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8"/>
  </p:notesMasterIdLst>
  <p:sldIdLst>
    <p:sldId id="312" r:id="rId2"/>
    <p:sldId id="256" r:id="rId3"/>
    <p:sldId id="257" r:id="rId4"/>
    <p:sldId id="261" r:id="rId5"/>
    <p:sldId id="262" r:id="rId6"/>
    <p:sldId id="263" r:id="rId7"/>
    <p:sldId id="268" r:id="rId8"/>
    <p:sldId id="313" r:id="rId9"/>
    <p:sldId id="267" r:id="rId10"/>
    <p:sldId id="271" r:id="rId11"/>
    <p:sldId id="272" r:id="rId12"/>
    <p:sldId id="314" r:id="rId13"/>
    <p:sldId id="273" r:id="rId14"/>
    <p:sldId id="274" r:id="rId15"/>
    <p:sldId id="315" r:id="rId16"/>
    <p:sldId id="279" r:id="rId17"/>
    <p:sldId id="316" r:id="rId18"/>
    <p:sldId id="280" r:id="rId19"/>
    <p:sldId id="277" r:id="rId20"/>
    <p:sldId id="317" r:id="rId21"/>
    <p:sldId id="318" r:id="rId22"/>
    <p:sldId id="319" r:id="rId23"/>
    <p:sldId id="320" r:id="rId24"/>
    <p:sldId id="321" r:id="rId25"/>
    <p:sldId id="282" r:id="rId26"/>
    <p:sldId id="322" r:id="rId27"/>
  </p:sldIdLst>
  <p:sldSz cx="9144000" cy="5143500" type="screen16x9"/>
  <p:notesSz cx="6858000" cy="9144000"/>
  <p:embeddedFontLst>
    <p:embeddedFont>
      <p:font typeface="Arapey" panose="020B0604020202020204" charset="0"/>
      <p:regular r:id="rId29"/>
      <p:italic r:id="rId30"/>
    </p:embeddedFont>
    <p:embeddedFont>
      <p:font typeface="Arimo" panose="020B0604020202020204" charset="0"/>
      <p:regular r:id="rId31"/>
      <p:bold r:id="rId32"/>
      <p:italic r:id="rId33"/>
      <p:boldItalic r:id="rId34"/>
    </p:embeddedFont>
    <p:embeddedFont>
      <p:font typeface="PT Sans" panose="020B0503020203020204" pitchFamily="34" charset="-18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CE249F-BCC7-497E-93F6-029D598E25D6}">
  <a:tblStyle styleId="{7BCE249F-BCC7-497E-93F6-029D598E25D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586" y="9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4" name="Google Shape;1970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5" name="Google Shape;1970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3" name="Google Shape;20963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4" name="Google Shape;20964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3" name="Google Shape;20963;gbd6c00e730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4" name="Google Shape;20964;gbd6c00e730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6686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1" name="Google Shape;21081;gcc98d9fb70_8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82" name="Google Shape;21082;gcc98d9fb70_8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6" name="Google Shape;21136;gf8cf4f0f6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37" name="Google Shape;21137;gf8cf4f0f6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7" name="Google Shape;21607;gf8cf4f0f6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8" name="Google Shape;21608;gf8cf4f0f6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798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9" name="Google Shape;21379;gf8cf4f0f69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0" name="Google Shape;21380;gf8cf4f0f69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3" name="Google Shape;20403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4" name="Google Shape;20404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2272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2" name="Google Shape;21482;gf8cf4f0f69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83" name="Google Shape;21483;gf8cf4f0f69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2" name="Google Shape;21252;gf8cf4f0f6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53" name="Google Shape;21253;gf8cf4f0f6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9" name="Google Shape;21379;gf8cf4f0f69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0" name="Google Shape;21380;gf8cf4f0f69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3260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Google Shape;19780;g119749cd0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Google Shape;19781;g119749cd0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6247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2119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2341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92404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8" name="Google Shape;21698;gf8cf4f0f6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99" name="Google Shape;21699;gf8cf4f0f69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2" name="Google Shape;21252;gf8cf4f0f6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53" name="Google Shape;21253;gf8cf4f0f6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76372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4" name="Google Shape;20044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5" name="Google Shape;20045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4" name="Google Shape;20294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95" name="Google Shape;20295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3" name="Google Shape;20403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4" name="Google Shape;20404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8" name="Google Shape;20668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9" name="Google Shape;20669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251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5" name="Google Shape;20625;gbd6c00e73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6" name="Google Shape;20626;gbd6c00e73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2" name="Google Shape;20812;gf8cf4f0f69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13" name="Google Shape;20813;gf8cf4f0f69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20225" y="1212175"/>
            <a:ext cx="7503300" cy="750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1" name="Google Shape;11;p2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2"/>
          <p:cNvGrpSpPr/>
          <p:nvPr/>
        </p:nvGrpSpPr>
        <p:grpSpPr>
          <a:xfrm>
            <a:off x="11" y="-5"/>
            <a:ext cx="9150140" cy="5143520"/>
            <a:chOff x="11" y="-5"/>
            <a:chExt cx="9150140" cy="5143520"/>
          </a:xfrm>
        </p:grpSpPr>
        <p:sp>
          <p:nvSpPr>
            <p:cNvPr id="385" name="Google Shape;385;p2"/>
            <p:cNvSpPr/>
            <p:nvPr/>
          </p:nvSpPr>
          <p:spPr>
            <a:xfrm>
              <a:off x="11" y="-5"/>
              <a:ext cx="9150140" cy="5143520"/>
            </a:xfrm>
            <a:custGeom>
              <a:avLst/>
              <a:gdLst/>
              <a:ahLst/>
              <a:cxnLst/>
              <a:rect l="l" t="t" r="r" b="b"/>
              <a:pathLst>
                <a:path w="66624" h="37451" extrusionOk="0">
                  <a:moveTo>
                    <a:pt x="43786" y="909"/>
                  </a:moveTo>
                  <a:cubicBezTo>
                    <a:pt x="43795" y="909"/>
                    <a:pt x="43793" y="919"/>
                    <a:pt x="43759" y="946"/>
                  </a:cubicBezTo>
                  <a:cubicBezTo>
                    <a:pt x="43748" y="926"/>
                    <a:pt x="43775" y="909"/>
                    <a:pt x="43786" y="909"/>
                  </a:cubicBezTo>
                  <a:close/>
                  <a:moveTo>
                    <a:pt x="56088" y="909"/>
                  </a:moveTo>
                  <a:cubicBezTo>
                    <a:pt x="56097" y="909"/>
                    <a:pt x="56096" y="919"/>
                    <a:pt x="56061" y="946"/>
                  </a:cubicBezTo>
                  <a:cubicBezTo>
                    <a:pt x="56051" y="926"/>
                    <a:pt x="56078" y="909"/>
                    <a:pt x="56088" y="909"/>
                  </a:cubicBezTo>
                  <a:close/>
                  <a:moveTo>
                    <a:pt x="19788" y="910"/>
                  </a:moveTo>
                  <a:cubicBezTo>
                    <a:pt x="19752" y="928"/>
                    <a:pt x="19734" y="946"/>
                    <a:pt x="19734" y="964"/>
                  </a:cubicBezTo>
                  <a:cubicBezTo>
                    <a:pt x="19734" y="937"/>
                    <a:pt x="19752" y="910"/>
                    <a:pt x="19788" y="910"/>
                  </a:cubicBezTo>
                  <a:close/>
                  <a:moveTo>
                    <a:pt x="32081" y="910"/>
                  </a:moveTo>
                  <a:cubicBezTo>
                    <a:pt x="32054" y="928"/>
                    <a:pt x="32036" y="946"/>
                    <a:pt x="32027" y="964"/>
                  </a:cubicBezTo>
                  <a:cubicBezTo>
                    <a:pt x="32036" y="937"/>
                    <a:pt x="32045" y="910"/>
                    <a:pt x="32081" y="910"/>
                  </a:cubicBezTo>
                  <a:close/>
                  <a:moveTo>
                    <a:pt x="34730" y="964"/>
                  </a:moveTo>
                  <a:cubicBezTo>
                    <a:pt x="34777" y="974"/>
                    <a:pt x="34776" y="985"/>
                    <a:pt x="34763" y="985"/>
                  </a:cubicBezTo>
                  <a:cubicBezTo>
                    <a:pt x="34753" y="985"/>
                    <a:pt x="34738" y="979"/>
                    <a:pt x="34730" y="964"/>
                  </a:cubicBezTo>
                  <a:close/>
                  <a:moveTo>
                    <a:pt x="47033" y="964"/>
                  </a:moveTo>
                  <a:lnTo>
                    <a:pt x="47033" y="964"/>
                  </a:lnTo>
                  <a:cubicBezTo>
                    <a:pt x="47074" y="974"/>
                    <a:pt x="47073" y="985"/>
                    <a:pt x="47062" y="985"/>
                  </a:cubicBezTo>
                  <a:cubicBezTo>
                    <a:pt x="47054" y="985"/>
                    <a:pt x="47040" y="979"/>
                    <a:pt x="47033" y="964"/>
                  </a:cubicBezTo>
                  <a:close/>
                  <a:moveTo>
                    <a:pt x="20106" y="944"/>
                  </a:moveTo>
                  <a:cubicBezTo>
                    <a:pt x="20113" y="944"/>
                    <a:pt x="20120" y="945"/>
                    <a:pt x="20127" y="946"/>
                  </a:cubicBezTo>
                  <a:cubicBezTo>
                    <a:pt x="20109" y="946"/>
                    <a:pt x="20064" y="973"/>
                    <a:pt x="20011" y="1000"/>
                  </a:cubicBezTo>
                  <a:cubicBezTo>
                    <a:pt x="20034" y="969"/>
                    <a:pt x="20064" y="944"/>
                    <a:pt x="20106" y="944"/>
                  </a:cubicBezTo>
                  <a:close/>
                  <a:moveTo>
                    <a:pt x="32408" y="944"/>
                  </a:moveTo>
                  <a:cubicBezTo>
                    <a:pt x="32415" y="944"/>
                    <a:pt x="32422" y="945"/>
                    <a:pt x="32429" y="946"/>
                  </a:cubicBezTo>
                  <a:cubicBezTo>
                    <a:pt x="32411" y="946"/>
                    <a:pt x="32366" y="973"/>
                    <a:pt x="32313" y="1000"/>
                  </a:cubicBezTo>
                  <a:cubicBezTo>
                    <a:pt x="32328" y="969"/>
                    <a:pt x="32364" y="944"/>
                    <a:pt x="32408" y="944"/>
                  </a:cubicBezTo>
                  <a:close/>
                  <a:moveTo>
                    <a:pt x="40253" y="982"/>
                  </a:moveTo>
                  <a:cubicBezTo>
                    <a:pt x="40195" y="1009"/>
                    <a:pt x="40157" y="1022"/>
                    <a:pt x="40125" y="1022"/>
                  </a:cubicBezTo>
                  <a:cubicBezTo>
                    <a:pt x="40094" y="1022"/>
                    <a:pt x="40070" y="1009"/>
                    <a:pt x="40038" y="982"/>
                  </a:cubicBezTo>
                  <a:close/>
                  <a:moveTo>
                    <a:pt x="54972" y="928"/>
                  </a:moveTo>
                  <a:cubicBezTo>
                    <a:pt x="55023" y="1000"/>
                    <a:pt x="55027" y="1032"/>
                    <a:pt x="54984" y="1032"/>
                  </a:cubicBezTo>
                  <a:cubicBezTo>
                    <a:pt x="54974" y="1032"/>
                    <a:pt x="54961" y="1030"/>
                    <a:pt x="54946" y="1026"/>
                  </a:cubicBezTo>
                  <a:cubicBezTo>
                    <a:pt x="54838" y="982"/>
                    <a:pt x="54865" y="955"/>
                    <a:pt x="54972" y="928"/>
                  </a:cubicBezTo>
                  <a:close/>
                  <a:moveTo>
                    <a:pt x="40520" y="991"/>
                  </a:moveTo>
                  <a:cubicBezTo>
                    <a:pt x="40547" y="1026"/>
                    <a:pt x="40529" y="1044"/>
                    <a:pt x="40476" y="1062"/>
                  </a:cubicBezTo>
                  <a:cubicBezTo>
                    <a:pt x="40502" y="1018"/>
                    <a:pt x="40520" y="1000"/>
                    <a:pt x="40520" y="991"/>
                  </a:cubicBezTo>
                  <a:close/>
                  <a:moveTo>
                    <a:pt x="43687" y="910"/>
                  </a:moveTo>
                  <a:cubicBezTo>
                    <a:pt x="43705" y="973"/>
                    <a:pt x="43687" y="1018"/>
                    <a:pt x="43643" y="1062"/>
                  </a:cubicBezTo>
                  <a:cubicBezTo>
                    <a:pt x="43509" y="973"/>
                    <a:pt x="43651" y="910"/>
                    <a:pt x="43687" y="910"/>
                  </a:cubicBezTo>
                  <a:close/>
                  <a:moveTo>
                    <a:pt x="53829" y="826"/>
                  </a:moveTo>
                  <a:cubicBezTo>
                    <a:pt x="53881" y="826"/>
                    <a:pt x="53977" y="840"/>
                    <a:pt x="54143" y="875"/>
                  </a:cubicBezTo>
                  <a:cubicBezTo>
                    <a:pt x="53991" y="910"/>
                    <a:pt x="54080" y="1062"/>
                    <a:pt x="53830" y="1062"/>
                  </a:cubicBezTo>
                  <a:cubicBezTo>
                    <a:pt x="53975" y="986"/>
                    <a:pt x="53653" y="826"/>
                    <a:pt x="53829" y="826"/>
                  </a:cubicBezTo>
                  <a:close/>
                  <a:moveTo>
                    <a:pt x="46834" y="924"/>
                  </a:moveTo>
                  <a:cubicBezTo>
                    <a:pt x="46877" y="924"/>
                    <a:pt x="46917" y="946"/>
                    <a:pt x="46917" y="1000"/>
                  </a:cubicBezTo>
                  <a:cubicBezTo>
                    <a:pt x="46891" y="1057"/>
                    <a:pt x="46861" y="1084"/>
                    <a:pt x="46826" y="1084"/>
                  </a:cubicBezTo>
                  <a:cubicBezTo>
                    <a:pt x="46800" y="1084"/>
                    <a:pt x="46772" y="1070"/>
                    <a:pt x="46738" y="1044"/>
                  </a:cubicBezTo>
                  <a:cubicBezTo>
                    <a:pt x="46695" y="975"/>
                    <a:pt x="46768" y="924"/>
                    <a:pt x="46834" y="924"/>
                  </a:cubicBezTo>
                  <a:close/>
                  <a:moveTo>
                    <a:pt x="15033" y="966"/>
                  </a:moveTo>
                  <a:cubicBezTo>
                    <a:pt x="15092" y="966"/>
                    <a:pt x="15111" y="998"/>
                    <a:pt x="15086" y="1062"/>
                  </a:cubicBezTo>
                  <a:cubicBezTo>
                    <a:pt x="15086" y="1093"/>
                    <a:pt x="15059" y="1104"/>
                    <a:pt x="15022" y="1104"/>
                  </a:cubicBezTo>
                  <a:cubicBezTo>
                    <a:pt x="14950" y="1104"/>
                    <a:pt x="14842" y="1062"/>
                    <a:pt x="14819" y="1026"/>
                  </a:cubicBezTo>
                  <a:cubicBezTo>
                    <a:pt x="14914" y="987"/>
                    <a:pt x="14986" y="966"/>
                    <a:pt x="15033" y="966"/>
                  </a:cubicBezTo>
                  <a:close/>
                  <a:moveTo>
                    <a:pt x="27331" y="966"/>
                  </a:moveTo>
                  <a:cubicBezTo>
                    <a:pt x="27390" y="966"/>
                    <a:pt x="27408" y="998"/>
                    <a:pt x="27388" y="1062"/>
                  </a:cubicBezTo>
                  <a:cubicBezTo>
                    <a:pt x="27388" y="1093"/>
                    <a:pt x="27360" y="1104"/>
                    <a:pt x="27321" y="1104"/>
                  </a:cubicBezTo>
                  <a:cubicBezTo>
                    <a:pt x="27247" y="1104"/>
                    <a:pt x="27135" y="1062"/>
                    <a:pt x="27112" y="1026"/>
                  </a:cubicBezTo>
                  <a:cubicBezTo>
                    <a:pt x="27211" y="987"/>
                    <a:pt x="27284" y="966"/>
                    <a:pt x="27331" y="966"/>
                  </a:cubicBezTo>
                  <a:close/>
                  <a:moveTo>
                    <a:pt x="44297" y="1040"/>
                  </a:moveTo>
                  <a:cubicBezTo>
                    <a:pt x="44330" y="1040"/>
                    <a:pt x="44349" y="1064"/>
                    <a:pt x="44321" y="1125"/>
                  </a:cubicBezTo>
                  <a:cubicBezTo>
                    <a:pt x="44276" y="1116"/>
                    <a:pt x="44231" y="1107"/>
                    <a:pt x="44196" y="1089"/>
                  </a:cubicBezTo>
                  <a:cubicBezTo>
                    <a:pt x="44225" y="1059"/>
                    <a:pt x="44267" y="1040"/>
                    <a:pt x="44297" y="1040"/>
                  </a:cubicBezTo>
                  <a:close/>
                  <a:moveTo>
                    <a:pt x="39236" y="993"/>
                  </a:moveTo>
                  <a:cubicBezTo>
                    <a:pt x="39258" y="993"/>
                    <a:pt x="39280" y="1004"/>
                    <a:pt x="39280" y="1026"/>
                  </a:cubicBezTo>
                  <a:cubicBezTo>
                    <a:pt x="39267" y="1102"/>
                    <a:pt x="39251" y="1140"/>
                    <a:pt x="39236" y="1140"/>
                  </a:cubicBezTo>
                  <a:cubicBezTo>
                    <a:pt x="39220" y="1140"/>
                    <a:pt x="39204" y="1102"/>
                    <a:pt x="39191" y="1026"/>
                  </a:cubicBezTo>
                  <a:cubicBezTo>
                    <a:pt x="39191" y="1004"/>
                    <a:pt x="39213" y="993"/>
                    <a:pt x="39236" y="993"/>
                  </a:cubicBezTo>
                  <a:close/>
                  <a:moveTo>
                    <a:pt x="31876" y="1107"/>
                  </a:moveTo>
                  <a:lnTo>
                    <a:pt x="31876" y="1107"/>
                  </a:lnTo>
                  <a:cubicBezTo>
                    <a:pt x="31851" y="1159"/>
                    <a:pt x="31840" y="1177"/>
                    <a:pt x="31839" y="1177"/>
                  </a:cubicBezTo>
                  <a:cubicBezTo>
                    <a:pt x="31836" y="1177"/>
                    <a:pt x="31854" y="1134"/>
                    <a:pt x="31876" y="1107"/>
                  </a:cubicBezTo>
                  <a:close/>
                  <a:moveTo>
                    <a:pt x="27558" y="1169"/>
                  </a:moveTo>
                  <a:cubicBezTo>
                    <a:pt x="27546" y="1178"/>
                    <a:pt x="27524" y="1181"/>
                    <a:pt x="27506" y="1181"/>
                  </a:cubicBezTo>
                  <a:cubicBezTo>
                    <a:pt x="27471" y="1181"/>
                    <a:pt x="27451" y="1169"/>
                    <a:pt x="27558" y="1169"/>
                  </a:cubicBezTo>
                  <a:close/>
                  <a:moveTo>
                    <a:pt x="41527" y="1187"/>
                  </a:moveTo>
                  <a:lnTo>
                    <a:pt x="41527" y="1187"/>
                  </a:lnTo>
                  <a:cubicBezTo>
                    <a:pt x="41530" y="1189"/>
                    <a:pt x="41533" y="1190"/>
                    <a:pt x="41535" y="1190"/>
                  </a:cubicBezTo>
                  <a:cubicBezTo>
                    <a:pt x="41536" y="1190"/>
                    <a:pt x="41537" y="1189"/>
                    <a:pt x="41537" y="1187"/>
                  </a:cubicBezTo>
                  <a:cubicBezTo>
                    <a:pt x="41534" y="1187"/>
                    <a:pt x="41531" y="1187"/>
                    <a:pt x="41527" y="1187"/>
                  </a:cubicBezTo>
                  <a:close/>
                  <a:moveTo>
                    <a:pt x="54609" y="981"/>
                  </a:moveTo>
                  <a:cubicBezTo>
                    <a:pt x="54632" y="981"/>
                    <a:pt x="54476" y="1228"/>
                    <a:pt x="54391" y="1228"/>
                  </a:cubicBezTo>
                  <a:cubicBezTo>
                    <a:pt x="54360" y="1228"/>
                    <a:pt x="54339" y="1195"/>
                    <a:pt x="54339" y="1107"/>
                  </a:cubicBezTo>
                  <a:cubicBezTo>
                    <a:pt x="54339" y="1018"/>
                    <a:pt x="54544" y="982"/>
                    <a:pt x="54607" y="982"/>
                  </a:cubicBezTo>
                  <a:cubicBezTo>
                    <a:pt x="54607" y="982"/>
                    <a:pt x="54608" y="981"/>
                    <a:pt x="54609" y="981"/>
                  </a:cubicBezTo>
                  <a:close/>
                  <a:moveTo>
                    <a:pt x="20413" y="884"/>
                  </a:moveTo>
                  <a:cubicBezTo>
                    <a:pt x="20444" y="884"/>
                    <a:pt x="20471" y="904"/>
                    <a:pt x="20492" y="955"/>
                  </a:cubicBezTo>
                  <a:cubicBezTo>
                    <a:pt x="20501" y="971"/>
                    <a:pt x="20243" y="1231"/>
                    <a:pt x="20136" y="1231"/>
                  </a:cubicBezTo>
                  <a:cubicBezTo>
                    <a:pt x="20125" y="1231"/>
                    <a:pt x="20116" y="1228"/>
                    <a:pt x="20109" y="1223"/>
                  </a:cubicBezTo>
                  <a:cubicBezTo>
                    <a:pt x="20109" y="1223"/>
                    <a:pt x="20287" y="884"/>
                    <a:pt x="20413" y="884"/>
                  </a:cubicBezTo>
                  <a:close/>
                  <a:moveTo>
                    <a:pt x="32715" y="884"/>
                  </a:moveTo>
                  <a:cubicBezTo>
                    <a:pt x="32746" y="884"/>
                    <a:pt x="32773" y="904"/>
                    <a:pt x="32795" y="955"/>
                  </a:cubicBezTo>
                  <a:cubicBezTo>
                    <a:pt x="32795" y="971"/>
                    <a:pt x="32536" y="1231"/>
                    <a:pt x="32436" y="1231"/>
                  </a:cubicBezTo>
                  <a:cubicBezTo>
                    <a:pt x="32426" y="1231"/>
                    <a:pt x="32417" y="1228"/>
                    <a:pt x="32411" y="1223"/>
                  </a:cubicBezTo>
                  <a:cubicBezTo>
                    <a:pt x="32411" y="1223"/>
                    <a:pt x="32589" y="884"/>
                    <a:pt x="32715" y="884"/>
                  </a:cubicBezTo>
                  <a:close/>
                  <a:moveTo>
                    <a:pt x="42679" y="1276"/>
                  </a:moveTo>
                  <a:cubicBezTo>
                    <a:pt x="42680" y="1277"/>
                    <a:pt x="42681" y="1278"/>
                    <a:pt x="42682" y="1278"/>
                  </a:cubicBezTo>
                  <a:cubicBezTo>
                    <a:pt x="42683" y="1278"/>
                    <a:pt x="42685" y="1277"/>
                    <a:pt x="42686" y="1276"/>
                  </a:cubicBezTo>
                  <a:close/>
                  <a:moveTo>
                    <a:pt x="55177" y="1258"/>
                  </a:moveTo>
                  <a:cubicBezTo>
                    <a:pt x="55279" y="1367"/>
                    <a:pt x="55073" y="1388"/>
                    <a:pt x="54956" y="1388"/>
                  </a:cubicBezTo>
                  <a:cubicBezTo>
                    <a:pt x="54918" y="1388"/>
                    <a:pt x="54890" y="1385"/>
                    <a:pt x="54883" y="1383"/>
                  </a:cubicBezTo>
                  <a:cubicBezTo>
                    <a:pt x="54856" y="1383"/>
                    <a:pt x="54910" y="1339"/>
                    <a:pt x="54803" y="1321"/>
                  </a:cubicBezTo>
                  <a:cubicBezTo>
                    <a:pt x="54928" y="1285"/>
                    <a:pt x="55053" y="1258"/>
                    <a:pt x="55177" y="1258"/>
                  </a:cubicBezTo>
                  <a:close/>
                  <a:moveTo>
                    <a:pt x="1071" y="1419"/>
                  </a:moveTo>
                  <a:cubicBezTo>
                    <a:pt x="1071" y="1428"/>
                    <a:pt x="1062" y="1428"/>
                    <a:pt x="1054" y="1428"/>
                  </a:cubicBezTo>
                  <a:cubicBezTo>
                    <a:pt x="1054" y="1428"/>
                    <a:pt x="1062" y="1419"/>
                    <a:pt x="1071" y="1419"/>
                  </a:cubicBezTo>
                  <a:close/>
                  <a:moveTo>
                    <a:pt x="1441" y="1323"/>
                  </a:moveTo>
                  <a:cubicBezTo>
                    <a:pt x="1545" y="1323"/>
                    <a:pt x="1648" y="1349"/>
                    <a:pt x="1749" y="1410"/>
                  </a:cubicBezTo>
                  <a:cubicBezTo>
                    <a:pt x="1619" y="1430"/>
                    <a:pt x="1494" y="1442"/>
                    <a:pt x="1369" y="1442"/>
                  </a:cubicBezTo>
                  <a:cubicBezTo>
                    <a:pt x="1271" y="1442"/>
                    <a:pt x="1173" y="1435"/>
                    <a:pt x="1071" y="1419"/>
                  </a:cubicBezTo>
                  <a:cubicBezTo>
                    <a:pt x="1193" y="1361"/>
                    <a:pt x="1317" y="1323"/>
                    <a:pt x="1441" y="1323"/>
                  </a:cubicBezTo>
                  <a:close/>
                  <a:moveTo>
                    <a:pt x="54688" y="1448"/>
                  </a:moveTo>
                  <a:cubicBezTo>
                    <a:pt x="54709" y="1448"/>
                    <a:pt x="54715" y="1457"/>
                    <a:pt x="54683" y="1457"/>
                  </a:cubicBezTo>
                  <a:cubicBezTo>
                    <a:pt x="54675" y="1457"/>
                    <a:pt x="54665" y="1456"/>
                    <a:pt x="54651" y="1455"/>
                  </a:cubicBezTo>
                  <a:cubicBezTo>
                    <a:pt x="54665" y="1450"/>
                    <a:pt x="54678" y="1448"/>
                    <a:pt x="54688" y="1448"/>
                  </a:cubicBezTo>
                  <a:close/>
                  <a:moveTo>
                    <a:pt x="1251" y="1462"/>
                  </a:moveTo>
                  <a:cubicBezTo>
                    <a:pt x="1253" y="1462"/>
                    <a:pt x="1243" y="1465"/>
                    <a:pt x="1205" y="1473"/>
                  </a:cubicBezTo>
                  <a:cubicBezTo>
                    <a:pt x="1221" y="1467"/>
                    <a:pt x="1248" y="1462"/>
                    <a:pt x="1251" y="1462"/>
                  </a:cubicBezTo>
                  <a:close/>
                  <a:moveTo>
                    <a:pt x="1054" y="1428"/>
                  </a:moveTo>
                  <a:lnTo>
                    <a:pt x="1054" y="1428"/>
                  </a:lnTo>
                  <a:cubicBezTo>
                    <a:pt x="1041" y="1452"/>
                    <a:pt x="1054" y="1506"/>
                    <a:pt x="1038" y="1506"/>
                  </a:cubicBezTo>
                  <a:cubicBezTo>
                    <a:pt x="1030" y="1506"/>
                    <a:pt x="1016" y="1495"/>
                    <a:pt x="991" y="1464"/>
                  </a:cubicBezTo>
                  <a:cubicBezTo>
                    <a:pt x="1009" y="1455"/>
                    <a:pt x="1036" y="1446"/>
                    <a:pt x="1054" y="1428"/>
                  </a:cubicBezTo>
                  <a:close/>
                  <a:moveTo>
                    <a:pt x="11655" y="1217"/>
                  </a:moveTo>
                  <a:cubicBezTo>
                    <a:pt x="11656" y="1217"/>
                    <a:pt x="11952" y="1517"/>
                    <a:pt x="11678" y="1517"/>
                  </a:cubicBezTo>
                  <a:cubicBezTo>
                    <a:pt x="11554" y="1517"/>
                    <a:pt x="11705" y="1267"/>
                    <a:pt x="11661" y="1223"/>
                  </a:cubicBezTo>
                  <a:cubicBezTo>
                    <a:pt x="11657" y="1219"/>
                    <a:pt x="11655" y="1217"/>
                    <a:pt x="11655" y="1217"/>
                  </a:cubicBezTo>
                  <a:close/>
                  <a:moveTo>
                    <a:pt x="2047" y="1577"/>
                  </a:moveTo>
                  <a:cubicBezTo>
                    <a:pt x="2043" y="1578"/>
                    <a:pt x="2039" y="1579"/>
                    <a:pt x="2035" y="1580"/>
                  </a:cubicBezTo>
                  <a:cubicBezTo>
                    <a:pt x="2035" y="1580"/>
                    <a:pt x="2035" y="1581"/>
                    <a:pt x="2035" y="1582"/>
                  </a:cubicBezTo>
                  <a:lnTo>
                    <a:pt x="2035" y="1582"/>
                  </a:lnTo>
                  <a:cubicBezTo>
                    <a:pt x="2039" y="1581"/>
                    <a:pt x="2043" y="1579"/>
                    <a:pt x="2047" y="1577"/>
                  </a:cubicBezTo>
                  <a:close/>
                  <a:moveTo>
                    <a:pt x="973" y="1687"/>
                  </a:moveTo>
                  <a:cubicBezTo>
                    <a:pt x="1000" y="1713"/>
                    <a:pt x="1018" y="1785"/>
                    <a:pt x="991" y="1812"/>
                  </a:cubicBezTo>
                  <a:cubicBezTo>
                    <a:pt x="979" y="1795"/>
                    <a:pt x="958" y="1791"/>
                    <a:pt x="937" y="1791"/>
                  </a:cubicBezTo>
                  <a:cubicBezTo>
                    <a:pt x="907" y="1791"/>
                    <a:pt x="876" y="1800"/>
                    <a:pt x="862" y="1800"/>
                  </a:cubicBezTo>
                  <a:cubicBezTo>
                    <a:pt x="842" y="1800"/>
                    <a:pt x="859" y="1781"/>
                    <a:pt x="973" y="1687"/>
                  </a:cubicBezTo>
                  <a:close/>
                  <a:moveTo>
                    <a:pt x="2342" y="1842"/>
                  </a:moveTo>
                  <a:lnTo>
                    <a:pt x="2342" y="1842"/>
                  </a:lnTo>
                  <a:cubicBezTo>
                    <a:pt x="2350" y="1844"/>
                    <a:pt x="2357" y="1846"/>
                    <a:pt x="2365" y="1847"/>
                  </a:cubicBezTo>
                  <a:cubicBezTo>
                    <a:pt x="2357" y="1845"/>
                    <a:pt x="2350" y="1844"/>
                    <a:pt x="2342" y="1842"/>
                  </a:cubicBezTo>
                  <a:close/>
                  <a:moveTo>
                    <a:pt x="65624" y="1717"/>
                  </a:moveTo>
                  <a:cubicBezTo>
                    <a:pt x="65720" y="1717"/>
                    <a:pt x="65868" y="1865"/>
                    <a:pt x="65722" y="1954"/>
                  </a:cubicBezTo>
                  <a:cubicBezTo>
                    <a:pt x="65713" y="1954"/>
                    <a:pt x="65562" y="1731"/>
                    <a:pt x="65597" y="1722"/>
                  </a:cubicBezTo>
                  <a:cubicBezTo>
                    <a:pt x="65606" y="1719"/>
                    <a:pt x="65615" y="1717"/>
                    <a:pt x="65624" y="1717"/>
                  </a:cubicBezTo>
                  <a:close/>
                  <a:moveTo>
                    <a:pt x="65850" y="2250"/>
                  </a:moveTo>
                  <a:cubicBezTo>
                    <a:pt x="65852" y="2250"/>
                    <a:pt x="65857" y="2260"/>
                    <a:pt x="65865" y="2284"/>
                  </a:cubicBezTo>
                  <a:cubicBezTo>
                    <a:pt x="65874" y="2311"/>
                    <a:pt x="65874" y="2347"/>
                    <a:pt x="65874" y="2382"/>
                  </a:cubicBezTo>
                  <a:cubicBezTo>
                    <a:pt x="65855" y="2307"/>
                    <a:pt x="65845" y="2250"/>
                    <a:pt x="65850" y="2250"/>
                  </a:cubicBezTo>
                  <a:close/>
                  <a:moveTo>
                    <a:pt x="737" y="2174"/>
                  </a:moveTo>
                  <a:lnTo>
                    <a:pt x="737" y="2174"/>
                  </a:lnTo>
                  <a:cubicBezTo>
                    <a:pt x="745" y="2174"/>
                    <a:pt x="764" y="2202"/>
                    <a:pt x="795" y="2258"/>
                  </a:cubicBezTo>
                  <a:cubicBezTo>
                    <a:pt x="857" y="2338"/>
                    <a:pt x="866" y="2409"/>
                    <a:pt x="813" y="2472"/>
                  </a:cubicBezTo>
                  <a:cubicBezTo>
                    <a:pt x="748" y="2273"/>
                    <a:pt x="722" y="2174"/>
                    <a:pt x="737" y="2174"/>
                  </a:cubicBezTo>
                  <a:close/>
                  <a:moveTo>
                    <a:pt x="65264" y="2681"/>
                  </a:moveTo>
                  <a:cubicBezTo>
                    <a:pt x="65364" y="2681"/>
                    <a:pt x="65499" y="2720"/>
                    <a:pt x="65499" y="2748"/>
                  </a:cubicBezTo>
                  <a:cubicBezTo>
                    <a:pt x="65499" y="2792"/>
                    <a:pt x="65433" y="2811"/>
                    <a:pt x="65359" y="2811"/>
                  </a:cubicBezTo>
                  <a:cubicBezTo>
                    <a:pt x="65266" y="2811"/>
                    <a:pt x="65160" y="2780"/>
                    <a:pt x="65160" y="2730"/>
                  </a:cubicBezTo>
                  <a:cubicBezTo>
                    <a:pt x="65160" y="2694"/>
                    <a:pt x="65206" y="2681"/>
                    <a:pt x="65264" y="2681"/>
                  </a:cubicBezTo>
                  <a:close/>
                  <a:moveTo>
                    <a:pt x="1196" y="2748"/>
                  </a:moveTo>
                  <a:cubicBezTo>
                    <a:pt x="1159" y="2779"/>
                    <a:pt x="1174" y="2846"/>
                    <a:pt x="1140" y="2846"/>
                  </a:cubicBezTo>
                  <a:cubicBezTo>
                    <a:pt x="1126" y="2846"/>
                    <a:pt x="1102" y="2834"/>
                    <a:pt x="1062" y="2802"/>
                  </a:cubicBezTo>
                  <a:cubicBezTo>
                    <a:pt x="1116" y="2784"/>
                    <a:pt x="1161" y="2766"/>
                    <a:pt x="1196" y="2748"/>
                  </a:cubicBezTo>
                  <a:close/>
                  <a:moveTo>
                    <a:pt x="65874" y="2382"/>
                  </a:moveTo>
                  <a:lnTo>
                    <a:pt x="65874" y="2382"/>
                  </a:lnTo>
                  <a:cubicBezTo>
                    <a:pt x="65909" y="2525"/>
                    <a:pt x="65945" y="2668"/>
                    <a:pt x="65981" y="2802"/>
                  </a:cubicBezTo>
                  <a:cubicBezTo>
                    <a:pt x="66012" y="2665"/>
                    <a:pt x="66038" y="2595"/>
                    <a:pt x="66062" y="2595"/>
                  </a:cubicBezTo>
                  <a:cubicBezTo>
                    <a:pt x="66085" y="2595"/>
                    <a:pt x="66106" y="2667"/>
                    <a:pt x="66124" y="2811"/>
                  </a:cubicBezTo>
                  <a:cubicBezTo>
                    <a:pt x="66013" y="2844"/>
                    <a:pt x="65935" y="2859"/>
                    <a:pt x="65881" y="2859"/>
                  </a:cubicBezTo>
                  <a:cubicBezTo>
                    <a:pt x="65665" y="2859"/>
                    <a:pt x="65838" y="2618"/>
                    <a:pt x="65874" y="2382"/>
                  </a:cubicBezTo>
                  <a:close/>
                  <a:moveTo>
                    <a:pt x="982" y="3034"/>
                  </a:moveTo>
                  <a:cubicBezTo>
                    <a:pt x="991" y="3043"/>
                    <a:pt x="991" y="3043"/>
                    <a:pt x="991" y="3052"/>
                  </a:cubicBezTo>
                  <a:cubicBezTo>
                    <a:pt x="991" y="3043"/>
                    <a:pt x="982" y="3043"/>
                    <a:pt x="982" y="3034"/>
                  </a:cubicBezTo>
                  <a:close/>
                  <a:moveTo>
                    <a:pt x="1580" y="3221"/>
                  </a:move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lose/>
                  <a:moveTo>
                    <a:pt x="848" y="3266"/>
                  </a:moveTo>
                  <a:lnTo>
                    <a:pt x="848" y="3266"/>
                  </a:lnTo>
                  <a:cubicBezTo>
                    <a:pt x="946" y="3283"/>
                    <a:pt x="982" y="3337"/>
                    <a:pt x="938" y="3417"/>
                  </a:cubicBezTo>
                  <a:cubicBezTo>
                    <a:pt x="955" y="3467"/>
                    <a:pt x="937" y="3495"/>
                    <a:pt x="911" y="3495"/>
                  </a:cubicBezTo>
                  <a:cubicBezTo>
                    <a:pt x="872" y="3495"/>
                    <a:pt x="816" y="3428"/>
                    <a:pt x="848" y="3266"/>
                  </a:cubicBezTo>
                  <a:close/>
                  <a:moveTo>
                    <a:pt x="65842" y="3288"/>
                  </a:moveTo>
                  <a:cubicBezTo>
                    <a:pt x="65885" y="3288"/>
                    <a:pt x="66026" y="3482"/>
                    <a:pt x="66079" y="3542"/>
                  </a:cubicBezTo>
                  <a:lnTo>
                    <a:pt x="66097" y="3542"/>
                  </a:lnTo>
                  <a:cubicBezTo>
                    <a:pt x="66101" y="3554"/>
                    <a:pt x="66101" y="3559"/>
                    <a:pt x="66099" y="3559"/>
                  </a:cubicBezTo>
                  <a:cubicBezTo>
                    <a:pt x="66096" y="3559"/>
                    <a:pt x="66089" y="3552"/>
                    <a:pt x="66079" y="3542"/>
                  </a:cubicBezTo>
                  <a:cubicBezTo>
                    <a:pt x="66017" y="3533"/>
                    <a:pt x="65838" y="3498"/>
                    <a:pt x="65829" y="3310"/>
                  </a:cubicBezTo>
                  <a:cubicBezTo>
                    <a:pt x="65829" y="3295"/>
                    <a:pt x="65834" y="3288"/>
                    <a:pt x="65842" y="3288"/>
                  </a:cubicBezTo>
                  <a:close/>
                  <a:moveTo>
                    <a:pt x="66207" y="3702"/>
                  </a:moveTo>
                  <a:cubicBezTo>
                    <a:pt x="66246" y="3702"/>
                    <a:pt x="66127" y="3970"/>
                    <a:pt x="66106" y="3970"/>
                  </a:cubicBezTo>
                  <a:cubicBezTo>
                    <a:pt x="65981" y="3970"/>
                    <a:pt x="66124" y="3801"/>
                    <a:pt x="66133" y="3774"/>
                  </a:cubicBezTo>
                  <a:cubicBezTo>
                    <a:pt x="66173" y="3722"/>
                    <a:pt x="66196" y="3702"/>
                    <a:pt x="66207" y="3702"/>
                  </a:cubicBezTo>
                  <a:close/>
                  <a:moveTo>
                    <a:pt x="66284" y="4390"/>
                  </a:moveTo>
                  <a:cubicBezTo>
                    <a:pt x="66307" y="4436"/>
                    <a:pt x="66310" y="4452"/>
                    <a:pt x="66305" y="4452"/>
                  </a:cubicBezTo>
                  <a:cubicBezTo>
                    <a:pt x="66296" y="4452"/>
                    <a:pt x="66267" y="4407"/>
                    <a:pt x="66284" y="4390"/>
                  </a:cubicBezTo>
                  <a:close/>
                  <a:moveTo>
                    <a:pt x="1401" y="5112"/>
                  </a:moveTo>
                  <a:cubicBezTo>
                    <a:pt x="1401" y="5121"/>
                    <a:pt x="1393" y="5130"/>
                    <a:pt x="1384" y="5130"/>
                  </a:cubicBezTo>
                  <a:cubicBezTo>
                    <a:pt x="1375" y="5130"/>
                    <a:pt x="1384" y="5121"/>
                    <a:pt x="1401" y="5112"/>
                  </a:cubicBezTo>
                  <a:close/>
                  <a:moveTo>
                    <a:pt x="66286" y="5077"/>
                  </a:moveTo>
                  <a:cubicBezTo>
                    <a:pt x="66333" y="5077"/>
                    <a:pt x="66319" y="5175"/>
                    <a:pt x="66266" y="5175"/>
                  </a:cubicBezTo>
                  <a:cubicBezTo>
                    <a:pt x="66246" y="5179"/>
                    <a:pt x="66230" y="5181"/>
                    <a:pt x="66218" y="5181"/>
                  </a:cubicBezTo>
                  <a:cubicBezTo>
                    <a:pt x="66181" y="5181"/>
                    <a:pt x="66179" y="5161"/>
                    <a:pt x="66213" y="5121"/>
                  </a:cubicBezTo>
                  <a:cubicBezTo>
                    <a:pt x="66245" y="5089"/>
                    <a:pt x="66269" y="5077"/>
                    <a:pt x="66286" y="5077"/>
                  </a:cubicBezTo>
                  <a:close/>
                  <a:moveTo>
                    <a:pt x="974" y="5245"/>
                  </a:moveTo>
                  <a:cubicBezTo>
                    <a:pt x="988" y="5245"/>
                    <a:pt x="1005" y="5269"/>
                    <a:pt x="1027" y="5317"/>
                  </a:cubicBezTo>
                  <a:cubicBezTo>
                    <a:pt x="1080" y="5442"/>
                    <a:pt x="1071" y="5540"/>
                    <a:pt x="946" y="5621"/>
                  </a:cubicBezTo>
                  <a:cubicBezTo>
                    <a:pt x="934" y="5372"/>
                    <a:pt x="943" y="5245"/>
                    <a:pt x="974" y="5245"/>
                  </a:cubicBezTo>
                  <a:close/>
                  <a:moveTo>
                    <a:pt x="920" y="5933"/>
                  </a:moveTo>
                  <a:lnTo>
                    <a:pt x="920" y="5933"/>
                  </a:lnTo>
                  <a:cubicBezTo>
                    <a:pt x="938" y="5933"/>
                    <a:pt x="947" y="5989"/>
                    <a:pt x="941" y="5989"/>
                  </a:cubicBezTo>
                  <a:cubicBezTo>
                    <a:pt x="939" y="5989"/>
                    <a:pt x="932" y="5975"/>
                    <a:pt x="920" y="5933"/>
                  </a:cubicBezTo>
                  <a:close/>
                  <a:moveTo>
                    <a:pt x="66065" y="6041"/>
                  </a:moveTo>
                  <a:cubicBezTo>
                    <a:pt x="66118" y="6041"/>
                    <a:pt x="66061" y="6343"/>
                    <a:pt x="66061" y="6343"/>
                  </a:cubicBezTo>
                  <a:lnTo>
                    <a:pt x="66034" y="6192"/>
                  </a:lnTo>
                  <a:cubicBezTo>
                    <a:pt x="65990" y="6236"/>
                    <a:pt x="65936" y="6281"/>
                    <a:pt x="65892" y="6326"/>
                  </a:cubicBezTo>
                  <a:cubicBezTo>
                    <a:pt x="65988" y="6112"/>
                    <a:pt x="66039" y="6041"/>
                    <a:pt x="66065" y="6041"/>
                  </a:cubicBezTo>
                  <a:close/>
                  <a:moveTo>
                    <a:pt x="1027" y="6326"/>
                  </a:moveTo>
                  <a:lnTo>
                    <a:pt x="1027" y="6326"/>
                  </a:lnTo>
                  <a:cubicBezTo>
                    <a:pt x="1039" y="6326"/>
                    <a:pt x="1047" y="6421"/>
                    <a:pt x="1043" y="6421"/>
                  </a:cubicBezTo>
                  <a:cubicBezTo>
                    <a:pt x="1041" y="6421"/>
                    <a:pt x="1036" y="6397"/>
                    <a:pt x="1027" y="6326"/>
                  </a:cubicBezTo>
                  <a:close/>
                  <a:moveTo>
                    <a:pt x="66257" y="6397"/>
                  </a:moveTo>
                  <a:lnTo>
                    <a:pt x="66257" y="6397"/>
                  </a:lnTo>
                  <a:cubicBezTo>
                    <a:pt x="66266" y="6540"/>
                    <a:pt x="66266" y="6673"/>
                    <a:pt x="66240" y="6816"/>
                  </a:cubicBezTo>
                  <a:cubicBezTo>
                    <a:pt x="66141" y="6718"/>
                    <a:pt x="66106" y="6602"/>
                    <a:pt x="66115" y="6468"/>
                  </a:cubicBezTo>
                  <a:cubicBezTo>
                    <a:pt x="66168" y="6441"/>
                    <a:pt x="66213" y="6415"/>
                    <a:pt x="66257" y="6397"/>
                  </a:cubicBezTo>
                  <a:close/>
                  <a:moveTo>
                    <a:pt x="65942" y="6744"/>
                  </a:moveTo>
                  <a:cubicBezTo>
                    <a:pt x="66489" y="6744"/>
                    <a:pt x="65936" y="7280"/>
                    <a:pt x="65936" y="7289"/>
                  </a:cubicBezTo>
                  <a:cubicBezTo>
                    <a:pt x="65909" y="7137"/>
                    <a:pt x="65936" y="6745"/>
                    <a:pt x="65901" y="6745"/>
                  </a:cubicBezTo>
                  <a:cubicBezTo>
                    <a:pt x="65915" y="6744"/>
                    <a:pt x="65929" y="6744"/>
                    <a:pt x="65942" y="6744"/>
                  </a:cubicBezTo>
                  <a:close/>
                  <a:moveTo>
                    <a:pt x="65857" y="7359"/>
                  </a:moveTo>
                  <a:cubicBezTo>
                    <a:pt x="65859" y="7359"/>
                    <a:pt x="65861" y="7362"/>
                    <a:pt x="65865" y="7369"/>
                  </a:cubicBezTo>
                  <a:lnTo>
                    <a:pt x="65847" y="7369"/>
                  </a:lnTo>
                  <a:cubicBezTo>
                    <a:pt x="65852" y="7364"/>
                    <a:pt x="65854" y="7359"/>
                    <a:pt x="65857" y="7359"/>
                  </a:cubicBezTo>
                  <a:close/>
                  <a:moveTo>
                    <a:pt x="66195" y="7218"/>
                  </a:moveTo>
                  <a:lnTo>
                    <a:pt x="66195" y="7218"/>
                  </a:lnTo>
                  <a:cubicBezTo>
                    <a:pt x="66186" y="7298"/>
                    <a:pt x="66186" y="7369"/>
                    <a:pt x="66177" y="7450"/>
                  </a:cubicBezTo>
                  <a:cubicBezTo>
                    <a:pt x="66133" y="7369"/>
                    <a:pt x="66141" y="7289"/>
                    <a:pt x="66195" y="7218"/>
                  </a:cubicBezTo>
                  <a:close/>
                  <a:moveTo>
                    <a:pt x="66124" y="7922"/>
                  </a:moveTo>
                  <a:cubicBezTo>
                    <a:pt x="66146" y="7930"/>
                    <a:pt x="66219" y="8156"/>
                    <a:pt x="66131" y="8156"/>
                  </a:cubicBezTo>
                  <a:cubicBezTo>
                    <a:pt x="66114" y="8156"/>
                    <a:pt x="66092" y="8148"/>
                    <a:pt x="66061" y="8128"/>
                  </a:cubicBezTo>
                  <a:cubicBezTo>
                    <a:pt x="65990" y="8029"/>
                    <a:pt x="66017" y="7958"/>
                    <a:pt x="66124" y="7922"/>
                  </a:cubicBezTo>
                  <a:close/>
                  <a:moveTo>
                    <a:pt x="1696" y="8083"/>
                  </a:moveTo>
                  <a:lnTo>
                    <a:pt x="1696" y="8083"/>
                  </a:lnTo>
                  <a:cubicBezTo>
                    <a:pt x="1714" y="8145"/>
                    <a:pt x="1705" y="8207"/>
                    <a:pt x="1652" y="8225"/>
                  </a:cubicBezTo>
                  <a:lnTo>
                    <a:pt x="1652" y="8225"/>
                  </a:lnTo>
                  <a:cubicBezTo>
                    <a:pt x="1662" y="8219"/>
                    <a:pt x="1679" y="8143"/>
                    <a:pt x="1696" y="8083"/>
                  </a:cubicBezTo>
                  <a:close/>
                  <a:moveTo>
                    <a:pt x="65918" y="8128"/>
                  </a:moveTo>
                  <a:lnTo>
                    <a:pt x="65918" y="8128"/>
                  </a:lnTo>
                  <a:cubicBezTo>
                    <a:pt x="65954" y="8172"/>
                    <a:pt x="65945" y="8208"/>
                    <a:pt x="65883" y="8235"/>
                  </a:cubicBezTo>
                  <a:cubicBezTo>
                    <a:pt x="65838" y="8190"/>
                    <a:pt x="65856" y="8154"/>
                    <a:pt x="65918" y="8128"/>
                  </a:cubicBezTo>
                  <a:close/>
                  <a:moveTo>
                    <a:pt x="1571" y="8119"/>
                  </a:moveTo>
                  <a:cubicBezTo>
                    <a:pt x="1535" y="8208"/>
                    <a:pt x="1491" y="8288"/>
                    <a:pt x="1455" y="8368"/>
                  </a:cubicBezTo>
                  <a:cubicBezTo>
                    <a:pt x="1419" y="8342"/>
                    <a:pt x="1152" y="8395"/>
                    <a:pt x="1205" y="8252"/>
                  </a:cubicBezTo>
                  <a:cubicBezTo>
                    <a:pt x="1223" y="8208"/>
                    <a:pt x="1535" y="8154"/>
                    <a:pt x="1571" y="8119"/>
                  </a:cubicBezTo>
                  <a:close/>
                  <a:moveTo>
                    <a:pt x="65942" y="8325"/>
                  </a:moveTo>
                  <a:cubicBezTo>
                    <a:pt x="65998" y="8325"/>
                    <a:pt x="66065" y="8355"/>
                    <a:pt x="66109" y="8355"/>
                  </a:cubicBezTo>
                  <a:cubicBezTo>
                    <a:pt x="66118" y="8355"/>
                    <a:pt x="66126" y="8354"/>
                    <a:pt x="66133" y="8351"/>
                  </a:cubicBezTo>
                  <a:lnTo>
                    <a:pt x="66133" y="8351"/>
                  </a:lnTo>
                  <a:cubicBezTo>
                    <a:pt x="66097" y="8395"/>
                    <a:pt x="66052" y="8431"/>
                    <a:pt x="65999" y="8449"/>
                  </a:cubicBezTo>
                  <a:cubicBezTo>
                    <a:pt x="66025" y="8493"/>
                    <a:pt x="66052" y="8529"/>
                    <a:pt x="66097" y="8565"/>
                  </a:cubicBezTo>
                  <a:cubicBezTo>
                    <a:pt x="66034" y="8538"/>
                    <a:pt x="65981" y="8520"/>
                    <a:pt x="65918" y="8502"/>
                  </a:cubicBezTo>
                  <a:cubicBezTo>
                    <a:pt x="65901" y="8458"/>
                    <a:pt x="65874" y="8422"/>
                    <a:pt x="65856" y="8377"/>
                  </a:cubicBezTo>
                  <a:cubicBezTo>
                    <a:pt x="65875" y="8337"/>
                    <a:pt x="65906" y="8325"/>
                    <a:pt x="65942" y="8325"/>
                  </a:cubicBezTo>
                  <a:close/>
                  <a:moveTo>
                    <a:pt x="65909" y="8654"/>
                  </a:moveTo>
                  <a:cubicBezTo>
                    <a:pt x="65990" y="8699"/>
                    <a:pt x="66052" y="8681"/>
                    <a:pt x="65990" y="8788"/>
                  </a:cubicBezTo>
                  <a:cubicBezTo>
                    <a:pt x="65963" y="8743"/>
                    <a:pt x="65927" y="8699"/>
                    <a:pt x="65909" y="8654"/>
                  </a:cubicBezTo>
                  <a:close/>
                  <a:moveTo>
                    <a:pt x="66351" y="8546"/>
                  </a:moveTo>
                  <a:cubicBezTo>
                    <a:pt x="66355" y="8546"/>
                    <a:pt x="66360" y="8546"/>
                    <a:pt x="66364" y="8547"/>
                  </a:cubicBezTo>
                  <a:cubicBezTo>
                    <a:pt x="66399" y="8547"/>
                    <a:pt x="66283" y="8672"/>
                    <a:pt x="66276" y="8672"/>
                  </a:cubicBezTo>
                  <a:cubicBezTo>
                    <a:pt x="66275" y="8672"/>
                    <a:pt x="66275" y="8672"/>
                    <a:pt x="66275" y="8672"/>
                  </a:cubicBezTo>
                  <a:lnTo>
                    <a:pt x="66275" y="8672"/>
                  </a:lnTo>
                  <a:cubicBezTo>
                    <a:pt x="66275" y="8734"/>
                    <a:pt x="66373" y="8734"/>
                    <a:pt x="66373" y="8806"/>
                  </a:cubicBezTo>
                  <a:cubicBezTo>
                    <a:pt x="66362" y="8810"/>
                    <a:pt x="66351" y="8811"/>
                    <a:pt x="66341" y="8811"/>
                  </a:cubicBezTo>
                  <a:cubicBezTo>
                    <a:pt x="66221" y="8811"/>
                    <a:pt x="66201" y="8546"/>
                    <a:pt x="66351" y="8546"/>
                  </a:cubicBezTo>
                  <a:close/>
                  <a:moveTo>
                    <a:pt x="66034" y="9003"/>
                  </a:moveTo>
                  <a:cubicBezTo>
                    <a:pt x="66025" y="9011"/>
                    <a:pt x="66025" y="9011"/>
                    <a:pt x="66025" y="9011"/>
                  </a:cubicBezTo>
                  <a:cubicBezTo>
                    <a:pt x="66008" y="9029"/>
                    <a:pt x="65999" y="9038"/>
                    <a:pt x="65990" y="9038"/>
                  </a:cubicBezTo>
                  <a:cubicBezTo>
                    <a:pt x="65999" y="9038"/>
                    <a:pt x="66016" y="9020"/>
                    <a:pt x="66034" y="9003"/>
                  </a:cubicBezTo>
                  <a:close/>
                  <a:moveTo>
                    <a:pt x="65663" y="9397"/>
                  </a:moveTo>
                  <a:cubicBezTo>
                    <a:pt x="65680" y="9397"/>
                    <a:pt x="65699" y="9414"/>
                    <a:pt x="65722" y="9448"/>
                  </a:cubicBezTo>
                  <a:cubicBezTo>
                    <a:pt x="65707" y="9508"/>
                    <a:pt x="65689" y="9537"/>
                    <a:pt x="65667" y="9537"/>
                  </a:cubicBezTo>
                  <a:cubicBezTo>
                    <a:pt x="65650" y="9537"/>
                    <a:pt x="65630" y="9519"/>
                    <a:pt x="65606" y="9484"/>
                  </a:cubicBezTo>
                  <a:cubicBezTo>
                    <a:pt x="65622" y="9427"/>
                    <a:pt x="65640" y="9397"/>
                    <a:pt x="65663" y="9397"/>
                  </a:cubicBezTo>
                  <a:close/>
                  <a:moveTo>
                    <a:pt x="66233" y="9455"/>
                  </a:moveTo>
                  <a:cubicBezTo>
                    <a:pt x="66310" y="9455"/>
                    <a:pt x="66308" y="9540"/>
                    <a:pt x="66293" y="9600"/>
                  </a:cubicBezTo>
                  <a:cubicBezTo>
                    <a:pt x="66177" y="9582"/>
                    <a:pt x="66133" y="9537"/>
                    <a:pt x="66177" y="9466"/>
                  </a:cubicBezTo>
                  <a:cubicBezTo>
                    <a:pt x="66199" y="9458"/>
                    <a:pt x="66217" y="9455"/>
                    <a:pt x="66233" y="9455"/>
                  </a:cubicBezTo>
                  <a:close/>
                  <a:moveTo>
                    <a:pt x="1134" y="9840"/>
                  </a:moveTo>
                  <a:cubicBezTo>
                    <a:pt x="1147" y="9840"/>
                    <a:pt x="1156" y="9858"/>
                    <a:pt x="1161" y="9894"/>
                  </a:cubicBezTo>
                  <a:cubicBezTo>
                    <a:pt x="1138" y="9934"/>
                    <a:pt x="1120" y="9954"/>
                    <a:pt x="1107" y="9954"/>
                  </a:cubicBezTo>
                  <a:cubicBezTo>
                    <a:pt x="1094" y="9954"/>
                    <a:pt x="1085" y="9934"/>
                    <a:pt x="1080" y="9894"/>
                  </a:cubicBezTo>
                  <a:cubicBezTo>
                    <a:pt x="1103" y="9858"/>
                    <a:pt x="1120" y="9840"/>
                    <a:pt x="1134" y="9840"/>
                  </a:cubicBezTo>
                  <a:close/>
                  <a:moveTo>
                    <a:pt x="921" y="9998"/>
                  </a:moveTo>
                  <a:cubicBezTo>
                    <a:pt x="934" y="9998"/>
                    <a:pt x="957" y="10005"/>
                    <a:pt x="991" y="10019"/>
                  </a:cubicBezTo>
                  <a:cubicBezTo>
                    <a:pt x="1052" y="10080"/>
                    <a:pt x="1067" y="10111"/>
                    <a:pt x="1040" y="10111"/>
                  </a:cubicBezTo>
                  <a:cubicBezTo>
                    <a:pt x="1027" y="10111"/>
                    <a:pt x="1005" y="10104"/>
                    <a:pt x="973" y="10090"/>
                  </a:cubicBezTo>
                  <a:cubicBezTo>
                    <a:pt x="912" y="10029"/>
                    <a:pt x="893" y="9998"/>
                    <a:pt x="921" y="9998"/>
                  </a:cubicBezTo>
                  <a:close/>
                  <a:moveTo>
                    <a:pt x="65936" y="10251"/>
                  </a:moveTo>
                  <a:cubicBezTo>
                    <a:pt x="65932" y="10255"/>
                    <a:pt x="65930" y="10257"/>
                    <a:pt x="65928" y="10257"/>
                  </a:cubicBezTo>
                  <a:cubicBezTo>
                    <a:pt x="65927" y="10257"/>
                    <a:pt x="65927" y="10255"/>
                    <a:pt x="65927" y="10251"/>
                  </a:cubicBezTo>
                  <a:close/>
                  <a:moveTo>
                    <a:pt x="66083" y="10173"/>
                  </a:moveTo>
                  <a:cubicBezTo>
                    <a:pt x="66095" y="10173"/>
                    <a:pt x="66101" y="10202"/>
                    <a:pt x="66106" y="10260"/>
                  </a:cubicBezTo>
                  <a:cubicBezTo>
                    <a:pt x="66083" y="10313"/>
                    <a:pt x="66068" y="10340"/>
                    <a:pt x="66057" y="10340"/>
                  </a:cubicBezTo>
                  <a:cubicBezTo>
                    <a:pt x="66046" y="10340"/>
                    <a:pt x="66039" y="10313"/>
                    <a:pt x="66034" y="10260"/>
                  </a:cubicBezTo>
                  <a:cubicBezTo>
                    <a:pt x="66057" y="10202"/>
                    <a:pt x="66072" y="10173"/>
                    <a:pt x="66083" y="10173"/>
                  </a:cubicBezTo>
                  <a:close/>
                  <a:moveTo>
                    <a:pt x="66283" y="10416"/>
                  </a:moveTo>
                  <a:cubicBezTo>
                    <a:pt x="66293" y="10416"/>
                    <a:pt x="66298" y="10443"/>
                    <a:pt x="66284" y="10527"/>
                  </a:cubicBezTo>
                  <a:cubicBezTo>
                    <a:pt x="66275" y="10501"/>
                    <a:pt x="66257" y="10483"/>
                    <a:pt x="66248" y="10465"/>
                  </a:cubicBezTo>
                  <a:cubicBezTo>
                    <a:pt x="66248" y="10474"/>
                    <a:pt x="66248" y="10483"/>
                    <a:pt x="66248" y="10492"/>
                  </a:cubicBezTo>
                  <a:cubicBezTo>
                    <a:pt x="66237" y="10464"/>
                    <a:pt x="66233" y="10450"/>
                    <a:pt x="66236" y="10450"/>
                  </a:cubicBezTo>
                  <a:lnTo>
                    <a:pt x="66236" y="10450"/>
                  </a:lnTo>
                  <a:cubicBezTo>
                    <a:pt x="66238" y="10450"/>
                    <a:pt x="66242" y="10455"/>
                    <a:pt x="66248" y="10465"/>
                  </a:cubicBezTo>
                  <a:cubicBezTo>
                    <a:pt x="66257" y="10443"/>
                    <a:pt x="66273" y="10416"/>
                    <a:pt x="66283" y="10416"/>
                  </a:cubicBezTo>
                  <a:close/>
                  <a:moveTo>
                    <a:pt x="65517" y="10393"/>
                  </a:moveTo>
                  <a:lnTo>
                    <a:pt x="65517" y="10393"/>
                  </a:lnTo>
                  <a:cubicBezTo>
                    <a:pt x="65526" y="10411"/>
                    <a:pt x="65562" y="10447"/>
                    <a:pt x="65597" y="10492"/>
                  </a:cubicBezTo>
                  <a:cubicBezTo>
                    <a:pt x="65601" y="10546"/>
                    <a:pt x="65602" y="10587"/>
                    <a:pt x="65592" y="10587"/>
                  </a:cubicBezTo>
                  <a:cubicBezTo>
                    <a:pt x="65582" y="10587"/>
                    <a:pt x="65560" y="10535"/>
                    <a:pt x="65517" y="10393"/>
                  </a:cubicBezTo>
                  <a:close/>
                  <a:moveTo>
                    <a:pt x="66001" y="10425"/>
                  </a:moveTo>
                  <a:cubicBezTo>
                    <a:pt x="66015" y="10425"/>
                    <a:pt x="66032" y="10429"/>
                    <a:pt x="66052" y="10438"/>
                  </a:cubicBezTo>
                  <a:cubicBezTo>
                    <a:pt x="66039" y="10445"/>
                    <a:pt x="65983" y="10609"/>
                    <a:pt x="65958" y="10609"/>
                  </a:cubicBezTo>
                  <a:cubicBezTo>
                    <a:pt x="65950" y="10609"/>
                    <a:pt x="65945" y="10594"/>
                    <a:pt x="65945" y="10554"/>
                  </a:cubicBezTo>
                  <a:cubicBezTo>
                    <a:pt x="65938" y="10467"/>
                    <a:pt x="65957" y="10425"/>
                    <a:pt x="66001" y="10425"/>
                  </a:cubicBezTo>
                  <a:close/>
                  <a:moveTo>
                    <a:pt x="65838" y="10072"/>
                  </a:moveTo>
                  <a:lnTo>
                    <a:pt x="65838" y="10072"/>
                  </a:lnTo>
                  <a:cubicBezTo>
                    <a:pt x="65829" y="10206"/>
                    <a:pt x="65999" y="10126"/>
                    <a:pt x="65776" y="10313"/>
                  </a:cubicBezTo>
                  <a:cubicBezTo>
                    <a:pt x="65776" y="10331"/>
                    <a:pt x="65972" y="10670"/>
                    <a:pt x="65847" y="10670"/>
                  </a:cubicBezTo>
                  <a:cubicBezTo>
                    <a:pt x="65626" y="10670"/>
                    <a:pt x="65510" y="10099"/>
                    <a:pt x="65473" y="10099"/>
                  </a:cubicBezTo>
                  <a:cubicBezTo>
                    <a:pt x="65473" y="10099"/>
                    <a:pt x="65473" y="10099"/>
                    <a:pt x="65472" y="10099"/>
                  </a:cubicBezTo>
                  <a:cubicBezTo>
                    <a:pt x="65476" y="10098"/>
                    <a:pt x="65481" y="10097"/>
                    <a:pt x="65487" y="10097"/>
                  </a:cubicBezTo>
                  <a:cubicBezTo>
                    <a:pt x="65536" y="10097"/>
                    <a:pt x="65654" y="10135"/>
                    <a:pt x="65740" y="10135"/>
                  </a:cubicBezTo>
                  <a:cubicBezTo>
                    <a:pt x="65794" y="10135"/>
                    <a:pt x="65835" y="10120"/>
                    <a:pt x="65838" y="10072"/>
                  </a:cubicBezTo>
                  <a:close/>
                  <a:moveTo>
                    <a:pt x="65339" y="10492"/>
                  </a:moveTo>
                  <a:cubicBezTo>
                    <a:pt x="65339" y="10492"/>
                    <a:pt x="65865" y="10768"/>
                    <a:pt x="65811" y="10822"/>
                  </a:cubicBezTo>
                  <a:cubicBezTo>
                    <a:pt x="65800" y="10833"/>
                    <a:pt x="65780" y="10838"/>
                    <a:pt x="65754" y="10838"/>
                  </a:cubicBezTo>
                  <a:cubicBezTo>
                    <a:pt x="65576" y="10838"/>
                    <a:pt x="65129" y="10601"/>
                    <a:pt x="65339" y="10492"/>
                  </a:cubicBezTo>
                  <a:close/>
                  <a:moveTo>
                    <a:pt x="1015" y="10724"/>
                  </a:moveTo>
                  <a:cubicBezTo>
                    <a:pt x="1023" y="10724"/>
                    <a:pt x="1014" y="10743"/>
                    <a:pt x="973" y="10795"/>
                  </a:cubicBezTo>
                  <a:cubicBezTo>
                    <a:pt x="946" y="10831"/>
                    <a:pt x="911" y="10857"/>
                    <a:pt x="875" y="10893"/>
                  </a:cubicBezTo>
                  <a:cubicBezTo>
                    <a:pt x="822" y="10893"/>
                    <a:pt x="993" y="10724"/>
                    <a:pt x="1015" y="10724"/>
                  </a:cubicBezTo>
                  <a:close/>
                  <a:moveTo>
                    <a:pt x="996" y="10955"/>
                  </a:moveTo>
                  <a:cubicBezTo>
                    <a:pt x="999" y="10955"/>
                    <a:pt x="1002" y="10955"/>
                    <a:pt x="1005" y="10955"/>
                  </a:cubicBezTo>
                  <a:lnTo>
                    <a:pt x="1005" y="10955"/>
                  </a:lnTo>
                  <a:cubicBezTo>
                    <a:pt x="1004" y="10955"/>
                    <a:pt x="1003" y="10955"/>
                    <a:pt x="1003" y="10955"/>
                  </a:cubicBezTo>
                  <a:cubicBezTo>
                    <a:pt x="893" y="10955"/>
                    <a:pt x="1134" y="11196"/>
                    <a:pt x="1134" y="11196"/>
                  </a:cubicBezTo>
                  <a:cubicBezTo>
                    <a:pt x="1134" y="11277"/>
                    <a:pt x="1112" y="11308"/>
                    <a:pt x="1082" y="11308"/>
                  </a:cubicBezTo>
                  <a:cubicBezTo>
                    <a:pt x="980" y="11308"/>
                    <a:pt x="781" y="10955"/>
                    <a:pt x="996" y="10955"/>
                  </a:cubicBezTo>
                  <a:close/>
                  <a:moveTo>
                    <a:pt x="66108" y="11086"/>
                  </a:moveTo>
                  <a:cubicBezTo>
                    <a:pt x="66178" y="11086"/>
                    <a:pt x="66248" y="11129"/>
                    <a:pt x="66240" y="11223"/>
                  </a:cubicBezTo>
                  <a:cubicBezTo>
                    <a:pt x="66205" y="11178"/>
                    <a:pt x="66183" y="11160"/>
                    <a:pt x="66169" y="11160"/>
                  </a:cubicBezTo>
                  <a:cubicBezTo>
                    <a:pt x="66126" y="11160"/>
                    <a:pt x="66162" y="11330"/>
                    <a:pt x="66141" y="11357"/>
                  </a:cubicBezTo>
                  <a:lnTo>
                    <a:pt x="65981" y="11223"/>
                  </a:lnTo>
                  <a:cubicBezTo>
                    <a:pt x="65958" y="11135"/>
                    <a:pt x="66033" y="11086"/>
                    <a:pt x="66108" y="11086"/>
                  </a:cubicBezTo>
                  <a:close/>
                  <a:moveTo>
                    <a:pt x="1126" y="11477"/>
                  </a:moveTo>
                  <a:cubicBezTo>
                    <a:pt x="1246" y="11477"/>
                    <a:pt x="1028" y="11560"/>
                    <a:pt x="937" y="11560"/>
                  </a:cubicBezTo>
                  <a:cubicBezTo>
                    <a:pt x="903" y="11560"/>
                    <a:pt x="887" y="11548"/>
                    <a:pt x="911" y="11518"/>
                  </a:cubicBezTo>
                  <a:cubicBezTo>
                    <a:pt x="964" y="11509"/>
                    <a:pt x="1009" y="11491"/>
                    <a:pt x="1062" y="11482"/>
                  </a:cubicBezTo>
                  <a:cubicBezTo>
                    <a:pt x="1090" y="11479"/>
                    <a:pt x="1111" y="11477"/>
                    <a:pt x="1126" y="11477"/>
                  </a:cubicBezTo>
                  <a:close/>
                  <a:moveTo>
                    <a:pt x="65970" y="11536"/>
                  </a:moveTo>
                  <a:cubicBezTo>
                    <a:pt x="66010" y="11536"/>
                    <a:pt x="66083" y="11760"/>
                    <a:pt x="66026" y="11760"/>
                  </a:cubicBezTo>
                  <a:cubicBezTo>
                    <a:pt x="66019" y="11760"/>
                    <a:pt x="66010" y="11757"/>
                    <a:pt x="65999" y="11749"/>
                  </a:cubicBezTo>
                  <a:cubicBezTo>
                    <a:pt x="65981" y="11714"/>
                    <a:pt x="65963" y="11678"/>
                    <a:pt x="65945" y="11634"/>
                  </a:cubicBezTo>
                  <a:cubicBezTo>
                    <a:pt x="65945" y="11562"/>
                    <a:pt x="65955" y="11536"/>
                    <a:pt x="65970" y="11536"/>
                  </a:cubicBezTo>
                  <a:close/>
                  <a:moveTo>
                    <a:pt x="65515" y="11436"/>
                  </a:moveTo>
                  <a:cubicBezTo>
                    <a:pt x="65621" y="11436"/>
                    <a:pt x="65908" y="11740"/>
                    <a:pt x="65740" y="11803"/>
                  </a:cubicBezTo>
                  <a:cubicBezTo>
                    <a:pt x="65740" y="11803"/>
                    <a:pt x="65740" y="11803"/>
                    <a:pt x="65739" y="11803"/>
                  </a:cubicBezTo>
                  <a:cubicBezTo>
                    <a:pt x="65718" y="11803"/>
                    <a:pt x="65511" y="11510"/>
                    <a:pt x="65484" y="11510"/>
                  </a:cubicBezTo>
                  <a:cubicBezTo>
                    <a:pt x="65482" y="11510"/>
                    <a:pt x="65481" y="11513"/>
                    <a:pt x="65481" y="11518"/>
                  </a:cubicBezTo>
                  <a:cubicBezTo>
                    <a:pt x="65470" y="11460"/>
                    <a:pt x="65485" y="11436"/>
                    <a:pt x="65515" y="11436"/>
                  </a:cubicBezTo>
                  <a:close/>
                  <a:moveTo>
                    <a:pt x="1705" y="12080"/>
                  </a:moveTo>
                  <a:cubicBezTo>
                    <a:pt x="1705" y="12187"/>
                    <a:pt x="1669" y="12258"/>
                    <a:pt x="1562" y="12258"/>
                  </a:cubicBezTo>
                  <a:cubicBezTo>
                    <a:pt x="1642" y="12258"/>
                    <a:pt x="1651" y="12124"/>
                    <a:pt x="1705" y="12080"/>
                  </a:cubicBezTo>
                  <a:close/>
                  <a:moveTo>
                    <a:pt x="65982" y="12097"/>
                  </a:moveTo>
                  <a:cubicBezTo>
                    <a:pt x="66030" y="12097"/>
                    <a:pt x="66075" y="12142"/>
                    <a:pt x="66061" y="12294"/>
                  </a:cubicBezTo>
                  <a:cubicBezTo>
                    <a:pt x="66053" y="12294"/>
                    <a:pt x="66045" y="12295"/>
                    <a:pt x="66037" y="12295"/>
                  </a:cubicBezTo>
                  <a:cubicBezTo>
                    <a:pt x="65953" y="12295"/>
                    <a:pt x="65899" y="12251"/>
                    <a:pt x="65883" y="12169"/>
                  </a:cubicBezTo>
                  <a:cubicBezTo>
                    <a:pt x="65883" y="12142"/>
                    <a:pt x="65934" y="12097"/>
                    <a:pt x="65982" y="12097"/>
                  </a:cubicBezTo>
                  <a:close/>
                  <a:moveTo>
                    <a:pt x="66043" y="12392"/>
                  </a:moveTo>
                  <a:lnTo>
                    <a:pt x="66043" y="12392"/>
                  </a:lnTo>
                  <a:cubicBezTo>
                    <a:pt x="66150" y="12463"/>
                    <a:pt x="66141" y="12543"/>
                    <a:pt x="66025" y="12651"/>
                  </a:cubicBezTo>
                  <a:cubicBezTo>
                    <a:pt x="66008" y="12606"/>
                    <a:pt x="65990" y="12552"/>
                    <a:pt x="65963" y="12499"/>
                  </a:cubicBezTo>
                  <a:cubicBezTo>
                    <a:pt x="65990" y="12463"/>
                    <a:pt x="66017" y="12427"/>
                    <a:pt x="66043" y="12392"/>
                  </a:cubicBezTo>
                  <a:close/>
                  <a:moveTo>
                    <a:pt x="65588" y="12695"/>
                  </a:moveTo>
                  <a:cubicBezTo>
                    <a:pt x="65588" y="12704"/>
                    <a:pt x="65588" y="12704"/>
                    <a:pt x="65597" y="12713"/>
                  </a:cubicBezTo>
                  <a:cubicBezTo>
                    <a:pt x="65588" y="12713"/>
                    <a:pt x="65579" y="12704"/>
                    <a:pt x="65588" y="12695"/>
                  </a:cubicBezTo>
                  <a:close/>
                  <a:moveTo>
                    <a:pt x="1277" y="12356"/>
                  </a:moveTo>
                  <a:cubicBezTo>
                    <a:pt x="1357" y="12356"/>
                    <a:pt x="1259" y="12615"/>
                    <a:pt x="1268" y="12642"/>
                  </a:cubicBezTo>
                  <a:cubicBezTo>
                    <a:pt x="1268" y="12677"/>
                    <a:pt x="1268" y="12722"/>
                    <a:pt x="1268" y="12766"/>
                  </a:cubicBezTo>
                  <a:cubicBezTo>
                    <a:pt x="1260" y="12770"/>
                    <a:pt x="1252" y="12771"/>
                    <a:pt x="1245" y="12771"/>
                  </a:cubicBezTo>
                  <a:cubicBezTo>
                    <a:pt x="1119" y="12771"/>
                    <a:pt x="1007" y="12373"/>
                    <a:pt x="1277" y="12356"/>
                  </a:cubicBezTo>
                  <a:close/>
                  <a:moveTo>
                    <a:pt x="1856" y="13560"/>
                  </a:moveTo>
                  <a:lnTo>
                    <a:pt x="1856" y="13560"/>
                  </a:lnTo>
                  <a:cubicBezTo>
                    <a:pt x="1963" y="13632"/>
                    <a:pt x="1963" y="13703"/>
                    <a:pt x="1847" y="13757"/>
                  </a:cubicBezTo>
                  <a:cubicBezTo>
                    <a:pt x="1732" y="13694"/>
                    <a:pt x="1732" y="13623"/>
                    <a:pt x="1856" y="13560"/>
                  </a:cubicBezTo>
                  <a:close/>
                  <a:moveTo>
                    <a:pt x="1107" y="13775"/>
                  </a:moveTo>
                  <a:cubicBezTo>
                    <a:pt x="1143" y="13775"/>
                    <a:pt x="1455" y="14024"/>
                    <a:pt x="1348" y="14042"/>
                  </a:cubicBezTo>
                  <a:cubicBezTo>
                    <a:pt x="1346" y="14043"/>
                    <a:pt x="1343" y="14043"/>
                    <a:pt x="1341" y="14043"/>
                  </a:cubicBezTo>
                  <a:cubicBezTo>
                    <a:pt x="1262" y="14043"/>
                    <a:pt x="1029" y="13775"/>
                    <a:pt x="1107" y="13775"/>
                  </a:cubicBezTo>
                  <a:close/>
                  <a:moveTo>
                    <a:pt x="1274" y="14137"/>
                  </a:moveTo>
                  <a:cubicBezTo>
                    <a:pt x="1289" y="14137"/>
                    <a:pt x="1302" y="14153"/>
                    <a:pt x="1312" y="14194"/>
                  </a:cubicBezTo>
                  <a:cubicBezTo>
                    <a:pt x="1357" y="14301"/>
                    <a:pt x="1330" y="14381"/>
                    <a:pt x="1241" y="14435"/>
                  </a:cubicBezTo>
                  <a:cubicBezTo>
                    <a:pt x="1140" y="14435"/>
                    <a:pt x="1214" y="14137"/>
                    <a:pt x="1274" y="14137"/>
                  </a:cubicBezTo>
                  <a:close/>
                  <a:moveTo>
                    <a:pt x="1027" y="14435"/>
                  </a:moveTo>
                  <a:cubicBezTo>
                    <a:pt x="1143" y="14488"/>
                    <a:pt x="1134" y="14515"/>
                    <a:pt x="991" y="14515"/>
                  </a:cubicBezTo>
                  <a:cubicBezTo>
                    <a:pt x="884" y="14461"/>
                    <a:pt x="893" y="14435"/>
                    <a:pt x="1027" y="14435"/>
                  </a:cubicBezTo>
                  <a:close/>
                  <a:moveTo>
                    <a:pt x="1233" y="14563"/>
                  </a:moveTo>
                  <a:cubicBezTo>
                    <a:pt x="1331" y="14563"/>
                    <a:pt x="1351" y="14711"/>
                    <a:pt x="1259" y="14908"/>
                  </a:cubicBezTo>
                  <a:lnTo>
                    <a:pt x="1187" y="14792"/>
                  </a:lnTo>
                  <a:lnTo>
                    <a:pt x="1187" y="14792"/>
                  </a:lnTo>
                  <a:cubicBezTo>
                    <a:pt x="1200" y="14793"/>
                    <a:pt x="1210" y="14794"/>
                    <a:pt x="1217" y="14794"/>
                  </a:cubicBezTo>
                  <a:cubicBezTo>
                    <a:pt x="1300" y="14794"/>
                    <a:pt x="1091" y="14711"/>
                    <a:pt x="1009" y="14711"/>
                  </a:cubicBezTo>
                  <a:cubicBezTo>
                    <a:pt x="1103" y="14607"/>
                    <a:pt x="1180" y="14563"/>
                    <a:pt x="1233" y="14563"/>
                  </a:cubicBezTo>
                  <a:close/>
                  <a:moveTo>
                    <a:pt x="65303" y="15354"/>
                  </a:moveTo>
                  <a:cubicBezTo>
                    <a:pt x="65303" y="15354"/>
                    <a:pt x="65303" y="15354"/>
                    <a:pt x="65303" y="15354"/>
                  </a:cubicBezTo>
                  <a:lnTo>
                    <a:pt x="65303" y="15354"/>
                  </a:lnTo>
                  <a:cubicBezTo>
                    <a:pt x="65303" y="15354"/>
                    <a:pt x="65303" y="15354"/>
                    <a:pt x="65303" y="15354"/>
                  </a:cubicBezTo>
                  <a:close/>
                  <a:moveTo>
                    <a:pt x="1330" y="15478"/>
                  </a:moveTo>
                  <a:cubicBezTo>
                    <a:pt x="1330" y="15478"/>
                    <a:pt x="1330" y="15478"/>
                    <a:pt x="1330" y="15478"/>
                  </a:cubicBezTo>
                  <a:cubicBezTo>
                    <a:pt x="1330" y="15478"/>
                    <a:pt x="1330" y="15478"/>
                    <a:pt x="1330" y="15478"/>
                  </a:cubicBezTo>
                  <a:close/>
                  <a:moveTo>
                    <a:pt x="65820" y="18243"/>
                  </a:moveTo>
                  <a:cubicBezTo>
                    <a:pt x="65846" y="18243"/>
                    <a:pt x="65873" y="18255"/>
                    <a:pt x="65901" y="18280"/>
                  </a:cubicBezTo>
                  <a:cubicBezTo>
                    <a:pt x="65937" y="18375"/>
                    <a:pt x="65821" y="18410"/>
                    <a:pt x="65730" y="18410"/>
                  </a:cubicBezTo>
                  <a:cubicBezTo>
                    <a:pt x="65642" y="18410"/>
                    <a:pt x="65577" y="18377"/>
                    <a:pt x="65695" y="18333"/>
                  </a:cubicBezTo>
                  <a:cubicBezTo>
                    <a:pt x="65739" y="18273"/>
                    <a:pt x="65779" y="18243"/>
                    <a:pt x="65820" y="18243"/>
                  </a:cubicBezTo>
                  <a:close/>
                  <a:moveTo>
                    <a:pt x="1033" y="18117"/>
                  </a:moveTo>
                  <a:cubicBezTo>
                    <a:pt x="1036" y="18117"/>
                    <a:pt x="1040" y="18118"/>
                    <a:pt x="1045" y="18119"/>
                  </a:cubicBezTo>
                  <a:cubicBezTo>
                    <a:pt x="1062" y="18128"/>
                    <a:pt x="1241" y="18405"/>
                    <a:pt x="1241" y="18422"/>
                  </a:cubicBezTo>
                  <a:cubicBezTo>
                    <a:pt x="1143" y="18467"/>
                    <a:pt x="1045" y="18521"/>
                    <a:pt x="964" y="18592"/>
                  </a:cubicBezTo>
                  <a:cubicBezTo>
                    <a:pt x="963" y="18604"/>
                    <a:pt x="962" y="18610"/>
                    <a:pt x="961" y="18610"/>
                  </a:cubicBezTo>
                  <a:cubicBezTo>
                    <a:pt x="951" y="18610"/>
                    <a:pt x="933" y="18117"/>
                    <a:pt x="1033" y="18117"/>
                  </a:cubicBezTo>
                  <a:close/>
                  <a:moveTo>
                    <a:pt x="977" y="18659"/>
                  </a:moveTo>
                  <a:cubicBezTo>
                    <a:pt x="1039" y="18659"/>
                    <a:pt x="964" y="18817"/>
                    <a:pt x="955" y="18842"/>
                  </a:cubicBezTo>
                  <a:cubicBezTo>
                    <a:pt x="955" y="18779"/>
                    <a:pt x="955" y="18726"/>
                    <a:pt x="955" y="18663"/>
                  </a:cubicBezTo>
                  <a:cubicBezTo>
                    <a:pt x="964" y="18660"/>
                    <a:pt x="971" y="18659"/>
                    <a:pt x="977" y="18659"/>
                  </a:cubicBezTo>
                  <a:close/>
                  <a:moveTo>
                    <a:pt x="1687" y="18851"/>
                  </a:move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close/>
                  <a:moveTo>
                    <a:pt x="65981" y="19145"/>
                  </a:moveTo>
                  <a:cubicBezTo>
                    <a:pt x="65990" y="19145"/>
                    <a:pt x="65990" y="19154"/>
                    <a:pt x="65990" y="19154"/>
                  </a:cubicBezTo>
                  <a:cubicBezTo>
                    <a:pt x="65990" y="19154"/>
                    <a:pt x="65990" y="19154"/>
                    <a:pt x="65981" y="19145"/>
                  </a:cubicBezTo>
                  <a:close/>
                  <a:moveTo>
                    <a:pt x="1038" y="19003"/>
                  </a:moveTo>
                  <a:cubicBezTo>
                    <a:pt x="1059" y="19003"/>
                    <a:pt x="1085" y="19016"/>
                    <a:pt x="1116" y="19047"/>
                  </a:cubicBezTo>
                  <a:cubicBezTo>
                    <a:pt x="1071" y="19109"/>
                    <a:pt x="1018" y="19154"/>
                    <a:pt x="946" y="19181"/>
                  </a:cubicBezTo>
                  <a:cubicBezTo>
                    <a:pt x="946" y="19160"/>
                    <a:pt x="963" y="19003"/>
                    <a:pt x="1038" y="19003"/>
                  </a:cubicBezTo>
                  <a:close/>
                  <a:moveTo>
                    <a:pt x="66123" y="18698"/>
                  </a:moveTo>
                  <a:lnTo>
                    <a:pt x="66123" y="18698"/>
                  </a:lnTo>
                  <a:cubicBezTo>
                    <a:pt x="66114" y="18900"/>
                    <a:pt x="66163" y="18950"/>
                    <a:pt x="66134" y="18950"/>
                  </a:cubicBezTo>
                  <a:cubicBezTo>
                    <a:pt x="66114" y="18950"/>
                    <a:pt x="66059" y="18927"/>
                    <a:pt x="65927" y="18913"/>
                  </a:cubicBezTo>
                  <a:cubicBezTo>
                    <a:pt x="65885" y="19120"/>
                    <a:pt x="65863" y="19153"/>
                    <a:pt x="65839" y="19153"/>
                  </a:cubicBezTo>
                  <a:cubicBezTo>
                    <a:pt x="65828" y="19153"/>
                    <a:pt x="65817" y="19146"/>
                    <a:pt x="65804" y="19146"/>
                  </a:cubicBezTo>
                  <a:cubicBezTo>
                    <a:pt x="65778" y="19146"/>
                    <a:pt x="65743" y="19170"/>
                    <a:pt x="65686" y="19314"/>
                  </a:cubicBezTo>
                  <a:cubicBezTo>
                    <a:pt x="65660" y="19270"/>
                    <a:pt x="65499" y="19074"/>
                    <a:pt x="65499" y="19029"/>
                  </a:cubicBezTo>
                  <a:cubicBezTo>
                    <a:pt x="65499" y="19011"/>
                    <a:pt x="65945" y="18770"/>
                    <a:pt x="65963" y="18770"/>
                  </a:cubicBezTo>
                  <a:cubicBezTo>
                    <a:pt x="65979" y="18776"/>
                    <a:pt x="65996" y="18779"/>
                    <a:pt x="66013" y="18779"/>
                  </a:cubicBezTo>
                  <a:cubicBezTo>
                    <a:pt x="66067" y="18779"/>
                    <a:pt x="66118" y="18749"/>
                    <a:pt x="66123" y="18698"/>
                  </a:cubicBezTo>
                  <a:close/>
                  <a:moveTo>
                    <a:pt x="65686" y="19314"/>
                  </a:moveTo>
                  <a:cubicBezTo>
                    <a:pt x="65695" y="19323"/>
                    <a:pt x="65695" y="19332"/>
                    <a:pt x="65695" y="19332"/>
                  </a:cubicBezTo>
                  <a:cubicBezTo>
                    <a:pt x="65686" y="19323"/>
                    <a:pt x="65686" y="19323"/>
                    <a:pt x="65686" y="19314"/>
                  </a:cubicBezTo>
                  <a:close/>
                  <a:moveTo>
                    <a:pt x="66062" y="19310"/>
                  </a:moveTo>
                  <a:cubicBezTo>
                    <a:pt x="66091" y="19310"/>
                    <a:pt x="66121" y="19317"/>
                    <a:pt x="66150" y="19332"/>
                  </a:cubicBezTo>
                  <a:cubicBezTo>
                    <a:pt x="66150" y="19375"/>
                    <a:pt x="66102" y="19391"/>
                    <a:pt x="66053" y="19391"/>
                  </a:cubicBezTo>
                  <a:cubicBezTo>
                    <a:pt x="66000" y="19391"/>
                    <a:pt x="65945" y="19373"/>
                    <a:pt x="65945" y="19350"/>
                  </a:cubicBezTo>
                  <a:cubicBezTo>
                    <a:pt x="65982" y="19324"/>
                    <a:pt x="66021" y="19310"/>
                    <a:pt x="66062" y="19310"/>
                  </a:cubicBezTo>
                  <a:close/>
                  <a:moveTo>
                    <a:pt x="65850" y="19516"/>
                  </a:moveTo>
                  <a:cubicBezTo>
                    <a:pt x="65856" y="19516"/>
                    <a:pt x="65824" y="19656"/>
                    <a:pt x="65749" y="19656"/>
                  </a:cubicBezTo>
                  <a:cubicBezTo>
                    <a:pt x="65729" y="19656"/>
                    <a:pt x="65705" y="19645"/>
                    <a:pt x="65678" y="19618"/>
                  </a:cubicBezTo>
                  <a:cubicBezTo>
                    <a:pt x="65678" y="19618"/>
                    <a:pt x="65838" y="19520"/>
                    <a:pt x="65847" y="19520"/>
                  </a:cubicBezTo>
                  <a:cubicBezTo>
                    <a:pt x="65848" y="19517"/>
                    <a:pt x="65849" y="19516"/>
                    <a:pt x="65850" y="19516"/>
                  </a:cubicBezTo>
                  <a:close/>
                  <a:moveTo>
                    <a:pt x="65972" y="20786"/>
                  </a:moveTo>
                  <a:cubicBezTo>
                    <a:pt x="65981" y="21036"/>
                    <a:pt x="66097" y="20956"/>
                    <a:pt x="66061" y="21268"/>
                  </a:cubicBezTo>
                  <a:cubicBezTo>
                    <a:pt x="65999" y="21250"/>
                    <a:pt x="65927" y="21233"/>
                    <a:pt x="65865" y="21215"/>
                  </a:cubicBezTo>
                  <a:cubicBezTo>
                    <a:pt x="65883" y="21161"/>
                    <a:pt x="65972" y="20831"/>
                    <a:pt x="65972" y="20786"/>
                  </a:cubicBezTo>
                  <a:close/>
                  <a:moveTo>
                    <a:pt x="65838" y="21366"/>
                  </a:moveTo>
                  <a:lnTo>
                    <a:pt x="65838" y="21366"/>
                  </a:lnTo>
                  <a:cubicBezTo>
                    <a:pt x="66043" y="21464"/>
                    <a:pt x="65945" y="21643"/>
                    <a:pt x="65820" y="21884"/>
                  </a:cubicBezTo>
                  <a:lnTo>
                    <a:pt x="65829" y="21687"/>
                  </a:lnTo>
                  <a:cubicBezTo>
                    <a:pt x="65829" y="21580"/>
                    <a:pt x="65838" y="21473"/>
                    <a:pt x="65838" y="21366"/>
                  </a:cubicBezTo>
                  <a:close/>
                  <a:moveTo>
                    <a:pt x="65562" y="21884"/>
                  </a:moveTo>
                  <a:cubicBezTo>
                    <a:pt x="65562" y="21937"/>
                    <a:pt x="65544" y="21973"/>
                    <a:pt x="65508" y="22000"/>
                  </a:cubicBezTo>
                  <a:cubicBezTo>
                    <a:pt x="65526" y="21955"/>
                    <a:pt x="65544" y="21919"/>
                    <a:pt x="65562" y="21884"/>
                  </a:cubicBezTo>
                  <a:close/>
                  <a:moveTo>
                    <a:pt x="1437" y="22106"/>
                  </a:moveTo>
                  <a:cubicBezTo>
                    <a:pt x="1437" y="22106"/>
                    <a:pt x="1437" y="22107"/>
                    <a:pt x="1437" y="22107"/>
                  </a:cubicBezTo>
                  <a:cubicBezTo>
                    <a:pt x="1437" y="22107"/>
                    <a:pt x="1437" y="22107"/>
                    <a:pt x="1437" y="22106"/>
                  </a:cubicBezTo>
                  <a:close/>
                  <a:moveTo>
                    <a:pt x="65728" y="22993"/>
                  </a:moveTo>
                  <a:cubicBezTo>
                    <a:pt x="65730" y="22993"/>
                    <a:pt x="65734" y="22999"/>
                    <a:pt x="65740" y="23017"/>
                  </a:cubicBezTo>
                  <a:cubicBezTo>
                    <a:pt x="65728" y="23017"/>
                    <a:pt x="65724" y="22993"/>
                    <a:pt x="65728" y="22993"/>
                  </a:cubicBezTo>
                  <a:close/>
                  <a:moveTo>
                    <a:pt x="65544" y="23195"/>
                  </a:moveTo>
                  <a:cubicBezTo>
                    <a:pt x="65544" y="23266"/>
                    <a:pt x="65508" y="23302"/>
                    <a:pt x="65446" y="23302"/>
                  </a:cubicBezTo>
                  <a:cubicBezTo>
                    <a:pt x="65481" y="23266"/>
                    <a:pt x="65508" y="23231"/>
                    <a:pt x="65544" y="23195"/>
                  </a:cubicBezTo>
                  <a:close/>
                  <a:moveTo>
                    <a:pt x="65416" y="23408"/>
                  </a:moveTo>
                  <a:cubicBezTo>
                    <a:pt x="65526" y="23408"/>
                    <a:pt x="65624" y="23686"/>
                    <a:pt x="65633" y="23686"/>
                  </a:cubicBezTo>
                  <a:cubicBezTo>
                    <a:pt x="65594" y="23686"/>
                    <a:pt x="65583" y="23614"/>
                    <a:pt x="65563" y="23614"/>
                  </a:cubicBezTo>
                  <a:cubicBezTo>
                    <a:pt x="65556" y="23614"/>
                    <a:pt x="65547" y="23624"/>
                    <a:pt x="65535" y="23650"/>
                  </a:cubicBezTo>
                  <a:cubicBezTo>
                    <a:pt x="65526" y="23641"/>
                    <a:pt x="65303" y="23427"/>
                    <a:pt x="65401" y="23409"/>
                  </a:cubicBezTo>
                  <a:cubicBezTo>
                    <a:pt x="65406" y="23408"/>
                    <a:pt x="65411" y="23408"/>
                    <a:pt x="65416" y="23408"/>
                  </a:cubicBezTo>
                  <a:close/>
                  <a:moveTo>
                    <a:pt x="65459" y="23760"/>
                  </a:moveTo>
                  <a:cubicBezTo>
                    <a:pt x="65460" y="23760"/>
                    <a:pt x="65456" y="23775"/>
                    <a:pt x="65446" y="23811"/>
                  </a:cubicBezTo>
                  <a:cubicBezTo>
                    <a:pt x="65446" y="23802"/>
                    <a:pt x="65446" y="23793"/>
                    <a:pt x="65446" y="23784"/>
                  </a:cubicBezTo>
                  <a:cubicBezTo>
                    <a:pt x="65453" y="23769"/>
                    <a:pt x="65458" y="23760"/>
                    <a:pt x="65459" y="23760"/>
                  </a:cubicBezTo>
                  <a:close/>
                  <a:moveTo>
                    <a:pt x="64901" y="23695"/>
                  </a:moveTo>
                  <a:cubicBezTo>
                    <a:pt x="65017" y="23757"/>
                    <a:pt x="65008" y="23829"/>
                    <a:pt x="64893" y="23891"/>
                  </a:cubicBezTo>
                  <a:cubicBezTo>
                    <a:pt x="64777" y="23820"/>
                    <a:pt x="64777" y="23757"/>
                    <a:pt x="64901" y="23695"/>
                  </a:cubicBezTo>
                  <a:close/>
                  <a:moveTo>
                    <a:pt x="65481" y="24685"/>
                  </a:moveTo>
                  <a:lnTo>
                    <a:pt x="65481" y="24685"/>
                  </a:lnTo>
                  <a:cubicBezTo>
                    <a:pt x="65642" y="24846"/>
                    <a:pt x="65633" y="24979"/>
                    <a:pt x="65463" y="25095"/>
                  </a:cubicBezTo>
                  <a:cubicBezTo>
                    <a:pt x="65401" y="25095"/>
                    <a:pt x="65481" y="24730"/>
                    <a:pt x="65481" y="24685"/>
                  </a:cubicBezTo>
                  <a:close/>
                  <a:moveTo>
                    <a:pt x="65809" y="25892"/>
                  </a:moveTo>
                  <a:cubicBezTo>
                    <a:pt x="65843" y="25892"/>
                    <a:pt x="65860" y="25903"/>
                    <a:pt x="65838" y="25934"/>
                  </a:cubicBezTo>
                  <a:cubicBezTo>
                    <a:pt x="65785" y="25952"/>
                    <a:pt x="65731" y="25961"/>
                    <a:pt x="65678" y="25978"/>
                  </a:cubicBezTo>
                  <a:cubicBezTo>
                    <a:pt x="65657" y="25980"/>
                    <a:pt x="65641" y="25981"/>
                    <a:pt x="65627" y="25981"/>
                  </a:cubicBezTo>
                  <a:cubicBezTo>
                    <a:pt x="65486" y="25981"/>
                    <a:pt x="65713" y="25892"/>
                    <a:pt x="65809" y="25892"/>
                  </a:cubicBezTo>
                  <a:close/>
                  <a:moveTo>
                    <a:pt x="1000" y="25648"/>
                  </a:moveTo>
                  <a:cubicBezTo>
                    <a:pt x="1016" y="25648"/>
                    <a:pt x="1231" y="25943"/>
                    <a:pt x="1257" y="25943"/>
                  </a:cubicBezTo>
                  <a:cubicBezTo>
                    <a:pt x="1259" y="25943"/>
                    <a:pt x="1260" y="25942"/>
                    <a:pt x="1260" y="25939"/>
                  </a:cubicBezTo>
                  <a:lnTo>
                    <a:pt x="1260" y="25939"/>
                  </a:lnTo>
                  <a:cubicBezTo>
                    <a:pt x="1270" y="25999"/>
                    <a:pt x="1252" y="26023"/>
                    <a:pt x="1221" y="26023"/>
                  </a:cubicBezTo>
                  <a:cubicBezTo>
                    <a:pt x="1110" y="26023"/>
                    <a:pt x="827" y="25718"/>
                    <a:pt x="1000" y="25648"/>
                  </a:cubicBezTo>
                  <a:close/>
                  <a:moveTo>
                    <a:pt x="938" y="26309"/>
                  </a:moveTo>
                  <a:cubicBezTo>
                    <a:pt x="946" y="26353"/>
                    <a:pt x="973" y="26398"/>
                    <a:pt x="1009" y="26433"/>
                  </a:cubicBezTo>
                  <a:cubicBezTo>
                    <a:pt x="964" y="26416"/>
                    <a:pt x="938" y="26389"/>
                    <a:pt x="938" y="26309"/>
                  </a:cubicBezTo>
                  <a:close/>
                  <a:moveTo>
                    <a:pt x="65658" y="26144"/>
                  </a:moveTo>
                  <a:cubicBezTo>
                    <a:pt x="65761" y="26144"/>
                    <a:pt x="65964" y="26505"/>
                    <a:pt x="65746" y="26505"/>
                  </a:cubicBezTo>
                  <a:cubicBezTo>
                    <a:pt x="65744" y="26505"/>
                    <a:pt x="65742" y="26505"/>
                    <a:pt x="65740" y="26505"/>
                  </a:cubicBezTo>
                  <a:cubicBezTo>
                    <a:pt x="65865" y="26505"/>
                    <a:pt x="65606" y="26264"/>
                    <a:pt x="65606" y="26255"/>
                  </a:cubicBezTo>
                  <a:cubicBezTo>
                    <a:pt x="65606" y="26175"/>
                    <a:pt x="65628" y="26144"/>
                    <a:pt x="65658" y="26144"/>
                  </a:cubicBezTo>
                  <a:close/>
                  <a:moveTo>
                    <a:pt x="65850" y="26558"/>
                  </a:moveTo>
                  <a:cubicBezTo>
                    <a:pt x="65860" y="26558"/>
                    <a:pt x="65871" y="26561"/>
                    <a:pt x="65883" y="26567"/>
                  </a:cubicBezTo>
                  <a:cubicBezTo>
                    <a:pt x="65870" y="26600"/>
                    <a:pt x="65745" y="26721"/>
                    <a:pt x="65727" y="26721"/>
                  </a:cubicBezTo>
                  <a:cubicBezTo>
                    <a:pt x="65721" y="26721"/>
                    <a:pt x="65730" y="26703"/>
                    <a:pt x="65767" y="26656"/>
                  </a:cubicBezTo>
                  <a:cubicBezTo>
                    <a:pt x="65788" y="26594"/>
                    <a:pt x="65814" y="26558"/>
                    <a:pt x="65850" y="26558"/>
                  </a:cubicBezTo>
                  <a:close/>
                  <a:moveTo>
                    <a:pt x="1589" y="27103"/>
                  </a:moveTo>
                  <a:cubicBezTo>
                    <a:pt x="1590" y="27110"/>
                    <a:pt x="1592" y="27118"/>
                    <a:pt x="1594" y="27126"/>
                  </a:cubicBezTo>
                  <a:lnTo>
                    <a:pt x="1594" y="27126"/>
                  </a:lnTo>
                  <a:cubicBezTo>
                    <a:pt x="1593" y="27118"/>
                    <a:pt x="1591" y="27110"/>
                    <a:pt x="1589" y="27103"/>
                  </a:cubicBezTo>
                  <a:close/>
                  <a:moveTo>
                    <a:pt x="920" y="26790"/>
                  </a:moveTo>
                  <a:cubicBezTo>
                    <a:pt x="1045" y="26871"/>
                    <a:pt x="1357" y="27049"/>
                    <a:pt x="1089" y="27156"/>
                  </a:cubicBezTo>
                  <a:cubicBezTo>
                    <a:pt x="1178" y="27174"/>
                    <a:pt x="1250" y="27218"/>
                    <a:pt x="1303" y="27281"/>
                  </a:cubicBezTo>
                  <a:cubicBezTo>
                    <a:pt x="1292" y="27341"/>
                    <a:pt x="1261" y="27371"/>
                    <a:pt x="1215" y="27371"/>
                  </a:cubicBezTo>
                  <a:cubicBezTo>
                    <a:pt x="1185" y="27371"/>
                    <a:pt x="1149" y="27359"/>
                    <a:pt x="1107" y="27334"/>
                  </a:cubicBezTo>
                  <a:cubicBezTo>
                    <a:pt x="1036" y="27343"/>
                    <a:pt x="964" y="27352"/>
                    <a:pt x="893" y="27361"/>
                  </a:cubicBezTo>
                  <a:cubicBezTo>
                    <a:pt x="893" y="27388"/>
                    <a:pt x="893" y="27406"/>
                    <a:pt x="893" y="27433"/>
                  </a:cubicBezTo>
                  <a:cubicBezTo>
                    <a:pt x="857" y="27397"/>
                    <a:pt x="866" y="27379"/>
                    <a:pt x="893" y="27361"/>
                  </a:cubicBezTo>
                  <a:cubicBezTo>
                    <a:pt x="902" y="27174"/>
                    <a:pt x="911" y="26978"/>
                    <a:pt x="920" y="26790"/>
                  </a:cubicBezTo>
                  <a:close/>
                  <a:moveTo>
                    <a:pt x="1077" y="27914"/>
                  </a:moveTo>
                  <a:cubicBezTo>
                    <a:pt x="1095" y="27914"/>
                    <a:pt x="1114" y="27933"/>
                    <a:pt x="1134" y="27968"/>
                  </a:cubicBezTo>
                  <a:cubicBezTo>
                    <a:pt x="1119" y="28028"/>
                    <a:pt x="1101" y="28057"/>
                    <a:pt x="1080" y="28057"/>
                  </a:cubicBezTo>
                  <a:cubicBezTo>
                    <a:pt x="1064" y="28057"/>
                    <a:pt x="1046" y="28039"/>
                    <a:pt x="1027" y="28004"/>
                  </a:cubicBezTo>
                  <a:cubicBezTo>
                    <a:pt x="1037" y="27944"/>
                    <a:pt x="1055" y="27914"/>
                    <a:pt x="1077" y="27914"/>
                  </a:cubicBezTo>
                  <a:close/>
                  <a:moveTo>
                    <a:pt x="1901" y="28298"/>
                  </a:moveTo>
                  <a:cubicBezTo>
                    <a:pt x="1901" y="28298"/>
                    <a:pt x="1901" y="28298"/>
                    <a:pt x="1901" y="28298"/>
                  </a:cubicBezTo>
                  <a:lnTo>
                    <a:pt x="1901" y="28298"/>
                  </a:lnTo>
                  <a:cubicBezTo>
                    <a:pt x="1901" y="28298"/>
                    <a:pt x="1901" y="28298"/>
                    <a:pt x="1901" y="28298"/>
                  </a:cubicBezTo>
                  <a:close/>
                  <a:moveTo>
                    <a:pt x="64964" y="29092"/>
                  </a:moveTo>
                  <a:lnTo>
                    <a:pt x="64964" y="29092"/>
                  </a:lnTo>
                  <a:cubicBezTo>
                    <a:pt x="64955" y="29101"/>
                    <a:pt x="64955" y="29101"/>
                    <a:pt x="64955" y="29101"/>
                  </a:cubicBezTo>
                  <a:cubicBezTo>
                    <a:pt x="64955" y="29092"/>
                    <a:pt x="64964" y="29092"/>
                    <a:pt x="64964" y="29092"/>
                  </a:cubicBezTo>
                  <a:close/>
                  <a:moveTo>
                    <a:pt x="65258" y="29181"/>
                  </a:moveTo>
                  <a:cubicBezTo>
                    <a:pt x="65392" y="29226"/>
                    <a:pt x="65392" y="29270"/>
                    <a:pt x="65267" y="29306"/>
                  </a:cubicBezTo>
                  <a:cubicBezTo>
                    <a:pt x="65225" y="29344"/>
                    <a:pt x="65200" y="29359"/>
                    <a:pt x="65188" y="29359"/>
                  </a:cubicBezTo>
                  <a:cubicBezTo>
                    <a:pt x="65150" y="29359"/>
                    <a:pt x="65238" y="29208"/>
                    <a:pt x="65258" y="29181"/>
                  </a:cubicBezTo>
                  <a:close/>
                  <a:moveTo>
                    <a:pt x="893" y="30091"/>
                  </a:moveTo>
                  <a:cubicBezTo>
                    <a:pt x="893" y="30096"/>
                    <a:pt x="891" y="30098"/>
                    <a:pt x="887" y="30098"/>
                  </a:cubicBezTo>
                  <a:cubicBezTo>
                    <a:pt x="884" y="30098"/>
                    <a:pt x="880" y="30096"/>
                    <a:pt x="875" y="30091"/>
                  </a:cubicBezTo>
                  <a:close/>
                  <a:moveTo>
                    <a:pt x="804" y="30162"/>
                  </a:moveTo>
                  <a:cubicBezTo>
                    <a:pt x="804" y="30287"/>
                    <a:pt x="813" y="30421"/>
                    <a:pt x="813" y="30546"/>
                  </a:cubicBezTo>
                  <a:cubicBezTo>
                    <a:pt x="688" y="30359"/>
                    <a:pt x="688" y="30225"/>
                    <a:pt x="804" y="30162"/>
                  </a:cubicBezTo>
                  <a:close/>
                  <a:moveTo>
                    <a:pt x="811" y="30655"/>
                  </a:moveTo>
                  <a:cubicBezTo>
                    <a:pt x="812" y="30655"/>
                    <a:pt x="818" y="30657"/>
                    <a:pt x="830" y="30662"/>
                  </a:cubicBezTo>
                  <a:cubicBezTo>
                    <a:pt x="892" y="30686"/>
                    <a:pt x="912" y="30695"/>
                    <a:pt x="911" y="30695"/>
                  </a:cubicBezTo>
                  <a:cubicBezTo>
                    <a:pt x="909" y="30695"/>
                    <a:pt x="809" y="30655"/>
                    <a:pt x="811" y="30655"/>
                  </a:cubicBezTo>
                  <a:close/>
                  <a:moveTo>
                    <a:pt x="1239" y="30830"/>
                  </a:moveTo>
                  <a:lnTo>
                    <a:pt x="1239" y="30830"/>
                  </a:lnTo>
                  <a:cubicBezTo>
                    <a:pt x="1240" y="30830"/>
                    <a:pt x="1240" y="30831"/>
                    <a:pt x="1241" y="30832"/>
                  </a:cubicBezTo>
                  <a:cubicBezTo>
                    <a:pt x="1241" y="30831"/>
                    <a:pt x="1240" y="30830"/>
                    <a:pt x="1239" y="30830"/>
                  </a:cubicBezTo>
                  <a:close/>
                  <a:moveTo>
                    <a:pt x="65664" y="31043"/>
                  </a:moveTo>
                  <a:cubicBezTo>
                    <a:pt x="65702" y="31043"/>
                    <a:pt x="65740" y="31059"/>
                    <a:pt x="65776" y="31090"/>
                  </a:cubicBezTo>
                  <a:cubicBezTo>
                    <a:pt x="65740" y="31117"/>
                    <a:pt x="65702" y="31130"/>
                    <a:pt x="65664" y="31130"/>
                  </a:cubicBezTo>
                  <a:cubicBezTo>
                    <a:pt x="65626" y="31130"/>
                    <a:pt x="65588" y="31117"/>
                    <a:pt x="65553" y="31090"/>
                  </a:cubicBezTo>
                  <a:cubicBezTo>
                    <a:pt x="65588" y="31059"/>
                    <a:pt x="65626" y="31043"/>
                    <a:pt x="65664" y="31043"/>
                  </a:cubicBezTo>
                  <a:close/>
                  <a:moveTo>
                    <a:pt x="65776" y="31388"/>
                  </a:moveTo>
                  <a:cubicBezTo>
                    <a:pt x="65823" y="31388"/>
                    <a:pt x="65901" y="31423"/>
                    <a:pt x="65918" y="31518"/>
                  </a:cubicBezTo>
                  <a:cubicBezTo>
                    <a:pt x="65895" y="31521"/>
                    <a:pt x="65872" y="31523"/>
                    <a:pt x="65851" y="31523"/>
                  </a:cubicBezTo>
                  <a:cubicBezTo>
                    <a:pt x="65789" y="31523"/>
                    <a:pt x="65740" y="31504"/>
                    <a:pt x="65740" y="31411"/>
                  </a:cubicBezTo>
                  <a:cubicBezTo>
                    <a:pt x="65737" y="31396"/>
                    <a:pt x="65753" y="31388"/>
                    <a:pt x="65776" y="31388"/>
                  </a:cubicBezTo>
                  <a:close/>
                  <a:moveTo>
                    <a:pt x="65356" y="32321"/>
                  </a:moveTo>
                  <a:cubicBezTo>
                    <a:pt x="65356" y="32339"/>
                    <a:pt x="65356" y="32357"/>
                    <a:pt x="65356" y="32375"/>
                  </a:cubicBezTo>
                  <a:cubicBezTo>
                    <a:pt x="65339" y="32348"/>
                    <a:pt x="65339" y="32321"/>
                    <a:pt x="65356" y="32321"/>
                  </a:cubicBezTo>
                  <a:close/>
                  <a:moveTo>
                    <a:pt x="65633" y="32366"/>
                  </a:moveTo>
                  <a:cubicBezTo>
                    <a:pt x="65678" y="32393"/>
                    <a:pt x="65695" y="32411"/>
                    <a:pt x="65704" y="32411"/>
                  </a:cubicBezTo>
                  <a:cubicBezTo>
                    <a:pt x="65693" y="32419"/>
                    <a:pt x="65684" y="32423"/>
                    <a:pt x="65676" y="32423"/>
                  </a:cubicBezTo>
                  <a:cubicBezTo>
                    <a:pt x="65658" y="32423"/>
                    <a:pt x="65645" y="32403"/>
                    <a:pt x="65633" y="32366"/>
                  </a:cubicBezTo>
                  <a:close/>
                  <a:moveTo>
                    <a:pt x="65810" y="31830"/>
                  </a:moveTo>
                  <a:cubicBezTo>
                    <a:pt x="65811" y="31830"/>
                    <a:pt x="65811" y="31830"/>
                    <a:pt x="65811" y="31831"/>
                  </a:cubicBezTo>
                  <a:cubicBezTo>
                    <a:pt x="65936" y="32009"/>
                    <a:pt x="65802" y="32259"/>
                    <a:pt x="65820" y="32446"/>
                  </a:cubicBezTo>
                  <a:cubicBezTo>
                    <a:pt x="65785" y="32339"/>
                    <a:pt x="65758" y="32241"/>
                    <a:pt x="65722" y="32134"/>
                  </a:cubicBezTo>
                  <a:cubicBezTo>
                    <a:pt x="65696" y="32091"/>
                    <a:pt x="65796" y="31830"/>
                    <a:pt x="65810" y="31830"/>
                  </a:cubicBezTo>
                  <a:close/>
                  <a:moveTo>
                    <a:pt x="65777" y="32475"/>
                  </a:moveTo>
                  <a:cubicBezTo>
                    <a:pt x="65835" y="32475"/>
                    <a:pt x="65893" y="32611"/>
                    <a:pt x="65936" y="32611"/>
                  </a:cubicBezTo>
                  <a:cubicBezTo>
                    <a:pt x="65954" y="32611"/>
                    <a:pt x="65970" y="32584"/>
                    <a:pt x="65981" y="32509"/>
                  </a:cubicBezTo>
                  <a:lnTo>
                    <a:pt x="65981" y="32509"/>
                  </a:lnTo>
                  <a:cubicBezTo>
                    <a:pt x="65990" y="32580"/>
                    <a:pt x="65981" y="32651"/>
                    <a:pt x="65972" y="32714"/>
                  </a:cubicBezTo>
                  <a:cubicBezTo>
                    <a:pt x="65936" y="32705"/>
                    <a:pt x="65936" y="32669"/>
                    <a:pt x="65972" y="32616"/>
                  </a:cubicBezTo>
                  <a:lnTo>
                    <a:pt x="65972" y="32616"/>
                  </a:lnTo>
                  <a:cubicBezTo>
                    <a:pt x="65903" y="32631"/>
                    <a:pt x="65861" y="32646"/>
                    <a:pt x="65829" y="32646"/>
                  </a:cubicBezTo>
                  <a:cubicBezTo>
                    <a:pt x="65786" y="32646"/>
                    <a:pt x="65763" y="32619"/>
                    <a:pt x="65722" y="32526"/>
                  </a:cubicBezTo>
                  <a:cubicBezTo>
                    <a:pt x="65740" y="32489"/>
                    <a:pt x="65759" y="32475"/>
                    <a:pt x="65777" y="32475"/>
                  </a:cubicBezTo>
                  <a:close/>
                  <a:moveTo>
                    <a:pt x="65932" y="32707"/>
                  </a:moveTo>
                  <a:cubicBezTo>
                    <a:pt x="65938" y="32707"/>
                    <a:pt x="65946" y="32710"/>
                    <a:pt x="65954" y="32714"/>
                  </a:cubicBezTo>
                  <a:cubicBezTo>
                    <a:pt x="65938" y="32851"/>
                    <a:pt x="65914" y="33002"/>
                    <a:pt x="65899" y="33002"/>
                  </a:cubicBezTo>
                  <a:cubicBezTo>
                    <a:pt x="65889" y="33002"/>
                    <a:pt x="65883" y="32943"/>
                    <a:pt x="65883" y="32785"/>
                  </a:cubicBezTo>
                  <a:cubicBezTo>
                    <a:pt x="65896" y="32731"/>
                    <a:pt x="65910" y="32707"/>
                    <a:pt x="65932" y="32707"/>
                  </a:cubicBezTo>
                  <a:close/>
                  <a:moveTo>
                    <a:pt x="65981" y="33383"/>
                  </a:moveTo>
                  <a:cubicBezTo>
                    <a:pt x="65989" y="33482"/>
                    <a:pt x="65914" y="33709"/>
                    <a:pt x="65825" y="33709"/>
                  </a:cubicBezTo>
                  <a:cubicBezTo>
                    <a:pt x="65818" y="33709"/>
                    <a:pt x="65810" y="33708"/>
                    <a:pt x="65802" y="33704"/>
                  </a:cubicBezTo>
                  <a:cubicBezTo>
                    <a:pt x="65865" y="33526"/>
                    <a:pt x="65909" y="33517"/>
                    <a:pt x="65981" y="33383"/>
                  </a:cubicBezTo>
                  <a:close/>
                  <a:moveTo>
                    <a:pt x="65395" y="33797"/>
                  </a:moveTo>
                  <a:cubicBezTo>
                    <a:pt x="65398" y="33797"/>
                    <a:pt x="65391" y="33855"/>
                    <a:pt x="65378" y="33924"/>
                  </a:cubicBezTo>
                  <a:lnTo>
                    <a:pt x="65378" y="33924"/>
                  </a:lnTo>
                  <a:cubicBezTo>
                    <a:pt x="65383" y="33890"/>
                    <a:pt x="65385" y="33846"/>
                    <a:pt x="65392" y="33802"/>
                  </a:cubicBezTo>
                  <a:cubicBezTo>
                    <a:pt x="65393" y="33799"/>
                    <a:pt x="65394" y="33797"/>
                    <a:pt x="65395" y="33797"/>
                  </a:cubicBezTo>
                  <a:close/>
                  <a:moveTo>
                    <a:pt x="795" y="33918"/>
                  </a:moveTo>
                  <a:lnTo>
                    <a:pt x="795" y="33918"/>
                  </a:lnTo>
                  <a:cubicBezTo>
                    <a:pt x="830" y="33998"/>
                    <a:pt x="875" y="34070"/>
                    <a:pt x="911" y="34141"/>
                  </a:cubicBezTo>
                  <a:cubicBezTo>
                    <a:pt x="911" y="34143"/>
                    <a:pt x="910" y="34143"/>
                    <a:pt x="908" y="34143"/>
                  </a:cubicBezTo>
                  <a:cubicBezTo>
                    <a:pt x="889" y="34143"/>
                    <a:pt x="778" y="34057"/>
                    <a:pt x="795" y="33918"/>
                  </a:cubicBezTo>
                  <a:close/>
                  <a:moveTo>
                    <a:pt x="65704" y="34141"/>
                  </a:moveTo>
                  <a:cubicBezTo>
                    <a:pt x="65704" y="34193"/>
                    <a:pt x="65693" y="34219"/>
                    <a:pt x="65666" y="34219"/>
                  </a:cubicBezTo>
                  <a:cubicBezTo>
                    <a:pt x="65651" y="34219"/>
                    <a:pt x="65632" y="34211"/>
                    <a:pt x="65606" y="34195"/>
                  </a:cubicBezTo>
                  <a:cubicBezTo>
                    <a:pt x="65544" y="34186"/>
                    <a:pt x="65678" y="34141"/>
                    <a:pt x="65704" y="34141"/>
                  </a:cubicBezTo>
                  <a:close/>
                  <a:moveTo>
                    <a:pt x="768" y="34685"/>
                  </a:moveTo>
                  <a:lnTo>
                    <a:pt x="768" y="34685"/>
                  </a:lnTo>
                  <a:cubicBezTo>
                    <a:pt x="759" y="34703"/>
                    <a:pt x="750" y="34730"/>
                    <a:pt x="750" y="34748"/>
                  </a:cubicBezTo>
                  <a:cubicBezTo>
                    <a:pt x="750" y="34712"/>
                    <a:pt x="759" y="34694"/>
                    <a:pt x="768" y="34685"/>
                  </a:cubicBezTo>
                  <a:close/>
                  <a:moveTo>
                    <a:pt x="786" y="34605"/>
                  </a:moveTo>
                  <a:cubicBezTo>
                    <a:pt x="866" y="34641"/>
                    <a:pt x="955" y="34668"/>
                    <a:pt x="1036" y="34694"/>
                  </a:cubicBezTo>
                  <a:cubicBezTo>
                    <a:pt x="991" y="34694"/>
                    <a:pt x="884" y="35105"/>
                    <a:pt x="884" y="35131"/>
                  </a:cubicBezTo>
                  <a:cubicBezTo>
                    <a:pt x="895" y="35175"/>
                    <a:pt x="899" y="35202"/>
                    <a:pt x="895" y="35202"/>
                  </a:cubicBezTo>
                  <a:cubicBezTo>
                    <a:pt x="892" y="35202"/>
                    <a:pt x="885" y="35191"/>
                    <a:pt x="875" y="35167"/>
                  </a:cubicBezTo>
                  <a:cubicBezTo>
                    <a:pt x="875" y="35167"/>
                    <a:pt x="875" y="35149"/>
                    <a:pt x="884" y="35131"/>
                  </a:cubicBezTo>
                  <a:cubicBezTo>
                    <a:pt x="867" y="35063"/>
                    <a:pt x="809" y="34683"/>
                    <a:pt x="773" y="34683"/>
                  </a:cubicBezTo>
                  <a:cubicBezTo>
                    <a:pt x="771" y="34683"/>
                    <a:pt x="770" y="34684"/>
                    <a:pt x="768" y="34685"/>
                  </a:cubicBezTo>
                  <a:lnTo>
                    <a:pt x="786" y="34605"/>
                  </a:lnTo>
                  <a:close/>
                  <a:moveTo>
                    <a:pt x="64875" y="35229"/>
                  </a:moveTo>
                  <a:cubicBezTo>
                    <a:pt x="64875" y="35229"/>
                    <a:pt x="64875" y="35229"/>
                    <a:pt x="64875" y="35230"/>
                  </a:cubicBezTo>
                  <a:cubicBezTo>
                    <a:pt x="64875" y="35230"/>
                    <a:pt x="64875" y="35230"/>
                    <a:pt x="64875" y="35230"/>
                  </a:cubicBezTo>
                  <a:cubicBezTo>
                    <a:pt x="64875" y="35230"/>
                    <a:pt x="64875" y="35230"/>
                    <a:pt x="64875" y="35229"/>
                  </a:cubicBezTo>
                  <a:close/>
                  <a:moveTo>
                    <a:pt x="1473" y="35800"/>
                  </a:moveTo>
                  <a:cubicBezTo>
                    <a:pt x="1473" y="35827"/>
                    <a:pt x="1482" y="35863"/>
                    <a:pt x="1482" y="35881"/>
                  </a:cubicBezTo>
                  <a:cubicBezTo>
                    <a:pt x="1419" y="35845"/>
                    <a:pt x="1410" y="35818"/>
                    <a:pt x="1473" y="35800"/>
                  </a:cubicBezTo>
                  <a:close/>
                  <a:moveTo>
                    <a:pt x="55887" y="35893"/>
                  </a:moveTo>
                  <a:cubicBezTo>
                    <a:pt x="55908" y="35893"/>
                    <a:pt x="55872" y="35904"/>
                    <a:pt x="55851" y="35904"/>
                  </a:cubicBezTo>
                  <a:cubicBezTo>
                    <a:pt x="55843" y="35904"/>
                    <a:pt x="55838" y="35902"/>
                    <a:pt x="55838" y="35899"/>
                  </a:cubicBezTo>
                  <a:cubicBezTo>
                    <a:pt x="55864" y="35895"/>
                    <a:pt x="55879" y="35893"/>
                    <a:pt x="55887" y="35893"/>
                  </a:cubicBezTo>
                  <a:close/>
                  <a:moveTo>
                    <a:pt x="1063" y="35490"/>
                  </a:moveTo>
                  <a:cubicBezTo>
                    <a:pt x="1166" y="35490"/>
                    <a:pt x="1080" y="35848"/>
                    <a:pt x="1080" y="35872"/>
                  </a:cubicBezTo>
                  <a:cubicBezTo>
                    <a:pt x="1080" y="36041"/>
                    <a:pt x="1303" y="35890"/>
                    <a:pt x="1107" y="36086"/>
                  </a:cubicBezTo>
                  <a:cubicBezTo>
                    <a:pt x="1045" y="35979"/>
                    <a:pt x="857" y="35604"/>
                    <a:pt x="1018" y="35506"/>
                  </a:cubicBezTo>
                  <a:cubicBezTo>
                    <a:pt x="1036" y="35495"/>
                    <a:pt x="1051" y="35490"/>
                    <a:pt x="1063" y="35490"/>
                  </a:cubicBezTo>
                  <a:close/>
                  <a:moveTo>
                    <a:pt x="63849" y="36086"/>
                  </a:moveTo>
                  <a:cubicBezTo>
                    <a:pt x="63850" y="36089"/>
                    <a:pt x="63851" y="36093"/>
                    <a:pt x="63853" y="36096"/>
                  </a:cubicBezTo>
                  <a:lnTo>
                    <a:pt x="63853" y="36096"/>
                  </a:lnTo>
                  <a:cubicBezTo>
                    <a:pt x="63851" y="36093"/>
                    <a:pt x="63850" y="36089"/>
                    <a:pt x="63849" y="36086"/>
                  </a:cubicBezTo>
                  <a:close/>
                  <a:moveTo>
                    <a:pt x="39305" y="36108"/>
                  </a:moveTo>
                  <a:cubicBezTo>
                    <a:pt x="39301" y="36111"/>
                    <a:pt x="39298" y="36113"/>
                    <a:pt x="39298" y="36113"/>
                  </a:cubicBezTo>
                  <a:cubicBezTo>
                    <a:pt x="39302" y="36113"/>
                    <a:pt x="39304" y="36111"/>
                    <a:pt x="39305" y="36108"/>
                  </a:cubicBezTo>
                  <a:close/>
                  <a:moveTo>
                    <a:pt x="52652" y="36151"/>
                  </a:moveTo>
                  <a:cubicBezTo>
                    <a:pt x="52667" y="36151"/>
                    <a:pt x="52696" y="36154"/>
                    <a:pt x="52733" y="36157"/>
                  </a:cubicBezTo>
                  <a:cubicBezTo>
                    <a:pt x="52724" y="36157"/>
                    <a:pt x="52706" y="36166"/>
                    <a:pt x="52697" y="36166"/>
                  </a:cubicBezTo>
                  <a:cubicBezTo>
                    <a:pt x="52640" y="36156"/>
                    <a:pt x="52631" y="36151"/>
                    <a:pt x="52652" y="36151"/>
                  </a:cubicBezTo>
                  <a:close/>
                  <a:moveTo>
                    <a:pt x="36362" y="36183"/>
                  </a:moveTo>
                  <a:cubicBezTo>
                    <a:pt x="36362" y="36183"/>
                    <a:pt x="36363" y="36184"/>
                    <a:pt x="36363" y="36184"/>
                  </a:cubicBezTo>
                  <a:cubicBezTo>
                    <a:pt x="36363" y="36184"/>
                    <a:pt x="36362" y="36183"/>
                    <a:pt x="36362" y="36183"/>
                  </a:cubicBezTo>
                  <a:close/>
                  <a:moveTo>
                    <a:pt x="13828" y="36238"/>
                  </a:moveTo>
                  <a:lnTo>
                    <a:pt x="13828" y="36238"/>
                  </a:lnTo>
                  <a:cubicBezTo>
                    <a:pt x="13828" y="36247"/>
                    <a:pt x="13837" y="36247"/>
                    <a:pt x="13837" y="36255"/>
                  </a:cubicBezTo>
                  <a:cubicBezTo>
                    <a:pt x="13828" y="36255"/>
                    <a:pt x="13828" y="36247"/>
                    <a:pt x="13828" y="36238"/>
                  </a:cubicBezTo>
                  <a:close/>
                  <a:moveTo>
                    <a:pt x="26131" y="36238"/>
                  </a:moveTo>
                  <a:cubicBezTo>
                    <a:pt x="26131" y="36247"/>
                    <a:pt x="26131" y="36247"/>
                    <a:pt x="26139" y="36255"/>
                  </a:cubicBezTo>
                  <a:cubicBezTo>
                    <a:pt x="26122" y="36255"/>
                    <a:pt x="26122" y="36247"/>
                    <a:pt x="26131" y="36238"/>
                  </a:cubicBezTo>
                  <a:close/>
                  <a:moveTo>
                    <a:pt x="47853" y="36193"/>
                  </a:moveTo>
                  <a:cubicBezTo>
                    <a:pt x="47844" y="36202"/>
                    <a:pt x="47827" y="36247"/>
                    <a:pt x="47800" y="36282"/>
                  </a:cubicBezTo>
                  <a:cubicBezTo>
                    <a:pt x="47809" y="36255"/>
                    <a:pt x="47818" y="36229"/>
                    <a:pt x="47853" y="36193"/>
                  </a:cubicBezTo>
                  <a:close/>
                  <a:moveTo>
                    <a:pt x="39035" y="36381"/>
                  </a:moveTo>
                  <a:cubicBezTo>
                    <a:pt x="39038" y="36381"/>
                    <a:pt x="39054" y="36383"/>
                    <a:pt x="39093" y="36389"/>
                  </a:cubicBezTo>
                  <a:cubicBezTo>
                    <a:pt x="39075" y="36389"/>
                    <a:pt x="39029" y="36381"/>
                    <a:pt x="39035" y="36381"/>
                  </a:cubicBezTo>
                  <a:close/>
                  <a:moveTo>
                    <a:pt x="51331" y="36381"/>
                  </a:moveTo>
                  <a:lnTo>
                    <a:pt x="51331" y="36381"/>
                  </a:lnTo>
                  <a:cubicBezTo>
                    <a:pt x="51333" y="36381"/>
                    <a:pt x="51347" y="36383"/>
                    <a:pt x="51386" y="36389"/>
                  </a:cubicBezTo>
                  <a:cubicBezTo>
                    <a:pt x="51374" y="36389"/>
                    <a:pt x="51327" y="36381"/>
                    <a:pt x="51331" y="36381"/>
                  </a:cubicBezTo>
                  <a:close/>
                  <a:moveTo>
                    <a:pt x="39913" y="36357"/>
                  </a:moveTo>
                  <a:cubicBezTo>
                    <a:pt x="39974" y="36357"/>
                    <a:pt x="39807" y="36395"/>
                    <a:pt x="39752" y="36395"/>
                  </a:cubicBezTo>
                  <a:cubicBezTo>
                    <a:pt x="39740" y="36395"/>
                    <a:pt x="39734" y="36393"/>
                    <a:pt x="39735" y="36389"/>
                  </a:cubicBezTo>
                  <a:cubicBezTo>
                    <a:pt x="39798" y="36380"/>
                    <a:pt x="39824" y="36371"/>
                    <a:pt x="39842" y="36363"/>
                  </a:cubicBezTo>
                  <a:cubicBezTo>
                    <a:pt x="39877" y="36359"/>
                    <a:pt x="39900" y="36357"/>
                    <a:pt x="39913" y="36357"/>
                  </a:cubicBezTo>
                  <a:close/>
                  <a:moveTo>
                    <a:pt x="52209" y="36357"/>
                  </a:moveTo>
                  <a:cubicBezTo>
                    <a:pt x="52275" y="36357"/>
                    <a:pt x="52109" y="36395"/>
                    <a:pt x="52054" y="36395"/>
                  </a:cubicBezTo>
                  <a:cubicBezTo>
                    <a:pt x="52043" y="36395"/>
                    <a:pt x="52036" y="36393"/>
                    <a:pt x="52037" y="36389"/>
                  </a:cubicBezTo>
                  <a:cubicBezTo>
                    <a:pt x="52091" y="36380"/>
                    <a:pt x="52126" y="36371"/>
                    <a:pt x="52135" y="36363"/>
                  </a:cubicBezTo>
                  <a:cubicBezTo>
                    <a:pt x="52172" y="36359"/>
                    <a:pt x="52196" y="36357"/>
                    <a:pt x="52209" y="36357"/>
                  </a:cubicBezTo>
                  <a:close/>
                  <a:moveTo>
                    <a:pt x="34293" y="36240"/>
                  </a:moveTo>
                  <a:cubicBezTo>
                    <a:pt x="34319" y="36240"/>
                    <a:pt x="34323" y="36256"/>
                    <a:pt x="34275" y="36291"/>
                  </a:cubicBezTo>
                  <a:cubicBezTo>
                    <a:pt x="34142" y="36384"/>
                    <a:pt x="34193" y="36418"/>
                    <a:pt x="34157" y="36418"/>
                  </a:cubicBezTo>
                  <a:cubicBezTo>
                    <a:pt x="34145" y="36418"/>
                    <a:pt x="34122" y="36414"/>
                    <a:pt x="34079" y="36407"/>
                  </a:cubicBezTo>
                  <a:cubicBezTo>
                    <a:pt x="34091" y="36306"/>
                    <a:pt x="34239" y="36240"/>
                    <a:pt x="34293" y="36240"/>
                  </a:cubicBezTo>
                  <a:close/>
                  <a:moveTo>
                    <a:pt x="37191" y="36320"/>
                  </a:moveTo>
                  <a:cubicBezTo>
                    <a:pt x="37213" y="36320"/>
                    <a:pt x="37237" y="36337"/>
                    <a:pt x="37264" y="36371"/>
                  </a:cubicBezTo>
                  <a:cubicBezTo>
                    <a:pt x="37301" y="36404"/>
                    <a:pt x="37297" y="36420"/>
                    <a:pt x="37253" y="36420"/>
                  </a:cubicBezTo>
                  <a:cubicBezTo>
                    <a:pt x="37224" y="36420"/>
                    <a:pt x="37177" y="36412"/>
                    <a:pt x="37112" y="36398"/>
                  </a:cubicBezTo>
                  <a:cubicBezTo>
                    <a:pt x="37138" y="36348"/>
                    <a:pt x="37163" y="36320"/>
                    <a:pt x="37191" y="36320"/>
                  </a:cubicBezTo>
                  <a:close/>
                  <a:moveTo>
                    <a:pt x="52016" y="36225"/>
                  </a:moveTo>
                  <a:cubicBezTo>
                    <a:pt x="52180" y="36225"/>
                    <a:pt x="52359" y="36238"/>
                    <a:pt x="52439" y="36238"/>
                  </a:cubicBezTo>
                  <a:cubicBezTo>
                    <a:pt x="52398" y="36325"/>
                    <a:pt x="52261" y="36352"/>
                    <a:pt x="52112" y="36352"/>
                  </a:cubicBezTo>
                  <a:cubicBezTo>
                    <a:pt x="52063" y="36352"/>
                    <a:pt x="52014" y="36349"/>
                    <a:pt x="51966" y="36345"/>
                  </a:cubicBezTo>
                  <a:cubicBezTo>
                    <a:pt x="51921" y="36371"/>
                    <a:pt x="51868" y="36407"/>
                    <a:pt x="51814" y="36425"/>
                  </a:cubicBezTo>
                  <a:cubicBezTo>
                    <a:pt x="51832" y="36398"/>
                    <a:pt x="51850" y="36354"/>
                    <a:pt x="51868" y="36327"/>
                  </a:cubicBezTo>
                  <a:cubicBezTo>
                    <a:pt x="51787" y="36309"/>
                    <a:pt x="51725" y="36291"/>
                    <a:pt x="51689" y="36273"/>
                  </a:cubicBezTo>
                  <a:cubicBezTo>
                    <a:pt x="51732" y="36235"/>
                    <a:pt x="51868" y="36225"/>
                    <a:pt x="52016" y="36225"/>
                  </a:cubicBezTo>
                  <a:close/>
                  <a:moveTo>
                    <a:pt x="64210" y="36282"/>
                  </a:moveTo>
                  <a:cubicBezTo>
                    <a:pt x="64227" y="36282"/>
                    <a:pt x="64249" y="36297"/>
                    <a:pt x="64277" y="36336"/>
                  </a:cubicBezTo>
                  <a:cubicBezTo>
                    <a:pt x="64223" y="36371"/>
                    <a:pt x="64170" y="36398"/>
                    <a:pt x="64116" y="36425"/>
                  </a:cubicBezTo>
                  <a:cubicBezTo>
                    <a:pt x="64148" y="36374"/>
                    <a:pt x="64166" y="36282"/>
                    <a:pt x="64210" y="36282"/>
                  </a:cubicBezTo>
                  <a:close/>
                  <a:moveTo>
                    <a:pt x="19916" y="36369"/>
                  </a:moveTo>
                  <a:cubicBezTo>
                    <a:pt x="19945" y="36369"/>
                    <a:pt x="19977" y="36387"/>
                    <a:pt x="20011" y="36425"/>
                  </a:cubicBezTo>
                  <a:cubicBezTo>
                    <a:pt x="19948" y="36425"/>
                    <a:pt x="19886" y="36434"/>
                    <a:pt x="19823" y="36434"/>
                  </a:cubicBezTo>
                  <a:cubicBezTo>
                    <a:pt x="19852" y="36392"/>
                    <a:pt x="19882" y="36369"/>
                    <a:pt x="19916" y="36369"/>
                  </a:cubicBezTo>
                  <a:close/>
                  <a:moveTo>
                    <a:pt x="32213" y="36369"/>
                  </a:moveTo>
                  <a:cubicBezTo>
                    <a:pt x="32240" y="36369"/>
                    <a:pt x="32270" y="36387"/>
                    <a:pt x="32304" y="36425"/>
                  </a:cubicBezTo>
                  <a:lnTo>
                    <a:pt x="32126" y="36434"/>
                  </a:lnTo>
                  <a:cubicBezTo>
                    <a:pt x="32154" y="36392"/>
                    <a:pt x="32182" y="36369"/>
                    <a:pt x="32213" y="36369"/>
                  </a:cubicBezTo>
                  <a:close/>
                  <a:moveTo>
                    <a:pt x="9954" y="36389"/>
                  </a:moveTo>
                  <a:cubicBezTo>
                    <a:pt x="9997" y="36389"/>
                    <a:pt x="10050" y="36407"/>
                    <a:pt x="10091" y="36443"/>
                  </a:cubicBezTo>
                  <a:lnTo>
                    <a:pt x="9885" y="36443"/>
                  </a:lnTo>
                  <a:cubicBezTo>
                    <a:pt x="9881" y="36407"/>
                    <a:pt x="9912" y="36389"/>
                    <a:pt x="9954" y="36389"/>
                  </a:cubicBezTo>
                  <a:close/>
                  <a:moveTo>
                    <a:pt x="22250" y="36389"/>
                  </a:moveTo>
                  <a:cubicBezTo>
                    <a:pt x="22292" y="36389"/>
                    <a:pt x="22348" y="36407"/>
                    <a:pt x="22393" y="36443"/>
                  </a:cubicBezTo>
                  <a:lnTo>
                    <a:pt x="22187" y="36443"/>
                  </a:lnTo>
                  <a:cubicBezTo>
                    <a:pt x="22179" y="36407"/>
                    <a:pt x="22208" y="36389"/>
                    <a:pt x="22250" y="36389"/>
                  </a:cubicBezTo>
                  <a:close/>
                  <a:moveTo>
                    <a:pt x="23089" y="36411"/>
                  </a:moveTo>
                  <a:cubicBezTo>
                    <a:pt x="23107" y="36411"/>
                    <a:pt x="23127" y="36419"/>
                    <a:pt x="23133" y="36443"/>
                  </a:cubicBezTo>
                  <a:cubicBezTo>
                    <a:pt x="23026" y="36443"/>
                    <a:pt x="23054" y="36411"/>
                    <a:pt x="23089" y="36411"/>
                  </a:cubicBezTo>
                  <a:close/>
                  <a:moveTo>
                    <a:pt x="47800" y="36282"/>
                  </a:moveTo>
                  <a:lnTo>
                    <a:pt x="47800" y="36282"/>
                  </a:lnTo>
                  <a:cubicBezTo>
                    <a:pt x="47782" y="36371"/>
                    <a:pt x="47818" y="36443"/>
                    <a:pt x="47452" y="36443"/>
                  </a:cubicBezTo>
                  <a:cubicBezTo>
                    <a:pt x="47479" y="36416"/>
                    <a:pt x="47560" y="36295"/>
                    <a:pt x="47622" y="36295"/>
                  </a:cubicBezTo>
                  <a:cubicBezTo>
                    <a:pt x="47643" y="36295"/>
                    <a:pt x="47661" y="36309"/>
                    <a:pt x="47675" y="36345"/>
                  </a:cubicBezTo>
                  <a:cubicBezTo>
                    <a:pt x="47686" y="36370"/>
                    <a:pt x="47699" y="36380"/>
                    <a:pt x="47713" y="36380"/>
                  </a:cubicBezTo>
                  <a:cubicBezTo>
                    <a:pt x="47742" y="36380"/>
                    <a:pt x="47775" y="36331"/>
                    <a:pt x="47800" y="36282"/>
                  </a:cubicBezTo>
                  <a:close/>
                  <a:moveTo>
                    <a:pt x="20180" y="36354"/>
                  </a:moveTo>
                  <a:cubicBezTo>
                    <a:pt x="20234" y="36363"/>
                    <a:pt x="20261" y="36389"/>
                    <a:pt x="20269" y="36443"/>
                  </a:cubicBezTo>
                  <a:cubicBezTo>
                    <a:pt x="20265" y="36443"/>
                    <a:pt x="20252" y="36444"/>
                    <a:pt x="20235" y="36444"/>
                  </a:cubicBezTo>
                  <a:cubicBezTo>
                    <a:pt x="20187" y="36444"/>
                    <a:pt x="20113" y="36434"/>
                    <a:pt x="20180" y="36354"/>
                  </a:cubicBezTo>
                  <a:close/>
                  <a:moveTo>
                    <a:pt x="32482" y="36354"/>
                  </a:moveTo>
                  <a:lnTo>
                    <a:pt x="32482" y="36354"/>
                  </a:lnTo>
                  <a:cubicBezTo>
                    <a:pt x="32527" y="36363"/>
                    <a:pt x="32563" y="36389"/>
                    <a:pt x="32572" y="36443"/>
                  </a:cubicBezTo>
                  <a:cubicBezTo>
                    <a:pt x="32565" y="36443"/>
                    <a:pt x="32550" y="36444"/>
                    <a:pt x="32533" y="36444"/>
                  </a:cubicBezTo>
                  <a:cubicBezTo>
                    <a:pt x="32481" y="36444"/>
                    <a:pt x="32409" y="36434"/>
                    <a:pt x="32482" y="36354"/>
                  </a:cubicBezTo>
                  <a:close/>
                  <a:moveTo>
                    <a:pt x="51790" y="36435"/>
                  </a:moveTo>
                  <a:cubicBezTo>
                    <a:pt x="51826" y="36435"/>
                    <a:pt x="51872" y="36455"/>
                    <a:pt x="51770" y="36461"/>
                  </a:cubicBezTo>
                  <a:cubicBezTo>
                    <a:pt x="51753" y="36441"/>
                    <a:pt x="51770" y="36435"/>
                    <a:pt x="51790" y="36435"/>
                  </a:cubicBezTo>
                  <a:close/>
                  <a:moveTo>
                    <a:pt x="64090" y="36435"/>
                  </a:moveTo>
                  <a:cubicBezTo>
                    <a:pt x="64124" y="36435"/>
                    <a:pt x="64168" y="36455"/>
                    <a:pt x="64072" y="36461"/>
                  </a:cubicBezTo>
                  <a:cubicBezTo>
                    <a:pt x="64056" y="36441"/>
                    <a:pt x="64071" y="36435"/>
                    <a:pt x="64090" y="36435"/>
                  </a:cubicBezTo>
                  <a:close/>
                  <a:moveTo>
                    <a:pt x="34409" y="36434"/>
                  </a:moveTo>
                  <a:lnTo>
                    <a:pt x="34409" y="36434"/>
                  </a:lnTo>
                  <a:cubicBezTo>
                    <a:pt x="34389" y="36459"/>
                    <a:pt x="34369" y="36476"/>
                    <a:pt x="34350" y="36476"/>
                  </a:cubicBezTo>
                  <a:cubicBezTo>
                    <a:pt x="34336" y="36476"/>
                    <a:pt x="34323" y="36466"/>
                    <a:pt x="34311" y="36443"/>
                  </a:cubicBezTo>
                  <a:cubicBezTo>
                    <a:pt x="34347" y="36443"/>
                    <a:pt x="34383" y="36443"/>
                    <a:pt x="34409" y="36434"/>
                  </a:cubicBezTo>
                  <a:close/>
                  <a:moveTo>
                    <a:pt x="52032" y="36464"/>
                  </a:moveTo>
                  <a:cubicBezTo>
                    <a:pt x="52047" y="36464"/>
                    <a:pt x="52060" y="36466"/>
                    <a:pt x="52073" y="36470"/>
                  </a:cubicBezTo>
                  <a:cubicBezTo>
                    <a:pt x="52028" y="36478"/>
                    <a:pt x="51984" y="36478"/>
                    <a:pt x="51939" y="36487"/>
                  </a:cubicBezTo>
                  <a:cubicBezTo>
                    <a:pt x="51979" y="36470"/>
                    <a:pt x="52008" y="36464"/>
                    <a:pt x="52032" y="36464"/>
                  </a:cubicBezTo>
                  <a:close/>
                  <a:moveTo>
                    <a:pt x="64332" y="36464"/>
                  </a:moveTo>
                  <a:cubicBezTo>
                    <a:pt x="64348" y="36464"/>
                    <a:pt x="64362" y="36466"/>
                    <a:pt x="64375" y="36470"/>
                  </a:cubicBezTo>
                  <a:cubicBezTo>
                    <a:pt x="64330" y="36478"/>
                    <a:pt x="64286" y="36478"/>
                    <a:pt x="64241" y="36487"/>
                  </a:cubicBezTo>
                  <a:cubicBezTo>
                    <a:pt x="64275" y="36470"/>
                    <a:pt x="64306" y="36464"/>
                    <a:pt x="64332" y="36464"/>
                  </a:cubicBezTo>
                  <a:close/>
                  <a:moveTo>
                    <a:pt x="51526" y="36495"/>
                  </a:moveTo>
                  <a:cubicBezTo>
                    <a:pt x="51592" y="36495"/>
                    <a:pt x="51639" y="36509"/>
                    <a:pt x="51457" y="36532"/>
                  </a:cubicBezTo>
                  <a:cubicBezTo>
                    <a:pt x="51389" y="36506"/>
                    <a:pt x="51465" y="36495"/>
                    <a:pt x="51526" y="36495"/>
                  </a:cubicBezTo>
                  <a:close/>
                  <a:moveTo>
                    <a:pt x="63819" y="36495"/>
                  </a:moveTo>
                  <a:cubicBezTo>
                    <a:pt x="63885" y="36495"/>
                    <a:pt x="63932" y="36509"/>
                    <a:pt x="63751" y="36532"/>
                  </a:cubicBezTo>
                  <a:cubicBezTo>
                    <a:pt x="63682" y="36506"/>
                    <a:pt x="63759" y="36495"/>
                    <a:pt x="63819" y="36495"/>
                  </a:cubicBezTo>
                  <a:close/>
                  <a:moveTo>
                    <a:pt x="63465" y="36389"/>
                  </a:moveTo>
                  <a:lnTo>
                    <a:pt x="63465" y="36389"/>
                  </a:lnTo>
                  <a:cubicBezTo>
                    <a:pt x="63483" y="36443"/>
                    <a:pt x="63483" y="36496"/>
                    <a:pt x="63474" y="36550"/>
                  </a:cubicBezTo>
                  <a:cubicBezTo>
                    <a:pt x="63358" y="36550"/>
                    <a:pt x="63438" y="36416"/>
                    <a:pt x="63465" y="36389"/>
                  </a:cubicBezTo>
                  <a:close/>
                  <a:moveTo>
                    <a:pt x="51832" y="807"/>
                  </a:moveTo>
                  <a:cubicBezTo>
                    <a:pt x="52062" y="807"/>
                    <a:pt x="52433" y="907"/>
                    <a:pt x="52742" y="1062"/>
                  </a:cubicBezTo>
                  <a:lnTo>
                    <a:pt x="52769" y="1062"/>
                  </a:lnTo>
                  <a:cubicBezTo>
                    <a:pt x="52804" y="1018"/>
                    <a:pt x="52822" y="1000"/>
                    <a:pt x="52813" y="991"/>
                  </a:cubicBezTo>
                  <a:lnTo>
                    <a:pt x="52813" y="991"/>
                  </a:lnTo>
                  <a:cubicBezTo>
                    <a:pt x="52849" y="1026"/>
                    <a:pt x="52822" y="1044"/>
                    <a:pt x="52769" y="1062"/>
                  </a:cubicBezTo>
                  <a:cubicBezTo>
                    <a:pt x="52769" y="1062"/>
                    <a:pt x="52769" y="1071"/>
                    <a:pt x="52760" y="1071"/>
                  </a:cubicBezTo>
                  <a:cubicBezTo>
                    <a:pt x="52840" y="1116"/>
                    <a:pt x="52920" y="1160"/>
                    <a:pt x="52992" y="1214"/>
                  </a:cubicBezTo>
                  <a:cubicBezTo>
                    <a:pt x="53108" y="1142"/>
                    <a:pt x="53251" y="1053"/>
                    <a:pt x="53295" y="1053"/>
                  </a:cubicBezTo>
                  <a:cubicBezTo>
                    <a:pt x="53204" y="1144"/>
                    <a:pt x="53727" y="1197"/>
                    <a:pt x="53974" y="1197"/>
                  </a:cubicBezTo>
                  <a:cubicBezTo>
                    <a:pt x="53994" y="1197"/>
                    <a:pt x="54011" y="1197"/>
                    <a:pt x="54027" y="1196"/>
                  </a:cubicBezTo>
                  <a:lnTo>
                    <a:pt x="54027" y="1196"/>
                  </a:lnTo>
                  <a:cubicBezTo>
                    <a:pt x="53868" y="1203"/>
                    <a:pt x="54052" y="1499"/>
                    <a:pt x="54284" y="1499"/>
                  </a:cubicBezTo>
                  <a:cubicBezTo>
                    <a:pt x="54351" y="1499"/>
                    <a:pt x="54422" y="1474"/>
                    <a:pt x="54491" y="1410"/>
                  </a:cubicBezTo>
                  <a:cubicBezTo>
                    <a:pt x="54508" y="1321"/>
                    <a:pt x="54473" y="1267"/>
                    <a:pt x="54392" y="1249"/>
                  </a:cubicBezTo>
                  <a:cubicBezTo>
                    <a:pt x="54292" y="1265"/>
                    <a:pt x="54192" y="1287"/>
                    <a:pt x="54161" y="1287"/>
                  </a:cubicBezTo>
                  <a:cubicBezTo>
                    <a:pt x="54156" y="1287"/>
                    <a:pt x="54153" y="1286"/>
                    <a:pt x="54152" y="1285"/>
                  </a:cubicBezTo>
                  <a:cubicBezTo>
                    <a:pt x="54240" y="1263"/>
                    <a:pt x="54310" y="1247"/>
                    <a:pt x="54361" y="1247"/>
                  </a:cubicBezTo>
                  <a:cubicBezTo>
                    <a:pt x="54373" y="1247"/>
                    <a:pt x="54383" y="1248"/>
                    <a:pt x="54392" y="1249"/>
                  </a:cubicBezTo>
                  <a:cubicBezTo>
                    <a:pt x="54436" y="1244"/>
                    <a:pt x="54481" y="1241"/>
                    <a:pt x="54522" y="1241"/>
                  </a:cubicBezTo>
                  <a:cubicBezTo>
                    <a:pt x="54624" y="1241"/>
                    <a:pt x="54705" y="1263"/>
                    <a:pt x="54705" y="1339"/>
                  </a:cubicBezTo>
                  <a:cubicBezTo>
                    <a:pt x="54375" y="1499"/>
                    <a:pt x="54687" y="1357"/>
                    <a:pt x="54589" y="1508"/>
                  </a:cubicBezTo>
                  <a:cubicBezTo>
                    <a:pt x="54749" y="1517"/>
                    <a:pt x="54901" y="1544"/>
                    <a:pt x="55053" y="1606"/>
                  </a:cubicBezTo>
                  <a:cubicBezTo>
                    <a:pt x="55008" y="1557"/>
                    <a:pt x="55068" y="1522"/>
                    <a:pt x="55154" y="1522"/>
                  </a:cubicBezTo>
                  <a:cubicBezTo>
                    <a:pt x="55240" y="1522"/>
                    <a:pt x="55351" y="1557"/>
                    <a:pt x="55409" y="1651"/>
                  </a:cubicBezTo>
                  <a:cubicBezTo>
                    <a:pt x="55695" y="1481"/>
                    <a:pt x="55222" y="1071"/>
                    <a:pt x="55169" y="910"/>
                  </a:cubicBezTo>
                  <a:lnTo>
                    <a:pt x="55169" y="910"/>
                  </a:lnTo>
                  <a:cubicBezTo>
                    <a:pt x="55249" y="946"/>
                    <a:pt x="55311" y="982"/>
                    <a:pt x="55383" y="1026"/>
                  </a:cubicBezTo>
                  <a:cubicBezTo>
                    <a:pt x="55383" y="973"/>
                    <a:pt x="55409" y="937"/>
                    <a:pt x="55454" y="919"/>
                  </a:cubicBezTo>
                  <a:cubicBezTo>
                    <a:pt x="55597" y="1004"/>
                    <a:pt x="55756" y="1342"/>
                    <a:pt x="55969" y="1342"/>
                  </a:cubicBezTo>
                  <a:cubicBezTo>
                    <a:pt x="55981" y="1342"/>
                    <a:pt x="55994" y="1341"/>
                    <a:pt x="56007" y="1339"/>
                  </a:cubicBezTo>
                  <a:cubicBezTo>
                    <a:pt x="56239" y="1285"/>
                    <a:pt x="56293" y="1089"/>
                    <a:pt x="56194" y="910"/>
                  </a:cubicBezTo>
                  <a:lnTo>
                    <a:pt x="56498" y="910"/>
                  </a:lnTo>
                  <a:cubicBezTo>
                    <a:pt x="56275" y="1232"/>
                    <a:pt x="56739" y="1312"/>
                    <a:pt x="56819" y="1455"/>
                  </a:cubicBezTo>
                  <a:cubicBezTo>
                    <a:pt x="56837" y="1325"/>
                    <a:pt x="56862" y="1137"/>
                    <a:pt x="56905" y="1137"/>
                  </a:cubicBezTo>
                  <a:cubicBezTo>
                    <a:pt x="56928" y="1137"/>
                    <a:pt x="56955" y="1187"/>
                    <a:pt x="56988" y="1321"/>
                  </a:cubicBezTo>
                  <a:cubicBezTo>
                    <a:pt x="57006" y="1258"/>
                    <a:pt x="57390" y="1071"/>
                    <a:pt x="57301" y="1009"/>
                  </a:cubicBezTo>
                  <a:cubicBezTo>
                    <a:pt x="57233" y="961"/>
                    <a:pt x="57167" y="946"/>
                    <a:pt x="57103" y="946"/>
                  </a:cubicBezTo>
                  <a:cubicBezTo>
                    <a:pt x="56988" y="946"/>
                    <a:pt x="56880" y="995"/>
                    <a:pt x="56774" y="995"/>
                  </a:cubicBezTo>
                  <a:cubicBezTo>
                    <a:pt x="56708" y="995"/>
                    <a:pt x="56643" y="975"/>
                    <a:pt x="56578" y="910"/>
                  </a:cubicBezTo>
                  <a:cubicBezTo>
                    <a:pt x="56671" y="910"/>
                    <a:pt x="56804" y="901"/>
                    <a:pt x="56946" y="901"/>
                  </a:cubicBezTo>
                  <a:cubicBezTo>
                    <a:pt x="57282" y="901"/>
                    <a:pt x="57666" y="954"/>
                    <a:pt x="57666" y="1312"/>
                  </a:cubicBezTo>
                  <a:cubicBezTo>
                    <a:pt x="57881" y="1169"/>
                    <a:pt x="57818" y="1035"/>
                    <a:pt x="57666" y="884"/>
                  </a:cubicBezTo>
                  <a:lnTo>
                    <a:pt x="57666" y="884"/>
                  </a:lnTo>
                  <a:cubicBezTo>
                    <a:pt x="58191" y="1060"/>
                    <a:pt x="58751" y="1096"/>
                    <a:pt x="59311" y="1096"/>
                  </a:cubicBezTo>
                  <a:cubicBezTo>
                    <a:pt x="59685" y="1096"/>
                    <a:pt x="60059" y="1080"/>
                    <a:pt x="60423" y="1080"/>
                  </a:cubicBezTo>
                  <a:cubicBezTo>
                    <a:pt x="60493" y="1080"/>
                    <a:pt x="60680" y="1111"/>
                    <a:pt x="60815" y="1111"/>
                  </a:cubicBezTo>
                  <a:cubicBezTo>
                    <a:pt x="60938" y="1111"/>
                    <a:pt x="61016" y="1085"/>
                    <a:pt x="60914" y="982"/>
                  </a:cubicBezTo>
                  <a:lnTo>
                    <a:pt x="60914" y="982"/>
                  </a:lnTo>
                  <a:cubicBezTo>
                    <a:pt x="61333" y="991"/>
                    <a:pt x="62288" y="1107"/>
                    <a:pt x="62546" y="1464"/>
                  </a:cubicBezTo>
                  <a:cubicBezTo>
                    <a:pt x="62520" y="1330"/>
                    <a:pt x="62537" y="1107"/>
                    <a:pt x="62680" y="1053"/>
                  </a:cubicBezTo>
                  <a:lnTo>
                    <a:pt x="62680" y="1053"/>
                  </a:lnTo>
                  <a:cubicBezTo>
                    <a:pt x="62646" y="1149"/>
                    <a:pt x="62693" y="1183"/>
                    <a:pt x="62755" y="1183"/>
                  </a:cubicBezTo>
                  <a:cubicBezTo>
                    <a:pt x="62873" y="1183"/>
                    <a:pt x="63045" y="1061"/>
                    <a:pt x="62823" y="1009"/>
                  </a:cubicBezTo>
                  <a:cubicBezTo>
                    <a:pt x="62942" y="969"/>
                    <a:pt x="63317" y="908"/>
                    <a:pt x="63511" y="908"/>
                  </a:cubicBezTo>
                  <a:cubicBezTo>
                    <a:pt x="63534" y="908"/>
                    <a:pt x="63555" y="909"/>
                    <a:pt x="63572" y="910"/>
                  </a:cubicBezTo>
                  <a:cubicBezTo>
                    <a:pt x="63633" y="910"/>
                    <a:pt x="63848" y="876"/>
                    <a:pt x="63882" y="866"/>
                  </a:cubicBezTo>
                  <a:lnTo>
                    <a:pt x="63882" y="866"/>
                  </a:lnTo>
                  <a:cubicBezTo>
                    <a:pt x="63865" y="877"/>
                    <a:pt x="63841" y="1026"/>
                    <a:pt x="63876" y="1026"/>
                  </a:cubicBezTo>
                  <a:cubicBezTo>
                    <a:pt x="63983" y="1000"/>
                    <a:pt x="64027" y="928"/>
                    <a:pt x="64009" y="821"/>
                  </a:cubicBezTo>
                  <a:cubicBezTo>
                    <a:pt x="64043" y="813"/>
                    <a:pt x="64085" y="808"/>
                    <a:pt x="64133" y="808"/>
                  </a:cubicBezTo>
                  <a:cubicBezTo>
                    <a:pt x="64526" y="808"/>
                    <a:pt x="65332" y="1093"/>
                    <a:pt x="65571" y="1490"/>
                  </a:cubicBezTo>
                  <a:cubicBezTo>
                    <a:pt x="65551" y="1492"/>
                    <a:pt x="65533" y="1493"/>
                    <a:pt x="65515" y="1493"/>
                  </a:cubicBezTo>
                  <a:cubicBezTo>
                    <a:pt x="65404" y="1493"/>
                    <a:pt x="65316" y="1461"/>
                    <a:pt x="65273" y="1461"/>
                  </a:cubicBezTo>
                  <a:cubicBezTo>
                    <a:pt x="65229" y="1461"/>
                    <a:pt x="65232" y="1495"/>
                    <a:pt x="65303" y="1633"/>
                  </a:cubicBezTo>
                  <a:cubicBezTo>
                    <a:pt x="65294" y="1642"/>
                    <a:pt x="64848" y="1749"/>
                    <a:pt x="64919" y="1812"/>
                  </a:cubicBezTo>
                  <a:cubicBezTo>
                    <a:pt x="65508" y="1901"/>
                    <a:pt x="65000" y="2258"/>
                    <a:pt x="65116" y="2650"/>
                  </a:cubicBezTo>
                  <a:cubicBezTo>
                    <a:pt x="65232" y="3060"/>
                    <a:pt x="65374" y="2855"/>
                    <a:pt x="65553" y="3096"/>
                  </a:cubicBezTo>
                  <a:cubicBezTo>
                    <a:pt x="65651" y="3230"/>
                    <a:pt x="65481" y="3337"/>
                    <a:pt x="65579" y="3453"/>
                  </a:cubicBezTo>
                  <a:cubicBezTo>
                    <a:pt x="65686" y="3587"/>
                    <a:pt x="65954" y="3480"/>
                    <a:pt x="65963" y="3730"/>
                  </a:cubicBezTo>
                  <a:cubicBezTo>
                    <a:pt x="65972" y="3747"/>
                    <a:pt x="65553" y="3953"/>
                    <a:pt x="65562" y="4104"/>
                  </a:cubicBezTo>
                  <a:cubicBezTo>
                    <a:pt x="65563" y="4129"/>
                    <a:pt x="65574" y="4139"/>
                    <a:pt x="65590" y="4139"/>
                  </a:cubicBezTo>
                  <a:cubicBezTo>
                    <a:pt x="65677" y="4139"/>
                    <a:pt x="65930" y="3863"/>
                    <a:pt x="65945" y="3863"/>
                  </a:cubicBezTo>
                  <a:lnTo>
                    <a:pt x="65945" y="3863"/>
                  </a:lnTo>
                  <a:cubicBezTo>
                    <a:pt x="66231" y="3890"/>
                    <a:pt x="65856" y="4256"/>
                    <a:pt x="65856" y="4256"/>
                  </a:cubicBezTo>
                  <a:cubicBezTo>
                    <a:pt x="65848" y="4314"/>
                    <a:pt x="65880" y="4331"/>
                    <a:pt x="65929" y="4331"/>
                  </a:cubicBezTo>
                  <a:cubicBezTo>
                    <a:pt x="65994" y="4331"/>
                    <a:pt x="66089" y="4301"/>
                    <a:pt x="66153" y="4301"/>
                  </a:cubicBezTo>
                  <a:cubicBezTo>
                    <a:pt x="66193" y="4301"/>
                    <a:pt x="66222" y="4313"/>
                    <a:pt x="66222" y="4354"/>
                  </a:cubicBezTo>
                  <a:cubicBezTo>
                    <a:pt x="65847" y="4639"/>
                    <a:pt x="66338" y="4675"/>
                    <a:pt x="66347" y="4943"/>
                  </a:cubicBezTo>
                  <a:cubicBezTo>
                    <a:pt x="66313" y="4962"/>
                    <a:pt x="66284" y="4969"/>
                    <a:pt x="66258" y="4969"/>
                  </a:cubicBezTo>
                  <a:cubicBezTo>
                    <a:pt x="66123" y="4969"/>
                    <a:pt x="66080" y="4752"/>
                    <a:pt x="65971" y="4752"/>
                  </a:cubicBezTo>
                  <a:cubicBezTo>
                    <a:pt x="65963" y="4752"/>
                    <a:pt x="65954" y="4753"/>
                    <a:pt x="65945" y="4755"/>
                  </a:cubicBezTo>
                  <a:cubicBezTo>
                    <a:pt x="65874" y="4773"/>
                    <a:pt x="65749" y="5059"/>
                    <a:pt x="65865" y="5103"/>
                  </a:cubicBezTo>
                  <a:cubicBezTo>
                    <a:pt x="65965" y="5039"/>
                    <a:pt x="66023" y="5013"/>
                    <a:pt x="66053" y="5013"/>
                  </a:cubicBezTo>
                  <a:cubicBezTo>
                    <a:pt x="66175" y="5013"/>
                    <a:pt x="65838" y="5441"/>
                    <a:pt x="66037" y="5441"/>
                  </a:cubicBezTo>
                  <a:cubicBezTo>
                    <a:pt x="66059" y="5441"/>
                    <a:pt x="66087" y="5436"/>
                    <a:pt x="66124" y="5425"/>
                  </a:cubicBezTo>
                  <a:lnTo>
                    <a:pt x="66124" y="5425"/>
                  </a:lnTo>
                  <a:cubicBezTo>
                    <a:pt x="66060" y="5496"/>
                    <a:pt x="65570" y="5609"/>
                    <a:pt x="65465" y="5609"/>
                  </a:cubicBezTo>
                  <a:cubicBezTo>
                    <a:pt x="65452" y="5609"/>
                    <a:pt x="65445" y="5607"/>
                    <a:pt x="65446" y="5603"/>
                  </a:cubicBezTo>
                  <a:lnTo>
                    <a:pt x="65446" y="5603"/>
                  </a:lnTo>
                  <a:cubicBezTo>
                    <a:pt x="65400" y="5759"/>
                    <a:pt x="65424" y="5790"/>
                    <a:pt x="65478" y="5790"/>
                  </a:cubicBezTo>
                  <a:cubicBezTo>
                    <a:pt x="65512" y="5790"/>
                    <a:pt x="65559" y="5777"/>
                    <a:pt x="65606" y="5777"/>
                  </a:cubicBezTo>
                  <a:cubicBezTo>
                    <a:pt x="65657" y="5777"/>
                    <a:pt x="65709" y="5792"/>
                    <a:pt x="65749" y="5853"/>
                  </a:cubicBezTo>
                  <a:cubicBezTo>
                    <a:pt x="65883" y="6058"/>
                    <a:pt x="65972" y="6102"/>
                    <a:pt x="65829" y="6450"/>
                  </a:cubicBezTo>
                  <a:cubicBezTo>
                    <a:pt x="65794" y="6531"/>
                    <a:pt x="65481" y="6522"/>
                    <a:pt x="65499" y="6629"/>
                  </a:cubicBezTo>
                  <a:cubicBezTo>
                    <a:pt x="65588" y="6736"/>
                    <a:pt x="65678" y="6843"/>
                    <a:pt x="65758" y="6959"/>
                  </a:cubicBezTo>
                  <a:cubicBezTo>
                    <a:pt x="65749" y="7102"/>
                    <a:pt x="65722" y="7244"/>
                    <a:pt x="65669" y="7387"/>
                  </a:cubicBezTo>
                  <a:cubicBezTo>
                    <a:pt x="65676" y="7387"/>
                    <a:pt x="65684" y="7387"/>
                    <a:pt x="65691" y="7387"/>
                  </a:cubicBezTo>
                  <a:cubicBezTo>
                    <a:pt x="66136" y="7387"/>
                    <a:pt x="65702" y="7926"/>
                    <a:pt x="65579" y="8136"/>
                  </a:cubicBezTo>
                  <a:cubicBezTo>
                    <a:pt x="65614" y="8219"/>
                    <a:pt x="65521" y="8525"/>
                    <a:pt x="65448" y="8525"/>
                  </a:cubicBezTo>
                  <a:cubicBezTo>
                    <a:pt x="65426" y="8525"/>
                    <a:pt x="65406" y="8498"/>
                    <a:pt x="65392" y="8431"/>
                  </a:cubicBezTo>
                  <a:cubicBezTo>
                    <a:pt x="65374" y="8475"/>
                    <a:pt x="64866" y="9118"/>
                    <a:pt x="64857" y="9136"/>
                  </a:cubicBezTo>
                  <a:cubicBezTo>
                    <a:pt x="64849" y="9190"/>
                    <a:pt x="64866" y="9211"/>
                    <a:pt x="64898" y="9211"/>
                  </a:cubicBezTo>
                  <a:cubicBezTo>
                    <a:pt x="65017" y="9211"/>
                    <a:pt x="65346" y="8904"/>
                    <a:pt x="65339" y="8904"/>
                  </a:cubicBezTo>
                  <a:cubicBezTo>
                    <a:pt x="65486" y="8791"/>
                    <a:pt x="65567" y="8596"/>
                    <a:pt x="65738" y="8596"/>
                  </a:cubicBezTo>
                  <a:cubicBezTo>
                    <a:pt x="65785" y="8596"/>
                    <a:pt x="65838" y="8611"/>
                    <a:pt x="65901" y="8645"/>
                  </a:cubicBezTo>
                  <a:cubicBezTo>
                    <a:pt x="65883" y="8832"/>
                    <a:pt x="65499" y="9002"/>
                    <a:pt x="65499" y="9127"/>
                  </a:cubicBezTo>
                  <a:cubicBezTo>
                    <a:pt x="65499" y="9341"/>
                    <a:pt x="65347" y="9457"/>
                    <a:pt x="65410" y="9653"/>
                  </a:cubicBezTo>
                  <a:cubicBezTo>
                    <a:pt x="65425" y="9707"/>
                    <a:pt x="65510" y="9734"/>
                    <a:pt x="65580" y="9734"/>
                  </a:cubicBezTo>
                  <a:cubicBezTo>
                    <a:pt x="65638" y="9734"/>
                    <a:pt x="65686" y="9716"/>
                    <a:pt x="65678" y="9680"/>
                  </a:cubicBezTo>
                  <a:lnTo>
                    <a:pt x="65678" y="9680"/>
                  </a:lnTo>
                  <a:cubicBezTo>
                    <a:pt x="65686" y="9706"/>
                    <a:pt x="65669" y="10046"/>
                    <a:pt x="65669" y="10046"/>
                  </a:cubicBezTo>
                  <a:cubicBezTo>
                    <a:pt x="65669" y="10046"/>
                    <a:pt x="65669" y="10046"/>
                    <a:pt x="65669" y="10046"/>
                  </a:cubicBezTo>
                  <a:cubicBezTo>
                    <a:pt x="65463" y="9947"/>
                    <a:pt x="65133" y="9992"/>
                    <a:pt x="64964" y="9849"/>
                  </a:cubicBezTo>
                  <a:lnTo>
                    <a:pt x="64964" y="9849"/>
                  </a:lnTo>
                  <a:cubicBezTo>
                    <a:pt x="65017" y="9973"/>
                    <a:pt x="65028" y="10007"/>
                    <a:pt x="65021" y="10007"/>
                  </a:cubicBezTo>
                  <a:cubicBezTo>
                    <a:pt x="65013" y="10007"/>
                    <a:pt x="64978" y="9960"/>
                    <a:pt x="64954" y="9960"/>
                  </a:cubicBezTo>
                  <a:cubicBezTo>
                    <a:pt x="64939" y="9960"/>
                    <a:pt x="64928" y="9976"/>
                    <a:pt x="64928" y="10028"/>
                  </a:cubicBezTo>
                  <a:cubicBezTo>
                    <a:pt x="64928" y="10179"/>
                    <a:pt x="65133" y="10224"/>
                    <a:pt x="65151" y="10349"/>
                  </a:cubicBezTo>
                  <a:cubicBezTo>
                    <a:pt x="65163" y="10259"/>
                    <a:pt x="65207" y="10221"/>
                    <a:pt x="65258" y="10221"/>
                  </a:cubicBezTo>
                  <a:cubicBezTo>
                    <a:pt x="65324" y="10221"/>
                    <a:pt x="65402" y="10284"/>
                    <a:pt x="65437" y="10385"/>
                  </a:cubicBezTo>
                  <a:cubicBezTo>
                    <a:pt x="65285" y="10483"/>
                    <a:pt x="65035" y="10465"/>
                    <a:pt x="64973" y="10670"/>
                  </a:cubicBezTo>
                  <a:cubicBezTo>
                    <a:pt x="65374" y="10688"/>
                    <a:pt x="65151" y="10938"/>
                    <a:pt x="65365" y="11027"/>
                  </a:cubicBezTo>
                  <a:cubicBezTo>
                    <a:pt x="65381" y="11034"/>
                    <a:pt x="65400" y="11036"/>
                    <a:pt x="65420" y="11036"/>
                  </a:cubicBezTo>
                  <a:cubicBezTo>
                    <a:pt x="65452" y="11036"/>
                    <a:pt x="65486" y="11030"/>
                    <a:pt x="65518" y="11030"/>
                  </a:cubicBezTo>
                  <a:cubicBezTo>
                    <a:pt x="65541" y="11030"/>
                    <a:pt x="65562" y="11033"/>
                    <a:pt x="65579" y="11045"/>
                  </a:cubicBezTo>
                  <a:cubicBezTo>
                    <a:pt x="65553" y="11027"/>
                    <a:pt x="65624" y="11009"/>
                    <a:pt x="65695" y="11009"/>
                  </a:cubicBezTo>
                  <a:cubicBezTo>
                    <a:pt x="65700" y="10980"/>
                    <a:pt x="65707" y="10962"/>
                    <a:pt x="65719" y="10962"/>
                  </a:cubicBezTo>
                  <a:cubicBezTo>
                    <a:pt x="65729" y="10962"/>
                    <a:pt x="65741" y="10976"/>
                    <a:pt x="65758" y="11009"/>
                  </a:cubicBezTo>
                  <a:cubicBezTo>
                    <a:pt x="65847" y="11009"/>
                    <a:pt x="65927" y="11054"/>
                    <a:pt x="65811" y="11152"/>
                  </a:cubicBezTo>
                  <a:cubicBezTo>
                    <a:pt x="65794" y="11080"/>
                    <a:pt x="65767" y="11036"/>
                    <a:pt x="65758" y="11009"/>
                  </a:cubicBezTo>
                  <a:lnTo>
                    <a:pt x="65695" y="11009"/>
                  </a:lnTo>
                  <a:cubicBezTo>
                    <a:pt x="65686" y="11116"/>
                    <a:pt x="65722" y="11393"/>
                    <a:pt x="65740" y="11437"/>
                  </a:cubicBezTo>
                  <a:cubicBezTo>
                    <a:pt x="65740" y="11428"/>
                    <a:pt x="65749" y="11428"/>
                    <a:pt x="65749" y="11428"/>
                  </a:cubicBezTo>
                  <a:lnTo>
                    <a:pt x="65749" y="11428"/>
                  </a:lnTo>
                  <a:cubicBezTo>
                    <a:pt x="65749" y="11437"/>
                    <a:pt x="65749" y="11437"/>
                    <a:pt x="65740" y="11437"/>
                  </a:cubicBezTo>
                  <a:cubicBezTo>
                    <a:pt x="65729" y="11439"/>
                    <a:pt x="65718" y="11439"/>
                    <a:pt x="65708" y="11439"/>
                  </a:cubicBezTo>
                  <a:cubicBezTo>
                    <a:pt x="65593" y="11439"/>
                    <a:pt x="65524" y="11350"/>
                    <a:pt x="65508" y="11179"/>
                  </a:cubicBezTo>
                  <a:cubicBezTo>
                    <a:pt x="65493" y="11173"/>
                    <a:pt x="65475" y="11170"/>
                    <a:pt x="65457" y="11170"/>
                  </a:cubicBezTo>
                  <a:cubicBezTo>
                    <a:pt x="65298" y="11170"/>
                    <a:pt x="65052" y="11359"/>
                    <a:pt x="65419" y="11526"/>
                  </a:cubicBezTo>
                  <a:cubicBezTo>
                    <a:pt x="65383" y="11553"/>
                    <a:pt x="65339" y="11571"/>
                    <a:pt x="65294" y="11580"/>
                  </a:cubicBezTo>
                  <a:cubicBezTo>
                    <a:pt x="65330" y="11785"/>
                    <a:pt x="65918" y="12088"/>
                    <a:pt x="65794" y="12285"/>
                  </a:cubicBezTo>
                  <a:cubicBezTo>
                    <a:pt x="65760" y="12282"/>
                    <a:pt x="65730" y="12280"/>
                    <a:pt x="65704" y="12280"/>
                  </a:cubicBezTo>
                  <a:cubicBezTo>
                    <a:pt x="65422" y="12280"/>
                    <a:pt x="65544" y="12443"/>
                    <a:pt x="65838" y="12517"/>
                  </a:cubicBezTo>
                  <a:cubicBezTo>
                    <a:pt x="65856" y="12508"/>
                    <a:pt x="65874" y="12508"/>
                    <a:pt x="65874" y="12508"/>
                  </a:cubicBezTo>
                  <a:lnTo>
                    <a:pt x="65874" y="12508"/>
                  </a:lnTo>
                  <a:cubicBezTo>
                    <a:pt x="65868" y="12514"/>
                    <a:pt x="65861" y="12520"/>
                    <a:pt x="65852" y="12520"/>
                  </a:cubicBezTo>
                  <a:cubicBezTo>
                    <a:pt x="65848" y="12520"/>
                    <a:pt x="65843" y="12519"/>
                    <a:pt x="65838" y="12517"/>
                  </a:cubicBezTo>
                  <a:cubicBezTo>
                    <a:pt x="65759" y="12556"/>
                    <a:pt x="65546" y="12649"/>
                    <a:pt x="65441" y="12649"/>
                  </a:cubicBezTo>
                  <a:cubicBezTo>
                    <a:pt x="65404" y="12649"/>
                    <a:pt x="65381" y="12637"/>
                    <a:pt x="65383" y="12606"/>
                  </a:cubicBezTo>
                  <a:lnTo>
                    <a:pt x="65383" y="12606"/>
                  </a:lnTo>
                  <a:cubicBezTo>
                    <a:pt x="65369" y="12718"/>
                    <a:pt x="65555" y="12745"/>
                    <a:pt x="65727" y="12745"/>
                  </a:cubicBezTo>
                  <a:cubicBezTo>
                    <a:pt x="65867" y="12745"/>
                    <a:pt x="65996" y="12727"/>
                    <a:pt x="65999" y="12722"/>
                  </a:cubicBezTo>
                  <a:lnTo>
                    <a:pt x="65999" y="12722"/>
                  </a:lnTo>
                  <a:cubicBezTo>
                    <a:pt x="66017" y="12829"/>
                    <a:pt x="66017" y="12945"/>
                    <a:pt x="65999" y="13052"/>
                  </a:cubicBezTo>
                  <a:cubicBezTo>
                    <a:pt x="65767" y="13132"/>
                    <a:pt x="65874" y="13034"/>
                    <a:pt x="65820" y="13320"/>
                  </a:cubicBezTo>
                  <a:cubicBezTo>
                    <a:pt x="65813" y="13379"/>
                    <a:pt x="65769" y="13695"/>
                    <a:pt x="65840" y="13695"/>
                  </a:cubicBezTo>
                  <a:cubicBezTo>
                    <a:pt x="65855" y="13695"/>
                    <a:pt x="65875" y="13682"/>
                    <a:pt x="65901" y="13650"/>
                  </a:cubicBezTo>
                  <a:lnTo>
                    <a:pt x="65901" y="13650"/>
                  </a:lnTo>
                  <a:cubicBezTo>
                    <a:pt x="65892" y="13775"/>
                    <a:pt x="65490" y="13891"/>
                    <a:pt x="65517" y="13962"/>
                  </a:cubicBezTo>
                  <a:cubicBezTo>
                    <a:pt x="65536" y="14021"/>
                    <a:pt x="65574" y="14041"/>
                    <a:pt x="65619" y="14041"/>
                  </a:cubicBezTo>
                  <a:cubicBezTo>
                    <a:pt x="65704" y="14041"/>
                    <a:pt x="65816" y="13970"/>
                    <a:pt x="65874" y="13953"/>
                  </a:cubicBezTo>
                  <a:lnTo>
                    <a:pt x="65874" y="13953"/>
                  </a:lnTo>
                  <a:cubicBezTo>
                    <a:pt x="65865" y="14060"/>
                    <a:pt x="65927" y="14863"/>
                    <a:pt x="65767" y="14881"/>
                  </a:cubicBezTo>
                  <a:cubicBezTo>
                    <a:pt x="65758" y="14756"/>
                    <a:pt x="65758" y="14622"/>
                    <a:pt x="65758" y="14497"/>
                  </a:cubicBezTo>
                  <a:cubicBezTo>
                    <a:pt x="65758" y="14540"/>
                    <a:pt x="65727" y="14549"/>
                    <a:pt x="65686" y="14549"/>
                  </a:cubicBezTo>
                  <a:cubicBezTo>
                    <a:pt x="65657" y="14549"/>
                    <a:pt x="65623" y="14545"/>
                    <a:pt x="65592" y="14545"/>
                  </a:cubicBezTo>
                  <a:cubicBezTo>
                    <a:pt x="65541" y="14545"/>
                    <a:pt x="65499" y="14557"/>
                    <a:pt x="65499" y="14622"/>
                  </a:cubicBezTo>
                  <a:cubicBezTo>
                    <a:pt x="65972" y="14622"/>
                    <a:pt x="65446" y="15264"/>
                    <a:pt x="65455" y="15264"/>
                  </a:cubicBezTo>
                  <a:cubicBezTo>
                    <a:pt x="65553" y="15184"/>
                    <a:pt x="65660" y="15122"/>
                    <a:pt x="65776" y="15086"/>
                  </a:cubicBezTo>
                  <a:cubicBezTo>
                    <a:pt x="65865" y="15113"/>
                    <a:pt x="65829" y="15425"/>
                    <a:pt x="65820" y="15487"/>
                  </a:cubicBezTo>
                  <a:cubicBezTo>
                    <a:pt x="65768" y="15479"/>
                    <a:pt x="65316" y="15366"/>
                    <a:pt x="65303" y="15354"/>
                  </a:cubicBezTo>
                  <a:lnTo>
                    <a:pt x="65303" y="15354"/>
                  </a:lnTo>
                  <a:cubicBezTo>
                    <a:pt x="65383" y="15479"/>
                    <a:pt x="65490" y="15595"/>
                    <a:pt x="65606" y="15693"/>
                  </a:cubicBezTo>
                  <a:cubicBezTo>
                    <a:pt x="65609" y="15694"/>
                    <a:pt x="65611" y="15695"/>
                    <a:pt x="65614" y="15695"/>
                  </a:cubicBezTo>
                  <a:cubicBezTo>
                    <a:pt x="65650" y="15695"/>
                    <a:pt x="65657" y="15551"/>
                    <a:pt x="65735" y="15551"/>
                  </a:cubicBezTo>
                  <a:cubicBezTo>
                    <a:pt x="65755" y="15551"/>
                    <a:pt x="65780" y="15561"/>
                    <a:pt x="65811" y="15586"/>
                  </a:cubicBezTo>
                  <a:cubicBezTo>
                    <a:pt x="65963" y="15701"/>
                    <a:pt x="65615" y="15800"/>
                    <a:pt x="65579" y="15809"/>
                  </a:cubicBezTo>
                  <a:cubicBezTo>
                    <a:pt x="66008" y="15826"/>
                    <a:pt x="65678" y="16379"/>
                    <a:pt x="65508" y="16513"/>
                  </a:cubicBezTo>
                  <a:cubicBezTo>
                    <a:pt x="65660" y="16665"/>
                    <a:pt x="65802" y="16879"/>
                    <a:pt x="65713" y="17236"/>
                  </a:cubicBezTo>
                  <a:cubicBezTo>
                    <a:pt x="65726" y="17186"/>
                    <a:pt x="65628" y="17131"/>
                    <a:pt x="65569" y="17131"/>
                  </a:cubicBezTo>
                  <a:cubicBezTo>
                    <a:pt x="65544" y="17131"/>
                    <a:pt x="65526" y="17141"/>
                    <a:pt x="65526" y="17165"/>
                  </a:cubicBezTo>
                  <a:cubicBezTo>
                    <a:pt x="65526" y="17495"/>
                    <a:pt x="66079" y="17396"/>
                    <a:pt x="65535" y="17753"/>
                  </a:cubicBezTo>
                  <a:cubicBezTo>
                    <a:pt x="65517" y="17762"/>
                    <a:pt x="65508" y="18467"/>
                    <a:pt x="65490" y="18547"/>
                  </a:cubicBezTo>
                  <a:cubicBezTo>
                    <a:pt x="65533" y="18526"/>
                    <a:pt x="65879" y="18475"/>
                    <a:pt x="66001" y="18475"/>
                  </a:cubicBezTo>
                  <a:cubicBezTo>
                    <a:pt x="66030" y="18475"/>
                    <a:pt x="66047" y="18478"/>
                    <a:pt x="66043" y="18485"/>
                  </a:cubicBezTo>
                  <a:cubicBezTo>
                    <a:pt x="66020" y="18556"/>
                    <a:pt x="65821" y="18794"/>
                    <a:pt x="65758" y="18794"/>
                  </a:cubicBezTo>
                  <a:cubicBezTo>
                    <a:pt x="65726" y="18794"/>
                    <a:pt x="65728" y="18735"/>
                    <a:pt x="65802" y="18565"/>
                  </a:cubicBezTo>
                  <a:lnTo>
                    <a:pt x="65802" y="18565"/>
                  </a:lnTo>
                  <a:cubicBezTo>
                    <a:pt x="65758" y="18628"/>
                    <a:pt x="65410" y="18940"/>
                    <a:pt x="65347" y="18949"/>
                  </a:cubicBezTo>
                  <a:cubicBezTo>
                    <a:pt x="65347" y="18953"/>
                    <a:pt x="65345" y="18955"/>
                    <a:pt x="65342" y="18955"/>
                  </a:cubicBezTo>
                  <a:cubicBezTo>
                    <a:pt x="65339" y="18955"/>
                    <a:pt x="65334" y="18953"/>
                    <a:pt x="65330" y="18949"/>
                  </a:cubicBezTo>
                  <a:lnTo>
                    <a:pt x="65347" y="18949"/>
                  </a:lnTo>
                  <a:cubicBezTo>
                    <a:pt x="65356" y="18888"/>
                    <a:pt x="65129" y="18609"/>
                    <a:pt x="65059" y="18609"/>
                  </a:cubicBezTo>
                  <a:cubicBezTo>
                    <a:pt x="65057" y="18609"/>
                    <a:pt x="65055" y="18609"/>
                    <a:pt x="65053" y="18610"/>
                  </a:cubicBezTo>
                  <a:cubicBezTo>
                    <a:pt x="65017" y="18610"/>
                    <a:pt x="65731" y="19725"/>
                    <a:pt x="65785" y="19805"/>
                  </a:cubicBezTo>
                  <a:cubicBezTo>
                    <a:pt x="65999" y="20135"/>
                    <a:pt x="65990" y="19992"/>
                    <a:pt x="66008" y="20323"/>
                  </a:cubicBezTo>
                  <a:cubicBezTo>
                    <a:pt x="66025" y="20546"/>
                    <a:pt x="65865" y="21036"/>
                    <a:pt x="65794" y="21259"/>
                  </a:cubicBezTo>
                  <a:cubicBezTo>
                    <a:pt x="65695" y="21250"/>
                    <a:pt x="65642" y="21241"/>
                    <a:pt x="65624" y="21215"/>
                  </a:cubicBezTo>
                  <a:lnTo>
                    <a:pt x="65624" y="21215"/>
                  </a:lnTo>
                  <a:cubicBezTo>
                    <a:pt x="65636" y="21289"/>
                    <a:pt x="65653" y="21351"/>
                    <a:pt x="65662" y="21351"/>
                  </a:cubicBezTo>
                  <a:cubicBezTo>
                    <a:pt x="65666" y="21351"/>
                    <a:pt x="65669" y="21340"/>
                    <a:pt x="65669" y="21313"/>
                  </a:cubicBezTo>
                  <a:cubicBezTo>
                    <a:pt x="65669" y="21304"/>
                    <a:pt x="65669" y="21300"/>
                    <a:pt x="65669" y="21300"/>
                  </a:cubicBezTo>
                  <a:lnTo>
                    <a:pt x="65669" y="21300"/>
                  </a:lnTo>
                  <a:cubicBezTo>
                    <a:pt x="65670" y="21300"/>
                    <a:pt x="65672" y="21744"/>
                    <a:pt x="65585" y="21744"/>
                  </a:cubicBezTo>
                  <a:cubicBezTo>
                    <a:pt x="65563" y="21744"/>
                    <a:pt x="65535" y="21715"/>
                    <a:pt x="65499" y="21643"/>
                  </a:cubicBezTo>
                  <a:lnTo>
                    <a:pt x="65499" y="21643"/>
                  </a:lnTo>
                  <a:cubicBezTo>
                    <a:pt x="65526" y="21919"/>
                    <a:pt x="65053" y="21928"/>
                    <a:pt x="65133" y="22223"/>
                  </a:cubicBezTo>
                  <a:cubicBezTo>
                    <a:pt x="65175" y="22097"/>
                    <a:pt x="65264" y="22035"/>
                    <a:pt x="65393" y="22035"/>
                  </a:cubicBezTo>
                  <a:cubicBezTo>
                    <a:pt x="65401" y="22035"/>
                    <a:pt x="65410" y="22035"/>
                    <a:pt x="65419" y="22035"/>
                  </a:cubicBezTo>
                  <a:cubicBezTo>
                    <a:pt x="65490" y="22292"/>
                    <a:pt x="65524" y="22380"/>
                    <a:pt x="65550" y="22380"/>
                  </a:cubicBezTo>
                  <a:cubicBezTo>
                    <a:pt x="65599" y="22380"/>
                    <a:pt x="65622" y="22066"/>
                    <a:pt x="65820" y="21973"/>
                  </a:cubicBezTo>
                  <a:lnTo>
                    <a:pt x="65820" y="21973"/>
                  </a:lnTo>
                  <a:cubicBezTo>
                    <a:pt x="65883" y="22196"/>
                    <a:pt x="65553" y="22812"/>
                    <a:pt x="65437" y="22874"/>
                  </a:cubicBezTo>
                  <a:cubicBezTo>
                    <a:pt x="65428" y="22856"/>
                    <a:pt x="65437" y="22410"/>
                    <a:pt x="65410" y="22410"/>
                  </a:cubicBezTo>
                  <a:cubicBezTo>
                    <a:pt x="65292" y="22410"/>
                    <a:pt x="65167" y="22714"/>
                    <a:pt x="65012" y="22714"/>
                  </a:cubicBezTo>
                  <a:cubicBezTo>
                    <a:pt x="64990" y="22714"/>
                    <a:pt x="64969" y="22708"/>
                    <a:pt x="64946" y="22696"/>
                  </a:cubicBezTo>
                  <a:cubicBezTo>
                    <a:pt x="64919" y="22687"/>
                    <a:pt x="64884" y="22401"/>
                    <a:pt x="64884" y="22365"/>
                  </a:cubicBezTo>
                  <a:cubicBezTo>
                    <a:pt x="64875" y="22454"/>
                    <a:pt x="64848" y="22533"/>
                    <a:pt x="64805" y="22604"/>
                  </a:cubicBezTo>
                  <a:lnTo>
                    <a:pt x="64805" y="22604"/>
                  </a:lnTo>
                  <a:cubicBezTo>
                    <a:pt x="64811" y="22571"/>
                    <a:pt x="64494" y="22256"/>
                    <a:pt x="64382" y="22256"/>
                  </a:cubicBezTo>
                  <a:cubicBezTo>
                    <a:pt x="64376" y="22256"/>
                    <a:pt x="64371" y="22257"/>
                    <a:pt x="64366" y="22258"/>
                  </a:cubicBezTo>
                  <a:cubicBezTo>
                    <a:pt x="64164" y="22329"/>
                    <a:pt x="65300" y="22999"/>
                    <a:pt x="65338" y="22999"/>
                  </a:cubicBezTo>
                  <a:cubicBezTo>
                    <a:pt x="65338" y="22999"/>
                    <a:pt x="65338" y="22999"/>
                    <a:pt x="65339" y="22999"/>
                  </a:cubicBezTo>
                  <a:lnTo>
                    <a:pt x="65339" y="22999"/>
                  </a:lnTo>
                  <a:cubicBezTo>
                    <a:pt x="65320" y="23031"/>
                    <a:pt x="65297" y="23042"/>
                    <a:pt x="65273" y="23042"/>
                  </a:cubicBezTo>
                  <a:cubicBezTo>
                    <a:pt x="65200" y="23042"/>
                    <a:pt x="65109" y="22941"/>
                    <a:pt x="65042" y="22941"/>
                  </a:cubicBezTo>
                  <a:cubicBezTo>
                    <a:pt x="65022" y="22941"/>
                    <a:pt x="65005" y="22950"/>
                    <a:pt x="64991" y="22972"/>
                  </a:cubicBezTo>
                  <a:cubicBezTo>
                    <a:pt x="64998" y="22962"/>
                    <a:pt x="65006" y="22957"/>
                    <a:pt x="65015" y="22957"/>
                  </a:cubicBezTo>
                  <a:cubicBezTo>
                    <a:pt x="65120" y="22957"/>
                    <a:pt x="65351" y="23559"/>
                    <a:pt x="65163" y="23559"/>
                  </a:cubicBezTo>
                  <a:cubicBezTo>
                    <a:pt x="65152" y="23559"/>
                    <a:pt x="65139" y="23557"/>
                    <a:pt x="65124" y="23552"/>
                  </a:cubicBezTo>
                  <a:lnTo>
                    <a:pt x="65124" y="23552"/>
                  </a:lnTo>
                  <a:cubicBezTo>
                    <a:pt x="65169" y="23632"/>
                    <a:pt x="65232" y="23704"/>
                    <a:pt x="65294" y="23775"/>
                  </a:cubicBezTo>
                  <a:cubicBezTo>
                    <a:pt x="65297" y="23777"/>
                    <a:pt x="65298" y="23778"/>
                    <a:pt x="65300" y="23778"/>
                  </a:cubicBezTo>
                  <a:cubicBezTo>
                    <a:pt x="65318" y="23778"/>
                    <a:pt x="65159" y="23525"/>
                    <a:pt x="65276" y="23516"/>
                  </a:cubicBezTo>
                  <a:cubicBezTo>
                    <a:pt x="65280" y="23516"/>
                    <a:pt x="65284" y="23516"/>
                    <a:pt x="65288" y="23516"/>
                  </a:cubicBezTo>
                  <a:cubicBezTo>
                    <a:pt x="65528" y="23516"/>
                    <a:pt x="65321" y="24034"/>
                    <a:pt x="65330" y="24060"/>
                  </a:cubicBezTo>
                  <a:cubicBezTo>
                    <a:pt x="65328" y="24061"/>
                    <a:pt x="65327" y="24061"/>
                    <a:pt x="65326" y="24061"/>
                  </a:cubicBezTo>
                  <a:cubicBezTo>
                    <a:pt x="65175" y="24061"/>
                    <a:pt x="64982" y="23515"/>
                    <a:pt x="65035" y="23320"/>
                  </a:cubicBezTo>
                  <a:cubicBezTo>
                    <a:pt x="65034" y="23318"/>
                    <a:pt x="65028" y="23317"/>
                    <a:pt x="65019" y="23317"/>
                  </a:cubicBezTo>
                  <a:cubicBezTo>
                    <a:pt x="64957" y="23317"/>
                    <a:pt x="64747" y="23357"/>
                    <a:pt x="64696" y="23357"/>
                  </a:cubicBezTo>
                  <a:cubicBezTo>
                    <a:pt x="64692" y="23357"/>
                    <a:pt x="64689" y="23356"/>
                    <a:pt x="64687" y="23356"/>
                  </a:cubicBezTo>
                  <a:lnTo>
                    <a:pt x="64687" y="23356"/>
                  </a:lnTo>
                  <a:cubicBezTo>
                    <a:pt x="64732" y="23445"/>
                    <a:pt x="64875" y="24221"/>
                    <a:pt x="64866" y="24310"/>
                  </a:cubicBezTo>
                  <a:cubicBezTo>
                    <a:pt x="64830" y="24542"/>
                    <a:pt x="64616" y="24676"/>
                    <a:pt x="64643" y="24863"/>
                  </a:cubicBezTo>
                  <a:cubicBezTo>
                    <a:pt x="64661" y="24979"/>
                    <a:pt x="65053" y="24944"/>
                    <a:pt x="65053" y="25131"/>
                  </a:cubicBezTo>
                  <a:cubicBezTo>
                    <a:pt x="65053" y="25159"/>
                    <a:pt x="65004" y="25166"/>
                    <a:pt x="64942" y="25166"/>
                  </a:cubicBezTo>
                  <a:cubicBezTo>
                    <a:pt x="64864" y="25166"/>
                    <a:pt x="64766" y="25154"/>
                    <a:pt x="64717" y="25154"/>
                  </a:cubicBezTo>
                  <a:cubicBezTo>
                    <a:pt x="64702" y="25154"/>
                    <a:pt x="64692" y="25155"/>
                    <a:pt x="64687" y="25158"/>
                  </a:cubicBezTo>
                  <a:cubicBezTo>
                    <a:pt x="64562" y="25220"/>
                    <a:pt x="64910" y="25318"/>
                    <a:pt x="64946" y="25345"/>
                  </a:cubicBezTo>
                  <a:cubicBezTo>
                    <a:pt x="64973" y="25372"/>
                    <a:pt x="64994" y="25383"/>
                    <a:pt x="65012" y="25383"/>
                  </a:cubicBezTo>
                  <a:cubicBezTo>
                    <a:pt x="65023" y="25383"/>
                    <a:pt x="65034" y="25379"/>
                    <a:pt x="65044" y="25372"/>
                  </a:cubicBezTo>
                  <a:cubicBezTo>
                    <a:pt x="65035" y="25274"/>
                    <a:pt x="65071" y="25193"/>
                    <a:pt x="65187" y="25193"/>
                  </a:cubicBezTo>
                  <a:cubicBezTo>
                    <a:pt x="65107" y="25193"/>
                    <a:pt x="65098" y="25336"/>
                    <a:pt x="65044" y="25372"/>
                  </a:cubicBezTo>
                  <a:cubicBezTo>
                    <a:pt x="65052" y="25593"/>
                    <a:pt x="65249" y="25934"/>
                    <a:pt x="65331" y="25934"/>
                  </a:cubicBezTo>
                  <a:cubicBezTo>
                    <a:pt x="65342" y="25934"/>
                    <a:pt x="65350" y="25928"/>
                    <a:pt x="65356" y="25916"/>
                  </a:cubicBezTo>
                  <a:lnTo>
                    <a:pt x="65356" y="25916"/>
                  </a:lnTo>
                  <a:cubicBezTo>
                    <a:pt x="65321" y="25996"/>
                    <a:pt x="65107" y="26103"/>
                    <a:pt x="65035" y="26130"/>
                  </a:cubicBezTo>
                  <a:cubicBezTo>
                    <a:pt x="65990" y="26549"/>
                    <a:pt x="65446" y="26924"/>
                    <a:pt x="65437" y="27647"/>
                  </a:cubicBezTo>
                  <a:cubicBezTo>
                    <a:pt x="65437" y="27870"/>
                    <a:pt x="65695" y="27950"/>
                    <a:pt x="65731" y="28164"/>
                  </a:cubicBezTo>
                  <a:cubicBezTo>
                    <a:pt x="65758" y="28298"/>
                    <a:pt x="65722" y="28423"/>
                    <a:pt x="65695" y="28548"/>
                  </a:cubicBezTo>
                  <a:cubicBezTo>
                    <a:pt x="65669" y="28695"/>
                    <a:pt x="65622" y="28742"/>
                    <a:pt x="65571" y="28742"/>
                  </a:cubicBezTo>
                  <a:cubicBezTo>
                    <a:pt x="65486" y="28742"/>
                    <a:pt x="65390" y="28612"/>
                    <a:pt x="65356" y="28601"/>
                  </a:cubicBezTo>
                  <a:cubicBezTo>
                    <a:pt x="65495" y="28543"/>
                    <a:pt x="65506" y="28421"/>
                    <a:pt x="65421" y="28421"/>
                  </a:cubicBezTo>
                  <a:cubicBezTo>
                    <a:pt x="65363" y="28421"/>
                    <a:pt x="65261" y="28477"/>
                    <a:pt x="65124" y="28646"/>
                  </a:cubicBezTo>
                  <a:cubicBezTo>
                    <a:pt x="65110" y="28667"/>
                    <a:pt x="64843" y="29091"/>
                    <a:pt x="64816" y="29091"/>
                  </a:cubicBezTo>
                  <a:cubicBezTo>
                    <a:pt x="64810" y="29091"/>
                    <a:pt x="64818" y="29066"/>
                    <a:pt x="64848" y="29003"/>
                  </a:cubicBezTo>
                  <a:lnTo>
                    <a:pt x="64848" y="29003"/>
                  </a:lnTo>
                  <a:cubicBezTo>
                    <a:pt x="64741" y="29128"/>
                    <a:pt x="64589" y="29279"/>
                    <a:pt x="64446" y="29368"/>
                  </a:cubicBezTo>
                  <a:cubicBezTo>
                    <a:pt x="64527" y="29347"/>
                    <a:pt x="64638" y="29340"/>
                    <a:pt x="64742" y="29340"/>
                  </a:cubicBezTo>
                  <a:cubicBezTo>
                    <a:pt x="64894" y="29340"/>
                    <a:pt x="65033" y="29356"/>
                    <a:pt x="65044" y="29367"/>
                  </a:cubicBezTo>
                  <a:lnTo>
                    <a:pt x="65044" y="29367"/>
                  </a:lnTo>
                  <a:cubicBezTo>
                    <a:pt x="65027" y="29305"/>
                    <a:pt x="65036" y="29243"/>
                    <a:pt x="65098" y="29226"/>
                  </a:cubicBezTo>
                  <a:lnTo>
                    <a:pt x="65098" y="29226"/>
                  </a:lnTo>
                  <a:cubicBezTo>
                    <a:pt x="65080" y="29235"/>
                    <a:pt x="65062" y="29306"/>
                    <a:pt x="65044" y="29368"/>
                  </a:cubicBezTo>
                  <a:lnTo>
                    <a:pt x="65044" y="29368"/>
                  </a:lnTo>
                  <a:cubicBezTo>
                    <a:pt x="65044" y="29367"/>
                    <a:pt x="65044" y="29367"/>
                    <a:pt x="65044" y="29367"/>
                  </a:cubicBezTo>
                  <a:lnTo>
                    <a:pt x="65044" y="29367"/>
                  </a:lnTo>
                  <a:cubicBezTo>
                    <a:pt x="65044" y="29367"/>
                    <a:pt x="65044" y="29368"/>
                    <a:pt x="65044" y="29368"/>
                  </a:cubicBezTo>
                  <a:cubicBezTo>
                    <a:pt x="65044" y="29368"/>
                    <a:pt x="65044" y="29368"/>
                    <a:pt x="65044" y="29368"/>
                  </a:cubicBezTo>
                  <a:lnTo>
                    <a:pt x="65044" y="29368"/>
                  </a:lnTo>
                  <a:cubicBezTo>
                    <a:pt x="65044" y="29368"/>
                    <a:pt x="65044" y="29368"/>
                    <a:pt x="65044" y="29368"/>
                  </a:cubicBezTo>
                  <a:cubicBezTo>
                    <a:pt x="65080" y="29475"/>
                    <a:pt x="65115" y="29573"/>
                    <a:pt x="65160" y="29671"/>
                  </a:cubicBezTo>
                  <a:lnTo>
                    <a:pt x="65160" y="29671"/>
                  </a:lnTo>
                  <a:cubicBezTo>
                    <a:pt x="65160" y="29671"/>
                    <a:pt x="65159" y="29671"/>
                    <a:pt x="65158" y="29671"/>
                  </a:cubicBezTo>
                  <a:cubicBezTo>
                    <a:pt x="65137" y="29671"/>
                    <a:pt x="64910" y="29752"/>
                    <a:pt x="64910" y="29761"/>
                  </a:cubicBezTo>
                  <a:cubicBezTo>
                    <a:pt x="64928" y="29761"/>
                    <a:pt x="65240" y="29966"/>
                    <a:pt x="65187" y="29984"/>
                  </a:cubicBezTo>
                  <a:cubicBezTo>
                    <a:pt x="65347" y="29930"/>
                    <a:pt x="65339" y="29449"/>
                    <a:pt x="65455" y="29440"/>
                  </a:cubicBezTo>
                  <a:lnTo>
                    <a:pt x="65455" y="29440"/>
                  </a:lnTo>
                  <a:cubicBezTo>
                    <a:pt x="65374" y="29458"/>
                    <a:pt x="65446" y="30136"/>
                    <a:pt x="65437" y="30216"/>
                  </a:cubicBezTo>
                  <a:cubicBezTo>
                    <a:pt x="65404" y="30203"/>
                    <a:pt x="65215" y="30063"/>
                    <a:pt x="65115" y="30063"/>
                  </a:cubicBezTo>
                  <a:cubicBezTo>
                    <a:pt x="65080" y="30063"/>
                    <a:pt x="65055" y="30080"/>
                    <a:pt x="65053" y="30127"/>
                  </a:cubicBezTo>
                  <a:cubicBezTo>
                    <a:pt x="65044" y="30296"/>
                    <a:pt x="65374" y="30341"/>
                    <a:pt x="65401" y="30439"/>
                  </a:cubicBezTo>
                  <a:cubicBezTo>
                    <a:pt x="65437" y="30537"/>
                    <a:pt x="65258" y="30716"/>
                    <a:pt x="65330" y="30849"/>
                  </a:cubicBezTo>
                  <a:cubicBezTo>
                    <a:pt x="65307" y="30777"/>
                    <a:pt x="65371" y="30752"/>
                    <a:pt x="65458" y="30752"/>
                  </a:cubicBezTo>
                  <a:cubicBezTo>
                    <a:pt x="65644" y="30752"/>
                    <a:pt x="65934" y="30864"/>
                    <a:pt x="65708" y="30864"/>
                  </a:cubicBezTo>
                  <a:cubicBezTo>
                    <a:pt x="65663" y="30864"/>
                    <a:pt x="65598" y="30860"/>
                    <a:pt x="65508" y="30849"/>
                  </a:cubicBezTo>
                  <a:cubicBezTo>
                    <a:pt x="65481" y="30921"/>
                    <a:pt x="65374" y="31599"/>
                    <a:pt x="65419" y="31599"/>
                  </a:cubicBezTo>
                  <a:cubicBezTo>
                    <a:pt x="65490" y="31590"/>
                    <a:pt x="65543" y="31564"/>
                    <a:pt x="65570" y="31502"/>
                  </a:cubicBezTo>
                  <a:lnTo>
                    <a:pt x="65570" y="31502"/>
                  </a:lnTo>
                  <a:cubicBezTo>
                    <a:pt x="65555" y="31551"/>
                    <a:pt x="65624" y="32304"/>
                    <a:pt x="65633" y="32366"/>
                  </a:cubicBezTo>
                  <a:cubicBezTo>
                    <a:pt x="65487" y="32246"/>
                    <a:pt x="65183" y="31910"/>
                    <a:pt x="64969" y="31910"/>
                  </a:cubicBezTo>
                  <a:cubicBezTo>
                    <a:pt x="64962" y="31910"/>
                    <a:pt x="64954" y="31910"/>
                    <a:pt x="64946" y="31911"/>
                  </a:cubicBezTo>
                  <a:cubicBezTo>
                    <a:pt x="64536" y="31947"/>
                    <a:pt x="64857" y="32241"/>
                    <a:pt x="65080" y="32321"/>
                  </a:cubicBezTo>
                  <a:cubicBezTo>
                    <a:pt x="64964" y="32330"/>
                    <a:pt x="64928" y="32375"/>
                    <a:pt x="64973" y="32446"/>
                  </a:cubicBezTo>
                  <a:cubicBezTo>
                    <a:pt x="64981" y="32447"/>
                    <a:pt x="64990" y="32448"/>
                    <a:pt x="64998" y="32448"/>
                  </a:cubicBezTo>
                  <a:cubicBezTo>
                    <a:pt x="65097" y="32448"/>
                    <a:pt x="65173" y="32377"/>
                    <a:pt x="65237" y="32377"/>
                  </a:cubicBezTo>
                  <a:cubicBezTo>
                    <a:pt x="65257" y="32377"/>
                    <a:pt x="65276" y="32384"/>
                    <a:pt x="65294" y="32402"/>
                  </a:cubicBezTo>
                  <a:cubicBezTo>
                    <a:pt x="65294" y="32401"/>
                    <a:pt x="65294" y="32401"/>
                    <a:pt x="65295" y="32401"/>
                  </a:cubicBezTo>
                  <a:cubicBezTo>
                    <a:pt x="65302" y="32401"/>
                    <a:pt x="65387" y="32483"/>
                    <a:pt x="65472" y="32509"/>
                  </a:cubicBezTo>
                  <a:cubicBezTo>
                    <a:pt x="65472" y="32509"/>
                    <a:pt x="65481" y="32500"/>
                    <a:pt x="65490" y="32500"/>
                  </a:cubicBezTo>
                  <a:lnTo>
                    <a:pt x="65490" y="32500"/>
                  </a:lnTo>
                  <a:cubicBezTo>
                    <a:pt x="65490" y="32509"/>
                    <a:pt x="65481" y="32509"/>
                    <a:pt x="65472" y="32509"/>
                  </a:cubicBezTo>
                  <a:cubicBezTo>
                    <a:pt x="65379" y="32548"/>
                    <a:pt x="65619" y="33023"/>
                    <a:pt x="65836" y="33023"/>
                  </a:cubicBezTo>
                  <a:cubicBezTo>
                    <a:pt x="65867" y="33023"/>
                    <a:pt x="65898" y="33013"/>
                    <a:pt x="65927" y="32990"/>
                  </a:cubicBezTo>
                  <a:lnTo>
                    <a:pt x="65927" y="32990"/>
                  </a:lnTo>
                  <a:cubicBezTo>
                    <a:pt x="65847" y="33347"/>
                    <a:pt x="65660" y="33445"/>
                    <a:pt x="65446" y="33642"/>
                  </a:cubicBezTo>
                  <a:cubicBezTo>
                    <a:pt x="65428" y="33659"/>
                    <a:pt x="65196" y="33829"/>
                    <a:pt x="65080" y="33927"/>
                  </a:cubicBezTo>
                  <a:cubicBezTo>
                    <a:pt x="65127" y="33923"/>
                    <a:pt x="65161" y="33921"/>
                    <a:pt x="65185" y="33921"/>
                  </a:cubicBezTo>
                  <a:cubicBezTo>
                    <a:pt x="65329" y="33921"/>
                    <a:pt x="65141" y="33990"/>
                    <a:pt x="65240" y="34150"/>
                  </a:cubicBezTo>
                  <a:cubicBezTo>
                    <a:pt x="65254" y="34171"/>
                    <a:pt x="65266" y="34180"/>
                    <a:pt x="65278" y="34180"/>
                  </a:cubicBezTo>
                  <a:cubicBezTo>
                    <a:pt x="65321" y="34180"/>
                    <a:pt x="65353" y="34057"/>
                    <a:pt x="65374" y="33945"/>
                  </a:cubicBezTo>
                  <a:cubicBezTo>
                    <a:pt x="65374" y="34010"/>
                    <a:pt x="65379" y="34043"/>
                    <a:pt x="65389" y="34043"/>
                  </a:cubicBezTo>
                  <a:cubicBezTo>
                    <a:pt x="65403" y="34043"/>
                    <a:pt x="65430" y="33972"/>
                    <a:pt x="65472" y="33829"/>
                  </a:cubicBezTo>
                  <a:lnTo>
                    <a:pt x="65472" y="33829"/>
                  </a:lnTo>
                  <a:cubicBezTo>
                    <a:pt x="65573" y="34081"/>
                    <a:pt x="65192" y="34341"/>
                    <a:pt x="65556" y="34341"/>
                  </a:cubicBezTo>
                  <a:cubicBezTo>
                    <a:pt x="65578" y="34341"/>
                    <a:pt x="65604" y="34340"/>
                    <a:pt x="65633" y="34337"/>
                  </a:cubicBezTo>
                  <a:lnTo>
                    <a:pt x="65633" y="34337"/>
                  </a:lnTo>
                  <a:cubicBezTo>
                    <a:pt x="65553" y="34507"/>
                    <a:pt x="65428" y="34632"/>
                    <a:pt x="65258" y="34730"/>
                  </a:cubicBezTo>
                  <a:cubicBezTo>
                    <a:pt x="65178" y="34569"/>
                    <a:pt x="65339" y="34409"/>
                    <a:pt x="65223" y="34275"/>
                  </a:cubicBezTo>
                  <a:lnTo>
                    <a:pt x="65223" y="34275"/>
                  </a:lnTo>
                  <a:cubicBezTo>
                    <a:pt x="65383" y="34462"/>
                    <a:pt x="64973" y="34739"/>
                    <a:pt x="64910" y="34757"/>
                  </a:cubicBezTo>
                  <a:cubicBezTo>
                    <a:pt x="64928" y="34809"/>
                    <a:pt x="64877" y="35216"/>
                    <a:pt x="64875" y="35229"/>
                  </a:cubicBezTo>
                  <a:lnTo>
                    <a:pt x="64875" y="35229"/>
                  </a:lnTo>
                  <a:cubicBezTo>
                    <a:pt x="64955" y="35096"/>
                    <a:pt x="64979" y="35056"/>
                    <a:pt x="65000" y="35056"/>
                  </a:cubicBezTo>
                  <a:cubicBezTo>
                    <a:pt x="65020" y="35056"/>
                    <a:pt x="65035" y="35096"/>
                    <a:pt x="65098" y="35123"/>
                  </a:cubicBezTo>
                  <a:cubicBezTo>
                    <a:pt x="65159" y="35148"/>
                    <a:pt x="65179" y="35158"/>
                    <a:pt x="65193" y="35158"/>
                  </a:cubicBezTo>
                  <a:cubicBezTo>
                    <a:pt x="65218" y="35158"/>
                    <a:pt x="65221" y="35128"/>
                    <a:pt x="65392" y="35105"/>
                  </a:cubicBezTo>
                  <a:lnTo>
                    <a:pt x="65392" y="35105"/>
                  </a:lnTo>
                  <a:cubicBezTo>
                    <a:pt x="65437" y="35551"/>
                    <a:pt x="65000" y="35899"/>
                    <a:pt x="64652" y="36059"/>
                  </a:cubicBezTo>
                  <a:cubicBezTo>
                    <a:pt x="64598" y="36086"/>
                    <a:pt x="64277" y="36166"/>
                    <a:pt x="64215" y="36166"/>
                  </a:cubicBezTo>
                  <a:cubicBezTo>
                    <a:pt x="64220" y="36166"/>
                    <a:pt x="64131" y="36241"/>
                    <a:pt x="64034" y="36241"/>
                  </a:cubicBezTo>
                  <a:cubicBezTo>
                    <a:pt x="63969" y="36241"/>
                    <a:pt x="63900" y="36208"/>
                    <a:pt x="63853" y="36096"/>
                  </a:cubicBezTo>
                  <a:lnTo>
                    <a:pt x="63853" y="36096"/>
                  </a:lnTo>
                  <a:cubicBezTo>
                    <a:pt x="63932" y="36296"/>
                    <a:pt x="63755" y="36161"/>
                    <a:pt x="64000" y="36416"/>
                  </a:cubicBezTo>
                  <a:cubicBezTo>
                    <a:pt x="63871" y="36373"/>
                    <a:pt x="63768" y="36356"/>
                    <a:pt x="63677" y="36356"/>
                  </a:cubicBezTo>
                  <a:cubicBezTo>
                    <a:pt x="63599" y="36356"/>
                    <a:pt x="63531" y="36369"/>
                    <a:pt x="63465" y="36389"/>
                  </a:cubicBezTo>
                  <a:cubicBezTo>
                    <a:pt x="63465" y="36389"/>
                    <a:pt x="63465" y="36389"/>
                    <a:pt x="63465" y="36389"/>
                  </a:cubicBezTo>
                  <a:lnTo>
                    <a:pt x="63465" y="36389"/>
                  </a:lnTo>
                  <a:cubicBezTo>
                    <a:pt x="63319" y="36424"/>
                    <a:pt x="63183" y="36486"/>
                    <a:pt x="62987" y="36486"/>
                  </a:cubicBezTo>
                  <a:cubicBezTo>
                    <a:pt x="62931" y="36486"/>
                    <a:pt x="62871" y="36481"/>
                    <a:pt x="62805" y="36470"/>
                  </a:cubicBezTo>
                  <a:cubicBezTo>
                    <a:pt x="62896" y="36324"/>
                    <a:pt x="62839" y="36263"/>
                    <a:pt x="62725" y="36263"/>
                  </a:cubicBezTo>
                  <a:cubicBezTo>
                    <a:pt x="62651" y="36263"/>
                    <a:pt x="62553" y="36290"/>
                    <a:pt x="62457" y="36336"/>
                  </a:cubicBezTo>
                  <a:cubicBezTo>
                    <a:pt x="62537" y="36363"/>
                    <a:pt x="62600" y="36398"/>
                    <a:pt x="62662" y="36452"/>
                  </a:cubicBezTo>
                  <a:cubicBezTo>
                    <a:pt x="62466" y="36416"/>
                    <a:pt x="62270" y="36318"/>
                    <a:pt x="62073" y="36309"/>
                  </a:cubicBezTo>
                  <a:cubicBezTo>
                    <a:pt x="61957" y="36309"/>
                    <a:pt x="61913" y="36416"/>
                    <a:pt x="61966" y="36416"/>
                  </a:cubicBezTo>
                  <a:cubicBezTo>
                    <a:pt x="61853" y="36416"/>
                    <a:pt x="61462" y="36306"/>
                    <a:pt x="61292" y="36306"/>
                  </a:cubicBezTo>
                  <a:cubicBezTo>
                    <a:pt x="61262" y="36306"/>
                    <a:pt x="61239" y="36310"/>
                    <a:pt x="61226" y="36318"/>
                  </a:cubicBezTo>
                  <a:cubicBezTo>
                    <a:pt x="61137" y="36380"/>
                    <a:pt x="61333" y="36398"/>
                    <a:pt x="61271" y="36443"/>
                  </a:cubicBezTo>
                  <a:cubicBezTo>
                    <a:pt x="61199" y="36447"/>
                    <a:pt x="61130" y="36449"/>
                    <a:pt x="61061" y="36449"/>
                  </a:cubicBezTo>
                  <a:cubicBezTo>
                    <a:pt x="60992" y="36449"/>
                    <a:pt x="60923" y="36447"/>
                    <a:pt x="60851" y="36443"/>
                  </a:cubicBezTo>
                  <a:cubicBezTo>
                    <a:pt x="60869" y="36363"/>
                    <a:pt x="61226" y="36184"/>
                    <a:pt x="61110" y="36068"/>
                  </a:cubicBezTo>
                  <a:cubicBezTo>
                    <a:pt x="61102" y="36060"/>
                    <a:pt x="61091" y="36056"/>
                    <a:pt x="61078" y="36056"/>
                  </a:cubicBezTo>
                  <a:cubicBezTo>
                    <a:pt x="60970" y="36056"/>
                    <a:pt x="60732" y="36338"/>
                    <a:pt x="60780" y="36434"/>
                  </a:cubicBezTo>
                  <a:cubicBezTo>
                    <a:pt x="60468" y="36363"/>
                    <a:pt x="60271" y="36006"/>
                    <a:pt x="60209" y="35729"/>
                  </a:cubicBezTo>
                  <a:cubicBezTo>
                    <a:pt x="60066" y="36452"/>
                    <a:pt x="59067" y="36487"/>
                    <a:pt x="58469" y="36505"/>
                  </a:cubicBezTo>
                  <a:cubicBezTo>
                    <a:pt x="58585" y="36282"/>
                    <a:pt x="58487" y="36309"/>
                    <a:pt x="58344" y="36300"/>
                  </a:cubicBezTo>
                  <a:cubicBezTo>
                    <a:pt x="58338" y="36300"/>
                    <a:pt x="58331" y="36300"/>
                    <a:pt x="58325" y="36300"/>
                  </a:cubicBezTo>
                  <a:cubicBezTo>
                    <a:pt x="58038" y="36300"/>
                    <a:pt x="58372" y="36497"/>
                    <a:pt x="58398" y="36505"/>
                  </a:cubicBezTo>
                  <a:cubicBezTo>
                    <a:pt x="58166" y="36509"/>
                    <a:pt x="57916" y="36548"/>
                    <a:pt x="57675" y="36548"/>
                  </a:cubicBezTo>
                  <a:cubicBezTo>
                    <a:pt x="57397" y="36548"/>
                    <a:pt x="57132" y="36497"/>
                    <a:pt x="56917" y="36282"/>
                  </a:cubicBezTo>
                  <a:lnTo>
                    <a:pt x="56917" y="36282"/>
                  </a:lnTo>
                  <a:cubicBezTo>
                    <a:pt x="56846" y="36443"/>
                    <a:pt x="56748" y="36389"/>
                    <a:pt x="56980" y="36523"/>
                  </a:cubicBezTo>
                  <a:cubicBezTo>
                    <a:pt x="56932" y="36523"/>
                    <a:pt x="56821" y="36515"/>
                    <a:pt x="56720" y="36515"/>
                  </a:cubicBezTo>
                  <a:cubicBezTo>
                    <a:pt x="56692" y="36515"/>
                    <a:pt x="56665" y="36516"/>
                    <a:pt x="56640" y="36517"/>
                  </a:cubicBezTo>
                  <a:lnTo>
                    <a:pt x="56640" y="36517"/>
                  </a:lnTo>
                  <a:cubicBezTo>
                    <a:pt x="56688" y="36509"/>
                    <a:pt x="56748" y="36489"/>
                    <a:pt x="56748" y="36452"/>
                  </a:cubicBezTo>
                  <a:cubicBezTo>
                    <a:pt x="56748" y="36442"/>
                    <a:pt x="56730" y="36438"/>
                    <a:pt x="56699" y="36438"/>
                  </a:cubicBezTo>
                  <a:cubicBezTo>
                    <a:pt x="56556" y="36438"/>
                    <a:pt x="56131" y="36524"/>
                    <a:pt x="55942" y="36524"/>
                  </a:cubicBezTo>
                  <a:cubicBezTo>
                    <a:pt x="55907" y="36524"/>
                    <a:pt x="55880" y="36521"/>
                    <a:pt x="55864" y="36514"/>
                  </a:cubicBezTo>
                  <a:lnTo>
                    <a:pt x="55864" y="36514"/>
                  </a:lnTo>
                  <a:cubicBezTo>
                    <a:pt x="55876" y="36518"/>
                    <a:pt x="55888" y="36520"/>
                    <a:pt x="55901" y="36520"/>
                  </a:cubicBezTo>
                  <a:cubicBezTo>
                    <a:pt x="56079" y="36520"/>
                    <a:pt x="56379" y="36139"/>
                    <a:pt x="56337" y="36006"/>
                  </a:cubicBezTo>
                  <a:cubicBezTo>
                    <a:pt x="56306" y="35978"/>
                    <a:pt x="56278" y="35964"/>
                    <a:pt x="56251" y="35964"/>
                  </a:cubicBezTo>
                  <a:cubicBezTo>
                    <a:pt x="56209" y="35964"/>
                    <a:pt x="56170" y="36000"/>
                    <a:pt x="56132" y="36077"/>
                  </a:cubicBezTo>
                  <a:cubicBezTo>
                    <a:pt x="56124" y="36069"/>
                    <a:pt x="56039" y="35694"/>
                    <a:pt x="55977" y="35694"/>
                  </a:cubicBezTo>
                  <a:cubicBezTo>
                    <a:pt x="55972" y="35694"/>
                    <a:pt x="55967" y="35697"/>
                    <a:pt x="55963" y="35702"/>
                  </a:cubicBezTo>
                  <a:cubicBezTo>
                    <a:pt x="55891" y="35765"/>
                    <a:pt x="55891" y="35818"/>
                    <a:pt x="55945" y="35872"/>
                  </a:cubicBezTo>
                  <a:cubicBezTo>
                    <a:pt x="55945" y="35907"/>
                    <a:pt x="54789" y="35847"/>
                    <a:pt x="55042" y="36188"/>
                  </a:cubicBezTo>
                  <a:lnTo>
                    <a:pt x="55042" y="36188"/>
                  </a:lnTo>
                  <a:cubicBezTo>
                    <a:pt x="55010" y="36147"/>
                    <a:pt x="54979" y="36098"/>
                    <a:pt x="54954" y="36041"/>
                  </a:cubicBezTo>
                  <a:cubicBezTo>
                    <a:pt x="54630" y="36293"/>
                    <a:pt x="54551" y="36383"/>
                    <a:pt x="54283" y="36383"/>
                  </a:cubicBezTo>
                  <a:cubicBezTo>
                    <a:pt x="54191" y="36383"/>
                    <a:pt x="54075" y="36372"/>
                    <a:pt x="53920" y="36354"/>
                  </a:cubicBezTo>
                  <a:cubicBezTo>
                    <a:pt x="53759" y="36345"/>
                    <a:pt x="53170" y="36157"/>
                    <a:pt x="53224" y="36148"/>
                  </a:cubicBezTo>
                  <a:cubicBezTo>
                    <a:pt x="53218" y="36148"/>
                    <a:pt x="53212" y="36148"/>
                    <a:pt x="53206" y="36148"/>
                  </a:cubicBezTo>
                  <a:cubicBezTo>
                    <a:pt x="53108" y="36148"/>
                    <a:pt x="52948" y="36184"/>
                    <a:pt x="52857" y="36184"/>
                  </a:cubicBezTo>
                  <a:cubicBezTo>
                    <a:pt x="52789" y="36184"/>
                    <a:pt x="52760" y="36164"/>
                    <a:pt x="52822" y="36095"/>
                  </a:cubicBezTo>
                  <a:lnTo>
                    <a:pt x="52822" y="36095"/>
                  </a:lnTo>
                  <a:cubicBezTo>
                    <a:pt x="52681" y="36130"/>
                    <a:pt x="52466" y="36188"/>
                    <a:pt x="52289" y="36188"/>
                  </a:cubicBezTo>
                  <a:cubicBezTo>
                    <a:pt x="52244" y="36188"/>
                    <a:pt x="52201" y="36184"/>
                    <a:pt x="52162" y="36175"/>
                  </a:cubicBezTo>
                  <a:cubicBezTo>
                    <a:pt x="52118" y="36157"/>
                    <a:pt x="52073" y="36148"/>
                    <a:pt x="52046" y="36148"/>
                  </a:cubicBezTo>
                  <a:cubicBezTo>
                    <a:pt x="51984" y="36157"/>
                    <a:pt x="51930" y="36166"/>
                    <a:pt x="51912" y="36166"/>
                  </a:cubicBezTo>
                  <a:cubicBezTo>
                    <a:pt x="51918" y="36166"/>
                    <a:pt x="51832" y="36241"/>
                    <a:pt x="51736" y="36241"/>
                  </a:cubicBezTo>
                  <a:cubicBezTo>
                    <a:pt x="51669" y="36241"/>
                    <a:pt x="51598" y="36206"/>
                    <a:pt x="51547" y="36086"/>
                  </a:cubicBezTo>
                  <a:lnTo>
                    <a:pt x="51547" y="36086"/>
                  </a:lnTo>
                  <a:cubicBezTo>
                    <a:pt x="51636" y="36300"/>
                    <a:pt x="51457" y="36157"/>
                    <a:pt x="51698" y="36416"/>
                  </a:cubicBezTo>
                  <a:cubicBezTo>
                    <a:pt x="51573" y="36374"/>
                    <a:pt x="51469" y="36357"/>
                    <a:pt x="51377" y="36357"/>
                  </a:cubicBezTo>
                  <a:cubicBezTo>
                    <a:pt x="51313" y="36357"/>
                    <a:pt x="51254" y="36366"/>
                    <a:pt x="51199" y="36380"/>
                  </a:cubicBezTo>
                  <a:cubicBezTo>
                    <a:pt x="51199" y="36389"/>
                    <a:pt x="51190" y="36407"/>
                    <a:pt x="51181" y="36416"/>
                  </a:cubicBezTo>
                  <a:cubicBezTo>
                    <a:pt x="51190" y="36461"/>
                    <a:pt x="51181" y="36505"/>
                    <a:pt x="51172" y="36550"/>
                  </a:cubicBezTo>
                  <a:cubicBezTo>
                    <a:pt x="51109" y="36550"/>
                    <a:pt x="51109" y="36514"/>
                    <a:pt x="51118" y="36470"/>
                  </a:cubicBezTo>
                  <a:lnTo>
                    <a:pt x="51118" y="36470"/>
                  </a:lnTo>
                  <a:cubicBezTo>
                    <a:pt x="51074" y="36496"/>
                    <a:pt x="51023" y="36507"/>
                    <a:pt x="50968" y="36507"/>
                  </a:cubicBezTo>
                  <a:cubicBezTo>
                    <a:pt x="50913" y="36507"/>
                    <a:pt x="50855" y="36496"/>
                    <a:pt x="50797" y="36478"/>
                  </a:cubicBezTo>
                  <a:cubicBezTo>
                    <a:pt x="50764" y="36482"/>
                    <a:pt x="50728" y="36484"/>
                    <a:pt x="50689" y="36484"/>
                  </a:cubicBezTo>
                  <a:cubicBezTo>
                    <a:pt x="50634" y="36484"/>
                    <a:pt x="50574" y="36480"/>
                    <a:pt x="50512" y="36470"/>
                  </a:cubicBezTo>
                  <a:cubicBezTo>
                    <a:pt x="50539" y="36416"/>
                    <a:pt x="50556" y="36380"/>
                    <a:pt x="50556" y="36345"/>
                  </a:cubicBezTo>
                  <a:cubicBezTo>
                    <a:pt x="50521" y="36327"/>
                    <a:pt x="50503" y="36300"/>
                    <a:pt x="50476" y="36273"/>
                  </a:cubicBezTo>
                  <a:cubicBezTo>
                    <a:pt x="50461" y="36270"/>
                    <a:pt x="50444" y="36268"/>
                    <a:pt x="50425" y="36268"/>
                  </a:cubicBezTo>
                  <a:cubicBezTo>
                    <a:pt x="50353" y="36268"/>
                    <a:pt x="50256" y="36293"/>
                    <a:pt x="50164" y="36336"/>
                  </a:cubicBezTo>
                  <a:cubicBezTo>
                    <a:pt x="50235" y="36363"/>
                    <a:pt x="50307" y="36398"/>
                    <a:pt x="50369" y="36452"/>
                  </a:cubicBezTo>
                  <a:cubicBezTo>
                    <a:pt x="50235" y="36434"/>
                    <a:pt x="50101" y="36380"/>
                    <a:pt x="49968" y="36345"/>
                  </a:cubicBezTo>
                  <a:cubicBezTo>
                    <a:pt x="49905" y="36363"/>
                    <a:pt x="49852" y="36371"/>
                    <a:pt x="49843" y="36371"/>
                  </a:cubicBezTo>
                  <a:cubicBezTo>
                    <a:pt x="49825" y="36371"/>
                    <a:pt x="49753" y="36363"/>
                    <a:pt x="49673" y="36345"/>
                  </a:cubicBezTo>
                  <a:cubicBezTo>
                    <a:pt x="49638" y="36371"/>
                    <a:pt x="49638" y="36416"/>
                    <a:pt x="49664" y="36416"/>
                  </a:cubicBezTo>
                  <a:cubicBezTo>
                    <a:pt x="49593" y="36416"/>
                    <a:pt x="49432" y="36380"/>
                    <a:pt x="49272" y="36345"/>
                  </a:cubicBezTo>
                  <a:lnTo>
                    <a:pt x="49272" y="36345"/>
                  </a:lnTo>
                  <a:cubicBezTo>
                    <a:pt x="49334" y="36398"/>
                    <a:pt x="49379" y="36443"/>
                    <a:pt x="49388" y="36443"/>
                  </a:cubicBezTo>
                  <a:lnTo>
                    <a:pt x="48968" y="36443"/>
                  </a:lnTo>
                  <a:cubicBezTo>
                    <a:pt x="48902" y="36447"/>
                    <a:pt x="48832" y="36449"/>
                    <a:pt x="48762" y="36449"/>
                  </a:cubicBezTo>
                  <a:cubicBezTo>
                    <a:pt x="48692" y="36449"/>
                    <a:pt x="48621" y="36447"/>
                    <a:pt x="48549" y="36443"/>
                  </a:cubicBezTo>
                  <a:cubicBezTo>
                    <a:pt x="48558" y="36398"/>
                    <a:pt x="48710" y="36300"/>
                    <a:pt x="48790" y="36211"/>
                  </a:cubicBezTo>
                  <a:cubicBezTo>
                    <a:pt x="48745" y="36175"/>
                    <a:pt x="48683" y="36157"/>
                    <a:pt x="48629" y="36148"/>
                  </a:cubicBezTo>
                  <a:cubicBezTo>
                    <a:pt x="48531" y="36238"/>
                    <a:pt x="48451" y="36371"/>
                    <a:pt x="48478" y="36434"/>
                  </a:cubicBezTo>
                  <a:cubicBezTo>
                    <a:pt x="48406" y="36416"/>
                    <a:pt x="48335" y="36380"/>
                    <a:pt x="48273" y="36336"/>
                  </a:cubicBezTo>
                  <a:lnTo>
                    <a:pt x="48273" y="36336"/>
                  </a:lnTo>
                  <a:cubicBezTo>
                    <a:pt x="48282" y="36371"/>
                    <a:pt x="48299" y="36407"/>
                    <a:pt x="48326" y="36443"/>
                  </a:cubicBezTo>
                  <a:cubicBezTo>
                    <a:pt x="48270" y="36459"/>
                    <a:pt x="48214" y="36468"/>
                    <a:pt x="48158" y="36468"/>
                  </a:cubicBezTo>
                  <a:cubicBezTo>
                    <a:pt x="48089" y="36468"/>
                    <a:pt x="48020" y="36454"/>
                    <a:pt x="47951" y="36425"/>
                  </a:cubicBezTo>
                  <a:cubicBezTo>
                    <a:pt x="48005" y="36327"/>
                    <a:pt x="48014" y="36184"/>
                    <a:pt x="48032" y="36059"/>
                  </a:cubicBezTo>
                  <a:cubicBezTo>
                    <a:pt x="47996" y="35988"/>
                    <a:pt x="47960" y="35908"/>
                    <a:pt x="47943" y="35836"/>
                  </a:cubicBezTo>
                  <a:cubicBezTo>
                    <a:pt x="47925" y="35845"/>
                    <a:pt x="47898" y="35854"/>
                    <a:pt x="47880" y="35863"/>
                  </a:cubicBezTo>
                  <a:cubicBezTo>
                    <a:pt x="47800" y="36068"/>
                    <a:pt x="47639" y="36202"/>
                    <a:pt x="47443" y="36300"/>
                  </a:cubicBezTo>
                  <a:cubicBezTo>
                    <a:pt x="47345" y="36380"/>
                    <a:pt x="47256" y="36443"/>
                    <a:pt x="47247" y="36443"/>
                  </a:cubicBezTo>
                  <a:cubicBezTo>
                    <a:pt x="47256" y="36434"/>
                    <a:pt x="47265" y="36407"/>
                    <a:pt x="47273" y="36363"/>
                  </a:cubicBezTo>
                  <a:lnTo>
                    <a:pt x="47273" y="36363"/>
                  </a:lnTo>
                  <a:cubicBezTo>
                    <a:pt x="47202" y="36389"/>
                    <a:pt x="47131" y="36407"/>
                    <a:pt x="47059" y="36425"/>
                  </a:cubicBezTo>
                  <a:cubicBezTo>
                    <a:pt x="47068" y="36425"/>
                    <a:pt x="47068" y="36434"/>
                    <a:pt x="47068" y="36443"/>
                  </a:cubicBezTo>
                  <a:cubicBezTo>
                    <a:pt x="47033" y="36443"/>
                    <a:pt x="47006" y="36443"/>
                    <a:pt x="46979" y="36434"/>
                  </a:cubicBezTo>
                  <a:cubicBezTo>
                    <a:pt x="46694" y="36487"/>
                    <a:pt x="46408" y="36496"/>
                    <a:pt x="46176" y="36505"/>
                  </a:cubicBezTo>
                  <a:cubicBezTo>
                    <a:pt x="46292" y="36282"/>
                    <a:pt x="46185" y="36309"/>
                    <a:pt x="46042" y="36300"/>
                  </a:cubicBezTo>
                  <a:cubicBezTo>
                    <a:pt x="46036" y="36300"/>
                    <a:pt x="46029" y="36300"/>
                    <a:pt x="46023" y="36300"/>
                  </a:cubicBezTo>
                  <a:cubicBezTo>
                    <a:pt x="45736" y="36300"/>
                    <a:pt x="46078" y="36497"/>
                    <a:pt x="46096" y="36505"/>
                  </a:cubicBezTo>
                  <a:cubicBezTo>
                    <a:pt x="45865" y="36510"/>
                    <a:pt x="45614" y="36551"/>
                    <a:pt x="45371" y="36551"/>
                  </a:cubicBezTo>
                  <a:cubicBezTo>
                    <a:pt x="45135" y="36551"/>
                    <a:pt x="44907" y="36512"/>
                    <a:pt x="44713" y="36363"/>
                  </a:cubicBezTo>
                  <a:cubicBezTo>
                    <a:pt x="44698" y="36365"/>
                    <a:pt x="44683" y="36366"/>
                    <a:pt x="44668" y="36366"/>
                  </a:cubicBezTo>
                  <a:cubicBezTo>
                    <a:pt x="44638" y="36366"/>
                    <a:pt x="44606" y="36363"/>
                    <a:pt x="44570" y="36363"/>
                  </a:cubicBezTo>
                  <a:cubicBezTo>
                    <a:pt x="44517" y="36434"/>
                    <a:pt x="44490" y="36416"/>
                    <a:pt x="44677" y="36523"/>
                  </a:cubicBezTo>
                  <a:cubicBezTo>
                    <a:pt x="44630" y="36523"/>
                    <a:pt x="44519" y="36515"/>
                    <a:pt x="44418" y="36515"/>
                  </a:cubicBezTo>
                  <a:cubicBezTo>
                    <a:pt x="44390" y="36515"/>
                    <a:pt x="44362" y="36516"/>
                    <a:pt x="44337" y="36517"/>
                  </a:cubicBezTo>
                  <a:lnTo>
                    <a:pt x="44337" y="36517"/>
                  </a:lnTo>
                  <a:cubicBezTo>
                    <a:pt x="44386" y="36509"/>
                    <a:pt x="44445" y="36489"/>
                    <a:pt x="44445" y="36452"/>
                  </a:cubicBezTo>
                  <a:cubicBezTo>
                    <a:pt x="44445" y="36442"/>
                    <a:pt x="44428" y="36438"/>
                    <a:pt x="44397" y="36438"/>
                  </a:cubicBezTo>
                  <a:cubicBezTo>
                    <a:pt x="44254" y="36438"/>
                    <a:pt x="43829" y="36524"/>
                    <a:pt x="43640" y="36524"/>
                  </a:cubicBezTo>
                  <a:cubicBezTo>
                    <a:pt x="43605" y="36524"/>
                    <a:pt x="43578" y="36521"/>
                    <a:pt x="43562" y="36514"/>
                  </a:cubicBezTo>
                  <a:lnTo>
                    <a:pt x="43562" y="36514"/>
                  </a:lnTo>
                  <a:cubicBezTo>
                    <a:pt x="43573" y="36518"/>
                    <a:pt x="43584" y="36520"/>
                    <a:pt x="43596" y="36520"/>
                  </a:cubicBezTo>
                  <a:cubicBezTo>
                    <a:pt x="43667" y="36520"/>
                    <a:pt x="43764" y="36455"/>
                    <a:pt x="43848" y="36371"/>
                  </a:cubicBezTo>
                  <a:cubicBezTo>
                    <a:pt x="43553" y="36363"/>
                    <a:pt x="43188" y="36354"/>
                    <a:pt x="42911" y="36247"/>
                  </a:cubicBezTo>
                  <a:lnTo>
                    <a:pt x="42911" y="36247"/>
                  </a:lnTo>
                  <a:cubicBezTo>
                    <a:pt x="42991" y="36340"/>
                    <a:pt x="42956" y="36367"/>
                    <a:pt x="42891" y="36367"/>
                  </a:cubicBezTo>
                  <a:cubicBezTo>
                    <a:pt x="42826" y="36367"/>
                    <a:pt x="42733" y="36340"/>
                    <a:pt x="42697" y="36327"/>
                  </a:cubicBezTo>
                  <a:cubicBezTo>
                    <a:pt x="42697" y="36327"/>
                    <a:pt x="42733" y="36273"/>
                    <a:pt x="42768" y="36211"/>
                  </a:cubicBezTo>
                  <a:cubicBezTo>
                    <a:pt x="42742" y="36184"/>
                    <a:pt x="42715" y="36148"/>
                    <a:pt x="42688" y="36113"/>
                  </a:cubicBezTo>
                  <a:cubicBezTo>
                    <a:pt x="42536" y="36184"/>
                    <a:pt x="42492" y="36300"/>
                    <a:pt x="42287" y="36318"/>
                  </a:cubicBezTo>
                  <a:cubicBezTo>
                    <a:pt x="42200" y="36364"/>
                    <a:pt x="42113" y="36384"/>
                    <a:pt x="41986" y="36384"/>
                  </a:cubicBezTo>
                  <a:cubicBezTo>
                    <a:pt x="41891" y="36384"/>
                    <a:pt x="41774" y="36373"/>
                    <a:pt x="41617" y="36354"/>
                  </a:cubicBezTo>
                  <a:cubicBezTo>
                    <a:pt x="41573" y="36354"/>
                    <a:pt x="41484" y="36336"/>
                    <a:pt x="41386" y="36309"/>
                  </a:cubicBezTo>
                  <a:cubicBezTo>
                    <a:pt x="41100" y="36300"/>
                    <a:pt x="40824" y="36300"/>
                    <a:pt x="40547" y="36282"/>
                  </a:cubicBezTo>
                  <a:cubicBezTo>
                    <a:pt x="40392" y="36275"/>
                    <a:pt x="40105" y="36213"/>
                    <a:pt x="39916" y="36213"/>
                  </a:cubicBezTo>
                  <a:cubicBezTo>
                    <a:pt x="39865" y="36213"/>
                    <a:pt x="39821" y="36217"/>
                    <a:pt x="39789" y="36229"/>
                  </a:cubicBezTo>
                  <a:cubicBezTo>
                    <a:pt x="39931" y="36229"/>
                    <a:pt x="40074" y="36238"/>
                    <a:pt x="40146" y="36238"/>
                  </a:cubicBezTo>
                  <a:cubicBezTo>
                    <a:pt x="40101" y="36324"/>
                    <a:pt x="39965" y="36353"/>
                    <a:pt x="39820" y="36353"/>
                  </a:cubicBezTo>
                  <a:cubicBezTo>
                    <a:pt x="39649" y="36353"/>
                    <a:pt x="39464" y="36312"/>
                    <a:pt x="39396" y="36273"/>
                  </a:cubicBezTo>
                  <a:cubicBezTo>
                    <a:pt x="39405" y="36264"/>
                    <a:pt x="39414" y="36255"/>
                    <a:pt x="39432" y="36255"/>
                  </a:cubicBezTo>
                  <a:cubicBezTo>
                    <a:pt x="39352" y="36211"/>
                    <a:pt x="39289" y="36166"/>
                    <a:pt x="39298" y="36113"/>
                  </a:cubicBezTo>
                  <a:cubicBezTo>
                    <a:pt x="39298" y="36113"/>
                    <a:pt x="39298" y="36104"/>
                    <a:pt x="39307" y="36095"/>
                  </a:cubicBezTo>
                  <a:lnTo>
                    <a:pt x="39307" y="36095"/>
                  </a:lnTo>
                  <a:cubicBezTo>
                    <a:pt x="39307" y="36100"/>
                    <a:pt x="39307" y="36105"/>
                    <a:pt x="39305" y="36108"/>
                  </a:cubicBezTo>
                  <a:lnTo>
                    <a:pt x="39305" y="36108"/>
                  </a:lnTo>
                  <a:cubicBezTo>
                    <a:pt x="39337" y="36090"/>
                    <a:pt x="39464" y="36013"/>
                    <a:pt x="39557" y="35943"/>
                  </a:cubicBezTo>
                  <a:cubicBezTo>
                    <a:pt x="39548" y="35934"/>
                    <a:pt x="39548" y="35925"/>
                    <a:pt x="39548" y="35908"/>
                  </a:cubicBezTo>
                  <a:cubicBezTo>
                    <a:pt x="39531" y="35966"/>
                    <a:pt x="39335" y="36079"/>
                    <a:pt x="39244" y="36079"/>
                  </a:cubicBezTo>
                  <a:cubicBezTo>
                    <a:pt x="39238" y="36079"/>
                    <a:pt x="39232" y="36078"/>
                    <a:pt x="39227" y="36077"/>
                  </a:cubicBezTo>
                  <a:cubicBezTo>
                    <a:pt x="39280" y="36050"/>
                    <a:pt x="39307" y="36032"/>
                    <a:pt x="39325" y="36015"/>
                  </a:cubicBezTo>
                  <a:lnTo>
                    <a:pt x="39325" y="36015"/>
                  </a:lnTo>
                  <a:cubicBezTo>
                    <a:pt x="39200" y="36081"/>
                    <a:pt x="39082" y="36140"/>
                    <a:pt x="39038" y="36140"/>
                  </a:cubicBezTo>
                  <a:cubicBezTo>
                    <a:pt x="39035" y="36140"/>
                    <a:pt x="39033" y="36140"/>
                    <a:pt x="39030" y="36139"/>
                  </a:cubicBezTo>
                  <a:cubicBezTo>
                    <a:pt x="39075" y="36131"/>
                    <a:pt x="39066" y="36131"/>
                    <a:pt x="39021" y="36131"/>
                  </a:cubicBezTo>
                  <a:cubicBezTo>
                    <a:pt x="38888" y="36175"/>
                    <a:pt x="38754" y="36202"/>
                    <a:pt x="38620" y="36220"/>
                  </a:cubicBezTo>
                  <a:cubicBezTo>
                    <a:pt x="38678" y="36307"/>
                    <a:pt x="38753" y="36352"/>
                    <a:pt x="38846" y="36352"/>
                  </a:cubicBezTo>
                  <a:cubicBezTo>
                    <a:pt x="38868" y="36352"/>
                    <a:pt x="38891" y="36350"/>
                    <a:pt x="38914" y="36345"/>
                  </a:cubicBezTo>
                  <a:lnTo>
                    <a:pt x="38914" y="36345"/>
                  </a:lnTo>
                  <a:cubicBezTo>
                    <a:pt x="38877" y="36459"/>
                    <a:pt x="38776" y="36507"/>
                    <a:pt x="38658" y="36507"/>
                  </a:cubicBezTo>
                  <a:cubicBezTo>
                    <a:pt x="38491" y="36507"/>
                    <a:pt x="38291" y="36413"/>
                    <a:pt x="38192" y="36282"/>
                  </a:cubicBezTo>
                  <a:cubicBezTo>
                    <a:pt x="38060" y="36313"/>
                    <a:pt x="37922" y="36337"/>
                    <a:pt x="37788" y="36337"/>
                  </a:cubicBezTo>
                  <a:cubicBezTo>
                    <a:pt x="37768" y="36337"/>
                    <a:pt x="37748" y="36337"/>
                    <a:pt x="37728" y="36336"/>
                  </a:cubicBezTo>
                  <a:lnTo>
                    <a:pt x="37701" y="36336"/>
                  </a:lnTo>
                  <a:cubicBezTo>
                    <a:pt x="37630" y="36354"/>
                    <a:pt x="37558" y="36371"/>
                    <a:pt x="37549" y="36371"/>
                  </a:cubicBezTo>
                  <a:cubicBezTo>
                    <a:pt x="37496" y="36371"/>
                    <a:pt x="37166" y="36318"/>
                    <a:pt x="37095" y="36247"/>
                  </a:cubicBezTo>
                  <a:cubicBezTo>
                    <a:pt x="37068" y="36300"/>
                    <a:pt x="37041" y="36363"/>
                    <a:pt x="37005" y="36371"/>
                  </a:cubicBezTo>
                  <a:cubicBezTo>
                    <a:pt x="37050" y="36416"/>
                    <a:pt x="37077" y="36443"/>
                    <a:pt x="37086" y="36443"/>
                  </a:cubicBezTo>
                  <a:lnTo>
                    <a:pt x="36568" y="36443"/>
                  </a:lnTo>
                  <a:cubicBezTo>
                    <a:pt x="36577" y="36434"/>
                    <a:pt x="36577" y="36434"/>
                    <a:pt x="36577" y="36425"/>
                  </a:cubicBezTo>
                  <a:lnTo>
                    <a:pt x="36577" y="36425"/>
                  </a:lnTo>
                  <a:cubicBezTo>
                    <a:pt x="36470" y="36434"/>
                    <a:pt x="36363" y="36443"/>
                    <a:pt x="36256" y="36443"/>
                  </a:cubicBezTo>
                  <a:cubicBezTo>
                    <a:pt x="36256" y="36426"/>
                    <a:pt x="36337" y="36182"/>
                    <a:pt x="36360" y="36182"/>
                  </a:cubicBezTo>
                  <a:cubicBezTo>
                    <a:pt x="36361" y="36182"/>
                    <a:pt x="36361" y="36182"/>
                    <a:pt x="36362" y="36183"/>
                  </a:cubicBezTo>
                  <a:lnTo>
                    <a:pt x="36362" y="36183"/>
                  </a:lnTo>
                  <a:cubicBezTo>
                    <a:pt x="36356" y="36176"/>
                    <a:pt x="36347" y="36173"/>
                    <a:pt x="36337" y="36173"/>
                  </a:cubicBezTo>
                  <a:cubicBezTo>
                    <a:pt x="36272" y="36173"/>
                    <a:pt x="36133" y="36295"/>
                    <a:pt x="35988" y="36371"/>
                  </a:cubicBezTo>
                  <a:cubicBezTo>
                    <a:pt x="35997" y="36398"/>
                    <a:pt x="36006" y="36416"/>
                    <a:pt x="36024" y="36443"/>
                  </a:cubicBezTo>
                  <a:cubicBezTo>
                    <a:pt x="35968" y="36459"/>
                    <a:pt x="35912" y="36468"/>
                    <a:pt x="35856" y="36468"/>
                  </a:cubicBezTo>
                  <a:cubicBezTo>
                    <a:pt x="35789" y="36468"/>
                    <a:pt x="35722" y="36454"/>
                    <a:pt x="35658" y="36425"/>
                  </a:cubicBezTo>
                  <a:cubicBezTo>
                    <a:pt x="35676" y="36380"/>
                    <a:pt x="35694" y="36327"/>
                    <a:pt x="35703" y="36264"/>
                  </a:cubicBezTo>
                  <a:cubicBezTo>
                    <a:pt x="35694" y="36255"/>
                    <a:pt x="35685" y="36247"/>
                    <a:pt x="35676" y="36238"/>
                  </a:cubicBezTo>
                  <a:cubicBezTo>
                    <a:pt x="35614" y="36291"/>
                    <a:pt x="35596" y="36363"/>
                    <a:pt x="35623" y="36443"/>
                  </a:cubicBezTo>
                  <a:cubicBezTo>
                    <a:pt x="35515" y="36443"/>
                    <a:pt x="35462" y="36425"/>
                    <a:pt x="35453" y="36398"/>
                  </a:cubicBezTo>
                  <a:cubicBezTo>
                    <a:pt x="35444" y="36407"/>
                    <a:pt x="35426" y="36416"/>
                    <a:pt x="35417" y="36416"/>
                  </a:cubicBezTo>
                  <a:cubicBezTo>
                    <a:pt x="35417" y="36425"/>
                    <a:pt x="35426" y="36434"/>
                    <a:pt x="35426" y="36443"/>
                  </a:cubicBezTo>
                  <a:cubicBezTo>
                    <a:pt x="35382" y="36443"/>
                    <a:pt x="35364" y="36434"/>
                    <a:pt x="35355" y="36434"/>
                  </a:cubicBezTo>
                  <a:cubicBezTo>
                    <a:pt x="35310" y="36443"/>
                    <a:pt x="35248" y="36443"/>
                    <a:pt x="35159" y="36443"/>
                  </a:cubicBezTo>
                  <a:cubicBezTo>
                    <a:pt x="35179" y="36416"/>
                    <a:pt x="35258" y="36295"/>
                    <a:pt x="35324" y="36295"/>
                  </a:cubicBezTo>
                  <a:cubicBezTo>
                    <a:pt x="35346" y="36295"/>
                    <a:pt x="35366" y="36309"/>
                    <a:pt x="35382" y="36345"/>
                  </a:cubicBezTo>
                  <a:cubicBezTo>
                    <a:pt x="35391" y="36367"/>
                    <a:pt x="35402" y="36376"/>
                    <a:pt x="35414" y="36376"/>
                  </a:cubicBezTo>
                  <a:cubicBezTo>
                    <a:pt x="35426" y="36376"/>
                    <a:pt x="35440" y="36367"/>
                    <a:pt x="35453" y="36354"/>
                  </a:cubicBezTo>
                  <a:cubicBezTo>
                    <a:pt x="35462" y="36345"/>
                    <a:pt x="35471" y="36327"/>
                    <a:pt x="35480" y="36318"/>
                  </a:cubicBezTo>
                  <a:cubicBezTo>
                    <a:pt x="35489" y="36309"/>
                    <a:pt x="35498" y="36291"/>
                    <a:pt x="35498" y="36282"/>
                  </a:cubicBezTo>
                  <a:cubicBezTo>
                    <a:pt x="35507" y="36255"/>
                    <a:pt x="35515" y="36229"/>
                    <a:pt x="35551" y="36193"/>
                  </a:cubicBezTo>
                  <a:lnTo>
                    <a:pt x="35551" y="36193"/>
                  </a:lnTo>
                  <a:cubicBezTo>
                    <a:pt x="35551" y="36202"/>
                    <a:pt x="35524" y="36247"/>
                    <a:pt x="35498" y="36282"/>
                  </a:cubicBezTo>
                  <a:cubicBezTo>
                    <a:pt x="35498" y="36291"/>
                    <a:pt x="35498" y="36291"/>
                    <a:pt x="35498" y="36300"/>
                  </a:cubicBezTo>
                  <a:cubicBezTo>
                    <a:pt x="35551" y="36255"/>
                    <a:pt x="35640" y="36202"/>
                    <a:pt x="35721" y="36175"/>
                  </a:cubicBezTo>
                  <a:cubicBezTo>
                    <a:pt x="35730" y="36131"/>
                    <a:pt x="35730" y="36077"/>
                    <a:pt x="35739" y="36032"/>
                  </a:cubicBezTo>
                  <a:cubicBezTo>
                    <a:pt x="35667" y="36015"/>
                    <a:pt x="35605" y="35988"/>
                    <a:pt x="35596" y="35925"/>
                  </a:cubicBezTo>
                  <a:cubicBezTo>
                    <a:pt x="35587" y="35890"/>
                    <a:pt x="35614" y="35854"/>
                    <a:pt x="35640" y="35836"/>
                  </a:cubicBezTo>
                  <a:lnTo>
                    <a:pt x="35640" y="35836"/>
                  </a:lnTo>
                  <a:cubicBezTo>
                    <a:pt x="35587" y="35854"/>
                    <a:pt x="35533" y="35881"/>
                    <a:pt x="35462" y="35899"/>
                  </a:cubicBezTo>
                  <a:cubicBezTo>
                    <a:pt x="35444" y="35925"/>
                    <a:pt x="35435" y="35952"/>
                    <a:pt x="35417" y="35970"/>
                  </a:cubicBezTo>
                  <a:cubicBezTo>
                    <a:pt x="35417" y="35997"/>
                    <a:pt x="35400" y="36032"/>
                    <a:pt x="35373" y="36068"/>
                  </a:cubicBezTo>
                  <a:cubicBezTo>
                    <a:pt x="35364" y="36095"/>
                    <a:pt x="35355" y="36104"/>
                    <a:pt x="35364" y="36113"/>
                  </a:cubicBezTo>
                  <a:cubicBezTo>
                    <a:pt x="35355" y="36104"/>
                    <a:pt x="35355" y="36104"/>
                    <a:pt x="35346" y="36095"/>
                  </a:cubicBezTo>
                  <a:cubicBezTo>
                    <a:pt x="35319" y="36122"/>
                    <a:pt x="35292" y="36157"/>
                    <a:pt x="35266" y="36184"/>
                  </a:cubicBezTo>
                  <a:cubicBezTo>
                    <a:pt x="35310" y="36193"/>
                    <a:pt x="35355" y="36220"/>
                    <a:pt x="35355" y="36264"/>
                  </a:cubicBezTo>
                  <a:cubicBezTo>
                    <a:pt x="35309" y="36299"/>
                    <a:pt x="35263" y="36315"/>
                    <a:pt x="35218" y="36315"/>
                  </a:cubicBezTo>
                  <a:cubicBezTo>
                    <a:pt x="35192" y="36315"/>
                    <a:pt x="35166" y="36310"/>
                    <a:pt x="35141" y="36300"/>
                  </a:cubicBezTo>
                  <a:cubicBezTo>
                    <a:pt x="35043" y="36380"/>
                    <a:pt x="34962" y="36443"/>
                    <a:pt x="34945" y="36443"/>
                  </a:cubicBezTo>
                  <a:cubicBezTo>
                    <a:pt x="34971" y="36407"/>
                    <a:pt x="35061" y="35997"/>
                    <a:pt x="35025" y="35997"/>
                  </a:cubicBezTo>
                  <a:cubicBezTo>
                    <a:pt x="35007" y="35997"/>
                    <a:pt x="34998" y="35997"/>
                    <a:pt x="34980" y="36006"/>
                  </a:cubicBezTo>
                  <a:lnTo>
                    <a:pt x="34936" y="36006"/>
                  </a:lnTo>
                  <a:cubicBezTo>
                    <a:pt x="34891" y="36015"/>
                    <a:pt x="34855" y="36024"/>
                    <a:pt x="34829" y="36032"/>
                  </a:cubicBezTo>
                  <a:cubicBezTo>
                    <a:pt x="34811" y="36068"/>
                    <a:pt x="34775" y="36104"/>
                    <a:pt x="34739" y="36139"/>
                  </a:cubicBezTo>
                  <a:cubicBezTo>
                    <a:pt x="34722" y="36184"/>
                    <a:pt x="34722" y="36247"/>
                    <a:pt x="34730" y="36309"/>
                  </a:cubicBezTo>
                  <a:cubicBezTo>
                    <a:pt x="34784" y="36229"/>
                    <a:pt x="34882" y="36157"/>
                    <a:pt x="34909" y="36157"/>
                  </a:cubicBezTo>
                  <a:cubicBezTo>
                    <a:pt x="34989" y="36157"/>
                    <a:pt x="34873" y="36354"/>
                    <a:pt x="34757" y="36407"/>
                  </a:cubicBezTo>
                  <a:cubicBezTo>
                    <a:pt x="34766" y="36416"/>
                    <a:pt x="34766" y="36434"/>
                    <a:pt x="34775" y="36443"/>
                  </a:cubicBezTo>
                  <a:cubicBezTo>
                    <a:pt x="34621" y="36443"/>
                    <a:pt x="34620" y="36404"/>
                    <a:pt x="34555" y="36404"/>
                  </a:cubicBezTo>
                  <a:cubicBezTo>
                    <a:pt x="34525" y="36404"/>
                    <a:pt x="34483" y="36412"/>
                    <a:pt x="34409" y="36434"/>
                  </a:cubicBezTo>
                  <a:cubicBezTo>
                    <a:pt x="34436" y="36389"/>
                    <a:pt x="34472" y="36309"/>
                    <a:pt x="34490" y="36229"/>
                  </a:cubicBezTo>
                  <a:cubicBezTo>
                    <a:pt x="34330" y="36221"/>
                    <a:pt x="34525" y="36078"/>
                    <a:pt x="34439" y="36078"/>
                  </a:cubicBezTo>
                  <a:cubicBezTo>
                    <a:pt x="34420" y="36078"/>
                    <a:pt x="34385" y="36086"/>
                    <a:pt x="34329" y="36104"/>
                  </a:cubicBezTo>
                  <a:cubicBezTo>
                    <a:pt x="34329" y="36059"/>
                    <a:pt x="34383" y="36006"/>
                    <a:pt x="34463" y="35961"/>
                  </a:cubicBezTo>
                  <a:cubicBezTo>
                    <a:pt x="34432" y="35950"/>
                    <a:pt x="34405" y="35944"/>
                    <a:pt x="34380" y="35944"/>
                  </a:cubicBezTo>
                  <a:cubicBezTo>
                    <a:pt x="34289" y="35944"/>
                    <a:pt x="34238" y="36023"/>
                    <a:pt x="34231" y="36184"/>
                  </a:cubicBezTo>
                  <a:cubicBezTo>
                    <a:pt x="34231" y="36184"/>
                    <a:pt x="33713" y="36193"/>
                    <a:pt x="33544" y="36202"/>
                  </a:cubicBezTo>
                  <a:cubicBezTo>
                    <a:pt x="33516" y="36203"/>
                    <a:pt x="33488" y="36205"/>
                    <a:pt x="33460" y="36207"/>
                  </a:cubicBezTo>
                  <a:lnTo>
                    <a:pt x="33460" y="36207"/>
                  </a:lnTo>
                  <a:cubicBezTo>
                    <a:pt x="33455" y="36207"/>
                    <a:pt x="33449" y="36207"/>
                    <a:pt x="33443" y="36207"/>
                  </a:cubicBezTo>
                  <a:cubicBezTo>
                    <a:pt x="33393" y="36207"/>
                    <a:pt x="33352" y="36211"/>
                    <a:pt x="33337" y="36220"/>
                  </a:cubicBezTo>
                  <a:lnTo>
                    <a:pt x="33337" y="36220"/>
                  </a:lnTo>
                  <a:cubicBezTo>
                    <a:pt x="33377" y="36215"/>
                    <a:pt x="33418" y="36211"/>
                    <a:pt x="33460" y="36207"/>
                  </a:cubicBezTo>
                  <a:lnTo>
                    <a:pt x="33460" y="36207"/>
                  </a:lnTo>
                  <a:cubicBezTo>
                    <a:pt x="33576" y="36209"/>
                    <a:pt x="33726" y="36227"/>
                    <a:pt x="33731" y="36238"/>
                  </a:cubicBezTo>
                  <a:cubicBezTo>
                    <a:pt x="33696" y="36308"/>
                    <a:pt x="33569" y="36376"/>
                    <a:pt x="33467" y="36376"/>
                  </a:cubicBezTo>
                  <a:cubicBezTo>
                    <a:pt x="33389" y="36376"/>
                    <a:pt x="33326" y="36337"/>
                    <a:pt x="33330" y="36229"/>
                  </a:cubicBezTo>
                  <a:cubicBezTo>
                    <a:pt x="33330" y="36225"/>
                    <a:pt x="33332" y="36222"/>
                    <a:pt x="33337" y="36220"/>
                  </a:cubicBezTo>
                  <a:lnTo>
                    <a:pt x="33337" y="36220"/>
                  </a:lnTo>
                  <a:cubicBezTo>
                    <a:pt x="33202" y="36235"/>
                    <a:pt x="33078" y="36254"/>
                    <a:pt x="32964" y="36254"/>
                  </a:cubicBezTo>
                  <a:cubicBezTo>
                    <a:pt x="32826" y="36254"/>
                    <a:pt x="32701" y="36226"/>
                    <a:pt x="32589" y="36131"/>
                  </a:cubicBezTo>
                  <a:lnTo>
                    <a:pt x="32589" y="36131"/>
                  </a:lnTo>
                  <a:cubicBezTo>
                    <a:pt x="32598" y="36320"/>
                    <a:pt x="32492" y="36368"/>
                    <a:pt x="32367" y="36368"/>
                  </a:cubicBezTo>
                  <a:cubicBezTo>
                    <a:pt x="32240" y="36368"/>
                    <a:pt x="32095" y="36318"/>
                    <a:pt x="32036" y="36318"/>
                  </a:cubicBezTo>
                  <a:cubicBezTo>
                    <a:pt x="31990" y="36357"/>
                    <a:pt x="31936" y="36382"/>
                    <a:pt x="31882" y="36382"/>
                  </a:cubicBezTo>
                  <a:cubicBezTo>
                    <a:pt x="31874" y="36382"/>
                    <a:pt x="31866" y="36382"/>
                    <a:pt x="31858" y="36380"/>
                  </a:cubicBezTo>
                  <a:cubicBezTo>
                    <a:pt x="31841" y="36386"/>
                    <a:pt x="31826" y="36389"/>
                    <a:pt x="31812" y="36389"/>
                  </a:cubicBezTo>
                  <a:cubicBezTo>
                    <a:pt x="31784" y="36389"/>
                    <a:pt x="31763" y="36375"/>
                    <a:pt x="31751" y="36345"/>
                  </a:cubicBezTo>
                  <a:cubicBezTo>
                    <a:pt x="31706" y="36318"/>
                    <a:pt x="31671" y="36273"/>
                    <a:pt x="31635" y="36211"/>
                  </a:cubicBezTo>
                  <a:cubicBezTo>
                    <a:pt x="31555" y="36220"/>
                    <a:pt x="31492" y="36220"/>
                    <a:pt x="31448" y="36229"/>
                  </a:cubicBezTo>
                  <a:cubicBezTo>
                    <a:pt x="31456" y="36238"/>
                    <a:pt x="31456" y="36238"/>
                    <a:pt x="31456" y="36238"/>
                  </a:cubicBezTo>
                  <a:cubicBezTo>
                    <a:pt x="31465" y="36238"/>
                    <a:pt x="31474" y="36229"/>
                    <a:pt x="31474" y="36229"/>
                  </a:cubicBezTo>
                  <a:lnTo>
                    <a:pt x="31474" y="36229"/>
                  </a:lnTo>
                  <a:cubicBezTo>
                    <a:pt x="31474" y="36239"/>
                    <a:pt x="31474" y="36243"/>
                    <a:pt x="31471" y="36243"/>
                  </a:cubicBezTo>
                  <a:cubicBezTo>
                    <a:pt x="31468" y="36243"/>
                    <a:pt x="31464" y="36241"/>
                    <a:pt x="31456" y="36238"/>
                  </a:cubicBezTo>
                  <a:cubicBezTo>
                    <a:pt x="31430" y="36255"/>
                    <a:pt x="31403" y="36264"/>
                    <a:pt x="31358" y="36273"/>
                  </a:cubicBezTo>
                  <a:cubicBezTo>
                    <a:pt x="31385" y="36309"/>
                    <a:pt x="31555" y="36354"/>
                    <a:pt x="31555" y="36371"/>
                  </a:cubicBezTo>
                  <a:cubicBezTo>
                    <a:pt x="31412" y="36371"/>
                    <a:pt x="31251" y="36363"/>
                    <a:pt x="31082" y="36345"/>
                  </a:cubicBezTo>
                  <a:cubicBezTo>
                    <a:pt x="31046" y="36354"/>
                    <a:pt x="31010" y="36363"/>
                    <a:pt x="30975" y="36371"/>
                  </a:cubicBezTo>
                  <a:cubicBezTo>
                    <a:pt x="30984" y="36371"/>
                    <a:pt x="30984" y="36389"/>
                    <a:pt x="30993" y="36398"/>
                  </a:cubicBezTo>
                  <a:cubicBezTo>
                    <a:pt x="30993" y="36414"/>
                    <a:pt x="30975" y="36423"/>
                    <a:pt x="30953" y="36423"/>
                  </a:cubicBezTo>
                  <a:cubicBezTo>
                    <a:pt x="30927" y="36423"/>
                    <a:pt x="30895" y="36410"/>
                    <a:pt x="30885" y="36380"/>
                  </a:cubicBezTo>
                  <a:cubicBezTo>
                    <a:pt x="30595" y="36431"/>
                    <a:pt x="30259" y="36463"/>
                    <a:pt x="30014" y="36463"/>
                  </a:cubicBezTo>
                  <a:cubicBezTo>
                    <a:pt x="29867" y="36463"/>
                    <a:pt x="29752" y="36452"/>
                    <a:pt x="29699" y="36425"/>
                  </a:cubicBezTo>
                  <a:cubicBezTo>
                    <a:pt x="29708" y="36407"/>
                    <a:pt x="29913" y="36113"/>
                    <a:pt x="29922" y="36113"/>
                  </a:cubicBezTo>
                  <a:cubicBezTo>
                    <a:pt x="29931" y="36139"/>
                    <a:pt x="29949" y="36166"/>
                    <a:pt x="29958" y="36184"/>
                  </a:cubicBezTo>
                  <a:cubicBezTo>
                    <a:pt x="29958" y="36113"/>
                    <a:pt x="29895" y="36059"/>
                    <a:pt x="29824" y="35997"/>
                  </a:cubicBezTo>
                  <a:cubicBezTo>
                    <a:pt x="29681" y="36077"/>
                    <a:pt x="29654" y="36175"/>
                    <a:pt x="29744" y="36318"/>
                  </a:cubicBezTo>
                  <a:cubicBezTo>
                    <a:pt x="29663" y="36309"/>
                    <a:pt x="29574" y="36309"/>
                    <a:pt x="29485" y="36309"/>
                  </a:cubicBezTo>
                  <a:cubicBezTo>
                    <a:pt x="29480" y="36319"/>
                    <a:pt x="29467" y="36326"/>
                    <a:pt x="29445" y="36326"/>
                  </a:cubicBezTo>
                  <a:cubicBezTo>
                    <a:pt x="29426" y="36326"/>
                    <a:pt x="29401" y="36321"/>
                    <a:pt x="29369" y="36309"/>
                  </a:cubicBezTo>
                  <a:cubicBezTo>
                    <a:pt x="28994" y="36300"/>
                    <a:pt x="28620" y="36300"/>
                    <a:pt x="28245" y="36282"/>
                  </a:cubicBezTo>
                  <a:cubicBezTo>
                    <a:pt x="28138" y="36273"/>
                    <a:pt x="27959" y="36238"/>
                    <a:pt x="27799" y="36220"/>
                  </a:cubicBezTo>
                  <a:lnTo>
                    <a:pt x="27799" y="36220"/>
                  </a:lnTo>
                  <a:cubicBezTo>
                    <a:pt x="27806" y="36227"/>
                    <a:pt x="27814" y="36228"/>
                    <a:pt x="27827" y="36229"/>
                  </a:cubicBezTo>
                  <a:lnTo>
                    <a:pt x="27827" y="36229"/>
                  </a:lnTo>
                  <a:cubicBezTo>
                    <a:pt x="27758" y="36228"/>
                    <a:pt x="27698" y="36219"/>
                    <a:pt x="27638" y="36211"/>
                  </a:cubicBezTo>
                  <a:cubicBezTo>
                    <a:pt x="27504" y="36211"/>
                    <a:pt x="27415" y="36238"/>
                    <a:pt x="27451" y="36336"/>
                  </a:cubicBezTo>
                  <a:cubicBezTo>
                    <a:pt x="27446" y="36337"/>
                    <a:pt x="27441" y="36337"/>
                    <a:pt x="27435" y="36337"/>
                  </a:cubicBezTo>
                  <a:cubicBezTo>
                    <a:pt x="27369" y="36337"/>
                    <a:pt x="27218" y="36295"/>
                    <a:pt x="27112" y="36238"/>
                  </a:cubicBezTo>
                  <a:lnTo>
                    <a:pt x="27112" y="36238"/>
                  </a:lnTo>
                  <a:cubicBezTo>
                    <a:pt x="27121" y="36273"/>
                    <a:pt x="27139" y="36309"/>
                    <a:pt x="27148" y="36336"/>
                  </a:cubicBezTo>
                  <a:cubicBezTo>
                    <a:pt x="26844" y="36345"/>
                    <a:pt x="26532" y="36354"/>
                    <a:pt x="26229" y="36371"/>
                  </a:cubicBezTo>
                  <a:cubicBezTo>
                    <a:pt x="26255" y="36300"/>
                    <a:pt x="26318" y="36238"/>
                    <a:pt x="26389" y="36175"/>
                  </a:cubicBezTo>
                  <a:lnTo>
                    <a:pt x="26389" y="36175"/>
                  </a:lnTo>
                  <a:cubicBezTo>
                    <a:pt x="26354" y="36184"/>
                    <a:pt x="26318" y="36184"/>
                    <a:pt x="26300" y="36184"/>
                  </a:cubicBezTo>
                  <a:cubicBezTo>
                    <a:pt x="26211" y="36202"/>
                    <a:pt x="26113" y="36229"/>
                    <a:pt x="26024" y="36247"/>
                  </a:cubicBezTo>
                  <a:cubicBezTo>
                    <a:pt x="25765" y="36434"/>
                    <a:pt x="25274" y="36434"/>
                    <a:pt x="24891" y="36443"/>
                  </a:cubicBezTo>
                  <a:cubicBezTo>
                    <a:pt x="24899" y="36434"/>
                    <a:pt x="24899" y="36425"/>
                    <a:pt x="24908" y="36416"/>
                  </a:cubicBezTo>
                  <a:cubicBezTo>
                    <a:pt x="24882" y="36416"/>
                    <a:pt x="24855" y="36407"/>
                    <a:pt x="24819" y="36398"/>
                  </a:cubicBezTo>
                  <a:cubicBezTo>
                    <a:pt x="24842" y="36347"/>
                    <a:pt x="24865" y="36321"/>
                    <a:pt x="24893" y="36321"/>
                  </a:cubicBezTo>
                  <a:cubicBezTo>
                    <a:pt x="24908" y="36321"/>
                    <a:pt x="24925" y="36329"/>
                    <a:pt x="24944" y="36345"/>
                  </a:cubicBezTo>
                  <a:cubicBezTo>
                    <a:pt x="24962" y="36300"/>
                    <a:pt x="24971" y="36255"/>
                    <a:pt x="24980" y="36211"/>
                  </a:cubicBezTo>
                  <a:cubicBezTo>
                    <a:pt x="24944" y="36202"/>
                    <a:pt x="24908" y="36202"/>
                    <a:pt x="24873" y="36202"/>
                  </a:cubicBezTo>
                  <a:cubicBezTo>
                    <a:pt x="24855" y="36220"/>
                    <a:pt x="24828" y="36247"/>
                    <a:pt x="24783" y="36273"/>
                  </a:cubicBezTo>
                  <a:cubicBezTo>
                    <a:pt x="24757" y="36318"/>
                    <a:pt x="24730" y="36371"/>
                    <a:pt x="24703" y="36371"/>
                  </a:cubicBezTo>
                  <a:cubicBezTo>
                    <a:pt x="24668" y="36380"/>
                    <a:pt x="24641" y="36380"/>
                    <a:pt x="24614" y="36380"/>
                  </a:cubicBezTo>
                  <a:cubicBezTo>
                    <a:pt x="24543" y="36425"/>
                    <a:pt x="24480" y="36461"/>
                    <a:pt x="24453" y="36461"/>
                  </a:cubicBezTo>
                  <a:cubicBezTo>
                    <a:pt x="24462" y="36452"/>
                    <a:pt x="24471" y="36425"/>
                    <a:pt x="24480" y="36398"/>
                  </a:cubicBezTo>
                  <a:lnTo>
                    <a:pt x="24480" y="36398"/>
                  </a:lnTo>
                  <a:cubicBezTo>
                    <a:pt x="24418" y="36407"/>
                    <a:pt x="24364" y="36416"/>
                    <a:pt x="24302" y="36425"/>
                  </a:cubicBezTo>
                  <a:cubicBezTo>
                    <a:pt x="24284" y="36434"/>
                    <a:pt x="24266" y="36443"/>
                    <a:pt x="24239" y="36461"/>
                  </a:cubicBezTo>
                  <a:cubicBezTo>
                    <a:pt x="24233" y="36463"/>
                    <a:pt x="24226" y="36464"/>
                    <a:pt x="24220" y="36464"/>
                  </a:cubicBezTo>
                  <a:cubicBezTo>
                    <a:pt x="24200" y="36464"/>
                    <a:pt x="24184" y="36454"/>
                    <a:pt x="24177" y="36434"/>
                  </a:cubicBezTo>
                  <a:cubicBezTo>
                    <a:pt x="24159" y="36434"/>
                    <a:pt x="24141" y="36434"/>
                    <a:pt x="24123" y="36443"/>
                  </a:cubicBezTo>
                  <a:cubicBezTo>
                    <a:pt x="24123" y="36446"/>
                    <a:pt x="24123" y="36449"/>
                    <a:pt x="24123" y="36452"/>
                  </a:cubicBezTo>
                  <a:cubicBezTo>
                    <a:pt x="24114" y="36452"/>
                    <a:pt x="24105" y="36452"/>
                    <a:pt x="24097" y="36443"/>
                  </a:cubicBezTo>
                  <a:lnTo>
                    <a:pt x="23954" y="36443"/>
                  </a:lnTo>
                  <a:cubicBezTo>
                    <a:pt x="23954" y="36434"/>
                    <a:pt x="23972" y="36380"/>
                    <a:pt x="23998" y="36327"/>
                  </a:cubicBezTo>
                  <a:cubicBezTo>
                    <a:pt x="23963" y="36282"/>
                    <a:pt x="23936" y="36247"/>
                    <a:pt x="23909" y="36229"/>
                  </a:cubicBezTo>
                  <a:cubicBezTo>
                    <a:pt x="23865" y="36264"/>
                    <a:pt x="23811" y="36300"/>
                    <a:pt x="23758" y="36336"/>
                  </a:cubicBezTo>
                  <a:cubicBezTo>
                    <a:pt x="23793" y="36371"/>
                    <a:pt x="23820" y="36416"/>
                    <a:pt x="23838" y="36443"/>
                  </a:cubicBezTo>
                  <a:cubicBezTo>
                    <a:pt x="23758" y="36443"/>
                    <a:pt x="23677" y="36425"/>
                    <a:pt x="23615" y="36407"/>
                  </a:cubicBezTo>
                  <a:cubicBezTo>
                    <a:pt x="23561" y="36431"/>
                    <a:pt x="23512" y="36447"/>
                    <a:pt x="23469" y="36447"/>
                  </a:cubicBezTo>
                  <a:cubicBezTo>
                    <a:pt x="23447" y="36447"/>
                    <a:pt x="23427" y="36443"/>
                    <a:pt x="23410" y="36434"/>
                  </a:cubicBezTo>
                  <a:lnTo>
                    <a:pt x="23410" y="36434"/>
                  </a:lnTo>
                  <a:cubicBezTo>
                    <a:pt x="23412" y="36435"/>
                    <a:pt x="23413" y="36435"/>
                    <a:pt x="23415" y="36435"/>
                  </a:cubicBezTo>
                  <a:cubicBezTo>
                    <a:pt x="23429" y="36435"/>
                    <a:pt x="23436" y="36402"/>
                    <a:pt x="23436" y="36363"/>
                  </a:cubicBezTo>
                  <a:cubicBezTo>
                    <a:pt x="23401" y="36345"/>
                    <a:pt x="23374" y="36336"/>
                    <a:pt x="23356" y="36336"/>
                  </a:cubicBezTo>
                  <a:cubicBezTo>
                    <a:pt x="23347" y="36336"/>
                    <a:pt x="23338" y="36318"/>
                    <a:pt x="23329" y="36291"/>
                  </a:cubicBezTo>
                  <a:cubicBezTo>
                    <a:pt x="23312" y="36336"/>
                    <a:pt x="23303" y="36389"/>
                    <a:pt x="23320" y="36443"/>
                  </a:cubicBezTo>
                  <a:cubicBezTo>
                    <a:pt x="23035" y="36443"/>
                    <a:pt x="23142" y="36318"/>
                    <a:pt x="23312" y="36220"/>
                  </a:cubicBezTo>
                  <a:cubicBezTo>
                    <a:pt x="23294" y="36184"/>
                    <a:pt x="23267" y="36157"/>
                    <a:pt x="23213" y="36148"/>
                  </a:cubicBezTo>
                  <a:cubicBezTo>
                    <a:pt x="23204" y="36147"/>
                    <a:pt x="23195" y="36147"/>
                    <a:pt x="23186" y="36147"/>
                  </a:cubicBezTo>
                  <a:cubicBezTo>
                    <a:pt x="23126" y="36147"/>
                    <a:pt x="23071" y="36171"/>
                    <a:pt x="23017" y="36202"/>
                  </a:cubicBezTo>
                  <a:cubicBezTo>
                    <a:pt x="23035" y="36220"/>
                    <a:pt x="23053" y="36238"/>
                    <a:pt x="23053" y="36264"/>
                  </a:cubicBezTo>
                  <a:cubicBezTo>
                    <a:pt x="23009" y="36302"/>
                    <a:pt x="22970" y="36317"/>
                    <a:pt x="22926" y="36317"/>
                  </a:cubicBezTo>
                  <a:cubicBezTo>
                    <a:pt x="22907" y="36317"/>
                    <a:pt x="22887" y="36314"/>
                    <a:pt x="22865" y="36309"/>
                  </a:cubicBezTo>
                  <a:cubicBezTo>
                    <a:pt x="22776" y="36380"/>
                    <a:pt x="22687" y="36443"/>
                    <a:pt x="22580" y="36443"/>
                  </a:cubicBezTo>
                  <a:cubicBezTo>
                    <a:pt x="22598" y="36398"/>
                    <a:pt x="22589" y="36354"/>
                    <a:pt x="22571" y="36318"/>
                  </a:cubicBezTo>
                  <a:cubicBezTo>
                    <a:pt x="22526" y="36371"/>
                    <a:pt x="22464" y="36416"/>
                    <a:pt x="22419" y="36416"/>
                  </a:cubicBezTo>
                  <a:cubicBezTo>
                    <a:pt x="22375" y="36380"/>
                    <a:pt x="22437" y="36291"/>
                    <a:pt x="22500" y="36229"/>
                  </a:cubicBezTo>
                  <a:cubicBezTo>
                    <a:pt x="22473" y="36202"/>
                    <a:pt x="22446" y="36184"/>
                    <a:pt x="22419" y="36157"/>
                  </a:cubicBezTo>
                  <a:cubicBezTo>
                    <a:pt x="22366" y="36193"/>
                    <a:pt x="22321" y="36229"/>
                    <a:pt x="22286" y="36229"/>
                  </a:cubicBezTo>
                  <a:lnTo>
                    <a:pt x="22232" y="36229"/>
                  </a:lnTo>
                  <a:cubicBezTo>
                    <a:pt x="22225" y="36273"/>
                    <a:pt x="22205" y="36305"/>
                    <a:pt x="22174" y="36305"/>
                  </a:cubicBezTo>
                  <a:cubicBezTo>
                    <a:pt x="22167" y="36305"/>
                    <a:pt x="22160" y="36303"/>
                    <a:pt x="22152" y="36300"/>
                  </a:cubicBezTo>
                  <a:cubicBezTo>
                    <a:pt x="22108" y="36262"/>
                    <a:pt x="22054" y="36248"/>
                    <a:pt x="21992" y="36248"/>
                  </a:cubicBezTo>
                  <a:cubicBezTo>
                    <a:pt x="21777" y="36248"/>
                    <a:pt x="21470" y="36429"/>
                    <a:pt x="21206" y="36443"/>
                  </a:cubicBezTo>
                  <a:cubicBezTo>
                    <a:pt x="21195" y="36443"/>
                    <a:pt x="21184" y="36443"/>
                    <a:pt x="21172" y="36443"/>
                  </a:cubicBezTo>
                  <a:cubicBezTo>
                    <a:pt x="20773" y="36443"/>
                    <a:pt x="20226" y="36291"/>
                    <a:pt x="19948" y="35970"/>
                  </a:cubicBezTo>
                  <a:cubicBezTo>
                    <a:pt x="19822" y="36177"/>
                    <a:pt x="19621" y="36391"/>
                    <a:pt x="19514" y="36391"/>
                  </a:cubicBezTo>
                  <a:cubicBezTo>
                    <a:pt x="19454" y="36391"/>
                    <a:pt x="19423" y="36326"/>
                    <a:pt x="19449" y="36157"/>
                  </a:cubicBezTo>
                  <a:lnTo>
                    <a:pt x="19449" y="36157"/>
                  </a:lnTo>
                  <a:cubicBezTo>
                    <a:pt x="19226" y="36300"/>
                    <a:pt x="18985" y="36398"/>
                    <a:pt x="18690" y="36416"/>
                  </a:cubicBezTo>
                  <a:cubicBezTo>
                    <a:pt x="18681" y="36421"/>
                    <a:pt x="18670" y="36423"/>
                    <a:pt x="18658" y="36423"/>
                  </a:cubicBezTo>
                  <a:cubicBezTo>
                    <a:pt x="18646" y="36423"/>
                    <a:pt x="18632" y="36421"/>
                    <a:pt x="18619" y="36416"/>
                  </a:cubicBezTo>
                  <a:cubicBezTo>
                    <a:pt x="18601" y="36416"/>
                    <a:pt x="18548" y="36407"/>
                    <a:pt x="18485" y="36398"/>
                  </a:cubicBezTo>
                  <a:cubicBezTo>
                    <a:pt x="18360" y="36416"/>
                    <a:pt x="18227" y="36434"/>
                    <a:pt x="18102" y="36443"/>
                  </a:cubicBezTo>
                  <a:cubicBezTo>
                    <a:pt x="18111" y="36452"/>
                    <a:pt x="18111" y="36452"/>
                    <a:pt x="18119" y="36461"/>
                  </a:cubicBezTo>
                  <a:cubicBezTo>
                    <a:pt x="18030" y="36466"/>
                    <a:pt x="17715" y="36506"/>
                    <a:pt x="17510" y="36506"/>
                  </a:cubicBezTo>
                  <a:cubicBezTo>
                    <a:pt x="17368" y="36506"/>
                    <a:pt x="17279" y="36487"/>
                    <a:pt x="17352" y="36425"/>
                  </a:cubicBezTo>
                  <a:lnTo>
                    <a:pt x="17352" y="36425"/>
                  </a:lnTo>
                  <a:cubicBezTo>
                    <a:pt x="17094" y="36478"/>
                    <a:pt x="16844" y="36541"/>
                    <a:pt x="16567" y="36568"/>
                  </a:cubicBezTo>
                  <a:cubicBezTo>
                    <a:pt x="16585" y="36559"/>
                    <a:pt x="16781" y="36371"/>
                    <a:pt x="16740" y="36371"/>
                  </a:cubicBezTo>
                  <a:cubicBezTo>
                    <a:pt x="16739" y="36371"/>
                    <a:pt x="16738" y="36371"/>
                    <a:pt x="16737" y="36371"/>
                  </a:cubicBezTo>
                  <a:cubicBezTo>
                    <a:pt x="16594" y="36380"/>
                    <a:pt x="16380" y="36514"/>
                    <a:pt x="16237" y="36550"/>
                  </a:cubicBezTo>
                  <a:cubicBezTo>
                    <a:pt x="16094" y="36577"/>
                    <a:pt x="15961" y="36603"/>
                    <a:pt x="15818" y="36612"/>
                  </a:cubicBezTo>
                  <a:cubicBezTo>
                    <a:pt x="15776" y="36631"/>
                    <a:pt x="15744" y="36640"/>
                    <a:pt x="15720" y="36640"/>
                  </a:cubicBezTo>
                  <a:cubicBezTo>
                    <a:pt x="15663" y="36640"/>
                    <a:pt x="15658" y="36586"/>
                    <a:pt x="15702" y="36478"/>
                  </a:cubicBezTo>
                  <a:lnTo>
                    <a:pt x="15702" y="36478"/>
                  </a:lnTo>
                  <a:cubicBezTo>
                    <a:pt x="15559" y="36523"/>
                    <a:pt x="15407" y="36568"/>
                    <a:pt x="15256" y="36612"/>
                  </a:cubicBezTo>
                  <a:cubicBezTo>
                    <a:pt x="15239" y="36621"/>
                    <a:pt x="15223" y="36625"/>
                    <a:pt x="15208" y="36625"/>
                  </a:cubicBezTo>
                  <a:cubicBezTo>
                    <a:pt x="15161" y="36625"/>
                    <a:pt x="15132" y="36582"/>
                    <a:pt x="15167" y="36514"/>
                  </a:cubicBezTo>
                  <a:lnTo>
                    <a:pt x="15167" y="36514"/>
                  </a:lnTo>
                  <a:cubicBezTo>
                    <a:pt x="15184" y="36559"/>
                    <a:pt x="15220" y="36586"/>
                    <a:pt x="15256" y="36612"/>
                  </a:cubicBezTo>
                  <a:cubicBezTo>
                    <a:pt x="15229" y="36550"/>
                    <a:pt x="15193" y="36487"/>
                    <a:pt x="15167" y="36425"/>
                  </a:cubicBezTo>
                  <a:cubicBezTo>
                    <a:pt x="15137" y="36537"/>
                    <a:pt x="15100" y="36591"/>
                    <a:pt x="15052" y="36591"/>
                  </a:cubicBezTo>
                  <a:cubicBezTo>
                    <a:pt x="15047" y="36591"/>
                    <a:pt x="15042" y="36590"/>
                    <a:pt x="15036" y="36589"/>
                  </a:cubicBezTo>
                  <a:lnTo>
                    <a:pt x="15036" y="36589"/>
                  </a:lnTo>
                  <a:cubicBezTo>
                    <a:pt x="15041" y="36594"/>
                    <a:pt x="15040" y="36594"/>
                    <a:pt x="15033" y="36594"/>
                  </a:cubicBezTo>
                  <a:cubicBezTo>
                    <a:pt x="15033" y="36594"/>
                    <a:pt x="15033" y="36594"/>
                    <a:pt x="15033" y="36588"/>
                  </a:cubicBezTo>
                  <a:lnTo>
                    <a:pt x="15033" y="36588"/>
                  </a:lnTo>
                  <a:cubicBezTo>
                    <a:pt x="15034" y="36588"/>
                    <a:pt x="15035" y="36589"/>
                    <a:pt x="15036" y="36589"/>
                  </a:cubicBezTo>
                  <a:lnTo>
                    <a:pt x="15036" y="36589"/>
                  </a:lnTo>
                  <a:cubicBezTo>
                    <a:pt x="15035" y="36588"/>
                    <a:pt x="15034" y="36587"/>
                    <a:pt x="15033" y="36586"/>
                  </a:cubicBezTo>
                  <a:cubicBezTo>
                    <a:pt x="15033" y="36587"/>
                    <a:pt x="15033" y="36587"/>
                    <a:pt x="15033" y="36588"/>
                  </a:cubicBezTo>
                  <a:lnTo>
                    <a:pt x="15033" y="36588"/>
                  </a:lnTo>
                  <a:cubicBezTo>
                    <a:pt x="15014" y="36583"/>
                    <a:pt x="14993" y="36570"/>
                    <a:pt x="14970" y="36550"/>
                  </a:cubicBezTo>
                  <a:cubicBezTo>
                    <a:pt x="14890" y="36523"/>
                    <a:pt x="14881" y="36496"/>
                    <a:pt x="14935" y="36478"/>
                  </a:cubicBezTo>
                  <a:cubicBezTo>
                    <a:pt x="14837" y="36478"/>
                    <a:pt x="14631" y="36425"/>
                    <a:pt x="14426" y="36345"/>
                  </a:cubicBezTo>
                  <a:cubicBezTo>
                    <a:pt x="14257" y="36354"/>
                    <a:pt x="14096" y="36363"/>
                    <a:pt x="13927" y="36371"/>
                  </a:cubicBezTo>
                  <a:cubicBezTo>
                    <a:pt x="13953" y="36300"/>
                    <a:pt x="14016" y="36247"/>
                    <a:pt x="14078" y="36184"/>
                  </a:cubicBezTo>
                  <a:cubicBezTo>
                    <a:pt x="14016" y="36148"/>
                    <a:pt x="13962" y="36113"/>
                    <a:pt x="13918" y="36077"/>
                  </a:cubicBezTo>
                  <a:cubicBezTo>
                    <a:pt x="13865" y="36122"/>
                    <a:pt x="13788" y="36192"/>
                    <a:pt x="13785" y="36192"/>
                  </a:cubicBezTo>
                  <a:lnTo>
                    <a:pt x="13785" y="36192"/>
                  </a:lnTo>
                  <a:cubicBezTo>
                    <a:pt x="13788" y="36190"/>
                    <a:pt x="13790" y="36187"/>
                    <a:pt x="13793" y="36184"/>
                  </a:cubicBezTo>
                  <a:lnTo>
                    <a:pt x="13793" y="36184"/>
                  </a:lnTo>
                  <a:cubicBezTo>
                    <a:pt x="13787" y="36190"/>
                    <a:pt x="13785" y="36192"/>
                    <a:pt x="13785" y="36192"/>
                  </a:cubicBezTo>
                  <a:cubicBezTo>
                    <a:pt x="13785" y="36192"/>
                    <a:pt x="13785" y="36192"/>
                    <a:pt x="13785" y="36192"/>
                  </a:cubicBezTo>
                  <a:lnTo>
                    <a:pt x="13785" y="36192"/>
                  </a:lnTo>
                  <a:cubicBezTo>
                    <a:pt x="13549" y="36443"/>
                    <a:pt x="13012" y="36434"/>
                    <a:pt x="12588" y="36443"/>
                  </a:cubicBezTo>
                  <a:cubicBezTo>
                    <a:pt x="12747" y="36224"/>
                    <a:pt x="12700" y="35912"/>
                    <a:pt x="12504" y="35912"/>
                  </a:cubicBezTo>
                  <a:cubicBezTo>
                    <a:pt x="12436" y="35912"/>
                    <a:pt x="12350" y="35950"/>
                    <a:pt x="12249" y="36041"/>
                  </a:cubicBezTo>
                  <a:cubicBezTo>
                    <a:pt x="12237" y="36150"/>
                    <a:pt x="12282" y="36205"/>
                    <a:pt x="12389" y="36205"/>
                  </a:cubicBezTo>
                  <a:cubicBezTo>
                    <a:pt x="12441" y="36205"/>
                    <a:pt x="12507" y="36192"/>
                    <a:pt x="12588" y="36166"/>
                  </a:cubicBezTo>
                  <a:lnTo>
                    <a:pt x="12588" y="36166"/>
                  </a:lnTo>
                  <a:cubicBezTo>
                    <a:pt x="12624" y="36202"/>
                    <a:pt x="12223" y="36461"/>
                    <a:pt x="12160" y="36461"/>
                  </a:cubicBezTo>
                  <a:cubicBezTo>
                    <a:pt x="12193" y="36428"/>
                    <a:pt x="12225" y="36186"/>
                    <a:pt x="12128" y="36186"/>
                  </a:cubicBezTo>
                  <a:cubicBezTo>
                    <a:pt x="12119" y="36186"/>
                    <a:pt x="12109" y="36188"/>
                    <a:pt x="12098" y="36193"/>
                  </a:cubicBezTo>
                  <a:cubicBezTo>
                    <a:pt x="11937" y="36255"/>
                    <a:pt x="12116" y="36389"/>
                    <a:pt x="11946" y="36461"/>
                  </a:cubicBezTo>
                  <a:cubicBezTo>
                    <a:pt x="11938" y="36463"/>
                    <a:pt x="11931" y="36464"/>
                    <a:pt x="11925" y="36464"/>
                  </a:cubicBezTo>
                  <a:cubicBezTo>
                    <a:pt x="11841" y="36464"/>
                    <a:pt x="11853" y="36262"/>
                    <a:pt x="11803" y="36238"/>
                  </a:cubicBezTo>
                  <a:cubicBezTo>
                    <a:pt x="11797" y="36233"/>
                    <a:pt x="11792" y="36231"/>
                    <a:pt x="11788" y="36231"/>
                  </a:cubicBezTo>
                  <a:cubicBezTo>
                    <a:pt x="11750" y="36231"/>
                    <a:pt x="11825" y="36444"/>
                    <a:pt x="11830" y="36452"/>
                  </a:cubicBezTo>
                  <a:lnTo>
                    <a:pt x="11830" y="36452"/>
                  </a:lnTo>
                  <a:cubicBezTo>
                    <a:pt x="11772" y="36451"/>
                    <a:pt x="11646" y="36224"/>
                    <a:pt x="11592" y="36224"/>
                  </a:cubicBezTo>
                  <a:cubicBezTo>
                    <a:pt x="11588" y="36224"/>
                    <a:pt x="11584" y="36225"/>
                    <a:pt x="11580" y="36229"/>
                  </a:cubicBezTo>
                  <a:cubicBezTo>
                    <a:pt x="11714" y="36095"/>
                    <a:pt x="12089" y="36059"/>
                    <a:pt x="12160" y="35943"/>
                  </a:cubicBezTo>
                  <a:cubicBezTo>
                    <a:pt x="12160" y="35942"/>
                    <a:pt x="12155" y="35942"/>
                    <a:pt x="12145" y="35942"/>
                  </a:cubicBezTo>
                  <a:cubicBezTo>
                    <a:pt x="12077" y="35942"/>
                    <a:pt x="11804" y="35963"/>
                    <a:pt x="11720" y="35963"/>
                  </a:cubicBezTo>
                  <a:cubicBezTo>
                    <a:pt x="11708" y="35963"/>
                    <a:pt x="11699" y="35962"/>
                    <a:pt x="11696" y="35961"/>
                  </a:cubicBezTo>
                  <a:cubicBezTo>
                    <a:pt x="11630" y="35939"/>
                    <a:pt x="11583" y="35931"/>
                    <a:pt x="11549" y="35931"/>
                  </a:cubicBezTo>
                  <a:cubicBezTo>
                    <a:pt x="11477" y="35931"/>
                    <a:pt x="11464" y="35966"/>
                    <a:pt x="11448" y="35966"/>
                  </a:cubicBezTo>
                  <a:cubicBezTo>
                    <a:pt x="11432" y="35966"/>
                    <a:pt x="11413" y="35933"/>
                    <a:pt x="11331" y="35800"/>
                  </a:cubicBezTo>
                  <a:lnTo>
                    <a:pt x="11331" y="35800"/>
                  </a:lnTo>
                  <a:cubicBezTo>
                    <a:pt x="11036" y="35979"/>
                    <a:pt x="11464" y="36282"/>
                    <a:pt x="11536" y="36443"/>
                  </a:cubicBezTo>
                  <a:cubicBezTo>
                    <a:pt x="11322" y="36434"/>
                    <a:pt x="11125" y="36354"/>
                    <a:pt x="11054" y="36336"/>
                  </a:cubicBezTo>
                  <a:cubicBezTo>
                    <a:pt x="11018" y="36327"/>
                    <a:pt x="11045" y="36157"/>
                    <a:pt x="10911" y="36148"/>
                  </a:cubicBezTo>
                  <a:cubicBezTo>
                    <a:pt x="10902" y="36147"/>
                    <a:pt x="10893" y="36147"/>
                    <a:pt x="10884" y="36147"/>
                  </a:cubicBezTo>
                  <a:cubicBezTo>
                    <a:pt x="10666" y="36147"/>
                    <a:pt x="10501" y="36443"/>
                    <a:pt x="10278" y="36443"/>
                  </a:cubicBezTo>
                  <a:cubicBezTo>
                    <a:pt x="10367" y="36255"/>
                    <a:pt x="9992" y="36113"/>
                    <a:pt x="9930" y="35979"/>
                  </a:cubicBezTo>
                  <a:lnTo>
                    <a:pt x="9930" y="35979"/>
                  </a:lnTo>
                  <a:cubicBezTo>
                    <a:pt x="9930" y="36103"/>
                    <a:pt x="9953" y="36304"/>
                    <a:pt x="9878" y="36304"/>
                  </a:cubicBezTo>
                  <a:cubicBezTo>
                    <a:pt x="9872" y="36304"/>
                    <a:pt x="9866" y="36303"/>
                    <a:pt x="9859" y="36300"/>
                  </a:cubicBezTo>
                  <a:cubicBezTo>
                    <a:pt x="9815" y="36262"/>
                    <a:pt x="9761" y="36248"/>
                    <a:pt x="9699" y="36248"/>
                  </a:cubicBezTo>
                  <a:cubicBezTo>
                    <a:pt x="9483" y="36248"/>
                    <a:pt x="9175" y="36429"/>
                    <a:pt x="8904" y="36443"/>
                  </a:cubicBezTo>
                  <a:cubicBezTo>
                    <a:pt x="8894" y="36443"/>
                    <a:pt x="8884" y="36443"/>
                    <a:pt x="8874" y="36443"/>
                  </a:cubicBezTo>
                  <a:cubicBezTo>
                    <a:pt x="8420" y="36443"/>
                    <a:pt x="7766" y="36246"/>
                    <a:pt x="7548" y="35818"/>
                  </a:cubicBezTo>
                  <a:cubicBezTo>
                    <a:pt x="7191" y="36175"/>
                    <a:pt x="6843" y="36407"/>
                    <a:pt x="6326" y="36416"/>
                  </a:cubicBezTo>
                  <a:cubicBezTo>
                    <a:pt x="6283" y="36416"/>
                    <a:pt x="6012" y="36364"/>
                    <a:pt x="5863" y="36364"/>
                  </a:cubicBezTo>
                  <a:cubicBezTo>
                    <a:pt x="5765" y="36364"/>
                    <a:pt x="5720" y="36386"/>
                    <a:pt x="5826" y="36461"/>
                  </a:cubicBezTo>
                  <a:cubicBezTo>
                    <a:pt x="5736" y="36466"/>
                    <a:pt x="5418" y="36506"/>
                    <a:pt x="5213" y="36506"/>
                  </a:cubicBezTo>
                  <a:cubicBezTo>
                    <a:pt x="5071" y="36506"/>
                    <a:pt x="4983" y="36487"/>
                    <a:pt x="5059" y="36425"/>
                  </a:cubicBezTo>
                  <a:lnTo>
                    <a:pt x="5059" y="36425"/>
                  </a:lnTo>
                  <a:cubicBezTo>
                    <a:pt x="4791" y="36478"/>
                    <a:pt x="4542" y="36541"/>
                    <a:pt x="4274" y="36568"/>
                  </a:cubicBezTo>
                  <a:cubicBezTo>
                    <a:pt x="4283" y="36559"/>
                    <a:pt x="4479" y="36371"/>
                    <a:pt x="4438" y="36371"/>
                  </a:cubicBezTo>
                  <a:cubicBezTo>
                    <a:pt x="4437" y="36371"/>
                    <a:pt x="4436" y="36371"/>
                    <a:pt x="4435" y="36371"/>
                  </a:cubicBezTo>
                  <a:cubicBezTo>
                    <a:pt x="4292" y="36380"/>
                    <a:pt x="4087" y="36514"/>
                    <a:pt x="3935" y="36550"/>
                  </a:cubicBezTo>
                  <a:cubicBezTo>
                    <a:pt x="3792" y="36577"/>
                    <a:pt x="3658" y="36603"/>
                    <a:pt x="3516" y="36612"/>
                  </a:cubicBezTo>
                  <a:cubicBezTo>
                    <a:pt x="3474" y="36631"/>
                    <a:pt x="3442" y="36640"/>
                    <a:pt x="3418" y="36640"/>
                  </a:cubicBezTo>
                  <a:cubicBezTo>
                    <a:pt x="3361" y="36640"/>
                    <a:pt x="3358" y="36586"/>
                    <a:pt x="3409" y="36478"/>
                  </a:cubicBezTo>
                  <a:lnTo>
                    <a:pt x="3409" y="36478"/>
                  </a:lnTo>
                  <a:cubicBezTo>
                    <a:pt x="3257" y="36523"/>
                    <a:pt x="3105" y="36568"/>
                    <a:pt x="2963" y="36612"/>
                  </a:cubicBezTo>
                  <a:cubicBezTo>
                    <a:pt x="2944" y="36621"/>
                    <a:pt x="2926" y="36625"/>
                    <a:pt x="2911" y="36625"/>
                  </a:cubicBezTo>
                  <a:cubicBezTo>
                    <a:pt x="2863" y="36625"/>
                    <a:pt x="2839" y="36582"/>
                    <a:pt x="2873" y="36514"/>
                  </a:cubicBezTo>
                  <a:lnTo>
                    <a:pt x="2873" y="36514"/>
                  </a:lnTo>
                  <a:cubicBezTo>
                    <a:pt x="2891" y="36559"/>
                    <a:pt x="2918" y="36586"/>
                    <a:pt x="2963" y="36612"/>
                  </a:cubicBezTo>
                  <a:cubicBezTo>
                    <a:pt x="2927" y="36550"/>
                    <a:pt x="2900" y="36487"/>
                    <a:pt x="2864" y="36425"/>
                  </a:cubicBezTo>
                  <a:cubicBezTo>
                    <a:pt x="2835" y="36537"/>
                    <a:pt x="2798" y="36591"/>
                    <a:pt x="2750" y="36591"/>
                  </a:cubicBezTo>
                  <a:cubicBezTo>
                    <a:pt x="2747" y="36591"/>
                    <a:pt x="2744" y="36591"/>
                    <a:pt x="2740" y="36590"/>
                  </a:cubicBezTo>
                  <a:lnTo>
                    <a:pt x="2740" y="36590"/>
                  </a:lnTo>
                  <a:cubicBezTo>
                    <a:pt x="2742" y="36594"/>
                    <a:pt x="2745" y="36594"/>
                    <a:pt x="2731" y="36594"/>
                  </a:cubicBezTo>
                  <a:cubicBezTo>
                    <a:pt x="2731" y="36594"/>
                    <a:pt x="2736" y="36594"/>
                    <a:pt x="2739" y="36590"/>
                  </a:cubicBezTo>
                  <a:lnTo>
                    <a:pt x="2739" y="36590"/>
                  </a:lnTo>
                  <a:cubicBezTo>
                    <a:pt x="2739" y="36590"/>
                    <a:pt x="2740" y="36590"/>
                    <a:pt x="2740" y="36590"/>
                  </a:cubicBezTo>
                  <a:lnTo>
                    <a:pt x="2740" y="36590"/>
                  </a:lnTo>
                  <a:cubicBezTo>
                    <a:pt x="2740" y="36589"/>
                    <a:pt x="2740" y="36587"/>
                    <a:pt x="2740" y="36586"/>
                  </a:cubicBezTo>
                  <a:lnTo>
                    <a:pt x="2740" y="36586"/>
                  </a:lnTo>
                  <a:cubicBezTo>
                    <a:pt x="2740" y="36587"/>
                    <a:pt x="2739" y="36589"/>
                    <a:pt x="2739" y="36590"/>
                  </a:cubicBezTo>
                  <a:lnTo>
                    <a:pt x="2739" y="36590"/>
                  </a:lnTo>
                  <a:cubicBezTo>
                    <a:pt x="2717" y="36586"/>
                    <a:pt x="2694" y="36573"/>
                    <a:pt x="2668" y="36550"/>
                  </a:cubicBezTo>
                  <a:cubicBezTo>
                    <a:pt x="2597" y="36523"/>
                    <a:pt x="2588" y="36496"/>
                    <a:pt x="2641" y="36478"/>
                  </a:cubicBezTo>
                  <a:cubicBezTo>
                    <a:pt x="2320" y="36478"/>
                    <a:pt x="929" y="35970"/>
                    <a:pt x="1749" y="35631"/>
                  </a:cubicBezTo>
                  <a:cubicBezTo>
                    <a:pt x="1384" y="35577"/>
                    <a:pt x="1723" y="35096"/>
                    <a:pt x="1607" y="34792"/>
                  </a:cubicBezTo>
                  <a:cubicBezTo>
                    <a:pt x="1598" y="34766"/>
                    <a:pt x="1589" y="34748"/>
                    <a:pt x="1580" y="34730"/>
                  </a:cubicBezTo>
                  <a:cubicBezTo>
                    <a:pt x="1577" y="34761"/>
                    <a:pt x="1535" y="34773"/>
                    <a:pt x="1481" y="34773"/>
                  </a:cubicBezTo>
                  <a:cubicBezTo>
                    <a:pt x="1381" y="34773"/>
                    <a:pt x="1241" y="34732"/>
                    <a:pt x="1241" y="34703"/>
                  </a:cubicBezTo>
                  <a:cubicBezTo>
                    <a:pt x="1241" y="34663"/>
                    <a:pt x="1305" y="34646"/>
                    <a:pt x="1377" y="34646"/>
                  </a:cubicBezTo>
                  <a:cubicBezTo>
                    <a:pt x="1434" y="34646"/>
                    <a:pt x="1496" y="34657"/>
                    <a:pt x="1535" y="34676"/>
                  </a:cubicBezTo>
                  <a:cubicBezTo>
                    <a:pt x="1428" y="34552"/>
                    <a:pt x="1241" y="34498"/>
                    <a:pt x="1161" y="34373"/>
                  </a:cubicBezTo>
                  <a:cubicBezTo>
                    <a:pt x="1027" y="34141"/>
                    <a:pt x="1214" y="34275"/>
                    <a:pt x="1169" y="33998"/>
                  </a:cubicBezTo>
                  <a:cubicBezTo>
                    <a:pt x="1143" y="33838"/>
                    <a:pt x="822" y="34025"/>
                    <a:pt x="848" y="33775"/>
                  </a:cubicBezTo>
                  <a:cubicBezTo>
                    <a:pt x="848" y="33767"/>
                    <a:pt x="1214" y="33312"/>
                    <a:pt x="1125" y="33312"/>
                  </a:cubicBezTo>
                  <a:cubicBezTo>
                    <a:pt x="920" y="33320"/>
                    <a:pt x="973" y="33508"/>
                    <a:pt x="830" y="33579"/>
                  </a:cubicBezTo>
                  <a:cubicBezTo>
                    <a:pt x="902" y="32901"/>
                    <a:pt x="786" y="32259"/>
                    <a:pt x="822" y="31590"/>
                  </a:cubicBezTo>
                  <a:cubicBezTo>
                    <a:pt x="822" y="31447"/>
                    <a:pt x="795" y="31224"/>
                    <a:pt x="839" y="31135"/>
                  </a:cubicBezTo>
                  <a:cubicBezTo>
                    <a:pt x="856" y="31101"/>
                    <a:pt x="1208" y="30830"/>
                    <a:pt x="1239" y="30830"/>
                  </a:cubicBezTo>
                  <a:cubicBezTo>
                    <a:pt x="1239" y="30830"/>
                    <a:pt x="1239" y="30830"/>
                    <a:pt x="1239" y="30830"/>
                  </a:cubicBezTo>
                  <a:lnTo>
                    <a:pt x="1239" y="30830"/>
                  </a:lnTo>
                  <a:cubicBezTo>
                    <a:pt x="1151" y="30723"/>
                    <a:pt x="1062" y="30608"/>
                    <a:pt x="982" y="30493"/>
                  </a:cubicBezTo>
                  <a:cubicBezTo>
                    <a:pt x="991" y="30350"/>
                    <a:pt x="1027" y="30207"/>
                    <a:pt x="1071" y="30073"/>
                  </a:cubicBezTo>
                  <a:lnTo>
                    <a:pt x="1071" y="30073"/>
                  </a:lnTo>
                  <a:cubicBezTo>
                    <a:pt x="1064" y="30074"/>
                    <a:pt x="1057" y="30074"/>
                    <a:pt x="1050" y="30074"/>
                  </a:cubicBezTo>
                  <a:cubicBezTo>
                    <a:pt x="637" y="30074"/>
                    <a:pt x="1003" y="29543"/>
                    <a:pt x="1169" y="29324"/>
                  </a:cubicBezTo>
                  <a:cubicBezTo>
                    <a:pt x="1169" y="29315"/>
                    <a:pt x="1187" y="29145"/>
                    <a:pt x="1384" y="29021"/>
                  </a:cubicBezTo>
                  <a:cubicBezTo>
                    <a:pt x="1535" y="28922"/>
                    <a:pt x="1723" y="28896"/>
                    <a:pt x="1901" y="28869"/>
                  </a:cubicBezTo>
                  <a:cubicBezTo>
                    <a:pt x="2035" y="28842"/>
                    <a:pt x="2173" y="28831"/>
                    <a:pt x="2312" y="28831"/>
                  </a:cubicBezTo>
                  <a:cubicBezTo>
                    <a:pt x="2452" y="28831"/>
                    <a:pt x="2592" y="28842"/>
                    <a:pt x="2731" y="28860"/>
                  </a:cubicBezTo>
                  <a:lnTo>
                    <a:pt x="2731" y="28833"/>
                  </a:lnTo>
                  <a:cubicBezTo>
                    <a:pt x="2311" y="28762"/>
                    <a:pt x="1874" y="28789"/>
                    <a:pt x="1464" y="28646"/>
                  </a:cubicBezTo>
                  <a:cubicBezTo>
                    <a:pt x="1455" y="28650"/>
                    <a:pt x="1448" y="28653"/>
                    <a:pt x="1445" y="28653"/>
                  </a:cubicBezTo>
                  <a:cubicBezTo>
                    <a:pt x="1442" y="28653"/>
                    <a:pt x="1442" y="28650"/>
                    <a:pt x="1446" y="28646"/>
                  </a:cubicBezTo>
                  <a:lnTo>
                    <a:pt x="1464" y="28646"/>
                  </a:lnTo>
                  <a:cubicBezTo>
                    <a:pt x="1571" y="28619"/>
                    <a:pt x="1918" y="28441"/>
                    <a:pt x="1901" y="28298"/>
                  </a:cubicBezTo>
                  <a:lnTo>
                    <a:pt x="1901" y="28298"/>
                  </a:lnTo>
                  <a:cubicBezTo>
                    <a:pt x="1905" y="28339"/>
                    <a:pt x="1578" y="28433"/>
                    <a:pt x="1305" y="28433"/>
                  </a:cubicBezTo>
                  <a:cubicBezTo>
                    <a:pt x="1161" y="28433"/>
                    <a:pt x="1032" y="28407"/>
                    <a:pt x="973" y="28334"/>
                  </a:cubicBezTo>
                  <a:lnTo>
                    <a:pt x="973" y="28334"/>
                  </a:lnTo>
                  <a:cubicBezTo>
                    <a:pt x="1060" y="28339"/>
                    <a:pt x="1116" y="28349"/>
                    <a:pt x="1157" y="28349"/>
                  </a:cubicBezTo>
                  <a:cubicBezTo>
                    <a:pt x="1241" y="28349"/>
                    <a:pt x="1255" y="28307"/>
                    <a:pt x="1321" y="28102"/>
                  </a:cubicBezTo>
                  <a:cubicBezTo>
                    <a:pt x="1411" y="27818"/>
                    <a:pt x="1323" y="27768"/>
                    <a:pt x="1226" y="27768"/>
                  </a:cubicBezTo>
                  <a:cubicBezTo>
                    <a:pt x="1172" y="27768"/>
                    <a:pt x="1116" y="27783"/>
                    <a:pt x="1085" y="27783"/>
                  </a:cubicBezTo>
                  <a:cubicBezTo>
                    <a:pt x="1072" y="27783"/>
                    <a:pt x="1064" y="27780"/>
                    <a:pt x="1062" y="27772"/>
                  </a:cubicBezTo>
                  <a:cubicBezTo>
                    <a:pt x="1062" y="27745"/>
                    <a:pt x="1071" y="27406"/>
                    <a:pt x="1080" y="27406"/>
                  </a:cubicBezTo>
                  <a:cubicBezTo>
                    <a:pt x="1080" y="27406"/>
                    <a:pt x="1080" y="27406"/>
                    <a:pt x="1080" y="27406"/>
                  </a:cubicBezTo>
                  <a:cubicBezTo>
                    <a:pt x="1277" y="27504"/>
                    <a:pt x="1607" y="27459"/>
                    <a:pt x="1776" y="27602"/>
                  </a:cubicBezTo>
                  <a:cubicBezTo>
                    <a:pt x="1724" y="27480"/>
                    <a:pt x="1713" y="27447"/>
                    <a:pt x="1721" y="27447"/>
                  </a:cubicBezTo>
                  <a:cubicBezTo>
                    <a:pt x="1730" y="27447"/>
                    <a:pt x="1767" y="27495"/>
                    <a:pt x="1793" y="27495"/>
                  </a:cubicBezTo>
                  <a:cubicBezTo>
                    <a:pt x="1809" y="27495"/>
                    <a:pt x="1821" y="27478"/>
                    <a:pt x="1821" y="27424"/>
                  </a:cubicBezTo>
                  <a:cubicBezTo>
                    <a:pt x="1812" y="27282"/>
                    <a:pt x="1632" y="27234"/>
                    <a:pt x="1594" y="27126"/>
                  </a:cubicBezTo>
                  <a:lnTo>
                    <a:pt x="1594" y="27126"/>
                  </a:lnTo>
                  <a:cubicBezTo>
                    <a:pt x="1609" y="27204"/>
                    <a:pt x="1574" y="27265"/>
                    <a:pt x="1508" y="27290"/>
                  </a:cubicBezTo>
                  <a:cubicBezTo>
                    <a:pt x="1428" y="27245"/>
                    <a:pt x="1410" y="27022"/>
                    <a:pt x="1410" y="26942"/>
                  </a:cubicBezTo>
                  <a:cubicBezTo>
                    <a:pt x="1410" y="26888"/>
                    <a:pt x="839" y="26728"/>
                    <a:pt x="929" y="26639"/>
                  </a:cubicBezTo>
                  <a:cubicBezTo>
                    <a:pt x="933" y="26633"/>
                    <a:pt x="942" y="26631"/>
                    <a:pt x="955" y="26631"/>
                  </a:cubicBezTo>
                  <a:cubicBezTo>
                    <a:pt x="1056" y="26631"/>
                    <a:pt x="1387" y="26771"/>
                    <a:pt x="1488" y="26771"/>
                  </a:cubicBezTo>
                  <a:cubicBezTo>
                    <a:pt x="1507" y="26771"/>
                    <a:pt x="1517" y="26766"/>
                    <a:pt x="1517" y="26755"/>
                  </a:cubicBezTo>
                  <a:cubicBezTo>
                    <a:pt x="1517" y="26371"/>
                    <a:pt x="1294" y="26469"/>
                    <a:pt x="1036" y="26433"/>
                  </a:cubicBezTo>
                  <a:cubicBezTo>
                    <a:pt x="1348" y="26300"/>
                    <a:pt x="946" y="26219"/>
                    <a:pt x="991" y="26023"/>
                  </a:cubicBezTo>
                  <a:cubicBezTo>
                    <a:pt x="1008" y="26020"/>
                    <a:pt x="1023" y="26018"/>
                    <a:pt x="1038" y="26018"/>
                  </a:cubicBezTo>
                  <a:cubicBezTo>
                    <a:pt x="1152" y="26018"/>
                    <a:pt x="1217" y="26107"/>
                    <a:pt x="1241" y="26273"/>
                  </a:cubicBezTo>
                  <a:cubicBezTo>
                    <a:pt x="1243" y="26274"/>
                    <a:pt x="1245" y="26274"/>
                    <a:pt x="1249" y="26274"/>
                  </a:cubicBezTo>
                  <a:cubicBezTo>
                    <a:pt x="1330" y="26274"/>
                    <a:pt x="1848" y="26104"/>
                    <a:pt x="1321" y="25934"/>
                  </a:cubicBezTo>
                  <a:cubicBezTo>
                    <a:pt x="1624" y="25764"/>
                    <a:pt x="955" y="25434"/>
                    <a:pt x="955" y="25167"/>
                  </a:cubicBezTo>
                  <a:lnTo>
                    <a:pt x="955" y="25167"/>
                  </a:lnTo>
                  <a:cubicBezTo>
                    <a:pt x="1066" y="25187"/>
                    <a:pt x="1137" y="25195"/>
                    <a:pt x="1180" y="25195"/>
                  </a:cubicBezTo>
                  <a:cubicBezTo>
                    <a:pt x="1358" y="25195"/>
                    <a:pt x="1021" y="25050"/>
                    <a:pt x="951" y="25050"/>
                  </a:cubicBezTo>
                  <a:cubicBezTo>
                    <a:pt x="949" y="25050"/>
                    <a:pt x="948" y="25051"/>
                    <a:pt x="946" y="25051"/>
                  </a:cubicBezTo>
                  <a:cubicBezTo>
                    <a:pt x="946" y="24878"/>
                    <a:pt x="1015" y="24797"/>
                    <a:pt x="1102" y="24797"/>
                  </a:cubicBezTo>
                  <a:cubicBezTo>
                    <a:pt x="1160" y="24797"/>
                    <a:pt x="1225" y="24832"/>
                    <a:pt x="1285" y="24899"/>
                  </a:cubicBezTo>
                  <a:cubicBezTo>
                    <a:pt x="1393" y="24872"/>
                    <a:pt x="1214" y="24730"/>
                    <a:pt x="1196" y="24694"/>
                  </a:cubicBezTo>
                  <a:cubicBezTo>
                    <a:pt x="1191" y="24676"/>
                    <a:pt x="1179" y="24669"/>
                    <a:pt x="1162" y="24669"/>
                  </a:cubicBezTo>
                  <a:cubicBezTo>
                    <a:pt x="1097" y="24669"/>
                    <a:pt x="966" y="24783"/>
                    <a:pt x="938" y="24783"/>
                  </a:cubicBezTo>
                  <a:cubicBezTo>
                    <a:pt x="929" y="24533"/>
                    <a:pt x="830" y="24141"/>
                    <a:pt x="893" y="23900"/>
                  </a:cubicBezTo>
                  <a:cubicBezTo>
                    <a:pt x="951" y="23687"/>
                    <a:pt x="972" y="23654"/>
                    <a:pt x="999" y="23654"/>
                  </a:cubicBezTo>
                  <a:cubicBezTo>
                    <a:pt x="1012" y="23654"/>
                    <a:pt x="1025" y="23661"/>
                    <a:pt x="1044" y="23661"/>
                  </a:cubicBezTo>
                  <a:cubicBezTo>
                    <a:pt x="1079" y="23661"/>
                    <a:pt x="1133" y="23637"/>
                    <a:pt x="1232" y="23498"/>
                  </a:cubicBezTo>
                  <a:cubicBezTo>
                    <a:pt x="1213" y="23437"/>
                    <a:pt x="1171" y="23417"/>
                    <a:pt x="1123" y="23417"/>
                  </a:cubicBezTo>
                  <a:cubicBezTo>
                    <a:pt x="1036" y="23417"/>
                    <a:pt x="926" y="23481"/>
                    <a:pt x="875" y="23498"/>
                  </a:cubicBezTo>
                  <a:cubicBezTo>
                    <a:pt x="857" y="23177"/>
                    <a:pt x="795" y="22954"/>
                    <a:pt x="920" y="22678"/>
                  </a:cubicBezTo>
                  <a:cubicBezTo>
                    <a:pt x="920" y="22678"/>
                    <a:pt x="920" y="22678"/>
                    <a:pt x="920" y="22678"/>
                  </a:cubicBezTo>
                  <a:cubicBezTo>
                    <a:pt x="928" y="22678"/>
                    <a:pt x="1347" y="22214"/>
                    <a:pt x="1285" y="22187"/>
                  </a:cubicBezTo>
                  <a:lnTo>
                    <a:pt x="1285" y="22187"/>
                  </a:lnTo>
                  <a:cubicBezTo>
                    <a:pt x="1187" y="22276"/>
                    <a:pt x="1080" y="22330"/>
                    <a:pt x="964" y="22374"/>
                  </a:cubicBezTo>
                  <a:cubicBezTo>
                    <a:pt x="920" y="22357"/>
                    <a:pt x="893" y="21964"/>
                    <a:pt x="902" y="21964"/>
                  </a:cubicBezTo>
                  <a:cubicBezTo>
                    <a:pt x="955" y="21964"/>
                    <a:pt x="1424" y="22094"/>
                    <a:pt x="1437" y="22106"/>
                  </a:cubicBezTo>
                  <a:lnTo>
                    <a:pt x="1437" y="22106"/>
                  </a:lnTo>
                  <a:cubicBezTo>
                    <a:pt x="1357" y="21973"/>
                    <a:pt x="1250" y="21857"/>
                    <a:pt x="1134" y="21759"/>
                  </a:cubicBezTo>
                  <a:cubicBezTo>
                    <a:pt x="1115" y="21860"/>
                    <a:pt x="1080" y="21911"/>
                    <a:pt x="1030" y="21911"/>
                  </a:cubicBezTo>
                  <a:cubicBezTo>
                    <a:pt x="987" y="21911"/>
                    <a:pt x="932" y="21873"/>
                    <a:pt x="866" y="21795"/>
                  </a:cubicBezTo>
                  <a:cubicBezTo>
                    <a:pt x="946" y="21714"/>
                    <a:pt x="1045" y="21670"/>
                    <a:pt x="1161" y="21643"/>
                  </a:cubicBezTo>
                  <a:lnTo>
                    <a:pt x="1161" y="21643"/>
                  </a:lnTo>
                  <a:cubicBezTo>
                    <a:pt x="1140" y="21646"/>
                    <a:pt x="1121" y="21647"/>
                    <a:pt x="1103" y="21647"/>
                  </a:cubicBezTo>
                  <a:cubicBezTo>
                    <a:pt x="756" y="21647"/>
                    <a:pt x="980" y="21089"/>
                    <a:pt x="946" y="21081"/>
                  </a:cubicBezTo>
                  <a:lnTo>
                    <a:pt x="946" y="21081"/>
                  </a:lnTo>
                  <a:cubicBezTo>
                    <a:pt x="938" y="21090"/>
                    <a:pt x="938" y="21108"/>
                    <a:pt x="938" y="21117"/>
                  </a:cubicBezTo>
                  <a:cubicBezTo>
                    <a:pt x="938" y="21099"/>
                    <a:pt x="938" y="21081"/>
                    <a:pt x="946" y="21081"/>
                  </a:cubicBezTo>
                  <a:lnTo>
                    <a:pt x="946" y="21081"/>
                  </a:lnTo>
                  <a:cubicBezTo>
                    <a:pt x="946" y="21081"/>
                    <a:pt x="946" y="21081"/>
                    <a:pt x="946" y="21081"/>
                  </a:cubicBezTo>
                  <a:cubicBezTo>
                    <a:pt x="968" y="21078"/>
                    <a:pt x="989" y="21077"/>
                    <a:pt x="1011" y="21077"/>
                  </a:cubicBezTo>
                  <a:cubicBezTo>
                    <a:pt x="1070" y="21077"/>
                    <a:pt x="1129" y="21086"/>
                    <a:pt x="1187" y="21099"/>
                  </a:cubicBezTo>
                  <a:cubicBezTo>
                    <a:pt x="1134" y="21036"/>
                    <a:pt x="1107" y="20590"/>
                    <a:pt x="1107" y="20581"/>
                  </a:cubicBezTo>
                  <a:cubicBezTo>
                    <a:pt x="1013" y="20698"/>
                    <a:pt x="957" y="20743"/>
                    <a:pt x="926" y="20743"/>
                  </a:cubicBezTo>
                  <a:cubicBezTo>
                    <a:pt x="862" y="20743"/>
                    <a:pt x="918" y="20537"/>
                    <a:pt x="991" y="20385"/>
                  </a:cubicBezTo>
                  <a:cubicBezTo>
                    <a:pt x="982" y="20376"/>
                    <a:pt x="982" y="20376"/>
                    <a:pt x="973" y="20367"/>
                  </a:cubicBezTo>
                  <a:lnTo>
                    <a:pt x="1000" y="20367"/>
                  </a:lnTo>
                  <a:cubicBezTo>
                    <a:pt x="1037" y="20289"/>
                    <a:pt x="1076" y="20232"/>
                    <a:pt x="1104" y="20232"/>
                  </a:cubicBezTo>
                  <a:cubicBezTo>
                    <a:pt x="1130" y="20232"/>
                    <a:pt x="1147" y="20282"/>
                    <a:pt x="1143" y="20412"/>
                  </a:cubicBezTo>
                  <a:cubicBezTo>
                    <a:pt x="1106" y="20382"/>
                    <a:pt x="1069" y="20365"/>
                    <a:pt x="1027" y="20365"/>
                  </a:cubicBezTo>
                  <a:cubicBezTo>
                    <a:pt x="1018" y="20365"/>
                    <a:pt x="1009" y="20366"/>
                    <a:pt x="1000" y="20367"/>
                  </a:cubicBezTo>
                  <a:cubicBezTo>
                    <a:pt x="1000" y="20367"/>
                    <a:pt x="991" y="20376"/>
                    <a:pt x="991" y="20385"/>
                  </a:cubicBezTo>
                  <a:cubicBezTo>
                    <a:pt x="1056" y="20450"/>
                    <a:pt x="1100" y="20481"/>
                    <a:pt x="1130" y="20481"/>
                  </a:cubicBezTo>
                  <a:cubicBezTo>
                    <a:pt x="1186" y="20481"/>
                    <a:pt x="1194" y="20375"/>
                    <a:pt x="1205" y="20189"/>
                  </a:cubicBezTo>
                  <a:lnTo>
                    <a:pt x="1205" y="20189"/>
                  </a:lnTo>
                  <a:cubicBezTo>
                    <a:pt x="1204" y="20200"/>
                    <a:pt x="1194" y="20205"/>
                    <a:pt x="1179" y="20205"/>
                  </a:cubicBezTo>
                  <a:cubicBezTo>
                    <a:pt x="1112" y="20205"/>
                    <a:pt x="939" y="20103"/>
                    <a:pt x="946" y="20037"/>
                  </a:cubicBezTo>
                  <a:cubicBezTo>
                    <a:pt x="964" y="19930"/>
                    <a:pt x="1018" y="19841"/>
                    <a:pt x="1054" y="19752"/>
                  </a:cubicBezTo>
                  <a:cubicBezTo>
                    <a:pt x="1152" y="19484"/>
                    <a:pt x="1455" y="19341"/>
                    <a:pt x="1455" y="18913"/>
                  </a:cubicBezTo>
                  <a:lnTo>
                    <a:pt x="1455" y="18913"/>
                  </a:lnTo>
                  <a:cubicBezTo>
                    <a:pt x="1455" y="18993"/>
                    <a:pt x="1366" y="19083"/>
                    <a:pt x="1366" y="19163"/>
                  </a:cubicBezTo>
                  <a:lnTo>
                    <a:pt x="1366" y="19083"/>
                  </a:lnTo>
                  <a:cubicBezTo>
                    <a:pt x="1366" y="19243"/>
                    <a:pt x="1303" y="19377"/>
                    <a:pt x="1196" y="19502"/>
                  </a:cubicBezTo>
                  <a:cubicBezTo>
                    <a:pt x="1143" y="19314"/>
                    <a:pt x="1268" y="19083"/>
                    <a:pt x="1277" y="18895"/>
                  </a:cubicBezTo>
                  <a:lnTo>
                    <a:pt x="1277" y="18895"/>
                  </a:lnTo>
                  <a:cubicBezTo>
                    <a:pt x="1169" y="18940"/>
                    <a:pt x="1062" y="18967"/>
                    <a:pt x="946" y="18967"/>
                  </a:cubicBezTo>
                  <a:cubicBezTo>
                    <a:pt x="955" y="18833"/>
                    <a:pt x="1259" y="18521"/>
                    <a:pt x="1393" y="18503"/>
                  </a:cubicBezTo>
                  <a:cubicBezTo>
                    <a:pt x="1398" y="18503"/>
                    <a:pt x="1400" y="18503"/>
                    <a:pt x="1405" y="18505"/>
                  </a:cubicBezTo>
                  <a:lnTo>
                    <a:pt x="1405" y="18505"/>
                  </a:lnTo>
                  <a:cubicBezTo>
                    <a:pt x="1452" y="18538"/>
                    <a:pt x="1576" y="18851"/>
                    <a:pt x="1679" y="18851"/>
                  </a:cubicBezTo>
                  <a:cubicBezTo>
                    <a:pt x="1681" y="18851"/>
                    <a:pt x="1684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6" y="18851"/>
                    <a:pt x="1686" y="18851"/>
                  </a:cubicBezTo>
                  <a:cubicBezTo>
                    <a:pt x="1637" y="18851"/>
                    <a:pt x="1089" y="17860"/>
                    <a:pt x="1018" y="17789"/>
                  </a:cubicBezTo>
                  <a:lnTo>
                    <a:pt x="1018" y="17789"/>
                  </a:lnTo>
                  <a:cubicBezTo>
                    <a:pt x="1030" y="17801"/>
                    <a:pt x="1039" y="17807"/>
                    <a:pt x="1044" y="17807"/>
                  </a:cubicBezTo>
                  <a:cubicBezTo>
                    <a:pt x="1060" y="17807"/>
                    <a:pt x="1037" y="17737"/>
                    <a:pt x="982" y="17593"/>
                  </a:cubicBezTo>
                  <a:lnTo>
                    <a:pt x="982" y="17593"/>
                  </a:lnTo>
                  <a:cubicBezTo>
                    <a:pt x="992" y="17597"/>
                    <a:pt x="1003" y="17599"/>
                    <a:pt x="1015" y="17599"/>
                  </a:cubicBezTo>
                  <a:cubicBezTo>
                    <a:pt x="1125" y="17599"/>
                    <a:pt x="1295" y="17424"/>
                    <a:pt x="1221" y="17424"/>
                  </a:cubicBezTo>
                  <a:cubicBezTo>
                    <a:pt x="1191" y="17424"/>
                    <a:pt x="1118" y="17454"/>
                    <a:pt x="982" y="17539"/>
                  </a:cubicBezTo>
                  <a:cubicBezTo>
                    <a:pt x="991" y="17093"/>
                    <a:pt x="964" y="16647"/>
                    <a:pt x="964" y="16201"/>
                  </a:cubicBezTo>
                  <a:lnTo>
                    <a:pt x="964" y="16201"/>
                  </a:lnTo>
                  <a:cubicBezTo>
                    <a:pt x="1321" y="16272"/>
                    <a:pt x="1000" y="16317"/>
                    <a:pt x="1107" y="16487"/>
                  </a:cubicBezTo>
                  <a:cubicBezTo>
                    <a:pt x="1126" y="16517"/>
                    <a:pt x="1141" y="16530"/>
                    <a:pt x="1152" y="16530"/>
                  </a:cubicBezTo>
                  <a:cubicBezTo>
                    <a:pt x="1210" y="16530"/>
                    <a:pt x="1165" y="16173"/>
                    <a:pt x="1169" y="16173"/>
                  </a:cubicBezTo>
                  <a:lnTo>
                    <a:pt x="1169" y="16173"/>
                  </a:lnTo>
                  <a:cubicBezTo>
                    <a:pt x="1169" y="16173"/>
                    <a:pt x="1169" y="16174"/>
                    <a:pt x="1169" y="16174"/>
                  </a:cubicBezTo>
                  <a:cubicBezTo>
                    <a:pt x="1089" y="15907"/>
                    <a:pt x="946" y="15701"/>
                    <a:pt x="973" y="15327"/>
                  </a:cubicBezTo>
                  <a:lnTo>
                    <a:pt x="973" y="15327"/>
                  </a:lnTo>
                  <a:cubicBezTo>
                    <a:pt x="982" y="15336"/>
                    <a:pt x="1353" y="15450"/>
                    <a:pt x="1330" y="15478"/>
                  </a:cubicBezTo>
                  <a:lnTo>
                    <a:pt x="1330" y="15478"/>
                  </a:lnTo>
                  <a:cubicBezTo>
                    <a:pt x="1396" y="15404"/>
                    <a:pt x="1252" y="15145"/>
                    <a:pt x="1112" y="15145"/>
                  </a:cubicBezTo>
                  <a:cubicBezTo>
                    <a:pt x="1066" y="15145"/>
                    <a:pt x="1020" y="15173"/>
                    <a:pt x="982" y="15247"/>
                  </a:cubicBezTo>
                  <a:cubicBezTo>
                    <a:pt x="982" y="15156"/>
                    <a:pt x="967" y="14784"/>
                    <a:pt x="1126" y="14784"/>
                  </a:cubicBezTo>
                  <a:cubicBezTo>
                    <a:pt x="1139" y="14784"/>
                    <a:pt x="1154" y="14786"/>
                    <a:pt x="1169" y="14792"/>
                  </a:cubicBezTo>
                  <a:cubicBezTo>
                    <a:pt x="1187" y="14890"/>
                    <a:pt x="1187" y="14988"/>
                    <a:pt x="1187" y="15086"/>
                  </a:cubicBezTo>
                  <a:cubicBezTo>
                    <a:pt x="1188" y="15087"/>
                    <a:pt x="1188" y="15087"/>
                    <a:pt x="1189" y="15087"/>
                  </a:cubicBezTo>
                  <a:cubicBezTo>
                    <a:pt x="1220" y="15087"/>
                    <a:pt x="1542" y="14854"/>
                    <a:pt x="1491" y="14845"/>
                  </a:cubicBezTo>
                  <a:cubicBezTo>
                    <a:pt x="1419" y="14827"/>
                    <a:pt x="1696" y="14756"/>
                    <a:pt x="1705" y="14756"/>
                  </a:cubicBezTo>
                  <a:cubicBezTo>
                    <a:pt x="1731" y="14756"/>
                    <a:pt x="1792" y="14988"/>
                    <a:pt x="1853" y="14988"/>
                  </a:cubicBezTo>
                  <a:cubicBezTo>
                    <a:pt x="1854" y="14988"/>
                    <a:pt x="1855" y="14988"/>
                    <a:pt x="1856" y="14988"/>
                  </a:cubicBezTo>
                  <a:cubicBezTo>
                    <a:pt x="1895" y="14919"/>
                    <a:pt x="1928" y="14893"/>
                    <a:pt x="1958" y="14893"/>
                  </a:cubicBezTo>
                  <a:cubicBezTo>
                    <a:pt x="2062" y="14893"/>
                    <a:pt x="2136" y="15204"/>
                    <a:pt x="2339" y="15204"/>
                  </a:cubicBezTo>
                  <a:cubicBezTo>
                    <a:pt x="2347" y="15204"/>
                    <a:pt x="2356" y="15203"/>
                    <a:pt x="2365" y="15202"/>
                  </a:cubicBezTo>
                  <a:cubicBezTo>
                    <a:pt x="2556" y="15176"/>
                    <a:pt x="1491" y="14451"/>
                    <a:pt x="1406" y="14451"/>
                  </a:cubicBezTo>
                  <a:cubicBezTo>
                    <a:pt x="1404" y="14451"/>
                    <a:pt x="1402" y="14451"/>
                    <a:pt x="1402" y="14452"/>
                  </a:cubicBezTo>
                  <a:lnTo>
                    <a:pt x="1402" y="14452"/>
                  </a:lnTo>
                  <a:cubicBezTo>
                    <a:pt x="1422" y="14421"/>
                    <a:pt x="1446" y="14409"/>
                    <a:pt x="1471" y="14409"/>
                  </a:cubicBezTo>
                  <a:cubicBezTo>
                    <a:pt x="1545" y="14409"/>
                    <a:pt x="1633" y="14510"/>
                    <a:pt x="1699" y="14510"/>
                  </a:cubicBezTo>
                  <a:cubicBezTo>
                    <a:pt x="1718" y="14510"/>
                    <a:pt x="1735" y="14502"/>
                    <a:pt x="1749" y="14479"/>
                  </a:cubicBezTo>
                  <a:lnTo>
                    <a:pt x="1749" y="14479"/>
                  </a:lnTo>
                  <a:cubicBezTo>
                    <a:pt x="1742" y="14490"/>
                    <a:pt x="1734" y="14494"/>
                    <a:pt x="1725" y="14494"/>
                  </a:cubicBezTo>
                  <a:cubicBezTo>
                    <a:pt x="1620" y="14494"/>
                    <a:pt x="1390" y="13893"/>
                    <a:pt x="1584" y="13893"/>
                  </a:cubicBezTo>
                  <a:cubicBezTo>
                    <a:pt x="1596" y="13893"/>
                    <a:pt x="1609" y="13895"/>
                    <a:pt x="1624" y="13899"/>
                  </a:cubicBezTo>
                  <a:cubicBezTo>
                    <a:pt x="1571" y="13819"/>
                    <a:pt x="1508" y="13748"/>
                    <a:pt x="1446" y="13676"/>
                  </a:cubicBezTo>
                  <a:cubicBezTo>
                    <a:pt x="1444" y="13675"/>
                    <a:pt x="1443" y="13675"/>
                    <a:pt x="1441" y="13675"/>
                  </a:cubicBezTo>
                  <a:lnTo>
                    <a:pt x="1441" y="13675"/>
                  </a:lnTo>
                  <a:cubicBezTo>
                    <a:pt x="1418" y="13675"/>
                    <a:pt x="1592" y="13935"/>
                    <a:pt x="1464" y="13935"/>
                  </a:cubicBezTo>
                  <a:cubicBezTo>
                    <a:pt x="1463" y="13935"/>
                    <a:pt x="1462" y="13935"/>
                    <a:pt x="1461" y="13935"/>
                  </a:cubicBezTo>
                  <a:cubicBezTo>
                    <a:pt x="1380" y="13935"/>
                    <a:pt x="1259" y="13596"/>
                    <a:pt x="1268" y="13560"/>
                  </a:cubicBezTo>
                  <a:cubicBezTo>
                    <a:pt x="1270" y="13479"/>
                    <a:pt x="1288" y="13452"/>
                    <a:pt x="1313" y="13452"/>
                  </a:cubicBezTo>
                  <a:cubicBezTo>
                    <a:pt x="1356" y="13452"/>
                    <a:pt x="1417" y="13536"/>
                    <a:pt x="1438" y="13536"/>
                  </a:cubicBezTo>
                  <a:cubicBezTo>
                    <a:pt x="1451" y="13536"/>
                    <a:pt x="1447" y="13502"/>
                    <a:pt x="1410" y="13391"/>
                  </a:cubicBezTo>
                  <a:cubicBezTo>
                    <a:pt x="1562" y="13391"/>
                    <a:pt x="1758" y="13935"/>
                    <a:pt x="1705" y="14140"/>
                  </a:cubicBezTo>
                  <a:cubicBezTo>
                    <a:pt x="1705" y="14141"/>
                    <a:pt x="1708" y="14141"/>
                    <a:pt x="1712" y="14141"/>
                  </a:cubicBezTo>
                  <a:cubicBezTo>
                    <a:pt x="1760" y="14141"/>
                    <a:pt x="2027" y="14096"/>
                    <a:pt x="2044" y="14096"/>
                  </a:cubicBezTo>
                  <a:cubicBezTo>
                    <a:pt x="1963" y="13944"/>
                    <a:pt x="1963" y="13427"/>
                    <a:pt x="1963" y="13257"/>
                  </a:cubicBezTo>
                  <a:cubicBezTo>
                    <a:pt x="1955" y="13141"/>
                    <a:pt x="1812" y="13213"/>
                    <a:pt x="1892" y="12990"/>
                  </a:cubicBezTo>
                  <a:cubicBezTo>
                    <a:pt x="1901" y="12972"/>
                    <a:pt x="2133" y="12731"/>
                    <a:pt x="2133" y="12722"/>
                  </a:cubicBezTo>
                  <a:cubicBezTo>
                    <a:pt x="2133" y="12427"/>
                    <a:pt x="1687" y="12561"/>
                    <a:pt x="1687" y="12329"/>
                  </a:cubicBezTo>
                  <a:cubicBezTo>
                    <a:pt x="1687" y="12298"/>
                    <a:pt x="1750" y="12291"/>
                    <a:pt x="1825" y="12291"/>
                  </a:cubicBezTo>
                  <a:cubicBezTo>
                    <a:pt x="1894" y="12291"/>
                    <a:pt x="1974" y="12298"/>
                    <a:pt x="2018" y="12298"/>
                  </a:cubicBezTo>
                  <a:cubicBezTo>
                    <a:pt x="2036" y="12298"/>
                    <a:pt x="2048" y="12297"/>
                    <a:pt x="2053" y="12294"/>
                  </a:cubicBezTo>
                  <a:cubicBezTo>
                    <a:pt x="2178" y="12231"/>
                    <a:pt x="1839" y="12133"/>
                    <a:pt x="1803" y="12106"/>
                  </a:cubicBezTo>
                  <a:cubicBezTo>
                    <a:pt x="1767" y="12083"/>
                    <a:pt x="1743" y="12071"/>
                    <a:pt x="1726" y="12071"/>
                  </a:cubicBezTo>
                  <a:cubicBezTo>
                    <a:pt x="1718" y="12071"/>
                    <a:pt x="1711" y="12074"/>
                    <a:pt x="1705" y="12080"/>
                  </a:cubicBezTo>
                  <a:cubicBezTo>
                    <a:pt x="1689" y="11864"/>
                    <a:pt x="1487" y="11520"/>
                    <a:pt x="1413" y="11520"/>
                  </a:cubicBezTo>
                  <a:cubicBezTo>
                    <a:pt x="1404" y="11520"/>
                    <a:pt x="1397" y="11525"/>
                    <a:pt x="1393" y="11535"/>
                  </a:cubicBezTo>
                  <a:cubicBezTo>
                    <a:pt x="1419" y="11464"/>
                    <a:pt x="1642" y="11348"/>
                    <a:pt x="1714" y="11321"/>
                  </a:cubicBezTo>
                  <a:cubicBezTo>
                    <a:pt x="1393" y="11187"/>
                    <a:pt x="973" y="10920"/>
                    <a:pt x="1000" y="10518"/>
                  </a:cubicBezTo>
                  <a:cubicBezTo>
                    <a:pt x="1009" y="10385"/>
                    <a:pt x="1384" y="10019"/>
                    <a:pt x="1348" y="9992"/>
                  </a:cubicBezTo>
                  <a:cubicBezTo>
                    <a:pt x="1429" y="9822"/>
                    <a:pt x="1194" y="9315"/>
                    <a:pt x="964" y="9315"/>
                  </a:cubicBezTo>
                  <a:cubicBezTo>
                    <a:pt x="940" y="9315"/>
                    <a:pt x="916" y="9320"/>
                    <a:pt x="893" y="9332"/>
                  </a:cubicBezTo>
                  <a:cubicBezTo>
                    <a:pt x="902" y="9082"/>
                    <a:pt x="938" y="8823"/>
                    <a:pt x="1062" y="8600"/>
                  </a:cubicBezTo>
                  <a:cubicBezTo>
                    <a:pt x="1071" y="8609"/>
                    <a:pt x="1386" y="8847"/>
                    <a:pt x="1401" y="8850"/>
                  </a:cubicBezTo>
                  <a:lnTo>
                    <a:pt x="1401" y="8850"/>
                  </a:lnTo>
                  <a:cubicBezTo>
                    <a:pt x="1230" y="8911"/>
                    <a:pt x="1223" y="9041"/>
                    <a:pt x="1320" y="9041"/>
                  </a:cubicBezTo>
                  <a:cubicBezTo>
                    <a:pt x="1378" y="9041"/>
                    <a:pt x="1476" y="8992"/>
                    <a:pt x="1598" y="8850"/>
                  </a:cubicBezTo>
                  <a:cubicBezTo>
                    <a:pt x="1665" y="8774"/>
                    <a:pt x="1756" y="8301"/>
                    <a:pt x="1879" y="8301"/>
                  </a:cubicBezTo>
                  <a:cubicBezTo>
                    <a:pt x="1886" y="8301"/>
                    <a:pt x="1894" y="8303"/>
                    <a:pt x="1901" y="8306"/>
                  </a:cubicBezTo>
                  <a:cubicBezTo>
                    <a:pt x="1937" y="8368"/>
                    <a:pt x="1928" y="8431"/>
                    <a:pt x="1892" y="8484"/>
                  </a:cubicBezTo>
                  <a:cubicBezTo>
                    <a:pt x="2287" y="8188"/>
                    <a:pt x="1873" y="8073"/>
                    <a:pt x="1736" y="8073"/>
                  </a:cubicBezTo>
                  <a:cubicBezTo>
                    <a:pt x="1713" y="8073"/>
                    <a:pt x="1697" y="8076"/>
                    <a:pt x="1696" y="8083"/>
                  </a:cubicBezTo>
                  <a:cubicBezTo>
                    <a:pt x="1660" y="7985"/>
                    <a:pt x="1624" y="7887"/>
                    <a:pt x="1580" y="7789"/>
                  </a:cubicBezTo>
                  <a:cubicBezTo>
                    <a:pt x="1580" y="7789"/>
                    <a:pt x="1830" y="7699"/>
                    <a:pt x="1830" y="7699"/>
                  </a:cubicBezTo>
                  <a:cubicBezTo>
                    <a:pt x="1812" y="7690"/>
                    <a:pt x="1508" y="7494"/>
                    <a:pt x="1553" y="7467"/>
                  </a:cubicBezTo>
                  <a:lnTo>
                    <a:pt x="1553" y="7467"/>
                  </a:lnTo>
                  <a:cubicBezTo>
                    <a:pt x="1393" y="7521"/>
                    <a:pt x="1410" y="8012"/>
                    <a:pt x="1285" y="8012"/>
                  </a:cubicBezTo>
                  <a:cubicBezTo>
                    <a:pt x="1339" y="8012"/>
                    <a:pt x="1303" y="7432"/>
                    <a:pt x="1303" y="7369"/>
                  </a:cubicBezTo>
                  <a:lnTo>
                    <a:pt x="1303" y="7369"/>
                  </a:lnTo>
                  <a:cubicBezTo>
                    <a:pt x="1302" y="7377"/>
                    <a:pt x="1297" y="7381"/>
                    <a:pt x="1288" y="7381"/>
                  </a:cubicBezTo>
                  <a:cubicBezTo>
                    <a:pt x="1228" y="7381"/>
                    <a:pt x="1019" y="7213"/>
                    <a:pt x="1027" y="7119"/>
                  </a:cubicBezTo>
                  <a:cubicBezTo>
                    <a:pt x="1028" y="7107"/>
                    <a:pt x="1036" y="7101"/>
                    <a:pt x="1049" y="7101"/>
                  </a:cubicBezTo>
                  <a:cubicBezTo>
                    <a:pt x="1147" y="7101"/>
                    <a:pt x="1536" y="7397"/>
                    <a:pt x="1635" y="7397"/>
                  </a:cubicBezTo>
                  <a:cubicBezTo>
                    <a:pt x="1638" y="7397"/>
                    <a:pt x="1640" y="7396"/>
                    <a:pt x="1642" y="7396"/>
                  </a:cubicBezTo>
                  <a:cubicBezTo>
                    <a:pt x="1847" y="7351"/>
                    <a:pt x="1330" y="7012"/>
                    <a:pt x="1321" y="7004"/>
                  </a:cubicBezTo>
                  <a:cubicBezTo>
                    <a:pt x="1277" y="6879"/>
                    <a:pt x="1562" y="6673"/>
                    <a:pt x="1348" y="6540"/>
                  </a:cubicBezTo>
                  <a:cubicBezTo>
                    <a:pt x="1348" y="6540"/>
                    <a:pt x="1348" y="6540"/>
                    <a:pt x="1347" y="6540"/>
                  </a:cubicBezTo>
                  <a:cubicBezTo>
                    <a:pt x="1333" y="6540"/>
                    <a:pt x="1214" y="6786"/>
                    <a:pt x="1137" y="6786"/>
                  </a:cubicBezTo>
                  <a:cubicBezTo>
                    <a:pt x="1097" y="6786"/>
                    <a:pt x="1068" y="6721"/>
                    <a:pt x="1071" y="6522"/>
                  </a:cubicBezTo>
                  <a:lnTo>
                    <a:pt x="1071" y="6522"/>
                  </a:lnTo>
                  <a:cubicBezTo>
                    <a:pt x="1124" y="6568"/>
                    <a:pt x="1167" y="6588"/>
                    <a:pt x="1201" y="6588"/>
                  </a:cubicBezTo>
                  <a:cubicBezTo>
                    <a:pt x="1412" y="6588"/>
                    <a:pt x="1320" y="5840"/>
                    <a:pt x="1366" y="5817"/>
                  </a:cubicBezTo>
                  <a:lnTo>
                    <a:pt x="1366" y="5817"/>
                  </a:lnTo>
                  <a:cubicBezTo>
                    <a:pt x="1303" y="5844"/>
                    <a:pt x="1250" y="6022"/>
                    <a:pt x="1214" y="6031"/>
                  </a:cubicBezTo>
                  <a:cubicBezTo>
                    <a:pt x="1214" y="6013"/>
                    <a:pt x="1214" y="5995"/>
                    <a:pt x="1214" y="5978"/>
                  </a:cubicBezTo>
                  <a:cubicBezTo>
                    <a:pt x="1201" y="6000"/>
                    <a:pt x="1189" y="6011"/>
                    <a:pt x="1176" y="6011"/>
                  </a:cubicBezTo>
                  <a:cubicBezTo>
                    <a:pt x="1153" y="6011"/>
                    <a:pt x="1130" y="5975"/>
                    <a:pt x="1107" y="5906"/>
                  </a:cubicBezTo>
                  <a:cubicBezTo>
                    <a:pt x="1107" y="5862"/>
                    <a:pt x="1062" y="5068"/>
                    <a:pt x="1080" y="5041"/>
                  </a:cubicBezTo>
                  <a:lnTo>
                    <a:pt x="1080" y="5041"/>
                  </a:lnTo>
                  <a:cubicBezTo>
                    <a:pt x="1285" y="5050"/>
                    <a:pt x="1464" y="5478"/>
                    <a:pt x="1696" y="5514"/>
                  </a:cubicBezTo>
                  <a:cubicBezTo>
                    <a:pt x="1733" y="5519"/>
                    <a:pt x="1766" y="5522"/>
                    <a:pt x="1796" y="5522"/>
                  </a:cubicBezTo>
                  <a:cubicBezTo>
                    <a:pt x="2103" y="5522"/>
                    <a:pt x="1986" y="5245"/>
                    <a:pt x="1660" y="5139"/>
                  </a:cubicBezTo>
                  <a:cubicBezTo>
                    <a:pt x="1732" y="5030"/>
                    <a:pt x="1749" y="4994"/>
                    <a:pt x="1734" y="4994"/>
                  </a:cubicBezTo>
                  <a:cubicBezTo>
                    <a:pt x="1706" y="4994"/>
                    <a:pt x="1555" y="5132"/>
                    <a:pt x="1455" y="5132"/>
                  </a:cubicBezTo>
                  <a:cubicBezTo>
                    <a:pt x="1435" y="5132"/>
                    <a:pt x="1416" y="5126"/>
                    <a:pt x="1401" y="5112"/>
                  </a:cubicBezTo>
                  <a:cubicBezTo>
                    <a:pt x="1187" y="4916"/>
                    <a:pt x="1357" y="4987"/>
                    <a:pt x="1357" y="4773"/>
                  </a:cubicBezTo>
                  <a:lnTo>
                    <a:pt x="1357" y="4773"/>
                  </a:lnTo>
                  <a:cubicBezTo>
                    <a:pt x="1334" y="4815"/>
                    <a:pt x="1326" y="4839"/>
                    <a:pt x="1323" y="4839"/>
                  </a:cubicBezTo>
                  <a:cubicBezTo>
                    <a:pt x="1320" y="4839"/>
                    <a:pt x="1326" y="4795"/>
                    <a:pt x="1321" y="4693"/>
                  </a:cubicBezTo>
                  <a:lnTo>
                    <a:pt x="1321" y="4693"/>
                  </a:lnTo>
                  <a:cubicBezTo>
                    <a:pt x="1312" y="4796"/>
                    <a:pt x="1297" y="4832"/>
                    <a:pt x="1277" y="4832"/>
                  </a:cubicBezTo>
                  <a:cubicBezTo>
                    <a:pt x="1240" y="4832"/>
                    <a:pt x="1187" y="4698"/>
                    <a:pt x="1134" y="4657"/>
                  </a:cubicBezTo>
                  <a:cubicBezTo>
                    <a:pt x="924" y="4503"/>
                    <a:pt x="1030" y="4375"/>
                    <a:pt x="986" y="4375"/>
                  </a:cubicBezTo>
                  <a:cubicBezTo>
                    <a:pt x="966" y="4375"/>
                    <a:pt x="916" y="4400"/>
                    <a:pt x="795" y="4461"/>
                  </a:cubicBezTo>
                  <a:cubicBezTo>
                    <a:pt x="813" y="4247"/>
                    <a:pt x="964" y="4069"/>
                    <a:pt x="955" y="3845"/>
                  </a:cubicBezTo>
                  <a:lnTo>
                    <a:pt x="955" y="3845"/>
                  </a:lnTo>
                  <a:cubicBezTo>
                    <a:pt x="884" y="3926"/>
                    <a:pt x="839" y="4015"/>
                    <a:pt x="813" y="4122"/>
                  </a:cubicBezTo>
                  <a:cubicBezTo>
                    <a:pt x="816" y="3814"/>
                    <a:pt x="843" y="3724"/>
                    <a:pt x="890" y="3724"/>
                  </a:cubicBezTo>
                  <a:cubicBezTo>
                    <a:pt x="958" y="3724"/>
                    <a:pt x="1068" y="3905"/>
                    <a:pt x="1214" y="3905"/>
                  </a:cubicBezTo>
                  <a:cubicBezTo>
                    <a:pt x="1242" y="3905"/>
                    <a:pt x="1272" y="3898"/>
                    <a:pt x="1303" y="3881"/>
                  </a:cubicBezTo>
                  <a:cubicBezTo>
                    <a:pt x="1607" y="3730"/>
                    <a:pt x="1714" y="3569"/>
                    <a:pt x="1366" y="3337"/>
                  </a:cubicBezTo>
                  <a:lnTo>
                    <a:pt x="1366" y="3337"/>
                  </a:lnTo>
                  <a:cubicBezTo>
                    <a:pt x="1401" y="3364"/>
                    <a:pt x="1366" y="3649"/>
                    <a:pt x="1339" y="3676"/>
                  </a:cubicBezTo>
                  <a:cubicBezTo>
                    <a:pt x="1332" y="3683"/>
                    <a:pt x="1325" y="3686"/>
                    <a:pt x="1317" y="3686"/>
                  </a:cubicBezTo>
                  <a:cubicBezTo>
                    <a:pt x="1210" y="3686"/>
                    <a:pt x="1008" y="3120"/>
                    <a:pt x="1000" y="3078"/>
                  </a:cubicBezTo>
                  <a:lnTo>
                    <a:pt x="1000" y="3078"/>
                  </a:lnTo>
                  <a:cubicBezTo>
                    <a:pt x="1025" y="3146"/>
                    <a:pt x="1189" y="3222"/>
                    <a:pt x="1274" y="3222"/>
                  </a:cubicBezTo>
                  <a:cubicBezTo>
                    <a:pt x="1313" y="3222"/>
                    <a:pt x="1335" y="3206"/>
                    <a:pt x="1321" y="3167"/>
                  </a:cubicBezTo>
                  <a:cubicBezTo>
                    <a:pt x="1294" y="3096"/>
                    <a:pt x="1089" y="3060"/>
                    <a:pt x="1036" y="2998"/>
                  </a:cubicBezTo>
                  <a:cubicBezTo>
                    <a:pt x="1053" y="2933"/>
                    <a:pt x="1094" y="2900"/>
                    <a:pt x="1159" y="2900"/>
                  </a:cubicBezTo>
                  <a:cubicBezTo>
                    <a:pt x="1192" y="2900"/>
                    <a:pt x="1231" y="2908"/>
                    <a:pt x="1277" y="2927"/>
                  </a:cubicBezTo>
                  <a:cubicBezTo>
                    <a:pt x="1277" y="2864"/>
                    <a:pt x="1259" y="2802"/>
                    <a:pt x="1223" y="2739"/>
                  </a:cubicBezTo>
                  <a:cubicBezTo>
                    <a:pt x="1273" y="2722"/>
                    <a:pt x="1311" y="2715"/>
                    <a:pt x="1341" y="2715"/>
                  </a:cubicBezTo>
                  <a:cubicBezTo>
                    <a:pt x="1544" y="2715"/>
                    <a:pt x="1331" y="3073"/>
                    <a:pt x="1580" y="3221"/>
                  </a:cubicBezTo>
                  <a:lnTo>
                    <a:pt x="1580" y="3221"/>
                  </a:lnTo>
                  <a:cubicBezTo>
                    <a:pt x="1578" y="3212"/>
                    <a:pt x="1545" y="2774"/>
                    <a:pt x="1562" y="2748"/>
                  </a:cubicBezTo>
                  <a:cubicBezTo>
                    <a:pt x="1660" y="2400"/>
                    <a:pt x="1384" y="2579"/>
                    <a:pt x="1723" y="2374"/>
                  </a:cubicBezTo>
                  <a:cubicBezTo>
                    <a:pt x="1676" y="2299"/>
                    <a:pt x="1621" y="2271"/>
                    <a:pt x="1562" y="2271"/>
                  </a:cubicBezTo>
                  <a:cubicBezTo>
                    <a:pt x="1354" y="2271"/>
                    <a:pt x="1092" y="2623"/>
                    <a:pt x="940" y="2623"/>
                  </a:cubicBezTo>
                  <a:cubicBezTo>
                    <a:pt x="911" y="2623"/>
                    <a:pt x="886" y="2610"/>
                    <a:pt x="866" y="2579"/>
                  </a:cubicBezTo>
                  <a:cubicBezTo>
                    <a:pt x="1749" y="2186"/>
                    <a:pt x="634" y="2525"/>
                    <a:pt x="884" y="2195"/>
                  </a:cubicBezTo>
                  <a:cubicBezTo>
                    <a:pt x="982" y="2079"/>
                    <a:pt x="1366" y="1999"/>
                    <a:pt x="1393" y="1856"/>
                  </a:cubicBezTo>
                  <a:cubicBezTo>
                    <a:pt x="1339" y="1731"/>
                    <a:pt x="1232" y="1651"/>
                    <a:pt x="1080" y="1615"/>
                  </a:cubicBezTo>
                  <a:cubicBezTo>
                    <a:pt x="1167" y="1590"/>
                    <a:pt x="1252" y="1577"/>
                    <a:pt x="1337" y="1577"/>
                  </a:cubicBezTo>
                  <a:cubicBezTo>
                    <a:pt x="1435" y="1577"/>
                    <a:pt x="1533" y="1595"/>
                    <a:pt x="1633" y="1633"/>
                  </a:cubicBezTo>
                  <a:cubicBezTo>
                    <a:pt x="1892" y="1633"/>
                    <a:pt x="1955" y="1687"/>
                    <a:pt x="1821" y="1812"/>
                  </a:cubicBezTo>
                  <a:cubicBezTo>
                    <a:pt x="1880" y="1827"/>
                    <a:pt x="1942" y="1831"/>
                    <a:pt x="2006" y="1831"/>
                  </a:cubicBezTo>
                  <a:cubicBezTo>
                    <a:pt x="2061" y="1831"/>
                    <a:pt x="2117" y="1828"/>
                    <a:pt x="2173" y="1828"/>
                  </a:cubicBezTo>
                  <a:cubicBezTo>
                    <a:pt x="2230" y="1828"/>
                    <a:pt x="2287" y="1831"/>
                    <a:pt x="2342" y="1842"/>
                  </a:cubicBezTo>
                  <a:lnTo>
                    <a:pt x="2342" y="1842"/>
                  </a:lnTo>
                  <a:cubicBezTo>
                    <a:pt x="2192" y="1807"/>
                    <a:pt x="2062" y="1759"/>
                    <a:pt x="2035" y="1582"/>
                  </a:cubicBezTo>
                  <a:lnTo>
                    <a:pt x="2035" y="1582"/>
                  </a:lnTo>
                  <a:cubicBezTo>
                    <a:pt x="2018" y="1588"/>
                    <a:pt x="2000" y="1591"/>
                    <a:pt x="1980" y="1591"/>
                  </a:cubicBezTo>
                  <a:cubicBezTo>
                    <a:pt x="1951" y="1591"/>
                    <a:pt x="1919" y="1584"/>
                    <a:pt x="1883" y="1571"/>
                  </a:cubicBezTo>
                  <a:cubicBezTo>
                    <a:pt x="1963" y="1571"/>
                    <a:pt x="2053" y="1481"/>
                    <a:pt x="2142" y="1481"/>
                  </a:cubicBezTo>
                  <a:cubicBezTo>
                    <a:pt x="2114" y="1529"/>
                    <a:pt x="2083" y="1560"/>
                    <a:pt x="2047" y="1577"/>
                  </a:cubicBezTo>
                  <a:lnTo>
                    <a:pt x="2047" y="1577"/>
                  </a:lnTo>
                  <a:cubicBezTo>
                    <a:pt x="2052" y="1577"/>
                    <a:pt x="2057" y="1576"/>
                    <a:pt x="2062" y="1576"/>
                  </a:cubicBezTo>
                  <a:cubicBezTo>
                    <a:pt x="2176" y="1576"/>
                    <a:pt x="2313" y="1749"/>
                    <a:pt x="2397" y="1749"/>
                  </a:cubicBezTo>
                  <a:cubicBezTo>
                    <a:pt x="2434" y="1749"/>
                    <a:pt x="2462" y="1714"/>
                    <a:pt x="2472" y="1615"/>
                  </a:cubicBezTo>
                  <a:cubicBezTo>
                    <a:pt x="2249" y="1437"/>
                    <a:pt x="2338" y="1312"/>
                    <a:pt x="1963" y="1312"/>
                  </a:cubicBezTo>
                  <a:cubicBezTo>
                    <a:pt x="2047" y="1262"/>
                    <a:pt x="2124" y="1242"/>
                    <a:pt x="2198" y="1242"/>
                  </a:cubicBezTo>
                  <a:cubicBezTo>
                    <a:pt x="2541" y="1242"/>
                    <a:pt x="2793" y="1689"/>
                    <a:pt x="3114" y="1689"/>
                  </a:cubicBezTo>
                  <a:cubicBezTo>
                    <a:pt x="3143" y="1689"/>
                    <a:pt x="3173" y="1686"/>
                    <a:pt x="3203" y="1678"/>
                  </a:cubicBezTo>
                  <a:lnTo>
                    <a:pt x="3203" y="1678"/>
                  </a:lnTo>
                  <a:cubicBezTo>
                    <a:pt x="3190" y="1680"/>
                    <a:pt x="3178" y="1681"/>
                    <a:pt x="3166" y="1681"/>
                  </a:cubicBezTo>
                  <a:cubicBezTo>
                    <a:pt x="3138" y="1681"/>
                    <a:pt x="3113" y="1675"/>
                    <a:pt x="3087" y="1669"/>
                  </a:cubicBezTo>
                  <a:lnTo>
                    <a:pt x="3239" y="1669"/>
                  </a:lnTo>
                  <a:cubicBezTo>
                    <a:pt x="3248" y="1669"/>
                    <a:pt x="3257" y="1669"/>
                    <a:pt x="3257" y="1660"/>
                  </a:cubicBezTo>
                  <a:cubicBezTo>
                    <a:pt x="3440" y="1583"/>
                    <a:pt x="3545" y="1284"/>
                    <a:pt x="3314" y="1284"/>
                  </a:cubicBezTo>
                  <a:cubicBezTo>
                    <a:pt x="3275" y="1284"/>
                    <a:pt x="3227" y="1293"/>
                    <a:pt x="3168" y="1312"/>
                  </a:cubicBezTo>
                  <a:cubicBezTo>
                    <a:pt x="3337" y="1183"/>
                    <a:pt x="3501" y="1132"/>
                    <a:pt x="3662" y="1132"/>
                  </a:cubicBezTo>
                  <a:cubicBezTo>
                    <a:pt x="4223" y="1132"/>
                    <a:pt x="4747" y="1751"/>
                    <a:pt x="5309" y="1820"/>
                  </a:cubicBezTo>
                  <a:cubicBezTo>
                    <a:pt x="5246" y="1696"/>
                    <a:pt x="5157" y="1580"/>
                    <a:pt x="5059" y="1481"/>
                  </a:cubicBezTo>
                  <a:cubicBezTo>
                    <a:pt x="5523" y="1294"/>
                    <a:pt x="6023" y="1196"/>
                    <a:pt x="6504" y="1080"/>
                  </a:cubicBezTo>
                  <a:cubicBezTo>
                    <a:pt x="6531" y="1134"/>
                    <a:pt x="6602" y="1473"/>
                    <a:pt x="6558" y="1535"/>
                  </a:cubicBezTo>
                  <a:cubicBezTo>
                    <a:pt x="6754" y="1276"/>
                    <a:pt x="6888" y="1196"/>
                    <a:pt x="7032" y="1196"/>
                  </a:cubicBezTo>
                  <a:cubicBezTo>
                    <a:pt x="7176" y="1196"/>
                    <a:pt x="7329" y="1276"/>
                    <a:pt x="7566" y="1339"/>
                  </a:cubicBezTo>
                  <a:cubicBezTo>
                    <a:pt x="7730" y="1382"/>
                    <a:pt x="7853" y="1401"/>
                    <a:pt x="7966" y="1401"/>
                  </a:cubicBezTo>
                  <a:cubicBezTo>
                    <a:pt x="8136" y="1401"/>
                    <a:pt x="8285" y="1357"/>
                    <a:pt x="8520" y="1276"/>
                  </a:cubicBezTo>
                  <a:cubicBezTo>
                    <a:pt x="8777" y="1193"/>
                    <a:pt x="8980" y="1050"/>
                    <a:pt x="9193" y="1050"/>
                  </a:cubicBezTo>
                  <a:cubicBezTo>
                    <a:pt x="9321" y="1050"/>
                    <a:pt x="9452" y="1102"/>
                    <a:pt x="9600" y="1249"/>
                  </a:cubicBezTo>
                  <a:cubicBezTo>
                    <a:pt x="9859" y="1499"/>
                    <a:pt x="9769" y="1954"/>
                    <a:pt x="10117" y="2159"/>
                  </a:cubicBezTo>
                  <a:cubicBezTo>
                    <a:pt x="10117" y="1847"/>
                    <a:pt x="9903" y="1580"/>
                    <a:pt x="9769" y="1312"/>
                  </a:cubicBezTo>
                  <a:cubicBezTo>
                    <a:pt x="10001" y="1258"/>
                    <a:pt x="10242" y="1214"/>
                    <a:pt x="10474" y="1169"/>
                  </a:cubicBezTo>
                  <a:lnTo>
                    <a:pt x="10474" y="1169"/>
                  </a:lnTo>
                  <a:cubicBezTo>
                    <a:pt x="10499" y="1333"/>
                    <a:pt x="10409" y="1448"/>
                    <a:pt x="10457" y="1448"/>
                  </a:cubicBezTo>
                  <a:cubicBezTo>
                    <a:pt x="10477" y="1448"/>
                    <a:pt x="10521" y="1428"/>
                    <a:pt x="10608" y="1383"/>
                  </a:cubicBezTo>
                  <a:cubicBezTo>
                    <a:pt x="10616" y="1392"/>
                    <a:pt x="10708" y="1757"/>
                    <a:pt x="10764" y="1757"/>
                  </a:cubicBezTo>
                  <a:cubicBezTo>
                    <a:pt x="10769" y="1757"/>
                    <a:pt x="10773" y="1755"/>
                    <a:pt x="10777" y="1749"/>
                  </a:cubicBezTo>
                  <a:cubicBezTo>
                    <a:pt x="10809" y="1548"/>
                    <a:pt x="10885" y="1489"/>
                    <a:pt x="10987" y="1489"/>
                  </a:cubicBezTo>
                  <a:cubicBezTo>
                    <a:pt x="11127" y="1489"/>
                    <a:pt x="11317" y="1599"/>
                    <a:pt x="11514" y="1599"/>
                  </a:cubicBezTo>
                  <a:cubicBezTo>
                    <a:pt x="11575" y="1599"/>
                    <a:pt x="11636" y="1589"/>
                    <a:pt x="11696" y="1562"/>
                  </a:cubicBezTo>
                  <a:cubicBezTo>
                    <a:pt x="11982" y="1428"/>
                    <a:pt x="12000" y="1098"/>
                    <a:pt x="12303" y="1009"/>
                  </a:cubicBezTo>
                  <a:cubicBezTo>
                    <a:pt x="12370" y="989"/>
                    <a:pt x="12630" y="981"/>
                    <a:pt x="12905" y="981"/>
                  </a:cubicBezTo>
                  <a:cubicBezTo>
                    <a:pt x="13255" y="981"/>
                    <a:pt x="13629" y="994"/>
                    <a:pt x="13659" y="1009"/>
                  </a:cubicBezTo>
                  <a:cubicBezTo>
                    <a:pt x="13614" y="1080"/>
                    <a:pt x="13579" y="1151"/>
                    <a:pt x="13534" y="1223"/>
                  </a:cubicBezTo>
                  <a:cubicBezTo>
                    <a:pt x="13742" y="1104"/>
                    <a:pt x="14143" y="1016"/>
                    <a:pt x="14436" y="1016"/>
                  </a:cubicBezTo>
                  <a:cubicBezTo>
                    <a:pt x="14494" y="1016"/>
                    <a:pt x="14548" y="1019"/>
                    <a:pt x="14596" y="1026"/>
                  </a:cubicBezTo>
                  <a:cubicBezTo>
                    <a:pt x="14725" y="1038"/>
                    <a:pt x="15045" y="1241"/>
                    <a:pt x="15192" y="1241"/>
                  </a:cubicBezTo>
                  <a:cubicBezTo>
                    <a:pt x="15267" y="1241"/>
                    <a:pt x="15296" y="1187"/>
                    <a:pt x="15229" y="1026"/>
                  </a:cubicBezTo>
                  <a:lnTo>
                    <a:pt x="15229" y="1026"/>
                  </a:lnTo>
                  <a:cubicBezTo>
                    <a:pt x="15318" y="1062"/>
                    <a:pt x="15399" y="1116"/>
                    <a:pt x="15461" y="1187"/>
                  </a:cubicBezTo>
                  <a:cubicBezTo>
                    <a:pt x="15595" y="1125"/>
                    <a:pt x="15738" y="1062"/>
                    <a:pt x="15880" y="1018"/>
                  </a:cubicBezTo>
                  <a:cubicBezTo>
                    <a:pt x="16049" y="1000"/>
                    <a:pt x="16214" y="986"/>
                    <a:pt x="16379" y="986"/>
                  </a:cubicBezTo>
                  <a:cubicBezTo>
                    <a:pt x="16468" y="986"/>
                    <a:pt x="16557" y="990"/>
                    <a:pt x="16647" y="1000"/>
                  </a:cubicBezTo>
                  <a:cubicBezTo>
                    <a:pt x="16728" y="1009"/>
                    <a:pt x="17566" y="1223"/>
                    <a:pt x="17210" y="1294"/>
                  </a:cubicBezTo>
                  <a:cubicBezTo>
                    <a:pt x="17218" y="1303"/>
                    <a:pt x="17299" y="1374"/>
                    <a:pt x="17406" y="1464"/>
                  </a:cubicBezTo>
                  <a:cubicBezTo>
                    <a:pt x="17495" y="1428"/>
                    <a:pt x="17575" y="1401"/>
                    <a:pt x="17656" y="1374"/>
                  </a:cubicBezTo>
                  <a:cubicBezTo>
                    <a:pt x="17504" y="1178"/>
                    <a:pt x="17352" y="982"/>
                    <a:pt x="17361" y="955"/>
                  </a:cubicBezTo>
                  <a:lnTo>
                    <a:pt x="17361" y="955"/>
                  </a:lnTo>
                  <a:cubicBezTo>
                    <a:pt x="17566" y="1116"/>
                    <a:pt x="17807" y="1232"/>
                    <a:pt x="18048" y="1258"/>
                  </a:cubicBezTo>
                  <a:cubicBezTo>
                    <a:pt x="18191" y="1223"/>
                    <a:pt x="18334" y="1196"/>
                    <a:pt x="18476" y="1160"/>
                  </a:cubicBezTo>
                  <a:cubicBezTo>
                    <a:pt x="18541" y="1079"/>
                    <a:pt x="18686" y="969"/>
                    <a:pt x="18766" y="969"/>
                  </a:cubicBezTo>
                  <a:cubicBezTo>
                    <a:pt x="18774" y="969"/>
                    <a:pt x="18782" y="970"/>
                    <a:pt x="18789" y="973"/>
                  </a:cubicBezTo>
                  <a:cubicBezTo>
                    <a:pt x="18797" y="982"/>
                    <a:pt x="18789" y="1026"/>
                    <a:pt x="18771" y="1089"/>
                  </a:cubicBezTo>
                  <a:cubicBezTo>
                    <a:pt x="18780" y="1089"/>
                    <a:pt x="18789" y="1080"/>
                    <a:pt x="18797" y="1080"/>
                  </a:cubicBezTo>
                  <a:cubicBezTo>
                    <a:pt x="18806" y="1089"/>
                    <a:pt x="18815" y="1116"/>
                    <a:pt x="18824" y="1142"/>
                  </a:cubicBezTo>
                  <a:cubicBezTo>
                    <a:pt x="18842" y="1071"/>
                    <a:pt x="18931" y="973"/>
                    <a:pt x="18949" y="928"/>
                  </a:cubicBezTo>
                  <a:cubicBezTo>
                    <a:pt x="18971" y="900"/>
                    <a:pt x="19030" y="891"/>
                    <a:pt x="19099" y="891"/>
                  </a:cubicBezTo>
                  <a:cubicBezTo>
                    <a:pt x="19201" y="891"/>
                    <a:pt x="19322" y="910"/>
                    <a:pt x="19359" y="910"/>
                  </a:cubicBezTo>
                  <a:cubicBezTo>
                    <a:pt x="19288" y="1090"/>
                    <a:pt x="19219" y="1178"/>
                    <a:pt x="19156" y="1178"/>
                  </a:cubicBezTo>
                  <a:cubicBezTo>
                    <a:pt x="19110" y="1178"/>
                    <a:pt x="19067" y="1130"/>
                    <a:pt x="19029" y="1035"/>
                  </a:cubicBezTo>
                  <a:lnTo>
                    <a:pt x="18913" y="1249"/>
                  </a:lnTo>
                  <a:cubicBezTo>
                    <a:pt x="18878" y="1249"/>
                    <a:pt x="18860" y="1241"/>
                    <a:pt x="18842" y="1232"/>
                  </a:cubicBezTo>
                  <a:lnTo>
                    <a:pt x="18842" y="1232"/>
                  </a:lnTo>
                  <a:cubicBezTo>
                    <a:pt x="18869" y="1348"/>
                    <a:pt x="18887" y="1499"/>
                    <a:pt x="18860" y="1535"/>
                  </a:cubicBezTo>
                  <a:cubicBezTo>
                    <a:pt x="19047" y="1285"/>
                    <a:pt x="19172" y="1196"/>
                    <a:pt x="19315" y="1196"/>
                  </a:cubicBezTo>
                  <a:cubicBezTo>
                    <a:pt x="19368" y="1062"/>
                    <a:pt x="19431" y="910"/>
                    <a:pt x="19538" y="910"/>
                  </a:cubicBezTo>
                  <a:cubicBezTo>
                    <a:pt x="19538" y="937"/>
                    <a:pt x="19493" y="1080"/>
                    <a:pt x="19458" y="1205"/>
                  </a:cubicBezTo>
                  <a:cubicBezTo>
                    <a:pt x="19529" y="1223"/>
                    <a:pt x="19609" y="1258"/>
                    <a:pt x="19707" y="1285"/>
                  </a:cubicBezTo>
                  <a:cubicBezTo>
                    <a:pt x="19725" y="1205"/>
                    <a:pt x="19716" y="1098"/>
                    <a:pt x="19725" y="991"/>
                  </a:cubicBezTo>
                  <a:lnTo>
                    <a:pt x="19725" y="991"/>
                  </a:lnTo>
                  <a:cubicBezTo>
                    <a:pt x="19721" y="1070"/>
                    <a:pt x="19750" y="1098"/>
                    <a:pt x="19793" y="1098"/>
                  </a:cubicBezTo>
                  <a:cubicBezTo>
                    <a:pt x="19852" y="1098"/>
                    <a:pt x="19939" y="1046"/>
                    <a:pt x="20011" y="1000"/>
                  </a:cubicBezTo>
                  <a:lnTo>
                    <a:pt x="20011" y="1000"/>
                  </a:lnTo>
                  <a:cubicBezTo>
                    <a:pt x="19957" y="1089"/>
                    <a:pt x="19948" y="1249"/>
                    <a:pt x="19984" y="1365"/>
                  </a:cubicBezTo>
                  <a:cubicBezTo>
                    <a:pt x="20046" y="1374"/>
                    <a:pt x="20109" y="1383"/>
                    <a:pt x="20162" y="1392"/>
                  </a:cubicBezTo>
                  <a:cubicBezTo>
                    <a:pt x="20180" y="1357"/>
                    <a:pt x="20198" y="1321"/>
                    <a:pt x="20216" y="1267"/>
                  </a:cubicBezTo>
                  <a:cubicBezTo>
                    <a:pt x="20226" y="1285"/>
                    <a:pt x="20245" y="1292"/>
                    <a:pt x="20270" y="1292"/>
                  </a:cubicBezTo>
                  <a:cubicBezTo>
                    <a:pt x="20433" y="1292"/>
                    <a:pt x="20860" y="974"/>
                    <a:pt x="20935" y="974"/>
                  </a:cubicBezTo>
                  <a:cubicBezTo>
                    <a:pt x="20961" y="974"/>
                    <a:pt x="20946" y="1010"/>
                    <a:pt x="20867" y="1107"/>
                  </a:cubicBezTo>
                  <a:cubicBezTo>
                    <a:pt x="20894" y="1091"/>
                    <a:pt x="21014" y="1068"/>
                    <a:pt x="21111" y="1068"/>
                  </a:cubicBezTo>
                  <a:cubicBezTo>
                    <a:pt x="21176" y="1068"/>
                    <a:pt x="21231" y="1078"/>
                    <a:pt x="21242" y="1107"/>
                  </a:cubicBezTo>
                  <a:cubicBezTo>
                    <a:pt x="21326" y="1074"/>
                    <a:pt x="21410" y="1051"/>
                    <a:pt x="21494" y="1051"/>
                  </a:cubicBezTo>
                  <a:cubicBezTo>
                    <a:pt x="21526" y="1051"/>
                    <a:pt x="21558" y="1055"/>
                    <a:pt x="21590" y="1062"/>
                  </a:cubicBezTo>
                  <a:cubicBezTo>
                    <a:pt x="21762" y="1007"/>
                    <a:pt x="21985" y="886"/>
                    <a:pt x="22164" y="886"/>
                  </a:cubicBezTo>
                  <a:cubicBezTo>
                    <a:pt x="22273" y="886"/>
                    <a:pt x="22365" y="931"/>
                    <a:pt x="22419" y="1062"/>
                  </a:cubicBezTo>
                  <a:cubicBezTo>
                    <a:pt x="22416" y="1058"/>
                    <a:pt x="22413" y="1056"/>
                    <a:pt x="22411" y="1056"/>
                  </a:cubicBezTo>
                  <a:cubicBezTo>
                    <a:pt x="22395" y="1056"/>
                    <a:pt x="22402" y="1155"/>
                    <a:pt x="22402" y="1241"/>
                  </a:cubicBezTo>
                  <a:cubicBezTo>
                    <a:pt x="22509" y="1214"/>
                    <a:pt x="22625" y="1196"/>
                    <a:pt x="22732" y="1178"/>
                  </a:cubicBezTo>
                  <a:cubicBezTo>
                    <a:pt x="22879" y="1048"/>
                    <a:pt x="23026" y="901"/>
                    <a:pt x="23223" y="901"/>
                  </a:cubicBezTo>
                  <a:cubicBezTo>
                    <a:pt x="23229" y="901"/>
                    <a:pt x="23234" y="901"/>
                    <a:pt x="23240" y="902"/>
                  </a:cubicBezTo>
                  <a:cubicBezTo>
                    <a:pt x="23383" y="902"/>
                    <a:pt x="23731" y="1116"/>
                    <a:pt x="23838" y="1205"/>
                  </a:cubicBezTo>
                  <a:cubicBezTo>
                    <a:pt x="23695" y="1011"/>
                    <a:pt x="23677" y="949"/>
                    <a:pt x="23720" y="949"/>
                  </a:cubicBezTo>
                  <a:cubicBezTo>
                    <a:pt x="23775" y="949"/>
                    <a:pt x="23931" y="1054"/>
                    <a:pt x="24042" y="1115"/>
                  </a:cubicBezTo>
                  <a:lnTo>
                    <a:pt x="24042" y="1115"/>
                  </a:lnTo>
                  <a:cubicBezTo>
                    <a:pt x="24036" y="1119"/>
                    <a:pt x="24004" y="1176"/>
                    <a:pt x="23972" y="1232"/>
                  </a:cubicBezTo>
                  <a:cubicBezTo>
                    <a:pt x="23990" y="1258"/>
                    <a:pt x="24016" y="1285"/>
                    <a:pt x="24043" y="1321"/>
                  </a:cubicBezTo>
                  <a:cubicBezTo>
                    <a:pt x="24074" y="1308"/>
                    <a:pt x="24099" y="1302"/>
                    <a:pt x="24120" y="1302"/>
                  </a:cubicBezTo>
                  <a:cubicBezTo>
                    <a:pt x="24169" y="1302"/>
                    <a:pt x="24188" y="1338"/>
                    <a:pt x="24195" y="1401"/>
                  </a:cubicBezTo>
                  <a:cubicBezTo>
                    <a:pt x="24320" y="1249"/>
                    <a:pt x="24391" y="1071"/>
                    <a:pt x="24605" y="1009"/>
                  </a:cubicBezTo>
                  <a:cubicBezTo>
                    <a:pt x="24672" y="989"/>
                    <a:pt x="24932" y="981"/>
                    <a:pt x="25207" y="981"/>
                  </a:cubicBezTo>
                  <a:cubicBezTo>
                    <a:pt x="25557" y="981"/>
                    <a:pt x="25931" y="994"/>
                    <a:pt x="25961" y="1009"/>
                  </a:cubicBezTo>
                  <a:cubicBezTo>
                    <a:pt x="25943" y="1035"/>
                    <a:pt x="25925" y="1062"/>
                    <a:pt x="25916" y="1089"/>
                  </a:cubicBezTo>
                  <a:cubicBezTo>
                    <a:pt x="26014" y="1058"/>
                    <a:pt x="26116" y="1045"/>
                    <a:pt x="26224" y="1045"/>
                  </a:cubicBezTo>
                  <a:cubicBezTo>
                    <a:pt x="26275" y="1045"/>
                    <a:pt x="26327" y="1048"/>
                    <a:pt x="26380" y="1053"/>
                  </a:cubicBezTo>
                  <a:cubicBezTo>
                    <a:pt x="26505" y="1029"/>
                    <a:pt x="26630" y="1018"/>
                    <a:pt x="26742" y="1018"/>
                  </a:cubicBezTo>
                  <a:cubicBezTo>
                    <a:pt x="26798" y="1018"/>
                    <a:pt x="26850" y="1021"/>
                    <a:pt x="26898" y="1026"/>
                  </a:cubicBezTo>
                  <a:cubicBezTo>
                    <a:pt x="26960" y="1035"/>
                    <a:pt x="27076" y="1089"/>
                    <a:pt x="27192" y="1142"/>
                  </a:cubicBezTo>
                  <a:cubicBezTo>
                    <a:pt x="27290" y="1160"/>
                    <a:pt x="27388" y="1205"/>
                    <a:pt x="27415" y="1232"/>
                  </a:cubicBezTo>
                  <a:cubicBezTo>
                    <a:pt x="27442" y="1239"/>
                    <a:pt x="27467" y="1244"/>
                    <a:pt x="27488" y="1244"/>
                  </a:cubicBezTo>
                  <a:cubicBezTo>
                    <a:pt x="27564" y="1244"/>
                    <a:pt x="27592" y="1187"/>
                    <a:pt x="27522" y="1026"/>
                  </a:cubicBezTo>
                  <a:lnTo>
                    <a:pt x="27522" y="1026"/>
                  </a:lnTo>
                  <a:cubicBezTo>
                    <a:pt x="27620" y="1062"/>
                    <a:pt x="27692" y="1116"/>
                    <a:pt x="27763" y="1187"/>
                  </a:cubicBezTo>
                  <a:cubicBezTo>
                    <a:pt x="27897" y="1125"/>
                    <a:pt x="28031" y="1062"/>
                    <a:pt x="28173" y="1018"/>
                  </a:cubicBezTo>
                  <a:cubicBezTo>
                    <a:pt x="28348" y="1000"/>
                    <a:pt x="28511" y="986"/>
                    <a:pt x="28677" y="986"/>
                  </a:cubicBezTo>
                  <a:cubicBezTo>
                    <a:pt x="28766" y="986"/>
                    <a:pt x="28856" y="990"/>
                    <a:pt x="28950" y="1000"/>
                  </a:cubicBezTo>
                  <a:cubicBezTo>
                    <a:pt x="28959" y="1009"/>
                    <a:pt x="28985" y="1009"/>
                    <a:pt x="29012" y="1018"/>
                  </a:cubicBezTo>
                  <a:cubicBezTo>
                    <a:pt x="29012" y="1018"/>
                    <a:pt x="29003" y="1009"/>
                    <a:pt x="29003" y="1009"/>
                  </a:cubicBezTo>
                  <a:cubicBezTo>
                    <a:pt x="29120" y="942"/>
                    <a:pt x="29271" y="924"/>
                    <a:pt x="29418" y="924"/>
                  </a:cubicBezTo>
                  <a:cubicBezTo>
                    <a:pt x="29507" y="924"/>
                    <a:pt x="29595" y="930"/>
                    <a:pt x="29672" y="937"/>
                  </a:cubicBezTo>
                  <a:cubicBezTo>
                    <a:pt x="29672" y="946"/>
                    <a:pt x="29672" y="955"/>
                    <a:pt x="29672" y="964"/>
                  </a:cubicBezTo>
                  <a:cubicBezTo>
                    <a:pt x="29699" y="982"/>
                    <a:pt x="29726" y="1000"/>
                    <a:pt x="29753" y="1026"/>
                  </a:cubicBezTo>
                  <a:cubicBezTo>
                    <a:pt x="29770" y="982"/>
                    <a:pt x="29788" y="955"/>
                    <a:pt x="29842" y="946"/>
                  </a:cubicBezTo>
                  <a:cubicBezTo>
                    <a:pt x="29913" y="939"/>
                    <a:pt x="30002" y="936"/>
                    <a:pt x="30095" y="936"/>
                  </a:cubicBezTo>
                  <a:cubicBezTo>
                    <a:pt x="30245" y="936"/>
                    <a:pt x="30407" y="944"/>
                    <a:pt x="30529" y="955"/>
                  </a:cubicBezTo>
                  <a:cubicBezTo>
                    <a:pt x="30484" y="955"/>
                    <a:pt x="30422" y="1214"/>
                    <a:pt x="30395" y="1267"/>
                  </a:cubicBezTo>
                  <a:cubicBezTo>
                    <a:pt x="30425" y="1267"/>
                    <a:pt x="30454" y="1271"/>
                    <a:pt x="30484" y="1271"/>
                  </a:cubicBezTo>
                  <a:cubicBezTo>
                    <a:pt x="30499" y="1271"/>
                    <a:pt x="30514" y="1270"/>
                    <a:pt x="30529" y="1267"/>
                  </a:cubicBezTo>
                  <a:cubicBezTo>
                    <a:pt x="30654" y="1214"/>
                    <a:pt x="30778" y="1053"/>
                    <a:pt x="30618" y="946"/>
                  </a:cubicBezTo>
                  <a:cubicBezTo>
                    <a:pt x="30662" y="932"/>
                    <a:pt x="30699" y="926"/>
                    <a:pt x="30730" y="926"/>
                  </a:cubicBezTo>
                  <a:cubicBezTo>
                    <a:pt x="30819" y="926"/>
                    <a:pt x="30864" y="976"/>
                    <a:pt x="30903" y="1035"/>
                  </a:cubicBezTo>
                  <a:cubicBezTo>
                    <a:pt x="30962" y="999"/>
                    <a:pt x="31020" y="968"/>
                    <a:pt x="31064" y="968"/>
                  </a:cubicBezTo>
                  <a:cubicBezTo>
                    <a:pt x="31074" y="968"/>
                    <a:pt x="31083" y="970"/>
                    <a:pt x="31091" y="973"/>
                  </a:cubicBezTo>
                  <a:cubicBezTo>
                    <a:pt x="31100" y="982"/>
                    <a:pt x="31073" y="1080"/>
                    <a:pt x="31046" y="1205"/>
                  </a:cubicBezTo>
                  <a:cubicBezTo>
                    <a:pt x="31055" y="1205"/>
                    <a:pt x="31064" y="1214"/>
                    <a:pt x="31064" y="1214"/>
                  </a:cubicBezTo>
                  <a:cubicBezTo>
                    <a:pt x="31068" y="1216"/>
                    <a:pt x="31071" y="1217"/>
                    <a:pt x="31075" y="1217"/>
                  </a:cubicBezTo>
                  <a:cubicBezTo>
                    <a:pt x="31126" y="1217"/>
                    <a:pt x="31126" y="972"/>
                    <a:pt x="31126" y="964"/>
                  </a:cubicBezTo>
                  <a:cubicBezTo>
                    <a:pt x="31144" y="982"/>
                    <a:pt x="31171" y="1009"/>
                    <a:pt x="31189" y="1026"/>
                  </a:cubicBezTo>
                  <a:cubicBezTo>
                    <a:pt x="31216" y="982"/>
                    <a:pt x="31242" y="946"/>
                    <a:pt x="31251" y="928"/>
                  </a:cubicBezTo>
                  <a:cubicBezTo>
                    <a:pt x="31273" y="900"/>
                    <a:pt x="31331" y="891"/>
                    <a:pt x="31398" y="891"/>
                  </a:cubicBezTo>
                  <a:cubicBezTo>
                    <a:pt x="31499" y="891"/>
                    <a:pt x="31619" y="910"/>
                    <a:pt x="31662" y="910"/>
                  </a:cubicBezTo>
                  <a:cubicBezTo>
                    <a:pt x="31608" y="1026"/>
                    <a:pt x="31563" y="1107"/>
                    <a:pt x="31519" y="1142"/>
                  </a:cubicBezTo>
                  <a:cubicBezTo>
                    <a:pt x="31555" y="1151"/>
                    <a:pt x="31590" y="1160"/>
                    <a:pt x="31626" y="1169"/>
                  </a:cubicBezTo>
                  <a:cubicBezTo>
                    <a:pt x="31671" y="1044"/>
                    <a:pt x="31733" y="910"/>
                    <a:pt x="31840" y="910"/>
                  </a:cubicBezTo>
                  <a:cubicBezTo>
                    <a:pt x="31840" y="964"/>
                    <a:pt x="31662" y="1455"/>
                    <a:pt x="31715" y="1455"/>
                  </a:cubicBezTo>
                  <a:lnTo>
                    <a:pt x="31760" y="1455"/>
                  </a:lnTo>
                  <a:cubicBezTo>
                    <a:pt x="31778" y="1455"/>
                    <a:pt x="31787" y="1446"/>
                    <a:pt x="31804" y="1446"/>
                  </a:cubicBezTo>
                  <a:cubicBezTo>
                    <a:pt x="31831" y="1446"/>
                    <a:pt x="31858" y="1437"/>
                    <a:pt x="31876" y="1437"/>
                  </a:cubicBezTo>
                  <a:cubicBezTo>
                    <a:pt x="31876" y="1428"/>
                    <a:pt x="31876" y="1419"/>
                    <a:pt x="31876" y="1410"/>
                  </a:cubicBezTo>
                  <a:cubicBezTo>
                    <a:pt x="31876" y="1365"/>
                    <a:pt x="31938" y="1321"/>
                    <a:pt x="32010" y="1285"/>
                  </a:cubicBezTo>
                  <a:cubicBezTo>
                    <a:pt x="32018" y="1243"/>
                    <a:pt x="32018" y="1185"/>
                    <a:pt x="32018" y="1134"/>
                  </a:cubicBezTo>
                  <a:lnTo>
                    <a:pt x="32018" y="1134"/>
                  </a:lnTo>
                  <a:cubicBezTo>
                    <a:pt x="31983" y="1214"/>
                    <a:pt x="31920" y="1276"/>
                    <a:pt x="31831" y="1294"/>
                  </a:cubicBezTo>
                  <a:cubicBezTo>
                    <a:pt x="31742" y="1294"/>
                    <a:pt x="31965" y="1142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1"/>
                    <a:pt x="32018" y="1128"/>
                    <a:pt x="32018" y="1125"/>
                  </a:cubicBezTo>
                  <a:cubicBezTo>
                    <a:pt x="31974" y="1116"/>
                    <a:pt x="31938" y="1107"/>
                    <a:pt x="31894" y="1089"/>
                  </a:cubicBezTo>
                  <a:cubicBezTo>
                    <a:pt x="31926" y="1063"/>
                    <a:pt x="31967" y="1042"/>
                    <a:pt x="31997" y="1042"/>
                  </a:cubicBezTo>
                  <a:cubicBezTo>
                    <a:pt x="32009" y="1042"/>
                    <a:pt x="32020" y="1046"/>
                    <a:pt x="32027" y="1053"/>
                  </a:cubicBezTo>
                  <a:cubicBezTo>
                    <a:pt x="32027" y="1048"/>
                    <a:pt x="32027" y="1043"/>
                    <a:pt x="32027" y="1037"/>
                  </a:cubicBezTo>
                  <a:lnTo>
                    <a:pt x="32027" y="1037"/>
                  </a:lnTo>
                  <a:cubicBezTo>
                    <a:pt x="32033" y="1081"/>
                    <a:pt x="32057" y="1098"/>
                    <a:pt x="32091" y="1098"/>
                  </a:cubicBezTo>
                  <a:cubicBezTo>
                    <a:pt x="32151" y="1098"/>
                    <a:pt x="32241" y="1046"/>
                    <a:pt x="32313" y="1000"/>
                  </a:cubicBezTo>
                  <a:lnTo>
                    <a:pt x="32313" y="1000"/>
                  </a:lnTo>
                  <a:cubicBezTo>
                    <a:pt x="32277" y="1053"/>
                    <a:pt x="32259" y="1125"/>
                    <a:pt x="32259" y="1196"/>
                  </a:cubicBezTo>
                  <a:cubicBezTo>
                    <a:pt x="32265" y="1196"/>
                    <a:pt x="32271" y="1195"/>
                    <a:pt x="32275" y="1195"/>
                  </a:cubicBezTo>
                  <a:cubicBezTo>
                    <a:pt x="32376" y="1195"/>
                    <a:pt x="32294" y="1279"/>
                    <a:pt x="32277" y="1339"/>
                  </a:cubicBezTo>
                  <a:cubicBezTo>
                    <a:pt x="32277" y="1348"/>
                    <a:pt x="32286" y="1365"/>
                    <a:pt x="32286" y="1374"/>
                  </a:cubicBezTo>
                  <a:cubicBezTo>
                    <a:pt x="32291" y="1377"/>
                    <a:pt x="32297" y="1378"/>
                    <a:pt x="32305" y="1378"/>
                  </a:cubicBezTo>
                  <a:cubicBezTo>
                    <a:pt x="32326" y="1378"/>
                    <a:pt x="32359" y="1370"/>
                    <a:pt x="32411" y="1357"/>
                  </a:cubicBezTo>
                  <a:lnTo>
                    <a:pt x="32411" y="1357"/>
                  </a:lnTo>
                  <a:cubicBezTo>
                    <a:pt x="32411" y="1383"/>
                    <a:pt x="32375" y="1428"/>
                    <a:pt x="32331" y="1464"/>
                  </a:cubicBezTo>
                  <a:cubicBezTo>
                    <a:pt x="32343" y="1478"/>
                    <a:pt x="32356" y="1486"/>
                    <a:pt x="32371" y="1486"/>
                  </a:cubicBezTo>
                  <a:cubicBezTo>
                    <a:pt x="32412" y="1486"/>
                    <a:pt x="32463" y="1425"/>
                    <a:pt x="32509" y="1267"/>
                  </a:cubicBezTo>
                  <a:cubicBezTo>
                    <a:pt x="32520" y="1285"/>
                    <a:pt x="32540" y="1293"/>
                    <a:pt x="32566" y="1293"/>
                  </a:cubicBezTo>
                  <a:cubicBezTo>
                    <a:pt x="32735" y="1293"/>
                    <a:pt x="33162" y="973"/>
                    <a:pt x="33239" y="973"/>
                  </a:cubicBezTo>
                  <a:cubicBezTo>
                    <a:pt x="33263" y="973"/>
                    <a:pt x="33252" y="1005"/>
                    <a:pt x="33187" y="1089"/>
                  </a:cubicBezTo>
                  <a:lnTo>
                    <a:pt x="33232" y="1089"/>
                  </a:lnTo>
                  <a:cubicBezTo>
                    <a:pt x="33278" y="1076"/>
                    <a:pt x="33344" y="1068"/>
                    <a:pt x="33403" y="1068"/>
                  </a:cubicBezTo>
                  <a:cubicBezTo>
                    <a:pt x="33469" y="1068"/>
                    <a:pt x="33526" y="1078"/>
                    <a:pt x="33535" y="1107"/>
                  </a:cubicBezTo>
                  <a:cubicBezTo>
                    <a:pt x="33553" y="1142"/>
                    <a:pt x="33464" y="1160"/>
                    <a:pt x="33392" y="1196"/>
                  </a:cubicBezTo>
                  <a:cubicBezTo>
                    <a:pt x="33415" y="1241"/>
                    <a:pt x="33387" y="1261"/>
                    <a:pt x="33336" y="1261"/>
                  </a:cubicBezTo>
                  <a:cubicBezTo>
                    <a:pt x="33326" y="1261"/>
                    <a:pt x="33315" y="1260"/>
                    <a:pt x="33303" y="1258"/>
                  </a:cubicBezTo>
                  <a:cubicBezTo>
                    <a:pt x="33294" y="1267"/>
                    <a:pt x="33294" y="1285"/>
                    <a:pt x="33303" y="1303"/>
                  </a:cubicBezTo>
                  <a:cubicBezTo>
                    <a:pt x="33374" y="1410"/>
                    <a:pt x="33758" y="1339"/>
                    <a:pt x="33669" y="1624"/>
                  </a:cubicBezTo>
                  <a:cubicBezTo>
                    <a:pt x="33660" y="1651"/>
                    <a:pt x="33651" y="1678"/>
                    <a:pt x="33642" y="1704"/>
                  </a:cubicBezTo>
                  <a:cubicBezTo>
                    <a:pt x="33651" y="1696"/>
                    <a:pt x="33669" y="1696"/>
                    <a:pt x="33696" y="1696"/>
                  </a:cubicBezTo>
                  <a:cubicBezTo>
                    <a:pt x="33740" y="1660"/>
                    <a:pt x="33794" y="1624"/>
                    <a:pt x="33847" y="1588"/>
                  </a:cubicBezTo>
                  <a:cubicBezTo>
                    <a:pt x="33829" y="1588"/>
                    <a:pt x="33821" y="1597"/>
                    <a:pt x="33821" y="1597"/>
                  </a:cubicBezTo>
                  <a:cubicBezTo>
                    <a:pt x="33794" y="1419"/>
                    <a:pt x="33874" y="1348"/>
                    <a:pt x="33678" y="1241"/>
                  </a:cubicBezTo>
                  <a:cubicBezTo>
                    <a:pt x="33874" y="1223"/>
                    <a:pt x="33624" y="1178"/>
                    <a:pt x="33749" y="1151"/>
                  </a:cubicBezTo>
                  <a:cubicBezTo>
                    <a:pt x="33731" y="1142"/>
                    <a:pt x="33731" y="1116"/>
                    <a:pt x="33740" y="1089"/>
                  </a:cubicBezTo>
                  <a:lnTo>
                    <a:pt x="33740" y="1089"/>
                  </a:lnTo>
                  <a:cubicBezTo>
                    <a:pt x="33745" y="1089"/>
                    <a:pt x="33751" y="1090"/>
                    <a:pt x="33756" y="1090"/>
                  </a:cubicBezTo>
                  <a:cubicBezTo>
                    <a:pt x="33856" y="1090"/>
                    <a:pt x="34016" y="1014"/>
                    <a:pt x="34168" y="955"/>
                  </a:cubicBezTo>
                  <a:cubicBezTo>
                    <a:pt x="34168" y="946"/>
                    <a:pt x="34177" y="937"/>
                    <a:pt x="34177" y="928"/>
                  </a:cubicBezTo>
                  <a:cubicBezTo>
                    <a:pt x="34191" y="924"/>
                    <a:pt x="34204" y="922"/>
                    <a:pt x="34216" y="922"/>
                  </a:cubicBezTo>
                  <a:cubicBezTo>
                    <a:pt x="34229" y="922"/>
                    <a:pt x="34240" y="924"/>
                    <a:pt x="34249" y="928"/>
                  </a:cubicBezTo>
                  <a:cubicBezTo>
                    <a:pt x="34325" y="904"/>
                    <a:pt x="34399" y="887"/>
                    <a:pt x="34467" y="887"/>
                  </a:cubicBezTo>
                  <a:cubicBezTo>
                    <a:pt x="34575" y="887"/>
                    <a:pt x="34667" y="931"/>
                    <a:pt x="34722" y="1062"/>
                  </a:cubicBezTo>
                  <a:cubicBezTo>
                    <a:pt x="34717" y="1057"/>
                    <a:pt x="34713" y="1055"/>
                    <a:pt x="34709" y="1055"/>
                  </a:cubicBezTo>
                  <a:cubicBezTo>
                    <a:pt x="34688" y="1055"/>
                    <a:pt x="34695" y="1146"/>
                    <a:pt x="34695" y="1223"/>
                  </a:cubicBezTo>
                  <a:cubicBezTo>
                    <a:pt x="34793" y="1160"/>
                    <a:pt x="34909" y="1151"/>
                    <a:pt x="35061" y="1151"/>
                  </a:cubicBezTo>
                  <a:cubicBezTo>
                    <a:pt x="35199" y="1030"/>
                    <a:pt x="35337" y="901"/>
                    <a:pt x="35524" y="901"/>
                  </a:cubicBezTo>
                  <a:cubicBezTo>
                    <a:pt x="35530" y="901"/>
                    <a:pt x="35536" y="901"/>
                    <a:pt x="35542" y="902"/>
                  </a:cubicBezTo>
                  <a:cubicBezTo>
                    <a:pt x="35649" y="902"/>
                    <a:pt x="35890" y="1035"/>
                    <a:pt x="36042" y="1134"/>
                  </a:cubicBezTo>
                  <a:cubicBezTo>
                    <a:pt x="36051" y="1134"/>
                    <a:pt x="36069" y="1134"/>
                    <a:pt x="36078" y="1125"/>
                  </a:cubicBezTo>
                  <a:cubicBezTo>
                    <a:pt x="35986" y="991"/>
                    <a:pt x="35979" y="946"/>
                    <a:pt x="36016" y="946"/>
                  </a:cubicBezTo>
                  <a:cubicBezTo>
                    <a:pt x="36065" y="946"/>
                    <a:pt x="36193" y="1028"/>
                    <a:pt x="36301" y="1089"/>
                  </a:cubicBezTo>
                  <a:cubicBezTo>
                    <a:pt x="36529" y="1048"/>
                    <a:pt x="36757" y="1007"/>
                    <a:pt x="36998" y="1007"/>
                  </a:cubicBezTo>
                  <a:cubicBezTo>
                    <a:pt x="37021" y="1007"/>
                    <a:pt x="37044" y="1008"/>
                    <a:pt x="37068" y="1009"/>
                  </a:cubicBezTo>
                  <a:cubicBezTo>
                    <a:pt x="37059" y="1026"/>
                    <a:pt x="36818" y="1339"/>
                    <a:pt x="36818" y="1339"/>
                  </a:cubicBezTo>
                  <a:cubicBezTo>
                    <a:pt x="36786" y="1243"/>
                    <a:pt x="36729" y="1201"/>
                    <a:pt x="36687" y="1201"/>
                  </a:cubicBezTo>
                  <a:cubicBezTo>
                    <a:pt x="36635" y="1201"/>
                    <a:pt x="36606" y="1266"/>
                    <a:pt x="36675" y="1374"/>
                  </a:cubicBezTo>
                  <a:cubicBezTo>
                    <a:pt x="36697" y="1362"/>
                    <a:pt x="36719" y="1357"/>
                    <a:pt x="36741" y="1357"/>
                  </a:cubicBezTo>
                  <a:cubicBezTo>
                    <a:pt x="36799" y="1357"/>
                    <a:pt x="36858" y="1396"/>
                    <a:pt x="36916" y="1455"/>
                  </a:cubicBezTo>
                  <a:cubicBezTo>
                    <a:pt x="36916" y="1420"/>
                    <a:pt x="37288" y="1115"/>
                    <a:pt x="37267" y="1115"/>
                  </a:cubicBezTo>
                  <a:lnTo>
                    <a:pt x="37267" y="1115"/>
                  </a:lnTo>
                  <a:cubicBezTo>
                    <a:pt x="37266" y="1115"/>
                    <a:pt x="37265" y="1115"/>
                    <a:pt x="37264" y="1116"/>
                  </a:cubicBezTo>
                  <a:cubicBezTo>
                    <a:pt x="37326" y="1089"/>
                    <a:pt x="37567" y="1035"/>
                    <a:pt x="37621" y="1035"/>
                  </a:cubicBezTo>
                  <a:cubicBezTo>
                    <a:pt x="37738" y="1032"/>
                    <a:pt x="37784" y="1015"/>
                    <a:pt x="37799" y="1015"/>
                  </a:cubicBezTo>
                  <a:cubicBezTo>
                    <a:pt x="37819" y="1015"/>
                    <a:pt x="37773" y="1050"/>
                    <a:pt x="37773" y="1214"/>
                  </a:cubicBezTo>
                  <a:cubicBezTo>
                    <a:pt x="37826" y="1080"/>
                    <a:pt x="37924" y="1009"/>
                    <a:pt x="38067" y="991"/>
                  </a:cubicBezTo>
                  <a:lnTo>
                    <a:pt x="38067" y="991"/>
                  </a:lnTo>
                  <a:cubicBezTo>
                    <a:pt x="38067" y="1000"/>
                    <a:pt x="37888" y="1160"/>
                    <a:pt x="38004" y="1160"/>
                  </a:cubicBezTo>
                  <a:cubicBezTo>
                    <a:pt x="38120" y="1107"/>
                    <a:pt x="38245" y="1071"/>
                    <a:pt x="38388" y="1053"/>
                  </a:cubicBezTo>
                  <a:cubicBezTo>
                    <a:pt x="38415" y="1026"/>
                    <a:pt x="38459" y="1009"/>
                    <a:pt x="38540" y="1009"/>
                  </a:cubicBezTo>
                  <a:cubicBezTo>
                    <a:pt x="38549" y="1009"/>
                    <a:pt x="38540" y="1026"/>
                    <a:pt x="38531" y="1044"/>
                  </a:cubicBezTo>
                  <a:cubicBezTo>
                    <a:pt x="38629" y="1044"/>
                    <a:pt x="38727" y="1053"/>
                    <a:pt x="38834" y="1062"/>
                  </a:cubicBezTo>
                  <a:cubicBezTo>
                    <a:pt x="38849" y="1040"/>
                    <a:pt x="38900" y="1024"/>
                    <a:pt x="39007" y="1024"/>
                  </a:cubicBezTo>
                  <a:cubicBezTo>
                    <a:pt x="39030" y="1024"/>
                    <a:pt x="39055" y="1025"/>
                    <a:pt x="39084" y="1026"/>
                  </a:cubicBezTo>
                  <a:cubicBezTo>
                    <a:pt x="39057" y="1053"/>
                    <a:pt x="39039" y="1080"/>
                    <a:pt x="39030" y="1098"/>
                  </a:cubicBezTo>
                  <a:cubicBezTo>
                    <a:pt x="39129" y="1125"/>
                    <a:pt x="39236" y="1151"/>
                    <a:pt x="39343" y="1187"/>
                  </a:cubicBezTo>
                  <a:cubicBezTo>
                    <a:pt x="39289" y="1136"/>
                    <a:pt x="39306" y="1117"/>
                    <a:pt x="39355" y="1117"/>
                  </a:cubicBezTo>
                  <a:cubicBezTo>
                    <a:pt x="39460" y="1117"/>
                    <a:pt x="39711" y="1204"/>
                    <a:pt x="39717" y="1241"/>
                  </a:cubicBezTo>
                  <a:cubicBezTo>
                    <a:pt x="39726" y="1249"/>
                    <a:pt x="39726" y="1258"/>
                    <a:pt x="39726" y="1258"/>
                  </a:cubicBezTo>
                  <a:cubicBezTo>
                    <a:pt x="39726" y="1267"/>
                    <a:pt x="39735" y="1267"/>
                    <a:pt x="39735" y="1267"/>
                  </a:cubicBezTo>
                  <a:cubicBezTo>
                    <a:pt x="39726" y="1196"/>
                    <a:pt x="39700" y="1152"/>
                    <a:pt x="39638" y="1125"/>
                  </a:cubicBezTo>
                  <a:lnTo>
                    <a:pt x="39638" y="1125"/>
                  </a:lnTo>
                  <a:cubicBezTo>
                    <a:pt x="39643" y="1127"/>
                    <a:pt x="39658" y="1128"/>
                    <a:pt x="39679" y="1128"/>
                  </a:cubicBezTo>
                  <a:cubicBezTo>
                    <a:pt x="39842" y="1128"/>
                    <a:pt x="40413" y="1078"/>
                    <a:pt x="40476" y="1062"/>
                  </a:cubicBezTo>
                  <a:lnTo>
                    <a:pt x="40476" y="1062"/>
                  </a:lnTo>
                  <a:cubicBezTo>
                    <a:pt x="40449" y="1089"/>
                    <a:pt x="40422" y="1125"/>
                    <a:pt x="40386" y="1160"/>
                  </a:cubicBezTo>
                  <a:cubicBezTo>
                    <a:pt x="40609" y="1107"/>
                    <a:pt x="40797" y="1080"/>
                    <a:pt x="40859" y="1053"/>
                  </a:cubicBezTo>
                  <a:lnTo>
                    <a:pt x="40859" y="1053"/>
                  </a:lnTo>
                  <a:cubicBezTo>
                    <a:pt x="40850" y="1080"/>
                    <a:pt x="40850" y="1098"/>
                    <a:pt x="40850" y="1125"/>
                  </a:cubicBezTo>
                  <a:cubicBezTo>
                    <a:pt x="40913" y="1080"/>
                    <a:pt x="40966" y="1053"/>
                    <a:pt x="40993" y="1053"/>
                  </a:cubicBezTo>
                  <a:cubicBezTo>
                    <a:pt x="40957" y="1089"/>
                    <a:pt x="41038" y="1125"/>
                    <a:pt x="41154" y="1151"/>
                  </a:cubicBezTo>
                  <a:cubicBezTo>
                    <a:pt x="41171" y="1116"/>
                    <a:pt x="41207" y="1080"/>
                    <a:pt x="41243" y="1053"/>
                  </a:cubicBezTo>
                  <a:cubicBezTo>
                    <a:pt x="41252" y="1071"/>
                    <a:pt x="41305" y="1125"/>
                    <a:pt x="41359" y="1178"/>
                  </a:cubicBezTo>
                  <a:cubicBezTo>
                    <a:pt x="41417" y="1186"/>
                    <a:pt x="41476" y="1187"/>
                    <a:pt x="41527" y="1187"/>
                  </a:cubicBezTo>
                  <a:lnTo>
                    <a:pt x="41527" y="1187"/>
                  </a:lnTo>
                  <a:cubicBezTo>
                    <a:pt x="41485" y="1166"/>
                    <a:pt x="41321" y="1016"/>
                    <a:pt x="41305" y="1009"/>
                  </a:cubicBezTo>
                  <a:cubicBezTo>
                    <a:pt x="41368" y="973"/>
                    <a:pt x="41448" y="946"/>
                    <a:pt x="41537" y="937"/>
                  </a:cubicBezTo>
                  <a:cubicBezTo>
                    <a:pt x="41490" y="879"/>
                    <a:pt x="41428" y="828"/>
                    <a:pt x="41528" y="828"/>
                  </a:cubicBezTo>
                  <a:cubicBezTo>
                    <a:pt x="41580" y="828"/>
                    <a:pt x="41676" y="841"/>
                    <a:pt x="41841" y="875"/>
                  </a:cubicBezTo>
                  <a:cubicBezTo>
                    <a:pt x="41796" y="884"/>
                    <a:pt x="41778" y="902"/>
                    <a:pt x="41760" y="928"/>
                  </a:cubicBezTo>
                  <a:cubicBezTo>
                    <a:pt x="41832" y="928"/>
                    <a:pt x="41912" y="928"/>
                    <a:pt x="41974" y="937"/>
                  </a:cubicBezTo>
                  <a:cubicBezTo>
                    <a:pt x="41938" y="1062"/>
                    <a:pt x="41914" y="1098"/>
                    <a:pt x="41890" y="1098"/>
                  </a:cubicBezTo>
                  <a:cubicBezTo>
                    <a:pt x="41858" y="1098"/>
                    <a:pt x="41826" y="1039"/>
                    <a:pt x="41766" y="1039"/>
                  </a:cubicBezTo>
                  <a:cubicBezTo>
                    <a:pt x="41747" y="1039"/>
                    <a:pt x="41724" y="1045"/>
                    <a:pt x="41698" y="1062"/>
                  </a:cubicBezTo>
                  <a:cubicBezTo>
                    <a:pt x="41680" y="1071"/>
                    <a:pt x="41876" y="1187"/>
                    <a:pt x="41921" y="1187"/>
                  </a:cubicBezTo>
                  <a:cubicBezTo>
                    <a:pt x="41926" y="1188"/>
                    <a:pt x="41931" y="1188"/>
                    <a:pt x="41936" y="1188"/>
                  </a:cubicBezTo>
                  <a:cubicBezTo>
                    <a:pt x="42067" y="1188"/>
                    <a:pt x="41997" y="963"/>
                    <a:pt x="42135" y="946"/>
                  </a:cubicBezTo>
                  <a:cubicBezTo>
                    <a:pt x="42191" y="939"/>
                    <a:pt x="42259" y="936"/>
                    <a:pt x="42331" y="936"/>
                  </a:cubicBezTo>
                  <a:cubicBezTo>
                    <a:pt x="42430" y="936"/>
                    <a:pt x="42537" y="941"/>
                    <a:pt x="42634" y="946"/>
                  </a:cubicBezTo>
                  <a:cubicBezTo>
                    <a:pt x="42643" y="937"/>
                    <a:pt x="42652" y="937"/>
                    <a:pt x="42670" y="928"/>
                  </a:cubicBezTo>
                  <a:cubicBezTo>
                    <a:pt x="42679" y="937"/>
                    <a:pt x="42679" y="937"/>
                    <a:pt x="42679" y="946"/>
                  </a:cubicBezTo>
                  <a:cubicBezTo>
                    <a:pt x="42733" y="946"/>
                    <a:pt x="42786" y="955"/>
                    <a:pt x="42831" y="955"/>
                  </a:cubicBezTo>
                  <a:cubicBezTo>
                    <a:pt x="42781" y="955"/>
                    <a:pt x="42716" y="1253"/>
                    <a:pt x="42686" y="1276"/>
                  </a:cubicBezTo>
                  <a:lnTo>
                    <a:pt x="42688" y="1276"/>
                  </a:lnTo>
                  <a:cubicBezTo>
                    <a:pt x="42742" y="1267"/>
                    <a:pt x="42795" y="1258"/>
                    <a:pt x="42849" y="1258"/>
                  </a:cubicBezTo>
                  <a:cubicBezTo>
                    <a:pt x="42911" y="1223"/>
                    <a:pt x="42973" y="1160"/>
                    <a:pt x="42991" y="1098"/>
                  </a:cubicBezTo>
                  <a:cubicBezTo>
                    <a:pt x="42938" y="1018"/>
                    <a:pt x="42884" y="955"/>
                    <a:pt x="42875" y="910"/>
                  </a:cubicBezTo>
                  <a:lnTo>
                    <a:pt x="42875" y="910"/>
                  </a:lnTo>
                  <a:cubicBezTo>
                    <a:pt x="42893" y="919"/>
                    <a:pt x="42911" y="928"/>
                    <a:pt x="42929" y="937"/>
                  </a:cubicBezTo>
                  <a:cubicBezTo>
                    <a:pt x="42969" y="929"/>
                    <a:pt x="43002" y="925"/>
                    <a:pt x="43030" y="925"/>
                  </a:cubicBezTo>
                  <a:cubicBezTo>
                    <a:pt x="43064" y="925"/>
                    <a:pt x="43092" y="931"/>
                    <a:pt x="43116" y="946"/>
                  </a:cubicBezTo>
                  <a:cubicBezTo>
                    <a:pt x="43125" y="937"/>
                    <a:pt x="43134" y="928"/>
                    <a:pt x="43152" y="919"/>
                  </a:cubicBezTo>
                  <a:cubicBezTo>
                    <a:pt x="43232" y="964"/>
                    <a:pt x="43312" y="1080"/>
                    <a:pt x="43402" y="1178"/>
                  </a:cubicBezTo>
                  <a:cubicBezTo>
                    <a:pt x="43420" y="1107"/>
                    <a:pt x="43420" y="973"/>
                    <a:pt x="43420" y="964"/>
                  </a:cubicBezTo>
                  <a:cubicBezTo>
                    <a:pt x="43687" y="1196"/>
                    <a:pt x="43616" y="1241"/>
                    <a:pt x="43473" y="1249"/>
                  </a:cubicBezTo>
                  <a:cubicBezTo>
                    <a:pt x="43534" y="1302"/>
                    <a:pt x="43594" y="1343"/>
                    <a:pt x="43666" y="1343"/>
                  </a:cubicBezTo>
                  <a:cubicBezTo>
                    <a:pt x="43678" y="1343"/>
                    <a:pt x="43692" y="1341"/>
                    <a:pt x="43705" y="1339"/>
                  </a:cubicBezTo>
                  <a:cubicBezTo>
                    <a:pt x="43767" y="1321"/>
                    <a:pt x="43812" y="1294"/>
                    <a:pt x="43848" y="1267"/>
                  </a:cubicBezTo>
                  <a:cubicBezTo>
                    <a:pt x="43776" y="1267"/>
                    <a:pt x="43687" y="1241"/>
                    <a:pt x="43687" y="1187"/>
                  </a:cubicBezTo>
                  <a:cubicBezTo>
                    <a:pt x="43687" y="1151"/>
                    <a:pt x="43725" y="1138"/>
                    <a:pt x="43773" y="1138"/>
                  </a:cubicBezTo>
                  <a:cubicBezTo>
                    <a:pt x="43821" y="1138"/>
                    <a:pt x="43879" y="1151"/>
                    <a:pt x="43919" y="1169"/>
                  </a:cubicBezTo>
                  <a:cubicBezTo>
                    <a:pt x="43955" y="1098"/>
                    <a:pt x="43946" y="1000"/>
                    <a:pt x="43892" y="910"/>
                  </a:cubicBezTo>
                  <a:lnTo>
                    <a:pt x="44205" y="910"/>
                  </a:lnTo>
                  <a:cubicBezTo>
                    <a:pt x="44133" y="1009"/>
                    <a:pt x="44133" y="1080"/>
                    <a:pt x="44151" y="1142"/>
                  </a:cubicBezTo>
                  <a:cubicBezTo>
                    <a:pt x="44160" y="1134"/>
                    <a:pt x="44169" y="1116"/>
                    <a:pt x="44178" y="1107"/>
                  </a:cubicBezTo>
                  <a:lnTo>
                    <a:pt x="44178" y="1107"/>
                  </a:lnTo>
                  <a:cubicBezTo>
                    <a:pt x="44169" y="1125"/>
                    <a:pt x="44160" y="1134"/>
                    <a:pt x="44160" y="1142"/>
                  </a:cubicBezTo>
                  <a:cubicBezTo>
                    <a:pt x="44169" y="1169"/>
                    <a:pt x="44178" y="1187"/>
                    <a:pt x="44196" y="1205"/>
                  </a:cubicBezTo>
                  <a:cubicBezTo>
                    <a:pt x="44240" y="1169"/>
                    <a:pt x="44294" y="1134"/>
                    <a:pt x="44321" y="1134"/>
                  </a:cubicBezTo>
                  <a:cubicBezTo>
                    <a:pt x="44294" y="1178"/>
                    <a:pt x="44267" y="1214"/>
                    <a:pt x="44240" y="1241"/>
                  </a:cubicBezTo>
                  <a:cubicBezTo>
                    <a:pt x="44258" y="1258"/>
                    <a:pt x="44276" y="1276"/>
                    <a:pt x="44303" y="1285"/>
                  </a:cubicBezTo>
                  <a:cubicBezTo>
                    <a:pt x="44383" y="1241"/>
                    <a:pt x="44490" y="1205"/>
                    <a:pt x="44535" y="1196"/>
                  </a:cubicBezTo>
                  <a:lnTo>
                    <a:pt x="44570" y="1196"/>
                  </a:lnTo>
                  <a:cubicBezTo>
                    <a:pt x="44581" y="1160"/>
                    <a:pt x="44593" y="1137"/>
                    <a:pt x="44608" y="1137"/>
                  </a:cubicBezTo>
                  <a:cubicBezTo>
                    <a:pt x="44630" y="1137"/>
                    <a:pt x="44658" y="1188"/>
                    <a:pt x="44695" y="1321"/>
                  </a:cubicBezTo>
                  <a:cubicBezTo>
                    <a:pt x="44704" y="1258"/>
                    <a:pt x="45088" y="1071"/>
                    <a:pt x="44999" y="1009"/>
                  </a:cubicBezTo>
                  <a:cubicBezTo>
                    <a:pt x="44930" y="961"/>
                    <a:pt x="44865" y="946"/>
                    <a:pt x="44801" y="946"/>
                  </a:cubicBezTo>
                  <a:cubicBezTo>
                    <a:pt x="44686" y="946"/>
                    <a:pt x="44577" y="995"/>
                    <a:pt x="44472" y="995"/>
                  </a:cubicBezTo>
                  <a:cubicBezTo>
                    <a:pt x="44406" y="995"/>
                    <a:pt x="44340" y="975"/>
                    <a:pt x="44276" y="910"/>
                  </a:cubicBezTo>
                  <a:cubicBezTo>
                    <a:pt x="44369" y="910"/>
                    <a:pt x="44503" y="901"/>
                    <a:pt x="44646" y="901"/>
                  </a:cubicBezTo>
                  <a:cubicBezTo>
                    <a:pt x="44916" y="901"/>
                    <a:pt x="45218" y="935"/>
                    <a:pt x="45329" y="1134"/>
                  </a:cubicBezTo>
                  <a:cubicBezTo>
                    <a:pt x="45358" y="1104"/>
                    <a:pt x="45412" y="1087"/>
                    <a:pt x="45465" y="1087"/>
                  </a:cubicBezTo>
                  <a:cubicBezTo>
                    <a:pt x="45476" y="1087"/>
                    <a:pt x="45487" y="1087"/>
                    <a:pt x="45498" y="1089"/>
                  </a:cubicBezTo>
                  <a:cubicBezTo>
                    <a:pt x="45489" y="1018"/>
                    <a:pt x="45436" y="955"/>
                    <a:pt x="45373" y="884"/>
                  </a:cubicBezTo>
                  <a:lnTo>
                    <a:pt x="45373" y="884"/>
                  </a:lnTo>
                  <a:cubicBezTo>
                    <a:pt x="45739" y="1009"/>
                    <a:pt x="46123" y="1062"/>
                    <a:pt x="46524" y="1080"/>
                  </a:cubicBezTo>
                  <a:cubicBezTo>
                    <a:pt x="46488" y="1053"/>
                    <a:pt x="46453" y="982"/>
                    <a:pt x="46479" y="928"/>
                  </a:cubicBezTo>
                  <a:cubicBezTo>
                    <a:pt x="46493" y="925"/>
                    <a:pt x="46506" y="923"/>
                    <a:pt x="46516" y="923"/>
                  </a:cubicBezTo>
                  <a:cubicBezTo>
                    <a:pt x="46560" y="923"/>
                    <a:pt x="46574" y="953"/>
                    <a:pt x="46560" y="1018"/>
                  </a:cubicBezTo>
                  <a:cubicBezTo>
                    <a:pt x="46569" y="1053"/>
                    <a:pt x="46569" y="1071"/>
                    <a:pt x="46560" y="1089"/>
                  </a:cubicBezTo>
                  <a:cubicBezTo>
                    <a:pt x="46703" y="1096"/>
                    <a:pt x="46847" y="1099"/>
                    <a:pt x="46990" y="1099"/>
                  </a:cubicBezTo>
                  <a:cubicBezTo>
                    <a:pt x="47372" y="1099"/>
                    <a:pt x="47751" y="1080"/>
                    <a:pt x="48121" y="1080"/>
                  </a:cubicBezTo>
                  <a:cubicBezTo>
                    <a:pt x="48183" y="1080"/>
                    <a:pt x="48344" y="1107"/>
                    <a:pt x="48478" y="1107"/>
                  </a:cubicBezTo>
                  <a:cubicBezTo>
                    <a:pt x="48540" y="1098"/>
                    <a:pt x="48594" y="1089"/>
                    <a:pt x="48656" y="1080"/>
                  </a:cubicBezTo>
                  <a:cubicBezTo>
                    <a:pt x="48674" y="1062"/>
                    <a:pt x="48665" y="1026"/>
                    <a:pt x="48612" y="982"/>
                  </a:cubicBezTo>
                  <a:cubicBezTo>
                    <a:pt x="48736" y="982"/>
                    <a:pt x="48906" y="991"/>
                    <a:pt x="49093" y="1018"/>
                  </a:cubicBezTo>
                  <a:cubicBezTo>
                    <a:pt x="49183" y="1009"/>
                    <a:pt x="49272" y="1009"/>
                    <a:pt x="49361" y="1009"/>
                  </a:cubicBezTo>
                  <a:cubicBezTo>
                    <a:pt x="49361" y="1018"/>
                    <a:pt x="49352" y="1035"/>
                    <a:pt x="49334" y="1053"/>
                  </a:cubicBezTo>
                  <a:cubicBezTo>
                    <a:pt x="49539" y="1098"/>
                    <a:pt x="49762" y="1151"/>
                    <a:pt x="49932" y="1232"/>
                  </a:cubicBezTo>
                  <a:cubicBezTo>
                    <a:pt x="49974" y="1219"/>
                    <a:pt x="50013" y="1214"/>
                    <a:pt x="50051" y="1214"/>
                  </a:cubicBezTo>
                  <a:cubicBezTo>
                    <a:pt x="50118" y="1214"/>
                    <a:pt x="50181" y="1229"/>
                    <a:pt x="50244" y="1241"/>
                  </a:cubicBezTo>
                  <a:cubicBezTo>
                    <a:pt x="50262" y="1160"/>
                    <a:pt x="50307" y="1089"/>
                    <a:pt x="50378" y="1053"/>
                  </a:cubicBezTo>
                  <a:lnTo>
                    <a:pt x="50378" y="1053"/>
                  </a:lnTo>
                  <a:cubicBezTo>
                    <a:pt x="50344" y="1149"/>
                    <a:pt x="50391" y="1183"/>
                    <a:pt x="50454" y="1183"/>
                  </a:cubicBezTo>
                  <a:cubicBezTo>
                    <a:pt x="50572" y="1183"/>
                    <a:pt x="50746" y="1061"/>
                    <a:pt x="50530" y="1009"/>
                  </a:cubicBezTo>
                  <a:cubicBezTo>
                    <a:pt x="50649" y="969"/>
                    <a:pt x="51024" y="908"/>
                    <a:pt x="51211" y="908"/>
                  </a:cubicBezTo>
                  <a:cubicBezTo>
                    <a:pt x="51234" y="908"/>
                    <a:pt x="51254" y="909"/>
                    <a:pt x="51270" y="910"/>
                  </a:cubicBezTo>
                  <a:cubicBezTo>
                    <a:pt x="51330" y="910"/>
                    <a:pt x="51550" y="877"/>
                    <a:pt x="51588" y="867"/>
                  </a:cubicBezTo>
                  <a:lnTo>
                    <a:pt x="51588" y="867"/>
                  </a:lnTo>
                  <a:cubicBezTo>
                    <a:pt x="51571" y="876"/>
                    <a:pt x="51556" y="958"/>
                    <a:pt x="51564" y="1000"/>
                  </a:cubicBezTo>
                  <a:cubicBezTo>
                    <a:pt x="51573" y="1009"/>
                    <a:pt x="51573" y="1018"/>
                    <a:pt x="51573" y="1026"/>
                  </a:cubicBezTo>
                  <a:lnTo>
                    <a:pt x="51582" y="1026"/>
                  </a:lnTo>
                  <a:cubicBezTo>
                    <a:pt x="51680" y="1000"/>
                    <a:pt x="51725" y="928"/>
                    <a:pt x="51707" y="821"/>
                  </a:cubicBezTo>
                  <a:cubicBezTo>
                    <a:pt x="51741" y="812"/>
                    <a:pt x="51784" y="807"/>
                    <a:pt x="51832" y="807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23" y="37451"/>
                  </a:lnTo>
                  <a:lnTo>
                    <a:pt x="666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2"/>
            <p:cNvGrpSpPr/>
            <p:nvPr/>
          </p:nvGrpSpPr>
          <p:grpSpPr>
            <a:xfrm>
              <a:off x="87083" y="110827"/>
              <a:ext cx="9044547" cy="4921304"/>
              <a:chOff x="87083" y="110827"/>
              <a:chExt cx="9044547" cy="4921304"/>
            </a:xfrm>
          </p:grpSpPr>
          <p:sp>
            <p:nvSpPr>
              <p:cNvPr id="387" name="Google Shape;387;p2"/>
              <p:cNvSpPr/>
              <p:nvPr/>
            </p:nvSpPr>
            <p:spPr>
              <a:xfrm>
                <a:off x="9091801" y="1173686"/>
                <a:ext cx="27331" cy="3653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266" extrusionOk="0">
                    <a:moveTo>
                      <a:pt x="151" y="0"/>
                    </a:moveTo>
                    <a:cubicBezTo>
                      <a:pt x="1" y="0"/>
                      <a:pt x="21" y="265"/>
                      <a:pt x="141" y="265"/>
                    </a:cubicBezTo>
                    <a:cubicBezTo>
                      <a:pt x="151" y="265"/>
                      <a:pt x="162" y="264"/>
                      <a:pt x="173" y="260"/>
                    </a:cubicBezTo>
                    <a:cubicBezTo>
                      <a:pt x="173" y="188"/>
                      <a:pt x="75" y="188"/>
                      <a:pt x="75" y="126"/>
                    </a:cubicBezTo>
                    <a:lnTo>
                      <a:pt x="75" y="126"/>
                    </a:lnTo>
                    <a:cubicBezTo>
                      <a:pt x="75" y="126"/>
                      <a:pt x="75" y="126"/>
                      <a:pt x="76" y="126"/>
                    </a:cubicBezTo>
                    <a:cubicBezTo>
                      <a:pt x="83" y="126"/>
                      <a:pt x="199" y="1"/>
                      <a:pt x="164" y="1"/>
                    </a:cubicBezTo>
                    <a:cubicBezTo>
                      <a:pt x="160" y="0"/>
                      <a:pt x="155" y="0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"/>
              <p:cNvSpPr/>
              <p:nvPr/>
            </p:nvSpPr>
            <p:spPr>
              <a:xfrm>
                <a:off x="9039613" y="2934361"/>
                <a:ext cx="30764" cy="711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18" extrusionOk="0">
                    <a:moveTo>
                      <a:pt x="18" y="0"/>
                    </a:moveTo>
                    <a:cubicBezTo>
                      <a:pt x="18" y="107"/>
                      <a:pt x="9" y="214"/>
                      <a:pt x="9" y="321"/>
                    </a:cubicBezTo>
                    <a:lnTo>
                      <a:pt x="0" y="518"/>
                    </a:lnTo>
                    <a:cubicBezTo>
                      <a:pt x="125" y="277"/>
                      <a:pt x="223" y="9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"/>
              <p:cNvSpPr/>
              <p:nvPr/>
            </p:nvSpPr>
            <p:spPr>
              <a:xfrm>
                <a:off x="9045656" y="2913485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"/>
              <p:cNvSpPr/>
              <p:nvPr/>
            </p:nvSpPr>
            <p:spPr>
              <a:xfrm>
                <a:off x="9045656" y="2854705"/>
                <a:ext cx="32000" cy="66335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08" y="0"/>
                    </a:moveTo>
                    <a:cubicBezTo>
                      <a:pt x="108" y="45"/>
                      <a:pt x="19" y="375"/>
                      <a:pt x="1" y="429"/>
                    </a:cubicBezTo>
                    <a:cubicBezTo>
                      <a:pt x="63" y="447"/>
                      <a:pt x="135" y="464"/>
                      <a:pt x="197" y="482"/>
                    </a:cubicBezTo>
                    <a:cubicBezTo>
                      <a:pt x="233" y="170"/>
                      <a:pt x="117" y="25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"/>
              <p:cNvSpPr/>
              <p:nvPr/>
            </p:nvSpPr>
            <p:spPr>
              <a:xfrm>
                <a:off x="7368481" y="113299"/>
                <a:ext cx="67434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" extrusionOk="0">
                    <a:moveTo>
                      <a:pt x="177" y="1"/>
                    </a:moveTo>
                    <a:cubicBezTo>
                      <a:pt x="1" y="1"/>
                      <a:pt x="323" y="161"/>
                      <a:pt x="178" y="237"/>
                    </a:cubicBezTo>
                    <a:cubicBezTo>
                      <a:pt x="428" y="237"/>
                      <a:pt x="339" y="85"/>
                      <a:pt x="491" y="50"/>
                    </a:cubicBezTo>
                    <a:cubicBezTo>
                      <a:pt x="325" y="15"/>
                      <a:pt x="229" y="1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"/>
              <p:cNvSpPr/>
              <p:nvPr/>
            </p:nvSpPr>
            <p:spPr>
              <a:xfrm>
                <a:off x="7462695" y="134724"/>
                <a:ext cx="40378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47" extrusionOk="0">
                    <a:moveTo>
                      <a:pt x="271" y="0"/>
                    </a:moveTo>
                    <a:lnTo>
                      <a:pt x="271" y="0"/>
                    </a:lnTo>
                    <a:cubicBezTo>
                      <a:pt x="270" y="0"/>
                      <a:pt x="269" y="1"/>
                      <a:pt x="269" y="1"/>
                    </a:cubicBezTo>
                    <a:cubicBezTo>
                      <a:pt x="206" y="1"/>
                      <a:pt x="1" y="37"/>
                      <a:pt x="1" y="126"/>
                    </a:cubicBezTo>
                    <a:cubicBezTo>
                      <a:pt x="1" y="214"/>
                      <a:pt x="22" y="247"/>
                      <a:pt x="53" y="247"/>
                    </a:cubicBezTo>
                    <a:cubicBezTo>
                      <a:pt x="138" y="247"/>
                      <a:pt x="294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"/>
              <p:cNvSpPr/>
              <p:nvPr/>
            </p:nvSpPr>
            <p:spPr>
              <a:xfrm>
                <a:off x="9037141" y="4584615"/>
                <a:ext cx="25820" cy="4504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8" extrusionOk="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07" y="135"/>
                      <a:pt x="63" y="144"/>
                      <a:pt x="0" y="322"/>
                    </a:cubicBezTo>
                    <a:cubicBezTo>
                      <a:pt x="8" y="326"/>
                      <a:pt x="16" y="327"/>
                      <a:pt x="23" y="327"/>
                    </a:cubicBezTo>
                    <a:cubicBezTo>
                      <a:pt x="112" y="327"/>
                      <a:pt x="187" y="100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"/>
              <p:cNvSpPr/>
              <p:nvPr/>
            </p:nvSpPr>
            <p:spPr>
              <a:xfrm>
                <a:off x="9039613" y="4637353"/>
                <a:ext cx="2609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0" y="1"/>
                    </a:moveTo>
                    <a:cubicBezTo>
                      <a:pt x="18" y="9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"/>
              <p:cNvSpPr/>
              <p:nvPr/>
            </p:nvSpPr>
            <p:spPr>
              <a:xfrm>
                <a:off x="8822756" y="5007891"/>
                <a:ext cx="1854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91" y="0"/>
                    </a:moveTo>
                    <a:cubicBezTo>
                      <a:pt x="65" y="0"/>
                      <a:pt x="34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"/>
              <p:cNvSpPr/>
              <p:nvPr/>
            </p:nvSpPr>
            <p:spPr>
              <a:xfrm>
                <a:off x="7100122" y="4975067"/>
                <a:ext cx="101769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00" extrusionOk="0">
                    <a:moveTo>
                      <a:pt x="319" y="0"/>
                    </a:moveTo>
                    <a:cubicBezTo>
                      <a:pt x="172" y="0"/>
                      <a:pt x="38" y="10"/>
                      <a:pt x="0" y="48"/>
                    </a:cubicBezTo>
                    <a:cubicBezTo>
                      <a:pt x="27" y="66"/>
                      <a:pt x="89" y="84"/>
                      <a:pt x="170" y="102"/>
                    </a:cubicBezTo>
                    <a:cubicBezTo>
                      <a:pt x="152" y="129"/>
                      <a:pt x="134" y="173"/>
                      <a:pt x="116" y="200"/>
                    </a:cubicBezTo>
                    <a:cubicBezTo>
                      <a:pt x="170" y="182"/>
                      <a:pt x="223" y="146"/>
                      <a:pt x="268" y="120"/>
                    </a:cubicBezTo>
                    <a:cubicBezTo>
                      <a:pt x="316" y="124"/>
                      <a:pt x="365" y="127"/>
                      <a:pt x="414" y="127"/>
                    </a:cubicBezTo>
                    <a:cubicBezTo>
                      <a:pt x="563" y="127"/>
                      <a:pt x="700" y="100"/>
                      <a:pt x="741" y="13"/>
                    </a:cubicBezTo>
                    <a:cubicBezTo>
                      <a:pt x="661" y="13"/>
                      <a:pt x="482" y="0"/>
                      <a:pt x="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"/>
              <p:cNvSpPr/>
              <p:nvPr/>
            </p:nvSpPr>
            <p:spPr>
              <a:xfrm>
                <a:off x="9028214" y="4310626"/>
                <a:ext cx="24996" cy="1881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37" extrusionOk="0">
                    <a:moveTo>
                      <a:pt x="39" y="1"/>
                    </a:moveTo>
                    <a:cubicBezTo>
                      <a:pt x="16" y="1"/>
                      <a:pt x="0" y="9"/>
                      <a:pt x="3" y="24"/>
                    </a:cubicBezTo>
                    <a:cubicBezTo>
                      <a:pt x="3" y="117"/>
                      <a:pt x="52" y="136"/>
                      <a:pt x="114" y="136"/>
                    </a:cubicBezTo>
                    <a:cubicBezTo>
                      <a:pt x="135" y="136"/>
                      <a:pt x="158" y="134"/>
                      <a:pt x="181" y="131"/>
                    </a:cubicBezTo>
                    <a:cubicBezTo>
                      <a:pt x="164" y="36"/>
                      <a:pt x="86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"/>
              <p:cNvSpPr/>
              <p:nvPr/>
            </p:nvSpPr>
            <p:spPr>
              <a:xfrm>
                <a:off x="9010222" y="3590425"/>
                <a:ext cx="49305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2" y="1"/>
                    </a:moveTo>
                    <a:cubicBezTo>
                      <a:pt x="22" y="1"/>
                      <a:pt x="0" y="32"/>
                      <a:pt x="0" y="112"/>
                    </a:cubicBezTo>
                    <a:cubicBezTo>
                      <a:pt x="0" y="121"/>
                      <a:pt x="259" y="362"/>
                      <a:pt x="134" y="362"/>
                    </a:cubicBezTo>
                    <a:cubicBezTo>
                      <a:pt x="136" y="362"/>
                      <a:pt x="138" y="362"/>
                      <a:pt x="140" y="362"/>
                    </a:cubicBezTo>
                    <a:cubicBezTo>
                      <a:pt x="358" y="362"/>
                      <a:pt x="155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"/>
              <p:cNvSpPr/>
              <p:nvPr/>
            </p:nvSpPr>
            <p:spPr>
              <a:xfrm>
                <a:off x="8982068" y="3390049"/>
                <a:ext cx="33099" cy="565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2" extrusionOk="0">
                    <a:moveTo>
                      <a:pt x="80" y="1"/>
                    </a:moveTo>
                    <a:cubicBezTo>
                      <a:pt x="80" y="46"/>
                      <a:pt x="0" y="411"/>
                      <a:pt x="62" y="411"/>
                    </a:cubicBezTo>
                    <a:cubicBezTo>
                      <a:pt x="232" y="295"/>
                      <a:pt x="241" y="16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"/>
              <p:cNvSpPr/>
              <p:nvPr/>
            </p:nvSpPr>
            <p:spPr>
              <a:xfrm>
                <a:off x="8968472" y="3214668"/>
                <a:ext cx="45460" cy="3831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114" y="1"/>
                    </a:moveTo>
                    <a:cubicBezTo>
                      <a:pt x="109" y="1"/>
                      <a:pt x="104" y="1"/>
                      <a:pt x="99" y="2"/>
                    </a:cubicBezTo>
                    <a:cubicBezTo>
                      <a:pt x="1" y="20"/>
                      <a:pt x="224" y="234"/>
                      <a:pt x="233" y="243"/>
                    </a:cubicBezTo>
                    <a:cubicBezTo>
                      <a:pt x="245" y="217"/>
                      <a:pt x="254" y="207"/>
                      <a:pt x="261" y="207"/>
                    </a:cubicBezTo>
                    <a:cubicBezTo>
                      <a:pt x="281" y="207"/>
                      <a:pt x="292" y="279"/>
                      <a:pt x="331" y="279"/>
                    </a:cubicBezTo>
                    <a:cubicBezTo>
                      <a:pt x="322" y="279"/>
                      <a:pt x="224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"/>
              <p:cNvSpPr/>
              <p:nvPr/>
            </p:nvSpPr>
            <p:spPr>
              <a:xfrm>
                <a:off x="9000334" y="324804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"/>
              <p:cNvSpPr/>
              <p:nvPr/>
            </p:nvSpPr>
            <p:spPr>
              <a:xfrm>
                <a:off x="8993742" y="3555816"/>
                <a:ext cx="5150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1" extrusionOk="0">
                    <a:moveTo>
                      <a:pt x="323" y="1"/>
                    </a:moveTo>
                    <a:cubicBezTo>
                      <a:pt x="227" y="1"/>
                      <a:pt x="0" y="90"/>
                      <a:pt x="141" y="90"/>
                    </a:cubicBezTo>
                    <a:cubicBezTo>
                      <a:pt x="155" y="90"/>
                      <a:pt x="171" y="89"/>
                      <a:pt x="192" y="87"/>
                    </a:cubicBezTo>
                    <a:cubicBezTo>
                      <a:pt x="245" y="70"/>
                      <a:pt x="299" y="61"/>
                      <a:pt x="352" y="43"/>
                    </a:cubicBezTo>
                    <a:cubicBezTo>
                      <a:pt x="374" y="12"/>
                      <a:pt x="357" y="1"/>
                      <a:pt x="3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"/>
              <p:cNvSpPr/>
              <p:nvPr/>
            </p:nvSpPr>
            <p:spPr>
              <a:xfrm>
                <a:off x="8988111" y="3263011"/>
                <a:ext cx="2197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16" h="52" extrusionOk="0">
                    <a:moveTo>
                      <a:pt x="14" y="1"/>
                    </a:moveTo>
                    <a:cubicBezTo>
                      <a:pt x="13" y="1"/>
                      <a:pt x="8" y="10"/>
                      <a:pt x="1" y="25"/>
                    </a:cubicBezTo>
                    <a:cubicBezTo>
                      <a:pt x="1" y="34"/>
                      <a:pt x="1" y="43"/>
                      <a:pt x="1" y="52"/>
                    </a:cubicBezTo>
                    <a:cubicBezTo>
                      <a:pt x="11" y="16"/>
                      <a:pt x="15" y="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"/>
              <p:cNvSpPr/>
              <p:nvPr/>
            </p:nvSpPr>
            <p:spPr>
              <a:xfrm>
                <a:off x="9002806" y="4263381"/>
                <a:ext cx="30764" cy="1208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0"/>
                    </a:moveTo>
                    <a:cubicBezTo>
                      <a:pt x="74" y="0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"/>
              <p:cNvSpPr/>
              <p:nvPr/>
            </p:nvSpPr>
            <p:spPr>
              <a:xfrm>
                <a:off x="8947596" y="4007658"/>
                <a:ext cx="33374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9" extrusionOk="0">
                    <a:moveTo>
                      <a:pt x="108" y="0"/>
                    </a:moveTo>
                    <a:cubicBezTo>
                      <a:pt x="88" y="27"/>
                      <a:pt x="0" y="178"/>
                      <a:pt x="38" y="178"/>
                    </a:cubicBezTo>
                    <a:cubicBezTo>
                      <a:pt x="50" y="178"/>
                      <a:pt x="75" y="163"/>
                      <a:pt x="117" y="125"/>
                    </a:cubicBezTo>
                    <a:cubicBezTo>
                      <a:pt x="242" y="89"/>
                      <a:pt x="242" y="45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"/>
              <p:cNvSpPr/>
              <p:nvPr/>
            </p:nvSpPr>
            <p:spPr>
              <a:xfrm>
                <a:off x="5096907" y="4988115"/>
                <a:ext cx="26095" cy="1373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0" extrusionOk="0">
                    <a:moveTo>
                      <a:pt x="79" y="0"/>
                    </a:moveTo>
                    <a:cubicBezTo>
                      <a:pt x="51" y="0"/>
                      <a:pt x="26" y="28"/>
                      <a:pt x="0" y="78"/>
                    </a:cubicBezTo>
                    <a:cubicBezTo>
                      <a:pt x="65" y="92"/>
                      <a:pt x="112" y="100"/>
                      <a:pt x="141" y="100"/>
                    </a:cubicBezTo>
                    <a:cubicBezTo>
                      <a:pt x="185" y="100"/>
                      <a:pt x="189" y="84"/>
                      <a:pt x="152" y="51"/>
                    </a:cubicBezTo>
                    <a:cubicBezTo>
                      <a:pt x="125" y="17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"/>
              <p:cNvSpPr/>
              <p:nvPr/>
            </p:nvSpPr>
            <p:spPr>
              <a:xfrm>
                <a:off x="9025879" y="3647420"/>
                <a:ext cx="22386" cy="22386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3" extrusionOk="0">
                    <a:moveTo>
                      <a:pt x="130" y="0"/>
                    </a:moveTo>
                    <a:cubicBezTo>
                      <a:pt x="94" y="0"/>
                      <a:pt x="68" y="36"/>
                      <a:pt x="47" y="98"/>
                    </a:cubicBezTo>
                    <a:cubicBezTo>
                      <a:pt x="10" y="145"/>
                      <a:pt x="1" y="163"/>
                      <a:pt x="7" y="163"/>
                    </a:cubicBezTo>
                    <a:cubicBezTo>
                      <a:pt x="25" y="163"/>
                      <a:pt x="150" y="42"/>
                      <a:pt x="163" y="9"/>
                    </a:cubicBezTo>
                    <a:cubicBezTo>
                      <a:pt x="151" y="3"/>
                      <a:pt x="14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"/>
              <p:cNvSpPr/>
              <p:nvPr/>
            </p:nvSpPr>
            <p:spPr>
              <a:xfrm>
                <a:off x="8896232" y="3254084"/>
                <a:ext cx="33236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25" y="1"/>
                    </a:moveTo>
                    <a:cubicBezTo>
                      <a:pt x="1" y="63"/>
                      <a:pt x="1" y="126"/>
                      <a:pt x="117" y="197"/>
                    </a:cubicBezTo>
                    <a:cubicBezTo>
                      <a:pt x="232" y="135"/>
                      <a:pt x="241" y="63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"/>
              <p:cNvSpPr/>
              <p:nvPr/>
            </p:nvSpPr>
            <p:spPr>
              <a:xfrm>
                <a:off x="8939493" y="4812596"/>
                <a:ext cx="8515" cy="2335"/>
              </a:xfrm>
              <a:custGeom>
                <a:avLst/>
                <a:gdLst/>
                <a:ahLst/>
                <a:cxnLst/>
                <a:rect l="l" t="t" r="r" b="b"/>
                <a:pathLst>
                  <a:path w="62" h="17" extrusionOk="0">
                    <a:moveTo>
                      <a:pt x="7" y="0"/>
                    </a:moveTo>
                    <a:cubicBezTo>
                      <a:pt x="1" y="0"/>
                      <a:pt x="58" y="16"/>
                      <a:pt x="60" y="16"/>
                    </a:cubicBezTo>
                    <a:cubicBezTo>
                      <a:pt x="61" y="16"/>
                      <a:pt x="48" y="12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"/>
              <p:cNvSpPr/>
              <p:nvPr/>
            </p:nvSpPr>
            <p:spPr>
              <a:xfrm>
                <a:off x="9001570" y="4688855"/>
                <a:ext cx="22249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8" extrusionOk="0">
                    <a:moveTo>
                      <a:pt x="161" y="0"/>
                    </a:moveTo>
                    <a:cubicBezTo>
                      <a:pt x="135" y="0"/>
                      <a:pt x="1" y="45"/>
                      <a:pt x="63" y="54"/>
                    </a:cubicBezTo>
                    <a:cubicBezTo>
                      <a:pt x="89" y="70"/>
                      <a:pt x="108" y="78"/>
                      <a:pt x="123" y="78"/>
                    </a:cubicBezTo>
                    <a:cubicBezTo>
                      <a:pt x="150" y="78"/>
                      <a:pt x="161" y="52"/>
                      <a:pt x="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"/>
              <p:cNvSpPr/>
              <p:nvPr/>
            </p:nvSpPr>
            <p:spPr>
              <a:xfrm>
                <a:off x="8996763" y="3005365"/>
                <a:ext cx="7416" cy="16069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54" y="1"/>
                    </a:moveTo>
                    <a:lnTo>
                      <a:pt x="54" y="1"/>
                    </a:lnTo>
                    <a:cubicBezTo>
                      <a:pt x="36" y="36"/>
                      <a:pt x="18" y="72"/>
                      <a:pt x="0" y="117"/>
                    </a:cubicBezTo>
                    <a:cubicBezTo>
                      <a:pt x="36" y="90"/>
                      <a:pt x="54" y="54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"/>
              <p:cNvSpPr/>
              <p:nvPr/>
            </p:nvSpPr>
            <p:spPr>
              <a:xfrm>
                <a:off x="9022583" y="4371329"/>
                <a:ext cx="33099" cy="8487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14" y="1"/>
                    </a:moveTo>
                    <a:cubicBezTo>
                      <a:pt x="100" y="1"/>
                      <a:pt x="0" y="262"/>
                      <a:pt x="26" y="305"/>
                    </a:cubicBezTo>
                    <a:cubicBezTo>
                      <a:pt x="62" y="412"/>
                      <a:pt x="89" y="510"/>
                      <a:pt x="124" y="617"/>
                    </a:cubicBezTo>
                    <a:cubicBezTo>
                      <a:pt x="106" y="430"/>
                      <a:pt x="240" y="180"/>
                      <a:pt x="115" y="2"/>
                    </a:cubicBezTo>
                    <a:cubicBezTo>
                      <a:pt x="115" y="1"/>
                      <a:pt x="11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"/>
              <p:cNvSpPr/>
              <p:nvPr/>
            </p:nvSpPr>
            <p:spPr>
              <a:xfrm>
                <a:off x="8805588" y="4982896"/>
                <a:ext cx="22112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3" extrusionOk="0">
                    <a:moveTo>
                      <a:pt x="94" y="0"/>
                    </a:moveTo>
                    <a:cubicBezTo>
                      <a:pt x="50" y="0"/>
                      <a:pt x="32" y="92"/>
                      <a:pt x="0" y="143"/>
                    </a:cubicBezTo>
                    <a:cubicBezTo>
                      <a:pt x="54" y="116"/>
                      <a:pt x="107" y="89"/>
                      <a:pt x="161" y="54"/>
                    </a:cubicBezTo>
                    <a:cubicBezTo>
                      <a:pt x="133" y="15"/>
                      <a:pt x="111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"/>
              <p:cNvSpPr/>
              <p:nvPr/>
            </p:nvSpPr>
            <p:spPr>
              <a:xfrm>
                <a:off x="8944575" y="1440809"/>
                <a:ext cx="101220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211" y="1"/>
                    </a:moveTo>
                    <a:cubicBezTo>
                      <a:pt x="1" y="110"/>
                      <a:pt x="448" y="347"/>
                      <a:pt x="626" y="347"/>
                    </a:cubicBezTo>
                    <a:cubicBezTo>
                      <a:pt x="652" y="347"/>
                      <a:pt x="672" y="342"/>
                      <a:pt x="683" y="331"/>
                    </a:cubicBezTo>
                    <a:cubicBezTo>
                      <a:pt x="737" y="277"/>
                      <a:pt x="211" y="1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"/>
              <p:cNvSpPr/>
              <p:nvPr/>
            </p:nvSpPr>
            <p:spPr>
              <a:xfrm>
                <a:off x="8990308" y="3022120"/>
                <a:ext cx="3159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23" h="5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" y="8"/>
                      <a:pt x="11" y="30"/>
                    </a:cubicBezTo>
                    <a:cubicBezTo>
                      <a:pt x="18" y="46"/>
                      <a:pt x="21" y="52"/>
                      <a:pt x="22" y="52"/>
                    </a:cubicBezTo>
                    <a:cubicBezTo>
                      <a:pt x="23" y="52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"/>
              <p:cNvSpPr/>
              <p:nvPr/>
            </p:nvSpPr>
            <p:spPr>
              <a:xfrm>
                <a:off x="8797211" y="5003771"/>
                <a:ext cx="15657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35" y="1"/>
                    </a:moveTo>
                    <a:cubicBezTo>
                      <a:pt x="16" y="1"/>
                      <a:pt x="1" y="7"/>
                      <a:pt x="17" y="27"/>
                    </a:cubicBezTo>
                    <a:cubicBezTo>
                      <a:pt x="113" y="21"/>
                      <a:pt x="69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"/>
              <p:cNvSpPr/>
              <p:nvPr/>
            </p:nvSpPr>
            <p:spPr>
              <a:xfrm>
                <a:off x="9048128" y="4491912"/>
                <a:ext cx="10026" cy="40515"/>
              </a:xfrm>
              <a:custGeom>
                <a:avLst/>
                <a:gdLst/>
                <a:ahLst/>
                <a:cxnLst/>
                <a:rect l="l" t="t" r="r" b="b"/>
                <a:pathLst>
                  <a:path w="73" h="295" extrusionOk="0">
                    <a:moveTo>
                      <a:pt x="50" y="0"/>
                    </a:moveTo>
                    <a:cubicBezTo>
                      <a:pt x="28" y="0"/>
                      <a:pt x="14" y="24"/>
                      <a:pt x="1" y="78"/>
                    </a:cubicBezTo>
                    <a:cubicBezTo>
                      <a:pt x="1" y="236"/>
                      <a:pt x="7" y="295"/>
                      <a:pt x="17" y="295"/>
                    </a:cubicBezTo>
                    <a:cubicBezTo>
                      <a:pt x="32" y="295"/>
                      <a:pt x="56" y="144"/>
                      <a:pt x="72" y="7"/>
                    </a:cubicBezTo>
                    <a:cubicBezTo>
                      <a:pt x="64" y="3"/>
                      <a:pt x="5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"/>
              <p:cNvSpPr/>
              <p:nvPr/>
            </p:nvSpPr>
            <p:spPr>
              <a:xfrm>
                <a:off x="9026154" y="4459912"/>
                <a:ext cx="36807" cy="3296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0" extrusionOk="0">
                    <a:moveTo>
                      <a:pt x="55" y="1"/>
                    </a:moveTo>
                    <a:cubicBezTo>
                      <a:pt x="37" y="1"/>
                      <a:pt x="18" y="15"/>
                      <a:pt x="0" y="52"/>
                    </a:cubicBezTo>
                    <a:cubicBezTo>
                      <a:pt x="41" y="145"/>
                      <a:pt x="64" y="172"/>
                      <a:pt x="107" y="172"/>
                    </a:cubicBezTo>
                    <a:cubicBezTo>
                      <a:pt x="139" y="172"/>
                      <a:pt x="181" y="157"/>
                      <a:pt x="250" y="142"/>
                    </a:cubicBezTo>
                    <a:lnTo>
                      <a:pt x="250" y="142"/>
                    </a:lnTo>
                    <a:cubicBezTo>
                      <a:pt x="214" y="195"/>
                      <a:pt x="214" y="231"/>
                      <a:pt x="250" y="240"/>
                    </a:cubicBezTo>
                    <a:cubicBezTo>
                      <a:pt x="259" y="177"/>
                      <a:pt x="268" y="106"/>
                      <a:pt x="259" y="35"/>
                    </a:cubicBezTo>
                    <a:lnTo>
                      <a:pt x="259" y="35"/>
                    </a:lnTo>
                    <a:cubicBezTo>
                      <a:pt x="248" y="110"/>
                      <a:pt x="232" y="137"/>
                      <a:pt x="214" y="137"/>
                    </a:cubicBezTo>
                    <a:cubicBezTo>
                      <a:pt x="171" y="137"/>
                      <a:pt x="113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"/>
              <p:cNvSpPr/>
              <p:nvPr/>
            </p:nvSpPr>
            <p:spPr>
              <a:xfrm>
                <a:off x="7049033" y="4996492"/>
                <a:ext cx="8378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1" h="9" extrusionOk="0">
                    <a:moveTo>
                      <a:pt x="5" y="0"/>
                    </a:moveTo>
                    <a:cubicBezTo>
                      <a:pt x="1" y="0"/>
                      <a:pt x="48" y="8"/>
                      <a:pt x="60" y="8"/>
                    </a:cubicBezTo>
                    <a:cubicBezTo>
                      <a:pt x="21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"/>
              <p:cNvSpPr/>
              <p:nvPr/>
            </p:nvSpPr>
            <p:spPr>
              <a:xfrm>
                <a:off x="9049364" y="829517"/>
                <a:ext cx="31176" cy="4175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04" extrusionOk="0">
                    <a:moveTo>
                      <a:pt x="174" y="1"/>
                    </a:moveTo>
                    <a:cubicBezTo>
                      <a:pt x="148" y="1"/>
                      <a:pt x="97" y="72"/>
                      <a:pt x="1" y="286"/>
                    </a:cubicBezTo>
                    <a:cubicBezTo>
                      <a:pt x="45" y="241"/>
                      <a:pt x="99" y="196"/>
                      <a:pt x="143" y="152"/>
                    </a:cubicBezTo>
                    <a:cubicBezTo>
                      <a:pt x="152" y="196"/>
                      <a:pt x="161" y="250"/>
                      <a:pt x="170" y="303"/>
                    </a:cubicBezTo>
                    <a:cubicBezTo>
                      <a:pt x="170" y="303"/>
                      <a:pt x="22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"/>
              <p:cNvSpPr/>
              <p:nvPr/>
            </p:nvSpPr>
            <p:spPr>
              <a:xfrm>
                <a:off x="9018325" y="327134"/>
                <a:ext cx="63039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78" extrusionOk="0">
                    <a:moveTo>
                      <a:pt x="209" y="0"/>
                    </a:moveTo>
                    <a:lnTo>
                      <a:pt x="209" y="0"/>
                    </a:lnTo>
                    <a:cubicBezTo>
                      <a:pt x="173" y="236"/>
                      <a:pt x="0" y="477"/>
                      <a:pt x="216" y="477"/>
                    </a:cubicBezTo>
                    <a:cubicBezTo>
                      <a:pt x="270" y="477"/>
                      <a:pt x="348" y="462"/>
                      <a:pt x="459" y="429"/>
                    </a:cubicBezTo>
                    <a:cubicBezTo>
                      <a:pt x="441" y="285"/>
                      <a:pt x="420" y="213"/>
                      <a:pt x="397" y="213"/>
                    </a:cubicBezTo>
                    <a:cubicBezTo>
                      <a:pt x="373" y="213"/>
                      <a:pt x="347" y="283"/>
                      <a:pt x="316" y="420"/>
                    </a:cubicBezTo>
                    <a:cubicBezTo>
                      <a:pt x="280" y="286"/>
                      <a:pt x="244" y="143"/>
                      <a:pt x="2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"/>
              <p:cNvSpPr/>
              <p:nvPr/>
            </p:nvSpPr>
            <p:spPr>
              <a:xfrm>
                <a:off x="9043046" y="308868"/>
                <a:ext cx="3983" cy="18404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4" extrusionOk="0">
                    <a:moveTo>
                      <a:pt x="5" y="1"/>
                    </a:moveTo>
                    <a:cubicBezTo>
                      <a:pt x="0" y="1"/>
                      <a:pt x="10" y="58"/>
                      <a:pt x="29" y="133"/>
                    </a:cubicBezTo>
                    <a:cubicBezTo>
                      <a:pt x="29" y="98"/>
                      <a:pt x="29" y="62"/>
                      <a:pt x="20" y="35"/>
                    </a:cubicBezTo>
                    <a:cubicBezTo>
                      <a:pt x="12" y="11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"/>
              <p:cNvSpPr/>
              <p:nvPr/>
            </p:nvSpPr>
            <p:spPr>
              <a:xfrm>
                <a:off x="9078754" y="878410"/>
                <a:ext cx="22249" cy="5782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1" extrusionOk="0">
                    <a:moveTo>
                      <a:pt x="152" y="1"/>
                    </a:moveTo>
                    <a:cubicBezTo>
                      <a:pt x="108" y="19"/>
                      <a:pt x="63" y="45"/>
                      <a:pt x="10" y="72"/>
                    </a:cubicBezTo>
                    <a:cubicBezTo>
                      <a:pt x="1" y="206"/>
                      <a:pt x="36" y="322"/>
                      <a:pt x="135" y="420"/>
                    </a:cubicBezTo>
                    <a:cubicBezTo>
                      <a:pt x="161" y="277"/>
                      <a:pt x="161" y="144"/>
                      <a:pt x="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"/>
              <p:cNvSpPr/>
              <p:nvPr/>
            </p:nvSpPr>
            <p:spPr>
              <a:xfrm>
                <a:off x="9082462" y="1298527"/>
                <a:ext cx="2458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5" extrusionOk="0">
                    <a:moveTo>
                      <a:pt x="101" y="0"/>
                    </a:moveTo>
                    <a:cubicBezTo>
                      <a:pt x="85" y="0"/>
                      <a:pt x="67" y="3"/>
                      <a:pt x="45" y="11"/>
                    </a:cubicBezTo>
                    <a:cubicBezTo>
                      <a:pt x="1" y="82"/>
                      <a:pt x="45" y="127"/>
                      <a:pt x="161" y="145"/>
                    </a:cubicBezTo>
                    <a:cubicBezTo>
                      <a:pt x="176" y="85"/>
                      <a:pt x="178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"/>
              <p:cNvSpPr/>
              <p:nvPr/>
            </p:nvSpPr>
            <p:spPr>
              <a:xfrm>
                <a:off x="9040849" y="451563"/>
                <a:ext cx="34335" cy="35022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13" y="0"/>
                    </a:moveTo>
                    <a:cubicBezTo>
                      <a:pt x="5" y="0"/>
                      <a:pt x="0" y="7"/>
                      <a:pt x="0" y="22"/>
                    </a:cubicBezTo>
                    <a:cubicBezTo>
                      <a:pt x="9" y="210"/>
                      <a:pt x="188" y="245"/>
                      <a:pt x="250" y="254"/>
                    </a:cubicBezTo>
                    <a:cubicBezTo>
                      <a:pt x="197" y="194"/>
                      <a:pt x="5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"/>
              <p:cNvSpPr/>
              <p:nvPr/>
            </p:nvSpPr>
            <p:spPr>
              <a:xfrm>
                <a:off x="9075046" y="486447"/>
                <a:ext cx="3296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24" h="18" extrusionOk="0">
                    <a:moveTo>
                      <a:pt x="1" y="0"/>
                    </a:moveTo>
                    <a:cubicBezTo>
                      <a:pt x="11" y="10"/>
                      <a:pt x="18" y="17"/>
                      <a:pt x="21" y="17"/>
                    </a:cubicBezTo>
                    <a:cubicBezTo>
                      <a:pt x="23" y="17"/>
                      <a:pt x="23" y="12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"/>
              <p:cNvSpPr/>
              <p:nvPr/>
            </p:nvSpPr>
            <p:spPr>
              <a:xfrm>
                <a:off x="9101003" y="602772"/>
                <a:ext cx="5906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17" y="1"/>
                    </a:moveTo>
                    <a:cubicBezTo>
                      <a:pt x="0" y="18"/>
                      <a:pt x="29" y="63"/>
                      <a:pt x="38" y="63"/>
                    </a:cubicBezTo>
                    <a:cubicBezTo>
                      <a:pt x="43" y="63"/>
                      <a:pt x="40" y="47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"/>
              <p:cNvSpPr/>
              <p:nvPr/>
            </p:nvSpPr>
            <p:spPr>
              <a:xfrm>
                <a:off x="9061587" y="508283"/>
                <a:ext cx="36670" cy="37082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0" extrusionOk="0">
                    <a:moveTo>
                      <a:pt x="227" y="1"/>
                    </a:moveTo>
                    <a:cubicBezTo>
                      <a:pt x="216" y="1"/>
                      <a:pt x="193" y="21"/>
                      <a:pt x="153" y="73"/>
                    </a:cubicBezTo>
                    <a:cubicBezTo>
                      <a:pt x="144" y="100"/>
                      <a:pt x="1" y="269"/>
                      <a:pt x="126" y="269"/>
                    </a:cubicBezTo>
                    <a:cubicBezTo>
                      <a:pt x="147" y="269"/>
                      <a:pt x="266" y="1"/>
                      <a:pt x="2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"/>
              <p:cNvSpPr/>
              <p:nvPr/>
            </p:nvSpPr>
            <p:spPr>
              <a:xfrm>
                <a:off x="4620343" y="151891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9"/>
                    </a:moveTo>
                    <a:cubicBezTo>
                      <a:pt x="0" y="19"/>
                      <a:pt x="27" y="1"/>
                      <a:pt x="0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"/>
              <p:cNvSpPr/>
              <p:nvPr/>
            </p:nvSpPr>
            <p:spPr>
              <a:xfrm>
                <a:off x="9050600" y="926066"/>
                <a:ext cx="81031" cy="74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46" extrusionOk="0">
                    <a:moveTo>
                      <a:pt x="42" y="1"/>
                    </a:moveTo>
                    <a:cubicBezTo>
                      <a:pt x="29" y="1"/>
                      <a:pt x="15" y="1"/>
                      <a:pt x="1" y="2"/>
                    </a:cubicBezTo>
                    <a:cubicBezTo>
                      <a:pt x="36" y="2"/>
                      <a:pt x="9" y="394"/>
                      <a:pt x="36" y="546"/>
                    </a:cubicBezTo>
                    <a:cubicBezTo>
                      <a:pt x="36" y="537"/>
                      <a:pt x="589" y="1"/>
                      <a:pt x="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"/>
              <p:cNvSpPr/>
              <p:nvPr/>
            </p:nvSpPr>
            <p:spPr>
              <a:xfrm>
                <a:off x="9044420" y="1143197"/>
                <a:ext cx="38181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87" y="1"/>
                    </a:moveTo>
                    <a:cubicBezTo>
                      <a:pt x="51" y="1"/>
                      <a:pt x="20" y="13"/>
                      <a:pt x="1" y="53"/>
                    </a:cubicBezTo>
                    <a:cubicBezTo>
                      <a:pt x="19" y="98"/>
                      <a:pt x="46" y="134"/>
                      <a:pt x="63" y="178"/>
                    </a:cubicBezTo>
                    <a:cubicBezTo>
                      <a:pt x="126" y="196"/>
                      <a:pt x="179" y="214"/>
                      <a:pt x="242" y="241"/>
                    </a:cubicBezTo>
                    <a:cubicBezTo>
                      <a:pt x="197" y="205"/>
                      <a:pt x="170" y="169"/>
                      <a:pt x="144" y="125"/>
                    </a:cubicBezTo>
                    <a:cubicBezTo>
                      <a:pt x="197" y="107"/>
                      <a:pt x="242" y="71"/>
                      <a:pt x="278" y="27"/>
                    </a:cubicBezTo>
                    <a:lnTo>
                      <a:pt x="278" y="27"/>
                    </a:lnTo>
                    <a:cubicBezTo>
                      <a:pt x="271" y="30"/>
                      <a:pt x="263" y="31"/>
                      <a:pt x="254" y="31"/>
                    </a:cubicBezTo>
                    <a:cubicBezTo>
                      <a:pt x="210" y="31"/>
                      <a:pt x="143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"/>
              <p:cNvSpPr/>
              <p:nvPr/>
            </p:nvSpPr>
            <p:spPr>
              <a:xfrm>
                <a:off x="9010222" y="1290561"/>
                <a:ext cx="16069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7" y="0"/>
                    </a:moveTo>
                    <a:cubicBezTo>
                      <a:pt x="34" y="0"/>
                      <a:pt x="16" y="30"/>
                      <a:pt x="0" y="87"/>
                    </a:cubicBezTo>
                    <a:cubicBezTo>
                      <a:pt x="24" y="122"/>
                      <a:pt x="44" y="140"/>
                      <a:pt x="61" y="140"/>
                    </a:cubicBezTo>
                    <a:cubicBezTo>
                      <a:pt x="83" y="140"/>
                      <a:pt x="101" y="111"/>
                      <a:pt x="116" y="51"/>
                    </a:cubicBezTo>
                    <a:cubicBezTo>
                      <a:pt x="93" y="17"/>
                      <a:pt x="74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"/>
              <p:cNvSpPr/>
              <p:nvPr/>
            </p:nvSpPr>
            <p:spPr>
              <a:xfrm>
                <a:off x="9042085" y="1116142"/>
                <a:ext cx="16069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8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18" y="27"/>
                      <a:pt x="0" y="63"/>
                      <a:pt x="45" y="108"/>
                    </a:cubicBezTo>
                    <a:cubicBezTo>
                      <a:pt x="107" y="81"/>
                      <a:pt x="116" y="45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"/>
              <p:cNvSpPr/>
              <p:nvPr/>
            </p:nvSpPr>
            <p:spPr>
              <a:xfrm>
                <a:off x="9064059" y="1087987"/>
                <a:ext cx="30352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5" extrusionOk="0">
                    <a:moveTo>
                      <a:pt x="126" y="0"/>
                    </a:moveTo>
                    <a:cubicBezTo>
                      <a:pt x="19" y="36"/>
                      <a:pt x="1" y="107"/>
                      <a:pt x="63" y="206"/>
                    </a:cubicBezTo>
                    <a:cubicBezTo>
                      <a:pt x="94" y="226"/>
                      <a:pt x="116" y="234"/>
                      <a:pt x="133" y="234"/>
                    </a:cubicBezTo>
                    <a:cubicBezTo>
                      <a:pt x="221" y="234"/>
                      <a:pt x="148" y="8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"/>
              <p:cNvSpPr/>
              <p:nvPr/>
            </p:nvSpPr>
            <p:spPr>
              <a:xfrm>
                <a:off x="9082462" y="991164"/>
                <a:ext cx="8652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9" y="72"/>
                      <a:pt x="1" y="152"/>
                      <a:pt x="45" y="233"/>
                    </a:cubicBezTo>
                    <a:cubicBezTo>
                      <a:pt x="54" y="152"/>
                      <a:pt x="54" y="8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"/>
              <p:cNvSpPr/>
              <p:nvPr/>
            </p:nvSpPr>
            <p:spPr>
              <a:xfrm>
                <a:off x="9088917" y="697123"/>
                <a:ext cx="21150" cy="14558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07" y="1"/>
                    </a:moveTo>
                    <a:cubicBezTo>
                      <a:pt x="90" y="1"/>
                      <a:pt x="66" y="13"/>
                      <a:pt x="34" y="45"/>
                    </a:cubicBezTo>
                    <a:cubicBezTo>
                      <a:pt x="0" y="85"/>
                      <a:pt x="2" y="105"/>
                      <a:pt x="39" y="105"/>
                    </a:cubicBezTo>
                    <a:cubicBezTo>
                      <a:pt x="51" y="105"/>
                      <a:pt x="67" y="103"/>
                      <a:pt x="87" y="99"/>
                    </a:cubicBezTo>
                    <a:cubicBezTo>
                      <a:pt x="140" y="99"/>
                      <a:pt x="154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"/>
              <p:cNvSpPr/>
              <p:nvPr/>
            </p:nvSpPr>
            <p:spPr>
              <a:xfrm>
                <a:off x="8745984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7" y="0"/>
                      <a:pt x="0" y="11"/>
                      <a:pt x="69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"/>
              <p:cNvSpPr/>
              <p:nvPr/>
            </p:nvSpPr>
            <p:spPr>
              <a:xfrm>
                <a:off x="6516847" y="4982896"/>
                <a:ext cx="50404" cy="2211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1" extrusionOk="0">
                    <a:moveTo>
                      <a:pt x="349" y="0"/>
                    </a:moveTo>
                    <a:lnTo>
                      <a:pt x="349" y="0"/>
                    </a:lnTo>
                    <a:cubicBezTo>
                      <a:pt x="324" y="49"/>
                      <a:pt x="291" y="98"/>
                      <a:pt x="262" y="98"/>
                    </a:cubicBezTo>
                    <a:cubicBezTo>
                      <a:pt x="248" y="98"/>
                      <a:pt x="235" y="88"/>
                      <a:pt x="224" y="63"/>
                    </a:cubicBezTo>
                    <a:cubicBezTo>
                      <a:pt x="210" y="27"/>
                      <a:pt x="192" y="13"/>
                      <a:pt x="171" y="13"/>
                    </a:cubicBezTo>
                    <a:cubicBezTo>
                      <a:pt x="109" y="13"/>
                      <a:pt x="28" y="134"/>
                      <a:pt x="1" y="161"/>
                    </a:cubicBezTo>
                    <a:cubicBezTo>
                      <a:pt x="367" y="161"/>
                      <a:pt x="331" y="89"/>
                      <a:pt x="3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"/>
              <p:cNvSpPr/>
              <p:nvPr/>
            </p:nvSpPr>
            <p:spPr>
              <a:xfrm>
                <a:off x="6564641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9" y="36"/>
                      <a:pt x="10" y="62"/>
                      <a:pt x="1" y="89"/>
                    </a:cubicBezTo>
                    <a:cubicBezTo>
                      <a:pt x="28" y="54"/>
                      <a:pt x="45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"/>
              <p:cNvSpPr/>
              <p:nvPr/>
            </p:nvSpPr>
            <p:spPr>
              <a:xfrm>
                <a:off x="3723388" y="132664"/>
                <a:ext cx="40927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9" extrusionOk="0">
                    <a:moveTo>
                      <a:pt x="220" y="0"/>
                    </a:moveTo>
                    <a:cubicBezTo>
                      <a:pt x="173" y="0"/>
                      <a:pt x="100" y="21"/>
                      <a:pt x="1" y="60"/>
                    </a:cubicBezTo>
                    <a:cubicBezTo>
                      <a:pt x="24" y="96"/>
                      <a:pt x="136" y="138"/>
                      <a:pt x="210" y="138"/>
                    </a:cubicBezTo>
                    <a:cubicBezTo>
                      <a:pt x="249" y="138"/>
                      <a:pt x="277" y="127"/>
                      <a:pt x="277" y="96"/>
                    </a:cubicBezTo>
                    <a:cubicBezTo>
                      <a:pt x="297" y="32"/>
                      <a:pt x="279" y="0"/>
                      <a:pt x="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"/>
              <p:cNvSpPr/>
              <p:nvPr/>
            </p:nvSpPr>
            <p:spPr>
              <a:xfrm>
                <a:off x="9059252" y="1701751"/>
                <a:ext cx="25820" cy="3570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0" extrusionOk="0">
                    <a:moveTo>
                      <a:pt x="80" y="1"/>
                    </a:moveTo>
                    <a:cubicBezTo>
                      <a:pt x="54" y="36"/>
                      <a:pt x="27" y="72"/>
                      <a:pt x="0" y="108"/>
                    </a:cubicBezTo>
                    <a:cubicBezTo>
                      <a:pt x="27" y="161"/>
                      <a:pt x="45" y="215"/>
                      <a:pt x="62" y="260"/>
                    </a:cubicBezTo>
                    <a:cubicBezTo>
                      <a:pt x="178" y="152"/>
                      <a:pt x="187" y="7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"/>
              <p:cNvSpPr/>
              <p:nvPr/>
            </p:nvSpPr>
            <p:spPr>
              <a:xfrm>
                <a:off x="9062823" y="1236313"/>
                <a:ext cx="618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5" h="36" extrusionOk="0">
                    <a:moveTo>
                      <a:pt x="45" y="1"/>
                    </a:moveTo>
                    <a:cubicBezTo>
                      <a:pt x="27" y="18"/>
                      <a:pt x="10" y="36"/>
                      <a:pt x="1" y="36"/>
                    </a:cubicBezTo>
                    <a:cubicBezTo>
                      <a:pt x="10" y="36"/>
                      <a:pt x="19" y="27"/>
                      <a:pt x="36" y="9"/>
                    </a:cubicBezTo>
                    <a:cubicBezTo>
                      <a:pt x="36" y="9"/>
                      <a:pt x="36" y="9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"/>
              <p:cNvSpPr/>
              <p:nvPr/>
            </p:nvSpPr>
            <p:spPr>
              <a:xfrm>
                <a:off x="9004042" y="235805"/>
                <a:ext cx="42163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38" extrusionOk="0">
                    <a:moveTo>
                      <a:pt x="63" y="0"/>
                    </a:moveTo>
                    <a:cubicBezTo>
                      <a:pt x="54" y="0"/>
                      <a:pt x="45" y="2"/>
                      <a:pt x="36" y="5"/>
                    </a:cubicBezTo>
                    <a:cubicBezTo>
                      <a:pt x="1" y="14"/>
                      <a:pt x="152" y="237"/>
                      <a:pt x="161" y="237"/>
                    </a:cubicBezTo>
                    <a:cubicBezTo>
                      <a:pt x="307" y="148"/>
                      <a:pt x="159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"/>
              <p:cNvSpPr/>
              <p:nvPr/>
            </p:nvSpPr>
            <p:spPr>
              <a:xfrm>
                <a:off x="7526420" y="172766"/>
                <a:ext cx="65511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30" extrusionOk="0">
                    <a:moveTo>
                      <a:pt x="375" y="0"/>
                    </a:moveTo>
                    <a:cubicBezTo>
                      <a:pt x="251" y="0"/>
                      <a:pt x="126" y="27"/>
                      <a:pt x="1" y="63"/>
                    </a:cubicBezTo>
                    <a:cubicBezTo>
                      <a:pt x="108" y="81"/>
                      <a:pt x="54" y="125"/>
                      <a:pt x="81" y="125"/>
                    </a:cubicBezTo>
                    <a:cubicBezTo>
                      <a:pt x="88" y="127"/>
                      <a:pt x="116" y="130"/>
                      <a:pt x="154" y="130"/>
                    </a:cubicBezTo>
                    <a:cubicBezTo>
                      <a:pt x="271" y="130"/>
                      <a:pt x="477" y="109"/>
                      <a:pt x="3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"/>
              <p:cNvSpPr/>
              <p:nvPr/>
            </p:nvSpPr>
            <p:spPr>
              <a:xfrm>
                <a:off x="9051836" y="1188382"/>
                <a:ext cx="19777" cy="1854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0" y="1"/>
                    </a:moveTo>
                    <a:cubicBezTo>
                      <a:pt x="18" y="46"/>
                      <a:pt x="54" y="90"/>
                      <a:pt x="81" y="135"/>
                    </a:cubicBezTo>
                    <a:cubicBezTo>
                      <a:pt x="143" y="28"/>
                      <a:pt x="81" y="4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"/>
              <p:cNvSpPr/>
              <p:nvPr/>
            </p:nvSpPr>
            <p:spPr>
              <a:xfrm>
                <a:off x="8948970" y="368199"/>
                <a:ext cx="46696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0" extrusionOk="0">
                    <a:moveTo>
                      <a:pt x="104" y="0"/>
                    </a:moveTo>
                    <a:cubicBezTo>
                      <a:pt x="46" y="0"/>
                      <a:pt x="0" y="13"/>
                      <a:pt x="0" y="49"/>
                    </a:cubicBezTo>
                    <a:cubicBezTo>
                      <a:pt x="0" y="99"/>
                      <a:pt x="106" y="130"/>
                      <a:pt x="199" y="130"/>
                    </a:cubicBezTo>
                    <a:cubicBezTo>
                      <a:pt x="273" y="130"/>
                      <a:pt x="339" y="111"/>
                      <a:pt x="339" y="67"/>
                    </a:cubicBezTo>
                    <a:cubicBezTo>
                      <a:pt x="339" y="39"/>
                      <a:pt x="204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"/>
              <p:cNvSpPr/>
              <p:nvPr/>
            </p:nvSpPr>
            <p:spPr>
              <a:xfrm>
                <a:off x="7531364" y="127445"/>
                <a:ext cx="25957" cy="14283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134" y="0"/>
                    </a:moveTo>
                    <a:cubicBezTo>
                      <a:pt x="27" y="27"/>
                      <a:pt x="0" y="54"/>
                      <a:pt x="108" y="98"/>
                    </a:cubicBezTo>
                    <a:cubicBezTo>
                      <a:pt x="123" y="102"/>
                      <a:pt x="136" y="104"/>
                      <a:pt x="146" y="104"/>
                    </a:cubicBezTo>
                    <a:cubicBezTo>
                      <a:pt x="189" y="104"/>
                      <a:pt x="185" y="72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"/>
              <p:cNvSpPr/>
              <p:nvPr/>
            </p:nvSpPr>
            <p:spPr>
              <a:xfrm>
                <a:off x="8988111" y="3185552"/>
                <a:ext cx="13597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99" y="0"/>
                    </a:moveTo>
                    <a:cubicBezTo>
                      <a:pt x="63" y="36"/>
                      <a:pt x="36" y="71"/>
                      <a:pt x="1" y="107"/>
                    </a:cubicBezTo>
                    <a:cubicBezTo>
                      <a:pt x="63" y="107"/>
                      <a:pt x="99" y="71"/>
                      <a:pt x="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"/>
              <p:cNvSpPr/>
              <p:nvPr/>
            </p:nvSpPr>
            <p:spPr>
              <a:xfrm>
                <a:off x="9006102" y="2505454"/>
                <a:ext cx="49580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244" y="0"/>
                    </a:moveTo>
                    <a:cubicBezTo>
                      <a:pt x="203" y="0"/>
                      <a:pt x="163" y="30"/>
                      <a:pt x="119" y="90"/>
                    </a:cubicBezTo>
                    <a:cubicBezTo>
                      <a:pt x="1" y="134"/>
                      <a:pt x="66" y="167"/>
                      <a:pt x="154" y="167"/>
                    </a:cubicBezTo>
                    <a:cubicBezTo>
                      <a:pt x="245" y="167"/>
                      <a:pt x="361" y="132"/>
                      <a:pt x="325" y="37"/>
                    </a:cubicBezTo>
                    <a:cubicBezTo>
                      <a:pt x="297" y="12"/>
                      <a:pt x="270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"/>
              <p:cNvSpPr/>
              <p:nvPr/>
            </p:nvSpPr>
            <p:spPr>
              <a:xfrm>
                <a:off x="9061587" y="26291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"/>
              <p:cNvSpPr/>
              <p:nvPr/>
            </p:nvSpPr>
            <p:spPr>
              <a:xfrm>
                <a:off x="9021209" y="2652543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18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"/>
              <p:cNvSpPr/>
              <p:nvPr/>
            </p:nvSpPr>
            <p:spPr>
              <a:xfrm>
                <a:off x="8995527" y="2566844"/>
                <a:ext cx="91194" cy="8583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625" extrusionOk="0">
                    <a:moveTo>
                      <a:pt x="625" y="0"/>
                    </a:moveTo>
                    <a:cubicBezTo>
                      <a:pt x="624" y="3"/>
                      <a:pt x="624" y="5"/>
                      <a:pt x="624" y="8"/>
                    </a:cubicBezTo>
                    <a:lnTo>
                      <a:pt x="624" y="8"/>
                    </a:lnTo>
                    <a:cubicBezTo>
                      <a:pt x="624" y="5"/>
                      <a:pt x="625" y="3"/>
                      <a:pt x="625" y="0"/>
                    </a:cubicBezTo>
                    <a:close/>
                    <a:moveTo>
                      <a:pt x="624" y="8"/>
                    </a:moveTo>
                    <a:cubicBezTo>
                      <a:pt x="619" y="59"/>
                      <a:pt x="568" y="89"/>
                      <a:pt x="514" y="89"/>
                    </a:cubicBezTo>
                    <a:cubicBezTo>
                      <a:pt x="497" y="89"/>
                      <a:pt x="480" y="86"/>
                      <a:pt x="464" y="80"/>
                    </a:cubicBezTo>
                    <a:cubicBezTo>
                      <a:pt x="446" y="80"/>
                      <a:pt x="0" y="321"/>
                      <a:pt x="0" y="339"/>
                    </a:cubicBezTo>
                    <a:cubicBezTo>
                      <a:pt x="0" y="384"/>
                      <a:pt x="161" y="580"/>
                      <a:pt x="187" y="624"/>
                    </a:cubicBezTo>
                    <a:cubicBezTo>
                      <a:pt x="244" y="480"/>
                      <a:pt x="279" y="456"/>
                      <a:pt x="305" y="456"/>
                    </a:cubicBezTo>
                    <a:cubicBezTo>
                      <a:pt x="318" y="456"/>
                      <a:pt x="329" y="463"/>
                      <a:pt x="340" y="463"/>
                    </a:cubicBezTo>
                    <a:cubicBezTo>
                      <a:pt x="364" y="463"/>
                      <a:pt x="386" y="430"/>
                      <a:pt x="428" y="223"/>
                    </a:cubicBezTo>
                    <a:cubicBezTo>
                      <a:pt x="560" y="237"/>
                      <a:pt x="615" y="260"/>
                      <a:pt x="635" y="260"/>
                    </a:cubicBezTo>
                    <a:cubicBezTo>
                      <a:pt x="664" y="260"/>
                      <a:pt x="615" y="210"/>
                      <a:pt x="624" y="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"/>
              <p:cNvSpPr/>
              <p:nvPr/>
            </p:nvSpPr>
            <p:spPr>
              <a:xfrm>
                <a:off x="9019973" y="2680285"/>
                <a:ext cx="24584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0" extrusionOk="0">
                    <a:moveTo>
                      <a:pt x="173" y="0"/>
                    </a:moveTo>
                    <a:cubicBezTo>
                      <a:pt x="172" y="0"/>
                      <a:pt x="171" y="1"/>
                      <a:pt x="170" y="4"/>
                    </a:cubicBezTo>
                    <a:cubicBezTo>
                      <a:pt x="161" y="4"/>
                      <a:pt x="1" y="102"/>
                      <a:pt x="1" y="102"/>
                    </a:cubicBezTo>
                    <a:cubicBezTo>
                      <a:pt x="28" y="129"/>
                      <a:pt x="52" y="140"/>
                      <a:pt x="72" y="140"/>
                    </a:cubicBezTo>
                    <a:cubicBezTo>
                      <a:pt x="147" y="140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"/>
              <p:cNvSpPr/>
              <p:nvPr/>
            </p:nvSpPr>
            <p:spPr>
              <a:xfrm>
                <a:off x="3045898" y="4997591"/>
                <a:ext cx="29528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4" extrusionOk="0">
                    <a:moveTo>
                      <a:pt x="72" y="0"/>
                    </a:moveTo>
                    <a:cubicBezTo>
                      <a:pt x="30" y="0"/>
                      <a:pt x="1" y="18"/>
                      <a:pt x="9" y="54"/>
                    </a:cubicBezTo>
                    <a:lnTo>
                      <a:pt x="215" y="54"/>
                    </a:lnTo>
                    <a:cubicBezTo>
                      <a:pt x="170" y="18"/>
                      <a:pt x="114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"/>
              <p:cNvSpPr/>
              <p:nvPr/>
            </p:nvSpPr>
            <p:spPr>
              <a:xfrm>
                <a:off x="9026428" y="3157672"/>
                <a:ext cx="2197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0" y="1"/>
                      <a:pt x="4" y="25"/>
                      <a:pt x="16" y="25"/>
                    </a:cubicBezTo>
                    <a:cubicBezTo>
                      <a:pt x="10" y="7"/>
                      <a:pt x="6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"/>
              <p:cNvSpPr/>
              <p:nvPr/>
            </p:nvSpPr>
            <p:spPr>
              <a:xfrm>
                <a:off x="2078213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68"/>
                      <a:pt x="29" y="111"/>
                      <a:pt x="76" y="111"/>
                    </a:cubicBezTo>
                    <a:cubicBezTo>
                      <a:pt x="91" y="111"/>
                      <a:pt x="107" y="107"/>
                      <a:pt x="124" y="98"/>
                    </a:cubicBezTo>
                    <a:cubicBezTo>
                      <a:pt x="88" y="72"/>
                      <a:pt x="52" y="45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"/>
              <p:cNvSpPr/>
              <p:nvPr/>
            </p:nvSpPr>
            <p:spPr>
              <a:xfrm>
                <a:off x="9056780" y="2651994"/>
                <a:ext cx="28292" cy="1126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2" extrusionOk="0">
                    <a:moveTo>
                      <a:pt x="117" y="0"/>
                    </a:moveTo>
                    <a:cubicBezTo>
                      <a:pt x="76" y="0"/>
                      <a:pt x="37" y="14"/>
                      <a:pt x="0" y="40"/>
                    </a:cubicBezTo>
                    <a:cubicBezTo>
                      <a:pt x="0" y="63"/>
                      <a:pt x="55" y="81"/>
                      <a:pt x="108" y="81"/>
                    </a:cubicBezTo>
                    <a:cubicBezTo>
                      <a:pt x="157" y="81"/>
                      <a:pt x="205" y="65"/>
                      <a:pt x="205" y="22"/>
                    </a:cubicBezTo>
                    <a:cubicBezTo>
                      <a:pt x="176" y="7"/>
                      <a:pt x="146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"/>
              <p:cNvSpPr/>
              <p:nvPr/>
            </p:nvSpPr>
            <p:spPr>
              <a:xfrm>
                <a:off x="9069003" y="1396998"/>
                <a:ext cx="9888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8" extrusionOk="0">
                    <a:moveTo>
                      <a:pt x="49" y="1"/>
                    </a:moveTo>
                    <a:cubicBezTo>
                      <a:pt x="38" y="1"/>
                      <a:pt x="23" y="30"/>
                      <a:pt x="0" y="88"/>
                    </a:cubicBezTo>
                    <a:cubicBezTo>
                      <a:pt x="5" y="141"/>
                      <a:pt x="12" y="168"/>
                      <a:pt x="23" y="168"/>
                    </a:cubicBezTo>
                    <a:cubicBezTo>
                      <a:pt x="34" y="168"/>
                      <a:pt x="49" y="141"/>
                      <a:pt x="72" y="88"/>
                    </a:cubicBezTo>
                    <a:cubicBezTo>
                      <a:pt x="67" y="30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"/>
              <p:cNvSpPr/>
              <p:nvPr/>
            </p:nvSpPr>
            <p:spPr>
              <a:xfrm>
                <a:off x="8997862" y="1427350"/>
                <a:ext cx="11811" cy="26644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4" extrusionOk="0">
                    <a:moveTo>
                      <a:pt x="1" y="0"/>
                    </a:moveTo>
                    <a:cubicBezTo>
                      <a:pt x="44" y="142"/>
                      <a:pt x="66" y="194"/>
                      <a:pt x="76" y="194"/>
                    </a:cubicBezTo>
                    <a:cubicBezTo>
                      <a:pt x="86" y="194"/>
                      <a:pt x="85" y="153"/>
                      <a:pt x="81" y="99"/>
                    </a:cubicBezTo>
                    <a:cubicBezTo>
                      <a:pt x="46" y="54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"/>
              <p:cNvSpPr/>
              <p:nvPr/>
            </p:nvSpPr>
            <p:spPr>
              <a:xfrm>
                <a:off x="9054308" y="140771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"/>
              <p:cNvSpPr/>
              <p:nvPr/>
            </p:nvSpPr>
            <p:spPr>
              <a:xfrm>
                <a:off x="8991819" y="1383264"/>
                <a:ext cx="72378" cy="82267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9" extrusionOk="0">
                    <a:moveTo>
                      <a:pt x="366" y="0"/>
                    </a:moveTo>
                    <a:cubicBezTo>
                      <a:pt x="363" y="48"/>
                      <a:pt x="322" y="63"/>
                      <a:pt x="268" y="63"/>
                    </a:cubicBezTo>
                    <a:cubicBezTo>
                      <a:pt x="182" y="63"/>
                      <a:pt x="64" y="25"/>
                      <a:pt x="15" y="25"/>
                    </a:cubicBezTo>
                    <a:cubicBezTo>
                      <a:pt x="9" y="25"/>
                      <a:pt x="4" y="26"/>
                      <a:pt x="0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38" y="27"/>
                      <a:pt x="154" y="598"/>
                      <a:pt x="375" y="598"/>
                    </a:cubicBezTo>
                    <a:cubicBezTo>
                      <a:pt x="500" y="598"/>
                      <a:pt x="304" y="259"/>
                      <a:pt x="304" y="241"/>
                    </a:cubicBezTo>
                    <a:cubicBezTo>
                      <a:pt x="527" y="54"/>
                      <a:pt x="357" y="134"/>
                      <a:pt x="3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"/>
              <p:cNvSpPr/>
              <p:nvPr/>
            </p:nvSpPr>
            <p:spPr>
              <a:xfrm>
                <a:off x="9058428" y="1522388"/>
                <a:ext cx="40103" cy="37356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2" extrusionOk="0">
                    <a:moveTo>
                      <a:pt x="151" y="1"/>
                    </a:moveTo>
                    <a:cubicBezTo>
                      <a:pt x="76" y="1"/>
                      <a:pt x="1" y="50"/>
                      <a:pt x="24" y="138"/>
                    </a:cubicBezTo>
                    <a:cubicBezTo>
                      <a:pt x="77" y="183"/>
                      <a:pt x="131" y="227"/>
                      <a:pt x="184" y="272"/>
                    </a:cubicBezTo>
                    <a:cubicBezTo>
                      <a:pt x="205" y="245"/>
                      <a:pt x="169" y="75"/>
                      <a:pt x="212" y="75"/>
                    </a:cubicBezTo>
                    <a:cubicBezTo>
                      <a:pt x="226" y="75"/>
                      <a:pt x="248" y="93"/>
                      <a:pt x="283" y="138"/>
                    </a:cubicBezTo>
                    <a:cubicBezTo>
                      <a:pt x="291" y="44"/>
                      <a:pt x="221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"/>
              <p:cNvSpPr/>
              <p:nvPr/>
            </p:nvSpPr>
            <p:spPr>
              <a:xfrm>
                <a:off x="9098394" y="1430371"/>
                <a:ext cx="6867" cy="1551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3" extrusionOk="0">
                    <a:moveTo>
                      <a:pt x="35" y="1"/>
                    </a:moveTo>
                    <a:cubicBezTo>
                      <a:pt x="25" y="1"/>
                      <a:pt x="9" y="28"/>
                      <a:pt x="0" y="50"/>
                    </a:cubicBezTo>
                    <a:cubicBezTo>
                      <a:pt x="9" y="68"/>
                      <a:pt x="27" y="86"/>
                      <a:pt x="36" y="112"/>
                    </a:cubicBezTo>
                    <a:cubicBezTo>
                      <a:pt x="50" y="28"/>
                      <a:pt x="45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"/>
              <p:cNvSpPr/>
              <p:nvPr/>
            </p:nvSpPr>
            <p:spPr>
              <a:xfrm>
                <a:off x="9096333" y="1435041"/>
                <a:ext cx="21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16" h="43" extrusionOk="0">
                    <a:moveTo>
                      <a:pt x="3" y="1"/>
                    </a:moveTo>
                    <a:cubicBezTo>
                      <a:pt x="0" y="1"/>
                      <a:pt x="4" y="15"/>
                      <a:pt x="15" y="43"/>
                    </a:cubicBezTo>
                    <a:cubicBezTo>
                      <a:pt x="15" y="34"/>
                      <a:pt x="15" y="25"/>
                      <a:pt x="15" y="16"/>
                    </a:cubicBezTo>
                    <a:cubicBezTo>
                      <a:pt x="9" y="6"/>
                      <a:pt x="5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"/>
              <p:cNvSpPr/>
              <p:nvPr/>
            </p:nvSpPr>
            <p:spPr>
              <a:xfrm>
                <a:off x="9055819" y="1431607"/>
                <a:ext cx="15794" cy="25408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5" extrusionOk="0">
                    <a:moveTo>
                      <a:pt x="63" y="1"/>
                    </a:moveTo>
                    <a:cubicBezTo>
                      <a:pt x="19" y="1"/>
                      <a:pt x="0" y="43"/>
                      <a:pt x="7" y="130"/>
                    </a:cubicBezTo>
                    <a:cubicBezTo>
                      <a:pt x="7" y="170"/>
                      <a:pt x="12" y="185"/>
                      <a:pt x="20" y="185"/>
                    </a:cubicBezTo>
                    <a:cubicBezTo>
                      <a:pt x="45" y="185"/>
                      <a:pt x="101" y="21"/>
                      <a:pt x="114" y="14"/>
                    </a:cubicBezTo>
                    <a:cubicBezTo>
                      <a:pt x="94" y="5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"/>
              <p:cNvSpPr/>
              <p:nvPr/>
            </p:nvSpPr>
            <p:spPr>
              <a:xfrm>
                <a:off x="9048128" y="1661374"/>
                <a:ext cx="26507" cy="2719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8" extrusionOk="0">
                    <a:moveTo>
                      <a:pt x="100" y="0"/>
                    </a:moveTo>
                    <a:cubicBezTo>
                      <a:pt x="52" y="0"/>
                      <a:pt x="1" y="45"/>
                      <a:pt x="1" y="72"/>
                    </a:cubicBezTo>
                    <a:cubicBezTo>
                      <a:pt x="17" y="154"/>
                      <a:pt x="71" y="198"/>
                      <a:pt x="155" y="198"/>
                    </a:cubicBezTo>
                    <a:cubicBezTo>
                      <a:pt x="163" y="198"/>
                      <a:pt x="171" y="197"/>
                      <a:pt x="179" y="197"/>
                    </a:cubicBezTo>
                    <a:cubicBezTo>
                      <a:pt x="193" y="45"/>
                      <a:pt x="148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"/>
              <p:cNvSpPr/>
              <p:nvPr/>
            </p:nvSpPr>
            <p:spPr>
              <a:xfrm>
                <a:off x="9056780" y="1584190"/>
                <a:ext cx="19090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26" extrusionOk="0">
                    <a:moveTo>
                      <a:pt x="25" y="1"/>
                    </a:moveTo>
                    <a:cubicBezTo>
                      <a:pt x="10" y="1"/>
                      <a:pt x="0" y="27"/>
                      <a:pt x="0" y="99"/>
                    </a:cubicBezTo>
                    <a:cubicBezTo>
                      <a:pt x="18" y="143"/>
                      <a:pt x="36" y="179"/>
                      <a:pt x="54" y="214"/>
                    </a:cubicBezTo>
                    <a:cubicBezTo>
                      <a:pt x="65" y="222"/>
                      <a:pt x="74" y="225"/>
                      <a:pt x="81" y="225"/>
                    </a:cubicBezTo>
                    <a:cubicBezTo>
                      <a:pt x="138" y="225"/>
                      <a:pt x="6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"/>
              <p:cNvSpPr/>
              <p:nvPr/>
            </p:nvSpPr>
            <p:spPr>
              <a:xfrm>
                <a:off x="8991407" y="1570593"/>
                <a:ext cx="60292" cy="50541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68" extrusionOk="0">
                    <a:moveTo>
                      <a:pt x="46" y="0"/>
                    </a:moveTo>
                    <a:cubicBezTo>
                      <a:pt x="16" y="0"/>
                      <a:pt x="1" y="24"/>
                      <a:pt x="12" y="82"/>
                    </a:cubicBezTo>
                    <a:cubicBezTo>
                      <a:pt x="12" y="77"/>
                      <a:pt x="13" y="74"/>
                      <a:pt x="15" y="74"/>
                    </a:cubicBezTo>
                    <a:cubicBezTo>
                      <a:pt x="42" y="74"/>
                      <a:pt x="249" y="367"/>
                      <a:pt x="270" y="367"/>
                    </a:cubicBezTo>
                    <a:cubicBezTo>
                      <a:pt x="271" y="367"/>
                      <a:pt x="271" y="367"/>
                      <a:pt x="271" y="367"/>
                    </a:cubicBezTo>
                    <a:cubicBezTo>
                      <a:pt x="439" y="304"/>
                      <a:pt x="152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"/>
              <p:cNvSpPr/>
              <p:nvPr/>
            </p:nvSpPr>
            <p:spPr>
              <a:xfrm>
                <a:off x="4576807" y="4972595"/>
                <a:ext cx="55897" cy="2334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118" y="0"/>
                    </a:moveTo>
                    <a:cubicBezTo>
                      <a:pt x="54" y="0"/>
                      <a:pt x="5" y="6"/>
                      <a:pt x="5" y="22"/>
                    </a:cubicBezTo>
                    <a:cubicBezTo>
                      <a:pt x="1" y="130"/>
                      <a:pt x="64" y="169"/>
                      <a:pt x="142" y="169"/>
                    </a:cubicBezTo>
                    <a:cubicBezTo>
                      <a:pt x="244" y="169"/>
                      <a:pt x="371" y="101"/>
                      <a:pt x="406" y="31"/>
                    </a:cubicBezTo>
                    <a:cubicBezTo>
                      <a:pt x="401" y="19"/>
                      <a:pt x="235" y="0"/>
                      <a:pt x="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"/>
              <p:cNvSpPr/>
              <p:nvPr/>
            </p:nvSpPr>
            <p:spPr>
              <a:xfrm>
                <a:off x="4412001" y="4994844"/>
                <a:ext cx="2458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5" extrusionOk="0">
                    <a:moveTo>
                      <a:pt x="88" y="0"/>
                    </a:moveTo>
                    <a:cubicBezTo>
                      <a:pt x="57" y="0"/>
                      <a:pt x="29" y="23"/>
                      <a:pt x="1" y="65"/>
                    </a:cubicBezTo>
                    <a:lnTo>
                      <a:pt x="179" y="56"/>
                    </a:lnTo>
                    <a:cubicBezTo>
                      <a:pt x="145" y="18"/>
                      <a:pt x="115" y="0"/>
                      <a:pt x="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"/>
              <p:cNvSpPr/>
              <p:nvPr/>
            </p:nvSpPr>
            <p:spPr>
              <a:xfrm>
                <a:off x="6069674" y="142689"/>
                <a:ext cx="21150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02" y="1"/>
                    </a:moveTo>
                    <a:cubicBezTo>
                      <a:pt x="72" y="1"/>
                      <a:pt x="30" y="20"/>
                      <a:pt x="1" y="50"/>
                    </a:cubicBezTo>
                    <a:cubicBezTo>
                      <a:pt x="36" y="68"/>
                      <a:pt x="81" y="77"/>
                      <a:pt x="126" y="86"/>
                    </a:cubicBezTo>
                    <a:cubicBezTo>
                      <a:pt x="154" y="25"/>
                      <a:pt x="135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"/>
              <p:cNvSpPr/>
              <p:nvPr/>
            </p:nvSpPr>
            <p:spPr>
              <a:xfrm>
                <a:off x="4451143" y="121265"/>
                <a:ext cx="52876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7" y="345"/>
                      <a:pt x="16" y="348"/>
                      <a:pt x="26" y="348"/>
                    </a:cubicBezTo>
                    <a:cubicBezTo>
                      <a:pt x="126" y="348"/>
                      <a:pt x="385" y="88"/>
                      <a:pt x="385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"/>
              <p:cNvSpPr/>
              <p:nvPr/>
            </p:nvSpPr>
            <p:spPr>
              <a:xfrm>
                <a:off x="4450868" y="4992647"/>
                <a:ext cx="22524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74" y="1"/>
                    </a:moveTo>
                    <a:lnTo>
                      <a:pt x="74" y="1"/>
                    </a:lnTo>
                    <a:cubicBezTo>
                      <a:pt x="1" y="81"/>
                      <a:pt x="73" y="91"/>
                      <a:pt x="125" y="91"/>
                    </a:cubicBezTo>
                    <a:cubicBezTo>
                      <a:pt x="142" y="91"/>
                      <a:pt x="157" y="90"/>
                      <a:pt x="164" y="90"/>
                    </a:cubicBezTo>
                    <a:cubicBezTo>
                      <a:pt x="155" y="36"/>
                      <a:pt x="119" y="10"/>
                      <a:pt x="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"/>
              <p:cNvSpPr/>
              <p:nvPr/>
            </p:nvSpPr>
            <p:spPr>
              <a:xfrm>
                <a:off x="7697818" y="124698"/>
                <a:ext cx="6455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7" h="39" extrusionOk="0">
                    <a:moveTo>
                      <a:pt x="38" y="1"/>
                    </a:moveTo>
                    <a:cubicBezTo>
                      <a:pt x="28" y="1"/>
                      <a:pt x="1" y="18"/>
                      <a:pt x="11" y="38"/>
                    </a:cubicBezTo>
                    <a:cubicBezTo>
                      <a:pt x="46" y="11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"/>
              <p:cNvSpPr/>
              <p:nvPr/>
            </p:nvSpPr>
            <p:spPr>
              <a:xfrm>
                <a:off x="7555811" y="5007342"/>
                <a:ext cx="8790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1" y="1"/>
                    </a:moveTo>
                    <a:cubicBezTo>
                      <a:pt x="1" y="1"/>
                      <a:pt x="63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"/>
              <p:cNvSpPr/>
              <p:nvPr/>
            </p:nvSpPr>
            <p:spPr>
              <a:xfrm>
                <a:off x="2064479" y="502450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"/>
              <p:cNvSpPr/>
              <p:nvPr/>
            </p:nvSpPr>
            <p:spPr>
              <a:xfrm>
                <a:off x="3587423" y="4976715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0"/>
                      <a:pt x="1" y="18"/>
                      <a:pt x="18" y="18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"/>
              <p:cNvSpPr/>
              <p:nvPr/>
            </p:nvSpPr>
            <p:spPr>
              <a:xfrm>
                <a:off x="4320122" y="4975479"/>
                <a:ext cx="2609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18" y="1"/>
                      <a:pt x="9" y="10"/>
                      <a:pt x="0" y="10"/>
                    </a:cubicBezTo>
                    <a:cubicBezTo>
                      <a:pt x="8" y="13"/>
                      <a:pt x="12" y="15"/>
                      <a:pt x="15" y="15"/>
                    </a:cubicBezTo>
                    <a:cubicBezTo>
                      <a:pt x="18" y="15"/>
                      <a:pt x="18" y="1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"/>
              <p:cNvSpPr/>
              <p:nvPr/>
            </p:nvSpPr>
            <p:spPr>
              <a:xfrm>
                <a:off x="7247074" y="135960"/>
                <a:ext cx="11262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82" h="73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54" y="10"/>
                      <a:pt x="36" y="28"/>
                      <a:pt x="1" y="72"/>
                    </a:cubicBezTo>
                    <a:cubicBezTo>
                      <a:pt x="54" y="54"/>
                      <a:pt x="81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"/>
              <p:cNvSpPr/>
              <p:nvPr/>
            </p:nvSpPr>
            <p:spPr>
              <a:xfrm>
                <a:off x="4398542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27" y="0"/>
                      <a:pt x="9" y="27"/>
                      <a:pt x="0" y="54"/>
                    </a:cubicBezTo>
                    <a:cubicBezTo>
                      <a:pt x="9" y="36"/>
                      <a:pt x="27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"/>
              <p:cNvSpPr/>
              <p:nvPr/>
            </p:nvSpPr>
            <p:spPr>
              <a:xfrm>
                <a:off x="7505682" y="198861"/>
                <a:ext cx="8927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5" h="9" extrusionOk="0">
                    <a:moveTo>
                      <a:pt x="37" y="0"/>
                    </a:moveTo>
                    <a:cubicBezTo>
                      <a:pt x="27" y="0"/>
                      <a:pt x="14" y="2"/>
                      <a:pt x="0" y="7"/>
                    </a:cubicBezTo>
                    <a:cubicBezTo>
                      <a:pt x="14" y="8"/>
                      <a:pt x="24" y="9"/>
                      <a:pt x="32" y="9"/>
                    </a:cubicBezTo>
                    <a:cubicBezTo>
                      <a:pt x="64" y="9"/>
                      <a:pt x="58" y="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"/>
              <p:cNvSpPr/>
              <p:nvPr/>
            </p:nvSpPr>
            <p:spPr>
              <a:xfrm>
                <a:off x="8978360" y="4641473"/>
                <a:ext cx="3434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25" h="149" extrusionOk="0">
                    <a:moveTo>
                      <a:pt x="21" y="1"/>
                    </a:moveTo>
                    <a:cubicBezTo>
                      <a:pt x="20" y="1"/>
                      <a:pt x="19" y="3"/>
                      <a:pt x="18" y="6"/>
                    </a:cubicBezTo>
                    <a:cubicBezTo>
                      <a:pt x="11" y="50"/>
                      <a:pt x="9" y="94"/>
                      <a:pt x="4" y="128"/>
                    </a:cubicBezTo>
                    <a:lnTo>
                      <a:pt x="4" y="128"/>
                    </a:lnTo>
                    <a:cubicBezTo>
                      <a:pt x="17" y="59"/>
                      <a:pt x="24" y="1"/>
                      <a:pt x="21" y="1"/>
                    </a:cubicBezTo>
                    <a:close/>
                    <a:moveTo>
                      <a:pt x="4" y="128"/>
                    </a:moveTo>
                    <a:cubicBezTo>
                      <a:pt x="3" y="135"/>
                      <a:pt x="2" y="142"/>
                      <a:pt x="0" y="149"/>
                    </a:cubicBezTo>
                    <a:cubicBezTo>
                      <a:pt x="2" y="142"/>
                      <a:pt x="3" y="135"/>
                      <a:pt x="4" y="12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"/>
              <p:cNvSpPr/>
              <p:nvPr/>
            </p:nvSpPr>
            <p:spPr>
              <a:xfrm>
                <a:off x="8931802" y="3459954"/>
                <a:ext cx="20876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79" extrusionOk="0">
                    <a:moveTo>
                      <a:pt x="152" y="0"/>
                    </a:moveTo>
                    <a:cubicBezTo>
                      <a:pt x="36" y="0"/>
                      <a:pt x="0" y="81"/>
                      <a:pt x="9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"/>
              <p:cNvSpPr/>
              <p:nvPr/>
            </p:nvSpPr>
            <p:spPr>
              <a:xfrm>
                <a:off x="9022446" y="1505358"/>
                <a:ext cx="8652" cy="673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9" extrusionOk="0">
                    <a:moveTo>
                      <a:pt x="24" y="1"/>
                    </a:moveTo>
                    <a:cubicBezTo>
                      <a:pt x="12" y="1"/>
                      <a:pt x="5" y="19"/>
                      <a:pt x="0" y="48"/>
                    </a:cubicBezTo>
                    <a:lnTo>
                      <a:pt x="63" y="48"/>
                    </a:lnTo>
                    <a:cubicBezTo>
                      <a:pt x="46" y="15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"/>
              <p:cNvSpPr/>
              <p:nvPr/>
            </p:nvSpPr>
            <p:spPr>
              <a:xfrm>
                <a:off x="8974652" y="392800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"/>
              <p:cNvSpPr/>
              <p:nvPr/>
            </p:nvSpPr>
            <p:spPr>
              <a:xfrm>
                <a:off x="7437013" y="171256"/>
                <a:ext cx="33236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0" extrusionOk="0">
                    <a:moveTo>
                      <a:pt x="210" y="0"/>
                    </a:moveTo>
                    <a:cubicBezTo>
                      <a:pt x="159" y="0"/>
                      <a:pt x="89" y="16"/>
                      <a:pt x="1" y="38"/>
                    </a:cubicBezTo>
                    <a:cubicBezTo>
                      <a:pt x="2" y="39"/>
                      <a:pt x="5" y="40"/>
                      <a:pt x="10" y="40"/>
                    </a:cubicBezTo>
                    <a:cubicBezTo>
                      <a:pt x="41" y="40"/>
                      <a:pt x="141" y="18"/>
                      <a:pt x="241" y="2"/>
                    </a:cubicBezTo>
                    <a:cubicBezTo>
                      <a:pt x="232" y="1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"/>
              <p:cNvSpPr/>
              <p:nvPr/>
            </p:nvSpPr>
            <p:spPr>
              <a:xfrm>
                <a:off x="9030960" y="1511950"/>
                <a:ext cx="23485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3" extrusionOk="0">
                    <a:moveTo>
                      <a:pt x="1" y="0"/>
                    </a:moveTo>
                    <a:cubicBezTo>
                      <a:pt x="10" y="27"/>
                      <a:pt x="37" y="71"/>
                      <a:pt x="54" y="143"/>
                    </a:cubicBezTo>
                    <a:cubicBezTo>
                      <a:pt x="170" y="45"/>
                      <a:pt x="9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"/>
              <p:cNvSpPr/>
              <p:nvPr/>
            </p:nvSpPr>
            <p:spPr>
              <a:xfrm>
                <a:off x="5116546" y="1531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"/>
              <p:cNvSpPr/>
              <p:nvPr/>
            </p:nvSpPr>
            <p:spPr>
              <a:xfrm>
                <a:off x="4437684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7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"/>
              <p:cNvSpPr/>
              <p:nvPr/>
            </p:nvSpPr>
            <p:spPr>
              <a:xfrm>
                <a:off x="9028488" y="15694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0" y="0"/>
                      <a:pt x="1" y="0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"/>
              <p:cNvSpPr/>
              <p:nvPr/>
            </p:nvSpPr>
            <p:spPr>
              <a:xfrm>
                <a:off x="9013793" y="4444942"/>
                <a:ext cx="10026" cy="7966"/>
              </a:xfrm>
              <a:custGeom>
                <a:avLst/>
                <a:gdLst/>
                <a:ahLst/>
                <a:cxnLst/>
                <a:rect l="l" t="t" r="r" b="b"/>
                <a:pathLst>
                  <a:path w="73" h="5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8"/>
                      <a:pt x="26" y="58"/>
                      <a:pt x="44" y="58"/>
                    </a:cubicBezTo>
                    <a:cubicBezTo>
                      <a:pt x="52" y="58"/>
                      <a:pt x="61" y="54"/>
                      <a:pt x="72" y="46"/>
                    </a:cubicBezTo>
                    <a:cubicBezTo>
                      <a:pt x="63" y="46"/>
                      <a:pt x="46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"/>
              <p:cNvSpPr/>
              <p:nvPr/>
            </p:nvSpPr>
            <p:spPr>
              <a:xfrm>
                <a:off x="8920678" y="399529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0"/>
                    </a:cubicBezTo>
                    <a:cubicBezTo>
                      <a:pt x="1" y="10"/>
                      <a:pt x="1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"/>
              <p:cNvSpPr/>
              <p:nvPr/>
            </p:nvSpPr>
            <p:spPr>
              <a:xfrm>
                <a:off x="8930566" y="4013701"/>
                <a:ext cx="9888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44" extrusionOk="0">
                    <a:moveTo>
                      <a:pt x="72" y="1"/>
                    </a:moveTo>
                    <a:cubicBezTo>
                      <a:pt x="9" y="19"/>
                      <a:pt x="0" y="81"/>
                      <a:pt x="18" y="143"/>
                    </a:cubicBezTo>
                    <a:cubicBezTo>
                      <a:pt x="36" y="81"/>
                      <a:pt x="54" y="10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"/>
              <p:cNvSpPr/>
              <p:nvPr/>
            </p:nvSpPr>
            <p:spPr>
              <a:xfrm>
                <a:off x="8972180" y="2602277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10" y="7"/>
                      <a:pt x="13" y="7"/>
                    </a:cubicBezTo>
                    <a:cubicBezTo>
                      <a:pt x="16" y="7"/>
                      <a:pt x="18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"/>
              <p:cNvSpPr/>
              <p:nvPr/>
            </p:nvSpPr>
            <p:spPr>
              <a:xfrm>
                <a:off x="9006514" y="1743502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0" y="9"/>
                      <a:pt x="9" y="18"/>
                      <a:pt x="18" y="18"/>
                    </a:cubicBezTo>
                    <a:cubicBezTo>
                      <a:pt x="9" y="9"/>
                      <a:pt x="9" y="9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"/>
              <p:cNvSpPr/>
              <p:nvPr/>
            </p:nvSpPr>
            <p:spPr>
              <a:xfrm>
                <a:off x="9043321" y="1010529"/>
                <a:ext cx="2472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0" y="1"/>
                    </a:moveTo>
                    <a:cubicBezTo>
                      <a:pt x="7" y="1"/>
                      <a:pt x="5" y="6"/>
                      <a:pt x="0" y="11"/>
                    </a:cubicBezTo>
                    <a:lnTo>
                      <a:pt x="18" y="11"/>
                    </a:lnTo>
                    <a:cubicBezTo>
                      <a:pt x="14" y="4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"/>
              <p:cNvSpPr/>
              <p:nvPr/>
            </p:nvSpPr>
            <p:spPr>
              <a:xfrm>
                <a:off x="9042085" y="1717683"/>
                <a:ext cx="4944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36" h="14" extrusionOk="0">
                    <a:moveTo>
                      <a:pt x="36" y="1"/>
                    </a:moveTo>
                    <a:cubicBezTo>
                      <a:pt x="36" y="1"/>
                      <a:pt x="18" y="1"/>
                      <a:pt x="0" y="10"/>
                    </a:cubicBezTo>
                    <a:cubicBezTo>
                      <a:pt x="5" y="12"/>
                      <a:pt x="10" y="13"/>
                      <a:pt x="14" y="13"/>
                    </a:cubicBezTo>
                    <a:cubicBezTo>
                      <a:pt x="23" y="13"/>
                      <a:pt x="30" y="7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"/>
              <p:cNvSpPr/>
              <p:nvPr/>
            </p:nvSpPr>
            <p:spPr>
              <a:xfrm>
                <a:off x="7228259" y="4964904"/>
                <a:ext cx="14146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6" extrusionOk="0">
                    <a:moveTo>
                      <a:pt x="21" y="0"/>
                    </a:moveTo>
                    <a:cubicBezTo>
                      <a:pt x="0" y="0"/>
                      <a:pt x="9" y="5"/>
                      <a:pt x="66" y="15"/>
                    </a:cubicBezTo>
                    <a:cubicBezTo>
                      <a:pt x="75" y="15"/>
                      <a:pt x="93" y="6"/>
                      <a:pt x="102" y="6"/>
                    </a:cubicBezTo>
                    <a:cubicBezTo>
                      <a:pt x="65" y="3"/>
                      <a:pt x="36" y="0"/>
                      <a:pt x="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"/>
              <p:cNvSpPr/>
              <p:nvPr/>
            </p:nvSpPr>
            <p:spPr>
              <a:xfrm>
                <a:off x="7668565" y="4929471"/>
                <a:ext cx="9751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0" y="0"/>
                    </a:moveTo>
                    <a:cubicBezTo>
                      <a:pt x="42" y="0"/>
                      <a:pt x="27" y="2"/>
                      <a:pt x="1" y="6"/>
                    </a:cubicBezTo>
                    <a:cubicBezTo>
                      <a:pt x="1" y="9"/>
                      <a:pt x="6" y="11"/>
                      <a:pt x="14" y="11"/>
                    </a:cubicBezTo>
                    <a:cubicBezTo>
                      <a:pt x="35" y="11"/>
                      <a:pt x="71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"/>
              <p:cNvSpPr/>
              <p:nvPr/>
            </p:nvSpPr>
            <p:spPr>
              <a:xfrm>
                <a:off x="8973416" y="4438900"/>
                <a:ext cx="260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19" h="54" extrusionOk="0">
                    <a:moveTo>
                      <a:pt x="18" y="0"/>
                    </a:moveTo>
                    <a:cubicBezTo>
                      <a:pt x="1" y="0"/>
                      <a:pt x="1" y="27"/>
                      <a:pt x="18" y="54"/>
                    </a:cubicBezTo>
                    <a:cubicBezTo>
                      <a:pt x="18" y="36"/>
                      <a:pt x="18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"/>
              <p:cNvSpPr/>
              <p:nvPr/>
            </p:nvSpPr>
            <p:spPr>
              <a:xfrm>
                <a:off x="8991819" y="4463346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9" y="1"/>
                      <a:pt x="0" y="10"/>
                      <a:pt x="0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"/>
              <p:cNvSpPr/>
              <p:nvPr/>
            </p:nvSpPr>
            <p:spPr>
              <a:xfrm>
                <a:off x="7667329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" y="18"/>
                      <a:pt x="19" y="27"/>
                      <a:pt x="36" y="36"/>
                    </a:cubicBezTo>
                    <a:cubicBezTo>
                      <a:pt x="19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"/>
              <p:cNvSpPr/>
              <p:nvPr/>
            </p:nvSpPr>
            <p:spPr>
              <a:xfrm>
                <a:off x="5397128" y="4957076"/>
                <a:ext cx="123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"/>
                      <a:pt x="0" y="19"/>
                      <a:pt x="0" y="19"/>
                    </a:cubicBezTo>
                    <a:cubicBezTo>
                      <a:pt x="9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"/>
              <p:cNvSpPr/>
              <p:nvPr/>
            </p:nvSpPr>
            <p:spPr>
              <a:xfrm>
                <a:off x="4391126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"/>
              <p:cNvSpPr/>
              <p:nvPr/>
            </p:nvSpPr>
            <p:spPr>
              <a:xfrm>
                <a:off x="5975322" y="124973"/>
                <a:ext cx="27193" cy="2101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3" extrusionOk="0">
                    <a:moveTo>
                      <a:pt x="179" y="0"/>
                    </a:moveTo>
                    <a:cubicBezTo>
                      <a:pt x="143" y="0"/>
                      <a:pt x="1" y="63"/>
                      <a:pt x="135" y="152"/>
                    </a:cubicBezTo>
                    <a:cubicBezTo>
                      <a:pt x="179" y="108"/>
                      <a:pt x="197" y="63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"/>
              <p:cNvSpPr/>
              <p:nvPr/>
            </p:nvSpPr>
            <p:spPr>
              <a:xfrm>
                <a:off x="6459302" y="132389"/>
                <a:ext cx="5768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2" h="21" extrusionOk="0">
                    <a:moveTo>
                      <a:pt x="1" y="0"/>
                    </a:moveTo>
                    <a:cubicBezTo>
                      <a:pt x="8" y="15"/>
                      <a:pt x="22" y="21"/>
                      <a:pt x="30" y="21"/>
                    </a:cubicBezTo>
                    <a:cubicBezTo>
                      <a:pt x="41" y="21"/>
                      <a:pt x="42" y="1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"/>
              <p:cNvSpPr/>
              <p:nvPr/>
            </p:nvSpPr>
            <p:spPr>
              <a:xfrm>
                <a:off x="6413019" y="126895"/>
                <a:ext cx="30489" cy="21974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0" extrusionOk="0">
                    <a:moveTo>
                      <a:pt x="139" y="0"/>
                    </a:moveTo>
                    <a:cubicBezTo>
                      <a:pt x="73" y="0"/>
                      <a:pt x="0" y="51"/>
                      <a:pt x="43" y="120"/>
                    </a:cubicBezTo>
                    <a:cubicBezTo>
                      <a:pt x="77" y="146"/>
                      <a:pt x="105" y="160"/>
                      <a:pt x="131" y="160"/>
                    </a:cubicBezTo>
                    <a:cubicBezTo>
                      <a:pt x="166" y="160"/>
                      <a:pt x="196" y="133"/>
                      <a:pt x="222" y="76"/>
                    </a:cubicBezTo>
                    <a:cubicBezTo>
                      <a:pt x="222" y="22"/>
                      <a:pt x="18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"/>
              <p:cNvSpPr/>
              <p:nvPr/>
            </p:nvSpPr>
            <p:spPr>
              <a:xfrm>
                <a:off x="7271658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"/>
              <p:cNvSpPr/>
              <p:nvPr/>
            </p:nvSpPr>
            <p:spPr>
              <a:xfrm>
                <a:off x="7146405" y="4993059"/>
                <a:ext cx="32962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74" y="1"/>
                    </a:moveTo>
                    <a:cubicBezTo>
                      <a:pt x="161" y="1"/>
                      <a:pt x="137" y="3"/>
                      <a:pt x="100" y="7"/>
                    </a:cubicBezTo>
                    <a:cubicBezTo>
                      <a:pt x="91" y="15"/>
                      <a:pt x="56" y="24"/>
                      <a:pt x="2" y="33"/>
                    </a:cubicBezTo>
                    <a:cubicBezTo>
                      <a:pt x="1" y="37"/>
                      <a:pt x="8" y="39"/>
                      <a:pt x="19" y="39"/>
                    </a:cubicBezTo>
                    <a:cubicBezTo>
                      <a:pt x="74" y="39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"/>
              <p:cNvSpPr/>
              <p:nvPr/>
            </p:nvSpPr>
            <p:spPr>
              <a:xfrm>
                <a:off x="7133221" y="5007891"/>
                <a:ext cx="18404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93" y="0"/>
                    </a:moveTo>
                    <a:cubicBezTo>
                      <a:pt x="69" y="0"/>
                      <a:pt x="40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"/>
              <p:cNvSpPr/>
              <p:nvPr/>
            </p:nvSpPr>
            <p:spPr>
              <a:xfrm>
                <a:off x="140920" y="3833651"/>
                <a:ext cx="14833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1" y="0"/>
                    </a:moveTo>
                    <a:cubicBezTo>
                      <a:pt x="29" y="0"/>
                      <a:pt x="11" y="30"/>
                      <a:pt x="1" y="90"/>
                    </a:cubicBezTo>
                    <a:cubicBezTo>
                      <a:pt x="20" y="125"/>
                      <a:pt x="38" y="143"/>
                      <a:pt x="54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69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"/>
              <p:cNvSpPr/>
              <p:nvPr/>
            </p:nvSpPr>
            <p:spPr>
              <a:xfrm>
                <a:off x="7107676" y="5003771"/>
                <a:ext cx="16481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37" y="1"/>
                    </a:moveTo>
                    <a:cubicBezTo>
                      <a:pt x="17" y="1"/>
                      <a:pt x="0" y="7"/>
                      <a:pt x="17" y="27"/>
                    </a:cubicBezTo>
                    <a:cubicBezTo>
                      <a:pt x="119" y="21"/>
                      <a:pt x="73" y="1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"/>
              <p:cNvSpPr/>
              <p:nvPr/>
            </p:nvSpPr>
            <p:spPr>
              <a:xfrm>
                <a:off x="5360184" y="4996492"/>
                <a:ext cx="8790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4" h="9" extrusionOk="0">
                    <a:moveTo>
                      <a:pt x="6" y="0"/>
                    </a:moveTo>
                    <a:cubicBezTo>
                      <a:pt x="0" y="0"/>
                      <a:pt x="46" y="8"/>
                      <a:pt x="64" y="8"/>
                    </a:cubicBezTo>
                    <a:cubicBezTo>
                      <a:pt x="25" y="2"/>
                      <a:pt x="9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"/>
              <p:cNvSpPr/>
              <p:nvPr/>
            </p:nvSpPr>
            <p:spPr>
              <a:xfrm>
                <a:off x="110980" y="4210094"/>
                <a:ext cx="14283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40" extrusionOk="0">
                    <a:moveTo>
                      <a:pt x="3" y="0"/>
                    </a:moveTo>
                    <a:cubicBezTo>
                      <a:pt x="1" y="0"/>
                      <a:pt x="101" y="40"/>
                      <a:pt x="103" y="40"/>
                    </a:cubicBezTo>
                    <a:cubicBezTo>
                      <a:pt x="104" y="40"/>
                      <a:pt x="84" y="31"/>
                      <a:pt x="22" y="7"/>
                    </a:cubicBezTo>
                    <a:cubicBezTo>
                      <a:pt x="10" y="2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"/>
              <p:cNvSpPr/>
              <p:nvPr/>
            </p:nvSpPr>
            <p:spPr>
              <a:xfrm>
                <a:off x="94362" y="4142387"/>
                <a:ext cx="17305" cy="52876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85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63"/>
                      <a:pt x="1" y="197"/>
                      <a:pt x="126" y="384"/>
                    </a:cubicBezTo>
                    <a:cubicBezTo>
                      <a:pt x="126" y="259"/>
                      <a:pt x="117" y="125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"/>
              <p:cNvSpPr/>
              <p:nvPr/>
            </p:nvSpPr>
            <p:spPr>
              <a:xfrm>
                <a:off x="99169" y="298568"/>
                <a:ext cx="19914" cy="409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98" extrusionOk="0">
                    <a:moveTo>
                      <a:pt x="15" y="0"/>
                    </a:moveTo>
                    <a:cubicBezTo>
                      <a:pt x="0" y="0"/>
                      <a:pt x="26" y="99"/>
                      <a:pt x="91" y="298"/>
                    </a:cubicBezTo>
                    <a:cubicBezTo>
                      <a:pt x="144" y="235"/>
                      <a:pt x="135" y="164"/>
                      <a:pt x="73" y="84"/>
                    </a:cubicBezTo>
                    <a:cubicBezTo>
                      <a:pt x="42" y="28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"/>
              <p:cNvSpPr/>
              <p:nvPr/>
            </p:nvSpPr>
            <p:spPr>
              <a:xfrm>
                <a:off x="7057685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6" y="0"/>
                      <a:pt x="0" y="11"/>
                      <a:pt x="68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"/>
              <p:cNvSpPr/>
              <p:nvPr/>
            </p:nvSpPr>
            <p:spPr>
              <a:xfrm>
                <a:off x="4875106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8" y="36"/>
                      <a:pt x="10" y="62"/>
                      <a:pt x="1" y="89"/>
                    </a:cubicBezTo>
                    <a:cubicBezTo>
                      <a:pt x="27" y="54"/>
                      <a:pt x="54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"/>
              <p:cNvSpPr/>
              <p:nvPr/>
            </p:nvSpPr>
            <p:spPr>
              <a:xfrm>
                <a:off x="193658" y="4916699"/>
                <a:ext cx="9888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81" extrusionOk="0">
                    <a:moveTo>
                      <a:pt x="63" y="0"/>
                    </a:moveTo>
                    <a:lnTo>
                      <a:pt x="63" y="0"/>
                    </a:lnTo>
                    <a:cubicBezTo>
                      <a:pt x="0" y="18"/>
                      <a:pt x="9" y="45"/>
                      <a:pt x="72" y="81"/>
                    </a:cubicBezTo>
                    <a:cubicBezTo>
                      <a:pt x="72" y="63"/>
                      <a:pt x="63" y="27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"/>
              <p:cNvSpPr/>
              <p:nvPr/>
            </p:nvSpPr>
            <p:spPr>
              <a:xfrm>
                <a:off x="131169" y="2562449"/>
                <a:ext cx="11537" cy="25271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22" y="1"/>
                    </a:moveTo>
                    <a:cubicBezTo>
                      <a:pt x="16" y="1"/>
                      <a:pt x="9" y="2"/>
                      <a:pt x="0" y="5"/>
                    </a:cubicBezTo>
                    <a:cubicBezTo>
                      <a:pt x="0" y="68"/>
                      <a:pt x="0" y="121"/>
                      <a:pt x="0" y="184"/>
                    </a:cubicBezTo>
                    <a:cubicBezTo>
                      <a:pt x="9" y="159"/>
                      <a:pt x="84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"/>
              <p:cNvSpPr/>
              <p:nvPr/>
            </p:nvSpPr>
            <p:spPr>
              <a:xfrm>
                <a:off x="2035089" y="132664"/>
                <a:ext cx="40378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39" extrusionOk="0">
                    <a:moveTo>
                      <a:pt x="215" y="0"/>
                    </a:moveTo>
                    <a:cubicBezTo>
                      <a:pt x="168" y="0"/>
                      <a:pt x="96" y="21"/>
                      <a:pt x="1" y="60"/>
                    </a:cubicBezTo>
                    <a:cubicBezTo>
                      <a:pt x="24" y="96"/>
                      <a:pt x="132" y="138"/>
                      <a:pt x="204" y="138"/>
                    </a:cubicBezTo>
                    <a:cubicBezTo>
                      <a:pt x="241" y="138"/>
                      <a:pt x="268" y="127"/>
                      <a:pt x="268" y="96"/>
                    </a:cubicBezTo>
                    <a:cubicBezTo>
                      <a:pt x="293" y="32"/>
                      <a:pt x="27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"/>
              <p:cNvSpPr/>
              <p:nvPr/>
            </p:nvSpPr>
            <p:spPr>
              <a:xfrm>
                <a:off x="138448" y="2000050"/>
                <a:ext cx="47245" cy="4738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5" extrusionOk="0">
                    <a:moveTo>
                      <a:pt x="225" y="0"/>
                    </a:moveTo>
                    <a:cubicBezTo>
                      <a:pt x="172" y="0"/>
                      <a:pt x="95" y="44"/>
                      <a:pt x="1" y="148"/>
                    </a:cubicBezTo>
                    <a:cubicBezTo>
                      <a:pt x="83" y="148"/>
                      <a:pt x="292" y="231"/>
                      <a:pt x="209" y="231"/>
                    </a:cubicBezTo>
                    <a:cubicBezTo>
                      <a:pt x="202" y="231"/>
                      <a:pt x="192" y="230"/>
                      <a:pt x="179" y="229"/>
                    </a:cubicBezTo>
                    <a:lnTo>
                      <a:pt x="179" y="229"/>
                    </a:lnTo>
                    <a:lnTo>
                      <a:pt x="251" y="345"/>
                    </a:lnTo>
                    <a:cubicBezTo>
                      <a:pt x="343" y="148"/>
                      <a:pt x="323" y="0"/>
                      <a:pt x="2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"/>
              <p:cNvSpPr/>
              <p:nvPr/>
            </p:nvSpPr>
            <p:spPr>
              <a:xfrm>
                <a:off x="115512" y="231547"/>
                <a:ext cx="24309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32" y="1"/>
                    </a:moveTo>
                    <a:cubicBezTo>
                      <a:pt x="18" y="95"/>
                      <a:pt x="1" y="114"/>
                      <a:pt x="21" y="114"/>
                    </a:cubicBezTo>
                    <a:cubicBezTo>
                      <a:pt x="35" y="114"/>
                      <a:pt x="66" y="105"/>
                      <a:pt x="96" y="105"/>
                    </a:cubicBezTo>
                    <a:cubicBezTo>
                      <a:pt x="117" y="105"/>
                      <a:pt x="138" y="109"/>
                      <a:pt x="150" y="126"/>
                    </a:cubicBezTo>
                    <a:cubicBezTo>
                      <a:pt x="177" y="99"/>
                      <a:pt x="159" y="27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"/>
              <p:cNvSpPr/>
              <p:nvPr/>
            </p:nvSpPr>
            <p:spPr>
              <a:xfrm>
                <a:off x="106860" y="4658228"/>
                <a:ext cx="18266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0" y="139"/>
                      <a:pt x="111" y="225"/>
                      <a:pt x="130" y="225"/>
                    </a:cubicBezTo>
                    <a:cubicBezTo>
                      <a:pt x="132" y="225"/>
                      <a:pt x="133" y="225"/>
                      <a:pt x="133" y="223"/>
                    </a:cubicBezTo>
                    <a:cubicBezTo>
                      <a:pt x="97" y="152"/>
                      <a:pt x="52" y="80"/>
                      <a:pt x="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"/>
              <p:cNvSpPr/>
              <p:nvPr/>
            </p:nvSpPr>
            <p:spPr>
              <a:xfrm>
                <a:off x="120182" y="4824820"/>
                <a:ext cx="343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25" h="72" extrusionOk="0">
                    <a:moveTo>
                      <a:pt x="9" y="0"/>
                    </a:moveTo>
                    <a:cubicBezTo>
                      <a:pt x="0" y="18"/>
                      <a:pt x="0" y="36"/>
                      <a:pt x="0" y="36"/>
                    </a:cubicBezTo>
                    <a:cubicBezTo>
                      <a:pt x="10" y="60"/>
                      <a:pt x="17" y="71"/>
                      <a:pt x="20" y="71"/>
                    </a:cubicBezTo>
                    <a:cubicBezTo>
                      <a:pt x="24" y="71"/>
                      <a:pt x="20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"/>
              <p:cNvSpPr/>
              <p:nvPr/>
            </p:nvSpPr>
            <p:spPr>
              <a:xfrm>
                <a:off x="105487" y="4752580"/>
                <a:ext cx="36807" cy="72378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27" extrusionOk="0">
                    <a:moveTo>
                      <a:pt x="18" y="0"/>
                    </a:moveTo>
                    <a:cubicBezTo>
                      <a:pt x="9" y="27"/>
                      <a:pt x="9" y="54"/>
                      <a:pt x="0" y="80"/>
                    </a:cubicBezTo>
                    <a:cubicBezTo>
                      <a:pt x="2" y="79"/>
                      <a:pt x="3" y="78"/>
                      <a:pt x="5" y="78"/>
                    </a:cubicBezTo>
                    <a:cubicBezTo>
                      <a:pt x="41" y="78"/>
                      <a:pt x="99" y="458"/>
                      <a:pt x="116" y="526"/>
                    </a:cubicBezTo>
                    <a:cubicBezTo>
                      <a:pt x="116" y="500"/>
                      <a:pt x="223" y="89"/>
                      <a:pt x="268" y="89"/>
                    </a:cubicBezTo>
                    <a:cubicBezTo>
                      <a:pt x="187" y="63"/>
                      <a:pt x="98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"/>
              <p:cNvSpPr/>
              <p:nvPr/>
            </p:nvSpPr>
            <p:spPr>
              <a:xfrm>
                <a:off x="103015" y="4763567"/>
                <a:ext cx="2609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cubicBezTo>
                      <a:pt x="9" y="9"/>
                      <a:pt x="0" y="27"/>
                      <a:pt x="0" y="63"/>
                    </a:cubicBezTo>
                    <a:cubicBezTo>
                      <a:pt x="0" y="45"/>
                      <a:pt x="9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"/>
              <p:cNvSpPr/>
              <p:nvPr/>
            </p:nvSpPr>
            <p:spPr>
              <a:xfrm>
                <a:off x="1356913" y="4997591"/>
                <a:ext cx="2897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4" extrusionOk="0">
                    <a:moveTo>
                      <a:pt x="74" y="0"/>
                    </a:moveTo>
                    <a:cubicBezTo>
                      <a:pt x="32" y="0"/>
                      <a:pt x="1" y="18"/>
                      <a:pt x="5" y="54"/>
                    </a:cubicBezTo>
                    <a:lnTo>
                      <a:pt x="211" y="54"/>
                    </a:lnTo>
                    <a:cubicBezTo>
                      <a:pt x="170" y="18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"/>
              <p:cNvSpPr/>
              <p:nvPr/>
            </p:nvSpPr>
            <p:spPr>
              <a:xfrm>
                <a:off x="389914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4" y="0"/>
                    </a:moveTo>
                    <a:lnTo>
                      <a:pt x="34" y="0"/>
                    </a:lnTo>
                    <a:cubicBezTo>
                      <a:pt x="0" y="68"/>
                      <a:pt x="24" y="111"/>
                      <a:pt x="72" y="111"/>
                    </a:cubicBezTo>
                    <a:cubicBezTo>
                      <a:pt x="87" y="111"/>
                      <a:pt x="105" y="107"/>
                      <a:pt x="124" y="98"/>
                    </a:cubicBezTo>
                    <a:cubicBezTo>
                      <a:pt x="79" y="72"/>
                      <a:pt x="52" y="45"/>
                      <a:pt x="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"/>
              <p:cNvSpPr/>
              <p:nvPr/>
            </p:nvSpPr>
            <p:spPr>
              <a:xfrm>
                <a:off x="117710" y="4873987"/>
                <a:ext cx="61391" cy="81992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7" extrusionOk="0">
                    <a:moveTo>
                      <a:pt x="206" y="1"/>
                    </a:moveTo>
                    <a:cubicBezTo>
                      <a:pt x="194" y="1"/>
                      <a:pt x="179" y="6"/>
                      <a:pt x="161" y="17"/>
                    </a:cubicBezTo>
                    <a:cubicBezTo>
                      <a:pt x="0" y="115"/>
                      <a:pt x="188" y="490"/>
                      <a:pt x="250" y="597"/>
                    </a:cubicBezTo>
                    <a:cubicBezTo>
                      <a:pt x="446" y="401"/>
                      <a:pt x="223" y="552"/>
                      <a:pt x="223" y="383"/>
                    </a:cubicBezTo>
                    <a:cubicBezTo>
                      <a:pt x="223" y="359"/>
                      <a:pt x="30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"/>
              <p:cNvSpPr/>
              <p:nvPr/>
            </p:nvSpPr>
            <p:spPr>
              <a:xfrm>
                <a:off x="111942" y="448404"/>
                <a:ext cx="23073" cy="3158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33" y="1"/>
                    </a:moveTo>
                    <a:cubicBezTo>
                      <a:pt x="1" y="163"/>
                      <a:pt x="57" y="230"/>
                      <a:pt x="96" y="230"/>
                    </a:cubicBezTo>
                    <a:cubicBezTo>
                      <a:pt x="122" y="230"/>
                      <a:pt x="140" y="202"/>
                      <a:pt x="123" y="152"/>
                    </a:cubicBezTo>
                    <a:cubicBezTo>
                      <a:pt x="167" y="72"/>
                      <a:pt x="131" y="18"/>
                      <a:pt x="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"/>
              <p:cNvSpPr/>
              <p:nvPr/>
            </p:nvSpPr>
            <p:spPr>
              <a:xfrm>
                <a:off x="258619" y="203393"/>
                <a:ext cx="35571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11" extrusionOk="0">
                    <a:moveTo>
                      <a:pt x="259" y="0"/>
                    </a:moveTo>
                    <a:cubicBezTo>
                      <a:pt x="170" y="0"/>
                      <a:pt x="80" y="90"/>
                      <a:pt x="0" y="90"/>
                    </a:cubicBezTo>
                    <a:cubicBezTo>
                      <a:pt x="36" y="103"/>
                      <a:pt x="68" y="110"/>
                      <a:pt x="97" y="110"/>
                    </a:cubicBezTo>
                    <a:cubicBezTo>
                      <a:pt x="164" y="110"/>
                      <a:pt x="216" y="75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"/>
              <p:cNvSpPr/>
              <p:nvPr/>
            </p:nvSpPr>
            <p:spPr>
              <a:xfrm>
                <a:off x="3769945" y="160543"/>
                <a:ext cx="1483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" extrusionOk="0">
                    <a:moveTo>
                      <a:pt x="108" y="0"/>
                    </a:moveTo>
                    <a:cubicBezTo>
                      <a:pt x="1" y="0"/>
                      <a:pt x="21" y="12"/>
                      <a:pt x="56" y="12"/>
                    </a:cubicBezTo>
                    <a:cubicBezTo>
                      <a:pt x="74" y="12"/>
                      <a:pt x="96" y="9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"/>
              <p:cNvSpPr/>
              <p:nvPr/>
            </p:nvSpPr>
            <p:spPr>
              <a:xfrm>
                <a:off x="5498759" y="134724"/>
                <a:ext cx="29528" cy="5631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1" extrusionOk="0">
                    <a:moveTo>
                      <a:pt x="0" y="1"/>
                    </a:moveTo>
                    <a:cubicBezTo>
                      <a:pt x="32" y="28"/>
                      <a:pt x="56" y="41"/>
                      <a:pt x="87" y="41"/>
                    </a:cubicBezTo>
                    <a:cubicBezTo>
                      <a:pt x="119" y="41"/>
                      <a:pt x="157" y="28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"/>
              <p:cNvSpPr/>
              <p:nvPr/>
            </p:nvSpPr>
            <p:spPr>
              <a:xfrm>
                <a:off x="128285" y="720196"/>
                <a:ext cx="20189" cy="51777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40" y="1"/>
                    </a:moveTo>
                    <a:cubicBezTo>
                      <a:pt x="9" y="1"/>
                      <a:pt x="0" y="128"/>
                      <a:pt x="12" y="377"/>
                    </a:cubicBezTo>
                    <a:cubicBezTo>
                      <a:pt x="137" y="296"/>
                      <a:pt x="146" y="198"/>
                      <a:pt x="93" y="73"/>
                    </a:cubicBezTo>
                    <a:cubicBezTo>
                      <a:pt x="71" y="25"/>
                      <a:pt x="54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"/>
              <p:cNvSpPr/>
              <p:nvPr/>
            </p:nvSpPr>
            <p:spPr>
              <a:xfrm>
                <a:off x="126225" y="814822"/>
                <a:ext cx="3983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29" h="56" extrusionOk="0">
                    <a:moveTo>
                      <a:pt x="1" y="0"/>
                    </a:moveTo>
                    <a:cubicBezTo>
                      <a:pt x="13" y="42"/>
                      <a:pt x="20" y="56"/>
                      <a:pt x="22" y="56"/>
                    </a:cubicBezTo>
                    <a:cubicBezTo>
                      <a:pt x="28" y="56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"/>
              <p:cNvSpPr/>
              <p:nvPr/>
            </p:nvSpPr>
            <p:spPr>
              <a:xfrm>
                <a:off x="113452" y="3522442"/>
                <a:ext cx="60979" cy="5164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76" extrusionOk="0">
                    <a:moveTo>
                      <a:pt x="433" y="286"/>
                    </a:moveTo>
                    <a:cubicBezTo>
                      <a:pt x="433" y="287"/>
                      <a:pt x="433" y="289"/>
                      <a:pt x="434" y="291"/>
                    </a:cubicBezTo>
                    <a:lnTo>
                      <a:pt x="434" y="291"/>
                    </a:lnTo>
                    <a:cubicBezTo>
                      <a:pt x="433" y="289"/>
                      <a:pt x="433" y="288"/>
                      <a:pt x="433" y="286"/>
                    </a:cubicBezTo>
                    <a:close/>
                    <a:moveTo>
                      <a:pt x="174" y="0"/>
                    </a:moveTo>
                    <a:cubicBezTo>
                      <a:pt x="1" y="70"/>
                      <a:pt x="284" y="375"/>
                      <a:pt x="395" y="375"/>
                    </a:cubicBezTo>
                    <a:cubicBezTo>
                      <a:pt x="426" y="375"/>
                      <a:pt x="444" y="351"/>
                      <a:pt x="434" y="291"/>
                    </a:cubicBezTo>
                    <a:lnTo>
                      <a:pt x="434" y="291"/>
                    </a:lnTo>
                    <a:cubicBezTo>
                      <a:pt x="434" y="294"/>
                      <a:pt x="433" y="295"/>
                      <a:pt x="431" y="295"/>
                    </a:cubicBezTo>
                    <a:cubicBezTo>
                      <a:pt x="405" y="295"/>
                      <a:pt x="19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"/>
              <p:cNvSpPr/>
              <p:nvPr/>
            </p:nvSpPr>
            <p:spPr>
              <a:xfrm>
                <a:off x="140920" y="868659"/>
                <a:ext cx="2884" cy="1318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1" y="1"/>
                    </a:moveTo>
                    <a:cubicBezTo>
                      <a:pt x="10" y="72"/>
                      <a:pt x="15" y="96"/>
                      <a:pt x="17" y="96"/>
                    </a:cubicBezTo>
                    <a:cubicBezTo>
                      <a:pt x="21" y="96"/>
                      <a:pt x="1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"/>
              <p:cNvSpPr/>
              <p:nvPr/>
            </p:nvSpPr>
            <p:spPr>
              <a:xfrm>
                <a:off x="2722467" y="4994844"/>
                <a:ext cx="2582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5" extrusionOk="0">
                    <a:moveTo>
                      <a:pt x="93" y="0"/>
                    </a:moveTo>
                    <a:cubicBezTo>
                      <a:pt x="59" y="0"/>
                      <a:pt x="29" y="23"/>
                      <a:pt x="0" y="65"/>
                    </a:cubicBezTo>
                    <a:cubicBezTo>
                      <a:pt x="63" y="65"/>
                      <a:pt x="125" y="56"/>
                      <a:pt x="188" y="56"/>
                    </a:cubicBezTo>
                    <a:cubicBezTo>
                      <a:pt x="154" y="18"/>
                      <a:pt x="12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"/>
              <p:cNvSpPr/>
              <p:nvPr/>
            </p:nvSpPr>
            <p:spPr>
              <a:xfrm>
                <a:off x="1586679" y="167136"/>
                <a:ext cx="54799" cy="41339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01" extrusionOk="0">
                    <a:moveTo>
                      <a:pt x="102" y="0"/>
                    </a:moveTo>
                    <a:cubicBezTo>
                      <a:pt x="102" y="0"/>
                      <a:pt x="104" y="2"/>
                      <a:pt x="108" y="6"/>
                    </a:cubicBezTo>
                    <a:cubicBezTo>
                      <a:pt x="152" y="50"/>
                      <a:pt x="1" y="300"/>
                      <a:pt x="125" y="300"/>
                    </a:cubicBezTo>
                    <a:cubicBezTo>
                      <a:pt x="399" y="300"/>
                      <a:pt x="103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"/>
              <p:cNvSpPr/>
              <p:nvPr/>
            </p:nvSpPr>
            <p:spPr>
              <a:xfrm>
                <a:off x="2761608" y="121265"/>
                <a:ext cx="53975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8" y="345"/>
                      <a:pt x="17" y="348"/>
                      <a:pt x="28" y="348"/>
                    </a:cubicBezTo>
                    <a:cubicBezTo>
                      <a:pt x="135" y="348"/>
                      <a:pt x="393" y="88"/>
                      <a:pt x="384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"/>
              <p:cNvSpPr/>
              <p:nvPr/>
            </p:nvSpPr>
            <p:spPr>
              <a:xfrm>
                <a:off x="2762295" y="4992647"/>
                <a:ext cx="2156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81"/>
                      <a:pt x="74" y="91"/>
                      <a:pt x="122" y="91"/>
                    </a:cubicBezTo>
                    <a:cubicBezTo>
                      <a:pt x="139" y="91"/>
                      <a:pt x="152" y="90"/>
                      <a:pt x="156" y="90"/>
                    </a:cubicBezTo>
                    <a:cubicBezTo>
                      <a:pt x="148" y="36"/>
                      <a:pt x="121" y="10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"/>
              <p:cNvSpPr/>
              <p:nvPr/>
            </p:nvSpPr>
            <p:spPr>
              <a:xfrm>
                <a:off x="3162361" y="5000612"/>
                <a:ext cx="14833" cy="439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" extrusionOk="0">
                    <a:moveTo>
                      <a:pt x="63" y="0"/>
                    </a:moveTo>
                    <a:cubicBezTo>
                      <a:pt x="28" y="0"/>
                      <a:pt x="0" y="32"/>
                      <a:pt x="107" y="32"/>
                    </a:cubicBezTo>
                    <a:cubicBezTo>
                      <a:pt x="101" y="8"/>
                      <a:pt x="81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"/>
              <p:cNvSpPr/>
              <p:nvPr/>
            </p:nvSpPr>
            <p:spPr>
              <a:xfrm>
                <a:off x="6008970" y="124698"/>
                <a:ext cx="6043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4" h="39" extrusionOk="0">
                    <a:moveTo>
                      <a:pt x="36" y="1"/>
                    </a:moveTo>
                    <a:cubicBezTo>
                      <a:pt x="27" y="1"/>
                      <a:pt x="1" y="18"/>
                      <a:pt x="6" y="38"/>
                    </a:cubicBezTo>
                    <a:cubicBezTo>
                      <a:pt x="40" y="11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"/>
              <p:cNvSpPr/>
              <p:nvPr/>
            </p:nvSpPr>
            <p:spPr>
              <a:xfrm>
                <a:off x="156439" y="1941406"/>
                <a:ext cx="29940" cy="4106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99" extrusionOk="0">
                    <a:moveTo>
                      <a:pt x="135" y="1"/>
                    </a:moveTo>
                    <a:cubicBezTo>
                      <a:pt x="75" y="1"/>
                      <a:pt x="1" y="299"/>
                      <a:pt x="102" y="299"/>
                    </a:cubicBezTo>
                    <a:cubicBezTo>
                      <a:pt x="191" y="245"/>
                      <a:pt x="218" y="165"/>
                      <a:pt x="173" y="58"/>
                    </a:cubicBezTo>
                    <a:cubicBezTo>
                      <a:pt x="163" y="17"/>
                      <a:pt x="150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"/>
              <p:cNvSpPr/>
              <p:nvPr/>
            </p:nvSpPr>
            <p:spPr>
              <a:xfrm>
                <a:off x="4359263" y="155599"/>
                <a:ext cx="38181" cy="2224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277" y="1"/>
                    </a:moveTo>
                    <a:cubicBezTo>
                      <a:pt x="224" y="9"/>
                      <a:pt x="1" y="161"/>
                      <a:pt x="90" y="161"/>
                    </a:cubicBezTo>
                    <a:cubicBezTo>
                      <a:pt x="179" y="143"/>
                      <a:pt x="242" y="8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"/>
              <p:cNvSpPr/>
              <p:nvPr/>
            </p:nvSpPr>
            <p:spPr>
              <a:xfrm>
                <a:off x="5866276" y="5007342"/>
                <a:ext cx="10026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3" h="10" extrusionOk="0">
                    <a:moveTo>
                      <a:pt x="1" y="1"/>
                    </a:moveTo>
                    <a:cubicBezTo>
                      <a:pt x="1" y="1"/>
                      <a:pt x="72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"/>
              <p:cNvSpPr/>
              <p:nvPr/>
            </p:nvSpPr>
            <p:spPr>
              <a:xfrm>
                <a:off x="4680360" y="4976990"/>
                <a:ext cx="33511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9" extrusionOk="0">
                    <a:moveTo>
                      <a:pt x="214" y="1"/>
                    </a:moveTo>
                    <a:cubicBezTo>
                      <a:pt x="160" y="1"/>
                      <a:pt x="12" y="67"/>
                      <a:pt x="0" y="168"/>
                    </a:cubicBezTo>
                    <a:cubicBezTo>
                      <a:pt x="43" y="175"/>
                      <a:pt x="66" y="179"/>
                      <a:pt x="78" y="179"/>
                    </a:cubicBezTo>
                    <a:cubicBezTo>
                      <a:pt x="114" y="179"/>
                      <a:pt x="63" y="145"/>
                      <a:pt x="196" y="52"/>
                    </a:cubicBezTo>
                    <a:cubicBezTo>
                      <a:pt x="244" y="17"/>
                      <a:pt x="240" y="1"/>
                      <a:pt x="2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"/>
              <p:cNvSpPr/>
              <p:nvPr/>
            </p:nvSpPr>
            <p:spPr>
              <a:xfrm>
                <a:off x="4372173" y="151891"/>
                <a:ext cx="5631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1" y="1"/>
                    </a:moveTo>
                    <a:cubicBezTo>
                      <a:pt x="19" y="28"/>
                      <a:pt x="1" y="71"/>
                      <a:pt x="4" y="71"/>
                    </a:cubicBezTo>
                    <a:cubicBezTo>
                      <a:pt x="5" y="71"/>
                      <a:pt x="16" y="53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"/>
              <p:cNvSpPr/>
              <p:nvPr/>
            </p:nvSpPr>
            <p:spPr>
              <a:xfrm>
                <a:off x="121418" y="1982333"/>
                <a:ext cx="35571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43" y="1"/>
                    </a:moveTo>
                    <a:cubicBezTo>
                      <a:pt x="9" y="1"/>
                      <a:pt x="0" y="27"/>
                      <a:pt x="107" y="81"/>
                    </a:cubicBezTo>
                    <a:cubicBezTo>
                      <a:pt x="250" y="81"/>
                      <a:pt x="259" y="5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"/>
              <p:cNvSpPr/>
              <p:nvPr/>
            </p:nvSpPr>
            <p:spPr>
              <a:xfrm>
                <a:off x="121693" y="1576224"/>
                <a:ext cx="49580" cy="11399"/>
              </a:xfrm>
              <a:custGeom>
                <a:avLst/>
                <a:gdLst/>
                <a:ahLst/>
                <a:cxnLst/>
                <a:rect l="l" t="t" r="r" b="b"/>
                <a:pathLst>
                  <a:path w="361" h="83" extrusionOk="0">
                    <a:moveTo>
                      <a:pt x="240" y="0"/>
                    </a:moveTo>
                    <a:cubicBezTo>
                      <a:pt x="225" y="0"/>
                      <a:pt x="204" y="2"/>
                      <a:pt x="176" y="5"/>
                    </a:cubicBezTo>
                    <a:cubicBezTo>
                      <a:pt x="123" y="14"/>
                      <a:pt x="78" y="32"/>
                      <a:pt x="25" y="41"/>
                    </a:cubicBezTo>
                    <a:cubicBezTo>
                      <a:pt x="1" y="71"/>
                      <a:pt x="17" y="83"/>
                      <a:pt x="51" y="83"/>
                    </a:cubicBezTo>
                    <a:cubicBezTo>
                      <a:pt x="142" y="83"/>
                      <a:pt x="360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"/>
              <p:cNvSpPr/>
              <p:nvPr/>
            </p:nvSpPr>
            <p:spPr>
              <a:xfrm>
                <a:off x="129933" y="2609831"/>
                <a:ext cx="23348" cy="24447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8" extrusionOk="0">
                    <a:moveTo>
                      <a:pt x="92" y="0"/>
                    </a:moveTo>
                    <a:cubicBezTo>
                      <a:pt x="17" y="0"/>
                      <a:pt x="0" y="157"/>
                      <a:pt x="0" y="178"/>
                    </a:cubicBezTo>
                    <a:cubicBezTo>
                      <a:pt x="72" y="151"/>
                      <a:pt x="125" y="106"/>
                      <a:pt x="170" y="44"/>
                    </a:cubicBezTo>
                    <a:cubicBezTo>
                      <a:pt x="139" y="13"/>
                      <a:pt x="113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"/>
              <p:cNvSpPr/>
              <p:nvPr/>
            </p:nvSpPr>
            <p:spPr>
              <a:xfrm>
                <a:off x="128010" y="2488012"/>
                <a:ext cx="42438" cy="67983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101" y="1"/>
                    </a:moveTo>
                    <a:cubicBezTo>
                      <a:pt x="1" y="1"/>
                      <a:pt x="19" y="494"/>
                      <a:pt x="29" y="494"/>
                    </a:cubicBezTo>
                    <a:cubicBezTo>
                      <a:pt x="30" y="494"/>
                      <a:pt x="31" y="488"/>
                      <a:pt x="32" y="476"/>
                    </a:cubicBezTo>
                    <a:cubicBezTo>
                      <a:pt x="113" y="405"/>
                      <a:pt x="211" y="351"/>
                      <a:pt x="309" y="306"/>
                    </a:cubicBezTo>
                    <a:cubicBezTo>
                      <a:pt x="309" y="289"/>
                      <a:pt x="130" y="12"/>
                      <a:pt x="113" y="3"/>
                    </a:cubicBezTo>
                    <a:cubicBezTo>
                      <a:pt x="108" y="2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"/>
              <p:cNvSpPr/>
              <p:nvPr/>
            </p:nvSpPr>
            <p:spPr>
              <a:xfrm>
                <a:off x="138448" y="2441866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9"/>
                    </a:moveTo>
                    <a:cubicBezTo>
                      <a:pt x="1" y="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"/>
              <p:cNvSpPr/>
              <p:nvPr/>
            </p:nvSpPr>
            <p:spPr>
              <a:xfrm>
                <a:off x="265898" y="2038779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" y="9"/>
                    </a:cubicBezTo>
                    <a:cubicBezTo>
                      <a:pt x="1" y="9"/>
                      <a:pt x="1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"/>
              <p:cNvSpPr/>
              <p:nvPr/>
            </p:nvSpPr>
            <p:spPr>
              <a:xfrm>
                <a:off x="226756" y="1109962"/>
                <a:ext cx="8652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28" y="61"/>
                      <a:pt x="11" y="137"/>
                      <a:pt x="1" y="143"/>
                    </a:cubicBezTo>
                    <a:lnTo>
                      <a:pt x="1" y="143"/>
                    </a:lnTo>
                    <a:cubicBezTo>
                      <a:pt x="54" y="125"/>
                      <a:pt x="63" y="63"/>
                      <a:pt x="45" y="1"/>
                    </a:cubicBezTo>
                    <a:close/>
                    <a:moveTo>
                      <a:pt x="1" y="143"/>
                    </a:moveTo>
                    <a:cubicBezTo>
                      <a:pt x="1" y="143"/>
                      <a:pt x="1" y="144"/>
                      <a:pt x="0" y="144"/>
                    </a:cubicBezTo>
                    <a:cubicBezTo>
                      <a:pt x="1" y="144"/>
                      <a:pt x="1" y="144"/>
                      <a:pt x="1" y="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"/>
              <p:cNvSpPr/>
              <p:nvPr/>
            </p:nvSpPr>
            <p:spPr>
              <a:xfrm>
                <a:off x="128697" y="2895082"/>
                <a:ext cx="1373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10" h="37" extrusionOk="0">
                    <a:moveTo>
                      <a:pt x="9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28"/>
                      <a:pt x="1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"/>
              <p:cNvSpPr/>
              <p:nvPr/>
            </p:nvSpPr>
            <p:spPr>
              <a:xfrm>
                <a:off x="128697" y="3613086"/>
                <a:ext cx="9888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1" y="1"/>
                    </a:moveTo>
                    <a:cubicBezTo>
                      <a:pt x="1" y="81"/>
                      <a:pt x="27" y="108"/>
                      <a:pt x="72" y="125"/>
                    </a:cubicBezTo>
                    <a:cubicBezTo>
                      <a:pt x="36" y="90"/>
                      <a:pt x="9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"/>
              <p:cNvSpPr/>
              <p:nvPr/>
            </p:nvSpPr>
            <p:spPr>
              <a:xfrm>
                <a:off x="374944" y="5024509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0" y="1"/>
                    </a:moveTo>
                    <a:cubicBezTo>
                      <a:pt x="10" y="9"/>
                      <a:pt x="1" y="9"/>
                      <a:pt x="1" y="9"/>
                    </a:cubicBezTo>
                    <a:cubicBezTo>
                      <a:pt x="18" y="9"/>
                      <a:pt x="18" y="9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"/>
              <p:cNvSpPr/>
              <p:nvPr/>
            </p:nvSpPr>
            <p:spPr>
              <a:xfrm>
                <a:off x="1899124" y="4976715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0" y="18"/>
                      <a:pt x="9" y="18"/>
                    </a:cubicBezTo>
                    <a:cubicBezTo>
                      <a:pt x="9" y="10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"/>
              <p:cNvSpPr/>
              <p:nvPr/>
            </p:nvSpPr>
            <p:spPr>
              <a:xfrm>
                <a:off x="197915" y="3934045"/>
                <a:ext cx="315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3" h="8" extrusionOk="0">
                    <a:moveTo>
                      <a:pt x="5" y="1"/>
                    </a:moveTo>
                    <a:cubicBezTo>
                      <a:pt x="1" y="5"/>
                      <a:pt x="1" y="8"/>
                      <a:pt x="4" y="8"/>
                    </a:cubicBezTo>
                    <a:cubicBezTo>
                      <a:pt x="7" y="8"/>
                      <a:pt x="14" y="5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"/>
              <p:cNvSpPr/>
              <p:nvPr/>
            </p:nvSpPr>
            <p:spPr>
              <a:xfrm>
                <a:off x="120182" y="4132636"/>
                <a:ext cx="24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0" y="0"/>
                    </a:moveTo>
                    <a:cubicBezTo>
                      <a:pt x="5" y="5"/>
                      <a:pt x="9" y="7"/>
                      <a:pt x="12" y="7"/>
                    </a:cubicBezTo>
                    <a:cubicBezTo>
                      <a:pt x="16" y="7"/>
                      <a:pt x="18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"/>
              <p:cNvSpPr/>
              <p:nvPr/>
            </p:nvSpPr>
            <p:spPr>
              <a:xfrm>
                <a:off x="5558776" y="135960"/>
                <a:ext cx="9888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72" h="73" extrusionOk="0">
                    <a:moveTo>
                      <a:pt x="45" y="1"/>
                    </a:moveTo>
                    <a:cubicBezTo>
                      <a:pt x="45" y="10"/>
                      <a:pt x="27" y="28"/>
                      <a:pt x="1" y="72"/>
                    </a:cubicBezTo>
                    <a:cubicBezTo>
                      <a:pt x="54" y="54"/>
                      <a:pt x="72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"/>
              <p:cNvSpPr/>
              <p:nvPr/>
            </p:nvSpPr>
            <p:spPr>
              <a:xfrm>
                <a:off x="134877" y="416542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9" y="10"/>
                      <a:pt x="9" y="19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"/>
              <p:cNvSpPr/>
              <p:nvPr/>
            </p:nvSpPr>
            <p:spPr>
              <a:xfrm>
                <a:off x="145864" y="377400"/>
                <a:ext cx="18541" cy="1345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8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99" y="18"/>
                      <a:pt x="54" y="36"/>
                      <a:pt x="0" y="54"/>
                    </a:cubicBezTo>
                    <a:cubicBezTo>
                      <a:pt x="40" y="86"/>
                      <a:pt x="64" y="98"/>
                      <a:pt x="78" y="98"/>
                    </a:cubicBezTo>
                    <a:cubicBezTo>
                      <a:pt x="112" y="98"/>
                      <a:pt x="97" y="3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"/>
              <p:cNvSpPr/>
              <p:nvPr/>
            </p:nvSpPr>
            <p:spPr>
              <a:xfrm>
                <a:off x="188714" y="702067"/>
                <a:ext cx="384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10" y="9"/>
                      <a:pt x="1" y="18"/>
                      <a:pt x="10" y="18"/>
                    </a:cubicBezTo>
                    <a:cubicBezTo>
                      <a:pt x="19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"/>
              <p:cNvSpPr/>
              <p:nvPr/>
            </p:nvSpPr>
            <p:spPr>
              <a:xfrm>
                <a:off x="2710243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18" y="0"/>
                      <a:pt x="0" y="27"/>
                      <a:pt x="0" y="54"/>
                    </a:cubicBezTo>
                    <a:cubicBezTo>
                      <a:pt x="0" y="36"/>
                      <a:pt x="18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"/>
              <p:cNvSpPr/>
              <p:nvPr/>
            </p:nvSpPr>
            <p:spPr>
              <a:xfrm>
                <a:off x="133641" y="2797160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18" y="9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"/>
              <p:cNvSpPr/>
              <p:nvPr/>
            </p:nvSpPr>
            <p:spPr>
              <a:xfrm>
                <a:off x="214533" y="1658902"/>
                <a:ext cx="19640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8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"/>
              <p:cNvSpPr/>
              <p:nvPr/>
            </p:nvSpPr>
            <p:spPr>
              <a:xfrm>
                <a:off x="137212" y="2778619"/>
                <a:ext cx="20464" cy="2472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80" extrusionOk="0">
                    <a:moveTo>
                      <a:pt x="105" y="0"/>
                    </a:moveTo>
                    <a:cubicBezTo>
                      <a:pt x="77" y="0"/>
                      <a:pt x="38" y="57"/>
                      <a:pt x="1" y="135"/>
                    </a:cubicBezTo>
                    <a:cubicBezTo>
                      <a:pt x="10" y="134"/>
                      <a:pt x="19" y="133"/>
                      <a:pt x="28" y="133"/>
                    </a:cubicBezTo>
                    <a:cubicBezTo>
                      <a:pt x="70" y="133"/>
                      <a:pt x="107" y="150"/>
                      <a:pt x="144" y="180"/>
                    </a:cubicBezTo>
                    <a:cubicBezTo>
                      <a:pt x="148" y="50"/>
                      <a:pt x="13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"/>
              <p:cNvSpPr/>
              <p:nvPr/>
            </p:nvSpPr>
            <p:spPr>
              <a:xfrm>
                <a:off x="2748149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6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"/>
              <p:cNvSpPr/>
              <p:nvPr/>
            </p:nvSpPr>
            <p:spPr>
              <a:xfrm>
                <a:off x="8955012" y="4704786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9" y="18"/>
                    </a:moveTo>
                    <a:cubicBezTo>
                      <a:pt x="19" y="18"/>
                      <a:pt x="10" y="9"/>
                      <a:pt x="1" y="0"/>
                    </a:cubicBezTo>
                    <a:cubicBezTo>
                      <a:pt x="10" y="9"/>
                      <a:pt x="19" y="18"/>
                      <a:pt x="19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"/>
              <p:cNvSpPr/>
              <p:nvPr/>
            </p:nvSpPr>
            <p:spPr>
              <a:xfrm>
                <a:off x="87083" y="110827"/>
                <a:ext cx="9025023" cy="4921304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5833" extrusionOk="0">
                    <a:moveTo>
                      <a:pt x="63250" y="59"/>
                    </a:moveTo>
                    <a:cubicBezTo>
                      <a:pt x="63250" y="59"/>
                      <a:pt x="63249" y="59"/>
                      <a:pt x="63248" y="59"/>
                    </a:cubicBezTo>
                    <a:lnTo>
                      <a:pt x="63248" y="59"/>
                    </a:lnTo>
                    <a:cubicBezTo>
                      <a:pt x="63249" y="59"/>
                      <a:pt x="63250" y="59"/>
                      <a:pt x="63250" y="59"/>
                    </a:cubicBezTo>
                    <a:close/>
                    <a:moveTo>
                      <a:pt x="50957" y="59"/>
                    </a:moveTo>
                    <a:lnTo>
                      <a:pt x="50957" y="59"/>
                    </a:lnTo>
                    <a:cubicBezTo>
                      <a:pt x="50956" y="59"/>
                      <a:pt x="50955" y="59"/>
                      <a:pt x="50954" y="60"/>
                    </a:cubicBezTo>
                    <a:lnTo>
                      <a:pt x="50954" y="60"/>
                    </a:lnTo>
                    <a:cubicBezTo>
                      <a:pt x="50955" y="59"/>
                      <a:pt x="50956" y="59"/>
                      <a:pt x="50957" y="59"/>
                    </a:cubicBezTo>
                    <a:close/>
                    <a:moveTo>
                      <a:pt x="31393" y="184"/>
                    </a:moveTo>
                    <a:cubicBezTo>
                      <a:pt x="31392" y="202"/>
                      <a:pt x="31392" y="217"/>
                      <a:pt x="31393" y="230"/>
                    </a:cubicBezTo>
                    <a:lnTo>
                      <a:pt x="31393" y="230"/>
                    </a:lnTo>
                    <a:cubicBezTo>
                      <a:pt x="31393" y="214"/>
                      <a:pt x="31393" y="197"/>
                      <a:pt x="31393" y="184"/>
                    </a:cubicBezTo>
                    <a:close/>
                    <a:moveTo>
                      <a:pt x="39003" y="318"/>
                    </a:moveTo>
                    <a:cubicBezTo>
                      <a:pt x="39003" y="318"/>
                      <a:pt x="39004" y="318"/>
                      <a:pt x="39004" y="318"/>
                    </a:cubicBezTo>
                    <a:lnTo>
                      <a:pt x="39004" y="318"/>
                    </a:lnTo>
                    <a:cubicBezTo>
                      <a:pt x="39004" y="318"/>
                      <a:pt x="39003" y="318"/>
                      <a:pt x="39003" y="318"/>
                    </a:cubicBezTo>
                    <a:close/>
                    <a:moveTo>
                      <a:pt x="767" y="8043"/>
                    </a:move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cubicBezTo>
                      <a:pt x="767" y="8043"/>
                      <a:pt x="767" y="8043"/>
                      <a:pt x="767" y="8043"/>
                    </a:cubicBezTo>
                    <a:close/>
                    <a:moveTo>
                      <a:pt x="65365" y="11915"/>
                    </a:move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close/>
                    <a:moveTo>
                      <a:pt x="768" y="13645"/>
                    </a:moveTo>
                    <a:cubicBezTo>
                      <a:pt x="767" y="13645"/>
                      <a:pt x="767" y="13645"/>
                      <a:pt x="767" y="13646"/>
                    </a:cubicBezTo>
                    <a:cubicBezTo>
                      <a:pt x="767" y="13645"/>
                      <a:pt x="767" y="13645"/>
                      <a:pt x="768" y="13645"/>
                    </a:cubicBezTo>
                    <a:close/>
                    <a:moveTo>
                      <a:pt x="64171" y="21797"/>
                    </a:moveTo>
                    <a:cubicBezTo>
                      <a:pt x="64170" y="21798"/>
                      <a:pt x="64170" y="21799"/>
                      <a:pt x="64169" y="21799"/>
                    </a:cubicBezTo>
                    <a:cubicBezTo>
                      <a:pt x="64170" y="21799"/>
                      <a:pt x="64170" y="21798"/>
                      <a:pt x="64171" y="21797"/>
                    </a:cubicBezTo>
                    <a:close/>
                    <a:moveTo>
                      <a:pt x="64705" y="22192"/>
                    </a:moveTo>
                    <a:cubicBezTo>
                      <a:pt x="64705" y="22192"/>
                      <a:pt x="64705" y="22192"/>
                      <a:pt x="64705" y="22192"/>
                    </a:cubicBezTo>
                    <a:lnTo>
                      <a:pt x="64705" y="22192"/>
                    </a:lnTo>
                    <a:cubicBezTo>
                      <a:pt x="64705" y="22192"/>
                      <a:pt x="64705" y="22192"/>
                      <a:pt x="64705" y="22192"/>
                    </a:cubicBezTo>
                    <a:close/>
                    <a:moveTo>
                      <a:pt x="64526" y="28864"/>
                    </a:moveTo>
                    <a:cubicBezTo>
                      <a:pt x="64526" y="28865"/>
                      <a:pt x="64526" y="28865"/>
                      <a:pt x="64526" y="28865"/>
                    </a:cubicBezTo>
                    <a:cubicBezTo>
                      <a:pt x="64526" y="28865"/>
                      <a:pt x="64526" y="28865"/>
                      <a:pt x="64526" y="28864"/>
                    </a:cubicBezTo>
                    <a:close/>
                    <a:moveTo>
                      <a:pt x="64937" y="30694"/>
                    </a:moveTo>
                    <a:cubicBezTo>
                      <a:pt x="64936" y="30694"/>
                      <a:pt x="64936" y="30695"/>
                      <a:pt x="64936" y="30695"/>
                    </a:cubicBezTo>
                    <a:lnTo>
                      <a:pt x="64936" y="30695"/>
                    </a:lnTo>
                    <a:cubicBezTo>
                      <a:pt x="64936" y="30695"/>
                      <a:pt x="64936" y="30694"/>
                      <a:pt x="64937" y="30694"/>
                    </a:cubicBezTo>
                    <a:close/>
                    <a:moveTo>
                      <a:pt x="2612" y="1460"/>
                    </a:moveTo>
                    <a:cubicBezTo>
                      <a:pt x="3004" y="1460"/>
                      <a:pt x="3658" y="1604"/>
                      <a:pt x="4157" y="1665"/>
                    </a:cubicBezTo>
                    <a:cubicBezTo>
                      <a:pt x="4256" y="1665"/>
                      <a:pt x="4193" y="1513"/>
                      <a:pt x="4291" y="1513"/>
                    </a:cubicBezTo>
                    <a:lnTo>
                      <a:pt x="6182" y="1513"/>
                    </a:lnTo>
                    <a:cubicBezTo>
                      <a:pt x="6388" y="1504"/>
                      <a:pt x="6593" y="1495"/>
                      <a:pt x="6789" y="1495"/>
                    </a:cubicBezTo>
                    <a:cubicBezTo>
                      <a:pt x="6860" y="1495"/>
                      <a:pt x="7084" y="1647"/>
                      <a:pt x="7155" y="1656"/>
                    </a:cubicBezTo>
                    <a:cubicBezTo>
                      <a:pt x="7592" y="1852"/>
                      <a:pt x="7574" y="1629"/>
                      <a:pt x="7842" y="1995"/>
                    </a:cubicBezTo>
                    <a:cubicBezTo>
                      <a:pt x="8109" y="1727"/>
                      <a:pt x="8484" y="1941"/>
                      <a:pt x="8761" y="1691"/>
                    </a:cubicBezTo>
                    <a:cubicBezTo>
                      <a:pt x="8796" y="1687"/>
                      <a:pt x="8830" y="1685"/>
                      <a:pt x="8863" y="1685"/>
                    </a:cubicBezTo>
                    <a:cubicBezTo>
                      <a:pt x="8897" y="1685"/>
                      <a:pt x="8930" y="1687"/>
                      <a:pt x="8966" y="1691"/>
                    </a:cubicBezTo>
                    <a:cubicBezTo>
                      <a:pt x="9562" y="1710"/>
                      <a:pt x="10158" y="1732"/>
                      <a:pt x="10755" y="1732"/>
                    </a:cubicBezTo>
                    <a:cubicBezTo>
                      <a:pt x="11284" y="1732"/>
                      <a:pt x="11815" y="1715"/>
                      <a:pt x="12347" y="1665"/>
                    </a:cubicBezTo>
                    <a:lnTo>
                      <a:pt x="16870" y="1665"/>
                    </a:lnTo>
                    <a:cubicBezTo>
                      <a:pt x="16941" y="1674"/>
                      <a:pt x="17013" y="1682"/>
                      <a:pt x="17084" y="1700"/>
                    </a:cubicBezTo>
                    <a:cubicBezTo>
                      <a:pt x="17430" y="1613"/>
                      <a:pt x="17664" y="1583"/>
                      <a:pt x="17833" y="1583"/>
                    </a:cubicBezTo>
                    <a:cubicBezTo>
                      <a:pt x="18216" y="1583"/>
                      <a:pt x="18254" y="1740"/>
                      <a:pt x="18481" y="1740"/>
                    </a:cubicBezTo>
                    <a:cubicBezTo>
                      <a:pt x="18562" y="1740"/>
                      <a:pt x="18668" y="1720"/>
                      <a:pt x="18824" y="1665"/>
                    </a:cubicBezTo>
                    <a:lnTo>
                      <a:pt x="19707" y="1665"/>
                    </a:lnTo>
                    <a:cubicBezTo>
                      <a:pt x="19832" y="1691"/>
                      <a:pt x="19939" y="1700"/>
                      <a:pt x="20037" y="1709"/>
                    </a:cubicBezTo>
                    <a:cubicBezTo>
                      <a:pt x="20767" y="1988"/>
                      <a:pt x="21493" y="2083"/>
                      <a:pt x="22220" y="2083"/>
                    </a:cubicBezTo>
                    <a:cubicBezTo>
                      <a:pt x="23749" y="2083"/>
                      <a:pt x="25286" y="1665"/>
                      <a:pt x="26888" y="1665"/>
                    </a:cubicBezTo>
                    <a:lnTo>
                      <a:pt x="29333" y="1665"/>
                    </a:lnTo>
                    <a:cubicBezTo>
                      <a:pt x="29634" y="1804"/>
                      <a:pt x="29917" y="1873"/>
                      <a:pt x="30199" y="1873"/>
                    </a:cubicBezTo>
                    <a:cubicBezTo>
                      <a:pt x="30477" y="1873"/>
                      <a:pt x="30753" y="1806"/>
                      <a:pt x="31045" y="1674"/>
                    </a:cubicBezTo>
                    <a:cubicBezTo>
                      <a:pt x="31117" y="1665"/>
                      <a:pt x="31179" y="1665"/>
                      <a:pt x="31251" y="1665"/>
                    </a:cubicBezTo>
                    <a:lnTo>
                      <a:pt x="34703" y="1665"/>
                    </a:lnTo>
                    <a:cubicBezTo>
                      <a:pt x="36113" y="1665"/>
                      <a:pt x="37495" y="1727"/>
                      <a:pt x="38887" y="1745"/>
                    </a:cubicBezTo>
                    <a:cubicBezTo>
                      <a:pt x="38949" y="1745"/>
                      <a:pt x="39021" y="1745"/>
                      <a:pt x="39092" y="1754"/>
                    </a:cubicBezTo>
                    <a:cubicBezTo>
                      <a:pt x="39360" y="2087"/>
                      <a:pt x="39579" y="2229"/>
                      <a:pt x="39811" y="2229"/>
                    </a:cubicBezTo>
                    <a:cubicBezTo>
                      <a:pt x="40083" y="2229"/>
                      <a:pt x="40370" y="2035"/>
                      <a:pt x="40769" y="1727"/>
                    </a:cubicBezTo>
                    <a:cubicBezTo>
                      <a:pt x="40841" y="1727"/>
                      <a:pt x="40903" y="1718"/>
                      <a:pt x="40975" y="1718"/>
                    </a:cubicBezTo>
                    <a:cubicBezTo>
                      <a:pt x="41260" y="1709"/>
                      <a:pt x="41546" y="1691"/>
                      <a:pt x="41831" y="1665"/>
                    </a:cubicBezTo>
                    <a:lnTo>
                      <a:pt x="49030" y="1665"/>
                    </a:lnTo>
                    <a:cubicBezTo>
                      <a:pt x="49149" y="1649"/>
                      <a:pt x="49264" y="1643"/>
                      <a:pt x="49375" y="1643"/>
                    </a:cubicBezTo>
                    <a:cubicBezTo>
                      <a:pt x="49658" y="1643"/>
                      <a:pt x="49922" y="1685"/>
                      <a:pt x="50190" y="1736"/>
                    </a:cubicBezTo>
                    <a:cubicBezTo>
                      <a:pt x="50395" y="1736"/>
                      <a:pt x="50609" y="1745"/>
                      <a:pt x="50823" y="1745"/>
                    </a:cubicBezTo>
                    <a:cubicBezTo>
                      <a:pt x="50895" y="1745"/>
                      <a:pt x="50957" y="1745"/>
                      <a:pt x="51029" y="1754"/>
                    </a:cubicBezTo>
                    <a:cubicBezTo>
                      <a:pt x="51300" y="2087"/>
                      <a:pt x="51520" y="2229"/>
                      <a:pt x="51751" y="2229"/>
                    </a:cubicBezTo>
                    <a:cubicBezTo>
                      <a:pt x="52022" y="2229"/>
                      <a:pt x="52307" y="2035"/>
                      <a:pt x="52706" y="1727"/>
                    </a:cubicBezTo>
                    <a:cubicBezTo>
                      <a:pt x="52777" y="1727"/>
                      <a:pt x="52848" y="1718"/>
                      <a:pt x="52920" y="1718"/>
                    </a:cubicBezTo>
                    <a:cubicBezTo>
                      <a:pt x="53196" y="1709"/>
                      <a:pt x="53482" y="1691"/>
                      <a:pt x="53767" y="1665"/>
                    </a:cubicBezTo>
                    <a:lnTo>
                      <a:pt x="60976" y="1665"/>
                    </a:lnTo>
                    <a:cubicBezTo>
                      <a:pt x="61098" y="1648"/>
                      <a:pt x="61217" y="1641"/>
                      <a:pt x="61333" y="1641"/>
                    </a:cubicBezTo>
                    <a:cubicBezTo>
                      <a:pt x="61832" y="1641"/>
                      <a:pt x="62282" y="1776"/>
                      <a:pt x="62795" y="1870"/>
                    </a:cubicBezTo>
                    <a:lnTo>
                      <a:pt x="62867" y="1870"/>
                    </a:lnTo>
                    <a:cubicBezTo>
                      <a:pt x="62778" y="2575"/>
                      <a:pt x="63670" y="2931"/>
                      <a:pt x="63661" y="3609"/>
                    </a:cubicBezTo>
                    <a:cubicBezTo>
                      <a:pt x="63670" y="3716"/>
                      <a:pt x="63670" y="3832"/>
                      <a:pt x="63670" y="3957"/>
                    </a:cubicBezTo>
                    <a:lnTo>
                      <a:pt x="63670" y="6250"/>
                    </a:lnTo>
                    <a:cubicBezTo>
                      <a:pt x="63670" y="6393"/>
                      <a:pt x="63670" y="6536"/>
                      <a:pt x="63661" y="6696"/>
                    </a:cubicBezTo>
                    <a:cubicBezTo>
                      <a:pt x="63625" y="7071"/>
                      <a:pt x="63598" y="7437"/>
                      <a:pt x="63572" y="7802"/>
                    </a:cubicBezTo>
                    <a:cubicBezTo>
                      <a:pt x="63572" y="7918"/>
                      <a:pt x="63563" y="8043"/>
                      <a:pt x="63554" y="8168"/>
                    </a:cubicBezTo>
                    <a:cubicBezTo>
                      <a:pt x="63527" y="8623"/>
                      <a:pt x="63465" y="9078"/>
                      <a:pt x="63402" y="9533"/>
                    </a:cubicBezTo>
                    <a:cubicBezTo>
                      <a:pt x="63402" y="9604"/>
                      <a:pt x="63393" y="9667"/>
                      <a:pt x="63375" y="9729"/>
                    </a:cubicBezTo>
                    <a:cubicBezTo>
                      <a:pt x="63045" y="10157"/>
                      <a:pt x="62894" y="10166"/>
                      <a:pt x="62804" y="10434"/>
                    </a:cubicBezTo>
                    <a:cubicBezTo>
                      <a:pt x="62715" y="11067"/>
                      <a:pt x="63313" y="10791"/>
                      <a:pt x="63438" y="11496"/>
                    </a:cubicBezTo>
                    <a:cubicBezTo>
                      <a:pt x="63456" y="11558"/>
                      <a:pt x="63473" y="11620"/>
                      <a:pt x="63491" y="11692"/>
                    </a:cubicBezTo>
                    <a:cubicBezTo>
                      <a:pt x="63670" y="12414"/>
                      <a:pt x="63581" y="13137"/>
                      <a:pt x="63670" y="13824"/>
                    </a:cubicBezTo>
                    <a:lnTo>
                      <a:pt x="63670" y="14118"/>
                    </a:lnTo>
                    <a:lnTo>
                      <a:pt x="63670" y="19748"/>
                    </a:lnTo>
                    <a:lnTo>
                      <a:pt x="63670" y="20176"/>
                    </a:lnTo>
                    <a:lnTo>
                      <a:pt x="63670" y="20916"/>
                    </a:lnTo>
                    <a:lnTo>
                      <a:pt x="63670" y="21041"/>
                    </a:lnTo>
                    <a:cubicBezTo>
                      <a:pt x="62778" y="21897"/>
                      <a:pt x="62778" y="22076"/>
                      <a:pt x="63598" y="22897"/>
                    </a:cubicBezTo>
                    <a:cubicBezTo>
                      <a:pt x="63589" y="22968"/>
                      <a:pt x="63581" y="23039"/>
                      <a:pt x="63563" y="23111"/>
                    </a:cubicBezTo>
                    <a:cubicBezTo>
                      <a:pt x="63286" y="24966"/>
                      <a:pt x="63670" y="26733"/>
                      <a:pt x="63670" y="28570"/>
                    </a:cubicBezTo>
                    <a:lnTo>
                      <a:pt x="63670" y="28802"/>
                    </a:lnTo>
                    <a:lnTo>
                      <a:pt x="63670" y="30997"/>
                    </a:lnTo>
                    <a:cubicBezTo>
                      <a:pt x="63661" y="31140"/>
                      <a:pt x="63661" y="31238"/>
                      <a:pt x="63661" y="31354"/>
                    </a:cubicBezTo>
                    <a:cubicBezTo>
                      <a:pt x="63661" y="31630"/>
                      <a:pt x="63679" y="31907"/>
                      <a:pt x="63696" y="32183"/>
                    </a:cubicBezTo>
                    <a:cubicBezTo>
                      <a:pt x="63705" y="32326"/>
                      <a:pt x="63714" y="32469"/>
                      <a:pt x="63723" y="32603"/>
                    </a:cubicBezTo>
                    <a:cubicBezTo>
                      <a:pt x="63758" y="33160"/>
                      <a:pt x="63759" y="34178"/>
                      <a:pt x="63363" y="34178"/>
                    </a:cubicBezTo>
                    <a:cubicBezTo>
                      <a:pt x="63347" y="34178"/>
                      <a:pt x="63330" y="34176"/>
                      <a:pt x="63313" y="34173"/>
                    </a:cubicBezTo>
                    <a:cubicBezTo>
                      <a:pt x="62830" y="34066"/>
                      <a:pt x="62319" y="33923"/>
                      <a:pt x="61819" y="33923"/>
                    </a:cubicBezTo>
                    <a:cubicBezTo>
                      <a:pt x="61487" y="33923"/>
                      <a:pt x="61160" y="33986"/>
                      <a:pt x="60851" y="34164"/>
                    </a:cubicBezTo>
                    <a:cubicBezTo>
                      <a:pt x="60761" y="34173"/>
                      <a:pt x="60672" y="34173"/>
                      <a:pt x="60583" y="34173"/>
                    </a:cubicBezTo>
                    <a:lnTo>
                      <a:pt x="55748" y="34173"/>
                    </a:lnTo>
                    <a:cubicBezTo>
                      <a:pt x="55248" y="34084"/>
                      <a:pt x="54981" y="33736"/>
                      <a:pt x="54624" y="33736"/>
                    </a:cubicBezTo>
                    <a:cubicBezTo>
                      <a:pt x="54356" y="33736"/>
                      <a:pt x="53928" y="33905"/>
                      <a:pt x="53625" y="34137"/>
                    </a:cubicBezTo>
                    <a:lnTo>
                      <a:pt x="53402" y="34137"/>
                    </a:lnTo>
                    <a:cubicBezTo>
                      <a:pt x="52857" y="34182"/>
                      <a:pt x="51484" y="34182"/>
                      <a:pt x="51484" y="34182"/>
                    </a:cubicBezTo>
                    <a:cubicBezTo>
                      <a:pt x="51484" y="34182"/>
                      <a:pt x="51475" y="34182"/>
                      <a:pt x="51448" y="34173"/>
                    </a:cubicBezTo>
                    <a:cubicBezTo>
                      <a:pt x="51439" y="34177"/>
                      <a:pt x="51428" y="34179"/>
                      <a:pt x="51414" y="34179"/>
                    </a:cubicBezTo>
                    <a:cubicBezTo>
                      <a:pt x="51401" y="34179"/>
                      <a:pt x="51385" y="34177"/>
                      <a:pt x="51368" y="34173"/>
                    </a:cubicBezTo>
                    <a:cubicBezTo>
                      <a:pt x="50890" y="34066"/>
                      <a:pt x="50381" y="33923"/>
                      <a:pt x="49882" y="33923"/>
                    </a:cubicBezTo>
                    <a:cubicBezTo>
                      <a:pt x="49551" y="33923"/>
                      <a:pt x="49224" y="33986"/>
                      <a:pt x="48914" y="34164"/>
                    </a:cubicBezTo>
                    <a:cubicBezTo>
                      <a:pt x="48825" y="34173"/>
                      <a:pt x="48736" y="34173"/>
                      <a:pt x="48647" y="34173"/>
                    </a:cubicBezTo>
                    <a:lnTo>
                      <a:pt x="43803" y="34173"/>
                    </a:lnTo>
                    <a:cubicBezTo>
                      <a:pt x="43303" y="34084"/>
                      <a:pt x="43722" y="33718"/>
                      <a:pt x="43365" y="33718"/>
                    </a:cubicBezTo>
                    <a:cubicBezTo>
                      <a:pt x="43098" y="33718"/>
                      <a:pt x="42509" y="33905"/>
                      <a:pt x="42206" y="34137"/>
                    </a:cubicBezTo>
                    <a:cubicBezTo>
                      <a:pt x="42178" y="34144"/>
                      <a:pt x="42151" y="34147"/>
                      <a:pt x="42124" y="34147"/>
                    </a:cubicBezTo>
                    <a:cubicBezTo>
                      <a:pt x="42080" y="34147"/>
                      <a:pt x="42036" y="34139"/>
                      <a:pt x="41992" y="34128"/>
                    </a:cubicBezTo>
                    <a:cubicBezTo>
                      <a:pt x="41198" y="34009"/>
                      <a:pt x="40398" y="33964"/>
                      <a:pt x="39597" y="33964"/>
                    </a:cubicBezTo>
                    <a:cubicBezTo>
                      <a:pt x="38364" y="33964"/>
                      <a:pt x="37126" y="34070"/>
                      <a:pt x="35898" y="34173"/>
                    </a:cubicBezTo>
                    <a:lnTo>
                      <a:pt x="32669" y="34173"/>
                    </a:lnTo>
                    <a:cubicBezTo>
                      <a:pt x="31340" y="34070"/>
                      <a:pt x="30011" y="33967"/>
                      <a:pt x="28676" y="33967"/>
                    </a:cubicBezTo>
                    <a:cubicBezTo>
                      <a:pt x="27698" y="33967"/>
                      <a:pt x="26716" y="34022"/>
                      <a:pt x="25729" y="34173"/>
                    </a:cubicBezTo>
                    <a:lnTo>
                      <a:pt x="18378" y="34173"/>
                    </a:lnTo>
                    <a:cubicBezTo>
                      <a:pt x="18279" y="34182"/>
                      <a:pt x="18190" y="34182"/>
                      <a:pt x="18101" y="34191"/>
                    </a:cubicBezTo>
                    <a:cubicBezTo>
                      <a:pt x="17700" y="34240"/>
                      <a:pt x="17303" y="34258"/>
                      <a:pt x="16907" y="34258"/>
                    </a:cubicBezTo>
                    <a:cubicBezTo>
                      <a:pt x="16027" y="34258"/>
                      <a:pt x="15147" y="34173"/>
                      <a:pt x="14211" y="34173"/>
                    </a:cubicBezTo>
                    <a:lnTo>
                      <a:pt x="10001" y="34173"/>
                    </a:lnTo>
                    <a:cubicBezTo>
                      <a:pt x="9173" y="34173"/>
                      <a:pt x="8408" y="33905"/>
                      <a:pt x="7618" y="33905"/>
                    </a:cubicBezTo>
                    <a:cubicBezTo>
                      <a:pt x="7377" y="33905"/>
                      <a:pt x="7135" y="33930"/>
                      <a:pt x="6887" y="33994"/>
                    </a:cubicBezTo>
                    <a:cubicBezTo>
                      <a:pt x="5995" y="34173"/>
                      <a:pt x="5290" y="34173"/>
                      <a:pt x="4389" y="34173"/>
                    </a:cubicBezTo>
                    <a:lnTo>
                      <a:pt x="3872" y="34173"/>
                    </a:lnTo>
                    <a:cubicBezTo>
                      <a:pt x="3765" y="34191"/>
                      <a:pt x="3655" y="34198"/>
                      <a:pt x="3542" y="34198"/>
                    </a:cubicBezTo>
                    <a:cubicBezTo>
                      <a:pt x="3094" y="34198"/>
                      <a:pt x="2614" y="34084"/>
                      <a:pt x="2186" y="34084"/>
                    </a:cubicBezTo>
                    <a:cubicBezTo>
                      <a:pt x="2364" y="33272"/>
                      <a:pt x="2097" y="32549"/>
                      <a:pt x="2168" y="31773"/>
                    </a:cubicBezTo>
                    <a:cubicBezTo>
                      <a:pt x="2168" y="31639"/>
                      <a:pt x="2168" y="31505"/>
                      <a:pt x="2168" y="31380"/>
                    </a:cubicBezTo>
                    <a:cubicBezTo>
                      <a:pt x="2168" y="30453"/>
                      <a:pt x="2141" y="29534"/>
                      <a:pt x="2097" y="28588"/>
                    </a:cubicBezTo>
                    <a:lnTo>
                      <a:pt x="2097" y="28330"/>
                    </a:lnTo>
                    <a:lnTo>
                      <a:pt x="2097" y="28066"/>
                    </a:lnTo>
                    <a:lnTo>
                      <a:pt x="2097" y="28066"/>
                    </a:lnTo>
                    <a:cubicBezTo>
                      <a:pt x="2197" y="28079"/>
                      <a:pt x="2291" y="28092"/>
                      <a:pt x="2373" y="28106"/>
                    </a:cubicBezTo>
                    <a:cubicBezTo>
                      <a:pt x="2141" y="27830"/>
                      <a:pt x="2088" y="27750"/>
                      <a:pt x="2097" y="27643"/>
                    </a:cubicBezTo>
                    <a:cubicBezTo>
                      <a:pt x="2106" y="27518"/>
                      <a:pt x="2106" y="27428"/>
                      <a:pt x="2106" y="27330"/>
                    </a:cubicBezTo>
                    <a:cubicBezTo>
                      <a:pt x="2097" y="23700"/>
                      <a:pt x="2364" y="20087"/>
                      <a:pt x="2097" y="16500"/>
                    </a:cubicBezTo>
                    <a:cubicBezTo>
                      <a:pt x="2097" y="16402"/>
                      <a:pt x="2097" y="16304"/>
                      <a:pt x="2097" y="16215"/>
                    </a:cubicBezTo>
                    <a:lnTo>
                      <a:pt x="2097" y="9007"/>
                    </a:lnTo>
                    <a:lnTo>
                      <a:pt x="2097" y="8641"/>
                    </a:lnTo>
                    <a:cubicBezTo>
                      <a:pt x="2364" y="6268"/>
                      <a:pt x="1838" y="3832"/>
                      <a:pt x="2275" y="1575"/>
                    </a:cubicBezTo>
                    <a:cubicBezTo>
                      <a:pt x="2303" y="1491"/>
                      <a:pt x="2429" y="1460"/>
                      <a:pt x="2612" y="1460"/>
                    </a:cubicBezTo>
                    <a:close/>
                    <a:moveTo>
                      <a:pt x="54408" y="35381"/>
                    </a:moveTo>
                    <a:lnTo>
                      <a:pt x="54408" y="35381"/>
                    </a:lnTo>
                    <a:cubicBezTo>
                      <a:pt x="54411" y="35386"/>
                      <a:pt x="54415" y="35390"/>
                      <a:pt x="54419" y="35395"/>
                    </a:cubicBezTo>
                    <a:cubicBezTo>
                      <a:pt x="54415" y="35391"/>
                      <a:pt x="54411" y="35386"/>
                      <a:pt x="54408" y="35381"/>
                    </a:cubicBezTo>
                    <a:close/>
                    <a:moveTo>
                      <a:pt x="27193" y="35422"/>
                    </a:moveTo>
                    <a:cubicBezTo>
                      <a:pt x="27195" y="35422"/>
                      <a:pt x="27198" y="35422"/>
                      <a:pt x="27200" y="35422"/>
                    </a:cubicBezTo>
                    <a:cubicBezTo>
                      <a:pt x="27198" y="35422"/>
                      <a:pt x="27195" y="35422"/>
                      <a:pt x="27193" y="35422"/>
                    </a:cubicBezTo>
                    <a:close/>
                    <a:moveTo>
                      <a:pt x="34864" y="35475"/>
                    </a:moveTo>
                    <a:cubicBezTo>
                      <a:pt x="34864" y="35475"/>
                      <a:pt x="34864" y="35475"/>
                      <a:pt x="34864" y="35475"/>
                    </a:cubicBezTo>
                    <a:cubicBezTo>
                      <a:pt x="34864" y="35475"/>
                      <a:pt x="34864" y="35475"/>
                      <a:pt x="34864" y="35475"/>
                    </a:cubicBezTo>
                    <a:close/>
                    <a:moveTo>
                      <a:pt x="11196" y="35645"/>
                    </a:moveTo>
                    <a:lnTo>
                      <a:pt x="11196" y="35645"/>
                    </a:ln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lose/>
                    <a:moveTo>
                      <a:pt x="43703" y="35710"/>
                    </a:moveTo>
                    <a:cubicBezTo>
                      <a:pt x="43684" y="35712"/>
                      <a:pt x="43666" y="35714"/>
                      <a:pt x="43651" y="35716"/>
                    </a:cubicBezTo>
                    <a:cubicBezTo>
                      <a:pt x="43662" y="35716"/>
                      <a:pt x="43682" y="35714"/>
                      <a:pt x="43703" y="35710"/>
                    </a:cubicBezTo>
                    <a:close/>
                    <a:moveTo>
                      <a:pt x="56006" y="35710"/>
                    </a:moveTo>
                    <a:cubicBezTo>
                      <a:pt x="55986" y="35712"/>
                      <a:pt x="55969" y="35714"/>
                      <a:pt x="55953" y="35716"/>
                    </a:cubicBezTo>
                    <a:cubicBezTo>
                      <a:pt x="55964" y="35716"/>
                      <a:pt x="55984" y="35714"/>
                      <a:pt x="56006" y="35710"/>
                    </a:cubicBezTo>
                    <a:close/>
                    <a:moveTo>
                      <a:pt x="62831" y="35582"/>
                    </a:moveTo>
                    <a:lnTo>
                      <a:pt x="62831" y="35582"/>
                    </a:lnTo>
                    <a:cubicBezTo>
                      <a:pt x="62804" y="35609"/>
                      <a:pt x="62724" y="35743"/>
                      <a:pt x="62840" y="35743"/>
                    </a:cubicBezTo>
                    <a:cubicBezTo>
                      <a:pt x="62849" y="35689"/>
                      <a:pt x="62849" y="35636"/>
                      <a:pt x="62831" y="35582"/>
                    </a:cubicBezTo>
                    <a:close/>
                    <a:moveTo>
                      <a:pt x="51198" y="0"/>
                    </a:moveTo>
                    <a:cubicBezTo>
                      <a:pt x="51150" y="0"/>
                      <a:pt x="51107" y="5"/>
                      <a:pt x="51073" y="14"/>
                    </a:cubicBezTo>
                    <a:cubicBezTo>
                      <a:pt x="51091" y="121"/>
                      <a:pt x="51046" y="193"/>
                      <a:pt x="50948" y="219"/>
                    </a:cubicBezTo>
                    <a:lnTo>
                      <a:pt x="50939" y="219"/>
                    </a:lnTo>
                    <a:cubicBezTo>
                      <a:pt x="50939" y="211"/>
                      <a:pt x="50939" y="202"/>
                      <a:pt x="50930" y="193"/>
                    </a:cubicBezTo>
                    <a:cubicBezTo>
                      <a:pt x="50922" y="151"/>
                      <a:pt x="50937" y="69"/>
                      <a:pt x="50954" y="60"/>
                    </a:cubicBezTo>
                    <a:lnTo>
                      <a:pt x="50954" y="60"/>
                    </a:lnTo>
                    <a:cubicBezTo>
                      <a:pt x="50916" y="70"/>
                      <a:pt x="50696" y="103"/>
                      <a:pt x="50636" y="103"/>
                    </a:cubicBezTo>
                    <a:cubicBezTo>
                      <a:pt x="50620" y="102"/>
                      <a:pt x="50600" y="101"/>
                      <a:pt x="50577" y="101"/>
                    </a:cubicBezTo>
                    <a:cubicBezTo>
                      <a:pt x="50390" y="101"/>
                      <a:pt x="50015" y="162"/>
                      <a:pt x="49896" y="202"/>
                    </a:cubicBezTo>
                    <a:cubicBezTo>
                      <a:pt x="50112" y="254"/>
                      <a:pt x="49938" y="376"/>
                      <a:pt x="49820" y="376"/>
                    </a:cubicBezTo>
                    <a:cubicBezTo>
                      <a:pt x="49757" y="376"/>
                      <a:pt x="49710" y="342"/>
                      <a:pt x="49744" y="246"/>
                    </a:cubicBezTo>
                    <a:lnTo>
                      <a:pt x="49744" y="246"/>
                    </a:lnTo>
                    <a:cubicBezTo>
                      <a:pt x="49673" y="282"/>
                      <a:pt x="49628" y="353"/>
                      <a:pt x="49610" y="434"/>
                    </a:cubicBezTo>
                    <a:cubicBezTo>
                      <a:pt x="49547" y="422"/>
                      <a:pt x="49484" y="407"/>
                      <a:pt x="49417" y="407"/>
                    </a:cubicBezTo>
                    <a:cubicBezTo>
                      <a:pt x="49379" y="407"/>
                      <a:pt x="49340" y="412"/>
                      <a:pt x="49298" y="425"/>
                    </a:cubicBezTo>
                    <a:cubicBezTo>
                      <a:pt x="49128" y="344"/>
                      <a:pt x="48905" y="291"/>
                      <a:pt x="48700" y="246"/>
                    </a:cubicBezTo>
                    <a:cubicBezTo>
                      <a:pt x="48718" y="228"/>
                      <a:pt x="48727" y="211"/>
                      <a:pt x="48727" y="202"/>
                    </a:cubicBezTo>
                    <a:cubicBezTo>
                      <a:pt x="48638" y="202"/>
                      <a:pt x="48549" y="202"/>
                      <a:pt x="48459" y="211"/>
                    </a:cubicBezTo>
                    <a:cubicBezTo>
                      <a:pt x="48272" y="184"/>
                      <a:pt x="48102" y="175"/>
                      <a:pt x="47978" y="175"/>
                    </a:cubicBezTo>
                    <a:cubicBezTo>
                      <a:pt x="48031" y="219"/>
                      <a:pt x="48040" y="255"/>
                      <a:pt x="48022" y="273"/>
                    </a:cubicBezTo>
                    <a:cubicBezTo>
                      <a:pt x="47960" y="282"/>
                      <a:pt x="47906" y="291"/>
                      <a:pt x="47844" y="300"/>
                    </a:cubicBezTo>
                    <a:cubicBezTo>
                      <a:pt x="47710" y="300"/>
                      <a:pt x="47549" y="273"/>
                      <a:pt x="47487" y="273"/>
                    </a:cubicBezTo>
                    <a:cubicBezTo>
                      <a:pt x="47117" y="273"/>
                      <a:pt x="46738" y="292"/>
                      <a:pt x="46356" y="292"/>
                    </a:cubicBezTo>
                    <a:cubicBezTo>
                      <a:pt x="46213" y="292"/>
                      <a:pt x="46069" y="289"/>
                      <a:pt x="45926" y="282"/>
                    </a:cubicBezTo>
                    <a:cubicBezTo>
                      <a:pt x="45935" y="264"/>
                      <a:pt x="45935" y="246"/>
                      <a:pt x="45926" y="211"/>
                    </a:cubicBezTo>
                    <a:cubicBezTo>
                      <a:pt x="45940" y="146"/>
                      <a:pt x="45926" y="116"/>
                      <a:pt x="45882" y="116"/>
                    </a:cubicBezTo>
                    <a:cubicBezTo>
                      <a:pt x="45872" y="116"/>
                      <a:pt x="45859" y="118"/>
                      <a:pt x="45845" y="121"/>
                    </a:cubicBezTo>
                    <a:cubicBezTo>
                      <a:pt x="45819" y="175"/>
                      <a:pt x="45854" y="246"/>
                      <a:pt x="45890" y="273"/>
                    </a:cubicBezTo>
                    <a:cubicBezTo>
                      <a:pt x="45498" y="255"/>
                      <a:pt x="45105" y="202"/>
                      <a:pt x="44739" y="77"/>
                    </a:cubicBezTo>
                    <a:lnTo>
                      <a:pt x="44739" y="77"/>
                    </a:lnTo>
                    <a:cubicBezTo>
                      <a:pt x="44802" y="148"/>
                      <a:pt x="44855" y="211"/>
                      <a:pt x="44864" y="282"/>
                    </a:cubicBezTo>
                    <a:cubicBezTo>
                      <a:pt x="44853" y="280"/>
                      <a:pt x="44842" y="280"/>
                      <a:pt x="44831" y="280"/>
                    </a:cubicBezTo>
                    <a:cubicBezTo>
                      <a:pt x="44778" y="280"/>
                      <a:pt x="44724" y="297"/>
                      <a:pt x="44695" y="327"/>
                    </a:cubicBezTo>
                    <a:cubicBezTo>
                      <a:pt x="44584" y="128"/>
                      <a:pt x="44282" y="94"/>
                      <a:pt x="44012" y="94"/>
                    </a:cubicBezTo>
                    <a:cubicBezTo>
                      <a:pt x="43869" y="94"/>
                      <a:pt x="43735" y="103"/>
                      <a:pt x="43642" y="103"/>
                    </a:cubicBezTo>
                    <a:cubicBezTo>
                      <a:pt x="43706" y="168"/>
                      <a:pt x="43772" y="188"/>
                      <a:pt x="43838" y="188"/>
                    </a:cubicBezTo>
                    <a:cubicBezTo>
                      <a:pt x="43943" y="188"/>
                      <a:pt x="44052" y="139"/>
                      <a:pt x="44167" y="139"/>
                    </a:cubicBezTo>
                    <a:cubicBezTo>
                      <a:pt x="44231" y="139"/>
                      <a:pt x="44296" y="154"/>
                      <a:pt x="44365" y="202"/>
                    </a:cubicBezTo>
                    <a:cubicBezTo>
                      <a:pt x="44454" y="264"/>
                      <a:pt x="44070" y="451"/>
                      <a:pt x="44061" y="514"/>
                    </a:cubicBezTo>
                    <a:cubicBezTo>
                      <a:pt x="44024" y="381"/>
                      <a:pt x="43996" y="330"/>
                      <a:pt x="43974" y="330"/>
                    </a:cubicBezTo>
                    <a:cubicBezTo>
                      <a:pt x="43959" y="330"/>
                      <a:pt x="43947" y="353"/>
                      <a:pt x="43936" y="389"/>
                    </a:cubicBezTo>
                    <a:lnTo>
                      <a:pt x="43901" y="389"/>
                    </a:lnTo>
                    <a:cubicBezTo>
                      <a:pt x="43856" y="398"/>
                      <a:pt x="43749" y="434"/>
                      <a:pt x="43669" y="478"/>
                    </a:cubicBezTo>
                    <a:cubicBezTo>
                      <a:pt x="43642" y="469"/>
                      <a:pt x="43624" y="451"/>
                      <a:pt x="43606" y="434"/>
                    </a:cubicBezTo>
                    <a:cubicBezTo>
                      <a:pt x="43633" y="407"/>
                      <a:pt x="43660" y="371"/>
                      <a:pt x="43687" y="327"/>
                    </a:cubicBezTo>
                    <a:cubicBezTo>
                      <a:pt x="43660" y="327"/>
                      <a:pt x="43606" y="362"/>
                      <a:pt x="43562" y="398"/>
                    </a:cubicBezTo>
                    <a:cubicBezTo>
                      <a:pt x="43544" y="380"/>
                      <a:pt x="43535" y="362"/>
                      <a:pt x="43526" y="335"/>
                    </a:cubicBezTo>
                    <a:cubicBezTo>
                      <a:pt x="43526" y="327"/>
                      <a:pt x="43535" y="318"/>
                      <a:pt x="43544" y="300"/>
                    </a:cubicBezTo>
                    <a:lnTo>
                      <a:pt x="43544" y="300"/>
                    </a:lnTo>
                    <a:cubicBezTo>
                      <a:pt x="43535" y="309"/>
                      <a:pt x="43526" y="327"/>
                      <a:pt x="43517" y="335"/>
                    </a:cubicBezTo>
                    <a:cubicBezTo>
                      <a:pt x="43499" y="273"/>
                      <a:pt x="43499" y="202"/>
                      <a:pt x="43571" y="103"/>
                    </a:cubicBezTo>
                    <a:lnTo>
                      <a:pt x="43258" y="103"/>
                    </a:lnTo>
                    <a:cubicBezTo>
                      <a:pt x="43312" y="193"/>
                      <a:pt x="43321" y="291"/>
                      <a:pt x="43285" y="362"/>
                    </a:cubicBezTo>
                    <a:cubicBezTo>
                      <a:pt x="43245" y="344"/>
                      <a:pt x="43187" y="331"/>
                      <a:pt x="43139" y="331"/>
                    </a:cubicBezTo>
                    <a:cubicBezTo>
                      <a:pt x="43091" y="331"/>
                      <a:pt x="43053" y="344"/>
                      <a:pt x="43053" y="380"/>
                    </a:cubicBezTo>
                    <a:cubicBezTo>
                      <a:pt x="43053" y="434"/>
                      <a:pt x="43142" y="460"/>
                      <a:pt x="43214" y="460"/>
                    </a:cubicBezTo>
                    <a:cubicBezTo>
                      <a:pt x="43178" y="487"/>
                      <a:pt x="43133" y="514"/>
                      <a:pt x="43071" y="532"/>
                    </a:cubicBezTo>
                    <a:cubicBezTo>
                      <a:pt x="43058" y="534"/>
                      <a:pt x="43044" y="536"/>
                      <a:pt x="43032" y="536"/>
                    </a:cubicBezTo>
                    <a:cubicBezTo>
                      <a:pt x="42960" y="536"/>
                      <a:pt x="42900" y="495"/>
                      <a:pt x="42839" y="442"/>
                    </a:cubicBezTo>
                    <a:cubicBezTo>
                      <a:pt x="42982" y="434"/>
                      <a:pt x="43053" y="389"/>
                      <a:pt x="42786" y="157"/>
                    </a:cubicBezTo>
                    <a:cubicBezTo>
                      <a:pt x="42786" y="166"/>
                      <a:pt x="42786" y="300"/>
                      <a:pt x="42768" y="371"/>
                    </a:cubicBezTo>
                    <a:cubicBezTo>
                      <a:pt x="42678" y="273"/>
                      <a:pt x="42598" y="157"/>
                      <a:pt x="42518" y="112"/>
                    </a:cubicBezTo>
                    <a:cubicBezTo>
                      <a:pt x="42500" y="121"/>
                      <a:pt x="42491" y="130"/>
                      <a:pt x="42482" y="139"/>
                    </a:cubicBezTo>
                    <a:cubicBezTo>
                      <a:pt x="42458" y="124"/>
                      <a:pt x="42430" y="118"/>
                      <a:pt x="42396" y="118"/>
                    </a:cubicBezTo>
                    <a:cubicBezTo>
                      <a:pt x="42368" y="118"/>
                      <a:pt x="42335" y="122"/>
                      <a:pt x="42295" y="130"/>
                    </a:cubicBezTo>
                    <a:cubicBezTo>
                      <a:pt x="42277" y="121"/>
                      <a:pt x="42259" y="112"/>
                      <a:pt x="42241" y="103"/>
                    </a:cubicBezTo>
                    <a:lnTo>
                      <a:pt x="42241" y="103"/>
                    </a:lnTo>
                    <a:cubicBezTo>
                      <a:pt x="42250" y="148"/>
                      <a:pt x="42304" y="211"/>
                      <a:pt x="42357" y="291"/>
                    </a:cubicBezTo>
                    <a:cubicBezTo>
                      <a:pt x="42339" y="353"/>
                      <a:pt x="42286" y="416"/>
                      <a:pt x="42215" y="451"/>
                    </a:cubicBezTo>
                    <a:cubicBezTo>
                      <a:pt x="42161" y="451"/>
                      <a:pt x="42108" y="460"/>
                      <a:pt x="42054" y="469"/>
                    </a:cubicBezTo>
                    <a:lnTo>
                      <a:pt x="42052" y="469"/>
                    </a:lnTo>
                    <a:cubicBezTo>
                      <a:pt x="42082" y="446"/>
                      <a:pt x="42147" y="148"/>
                      <a:pt x="42197" y="148"/>
                    </a:cubicBezTo>
                    <a:cubicBezTo>
                      <a:pt x="42152" y="148"/>
                      <a:pt x="42099" y="139"/>
                      <a:pt x="42045" y="139"/>
                    </a:cubicBezTo>
                    <a:cubicBezTo>
                      <a:pt x="42045" y="130"/>
                      <a:pt x="42045" y="130"/>
                      <a:pt x="42036" y="121"/>
                    </a:cubicBezTo>
                    <a:cubicBezTo>
                      <a:pt x="42018" y="130"/>
                      <a:pt x="42009" y="130"/>
                      <a:pt x="42000" y="139"/>
                    </a:cubicBezTo>
                    <a:cubicBezTo>
                      <a:pt x="41903" y="134"/>
                      <a:pt x="41796" y="129"/>
                      <a:pt x="41697" y="129"/>
                    </a:cubicBezTo>
                    <a:cubicBezTo>
                      <a:pt x="41625" y="129"/>
                      <a:pt x="41557" y="132"/>
                      <a:pt x="41501" y="139"/>
                    </a:cubicBezTo>
                    <a:cubicBezTo>
                      <a:pt x="41363" y="156"/>
                      <a:pt x="41433" y="381"/>
                      <a:pt x="41302" y="381"/>
                    </a:cubicBezTo>
                    <a:cubicBezTo>
                      <a:pt x="41297" y="381"/>
                      <a:pt x="41292" y="381"/>
                      <a:pt x="41287" y="380"/>
                    </a:cubicBezTo>
                    <a:cubicBezTo>
                      <a:pt x="41242" y="380"/>
                      <a:pt x="41055" y="264"/>
                      <a:pt x="41064" y="255"/>
                    </a:cubicBezTo>
                    <a:cubicBezTo>
                      <a:pt x="41090" y="238"/>
                      <a:pt x="41113" y="232"/>
                      <a:pt x="41132" y="232"/>
                    </a:cubicBezTo>
                    <a:cubicBezTo>
                      <a:pt x="41192" y="232"/>
                      <a:pt x="41224" y="291"/>
                      <a:pt x="41256" y="291"/>
                    </a:cubicBezTo>
                    <a:cubicBezTo>
                      <a:pt x="41280" y="291"/>
                      <a:pt x="41304" y="255"/>
                      <a:pt x="41340" y="130"/>
                    </a:cubicBezTo>
                    <a:cubicBezTo>
                      <a:pt x="41278" y="121"/>
                      <a:pt x="41198" y="121"/>
                      <a:pt x="41126" y="121"/>
                    </a:cubicBezTo>
                    <a:cubicBezTo>
                      <a:pt x="41144" y="95"/>
                      <a:pt x="41171" y="77"/>
                      <a:pt x="41207" y="68"/>
                    </a:cubicBezTo>
                    <a:cubicBezTo>
                      <a:pt x="41042" y="34"/>
                      <a:pt x="40946" y="21"/>
                      <a:pt x="40894" y="21"/>
                    </a:cubicBezTo>
                    <a:cubicBezTo>
                      <a:pt x="40794" y="21"/>
                      <a:pt x="40856" y="72"/>
                      <a:pt x="40903" y="130"/>
                    </a:cubicBezTo>
                    <a:cubicBezTo>
                      <a:pt x="40814" y="139"/>
                      <a:pt x="40734" y="166"/>
                      <a:pt x="40671" y="202"/>
                    </a:cubicBezTo>
                    <a:cubicBezTo>
                      <a:pt x="40687" y="209"/>
                      <a:pt x="40851" y="359"/>
                      <a:pt x="40893" y="380"/>
                    </a:cubicBezTo>
                    <a:lnTo>
                      <a:pt x="40893" y="380"/>
                    </a:lnTo>
                    <a:cubicBezTo>
                      <a:pt x="40842" y="380"/>
                      <a:pt x="40783" y="379"/>
                      <a:pt x="40725" y="371"/>
                    </a:cubicBezTo>
                    <a:cubicBezTo>
                      <a:pt x="40671" y="318"/>
                      <a:pt x="40618" y="264"/>
                      <a:pt x="40609" y="246"/>
                    </a:cubicBezTo>
                    <a:cubicBezTo>
                      <a:pt x="40573" y="273"/>
                      <a:pt x="40537" y="309"/>
                      <a:pt x="40520" y="344"/>
                    </a:cubicBezTo>
                    <a:cubicBezTo>
                      <a:pt x="40404" y="318"/>
                      <a:pt x="40323" y="282"/>
                      <a:pt x="40359" y="246"/>
                    </a:cubicBezTo>
                    <a:cubicBezTo>
                      <a:pt x="40332" y="246"/>
                      <a:pt x="40279" y="273"/>
                      <a:pt x="40216" y="318"/>
                    </a:cubicBezTo>
                    <a:cubicBezTo>
                      <a:pt x="40216" y="291"/>
                      <a:pt x="40216" y="273"/>
                      <a:pt x="40225" y="246"/>
                    </a:cubicBezTo>
                    <a:lnTo>
                      <a:pt x="40225" y="246"/>
                    </a:lnTo>
                    <a:cubicBezTo>
                      <a:pt x="40163" y="273"/>
                      <a:pt x="39975" y="300"/>
                      <a:pt x="39752" y="353"/>
                    </a:cubicBezTo>
                    <a:cubicBezTo>
                      <a:pt x="39788" y="318"/>
                      <a:pt x="39815" y="282"/>
                      <a:pt x="39842" y="255"/>
                    </a:cubicBezTo>
                    <a:lnTo>
                      <a:pt x="39842" y="255"/>
                    </a:lnTo>
                    <a:cubicBezTo>
                      <a:pt x="39779" y="271"/>
                      <a:pt x="39208" y="321"/>
                      <a:pt x="39045" y="321"/>
                    </a:cubicBezTo>
                    <a:cubicBezTo>
                      <a:pt x="39024" y="321"/>
                      <a:pt x="39009" y="320"/>
                      <a:pt x="39004" y="318"/>
                    </a:cubicBezTo>
                    <a:lnTo>
                      <a:pt x="39004" y="318"/>
                    </a:lnTo>
                    <a:cubicBezTo>
                      <a:pt x="39066" y="345"/>
                      <a:pt x="39092" y="389"/>
                      <a:pt x="39101" y="460"/>
                    </a:cubicBezTo>
                    <a:cubicBezTo>
                      <a:pt x="39101" y="460"/>
                      <a:pt x="39092" y="460"/>
                      <a:pt x="39092" y="451"/>
                    </a:cubicBezTo>
                    <a:cubicBezTo>
                      <a:pt x="39092" y="451"/>
                      <a:pt x="39092" y="442"/>
                      <a:pt x="39083" y="434"/>
                    </a:cubicBezTo>
                    <a:cubicBezTo>
                      <a:pt x="39077" y="397"/>
                      <a:pt x="38826" y="310"/>
                      <a:pt x="38721" y="310"/>
                    </a:cubicBezTo>
                    <a:cubicBezTo>
                      <a:pt x="38672" y="310"/>
                      <a:pt x="38655" y="329"/>
                      <a:pt x="38709" y="380"/>
                    </a:cubicBezTo>
                    <a:cubicBezTo>
                      <a:pt x="38602" y="344"/>
                      <a:pt x="38495" y="318"/>
                      <a:pt x="38396" y="291"/>
                    </a:cubicBezTo>
                    <a:cubicBezTo>
                      <a:pt x="38405" y="273"/>
                      <a:pt x="38423" y="246"/>
                      <a:pt x="38450" y="219"/>
                    </a:cubicBezTo>
                    <a:cubicBezTo>
                      <a:pt x="38421" y="218"/>
                      <a:pt x="38396" y="217"/>
                      <a:pt x="38373" y="217"/>
                    </a:cubicBezTo>
                    <a:cubicBezTo>
                      <a:pt x="38266" y="217"/>
                      <a:pt x="38215" y="233"/>
                      <a:pt x="38200" y="255"/>
                    </a:cubicBezTo>
                    <a:cubicBezTo>
                      <a:pt x="38093" y="246"/>
                      <a:pt x="37995" y="237"/>
                      <a:pt x="37897" y="237"/>
                    </a:cubicBezTo>
                    <a:cubicBezTo>
                      <a:pt x="37906" y="219"/>
                      <a:pt x="37915" y="202"/>
                      <a:pt x="37906" y="202"/>
                    </a:cubicBezTo>
                    <a:cubicBezTo>
                      <a:pt x="37825" y="202"/>
                      <a:pt x="37781" y="219"/>
                      <a:pt x="37754" y="246"/>
                    </a:cubicBezTo>
                    <a:cubicBezTo>
                      <a:pt x="37611" y="264"/>
                      <a:pt x="37486" y="300"/>
                      <a:pt x="37370" y="353"/>
                    </a:cubicBezTo>
                    <a:cubicBezTo>
                      <a:pt x="37254" y="353"/>
                      <a:pt x="37433" y="193"/>
                      <a:pt x="37433" y="184"/>
                    </a:cubicBezTo>
                    <a:lnTo>
                      <a:pt x="37433" y="184"/>
                    </a:lnTo>
                    <a:cubicBezTo>
                      <a:pt x="37290" y="202"/>
                      <a:pt x="37192" y="273"/>
                      <a:pt x="37139" y="407"/>
                    </a:cubicBezTo>
                    <a:cubicBezTo>
                      <a:pt x="37139" y="243"/>
                      <a:pt x="37185" y="208"/>
                      <a:pt x="37165" y="208"/>
                    </a:cubicBezTo>
                    <a:cubicBezTo>
                      <a:pt x="37150" y="208"/>
                      <a:pt x="37104" y="225"/>
                      <a:pt x="36987" y="228"/>
                    </a:cubicBezTo>
                    <a:cubicBezTo>
                      <a:pt x="36933" y="228"/>
                      <a:pt x="36692" y="282"/>
                      <a:pt x="36630" y="309"/>
                    </a:cubicBezTo>
                    <a:cubicBezTo>
                      <a:pt x="36631" y="308"/>
                      <a:pt x="36632" y="308"/>
                      <a:pt x="36633" y="308"/>
                    </a:cubicBezTo>
                    <a:lnTo>
                      <a:pt x="36633" y="308"/>
                    </a:lnTo>
                    <a:cubicBezTo>
                      <a:pt x="36654" y="308"/>
                      <a:pt x="36282" y="613"/>
                      <a:pt x="36282" y="648"/>
                    </a:cubicBezTo>
                    <a:cubicBezTo>
                      <a:pt x="36224" y="589"/>
                      <a:pt x="36165" y="550"/>
                      <a:pt x="36107" y="550"/>
                    </a:cubicBezTo>
                    <a:cubicBezTo>
                      <a:pt x="36085" y="550"/>
                      <a:pt x="36063" y="555"/>
                      <a:pt x="36041" y="567"/>
                    </a:cubicBezTo>
                    <a:cubicBezTo>
                      <a:pt x="35972" y="459"/>
                      <a:pt x="36001" y="394"/>
                      <a:pt x="36053" y="394"/>
                    </a:cubicBezTo>
                    <a:cubicBezTo>
                      <a:pt x="36095" y="394"/>
                      <a:pt x="36152" y="436"/>
                      <a:pt x="36184" y="532"/>
                    </a:cubicBezTo>
                    <a:cubicBezTo>
                      <a:pt x="36184" y="532"/>
                      <a:pt x="36425" y="219"/>
                      <a:pt x="36434" y="202"/>
                    </a:cubicBezTo>
                    <a:cubicBezTo>
                      <a:pt x="36410" y="201"/>
                      <a:pt x="36387" y="200"/>
                      <a:pt x="36364" y="200"/>
                    </a:cubicBezTo>
                    <a:cubicBezTo>
                      <a:pt x="36123" y="200"/>
                      <a:pt x="35895" y="241"/>
                      <a:pt x="35667" y="282"/>
                    </a:cubicBezTo>
                    <a:cubicBezTo>
                      <a:pt x="35559" y="221"/>
                      <a:pt x="35431" y="139"/>
                      <a:pt x="35382" y="139"/>
                    </a:cubicBezTo>
                    <a:cubicBezTo>
                      <a:pt x="35345" y="139"/>
                      <a:pt x="35352" y="184"/>
                      <a:pt x="35444" y="318"/>
                    </a:cubicBezTo>
                    <a:cubicBezTo>
                      <a:pt x="35435" y="327"/>
                      <a:pt x="35417" y="327"/>
                      <a:pt x="35408" y="327"/>
                    </a:cubicBezTo>
                    <a:cubicBezTo>
                      <a:pt x="35256" y="228"/>
                      <a:pt x="35015" y="95"/>
                      <a:pt x="34908" y="95"/>
                    </a:cubicBezTo>
                    <a:cubicBezTo>
                      <a:pt x="34902" y="94"/>
                      <a:pt x="34896" y="94"/>
                      <a:pt x="34890" y="94"/>
                    </a:cubicBezTo>
                    <a:cubicBezTo>
                      <a:pt x="34703" y="94"/>
                      <a:pt x="34565" y="223"/>
                      <a:pt x="34427" y="344"/>
                    </a:cubicBezTo>
                    <a:cubicBezTo>
                      <a:pt x="34275" y="344"/>
                      <a:pt x="34159" y="353"/>
                      <a:pt x="34061" y="416"/>
                    </a:cubicBezTo>
                    <a:cubicBezTo>
                      <a:pt x="34061" y="339"/>
                      <a:pt x="34061" y="248"/>
                      <a:pt x="34078" y="248"/>
                    </a:cubicBezTo>
                    <a:cubicBezTo>
                      <a:pt x="34081" y="248"/>
                      <a:pt x="34084" y="250"/>
                      <a:pt x="34088" y="255"/>
                    </a:cubicBezTo>
                    <a:cubicBezTo>
                      <a:pt x="34033" y="124"/>
                      <a:pt x="33941" y="80"/>
                      <a:pt x="33833" y="80"/>
                    </a:cubicBezTo>
                    <a:cubicBezTo>
                      <a:pt x="33765" y="80"/>
                      <a:pt x="33691" y="97"/>
                      <a:pt x="33615" y="121"/>
                    </a:cubicBezTo>
                    <a:cubicBezTo>
                      <a:pt x="33606" y="117"/>
                      <a:pt x="33595" y="115"/>
                      <a:pt x="33582" y="115"/>
                    </a:cubicBezTo>
                    <a:cubicBezTo>
                      <a:pt x="33570" y="115"/>
                      <a:pt x="33557" y="117"/>
                      <a:pt x="33543" y="121"/>
                    </a:cubicBezTo>
                    <a:cubicBezTo>
                      <a:pt x="33543" y="130"/>
                      <a:pt x="33534" y="139"/>
                      <a:pt x="33534" y="148"/>
                    </a:cubicBezTo>
                    <a:cubicBezTo>
                      <a:pt x="33382" y="207"/>
                      <a:pt x="33222" y="283"/>
                      <a:pt x="33122" y="283"/>
                    </a:cubicBezTo>
                    <a:cubicBezTo>
                      <a:pt x="33117" y="283"/>
                      <a:pt x="33111" y="282"/>
                      <a:pt x="33106" y="282"/>
                    </a:cubicBezTo>
                    <a:lnTo>
                      <a:pt x="33106" y="282"/>
                    </a:lnTo>
                    <a:cubicBezTo>
                      <a:pt x="33097" y="309"/>
                      <a:pt x="33097" y="335"/>
                      <a:pt x="33115" y="344"/>
                    </a:cubicBezTo>
                    <a:cubicBezTo>
                      <a:pt x="32990" y="371"/>
                      <a:pt x="33240" y="416"/>
                      <a:pt x="33044" y="434"/>
                    </a:cubicBezTo>
                    <a:cubicBezTo>
                      <a:pt x="33240" y="541"/>
                      <a:pt x="33160" y="612"/>
                      <a:pt x="33187" y="790"/>
                    </a:cubicBezTo>
                    <a:cubicBezTo>
                      <a:pt x="33187" y="790"/>
                      <a:pt x="33195" y="781"/>
                      <a:pt x="33213" y="781"/>
                    </a:cubicBezTo>
                    <a:cubicBezTo>
                      <a:pt x="33160" y="817"/>
                      <a:pt x="33106" y="853"/>
                      <a:pt x="33062" y="889"/>
                    </a:cubicBezTo>
                    <a:cubicBezTo>
                      <a:pt x="33035" y="889"/>
                      <a:pt x="33017" y="889"/>
                      <a:pt x="33008" y="897"/>
                    </a:cubicBezTo>
                    <a:cubicBezTo>
                      <a:pt x="33017" y="871"/>
                      <a:pt x="33026" y="844"/>
                      <a:pt x="33035" y="817"/>
                    </a:cubicBezTo>
                    <a:cubicBezTo>
                      <a:pt x="33124" y="532"/>
                      <a:pt x="32740" y="603"/>
                      <a:pt x="32669" y="496"/>
                    </a:cubicBezTo>
                    <a:cubicBezTo>
                      <a:pt x="32660" y="478"/>
                      <a:pt x="32660" y="460"/>
                      <a:pt x="32669" y="451"/>
                    </a:cubicBezTo>
                    <a:cubicBezTo>
                      <a:pt x="32681" y="453"/>
                      <a:pt x="32692" y="454"/>
                      <a:pt x="32702" y="454"/>
                    </a:cubicBezTo>
                    <a:cubicBezTo>
                      <a:pt x="32753" y="454"/>
                      <a:pt x="32781" y="434"/>
                      <a:pt x="32758" y="389"/>
                    </a:cubicBezTo>
                    <a:cubicBezTo>
                      <a:pt x="32830" y="353"/>
                      <a:pt x="32919" y="335"/>
                      <a:pt x="32901" y="300"/>
                    </a:cubicBezTo>
                    <a:cubicBezTo>
                      <a:pt x="32892" y="271"/>
                      <a:pt x="32835" y="261"/>
                      <a:pt x="32769" y="261"/>
                    </a:cubicBezTo>
                    <a:cubicBezTo>
                      <a:pt x="32710" y="261"/>
                      <a:pt x="32644" y="269"/>
                      <a:pt x="32598" y="282"/>
                    </a:cubicBezTo>
                    <a:lnTo>
                      <a:pt x="32553" y="282"/>
                    </a:lnTo>
                    <a:cubicBezTo>
                      <a:pt x="32618" y="198"/>
                      <a:pt x="32629" y="166"/>
                      <a:pt x="32605" y="166"/>
                    </a:cubicBezTo>
                    <a:cubicBezTo>
                      <a:pt x="32528" y="166"/>
                      <a:pt x="32101" y="486"/>
                      <a:pt x="31932" y="486"/>
                    </a:cubicBezTo>
                    <a:cubicBezTo>
                      <a:pt x="31906" y="486"/>
                      <a:pt x="31886" y="478"/>
                      <a:pt x="31875" y="460"/>
                    </a:cubicBezTo>
                    <a:cubicBezTo>
                      <a:pt x="31829" y="618"/>
                      <a:pt x="31778" y="679"/>
                      <a:pt x="31737" y="679"/>
                    </a:cubicBezTo>
                    <a:cubicBezTo>
                      <a:pt x="31722" y="679"/>
                      <a:pt x="31709" y="671"/>
                      <a:pt x="31697" y="657"/>
                    </a:cubicBezTo>
                    <a:cubicBezTo>
                      <a:pt x="31741" y="621"/>
                      <a:pt x="31777" y="576"/>
                      <a:pt x="31777" y="550"/>
                    </a:cubicBezTo>
                    <a:lnTo>
                      <a:pt x="31777" y="550"/>
                    </a:lnTo>
                    <a:cubicBezTo>
                      <a:pt x="31725" y="563"/>
                      <a:pt x="31692" y="571"/>
                      <a:pt x="31671" y="571"/>
                    </a:cubicBezTo>
                    <a:cubicBezTo>
                      <a:pt x="31663" y="571"/>
                      <a:pt x="31657" y="570"/>
                      <a:pt x="31652" y="567"/>
                    </a:cubicBezTo>
                    <a:cubicBezTo>
                      <a:pt x="31652" y="558"/>
                      <a:pt x="31643" y="541"/>
                      <a:pt x="31643" y="532"/>
                    </a:cubicBezTo>
                    <a:cubicBezTo>
                      <a:pt x="31660" y="472"/>
                      <a:pt x="31742" y="388"/>
                      <a:pt x="31641" y="388"/>
                    </a:cubicBezTo>
                    <a:cubicBezTo>
                      <a:pt x="31637" y="388"/>
                      <a:pt x="31631" y="389"/>
                      <a:pt x="31625" y="389"/>
                    </a:cubicBezTo>
                    <a:cubicBezTo>
                      <a:pt x="31625" y="318"/>
                      <a:pt x="31643" y="246"/>
                      <a:pt x="31679" y="193"/>
                    </a:cubicBezTo>
                    <a:lnTo>
                      <a:pt x="31679" y="193"/>
                    </a:lnTo>
                    <a:cubicBezTo>
                      <a:pt x="31607" y="239"/>
                      <a:pt x="31517" y="291"/>
                      <a:pt x="31457" y="291"/>
                    </a:cubicBezTo>
                    <a:cubicBezTo>
                      <a:pt x="31423" y="291"/>
                      <a:pt x="31399" y="274"/>
                      <a:pt x="31393" y="230"/>
                    </a:cubicBezTo>
                    <a:lnTo>
                      <a:pt x="31393" y="230"/>
                    </a:lnTo>
                    <a:cubicBezTo>
                      <a:pt x="31393" y="236"/>
                      <a:pt x="31393" y="241"/>
                      <a:pt x="31393" y="246"/>
                    </a:cubicBezTo>
                    <a:cubicBezTo>
                      <a:pt x="31386" y="239"/>
                      <a:pt x="31375" y="235"/>
                      <a:pt x="31363" y="235"/>
                    </a:cubicBezTo>
                    <a:cubicBezTo>
                      <a:pt x="31333" y="235"/>
                      <a:pt x="31292" y="256"/>
                      <a:pt x="31260" y="282"/>
                    </a:cubicBezTo>
                    <a:cubicBezTo>
                      <a:pt x="31304" y="300"/>
                      <a:pt x="31340" y="309"/>
                      <a:pt x="31384" y="318"/>
                    </a:cubicBezTo>
                    <a:cubicBezTo>
                      <a:pt x="31384" y="371"/>
                      <a:pt x="31384" y="434"/>
                      <a:pt x="31376" y="478"/>
                    </a:cubicBezTo>
                    <a:cubicBezTo>
                      <a:pt x="31304" y="514"/>
                      <a:pt x="31242" y="558"/>
                      <a:pt x="31242" y="603"/>
                    </a:cubicBezTo>
                    <a:cubicBezTo>
                      <a:pt x="31242" y="612"/>
                      <a:pt x="31242" y="621"/>
                      <a:pt x="31242" y="630"/>
                    </a:cubicBezTo>
                    <a:cubicBezTo>
                      <a:pt x="31224" y="630"/>
                      <a:pt x="31197" y="639"/>
                      <a:pt x="31170" y="639"/>
                    </a:cubicBezTo>
                    <a:cubicBezTo>
                      <a:pt x="31153" y="639"/>
                      <a:pt x="31144" y="648"/>
                      <a:pt x="31126" y="648"/>
                    </a:cubicBezTo>
                    <a:lnTo>
                      <a:pt x="31081" y="648"/>
                    </a:lnTo>
                    <a:cubicBezTo>
                      <a:pt x="31028" y="648"/>
                      <a:pt x="31206" y="157"/>
                      <a:pt x="31206" y="103"/>
                    </a:cubicBezTo>
                    <a:cubicBezTo>
                      <a:pt x="31099" y="103"/>
                      <a:pt x="31037" y="237"/>
                      <a:pt x="30992" y="362"/>
                    </a:cubicBezTo>
                    <a:cubicBezTo>
                      <a:pt x="30956" y="353"/>
                      <a:pt x="30921" y="344"/>
                      <a:pt x="30885" y="335"/>
                    </a:cubicBezTo>
                    <a:cubicBezTo>
                      <a:pt x="30929" y="300"/>
                      <a:pt x="30983" y="219"/>
                      <a:pt x="31028" y="103"/>
                    </a:cubicBezTo>
                    <a:cubicBezTo>
                      <a:pt x="30985" y="103"/>
                      <a:pt x="30865" y="84"/>
                      <a:pt x="30764" y="84"/>
                    </a:cubicBezTo>
                    <a:cubicBezTo>
                      <a:pt x="30697" y="84"/>
                      <a:pt x="30639" y="93"/>
                      <a:pt x="30617" y="121"/>
                    </a:cubicBezTo>
                    <a:cubicBezTo>
                      <a:pt x="30608" y="139"/>
                      <a:pt x="30582" y="175"/>
                      <a:pt x="30555" y="219"/>
                    </a:cubicBezTo>
                    <a:cubicBezTo>
                      <a:pt x="30537" y="202"/>
                      <a:pt x="30510" y="175"/>
                      <a:pt x="30492" y="157"/>
                    </a:cubicBezTo>
                    <a:cubicBezTo>
                      <a:pt x="30492" y="165"/>
                      <a:pt x="30492" y="410"/>
                      <a:pt x="30441" y="410"/>
                    </a:cubicBezTo>
                    <a:cubicBezTo>
                      <a:pt x="30437" y="410"/>
                      <a:pt x="30434" y="409"/>
                      <a:pt x="30430" y="407"/>
                    </a:cubicBezTo>
                    <a:cubicBezTo>
                      <a:pt x="30430" y="407"/>
                      <a:pt x="30421" y="398"/>
                      <a:pt x="30412" y="398"/>
                    </a:cubicBezTo>
                    <a:cubicBezTo>
                      <a:pt x="30439" y="273"/>
                      <a:pt x="30466" y="175"/>
                      <a:pt x="30457" y="166"/>
                    </a:cubicBezTo>
                    <a:cubicBezTo>
                      <a:pt x="30449" y="163"/>
                      <a:pt x="30440" y="161"/>
                      <a:pt x="30430" y="161"/>
                    </a:cubicBezTo>
                    <a:cubicBezTo>
                      <a:pt x="30386" y="161"/>
                      <a:pt x="30328" y="192"/>
                      <a:pt x="30269" y="228"/>
                    </a:cubicBezTo>
                    <a:cubicBezTo>
                      <a:pt x="30230" y="169"/>
                      <a:pt x="30185" y="119"/>
                      <a:pt x="30096" y="119"/>
                    </a:cubicBezTo>
                    <a:cubicBezTo>
                      <a:pt x="30065" y="119"/>
                      <a:pt x="30028" y="125"/>
                      <a:pt x="29984" y="139"/>
                    </a:cubicBezTo>
                    <a:cubicBezTo>
                      <a:pt x="30144" y="246"/>
                      <a:pt x="30020" y="407"/>
                      <a:pt x="29895" y="460"/>
                    </a:cubicBezTo>
                    <a:cubicBezTo>
                      <a:pt x="29880" y="463"/>
                      <a:pt x="29865" y="464"/>
                      <a:pt x="29850" y="464"/>
                    </a:cubicBezTo>
                    <a:cubicBezTo>
                      <a:pt x="29820" y="464"/>
                      <a:pt x="29791" y="460"/>
                      <a:pt x="29761" y="460"/>
                    </a:cubicBezTo>
                    <a:cubicBezTo>
                      <a:pt x="29788" y="407"/>
                      <a:pt x="29850" y="148"/>
                      <a:pt x="29895" y="148"/>
                    </a:cubicBezTo>
                    <a:cubicBezTo>
                      <a:pt x="29773" y="137"/>
                      <a:pt x="29611" y="129"/>
                      <a:pt x="29461" y="129"/>
                    </a:cubicBezTo>
                    <a:cubicBezTo>
                      <a:pt x="29368" y="129"/>
                      <a:pt x="29279" y="132"/>
                      <a:pt x="29208" y="139"/>
                    </a:cubicBezTo>
                    <a:cubicBezTo>
                      <a:pt x="29154" y="148"/>
                      <a:pt x="29136" y="175"/>
                      <a:pt x="29119" y="219"/>
                    </a:cubicBezTo>
                    <a:cubicBezTo>
                      <a:pt x="29092" y="193"/>
                      <a:pt x="29065" y="175"/>
                      <a:pt x="29038" y="157"/>
                    </a:cubicBezTo>
                    <a:cubicBezTo>
                      <a:pt x="29038" y="148"/>
                      <a:pt x="29038" y="139"/>
                      <a:pt x="29038" y="130"/>
                    </a:cubicBezTo>
                    <a:cubicBezTo>
                      <a:pt x="28961" y="123"/>
                      <a:pt x="28873" y="117"/>
                      <a:pt x="28784" y="117"/>
                    </a:cubicBezTo>
                    <a:cubicBezTo>
                      <a:pt x="28637" y="117"/>
                      <a:pt x="28486" y="135"/>
                      <a:pt x="28369" y="202"/>
                    </a:cubicBezTo>
                    <a:cubicBezTo>
                      <a:pt x="28369" y="202"/>
                      <a:pt x="28378" y="211"/>
                      <a:pt x="28378" y="211"/>
                    </a:cubicBezTo>
                    <a:cubicBezTo>
                      <a:pt x="28351" y="202"/>
                      <a:pt x="28325" y="202"/>
                      <a:pt x="28316" y="193"/>
                    </a:cubicBezTo>
                    <a:cubicBezTo>
                      <a:pt x="28222" y="183"/>
                      <a:pt x="28132" y="179"/>
                      <a:pt x="28043" y="179"/>
                    </a:cubicBezTo>
                    <a:cubicBezTo>
                      <a:pt x="27877" y="179"/>
                      <a:pt x="27714" y="193"/>
                      <a:pt x="27539" y="211"/>
                    </a:cubicBezTo>
                    <a:cubicBezTo>
                      <a:pt x="27397" y="255"/>
                      <a:pt x="27263" y="318"/>
                      <a:pt x="27129" y="380"/>
                    </a:cubicBezTo>
                    <a:cubicBezTo>
                      <a:pt x="27058" y="309"/>
                      <a:pt x="26986" y="255"/>
                      <a:pt x="26888" y="219"/>
                    </a:cubicBezTo>
                    <a:lnTo>
                      <a:pt x="26888" y="219"/>
                    </a:lnTo>
                    <a:cubicBezTo>
                      <a:pt x="26958" y="380"/>
                      <a:pt x="26930" y="437"/>
                      <a:pt x="26854" y="437"/>
                    </a:cubicBezTo>
                    <a:cubicBezTo>
                      <a:pt x="26833" y="437"/>
                      <a:pt x="26808" y="432"/>
                      <a:pt x="26781" y="425"/>
                    </a:cubicBezTo>
                    <a:cubicBezTo>
                      <a:pt x="26754" y="398"/>
                      <a:pt x="26656" y="353"/>
                      <a:pt x="26558" y="335"/>
                    </a:cubicBezTo>
                    <a:cubicBezTo>
                      <a:pt x="26442" y="282"/>
                      <a:pt x="26326" y="228"/>
                      <a:pt x="26264" y="219"/>
                    </a:cubicBezTo>
                    <a:cubicBezTo>
                      <a:pt x="26216" y="214"/>
                      <a:pt x="26164" y="211"/>
                      <a:pt x="26108" y="211"/>
                    </a:cubicBezTo>
                    <a:cubicBezTo>
                      <a:pt x="25996" y="211"/>
                      <a:pt x="25871" y="222"/>
                      <a:pt x="25746" y="246"/>
                    </a:cubicBezTo>
                    <a:cubicBezTo>
                      <a:pt x="25693" y="241"/>
                      <a:pt x="25641" y="238"/>
                      <a:pt x="25590" y="238"/>
                    </a:cubicBezTo>
                    <a:cubicBezTo>
                      <a:pt x="25482" y="238"/>
                      <a:pt x="25380" y="251"/>
                      <a:pt x="25282" y="282"/>
                    </a:cubicBezTo>
                    <a:cubicBezTo>
                      <a:pt x="25291" y="255"/>
                      <a:pt x="25309" y="228"/>
                      <a:pt x="25327" y="202"/>
                    </a:cubicBezTo>
                    <a:cubicBezTo>
                      <a:pt x="25297" y="187"/>
                      <a:pt x="24923" y="174"/>
                      <a:pt x="24573" y="174"/>
                    </a:cubicBezTo>
                    <a:cubicBezTo>
                      <a:pt x="24298" y="174"/>
                      <a:pt x="24038" y="182"/>
                      <a:pt x="23971" y="202"/>
                    </a:cubicBezTo>
                    <a:cubicBezTo>
                      <a:pt x="23757" y="264"/>
                      <a:pt x="23686" y="442"/>
                      <a:pt x="23561" y="594"/>
                    </a:cubicBezTo>
                    <a:cubicBezTo>
                      <a:pt x="23554" y="531"/>
                      <a:pt x="23535" y="495"/>
                      <a:pt x="23486" y="495"/>
                    </a:cubicBezTo>
                    <a:cubicBezTo>
                      <a:pt x="23465" y="495"/>
                      <a:pt x="23440" y="501"/>
                      <a:pt x="23409" y="514"/>
                    </a:cubicBezTo>
                    <a:cubicBezTo>
                      <a:pt x="23382" y="478"/>
                      <a:pt x="23356" y="451"/>
                      <a:pt x="23338" y="425"/>
                    </a:cubicBezTo>
                    <a:cubicBezTo>
                      <a:pt x="23370" y="369"/>
                      <a:pt x="23402" y="312"/>
                      <a:pt x="23408" y="308"/>
                    </a:cubicBezTo>
                    <a:lnTo>
                      <a:pt x="23408" y="308"/>
                    </a:lnTo>
                    <a:cubicBezTo>
                      <a:pt x="23408" y="308"/>
                      <a:pt x="23409" y="308"/>
                      <a:pt x="23409" y="309"/>
                    </a:cubicBezTo>
                    <a:cubicBezTo>
                      <a:pt x="23409" y="308"/>
                      <a:pt x="23409" y="308"/>
                      <a:pt x="23409" y="308"/>
                    </a:cubicBezTo>
                    <a:cubicBezTo>
                      <a:pt x="23408" y="308"/>
                      <a:pt x="23408" y="308"/>
                      <a:pt x="23408" y="308"/>
                    </a:cubicBezTo>
                    <a:lnTo>
                      <a:pt x="23408" y="308"/>
                    </a:lnTo>
                    <a:cubicBezTo>
                      <a:pt x="23297" y="247"/>
                      <a:pt x="23141" y="142"/>
                      <a:pt x="23086" y="142"/>
                    </a:cubicBezTo>
                    <a:cubicBezTo>
                      <a:pt x="23043" y="142"/>
                      <a:pt x="23061" y="204"/>
                      <a:pt x="23204" y="398"/>
                    </a:cubicBezTo>
                    <a:cubicBezTo>
                      <a:pt x="23097" y="309"/>
                      <a:pt x="22749" y="95"/>
                      <a:pt x="22606" y="95"/>
                    </a:cubicBezTo>
                    <a:cubicBezTo>
                      <a:pt x="22600" y="94"/>
                      <a:pt x="22595" y="94"/>
                      <a:pt x="22589" y="94"/>
                    </a:cubicBezTo>
                    <a:cubicBezTo>
                      <a:pt x="22392" y="94"/>
                      <a:pt x="22245" y="241"/>
                      <a:pt x="22098" y="371"/>
                    </a:cubicBezTo>
                    <a:cubicBezTo>
                      <a:pt x="21991" y="389"/>
                      <a:pt x="21875" y="407"/>
                      <a:pt x="21768" y="434"/>
                    </a:cubicBezTo>
                    <a:cubicBezTo>
                      <a:pt x="21768" y="348"/>
                      <a:pt x="21761" y="249"/>
                      <a:pt x="21777" y="249"/>
                    </a:cubicBezTo>
                    <a:cubicBezTo>
                      <a:pt x="21779" y="249"/>
                      <a:pt x="21782" y="251"/>
                      <a:pt x="21785" y="255"/>
                    </a:cubicBezTo>
                    <a:cubicBezTo>
                      <a:pt x="21731" y="124"/>
                      <a:pt x="21639" y="79"/>
                      <a:pt x="21531" y="79"/>
                    </a:cubicBezTo>
                    <a:cubicBezTo>
                      <a:pt x="21353" y="79"/>
                      <a:pt x="21131" y="200"/>
                      <a:pt x="20965" y="255"/>
                    </a:cubicBezTo>
                    <a:cubicBezTo>
                      <a:pt x="20930" y="248"/>
                      <a:pt x="20897" y="244"/>
                      <a:pt x="20863" y="244"/>
                    </a:cubicBezTo>
                    <a:cubicBezTo>
                      <a:pt x="20776" y="244"/>
                      <a:pt x="20692" y="267"/>
                      <a:pt x="20608" y="300"/>
                    </a:cubicBezTo>
                    <a:cubicBezTo>
                      <a:pt x="20597" y="271"/>
                      <a:pt x="20542" y="261"/>
                      <a:pt x="20477" y="261"/>
                    </a:cubicBezTo>
                    <a:cubicBezTo>
                      <a:pt x="20380" y="261"/>
                      <a:pt x="20260" y="284"/>
                      <a:pt x="20233" y="300"/>
                    </a:cubicBezTo>
                    <a:cubicBezTo>
                      <a:pt x="20312" y="203"/>
                      <a:pt x="20327" y="167"/>
                      <a:pt x="20301" y="167"/>
                    </a:cubicBezTo>
                    <a:cubicBezTo>
                      <a:pt x="20226" y="167"/>
                      <a:pt x="19799" y="485"/>
                      <a:pt x="19636" y="485"/>
                    </a:cubicBezTo>
                    <a:cubicBezTo>
                      <a:pt x="19611" y="485"/>
                      <a:pt x="19592" y="478"/>
                      <a:pt x="19582" y="460"/>
                    </a:cubicBezTo>
                    <a:cubicBezTo>
                      <a:pt x="19564" y="514"/>
                      <a:pt x="19546" y="550"/>
                      <a:pt x="19528" y="585"/>
                    </a:cubicBezTo>
                    <a:cubicBezTo>
                      <a:pt x="19475" y="576"/>
                      <a:pt x="19412" y="567"/>
                      <a:pt x="19350" y="558"/>
                    </a:cubicBezTo>
                    <a:cubicBezTo>
                      <a:pt x="19323" y="442"/>
                      <a:pt x="19323" y="282"/>
                      <a:pt x="19377" y="193"/>
                    </a:cubicBezTo>
                    <a:lnTo>
                      <a:pt x="19377" y="193"/>
                    </a:lnTo>
                    <a:cubicBezTo>
                      <a:pt x="19305" y="239"/>
                      <a:pt x="19218" y="291"/>
                      <a:pt x="19159" y="291"/>
                    </a:cubicBezTo>
                    <a:cubicBezTo>
                      <a:pt x="19116" y="291"/>
                      <a:pt x="19087" y="263"/>
                      <a:pt x="19091" y="184"/>
                    </a:cubicBezTo>
                    <a:lnTo>
                      <a:pt x="19091" y="184"/>
                    </a:lnTo>
                    <a:cubicBezTo>
                      <a:pt x="19082" y="291"/>
                      <a:pt x="19091" y="398"/>
                      <a:pt x="19073" y="478"/>
                    </a:cubicBezTo>
                    <a:cubicBezTo>
                      <a:pt x="18975" y="451"/>
                      <a:pt x="18895" y="416"/>
                      <a:pt x="18824" y="398"/>
                    </a:cubicBezTo>
                    <a:cubicBezTo>
                      <a:pt x="18859" y="273"/>
                      <a:pt x="18904" y="130"/>
                      <a:pt x="18913" y="103"/>
                    </a:cubicBezTo>
                    <a:cubicBezTo>
                      <a:pt x="18797" y="103"/>
                      <a:pt x="18734" y="255"/>
                      <a:pt x="18681" y="389"/>
                    </a:cubicBezTo>
                    <a:cubicBezTo>
                      <a:pt x="18538" y="389"/>
                      <a:pt x="18413" y="478"/>
                      <a:pt x="18226" y="728"/>
                    </a:cubicBezTo>
                    <a:cubicBezTo>
                      <a:pt x="18253" y="692"/>
                      <a:pt x="18235" y="541"/>
                      <a:pt x="18208" y="425"/>
                    </a:cubicBezTo>
                    <a:lnTo>
                      <a:pt x="18208" y="425"/>
                    </a:lnTo>
                    <a:cubicBezTo>
                      <a:pt x="18226" y="434"/>
                      <a:pt x="18244" y="442"/>
                      <a:pt x="18279" y="442"/>
                    </a:cubicBezTo>
                    <a:lnTo>
                      <a:pt x="18395" y="228"/>
                    </a:lnTo>
                    <a:cubicBezTo>
                      <a:pt x="18433" y="323"/>
                      <a:pt x="18476" y="371"/>
                      <a:pt x="18522" y="371"/>
                    </a:cubicBezTo>
                    <a:cubicBezTo>
                      <a:pt x="18585" y="371"/>
                      <a:pt x="18654" y="283"/>
                      <a:pt x="18725" y="103"/>
                    </a:cubicBezTo>
                    <a:cubicBezTo>
                      <a:pt x="18688" y="103"/>
                      <a:pt x="18567" y="84"/>
                      <a:pt x="18467" y="84"/>
                    </a:cubicBezTo>
                    <a:cubicBezTo>
                      <a:pt x="18400" y="84"/>
                      <a:pt x="18342" y="93"/>
                      <a:pt x="18324" y="121"/>
                    </a:cubicBezTo>
                    <a:cubicBezTo>
                      <a:pt x="18297" y="166"/>
                      <a:pt x="18208" y="264"/>
                      <a:pt x="18190" y="335"/>
                    </a:cubicBezTo>
                    <a:cubicBezTo>
                      <a:pt x="18181" y="309"/>
                      <a:pt x="18172" y="282"/>
                      <a:pt x="18163" y="273"/>
                    </a:cubicBezTo>
                    <a:cubicBezTo>
                      <a:pt x="18155" y="273"/>
                      <a:pt x="18146" y="282"/>
                      <a:pt x="18137" y="282"/>
                    </a:cubicBezTo>
                    <a:cubicBezTo>
                      <a:pt x="18155" y="219"/>
                      <a:pt x="18163" y="175"/>
                      <a:pt x="18155" y="166"/>
                    </a:cubicBezTo>
                    <a:cubicBezTo>
                      <a:pt x="18148" y="163"/>
                      <a:pt x="18140" y="162"/>
                      <a:pt x="18132" y="162"/>
                    </a:cubicBezTo>
                    <a:cubicBezTo>
                      <a:pt x="18052" y="162"/>
                      <a:pt x="17907" y="272"/>
                      <a:pt x="17842" y="353"/>
                    </a:cubicBezTo>
                    <a:cubicBezTo>
                      <a:pt x="17700" y="389"/>
                      <a:pt x="17557" y="416"/>
                      <a:pt x="17414" y="451"/>
                    </a:cubicBezTo>
                    <a:cubicBezTo>
                      <a:pt x="17173" y="425"/>
                      <a:pt x="16932" y="309"/>
                      <a:pt x="16727" y="148"/>
                    </a:cubicBezTo>
                    <a:lnTo>
                      <a:pt x="16727" y="148"/>
                    </a:lnTo>
                    <a:cubicBezTo>
                      <a:pt x="16718" y="175"/>
                      <a:pt x="16870" y="371"/>
                      <a:pt x="17022" y="567"/>
                    </a:cubicBezTo>
                    <a:cubicBezTo>
                      <a:pt x="16941" y="594"/>
                      <a:pt x="16861" y="621"/>
                      <a:pt x="16772" y="657"/>
                    </a:cubicBezTo>
                    <a:cubicBezTo>
                      <a:pt x="16665" y="567"/>
                      <a:pt x="16584" y="496"/>
                      <a:pt x="16576" y="487"/>
                    </a:cubicBezTo>
                    <a:cubicBezTo>
                      <a:pt x="16932" y="416"/>
                      <a:pt x="16094" y="202"/>
                      <a:pt x="16013" y="193"/>
                    </a:cubicBezTo>
                    <a:cubicBezTo>
                      <a:pt x="15923" y="183"/>
                      <a:pt x="15834" y="179"/>
                      <a:pt x="15745" y="179"/>
                    </a:cubicBezTo>
                    <a:cubicBezTo>
                      <a:pt x="15580" y="179"/>
                      <a:pt x="15415" y="193"/>
                      <a:pt x="15246" y="211"/>
                    </a:cubicBezTo>
                    <a:cubicBezTo>
                      <a:pt x="15104" y="255"/>
                      <a:pt x="14961" y="318"/>
                      <a:pt x="14827" y="380"/>
                    </a:cubicBezTo>
                    <a:cubicBezTo>
                      <a:pt x="14765" y="309"/>
                      <a:pt x="14684" y="255"/>
                      <a:pt x="14595" y="219"/>
                    </a:cubicBezTo>
                    <a:lnTo>
                      <a:pt x="14595" y="219"/>
                    </a:lnTo>
                    <a:cubicBezTo>
                      <a:pt x="14662" y="380"/>
                      <a:pt x="14633" y="434"/>
                      <a:pt x="14558" y="434"/>
                    </a:cubicBezTo>
                    <a:cubicBezTo>
                      <a:pt x="14411" y="434"/>
                      <a:pt x="14091" y="231"/>
                      <a:pt x="13962" y="219"/>
                    </a:cubicBezTo>
                    <a:cubicBezTo>
                      <a:pt x="13914" y="212"/>
                      <a:pt x="13860" y="209"/>
                      <a:pt x="13802" y="209"/>
                    </a:cubicBezTo>
                    <a:cubicBezTo>
                      <a:pt x="13509" y="209"/>
                      <a:pt x="13108" y="297"/>
                      <a:pt x="12900" y="416"/>
                    </a:cubicBezTo>
                    <a:cubicBezTo>
                      <a:pt x="12945" y="344"/>
                      <a:pt x="12980" y="273"/>
                      <a:pt x="13025" y="202"/>
                    </a:cubicBezTo>
                    <a:cubicBezTo>
                      <a:pt x="12995" y="187"/>
                      <a:pt x="12621" y="174"/>
                      <a:pt x="12271" y="174"/>
                    </a:cubicBezTo>
                    <a:cubicBezTo>
                      <a:pt x="11996" y="174"/>
                      <a:pt x="11736" y="182"/>
                      <a:pt x="11669" y="202"/>
                    </a:cubicBezTo>
                    <a:cubicBezTo>
                      <a:pt x="11366" y="291"/>
                      <a:pt x="11348" y="621"/>
                      <a:pt x="11062" y="755"/>
                    </a:cubicBezTo>
                    <a:cubicBezTo>
                      <a:pt x="11002" y="782"/>
                      <a:pt x="10941" y="792"/>
                      <a:pt x="10880" y="792"/>
                    </a:cubicBezTo>
                    <a:cubicBezTo>
                      <a:pt x="10683" y="792"/>
                      <a:pt x="10493" y="682"/>
                      <a:pt x="10353" y="682"/>
                    </a:cubicBezTo>
                    <a:cubicBezTo>
                      <a:pt x="10251" y="682"/>
                      <a:pt x="10175" y="741"/>
                      <a:pt x="10143" y="942"/>
                    </a:cubicBezTo>
                    <a:cubicBezTo>
                      <a:pt x="10139" y="948"/>
                      <a:pt x="10135" y="950"/>
                      <a:pt x="10130" y="950"/>
                    </a:cubicBezTo>
                    <a:cubicBezTo>
                      <a:pt x="10074" y="950"/>
                      <a:pt x="9982" y="585"/>
                      <a:pt x="9974" y="576"/>
                    </a:cubicBezTo>
                    <a:cubicBezTo>
                      <a:pt x="9887" y="621"/>
                      <a:pt x="9843" y="641"/>
                      <a:pt x="9823" y="641"/>
                    </a:cubicBezTo>
                    <a:cubicBezTo>
                      <a:pt x="9775" y="641"/>
                      <a:pt x="9865" y="526"/>
                      <a:pt x="9840" y="362"/>
                    </a:cubicBezTo>
                    <a:lnTo>
                      <a:pt x="9840" y="362"/>
                    </a:lnTo>
                    <a:cubicBezTo>
                      <a:pt x="9608" y="407"/>
                      <a:pt x="9367" y="451"/>
                      <a:pt x="9135" y="505"/>
                    </a:cubicBezTo>
                    <a:cubicBezTo>
                      <a:pt x="9269" y="773"/>
                      <a:pt x="9483" y="1040"/>
                      <a:pt x="9483" y="1352"/>
                    </a:cubicBezTo>
                    <a:cubicBezTo>
                      <a:pt x="9135" y="1147"/>
                      <a:pt x="9225" y="692"/>
                      <a:pt x="8966" y="442"/>
                    </a:cubicBezTo>
                    <a:cubicBezTo>
                      <a:pt x="8818" y="295"/>
                      <a:pt x="8687" y="243"/>
                      <a:pt x="8559" y="243"/>
                    </a:cubicBezTo>
                    <a:cubicBezTo>
                      <a:pt x="8346" y="243"/>
                      <a:pt x="8143" y="386"/>
                      <a:pt x="7886" y="469"/>
                    </a:cubicBezTo>
                    <a:cubicBezTo>
                      <a:pt x="7651" y="550"/>
                      <a:pt x="7505" y="594"/>
                      <a:pt x="7336" y="594"/>
                    </a:cubicBezTo>
                    <a:cubicBezTo>
                      <a:pt x="7223" y="594"/>
                      <a:pt x="7100" y="575"/>
                      <a:pt x="6932" y="532"/>
                    </a:cubicBezTo>
                    <a:cubicBezTo>
                      <a:pt x="6695" y="469"/>
                      <a:pt x="6542" y="389"/>
                      <a:pt x="6398" y="389"/>
                    </a:cubicBezTo>
                    <a:cubicBezTo>
                      <a:pt x="6254" y="389"/>
                      <a:pt x="6120" y="469"/>
                      <a:pt x="5924" y="728"/>
                    </a:cubicBezTo>
                    <a:cubicBezTo>
                      <a:pt x="5968" y="666"/>
                      <a:pt x="5897" y="327"/>
                      <a:pt x="5870" y="273"/>
                    </a:cubicBezTo>
                    <a:cubicBezTo>
                      <a:pt x="5389" y="389"/>
                      <a:pt x="4889" y="487"/>
                      <a:pt x="4425" y="674"/>
                    </a:cubicBezTo>
                    <a:cubicBezTo>
                      <a:pt x="4523" y="773"/>
                      <a:pt x="4612" y="889"/>
                      <a:pt x="4675" y="1013"/>
                    </a:cubicBezTo>
                    <a:cubicBezTo>
                      <a:pt x="4113" y="944"/>
                      <a:pt x="3589" y="325"/>
                      <a:pt x="3028" y="325"/>
                    </a:cubicBezTo>
                    <a:cubicBezTo>
                      <a:pt x="2867" y="325"/>
                      <a:pt x="2703" y="376"/>
                      <a:pt x="2534" y="505"/>
                    </a:cubicBezTo>
                    <a:cubicBezTo>
                      <a:pt x="2593" y="486"/>
                      <a:pt x="2641" y="477"/>
                      <a:pt x="2680" y="477"/>
                    </a:cubicBezTo>
                    <a:cubicBezTo>
                      <a:pt x="2911" y="477"/>
                      <a:pt x="2806" y="776"/>
                      <a:pt x="2623" y="853"/>
                    </a:cubicBezTo>
                    <a:cubicBezTo>
                      <a:pt x="2623" y="862"/>
                      <a:pt x="2614" y="862"/>
                      <a:pt x="2605" y="862"/>
                    </a:cubicBezTo>
                    <a:lnTo>
                      <a:pt x="2453" y="862"/>
                    </a:lnTo>
                    <a:cubicBezTo>
                      <a:pt x="2479" y="868"/>
                      <a:pt x="2504" y="874"/>
                      <a:pt x="2532" y="874"/>
                    </a:cubicBezTo>
                    <a:cubicBezTo>
                      <a:pt x="2544" y="874"/>
                      <a:pt x="2556" y="873"/>
                      <a:pt x="2569" y="871"/>
                    </a:cubicBezTo>
                    <a:lnTo>
                      <a:pt x="2569" y="871"/>
                    </a:lnTo>
                    <a:cubicBezTo>
                      <a:pt x="2539" y="879"/>
                      <a:pt x="2509" y="882"/>
                      <a:pt x="2480" y="882"/>
                    </a:cubicBezTo>
                    <a:cubicBezTo>
                      <a:pt x="2159" y="882"/>
                      <a:pt x="1907" y="435"/>
                      <a:pt x="1564" y="435"/>
                    </a:cubicBezTo>
                    <a:cubicBezTo>
                      <a:pt x="1490" y="435"/>
                      <a:pt x="1413" y="455"/>
                      <a:pt x="1329" y="505"/>
                    </a:cubicBezTo>
                    <a:cubicBezTo>
                      <a:pt x="1704" y="505"/>
                      <a:pt x="1615" y="630"/>
                      <a:pt x="1838" y="808"/>
                    </a:cubicBezTo>
                    <a:cubicBezTo>
                      <a:pt x="1828" y="907"/>
                      <a:pt x="1800" y="942"/>
                      <a:pt x="1763" y="942"/>
                    </a:cubicBezTo>
                    <a:cubicBezTo>
                      <a:pt x="1679" y="942"/>
                      <a:pt x="1542" y="769"/>
                      <a:pt x="1428" y="769"/>
                    </a:cubicBezTo>
                    <a:cubicBezTo>
                      <a:pt x="1418" y="769"/>
                      <a:pt x="1410" y="770"/>
                      <a:pt x="1401" y="773"/>
                    </a:cubicBezTo>
                    <a:cubicBezTo>
                      <a:pt x="1426" y="951"/>
                      <a:pt x="1557" y="1000"/>
                      <a:pt x="1708" y="1035"/>
                    </a:cubicBezTo>
                    <a:lnTo>
                      <a:pt x="1708" y="1035"/>
                    </a:lnTo>
                    <a:cubicBezTo>
                      <a:pt x="1653" y="1024"/>
                      <a:pt x="1596" y="1021"/>
                      <a:pt x="1539" y="1021"/>
                    </a:cubicBezTo>
                    <a:cubicBezTo>
                      <a:pt x="1483" y="1021"/>
                      <a:pt x="1427" y="1024"/>
                      <a:pt x="1372" y="1024"/>
                    </a:cubicBezTo>
                    <a:cubicBezTo>
                      <a:pt x="1308" y="1024"/>
                      <a:pt x="1246" y="1020"/>
                      <a:pt x="1187" y="1005"/>
                    </a:cubicBezTo>
                    <a:cubicBezTo>
                      <a:pt x="1321" y="880"/>
                      <a:pt x="1258" y="826"/>
                      <a:pt x="999" y="826"/>
                    </a:cubicBezTo>
                    <a:cubicBezTo>
                      <a:pt x="899" y="788"/>
                      <a:pt x="801" y="770"/>
                      <a:pt x="703" y="770"/>
                    </a:cubicBezTo>
                    <a:cubicBezTo>
                      <a:pt x="618" y="770"/>
                      <a:pt x="533" y="783"/>
                      <a:pt x="446" y="808"/>
                    </a:cubicBezTo>
                    <a:cubicBezTo>
                      <a:pt x="598" y="844"/>
                      <a:pt x="705" y="924"/>
                      <a:pt x="759" y="1049"/>
                    </a:cubicBezTo>
                    <a:cubicBezTo>
                      <a:pt x="732" y="1192"/>
                      <a:pt x="348" y="1272"/>
                      <a:pt x="250" y="1388"/>
                    </a:cubicBezTo>
                    <a:cubicBezTo>
                      <a:pt x="0" y="1718"/>
                      <a:pt x="1115" y="1379"/>
                      <a:pt x="232" y="1772"/>
                    </a:cubicBezTo>
                    <a:cubicBezTo>
                      <a:pt x="252" y="1803"/>
                      <a:pt x="277" y="1816"/>
                      <a:pt x="306" y="1816"/>
                    </a:cubicBezTo>
                    <a:cubicBezTo>
                      <a:pt x="458" y="1816"/>
                      <a:pt x="720" y="1464"/>
                      <a:pt x="928" y="1464"/>
                    </a:cubicBezTo>
                    <a:cubicBezTo>
                      <a:pt x="987" y="1464"/>
                      <a:pt x="1042" y="1492"/>
                      <a:pt x="1089" y="1567"/>
                    </a:cubicBezTo>
                    <a:cubicBezTo>
                      <a:pt x="750" y="1772"/>
                      <a:pt x="1026" y="1593"/>
                      <a:pt x="928" y="1941"/>
                    </a:cubicBezTo>
                    <a:cubicBezTo>
                      <a:pt x="911" y="1967"/>
                      <a:pt x="944" y="2405"/>
                      <a:pt x="946" y="2414"/>
                    </a:cubicBezTo>
                    <a:lnTo>
                      <a:pt x="946" y="2414"/>
                    </a:lnTo>
                    <a:cubicBezTo>
                      <a:pt x="705" y="2266"/>
                      <a:pt x="912" y="1908"/>
                      <a:pt x="707" y="1908"/>
                    </a:cubicBezTo>
                    <a:cubicBezTo>
                      <a:pt x="678" y="1908"/>
                      <a:pt x="639" y="1915"/>
                      <a:pt x="589" y="1932"/>
                    </a:cubicBezTo>
                    <a:cubicBezTo>
                      <a:pt x="625" y="1995"/>
                      <a:pt x="643" y="2057"/>
                      <a:pt x="643" y="2120"/>
                    </a:cubicBezTo>
                    <a:cubicBezTo>
                      <a:pt x="597" y="2101"/>
                      <a:pt x="558" y="2093"/>
                      <a:pt x="525" y="2093"/>
                    </a:cubicBezTo>
                    <a:cubicBezTo>
                      <a:pt x="460" y="2093"/>
                      <a:pt x="419" y="2126"/>
                      <a:pt x="402" y="2191"/>
                    </a:cubicBezTo>
                    <a:cubicBezTo>
                      <a:pt x="455" y="2253"/>
                      <a:pt x="660" y="2289"/>
                      <a:pt x="687" y="2360"/>
                    </a:cubicBezTo>
                    <a:cubicBezTo>
                      <a:pt x="701" y="2399"/>
                      <a:pt x="679" y="2415"/>
                      <a:pt x="640" y="2415"/>
                    </a:cubicBezTo>
                    <a:cubicBezTo>
                      <a:pt x="555" y="2415"/>
                      <a:pt x="391" y="2339"/>
                      <a:pt x="366" y="2271"/>
                    </a:cubicBezTo>
                    <a:lnTo>
                      <a:pt x="366" y="2271"/>
                    </a:lnTo>
                    <a:cubicBezTo>
                      <a:pt x="374" y="2313"/>
                      <a:pt x="576" y="2879"/>
                      <a:pt x="683" y="2879"/>
                    </a:cubicBezTo>
                    <a:cubicBezTo>
                      <a:pt x="691" y="2879"/>
                      <a:pt x="698" y="2876"/>
                      <a:pt x="705" y="2869"/>
                    </a:cubicBezTo>
                    <a:cubicBezTo>
                      <a:pt x="732" y="2842"/>
                      <a:pt x="767" y="2557"/>
                      <a:pt x="732" y="2530"/>
                    </a:cubicBezTo>
                    <a:lnTo>
                      <a:pt x="732" y="2530"/>
                    </a:lnTo>
                    <a:cubicBezTo>
                      <a:pt x="1080" y="2762"/>
                      <a:pt x="973" y="2923"/>
                      <a:pt x="669" y="3074"/>
                    </a:cubicBezTo>
                    <a:cubicBezTo>
                      <a:pt x="638" y="3091"/>
                      <a:pt x="608" y="3098"/>
                      <a:pt x="580" y="3098"/>
                    </a:cubicBezTo>
                    <a:cubicBezTo>
                      <a:pt x="434" y="3098"/>
                      <a:pt x="324" y="2917"/>
                      <a:pt x="256" y="2917"/>
                    </a:cubicBezTo>
                    <a:cubicBezTo>
                      <a:pt x="209" y="2917"/>
                      <a:pt x="182" y="3007"/>
                      <a:pt x="179" y="3315"/>
                    </a:cubicBezTo>
                    <a:cubicBezTo>
                      <a:pt x="205" y="3208"/>
                      <a:pt x="250" y="3119"/>
                      <a:pt x="321" y="3038"/>
                    </a:cubicBezTo>
                    <a:lnTo>
                      <a:pt x="321" y="3038"/>
                    </a:lnTo>
                    <a:cubicBezTo>
                      <a:pt x="330" y="3262"/>
                      <a:pt x="179" y="3440"/>
                      <a:pt x="161" y="3654"/>
                    </a:cubicBezTo>
                    <a:cubicBezTo>
                      <a:pt x="282" y="3593"/>
                      <a:pt x="332" y="3568"/>
                      <a:pt x="352" y="3568"/>
                    </a:cubicBezTo>
                    <a:cubicBezTo>
                      <a:pt x="396" y="3568"/>
                      <a:pt x="290" y="3696"/>
                      <a:pt x="500" y="3850"/>
                    </a:cubicBezTo>
                    <a:cubicBezTo>
                      <a:pt x="553" y="3891"/>
                      <a:pt x="606" y="4025"/>
                      <a:pt x="643" y="4025"/>
                    </a:cubicBezTo>
                    <a:cubicBezTo>
                      <a:pt x="663" y="4025"/>
                      <a:pt x="678" y="3989"/>
                      <a:pt x="687" y="3886"/>
                    </a:cubicBezTo>
                    <a:lnTo>
                      <a:pt x="687" y="3886"/>
                    </a:lnTo>
                    <a:cubicBezTo>
                      <a:pt x="692" y="3988"/>
                      <a:pt x="686" y="4032"/>
                      <a:pt x="689" y="4032"/>
                    </a:cubicBezTo>
                    <a:cubicBezTo>
                      <a:pt x="692" y="4032"/>
                      <a:pt x="700" y="4008"/>
                      <a:pt x="723" y="3966"/>
                    </a:cubicBezTo>
                    <a:lnTo>
                      <a:pt x="723" y="3966"/>
                    </a:lnTo>
                    <a:cubicBezTo>
                      <a:pt x="723" y="4180"/>
                      <a:pt x="553" y="4109"/>
                      <a:pt x="767" y="4305"/>
                    </a:cubicBezTo>
                    <a:cubicBezTo>
                      <a:pt x="782" y="4319"/>
                      <a:pt x="801" y="4325"/>
                      <a:pt x="821" y="4325"/>
                    </a:cubicBezTo>
                    <a:cubicBezTo>
                      <a:pt x="921" y="4325"/>
                      <a:pt x="1072" y="4187"/>
                      <a:pt x="1100" y="4187"/>
                    </a:cubicBezTo>
                    <a:cubicBezTo>
                      <a:pt x="1115" y="4187"/>
                      <a:pt x="1098" y="4223"/>
                      <a:pt x="1026" y="4332"/>
                    </a:cubicBezTo>
                    <a:cubicBezTo>
                      <a:pt x="1352" y="4438"/>
                      <a:pt x="1469" y="4715"/>
                      <a:pt x="1162" y="4715"/>
                    </a:cubicBezTo>
                    <a:cubicBezTo>
                      <a:pt x="1132" y="4715"/>
                      <a:pt x="1099" y="4712"/>
                      <a:pt x="1062" y="4707"/>
                    </a:cubicBezTo>
                    <a:cubicBezTo>
                      <a:pt x="830" y="4671"/>
                      <a:pt x="651" y="4243"/>
                      <a:pt x="446" y="4234"/>
                    </a:cubicBezTo>
                    <a:lnTo>
                      <a:pt x="446" y="4234"/>
                    </a:lnTo>
                    <a:cubicBezTo>
                      <a:pt x="428" y="4261"/>
                      <a:pt x="473" y="5055"/>
                      <a:pt x="473" y="5099"/>
                    </a:cubicBezTo>
                    <a:cubicBezTo>
                      <a:pt x="496" y="5168"/>
                      <a:pt x="519" y="5204"/>
                      <a:pt x="542" y="5204"/>
                    </a:cubicBezTo>
                    <a:cubicBezTo>
                      <a:pt x="555" y="5204"/>
                      <a:pt x="567" y="5193"/>
                      <a:pt x="580" y="5171"/>
                    </a:cubicBezTo>
                    <a:cubicBezTo>
                      <a:pt x="580" y="5188"/>
                      <a:pt x="580" y="5206"/>
                      <a:pt x="580" y="5224"/>
                    </a:cubicBezTo>
                    <a:cubicBezTo>
                      <a:pt x="616" y="5215"/>
                      <a:pt x="669" y="5037"/>
                      <a:pt x="732" y="5010"/>
                    </a:cubicBezTo>
                    <a:lnTo>
                      <a:pt x="732" y="5010"/>
                    </a:lnTo>
                    <a:cubicBezTo>
                      <a:pt x="686" y="5033"/>
                      <a:pt x="778" y="5781"/>
                      <a:pt x="567" y="5781"/>
                    </a:cubicBezTo>
                    <a:cubicBezTo>
                      <a:pt x="533" y="5781"/>
                      <a:pt x="490" y="5761"/>
                      <a:pt x="437" y="5715"/>
                    </a:cubicBezTo>
                    <a:lnTo>
                      <a:pt x="437" y="5715"/>
                    </a:lnTo>
                    <a:cubicBezTo>
                      <a:pt x="434" y="5914"/>
                      <a:pt x="463" y="5979"/>
                      <a:pt x="503" y="5979"/>
                    </a:cubicBezTo>
                    <a:cubicBezTo>
                      <a:pt x="580" y="5979"/>
                      <a:pt x="699" y="5733"/>
                      <a:pt x="713" y="5733"/>
                    </a:cubicBezTo>
                    <a:cubicBezTo>
                      <a:pt x="714" y="5733"/>
                      <a:pt x="714" y="5733"/>
                      <a:pt x="714" y="5733"/>
                    </a:cubicBezTo>
                    <a:cubicBezTo>
                      <a:pt x="928" y="5866"/>
                      <a:pt x="643" y="6072"/>
                      <a:pt x="687" y="6197"/>
                    </a:cubicBezTo>
                    <a:cubicBezTo>
                      <a:pt x="696" y="6205"/>
                      <a:pt x="1213" y="6544"/>
                      <a:pt x="1008" y="6589"/>
                    </a:cubicBezTo>
                    <a:cubicBezTo>
                      <a:pt x="1006" y="6589"/>
                      <a:pt x="1004" y="6590"/>
                      <a:pt x="1001" y="6590"/>
                    </a:cubicBezTo>
                    <a:cubicBezTo>
                      <a:pt x="902" y="6590"/>
                      <a:pt x="513" y="6294"/>
                      <a:pt x="415" y="6294"/>
                    </a:cubicBezTo>
                    <a:cubicBezTo>
                      <a:pt x="402" y="6294"/>
                      <a:pt x="394" y="6300"/>
                      <a:pt x="393" y="6312"/>
                    </a:cubicBezTo>
                    <a:cubicBezTo>
                      <a:pt x="385" y="6406"/>
                      <a:pt x="594" y="6574"/>
                      <a:pt x="654" y="6574"/>
                    </a:cubicBezTo>
                    <a:cubicBezTo>
                      <a:pt x="663" y="6574"/>
                      <a:pt x="668" y="6570"/>
                      <a:pt x="669" y="6562"/>
                    </a:cubicBezTo>
                    <a:lnTo>
                      <a:pt x="669" y="6562"/>
                    </a:lnTo>
                    <a:cubicBezTo>
                      <a:pt x="669" y="6625"/>
                      <a:pt x="705" y="7205"/>
                      <a:pt x="651" y="7205"/>
                    </a:cubicBezTo>
                    <a:cubicBezTo>
                      <a:pt x="776" y="7205"/>
                      <a:pt x="759" y="6714"/>
                      <a:pt x="919" y="6660"/>
                    </a:cubicBezTo>
                    <a:lnTo>
                      <a:pt x="919" y="6660"/>
                    </a:lnTo>
                    <a:cubicBezTo>
                      <a:pt x="874" y="6687"/>
                      <a:pt x="1178" y="6883"/>
                      <a:pt x="1196" y="6892"/>
                    </a:cubicBezTo>
                    <a:cubicBezTo>
                      <a:pt x="1196" y="6892"/>
                      <a:pt x="946" y="6982"/>
                      <a:pt x="946" y="6982"/>
                    </a:cubicBezTo>
                    <a:cubicBezTo>
                      <a:pt x="990" y="7080"/>
                      <a:pt x="1026" y="7178"/>
                      <a:pt x="1062" y="7276"/>
                    </a:cubicBezTo>
                    <a:cubicBezTo>
                      <a:pt x="1063" y="7269"/>
                      <a:pt x="1079" y="7266"/>
                      <a:pt x="1102" y="7266"/>
                    </a:cubicBezTo>
                    <a:cubicBezTo>
                      <a:pt x="1239" y="7266"/>
                      <a:pt x="1653" y="7381"/>
                      <a:pt x="1258" y="7677"/>
                    </a:cubicBezTo>
                    <a:cubicBezTo>
                      <a:pt x="1294" y="7624"/>
                      <a:pt x="1303" y="7561"/>
                      <a:pt x="1267" y="7499"/>
                    </a:cubicBezTo>
                    <a:cubicBezTo>
                      <a:pt x="1260" y="7496"/>
                      <a:pt x="1252" y="7494"/>
                      <a:pt x="1245" y="7494"/>
                    </a:cubicBezTo>
                    <a:cubicBezTo>
                      <a:pt x="1122" y="7494"/>
                      <a:pt x="1031" y="7967"/>
                      <a:pt x="964" y="8043"/>
                    </a:cubicBezTo>
                    <a:cubicBezTo>
                      <a:pt x="842" y="8185"/>
                      <a:pt x="744" y="8234"/>
                      <a:pt x="686" y="8234"/>
                    </a:cubicBezTo>
                    <a:cubicBezTo>
                      <a:pt x="589" y="8234"/>
                      <a:pt x="596" y="8104"/>
                      <a:pt x="767" y="8043"/>
                    </a:cubicBezTo>
                    <a:lnTo>
                      <a:pt x="767" y="8043"/>
                    </a:lnTo>
                    <a:cubicBezTo>
                      <a:pt x="752" y="8040"/>
                      <a:pt x="437" y="7802"/>
                      <a:pt x="428" y="7793"/>
                    </a:cubicBezTo>
                    <a:cubicBezTo>
                      <a:pt x="304" y="8016"/>
                      <a:pt x="268" y="8275"/>
                      <a:pt x="259" y="8525"/>
                    </a:cubicBezTo>
                    <a:cubicBezTo>
                      <a:pt x="282" y="8513"/>
                      <a:pt x="306" y="8508"/>
                      <a:pt x="330" y="8508"/>
                    </a:cubicBezTo>
                    <a:cubicBezTo>
                      <a:pt x="560" y="8508"/>
                      <a:pt x="795" y="9015"/>
                      <a:pt x="714" y="9185"/>
                    </a:cubicBezTo>
                    <a:cubicBezTo>
                      <a:pt x="750" y="9212"/>
                      <a:pt x="375" y="9578"/>
                      <a:pt x="366" y="9711"/>
                    </a:cubicBezTo>
                    <a:cubicBezTo>
                      <a:pt x="339" y="10113"/>
                      <a:pt x="759" y="10380"/>
                      <a:pt x="1080" y="10514"/>
                    </a:cubicBezTo>
                    <a:cubicBezTo>
                      <a:pt x="1008" y="10541"/>
                      <a:pt x="785" y="10657"/>
                      <a:pt x="759" y="10728"/>
                    </a:cubicBezTo>
                    <a:cubicBezTo>
                      <a:pt x="763" y="10718"/>
                      <a:pt x="770" y="10713"/>
                      <a:pt x="779" y="10713"/>
                    </a:cubicBezTo>
                    <a:cubicBezTo>
                      <a:pt x="853" y="10713"/>
                      <a:pt x="1055" y="11057"/>
                      <a:pt x="1071" y="11273"/>
                    </a:cubicBezTo>
                    <a:cubicBezTo>
                      <a:pt x="1077" y="11267"/>
                      <a:pt x="1084" y="11264"/>
                      <a:pt x="1092" y="11264"/>
                    </a:cubicBezTo>
                    <a:cubicBezTo>
                      <a:pt x="1109" y="11264"/>
                      <a:pt x="1133" y="11276"/>
                      <a:pt x="1169" y="11299"/>
                    </a:cubicBezTo>
                    <a:cubicBezTo>
                      <a:pt x="1205" y="11326"/>
                      <a:pt x="1544" y="11424"/>
                      <a:pt x="1419" y="11487"/>
                    </a:cubicBezTo>
                    <a:cubicBezTo>
                      <a:pt x="1414" y="11490"/>
                      <a:pt x="1402" y="11491"/>
                      <a:pt x="1384" y="11491"/>
                    </a:cubicBezTo>
                    <a:cubicBezTo>
                      <a:pt x="1340" y="11491"/>
                      <a:pt x="1260" y="11484"/>
                      <a:pt x="1191" y="11484"/>
                    </a:cubicBezTo>
                    <a:cubicBezTo>
                      <a:pt x="1116" y="11484"/>
                      <a:pt x="1053" y="11491"/>
                      <a:pt x="1053" y="11522"/>
                    </a:cubicBezTo>
                    <a:cubicBezTo>
                      <a:pt x="1053" y="11754"/>
                      <a:pt x="1499" y="11620"/>
                      <a:pt x="1499" y="11915"/>
                    </a:cubicBezTo>
                    <a:cubicBezTo>
                      <a:pt x="1499" y="11924"/>
                      <a:pt x="1267" y="12165"/>
                      <a:pt x="1258" y="12183"/>
                    </a:cubicBezTo>
                    <a:cubicBezTo>
                      <a:pt x="1178" y="12406"/>
                      <a:pt x="1321" y="12334"/>
                      <a:pt x="1329" y="12450"/>
                    </a:cubicBezTo>
                    <a:cubicBezTo>
                      <a:pt x="1329" y="12620"/>
                      <a:pt x="1329" y="13137"/>
                      <a:pt x="1410" y="13289"/>
                    </a:cubicBezTo>
                    <a:cubicBezTo>
                      <a:pt x="1393" y="13289"/>
                      <a:pt x="1126" y="13334"/>
                      <a:pt x="1078" y="13334"/>
                    </a:cubicBezTo>
                    <a:cubicBezTo>
                      <a:pt x="1074" y="13334"/>
                      <a:pt x="1071" y="13334"/>
                      <a:pt x="1071" y="13333"/>
                    </a:cubicBezTo>
                    <a:cubicBezTo>
                      <a:pt x="1124" y="13128"/>
                      <a:pt x="928" y="12584"/>
                      <a:pt x="776" y="12584"/>
                    </a:cubicBezTo>
                    <a:cubicBezTo>
                      <a:pt x="813" y="12695"/>
                      <a:pt x="817" y="12729"/>
                      <a:pt x="804" y="12729"/>
                    </a:cubicBezTo>
                    <a:cubicBezTo>
                      <a:pt x="783" y="12729"/>
                      <a:pt x="722" y="12645"/>
                      <a:pt x="679" y="12645"/>
                    </a:cubicBezTo>
                    <a:cubicBezTo>
                      <a:pt x="654" y="12645"/>
                      <a:pt x="636" y="12672"/>
                      <a:pt x="634" y="12753"/>
                    </a:cubicBezTo>
                    <a:cubicBezTo>
                      <a:pt x="634" y="12789"/>
                      <a:pt x="747" y="13128"/>
                      <a:pt x="835" y="13128"/>
                    </a:cubicBezTo>
                    <a:cubicBezTo>
                      <a:pt x="837" y="13128"/>
                      <a:pt x="838" y="13128"/>
                      <a:pt x="839" y="13128"/>
                    </a:cubicBezTo>
                    <a:cubicBezTo>
                      <a:pt x="958" y="13128"/>
                      <a:pt x="784" y="12868"/>
                      <a:pt x="807" y="12868"/>
                    </a:cubicBezTo>
                    <a:lnTo>
                      <a:pt x="807" y="12868"/>
                    </a:lnTo>
                    <a:cubicBezTo>
                      <a:pt x="809" y="12868"/>
                      <a:pt x="810" y="12868"/>
                      <a:pt x="812" y="12869"/>
                    </a:cubicBezTo>
                    <a:cubicBezTo>
                      <a:pt x="874" y="12941"/>
                      <a:pt x="937" y="13012"/>
                      <a:pt x="990" y="13092"/>
                    </a:cubicBezTo>
                    <a:cubicBezTo>
                      <a:pt x="975" y="13088"/>
                      <a:pt x="962" y="13086"/>
                      <a:pt x="950" y="13086"/>
                    </a:cubicBezTo>
                    <a:cubicBezTo>
                      <a:pt x="756" y="13086"/>
                      <a:pt x="987" y="13687"/>
                      <a:pt x="1098" y="13687"/>
                    </a:cubicBezTo>
                    <a:cubicBezTo>
                      <a:pt x="1108" y="13687"/>
                      <a:pt x="1117" y="13683"/>
                      <a:pt x="1124" y="13672"/>
                    </a:cubicBezTo>
                    <a:lnTo>
                      <a:pt x="1124" y="13672"/>
                    </a:lnTo>
                    <a:cubicBezTo>
                      <a:pt x="1108" y="13695"/>
                      <a:pt x="1090" y="13703"/>
                      <a:pt x="1070" y="13703"/>
                    </a:cubicBezTo>
                    <a:cubicBezTo>
                      <a:pt x="1000" y="13703"/>
                      <a:pt x="911" y="13602"/>
                      <a:pt x="837" y="13602"/>
                    </a:cubicBezTo>
                    <a:cubicBezTo>
                      <a:pt x="812" y="13602"/>
                      <a:pt x="788" y="13614"/>
                      <a:pt x="768" y="13645"/>
                    </a:cubicBezTo>
                    <a:lnTo>
                      <a:pt x="768" y="13645"/>
                    </a:lnTo>
                    <a:cubicBezTo>
                      <a:pt x="768" y="13644"/>
                      <a:pt x="770" y="13644"/>
                      <a:pt x="772" y="13644"/>
                    </a:cubicBezTo>
                    <a:cubicBezTo>
                      <a:pt x="857" y="13644"/>
                      <a:pt x="1922" y="14369"/>
                      <a:pt x="1731" y="14395"/>
                    </a:cubicBezTo>
                    <a:cubicBezTo>
                      <a:pt x="1722" y="14396"/>
                      <a:pt x="1713" y="14397"/>
                      <a:pt x="1705" y="14397"/>
                    </a:cubicBezTo>
                    <a:cubicBezTo>
                      <a:pt x="1502" y="14397"/>
                      <a:pt x="1428" y="14086"/>
                      <a:pt x="1324" y="14086"/>
                    </a:cubicBezTo>
                    <a:cubicBezTo>
                      <a:pt x="1294" y="14086"/>
                      <a:pt x="1261" y="14112"/>
                      <a:pt x="1222" y="14181"/>
                    </a:cubicBezTo>
                    <a:cubicBezTo>
                      <a:pt x="1221" y="14181"/>
                      <a:pt x="1220" y="14181"/>
                      <a:pt x="1219" y="14181"/>
                    </a:cubicBezTo>
                    <a:cubicBezTo>
                      <a:pt x="1158" y="14181"/>
                      <a:pt x="1097" y="13949"/>
                      <a:pt x="1071" y="13949"/>
                    </a:cubicBezTo>
                    <a:cubicBezTo>
                      <a:pt x="1062" y="13949"/>
                      <a:pt x="785" y="14020"/>
                      <a:pt x="857" y="14038"/>
                    </a:cubicBezTo>
                    <a:cubicBezTo>
                      <a:pt x="908" y="14047"/>
                      <a:pt x="586" y="14280"/>
                      <a:pt x="555" y="14280"/>
                    </a:cubicBezTo>
                    <a:cubicBezTo>
                      <a:pt x="554" y="14280"/>
                      <a:pt x="554" y="14280"/>
                      <a:pt x="553" y="14279"/>
                    </a:cubicBezTo>
                    <a:cubicBezTo>
                      <a:pt x="553" y="14181"/>
                      <a:pt x="553" y="14083"/>
                      <a:pt x="535" y="13985"/>
                    </a:cubicBezTo>
                    <a:cubicBezTo>
                      <a:pt x="520" y="13979"/>
                      <a:pt x="505" y="13977"/>
                      <a:pt x="492" y="13977"/>
                    </a:cubicBezTo>
                    <a:cubicBezTo>
                      <a:pt x="333" y="13977"/>
                      <a:pt x="348" y="14349"/>
                      <a:pt x="348" y="14440"/>
                    </a:cubicBezTo>
                    <a:cubicBezTo>
                      <a:pt x="386" y="14366"/>
                      <a:pt x="432" y="14338"/>
                      <a:pt x="478" y="14338"/>
                    </a:cubicBezTo>
                    <a:cubicBezTo>
                      <a:pt x="618" y="14338"/>
                      <a:pt x="762" y="14597"/>
                      <a:pt x="696" y="14671"/>
                    </a:cubicBezTo>
                    <a:lnTo>
                      <a:pt x="696" y="14671"/>
                    </a:lnTo>
                    <a:cubicBezTo>
                      <a:pt x="719" y="14643"/>
                      <a:pt x="348" y="14529"/>
                      <a:pt x="339" y="14520"/>
                    </a:cubicBezTo>
                    <a:lnTo>
                      <a:pt x="339" y="14520"/>
                    </a:lnTo>
                    <a:cubicBezTo>
                      <a:pt x="312" y="14894"/>
                      <a:pt x="455" y="15100"/>
                      <a:pt x="535" y="15367"/>
                    </a:cubicBezTo>
                    <a:cubicBezTo>
                      <a:pt x="535" y="15367"/>
                      <a:pt x="535" y="15366"/>
                      <a:pt x="535" y="15366"/>
                    </a:cubicBezTo>
                    <a:lnTo>
                      <a:pt x="535" y="15366"/>
                    </a:lnTo>
                    <a:cubicBezTo>
                      <a:pt x="531" y="15366"/>
                      <a:pt x="576" y="15723"/>
                      <a:pt x="518" y="15723"/>
                    </a:cubicBezTo>
                    <a:cubicBezTo>
                      <a:pt x="507" y="15723"/>
                      <a:pt x="492" y="15710"/>
                      <a:pt x="473" y="15680"/>
                    </a:cubicBezTo>
                    <a:cubicBezTo>
                      <a:pt x="366" y="15510"/>
                      <a:pt x="687" y="15465"/>
                      <a:pt x="330" y="15394"/>
                    </a:cubicBezTo>
                    <a:lnTo>
                      <a:pt x="330" y="15394"/>
                    </a:lnTo>
                    <a:cubicBezTo>
                      <a:pt x="330" y="15840"/>
                      <a:pt x="357" y="16286"/>
                      <a:pt x="348" y="16732"/>
                    </a:cubicBezTo>
                    <a:cubicBezTo>
                      <a:pt x="484" y="16647"/>
                      <a:pt x="557" y="16617"/>
                      <a:pt x="587" y="16617"/>
                    </a:cubicBezTo>
                    <a:cubicBezTo>
                      <a:pt x="661" y="16617"/>
                      <a:pt x="491" y="16792"/>
                      <a:pt x="381" y="16792"/>
                    </a:cubicBezTo>
                    <a:cubicBezTo>
                      <a:pt x="369" y="16792"/>
                      <a:pt x="358" y="16790"/>
                      <a:pt x="348" y="16786"/>
                    </a:cubicBezTo>
                    <a:lnTo>
                      <a:pt x="348" y="16786"/>
                    </a:lnTo>
                    <a:cubicBezTo>
                      <a:pt x="403" y="16930"/>
                      <a:pt x="426" y="17000"/>
                      <a:pt x="410" y="17000"/>
                    </a:cubicBezTo>
                    <a:cubicBezTo>
                      <a:pt x="405" y="17000"/>
                      <a:pt x="396" y="16994"/>
                      <a:pt x="384" y="16982"/>
                    </a:cubicBezTo>
                    <a:lnTo>
                      <a:pt x="384" y="16982"/>
                    </a:lnTo>
                    <a:cubicBezTo>
                      <a:pt x="455" y="17053"/>
                      <a:pt x="1003" y="18044"/>
                      <a:pt x="1052" y="18044"/>
                    </a:cubicBezTo>
                    <a:cubicBezTo>
                      <a:pt x="1052" y="18044"/>
                      <a:pt x="1053" y="18044"/>
                      <a:pt x="1053" y="18044"/>
                    </a:cubicBezTo>
                    <a:lnTo>
                      <a:pt x="1053" y="18044"/>
                    </a:lnTo>
                    <a:cubicBezTo>
                      <a:pt x="1050" y="18044"/>
                      <a:pt x="1047" y="18044"/>
                      <a:pt x="1045" y="18044"/>
                    </a:cubicBezTo>
                    <a:cubicBezTo>
                      <a:pt x="942" y="18044"/>
                      <a:pt x="818" y="17731"/>
                      <a:pt x="771" y="17698"/>
                    </a:cubicBezTo>
                    <a:lnTo>
                      <a:pt x="771" y="17698"/>
                    </a:lnTo>
                    <a:cubicBezTo>
                      <a:pt x="774" y="17699"/>
                      <a:pt x="778" y="17701"/>
                      <a:pt x="785" y="17705"/>
                    </a:cubicBezTo>
                    <a:cubicBezTo>
                      <a:pt x="776" y="17696"/>
                      <a:pt x="767" y="17696"/>
                      <a:pt x="767" y="17696"/>
                    </a:cubicBezTo>
                    <a:lnTo>
                      <a:pt x="767" y="17696"/>
                    </a:lnTo>
                    <a:cubicBezTo>
                      <a:pt x="769" y="17696"/>
                      <a:pt x="770" y="17697"/>
                      <a:pt x="771" y="17698"/>
                    </a:cubicBezTo>
                    <a:lnTo>
                      <a:pt x="771" y="17698"/>
                    </a:lnTo>
                    <a:cubicBezTo>
                      <a:pt x="766" y="17696"/>
                      <a:pt x="764" y="17696"/>
                      <a:pt x="759" y="17696"/>
                    </a:cubicBezTo>
                    <a:cubicBezTo>
                      <a:pt x="625" y="17714"/>
                      <a:pt x="321" y="18026"/>
                      <a:pt x="312" y="18160"/>
                    </a:cubicBezTo>
                    <a:cubicBezTo>
                      <a:pt x="428" y="18160"/>
                      <a:pt x="535" y="18133"/>
                      <a:pt x="643" y="18088"/>
                    </a:cubicBezTo>
                    <a:lnTo>
                      <a:pt x="643" y="18088"/>
                    </a:lnTo>
                    <a:cubicBezTo>
                      <a:pt x="634" y="18276"/>
                      <a:pt x="509" y="18507"/>
                      <a:pt x="562" y="18695"/>
                    </a:cubicBezTo>
                    <a:cubicBezTo>
                      <a:pt x="669" y="18570"/>
                      <a:pt x="732" y="18436"/>
                      <a:pt x="732" y="18276"/>
                    </a:cubicBezTo>
                    <a:lnTo>
                      <a:pt x="732" y="18356"/>
                    </a:lnTo>
                    <a:cubicBezTo>
                      <a:pt x="732" y="18276"/>
                      <a:pt x="821" y="18186"/>
                      <a:pt x="821" y="18106"/>
                    </a:cubicBezTo>
                    <a:lnTo>
                      <a:pt x="821" y="18106"/>
                    </a:lnTo>
                    <a:cubicBezTo>
                      <a:pt x="821" y="18534"/>
                      <a:pt x="518" y="18677"/>
                      <a:pt x="420" y="18945"/>
                    </a:cubicBezTo>
                    <a:cubicBezTo>
                      <a:pt x="384" y="19034"/>
                      <a:pt x="330" y="19123"/>
                      <a:pt x="312" y="19230"/>
                    </a:cubicBezTo>
                    <a:cubicBezTo>
                      <a:pt x="305" y="19296"/>
                      <a:pt x="478" y="19398"/>
                      <a:pt x="545" y="19398"/>
                    </a:cubicBezTo>
                    <a:cubicBezTo>
                      <a:pt x="560" y="19398"/>
                      <a:pt x="570" y="19393"/>
                      <a:pt x="571" y="19382"/>
                    </a:cubicBezTo>
                    <a:lnTo>
                      <a:pt x="571" y="19382"/>
                    </a:lnTo>
                    <a:cubicBezTo>
                      <a:pt x="560" y="19568"/>
                      <a:pt x="552" y="19674"/>
                      <a:pt x="496" y="19674"/>
                    </a:cubicBezTo>
                    <a:cubicBezTo>
                      <a:pt x="466" y="19674"/>
                      <a:pt x="422" y="19643"/>
                      <a:pt x="357" y="19578"/>
                    </a:cubicBezTo>
                    <a:cubicBezTo>
                      <a:pt x="284" y="19730"/>
                      <a:pt x="228" y="19936"/>
                      <a:pt x="292" y="19936"/>
                    </a:cubicBezTo>
                    <a:cubicBezTo>
                      <a:pt x="323" y="19936"/>
                      <a:pt x="379" y="19891"/>
                      <a:pt x="473" y="19774"/>
                    </a:cubicBezTo>
                    <a:cubicBezTo>
                      <a:pt x="473" y="19783"/>
                      <a:pt x="500" y="20229"/>
                      <a:pt x="553" y="20292"/>
                    </a:cubicBezTo>
                    <a:cubicBezTo>
                      <a:pt x="495" y="20279"/>
                      <a:pt x="436" y="20270"/>
                      <a:pt x="377" y="20270"/>
                    </a:cubicBezTo>
                    <a:cubicBezTo>
                      <a:pt x="355" y="20270"/>
                      <a:pt x="334" y="20271"/>
                      <a:pt x="312" y="20274"/>
                    </a:cubicBezTo>
                    <a:cubicBezTo>
                      <a:pt x="346" y="20282"/>
                      <a:pt x="122" y="20840"/>
                      <a:pt x="469" y="20840"/>
                    </a:cubicBezTo>
                    <a:cubicBezTo>
                      <a:pt x="487" y="20840"/>
                      <a:pt x="506" y="20839"/>
                      <a:pt x="527" y="20836"/>
                    </a:cubicBezTo>
                    <a:lnTo>
                      <a:pt x="527" y="20836"/>
                    </a:lnTo>
                    <a:cubicBezTo>
                      <a:pt x="420" y="20863"/>
                      <a:pt x="312" y="20907"/>
                      <a:pt x="232" y="20988"/>
                    </a:cubicBezTo>
                    <a:cubicBezTo>
                      <a:pt x="298" y="21066"/>
                      <a:pt x="353" y="21104"/>
                      <a:pt x="396" y="21104"/>
                    </a:cubicBezTo>
                    <a:cubicBezTo>
                      <a:pt x="446" y="21104"/>
                      <a:pt x="481" y="21053"/>
                      <a:pt x="500" y="20952"/>
                    </a:cubicBezTo>
                    <a:cubicBezTo>
                      <a:pt x="625" y="21050"/>
                      <a:pt x="723" y="21166"/>
                      <a:pt x="803" y="21299"/>
                    </a:cubicBezTo>
                    <a:lnTo>
                      <a:pt x="803" y="21299"/>
                    </a:lnTo>
                    <a:cubicBezTo>
                      <a:pt x="790" y="21287"/>
                      <a:pt x="321" y="21157"/>
                      <a:pt x="268" y="21157"/>
                    </a:cubicBezTo>
                    <a:cubicBezTo>
                      <a:pt x="259" y="21157"/>
                      <a:pt x="286" y="21550"/>
                      <a:pt x="330" y="21567"/>
                    </a:cubicBezTo>
                    <a:cubicBezTo>
                      <a:pt x="446" y="21523"/>
                      <a:pt x="553" y="21469"/>
                      <a:pt x="651" y="21380"/>
                    </a:cubicBezTo>
                    <a:lnTo>
                      <a:pt x="651" y="21380"/>
                    </a:lnTo>
                    <a:cubicBezTo>
                      <a:pt x="713" y="21407"/>
                      <a:pt x="294" y="21871"/>
                      <a:pt x="286" y="21871"/>
                    </a:cubicBezTo>
                    <a:cubicBezTo>
                      <a:pt x="286" y="21871"/>
                      <a:pt x="286" y="21871"/>
                      <a:pt x="286" y="21871"/>
                    </a:cubicBezTo>
                    <a:cubicBezTo>
                      <a:pt x="161" y="22147"/>
                      <a:pt x="223" y="22370"/>
                      <a:pt x="241" y="22691"/>
                    </a:cubicBezTo>
                    <a:cubicBezTo>
                      <a:pt x="292" y="22674"/>
                      <a:pt x="402" y="22610"/>
                      <a:pt x="489" y="22610"/>
                    </a:cubicBezTo>
                    <a:cubicBezTo>
                      <a:pt x="537" y="22610"/>
                      <a:pt x="579" y="22630"/>
                      <a:pt x="598" y="22691"/>
                    </a:cubicBezTo>
                    <a:cubicBezTo>
                      <a:pt x="499" y="22830"/>
                      <a:pt x="445" y="22854"/>
                      <a:pt x="410" y="22854"/>
                    </a:cubicBezTo>
                    <a:cubicBezTo>
                      <a:pt x="391" y="22854"/>
                      <a:pt x="378" y="22847"/>
                      <a:pt x="365" y="22847"/>
                    </a:cubicBezTo>
                    <a:cubicBezTo>
                      <a:pt x="338" y="22847"/>
                      <a:pt x="317" y="22880"/>
                      <a:pt x="259" y="23093"/>
                    </a:cubicBezTo>
                    <a:cubicBezTo>
                      <a:pt x="196" y="23334"/>
                      <a:pt x="295" y="23726"/>
                      <a:pt x="304" y="23976"/>
                    </a:cubicBezTo>
                    <a:cubicBezTo>
                      <a:pt x="332" y="23976"/>
                      <a:pt x="463" y="23862"/>
                      <a:pt x="528" y="23862"/>
                    </a:cubicBezTo>
                    <a:cubicBezTo>
                      <a:pt x="545" y="23862"/>
                      <a:pt x="557" y="23869"/>
                      <a:pt x="562" y="23887"/>
                    </a:cubicBezTo>
                    <a:cubicBezTo>
                      <a:pt x="580" y="23923"/>
                      <a:pt x="759" y="24065"/>
                      <a:pt x="651" y="24092"/>
                    </a:cubicBezTo>
                    <a:cubicBezTo>
                      <a:pt x="591" y="24025"/>
                      <a:pt x="526" y="23990"/>
                      <a:pt x="468" y="23990"/>
                    </a:cubicBezTo>
                    <a:cubicBezTo>
                      <a:pt x="381" y="23990"/>
                      <a:pt x="312" y="24071"/>
                      <a:pt x="312" y="24244"/>
                    </a:cubicBezTo>
                    <a:cubicBezTo>
                      <a:pt x="314" y="24244"/>
                      <a:pt x="315" y="24243"/>
                      <a:pt x="317" y="24243"/>
                    </a:cubicBezTo>
                    <a:cubicBezTo>
                      <a:pt x="387" y="24243"/>
                      <a:pt x="724" y="24388"/>
                      <a:pt x="546" y="24388"/>
                    </a:cubicBezTo>
                    <a:cubicBezTo>
                      <a:pt x="503" y="24388"/>
                      <a:pt x="432" y="24380"/>
                      <a:pt x="321" y="24360"/>
                    </a:cubicBezTo>
                    <a:lnTo>
                      <a:pt x="321" y="24360"/>
                    </a:lnTo>
                    <a:cubicBezTo>
                      <a:pt x="321" y="24627"/>
                      <a:pt x="990" y="24957"/>
                      <a:pt x="687" y="25127"/>
                    </a:cubicBezTo>
                    <a:cubicBezTo>
                      <a:pt x="1214" y="25297"/>
                      <a:pt x="696" y="25467"/>
                      <a:pt x="615" y="25467"/>
                    </a:cubicBezTo>
                    <a:cubicBezTo>
                      <a:pt x="611" y="25467"/>
                      <a:pt x="609" y="25467"/>
                      <a:pt x="607" y="25466"/>
                    </a:cubicBezTo>
                    <a:cubicBezTo>
                      <a:pt x="583" y="25300"/>
                      <a:pt x="518" y="25211"/>
                      <a:pt x="404" y="25211"/>
                    </a:cubicBezTo>
                    <a:cubicBezTo>
                      <a:pt x="389" y="25211"/>
                      <a:pt x="374" y="25213"/>
                      <a:pt x="357" y="25216"/>
                    </a:cubicBezTo>
                    <a:cubicBezTo>
                      <a:pt x="312" y="25412"/>
                      <a:pt x="714" y="25493"/>
                      <a:pt x="402" y="25626"/>
                    </a:cubicBezTo>
                    <a:cubicBezTo>
                      <a:pt x="660" y="25662"/>
                      <a:pt x="883" y="25564"/>
                      <a:pt x="883" y="25948"/>
                    </a:cubicBezTo>
                    <a:cubicBezTo>
                      <a:pt x="883" y="25959"/>
                      <a:pt x="873" y="25964"/>
                      <a:pt x="854" y="25964"/>
                    </a:cubicBezTo>
                    <a:cubicBezTo>
                      <a:pt x="753" y="25964"/>
                      <a:pt x="422" y="25824"/>
                      <a:pt x="321" y="25824"/>
                    </a:cubicBezTo>
                    <a:cubicBezTo>
                      <a:pt x="308" y="25824"/>
                      <a:pt x="299" y="25826"/>
                      <a:pt x="295" y="25832"/>
                    </a:cubicBezTo>
                    <a:cubicBezTo>
                      <a:pt x="205" y="25921"/>
                      <a:pt x="776" y="26081"/>
                      <a:pt x="776" y="26135"/>
                    </a:cubicBezTo>
                    <a:cubicBezTo>
                      <a:pt x="776" y="26215"/>
                      <a:pt x="794" y="26438"/>
                      <a:pt x="874" y="26483"/>
                    </a:cubicBezTo>
                    <a:cubicBezTo>
                      <a:pt x="940" y="26458"/>
                      <a:pt x="975" y="26397"/>
                      <a:pt x="960" y="26319"/>
                    </a:cubicBezTo>
                    <a:lnTo>
                      <a:pt x="960" y="26319"/>
                    </a:lnTo>
                    <a:cubicBezTo>
                      <a:pt x="998" y="26427"/>
                      <a:pt x="1178" y="26475"/>
                      <a:pt x="1187" y="26617"/>
                    </a:cubicBezTo>
                    <a:cubicBezTo>
                      <a:pt x="1187" y="26671"/>
                      <a:pt x="1175" y="26688"/>
                      <a:pt x="1159" y="26688"/>
                    </a:cubicBezTo>
                    <a:cubicBezTo>
                      <a:pt x="1133" y="26688"/>
                      <a:pt x="1096" y="26640"/>
                      <a:pt x="1087" y="26640"/>
                    </a:cubicBezTo>
                    <a:cubicBezTo>
                      <a:pt x="1079" y="26640"/>
                      <a:pt x="1090" y="26673"/>
                      <a:pt x="1142" y="26795"/>
                    </a:cubicBezTo>
                    <a:cubicBezTo>
                      <a:pt x="973" y="26652"/>
                      <a:pt x="643" y="26697"/>
                      <a:pt x="446" y="26599"/>
                    </a:cubicBezTo>
                    <a:cubicBezTo>
                      <a:pt x="446" y="26599"/>
                      <a:pt x="446" y="26599"/>
                      <a:pt x="446" y="26599"/>
                    </a:cubicBezTo>
                    <a:cubicBezTo>
                      <a:pt x="437" y="26599"/>
                      <a:pt x="428" y="26938"/>
                      <a:pt x="428" y="26965"/>
                    </a:cubicBezTo>
                    <a:cubicBezTo>
                      <a:pt x="430" y="26973"/>
                      <a:pt x="438" y="26976"/>
                      <a:pt x="451" y="26976"/>
                    </a:cubicBezTo>
                    <a:cubicBezTo>
                      <a:pt x="482" y="26976"/>
                      <a:pt x="538" y="26961"/>
                      <a:pt x="592" y="26961"/>
                    </a:cubicBezTo>
                    <a:cubicBezTo>
                      <a:pt x="689" y="26961"/>
                      <a:pt x="777" y="27011"/>
                      <a:pt x="687" y="27295"/>
                    </a:cubicBezTo>
                    <a:cubicBezTo>
                      <a:pt x="621" y="27500"/>
                      <a:pt x="607" y="27542"/>
                      <a:pt x="523" y="27542"/>
                    </a:cubicBezTo>
                    <a:cubicBezTo>
                      <a:pt x="482" y="27542"/>
                      <a:pt x="426" y="27532"/>
                      <a:pt x="339" y="27527"/>
                    </a:cubicBezTo>
                    <a:lnTo>
                      <a:pt x="339" y="27527"/>
                    </a:lnTo>
                    <a:cubicBezTo>
                      <a:pt x="398" y="27600"/>
                      <a:pt x="527" y="27626"/>
                      <a:pt x="671" y="27626"/>
                    </a:cubicBezTo>
                    <a:cubicBezTo>
                      <a:pt x="944" y="27626"/>
                      <a:pt x="1271" y="27532"/>
                      <a:pt x="1267" y="27491"/>
                    </a:cubicBezTo>
                    <a:lnTo>
                      <a:pt x="1267" y="27491"/>
                    </a:lnTo>
                    <a:cubicBezTo>
                      <a:pt x="1284" y="27634"/>
                      <a:pt x="937" y="27812"/>
                      <a:pt x="830" y="27839"/>
                    </a:cubicBezTo>
                    <a:cubicBezTo>
                      <a:pt x="1084" y="27927"/>
                      <a:pt x="1453" y="27981"/>
                      <a:pt x="1797" y="28027"/>
                    </a:cubicBezTo>
                    <a:lnTo>
                      <a:pt x="1797" y="28027"/>
                    </a:lnTo>
                    <a:cubicBezTo>
                      <a:pt x="1758" y="28025"/>
                      <a:pt x="1718" y="28024"/>
                      <a:pt x="1678" y="28024"/>
                    </a:cubicBezTo>
                    <a:cubicBezTo>
                      <a:pt x="1539" y="28024"/>
                      <a:pt x="1401" y="28035"/>
                      <a:pt x="1267" y="28062"/>
                    </a:cubicBezTo>
                    <a:cubicBezTo>
                      <a:pt x="1089" y="28089"/>
                      <a:pt x="901" y="28115"/>
                      <a:pt x="750" y="28214"/>
                    </a:cubicBezTo>
                    <a:cubicBezTo>
                      <a:pt x="553" y="28338"/>
                      <a:pt x="535" y="28508"/>
                      <a:pt x="535" y="28517"/>
                    </a:cubicBezTo>
                    <a:cubicBezTo>
                      <a:pt x="369" y="28736"/>
                      <a:pt x="3" y="29267"/>
                      <a:pt x="416" y="29267"/>
                    </a:cubicBezTo>
                    <a:cubicBezTo>
                      <a:pt x="423" y="29267"/>
                      <a:pt x="430" y="29267"/>
                      <a:pt x="437" y="29266"/>
                    </a:cubicBezTo>
                    <a:lnTo>
                      <a:pt x="437" y="29266"/>
                    </a:lnTo>
                    <a:cubicBezTo>
                      <a:pt x="393" y="29400"/>
                      <a:pt x="357" y="29543"/>
                      <a:pt x="348" y="29686"/>
                    </a:cubicBezTo>
                    <a:cubicBezTo>
                      <a:pt x="428" y="29801"/>
                      <a:pt x="517" y="29916"/>
                      <a:pt x="605" y="30023"/>
                    </a:cubicBezTo>
                    <a:lnTo>
                      <a:pt x="605" y="30023"/>
                    </a:lnTo>
                    <a:cubicBezTo>
                      <a:pt x="605" y="30023"/>
                      <a:pt x="605" y="30023"/>
                      <a:pt x="605" y="30023"/>
                    </a:cubicBezTo>
                    <a:cubicBezTo>
                      <a:pt x="574" y="30023"/>
                      <a:pt x="222" y="30294"/>
                      <a:pt x="205" y="30328"/>
                    </a:cubicBezTo>
                    <a:cubicBezTo>
                      <a:pt x="161" y="30417"/>
                      <a:pt x="188" y="30640"/>
                      <a:pt x="188" y="30783"/>
                    </a:cubicBezTo>
                    <a:cubicBezTo>
                      <a:pt x="152" y="31452"/>
                      <a:pt x="268" y="32094"/>
                      <a:pt x="196" y="32772"/>
                    </a:cubicBezTo>
                    <a:cubicBezTo>
                      <a:pt x="339" y="32701"/>
                      <a:pt x="286" y="32513"/>
                      <a:pt x="491" y="32505"/>
                    </a:cubicBezTo>
                    <a:cubicBezTo>
                      <a:pt x="580" y="32505"/>
                      <a:pt x="214" y="32960"/>
                      <a:pt x="214" y="32968"/>
                    </a:cubicBezTo>
                    <a:cubicBezTo>
                      <a:pt x="188" y="33218"/>
                      <a:pt x="509" y="33031"/>
                      <a:pt x="535" y="33191"/>
                    </a:cubicBezTo>
                    <a:cubicBezTo>
                      <a:pt x="580" y="33468"/>
                      <a:pt x="393" y="33334"/>
                      <a:pt x="527" y="33566"/>
                    </a:cubicBezTo>
                    <a:cubicBezTo>
                      <a:pt x="607" y="33691"/>
                      <a:pt x="794" y="33745"/>
                      <a:pt x="901" y="33869"/>
                    </a:cubicBezTo>
                    <a:cubicBezTo>
                      <a:pt x="862" y="33850"/>
                      <a:pt x="800" y="33839"/>
                      <a:pt x="743" y="33839"/>
                    </a:cubicBezTo>
                    <a:cubicBezTo>
                      <a:pt x="671" y="33839"/>
                      <a:pt x="607" y="33856"/>
                      <a:pt x="607" y="33896"/>
                    </a:cubicBezTo>
                    <a:cubicBezTo>
                      <a:pt x="607" y="33925"/>
                      <a:pt x="747" y="33966"/>
                      <a:pt x="847" y="33966"/>
                    </a:cubicBezTo>
                    <a:cubicBezTo>
                      <a:pt x="901" y="33966"/>
                      <a:pt x="943" y="33954"/>
                      <a:pt x="946" y="33923"/>
                    </a:cubicBezTo>
                    <a:cubicBezTo>
                      <a:pt x="955" y="33941"/>
                      <a:pt x="964" y="33959"/>
                      <a:pt x="973" y="33985"/>
                    </a:cubicBezTo>
                    <a:cubicBezTo>
                      <a:pt x="1089" y="34289"/>
                      <a:pt x="750" y="34770"/>
                      <a:pt x="1115" y="34824"/>
                    </a:cubicBezTo>
                    <a:cubicBezTo>
                      <a:pt x="295" y="35163"/>
                      <a:pt x="1686" y="35671"/>
                      <a:pt x="2007" y="35671"/>
                    </a:cubicBezTo>
                    <a:cubicBezTo>
                      <a:pt x="1954" y="35689"/>
                      <a:pt x="1963" y="35716"/>
                      <a:pt x="2034" y="35743"/>
                    </a:cubicBezTo>
                    <a:cubicBezTo>
                      <a:pt x="2064" y="35770"/>
                      <a:pt x="2091" y="35784"/>
                      <a:pt x="2116" y="35784"/>
                    </a:cubicBezTo>
                    <a:cubicBezTo>
                      <a:pt x="2164" y="35784"/>
                      <a:pt x="2201" y="35730"/>
                      <a:pt x="2230" y="35618"/>
                    </a:cubicBezTo>
                    <a:cubicBezTo>
                      <a:pt x="2266" y="35680"/>
                      <a:pt x="2293" y="35743"/>
                      <a:pt x="2329" y="35805"/>
                    </a:cubicBezTo>
                    <a:cubicBezTo>
                      <a:pt x="2471" y="35761"/>
                      <a:pt x="2623" y="35716"/>
                      <a:pt x="2775" y="35671"/>
                    </a:cubicBezTo>
                    <a:lnTo>
                      <a:pt x="2775" y="35671"/>
                    </a:lnTo>
                    <a:cubicBezTo>
                      <a:pt x="2724" y="35779"/>
                      <a:pt x="2727" y="35833"/>
                      <a:pt x="2784" y="35833"/>
                    </a:cubicBezTo>
                    <a:cubicBezTo>
                      <a:pt x="2808" y="35833"/>
                      <a:pt x="2840" y="35824"/>
                      <a:pt x="2882" y="35805"/>
                    </a:cubicBezTo>
                    <a:cubicBezTo>
                      <a:pt x="3024" y="35796"/>
                      <a:pt x="3167" y="35770"/>
                      <a:pt x="3301" y="35743"/>
                    </a:cubicBezTo>
                    <a:cubicBezTo>
                      <a:pt x="3453" y="35707"/>
                      <a:pt x="3658" y="35573"/>
                      <a:pt x="3801" y="35564"/>
                    </a:cubicBezTo>
                    <a:cubicBezTo>
                      <a:pt x="3802" y="35564"/>
                      <a:pt x="3803" y="35564"/>
                      <a:pt x="3804" y="35564"/>
                    </a:cubicBezTo>
                    <a:cubicBezTo>
                      <a:pt x="3845" y="35564"/>
                      <a:pt x="3649" y="35752"/>
                      <a:pt x="3640" y="35761"/>
                    </a:cubicBezTo>
                    <a:cubicBezTo>
                      <a:pt x="3908" y="35734"/>
                      <a:pt x="4157" y="35671"/>
                      <a:pt x="4425" y="35618"/>
                    </a:cubicBezTo>
                    <a:lnTo>
                      <a:pt x="4425" y="35618"/>
                    </a:lnTo>
                    <a:cubicBezTo>
                      <a:pt x="4349" y="35680"/>
                      <a:pt x="4437" y="35699"/>
                      <a:pt x="4579" y="35699"/>
                    </a:cubicBezTo>
                    <a:cubicBezTo>
                      <a:pt x="4784" y="35699"/>
                      <a:pt x="5102" y="35659"/>
                      <a:pt x="5192" y="35654"/>
                    </a:cubicBezTo>
                    <a:cubicBezTo>
                      <a:pt x="5086" y="35579"/>
                      <a:pt x="5131" y="35557"/>
                      <a:pt x="5229" y="35557"/>
                    </a:cubicBezTo>
                    <a:cubicBezTo>
                      <a:pt x="5378" y="35557"/>
                      <a:pt x="5649" y="35609"/>
                      <a:pt x="5692" y="35609"/>
                    </a:cubicBezTo>
                    <a:cubicBezTo>
                      <a:pt x="6209" y="35600"/>
                      <a:pt x="6557" y="35368"/>
                      <a:pt x="6914" y="35011"/>
                    </a:cubicBezTo>
                    <a:cubicBezTo>
                      <a:pt x="7132" y="35439"/>
                      <a:pt x="7786" y="35636"/>
                      <a:pt x="8240" y="35636"/>
                    </a:cubicBezTo>
                    <a:cubicBezTo>
                      <a:pt x="8250" y="35636"/>
                      <a:pt x="8260" y="35636"/>
                      <a:pt x="8270" y="35636"/>
                    </a:cubicBezTo>
                    <a:cubicBezTo>
                      <a:pt x="8541" y="35622"/>
                      <a:pt x="8849" y="35441"/>
                      <a:pt x="9065" y="35441"/>
                    </a:cubicBezTo>
                    <a:cubicBezTo>
                      <a:pt x="9127" y="35441"/>
                      <a:pt x="9181" y="35455"/>
                      <a:pt x="9225" y="35493"/>
                    </a:cubicBezTo>
                    <a:cubicBezTo>
                      <a:pt x="9232" y="35496"/>
                      <a:pt x="9238" y="35497"/>
                      <a:pt x="9244" y="35497"/>
                    </a:cubicBezTo>
                    <a:cubicBezTo>
                      <a:pt x="9319" y="35497"/>
                      <a:pt x="9296" y="35296"/>
                      <a:pt x="9296" y="35172"/>
                    </a:cubicBezTo>
                    <a:lnTo>
                      <a:pt x="9296" y="35172"/>
                    </a:lnTo>
                    <a:cubicBezTo>
                      <a:pt x="9358" y="35306"/>
                      <a:pt x="9733" y="35448"/>
                      <a:pt x="9644" y="35636"/>
                    </a:cubicBezTo>
                    <a:cubicBezTo>
                      <a:pt x="9867" y="35636"/>
                      <a:pt x="10032" y="35340"/>
                      <a:pt x="10250" y="35340"/>
                    </a:cubicBezTo>
                    <a:cubicBezTo>
                      <a:pt x="10259" y="35340"/>
                      <a:pt x="10268" y="35340"/>
                      <a:pt x="10277" y="35341"/>
                    </a:cubicBezTo>
                    <a:cubicBezTo>
                      <a:pt x="10411" y="35350"/>
                      <a:pt x="10384" y="35520"/>
                      <a:pt x="10420" y="35529"/>
                    </a:cubicBezTo>
                    <a:cubicBezTo>
                      <a:pt x="10491" y="35547"/>
                      <a:pt x="10688" y="35627"/>
                      <a:pt x="10902" y="35636"/>
                    </a:cubicBezTo>
                    <a:cubicBezTo>
                      <a:pt x="10830" y="35475"/>
                      <a:pt x="10402" y="35172"/>
                      <a:pt x="10697" y="34993"/>
                    </a:cubicBezTo>
                    <a:lnTo>
                      <a:pt x="10697" y="34993"/>
                    </a:lnTo>
                    <a:cubicBezTo>
                      <a:pt x="10779" y="35126"/>
                      <a:pt x="10798" y="35159"/>
                      <a:pt x="10814" y="35159"/>
                    </a:cubicBezTo>
                    <a:cubicBezTo>
                      <a:pt x="10830" y="35159"/>
                      <a:pt x="10843" y="35124"/>
                      <a:pt x="10915" y="35124"/>
                    </a:cubicBezTo>
                    <a:cubicBezTo>
                      <a:pt x="10949" y="35124"/>
                      <a:pt x="10996" y="35132"/>
                      <a:pt x="11062" y="35154"/>
                    </a:cubicBezTo>
                    <a:cubicBezTo>
                      <a:pt x="11065" y="35155"/>
                      <a:pt x="11074" y="35156"/>
                      <a:pt x="11086" y="35156"/>
                    </a:cubicBezTo>
                    <a:cubicBezTo>
                      <a:pt x="11170" y="35156"/>
                      <a:pt x="11443" y="35135"/>
                      <a:pt x="11511" y="35135"/>
                    </a:cubicBezTo>
                    <a:cubicBezTo>
                      <a:pt x="11521" y="35135"/>
                      <a:pt x="11526" y="35135"/>
                      <a:pt x="11526" y="35136"/>
                    </a:cubicBezTo>
                    <a:cubicBezTo>
                      <a:pt x="11455" y="35252"/>
                      <a:pt x="11080" y="35288"/>
                      <a:pt x="10946" y="35422"/>
                    </a:cubicBezTo>
                    <a:cubicBezTo>
                      <a:pt x="10950" y="35418"/>
                      <a:pt x="10954" y="35417"/>
                      <a:pt x="10958" y="35417"/>
                    </a:cubicBezTo>
                    <a:cubicBezTo>
                      <a:pt x="11012" y="35417"/>
                      <a:pt x="11138" y="35644"/>
                      <a:pt x="11196" y="35645"/>
                    </a:cubicBezTo>
                    <a:lnTo>
                      <a:pt x="11196" y="35645"/>
                    </a:lnTo>
                    <a:cubicBezTo>
                      <a:pt x="11191" y="35637"/>
                      <a:pt x="11116" y="35424"/>
                      <a:pt x="11154" y="35424"/>
                    </a:cubicBezTo>
                    <a:cubicBezTo>
                      <a:pt x="11158" y="35424"/>
                      <a:pt x="11163" y="35426"/>
                      <a:pt x="11169" y="35431"/>
                    </a:cubicBezTo>
                    <a:cubicBezTo>
                      <a:pt x="11219" y="35455"/>
                      <a:pt x="11207" y="35657"/>
                      <a:pt x="11291" y="35657"/>
                    </a:cubicBezTo>
                    <a:cubicBezTo>
                      <a:pt x="11297" y="35657"/>
                      <a:pt x="11304" y="35656"/>
                      <a:pt x="11312" y="35654"/>
                    </a:cubicBezTo>
                    <a:cubicBezTo>
                      <a:pt x="11482" y="35582"/>
                      <a:pt x="11303" y="35448"/>
                      <a:pt x="11464" y="35386"/>
                    </a:cubicBezTo>
                    <a:cubicBezTo>
                      <a:pt x="11475" y="35381"/>
                      <a:pt x="11485" y="35379"/>
                      <a:pt x="11494" y="35379"/>
                    </a:cubicBezTo>
                    <a:cubicBezTo>
                      <a:pt x="11591" y="35379"/>
                      <a:pt x="11559" y="35621"/>
                      <a:pt x="11526" y="35654"/>
                    </a:cubicBezTo>
                    <a:cubicBezTo>
                      <a:pt x="11589" y="35654"/>
                      <a:pt x="11990" y="35395"/>
                      <a:pt x="11954" y="35359"/>
                    </a:cubicBezTo>
                    <a:lnTo>
                      <a:pt x="11954" y="35359"/>
                    </a:lnTo>
                    <a:cubicBezTo>
                      <a:pt x="11873" y="35385"/>
                      <a:pt x="11807" y="35398"/>
                      <a:pt x="11755" y="35398"/>
                    </a:cubicBezTo>
                    <a:cubicBezTo>
                      <a:pt x="11648" y="35398"/>
                      <a:pt x="11603" y="35343"/>
                      <a:pt x="11615" y="35234"/>
                    </a:cubicBezTo>
                    <a:cubicBezTo>
                      <a:pt x="11716" y="35143"/>
                      <a:pt x="11802" y="35105"/>
                      <a:pt x="11870" y="35105"/>
                    </a:cubicBezTo>
                    <a:cubicBezTo>
                      <a:pt x="12066" y="35105"/>
                      <a:pt x="12113" y="35417"/>
                      <a:pt x="11954" y="35636"/>
                    </a:cubicBezTo>
                    <a:cubicBezTo>
                      <a:pt x="12378" y="35627"/>
                      <a:pt x="12915" y="35636"/>
                      <a:pt x="13151" y="35385"/>
                    </a:cubicBezTo>
                    <a:lnTo>
                      <a:pt x="13151" y="35385"/>
                    </a:lnTo>
                    <a:cubicBezTo>
                      <a:pt x="13154" y="35385"/>
                      <a:pt x="13231" y="35315"/>
                      <a:pt x="13284" y="35270"/>
                    </a:cubicBezTo>
                    <a:cubicBezTo>
                      <a:pt x="13328" y="35306"/>
                      <a:pt x="13382" y="35341"/>
                      <a:pt x="13444" y="35377"/>
                    </a:cubicBezTo>
                    <a:cubicBezTo>
                      <a:pt x="13382" y="35440"/>
                      <a:pt x="13319" y="35493"/>
                      <a:pt x="13293" y="35564"/>
                    </a:cubicBezTo>
                    <a:cubicBezTo>
                      <a:pt x="13462" y="35556"/>
                      <a:pt x="13623" y="35547"/>
                      <a:pt x="13792" y="35538"/>
                    </a:cubicBezTo>
                    <a:cubicBezTo>
                      <a:pt x="13997" y="35618"/>
                      <a:pt x="14203" y="35671"/>
                      <a:pt x="14301" y="35671"/>
                    </a:cubicBezTo>
                    <a:cubicBezTo>
                      <a:pt x="14247" y="35689"/>
                      <a:pt x="14256" y="35716"/>
                      <a:pt x="14336" y="35743"/>
                    </a:cubicBezTo>
                    <a:cubicBezTo>
                      <a:pt x="14366" y="35770"/>
                      <a:pt x="14393" y="35784"/>
                      <a:pt x="14418" y="35784"/>
                    </a:cubicBezTo>
                    <a:cubicBezTo>
                      <a:pt x="14466" y="35784"/>
                      <a:pt x="14503" y="35730"/>
                      <a:pt x="14533" y="35618"/>
                    </a:cubicBezTo>
                    <a:cubicBezTo>
                      <a:pt x="14559" y="35680"/>
                      <a:pt x="14595" y="35743"/>
                      <a:pt x="14622" y="35805"/>
                    </a:cubicBezTo>
                    <a:cubicBezTo>
                      <a:pt x="14773" y="35761"/>
                      <a:pt x="14925" y="35716"/>
                      <a:pt x="15068" y="35671"/>
                    </a:cubicBezTo>
                    <a:lnTo>
                      <a:pt x="15068" y="35671"/>
                    </a:lnTo>
                    <a:cubicBezTo>
                      <a:pt x="15024" y="35779"/>
                      <a:pt x="15029" y="35833"/>
                      <a:pt x="15086" y="35833"/>
                    </a:cubicBezTo>
                    <a:cubicBezTo>
                      <a:pt x="15110" y="35833"/>
                      <a:pt x="15142" y="35824"/>
                      <a:pt x="15184" y="35805"/>
                    </a:cubicBezTo>
                    <a:cubicBezTo>
                      <a:pt x="15327" y="35796"/>
                      <a:pt x="15460" y="35770"/>
                      <a:pt x="15603" y="35743"/>
                    </a:cubicBezTo>
                    <a:cubicBezTo>
                      <a:pt x="15746" y="35707"/>
                      <a:pt x="15960" y="35573"/>
                      <a:pt x="16103" y="35564"/>
                    </a:cubicBezTo>
                    <a:cubicBezTo>
                      <a:pt x="16104" y="35564"/>
                      <a:pt x="16105" y="35564"/>
                      <a:pt x="16106" y="35564"/>
                    </a:cubicBezTo>
                    <a:cubicBezTo>
                      <a:pt x="16147" y="35564"/>
                      <a:pt x="15951" y="35752"/>
                      <a:pt x="15933" y="35761"/>
                    </a:cubicBezTo>
                    <a:cubicBezTo>
                      <a:pt x="16210" y="35734"/>
                      <a:pt x="16460" y="35671"/>
                      <a:pt x="16718" y="35618"/>
                    </a:cubicBezTo>
                    <a:lnTo>
                      <a:pt x="16718" y="35618"/>
                    </a:lnTo>
                    <a:cubicBezTo>
                      <a:pt x="16645" y="35680"/>
                      <a:pt x="16734" y="35699"/>
                      <a:pt x="16876" y="35699"/>
                    </a:cubicBezTo>
                    <a:cubicBezTo>
                      <a:pt x="17081" y="35699"/>
                      <a:pt x="17396" y="35659"/>
                      <a:pt x="17485" y="35654"/>
                    </a:cubicBezTo>
                    <a:cubicBezTo>
                      <a:pt x="17477" y="35645"/>
                      <a:pt x="17477" y="35645"/>
                      <a:pt x="17468" y="35636"/>
                    </a:cubicBezTo>
                    <a:cubicBezTo>
                      <a:pt x="17593" y="35627"/>
                      <a:pt x="17726" y="35609"/>
                      <a:pt x="17851" y="35591"/>
                    </a:cubicBezTo>
                    <a:cubicBezTo>
                      <a:pt x="17914" y="35600"/>
                      <a:pt x="17967" y="35609"/>
                      <a:pt x="17985" y="35609"/>
                    </a:cubicBezTo>
                    <a:cubicBezTo>
                      <a:pt x="17998" y="35614"/>
                      <a:pt x="18012" y="35616"/>
                      <a:pt x="18024" y="35616"/>
                    </a:cubicBezTo>
                    <a:cubicBezTo>
                      <a:pt x="18036" y="35616"/>
                      <a:pt x="18047" y="35614"/>
                      <a:pt x="18056" y="35609"/>
                    </a:cubicBezTo>
                    <a:cubicBezTo>
                      <a:pt x="18351" y="35591"/>
                      <a:pt x="18592" y="35493"/>
                      <a:pt x="18815" y="35350"/>
                    </a:cubicBezTo>
                    <a:lnTo>
                      <a:pt x="18815" y="35350"/>
                    </a:lnTo>
                    <a:cubicBezTo>
                      <a:pt x="18789" y="35519"/>
                      <a:pt x="18820" y="35584"/>
                      <a:pt x="18880" y="35584"/>
                    </a:cubicBezTo>
                    <a:cubicBezTo>
                      <a:pt x="18987" y="35584"/>
                      <a:pt x="19188" y="35370"/>
                      <a:pt x="19314" y="35163"/>
                    </a:cubicBezTo>
                    <a:cubicBezTo>
                      <a:pt x="19592" y="35484"/>
                      <a:pt x="20139" y="35636"/>
                      <a:pt x="20538" y="35636"/>
                    </a:cubicBezTo>
                    <a:cubicBezTo>
                      <a:pt x="20550" y="35636"/>
                      <a:pt x="20561" y="35636"/>
                      <a:pt x="20572" y="35636"/>
                    </a:cubicBezTo>
                    <a:cubicBezTo>
                      <a:pt x="20836" y="35622"/>
                      <a:pt x="21143" y="35441"/>
                      <a:pt x="21358" y="35441"/>
                    </a:cubicBezTo>
                    <a:cubicBezTo>
                      <a:pt x="21420" y="35441"/>
                      <a:pt x="21474" y="35455"/>
                      <a:pt x="21518" y="35493"/>
                    </a:cubicBezTo>
                    <a:cubicBezTo>
                      <a:pt x="21526" y="35496"/>
                      <a:pt x="21533" y="35498"/>
                      <a:pt x="21540" y="35498"/>
                    </a:cubicBezTo>
                    <a:cubicBezTo>
                      <a:pt x="21571" y="35498"/>
                      <a:pt x="21591" y="35466"/>
                      <a:pt x="21598" y="35422"/>
                    </a:cubicBezTo>
                    <a:lnTo>
                      <a:pt x="21652" y="35422"/>
                    </a:lnTo>
                    <a:cubicBezTo>
                      <a:pt x="21687" y="35422"/>
                      <a:pt x="21732" y="35386"/>
                      <a:pt x="21785" y="35350"/>
                    </a:cubicBezTo>
                    <a:cubicBezTo>
                      <a:pt x="21812" y="35377"/>
                      <a:pt x="21839" y="35395"/>
                      <a:pt x="21866" y="35422"/>
                    </a:cubicBezTo>
                    <a:cubicBezTo>
                      <a:pt x="21803" y="35484"/>
                      <a:pt x="21741" y="35573"/>
                      <a:pt x="21785" y="35609"/>
                    </a:cubicBezTo>
                    <a:cubicBezTo>
                      <a:pt x="21830" y="35609"/>
                      <a:pt x="21892" y="35564"/>
                      <a:pt x="21937" y="35511"/>
                    </a:cubicBezTo>
                    <a:cubicBezTo>
                      <a:pt x="21955" y="35547"/>
                      <a:pt x="21964" y="35591"/>
                      <a:pt x="21946" y="35636"/>
                    </a:cubicBezTo>
                    <a:cubicBezTo>
                      <a:pt x="22053" y="35636"/>
                      <a:pt x="22142" y="35573"/>
                      <a:pt x="22231" y="35502"/>
                    </a:cubicBezTo>
                    <a:cubicBezTo>
                      <a:pt x="22253" y="35507"/>
                      <a:pt x="22273" y="35510"/>
                      <a:pt x="22292" y="35510"/>
                    </a:cubicBezTo>
                    <a:cubicBezTo>
                      <a:pt x="22336" y="35510"/>
                      <a:pt x="22375" y="35495"/>
                      <a:pt x="22419" y="35457"/>
                    </a:cubicBezTo>
                    <a:cubicBezTo>
                      <a:pt x="22419" y="35431"/>
                      <a:pt x="22401" y="35413"/>
                      <a:pt x="22383" y="35395"/>
                    </a:cubicBezTo>
                    <a:cubicBezTo>
                      <a:pt x="22437" y="35364"/>
                      <a:pt x="22492" y="35340"/>
                      <a:pt x="22552" y="35340"/>
                    </a:cubicBezTo>
                    <a:cubicBezTo>
                      <a:pt x="22561" y="35340"/>
                      <a:pt x="22570" y="35340"/>
                      <a:pt x="22579" y="35341"/>
                    </a:cubicBezTo>
                    <a:cubicBezTo>
                      <a:pt x="22633" y="35350"/>
                      <a:pt x="22660" y="35377"/>
                      <a:pt x="22678" y="35413"/>
                    </a:cubicBezTo>
                    <a:cubicBezTo>
                      <a:pt x="22508" y="35511"/>
                      <a:pt x="22401" y="35636"/>
                      <a:pt x="22686" y="35636"/>
                    </a:cubicBezTo>
                    <a:cubicBezTo>
                      <a:pt x="22669" y="35582"/>
                      <a:pt x="22678" y="35529"/>
                      <a:pt x="22695" y="35484"/>
                    </a:cubicBezTo>
                    <a:cubicBezTo>
                      <a:pt x="22704" y="35511"/>
                      <a:pt x="22713" y="35529"/>
                      <a:pt x="22722" y="35529"/>
                    </a:cubicBezTo>
                    <a:cubicBezTo>
                      <a:pt x="22740" y="35529"/>
                      <a:pt x="22767" y="35538"/>
                      <a:pt x="22802" y="35556"/>
                    </a:cubicBezTo>
                    <a:cubicBezTo>
                      <a:pt x="22802" y="35595"/>
                      <a:pt x="22795" y="35628"/>
                      <a:pt x="22781" y="35628"/>
                    </a:cubicBezTo>
                    <a:cubicBezTo>
                      <a:pt x="22779" y="35628"/>
                      <a:pt x="22778" y="35628"/>
                      <a:pt x="22776" y="35627"/>
                    </a:cubicBezTo>
                    <a:lnTo>
                      <a:pt x="22776" y="35627"/>
                    </a:lnTo>
                    <a:cubicBezTo>
                      <a:pt x="22793" y="35636"/>
                      <a:pt x="22814" y="35640"/>
                      <a:pt x="22837" y="35640"/>
                    </a:cubicBezTo>
                    <a:cubicBezTo>
                      <a:pt x="22882" y="35640"/>
                      <a:pt x="22933" y="35624"/>
                      <a:pt x="22981" y="35600"/>
                    </a:cubicBezTo>
                    <a:cubicBezTo>
                      <a:pt x="23043" y="35618"/>
                      <a:pt x="23124" y="35636"/>
                      <a:pt x="23204" y="35636"/>
                    </a:cubicBezTo>
                    <a:cubicBezTo>
                      <a:pt x="23186" y="35609"/>
                      <a:pt x="23159" y="35564"/>
                      <a:pt x="23124" y="35529"/>
                    </a:cubicBezTo>
                    <a:cubicBezTo>
                      <a:pt x="23177" y="35493"/>
                      <a:pt x="23231" y="35457"/>
                      <a:pt x="23275" y="35422"/>
                    </a:cubicBezTo>
                    <a:cubicBezTo>
                      <a:pt x="23302" y="35440"/>
                      <a:pt x="23329" y="35475"/>
                      <a:pt x="23364" y="35520"/>
                    </a:cubicBezTo>
                    <a:cubicBezTo>
                      <a:pt x="23338" y="35573"/>
                      <a:pt x="23320" y="35627"/>
                      <a:pt x="23320" y="35636"/>
                    </a:cubicBezTo>
                    <a:lnTo>
                      <a:pt x="23463" y="35636"/>
                    </a:lnTo>
                    <a:cubicBezTo>
                      <a:pt x="23471" y="35645"/>
                      <a:pt x="23480" y="35645"/>
                      <a:pt x="23489" y="35645"/>
                    </a:cubicBezTo>
                    <a:cubicBezTo>
                      <a:pt x="23489" y="35642"/>
                      <a:pt x="23489" y="35639"/>
                      <a:pt x="23489" y="35636"/>
                    </a:cubicBezTo>
                    <a:cubicBezTo>
                      <a:pt x="23507" y="35627"/>
                      <a:pt x="23525" y="35627"/>
                      <a:pt x="23543" y="35627"/>
                    </a:cubicBezTo>
                    <a:cubicBezTo>
                      <a:pt x="23550" y="35647"/>
                      <a:pt x="23566" y="35657"/>
                      <a:pt x="23586" y="35657"/>
                    </a:cubicBezTo>
                    <a:cubicBezTo>
                      <a:pt x="23592" y="35657"/>
                      <a:pt x="23599" y="35656"/>
                      <a:pt x="23605" y="35654"/>
                    </a:cubicBezTo>
                    <a:cubicBezTo>
                      <a:pt x="23632" y="35636"/>
                      <a:pt x="23650" y="35627"/>
                      <a:pt x="23668" y="35618"/>
                    </a:cubicBezTo>
                    <a:cubicBezTo>
                      <a:pt x="23730" y="35609"/>
                      <a:pt x="23784" y="35600"/>
                      <a:pt x="23846" y="35591"/>
                    </a:cubicBezTo>
                    <a:lnTo>
                      <a:pt x="23846" y="35591"/>
                    </a:lnTo>
                    <a:cubicBezTo>
                      <a:pt x="23846" y="35618"/>
                      <a:pt x="23837" y="35645"/>
                      <a:pt x="23819" y="35654"/>
                    </a:cubicBezTo>
                    <a:cubicBezTo>
                      <a:pt x="23846" y="35654"/>
                      <a:pt x="23909" y="35618"/>
                      <a:pt x="23980" y="35573"/>
                    </a:cubicBezTo>
                    <a:cubicBezTo>
                      <a:pt x="24007" y="35573"/>
                      <a:pt x="24034" y="35573"/>
                      <a:pt x="24069" y="35564"/>
                    </a:cubicBezTo>
                    <a:cubicBezTo>
                      <a:pt x="24096" y="35564"/>
                      <a:pt x="24123" y="35511"/>
                      <a:pt x="24149" y="35466"/>
                    </a:cubicBezTo>
                    <a:cubicBezTo>
                      <a:pt x="24194" y="35440"/>
                      <a:pt x="24221" y="35413"/>
                      <a:pt x="24239" y="35395"/>
                    </a:cubicBezTo>
                    <a:cubicBezTo>
                      <a:pt x="24274" y="35395"/>
                      <a:pt x="24310" y="35395"/>
                      <a:pt x="24346" y="35404"/>
                    </a:cubicBezTo>
                    <a:cubicBezTo>
                      <a:pt x="24337" y="35448"/>
                      <a:pt x="24328" y="35493"/>
                      <a:pt x="24310" y="35538"/>
                    </a:cubicBezTo>
                    <a:cubicBezTo>
                      <a:pt x="24294" y="35522"/>
                      <a:pt x="24278" y="35514"/>
                      <a:pt x="24263" y="35514"/>
                    </a:cubicBezTo>
                    <a:cubicBezTo>
                      <a:pt x="24235" y="35514"/>
                      <a:pt x="24208" y="35540"/>
                      <a:pt x="24185" y="35591"/>
                    </a:cubicBezTo>
                    <a:cubicBezTo>
                      <a:pt x="24221" y="35600"/>
                      <a:pt x="24248" y="35609"/>
                      <a:pt x="24274" y="35609"/>
                    </a:cubicBezTo>
                    <a:cubicBezTo>
                      <a:pt x="24265" y="35618"/>
                      <a:pt x="24265" y="35627"/>
                      <a:pt x="24257" y="35636"/>
                    </a:cubicBezTo>
                    <a:cubicBezTo>
                      <a:pt x="24640" y="35627"/>
                      <a:pt x="25131" y="35627"/>
                      <a:pt x="25390" y="35440"/>
                    </a:cubicBezTo>
                    <a:cubicBezTo>
                      <a:pt x="25479" y="35422"/>
                      <a:pt x="25577" y="35395"/>
                      <a:pt x="25666" y="35377"/>
                    </a:cubicBezTo>
                    <a:cubicBezTo>
                      <a:pt x="25684" y="35377"/>
                      <a:pt x="25720" y="35377"/>
                      <a:pt x="25755" y="35368"/>
                    </a:cubicBezTo>
                    <a:lnTo>
                      <a:pt x="25755" y="35368"/>
                    </a:lnTo>
                    <a:cubicBezTo>
                      <a:pt x="25684" y="35431"/>
                      <a:pt x="25621" y="35493"/>
                      <a:pt x="25595" y="35564"/>
                    </a:cubicBezTo>
                    <a:cubicBezTo>
                      <a:pt x="25898" y="35547"/>
                      <a:pt x="26210" y="35538"/>
                      <a:pt x="26514" y="35529"/>
                    </a:cubicBezTo>
                    <a:cubicBezTo>
                      <a:pt x="26505" y="35502"/>
                      <a:pt x="26487" y="35466"/>
                      <a:pt x="26478" y="35431"/>
                    </a:cubicBezTo>
                    <a:lnTo>
                      <a:pt x="26478" y="35431"/>
                    </a:lnTo>
                    <a:cubicBezTo>
                      <a:pt x="26584" y="35488"/>
                      <a:pt x="26735" y="35530"/>
                      <a:pt x="26801" y="35530"/>
                    </a:cubicBezTo>
                    <a:cubicBezTo>
                      <a:pt x="26807" y="35530"/>
                      <a:pt x="26812" y="35530"/>
                      <a:pt x="26817" y="35529"/>
                    </a:cubicBezTo>
                    <a:cubicBezTo>
                      <a:pt x="26781" y="35431"/>
                      <a:pt x="26870" y="35404"/>
                      <a:pt x="27004" y="35404"/>
                    </a:cubicBezTo>
                    <a:cubicBezTo>
                      <a:pt x="27064" y="35412"/>
                      <a:pt x="27124" y="35421"/>
                      <a:pt x="27193" y="35422"/>
                    </a:cubicBezTo>
                    <a:lnTo>
                      <a:pt x="27193" y="35422"/>
                    </a:lnTo>
                    <a:cubicBezTo>
                      <a:pt x="27180" y="35421"/>
                      <a:pt x="27172" y="35420"/>
                      <a:pt x="27165" y="35413"/>
                    </a:cubicBezTo>
                    <a:lnTo>
                      <a:pt x="27165" y="35413"/>
                    </a:lnTo>
                    <a:cubicBezTo>
                      <a:pt x="27325" y="35431"/>
                      <a:pt x="27504" y="35466"/>
                      <a:pt x="27611" y="35475"/>
                    </a:cubicBezTo>
                    <a:cubicBezTo>
                      <a:pt x="27986" y="35493"/>
                      <a:pt x="28360" y="35493"/>
                      <a:pt x="28735" y="35502"/>
                    </a:cubicBezTo>
                    <a:cubicBezTo>
                      <a:pt x="28767" y="35514"/>
                      <a:pt x="28792" y="35519"/>
                      <a:pt x="28811" y="35519"/>
                    </a:cubicBezTo>
                    <a:cubicBezTo>
                      <a:pt x="28833" y="35519"/>
                      <a:pt x="28846" y="35512"/>
                      <a:pt x="28851" y="35502"/>
                    </a:cubicBezTo>
                    <a:cubicBezTo>
                      <a:pt x="28940" y="35502"/>
                      <a:pt x="29029" y="35502"/>
                      <a:pt x="29110" y="35511"/>
                    </a:cubicBezTo>
                    <a:cubicBezTo>
                      <a:pt x="29020" y="35368"/>
                      <a:pt x="29047" y="35270"/>
                      <a:pt x="29190" y="35190"/>
                    </a:cubicBezTo>
                    <a:cubicBezTo>
                      <a:pt x="29261" y="35252"/>
                      <a:pt x="29324" y="35306"/>
                      <a:pt x="29324" y="35377"/>
                    </a:cubicBezTo>
                    <a:cubicBezTo>
                      <a:pt x="29315" y="35359"/>
                      <a:pt x="29297" y="35332"/>
                      <a:pt x="29288" y="35306"/>
                    </a:cubicBezTo>
                    <a:cubicBezTo>
                      <a:pt x="29279" y="35306"/>
                      <a:pt x="29074" y="35600"/>
                      <a:pt x="29065" y="35618"/>
                    </a:cubicBezTo>
                    <a:cubicBezTo>
                      <a:pt x="29118" y="35645"/>
                      <a:pt x="29233" y="35656"/>
                      <a:pt x="29380" y="35656"/>
                    </a:cubicBezTo>
                    <a:cubicBezTo>
                      <a:pt x="29625" y="35656"/>
                      <a:pt x="29961" y="35624"/>
                      <a:pt x="30251" y="35573"/>
                    </a:cubicBezTo>
                    <a:cubicBezTo>
                      <a:pt x="30261" y="35603"/>
                      <a:pt x="30293" y="35616"/>
                      <a:pt x="30319" y="35616"/>
                    </a:cubicBezTo>
                    <a:cubicBezTo>
                      <a:pt x="30341" y="35616"/>
                      <a:pt x="30359" y="35607"/>
                      <a:pt x="30359" y="35591"/>
                    </a:cubicBezTo>
                    <a:cubicBezTo>
                      <a:pt x="30350" y="35582"/>
                      <a:pt x="30350" y="35564"/>
                      <a:pt x="30341" y="35564"/>
                    </a:cubicBezTo>
                    <a:cubicBezTo>
                      <a:pt x="30376" y="35556"/>
                      <a:pt x="30412" y="35547"/>
                      <a:pt x="30448" y="35538"/>
                    </a:cubicBezTo>
                    <a:cubicBezTo>
                      <a:pt x="30617" y="35556"/>
                      <a:pt x="30778" y="35564"/>
                      <a:pt x="30921" y="35564"/>
                    </a:cubicBezTo>
                    <a:cubicBezTo>
                      <a:pt x="30921" y="35547"/>
                      <a:pt x="30751" y="35502"/>
                      <a:pt x="30724" y="35466"/>
                    </a:cubicBezTo>
                    <a:cubicBezTo>
                      <a:pt x="30769" y="35457"/>
                      <a:pt x="30796" y="35448"/>
                      <a:pt x="30822" y="35431"/>
                    </a:cubicBezTo>
                    <a:cubicBezTo>
                      <a:pt x="30822" y="35431"/>
                      <a:pt x="30822" y="35431"/>
                      <a:pt x="30814" y="35422"/>
                    </a:cubicBezTo>
                    <a:cubicBezTo>
                      <a:pt x="30858" y="35413"/>
                      <a:pt x="30921" y="35413"/>
                      <a:pt x="31001" y="35404"/>
                    </a:cubicBezTo>
                    <a:cubicBezTo>
                      <a:pt x="31037" y="35466"/>
                      <a:pt x="31072" y="35511"/>
                      <a:pt x="31117" y="35538"/>
                    </a:cubicBezTo>
                    <a:cubicBezTo>
                      <a:pt x="31129" y="35568"/>
                      <a:pt x="31150" y="35582"/>
                      <a:pt x="31178" y="35582"/>
                    </a:cubicBezTo>
                    <a:cubicBezTo>
                      <a:pt x="31192" y="35582"/>
                      <a:pt x="31207" y="35579"/>
                      <a:pt x="31224" y="35573"/>
                    </a:cubicBezTo>
                    <a:cubicBezTo>
                      <a:pt x="31232" y="35575"/>
                      <a:pt x="31240" y="35575"/>
                      <a:pt x="31248" y="35575"/>
                    </a:cubicBezTo>
                    <a:cubicBezTo>
                      <a:pt x="31302" y="35575"/>
                      <a:pt x="31356" y="35550"/>
                      <a:pt x="31402" y="35511"/>
                    </a:cubicBezTo>
                    <a:cubicBezTo>
                      <a:pt x="31461" y="35511"/>
                      <a:pt x="31606" y="35561"/>
                      <a:pt x="31733" y="35561"/>
                    </a:cubicBezTo>
                    <a:cubicBezTo>
                      <a:pt x="31858" y="35561"/>
                      <a:pt x="31964" y="35513"/>
                      <a:pt x="31955" y="35324"/>
                    </a:cubicBezTo>
                    <a:lnTo>
                      <a:pt x="31955" y="35324"/>
                    </a:lnTo>
                    <a:cubicBezTo>
                      <a:pt x="32067" y="35419"/>
                      <a:pt x="32192" y="35447"/>
                      <a:pt x="32330" y="35447"/>
                    </a:cubicBezTo>
                    <a:cubicBezTo>
                      <a:pt x="32501" y="35447"/>
                      <a:pt x="32693" y="35405"/>
                      <a:pt x="32910" y="35395"/>
                    </a:cubicBezTo>
                    <a:cubicBezTo>
                      <a:pt x="33079" y="35386"/>
                      <a:pt x="33597" y="35377"/>
                      <a:pt x="33597" y="35377"/>
                    </a:cubicBezTo>
                    <a:cubicBezTo>
                      <a:pt x="33604" y="35216"/>
                      <a:pt x="33655" y="35137"/>
                      <a:pt x="33746" y="35137"/>
                    </a:cubicBezTo>
                    <a:cubicBezTo>
                      <a:pt x="33771" y="35137"/>
                      <a:pt x="33798" y="35143"/>
                      <a:pt x="33829" y="35154"/>
                    </a:cubicBezTo>
                    <a:cubicBezTo>
                      <a:pt x="33749" y="35199"/>
                      <a:pt x="33695" y="35252"/>
                      <a:pt x="33695" y="35297"/>
                    </a:cubicBezTo>
                    <a:cubicBezTo>
                      <a:pt x="33751" y="35279"/>
                      <a:pt x="33786" y="35271"/>
                      <a:pt x="33805" y="35271"/>
                    </a:cubicBezTo>
                    <a:cubicBezTo>
                      <a:pt x="33891" y="35271"/>
                      <a:pt x="33696" y="35414"/>
                      <a:pt x="33856" y="35422"/>
                    </a:cubicBezTo>
                    <a:cubicBezTo>
                      <a:pt x="33838" y="35502"/>
                      <a:pt x="33802" y="35582"/>
                      <a:pt x="33775" y="35627"/>
                    </a:cubicBezTo>
                    <a:cubicBezTo>
                      <a:pt x="33849" y="35605"/>
                      <a:pt x="33891" y="35597"/>
                      <a:pt x="33921" y="35597"/>
                    </a:cubicBezTo>
                    <a:cubicBezTo>
                      <a:pt x="33986" y="35597"/>
                      <a:pt x="33987" y="35636"/>
                      <a:pt x="34141" y="35636"/>
                    </a:cubicBezTo>
                    <a:cubicBezTo>
                      <a:pt x="34132" y="35627"/>
                      <a:pt x="34132" y="35609"/>
                      <a:pt x="34123" y="35600"/>
                    </a:cubicBezTo>
                    <a:cubicBezTo>
                      <a:pt x="34239" y="35547"/>
                      <a:pt x="34355" y="35350"/>
                      <a:pt x="34275" y="35350"/>
                    </a:cubicBezTo>
                    <a:cubicBezTo>
                      <a:pt x="34248" y="35350"/>
                      <a:pt x="34150" y="35422"/>
                      <a:pt x="34096" y="35502"/>
                    </a:cubicBezTo>
                    <a:cubicBezTo>
                      <a:pt x="34088" y="35440"/>
                      <a:pt x="34088" y="35377"/>
                      <a:pt x="34105" y="35332"/>
                    </a:cubicBezTo>
                    <a:cubicBezTo>
                      <a:pt x="34141" y="35297"/>
                      <a:pt x="34177" y="35261"/>
                      <a:pt x="34195" y="35225"/>
                    </a:cubicBezTo>
                    <a:cubicBezTo>
                      <a:pt x="34221" y="35217"/>
                      <a:pt x="34257" y="35208"/>
                      <a:pt x="34302" y="35199"/>
                    </a:cubicBezTo>
                    <a:lnTo>
                      <a:pt x="34346" y="35199"/>
                    </a:lnTo>
                    <a:cubicBezTo>
                      <a:pt x="34364" y="35190"/>
                      <a:pt x="34373" y="35190"/>
                      <a:pt x="34391" y="35190"/>
                    </a:cubicBezTo>
                    <a:cubicBezTo>
                      <a:pt x="34427" y="35190"/>
                      <a:pt x="34337" y="35600"/>
                      <a:pt x="34311" y="35636"/>
                    </a:cubicBezTo>
                    <a:cubicBezTo>
                      <a:pt x="34328" y="35636"/>
                      <a:pt x="34409" y="35573"/>
                      <a:pt x="34507" y="35493"/>
                    </a:cubicBezTo>
                    <a:cubicBezTo>
                      <a:pt x="34532" y="35503"/>
                      <a:pt x="34558" y="35508"/>
                      <a:pt x="34584" y="35508"/>
                    </a:cubicBezTo>
                    <a:cubicBezTo>
                      <a:pt x="34629" y="35508"/>
                      <a:pt x="34675" y="35492"/>
                      <a:pt x="34721" y="35457"/>
                    </a:cubicBezTo>
                    <a:cubicBezTo>
                      <a:pt x="34721" y="35413"/>
                      <a:pt x="34676" y="35386"/>
                      <a:pt x="34632" y="35377"/>
                    </a:cubicBezTo>
                    <a:cubicBezTo>
                      <a:pt x="34658" y="35350"/>
                      <a:pt x="34685" y="35315"/>
                      <a:pt x="34712" y="35288"/>
                    </a:cubicBezTo>
                    <a:cubicBezTo>
                      <a:pt x="34721" y="35297"/>
                      <a:pt x="34721" y="35297"/>
                      <a:pt x="34730" y="35306"/>
                    </a:cubicBezTo>
                    <a:cubicBezTo>
                      <a:pt x="34721" y="35297"/>
                      <a:pt x="34730" y="35288"/>
                      <a:pt x="34739" y="35261"/>
                    </a:cubicBezTo>
                    <a:cubicBezTo>
                      <a:pt x="34766" y="35225"/>
                      <a:pt x="34783" y="35190"/>
                      <a:pt x="34783" y="35163"/>
                    </a:cubicBezTo>
                    <a:cubicBezTo>
                      <a:pt x="34801" y="35145"/>
                      <a:pt x="34810" y="35118"/>
                      <a:pt x="34828" y="35092"/>
                    </a:cubicBezTo>
                    <a:cubicBezTo>
                      <a:pt x="34899" y="35074"/>
                      <a:pt x="34953" y="35047"/>
                      <a:pt x="35006" y="35029"/>
                    </a:cubicBezTo>
                    <a:lnTo>
                      <a:pt x="35006" y="35029"/>
                    </a:lnTo>
                    <a:cubicBezTo>
                      <a:pt x="34980" y="35047"/>
                      <a:pt x="34953" y="35083"/>
                      <a:pt x="34962" y="35118"/>
                    </a:cubicBezTo>
                    <a:cubicBezTo>
                      <a:pt x="34971" y="35181"/>
                      <a:pt x="35033" y="35208"/>
                      <a:pt x="35105" y="35225"/>
                    </a:cubicBezTo>
                    <a:cubicBezTo>
                      <a:pt x="35096" y="35270"/>
                      <a:pt x="35096" y="35324"/>
                      <a:pt x="35087" y="35368"/>
                    </a:cubicBezTo>
                    <a:cubicBezTo>
                      <a:pt x="35006" y="35395"/>
                      <a:pt x="34917" y="35448"/>
                      <a:pt x="34864" y="35493"/>
                    </a:cubicBezTo>
                    <a:cubicBezTo>
                      <a:pt x="34864" y="35484"/>
                      <a:pt x="34864" y="35484"/>
                      <a:pt x="34864" y="35475"/>
                    </a:cubicBezTo>
                    <a:cubicBezTo>
                      <a:pt x="34864" y="35484"/>
                      <a:pt x="34855" y="35502"/>
                      <a:pt x="34846" y="35511"/>
                    </a:cubicBezTo>
                    <a:cubicBezTo>
                      <a:pt x="34837" y="35520"/>
                      <a:pt x="34828" y="35538"/>
                      <a:pt x="34819" y="35547"/>
                    </a:cubicBezTo>
                    <a:cubicBezTo>
                      <a:pt x="34806" y="35560"/>
                      <a:pt x="34792" y="35569"/>
                      <a:pt x="34780" y="35569"/>
                    </a:cubicBezTo>
                    <a:cubicBezTo>
                      <a:pt x="34768" y="35569"/>
                      <a:pt x="34757" y="35560"/>
                      <a:pt x="34748" y="35538"/>
                    </a:cubicBezTo>
                    <a:cubicBezTo>
                      <a:pt x="34732" y="35502"/>
                      <a:pt x="34712" y="35488"/>
                      <a:pt x="34690" y="35488"/>
                    </a:cubicBezTo>
                    <a:cubicBezTo>
                      <a:pt x="34624" y="35488"/>
                      <a:pt x="34545" y="35609"/>
                      <a:pt x="34525" y="35636"/>
                    </a:cubicBezTo>
                    <a:cubicBezTo>
                      <a:pt x="34614" y="35636"/>
                      <a:pt x="34676" y="35636"/>
                      <a:pt x="34730" y="35627"/>
                    </a:cubicBezTo>
                    <a:cubicBezTo>
                      <a:pt x="34730" y="35627"/>
                      <a:pt x="34748" y="35636"/>
                      <a:pt x="34792" y="35636"/>
                    </a:cubicBezTo>
                    <a:cubicBezTo>
                      <a:pt x="34792" y="35627"/>
                      <a:pt x="34783" y="35618"/>
                      <a:pt x="34783" y="35609"/>
                    </a:cubicBezTo>
                    <a:cubicBezTo>
                      <a:pt x="34792" y="35609"/>
                      <a:pt x="34810" y="35600"/>
                      <a:pt x="34819" y="35591"/>
                    </a:cubicBezTo>
                    <a:cubicBezTo>
                      <a:pt x="34828" y="35618"/>
                      <a:pt x="34881" y="35636"/>
                      <a:pt x="34989" y="35636"/>
                    </a:cubicBezTo>
                    <a:cubicBezTo>
                      <a:pt x="34962" y="35556"/>
                      <a:pt x="34980" y="35484"/>
                      <a:pt x="35042" y="35431"/>
                    </a:cubicBezTo>
                    <a:cubicBezTo>
                      <a:pt x="35051" y="35440"/>
                      <a:pt x="35060" y="35448"/>
                      <a:pt x="35069" y="35457"/>
                    </a:cubicBezTo>
                    <a:cubicBezTo>
                      <a:pt x="35060" y="35520"/>
                      <a:pt x="35042" y="35573"/>
                      <a:pt x="35024" y="35618"/>
                    </a:cubicBezTo>
                    <a:cubicBezTo>
                      <a:pt x="35088" y="35647"/>
                      <a:pt x="35155" y="35661"/>
                      <a:pt x="35222" y="35661"/>
                    </a:cubicBezTo>
                    <a:cubicBezTo>
                      <a:pt x="35278" y="35661"/>
                      <a:pt x="35334" y="35652"/>
                      <a:pt x="35390" y="35636"/>
                    </a:cubicBezTo>
                    <a:cubicBezTo>
                      <a:pt x="35372" y="35609"/>
                      <a:pt x="35363" y="35591"/>
                      <a:pt x="35354" y="35564"/>
                    </a:cubicBezTo>
                    <a:cubicBezTo>
                      <a:pt x="35499" y="35488"/>
                      <a:pt x="35638" y="35366"/>
                      <a:pt x="35703" y="35366"/>
                    </a:cubicBezTo>
                    <a:cubicBezTo>
                      <a:pt x="35713" y="35366"/>
                      <a:pt x="35722" y="35369"/>
                      <a:pt x="35728" y="35376"/>
                    </a:cubicBezTo>
                    <a:lnTo>
                      <a:pt x="35728" y="35376"/>
                    </a:lnTo>
                    <a:cubicBezTo>
                      <a:pt x="35727" y="35375"/>
                      <a:pt x="35727" y="35375"/>
                      <a:pt x="35726" y="35375"/>
                    </a:cubicBezTo>
                    <a:cubicBezTo>
                      <a:pt x="35703" y="35375"/>
                      <a:pt x="35622" y="35619"/>
                      <a:pt x="35622" y="35636"/>
                    </a:cubicBezTo>
                    <a:cubicBezTo>
                      <a:pt x="35729" y="35636"/>
                      <a:pt x="35836" y="35627"/>
                      <a:pt x="35943" y="35618"/>
                    </a:cubicBezTo>
                    <a:lnTo>
                      <a:pt x="35943" y="35618"/>
                    </a:lnTo>
                    <a:cubicBezTo>
                      <a:pt x="35943" y="35627"/>
                      <a:pt x="35943" y="35627"/>
                      <a:pt x="35934" y="35636"/>
                    </a:cubicBezTo>
                    <a:lnTo>
                      <a:pt x="36452" y="35636"/>
                    </a:lnTo>
                    <a:cubicBezTo>
                      <a:pt x="36443" y="35636"/>
                      <a:pt x="36416" y="35609"/>
                      <a:pt x="36371" y="35564"/>
                    </a:cubicBezTo>
                    <a:cubicBezTo>
                      <a:pt x="36407" y="35556"/>
                      <a:pt x="36434" y="35493"/>
                      <a:pt x="36461" y="35440"/>
                    </a:cubicBezTo>
                    <a:cubicBezTo>
                      <a:pt x="36532" y="35511"/>
                      <a:pt x="36862" y="35564"/>
                      <a:pt x="36915" y="35564"/>
                    </a:cubicBezTo>
                    <a:cubicBezTo>
                      <a:pt x="36924" y="35564"/>
                      <a:pt x="36996" y="35547"/>
                      <a:pt x="37067" y="35529"/>
                    </a:cubicBezTo>
                    <a:lnTo>
                      <a:pt x="37094" y="35529"/>
                    </a:lnTo>
                    <a:cubicBezTo>
                      <a:pt x="37114" y="35530"/>
                      <a:pt x="37134" y="35530"/>
                      <a:pt x="37154" y="35530"/>
                    </a:cubicBezTo>
                    <a:cubicBezTo>
                      <a:pt x="37288" y="35530"/>
                      <a:pt x="37426" y="35506"/>
                      <a:pt x="37558" y="35475"/>
                    </a:cubicBezTo>
                    <a:cubicBezTo>
                      <a:pt x="37662" y="35606"/>
                      <a:pt x="37861" y="35700"/>
                      <a:pt x="38026" y="35700"/>
                    </a:cubicBezTo>
                    <a:cubicBezTo>
                      <a:pt x="38143" y="35700"/>
                      <a:pt x="38243" y="35652"/>
                      <a:pt x="38280" y="35538"/>
                    </a:cubicBezTo>
                    <a:lnTo>
                      <a:pt x="38280" y="35538"/>
                    </a:lnTo>
                    <a:cubicBezTo>
                      <a:pt x="38257" y="35543"/>
                      <a:pt x="38234" y="35545"/>
                      <a:pt x="38212" y="35545"/>
                    </a:cubicBezTo>
                    <a:cubicBezTo>
                      <a:pt x="38119" y="35545"/>
                      <a:pt x="38044" y="35500"/>
                      <a:pt x="37986" y="35413"/>
                    </a:cubicBezTo>
                    <a:cubicBezTo>
                      <a:pt x="38120" y="35395"/>
                      <a:pt x="38254" y="35368"/>
                      <a:pt x="38387" y="35324"/>
                    </a:cubicBezTo>
                    <a:cubicBezTo>
                      <a:pt x="38432" y="35324"/>
                      <a:pt x="38441" y="35324"/>
                      <a:pt x="38396" y="35332"/>
                    </a:cubicBezTo>
                    <a:cubicBezTo>
                      <a:pt x="38399" y="35333"/>
                      <a:pt x="38401" y="35333"/>
                      <a:pt x="38404" y="35333"/>
                    </a:cubicBezTo>
                    <a:cubicBezTo>
                      <a:pt x="38448" y="35333"/>
                      <a:pt x="38566" y="35274"/>
                      <a:pt x="38691" y="35208"/>
                    </a:cubicBezTo>
                    <a:lnTo>
                      <a:pt x="38691" y="35208"/>
                    </a:lnTo>
                    <a:cubicBezTo>
                      <a:pt x="38673" y="35225"/>
                      <a:pt x="38646" y="35243"/>
                      <a:pt x="38593" y="35270"/>
                    </a:cubicBezTo>
                    <a:cubicBezTo>
                      <a:pt x="38598" y="35271"/>
                      <a:pt x="38604" y="35272"/>
                      <a:pt x="38610" y="35272"/>
                    </a:cubicBezTo>
                    <a:cubicBezTo>
                      <a:pt x="38701" y="35272"/>
                      <a:pt x="38897" y="35159"/>
                      <a:pt x="38914" y="35101"/>
                    </a:cubicBezTo>
                    <a:cubicBezTo>
                      <a:pt x="38914" y="35118"/>
                      <a:pt x="38914" y="35127"/>
                      <a:pt x="38923" y="35136"/>
                    </a:cubicBezTo>
                    <a:cubicBezTo>
                      <a:pt x="38816" y="35217"/>
                      <a:pt x="38664" y="35306"/>
                      <a:pt x="38664" y="35306"/>
                    </a:cubicBezTo>
                    <a:cubicBezTo>
                      <a:pt x="38655" y="35359"/>
                      <a:pt x="38718" y="35404"/>
                      <a:pt x="38798" y="35448"/>
                    </a:cubicBezTo>
                    <a:cubicBezTo>
                      <a:pt x="38780" y="35448"/>
                      <a:pt x="38771" y="35457"/>
                      <a:pt x="38762" y="35466"/>
                    </a:cubicBezTo>
                    <a:cubicBezTo>
                      <a:pt x="38830" y="35505"/>
                      <a:pt x="39015" y="35546"/>
                      <a:pt x="39186" y="35546"/>
                    </a:cubicBezTo>
                    <a:cubicBezTo>
                      <a:pt x="39331" y="35546"/>
                      <a:pt x="39467" y="35517"/>
                      <a:pt x="39512" y="35431"/>
                    </a:cubicBezTo>
                    <a:cubicBezTo>
                      <a:pt x="39440" y="35431"/>
                      <a:pt x="39297" y="35422"/>
                      <a:pt x="39155" y="35422"/>
                    </a:cubicBezTo>
                    <a:cubicBezTo>
                      <a:pt x="39187" y="35410"/>
                      <a:pt x="39231" y="35406"/>
                      <a:pt x="39282" y="35406"/>
                    </a:cubicBezTo>
                    <a:cubicBezTo>
                      <a:pt x="39471" y="35406"/>
                      <a:pt x="39758" y="35468"/>
                      <a:pt x="39913" y="35475"/>
                    </a:cubicBezTo>
                    <a:cubicBezTo>
                      <a:pt x="40190" y="35493"/>
                      <a:pt x="40466" y="35493"/>
                      <a:pt x="40752" y="35502"/>
                    </a:cubicBezTo>
                    <a:cubicBezTo>
                      <a:pt x="40850" y="35529"/>
                      <a:pt x="40939" y="35547"/>
                      <a:pt x="40983" y="35547"/>
                    </a:cubicBezTo>
                    <a:cubicBezTo>
                      <a:pt x="41140" y="35566"/>
                      <a:pt x="41257" y="35577"/>
                      <a:pt x="41352" y="35577"/>
                    </a:cubicBezTo>
                    <a:cubicBezTo>
                      <a:pt x="41479" y="35577"/>
                      <a:pt x="41566" y="35557"/>
                      <a:pt x="41653" y="35511"/>
                    </a:cubicBezTo>
                    <a:cubicBezTo>
                      <a:pt x="41858" y="35493"/>
                      <a:pt x="41902" y="35377"/>
                      <a:pt x="42054" y="35306"/>
                    </a:cubicBezTo>
                    <a:cubicBezTo>
                      <a:pt x="42081" y="35341"/>
                      <a:pt x="42108" y="35377"/>
                      <a:pt x="42134" y="35404"/>
                    </a:cubicBezTo>
                    <a:cubicBezTo>
                      <a:pt x="42099" y="35466"/>
                      <a:pt x="42063" y="35520"/>
                      <a:pt x="42063" y="35520"/>
                    </a:cubicBezTo>
                    <a:cubicBezTo>
                      <a:pt x="42099" y="35533"/>
                      <a:pt x="42192" y="35560"/>
                      <a:pt x="42257" y="35560"/>
                    </a:cubicBezTo>
                    <a:cubicBezTo>
                      <a:pt x="42322" y="35560"/>
                      <a:pt x="42357" y="35533"/>
                      <a:pt x="42277" y="35440"/>
                    </a:cubicBezTo>
                    <a:lnTo>
                      <a:pt x="42277" y="35440"/>
                    </a:lnTo>
                    <a:cubicBezTo>
                      <a:pt x="42554" y="35547"/>
                      <a:pt x="42919" y="35556"/>
                      <a:pt x="43214" y="35564"/>
                    </a:cubicBezTo>
                    <a:cubicBezTo>
                      <a:pt x="43130" y="35648"/>
                      <a:pt x="43033" y="35713"/>
                      <a:pt x="42962" y="35713"/>
                    </a:cubicBezTo>
                    <a:cubicBezTo>
                      <a:pt x="42950" y="35713"/>
                      <a:pt x="42939" y="35711"/>
                      <a:pt x="42928" y="35707"/>
                    </a:cubicBezTo>
                    <a:lnTo>
                      <a:pt x="42928" y="35707"/>
                    </a:lnTo>
                    <a:cubicBezTo>
                      <a:pt x="42944" y="35714"/>
                      <a:pt x="42971" y="35717"/>
                      <a:pt x="43006" y="35717"/>
                    </a:cubicBezTo>
                    <a:cubicBezTo>
                      <a:pt x="43195" y="35717"/>
                      <a:pt x="43620" y="35631"/>
                      <a:pt x="43763" y="35631"/>
                    </a:cubicBezTo>
                    <a:cubicBezTo>
                      <a:pt x="43794" y="35631"/>
                      <a:pt x="43811" y="35635"/>
                      <a:pt x="43811" y="35645"/>
                    </a:cubicBezTo>
                    <a:cubicBezTo>
                      <a:pt x="43811" y="35682"/>
                      <a:pt x="43752" y="35702"/>
                      <a:pt x="43703" y="35710"/>
                    </a:cubicBezTo>
                    <a:lnTo>
                      <a:pt x="43703" y="35710"/>
                    </a:lnTo>
                    <a:cubicBezTo>
                      <a:pt x="43728" y="35709"/>
                      <a:pt x="43756" y="35708"/>
                      <a:pt x="43784" y="35708"/>
                    </a:cubicBezTo>
                    <a:cubicBezTo>
                      <a:pt x="43885" y="35708"/>
                      <a:pt x="43996" y="35716"/>
                      <a:pt x="44043" y="35716"/>
                    </a:cubicBezTo>
                    <a:cubicBezTo>
                      <a:pt x="43856" y="35609"/>
                      <a:pt x="43883" y="35627"/>
                      <a:pt x="43936" y="35556"/>
                    </a:cubicBezTo>
                    <a:cubicBezTo>
                      <a:pt x="43972" y="35556"/>
                      <a:pt x="44004" y="35559"/>
                      <a:pt x="44034" y="35559"/>
                    </a:cubicBezTo>
                    <a:cubicBezTo>
                      <a:pt x="44049" y="35559"/>
                      <a:pt x="44064" y="35558"/>
                      <a:pt x="44079" y="35556"/>
                    </a:cubicBezTo>
                    <a:cubicBezTo>
                      <a:pt x="44273" y="35705"/>
                      <a:pt x="44501" y="35744"/>
                      <a:pt x="44737" y="35744"/>
                    </a:cubicBezTo>
                    <a:cubicBezTo>
                      <a:pt x="44980" y="35744"/>
                      <a:pt x="45231" y="35703"/>
                      <a:pt x="45462" y="35698"/>
                    </a:cubicBezTo>
                    <a:cubicBezTo>
                      <a:pt x="45444" y="35690"/>
                      <a:pt x="45102" y="35493"/>
                      <a:pt x="45389" y="35493"/>
                    </a:cubicBezTo>
                    <a:cubicBezTo>
                      <a:pt x="45395" y="35493"/>
                      <a:pt x="45402" y="35493"/>
                      <a:pt x="45408" y="35493"/>
                    </a:cubicBezTo>
                    <a:cubicBezTo>
                      <a:pt x="45551" y="35502"/>
                      <a:pt x="45658" y="35475"/>
                      <a:pt x="45542" y="35698"/>
                    </a:cubicBezTo>
                    <a:cubicBezTo>
                      <a:pt x="45774" y="35689"/>
                      <a:pt x="46068" y="35680"/>
                      <a:pt x="46345" y="35627"/>
                    </a:cubicBezTo>
                    <a:cubicBezTo>
                      <a:pt x="46372" y="35636"/>
                      <a:pt x="46399" y="35636"/>
                      <a:pt x="46434" y="35636"/>
                    </a:cubicBezTo>
                    <a:cubicBezTo>
                      <a:pt x="46434" y="35627"/>
                      <a:pt x="46434" y="35618"/>
                      <a:pt x="46425" y="35618"/>
                    </a:cubicBezTo>
                    <a:cubicBezTo>
                      <a:pt x="46497" y="35600"/>
                      <a:pt x="46568" y="35582"/>
                      <a:pt x="46639" y="35556"/>
                    </a:cubicBezTo>
                    <a:lnTo>
                      <a:pt x="46639" y="35556"/>
                    </a:lnTo>
                    <a:cubicBezTo>
                      <a:pt x="46631" y="35600"/>
                      <a:pt x="46622" y="35627"/>
                      <a:pt x="46613" y="35636"/>
                    </a:cubicBezTo>
                    <a:cubicBezTo>
                      <a:pt x="46622" y="35636"/>
                      <a:pt x="46711" y="35573"/>
                      <a:pt x="46809" y="35493"/>
                    </a:cubicBezTo>
                    <a:cubicBezTo>
                      <a:pt x="47005" y="35395"/>
                      <a:pt x="47166" y="35261"/>
                      <a:pt x="47246" y="35056"/>
                    </a:cubicBezTo>
                    <a:cubicBezTo>
                      <a:pt x="47264" y="35047"/>
                      <a:pt x="47291" y="35038"/>
                      <a:pt x="47309" y="35029"/>
                    </a:cubicBezTo>
                    <a:cubicBezTo>
                      <a:pt x="47326" y="35101"/>
                      <a:pt x="47362" y="35181"/>
                      <a:pt x="47407" y="35252"/>
                    </a:cubicBezTo>
                    <a:cubicBezTo>
                      <a:pt x="47380" y="35377"/>
                      <a:pt x="47371" y="35520"/>
                      <a:pt x="47317" y="35618"/>
                    </a:cubicBezTo>
                    <a:cubicBezTo>
                      <a:pt x="47386" y="35647"/>
                      <a:pt x="47455" y="35661"/>
                      <a:pt x="47524" y="35661"/>
                    </a:cubicBezTo>
                    <a:cubicBezTo>
                      <a:pt x="47580" y="35661"/>
                      <a:pt x="47636" y="35652"/>
                      <a:pt x="47692" y="35636"/>
                    </a:cubicBezTo>
                    <a:cubicBezTo>
                      <a:pt x="47665" y="35600"/>
                      <a:pt x="47648" y="35564"/>
                      <a:pt x="47639" y="35529"/>
                    </a:cubicBezTo>
                    <a:lnTo>
                      <a:pt x="47639" y="35529"/>
                    </a:lnTo>
                    <a:cubicBezTo>
                      <a:pt x="47701" y="35573"/>
                      <a:pt x="47772" y="35609"/>
                      <a:pt x="47844" y="35627"/>
                    </a:cubicBezTo>
                    <a:cubicBezTo>
                      <a:pt x="47817" y="35564"/>
                      <a:pt x="47897" y="35431"/>
                      <a:pt x="47995" y="35341"/>
                    </a:cubicBezTo>
                    <a:cubicBezTo>
                      <a:pt x="48049" y="35350"/>
                      <a:pt x="48111" y="35368"/>
                      <a:pt x="48156" y="35404"/>
                    </a:cubicBezTo>
                    <a:cubicBezTo>
                      <a:pt x="48076" y="35493"/>
                      <a:pt x="47924" y="35591"/>
                      <a:pt x="47915" y="35636"/>
                    </a:cubicBezTo>
                    <a:cubicBezTo>
                      <a:pt x="47987" y="35640"/>
                      <a:pt x="48058" y="35642"/>
                      <a:pt x="48128" y="35642"/>
                    </a:cubicBezTo>
                    <a:cubicBezTo>
                      <a:pt x="48198" y="35642"/>
                      <a:pt x="48268" y="35640"/>
                      <a:pt x="48334" y="35636"/>
                    </a:cubicBezTo>
                    <a:lnTo>
                      <a:pt x="48754" y="35636"/>
                    </a:lnTo>
                    <a:cubicBezTo>
                      <a:pt x="48745" y="35636"/>
                      <a:pt x="48700" y="35591"/>
                      <a:pt x="48638" y="35538"/>
                    </a:cubicBezTo>
                    <a:lnTo>
                      <a:pt x="48638" y="35538"/>
                    </a:lnTo>
                    <a:cubicBezTo>
                      <a:pt x="48798" y="35573"/>
                      <a:pt x="48959" y="35609"/>
                      <a:pt x="49030" y="35609"/>
                    </a:cubicBezTo>
                    <a:cubicBezTo>
                      <a:pt x="49004" y="35609"/>
                      <a:pt x="49004" y="35564"/>
                      <a:pt x="49039" y="35538"/>
                    </a:cubicBezTo>
                    <a:cubicBezTo>
                      <a:pt x="49119" y="35556"/>
                      <a:pt x="49191" y="35564"/>
                      <a:pt x="49209" y="35564"/>
                    </a:cubicBezTo>
                    <a:cubicBezTo>
                      <a:pt x="49227" y="35564"/>
                      <a:pt x="49271" y="35556"/>
                      <a:pt x="49334" y="35538"/>
                    </a:cubicBezTo>
                    <a:cubicBezTo>
                      <a:pt x="49467" y="35573"/>
                      <a:pt x="49601" y="35627"/>
                      <a:pt x="49735" y="35645"/>
                    </a:cubicBezTo>
                    <a:cubicBezTo>
                      <a:pt x="49673" y="35591"/>
                      <a:pt x="49601" y="35556"/>
                      <a:pt x="49530" y="35529"/>
                    </a:cubicBezTo>
                    <a:cubicBezTo>
                      <a:pt x="49622" y="35486"/>
                      <a:pt x="49719" y="35461"/>
                      <a:pt x="49791" y="35461"/>
                    </a:cubicBezTo>
                    <a:cubicBezTo>
                      <a:pt x="49810" y="35461"/>
                      <a:pt x="49827" y="35463"/>
                      <a:pt x="49842" y="35466"/>
                    </a:cubicBezTo>
                    <a:cubicBezTo>
                      <a:pt x="49869" y="35493"/>
                      <a:pt x="49887" y="35520"/>
                      <a:pt x="49922" y="35538"/>
                    </a:cubicBezTo>
                    <a:cubicBezTo>
                      <a:pt x="49922" y="35573"/>
                      <a:pt x="49905" y="35609"/>
                      <a:pt x="49878" y="35663"/>
                    </a:cubicBezTo>
                    <a:cubicBezTo>
                      <a:pt x="49940" y="35673"/>
                      <a:pt x="50000" y="35677"/>
                      <a:pt x="50055" y="35677"/>
                    </a:cubicBezTo>
                    <a:cubicBezTo>
                      <a:pt x="50094" y="35677"/>
                      <a:pt x="50130" y="35675"/>
                      <a:pt x="50163" y="35671"/>
                    </a:cubicBezTo>
                    <a:cubicBezTo>
                      <a:pt x="50221" y="35689"/>
                      <a:pt x="50279" y="35700"/>
                      <a:pt x="50334" y="35700"/>
                    </a:cubicBezTo>
                    <a:cubicBezTo>
                      <a:pt x="50389" y="35700"/>
                      <a:pt x="50440" y="35689"/>
                      <a:pt x="50484" y="35663"/>
                    </a:cubicBezTo>
                    <a:lnTo>
                      <a:pt x="50484" y="35663"/>
                    </a:lnTo>
                    <a:cubicBezTo>
                      <a:pt x="50475" y="35707"/>
                      <a:pt x="50475" y="35743"/>
                      <a:pt x="50538" y="35743"/>
                    </a:cubicBezTo>
                    <a:cubicBezTo>
                      <a:pt x="50547" y="35698"/>
                      <a:pt x="50556" y="35654"/>
                      <a:pt x="50547" y="35609"/>
                    </a:cubicBezTo>
                    <a:cubicBezTo>
                      <a:pt x="50556" y="35600"/>
                      <a:pt x="50565" y="35582"/>
                      <a:pt x="50565" y="35573"/>
                    </a:cubicBezTo>
                    <a:cubicBezTo>
                      <a:pt x="50620" y="35559"/>
                      <a:pt x="50679" y="35550"/>
                      <a:pt x="50743" y="35550"/>
                    </a:cubicBezTo>
                    <a:cubicBezTo>
                      <a:pt x="50835" y="35550"/>
                      <a:pt x="50939" y="35567"/>
                      <a:pt x="51064" y="35609"/>
                    </a:cubicBezTo>
                    <a:cubicBezTo>
                      <a:pt x="50823" y="35350"/>
                      <a:pt x="51002" y="35493"/>
                      <a:pt x="50913" y="35279"/>
                    </a:cubicBezTo>
                    <a:lnTo>
                      <a:pt x="50913" y="35279"/>
                    </a:lnTo>
                    <a:cubicBezTo>
                      <a:pt x="50964" y="35399"/>
                      <a:pt x="51035" y="35434"/>
                      <a:pt x="51102" y="35434"/>
                    </a:cubicBezTo>
                    <a:cubicBezTo>
                      <a:pt x="51198" y="35434"/>
                      <a:pt x="51284" y="35359"/>
                      <a:pt x="51278" y="35359"/>
                    </a:cubicBezTo>
                    <a:cubicBezTo>
                      <a:pt x="51296" y="35359"/>
                      <a:pt x="51350" y="35350"/>
                      <a:pt x="51412" y="35341"/>
                    </a:cubicBezTo>
                    <a:cubicBezTo>
                      <a:pt x="51439" y="35341"/>
                      <a:pt x="51484" y="35350"/>
                      <a:pt x="51528" y="35368"/>
                    </a:cubicBezTo>
                    <a:cubicBezTo>
                      <a:pt x="51567" y="35377"/>
                      <a:pt x="51610" y="35381"/>
                      <a:pt x="51655" y="35381"/>
                    </a:cubicBezTo>
                    <a:cubicBezTo>
                      <a:pt x="51832" y="35381"/>
                      <a:pt x="52047" y="35323"/>
                      <a:pt x="52188" y="35288"/>
                    </a:cubicBezTo>
                    <a:lnTo>
                      <a:pt x="52188" y="35288"/>
                    </a:lnTo>
                    <a:cubicBezTo>
                      <a:pt x="52126" y="35357"/>
                      <a:pt x="52155" y="35377"/>
                      <a:pt x="52223" y="35377"/>
                    </a:cubicBezTo>
                    <a:cubicBezTo>
                      <a:pt x="52314" y="35377"/>
                      <a:pt x="52474" y="35341"/>
                      <a:pt x="52572" y="35341"/>
                    </a:cubicBezTo>
                    <a:cubicBezTo>
                      <a:pt x="52578" y="35341"/>
                      <a:pt x="52584" y="35341"/>
                      <a:pt x="52590" y="35341"/>
                    </a:cubicBezTo>
                    <a:cubicBezTo>
                      <a:pt x="52536" y="35350"/>
                      <a:pt x="53125" y="35538"/>
                      <a:pt x="53286" y="35547"/>
                    </a:cubicBezTo>
                    <a:cubicBezTo>
                      <a:pt x="53441" y="35565"/>
                      <a:pt x="53557" y="35576"/>
                      <a:pt x="53649" y="35576"/>
                    </a:cubicBezTo>
                    <a:cubicBezTo>
                      <a:pt x="53917" y="35576"/>
                      <a:pt x="53996" y="35486"/>
                      <a:pt x="54320" y="35234"/>
                    </a:cubicBezTo>
                    <a:cubicBezTo>
                      <a:pt x="54345" y="35291"/>
                      <a:pt x="54376" y="35340"/>
                      <a:pt x="54408" y="35381"/>
                    </a:cubicBezTo>
                    <a:lnTo>
                      <a:pt x="54408" y="35381"/>
                    </a:lnTo>
                    <a:cubicBezTo>
                      <a:pt x="54155" y="35040"/>
                      <a:pt x="55311" y="35100"/>
                      <a:pt x="55311" y="35065"/>
                    </a:cubicBezTo>
                    <a:cubicBezTo>
                      <a:pt x="55257" y="35011"/>
                      <a:pt x="55257" y="34958"/>
                      <a:pt x="55329" y="34895"/>
                    </a:cubicBezTo>
                    <a:cubicBezTo>
                      <a:pt x="55333" y="34890"/>
                      <a:pt x="55338" y="34887"/>
                      <a:pt x="55343" y="34887"/>
                    </a:cubicBezTo>
                    <a:cubicBezTo>
                      <a:pt x="55405" y="34887"/>
                      <a:pt x="55490" y="35262"/>
                      <a:pt x="55498" y="35270"/>
                    </a:cubicBezTo>
                    <a:cubicBezTo>
                      <a:pt x="55536" y="35193"/>
                      <a:pt x="55575" y="35157"/>
                      <a:pt x="55617" y="35157"/>
                    </a:cubicBezTo>
                    <a:cubicBezTo>
                      <a:pt x="55644" y="35157"/>
                      <a:pt x="55672" y="35171"/>
                      <a:pt x="55703" y="35199"/>
                    </a:cubicBezTo>
                    <a:cubicBezTo>
                      <a:pt x="55745" y="35332"/>
                      <a:pt x="55445" y="35713"/>
                      <a:pt x="55267" y="35713"/>
                    </a:cubicBezTo>
                    <a:cubicBezTo>
                      <a:pt x="55254" y="35713"/>
                      <a:pt x="55242" y="35711"/>
                      <a:pt x="55230" y="35707"/>
                    </a:cubicBezTo>
                    <a:lnTo>
                      <a:pt x="55230" y="35707"/>
                    </a:lnTo>
                    <a:cubicBezTo>
                      <a:pt x="55246" y="35714"/>
                      <a:pt x="55273" y="35717"/>
                      <a:pt x="55308" y="35717"/>
                    </a:cubicBezTo>
                    <a:cubicBezTo>
                      <a:pt x="55497" y="35717"/>
                      <a:pt x="55922" y="35631"/>
                      <a:pt x="56065" y="35631"/>
                    </a:cubicBezTo>
                    <a:cubicBezTo>
                      <a:pt x="56096" y="35631"/>
                      <a:pt x="56114" y="35635"/>
                      <a:pt x="56114" y="35645"/>
                    </a:cubicBezTo>
                    <a:cubicBezTo>
                      <a:pt x="56114" y="35682"/>
                      <a:pt x="56054" y="35702"/>
                      <a:pt x="56006" y="35710"/>
                    </a:cubicBezTo>
                    <a:lnTo>
                      <a:pt x="56006" y="35710"/>
                    </a:lnTo>
                    <a:cubicBezTo>
                      <a:pt x="56031" y="35709"/>
                      <a:pt x="56058" y="35708"/>
                      <a:pt x="56086" y="35708"/>
                    </a:cubicBezTo>
                    <a:cubicBezTo>
                      <a:pt x="56187" y="35708"/>
                      <a:pt x="56298" y="35716"/>
                      <a:pt x="56346" y="35716"/>
                    </a:cubicBezTo>
                    <a:cubicBezTo>
                      <a:pt x="56114" y="35582"/>
                      <a:pt x="56212" y="35636"/>
                      <a:pt x="56283" y="35475"/>
                    </a:cubicBezTo>
                    <a:lnTo>
                      <a:pt x="56283" y="35475"/>
                    </a:lnTo>
                    <a:cubicBezTo>
                      <a:pt x="56498" y="35690"/>
                      <a:pt x="56763" y="35741"/>
                      <a:pt x="57041" y="35741"/>
                    </a:cubicBezTo>
                    <a:cubicBezTo>
                      <a:pt x="57282" y="35741"/>
                      <a:pt x="57532" y="35702"/>
                      <a:pt x="57764" y="35698"/>
                    </a:cubicBezTo>
                    <a:cubicBezTo>
                      <a:pt x="57738" y="35690"/>
                      <a:pt x="57404" y="35493"/>
                      <a:pt x="57691" y="35493"/>
                    </a:cubicBezTo>
                    <a:cubicBezTo>
                      <a:pt x="57697" y="35493"/>
                      <a:pt x="57704" y="35493"/>
                      <a:pt x="57710" y="35493"/>
                    </a:cubicBezTo>
                    <a:cubicBezTo>
                      <a:pt x="57853" y="35502"/>
                      <a:pt x="57951" y="35475"/>
                      <a:pt x="57835" y="35698"/>
                    </a:cubicBezTo>
                    <a:cubicBezTo>
                      <a:pt x="58433" y="35680"/>
                      <a:pt x="59432" y="35645"/>
                      <a:pt x="59575" y="34922"/>
                    </a:cubicBezTo>
                    <a:cubicBezTo>
                      <a:pt x="59637" y="35199"/>
                      <a:pt x="59834" y="35556"/>
                      <a:pt x="60146" y="35627"/>
                    </a:cubicBezTo>
                    <a:cubicBezTo>
                      <a:pt x="60098" y="35531"/>
                      <a:pt x="60336" y="35249"/>
                      <a:pt x="60444" y="35249"/>
                    </a:cubicBezTo>
                    <a:cubicBezTo>
                      <a:pt x="60457" y="35249"/>
                      <a:pt x="60468" y="35253"/>
                      <a:pt x="60476" y="35261"/>
                    </a:cubicBezTo>
                    <a:cubicBezTo>
                      <a:pt x="60592" y="35377"/>
                      <a:pt x="60235" y="35556"/>
                      <a:pt x="60217" y="35636"/>
                    </a:cubicBezTo>
                    <a:cubicBezTo>
                      <a:pt x="60289" y="35640"/>
                      <a:pt x="60358" y="35642"/>
                      <a:pt x="60427" y="35642"/>
                    </a:cubicBezTo>
                    <a:cubicBezTo>
                      <a:pt x="60496" y="35642"/>
                      <a:pt x="60565" y="35640"/>
                      <a:pt x="60637" y="35636"/>
                    </a:cubicBezTo>
                    <a:cubicBezTo>
                      <a:pt x="60699" y="35591"/>
                      <a:pt x="60503" y="35573"/>
                      <a:pt x="60592" y="35511"/>
                    </a:cubicBezTo>
                    <a:cubicBezTo>
                      <a:pt x="60605" y="35503"/>
                      <a:pt x="60628" y="35499"/>
                      <a:pt x="60658" y="35499"/>
                    </a:cubicBezTo>
                    <a:cubicBezTo>
                      <a:pt x="60828" y="35499"/>
                      <a:pt x="61219" y="35609"/>
                      <a:pt x="61332" y="35609"/>
                    </a:cubicBezTo>
                    <a:cubicBezTo>
                      <a:pt x="61279" y="35609"/>
                      <a:pt x="61323" y="35502"/>
                      <a:pt x="61439" y="35502"/>
                    </a:cubicBezTo>
                    <a:cubicBezTo>
                      <a:pt x="61636" y="35511"/>
                      <a:pt x="61832" y="35609"/>
                      <a:pt x="62028" y="35645"/>
                    </a:cubicBezTo>
                    <a:cubicBezTo>
                      <a:pt x="61966" y="35591"/>
                      <a:pt x="61903" y="35556"/>
                      <a:pt x="61823" y="35529"/>
                    </a:cubicBezTo>
                    <a:cubicBezTo>
                      <a:pt x="61919" y="35483"/>
                      <a:pt x="62017" y="35456"/>
                      <a:pt x="62091" y="35456"/>
                    </a:cubicBezTo>
                    <a:cubicBezTo>
                      <a:pt x="62205" y="35456"/>
                      <a:pt x="62262" y="35517"/>
                      <a:pt x="62171" y="35663"/>
                    </a:cubicBezTo>
                    <a:cubicBezTo>
                      <a:pt x="62237" y="35674"/>
                      <a:pt x="62297" y="35679"/>
                      <a:pt x="62353" y="35679"/>
                    </a:cubicBezTo>
                    <a:cubicBezTo>
                      <a:pt x="62549" y="35679"/>
                      <a:pt x="62685" y="35617"/>
                      <a:pt x="62831" y="35582"/>
                    </a:cubicBezTo>
                    <a:lnTo>
                      <a:pt x="62831" y="35582"/>
                    </a:lnTo>
                    <a:cubicBezTo>
                      <a:pt x="62831" y="35582"/>
                      <a:pt x="62831" y="35582"/>
                      <a:pt x="62831" y="35582"/>
                    </a:cubicBezTo>
                    <a:cubicBezTo>
                      <a:pt x="62897" y="35562"/>
                      <a:pt x="62965" y="35549"/>
                      <a:pt x="63043" y="35549"/>
                    </a:cubicBezTo>
                    <a:cubicBezTo>
                      <a:pt x="63134" y="35549"/>
                      <a:pt x="63237" y="35566"/>
                      <a:pt x="63366" y="35609"/>
                    </a:cubicBezTo>
                    <a:cubicBezTo>
                      <a:pt x="63121" y="35354"/>
                      <a:pt x="63298" y="35489"/>
                      <a:pt x="63219" y="35289"/>
                    </a:cubicBezTo>
                    <a:lnTo>
                      <a:pt x="63219" y="35289"/>
                    </a:lnTo>
                    <a:cubicBezTo>
                      <a:pt x="63266" y="35401"/>
                      <a:pt x="63335" y="35434"/>
                      <a:pt x="63400" y="35434"/>
                    </a:cubicBezTo>
                    <a:cubicBezTo>
                      <a:pt x="63497" y="35434"/>
                      <a:pt x="63586" y="35359"/>
                      <a:pt x="63581" y="35359"/>
                    </a:cubicBezTo>
                    <a:cubicBezTo>
                      <a:pt x="63643" y="35359"/>
                      <a:pt x="63964" y="35279"/>
                      <a:pt x="64018" y="35252"/>
                    </a:cubicBezTo>
                    <a:cubicBezTo>
                      <a:pt x="64366" y="35092"/>
                      <a:pt x="64803" y="34744"/>
                      <a:pt x="64758" y="34298"/>
                    </a:cubicBezTo>
                    <a:lnTo>
                      <a:pt x="64758" y="34298"/>
                    </a:lnTo>
                    <a:cubicBezTo>
                      <a:pt x="64587" y="34321"/>
                      <a:pt x="64584" y="34351"/>
                      <a:pt x="64559" y="34351"/>
                    </a:cubicBezTo>
                    <a:cubicBezTo>
                      <a:pt x="64545" y="34351"/>
                      <a:pt x="64525" y="34341"/>
                      <a:pt x="64464" y="34316"/>
                    </a:cubicBezTo>
                    <a:cubicBezTo>
                      <a:pt x="64401" y="34289"/>
                      <a:pt x="64386" y="34249"/>
                      <a:pt x="64366" y="34249"/>
                    </a:cubicBezTo>
                    <a:cubicBezTo>
                      <a:pt x="64345" y="34249"/>
                      <a:pt x="64321" y="34289"/>
                      <a:pt x="64241" y="34422"/>
                    </a:cubicBezTo>
                    <a:lnTo>
                      <a:pt x="64241" y="34422"/>
                    </a:lnTo>
                    <a:cubicBezTo>
                      <a:pt x="64243" y="34409"/>
                      <a:pt x="64294" y="34002"/>
                      <a:pt x="64276" y="33950"/>
                    </a:cubicBezTo>
                    <a:cubicBezTo>
                      <a:pt x="64339" y="33932"/>
                      <a:pt x="64749" y="33655"/>
                      <a:pt x="64589" y="33468"/>
                    </a:cubicBezTo>
                    <a:lnTo>
                      <a:pt x="64589" y="33468"/>
                    </a:lnTo>
                    <a:cubicBezTo>
                      <a:pt x="64705" y="33602"/>
                      <a:pt x="64544" y="33762"/>
                      <a:pt x="64624" y="33923"/>
                    </a:cubicBezTo>
                    <a:cubicBezTo>
                      <a:pt x="64794" y="33825"/>
                      <a:pt x="64919" y="33700"/>
                      <a:pt x="64999" y="33530"/>
                    </a:cubicBezTo>
                    <a:lnTo>
                      <a:pt x="64999" y="33530"/>
                    </a:lnTo>
                    <a:cubicBezTo>
                      <a:pt x="64970" y="33533"/>
                      <a:pt x="64944" y="33534"/>
                      <a:pt x="64922" y="33534"/>
                    </a:cubicBezTo>
                    <a:cubicBezTo>
                      <a:pt x="64558" y="33534"/>
                      <a:pt x="64939" y="33274"/>
                      <a:pt x="64838" y="33022"/>
                    </a:cubicBezTo>
                    <a:lnTo>
                      <a:pt x="64838" y="33022"/>
                    </a:lnTo>
                    <a:cubicBezTo>
                      <a:pt x="64796" y="33165"/>
                      <a:pt x="64769" y="33236"/>
                      <a:pt x="64755" y="33236"/>
                    </a:cubicBezTo>
                    <a:cubicBezTo>
                      <a:pt x="64745" y="33236"/>
                      <a:pt x="64740" y="33203"/>
                      <a:pt x="64740" y="33138"/>
                    </a:cubicBezTo>
                    <a:cubicBezTo>
                      <a:pt x="64726" y="33250"/>
                      <a:pt x="64690" y="33373"/>
                      <a:pt x="64645" y="33373"/>
                    </a:cubicBezTo>
                    <a:cubicBezTo>
                      <a:pt x="64633" y="33373"/>
                      <a:pt x="64620" y="33364"/>
                      <a:pt x="64606" y="33343"/>
                    </a:cubicBezTo>
                    <a:cubicBezTo>
                      <a:pt x="64507" y="33183"/>
                      <a:pt x="64695" y="33114"/>
                      <a:pt x="64551" y="33114"/>
                    </a:cubicBezTo>
                    <a:cubicBezTo>
                      <a:pt x="64527" y="33114"/>
                      <a:pt x="64493" y="33116"/>
                      <a:pt x="64446" y="33120"/>
                    </a:cubicBezTo>
                    <a:cubicBezTo>
                      <a:pt x="64562" y="33022"/>
                      <a:pt x="64794" y="32852"/>
                      <a:pt x="64812" y="32835"/>
                    </a:cubicBezTo>
                    <a:cubicBezTo>
                      <a:pt x="65026" y="32638"/>
                      <a:pt x="65213" y="32540"/>
                      <a:pt x="65293" y="32183"/>
                    </a:cubicBezTo>
                    <a:lnTo>
                      <a:pt x="65293" y="32183"/>
                    </a:lnTo>
                    <a:cubicBezTo>
                      <a:pt x="65264" y="32206"/>
                      <a:pt x="65233" y="32216"/>
                      <a:pt x="65202" y="32216"/>
                    </a:cubicBezTo>
                    <a:cubicBezTo>
                      <a:pt x="64985" y="32216"/>
                      <a:pt x="64745" y="31741"/>
                      <a:pt x="64838" y="31702"/>
                    </a:cubicBezTo>
                    <a:cubicBezTo>
                      <a:pt x="64753" y="31676"/>
                      <a:pt x="64668" y="31594"/>
                      <a:pt x="64661" y="31594"/>
                    </a:cubicBezTo>
                    <a:cubicBezTo>
                      <a:pt x="64660" y="31594"/>
                      <a:pt x="64660" y="31594"/>
                      <a:pt x="64660" y="31595"/>
                    </a:cubicBezTo>
                    <a:cubicBezTo>
                      <a:pt x="64642" y="31577"/>
                      <a:pt x="64623" y="31570"/>
                      <a:pt x="64603" y="31570"/>
                    </a:cubicBezTo>
                    <a:cubicBezTo>
                      <a:pt x="64539" y="31570"/>
                      <a:pt x="64463" y="31641"/>
                      <a:pt x="64364" y="31641"/>
                    </a:cubicBezTo>
                    <a:cubicBezTo>
                      <a:pt x="64356" y="31641"/>
                      <a:pt x="64347" y="31640"/>
                      <a:pt x="64339" y="31639"/>
                    </a:cubicBezTo>
                    <a:cubicBezTo>
                      <a:pt x="64294" y="31568"/>
                      <a:pt x="64330" y="31523"/>
                      <a:pt x="64446" y="31514"/>
                    </a:cubicBezTo>
                    <a:cubicBezTo>
                      <a:pt x="64223" y="31434"/>
                      <a:pt x="63902" y="31140"/>
                      <a:pt x="64312" y="31104"/>
                    </a:cubicBezTo>
                    <a:cubicBezTo>
                      <a:pt x="64320" y="31103"/>
                      <a:pt x="64328" y="31103"/>
                      <a:pt x="64335" y="31103"/>
                    </a:cubicBezTo>
                    <a:cubicBezTo>
                      <a:pt x="64549" y="31103"/>
                      <a:pt x="64853" y="31439"/>
                      <a:pt x="64999" y="31559"/>
                    </a:cubicBezTo>
                    <a:cubicBezTo>
                      <a:pt x="64990" y="31497"/>
                      <a:pt x="64921" y="30744"/>
                      <a:pt x="64936" y="30695"/>
                    </a:cubicBezTo>
                    <a:lnTo>
                      <a:pt x="64936" y="30695"/>
                    </a:lnTo>
                    <a:cubicBezTo>
                      <a:pt x="64909" y="30757"/>
                      <a:pt x="64856" y="30783"/>
                      <a:pt x="64785" y="30792"/>
                    </a:cubicBezTo>
                    <a:cubicBezTo>
                      <a:pt x="64740" y="30792"/>
                      <a:pt x="64847" y="30114"/>
                      <a:pt x="64874" y="30042"/>
                    </a:cubicBezTo>
                    <a:cubicBezTo>
                      <a:pt x="64964" y="30053"/>
                      <a:pt x="65029" y="30057"/>
                      <a:pt x="65074" y="30057"/>
                    </a:cubicBezTo>
                    <a:cubicBezTo>
                      <a:pt x="65300" y="30057"/>
                      <a:pt x="65010" y="29945"/>
                      <a:pt x="64824" y="29945"/>
                    </a:cubicBezTo>
                    <a:cubicBezTo>
                      <a:pt x="64737" y="29945"/>
                      <a:pt x="64673" y="29970"/>
                      <a:pt x="64696" y="30042"/>
                    </a:cubicBezTo>
                    <a:cubicBezTo>
                      <a:pt x="64624" y="29909"/>
                      <a:pt x="64803" y="29730"/>
                      <a:pt x="64767" y="29632"/>
                    </a:cubicBezTo>
                    <a:cubicBezTo>
                      <a:pt x="64740" y="29534"/>
                      <a:pt x="64410" y="29489"/>
                      <a:pt x="64419" y="29320"/>
                    </a:cubicBezTo>
                    <a:cubicBezTo>
                      <a:pt x="64421" y="29273"/>
                      <a:pt x="64446" y="29256"/>
                      <a:pt x="64481" y="29256"/>
                    </a:cubicBezTo>
                    <a:cubicBezTo>
                      <a:pt x="64581" y="29256"/>
                      <a:pt x="64770" y="29396"/>
                      <a:pt x="64803" y="29409"/>
                    </a:cubicBezTo>
                    <a:cubicBezTo>
                      <a:pt x="64812" y="29329"/>
                      <a:pt x="64740" y="28651"/>
                      <a:pt x="64821" y="28633"/>
                    </a:cubicBezTo>
                    <a:lnTo>
                      <a:pt x="64821" y="28633"/>
                    </a:lnTo>
                    <a:cubicBezTo>
                      <a:pt x="64705" y="28642"/>
                      <a:pt x="64713" y="29123"/>
                      <a:pt x="64562" y="29177"/>
                    </a:cubicBezTo>
                    <a:cubicBezTo>
                      <a:pt x="64606" y="29159"/>
                      <a:pt x="64294" y="28954"/>
                      <a:pt x="64276" y="28954"/>
                    </a:cubicBezTo>
                    <a:cubicBezTo>
                      <a:pt x="64276" y="28945"/>
                      <a:pt x="64503" y="28864"/>
                      <a:pt x="64524" y="28864"/>
                    </a:cubicBezTo>
                    <a:cubicBezTo>
                      <a:pt x="64525" y="28864"/>
                      <a:pt x="64526" y="28864"/>
                      <a:pt x="64526" y="28864"/>
                    </a:cubicBezTo>
                    <a:lnTo>
                      <a:pt x="64526" y="28864"/>
                    </a:lnTo>
                    <a:cubicBezTo>
                      <a:pt x="64481" y="28766"/>
                      <a:pt x="64446" y="28668"/>
                      <a:pt x="64410" y="28561"/>
                    </a:cubicBezTo>
                    <a:cubicBezTo>
                      <a:pt x="64416" y="28551"/>
                      <a:pt x="64269" y="28533"/>
                      <a:pt x="64108" y="28533"/>
                    </a:cubicBezTo>
                    <a:cubicBezTo>
                      <a:pt x="64004" y="28533"/>
                      <a:pt x="63893" y="28540"/>
                      <a:pt x="63812" y="28561"/>
                    </a:cubicBezTo>
                    <a:cubicBezTo>
                      <a:pt x="63955" y="28472"/>
                      <a:pt x="64107" y="28321"/>
                      <a:pt x="64214" y="28196"/>
                    </a:cubicBezTo>
                    <a:lnTo>
                      <a:pt x="64214" y="28196"/>
                    </a:lnTo>
                    <a:cubicBezTo>
                      <a:pt x="64184" y="28259"/>
                      <a:pt x="64176" y="28284"/>
                      <a:pt x="64182" y="28284"/>
                    </a:cubicBezTo>
                    <a:cubicBezTo>
                      <a:pt x="64209" y="28284"/>
                      <a:pt x="64476" y="27860"/>
                      <a:pt x="64490" y="27839"/>
                    </a:cubicBezTo>
                    <a:cubicBezTo>
                      <a:pt x="64627" y="27670"/>
                      <a:pt x="64729" y="27614"/>
                      <a:pt x="64787" y="27614"/>
                    </a:cubicBezTo>
                    <a:cubicBezTo>
                      <a:pt x="64872" y="27614"/>
                      <a:pt x="64861" y="27736"/>
                      <a:pt x="64722" y="27794"/>
                    </a:cubicBezTo>
                    <a:cubicBezTo>
                      <a:pt x="64756" y="27805"/>
                      <a:pt x="64852" y="27935"/>
                      <a:pt x="64937" y="27935"/>
                    </a:cubicBezTo>
                    <a:cubicBezTo>
                      <a:pt x="64988" y="27935"/>
                      <a:pt x="65035" y="27888"/>
                      <a:pt x="65061" y="27741"/>
                    </a:cubicBezTo>
                    <a:cubicBezTo>
                      <a:pt x="65088" y="27616"/>
                      <a:pt x="65124" y="27491"/>
                      <a:pt x="65097" y="27357"/>
                    </a:cubicBezTo>
                    <a:cubicBezTo>
                      <a:pt x="65061" y="27143"/>
                      <a:pt x="64803" y="27063"/>
                      <a:pt x="64803" y="26840"/>
                    </a:cubicBezTo>
                    <a:cubicBezTo>
                      <a:pt x="64812" y="26117"/>
                      <a:pt x="65356" y="25742"/>
                      <a:pt x="64401" y="25323"/>
                    </a:cubicBezTo>
                    <a:cubicBezTo>
                      <a:pt x="64473" y="25296"/>
                      <a:pt x="64687" y="25189"/>
                      <a:pt x="64722" y="25109"/>
                    </a:cubicBezTo>
                    <a:lnTo>
                      <a:pt x="64722" y="25109"/>
                    </a:lnTo>
                    <a:cubicBezTo>
                      <a:pt x="64716" y="25121"/>
                      <a:pt x="64708" y="25127"/>
                      <a:pt x="64697" y="25127"/>
                    </a:cubicBezTo>
                    <a:cubicBezTo>
                      <a:pt x="64615" y="25127"/>
                      <a:pt x="64418" y="24786"/>
                      <a:pt x="64410" y="24565"/>
                    </a:cubicBezTo>
                    <a:cubicBezTo>
                      <a:pt x="64400" y="24572"/>
                      <a:pt x="64389" y="24576"/>
                      <a:pt x="64378" y="24576"/>
                    </a:cubicBezTo>
                    <a:cubicBezTo>
                      <a:pt x="64360" y="24576"/>
                      <a:pt x="64339" y="24565"/>
                      <a:pt x="64312" y="24538"/>
                    </a:cubicBezTo>
                    <a:cubicBezTo>
                      <a:pt x="64276" y="24511"/>
                      <a:pt x="63928" y="24413"/>
                      <a:pt x="64053" y="24351"/>
                    </a:cubicBezTo>
                    <a:cubicBezTo>
                      <a:pt x="64058" y="24348"/>
                      <a:pt x="64068" y="24347"/>
                      <a:pt x="64083" y="24347"/>
                    </a:cubicBezTo>
                    <a:cubicBezTo>
                      <a:pt x="64132" y="24347"/>
                      <a:pt x="64230" y="24359"/>
                      <a:pt x="64308" y="24359"/>
                    </a:cubicBezTo>
                    <a:cubicBezTo>
                      <a:pt x="64370" y="24359"/>
                      <a:pt x="64419" y="24352"/>
                      <a:pt x="64419" y="24324"/>
                    </a:cubicBezTo>
                    <a:cubicBezTo>
                      <a:pt x="64419" y="24137"/>
                      <a:pt x="64027" y="24172"/>
                      <a:pt x="64009" y="24056"/>
                    </a:cubicBezTo>
                    <a:cubicBezTo>
                      <a:pt x="63982" y="23869"/>
                      <a:pt x="64196" y="23735"/>
                      <a:pt x="64232" y="23503"/>
                    </a:cubicBezTo>
                    <a:cubicBezTo>
                      <a:pt x="64241" y="23414"/>
                      <a:pt x="64098" y="22638"/>
                      <a:pt x="64053" y="22549"/>
                    </a:cubicBezTo>
                    <a:lnTo>
                      <a:pt x="64053" y="22549"/>
                    </a:lnTo>
                    <a:cubicBezTo>
                      <a:pt x="64055" y="22549"/>
                      <a:pt x="64058" y="22550"/>
                      <a:pt x="64062" y="22550"/>
                    </a:cubicBezTo>
                    <a:cubicBezTo>
                      <a:pt x="64113" y="22550"/>
                      <a:pt x="64324" y="22510"/>
                      <a:pt x="64391" y="22510"/>
                    </a:cubicBezTo>
                    <a:cubicBezTo>
                      <a:pt x="64401" y="22510"/>
                      <a:pt x="64408" y="22511"/>
                      <a:pt x="64410" y="22513"/>
                    </a:cubicBezTo>
                    <a:cubicBezTo>
                      <a:pt x="64348" y="22708"/>
                      <a:pt x="64541" y="23254"/>
                      <a:pt x="64692" y="23254"/>
                    </a:cubicBezTo>
                    <a:cubicBezTo>
                      <a:pt x="64693" y="23254"/>
                      <a:pt x="64694" y="23254"/>
                      <a:pt x="64696" y="23253"/>
                    </a:cubicBezTo>
                    <a:cubicBezTo>
                      <a:pt x="64687" y="23227"/>
                      <a:pt x="64894" y="22709"/>
                      <a:pt x="64654" y="22709"/>
                    </a:cubicBezTo>
                    <a:cubicBezTo>
                      <a:pt x="64650" y="22709"/>
                      <a:pt x="64646" y="22709"/>
                      <a:pt x="64642" y="22709"/>
                    </a:cubicBezTo>
                    <a:cubicBezTo>
                      <a:pt x="64525" y="22718"/>
                      <a:pt x="64684" y="22971"/>
                      <a:pt x="64666" y="22971"/>
                    </a:cubicBezTo>
                    <a:cubicBezTo>
                      <a:pt x="64664" y="22971"/>
                      <a:pt x="64663" y="22970"/>
                      <a:pt x="64660" y="22968"/>
                    </a:cubicBezTo>
                    <a:cubicBezTo>
                      <a:pt x="64598" y="22897"/>
                      <a:pt x="64535" y="22825"/>
                      <a:pt x="64490" y="22745"/>
                    </a:cubicBezTo>
                    <a:lnTo>
                      <a:pt x="64490" y="22745"/>
                    </a:lnTo>
                    <a:cubicBezTo>
                      <a:pt x="64505" y="22750"/>
                      <a:pt x="64518" y="22752"/>
                      <a:pt x="64529" y="22752"/>
                    </a:cubicBezTo>
                    <a:cubicBezTo>
                      <a:pt x="64717" y="22752"/>
                      <a:pt x="64486" y="22150"/>
                      <a:pt x="64381" y="22150"/>
                    </a:cubicBezTo>
                    <a:cubicBezTo>
                      <a:pt x="64372" y="22150"/>
                      <a:pt x="64364" y="22155"/>
                      <a:pt x="64357" y="22165"/>
                    </a:cubicBezTo>
                    <a:cubicBezTo>
                      <a:pt x="64371" y="22143"/>
                      <a:pt x="64388" y="22134"/>
                      <a:pt x="64408" y="22134"/>
                    </a:cubicBezTo>
                    <a:cubicBezTo>
                      <a:pt x="64475" y="22134"/>
                      <a:pt x="64566" y="22235"/>
                      <a:pt x="64639" y="22235"/>
                    </a:cubicBezTo>
                    <a:cubicBezTo>
                      <a:pt x="64663" y="22235"/>
                      <a:pt x="64686" y="22224"/>
                      <a:pt x="64705" y="22192"/>
                    </a:cubicBezTo>
                    <a:lnTo>
                      <a:pt x="64705" y="22192"/>
                    </a:lnTo>
                    <a:cubicBezTo>
                      <a:pt x="64704" y="22192"/>
                      <a:pt x="64704" y="22192"/>
                      <a:pt x="64704" y="22192"/>
                    </a:cubicBezTo>
                    <a:cubicBezTo>
                      <a:pt x="64666" y="22192"/>
                      <a:pt x="63530" y="21522"/>
                      <a:pt x="63732" y="21451"/>
                    </a:cubicBezTo>
                    <a:cubicBezTo>
                      <a:pt x="63737" y="21450"/>
                      <a:pt x="63742" y="21449"/>
                      <a:pt x="63748" y="21449"/>
                    </a:cubicBezTo>
                    <a:cubicBezTo>
                      <a:pt x="63860" y="21449"/>
                      <a:pt x="64177" y="21764"/>
                      <a:pt x="64171" y="21797"/>
                    </a:cubicBezTo>
                    <a:lnTo>
                      <a:pt x="64171" y="21797"/>
                    </a:lnTo>
                    <a:cubicBezTo>
                      <a:pt x="64214" y="21726"/>
                      <a:pt x="64241" y="21647"/>
                      <a:pt x="64250" y="21558"/>
                    </a:cubicBezTo>
                    <a:cubicBezTo>
                      <a:pt x="64250" y="21594"/>
                      <a:pt x="64285" y="21880"/>
                      <a:pt x="64312" y="21889"/>
                    </a:cubicBezTo>
                    <a:cubicBezTo>
                      <a:pt x="64335" y="21901"/>
                      <a:pt x="64356" y="21907"/>
                      <a:pt x="64378" y="21907"/>
                    </a:cubicBezTo>
                    <a:cubicBezTo>
                      <a:pt x="64534" y="21907"/>
                      <a:pt x="64659" y="21603"/>
                      <a:pt x="64785" y="21603"/>
                    </a:cubicBezTo>
                    <a:cubicBezTo>
                      <a:pt x="64803" y="21603"/>
                      <a:pt x="64794" y="22049"/>
                      <a:pt x="64812" y="22067"/>
                    </a:cubicBezTo>
                    <a:cubicBezTo>
                      <a:pt x="64919" y="22005"/>
                      <a:pt x="65249" y="21389"/>
                      <a:pt x="65186" y="21166"/>
                    </a:cubicBezTo>
                    <a:lnTo>
                      <a:pt x="65186" y="21166"/>
                    </a:lnTo>
                    <a:cubicBezTo>
                      <a:pt x="64988" y="21259"/>
                      <a:pt x="64965" y="21573"/>
                      <a:pt x="64916" y="21573"/>
                    </a:cubicBezTo>
                    <a:cubicBezTo>
                      <a:pt x="64890" y="21573"/>
                      <a:pt x="64856" y="21485"/>
                      <a:pt x="64785" y="21228"/>
                    </a:cubicBezTo>
                    <a:cubicBezTo>
                      <a:pt x="64776" y="21228"/>
                      <a:pt x="64767" y="21228"/>
                      <a:pt x="64759" y="21228"/>
                    </a:cubicBezTo>
                    <a:cubicBezTo>
                      <a:pt x="64630" y="21228"/>
                      <a:pt x="64541" y="21290"/>
                      <a:pt x="64499" y="21416"/>
                    </a:cubicBezTo>
                    <a:cubicBezTo>
                      <a:pt x="64419" y="21121"/>
                      <a:pt x="64892" y="21112"/>
                      <a:pt x="64865" y="20836"/>
                    </a:cubicBezTo>
                    <a:lnTo>
                      <a:pt x="64865" y="20836"/>
                    </a:lnTo>
                    <a:cubicBezTo>
                      <a:pt x="64901" y="20908"/>
                      <a:pt x="64929" y="20937"/>
                      <a:pt x="64951" y="20937"/>
                    </a:cubicBezTo>
                    <a:cubicBezTo>
                      <a:pt x="65038" y="20937"/>
                      <a:pt x="65036" y="20493"/>
                      <a:pt x="65035" y="20493"/>
                    </a:cubicBezTo>
                    <a:lnTo>
                      <a:pt x="65035" y="20493"/>
                    </a:lnTo>
                    <a:cubicBezTo>
                      <a:pt x="65035" y="20493"/>
                      <a:pt x="65035" y="20497"/>
                      <a:pt x="65035" y="20506"/>
                    </a:cubicBezTo>
                    <a:cubicBezTo>
                      <a:pt x="65035" y="20533"/>
                      <a:pt x="65032" y="20544"/>
                      <a:pt x="65028" y="20544"/>
                    </a:cubicBezTo>
                    <a:cubicBezTo>
                      <a:pt x="65019" y="20544"/>
                      <a:pt x="65002" y="20482"/>
                      <a:pt x="64990" y="20408"/>
                    </a:cubicBezTo>
                    <a:lnTo>
                      <a:pt x="64990" y="20408"/>
                    </a:lnTo>
                    <a:cubicBezTo>
                      <a:pt x="65017" y="20434"/>
                      <a:pt x="65061" y="20443"/>
                      <a:pt x="65160" y="20452"/>
                    </a:cubicBezTo>
                    <a:cubicBezTo>
                      <a:pt x="65231" y="20229"/>
                      <a:pt x="65391" y="19739"/>
                      <a:pt x="65374" y="19516"/>
                    </a:cubicBezTo>
                    <a:cubicBezTo>
                      <a:pt x="65356" y="19185"/>
                      <a:pt x="65365" y="19328"/>
                      <a:pt x="65151" y="18998"/>
                    </a:cubicBezTo>
                    <a:cubicBezTo>
                      <a:pt x="65097" y="18918"/>
                      <a:pt x="64383" y="17803"/>
                      <a:pt x="64419" y="17803"/>
                    </a:cubicBezTo>
                    <a:cubicBezTo>
                      <a:pt x="64421" y="17802"/>
                      <a:pt x="64423" y="17802"/>
                      <a:pt x="64425" y="17802"/>
                    </a:cubicBezTo>
                    <a:cubicBezTo>
                      <a:pt x="64495" y="17802"/>
                      <a:pt x="64722" y="18081"/>
                      <a:pt x="64713" y="18142"/>
                    </a:cubicBezTo>
                    <a:cubicBezTo>
                      <a:pt x="64776" y="18133"/>
                      <a:pt x="65124" y="17821"/>
                      <a:pt x="65168" y="17758"/>
                    </a:cubicBezTo>
                    <a:lnTo>
                      <a:pt x="65168" y="17758"/>
                    </a:lnTo>
                    <a:cubicBezTo>
                      <a:pt x="65094" y="17928"/>
                      <a:pt x="65092" y="17987"/>
                      <a:pt x="65124" y="17987"/>
                    </a:cubicBezTo>
                    <a:cubicBezTo>
                      <a:pt x="65187" y="17987"/>
                      <a:pt x="65386" y="17749"/>
                      <a:pt x="65409" y="17678"/>
                    </a:cubicBezTo>
                    <a:cubicBezTo>
                      <a:pt x="65413" y="17671"/>
                      <a:pt x="65396" y="17668"/>
                      <a:pt x="65367" y="17668"/>
                    </a:cubicBezTo>
                    <a:cubicBezTo>
                      <a:pt x="65245" y="17668"/>
                      <a:pt x="64899" y="17719"/>
                      <a:pt x="64856" y="17740"/>
                    </a:cubicBezTo>
                    <a:cubicBezTo>
                      <a:pt x="64874" y="17660"/>
                      <a:pt x="64883" y="16955"/>
                      <a:pt x="64901" y="16946"/>
                    </a:cubicBezTo>
                    <a:cubicBezTo>
                      <a:pt x="65445" y="16589"/>
                      <a:pt x="64892" y="16688"/>
                      <a:pt x="64892" y="16358"/>
                    </a:cubicBezTo>
                    <a:cubicBezTo>
                      <a:pt x="64892" y="16334"/>
                      <a:pt x="64910" y="16324"/>
                      <a:pt x="64935" y="16324"/>
                    </a:cubicBezTo>
                    <a:cubicBezTo>
                      <a:pt x="64994" y="16324"/>
                      <a:pt x="65092" y="16379"/>
                      <a:pt x="65079" y="16429"/>
                    </a:cubicBezTo>
                    <a:cubicBezTo>
                      <a:pt x="65168" y="16072"/>
                      <a:pt x="65026" y="15858"/>
                      <a:pt x="64874" y="15706"/>
                    </a:cubicBezTo>
                    <a:cubicBezTo>
                      <a:pt x="65044" y="15572"/>
                      <a:pt x="65374" y="15019"/>
                      <a:pt x="64945" y="15002"/>
                    </a:cubicBezTo>
                    <a:cubicBezTo>
                      <a:pt x="64981" y="14993"/>
                      <a:pt x="65329" y="14894"/>
                      <a:pt x="65186" y="14779"/>
                    </a:cubicBezTo>
                    <a:cubicBezTo>
                      <a:pt x="65153" y="14754"/>
                      <a:pt x="65127" y="14744"/>
                      <a:pt x="65105" y="14744"/>
                    </a:cubicBezTo>
                    <a:cubicBezTo>
                      <a:pt x="65023" y="14744"/>
                      <a:pt x="65016" y="14888"/>
                      <a:pt x="64980" y="14888"/>
                    </a:cubicBezTo>
                    <a:cubicBezTo>
                      <a:pt x="64977" y="14888"/>
                      <a:pt x="64975" y="14887"/>
                      <a:pt x="64972" y="14886"/>
                    </a:cubicBezTo>
                    <a:cubicBezTo>
                      <a:pt x="64856" y="14788"/>
                      <a:pt x="64749" y="14672"/>
                      <a:pt x="64669" y="14547"/>
                    </a:cubicBezTo>
                    <a:lnTo>
                      <a:pt x="64669" y="14547"/>
                    </a:lnTo>
                    <a:cubicBezTo>
                      <a:pt x="64682" y="14559"/>
                      <a:pt x="65134" y="14672"/>
                      <a:pt x="65186" y="14680"/>
                    </a:cubicBezTo>
                    <a:cubicBezTo>
                      <a:pt x="65195" y="14618"/>
                      <a:pt x="65231" y="14306"/>
                      <a:pt x="65142" y="14279"/>
                    </a:cubicBezTo>
                    <a:cubicBezTo>
                      <a:pt x="65026" y="14315"/>
                      <a:pt x="64919" y="14377"/>
                      <a:pt x="64821" y="14457"/>
                    </a:cubicBezTo>
                    <a:cubicBezTo>
                      <a:pt x="64812" y="14457"/>
                      <a:pt x="65338" y="13815"/>
                      <a:pt x="64865" y="13815"/>
                    </a:cubicBezTo>
                    <a:cubicBezTo>
                      <a:pt x="64865" y="13750"/>
                      <a:pt x="64907" y="13738"/>
                      <a:pt x="64958" y="13738"/>
                    </a:cubicBezTo>
                    <a:cubicBezTo>
                      <a:pt x="64989" y="13738"/>
                      <a:pt x="65023" y="13742"/>
                      <a:pt x="65052" y="13742"/>
                    </a:cubicBezTo>
                    <a:cubicBezTo>
                      <a:pt x="65093" y="13742"/>
                      <a:pt x="65124" y="13733"/>
                      <a:pt x="65124" y="13690"/>
                    </a:cubicBezTo>
                    <a:cubicBezTo>
                      <a:pt x="65124" y="13815"/>
                      <a:pt x="65124" y="13949"/>
                      <a:pt x="65133" y="14074"/>
                    </a:cubicBezTo>
                    <a:cubicBezTo>
                      <a:pt x="65293" y="14056"/>
                      <a:pt x="65231" y="13253"/>
                      <a:pt x="65240" y="13146"/>
                    </a:cubicBezTo>
                    <a:lnTo>
                      <a:pt x="65240" y="13146"/>
                    </a:lnTo>
                    <a:cubicBezTo>
                      <a:pt x="65182" y="13163"/>
                      <a:pt x="65070" y="13234"/>
                      <a:pt x="64985" y="13234"/>
                    </a:cubicBezTo>
                    <a:cubicBezTo>
                      <a:pt x="64940" y="13234"/>
                      <a:pt x="64902" y="13214"/>
                      <a:pt x="64883" y="13155"/>
                    </a:cubicBezTo>
                    <a:cubicBezTo>
                      <a:pt x="64856" y="13084"/>
                      <a:pt x="65258" y="12968"/>
                      <a:pt x="65267" y="12843"/>
                    </a:cubicBezTo>
                    <a:lnTo>
                      <a:pt x="65267" y="12843"/>
                    </a:lnTo>
                    <a:cubicBezTo>
                      <a:pt x="65241" y="12875"/>
                      <a:pt x="65221" y="12888"/>
                      <a:pt x="65206" y="12888"/>
                    </a:cubicBezTo>
                    <a:cubicBezTo>
                      <a:pt x="65135" y="12888"/>
                      <a:pt x="65179" y="12572"/>
                      <a:pt x="65186" y="12513"/>
                    </a:cubicBezTo>
                    <a:cubicBezTo>
                      <a:pt x="65240" y="12227"/>
                      <a:pt x="65133" y="12325"/>
                      <a:pt x="65365" y="12245"/>
                    </a:cubicBezTo>
                    <a:cubicBezTo>
                      <a:pt x="65383" y="12138"/>
                      <a:pt x="65383" y="12022"/>
                      <a:pt x="65365" y="11915"/>
                    </a:cubicBezTo>
                    <a:lnTo>
                      <a:pt x="65365" y="11915"/>
                    </a:lnTo>
                    <a:cubicBezTo>
                      <a:pt x="65362" y="11920"/>
                      <a:pt x="65233" y="11938"/>
                      <a:pt x="65093" y="11938"/>
                    </a:cubicBezTo>
                    <a:cubicBezTo>
                      <a:pt x="64921" y="11938"/>
                      <a:pt x="64735" y="11911"/>
                      <a:pt x="64749" y="11799"/>
                    </a:cubicBezTo>
                    <a:lnTo>
                      <a:pt x="64749" y="11799"/>
                    </a:lnTo>
                    <a:cubicBezTo>
                      <a:pt x="64747" y="11830"/>
                      <a:pt x="64770" y="11842"/>
                      <a:pt x="64807" y="11842"/>
                    </a:cubicBezTo>
                    <a:cubicBezTo>
                      <a:pt x="64912" y="11842"/>
                      <a:pt x="65125" y="11749"/>
                      <a:pt x="65204" y="11710"/>
                    </a:cubicBezTo>
                    <a:cubicBezTo>
                      <a:pt x="64910" y="11636"/>
                      <a:pt x="64788" y="11473"/>
                      <a:pt x="65077" y="11473"/>
                    </a:cubicBezTo>
                    <a:cubicBezTo>
                      <a:pt x="65104" y="11473"/>
                      <a:pt x="65134" y="11475"/>
                      <a:pt x="65168" y="11478"/>
                    </a:cubicBezTo>
                    <a:cubicBezTo>
                      <a:pt x="65284" y="11281"/>
                      <a:pt x="64696" y="10978"/>
                      <a:pt x="64660" y="10773"/>
                    </a:cubicBezTo>
                    <a:cubicBezTo>
                      <a:pt x="64705" y="10764"/>
                      <a:pt x="64749" y="10746"/>
                      <a:pt x="64785" y="10719"/>
                    </a:cubicBezTo>
                    <a:cubicBezTo>
                      <a:pt x="64418" y="10552"/>
                      <a:pt x="64664" y="10363"/>
                      <a:pt x="64823" y="10363"/>
                    </a:cubicBezTo>
                    <a:cubicBezTo>
                      <a:pt x="64841" y="10363"/>
                      <a:pt x="64859" y="10366"/>
                      <a:pt x="64874" y="10372"/>
                    </a:cubicBezTo>
                    <a:cubicBezTo>
                      <a:pt x="64890" y="10543"/>
                      <a:pt x="64959" y="10632"/>
                      <a:pt x="65074" y="10632"/>
                    </a:cubicBezTo>
                    <a:cubicBezTo>
                      <a:pt x="65084" y="10632"/>
                      <a:pt x="65095" y="10632"/>
                      <a:pt x="65106" y="10630"/>
                    </a:cubicBezTo>
                    <a:cubicBezTo>
                      <a:pt x="65088" y="10586"/>
                      <a:pt x="65052" y="10309"/>
                      <a:pt x="65061" y="10202"/>
                    </a:cubicBezTo>
                    <a:cubicBezTo>
                      <a:pt x="64990" y="10202"/>
                      <a:pt x="64919" y="10220"/>
                      <a:pt x="64945" y="10238"/>
                    </a:cubicBezTo>
                    <a:cubicBezTo>
                      <a:pt x="64928" y="10226"/>
                      <a:pt x="64907" y="10223"/>
                      <a:pt x="64884" y="10223"/>
                    </a:cubicBezTo>
                    <a:cubicBezTo>
                      <a:pt x="64852" y="10223"/>
                      <a:pt x="64818" y="10229"/>
                      <a:pt x="64786" y="10229"/>
                    </a:cubicBezTo>
                    <a:cubicBezTo>
                      <a:pt x="64766" y="10229"/>
                      <a:pt x="64747" y="10227"/>
                      <a:pt x="64731" y="10220"/>
                    </a:cubicBezTo>
                    <a:cubicBezTo>
                      <a:pt x="64517" y="10131"/>
                      <a:pt x="64740" y="9881"/>
                      <a:pt x="64339" y="9863"/>
                    </a:cubicBezTo>
                    <a:cubicBezTo>
                      <a:pt x="64401" y="9658"/>
                      <a:pt x="64651" y="9676"/>
                      <a:pt x="64803" y="9578"/>
                    </a:cubicBezTo>
                    <a:cubicBezTo>
                      <a:pt x="64768" y="9477"/>
                      <a:pt x="64690" y="9414"/>
                      <a:pt x="64624" y="9414"/>
                    </a:cubicBezTo>
                    <a:cubicBezTo>
                      <a:pt x="64573" y="9414"/>
                      <a:pt x="64529" y="9452"/>
                      <a:pt x="64517" y="9542"/>
                    </a:cubicBezTo>
                    <a:cubicBezTo>
                      <a:pt x="64499" y="9417"/>
                      <a:pt x="64294" y="9372"/>
                      <a:pt x="64294" y="9221"/>
                    </a:cubicBezTo>
                    <a:cubicBezTo>
                      <a:pt x="64294" y="9169"/>
                      <a:pt x="64305" y="9153"/>
                      <a:pt x="64320" y="9153"/>
                    </a:cubicBezTo>
                    <a:cubicBezTo>
                      <a:pt x="64344" y="9153"/>
                      <a:pt x="64379" y="9200"/>
                      <a:pt x="64387" y="9200"/>
                    </a:cubicBezTo>
                    <a:cubicBezTo>
                      <a:pt x="64394" y="9200"/>
                      <a:pt x="64383" y="9166"/>
                      <a:pt x="64330" y="9042"/>
                    </a:cubicBezTo>
                    <a:lnTo>
                      <a:pt x="64330" y="9042"/>
                    </a:lnTo>
                    <a:cubicBezTo>
                      <a:pt x="64499" y="9185"/>
                      <a:pt x="64829" y="9140"/>
                      <a:pt x="65035" y="9239"/>
                    </a:cubicBezTo>
                    <a:cubicBezTo>
                      <a:pt x="65035" y="9239"/>
                      <a:pt x="65035" y="9239"/>
                      <a:pt x="65035" y="9239"/>
                    </a:cubicBezTo>
                    <a:cubicBezTo>
                      <a:pt x="65035" y="9239"/>
                      <a:pt x="65052" y="8899"/>
                      <a:pt x="65044" y="8873"/>
                    </a:cubicBezTo>
                    <a:lnTo>
                      <a:pt x="65044" y="8873"/>
                    </a:lnTo>
                    <a:cubicBezTo>
                      <a:pt x="65052" y="8909"/>
                      <a:pt x="65004" y="8927"/>
                      <a:pt x="64946" y="8927"/>
                    </a:cubicBezTo>
                    <a:cubicBezTo>
                      <a:pt x="64876" y="8927"/>
                      <a:pt x="64791" y="8900"/>
                      <a:pt x="64776" y="8846"/>
                    </a:cubicBezTo>
                    <a:cubicBezTo>
                      <a:pt x="64713" y="8650"/>
                      <a:pt x="64865" y="8534"/>
                      <a:pt x="64865" y="8320"/>
                    </a:cubicBezTo>
                    <a:cubicBezTo>
                      <a:pt x="64865" y="8195"/>
                      <a:pt x="65249" y="8025"/>
                      <a:pt x="65267" y="7838"/>
                    </a:cubicBezTo>
                    <a:cubicBezTo>
                      <a:pt x="65204" y="7804"/>
                      <a:pt x="65151" y="7789"/>
                      <a:pt x="65104" y="7789"/>
                    </a:cubicBezTo>
                    <a:cubicBezTo>
                      <a:pt x="64933" y="7789"/>
                      <a:pt x="64852" y="7984"/>
                      <a:pt x="64705" y="8097"/>
                    </a:cubicBezTo>
                    <a:cubicBezTo>
                      <a:pt x="64712" y="8097"/>
                      <a:pt x="64383" y="8404"/>
                      <a:pt x="64264" y="8404"/>
                    </a:cubicBezTo>
                    <a:cubicBezTo>
                      <a:pt x="64232" y="8404"/>
                      <a:pt x="64215" y="8383"/>
                      <a:pt x="64223" y="8329"/>
                    </a:cubicBezTo>
                    <a:cubicBezTo>
                      <a:pt x="64232" y="8311"/>
                      <a:pt x="64740" y="7668"/>
                      <a:pt x="64758" y="7624"/>
                    </a:cubicBezTo>
                    <a:cubicBezTo>
                      <a:pt x="64772" y="7691"/>
                      <a:pt x="64792" y="7718"/>
                      <a:pt x="64814" y="7718"/>
                    </a:cubicBezTo>
                    <a:cubicBezTo>
                      <a:pt x="64887" y="7718"/>
                      <a:pt x="64980" y="7412"/>
                      <a:pt x="64945" y="7329"/>
                    </a:cubicBezTo>
                    <a:cubicBezTo>
                      <a:pt x="65068" y="7119"/>
                      <a:pt x="65502" y="6580"/>
                      <a:pt x="65057" y="6580"/>
                    </a:cubicBezTo>
                    <a:cubicBezTo>
                      <a:pt x="65050" y="6580"/>
                      <a:pt x="65042" y="6580"/>
                      <a:pt x="65035" y="6580"/>
                    </a:cubicBezTo>
                    <a:cubicBezTo>
                      <a:pt x="65088" y="6437"/>
                      <a:pt x="65115" y="6295"/>
                      <a:pt x="65124" y="6152"/>
                    </a:cubicBezTo>
                    <a:cubicBezTo>
                      <a:pt x="65044" y="6036"/>
                      <a:pt x="64954" y="5929"/>
                      <a:pt x="64865" y="5822"/>
                    </a:cubicBezTo>
                    <a:cubicBezTo>
                      <a:pt x="64847" y="5715"/>
                      <a:pt x="65160" y="5724"/>
                      <a:pt x="65195" y="5643"/>
                    </a:cubicBezTo>
                    <a:cubicBezTo>
                      <a:pt x="65338" y="5295"/>
                      <a:pt x="65249" y="5251"/>
                      <a:pt x="65115" y="5046"/>
                    </a:cubicBezTo>
                    <a:cubicBezTo>
                      <a:pt x="65075" y="4985"/>
                      <a:pt x="65023" y="4970"/>
                      <a:pt x="64972" y="4970"/>
                    </a:cubicBezTo>
                    <a:cubicBezTo>
                      <a:pt x="64925" y="4970"/>
                      <a:pt x="64878" y="4983"/>
                      <a:pt x="64844" y="4983"/>
                    </a:cubicBezTo>
                    <a:cubicBezTo>
                      <a:pt x="64790" y="4983"/>
                      <a:pt x="64766" y="4952"/>
                      <a:pt x="64812" y="4796"/>
                    </a:cubicBezTo>
                    <a:lnTo>
                      <a:pt x="64812" y="4796"/>
                    </a:lnTo>
                    <a:cubicBezTo>
                      <a:pt x="64811" y="4800"/>
                      <a:pt x="64818" y="4802"/>
                      <a:pt x="64831" y="4802"/>
                    </a:cubicBezTo>
                    <a:cubicBezTo>
                      <a:pt x="64936" y="4802"/>
                      <a:pt x="65426" y="4689"/>
                      <a:pt x="65490" y="4618"/>
                    </a:cubicBezTo>
                    <a:lnTo>
                      <a:pt x="65490" y="4618"/>
                    </a:lnTo>
                    <a:cubicBezTo>
                      <a:pt x="65453" y="4629"/>
                      <a:pt x="65425" y="4634"/>
                      <a:pt x="65403" y="4634"/>
                    </a:cubicBezTo>
                    <a:cubicBezTo>
                      <a:pt x="65204" y="4634"/>
                      <a:pt x="65541" y="4206"/>
                      <a:pt x="65419" y="4206"/>
                    </a:cubicBezTo>
                    <a:cubicBezTo>
                      <a:pt x="65389" y="4206"/>
                      <a:pt x="65331" y="4232"/>
                      <a:pt x="65231" y="4296"/>
                    </a:cubicBezTo>
                    <a:cubicBezTo>
                      <a:pt x="65115" y="4252"/>
                      <a:pt x="65240" y="3966"/>
                      <a:pt x="65311" y="3948"/>
                    </a:cubicBezTo>
                    <a:cubicBezTo>
                      <a:pt x="65320" y="3946"/>
                      <a:pt x="65329" y="3945"/>
                      <a:pt x="65337" y="3945"/>
                    </a:cubicBezTo>
                    <a:cubicBezTo>
                      <a:pt x="65446" y="3945"/>
                      <a:pt x="65489" y="4162"/>
                      <a:pt x="65624" y="4162"/>
                    </a:cubicBezTo>
                    <a:cubicBezTo>
                      <a:pt x="65650" y="4162"/>
                      <a:pt x="65679" y="4155"/>
                      <a:pt x="65713" y="4136"/>
                    </a:cubicBezTo>
                    <a:cubicBezTo>
                      <a:pt x="65704" y="3868"/>
                      <a:pt x="65213" y="3832"/>
                      <a:pt x="65588" y="3547"/>
                    </a:cubicBezTo>
                    <a:cubicBezTo>
                      <a:pt x="65588" y="3506"/>
                      <a:pt x="65559" y="3494"/>
                      <a:pt x="65519" y="3494"/>
                    </a:cubicBezTo>
                    <a:cubicBezTo>
                      <a:pt x="65455" y="3494"/>
                      <a:pt x="65360" y="3524"/>
                      <a:pt x="65295" y="3524"/>
                    </a:cubicBezTo>
                    <a:cubicBezTo>
                      <a:pt x="65246" y="3524"/>
                      <a:pt x="65214" y="3507"/>
                      <a:pt x="65222" y="3449"/>
                    </a:cubicBezTo>
                    <a:cubicBezTo>
                      <a:pt x="65222" y="3449"/>
                      <a:pt x="65597" y="3083"/>
                      <a:pt x="65311" y="3056"/>
                    </a:cubicBezTo>
                    <a:lnTo>
                      <a:pt x="65311" y="3056"/>
                    </a:lnTo>
                    <a:cubicBezTo>
                      <a:pt x="65296" y="3056"/>
                      <a:pt x="65043" y="3332"/>
                      <a:pt x="64956" y="3332"/>
                    </a:cubicBezTo>
                    <a:cubicBezTo>
                      <a:pt x="64940" y="3332"/>
                      <a:pt x="64929" y="3322"/>
                      <a:pt x="64928" y="3297"/>
                    </a:cubicBezTo>
                    <a:cubicBezTo>
                      <a:pt x="64919" y="3146"/>
                      <a:pt x="65338" y="2940"/>
                      <a:pt x="65329" y="2923"/>
                    </a:cubicBezTo>
                    <a:cubicBezTo>
                      <a:pt x="65320" y="2673"/>
                      <a:pt x="65052" y="2780"/>
                      <a:pt x="64945" y="2646"/>
                    </a:cubicBezTo>
                    <a:cubicBezTo>
                      <a:pt x="64847" y="2530"/>
                      <a:pt x="65017" y="2423"/>
                      <a:pt x="64919" y="2289"/>
                    </a:cubicBezTo>
                    <a:cubicBezTo>
                      <a:pt x="64740" y="2048"/>
                      <a:pt x="64598" y="2253"/>
                      <a:pt x="64482" y="1843"/>
                    </a:cubicBezTo>
                    <a:cubicBezTo>
                      <a:pt x="64366" y="1451"/>
                      <a:pt x="64874" y="1094"/>
                      <a:pt x="64285" y="1005"/>
                    </a:cubicBezTo>
                    <a:cubicBezTo>
                      <a:pt x="64214" y="942"/>
                      <a:pt x="64660" y="835"/>
                      <a:pt x="64669" y="826"/>
                    </a:cubicBezTo>
                    <a:cubicBezTo>
                      <a:pt x="64598" y="688"/>
                      <a:pt x="64595" y="654"/>
                      <a:pt x="64639" y="654"/>
                    </a:cubicBezTo>
                    <a:cubicBezTo>
                      <a:pt x="64682" y="654"/>
                      <a:pt x="64770" y="686"/>
                      <a:pt x="64881" y="686"/>
                    </a:cubicBezTo>
                    <a:cubicBezTo>
                      <a:pt x="64899" y="686"/>
                      <a:pt x="64917" y="685"/>
                      <a:pt x="64937" y="683"/>
                    </a:cubicBezTo>
                    <a:cubicBezTo>
                      <a:pt x="64698" y="286"/>
                      <a:pt x="63892" y="1"/>
                      <a:pt x="63499" y="1"/>
                    </a:cubicBezTo>
                    <a:cubicBezTo>
                      <a:pt x="63451" y="1"/>
                      <a:pt x="63409" y="6"/>
                      <a:pt x="63375" y="14"/>
                    </a:cubicBezTo>
                    <a:cubicBezTo>
                      <a:pt x="63393" y="121"/>
                      <a:pt x="63349" y="193"/>
                      <a:pt x="63242" y="219"/>
                    </a:cubicBezTo>
                    <a:cubicBezTo>
                      <a:pt x="63207" y="219"/>
                      <a:pt x="63231" y="70"/>
                      <a:pt x="63248" y="59"/>
                    </a:cubicBezTo>
                    <a:lnTo>
                      <a:pt x="63248" y="59"/>
                    </a:lnTo>
                    <a:cubicBezTo>
                      <a:pt x="63214" y="69"/>
                      <a:pt x="62999" y="103"/>
                      <a:pt x="62938" y="103"/>
                    </a:cubicBezTo>
                    <a:cubicBezTo>
                      <a:pt x="62921" y="102"/>
                      <a:pt x="62900" y="101"/>
                      <a:pt x="62877" y="101"/>
                    </a:cubicBezTo>
                    <a:cubicBezTo>
                      <a:pt x="62683" y="101"/>
                      <a:pt x="62308" y="162"/>
                      <a:pt x="62189" y="202"/>
                    </a:cubicBezTo>
                    <a:cubicBezTo>
                      <a:pt x="62411" y="254"/>
                      <a:pt x="62239" y="376"/>
                      <a:pt x="62121" y="376"/>
                    </a:cubicBezTo>
                    <a:cubicBezTo>
                      <a:pt x="62059" y="376"/>
                      <a:pt x="62012" y="342"/>
                      <a:pt x="62046" y="246"/>
                    </a:cubicBezTo>
                    <a:lnTo>
                      <a:pt x="62046" y="246"/>
                    </a:lnTo>
                    <a:cubicBezTo>
                      <a:pt x="61903" y="300"/>
                      <a:pt x="61886" y="523"/>
                      <a:pt x="61912" y="657"/>
                    </a:cubicBezTo>
                    <a:cubicBezTo>
                      <a:pt x="61654" y="300"/>
                      <a:pt x="60708" y="184"/>
                      <a:pt x="60280" y="175"/>
                    </a:cubicBezTo>
                    <a:lnTo>
                      <a:pt x="60280" y="175"/>
                    </a:lnTo>
                    <a:cubicBezTo>
                      <a:pt x="60382" y="278"/>
                      <a:pt x="60304" y="304"/>
                      <a:pt x="60181" y="304"/>
                    </a:cubicBezTo>
                    <a:cubicBezTo>
                      <a:pt x="60046" y="304"/>
                      <a:pt x="59859" y="273"/>
                      <a:pt x="59789" y="273"/>
                    </a:cubicBezTo>
                    <a:cubicBezTo>
                      <a:pt x="59425" y="273"/>
                      <a:pt x="59051" y="289"/>
                      <a:pt x="58677" y="289"/>
                    </a:cubicBezTo>
                    <a:cubicBezTo>
                      <a:pt x="58117" y="289"/>
                      <a:pt x="57557" y="253"/>
                      <a:pt x="57032" y="77"/>
                    </a:cubicBezTo>
                    <a:lnTo>
                      <a:pt x="57032" y="77"/>
                    </a:lnTo>
                    <a:cubicBezTo>
                      <a:pt x="57184" y="228"/>
                      <a:pt x="57247" y="362"/>
                      <a:pt x="57032" y="505"/>
                    </a:cubicBezTo>
                    <a:cubicBezTo>
                      <a:pt x="57032" y="147"/>
                      <a:pt x="56648" y="94"/>
                      <a:pt x="56312" y="94"/>
                    </a:cubicBezTo>
                    <a:cubicBezTo>
                      <a:pt x="56170" y="94"/>
                      <a:pt x="56037" y="103"/>
                      <a:pt x="55944" y="103"/>
                    </a:cubicBezTo>
                    <a:cubicBezTo>
                      <a:pt x="56009" y="168"/>
                      <a:pt x="56074" y="188"/>
                      <a:pt x="56140" y="188"/>
                    </a:cubicBezTo>
                    <a:cubicBezTo>
                      <a:pt x="56246" y="188"/>
                      <a:pt x="56354" y="139"/>
                      <a:pt x="56469" y="139"/>
                    </a:cubicBezTo>
                    <a:cubicBezTo>
                      <a:pt x="56533" y="139"/>
                      <a:pt x="56599" y="154"/>
                      <a:pt x="56667" y="202"/>
                    </a:cubicBezTo>
                    <a:cubicBezTo>
                      <a:pt x="56756" y="264"/>
                      <a:pt x="56372" y="451"/>
                      <a:pt x="56354" y="514"/>
                    </a:cubicBezTo>
                    <a:cubicBezTo>
                      <a:pt x="56321" y="380"/>
                      <a:pt x="56294" y="330"/>
                      <a:pt x="56271" y="330"/>
                    </a:cubicBezTo>
                    <a:cubicBezTo>
                      <a:pt x="56228" y="330"/>
                      <a:pt x="56203" y="518"/>
                      <a:pt x="56185" y="648"/>
                    </a:cubicBezTo>
                    <a:cubicBezTo>
                      <a:pt x="56105" y="505"/>
                      <a:pt x="55641" y="425"/>
                      <a:pt x="55864" y="103"/>
                    </a:cubicBezTo>
                    <a:lnTo>
                      <a:pt x="55560" y="103"/>
                    </a:lnTo>
                    <a:cubicBezTo>
                      <a:pt x="55659" y="282"/>
                      <a:pt x="55605" y="478"/>
                      <a:pt x="55373" y="532"/>
                    </a:cubicBezTo>
                    <a:cubicBezTo>
                      <a:pt x="55360" y="534"/>
                      <a:pt x="55347" y="535"/>
                      <a:pt x="55335" y="535"/>
                    </a:cubicBezTo>
                    <a:cubicBezTo>
                      <a:pt x="55122" y="535"/>
                      <a:pt x="54963" y="197"/>
                      <a:pt x="54820" y="112"/>
                    </a:cubicBezTo>
                    <a:cubicBezTo>
                      <a:pt x="54775" y="130"/>
                      <a:pt x="54749" y="166"/>
                      <a:pt x="54749" y="219"/>
                    </a:cubicBezTo>
                    <a:cubicBezTo>
                      <a:pt x="54677" y="175"/>
                      <a:pt x="54615" y="139"/>
                      <a:pt x="54535" y="103"/>
                    </a:cubicBezTo>
                    <a:lnTo>
                      <a:pt x="54535" y="103"/>
                    </a:lnTo>
                    <a:cubicBezTo>
                      <a:pt x="54588" y="264"/>
                      <a:pt x="55061" y="674"/>
                      <a:pt x="54775" y="844"/>
                    </a:cubicBezTo>
                    <a:cubicBezTo>
                      <a:pt x="54717" y="750"/>
                      <a:pt x="54606" y="715"/>
                      <a:pt x="54520" y="715"/>
                    </a:cubicBezTo>
                    <a:cubicBezTo>
                      <a:pt x="54434" y="715"/>
                      <a:pt x="54374" y="750"/>
                      <a:pt x="54419" y="799"/>
                    </a:cubicBezTo>
                    <a:cubicBezTo>
                      <a:pt x="54267" y="737"/>
                      <a:pt x="54115" y="710"/>
                      <a:pt x="53955" y="701"/>
                    </a:cubicBezTo>
                    <a:cubicBezTo>
                      <a:pt x="54053" y="550"/>
                      <a:pt x="53741" y="692"/>
                      <a:pt x="54071" y="532"/>
                    </a:cubicBezTo>
                    <a:cubicBezTo>
                      <a:pt x="54071" y="456"/>
                      <a:pt x="53990" y="434"/>
                      <a:pt x="53888" y="434"/>
                    </a:cubicBezTo>
                    <a:cubicBezTo>
                      <a:pt x="53847" y="434"/>
                      <a:pt x="53802" y="437"/>
                      <a:pt x="53758" y="442"/>
                    </a:cubicBezTo>
                    <a:cubicBezTo>
                      <a:pt x="53839" y="460"/>
                      <a:pt x="53874" y="514"/>
                      <a:pt x="53857" y="603"/>
                    </a:cubicBezTo>
                    <a:cubicBezTo>
                      <a:pt x="53788" y="667"/>
                      <a:pt x="53717" y="692"/>
                      <a:pt x="53650" y="692"/>
                    </a:cubicBezTo>
                    <a:cubicBezTo>
                      <a:pt x="53418" y="692"/>
                      <a:pt x="53234" y="396"/>
                      <a:pt x="53393" y="389"/>
                    </a:cubicBezTo>
                    <a:lnTo>
                      <a:pt x="53393" y="389"/>
                    </a:lnTo>
                    <a:cubicBezTo>
                      <a:pt x="53377" y="390"/>
                      <a:pt x="53360" y="390"/>
                      <a:pt x="53340" y="390"/>
                    </a:cubicBezTo>
                    <a:cubicBezTo>
                      <a:pt x="53093" y="390"/>
                      <a:pt x="52570" y="337"/>
                      <a:pt x="52661" y="246"/>
                    </a:cubicBezTo>
                    <a:cubicBezTo>
                      <a:pt x="52617" y="246"/>
                      <a:pt x="52474" y="335"/>
                      <a:pt x="52358" y="407"/>
                    </a:cubicBezTo>
                    <a:cubicBezTo>
                      <a:pt x="52286" y="353"/>
                      <a:pt x="52206" y="309"/>
                      <a:pt x="52126" y="264"/>
                    </a:cubicBezTo>
                    <a:cubicBezTo>
                      <a:pt x="52135" y="264"/>
                      <a:pt x="52135" y="255"/>
                      <a:pt x="52135" y="255"/>
                    </a:cubicBezTo>
                    <a:lnTo>
                      <a:pt x="52117" y="255"/>
                    </a:lnTo>
                    <a:cubicBezTo>
                      <a:pt x="51800" y="100"/>
                      <a:pt x="51429" y="0"/>
                      <a:pt x="5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"/>
              <p:cNvSpPr/>
              <p:nvPr/>
            </p:nvSpPr>
            <p:spPr>
              <a:xfrm>
                <a:off x="7560755" y="4971771"/>
                <a:ext cx="3846" cy="3846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1"/>
                    </a:moveTo>
                    <a:cubicBezTo>
                      <a:pt x="10" y="10"/>
                      <a:pt x="18" y="19"/>
                      <a:pt x="27" y="28"/>
                    </a:cubicBezTo>
                    <a:cubicBezTo>
                      <a:pt x="18" y="19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"/>
              <p:cNvSpPr/>
              <p:nvPr/>
            </p:nvSpPr>
            <p:spPr>
              <a:xfrm>
                <a:off x="4712223" y="5003634"/>
                <a:ext cx="135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98" y="1"/>
                    </a:moveTo>
                    <a:cubicBezTo>
                      <a:pt x="72" y="10"/>
                      <a:pt x="36" y="10"/>
                      <a:pt x="0" y="10"/>
                    </a:cubicBezTo>
                    <a:cubicBezTo>
                      <a:pt x="12" y="33"/>
                      <a:pt x="25" y="43"/>
                      <a:pt x="39" y="43"/>
                    </a:cubicBezTo>
                    <a:cubicBezTo>
                      <a:pt x="58" y="43"/>
                      <a:pt x="78" y="26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"/>
              <p:cNvSpPr/>
              <p:nvPr/>
            </p:nvSpPr>
            <p:spPr>
              <a:xfrm>
                <a:off x="4399778" y="49988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"/>
              <p:cNvSpPr/>
              <p:nvPr/>
            </p:nvSpPr>
            <p:spPr>
              <a:xfrm>
                <a:off x="5977794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0" y="18"/>
                      <a:pt x="18" y="27"/>
                      <a:pt x="36" y="36"/>
                    </a:cubicBezTo>
                    <a:cubicBezTo>
                      <a:pt x="18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"/>
              <p:cNvSpPr/>
              <p:nvPr/>
            </p:nvSpPr>
            <p:spPr>
              <a:xfrm>
                <a:off x="141332" y="1891690"/>
                <a:ext cx="58507" cy="3694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69" extrusionOk="0">
                    <a:moveTo>
                      <a:pt x="78" y="1"/>
                    </a:moveTo>
                    <a:cubicBezTo>
                      <a:pt x="0" y="1"/>
                      <a:pt x="233" y="269"/>
                      <a:pt x="312" y="269"/>
                    </a:cubicBezTo>
                    <a:cubicBezTo>
                      <a:pt x="314" y="269"/>
                      <a:pt x="317" y="269"/>
                      <a:pt x="319" y="268"/>
                    </a:cubicBezTo>
                    <a:cubicBezTo>
                      <a:pt x="426" y="250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"/>
              <p:cNvSpPr/>
              <p:nvPr/>
            </p:nvSpPr>
            <p:spPr>
              <a:xfrm>
                <a:off x="215632" y="1114906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"/>
              <p:cNvSpPr/>
              <p:nvPr/>
            </p:nvSpPr>
            <p:spPr>
              <a:xfrm>
                <a:off x="158087" y="1114906"/>
                <a:ext cx="57683" cy="381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8" extrusionOk="0">
                    <a:moveTo>
                      <a:pt x="420" y="1"/>
                    </a:moveTo>
                    <a:cubicBezTo>
                      <a:pt x="384" y="36"/>
                      <a:pt x="72" y="90"/>
                      <a:pt x="54" y="134"/>
                    </a:cubicBezTo>
                    <a:cubicBezTo>
                      <a:pt x="1" y="277"/>
                      <a:pt x="268" y="224"/>
                      <a:pt x="304" y="250"/>
                    </a:cubicBezTo>
                    <a:lnTo>
                      <a:pt x="4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"/>
              <p:cNvSpPr/>
              <p:nvPr/>
            </p:nvSpPr>
            <p:spPr>
              <a:xfrm>
                <a:off x="2701591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0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"/>
              <p:cNvSpPr/>
              <p:nvPr/>
            </p:nvSpPr>
            <p:spPr>
              <a:xfrm>
                <a:off x="122654" y="1372964"/>
                <a:ext cx="2403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5" extrusionOk="0">
                    <a:moveTo>
                      <a:pt x="28" y="1"/>
                    </a:moveTo>
                    <a:cubicBezTo>
                      <a:pt x="0" y="1"/>
                      <a:pt x="19" y="32"/>
                      <a:pt x="80" y="93"/>
                    </a:cubicBezTo>
                    <a:cubicBezTo>
                      <a:pt x="112" y="107"/>
                      <a:pt x="134" y="114"/>
                      <a:pt x="147" y="114"/>
                    </a:cubicBezTo>
                    <a:cubicBezTo>
                      <a:pt x="174" y="114"/>
                      <a:pt x="159" y="83"/>
                      <a:pt x="98" y="22"/>
                    </a:cubicBezTo>
                    <a:cubicBezTo>
                      <a:pt x="64" y="8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"/>
              <p:cNvSpPr/>
              <p:nvPr/>
            </p:nvSpPr>
            <p:spPr>
              <a:xfrm>
                <a:off x="148336" y="1351402"/>
                <a:ext cx="1112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54" y="0"/>
                    </a:moveTo>
                    <a:cubicBezTo>
                      <a:pt x="40" y="0"/>
                      <a:pt x="23" y="18"/>
                      <a:pt x="0" y="54"/>
                    </a:cubicBezTo>
                    <a:cubicBezTo>
                      <a:pt x="5" y="94"/>
                      <a:pt x="14" y="114"/>
                      <a:pt x="27" y="114"/>
                    </a:cubicBezTo>
                    <a:cubicBezTo>
                      <a:pt x="40" y="114"/>
                      <a:pt x="58" y="94"/>
                      <a:pt x="81" y="54"/>
                    </a:cubicBezTo>
                    <a:cubicBezTo>
                      <a:pt x="76" y="18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"/>
              <p:cNvSpPr/>
              <p:nvPr/>
            </p:nvSpPr>
            <p:spPr>
              <a:xfrm>
                <a:off x="237743" y="1862300"/>
                <a:ext cx="32000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" y="63"/>
                      <a:pt x="1" y="134"/>
                      <a:pt x="116" y="197"/>
                    </a:cubicBezTo>
                    <a:cubicBezTo>
                      <a:pt x="232" y="143"/>
                      <a:pt x="232" y="72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"/>
              <p:cNvSpPr/>
              <p:nvPr/>
            </p:nvSpPr>
            <p:spPr>
              <a:xfrm>
                <a:off x="138311" y="1696945"/>
                <a:ext cx="48069" cy="56996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5" extrusionOk="0">
                    <a:moveTo>
                      <a:pt x="270" y="0"/>
                    </a:moveTo>
                    <a:cubicBezTo>
                      <a:pt x="0" y="17"/>
                      <a:pt x="112" y="415"/>
                      <a:pt x="238" y="415"/>
                    </a:cubicBezTo>
                    <a:cubicBezTo>
                      <a:pt x="245" y="415"/>
                      <a:pt x="253" y="414"/>
                      <a:pt x="261" y="410"/>
                    </a:cubicBezTo>
                    <a:cubicBezTo>
                      <a:pt x="261" y="366"/>
                      <a:pt x="261" y="321"/>
                      <a:pt x="261" y="286"/>
                    </a:cubicBezTo>
                    <a:cubicBezTo>
                      <a:pt x="252" y="259"/>
                      <a:pt x="35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"/>
              <p:cNvSpPr/>
              <p:nvPr/>
            </p:nvSpPr>
            <p:spPr>
              <a:xfrm>
                <a:off x="107272" y="1504534"/>
                <a:ext cx="48481" cy="48481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3" extrusionOk="0">
                    <a:moveTo>
                      <a:pt x="224" y="0"/>
                    </a:moveTo>
                    <a:cubicBezTo>
                      <a:pt x="225" y="0"/>
                      <a:pt x="226" y="0"/>
                      <a:pt x="228" y="1"/>
                    </a:cubicBezTo>
                    <a:cubicBezTo>
                      <a:pt x="226" y="0"/>
                      <a:pt x="225" y="0"/>
                      <a:pt x="224" y="0"/>
                    </a:cubicBezTo>
                    <a:close/>
                    <a:moveTo>
                      <a:pt x="215" y="0"/>
                    </a:moveTo>
                    <a:cubicBezTo>
                      <a:pt x="0" y="0"/>
                      <a:pt x="199" y="353"/>
                      <a:pt x="301" y="353"/>
                    </a:cubicBezTo>
                    <a:cubicBezTo>
                      <a:pt x="331" y="353"/>
                      <a:pt x="353" y="322"/>
                      <a:pt x="353" y="241"/>
                    </a:cubicBezTo>
                    <a:cubicBezTo>
                      <a:pt x="353" y="233"/>
                      <a:pt x="112" y="0"/>
                      <a:pt x="221" y="0"/>
                    </a:cubicBezTo>
                    <a:cubicBezTo>
                      <a:pt x="222" y="0"/>
                      <a:pt x="223" y="0"/>
                      <a:pt x="224" y="0"/>
                    </a:cubicBezTo>
                    <a:lnTo>
                      <a:pt x="224" y="0"/>
                    </a:lnTo>
                    <a:cubicBezTo>
                      <a:pt x="221" y="0"/>
                      <a:pt x="218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"/>
              <p:cNvSpPr/>
              <p:nvPr/>
            </p:nvSpPr>
            <p:spPr>
              <a:xfrm>
                <a:off x="112766" y="1472671"/>
                <a:ext cx="27880" cy="2348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1" extrusionOk="0">
                    <a:moveTo>
                      <a:pt x="194" y="1"/>
                    </a:moveTo>
                    <a:cubicBezTo>
                      <a:pt x="172" y="1"/>
                      <a:pt x="1" y="170"/>
                      <a:pt x="54" y="170"/>
                    </a:cubicBezTo>
                    <a:cubicBezTo>
                      <a:pt x="90" y="134"/>
                      <a:pt x="125" y="108"/>
                      <a:pt x="152" y="72"/>
                    </a:cubicBezTo>
                    <a:cubicBezTo>
                      <a:pt x="193" y="20"/>
                      <a:pt x="202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"/>
              <p:cNvSpPr/>
              <p:nvPr/>
            </p:nvSpPr>
            <p:spPr>
              <a:xfrm>
                <a:off x="5382296" y="136234"/>
                <a:ext cx="12498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9" extrusionOk="0">
                    <a:moveTo>
                      <a:pt x="46" y="1"/>
                    </a:moveTo>
                    <a:cubicBezTo>
                      <a:pt x="23" y="1"/>
                      <a:pt x="1" y="12"/>
                      <a:pt x="1" y="34"/>
                    </a:cubicBezTo>
                    <a:cubicBezTo>
                      <a:pt x="14" y="110"/>
                      <a:pt x="30" y="148"/>
                      <a:pt x="46" y="148"/>
                    </a:cubicBezTo>
                    <a:cubicBezTo>
                      <a:pt x="61" y="148"/>
                      <a:pt x="77" y="110"/>
                      <a:pt x="90" y="34"/>
                    </a:cubicBezTo>
                    <a:cubicBezTo>
                      <a:pt x="90" y="12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"/>
              <p:cNvSpPr/>
              <p:nvPr/>
            </p:nvSpPr>
            <p:spPr>
              <a:xfrm>
                <a:off x="117710" y="3757703"/>
                <a:ext cx="494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36" h="72" extrusionOk="0">
                    <a:moveTo>
                      <a:pt x="36" y="0"/>
                    </a:moveTo>
                    <a:cubicBezTo>
                      <a:pt x="9" y="18"/>
                      <a:pt x="0" y="36"/>
                      <a:pt x="36" y="72"/>
                    </a:cubicBezTo>
                    <a:cubicBezTo>
                      <a:pt x="36" y="45"/>
                      <a:pt x="36" y="2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"/>
              <p:cNvSpPr/>
              <p:nvPr/>
            </p:nvSpPr>
            <p:spPr>
              <a:xfrm>
                <a:off x="122517" y="3679283"/>
                <a:ext cx="63863" cy="7979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81" extrusionOk="0">
                    <a:moveTo>
                      <a:pt x="28" y="0"/>
                    </a:moveTo>
                    <a:cubicBezTo>
                      <a:pt x="19" y="188"/>
                      <a:pt x="10" y="384"/>
                      <a:pt x="1" y="571"/>
                    </a:cubicBezTo>
                    <a:cubicBezTo>
                      <a:pt x="72" y="562"/>
                      <a:pt x="144" y="553"/>
                      <a:pt x="215" y="544"/>
                    </a:cubicBezTo>
                    <a:cubicBezTo>
                      <a:pt x="257" y="569"/>
                      <a:pt x="293" y="581"/>
                      <a:pt x="323" y="581"/>
                    </a:cubicBezTo>
                    <a:cubicBezTo>
                      <a:pt x="369" y="581"/>
                      <a:pt x="400" y="551"/>
                      <a:pt x="411" y="491"/>
                    </a:cubicBezTo>
                    <a:cubicBezTo>
                      <a:pt x="358" y="428"/>
                      <a:pt x="286" y="384"/>
                      <a:pt x="197" y="366"/>
                    </a:cubicBezTo>
                    <a:cubicBezTo>
                      <a:pt x="465" y="259"/>
                      <a:pt x="153" y="81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"/>
              <p:cNvSpPr/>
              <p:nvPr/>
            </p:nvSpPr>
            <p:spPr>
              <a:xfrm>
                <a:off x="4769767" y="132389"/>
                <a:ext cx="6455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7" h="21" extrusionOk="0">
                    <a:moveTo>
                      <a:pt x="0" y="0"/>
                    </a:moveTo>
                    <a:cubicBezTo>
                      <a:pt x="8" y="15"/>
                      <a:pt x="23" y="21"/>
                      <a:pt x="33" y="21"/>
                    </a:cubicBezTo>
                    <a:cubicBezTo>
                      <a:pt x="46" y="21"/>
                      <a:pt x="47" y="1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"/>
              <p:cNvSpPr/>
              <p:nvPr/>
            </p:nvSpPr>
            <p:spPr>
              <a:xfrm>
                <a:off x="5582123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"/>
              <p:cNvSpPr/>
              <p:nvPr/>
            </p:nvSpPr>
            <p:spPr>
              <a:xfrm>
                <a:off x="248730" y="192406"/>
                <a:ext cx="7554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5" h="1" extrusionOk="0">
                    <a:moveTo>
                      <a:pt x="54" y="0"/>
                    </a:moveTo>
                    <a:cubicBezTo>
                      <a:pt x="45" y="0"/>
                      <a:pt x="1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"/>
              <p:cNvSpPr/>
              <p:nvPr/>
            </p:nvSpPr>
            <p:spPr>
              <a:xfrm>
                <a:off x="147100" y="181693"/>
                <a:ext cx="93254" cy="1634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19" extrusionOk="0">
                    <a:moveTo>
                      <a:pt x="370" y="0"/>
                    </a:moveTo>
                    <a:cubicBezTo>
                      <a:pt x="246" y="0"/>
                      <a:pt x="122" y="38"/>
                      <a:pt x="0" y="96"/>
                    </a:cubicBezTo>
                    <a:cubicBezTo>
                      <a:pt x="102" y="112"/>
                      <a:pt x="200" y="119"/>
                      <a:pt x="298" y="119"/>
                    </a:cubicBezTo>
                    <a:cubicBezTo>
                      <a:pt x="423" y="119"/>
                      <a:pt x="548" y="107"/>
                      <a:pt x="678" y="87"/>
                    </a:cubicBezTo>
                    <a:cubicBezTo>
                      <a:pt x="577" y="26"/>
                      <a:pt x="474" y="0"/>
                      <a:pt x="3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"/>
              <p:cNvSpPr/>
              <p:nvPr/>
            </p:nvSpPr>
            <p:spPr>
              <a:xfrm>
                <a:off x="136113" y="195977"/>
                <a:ext cx="879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63" y="1"/>
                    </a:moveTo>
                    <a:cubicBezTo>
                      <a:pt x="45" y="19"/>
                      <a:pt x="18" y="28"/>
                      <a:pt x="0" y="37"/>
                    </a:cubicBezTo>
                    <a:cubicBezTo>
                      <a:pt x="25" y="68"/>
                      <a:pt x="39" y="79"/>
                      <a:pt x="47" y="79"/>
                    </a:cubicBezTo>
                    <a:cubicBezTo>
                      <a:pt x="63" y="79"/>
                      <a:pt x="50" y="2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"/>
              <p:cNvSpPr/>
              <p:nvPr/>
            </p:nvSpPr>
            <p:spPr>
              <a:xfrm>
                <a:off x="144628" y="194741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cubicBezTo>
                      <a:pt x="9" y="1"/>
                      <a:pt x="1" y="10"/>
                      <a:pt x="1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"/>
              <p:cNvSpPr/>
              <p:nvPr/>
            </p:nvSpPr>
            <p:spPr>
              <a:xfrm>
                <a:off x="165504" y="200783"/>
                <a:ext cx="673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49" h="11" extrusionOk="0">
                    <a:moveTo>
                      <a:pt x="46" y="0"/>
                    </a:moveTo>
                    <a:cubicBezTo>
                      <a:pt x="43" y="0"/>
                      <a:pt x="16" y="5"/>
                      <a:pt x="0" y="11"/>
                    </a:cubicBezTo>
                    <a:cubicBezTo>
                      <a:pt x="38" y="3"/>
                      <a:pt x="48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"/>
              <p:cNvSpPr/>
              <p:nvPr/>
            </p:nvSpPr>
            <p:spPr>
              <a:xfrm>
                <a:off x="5456871" y="4993059"/>
                <a:ext cx="33099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80" y="1"/>
                    </a:moveTo>
                    <a:cubicBezTo>
                      <a:pt x="167" y="1"/>
                      <a:pt x="144" y="3"/>
                      <a:pt x="109" y="7"/>
                    </a:cubicBezTo>
                    <a:cubicBezTo>
                      <a:pt x="91" y="15"/>
                      <a:pt x="65" y="24"/>
                      <a:pt x="2" y="33"/>
                    </a:cubicBezTo>
                    <a:cubicBezTo>
                      <a:pt x="1" y="37"/>
                      <a:pt x="7" y="39"/>
                      <a:pt x="19" y="39"/>
                    </a:cubicBezTo>
                    <a:cubicBezTo>
                      <a:pt x="74" y="39"/>
                      <a:pt x="241" y="1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"/>
              <p:cNvSpPr/>
              <p:nvPr/>
            </p:nvSpPr>
            <p:spPr>
              <a:xfrm>
                <a:off x="374944" y="3954920"/>
                <a:ext cx="16069" cy="906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6" extrusionOk="0">
                    <a:moveTo>
                      <a:pt x="81" y="1"/>
                    </a:moveTo>
                    <a:cubicBezTo>
                      <a:pt x="81" y="9"/>
                      <a:pt x="1" y="54"/>
                      <a:pt x="1" y="63"/>
                    </a:cubicBezTo>
                    <a:cubicBezTo>
                      <a:pt x="16" y="65"/>
                      <a:pt x="27" y="66"/>
                      <a:pt x="36" y="66"/>
                    </a:cubicBezTo>
                    <a:cubicBezTo>
                      <a:pt x="93" y="66"/>
                      <a:pt x="37" y="30"/>
                      <a:pt x="75" y="30"/>
                    </a:cubicBezTo>
                    <a:cubicBezTo>
                      <a:pt x="83" y="30"/>
                      <a:pt x="97" y="32"/>
                      <a:pt x="117" y="36"/>
                    </a:cubicBez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2"/>
          <p:cNvSpPr txBox="1">
            <a:spLocks noGrp="1"/>
          </p:cNvSpPr>
          <p:nvPr>
            <p:ph type="ctrTitle"/>
          </p:nvPr>
        </p:nvSpPr>
        <p:spPr>
          <a:xfrm>
            <a:off x="1269600" y="2378425"/>
            <a:ext cx="6604800" cy="179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03" name="Google Shape;603;p2"/>
          <p:cNvSpPr txBox="1">
            <a:spLocks noGrp="1"/>
          </p:cNvSpPr>
          <p:nvPr>
            <p:ph type="subTitle" idx="1"/>
          </p:nvPr>
        </p:nvSpPr>
        <p:spPr>
          <a:xfrm>
            <a:off x="2307550" y="41283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7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8" name="Google Shape;7758;p16"/>
          <p:cNvSpPr/>
          <p:nvPr/>
        </p:nvSpPr>
        <p:spPr>
          <a:xfrm>
            <a:off x="-2219325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59" name="Google Shape;7759;p16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7760" name="Google Shape;7760;p16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16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16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16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16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16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16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16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16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16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16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16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16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16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16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16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16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16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16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16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16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16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16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16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16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16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16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16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16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16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16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16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16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16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16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16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16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16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16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16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16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16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16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16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16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16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16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16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16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16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16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16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16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16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16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16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16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16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16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16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16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16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16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16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16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16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16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16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16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16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16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16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16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16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16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16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16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16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16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16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16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16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16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16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16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16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16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16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16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16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16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16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16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16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16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16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16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16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16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16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16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16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16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16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16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16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16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16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16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16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16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16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16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16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16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16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16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16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16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16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16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16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16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16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16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16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16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16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16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16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16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16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16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16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16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16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16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16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16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16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16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16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16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16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16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16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16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16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16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16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16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16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16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16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16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16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16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16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16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16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16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16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16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16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16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16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16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16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16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16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16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16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16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16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16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16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16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16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16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16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16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16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16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16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16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16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16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16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16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16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16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16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16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16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16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16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16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16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16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16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16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16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16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16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16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16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16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16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16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16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16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16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16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16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16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16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16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16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16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16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16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16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16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16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16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16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16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16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16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16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16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16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16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16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16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16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16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16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16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16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16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16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16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16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16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16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16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16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16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16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16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16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16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16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16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16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16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16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16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16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16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16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16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16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16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16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16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16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16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16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16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16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16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16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16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16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16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16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16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16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16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16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16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16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16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16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16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16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16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16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16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16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16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16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16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16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16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16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16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16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16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16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16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16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16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16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16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16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16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16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16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16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16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16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16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16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16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16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16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16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16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16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16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16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16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16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16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16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16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16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16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16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16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16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16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16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16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16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16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16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16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16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16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16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16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16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16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16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16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16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16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16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16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16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16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16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16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16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16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16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16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16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16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16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16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16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16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16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16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16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16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16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16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3" name="Google Shape;8133;p16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8134" name="Google Shape;8134;p16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35" name="Google Shape;8135;p16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8136" name="Google Shape;8136;p16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16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16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16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16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16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16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16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16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16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16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16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16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16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16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16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16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16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16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16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16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16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16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16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16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16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16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16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16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16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16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16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16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16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16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16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16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16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16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16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16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16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16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16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16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16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16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16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16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16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16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16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16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16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16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16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16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16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16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16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16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16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16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16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16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16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16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16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16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16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16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16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16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9" name="Google Shape;8209;p16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0" name="Google Shape;8210;p16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1" name="Google Shape;8211;p16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2" name="Google Shape;8212;p16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3" name="Google Shape;8213;p16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16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16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16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16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16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16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16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16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16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16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16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16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16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16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16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16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16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16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16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16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16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16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16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16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16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16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16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16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16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16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16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16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16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16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16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16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16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16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16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16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16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16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16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16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16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16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16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16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16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16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16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16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16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16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16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16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16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16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16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16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16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16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16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16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16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16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16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16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16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16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16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16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16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16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16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16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16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16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16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16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16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16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16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16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16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16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16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16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16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16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16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16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16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16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16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16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16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16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16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16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16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16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16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16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16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16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16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16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16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16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16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16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16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16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16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16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16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16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16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16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16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16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16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16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16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16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16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16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16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16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16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16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16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16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16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349" name="Google Shape;8349;p16"/>
          <p:cNvSpPr txBox="1">
            <a:spLocks noGrp="1"/>
          </p:cNvSpPr>
          <p:nvPr>
            <p:ph type="title"/>
          </p:nvPr>
        </p:nvSpPr>
        <p:spPr>
          <a:xfrm>
            <a:off x="4794000" y="2515475"/>
            <a:ext cx="3636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350" name="Google Shape;8350;p16"/>
          <p:cNvSpPr txBox="1">
            <a:spLocks noGrp="1"/>
          </p:cNvSpPr>
          <p:nvPr>
            <p:ph type="title" idx="2" hasCustomPrompt="1"/>
          </p:nvPr>
        </p:nvSpPr>
        <p:spPr>
          <a:xfrm>
            <a:off x="6008175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351" name="Google Shape;8351;p16"/>
          <p:cNvSpPr txBox="1">
            <a:spLocks noGrp="1"/>
          </p:cNvSpPr>
          <p:nvPr>
            <p:ph type="subTitle" idx="1"/>
          </p:nvPr>
        </p:nvSpPr>
        <p:spPr>
          <a:xfrm>
            <a:off x="4794000" y="3268200"/>
            <a:ext cx="3636900" cy="5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0_1">
    <p:spTree>
      <p:nvGrpSpPr>
        <p:cNvPr id="1" name="Shape 8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3" name="Google Shape;8353;p17"/>
          <p:cNvSpPr/>
          <p:nvPr/>
        </p:nvSpPr>
        <p:spPr>
          <a:xfrm>
            <a:off x="-2705225" y="-3725"/>
            <a:ext cx="5143500" cy="514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4" name="Google Shape;8354;p17"/>
          <p:cNvSpPr/>
          <p:nvPr/>
        </p:nvSpPr>
        <p:spPr>
          <a:xfrm>
            <a:off x="6705725" y="-3725"/>
            <a:ext cx="5143500" cy="514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55" name="Google Shape;8355;p17"/>
          <p:cNvGrpSpPr/>
          <p:nvPr/>
        </p:nvGrpSpPr>
        <p:grpSpPr>
          <a:xfrm rot="10800000" flipH="1">
            <a:off x="333814" y="241468"/>
            <a:ext cx="8498623" cy="4653095"/>
            <a:chOff x="5307908" y="3262878"/>
            <a:chExt cx="2055538" cy="1125050"/>
          </a:xfrm>
        </p:grpSpPr>
        <p:sp>
          <p:nvSpPr>
            <p:cNvPr id="8356" name="Google Shape;8356;p17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17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17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17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17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17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17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17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17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17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17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17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17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17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17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17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17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17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17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17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17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17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17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17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17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17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17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17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17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17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17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17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17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17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17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17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17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17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17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17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17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17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17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17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17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17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17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17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17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17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17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17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17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17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17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17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17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17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17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17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17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17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17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17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17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17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17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17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17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17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17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17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17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17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17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17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17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17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17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17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17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17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17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17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17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17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17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17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17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17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17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17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17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17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17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17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17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17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17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17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17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17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17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17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17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17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17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17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17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17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17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17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17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17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17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17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17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17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17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17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17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17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17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17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17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17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17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17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17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17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17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17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17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17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17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17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17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17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17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17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17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17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17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17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17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17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17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17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17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17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17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17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17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17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17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17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17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17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17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17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17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17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17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17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17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17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17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17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17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17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17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17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17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17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17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17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17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17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17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17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17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17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17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17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17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17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17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17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17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17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17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17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17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17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17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17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17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17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17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17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17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17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17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17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17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17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17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17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17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17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17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17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17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17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17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17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17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17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17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17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17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17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17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17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17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17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17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17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17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17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17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17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17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17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17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17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17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17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17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17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17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17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17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17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17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17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17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17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17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17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17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17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17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17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17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17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17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17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17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17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17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17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17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17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17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17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17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17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17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17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17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17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17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17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17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17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17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17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17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17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17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17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17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17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17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17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17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17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17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17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17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17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17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17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17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17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17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17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17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17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17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17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17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17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17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17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17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17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17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17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17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17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17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17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17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17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17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17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17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17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17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17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17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17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17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17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17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17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17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17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17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17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17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17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17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17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17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17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17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17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17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17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17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17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17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17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17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17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17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17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17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17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17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17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17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17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17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17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17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17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17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17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17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17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17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17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17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17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17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17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17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17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17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9" name="Google Shape;8729;p17"/>
          <p:cNvGrpSpPr/>
          <p:nvPr/>
        </p:nvGrpSpPr>
        <p:grpSpPr>
          <a:xfrm rot="10800000">
            <a:off x="25" y="-25"/>
            <a:ext cx="9144047" cy="5143470"/>
            <a:chOff x="25" y="-25"/>
            <a:chExt cx="9144047" cy="5143470"/>
          </a:xfrm>
        </p:grpSpPr>
        <p:sp>
          <p:nvSpPr>
            <p:cNvPr id="8730" name="Google Shape;8730;p17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31" name="Google Shape;8731;p17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8732" name="Google Shape;8732;p17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17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17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17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17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17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17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17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17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17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17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17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17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17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17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17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17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17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17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17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17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17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17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17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17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17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17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17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17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17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17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17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17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17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17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17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17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17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17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17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17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17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4" name="Google Shape;8774;p17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5" name="Google Shape;8775;p17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6" name="Google Shape;8776;p17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17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17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17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17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17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2" name="Google Shape;8782;p17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3" name="Google Shape;8783;p17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17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17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17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17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17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9" name="Google Shape;8789;p17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0" name="Google Shape;8790;p17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1" name="Google Shape;8791;p17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2" name="Google Shape;8792;p17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3" name="Google Shape;8793;p17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4" name="Google Shape;8794;p17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5" name="Google Shape;8795;p17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6" name="Google Shape;8796;p17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7" name="Google Shape;8797;p17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8" name="Google Shape;8798;p17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9" name="Google Shape;8799;p17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0" name="Google Shape;8800;p17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1" name="Google Shape;8801;p17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2" name="Google Shape;8802;p17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3" name="Google Shape;8803;p17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4" name="Google Shape;8804;p17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5" name="Google Shape;8805;p17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6" name="Google Shape;8806;p17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7" name="Google Shape;8807;p17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8" name="Google Shape;8808;p17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9" name="Google Shape;8809;p17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0" name="Google Shape;8810;p17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1" name="Google Shape;8811;p17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2" name="Google Shape;8812;p17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3" name="Google Shape;8813;p17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4" name="Google Shape;8814;p17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5" name="Google Shape;8815;p17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6" name="Google Shape;8816;p17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7" name="Google Shape;8817;p17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8" name="Google Shape;8818;p17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9" name="Google Shape;8819;p17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0" name="Google Shape;8820;p17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1" name="Google Shape;8821;p17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2" name="Google Shape;8822;p17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3" name="Google Shape;8823;p17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17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17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6" name="Google Shape;8826;p17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7" name="Google Shape;8827;p17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8" name="Google Shape;8828;p17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9" name="Google Shape;8829;p17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0" name="Google Shape;8830;p17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17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17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3" name="Google Shape;8833;p17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4" name="Google Shape;8834;p17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5" name="Google Shape;8835;p17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6" name="Google Shape;8836;p17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7" name="Google Shape;8837;p17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8" name="Google Shape;8838;p17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9" name="Google Shape;8839;p17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0" name="Google Shape;8840;p17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1" name="Google Shape;8841;p17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2" name="Google Shape;8842;p17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3" name="Google Shape;8843;p17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4" name="Google Shape;8844;p17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5" name="Google Shape;8845;p17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6" name="Google Shape;8846;p17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7" name="Google Shape;8847;p17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8" name="Google Shape;8848;p17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9" name="Google Shape;8849;p17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0" name="Google Shape;8850;p17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1" name="Google Shape;8851;p17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2" name="Google Shape;8852;p17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3" name="Google Shape;8853;p17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4" name="Google Shape;8854;p17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5" name="Google Shape;8855;p17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6" name="Google Shape;8856;p17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7" name="Google Shape;8857;p17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8" name="Google Shape;8858;p17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9" name="Google Shape;8859;p17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0" name="Google Shape;8860;p17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1" name="Google Shape;8861;p17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2" name="Google Shape;8862;p17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3" name="Google Shape;8863;p17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4" name="Google Shape;8864;p17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5" name="Google Shape;8865;p17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6" name="Google Shape;8866;p17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7" name="Google Shape;8867;p17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8" name="Google Shape;8868;p17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9" name="Google Shape;8869;p17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0" name="Google Shape;8870;p17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1" name="Google Shape;8871;p17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2" name="Google Shape;8872;p17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3" name="Google Shape;8873;p17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4" name="Google Shape;8874;p17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5" name="Google Shape;8875;p17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6" name="Google Shape;8876;p17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7" name="Google Shape;8877;p17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8" name="Google Shape;8878;p17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9" name="Google Shape;8879;p17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0" name="Google Shape;8880;p17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1" name="Google Shape;8881;p17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2" name="Google Shape;8882;p17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3" name="Google Shape;8883;p17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4" name="Google Shape;8884;p17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5" name="Google Shape;8885;p17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6" name="Google Shape;8886;p17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7" name="Google Shape;8887;p17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8" name="Google Shape;8888;p17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9" name="Google Shape;8889;p17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0" name="Google Shape;8890;p17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1" name="Google Shape;8891;p17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17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17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17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17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17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17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17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17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17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17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17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17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17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17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17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17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17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17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17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17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17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17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17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17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17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17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17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17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17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17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17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17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17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17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17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17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17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17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17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17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17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17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17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17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17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17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17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17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17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17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17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17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17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945" name="Google Shape;8945;p17"/>
          <p:cNvSpPr txBox="1">
            <a:spLocks noGrp="1"/>
          </p:cNvSpPr>
          <p:nvPr>
            <p:ph type="title"/>
          </p:nvPr>
        </p:nvSpPr>
        <p:spPr>
          <a:xfrm>
            <a:off x="2351700" y="2515463"/>
            <a:ext cx="444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946" name="Google Shape;8946;p17"/>
          <p:cNvSpPr txBox="1">
            <a:spLocks noGrp="1"/>
          </p:cNvSpPr>
          <p:nvPr>
            <p:ph type="title" idx="2" hasCustomPrompt="1"/>
          </p:nvPr>
        </p:nvSpPr>
        <p:spPr>
          <a:xfrm>
            <a:off x="3967650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47" name="Google Shape;8947;p17"/>
          <p:cNvSpPr txBox="1">
            <a:spLocks noGrp="1"/>
          </p:cNvSpPr>
          <p:nvPr>
            <p:ph type="subTitle" idx="1"/>
          </p:nvPr>
        </p:nvSpPr>
        <p:spPr>
          <a:xfrm>
            <a:off x="2351700" y="3268188"/>
            <a:ext cx="4440600" cy="5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">
    <p:spTree>
      <p:nvGrpSpPr>
        <p:cNvPr id="1" name="Shape 10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4" name="Google Shape;10734;p21"/>
          <p:cNvSpPr txBox="1">
            <a:spLocks noGrp="1"/>
          </p:cNvSpPr>
          <p:nvPr>
            <p:ph type="title"/>
          </p:nvPr>
        </p:nvSpPr>
        <p:spPr>
          <a:xfrm>
            <a:off x="4342213" y="1874550"/>
            <a:ext cx="3410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35" name="Google Shape;10735;p21"/>
          <p:cNvSpPr txBox="1">
            <a:spLocks noGrp="1"/>
          </p:cNvSpPr>
          <p:nvPr>
            <p:ph type="subTitle" idx="1"/>
          </p:nvPr>
        </p:nvSpPr>
        <p:spPr>
          <a:xfrm>
            <a:off x="4342213" y="2447250"/>
            <a:ext cx="34104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736" name="Google Shape;10736;p21"/>
          <p:cNvGrpSpPr/>
          <p:nvPr/>
        </p:nvGrpSpPr>
        <p:grpSpPr>
          <a:xfrm>
            <a:off x="289914" y="241449"/>
            <a:ext cx="8543434" cy="4653095"/>
            <a:chOff x="5307908" y="3262878"/>
            <a:chExt cx="2055538" cy="1125050"/>
          </a:xfrm>
        </p:grpSpPr>
        <p:sp>
          <p:nvSpPr>
            <p:cNvPr id="10737" name="Google Shape;10737;p21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21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21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21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21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21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21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21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21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21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21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21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21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21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21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21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21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21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21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21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21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21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21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21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21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21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21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21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21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21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21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21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21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21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21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21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21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21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21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21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21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21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21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21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21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21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21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21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21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21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21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21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21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21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21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21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21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21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21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21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21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21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21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21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21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21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21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21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21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21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21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21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21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21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21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21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21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21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21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21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21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21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21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21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21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21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21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21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21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21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21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21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21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21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21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21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21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21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21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21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21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21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21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21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21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21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21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21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21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21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21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21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21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21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21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21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21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21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21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21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21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21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21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21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21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21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21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21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21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21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21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21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21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21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21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21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21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21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21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21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21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21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21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21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21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21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21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21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21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21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21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21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21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21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21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21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21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21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21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21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21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21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21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21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21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21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21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21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21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21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21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21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21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21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21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21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21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21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21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21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21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21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21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21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21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21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21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21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21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21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21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21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21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21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21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21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21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21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21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21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21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21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21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21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21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21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21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21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21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21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21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21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21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21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21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21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21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21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21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21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21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21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21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21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21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21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21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21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21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21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21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21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21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21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21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21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21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21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21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21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21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21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21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21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21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21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21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21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21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21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21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21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21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21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21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21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21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21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21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21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21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21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21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21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21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21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21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21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21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21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21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21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21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21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21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21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21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21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21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21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21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21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21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21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21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21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21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21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21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21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21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21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21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21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21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21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21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21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21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21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21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21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21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21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21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21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21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21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21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21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21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21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21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21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21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21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21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21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21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21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21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21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21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21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21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21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21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21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21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21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21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21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21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21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21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21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21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21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21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21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21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21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21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21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21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21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21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21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21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21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21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21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21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21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21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21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21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21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21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21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21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21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21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21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21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21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21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21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21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21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21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21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21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0" name="Google Shape;11110;p21"/>
          <p:cNvGrpSpPr/>
          <p:nvPr/>
        </p:nvGrpSpPr>
        <p:grpSpPr>
          <a:xfrm flipH="1">
            <a:off x="14" y="-50"/>
            <a:ext cx="9144031" cy="5143096"/>
            <a:chOff x="26" y="-41"/>
            <a:chExt cx="9144031" cy="5143096"/>
          </a:xfrm>
        </p:grpSpPr>
        <p:sp>
          <p:nvSpPr>
            <p:cNvPr id="11111" name="Google Shape;11111;p21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12" name="Google Shape;11112;p21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1113" name="Google Shape;11113;p21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4" name="Google Shape;11114;p21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5" name="Google Shape;11115;p21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6" name="Google Shape;11116;p21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7" name="Google Shape;11117;p21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8" name="Google Shape;11118;p21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9" name="Google Shape;11119;p21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0" name="Google Shape;11120;p21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1" name="Google Shape;11121;p21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2" name="Google Shape;11122;p21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3" name="Google Shape;11123;p21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4" name="Google Shape;11124;p21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5" name="Google Shape;11125;p21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6" name="Google Shape;11126;p21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7" name="Google Shape;11127;p21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8" name="Google Shape;11128;p21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9" name="Google Shape;11129;p21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0" name="Google Shape;11130;p21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1" name="Google Shape;11131;p21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2" name="Google Shape;11132;p21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3" name="Google Shape;11133;p21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4" name="Google Shape;11134;p21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5" name="Google Shape;11135;p21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6" name="Google Shape;11136;p21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7" name="Google Shape;11137;p21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21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21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0" name="Google Shape;11140;p21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1" name="Google Shape;11141;p21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2" name="Google Shape;11142;p21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3" name="Google Shape;11143;p21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4" name="Google Shape;11144;p21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21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21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7" name="Google Shape;11147;p21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8" name="Google Shape;11148;p21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9" name="Google Shape;11149;p21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0" name="Google Shape;11150;p21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1" name="Google Shape;11151;p21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2" name="Google Shape;11152;p21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3" name="Google Shape;11153;p21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4" name="Google Shape;11154;p21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5" name="Google Shape;11155;p21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6" name="Google Shape;11156;p21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7" name="Google Shape;11157;p21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8" name="Google Shape;11158;p21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9" name="Google Shape;11159;p21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0" name="Google Shape;11160;p21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1" name="Google Shape;11161;p21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2" name="Google Shape;11162;p21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3" name="Google Shape;11163;p21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4" name="Google Shape;11164;p21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5" name="Google Shape;11165;p21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6" name="Google Shape;11166;p21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7" name="Google Shape;11167;p21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8" name="Google Shape;11168;p21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9" name="Google Shape;11169;p21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0" name="Google Shape;11170;p21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1" name="Google Shape;11171;p21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2" name="Google Shape;11172;p21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3" name="Google Shape;11173;p21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4" name="Google Shape;11174;p21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5" name="Google Shape;11175;p21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6" name="Google Shape;11176;p21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7" name="Google Shape;11177;p21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8" name="Google Shape;11178;p21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9" name="Google Shape;11179;p21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0" name="Google Shape;11180;p21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1" name="Google Shape;11181;p21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2" name="Google Shape;11182;p21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3" name="Google Shape;11183;p21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4" name="Google Shape;11184;p21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5" name="Google Shape;11185;p21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6" name="Google Shape;11186;p21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7" name="Google Shape;11187;p21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8" name="Google Shape;11188;p21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9" name="Google Shape;11189;p21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0" name="Google Shape;11190;p21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1" name="Google Shape;11191;p21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2" name="Google Shape;11192;p21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3" name="Google Shape;11193;p21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4" name="Google Shape;11194;p21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5" name="Google Shape;11195;p21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6" name="Google Shape;11196;p21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7" name="Google Shape;11197;p21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8" name="Google Shape;11198;p21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9" name="Google Shape;11199;p21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0" name="Google Shape;11200;p21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1" name="Google Shape;11201;p21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2" name="Google Shape;11202;p21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3" name="Google Shape;11203;p21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4" name="Google Shape;11204;p21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5" name="Google Shape;11205;p21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6" name="Google Shape;11206;p21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7" name="Google Shape;11207;p21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8" name="Google Shape;11208;p21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9" name="Google Shape;11209;p21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0" name="Google Shape;11210;p21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1" name="Google Shape;11211;p21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2" name="Google Shape;11212;p21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3" name="Google Shape;11213;p21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4" name="Google Shape;11214;p21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5" name="Google Shape;11215;p21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6" name="Google Shape;11216;p21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7" name="Google Shape;11217;p21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8" name="Google Shape;11218;p21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9" name="Google Shape;11219;p21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0" name="Google Shape;11220;p21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1" name="Google Shape;11221;p21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2" name="Google Shape;11222;p21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3" name="Google Shape;11223;p21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4" name="Google Shape;11224;p21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5" name="Google Shape;11225;p21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6" name="Google Shape;11226;p21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7" name="Google Shape;11227;p21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8" name="Google Shape;11228;p21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9" name="Google Shape;11229;p21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0" name="Google Shape;11230;p21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1" name="Google Shape;11231;p21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2" name="Google Shape;11232;p21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3" name="Google Shape;11233;p21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4" name="Google Shape;11234;p21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5" name="Google Shape;11235;p21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6" name="Google Shape;11236;p21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7" name="Google Shape;11237;p21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8" name="Google Shape;11238;p21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9" name="Google Shape;11239;p21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0" name="Google Shape;11240;p21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1" name="Google Shape;11241;p21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2" name="Google Shape;11242;p21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3" name="Google Shape;11243;p21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4" name="Google Shape;11244;p21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5" name="Google Shape;11245;p21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6" name="Google Shape;11246;p21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7" name="Google Shape;11247;p21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8" name="Google Shape;11248;p21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9" name="Google Shape;11249;p21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0" name="Google Shape;11250;p21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1" name="Google Shape;11251;p21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2" name="Google Shape;11252;p21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3" name="Google Shape;11253;p21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4" name="Google Shape;11254;p21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5" name="Google Shape;11255;p21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6" name="Google Shape;11256;p21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7" name="Google Shape;11257;p21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8" name="Google Shape;11258;p21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9" name="Google Shape;11259;p21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0" name="Google Shape;11260;p21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1" name="Google Shape;11261;p21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2" name="Google Shape;11262;p21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3" name="Google Shape;11263;p21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4" name="Google Shape;11264;p21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5" name="Google Shape;11265;p21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6" name="Google Shape;11266;p21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7" name="Google Shape;11267;p21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8" name="Google Shape;11268;p21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9" name="Google Shape;11269;p21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0" name="Google Shape;11270;p21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1" name="Google Shape;11271;p21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2" name="Google Shape;11272;p21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3" name="Google Shape;11273;p21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4" name="Google Shape;11274;p21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5" name="Google Shape;11275;p21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6" name="Google Shape;11276;p21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7" name="Google Shape;11277;p21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8" name="Google Shape;11278;p21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9" name="Google Shape;11279;p21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0" name="Google Shape;11280;p21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1" name="Google Shape;11281;p21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2" name="Google Shape;11282;p21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3" name="Google Shape;11283;p21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4" name="Google Shape;11284;p21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5" name="Google Shape;11285;p21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6" name="Google Shape;11286;p21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7" name="Google Shape;11287;p21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8" name="Google Shape;11288;p21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9" name="Google Shape;11289;p21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0" name="Google Shape;11290;p21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1" name="Google Shape;11291;p21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2" name="Google Shape;11292;p21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3" name="Google Shape;11293;p21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4" name="Google Shape;11294;p21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5" name="Google Shape;11295;p21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6" name="Google Shape;11296;p21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7" name="Google Shape;11297;p21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8" name="Google Shape;11298;p21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9" name="Google Shape;11299;p21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0" name="Google Shape;11300;p21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1" name="Google Shape;11301;p21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2" name="Google Shape;11302;p21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3" name="Google Shape;11303;p21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4" name="Google Shape;11304;p21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5" name="Google Shape;11305;p21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6" name="Google Shape;11306;p21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7" name="Google Shape;11307;p21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8" name="Google Shape;11308;p21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9" name="Google Shape;11309;p21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0" name="Google Shape;11310;p21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1" name="Google Shape;11311;p21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2" name="Google Shape;11312;p21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3" name="Google Shape;11313;p21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21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21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21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21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21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21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21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21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21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21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21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21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21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21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_1">
    <p:spTree>
      <p:nvGrpSpPr>
        <p:cNvPr id="1" name="Shape 1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7" name="Google Shape;12527;p24"/>
          <p:cNvGrpSpPr/>
          <p:nvPr/>
        </p:nvGrpSpPr>
        <p:grpSpPr>
          <a:xfrm flipH="1">
            <a:off x="310826" y="241468"/>
            <a:ext cx="8543434" cy="4653095"/>
            <a:chOff x="5307908" y="3262878"/>
            <a:chExt cx="2055538" cy="1125050"/>
          </a:xfrm>
        </p:grpSpPr>
        <p:sp>
          <p:nvSpPr>
            <p:cNvPr id="12528" name="Google Shape;12528;p24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24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24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24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24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24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24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24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24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24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24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24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24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24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24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24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24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24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24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24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24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24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24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24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24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24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24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24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24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24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24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24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24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24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24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24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24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24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24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24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24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24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24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24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24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24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24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24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24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24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24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24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24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24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24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24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24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24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24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24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24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24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24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24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24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24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24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24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24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24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24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24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24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24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24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24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24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24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24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24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24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24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24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24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24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24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24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24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24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24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24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24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24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24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24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24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24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24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24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24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24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24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24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24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24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24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24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24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24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24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24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24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24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24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24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24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24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24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24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24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24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24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24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24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24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24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24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24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24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24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24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24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24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24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24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24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24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24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24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24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24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24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24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24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24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24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24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24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24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24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24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24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24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24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24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24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24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24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24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24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24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24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24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24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24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24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24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24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24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24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24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24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24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24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24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24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24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24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24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24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24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24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24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24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24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24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24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24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24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24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24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24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24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24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24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24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24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24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24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24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24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24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24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24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24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24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24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24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24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24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24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24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24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24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24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24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24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24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24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24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24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24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24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24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24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24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24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24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24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24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24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24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24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24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24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24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24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24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24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24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24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24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24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24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24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24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24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24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24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24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24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24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24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24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24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24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24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24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24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24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24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24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24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24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24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24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24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24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24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24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24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24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24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24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24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24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24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24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24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24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24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24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24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24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24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24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24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24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24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24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24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24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24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24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24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24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24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24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24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24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24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24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24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24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24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24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24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24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24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24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24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24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24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24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24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24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24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24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24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24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24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24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24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24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24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24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24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24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24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24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24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24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24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24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24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24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24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24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24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24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24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24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24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24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24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24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24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24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24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24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24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24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24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24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24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24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24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24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24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24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24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24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24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24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24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24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24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24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24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24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24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24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24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1" name="Google Shape;12901;p24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12902" name="Google Shape;12902;p24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03" name="Google Shape;12903;p24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2904" name="Google Shape;12904;p24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5" name="Google Shape;12905;p24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6" name="Google Shape;12906;p24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7" name="Google Shape;12907;p24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8" name="Google Shape;12908;p24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9" name="Google Shape;12909;p24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0" name="Google Shape;12910;p24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1" name="Google Shape;12911;p24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2" name="Google Shape;12912;p24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3" name="Google Shape;12913;p24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4" name="Google Shape;12914;p24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5" name="Google Shape;12915;p24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6" name="Google Shape;12916;p24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7" name="Google Shape;12917;p24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8" name="Google Shape;12918;p24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9" name="Google Shape;12919;p24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0" name="Google Shape;12920;p24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1" name="Google Shape;12921;p24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2" name="Google Shape;12922;p24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3" name="Google Shape;12923;p24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4" name="Google Shape;12924;p24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5" name="Google Shape;12925;p24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6" name="Google Shape;12926;p24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7" name="Google Shape;12927;p24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8" name="Google Shape;12928;p24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9" name="Google Shape;12929;p24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0" name="Google Shape;12930;p24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1" name="Google Shape;12931;p24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2" name="Google Shape;12932;p24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3" name="Google Shape;12933;p24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4" name="Google Shape;12934;p24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5" name="Google Shape;12935;p24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6" name="Google Shape;12936;p24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7" name="Google Shape;12937;p24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8" name="Google Shape;12938;p24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9" name="Google Shape;12939;p24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0" name="Google Shape;12940;p24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1" name="Google Shape;12941;p24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2" name="Google Shape;12942;p24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3" name="Google Shape;12943;p24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4" name="Google Shape;12944;p24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5" name="Google Shape;12945;p24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6" name="Google Shape;12946;p24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7" name="Google Shape;12947;p24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8" name="Google Shape;12948;p24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9" name="Google Shape;12949;p24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0" name="Google Shape;12950;p24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1" name="Google Shape;12951;p24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2" name="Google Shape;12952;p24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3" name="Google Shape;12953;p24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4" name="Google Shape;12954;p24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5" name="Google Shape;12955;p24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6" name="Google Shape;12956;p24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7" name="Google Shape;12957;p24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8" name="Google Shape;12958;p24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9" name="Google Shape;12959;p24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0" name="Google Shape;12960;p24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1" name="Google Shape;12961;p24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2" name="Google Shape;12962;p24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3" name="Google Shape;12963;p24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4" name="Google Shape;12964;p24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5" name="Google Shape;12965;p24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6" name="Google Shape;12966;p24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7" name="Google Shape;12967;p24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8" name="Google Shape;12968;p24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9" name="Google Shape;12969;p24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0" name="Google Shape;12970;p24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1" name="Google Shape;12971;p24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2" name="Google Shape;12972;p24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3" name="Google Shape;12973;p24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4" name="Google Shape;12974;p24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5" name="Google Shape;12975;p24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6" name="Google Shape;12976;p24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7" name="Google Shape;12977;p24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8" name="Google Shape;12978;p24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9" name="Google Shape;12979;p24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0" name="Google Shape;12980;p24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1" name="Google Shape;12981;p24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2" name="Google Shape;12982;p24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3" name="Google Shape;12983;p24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4" name="Google Shape;12984;p24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5" name="Google Shape;12985;p24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6" name="Google Shape;12986;p24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7" name="Google Shape;12987;p24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8" name="Google Shape;12988;p24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9" name="Google Shape;12989;p24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0" name="Google Shape;12990;p24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1" name="Google Shape;12991;p24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2" name="Google Shape;12992;p24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3" name="Google Shape;12993;p24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4" name="Google Shape;12994;p24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5" name="Google Shape;12995;p24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6" name="Google Shape;12996;p24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7" name="Google Shape;12997;p24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8" name="Google Shape;12998;p24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9" name="Google Shape;12999;p24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0" name="Google Shape;13000;p24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1" name="Google Shape;13001;p24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2" name="Google Shape;13002;p24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3" name="Google Shape;13003;p24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4" name="Google Shape;13004;p24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5" name="Google Shape;13005;p24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6" name="Google Shape;13006;p24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7" name="Google Shape;13007;p24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8" name="Google Shape;13008;p24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9" name="Google Shape;13009;p24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0" name="Google Shape;13010;p24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1" name="Google Shape;13011;p24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2" name="Google Shape;13012;p24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3" name="Google Shape;13013;p24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4" name="Google Shape;13014;p24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5" name="Google Shape;13015;p24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6" name="Google Shape;13016;p24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24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24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24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0" name="Google Shape;13020;p24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1" name="Google Shape;13021;p24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2" name="Google Shape;13022;p24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3" name="Google Shape;13023;p24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24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24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24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24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24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24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24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24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24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24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24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24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24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24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24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24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24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24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24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24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24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24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24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24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24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24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24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24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24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24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4" name="Google Shape;13054;p24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5" name="Google Shape;13055;p24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6" name="Google Shape;13056;p24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7" name="Google Shape;13057;p24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24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24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24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24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24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24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24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5" name="Google Shape;13065;p24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24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24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24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24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0" name="Google Shape;13070;p24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1" name="Google Shape;13071;p24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24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24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4" name="Google Shape;13074;p24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24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24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24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24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24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0" name="Google Shape;13080;p24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1" name="Google Shape;13081;p24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24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24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24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5" name="Google Shape;13085;p24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6" name="Google Shape;13086;p24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7" name="Google Shape;13087;p24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8" name="Google Shape;13088;p24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9" name="Google Shape;13089;p24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0" name="Google Shape;13090;p24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1" name="Google Shape;13091;p24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2" name="Google Shape;13092;p24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3" name="Google Shape;13093;p24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4" name="Google Shape;13094;p24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5" name="Google Shape;13095;p24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6" name="Google Shape;13096;p24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7" name="Google Shape;13097;p24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8" name="Google Shape;13098;p24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9" name="Google Shape;13099;p24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0" name="Google Shape;13100;p24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1" name="Google Shape;13101;p24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2" name="Google Shape;13102;p24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3" name="Google Shape;13103;p24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4" name="Google Shape;13104;p24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5" name="Google Shape;13105;p24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6" name="Google Shape;13106;p24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7" name="Google Shape;13107;p24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8" name="Google Shape;13108;p24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9" name="Google Shape;13109;p24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0" name="Google Shape;13110;p24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1" name="Google Shape;13111;p24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2" name="Google Shape;13112;p24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3" name="Google Shape;13113;p24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4" name="Google Shape;13114;p24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5" name="Google Shape;13115;p24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6" name="Google Shape;13116;p24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7" name="Google Shape;13117;p24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8" name="Google Shape;13118;p24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119" name="Google Shape;13119;p24"/>
          <p:cNvSpPr txBox="1">
            <a:spLocks noGrp="1"/>
          </p:cNvSpPr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20" name="Google Shape;13120;p24"/>
          <p:cNvSpPr txBox="1">
            <a:spLocks noGrp="1"/>
          </p:cNvSpPr>
          <p:nvPr>
            <p:ph type="title" idx="2"/>
          </p:nvPr>
        </p:nvSpPr>
        <p:spPr>
          <a:xfrm>
            <a:off x="937700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121" name="Google Shape;13121;p24"/>
          <p:cNvSpPr txBox="1">
            <a:spLocks noGrp="1"/>
          </p:cNvSpPr>
          <p:nvPr>
            <p:ph type="subTitle" idx="1"/>
          </p:nvPr>
        </p:nvSpPr>
        <p:spPr>
          <a:xfrm>
            <a:off x="937700" y="2671487"/>
            <a:ext cx="21753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22" name="Google Shape;13122;p24"/>
          <p:cNvSpPr txBox="1">
            <a:spLocks noGrp="1"/>
          </p:cNvSpPr>
          <p:nvPr>
            <p:ph type="title" idx="3"/>
          </p:nvPr>
        </p:nvSpPr>
        <p:spPr>
          <a:xfrm>
            <a:off x="3484419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123" name="Google Shape;13123;p24"/>
          <p:cNvSpPr txBox="1">
            <a:spLocks noGrp="1"/>
          </p:cNvSpPr>
          <p:nvPr>
            <p:ph type="subTitle" idx="4"/>
          </p:nvPr>
        </p:nvSpPr>
        <p:spPr>
          <a:xfrm>
            <a:off x="3484422" y="2671487"/>
            <a:ext cx="21753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24" name="Google Shape;13124;p24"/>
          <p:cNvSpPr txBox="1">
            <a:spLocks noGrp="1"/>
          </p:cNvSpPr>
          <p:nvPr>
            <p:ph type="title" idx="5"/>
          </p:nvPr>
        </p:nvSpPr>
        <p:spPr>
          <a:xfrm>
            <a:off x="6031146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125" name="Google Shape;13125;p24"/>
          <p:cNvSpPr txBox="1">
            <a:spLocks noGrp="1"/>
          </p:cNvSpPr>
          <p:nvPr>
            <p:ph type="subTitle" idx="6"/>
          </p:nvPr>
        </p:nvSpPr>
        <p:spPr>
          <a:xfrm>
            <a:off x="6031150" y="2671487"/>
            <a:ext cx="2175300" cy="7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26" name="Google Shape;13126;p24"/>
          <p:cNvSpPr txBox="1">
            <a:spLocks noGrp="1"/>
          </p:cNvSpPr>
          <p:nvPr>
            <p:ph type="title" idx="7" hasCustomPrompt="1"/>
          </p:nvPr>
        </p:nvSpPr>
        <p:spPr>
          <a:xfrm>
            <a:off x="1502000" y="4108463"/>
            <a:ext cx="10467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127" name="Google Shape;13127;p24"/>
          <p:cNvSpPr txBox="1">
            <a:spLocks noGrp="1"/>
          </p:cNvSpPr>
          <p:nvPr>
            <p:ph type="title" idx="8" hasCustomPrompt="1"/>
          </p:nvPr>
        </p:nvSpPr>
        <p:spPr>
          <a:xfrm>
            <a:off x="4046975" y="4108538"/>
            <a:ext cx="10467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3128" name="Google Shape;13128;p24"/>
          <p:cNvSpPr txBox="1">
            <a:spLocks noGrp="1"/>
          </p:cNvSpPr>
          <p:nvPr>
            <p:ph type="title" idx="9" hasCustomPrompt="1"/>
          </p:nvPr>
        </p:nvSpPr>
        <p:spPr>
          <a:xfrm>
            <a:off x="6591950" y="4108538"/>
            <a:ext cx="10467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9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4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2" name="Google Shape;14942;p28"/>
          <p:cNvSpPr txBox="1">
            <a:spLocks noGrp="1"/>
          </p:cNvSpPr>
          <p:nvPr>
            <p:ph type="title" hasCustomPrompt="1"/>
          </p:nvPr>
        </p:nvSpPr>
        <p:spPr>
          <a:xfrm>
            <a:off x="638250" y="1409125"/>
            <a:ext cx="37053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943" name="Google Shape;14943;p28"/>
          <p:cNvSpPr txBox="1">
            <a:spLocks noGrp="1"/>
          </p:cNvSpPr>
          <p:nvPr>
            <p:ph type="subTitle" idx="1"/>
          </p:nvPr>
        </p:nvSpPr>
        <p:spPr>
          <a:xfrm>
            <a:off x="638250" y="2054625"/>
            <a:ext cx="3705300" cy="4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944" name="Google Shape;14944;p28"/>
          <p:cNvSpPr txBox="1">
            <a:spLocks noGrp="1"/>
          </p:cNvSpPr>
          <p:nvPr>
            <p:ph type="title" idx="2" hasCustomPrompt="1"/>
          </p:nvPr>
        </p:nvSpPr>
        <p:spPr>
          <a:xfrm>
            <a:off x="4800450" y="1409125"/>
            <a:ext cx="37053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945" name="Google Shape;14945;p28"/>
          <p:cNvSpPr txBox="1">
            <a:spLocks noGrp="1"/>
          </p:cNvSpPr>
          <p:nvPr>
            <p:ph type="subTitle" idx="3"/>
          </p:nvPr>
        </p:nvSpPr>
        <p:spPr>
          <a:xfrm>
            <a:off x="4800450" y="2053805"/>
            <a:ext cx="3705300" cy="4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946" name="Google Shape;14946;p28"/>
          <p:cNvSpPr txBox="1">
            <a:spLocks noGrp="1"/>
          </p:cNvSpPr>
          <p:nvPr>
            <p:ph type="title" idx="4" hasCustomPrompt="1"/>
          </p:nvPr>
        </p:nvSpPr>
        <p:spPr>
          <a:xfrm>
            <a:off x="2719400" y="3038675"/>
            <a:ext cx="37053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947" name="Google Shape;14947;p28"/>
          <p:cNvSpPr txBox="1">
            <a:spLocks noGrp="1"/>
          </p:cNvSpPr>
          <p:nvPr>
            <p:ph type="subTitle" idx="5"/>
          </p:nvPr>
        </p:nvSpPr>
        <p:spPr>
          <a:xfrm>
            <a:off x="2719400" y="3682450"/>
            <a:ext cx="3705300" cy="4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14948" name="Google Shape;14948;p28"/>
          <p:cNvGrpSpPr/>
          <p:nvPr/>
        </p:nvGrpSpPr>
        <p:grpSpPr>
          <a:xfrm flipH="1">
            <a:off x="310826" y="241468"/>
            <a:ext cx="8543434" cy="4653095"/>
            <a:chOff x="5307908" y="3262878"/>
            <a:chExt cx="2055538" cy="1125050"/>
          </a:xfrm>
        </p:grpSpPr>
        <p:sp>
          <p:nvSpPr>
            <p:cNvPr id="14949" name="Google Shape;14949;p28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28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28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28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28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28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28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28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28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28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28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28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28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28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28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28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28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28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28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28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28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28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28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28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28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28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28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28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28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28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28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28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28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28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28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28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28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28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28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28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28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28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28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28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28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28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28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28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28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28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28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28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28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28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28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28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28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28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28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28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28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28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28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28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28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28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28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28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28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28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28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28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28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28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28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28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28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28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28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28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28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28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28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28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28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28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28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28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28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28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28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28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28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28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28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28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28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28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28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28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28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28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28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28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28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28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5" name="Google Shape;15055;p28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6" name="Google Shape;15056;p28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28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28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28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28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28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28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28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28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28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28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28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28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28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28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28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28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28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28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28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28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28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28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28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28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28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28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28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28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28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28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28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28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28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28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28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28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28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28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28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28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28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28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28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0" name="Google Shape;15100;p28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1" name="Google Shape;15101;p28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2" name="Google Shape;15102;p28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3" name="Google Shape;15103;p28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4" name="Google Shape;15104;p28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5" name="Google Shape;15105;p28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6" name="Google Shape;15106;p28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7" name="Google Shape;15107;p28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8" name="Google Shape;15108;p28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9" name="Google Shape;15109;p28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0" name="Google Shape;15110;p28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1" name="Google Shape;15111;p28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2" name="Google Shape;15112;p28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3" name="Google Shape;15113;p28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4" name="Google Shape;15114;p28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5" name="Google Shape;15115;p28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6" name="Google Shape;15116;p28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7" name="Google Shape;15117;p28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8" name="Google Shape;15118;p28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9" name="Google Shape;15119;p28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0" name="Google Shape;15120;p28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1" name="Google Shape;15121;p28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2" name="Google Shape;15122;p28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3" name="Google Shape;15123;p28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4" name="Google Shape;15124;p28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5" name="Google Shape;15125;p28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6" name="Google Shape;15126;p28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7" name="Google Shape;15127;p28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8" name="Google Shape;15128;p28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9" name="Google Shape;15129;p28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0" name="Google Shape;15130;p28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1" name="Google Shape;15131;p28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2" name="Google Shape;15132;p28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3" name="Google Shape;15133;p28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4" name="Google Shape;15134;p28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5" name="Google Shape;15135;p28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6" name="Google Shape;15136;p28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7" name="Google Shape;15137;p28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8" name="Google Shape;15138;p28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9" name="Google Shape;15139;p28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0" name="Google Shape;15140;p28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1" name="Google Shape;15141;p28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2" name="Google Shape;15142;p28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3" name="Google Shape;15143;p28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4" name="Google Shape;15144;p28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5" name="Google Shape;15145;p28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6" name="Google Shape;15146;p28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7" name="Google Shape;15147;p28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8" name="Google Shape;15148;p28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9" name="Google Shape;15149;p28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0" name="Google Shape;15150;p28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1" name="Google Shape;15151;p28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2" name="Google Shape;15152;p28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3" name="Google Shape;15153;p28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4" name="Google Shape;15154;p28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5" name="Google Shape;15155;p28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6" name="Google Shape;15156;p28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7" name="Google Shape;15157;p28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8" name="Google Shape;15158;p28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9" name="Google Shape;15159;p28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0" name="Google Shape;15160;p28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1" name="Google Shape;15161;p28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2" name="Google Shape;15162;p28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3" name="Google Shape;15163;p28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4" name="Google Shape;15164;p28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5" name="Google Shape;15165;p28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6" name="Google Shape;15166;p28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7" name="Google Shape;15167;p28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8" name="Google Shape;15168;p28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9" name="Google Shape;15169;p28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0" name="Google Shape;15170;p28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1" name="Google Shape;15171;p28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2" name="Google Shape;15172;p28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3" name="Google Shape;15173;p28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4" name="Google Shape;15174;p28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5" name="Google Shape;15175;p28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6" name="Google Shape;15176;p28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7" name="Google Shape;15177;p28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8" name="Google Shape;15178;p28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9" name="Google Shape;15179;p28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0" name="Google Shape;15180;p28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1" name="Google Shape;15181;p28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2" name="Google Shape;15182;p28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3" name="Google Shape;15183;p28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4" name="Google Shape;15184;p28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5" name="Google Shape;15185;p28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6" name="Google Shape;15186;p28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7" name="Google Shape;15187;p28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8" name="Google Shape;15188;p28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9" name="Google Shape;15189;p28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0" name="Google Shape;15190;p28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1" name="Google Shape;15191;p28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2" name="Google Shape;15192;p28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3" name="Google Shape;15193;p28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4" name="Google Shape;15194;p28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5" name="Google Shape;15195;p28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6" name="Google Shape;15196;p28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7" name="Google Shape;15197;p28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8" name="Google Shape;15198;p28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9" name="Google Shape;15199;p28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0" name="Google Shape;15200;p28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1" name="Google Shape;15201;p28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2" name="Google Shape;15202;p28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3" name="Google Shape;15203;p28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4" name="Google Shape;15204;p28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5" name="Google Shape;15205;p28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6" name="Google Shape;15206;p28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7" name="Google Shape;15207;p28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8" name="Google Shape;15208;p28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9" name="Google Shape;15209;p28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0" name="Google Shape;15210;p28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1" name="Google Shape;15211;p28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2" name="Google Shape;15212;p28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3" name="Google Shape;15213;p28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4" name="Google Shape;15214;p28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5" name="Google Shape;15215;p28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6" name="Google Shape;15216;p28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7" name="Google Shape;15217;p28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8" name="Google Shape;15218;p28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9" name="Google Shape;15219;p28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0" name="Google Shape;15220;p28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1" name="Google Shape;15221;p28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2" name="Google Shape;15222;p28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3" name="Google Shape;15223;p28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4" name="Google Shape;15224;p28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28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6" name="Google Shape;15226;p28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7" name="Google Shape;15227;p28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8" name="Google Shape;15228;p28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9" name="Google Shape;15229;p28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0" name="Google Shape;15230;p28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1" name="Google Shape;15231;p28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2" name="Google Shape;15232;p28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3" name="Google Shape;15233;p28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4" name="Google Shape;15234;p28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5" name="Google Shape;15235;p28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6" name="Google Shape;15236;p28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7" name="Google Shape;15237;p28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8" name="Google Shape;15238;p28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9" name="Google Shape;15239;p28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0" name="Google Shape;15240;p28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1" name="Google Shape;15241;p28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2" name="Google Shape;15242;p28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3" name="Google Shape;15243;p28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4" name="Google Shape;15244;p28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5" name="Google Shape;15245;p28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6" name="Google Shape;15246;p28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7" name="Google Shape;15247;p28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8" name="Google Shape;15248;p28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9" name="Google Shape;15249;p28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0" name="Google Shape;15250;p28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1" name="Google Shape;15251;p28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2" name="Google Shape;15252;p28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3" name="Google Shape;15253;p28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4" name="Google Shape;15254;p28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5" name="Google Shape;15255;p28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6" name="Google Shape;15256;p28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7" name="Google Shape;15257;p28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8" name="Google Shape;15258;p28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9" name="Google Shape;15259;p28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0" name="Google Shape;15260;p28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1" name="Google Shape;15261;p28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2" name="Google Shape;15262;p28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3" name="Google Shape;15263;p28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4" name="Google Shape;15264;p28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5" name="Google Shape;15265;p28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6" name="Google Shape;15266;p28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7" name="Google Shape;15267;p28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8" name="Google Shape;15268;p28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9" name="Google Shape;15269;p28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0" name="Google Shape;15270;p28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1" name="Google Shape;15271;p28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2" name="Google Shape;15272;p28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3" name="Google Shape;15273;p28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4" name="Google Shape;15274;p28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5" name="Google Shape;15275;p28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6" name="Google Shape;15276;p28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7" name="Google Shape;15277;p28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8" name="Google Shape;15278;p28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9" name="Google Shape;15279;p28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0" name="Google Shape;15280;p28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1" name="Google Shape;15281;p28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2" name="Google Shape;15282;p28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3" name="Google Shape;15283;p28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4" name="Google Shape;15284;p28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5" name="Google Shape;15285;p28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6" name="Google Shape;15286;p28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7" name="Google Shape;15287;p28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8" name="Google Shape;15288;p28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9" name="Google Shape;15289;p28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0" name="Google Shape;15290;p28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1" name="Google Shape;15291;p28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2" name="Google Shape;15292;p28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3" name="Google Shape;15293;p28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4" name="Google Shape;15294;p28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5" name="Google Shape;15295;p28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6" name="Google Shape;15296;p28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7" name="Google Shape;15297;p28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8" name="Google Shape;15298;p28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9" name="Google Shape;15299;p28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0" name="Google Shape;15300;p28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1" name="Google Shape;15301;p28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28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28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28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28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28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28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28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28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28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28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28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28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28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28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28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28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28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28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28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28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22" name="Google Shape;15322;p28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15323" name="Google Shape;15323;p28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24" name="Google Shape;15324;p28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5325" name="Google Shape;15325;p28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6" name="Google Shape;15326;p28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7" name="Google Shape;15327;p28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8" name="Google Shape;15328;p28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9" name="Google Shape;15329;p28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0" name="Google Shape;15330;p28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1" name="Google Shape;15331;p28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2" name="Google Shape;15332;p28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3" name="Google Shape;15333;p28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4" name="Google Shape;15334;p28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5" name="Google Shape;15335;p28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6" name="Google Shape;15336;p28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7" name="Google Shape;15337;p28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8" name="Google Shape;15338;p28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9" name="Google Shape;15339;p28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0" name="Google Shape;15340;p28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1" name="Google Shape;15341;p28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2" name="Google Shape;15342;p28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3" name="Google Shape;15343;p28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4" name="Google Shape;15344;p28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5" name="Google Shape;15345;p28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6" name="Google Shape;15346;p28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7" name="Google Shape;15347;p28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8" name="Google Shape;15348;p28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9" name="Google Shape;15349;p28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0" name="Google Shape;15350;p28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1" name="Google Shape;15351;p28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2" name="Google Shape;15352;p28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3" name="Google Shape;15353;p28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4" name="Google Shape;15354;p28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5" name="Google Shape;15355;p28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6" name="Google Shape;15356;p28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7" name="Google Shape;15357;p28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8" name="Google Shape;15358;p28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9" name="Google Shape;15359;p28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0" name="Google Shape;15360;p28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1" name="Google Shape;15361;p28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2" name="Google Shape;15362;p28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3" name="Google Shape;15363;p28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4" name="Google Shape;15364;p28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5" name="Google Shape;15365;p28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6" name="Google Shape;15366;p28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7" name="Google Shape;15367;p28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8" name="Google Shape;15368;p28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9" name="Google Shape;15369;p28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0" name="Google Shape;15370;p28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1" name="Google Shape;15371;p28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2" name="Google Shape;15372;p28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3" name="Google Shape;15373;p28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4" name="Google Shape;15374;p28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5" name="Google Shape;15375;p28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6" name="Google Shape;15376;p28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7" name="Google Shape;15377;p28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8" name="Google Shape;15378;p28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9" name="Google Shape;15379;p28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0" name="Google Shape;15380;p28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1" name="Google Shape;15381;p28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2" name="Google Shape;15382;p28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3" name="Google Shape;15383;p28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4" name="Google Shape;15384;p28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5" name="Google Shape;15385;p28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6" name="Google Shape;15386;p28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7" name="Google Shape;15387;p28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8" name="Google Shape;15388;p28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9" name="Google Shape;15389;p28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0" name="Google Shape;15390;p28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1" name="Google Shape;15391;p28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2" name="Google Shape;15392;p28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3" name="Google Shape;15393;p28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4" name="Google Shape;15394;p28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5" name="Google Shape;15395;p28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6" name="Google Shape;15396;p28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7" name="Google Shape;15397;p28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8" name="Google Shape;15398;p28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9" name="Google Shape;15399;p28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0" name="Google Shape;15400;p28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1" name="Google Shape;15401;p28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2" name="Google Shape;15402;p28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3" name="Google Shape;15403;p28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4" name="Google Shape;15404;p28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5" name="Google Shape;15405;p28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6" name="Google Shape;15406;p28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7" name="Google Shape;15407;p28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8" name="Google Shape;15408;p28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9" name="Google Shape;15409;p28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0" name="Google Shape;15410;p28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1" name="Google Shape;15411;p28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2" name="Google Shape;15412;p28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3" name="Google Shape;15413;p28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4" name="Google Shape;15414;p28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5" name="Google Shape;15415;p28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6" name="Google Shape;15416;p28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7" name="Google Shape;15417;p28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8" name="Google Shape;15418;p28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9" name="Google Shape;15419;p28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0" name="Google Shape;15420;p28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1" name="Google Shape;15421;p28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2" name="Google Shape;15422;p28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3" name="Google Shape;15423;p28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4" name="Google Shape;15424;p28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5" name="Google Shape;15425;p28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6" name="Google Shape;15426;p28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7" name="Google Shape;15427;p28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8" name="Google Shape;15428;p28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9" name="Google Shape;15429;p28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0" name="Google Shape;15430;p28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1" name="Google Shape;15431;p28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2" name="Google Shape;15432;p28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3" name="Google Shape;15433;p28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4" name="Google Shape;15434;p28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5" name="Google Shape;15435;p28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6" name="Google Shape;15436;p28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7" name="Google Shape;15437;p28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8" name="Google Shape;15438;p28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9" name="Google Shape;15439;p28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0" name="Google Shape;15440;p28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1" name="Google Shape;15441;p28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2" name="Google Shape;15442;p28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3" name="Google Shape;15443;p28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4" name="Google Shape;15444;p28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5" name="Google Shape;15445;p28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6" name="Google Shape;15446;p28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7" name="Google Shape;15447;p28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8" name="Google Shape;15448;p28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9" name="Google Shape;15449;p28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0" name="Google Shape;15450;p28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1" name="Google Shape;15451;p28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2" name="Google Shape;15452;p28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3" name="Google Shape;15453;p28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4" name="Google Shape;15454;p28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5" name="Google Shape;15455;p28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6" name="Google Shape;15456;p28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7" name="Google Shape;15457;p28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8" name="Google Shape;15458;p28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9" name="Google Shape;15459;p28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0" name="Google Shape;15460;p28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1" name="Google Shape;15461;p28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2" name="Google Shape;15462;p28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3" name="Google Shape;15463;p28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4" name="Google Shape;15464;p28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5" name="Google Shape;15465;p28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6" name="Google Shape;15466;p28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7" name="Google Shape;15467;p28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8" name="Google Shape;15468;p28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9" name="Google Shape;15469;p28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0" name="Google Shape;15470;p28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1" name="Google Shape;15471;p28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2" name="Google Shape;15472;p28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3" name="Google Shape;15473;p28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4" name="Google Shape;15474;p28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5" name="Google Shape;15475;p28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6" name="Google Shape;15476;p28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7" name="Google Shape;15477;p28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8" name="Google Shape;15478;p28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9" name="Google Shape;15479;p28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0" name="Google Shape;15480;p28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1" name="Google Shape;15481;p28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2" name="Google Shape;15482;p28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3" name="Google Shape;15483;p28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4" name="Google Shape;15484;p28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5" name="Google Shape;15485;p28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6" name="Google Shape;15486;p28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7" name="Google Shape;15487;p28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8" name="Google Shape;15488;p28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9" name="Google Shape;15489;p28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0" name="Google Shape;15490;p28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1" name="Google Shape;15491;p28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2" name="Google Shape;15492;p28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3" name="Google Shape;15493;p28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4" name="Google Shape;15494;p28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5" name="Google Shape;15495;p28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6" name="Google Shape;15496;p28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7" name="Google Shape;15497;p28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8" name="Google Shape;15498;p28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9" name="Google Shape;15499;p28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0" name="Google Shape;15500;p28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1" name="Google Shape;15501;p28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2" name="Google Shape;15502;p28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3" name="Google Shape;15503;p28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4" name="Google Shape;15504;p28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5" name="Google Shape;15505;p28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6" name="Google Shape;15506;p28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7" name="Google Shape;15507;p28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8" name="Google Shape;15508;p28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9" name="Google Shape;15509;p28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0" name="Google Shape;15510;p28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1" name="Google Shape;15511;p28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2" name="Google Shape;15512;p28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3" name="Google Shape;15513;p28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4" name="Google Shape;15514;p28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5" name="Google Shape;15515;p28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6" name="Google Shape;15516;p28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7" name="Google Shape;15517;p28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8" name="Google Shape;15518;p28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9" name="Google Shape;15519;p28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0" name="Google Shape;15520;p28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1" name="Google Shape;15521;p28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2" name="Google Shape;15522;p28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3" name="Google Shape;15523;p28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4" name="Google Shape;15524;p28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5" name="Google Shape;15525;p28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6" name="Google Shape;15526;p28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7" name="Google Shape;15527;p28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8" name="Google Shape;15528;p28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9" name="Google Shape;15529;p28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0" name="Google Shape;15530;p28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1" name="Google Shape;15531;p28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2" name="Google Shape;15532;p28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3" name="Google Shape;15533;p28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4" name="Google Shape;15534;p28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5" name="Google Shape;15535;p28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6" name="Google Shape;15536;p28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7" name="Google Shape;15537;p28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8" name="Google Shape;15538;p28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9" name="Google Shape;15539;p28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15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41" name="Google Shape;15541;p29"/>
          <p:cNvGrpSpPr/>
          <p:nvPr/>
        </p:nvGrpSpPr>
        <p:grpSpPr>
          <a:xfrm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5542" name="Google Shape;15542;p29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3" name="Google Shape;15543;p29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4" name="Google Shape;15544;p29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5" name="Google Shape;15545;p29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6" name="Google Shape;15546;p29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7" name="Google Shape;15547;p29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8" name="Google Shape;15548;p29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9" name="Google Shape;15549;p29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0" name="Google Shape;15550;p29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1" name="Google Shape;15551;p29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2" name="Google Shape;15552;p29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3" name="Google Shape;15553;p29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4" name="Google Shape;15554;p29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5" name="Google Shape;15555;p29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6" name="Google Shape;15556;p29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7" name="Google Shape;15557;p29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8" name="Google Shape;15558;p29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9" name="Google Shape;15559;p29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0" name="Google Shape;15560;p29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1" name="Google Shape;15561;p29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2" name="Google Shape;15562;p29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3" name="Google Shape;15563;p29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4" name="Google Shape;15564;p29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5" name="Google Shape;15565;p29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6" name="Google Shape;15566;p29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7" name="Google Shape;15567;p29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8" name="Google Shape;15568;p29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9" name="Google Shape;15569;p29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0" name="Google Shape;15570;p29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1" name="Google Shape;15571;p29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2" name="Google Shape;15572;p29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3" name="Google Shape;15573;p29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4" name="Google Shape;15574;p29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5" name="Google Shape;15575;p29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6" name="Google Shape;15576;p29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7" name="Google Shape;15577;p29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8" name="Google Shape;15578;p29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9" name="Google Shape;15579;p29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0" name="Google Shape;15580;p29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1" name="Google Shape;15581;p29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2" name="Google Shape;15582;p29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3" name="Google Shape;15583;p29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4" name="Google Shape;15584;p29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5" name="Google Shape;15585;p29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6" name="Google Shape;15586;p29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7" name="Google Shape;15587;p29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8" name="Google Shape;15588;p29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9" name="Google Shape;15589;p29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0" name="Google Shape;15590;p29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1" name="Google Shape;15591;p29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2" name="Google Shape;15592;p29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3" name="Google Shape;15593;p29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4" name="Google Shape;15594;p29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5" name="Google Shape;15595;p29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6" name="Google Shape;15596;p29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7" name="Google Shape;15597;p29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8" name="Google Shape;15598;p29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9" name="Google Shape;15599;p29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0" name="Google Shape;15600;p29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1" name="Google Shape;15601;p29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2" name="Google Shape;15602;p29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3" name="Google Shape;15603;p29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4" name="Google Shape;15604;p29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5" name="Google Shape;15605;p29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6" name="Google Shape;15606;p29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7" name="Google Shape;15607;p29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8" name="Google Shape;15608;p29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9" name="Google Shape;15609;p29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0" name="Google Shape;15610;p29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1" name="Google Shape;15611;p29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2" name="Google Shape;15612;p29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3" name="Google Shape;15613;p29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4" name="Google Shape;15614;p29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5" name="Google Shape;15615;p29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6" name="Google Shape;15616;p29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7" name="Google Shape;15617;p29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8" name="Google Shape;15618;p29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9" name="Google Shape;15619;p29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0" name="Google Shape;15620;p29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1" name="Google Shape;15621;p29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2" name="Google Shape;15622;p29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3" name="Google Shape;15623;p29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4" name="Google Shape;15624;p29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5" name="Google Shape;15625;p29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6" name="Google Shape;15626;p29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7" name="Google Shape;15627;p29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8" name="Google Shape;15628;p29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9" name="Google Shape;15629;p29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0" name="Google Shape;15630;p29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1" name="Google Shape;15631;p29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2" name="Google Shape;15632;p29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3" name="Google Shape;15633;p29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4" name="Google Shape;15634;p29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5" name="Google Shape;15635;p29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6" name="Google Shape;15636;p29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7" name="Google Shape;15637;p29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8" name="Google Shape;15638;p29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9" name="Google Shape;15639;p29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0" name="Google Shape;15640;p29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1" name="Google Shape;15641;p29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2" name="Google Shape;15642;p29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3" name="Google Shape;15643;p29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4" name="Google Shape;15644;p29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5" name="Google Shape;15645;p29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6" name="Google Shape;15646;p29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7" name="Google Shape;15647;p29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8" name="Google Shape;15648;p29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9" name="Google Shape;15649;p29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0" name="Google Shape;15650;p29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1" name="Google Shape;15651;p29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2" name="Google Shape;15652;p29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3" name="Google Shape;15653;p29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4" name="Google Shape;15654;p29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5" name="Google Shape;15655;p29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6" name="Google Shape;15656;p29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7" name="Google Shape;15657;p29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8" name="Google Shape;15658;p29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9" name="Google Shape;15659;p29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0" name="Google Shape;15660;p29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1" name="Google Shape;15661;p29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2" name="Google Shape;15662;p29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3" name="Google Shape;15663;p29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4" name="Google Shape;15664;p29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5" name="Google Shape;15665;p29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6" name="Google Shape;15666;p29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7" name="Google Shape;15667;p29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8" name="Google Shape;15668;p29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9" name="Google Shape;15669;p29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0" name="Google Shape;15670;p29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1" name="Google Shape;15671;p29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2" name="Google Shape;15672;p29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3" name="Google Shape;15673;p29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4" name="Google Shape;15674;p29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5" name="Google Shape;15675;p29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6" name="Google Shape;15676;p29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7" name="Google Shape;15677;p29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8" name="Google Shape;15678;p29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9" name="Google Shape;15679;p29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0" name="Google Shape;15680;p29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1" name="Google Shape;15681;p29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2" name="Google Shape;15682;p29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3" name="Google Shape;15683;p29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4" name="Google Shape;15684;p29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5" name="Google Shape;15685;p29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6" name="Google Shape;15686;p29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7" name="Google Shape;15687;p29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8" name="Google Shape;15688;p29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9" name="Google Shape;15689;p29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0" name="Google Shape;15690;p29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1" name="Google Shape;15691;p29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2" name="Google Shape;15692;p29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3" name="Google Shape;15693;p29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4" name="Google Shape;15694;p29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5" name="Google Shape;15695;p29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6" name="Google Shape;15696;p29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7" name="Google Shape;15697;p29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8" name="Google Shape;15698;p29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9" name="Google Shape;15699;p29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0" name="Google Shape;15700;p29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1" name="Google Shape;15701;p29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2" name="Google Shape;15702;p29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3" name="Google Shape;15703;p29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4" name="Google Shape;15704;p29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5" name="Google Shape;15705;p29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6" name="Google Shape;15706;p29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7" name="Google Shape;15707;p29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8" name="Google Shape;15708;p29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9" name="Google Shape;15709;p29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0" name="Google Shape;15710;p29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1" name="Google Shape;15711;p29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2" name="Google Shape;15712;p29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3" name="Google Shape;15713;p29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4" name="Google Shape;15714;p29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5" name="Google Shape;15715;p29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6" name="Google Shape;15716;p29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7" name="Google Shape;15717;p29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8" name="Google Shape;15718;p29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9" name="Google Shape;15719;p29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0" name="Google Shape;15720;p29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1" name="Google Shape;15721;p29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2" name="Google Shape;15722;p29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3" name="Google Shape;15723;p29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4" name="Google Shape;15724;p29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5" name="Google Shape;15725;p29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6" name="Google Shape;15726;p29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7" name="Google Shape;15727;p29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8" name="Google Shape;15728;p29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9" name="Google Shape;15729;p29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0" name="Google Shape;15730;p29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1" name="Google Shape;15731;p29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2" name="Google Shape;15732;p29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3" name="Google Shape;15733;p29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4" name="Google Shape;15734;p29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5" name="Google Shape;15735;p29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6" name="Google Shape;15736;p29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7" name="Google Shape;15737;p29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8" name="Google Shape;15738;p29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9" name="Google Shape;15739;p29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0" name="Google Shape;15740;p29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1" name="Google Shape;15741;p29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2" name="Google Shape;15742;p29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3" name="Google Shape;15743;p29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4" name="Google Shape;15744;p29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5" name="Google Shape;15745;p29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6" name="Google Shape;15746;p29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7" name="Google Shape;15747;p29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8" name="Google Shape;15748;p29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9" name="Google Shape;15749;p29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0" name="Google Shape;15750;p29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1" name="Google Shape;15751;p29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2" name="Google Shape;15752;p29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3" name="Google Shape;15753;p29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4" name="Google Shape;15754;p29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5" name="Google Shape;15755;p29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6" name="Google Shape;15756;p29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7" name="Google Shape;15757;p29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8" name="Google Shape;15758;p29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9" name="Google Shape;15759;p29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0" name="Google Shape;15760;p29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1" name="Google Shape;15761;p29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2" name="Google Shape;15762;p29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3" name="Google Shape;15763;p29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4" name="Google Shape;15764;p29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5" name="Google Shape;15765;p29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6" name="Google Shape;15766;p29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7" name="Google Shape;15767;p29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8" name="Google Shape;15768;p29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9" name="Google Shape;15769;p29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0" name="Google Shape;15770;p29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1" name="Google Shape;15771;p29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2" name="Google Shape;15772;p29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3" name="Google Shape;15773;p29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4" name="Google Shape;15774;p29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5" name="Google Shape;15775;p29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6" name="Google Shape;15776;p29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7" name="Google Shape;15777;p29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8" name="Google Shape;15778;p29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9" name="Google Shape;15779;p29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0" name="Google Shape;15780;p29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1" name="Google Shape;15781;p29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2" name="Google Shape;15782;p29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3" name="Google Shape;15783;p29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4" name="Google Shape;15784;p29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5" name="Google Shape;15785;p29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6" name="Google Shape;15786;p29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7" name="Google Shape;15787;p29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8" name="Google Shape;15788;p29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9" name="Google Shape;15789;p29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0" name="Google Shape;15790;p29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1" name="Google Shape;15791;p29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2" name="Google Shape;15792;p29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3" name="Google Shape;15793;p29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4" name="Google Shape;15794;p29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5" name="Google Shape;15795;p29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6" name="Google Shape;15796;p29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7" name="Google Shape;15797;p29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8" name="Google Shape;15798;p29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9" name="Google Shape;15799;p29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0" name="Google Shape;15800;p29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1" name="Google Shape;15801;p29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2" name="Google Shape;15802;p29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3" name="Google Shape;15803;p29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4" name="Google Shape;15804;p29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5" name="Google Shape;15805;p29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6" name="Google Shape;15806;p29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7" name="Google Shape;15807;p29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8" name="Google Shape;15808;p29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9" name="Google Shape;15809;p29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0" name="Google Shape;15810;p29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1" name="Google Shape;15811;p29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2" name="Google Shape;15812;p29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3" name="Google Shape;15813;p29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4" name="Google Shape;15814;p29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5" name="Google Shape;15815;p29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6" name="Google Shape;15816;p29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7" name="Google Shape;15817;p29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8" name="Google Shape;15818;p29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9" name="Google Shape;15819;p29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0" name="Google Shape;15820;p29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1" name="Google Shape;15821;p29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2" name="Google Shape;15822;p29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3" name="Google Shape;15823;p29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29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29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29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29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29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29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29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29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29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29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29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29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29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29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29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29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29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29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29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29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4" name="Google Shape;15844;p29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5" name="Google Shape;15845;p29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29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29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29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29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0" name="Google Shape;15850;p29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1" name="Google Shape;15851;p29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29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29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29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29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29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29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29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29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29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29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29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29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29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29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29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7" name="Google Shape;15867;p29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8" name="Google Shape;15868;p29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9" name="Google Shape;15869;p29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0" name="Google Shape;15870;p29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1" name="Google Shape;15871;p29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2" name="Google Shape;15872;p29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3" name="Google Shape;15873;p29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4" name="Google Shape;15874;p29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5" name="Google Shape;15875;p29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6" name="Google Shape;15876;p29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7" name="Google Shape;15877;p29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8" name="Google Shape;15878;p29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9" name="Google Shape;15879;p29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0" name="Google Shape;15880;p29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1" name="Google Shape;15881;p29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2" name="Google Shape;15882;p29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3" name="Google Shape;15883;p29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4" name="Google Shape;15884;p29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5" name="Google Shape;15885;p29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6" name="Google Shape;15886;p29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7" name="Google Shape;15887;p29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8" name="Google Shape;15888;p29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9" name="Google Shape;15889;p29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0" name="Google Shape;15890;p29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1" name="Google Shape;15891;p29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2" name="Google Shape;15892;p29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3" name="Google Shape;15893;p29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4" name="Google Shape;15894;p29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5" name="Google Shape;15895;p29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6" name="Google Shape;15896;p29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7" name="Google Shape;15897;p29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8" name="Google Shape;15898;p29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9" name="Google Shape;15899;p29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0" name="Google Shape;15900;p29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1" name="Google Shape;15901;p29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2" name="Google Shape;15902;p29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3" name="Google Shape;15903;p29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4" name="Google Shape;15904;p29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5" name="Google Shape;15905;p29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6" name="Google Shape;15906;p29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7" name="Google Shape;15907;p29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8" name="Google Shape;15908;p29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9" name="Google Shape;15909;p29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0" name="Google Shape;15910;p29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1" name="Google Shape;15911;p29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2" name="Google Shape;15912;p29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3" name="Google Shape;15913;p29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4" name="Google Shape;15914;p29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15" name="Google Shape;15915;p29"/>
          <p:cNvGrpSpPr/>
          <p:nvPr/>
        </p:nvGrpSpPr>
        <p:grpSpPr>
          <a:xfrm flipH="1">
            <a:off x="0" y="-25"/>
            <a:ext cx="9144047" cy="5143470"/>
            <a:chOff x="25" y="-25"/>
            <a:chExt cx="9144047" cy="5143470"/>
          </a:xfrm>
        </p:grpSpPr>
        <p:sp>
          <p:nvSpPr>
            <p:cNvPr id="15916" name="Google Shape;15916;p29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17" name="Google Shape;15917;p29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15918" name="Google Shape;15918;p29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9" name="Google Shape;15919;p29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0" name="Google Shape;15920;p29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1" name="Google Shape;15921;p29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2" name="Google Shape;15922;p29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3" name="Google Shape;15923;p29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4" name="Google Shape;15924;p29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5" name="Google Shape;15925;p29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6" name="Google Shape;15926;p29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7" name="Google Shape;15927;p29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8" name="Google Shape;15928;p29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9" name="Google Shape;15929;p29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0" name="Google Shape;15930;p29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1" name="Google Shape;15931;p29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2" name="Google Shape;15932;p29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3" name="Google Shape;15933;p29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4" name="Google Shape;15934;p29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5" name="Google Shape;15935;p29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6" name="Google Shape;15936;p29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7" name="Google Shape;15937;p29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8" name="Google Shape;15938;p29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9" name="Google Shape;15939;p29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0" name="Google Shape;15940;p29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1" name="Google Shape;15941;p29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2" name="Google Shape;15942;p29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3" name="Google Shape;15943;p29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4" name="Google Shape;15944;p29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5" name="Google Shape;15945;p29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6" name="Google Shape;15946;p29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7" name="Google Shape;15947;p29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8" name="Google Shape;15948;p29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9" name="Google Shape;15949;p29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0" name="Google Shape;15950;p29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1" name="Google Shape;15951;p29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2" name="Google Shape;15952;p29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3" name="Google Shape;15953;p29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4" name="Google Shape;15954;p29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5" name="Google Shape;15955;p29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6" name="Google Shape;15956;p29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7" name="Google Shape;15957;p29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8" name="Google Shape;15958;p29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9" name="Google Shape;15959;p29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0" name="Google Shape;15960;p29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1" name="Google Shape;15961;p29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2" name="Google Shape;15962;p29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3" name="Google Shape;15963;p29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4" name="Google Shape;15964;p29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5" name="Google Shape;15965;p29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6" name="Google Shape;15966;p29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7" name="Google Shape;15967;p29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8" name="Google Shape;15968;p29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9" name="Google Shape;15969;p29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0" name="Google Shape;15970;p29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1" name="Google Shape;15971;p29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2" name="Google Shape;15972;p29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3" name="Google Shape;15973;p29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4" name="Google Shape;15974;p29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5" name="Google Shape;15975;p29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6" name="Google Shape;15976;p29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7" name="Google Shape;15977;p29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8" name="Google Shape;15978;p29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9" name="Google Shape;15979;p29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0" name="Google Shape;15980;p29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1" name="Google Shape;15981;p29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2" name="Google Shape;15982;p29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3" name="Google Shape;15983;p29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4" name="Google Shape;15984;p29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5" name="Google Shape;15985;p29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6" name="Google Shape;15986;p29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7" name="Google Shape;15987;p29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8" name="Google Shape;15988;p29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9" name="Google Shape;15989;p29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0" name="Google Shape;15990;p29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1" name="Google Shape;15991;p29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2" name="Google Shape;15992;p29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3" name="Google Shape;15993;p29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4" name="Google Shape;15994;p29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5" name="Google Shape;15995;p29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6" name="Google Shape;15996;p29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7" name="Google Shape;15997;p29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8" name="Google Shape;15998;p29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9" name="Google Shape;15999;p29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0" name="Google Shape;16000;p29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1" name="Google Shape;16001;p29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2" name="Google Shape;16002;p29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3" name="Google Shape;16003;p29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4" name="Google Shape;16004;p29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5" name="Google Shape;16005;p29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6" name="Google Shape;16006;p29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7" name="Google Shape;16007;p29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8" name="Google Shape;16008;p29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9" name="Google Shape;16009;p29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0" name="Google Shape;16010;p29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1" name="Google Shape;16011;p29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2" name="Google Shape;16012;p29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3" name="Google Shape;16013;p29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4" name="Google Shape;16014;p29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5" name="Google Shape;16015;p29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6" name="Google Shape;16016;p29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7" name="Google Shape;16017;p29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8" name="Google Shape;16018;p29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9" name="Google Shape;16019;p29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0" name="Google Shape;16020;p29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1" name="Google Shape;16021;p29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2" name="Google Shape;16022;p29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3" name="Google Shape;16023;p29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4" name="Google Shape;16024;p29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5" name="Google Shape;16025;p29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6" name="Google Shape;16026;p29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7" name="Google Shape;16027;p29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8" name="Google Shape;16028;p29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9" name="Google Shape;16029;p29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0" name="Google Shape;16030;p29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1" name="Google Shape;16031;p29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2" name="Google Shape;16032;p29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3" name="Google Shape;16033;p29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4" name="Google Shape;16034;p29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5" name="Google Shape;16035;p29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6" name="Google Shape;16036;p29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7" name="Google Shape;16037;p29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8" name="Google Shape;16038;p29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9" name="Google Shape;16039;p29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0" name="Google Shape;16040;p29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1" name="Google Shape;16041;p29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2" name="Google Shape;16042;p29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3" name="Google Shape;16043;p29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4" name="Google Shape;16044;p29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5" name="Google Shape;16045;p29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6" name="Google Shape;16046;p29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7" name="Google Shape;16047;p29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8" name="Google Shape;16048;p29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9" name="Google Shape;16049;p29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0" name="Google Shape;16050;p29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1" name="Google Shape;16051;p29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2" name="Google Shape;16052;p29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3" name="Google Shape;16053;p29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4" name="Google Shape;16054;p29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5" name="Google Shape;16055;p29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6" name="Google Shape;16056;p29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7" name="Google Shape;16057;p29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8" name="Google Shape;16058;p29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9" name="Google Shape;16059;p29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0" name="Google Shape;16060;p29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1" name="Google Shape;16061;p29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2" name="Google Shape;16062;p29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3" name="Google Shape;16063;p29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4" name="Google Shape;16064;p29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5" name="Google Shape;16065;p29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6" name="Google Shape;16066;p29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7" name="Google Shape;16067;p29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8" name="Google Shape;16068;p29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9" name="Google Shape;16069;p29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0" name="Google Shape;16070;p29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1" name="Google Shape;16071;p29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2" name="Google Shape;16072;p29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3" name="Google Shape;16073;p29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4" name="Google Shape;16074;p29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5" name="Google Shape;16075;p29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6" name="Google Shape;16076;p29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7" name="Google Shape;16077;p29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8" name="Google Shape;16078;p29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9" name="Google Shape;16079;p29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0" name="Google Shape;16080;p29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1" name="Google Shape;16081;p29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2" name="Google Shape;16082;p29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3" name="Google Shape;16083;p29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4" name="Google Shape;16084;p29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5" name="Google Shape;16085;p29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6" name="Google Shape;16086;p29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7" name="Google Shape;16087;p29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8" name="Google Shape;16088;p29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9" name="Google Shape;16089;p29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0" name="Google Shape;16090;p29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1" name="Google Shape;16091;p29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2" name="Google Shape;16092;p29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3" name="Google Shape;16093;p29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4" name="Google Shape;16094;p29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5" name="Google Shape;16095;p29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6" name="Google Shape;16096;p29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7" name="Google Shape;16097;p29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8" name="Google Shape;16098;p29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9" name="Google Shape;16099;p29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0" name="Google Shape;16100;p29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1" name="Google Shape;16101;p29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2" name="Google Shape;16102;p29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3" name="Google Shape;16103;p29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4" name="Google Shape;16104;p29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5" name="Google Shape;16105;p29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6" name="Google Shape;16106;p29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7" name="Google Shape;16107;p29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8" name="Google Shape;16108;p29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9" name="Google Shape;16109;p29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0" name="Google Shape;16110;p29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1" name="Google Shape;16111;p29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2" name="Google Shape;16112;p29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3" name="Google Shape;16113;p29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4" name="Google Shape;16114;p29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5" name="Google Shape;16115;p29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6" name="Google Shape;16116;p29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7" name="Google Shape;16117;p29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8" name="Google Shape;16118;p29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9" name="Google Shape;16119;p29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0" name="Google Shape;16120;p29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1" name="Google Shape;16121;p29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2" name="Google Shape;16122;p29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3" name="Google Shape;16123;p29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4" name="Google Shape;16124;p29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5" name="Google Shape;16125;p29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6" name="Google Shape;16126;p29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7" name="Google Shape;16127;p29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8" name="Google Shape;16128;p29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9" name="Google Shape;16129;p29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0" name="Google Shape;16130;p29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31" name="Google Shape;16131;p2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_1">
    <p:spTree>
      <p:nvGrpSpPr>
        <p:cNvPr id="1" name="Shape 16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33" name="Google Shape;16133;p30"/>
          <p:cNvGrpSpPr/>
          <p:nvPr/>
        </p:nvGrpSpPr>
        <p:grpSpPr>
          <a:xfrm flipH="1">
            <a:off x="319491" y="241436"/>
            <a:ext cx="8526373" cy="4653095"/>
            <a:chOff x="5307908" y="3262878"/>
            <a:chExt cx="2055538" cy="1125050"/>
          </a:xfrm>
        </p:grpSpPr>
        <p:sp>
          <p:nvSpPr>
            <p:cNvPr id="16134" name="Google Shape;16134;p30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30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30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30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30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30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30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30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30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30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30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30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30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30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30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30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30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30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30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30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30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30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30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30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30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30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30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30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30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30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30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30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30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30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30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30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30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30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30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30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30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30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30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30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30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30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30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30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30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30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30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30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30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30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30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30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30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30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30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30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30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30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30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30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30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30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30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30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30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30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30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30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30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30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30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30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30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30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30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30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30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30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30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30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30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30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30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30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30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30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30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30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30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30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30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30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30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30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30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30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30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30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30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30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30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30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30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30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30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30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30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30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30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30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30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30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30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30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30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30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30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30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30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30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30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30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30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30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30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30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30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30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30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30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30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30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30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30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30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30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30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30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30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30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30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30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30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30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30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30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30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30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30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30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30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30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30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30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30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30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30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30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30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30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30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30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30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30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30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30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30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30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30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30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30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30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30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30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30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30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30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30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30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30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30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30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30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30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30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30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30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30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30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30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30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30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30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30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30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30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30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30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30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30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30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30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30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30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30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30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30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30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30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30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30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30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30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30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30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30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30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30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30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30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30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30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30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30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30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30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30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30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30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30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30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30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30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30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30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30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30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30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30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30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30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30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30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30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30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30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30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30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30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30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30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30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30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30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30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30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30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30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30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30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30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30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30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30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30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30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30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30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30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30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30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30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30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30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30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30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30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30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30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30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30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30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30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30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30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30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30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30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30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30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30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30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30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30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30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30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30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30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30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30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30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30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30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30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30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30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30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30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30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30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30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30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30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30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30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30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30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30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30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30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30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30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30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30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30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30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30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30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30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30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30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30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30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30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30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30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30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30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30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30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30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30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30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30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30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30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30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30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30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30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30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30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30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30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30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30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30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30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30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30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30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30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30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30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30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30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30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30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30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7" name="Google Shape;16507;p30"/>
          <p:cNvGrpSpPr/>
          <p:nvPr/>
        </p:nvGrpSpPr>
        <p:grpSpPr>
          <a:xfrm>
            <a:off x="11" y="-5"/>
            <a:ext cx="9150140" cy="5143520"/>
            <a:chOff x="11" y="-5"/>
            <a:chExt cx="9150140" cy="5143520"/>
          </a:xfrm>
        </p:grpSpPr>
        <p:sp>
          <p:nvSpPr>
            <p:cNvPr id="16508" name="Google Shape;16508;p30"/>
            <p:cNvSpPr/>
            <p:nvPr/>
          </p:nvSpPr>
          <p:spPr>
            <a:xfrm>
              <a:off x="11" y="-5"/>
              <a:ext cx="9150140" cy="5143520"/>
            </a:xfrm>
            <a:custGeom>
              <a:avLst/>
              <a:gdLst/>
              <a:ahLst/>
              <a:cxnLst/>
              <a:rect l="l" t="t" r="r" b="b"/>
              <a:pathLst>
                <a:path w="66624" h="37451" extrusionOk="0">
                  <a:moveTo>
                    <a:pt x="43786" y="909"/>
                  </a:moveTo>
                  <a:cubicBezTo>
                    <a:pt x="43795" y="909"/>
                    <a:pt x="43793" y="919"/>
                    <a:pt x="43759" y="946"/>
                  </a:cubicBezTo>
                  <a:cubicBezTo>
                    <a:pt x="43748" y="926"/>
                    <a:pt x="43775" y="909"/>
                    <a:pt x="43786" y="909"/>
                  </a:cubicBezTo>
                  <a:close/>
                  <a:moveTo>
                    <a:pt x="56088" y="909"/>
                  </a:moveTo>
                  <a:cubicBezTo>
                    <a:pt x="56097" y="909"/>
                    <a:pt x="56096" y="919"/>
                    <a:pt x="56061" y="946"/>
                  </a:cubicBezTo>
                  <a:cubicBezTo>
                    <a:pt x="56051" y="926"/>
                    <a:pt x="56078" y="909"/>
                    <a:pt x="56088" y="909"/>
                  </a:cubicBezTo>
                  <a:close/>
                  <a:moveTo>
                    <a:pt x="19788" y="910"/>
                  </a:moveTo>
                  <a:cubicBezTo>
                    <a:pt x="19752" y="928"/>
                    <a:pt x="19734" y="946"/>
                    <a:pt x="19734" y="964"/>
                  </a:cubicBezTo>
                  <a:cubicBezTo>
                    <a:pt x="19734" y="937"/>
                    <a:pt x="19752" y="910"/>
                    <a:pt x="19788" y="910"/>
                  </a:cubicBezTo>
                  <a:close/>
                  <a:moveTo>
                    <a:pt x="32081" y="910"/>
                  </a:moveTo>
                  <a:cubicBezTo>
                    <a:pt x="32054" y="928"/>
                    <a:pt x="32036" y="946"/>
                    <a:pt x="32027" y="964"/>
                  </a:cubicBezTo>
                  <a:cubicBezTo>
                    <a:pt x="32036" y="937"/>
                    <a:pt x="32045" y="910"/>
                    <a:pt x="32081" y="910"/>
                  </a:cubicBezTo>
                  <a:close/>
                  <a:moveTo>
                    <a:pt x="34730" y="964"/>
                  </a:moveTo>
                  <a:cubicBezTo>
                    <a:pt x="34777" y="974"/>
                    <a:pt x="34776" y="985"/>
                    <a:pt x="34763" y="985"/>
                  </a:cubicBezTo>
                  <a:cubicBezTo>
                    <a:pt x="34753" y="985"/>
                    <a:pt x="34738" y="979"/>
                    <a:pt x="34730" y="964"/>
                  </a:cubicBezTo>
                  <a:close/>
                  <a:moveTo>
                    <a:pt x="47033" y="964"/>
                  </a:moveTo>
                  <a:lnTo>
                    <a:pt x="47033" y="964"/>
                  </a:lnTo>
                  <a:cubicBezTo>
                    <a:pt x="47074" y="974"/>
                    <a:pt x="47073" y="985"/>
                    <a:pt x="47062" y="985"/>
                  </a:cubicBezTo>
                  <a:cubicBezTo>
                    <a:pt x="47054" y="985"/>
                    <a:pt x="47040" y="979"/>
                    <a:pt x="47033" y="964"/>
                  </a:cubicBezTo>
                  <a:close/>
                  <a:moveTo>
                    <a:pt x="20106" y="944"/>
                  </a:moveTo>
                  <a:cubicBezTo>
                    <a:pt x="20113" y="944"/>
                    <a:pt x="20120" y="945"/>
                    <a:pt x="20127" y="946"/>
                  </a:cubicBezTo>
                  <a:cubicBezTo>
                    <a:pt x="20109" y="946"/>
                    <a:pt x="20064" y="973"/>
                    <a:pt x="20011" y="1000"/>
                  </a:cubicBezTo>
                  <a:cubicBezTo>
                    <a:pt x="20034" y="969"/>
                    <a:pt x="20064" y="944"/>
                    <a:pt x="20106" y="944"/>
                  </a:cubicBezTo>
                  <a:close/>
                  <a:moveTo>
                    <a:pt x="32408" y="944"/>
                  </a:moveTo>
                  <a:cubicBezTo>
                    <a:pt x="32415" y="944"/>
                    <a:pt x="32422" y="945"/>
                    <a:pt x="32429" y="946"/>
                  </a:cubicBezTo>
                  <a:cubicBezTo>
                    <a:pt x="32411" y="946"/>
                    <a:pt x="32366" y="973"/>
                    <a:pt x="32313" y="1000"/>
                  </a:cubicBezTo>
                  <a:cubicBezTo>
                    <a:pt x="32328" y="969"/>
                    <a:pt x="32364" y="944"/>
                    <a:pt x="32408" y="944"/>
                  </a:cubicBezTo>
                  <a:close/>
                  <a:moveTo>
                    <a:pt x="40253" y="982"/>
                  </a:moveTo>
                  <a:cubicBezTo>
                    <a:pt x="40195" y="1009"/>
                    <a:pt x="40157" y="1022"/>
                    <a:pt x="40125" y="1022"/>
                  </a:cubicBezTo>
                  <a:cubicBezTo>
                    <a:pt x="40094" y="1022"/>
                    <a:pt x="40070" y="1009"/>
                    <a:pt x="40038" y="982"/>
                  </a:cubicBezTo>
                  <a:close/>
                  <a:moveTo>
                    <a:pt x="54972" y="928"/>
                  </a:moveTo>
                  <a:cubicBezTo>
                    <a:pt x="55023" y="1000"/>
                    <a:pt x="55027" y="1032"/>
                    <a:pt x="54984" y="1032"/>
                  </a:cubicBezTo>
                  <a:cubicBezTo>
                    <a:pt x="54974" y="1032"/>
                    <a:pt x="54961" y="1030"/>
                    <a:pt x="54946" y="1026"/>
                  </a:cubicBezTo>
                  <a:cubicBezTo>
                    <a:pt x="54838" y="982"/>
                    <a:pt x="54865" y="955"/>
                    <a:pt x="54972" y="928"/>
                  </a:cubicBezTo>
                  <a:close/>
                  <a:moveTo>
                    <a:pt x="40520" y="991"/>
                  </a:moveTo>
                  <a:cubicBezTo>
                    <a:pt x="40547" y="1026"/>
                    <a:pt x="40529" y="1044"/>
                    <a:pt x="40476" y="1062"/>
                  </a:cubicBezTo>
                  <a:cubicBezTo>
                    <a:pt x="40502" y="1018"/>
                    <a:pt x="40520" y="1000"/>
                    <a:pt x="40520" y="991"/>
                  </a:cubicBezTo>
                  <a:close/>
                  <a:moveTo>
                    <a:pt x="43687" y="910"/>
                  </a:moveTo>
                  <a:cubicBezTo>
                    <a:pt x="43705" y="973"/>
                    <a:pt x="43687" y="1018"/>
                    <a:pt x="43643" y="1062"/>
                  </a:cubicBezTo>
                  <a:cubicBezTo>
                    <a:pt x="43509" y="973"/>
                    <a:pt x="43651" y="910"/>
                    <a:pt x="43687" y="910"/>
                  </a:cubicBezTo>
                  <a:close/>
                  <a:moveTo>
                    <a:pt x="53829" y="826"/>
                  </a:moveTo>
                  <a:cubicBezTo>
                    <a:pt x="53881" y="826"/>
                    <a:pt x="53977" y="840"/>
                    <a:pt x="54143" y="875"/>
                  </a:cubicBezTo>
                  <a:cubicBezTo>
                    <a:pt x="53991" y="910"/>
                    <a:pt x="54080" y="1062"/>
                    <a:pt x="53830" y="1062"/>
                  </a:cubicBezTo>
                  <a:cubicBezTo>
                    <a:pt x="53975" y="986"/>
                    <a:pt x="53653" y="826"/>
                    <a:pt x="53829" y="826"/>
                  </a:cubicBezTo>
                  <a:close/>
                  <a:moveTo>
                    <a:pt x="46834" y="924"/>
                  </a:moveTo>
                  <a:cubicBezTo>
                    <a:pt x="46877" y="924"/>
                    <a:pt x="46917" y="946"/>
                    <a:pt x="46917" y="1000"/>
                  </a:cubicBezTo>
                  <a:cubicBezTo>
                    <a:pt x="46891" y="1057"/>
                    <a:pt x="46861" y="1084"/>
                    <a:pt x="46826" y="1084"/>
                  </a:cubicBezTo>
                  <a:cubicBezTo>
                    <a:pt x="46800" y="1084"/>
                    <a:pt x="46772" y="1070"/>
                    <a:pt x="46738" y="1044"/>
                  </a:cubicBezTo>
                  <a:cubicBezTo>
                    <a:pt x="46695" y="975"/>
                    <a:pt x="46768" y="924"/>
                    <a:pt x="46834" y="924"/>
                  </a:cubicBezTo>
                  <a:close/>
                  <a:moveTo>
                    <a:pt x="15033" y="966"/>
                  </a:moveTo>
                  <a:cubicBezTo>
                    <a:pt x="15092" y="966"/>
                    <a:pt x="15111" y="998"/>
                    <a:pt x="15086" y="1062"/>
                  </a:cubicBezTo>
                  <a:cubicBezTo>
                    <a:pt x="15086" y="1093"/>
                    <a:pt x="15059" y="1104"/>
                    <a:pt x="15022" y="1104"/>
                  </a:cubicBezTo>
                  <a:cubicBezTo>
                    <a:pt x="14950" y="1104"/>
                    <a:pt x="14842" y="1062"/>
                    <a:pt x="14819" y="1026"/>
                  </a:cubicBezTo>
                  <a:cubicBezTo>
                    <a:pt x="14914" y="987"/>
                    <a:pt x="14986" y="966"/>
                    <a:pt x="15033" y="966"/>
                  </a:cubicBezTo>
                  <a:close/>
                  <a:moveTo>
                    <a:pt x="27331" y="966"/>
                  </a:moveTo>
                  <a:cubicBezTo>
                    <a:pt x="27390" y="966"/>
                    <a:pt x="27408" y="998"/>
                    <a:pt x="27388" y="1062"/>
                  </a:cubicBezTo>
                  <a:cubicBezTo>
                    <a:pt x="27388" y="1093"/>
                    <a:pt x="27360" y="1104"/>
                    <a:pt x="27321" y="1104"/>
                  </a:cubicBezTo>
                  <a:cubicBezTo>
                    <a:pt x="27247" y="1104"/>
                    <a:pt x="27135" y="1062"/>
                    <a:pt x="27112" y="1026"/>
                  </a:cubicBezTo>
                  <a:cubicBezTo>
                    <a:pt x="27211" y="987"/>
                    <a:pt x="27284" y="966"/>
                    <a:pt x="27331" y="966"/>
                  </a:cubicBezTo>
                  <a:close/>
                  <a:moveTo>
                    <a:pt x="44297" y="1040"/>
                  </a:moveTo>
                  <a:cubicBezTo>
                    <a:pt x="44330" y="1040"/>
                    <a:pt x="44349" y="1064"/>
                    <a:pt x="44321" y="1125"/>
                  </a:cubicBezTo>
                  <a:cubicBezTo>
                    <a:pt x="44276" y="1116"/>
                    <a:pt x="44231" y="1107"/>
                    <a:pt x="44196" y="1089"/>
                  </a:cubicBezTo>
                  <a:cubicBezTo>
                    <a:pt x="44225" y="1059"/>
                    <a:pt x="44267" y="1040"/>
                    <a:pt x="44297" y="1040"/>
                  </a:cubicBezTo>
                  <a:close/>
                  <a:moveTo>
                    <a:pt x="39236" y="993"/>
                  </a:moveTo>
                  <a:cubicBezTo>
                    <a:pt x="39258" y="993"/>
                    <a:pt x="39280" y="1004"/>
                    <a:pt x="39280" y="1026"/>
                  </a:cubicBezTo>
                  <a:cubicBezTo>
                    <a:pt x="39267" y="1102"/>
                    <a:pt x="39251" y="1140"/>
                    <a:pt x="39236" y="1140"/>
                  </a:cubicBezTo>
                  <a:cubicBezTo>
                    <a:pt x="39220" y="1140"/>
                    <a:pt x="39204" y="1102"/>
                    <a:pt x="39191" y="1026"/>
                  </a:cubicBezTo>
                  <a:cubicBezTo>
                    <a:pt x="39191" y="1004"/>
                    <a:pt x="39213" y="993"/>
                    <a:pt x="39236" y="993"/>
                  </a:cubicBezTo>
                  <a:close/>
                  <a:moveTo>
                    <a:pt x="31876" y="1107"/>
                  </a:moveTo>
                  <a:lnTo>
                    <a:pt x="31876" y="1107"/>
                  </a:lnTo>
                  <a:cubicBezTo>
                    <a:pt x="31851" y="1159"/>
                    <a:pt x="31840" y="1177"/>
                    <a:pt x="31839" y="1177"/>
                  </a:cubicBezTo>
                  <a:cubicBezTo>
                    <a:pt x="31836" y="1177"/>
                    <a:pt x="31854" y="1134"/>
                    <a:pt x="31876" y="1107"/>
                  </a:cubicBezTo>
                  <a:close/>
                  <a:moveTo>
                    <a:pt x="27558" y="1169"/>
                  </a:moveTo>
                  <a:cubicBezTo>
                    <a:pt x="27546" y="1178"/>
                    <a:pt x="27524" y="1181"/>
                    <a:pt x="27506" y="1181"/>
                  </a:cubicBezTo>
                  <a:cubicBezTo>
                    <a:pt x="27471" y="1181"/>
                    <a:pt x="27451" y="1169"/>
                    <a:pt x="27558" y="1169"/>
                  </a:cubicBezTo>
                  <a:close/>
                  <a:moveTo>
                    <a:pt x="41527" y="1187"/>
                  </a:moveTo>
                  <a:lnTo>
                    <a:pt x="41527" y="1187"/>
                  </a:lnTo>
                  <a:cubicBezTo>
                    <a:pt x="41530" y="1189"/>
                    <a:pt x="41533" y="1190"/>
                    <a:pt x="41535" y="1190"/>
                  </a:cubicBezTo>
                  <a:cubicBezTo>
                    <a:pt x="41536" y="1190"/>
                    <a:pt x="41537" y="1189"/>
                    <a:pt x="41537" y="1187"/>
                  </a:cubicBezTo>
                  <a:cubicBezTo>
                    <a:pt x="41534" y="1187"/>
                    <a:pt x="41531" y="1187"/>
                    <a:pt x="41527" y="1187"/>
                  </a:cubicBezTo>
                  <a:close/>
                  <a:moveTo>
                    <a:pt x="54609" y="981"/>
                  </a:moveTo>
                  <a:cubicBezTo>
                    <a:pt x="54632" y="981"/>
                    <a:pt x="54476" y="1228"/>
                    <a:pt x="54391" y="1228"/>
                  </a:cubicBezTo>
                  <a:cubicBezTo>
                    <a:pt x="54360" y="1228"/>
                    <a:pt x="54339" y="1195"/>
                    <a:pt x="54339" y="1107"/>
                  </a:cubicBezTo>
                  <a:cubicBezTo>
                    <a:pt x="54339" y="1018"/>
                    <a:pt x="54544" y="982"/>
                    <a:pt x="54607" y="982"/>
                  </a:cubicBezTo>
                  <a:cubicBezTo>
                    <a:pt x="54607" y="982"/>
                    <a:pt x="54608" y="981"/>
                    <a:pt x="54609" y="981"/>
                  </a:cubicBezTo>
                  <a:close/>
                  <a:moveTo>
                    <a:pt x="20413" y="884"/>
                  </a:moveTo>
                  <a:cubicBezTo>
                    <a:pt x="20444" y="884"/>
                    <a:pt x="20471" y="904"/>
                    <a:pt x="20492" y="955"/>
                  </a:cubicBezTo>
                  <a:cubicBezTo>
                    <a:pt x="20501" y="971"/>
                    <a:pt x="20243" y="1231"/>
                    <a:pt x="20136" y="1231"/>
                  </a:cubicBezTo>
                  <a:cubicBezTo>
                    <a:pt x="20125" y="1231"/>
                    <a:pt x="20116" y="1228"/>
                    <a:pt x="20109" y="1223"/>
                  </a:cubicBezTo>
                  <a:cubicBezTo>
                    <a:pt x="20109" y="1223"/>
                    <a:pt x="20287" y="884"/>
                    <a:pt x="20413" y="884"/>
                  </a:cubicBezTo>
                  <a:close/>
                  <a:moveTo>
                    <a:pt x="32715" y="884"/>
                  </a:moveTo>
                  <a:cubicBezTo>
                    <a:pt x="32746" y="884"/>
                    <a:pt x="32773" y="904"/>
                    <a:pt x="32795" y="955"/>
                  </a:cubicBezTo>
                  <a:cubicBezTo>
                    <a:pt x="32795" y="971"/>
                    <a:pt x="32536" y="1231"/>
                    <a:pt x="32436" y="1231"/>
                  </a:cubicBezTo>
                  <a:cubicBezTo>
                    <a:pt x="32426" y="1231"/>
                    <a:pt x="32417" y="1228"/>
                    <a:pt x="32411" y="1223"/>
                  </a:cubicBezTo>
                  <a:cubicBezTo>
                    <a:pt x="32411" y="1223"/>
                    <a:pt x="32589" y="884"/>
                    <a:pt x="32715" y="884"/>
                  </a:cubicBezTo>
                  <a:close/>
                  <a:moveTo>
                    <a:pt x="42679" y="1276"/>
                  </a:moveTo>
                  <a:cubicBezTo>
                    <a:pt x="42680" y="1277"/>
                    <a:pt x="42681" y="1278"/>
                    <a:pt x="42682" y="1278"/>
                  </a:cubicBezTo>
                  <a:cubicBezTo>
                    <a:pt x="42683" y="1278"/>
                    <a:pt x="42685" y="1277"/>
                    <a:pt x="42686" y="1276"/>
                  </a:cubicBezTo>
                  <a:close/>
                  <a:moveTo>
                    <a:pt x="55177" y="1258"/>
                  </a:moveTo>
                  <a:cubicBezTo>
                    <a:pt x="55279" y="1367"/>
                    <a:pt x="55073" y="1388"/>
                    <a:pt x="54956" y="1388"/>
                  </a:cubicBezTo>
                  <a:cubicBezTo>
                    <a:pt x="54918" y="1388"/>
                    <a:pt x="54890" y="1385"/>
                    <a:pt x="54883" y="1383"/>
                  </a:cubicBezTo>
                  <a:cubicBezTo>
                    <a:pt x="54856" y="1383"/>
                    <a:pt x="54910" y="1339"/>
                    <a:pt x="54803" y="1321"/>
                  </a:cubicBezTo>
                  <a:cubicBezTo>
                    <a:pt x="54928" y="1285"/>
                    <a:pt x="55053" y="1258"/>
                    <a:pt x="55177" y="1258"/>
                  </a:cubicBezTo>
                  <a:close/>
                  <a:moveTo>
                    <a:pt x="1071" y="1419"/>
                  </a:moveTo>
                  <a:cubicBezTo>
                    <a:pt x="1071" y="1428"/>
                    <a:pt x="1062" y="1428"/>
                    <a:pt x="1054" y="1428"/>
                  </a:cubicBezTo>
                  <a:cubicBezTo>
                    <a:pt x="1054" y="1428"/>
                    <a:pt x="1062" y="1419"/>
                    <a:pt x="1071" y="1419"/>
                  </a:cubicBezTo>
                  <a:close/>
                  <a:moveTo>
                    <a:pt x="1441" y="1323"/>
                  </a:moveTo>
                  <a:cubicBezTo>
                    <a:pt x="1545" y="1323"/>
                    <a:pt x="1648" y="1349"/>
                    <a:pt x="1749" y="1410"/>
                  </a:cubicBezTo>
                  <a:cubicBezTo>
                    <a:pt x="1619" y="1430"/>
                    <a:pt x="1494" y="1442"/>
                    <a:pt x="1369" y="1442"/>
                  </a:cubicBezTo>
                  <a:cubicBezTo>
                    <a:pt x="1271" y="1442"/>
                    <a:pt x="1173" y="1435"/>
                    <a:pt x="1071" y="1419"/>
                  </a:cubicBezTo>
                  <a:cubicBezTo>
                    <a:pt x="1193" y="1361"/>
                    <a:pt x="1317" y="1323"/>
                    <a:pt x="1441" y="1323"/>
                  </a:cubicBezTo>
                  <a:close/>
                  <a:moveTo>
                    <a:pt x="54688" y="1448"/>
                  </a:moveTo>
                  <a:cubicBezTo>
                    <a:pt x="54709" y="1448"/>
                    <a:pt x="54715" y="1457"/>
                    <a:pt x="54683" y="1457"/>
                  </a:cubicBezTo>
                  <a:cubicBezTo>
                    <a:pt x="54675" y="1457"/>
                    <a:pt x="54665" y="1456"/>
                    <a:pt x="54651" y="1455"/>
                  </a:cubicBezTo>
                  <a:cubicBezTo>
                    <a:pt x="54665" y="1450"/>
                    <a:pt x="54678" y="1448"/>
                    <a:pt x="54688" y="1448"/>
                  </a:cubicBezTo>
                  <a:close/>
                  <a:moveTo>
                    <a:pt x="1251" y="1462"/>
                  </a:moveTo>
                  <a:cubicBezTo>
                    <a:pt x="1253" y="1462"/>
                    <a:pt x="1243" y="1465"/>
                    <a:pt x="1205" y="1473"/>
                  </a:cubicBezTo>
                  <a:cubicBezTo>
                    <a:pt x="1221" y="1467"/>
                    <a:pt x="1248" y="1462"/>
                    <a:pt x="1251" y="1462"/>
                  </a:cubicBezTo>
                  <a:close/>
                  <a:moveTo>
                    <a:pt x="1054" y="1428"/>
                  </a:moveTo>
                  <a:lnTo>
                    <a:pt x="1054" y="1428"/>
                  </a:lnTo>
                  <a:cubicBezTo>
                    <a:pt x="1041" y="1452"/>
                    <a:pt x="1054" y="1506"/>
                    <a:pt x="1038" y="1506"/>
                  </a:cubicBezTo>
                  <a:cubicBezTo>
                    <a:pt x="1030" y="1506"/>
                    <a:pt x="1016" y="1495"/>
                    <a:pt x="991" y="1464"/>
                  </a:cubicBezTo>
                  <a:cubicBezTo>
                    <a:pt x="1009" y="1455"/>
                    <a:pt x="1036" y="1446"/>
                    <a:pt x="1054" y="1428"/>
                  </a:cubicBezTo>
                  <a:close/>
                  <a:moveTo>
                    <a:pt x="11655" y="1217"/>
                  </a:moveTo>
                  <a:cubicBezTo>
                    <a:pt x="11656" y="1217"/>
                    <a:pt x="11952" y="1517"/>
                    <a:pt x="11678" y="1517"/>
                  </a:cubicBezTo>
                  <a:cubicBezTo>
                    <a:pt x="11554" y="1517"/>
                    <a:pt x="11705" y="1267"/>
                    <a:pt x="11661" y="1223"/>
                  </a:cubicBezTo>
                  <a:cubicBezTo>
                    <a:pt x="11657" y="1219"/>
                    <a:pt x="11655" y="1217"/>
                    <a:pt x="11655" y="1217"/>
                  </a:cubicBezTo>
                  <a:close/>
                  <a:moveTo>
                    <a:pt x="2047" y="1577"/>
                  </a:moveTo>
                  <a:cubicBezTo>
                    <a:pt x="2043" y="1578"/>
                    <a:pt x="2039" y="1579"/>
                    <a:pt x="2035" y="1580"/>
                  </a:cubicBezTo>
                  <a:cubicBezTo>
                    <a:pt x="2035" y="1580"/>
                    <a:pt x="2035" y="1581"/>
                    <a:pt x="2035" y="1582"/>
                  </a:cubicBezTo>
                  <a:lnTo>
                    <a:pt x="2035" y="1582"/>
                  </a:lnTo>
                  <a:cubicBezTo>
                    <a:pt x="2039" y="1581"/>
                    <a:pt x="2043" y="1579"/>
                    <a:pt x="2047" y="1577"/>
                  </a:cubicBezTo>
                  <a:close/>
                  <a:moveTo>
                    <a:pt x="973" y="1687"/>
                  </a:moveTo>
                  <a:cubicBezTo>
                    <a:pt x="1000" y="1713"/>
                    <a:pt x="1018" y="1785"/>
                    <a:pt x="991" y="1812"/>
                  </a:cubicBezTo>
                  <a:cubicBezTo>
                    <a:pt x="979" y="1795"/>
                    <a:pt x="958" y="1791"/>
                    <a:pt x="937" y="1791"/>
                  </a:cubicBezTo>
                  <a:cubicBezTo>
                    <a:pt x="907" y="1791"/>
                    <a:pt x="876" y="1800"/>
                    <a:pt x="862" y="1800"/>
                  </a:cubicBezTo>
                  <a:cubicBezTo>
                    <a:pt x="842" y="1800"/>
                    <a:pt x="859" y="1781"/>
                    <a:pt x="973" y="1687"/>
                  </a:cubicBezTo>
                  <a:close/>
                  <a:moveTo>
                    <a:pt x="2342" y="1842"/>
                  </a:moveTo>
                  <a:lnTo>
                    <a:pt x="2342" y="1842"/>
                  </a:lnTo>
                  <a:cubicBezTo>
                    <a:pt x="2350" y="1844"/>
                    <a:pt x="2357" y="1846"/>
                    <a:pt x="2365" y="1847"/>
                  </a:cubicBezTo>
                  <a:cubicBezTo>
                    <a:pt x="2357" y="1845"/>
                    <a:pt x="2350" y="1844"/>
                    <a:pt x="2342" y="1842"/>
                  </a:cubicBezTo>
                  <a:close/>
                  <a:moveTo>
                    <a:pt x="65624" y="1717"/>
                  </a:moveTo>
                  <a:cubicBezTo>
                    <a:pt x="65720" y="1717"/>
                    <a:pt x="65868" y="1865"/>
                    <a:pt x="65722" y="1954"/>
                  </a:cubicBezTo>
                  <a:cubicBezTo>
                    <a:pt x="65713" y="1954"/>
                    <a:pt x="65562" y="1731"/>
                    <a:pt x="65597" y="1722"/>
                  </a:cubicBezTo>
                  <a:cubicBezTo>
                    <a:pt x="65606" y="1719"/>
                    <a:pt x="65615" y="1717"/>
                    <a:pt x="65624" y="1717"/>
                  </a:cubicBezTo>
                  <a:close/>
                  <a:moveTo>
                    <a:pt x="65850" y="2250"/>
                  </a:moveTo>
                  <a:cubicBezTo>
                    <a:pt x="65852" y="2250"/>
                    <a:pt x="65857" y="2260"/>
                    <a:pt x="65865" y="2284"/>
                  </a:cubicBezTo>
                  <a:cubicBezTo>
                    <a:pt x="65874" y="2311"/>
                    <a:pt x="65874" y="2347"/>
                    <a:pt x="65874" y="2382"/>
                  </a:cubicBezTo>
                  <a:cubicBezTo>
                    <a:pt x="65855" y="2307"/>
                    <a:pt x="65845" y="2250"/>
                    <a:pt x="65850" y="2250"/>
                  </a:cubicBezTo>
                  <a:close/>
                  <a:moveTo>
                    <a:pt x="737" y="2174"/>
                  </a:moveTo>
                  <a:lnTo>
                    <a:pt x="737" y="2174"/>
                  </a:lnTo>
                  <a:cubicBezTo>
                    <a:pt x="745" y="2174"/>
                    <a:pt x="764" y="2202"/>
                    <a:pt x="795" y="2258"/>
                  </a:cubicBezTo>
                  <a:cubicBezTo>
                    <a:pt x="857" y="2338"/>
                    <a:pt x="866" y="2409"/>
                    <a:pt x="813" y="2472"/>
                  </a:cubicBezTo>
                  <a:cubicBezTo>
                    <a:pt x="748" y="2273"/>
                    <a:pt x="722" y="2174"/>
                    <a:pt x="737" y="2174"/>
                  </a:cubicBezTo>
                  <a:close/>
                  <a:moveTo>
                    <a:pt x="65264" y="2681"/>
                  </a:moveTo>
                  <a:cubicBezTo>
                    <a:pt x="65364" y="2681"/>
                    <a:pt x="65499" y="2720"/>
                    <a:pt x="65499" y="2748"/>
                  </a:cubicBezTo>
                  <a:cubicBezTo>
                    <a:pt x="65499" y="2792"/>
                    <a:pt x="65433" y="2811"/>
                    <a:pt x="65359" y="2811"/>
                  </a:cubicBezTo>
                  <a:cubicBezTo>
                    <a:pt x="65266" y="2811"/>
                    <a:pt x="65160" y="2780"/>
                    <a:pt x="65160" y="2730"/>
                  </a:cubicBezTo>
                  <a:cubicBezTo>
                    <a:pt x="65160" y="2694"/>
                    <a:pt x="65206" y="2681"/>
                    <a:pt x="65264" y="2681"/>
                  </a:cubicBezTo>
                  <a:close/>
                  <a:moveTo>
                    <a:pt x="1196" y="2748"/>
                  </a:moveTo>
                  <a:cubicBezTo>
                    <a:pt x="1159" y="2779"/>
                    <a:pt x="1174" y="2846"/>
                    <a:pt x="1140" y="2846"/>
                  </a:cubicBezTo>
                  <a:cubicBezTo>
                    <a:pt x="1126" y="2846"/>
                    <a:pt x="1102" y="2834"/>
                    <a:pt x="1062" y="2802"/>
                  </a:cubicBezTo>
                  <a:cubicBezTo>
                    <a:pt x="1116" y="2784"/>
                    <a:pt x="1161" y="2766"/>
                    <a:pt x="1196" y="2748"/>
                  </a:cubicBezTo>
                  <a:close/>
                  <a:moveTo>
                    <a:pt x="65874" y="2382"/>
                  </a:moveTo>
                  <a:lnTo>
                    <a:pt x="65874" y="2382"/>
                  </a:lnTo>
                  <a:cubicBezTo>
                    <a:pt x="65909" y="2525"/>
                    <a:pt x="65945" y="2668"/>
                    <a:pt x="65981" y="2802"/>
                  </a:cubicBezTo>
                  <a:cubicBezTo>
                    <a:pt x="66012" y="2665"/>
                    <a:pt x="66038" y="2595"/>
                    <a:pt x="66062" y="2595"/>
                  </a:cubicBezTo>
                  <a:cubicBezTo>
                    <a:pt x="66085" y="2595"/>
                    <a:pt x="66106" y="2667"/>
                    <a:pt x="66124" y="2811"/>
                  </a:cubicBezTo>
                  <a:cubicBezTo>
                    <a:pt x="66013" y="2844"/>
                    <a:pt x="65935" y="2859"/>
                    <a:pt x="65881" y="2859"/>
                  </a:cubicBezTo>
                  <a:cubicBezTo>
                    <a:pt x="65665" y="2859"/>
                    <a:pt x="65838" y="2618"/>
                    <a:pt x="65874" y="2382"/>
                  </a:cubicBezTo>
                  <a:close/>
                  <a:moveTo>
                    <a:pt x="982" y="3034"/>
                  </a:moveTo>
                  <a:cubicBezTo>
                    <a:pt x="991" y="3043"/>
                    <a:pt x="991" y="3043"/>
                    <a:pt x="991" y="3052"/>
                  </a:cubicBezTo>
                  <a:cubicBezTo>
                    <a:pt x="991" y="3043"/>
                    <a:pt x="982" y="3043"/>
                    <a:pt x="982" y="3034"/>
                  </a:cubicBezTo>
                  <a:close/>
                  <a:moveTo>
                    <a:pt x="1580" y="3221"/>
                  </a:move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lose/>
                  <a:moveTo>
                    <a:pt x="848" y="3266"/>
                  </a:moveTo>
                  <a:lnTo>
                    <a:pt x="848" y="3266"/>
                  </a:lnTo>
                  <a:cubicBezTo>
                    <a:pt x="946" y="3283"/>
                    <a:pt x="982" y="3337"/>
                    <a:pt x="938" y="3417"/>
                  </a:cubicBezTo>
                  <a:cubicBezTo>
                    <a:pt x="955" y="3467"/>
                    <a:pt x="937" y="3495"/>
                    <a:pt x="911" y="3495"/>
                  </a:cubicBezTo>
                  <a:cubicBezTo>
                    <a:pt x="872" y="3495"/>
                    <a:pt x="816" y="3428"/>
                    <a:pt x="848" y="3266"/>
                  </a:cubicBezTo>
                  <a:close/>
                  <a:moveTo>
                    <a:pt x="65842" y="3288"/>
                  </a:moveTo>
                  <a:cubicBezTo>
                    <a:pt x="65885" y="3288"/>
                    <a:pt x="66026" y="3482"/>
                    <a:pt x="66079" y="3542"/>
                  </a:cubicBezTo>
                  <a:lnTo>
                    <a:pt x="66097" y="3542"/>
                  </a:lnTo>
                  <a:cubicBezTo>
                    <a:pt x="66101" y="3554"/>
                    <a:pt x="66101" y="3559"/>
                    <a:pt x="66099" y="3559"/>
                  </a:cubicBezTo>
                  <a:cubicBezTo>
                    <a:pt x="66096" y="3559"/>
                    <a:pt x="66089" y="3552"/>
                    <a:pt x="66079" y="3542"/>
                  </a:cubicBezTo>
                  <a:cubicBezTo>
                    <a:pt x="66017" y="3533"/>
                    <a:pt x="65838" y="3498"/>
                    <a:pt x="65829" y="3310"/>
                  </a:cubicBezTo>
                  <a:cubicBezTo>
                    <a:pt x="65829" y="3295"/>
                    <a:pt x="65834" y="3288"/>
                    <a:pt x="65842" y="3288"/>
                  </a:cubicBezTo>
                  <a:close/>
                  <a:moveTo>
                    <a:pt x="66207" y="3702"/>
                  </a:moveTo>
                  <a:cubicBezTo>
                    <a:pt x="66246" y="3702"/>
                    <a:pt x="66127" y="3970"/>
                    <a:pt x="66106" y="3970"/>
                  </a:cubicBezTo>
                  <a:cubicBezTo>
                    <a:pt x="65981" y="3970"/>
                    <a:pt x="66124" y="3801"/>
                    <a:pt x="66133" y="3774"/>
                  </a:cubicBezTo>
                  <a:cubicBezTo>
                    <a:pt x="66173" y="3722"/>
                    <a:pt x="66196" y="3702"/>
                    <a:pt x="66207" y="3702"/>
                  </a:cubicBezTo>
                  <a:close/>
                  <a:moveTo>
                    <a:pt x="66284" y="4390"/>
                  </a:moveTo>
                  <a:cubicBezTo>
                    <a:pt x="66307" y="4436"/>
                    <a:pt x="66310" y="4452"/>
                    <a:pt x="66305" y="4452"/>
                  </a:cubicBezTo>
                  <a:cubicBezTo>
                    <a:pt x="66296" y="4452"/>
                    <a:pt x="66267" y="4407"/>
                    <a:pt x="66284" y="4390"/>
                  </a:cubicBezTo>
                  <a:close/>
                  <a:moveTo>
                    <a:pt x="1401" y="5112"/>
                  </a:moveTo>
                  <a:cubicBezTo>
                    <a:pt x="1401" y="5121"/>
                    <a:pt x="1393" y="5130"/>
                    <a:pt x="1384" y="5130"/>
                  </a:cubicBezTo>
                  <a:cubicBezTo>
                    <a:pt x="1375" y="5130"/>
                    <a:pt x="1384" y="5121"/>
                    <a:pt x="1401" y="5112"/>
                  </a:cubicBezTo>
                  <a:close/>
                  <a:moveTo>
                    <a:pt x="66286" y="5077"/>
                  </a:moveTo>
                  <a:cubicBezTo>
                    <a:pt x="66333" y="5077"/>
                    <a:pt x="66319" y="5175"/>
                    <a:pt x="66266" y="5175"/>
                  </a:cubicBezTo>
                  <a:cubicBezTo>
                    <a:pt x="66246" y="5179"/>
                    <a:pt x="66230" y="5181"/>
                    <a:pt x="66218" y="5181"/>
                  </a:cubicBezTo>
                  <a:cubicBezTo>
                    <a:pt x="66181" y="5181"/>
                    <a:pt x="66179" y="5161"/>
                    <a:pt x="66213" y="5121"/>
                  </a:cubicBezTo>
                  <a:cubicBezTo>
                    <a:pt x="66245" y="5089"/>
                    <a:pt x="66269" y="5077"/>
                    <a:pt x="66286" y="5077"/>
                  </a:cubicBezTo>
                  <a:close/>
                  <a:moveTo>
                    <a:pt x="974" y="5245"/>
                  </a:moveTo>
                  <a:cubicBezTo>
                    <a:pt x="988" y="5245"/>
                    <a:pt x="1005" y="5269"/>
                    <a:pt x="1027" y="5317"/>
                  </a:cubicBezTo>
                  <a:cubicBezTo>
                    <a:pt x="1080" y="5442"/>
                    <a:pt x="1071" y="5540"/>
                    <a:pt x="946" y="5621"/>
                  </a:cubicBezTo>
                  <a:cubicBezTo>
                    <a:pt x="934" y="5372"/>
                    <a:pt x="943" y="5245"/>
                    <a:pt x="974" y="5245"/>
                  </a:cubicBezTo>
                  <a:close/>
                  <a:moveTo>
                    <a:pt x="920" y="5933"/>
                  </a:moveTo>
                  <a:lnTo>
                    <a:pt x="920" y="5933"/>
                  </a:lnTo>
                  <a:cubicBezTo>
                    <a:pt x="938" y="5933"/>
                    <a:pt x="947" y="5989"/>
                    <a:pt x="941" y="5989"/>
                  </a:cubicBezTo>
                  <a:cubicBezTo>
                    <a:pt x="939" y="5989"/>
                    <a:pt x="932" y="5975"/>
                    <a:pt x="920" y="5933"/>
                  </a:cubicBezTo>
                  <a:close/>
                  <a:moveTo>
                    <a:pt x="66065" y="6041"/>
                  </a:moveTo>
                  <a:cubicBezTo>
                    <a:pt x="66118" y="6041"/>
                    <a:pt x="66061" y="6343"/>
                    <a:pt x="66061" y="6343"/>
                  </a:cubicBezTo>
                  <a:lnTo>
                    <a:pt x="66034" y="6192"/>
                  </a:lnTo>
                  <a:cubicBezTo>
                    <a:pt x="65990" y="6236"/>
                    <a:pt x="65936" y="6281"/>
                    <a:pt x="65892" y="6326"/>
                  </a:cubicBezTo>
                  <a:cubicBezTo>
                    <a:pt x="65988" y="6112"/>
                    <a:pt x="66039" y="6041"/>
                    <a:pt x="66065" y="6041"/>
                  </a:cubicBezTo>
                  <a:close/>
                  <a:moveTo>
                    <a:pt x="1027" y="6326"/>
                  </a:moveTo>
                  <a:lnTo>
                    <a:pt x="1027" y="6326"/>
                  </a:lnTo>
                  <a:cubicBezTo>
                    <a:pt x="1039" y="6326"/>
                    <a:pt x="1047" y="6421"/>
                    <a:pt x="1043" y="6421"/>
                  </a:cubicBezTo>
                  <a:cubicBezTo>
                    <a:pt x="1041" y="6421"/>
                    <a:pt x="1036" y="6397"/>
                    <a:pt x="1027" y="6326"/>
                  </a:cubicBezTo>
                  <a:close/>
                  <a:moveTo>
                    <a:pt x="66257" y="6397"/>
                  </a:moveTo>
                  <a:lnTo>
                    <a:pt x="66257" y="6397"/>
                  </a:lnTo>
                  <a:cubicBezTo>
                    <a:pt x="66266" y="6540"/>
                    <a:pt x="66266" y="6673"/>
                    <a:pt x="66240" y="6816"/>
                  </a:cubicBezTo>
                  <a:cubicBezTo>
                    <a:pt x="66141" y="6718"/>
                    <a:pt x="66106" y="6602"/>
                    <a:pt x="66115" y="6468"/>
                  </a:cubicBezTo>
                  <a:cubicBezTo>
                    <a:pt x="66168" y="6441"/>
                    <a:pt x="66213" y="6415"/>
                    <a:pt x="66257" y="6397"/>
                  </a:cubicBezTo>
                  <a:close/>
                  <a:moveTo>
                    <a:pt x="65942" y="6744"/>
                  </a:moveTo>
                  <a:cubicBezTo>
                    <a:pt x="66489" y="6744"/>
                    <a:pt x="65936" y="7280"/>
                    <a:pt x="65936" y="7289"/>
                  </a:cubicBezTo>
                  <a:cubicBezTo>
                    <a:pt x="65909" y="7137"/>
                    <a:pt x="65936" y="6745"/>
                    <a:pt x="65901" y="6745"/>
                  </a:cubicBezTo>
                  <a:cubicBezTo>
                    <a:pt x="65915" y="6744"/>
                    <a:pt x="65929" y="6744"/>
                    <a:pt x="65942" y="6744"/>
                  </a:cubicBezTo>
                  <a:close/>
                  <a:moveTo>
                    <a:pt x="65857" y="7359"/>
                  </a:moveTo>
                  <a:cubicBezTo>
                    <a:pt x="65859" y="7359"/>
                    <a:pt x="65861" y="7362"/>
                    <a:pt x="65865" y="7369"/>
                  </a:cubicBezTo>
                  <a:lnTo>
                    <a:pt x="65847" y="7369"/>
                  </a:lnTo>
                  <a:cubicBezTo>
                    <a:pt x="65852" y="7364"/>
                    <a:pt x="65854" y="7359"/>
                    <a:pt x="65857" y="7359"/>
                  </a:cubicBezTo>
                  <a:close/>
                  <a:moveTo>
                    <a:pt x="66195" y="7218"/>
                  </a:moveTo>
                  <a:lnTo>
                    <a:pt x="66195" y="7218"/>
                  </a:lnTo>
                  <a:cubicBezTo>
                    <a:pt x="66186" y="7298"/>
                    <a:pt x="66186" y="7369"/>
                    <a:pt x="66177" y="7450"/>
                  </a:cubicBezTo>
                  <a:cubicBezTo>
                    <a:pt x="66133" y="7369"/>
                    <a:pt x="66141" y="7289"/>
                    <a:pt x="66195" y="7218"/>
                  </a:cubicBezTo>
                  <a:close/>
                  <a:moveTo>
                    <a:pt x="66124" y="7922"/>
                  </a:moveTo>
                  <a:cubicBezTo>
                    <a:pt x="66146" y="7930"/>
                    <a:pt x="66219" y="8156"/>
                    <a:pt x="66131" y="8156"/>
                  </a:cubicBezTo>
                  <a:cubicBezTo>
                    <a:pt x="66114" y="8156"/>
                    <a:pt x="66092" y="8148"/>
                    <a:pt x="66061" y="8128"/>
                  </a:cubicBezTo>
                  <a:cubicBezTo>
                    <a:pt x="65990" y="8029"/>
                    <a:pt x="66017" y="7958"/>
                    <a:pt x="66124" y="7922"/>
                  </a:cubicBezTo>
                  <a:close/>
                  <a:moveTo>
                    <a:pt x="1696" y="8083"/>
                  </a:moveTo>
                  <a:lnTo>
                    <a:pt x="1696" y="8083"/>
                  </a:lnTo>
                  <a:cubicBezTo>
                    <a:pt x="1714" y="8145"/>
                    <a:pt x="1705" y="8207"/>
                    <a:pt x="1652" y="8225"/>
                  </a:cubicBezTo>
                  <a:lnTo>
                    <a:pt x="1652" y="8225"/>
                  </a:lnTo>
                  <a:cubicBezTo>
                    <a:pt x="1662" y="8219"/>
                    <a:pt x="1679" y="8143"/>
                    <a:pt x="1696" y="8083"/>
                  </a:cubicBezTo>
                  <a:close/>
                  <a:moveTo>
                    <a:pt x="65918" y="8128"/>
                  </a:moveTo>
                  <a:lnTo>
                    <a:pt x="65918" y="8128"/>
                  </a:lnTo>
                  <a:cubicBezTo>
                    <a:pt x="65954" y="8172"/>
                    <a:pt x="65945" y="8208"/>
                    <a:pt x="65883" y="8235"/>
                  </a:cubicBezTo>
                  <a:cubicBezTo>
                    <a:pt x="65838" y="8190"/>
                    <a:pt x="65856" y="8154"/>
                    <a:pt x="65918" y="8128"/>
                  </a:cubicBezTo>
                  <a:close/>
                  <a:moveTo>
                    <a:pt x="1571" y="8119"/>
                  </a:moveTo>
                  <a:cubicBezTo>
                    <a:pt x="1535" y="8208"/>
                    <a:pt x="1491" y="8288"/>
                    <a:pt x="1455" y="8368"/>
                  </a:cubicBezTo>
                  <a:cubicBezTo>
                    <a:pt x="1419" y="8342"/>
                    <a:pt x="1152" y="8395"/>
                    <a:pt x="1205" y="8252"/>
                  </a:cubicBezTo>
                  <a:cubicBezTo>
                    <a:pt x="1223" y="8208"/>
                    <a:pt x="1535" y="8154"/>
                    <a:pt x="1571" y="8119"/>
                  </a:cubicBezTo>
                  <a:close/>
                  <a:moveTo>
                    <a:pt x="65942" y="8325"/>
                  </a:moveTo>
                  <a:cubicBezTo>
                    <a:pt x="65998" y="8325"/>
                    <a:pt x="66065" y="8355"/>
                    <a:pt x="66109" y="8355"/>
                  </a:cubicBezTo>
                  <a:cubicBezTo>
                    <a:pt x="66118" y="8355"/>
                    <a:pt x="66126" y="8354"/>
                    <a:pt x="66133" y="8351"/>
                  </a:cubicBezTo>
                  <a:lnTo>
                    <a:pt x="66133" y="8351"/>
                  </a:lnTo>
                  <a:cubicBezTo>
                    <a:pt x="66097" y="8395"/>
                    <a:pt x="66052" y="8431"/>
                    <a:pt x="65999" y="8449"/>
                  </a:cubicBezTo>
                  <a:cubicBezTo>
                    <a:pt x="66025" y="8493"/>
                    <a:pt x="66052" y="8529"/>
                    <a:pt x="66097" y="8565"/>
                  </a:cubicBezTo>
                  <a:cubicBezTo>
                    <a:pt x="66034" y="8538"/>
                    <a:pt x="65981" y="8520"/>
                    <a:pt x="65918" y="8502"/>
                  </a:cubicBezTo>
                  <a:cubicBezTo>
                    <a:pt x="65901" y="8458"/>
                    <a:pt x="65874" y="8422"/>
                    <a:pt x="65856" y="8377"/>
                  </a:cubicBezTo>
                  <a:cubicBezTo>
                    <a:pt x="65875" y="8337"/>
                    <a:pt x="65906" y="8325"/>
                    <a:pt x="65942" y="8325"/>
                  </a:cubicBezTo>
                  <a:close/>
                  <a:moveTo>
                    <a:pt x="65909" y="8654"/>
                  </a:moveTo>
                  <a:cubicBezTo>
                    <a:pt x="65990" y="8699"/>
                    <a:pt x="66052" y="8681"/>
                    <a:pt x="65990" y="8788"/>
                  </a:cubicBezTo>
                  <a:cubicBezTo>
                    <a:pt x="65963" y="8743"/>
                    <a:pt x="65927" y="8699"/>
                    <a:pt x="65909" y="8654"/>
                  </a:cubicBezTo>
                  <a:close/>
                  <a:moveTo>
                    <a:pt x="66351" y="8546"/>
                  </a:moveTo>
                  <a:cubicBezTo>
                    <a:pt x="66355" y="8546"/>
                    <a:pt x="66360" y="8546"/>
                    <a:pt x="66364" y="8547"/>
                  </a:cubicBezTo>
                  <a:cubicBezTo>
                    <a:pt x="66399" y="8547"/>
                    <a:pt x="66283" y="8672"/>
                    <a:pt x="66276" y="8672"/>
                  </a:cubicBezTo>
                  <a:cubicBezTo>
                    <a:pt x="66275" y="8672"/>
                    <a:pt x="66275" y="8672"/>
                    <a:pt x="66275" y="8672"/>
                  </a:cubicBezTo>
                  <a:lnTo>
                    <a:pt x="66275" y="8672"/>
                  </a:lnTo>
                  <a:cubicBezTo>
                    <a:pt x="66275" y="8734"/>
                    <a:pt x="66373" y="8734"/>
                    <a:pt x="66373" y="8806"/>
                  </a:cubicBezTo>
                  <a:cubicBezTo>
                    <a:pt x="66362" y="8810"/>
                    <a:pt x="66351" y="8811"/>
                    <a:pt x="66341" y="8811"/>
                  </a:cubicBezTo>
                  <a:cubicBezTo>
                    <a:pt x="66221" y="8811"/>
                    <a:pt x="66201" y="8546"/>
                    <a:pt x="66351" y="8546"/>
                  </a:cubicBezTo>
                  <a:close/>
                  <a:moveTo>
                    <a:pt x="66034" y="9003"/>
                  </a:moveTo>
                  <a:cubicBezTo>
                    <a:pt x="66025" y="9011"/>
                    <a:pt x="66025" y="9011"/>
                    <a:pt x="66025" y="9011"/>
                  </a:cubicBezTo>
                  <a:cubicBezTo>
                    <a:pt x="66008" y="9029"/>
                    <a:pt x="65999" y="9038"/>
                    <a:pt x="65990" y="9038"/>
                  </a:cubicBezTo>
                  <a:cubicBezTo>
                    <a:pt x="65999" y="9038"/>
                    <a:pt x="66016" y="9020"/>
                    <a:pt x="66034" y="9003"/>
                  </a:cubicBezTo>
                  <a:close/>
                  <a:moveTo>
                    <a:pt x="65663" y="9397"/>
                  </a:moveTo>
                  <a:cubicBezTo>
                    <a:pt x="65680" y="9397"/>
                    <a:pt x="65699" y="9414"/>
                    <a:pt x="65722" y="9448"/>
                  </a:cubicBezTo>
                  <a:cubicBezTo>
                    <a:pt x="65707" y="9508"/>
                    <a:pt x="65689" y="9537"/>
                    <a:pt x="65667" y="9537"/>
                  </a:cubicBezTo>
                  <a:cubicBezTo>
                    <a:pt x="65650" y="9537"/>
                    <a:pt x="65630" y="9519"/>
                    <a:pt x="65606" y="9484"/>
                  </a:cubicBezTo>
                  <a:cubicBezTo>
                    <a:pt x="65622" y="9427"/>
                    <a:pt x="65640" y="9397"/>
                    <a:pt x="65663" y="9397"/>
                  </a:cubicBezTo>
                  <a:close/>
                  <a:moveTo>
                    <a:pt x="66233" y="9455"/>
                  </a:moveTo>
                  <a:cubicBezTo>
                    <a:pt x="66310" y="9455"/>
                    <a:pt x="66308" y="9540"/>
                    <a:pt x="66293" y="9600"/>
                  </a:cubicBezTo>
                  <a:cubicBezTo>
                    <a:pt x="66177" y="9582"/>
                    <a:pt x="66133" y="9537"/>
                    <a:pt x="66177" y="9466"/>
                  </a:cubicBezTo>
                  <a:cubicBezTo>
                    <a:pt x="66199" y="9458"/>
                    <a:pt x="66217" y="9455"/>
                    <a:pt x="66233" y="9455"/>
                  </a:cubicBezTo>
                  <a:close/>
                  <a:moveTo>
                    <a:pt x="1134" y="9840"/>
                  </a:moveTo>
                  <a:cubicBezTo>
                    <a:pt x="1147" y="9840"/>
                    <a:pt x="1156" y="9858"/>
                    <a:pt x="1161" y="9894"/>
                  </a:cubicBezTo>
                  <a:cubicBezTo>
                    <a:pt x="1138" y="9934"/>
                    <a:pt x="1120" y="9954"/>
                    <a:pt x="1107" y="9954"/>
                  </a:cubicBezTo>
                  <a:cubicBezTo>
                    <a:pt x="1094" y="9954"/>
                    <a:pt x="1085" y="9934"/>
                    <a:pt x="1080" y="9894"/>
                  </a:cubicBezTo>
                  <a:cubicBezTo>
                    <a:pt x="1103" y="9858"/>
                    <a:pt x="1120" y="9840"/>
                    <a:pt x="1134" y="9840"/>
                  </a:cubicBezTo>
                  <a:close/>
                  <a:moveTo>
                    <a:pt x="921" y="9998"/>
                  </a:moveTo>
                  <a:cubicBezTo>
                    <a:pt x="934" y="9998"/>
                    <a:pt x="957" y="10005"/>
                    <a:pt x="991" y="10019"/>
                  </a:cubicBezTo>
                  <a:cubicBezTo>
                    <a:pt x="1052" y="10080"/>
                    <a:pt x="1067" y="10111"/>
                    <a:pt x="1040" y="10111"/>
                  </a:cubicBezTo>
                  <a:cubicBezTo>
                    <a:pt x="1027" y="10111"/>
                    <a:pt x="1005" y="10104"/>
                    <a:pt x="973" y="10090"/>
                  </a:cubicBezTo>
                  <a:cubicBezTo>
                    <a:pt x="912" y="10029"/>
                    <a:pt x="893" y="9998"/>
                    <a:pt x="921" y="9998"/>
                  </a:cubicBezTo>
                  <a:close/>
                  <a:moveTo>
                    <a:pt x="65936" y="10251"/>
                  </a:moveTo>
                  <a:cubicBezTo>
                    <a:pt x="65932" y="10255"/>
                    <a:pt x="65930" y="10257"/>
                    <a:pt x="65928" y="10257"/>
                  </a:cubicBezTo>
                  <a:cubicBezTo>
                    <a:pt x="65927" y="10257"/>
                    <a:pt x="65927" y="10255"/>
                    <a:pt x="65927" y="10251"/>
                  </a:cubicBezTo>
                  <a:close/>
                  <a:moveTo>
                    <a:pt x="66083" y="10173"/>
                  </a:moveTo>
                  <a:cubicBezTo>
                    <a:pt x="66095" y="10173"/>
                    <a:pt x="66101" y="10202"/>
                    <a:pt x="66106" y="10260"/>
                  </a:cubicBezTo>
                  <a:cubicBezTo>
                    <a:pt x="66083" y="10313"/>
                    <a:pt x="66068" y="10340"/>
                    <a:pt x="66057" y="10340"/>
                  </a:cubicBezTo>
                  <a:cubicBezTo>
                    <a:pt x="66046" y="10340"/>
                    <a:pt x="66039" y="10313"/>
                    <a:pt x="66034" y="10260"/>
                  </a:cubicBezTo>
                  <a:cubicBezTo>
                    <a:pt x="66057" y="10202"/>
                    <a:pt x="66072" y="10173"/>
                    <a:pt x="66083" y="10173"/>
                  </a:cubicBezTo>
                  <a:close/>
                  <a:moveTo>
                    <a:pt x="66283" y="10416"/>
                  </a:moveTo>
                  <a:cubicBezTo>
                    <a:pt x="66293" y="10416"/>
                    <a:pt x="66298" y="10443"/>
                    <a:pt x="66284" y="10527"/>
                  </a:cubicBezTo>
                  <a:cubicBezTo>
                    <a:pt x="66275" y="10501"/>
                    <a:pt x="66257" y="10483"/>
                    <a:pt x="66248" y="10465"/>
                  </a:cubicBezTo>
                  <a:cubicBezTo>
                    <a:pt x="66248" y="10474"/>
                    <a:pt x="66248" y="10483"/>
                    <a:pt x="66248" y="10492"/>
                  </a:cubicBezTo>
                  <a:cubicBezTo>
                    <a:pt x="66237" y="10464"/>
                    <a:pt x="66233" y="10450"/>
                    <a:pt x="66236" y="10450"/>
                  </a:cubicBezTo>
                  <a:lnTo>
                    <a:pt x="66236" y="10450"/>
                  </a:lnTo>
                  <a:cubicBezTo>
                    <a:pt x="66238" y="10450"/>
                    <a:pt x="66242" y="10455"/>
                    <a:pt x="66248" y="10465"/>
                  </a:cubicBezTo>
                  <a:cubicBezTo>
                    <a:pt x="66257" y="10443"/>
                    <a:pt x="66273" y="10416"/>
                    <a:pt x="66283" y="10416"/>
                  </a:cubicBezTo>
                  <a:close/>
                  <a:moveTo>
                    <a:pt x="65517" y="10393"/>
                  </a:moveTo>
                  <a:lnTo>
                    <a:pt x="65517" y="10393"/>
                  </a:lnTo>
                  <a:cubicBezTo>
                    <a:pt x="65526" y="10411"/>
                    <a:pt x="65562" y="10447"/>
                    <a:pt x="65597" y="10492"/>
                  </a:cubicBezTo>
                  <a:cubicBezTo>
                    <a:pt x="65601" y="10546"/>
                    <a:pt x="65602" y="10587"/>
                    <a:pt x="65592" y="10587"/>
                  </a:cubicBezTo>
                  <a:cubicBezTo>
                    <a:pt x="65582" y="10587"/>
                    <a:pt x="65560" y="10535"/>
                    <a:pt x="65517" y="10393"/>
                  </a:cubicBezTo>
                  <a:close/>
                  <a:moveTo>
                    <a:pt x="66001" y="10425"/>
                  </a:moveTo>
                  <a:cubicBezTo>
                    <a:pt x="66015" y="10425"/>
                    <a:pt x="66032" y="10429"/>
                    <a:pt x="66052" y="10438"/>
                  </a:cubicBezTo>
                  <a:cubicBezTo>
                    <a:pt x="66039" y="10445"/>
                    <a:pt x="65983" y="10609"/>
                    <a:pt x="65958" y="10609"/>
                  </a:cubicBezTo>
                  <a:cubicBezTo>
                    <a:pt x="65950" y="10609"/>
                    <a:pt x="65945" y="10594"/>
                    <a:pt x="65945" y="10554"/>
                  </a:cubicBezTo>
                  <a:cubicBezTo>
                    <a:pt x="65938" y="10467"/>
                    <a:pt x="65957" y="10425"/>
                    <a:pt x="66001" y="10425"/>
                  </a:cubicBezTo>
                  <a:close/>
                  <a:moveTo>
                    <a:pt x="65838" y="10072"/>
                  </a:moveTo>
                  <a:lnTo>
                    <a:pt x="65838" y="10072"/>
                  </a:lnTo>
                  <a:cubicBezTo>
                    <a:pt x="65829" y="10206"/>
                    <a:pt x="65999" y="10126"/>
                    <a:pt x="65776" y="10313"/>
                  </a:cubicBezTo>
                  <a:cubicBezTo>
                    <a:pt x="65776" y="10331"/>
                    <a:pt x="65972" y="10670"/>
                    <a:pt x="65847" y="10670"/>
                  </a:cubicBezTo>
                  <a:cubicBezTo>
                    <a:pt x="65626" y="10670"/>
                    <a:pt x="65510" y="10099"/>
                    <a:pt x="65473" y="10099"/>
                  </a:cubicBezTo>
                  <a:cubicBezTo>
                    <a:pt x="65473" y="10099"/>
                    <a:pt x="65473" y="10099"/>
                    <a:pt x="65472" y="10099"/>
                  </a:cubicBezTo>
                  <a:cubicBezTo>
                    <a:pt x="65476" y="10098"/>
                    <a:pt x="65481" y="10097"/>
                    <a:pt x="65487" y="10097"/>
                  </a:cubicBezTo>
                  <a:cubicBezTo>
                    <a:pt x="65536" y="10097"/>
                    <a:pt x="65654" y="10135"/>
                    <a:pt x="65740" y="10135"/>
                  </a:cubicBezTo>
                  <a:cubicBezTo>
                    <a:pt x="65794" y="10135"/>
                    <a:pt x="65835" y="10120"/>
                    <a:pt x="65838" y="10072"/>
                  </a:cubicBezTo>
                  <a:close/>
                  <a:moveTo>
                    <a:pt x="65339" y="10492"/>
                  </a:moveTo>
                  <a:cubicBezTo>
                    <a:pt x="65339" y="10492"/>
                    <a:pt x="65865" y="10768"/>
                    <a:pt x="65811" y="10822"/>
                  </a:cubicBezTo>
                  <a:cubicBezTo>
                    <a:pt x="65800" y="10833"/>
                    <a:pt x="65780" y="10838"/>
                    <a:pt x="65754" y="10838"/>
                  </a:cubicBezTo>
                  <a:cubicBezTo>
                    <a:pt x="65576" y="10838"/>
                    <a:pt x="65129" y="10601"/>
                    <a:pt x="65339" y="10492"/>
                  </a:cubicBezTo>
                  <a:close/>
                  <a:moveTo>
                    <a:pt x="1015" y="10724"/>
                  </a:moveTo>
                  <a:cubicBezTo>
                    <a:pt x="1023" y="10724"/>
                    <a:pt x="1014" y="10743"/>
                    <a:pt x="973" y="10795"/>
                  </a:cubicBezTo>
                  <a:cubicBezTo>
                    <a:pt x="946" y="10831"/>
                    <a:pt x="911" y="10857"/>
                    <a:pt x="875" y="10893"/>
                  </a:cubicBezTo>
                  <a:cubicBezTo>
                    <a:pt x="822" y="10893"/>
                    <a:pt x="993" y="10724"/>
                    <a:pt x="1015" y="10724"/>
                  </a:cubicBezTo>
                  <a:close/>
                  <a:moveTo>
                    <a:pt x="996" y="10955"/>
                  </a:moveTo>
                  <a:cubicBezTo>
                    <a:pt x="999" y="10955"/>
                    <a:pt x="1002" y="10955"/>
                    <a:pt x="1005" y="10955"/>
                  </a:cubicBezTo>
                  <a:lnTo>
                    <a:pt x="1005" y="10955"/>
                  </a:lnTo>
                  <a:cubicBezTo>
                    <a:pt x="1004" y="10955"/>
                    <a:pt x="1003" y="10955"/>
                    <a:pt x="1003" y="10955"/>
                  </a:cubicBezTo>
                  <a:cubicBezTo>
                    <a:pt x="893" y="10955"/>
                    <a:pt x="1134" y="11196"/>
                    <a:pt x="1134" y="11196"/>
                  </a:cubicBezTo>
                  <a:cubicBezTo>
                    <a:pt x="1134" y="11277"/>
                    <a:pt x="1112" y="11308"/>
                    <a:pt x="1082" y="11308"/>
                  </a:cubicBezTo>
                  <a:cubicBezTo>
                    <a:pt x="980" y="11308"/>
                    <a:pt x="781" y="10955"/>
                    <a:pt x="996" y="10955"/>
                  </a:cubicBezTo>
                  <a:close/>
                  <a:moveTo>
                    <a:pt x="66108" y="11086"/>
                  </a:moveTo>
                  <a:cubicBezTo>
                    <a:pt x="66178" y="11086"/>
                    <a:pt x="66248" y="11129"/>
                    <a:pt x="66240" y="11223"/>
                  </a:cubicBezTo>
                  <a:cubicBezTo>
                    <a:pt x="66205" y="11178"/>
                    <a:pt x="66183" y="11160"/>
                    <a:pt x="66169" y="11160"/>
                  </a:cubicBezTo>
                  <a:cubicBezTo>
                    <a:pt x="66126" y="11160"/>
                    <a:pt x="66162" y="11330"/>
                    <a:pt x="66141" y="11357"/>
                  </a:cubicBezTo>
                  <a:lnTo>
                    <a:pt x="65981" y="11223"/>
                  </a:lnTo>
                  <a:cubicBezTo>
                    <a:pt x="65958" y="11135"/>
                    <a:pt x="66033" y="11086"/>
                    <a:pt x="66108" y="11086"/>
                  </a:cubicBezTo>
                  <a:close/>
                  <a:moveTo>
                    <a:pt x="1126" y="11477"/>
                  </a:moveTo>
                  <a:cubicBezTo>
                    <a:pt x="1246" y="11477"/>
                    <a:pt x="1028" y="11560"/>
                    <a:pt x="937" y="11560"/>
                  </a:cubicBezTo>
                  <a:cubicBezTo>
                    <a:pt x="903" y="11560"/>
                    <a:pt x="887" y="11548"/>
                    <a:pt x="911" y="11518"/>
                  </a:cubicBezTo>
                  <a:cubicBezTo>
                    <a:pt x="964" y="11509"/>
                    <a:pt x="1009" y="11491"/>
                    <a:pt x="1062" y="11482"/>
                  </a:cubicBezTo>
                  <a:cubicBezTo>
                    <a:pt x="1090" y="11479"/>
                    <a:pt x="1111" y="11477"/>
                    <a:pt x="1126" y="11477"/>
                  </a:cubicBezTo>
                  <a:close/>
                  <a:moveTo>
                    <a:pt x="65970" y="11536"/>
                  </a:moveTo>
                  <a:cubicBezTo>
                    <a:pt x="66010" y="11536"/>
                    <a:pt x="66083" y="11760"/>
                    <a:pt x="66026" y="11760"/>
                  </a:cubicBezTo>
                  <a:cubicBezTo>
                    <a:pt x="66019" y="11760"/>
                    <a:pt x="66010" y="11757"/>
                    <a:pt x="65999" y="11749"/>
                  </a:cubicBezTo>
                  <a:cubicBezTo>
                    <a:pt x="65981" y="11714"/>
                    <a:pt x="65963" y="11678"/>
                    <a:pt x="65945" y="11634"/>
                  </a:cubicBezTo>
                  <a:cubicBezTo>
                    <a:pt x="65945" y="11562"/>
                    <a:pt x="65955" y="11536"/>
                    <a:pt x="65970" y="11536"/>
                  </a:cubicBezTo>
                  <a:close/>
                  <a:moveTo>
                    <a:pt x="65515" y="11436"/>
                  </a:moveTo>
                  <a:cubicBezTo>
                    <a:pt x="65621" y="11436"/>
                    <a:pt x="65908" y="11740"/>
                    <a:pt x="65740" y="11803"/>
                  </a:cubicBezTo>
                  <a:cubicBezTo>
                    <a:pt x="65740" y="11803"/>
                    <a:pt x="65740" y="11803"/>
                    <a:pt x="65739" y="11803"/>
                  </a:cubicBezTo>
                  <a:cubicBezTo>
                    <a:pt x="65718" y="11803"/>
                    <a:pt x="65511" y="11510"/>
                    <a:pt x="65484" y="11510"/>
                  </a:cubicBezTo>
                  <a:cubicBezTo>
                    <a:pt x="65482" y="11510"/>
                    <a:pt x="65481" y="11513"/>
                    <a:pt x="65481" y="11518"/>
                  </a:cubicBezTo>
                  <a:cubicBezTo>
                    <a:pt x="65470" y="11460"/>
                    <a:pt x="65485" y="11436"/>
                    <a:pt x="65515" y="11436"/>
                  </a:cubicBezTo>
                  <a:close/>
                  <a:moveTo>
                    <a:pt x="1705" y="12080"/>
                  </a:moveTo>
                  <a:cubicBezTo>
                    <a:pt x="1705" y="12187"/>
                    <a:pt x="1669" y="12258"/>
                    <a:pt x="1562" y="12258"/>
                  </a:cubicBezTo>
                  <a:cubicBezTo>
                    <a:pt x="1642" y="12258"/>
                    <a:pt x="1651" y="12124"/>
                    <a:pt x="1705" y="12080"/>
                  </a:cubicBezTo>
                  <a:close/>
                  <a:moveTo>
                    <a:pt x="65982" y="12097"/>
                  </a:moveTo>
                  <a:cubicBezTo>
                    <a:pt x="66030" y="12097"/>
                    <a:pt x="66075" y="12142"/>
                    <a:pt x="66061" y="12294"/>
                  </a:cubicBezTo>
                  <a:cubicBezTo>
                    <a:pt x="66053" y="12294"/>
                    <a:pt x="66045" y="12295"/>
                    <a:pt x="66037" y="12295"/>
                  </a:cubicBezTo>
                  <a:cubicBezTo>
                    <a:pt x="65953" y="12295"/>
                    <a:pt x="65899" y="12251"/>
                    <a:pt x="65883" y="12169"/>
                  </a:cubicBezTo>
                  <a:cubicBezTo>
                    <a:pt x="65883" y="12142"/>
                    <a:pt x="65934" y="12097"/>
                    <a:pt x="65982" y="12097"/>
                  </a:cubicBezTo>
                  <a:close/>
                  <a:moveTo>
                    <a:pt x="66043" y="12392"/>
                  </a:moveTo>
                  <a:lnTo>
                    <a:pt x="66043" y="12392"/>
                  </a:lnTo>
                  <a:cubicBezTo>
                    <a:pt x="66150" y="12463"/>
                    <a:pt x="66141" y="12543"/>
                    <a:pt x="66025" y="12651"/>
                  </a:cubicBezTo>
                  <a:cubicBezTo>
                    <a:pt x="66008" y="12606"/>
                    <a:pt x="65990" y="12552"/>
                    <a:pt x="65963" y="12499"/>
                  </a:cubicBezTo>
                  <a:cubicBezTo>
                    <a:pt x="65990" y="12463"/>
                    <a:pt x="66017" y="12427"/>
                    <a:pt x="66043" y="12392"/>
                  </a:cubicBezTo>
                  <a:close/>
                  <a:moveTo>
                    <a:pt x="65588" y="12695"/>
                  </a:moveTo>
                  <a:cubicBezTo>
                    <a:pt x="65588" y="12704"/>
                    <a:pt x="65588" y="12704"/>
                    <a:pt x="65597" y="12713"/>
                  </a:cubicBezTo>
                  <a:cubicBezTo>
                    <a:pt x="65588" y="12713"/>
                    <a:pt x="65579" y="12704"/>
                    <a:pt x="65588" y="12695"/>
                  </a:cubicBezTo>
                  <a:close/>
                  <a:moveTo>
                    <a:pt x="1277" y="12356"/>
                  </a:moveTo>
                  <a:cubicBezTo>
                    <a:pt x="1357" y="12356"/>
                    <a:pt x="1259" y="12615"/>
                    <a:pt x="1268" y="12642"/>
                  </a:cubicBezTo>
                  <a:cubicBezTo>
                    <a:pt x="1268" y="12677"/>
                    <a:pt x="1268" y="12722"/>
                    <a:pt x="1268" y="12766"/>
                  </a:cubicBezTo>
                  <a:cubicBezTo>
                    <a:pt x="1260" y="12770"/>
                    <a:pt x="1252" y="12771"/>
                    <a:pt x="1245" y="12771"/>
                  </a:cubicBezTo>
                  <a:cubicBezTo>
                    <a:pt x="1119" y="12771"/>
                    <a:pt x="1007" y="12373"/>
                    <a:pt x="1277" y="12356"/>
                  </a:cubicBezTo>
                  <a:close/>
                  <a:moveTo>
                    <a:pt x="1856" y="13560"/>
                  </a:moveTo>
                  <a:lnTo>
                    <a:pt x="1856" y="13560"/>
                  </a:lnTo>
                  <a:cubicBezTo>
                    <a:pt x="1963" y="13632"/>
                    <a:pt x="1963" y="13703"/>
                    <a:pt x="1847" y="13757"/>
                  </a:cubicBezTo>
                  <a:cubicBezTo>
                    <a:pt x="1732" y="13694"/>
                    <a:pt x="1732" y="13623"/>
                    <a:pt x="1856" y="13560"/>
                  </a:cubicBezTo>
                  <a:close/>
                  <a:moveTo>
                    <a:pt x="1107" y="13775"/>
                  </a:moveTo>
                  <a:cubicBezTo>
                    <a:pt x="1143" y="13775"/>
                    <a:pt x="1455" y="14024"/>
                    <a:pt x="1348" y="14042"/>
                  </a:cubicBezTo>
                  <a:cubicBezTo>
                    <a:pt x="1346" y="14043"/>
                    <a:pt x="1343" y="14043"/>
                    <a:pt x="1341" y="14043"/>
                  </a:cubicBezTo>
                  <a:cubicBezTo>
                    <a:pt x="1262" y="14043"/>
                    <a:pt x="1029" y="13775"/>
                    <a:pt x="1107" y="13775"/>
                  </a:cubicBezTo>
                  <a:close/>
                  <a:moveTo>
                    <a:pt x="1274" y="14137"/>
                  </a:moveTo>
                  <a:cubicBezTo>
                    <a:pt x="1289" y="14137"/>
                    <a:pt x="1302" y="14153"/>
                    <a:pt x="1312" y="14194"/>
                  </a:cubicBezTo>
                  <a:cubicBezTo>
                    <a:pt x="1357" y="14301"/>
                    <a:pt x="1330" y="14381"/>
                    <a:pt x="1241" y="14435"/>
                  </a:cubicBezTo>
                  <a:cubicBezTo>
                    <a:pt x="1140" y="14435"/>
                    <a:pt x="1214" y="14137"/>
                    <a:pt x="1274" y="14137"/>
                  </a:cubicBezTo>
                  <a:close/>
                  <a:moveTo>
                    <a:pt x="1027" y="14435"/>
                  </a:moveTo>
                  <a:cubicBezTo>
                    <a:pt x="1143" y="14488"/>
                    <a:pt x="1134" y="14515"/>
                    <a:pt x="991" y="14515"/>
                  </a:cubicBezTo>
                  <a:cubicBezTo>
                    <a:pt x="884" y="14461"/>
                    <a:pt x="893" y="14435"/>
                    <a:pt x="1027" y="14435"/>
                  </a:cubicBezTo>
                  <a:close/>
                  <a:moveTo>
                    <a:pt x="1233" y="14563"/>
                  </a:moveTo>
                  <a:cubicBezTo>
                    <a:pt x="1331" y="14563"/>
                    <a:pt x="1351" y="14711"/>
                    <a:pt x="1259" y="14908"/>
                  </a:cubicBezTo>
                  <a:lnTo>
                    <a:pt x="1187" y="14792"/>
                  </a:lnTo>
                  <a:lnTo>
                    <a:pt x="1187" y="14792"/>
                  </a:lnTo>
                  <a:cubicBezTo>
                    <a:pt x="1200" y="14793"/>
                    <a:pt x="1210" y="14794"/>
                    <a:pt x="1217" y="14794"/>
                  </a:cubicBezTo>
                  <a:cubicBezTo>
                    <a:pt x="1300" y="14794"/>
                    <a:pt x="1091" y="14711"/>
                    <a:pt x="1009" y="14711"/>
                  </a:cubicBezTo>
                  <a:cubicBezTo>
                    <a:pt x="1103" y="14607"/>
                    <a:pt x="1180" y="14563"/>
                    <a:pt x="1233" y="14563"/>
                  </a:cubicBezTo>
                  <a:close/>
                  <a:moveTo>
                    <a:pt x="65303" y="15354"/>
                  </a:moveTo>
                  <a:cubicBezTo>
                    <a:pt x="65303" y="15354"/>
                    <a:pt x="65303" y="15354"/>
                    <a:pt x="65303" y="15354"/>
                  </a:cubicBezTo>
                  <a:lnTo>
                    <a:pt x="65303" y="15354"/>
                  </a:lnTo>
                  <a:cubicBezTo>
                    <a:pt x="65303" y="15354"/>
                    <a:pt x="65303" y="15354"/>
                    <a:pt x="65303" y="15354"/>
                  </a:cubicBezTo>
                  <a:close/>
                  <a:moveTo>
                    <a:pt x="1330" y="15478"/>
                  </a:moveTo>
                  <a:cubicBezTo>
                    <a:pt x="1330" y="15478"/>
                    <a:pt x="1330" y="15478"/>
                    <a:pt x="1330" y="15478"/>
                  </a:cubicBezTo>
                  <a:cubicBezTo>
                    <a:pt x="1330" y="15478"/>
                    <a:pt x="1330" y="15478"/>
                    <a:pt x="1330" y="15478"/>
                  </a:cubicBezTo>
                  <a:close/>
                  <a:moveTo>
                    <a:pt x="65820" y="18243"/>
                  </a:moveTo>
                  <a:cubicBezTo>
                    <a:pt x="65846" y="18243"/>
                    <a:pt x="65873" y="18255"/>
                    <a:pt x="65901" y="18280"/>
                  </a:cubicBezTo>
                  <a:cubicBezTo>
                    <a:pt x="65937" y="18375"/>
                    <a:pt x="65821" y="18410"/>
                    <a:pt x="65730" y="18410"/>
                  </a:cubicBezTo>
                  <a:cubicBezTo>
                    <a:pt x="65642" y="18410"/>
                    <a:pt x="65577" y="18377"/>
                    <a:pt x="65695" y="18333"/>
                  </a:cubicBezTo>
                  <a:cubicBezTo>
                    <a:pt x="65739" y="18273"/>
                    <a:pt x="65779" y="18243"/>
                    <a:pt x="65820" y="18243"/>
                  </a:cubicBezTo>
                  <a:close/>
                  <a:moveTo>
                    <a:pt x="1033" y="18117"/>
                  </a:moveTo>
                  <a:cubicBezTo>
                    <a:pt x="1036" y="18117"/>
                    <a:pt x="1040" y="18118"/>
                    <a:pt x="1045" y="18119"/>
                  </a:cubicBezTo>
                  <a:cubicBezTo>
                    <a:pt x="1062" y="18128"/>
                    <a:pt x="1241" y="18405"/>
                    <a:pt x="1241" y="18422"/>
                  </a:cubicBezTo>
                  <a:cubicBezTo>
                    <a:pt x="1143" y="18467"/>
                    <a:pt x="1045" y="18521"/>
                    <a:pt x="964" y="18592"/>
                  </a:cubicBezTo>
                  <a:cubicBezTo>
                    <a:pt x="963" y="18604"/>
                    <a:pt x="962" y="18610"/>
                    <a:pt x="961" y="18610"/>
                  </a:cubicBezTo>
                  <a:cubicBezTo>
                    <a:pt x="951" y="18610"/>
                    <a:pt x="933" y="18117"/>
                    <a:pt x="1033" y="18117"/>
                  </a:cubicBezTo>
                  <a:close/>
                  <a:moveTo>
                    <a:pt x="977" y="18659"/>
                  </a:moveTo>
                  <a:cubicBezTo>
                    <a:pt x="1039" y="18659"/>
                    <a:pt x="964" y="18817"/>
                    <a:pt x="955" y="18842"/>
                  </a:cubicBezTo>
                  <a:cubicBezTo>
                    <a:pt x="955" y="18779"/>
                    <a:pt x="955" y="18726"/>
                    <a:pt x="955" y="18663"/>
                  </a:cubicBezTo>
                  <a:cubicBezTo>
                    <a:pt x="964" y="18660"/>
                    <a:pt x="971" y="18659"/>
                    <a:pt x="977" y="18659"/>
                  </a:cubicBezTo>
                  <a:close/>
                  <a:moveTo>
                    <a:pt x="1687" y="18851"/>
                  </a:move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close/>
                  <a:moveTo>
                    <a:pt x="65981" y="19145"/>
                  </a:moveTo>
                  <a:cubicBezTo>
                    <a:pt x="65990" y="19145"/>
                    <a:pt x="65990" y="19154"/>
                    <a:pt x="65990" y="19154"/>
                  </a:cubicBezTo>
                  <a:cubicBezTo>
                    <a:pt x="65990" y="19154"/>
                    <a:pt x="65990" y="19154"/>
                    <a:pt x="65981" y="19145"/>
                  </a:cubicBezTo>
                  <a:close/>
                  <a:moveTo>
                    <a:pt x="1038" y="19003"/>
                  </a:moveTo>
                  <a:cubicBezTo>
                    <a:pt x="1059" y="19003"/>
                    <a:pt x="1085" y="19016"/>
                    <a:pt x="1116" y="19047"/>
                  </a:cubicBezTo>
                  <a:cubicBezTo>
                    <a:pt x="1071" y="19109"/>
                    <a:pt x="1018" y="19154"/>
                    <a:pt x="946" y="19181"/>
                  </a:cubicBezTo>
                  <a:cubicBezTo>
                    <a:pt x="946" y="19160"/>
                    <a:pt x="963" y="19003"/>
                    <a:pt x="1038" y="19003"/>
                  </a:cubicBezTo>
                  <a:close/>
                  <a:moveTo>
                    <a:pt x="66123" y="18698"/>
                  </a:moveTo>
                  <a:lnTo>
                    <a:pt x="66123" y="18698"/>
                  </a:lnTo>
                  <a:cubicBezTo>
                    <a:pt x="66114" y="18900"/>
                    <a:pt x="66163" y="18950"/>
                    <a:pt x="66134" y="18950"/>
                  </a:cubicBezTo>
                  <a:cubicBezTo>
                    <a:pt x="66114" y="18950"/>
                    <a:pt x="66059" y="18927"/>
                    <a:pt x="65927" y="18913"/>
                  </a:cubicBezTo>
                  <a:cubicBezTo>
                    <a:pt x="65885" y="19120"/>
                    <a:pt x="65863" y="19153"/>
                    <a:pt x="65839" y="19153"/>
                  </a:cubicBezTo>
                  <a:cubicBezTo>
                    <a:pt x="65828" y="19153"/>
                    <a:pt x="65817" y="19146"/>
                    <a:pt x="65804" y="19146"/>
                  </a:cubicBezTo>
                  <a:cubicBezTo>
                    <a:pt x="65778" y="19146"/>
                    <a:pt x="65743" y="19170"/>
                    <a:pt x="65686" y="19314"/>
                  </a:cubicBezTo>
                  <a:cubicBezTo>
                    <a:pt x="65660" y="19270"/>
                    <a:pt x="65499" y="19074"/>
                    <a:pt x="65499" y="19029"/>
                  </a:cubicBezTo>
                  <a:cubicBezTo>
                    <a:pt x="65499" y="19011"/>
                    <a:pt x="65945" y="18770"/>
                    <a:pt x="65963" y="18770"/>
                  </a:cubicBezTo>
                  <a:cubicBezTo>
                    <a:pt x="65979" y="18776"/>
                    <a:pt x="65996" y="18779"/>
                    <a:pt x="66013" y="18779"/>
                  </a:cubicBezTo>
                  <a:cubicBezTo>
                    <a:pt x="66067" y="18779"/>
                    <a:pt x="66118" y="18749"/>
                    <a:pt x="66123" y="18698"/>
                  </a:cubicBezTo>
                  <a:close/>
                  <a:moveTo>
                    <a:pt x="65686" y="19314"/>
                  </a:moveTo>
                  <a:cubicBezTo>
                    <a:pt x="65695" y="19323"/>
                    <a:pt x="65695" y="19332"/>
                    <a:pt x="65695" y="19332"/>
                  </a:cubicBezTo>
                  <a:cubicBezTo>
                    <a:pt x="65686" y="19323"/>
                    <a:pt x="65686" y="19323"/>
                    <a:pt x="65686" y="19314"/>
                  </a:cubicBezTo>
                  <a:close/>
                  <a:moveTo>
                    <a:pt x="66062" y="19310"/>
                  </a:moveTo>
                  <a:cubicBezTo>
                    <a:pt x="66091" y="19310"/>
                    <a:pt x="66121" y="19317"/>
                    <a:pt x="66150" y="19332"/>
                  </a:cubicBezTo>
                  <a:cubicBezTo>
                    <a:pt x="66150" y="19375"/>
                    <a:pt x="66102" y="19391"/>
                    <a:pt x="66053" y="19391"/>
                  </a:cubicBezTo>
                  <a:cubicBezTo>
                    <a:pt x="66000" y="19391"/>
                    <a:pt x="65945" y="19373"/>
                    <a:pt x="65945" y="19350"/>
                  </a:cubicBezTo>
                  <a:cubicBezTo>
                    <a:pt x="65982" y="19324"/>
                    <a:pt x="66021" y="19310"/>
                    <a:pt x="66062" y="19310"/>
                  </a:cubicBezTo>
                  <a:close/>
                  <a:moveTo>
                    <a:pt x="65850" y="19516"/>
                  </a:moveTo>
                  <a:cubicBezTo>
                    <a:pt x="65856" y="19516"/>
                    <a:pt x="65824" y="19656"/>
                    <a:pt x="65749" y="19656"/>
                  </a:cubicBezTo>
                  <a:cubicBezTo>
                    <a:pt x="65729" y="19656"/>
                    <a:pt x="65705" y="19645"/>
                    <a:pt x="65678" y="19618"/>
                  </a:cubicBezTo>
                  <a:cubicBezTo>
                    <a:pt x="65678" y="19618"/>
                    <a:pt x="65838" y="19520"/>
                    <a:pt x="65847" y="19520"/>
                  </a:cubicBezTo>
                  <a:cubicBezTo>
                    <a:pt x="65848" y="19517"/>
                    <a:pt x="65849" y="19516"/>
                    <a:pt x="65850" y="19516"/>
                  </a:cubicBezTo>
                  <a:close/>
                  <a:moveTo>
                    <a:pt x="65972" y="20786"/>
                  </a:moveTo>
                  <a:cubicBezTo>
                    <a:pt x="65981" y="21036"/>
                    <a:pt x="66097" y="20956"/>
                    <a:pt x="66061" y="21268"/>
                  </a:cubicBezTo>
                  <a:cubicBezTo>
                    <a:pt x="65999" y="21250"/>
                    <a:pt x="65927" y="21233"/>
                    <a:pt x="65865" y="21215"/>
                  </a:cubicBezTo>
                  <a:cubicBezTo>
                    <a:pt x="65883" y="21161"/>
                    <a:pt x="65972" y="20831"/>
                    <a:pt x="65972" y="20786"/>
                  </a:cubicBezTo>
                  <a:close/>
                  <a:moveTo>
                    <a:pt x="65838" y="21366"/>
                  </a:moveTo>
                  <a:lnTo>
                    <a:pt x="65838" y="21366"/>
                  </a:lnTo>
                  <a:cubicBezTo>
                    <a:pt x="66043" y="21464"/>
                    <a:pt x="65945" y="21643"/>
                    <a:pt x="65820" y="21884"/>
                  </a:cubicBezTo>
                  <a:lnTo>
                    <a:pt x="65829" y="21687"/>
                  </a:lnTo>
                  <a:cubicBezTo>
                    <a:pt x="65829" y="21580"/>
                    <a:pt x="65838" y="21473"/>
                    <a:pt x="65838" y="21366"/>
                  </a:cubicBezTo>
                  <a:close/>
                  <a:moveTo>
                    <a:pt x="65562" y="21884"/>
                  </a:moveTo>
                  <a:cubicBezTo>
                    <a:pt x="65562" y="21937"/>
                    <a:pt x="65544" y="21973"/>
                    <a:pt x="65508" y="22000"/>
                  </a:cubicBezTo>
                  <a:cubicBezTo>
                    <a:pt x="65526" y="21955"/>
                    <a:pt x="65544" y="21919"/>
                    <a:pt x="65562" y="21884"/>
                  </a:cubicBezTo>
                  <a:close/>
                  <a:moveTo>
                    <a:pt x="1437" y="22106"/>
                  </a:moveTo>
                  <a:cubicBezTo>
                    <a:pt x="1437" y="22106"/>
                    <a:pt x="1437" y="22107"/>
                    <a:pt x="1437" y="22107"/>
                  </a:cubicBezTo>
                  <a:cubicBezTo>
                    <a:pt x="1437" y="22107"/>
                    <a:pt x="1437" y="22107"/>
                    <a:pt x="1437" y="22106"/>
                  </a:cubicBezTo>
                  <a:close/>
                  <a:moveTo>
                    <a:pt x="65728" y="22993"/>
                  </a:moveTo>
                  <a:cubicBezTo>
                    <a:pt x="65730" y="22993"/>
                    <a:pt x="65734" y="22999"/>
                    <a:pt x="65740" y="23017"/>
                  </a:cubicBezTo>
                  <a:cubicBezTo>
                    <a:pt x="65728" y="23017"/>
                    <a:pt x="65724" y="22993"/>
                    <a:pt x="65728" y="22993"/>
                  </a:cubicBezTo>
                  <a:close/>
                  <a:moveTo>
                    <a:pt x="65544" y="23195"/>
                  </a:moveTo>
                  <a:cubicBezTo>
                    <a:pt x="65544" y="23266"/>
                    <a:pt x="65508" y="23302"/>
                    <a:pt x="65446" y="23302"/>
                  </a:cubicBezTo>
                  <a:cubicBezTo>
                    <a:pt x="65481" y="23266"/>
                    <a:pt x="65508" y="23231"/>
                    <a:pt x="65544" y="23195"/>
                  </a:cubicBezTo>
                  <a:close/>
                  <a:moveTo>
                    <a:pt x="65416" y="23408"/>
                  </a:moveTo>
                  <a:cubicBezTo>
                    <a:pt x="65526" y="23408"/>
                    <a:pt x="65624" y="23686"/>
                    <a:pt x="65633" y="23686"/>
                  </a:cubicBezTo>
                  <a:cubicBezTo>
                    <a:pt x="65594" y="23686"/>
                    <a:pt x="65583" y="23614"/>
                    <a:pt x="65563" y="23614"/>
                  </a:cubicBezTo>
                  <a:cubicBezTo>
                    <a:pt x="65556" y="23614"/>
                    <a:pt x="65547" y="23624"/>
                    <a:pt x="65535" y="23650"/>
                  </a:cubicBezTo>
                  <a:cubicBezTo>
                    <a:pt x="65526" y="23641"/>
                    <a:pt x="65303" y="23427"/>
                    <a:pt x="65401" y="23409"/>
                  </a:cubicBezTo>
                  <a:cubicBezTo>
                    <a:pt x="65406" y="23408"/>
                    <a:pt x="65411" y="23408"/>
                    <a:pt x="65416" y="23408"/>
                  </a:cubicBezTo>
                  <a:close/>
                  <a:moveTo>
                    <a:pt x="65459" y="23760"/>
                  </a:moveTo>
                  <a:cubicBezTo>
                    <a:pt x="65460" y="23760"/>
                    <a:pt x="65456" y="23775"/>
                    <a:pt x="65446" y="23811"/>
                  </a:cubicBezTo>
                  <a:cubicBezTo>
                    <a:pt x="65446" y="23802"/>
                    <a:pt x="65446" y="23793"/>
                    <a:pt x="65446" y="23784"/>
                  </a:cubicBezTo>
                  <a:cubicBezTo>
                    <a:pt x="65453" y="23769"/>
                    <a:pt x="65458" y="23760"/>
                    <a:pt x="65459" y="23760"/>
                  </a:cubicBezTo>
                  <a:close/>
                  <a:moveTo>
                    <a:pt x="64901" y="23695"/>
                  </a:moveTo>
                  <a:cubicBezTo>
                    <a:pt x="65017" y="23757"/>
                    <a:pt x="65008" y="23829"/>
                    <a:pt x="64893" y="23891"/>
                  </a:cubicBezTo>
                  <a:cubicBezTo>
                    <a:pt x="64777" y="23820"/>
                    <a:pt x="64777" y="23757"/>
                    <a:pt x="64901" y="23695"/>
                  </a:cubicBezTo>
                  <a:close/>
                  <a:moveTo>
                    <a:pt x="65481" y="24685"/>
                  </a:moveTo>
                  <a:lnTo>
                    <a:pt x="65481" y="24685"/>
                  </a:lnTo>
                  <a:cubicBezTo>
                    <a:pt x="65642" y="24846"/>
                    <a:pt x="65633" y="24979"/>
                    <a:pt x="65463" y="25095"/>
                  </a:cubicBezTo>
                  <a:cubicBezTo>
                    <a:pt x="65401" y="25095"/>
                    <a:pt x="65481" y="24730"/>
                    <a:pt x="65481" y="24685"/>
                  </a:cubicBezTo>
                  <a:close/>
                  <a:moveTo>
                    <a:pt x="65809" y="25892"/>
                  </a:moveTo>
                  <a:cubicBezTo>
                    <a:pt x="65843" y="25892"/>
                    <a:pt x="65860" y="25903"/>
                    <a:pt x="65838" y="25934"/>
                  </a:cubicBezTo>
                  <a:cubicBezTo>
                    <a:pt x="65785" y="25952"/>
                    <a:pt x="65731" y="25961"/>
                    <a:pt x="65678" y="25978"/>
                  </a:cubicBezTo>
                  <a:cubicBezTo>
                    <a:pt x="65657" y="25980"/>
                    <a:pt x="65641" y="25981"/>
                    <a:pt x="65627" y="25981"/>
                  </a:cubicBezTo>
                  <a:cubicBezTo>
                    <a:pt x="65486" y="25981"/>
                    <a:pt x="65713" y="25892"/>
                    <a:pt x="65809" y="25892"/>
                  </a:cubicBezTo>
                  <a:close/>
                  <a:moveTo>
                    <a:pt x="1000" y="25648"/>
                  </a:moveTo>
                  <a:cubicBezTo>
                    <a:pt x="1016" y="25648"/>
                    <a:pt x="1231" y="25943"/>
                    <a:pt x="1257" y="25943"/>
                  </a:cubicBezTo>
                  <a:cubicBezTo>
                    <a:pt x="1259" y="25943"/>
                    <a:pt x="1260" y="25942"/>
                    <a:pt x="1260" y="25939"/>
                  </a:cubicBezTo>
                  <a:lnTo>
                    <a:pt x="1260" y="25939"/>
                  </a:lnTo>
                  <a:cubicBezTo>
                    <a:pt x="1270" y="25999"/>
                    <a:pt x="1252" y="26023"/>
                    <a:pt x="1221" y="26023"/>
                  </a:cubicBezTo>
                  <a:cubicBezTo>
                    <a:pt x="1110" y="26023"/>
                    <a:pt x="827" y="25718"/>
                    <a:pt x="1000" y="25648"/>
                  </a:cubicBezTo>
                  <a:close/>
                  <a:moveTo>
                    <a:pt x="938" y="26309"/>
                  </a:moveTo>
                  <a:cubicBezTo>
                    <a:pt x="946" y="26353"/>
                    <a:pt x="973" y="26398"/>
                    <a:pt x="1009" y="26433"/>
                  </a:cubicBezTo>
                  <a:cubicBezTo>
                    <a:pt x="964" y="26416"/>
                    <a:pt x="938" y="26389"/>
                    <a:pt x="938" y="26309"/>
                  </a:cubicBezTo>
                  <a:close/>
                  <a:moveTo>
                    <a:pt x="65658" y="26144"/>
                  </a:moveTo>
                  <a:cubicBezTo>
                    <a:pt x="65761" y="26144"/>
                    <a:pt x="65964" y="26505"/>
                    <a:pt x="65746" y="26505"/>
                  </a:cubicBezTo>
                  <a:cubicBezTo>
                    <a:pt x="65744" y="26505"/>
                    <a:pt x="65742" y="26505"/>
                    <a:pt x="65740" y="26505"/>
                  </a:cubicBezTo>
                  <a:cubicBezTo>
                    <a:pt x="65865" y="26505"/>
                    <a:pt x="65606" y="26264"/>
                    <a:pt x="65606" y="26255"/>
                  </a:cubicBezTo>
                  <a:cubicBezTo>
                    <a:pt x="65606" y="26175"/>
                    <a:pt x="65628" y="26144"/>
                    <a:pt x="65658" y="26144"/>
                  </a:cubicBezTo>
                  <a:close/>
                  <a:moveTo>
                    <a:pt x="65850" y="26558"/>
                  </a:moveTo>
                  <a:cubicBezTo>
                    <a:pt x="65860" y="26558"/>
                    <a:pt x="65871" y="26561"/>
                    <a:pt x="65883" y="26567"/>
                  </a:cubicBezTo>
                  <a:cubicBezTo>
                    <a:pt x="65870" y="26600"/>
                    <a:pt x="65745" y="26721"/>
                    <a:pt x="65727" y="26721"/>
                  </a:cubicBezTo>
                  <a:cubicBezTo>
                    <a:pt x="65721" y="26721"/>
                    <a:pt x="65730" y="26703"/>
                    <a:pt x="65767" y="26656"/>
                  </a:cubicBezTo>
                  <a:cubicBezTo>
                    <a:pt x="65788" y="26594"/>
                    <a:pt x="65814" y="26558"/>
                    <a:pt x="65850" y="26558"/>
                  </a:cubicBezTo>
                  <a:close/>
                  <a:moveTo>
                    <a:pt x="1589" y="27103"/>
                  </a:moveTo>
                  <a:cubicBezTo>
                    <a:pt x="1590" y="27110"/>
                    <a:pt x="1592" y="27118"/>
                    <a:pt x="1594" y="27126"/>
                  </a:cubicBezTo>
                  <a:lnTo>
                    <a:pt x="1594" y="27126"/>
                  </a:lnTo>
                  <a:cubicBezTo>
                    <a:pt x="1593" y="27118"/>
                    <a:pt x="1591" y="27110"/>
                    <a:pt x="1589" y="27103"/>
                  </a:cubicBezTo>
                  <a:close/>
                  <a:moveTo>
                    <a:pt x="920" y="26790"/>
                  </a:moveTo>
                  <a:cubicBezTo>
                    <a:pt x="1045" y="26871"/>
                    <a:pt x="1357" y="27049"/>
                    <a:pt x="1089" y="27156"/>
                  </a:cubicBezTo>
                  <a:cubicBezTo>
                    <a:pt x="1178" y="27174"/>
                    <a:pt x="1250" y="27218"/>
                    <a:pt x="1303" y="27281"/>
                  </a:cubicBezTo>
                  <a:cubicBezTo>
                    <a:pt x="1292" y="27341"/>
                    <a:pt x="1261" y="27371"/>
                    <a:pt x="1215" y="27371"/>
                  </a:cubicBezTo>
                  <a:cubicBezTo>
                    <a:pt x="1185" y="27371"/>
                    <a:pt x="1149" y="27359"/>
                    <a:pt x="1107" y="27334"/>
                  </a:cubicBezTo>
                  <a:cubicBezTo>
                    <a:pt x="1036" y="27343"/>
                    <a:pt x="964" y="27352"/>
                    <a:pt x="893" y="27361"/>
                  </a:cubicBezTo>
                  <a:cubicBezTo>
                    <a:pt x="893" y="27388"/>
                    <a:pt x="893" y="27406"/>
                    <a:pt x="893" y="27433"/>
                  </a:cubicBezTo>
                  <a:cubicBezTo>
                    <a:pt x="857" y="27397"/>
                    <a:pt x="866" y="27379"/>
                    <a:pt x="893" y="27361"/>
                  </a:cubicBezTo>
                  <a:cubicBezTo>
                    <a:pt x="902" y="27174"/>
                    <a:pt x="911" y="26978"/>
                    <a:pt x="920" y="26790"/>
                  </a:cubicBezTo>
                  <a:close/>
                  <a:moveTo>
                    <a:pt x="1077" y="27914"/>
                  </a:moveTo>
                  <a:cubicBezTo>
                    <a:pt x="1095" y="27914"/>
                    <a:pt x="1114" y="27933"/>
                    <a:pt x="1134" y="27968"/>
                  </a:cubicBezTo>
                  <a:cubicBezTo>
                    <a:pt x="1119" y="28028"/>
                    <a:pt x="1101" y="28057"/>
                    <a:pt x="1080" y="28057"/>
                  </a:cubicBezTo>
                  <a:cubicBezTo>
                    <a:pt x="1064" y="28057"/>
                    <a:pt x="1046" y="28039"/>
                    <a:pt x="1027" y="28004"/>
                  </a:cubicBezTo>
                  <a:cubicBezTo>
                    <a:pt x="1037" y="27944"/>
                    <a:pt x="1055" y="27914"/>
                    <a:pt x="1077" y="27914"/>
                  </a:cubicBezTo>
                  <a:close/>
                  <a:moveTo>
                    <a:pt x="1901" y="28298"/>
                  </a:moveTo>
                  <a:cubicBezTo>
                    <a:pt x="1901" y="28298"/>
                    <a:pt x="1901" y="28298"/>
                    <a:pt x="1901" y="28298"/>
                  </a:cubicBezTo>
                  <a:lnTo>
                    <a:pt x="1901" y="28298"/>
                  </a:lnTo>
                  <a:cubicBezTo>
                    <a:pt x="1901" y="28298"/>
                    <a:pt x="1901" y="28298"/>
                    <a:pt x="1901" y="28298"/>
                  </a:cubicBezTo>
                  <a:close/>
                  <a:moveTo>
                    <a:pt x="64964" y="29092"/>
                  </a:moveTo>
                  <a:lnTo>
                    <a:pt x="64964" y="29092"/>
                  </a:lnTo>
                  <a:cubicBezTo>
                    <a:pt x="64955" y="29101"/>
                    <a:pt x="64955" y="29101"/>
                    <a:pt x="64955" y="29101"/>
                  </a:cubicBezTo>
                  <a:cubicBezTo>
                    <a:pt x="64955" y="29092"/>
                    <a:pt x="64964" y="29092"/>
                    <a:pt x="64964" y="29092"/>
                  </a:cubicBezTo>
                  <a:close/>
                  <a:moveTo>
                    <a:pt x="65258" y="29181"/>
                  </a:moveTo>
                  <a:cubicBezTo>
                    <a:pt x="65392" y="29226"/>
                    <a:pt x="65392" y="29270"/>
                    <a:pt x="65267" y="29306"/>
                  </a:cubicBezTo>
                  <a:cubicBezTo>
                    <a:pt x="65225" y="29344"/>
                    <a:pt x="65200" y="29359"/>
                    <a:pt x="65188" y="29359"/>
                  </a:cubicBezTo>
                  <a:cubicBezTo>
                    <a:pt x="65150" y="29359"/>
                    <a:pt x="65238" y="29208"/>
                    <a:pt x="65258" y="29181"/>
                  </a:cubicBezTo>
                  <a:close/>
                  <a:moveTo>
                    <a:pt x="893" y="30091"/>
                  </a:moveTo>
                  <a:cubicBezTo>
                    <a:pt x="893" y="30096"/>
                    <a:pt x="891" y="30098"/>
                    <a:pt x="887" y="30098"/>
                  </a:cubicBezTo>
                  <a:cubicBezTo>
                    <a:pt x="884" y="30098"/>
                    <a:pt x="880" y="30096"/>
                    <a:pt x="875" y="30091"/>
                  </a:cubicBezTo>
                  <a:close/>
                  <a:moveTo>
                    <a:pt x="804" y="30162"/>
                  </a:moveTo>
                  <a:cubicBezTo>
                    <a:pt x="804" y="30287"/>
                    <a:pt x="813" y="30421"/>
                    <a:pt x="813" y="30546"/>
                  </a:cubicBezTo>
                  <a:cubicBezTo>
                    <a:pt x="688" y="30359"/>
                    <a:pt x="688" y="30225"/>
                    <a:pt x="804" y="30162"/>
                  </a:cubicBezTo>
                  <a:close/>
                  <a:moveTo>
                    <a:pt x="811" y="30655"/>
                  </a:moveTo>
                  <a:cubicBezTo>
                    <a:pt x="812" y="30655"/>
                    <a:pt x="818" y="30657"/>
                    <a:pt x="830" y="30662"/>
                  </a:cubicBezTo>
                  <a:cubicBezTo>
                    <a:pt x="892" y="30686"/>
                    <a:pt x="912" y="30695"/>
                    <a:pt x="911" y="30695"/>
                  </a:cubicBezTo>
                  <a:cubicBezTo>
                    <a:pt x="909" y="30695"/>
                    <a:pt x="809" y="30655"/>
                    <a:pt x="811" y="30655"/>
                  </a:cubicBezTo>
                  <a:close/>
                  <a:moveTo>
                    <a:pt x="1239" y="30830"/>
                  </a:moveTo>
                  <a:lnTo>
                    <a:pt x="1239" y="30830"/>
                  </a:lnTo>
                  <a:cubicBezTo>
                    <a:pt x="1240" y="30830"/>
                    <a:pt x="1240" y="30831"/>
                    <a:pt x="1241" y="30832"/>
                  </a:cubicBezTo>
                  <a:cubicBezTo>
                    <a:pt x="1241" y="30831"/>
                    <a:pt x="1240" y="30830"/>
                    <a:pt x="1239" y="30830"/>
                  </a:cubicBezTo>
                  <a:close/>
                  <a:moveTo>
                    <a:pt x="65664" y="31043"/>
                  </a:moveTo>
                  <a:cubicBezTo>
                    <a:pt x="65702" y="31043"/>
                    <a:pt x="65740" y="31059"/>
                    <a:pt x="65776" y="31090"/>
                  </a:cubicBezTo>
                  <a:cubicBezTo>
                    <a:pt x="65740" y="31117"/>
                    <a:pt x="65702" y="31130"/>
                    <a:pt x="65664" y="31130"/>
                  </a:cubicBezTo>
                  <a:cubicBezTo>
                    <a:pt x="65626" y="31130"/>
                    <a:pt x="65588" y="31117"/>
                    <a:pt x="65553" y="31090"/>
                  </a:cubicBezTo>
                  <a:cubicBezTo>
                    <a:pt x="65588" y="31059"/>
                    <a:pt x="65626" y="31043"/>
                    <a:pt x="65664" y="31043"/>
                  </a:cubicBezTo>
                  <a:close/>
                  <a:moveTo>
                    <a:pt x="65776" y="31388"/>
                  </a:moveTo>
                  <a:cubicBezTo>
                    <a:pt x="65823" y="31388"/>
                    <a:pt x="65901" y="31423"/>
                    <a:pt x="65918" y="31518"/>
                  </a:cubicBezTo>
                  <a:cubicBezTo>
                    <a:pt x="65895" y="31521"/>
                    <a:pt x="65872" y="31523"/>
                    <a:pt x="65851" y="31523"/>
                  </a:cubicBezTo>
                  <a:cubicBezTo>
                    <a:pt x="65789" y="31523"/>
                    <a:pt x="65740" y="31504"/>
                    <a:pt x="65740" y="31411"/>
                  </a:cubicBezTo>
                  <a:cubicBezTo>
                    <a:pt x="65737" y="31396"/>
                    <a:pt x="65753" y="31388"/>
                    <a:pt x="65776" y="31388"/>
                  </a:cubicBezTo>
                  <a:close/>
                  <a:moveTo>
                    <a:pt x="65356" y="32321"/>
                  </a:moveTo>
                  <a:cubicBezTo>
                    <a:pt x="65356" y="32339"/>
                    <a:pt x="65356" y="32357"/>
                    <a:pt x="65356" y="32375"/>
                  </a:cubicBezTo>
                  <a:cubicBezTo>
                    <a:pt x="65339" y="32348"/>
                    <a:pt x="65339" y="32321"/>
                    <a:pt x="65356" y="32321"/>
                  </a:cubicBezTo>
                  <a:close/>
                  <a:moveTo>
                    <a:pt x="65633" y="32366"/>
                  </a:moveTo>
                  <a:cubicBezTo>
                    <a:pt x="65678" y="32393"/>
                    <a:pt x="65695" y="32411"/>
                    <a:pt x="65704" y="32411"/>
                  </a:cubicBezTo>
                  <a:cubicBezTo>
                    <a:pt x="65693" y="32419"/>
                    <a:pt x="65684" y="32423"/>
                    <a:pt x="65676" y="32423"/>
                  </a:cubicBezTo>
                  <a:cubicBezTo>
                    <a:pt x="65658" y="32423"/>
                    <a:pt x="65645" y="32403"/>
                    <a:pt x="65633" y="32366"/>
                  </a:cubicBezTo>
                  <a:close/>
                  <a:moveTo>
                    <a:pt x="65810" y="31830"/>
                  </a:moveTo>
                  <a:cubicBezTo>
                    <a:pt x="65811" y="31830"/>
                    <a:pt x="65811" y="31830"/>
                    <a:pt x="65811" y="31831"/>
                  </a:cubicBezTo>
                  <a:cubicBezTo>
                    <a:pt x="65936" y="32009"/>
                    <a:pt x="65802" y="32259"/>
                    <a:pt x="65820" y="32446"/>
                  </a:cubicBezTo>
                  <a:cubicBezTo>
                    <a:pt x="65785" y="32339"/>
                    <a:pt x="65758" y="32241"/>
                    <a:pt x="65722" y="32134"/>
                  </a:cubicBezTo>
                  <a:cubicBezTo>
                    <a:pt x="65696" y="32091"/>
                    <a:pt x="65796" y="31830"/>
                    <a:pt x="65810" y="31830"/>
                  </a:cubicBezTo>
                  <a:close/>
                  <a:moveTo>
                    <a:pt x="65777" y="32475"/>
                  </a:moveTo>
                  <a:cubicBezTo>
                    <a:pt x="65835" y="32475"/>
                    <a:pt x="65893" y="32611"/>
                    <a:pt x="65936" y="32611"/>
                  </a:cubicBezTo>
                  <a:cubicBezTo>
                    <a:pt x="65954" y="32611"/>
                    <a:pt x="65970" y="32584"/>
                    <a:pt x="65981" y="32509"/>
                  </a:cubicBezTo>
                  <a:lnTo>
                    <a:pt x="65981" y="32509"/>
                  </a:lnTo>
                  <a:cubicBezTo>
                    <a:pt x="65990" y="32580"/>
                    <a:pt x="65981" y="32651"/>
                    <a:pt x="65972" y="32714"/>
                  </a:cubicBezTo>
                  <a:cubicBezTo>
                    <a:pt x="65936" y="32705"/>
                    <a:pt x="65936" y="32669"/>
                    <a:pt x="65972" y="32616"/>
                  </a:cubicBezTo>
                  <a:lnTo>
                    <a:pt x="65972" y="32616"/>
                  </a:lnTo>
                  <a:cubicBezTo>
                    <a:pt x="65903" y="32631"/>
                    <a:pt x="65861" y="32646"/>
                    <a:pt x="65829" y="32646"/>
                  </a:cubicBezTo>
                  <a:cubicBezTo>
                    <a:pt x="65786" y="32646"/>
                    <a:pt x="65763" y="32619"/>
                    <a:pt x="65722" y="32526"/>
                  </a:cubicBezTo>
                  <a:cubicBezTo>
                    <a:pt x="65740" y="32489"/>
                    <a:pt x="65759" y="32475"/>
                    <a:pt x="65777" y="32475"/>
                  </a:cubicBezTo>
                  <a:close/>
                  <a:moveTo>
                    <a:pt x="65932" y="32707"/>
                  </a:moveTo>
                  <a:cubicBezTo>
                    <a:pt x="65938" y="32707"/>
                    <a:pt x="65946" y="32710"/>
                    <a:pt x="65954" y="32714"/>
                  </a:cubicBezTo>
                  <a:cubicBezTo>
                    <a:pt x="65938" y="32851"/>
                    <a:pt x="65914" y="33002"/>
                    <a:pt x="65899" y="33002"/>
                  </a:cubicBezTo>
                  <a:cubicBezTo>
                    <a:pt x="65889" y="33002"/>
                    <a:pt x="65883" y="32943"/>
                    <a:pt x="65883" y="32785"/>
                  </a:cubicBezTo>
                  <a:cubicBezTo>
                    <a:pt x="65896" y="32731"/>
                    <a:pt x="65910" y="32707"/>
                    <a:pt x="65932" y="32707"/>
                  </a:cubicBezTo>
                  <a:close/>
                  <a:moveTo>
                    <a:pt x="65981" y="33383"/>
                  </a:moveTo>
                  <a:cubicBezTo>
                    <a:pt x="65989" y="33482"/>
                    <a:pt x="65914" y="33709"/>
                    <a:pt x="65825" y="33709"/>
                  </a:cubicBezTo>
                  <a:cubicBezTo>
                    <a:pt x="65818" y="33709"/>
                    <a:pt x="65810" y="33708"/>
                    <a:pt x="65802" y="33704"/>
                  </a:cubicBezTo>
                  <a:cubicBezTo>
                    <a:pt x="65865" y="33526"/>
                    <a:pt x="65909" y="33517"/>
                    <a:pt x="65981" y="33383"/>
                  </a:cubicBezTo>
                  <a:close/>
                  <a:moveTo>
                    <a:pt x="65395" y="33797"/>
                  </a:moveTo>
                  <a:cubicBezTo>
                    <a:pt x="65398" y="33797"/>
                    <a:pt x="65391" y="33855"/>
                    <a:pt x="65378" y="33924"/>
                  </a:cubicBezTo>
                  <a:lnTo>
                    <a:pt x="65378" y="33924"/>
                  </a:lnTo>
                  <a:cubicBezTo>
                    <a:pt x="65383" y="33890"/>
                    <a:pt x="65385" y="33846"/>
                    <a:pt x="65392" y="33802"/>
                  </a:cubicBezTo>
                  <a:cubicBezTo>
                    <a:pt x="65393" y="33799"/>
                    <a:pt x="65394" y="33797"/>
                    <a:pt x="65395" y="33797"/>
                  </a:cubicBezTo>
                  <a:close/>
                  <a:moveTo>
                    <a:pt x="795" y="33918"/>
                  </a:moveTo>
                  <a:lnTo>
                    <a:pt x="795" y="33918"/>
                  </a:lnTo>
                  <a:cubicBezTo>
                    <a:pt x="830" y="33998"/>
                    <a:pt x="875" y="34070"/>
                    <a:pt x="911" y="34141"/>
                  </a:cubicBezTo>
                  <a:cubicBezTo>
                    <a:pt x="911" y="34143"/>
                    <a:pt x="910" y="34143"/>
                    <a:pt x="908" y="34143"/>
                  </a:cubicBezTo>
                  <a:cubicBezTo>
                    <a:pt x="889" y="34143"/>
                    <a:pt x="778" y="34057"/>
                    <a:pt x="795" y="33918"/>
                  </a:cubicBezTo>
                  <a:close/>
                  <a:moveTo>
                    <a:pt x="65704" y="34141"/>
                  </a:moveTo>
                  <a:cubicBezTo>
                    <a:pt x="65704" y="34193"/>
                    <a:pt x="65693" y="34219"/>
                    <a:pt x="65666" y="34219"/>
                  </a:cubicBezTo>
                  <a:cubicBezTo>
                    <a:pt x="65651" y="34219"/>
                    <a:pt x="65632" y="34211"/>
                    <a:pt x="65606" y="34195"/>
                  </a:cubicBezTo>
                  <a:cubicBezTo>
                    <a:pt x="65544" y="34186"/>
                    <a:pt x="65678" y="34141"/>
                    <a:pt x="65704" y="34141"/>
                  </a:cubicBezTo>
                  <a:close/>
                  <a:moveTo>
                    <a:pt x="768" y="34685"/>
                  </a:moveTo>
                  <a:lnTo>
                    <a:pt x="768" y="34685"/>
                  </a:lnTo>
                  <a:cubicBezTo>
                    <a:pt x="759" y="34703"/>
                    <a:pt x="750" y="34730"/>
                    <a:pt x="750" y="34748"/>
                  </a:cubicBezTo>
                  <a:cubicBezTo>
                    <a:pt x="750" y="34712"/>
                    <a:pt x="759" y="34694"/>
                    <a:pt x="768" y="34685"/>
                  </a:cubicBezTo>
                  <a:close/>
                  <a:moveTo>
                    <a:pt x="786" y="34605"/>
                  </a:moveTo>
                  <a:cubicBezTo>
                    <a:pt x="866" y="34641"/>
                    <a:pt x="955" y="34668"/>
                    <a:pt x="1036" y="34694"/>
                  </a:cubicBezTo>
                  <a:cubicBezTo>
                    <a:pt x="991" y="34694"/>
                    <a:pt x="884" y="35105"/>
                    <a:pt x="884" y="35131"/>
                  </a:cubicBezTo>
                  <a:cubicBezTo>
                    <a:pt x="895" y="35175"/>
                    <a:pt x="899" y="35202"/>
                    <a:pt x="895" y="35202"/>
                  </a:cubicBezTo>
                  <a:cubicBezTo>
                    <a:pt x="892" y="35202"/>
                    <a:pt x="885" y="35191"/>
                    <a:pt x="875" y="35167"/>
                  </a:cubicBezTo>
                  <a:cubicBezTo>
                    <a:pt x="875" y="35167"/>
                    <a:pt x="875" y="35149"/>
                    <a:pt x="884" y="35131"/>
                  </a:cubicBezTo>
                  <a:cubicBezTo>
                    <a:pt x="867" y="35063"/>
                    <a:pt x="809" y="34683"/>
                    <a:pt x="773" y="34683"/>
                  </a:cubicBezTo>
                  <a:cubicBezTo>
                    <a:pt x="771" y="34683"/>
                    <a:pt x="770" y="34684"/>
                    <a:pt x="768" y="34685"/>
                  </a:cubicBezTo>
                  <a:lnTo>
                    <a:pt x="786" y="34605"/>
                  </a:lnTo>
                  <a:close/>
                  <a:moveTo>
                    <a:pt x="64875" y="35229"/>
                  </a:moveTo>
                  <a:cubicBezTo>
                    <a:pt x="64875" y="35229"/>
                    <a:pt x="64875" y="35229"/>
                    <a:pt x="64875" y="35230"/>
                  </a:cubicBezTo>
                  <a:cubicBezTo>
                    <a:pt x="64875" y="35230"/>
                    <a:pt x="64875" y="35230"/>
                    <a:pt x="64875" y="35230"/>
                  </a:cubicBezTo>
                  <a:cubicBezTo>
                    <a:pt x="64875" y="35230"/>
                    <a:pt x="64875" y="35230"/>
                    <a:pt x="64875" y="35229"/>
                  </a:cubicBezTo>
                  <a:close/>
                  <a:moveTo>
                    <a:pt x="1473" y="35800"/>
                  </a:moveTo>
                  <a:cubicBezTo>
                    <a:pt x="1473" y="35827"/>
                    <a:pt x="1482" y="35863"/>
                    <a:pt x="1482" y="35881"/>
                  </a:cubicBezTo>
                  <a:cubicBezTo>
                    <a:pt x="1419" y="35845"/>
                    <a:pt x="1410" y="35818"/>
                    <a:pt x="1473" y="35800"/>
                  </a:cubicBezTo>
                  <a:close/>
                  <a:moveTo>
                    <a:pt x="55887" y="35893"/>
                  </a:moveTo>
                  <a:cubicBezTo>
                    <a:pt x="55908" y="35893"/>
                    <a:pt x="55872" y="35904"/>
                    <a:pt x="55851" y="35904"/>
                  </a:cubicBezTo>
                  <a:cubicBezTo>
                    <a:pt x="55843" y="35904"/>
                    <a:pt x="55838" y="35902"/>
                    <a:pt x="55838" y="35899"/>
                  </a:cubicBezTo>
                  <a:cubicBezTo>
                    <a:pt x="55864" y="35895"/>
                    <a:pt x="55879" y="35893"/>
                    <a:pt x="55887" y="35893"/>
                  </a:cubicBezTo>
                  <a:close/>
                  <a:moveTo>
                    <a:pt x="1063" y="35490"/>
                  </a:moveTo>
                  <a:cubicBezTo>
                    <a:pt x="1166" y="35490"/>
                    <a:pt x="1080" y="35848"/>
                    <a:pt x="1080" y="35872"/>
                  </a:cubicBezTo>
                  <a:cubicBezTo>
                    <a:pt x="1080" y="36041"/>
                    <a:pt x="1303" y="35890"/>
                    <a:pt x="1107" y="36086"/>
                  </a:cubicBezTo>
                  <a:cubicBezTo>
                    <a:pt x="1045" y="35979"/>
                    <a:pt x="857" y="35604"/>
                    <a:pt x="1018" y="35506"/>
                  </a:cubicBezTo>
                  <a:cubicBezTo>
                    <a:pt x="1036" y="35495"/>
                    <a:pt x="1051" y="35490"/>
                    <a:pt x="1063" y="35490"/>
                  </a:cubicBezTo>
                  <a:close/>
                  <a:moveTo>
                    <a:pt x="63849" y="36086"/>
                  </a:moveTo>
                  <a:cubicBezTo>
                    <a:pt x="63850" y="36089"/>
                    <a:pt x="63851" y="36093"/>
                    <a:pt x="63853" y="36096"/>
                  </a:cubicBezTo>
                  <a:lnTo>
                    <a:pt x="63853" y="36096"/>
                  </a:lnTo>
                  <a:cubicBezTo>
                    <a:pt x="63851" y="36093"/>
                    <a:pt x="63850" y="36089"/>
                    <a:pt x="63849" y="36086"/>
                  </a:cubicBezTo>
                  <a:close/>
                  <a:moveTo>
                    <a:pt x="39305" y="36108"/>
                  </a:moveTo>
                  <a:cubicBezTo>
                    <a:pt x="39301" y="36111"/>
                    <a:pt x="39298" y="36113"/>
                    <a:pt x="39298" y="36113"/>
                  </a:cubicBezTo>
                  <a:cubicBezTo>
                    <a:pt x="39302" y="36113"/>
                    <a:pt x="39304" y="36111"/>
                    <a:pt x="39305" y="36108"/>
                  </a:cubicBezTo>
                  <a:close/>
                  <a:moveTo>
                    <a:pt x="52652" y="36151"/>
                  </a:moveTo>
                  <a:cubicBezTo>
                    <a:pt x="52667" y="36151"/>
                    <a:pt x="52696" y="36154"/>
                    <a:pt x="52733" y="36157"/>
                  </a:cubicBezTo>
                  <a:cubicBezTo>
                    <a:pt x="52724" y="36157"/>
                    <a:pt x="52706" y="36166"/>
                    <a:pt x="52697" y="36166"/>
                  </a:cubicBezTo>
                  <a:cubicBezTo>
                    <a:pt x="52640" y="36156"/>
                    <a:pt x="52631" y="36151"/>
                    <a:pt x="52652" y="36151"/>
                  </a:cubicBezTo>
                  <a:close/>
                  <a:moveTo>
                    <a:pt x="36362" y="36183"/>
                  </a:moveTo>
                  <a:cubicBezTo>
                    <a:pt x="36362" y="36183"/>
                    <a:pt x="36363" y="36184"/>
                    <a:pt x="36363" y="36184"/>
                  </a:cubicBezTo>
                  <a:cubicBezTo>
                    <a:pt x="36363" y="36184"/>
                    <a:pt x="36362" y="36183"/>
                    <a:pt x="36362" y="36183"/>
                  </a:cubicBezTo>
                  <a:close/>
                  <a:moveTo>
                    <a:pt x="13828" y="36238"/>
                  </a:moveTo>
                  <a:lnTo>
                    <a:pt x="13828" y="36238"/>
                  </a:lnTo>
                  <a:cubicBezTo>
                    <a:pt x="13828" y="36247"/>
                    <a:pt x="13837" y="36247"/>
                    <a:pt x="13837" y="36255"/>
                  </a:cubicBezTo>
                  <a:cubicBezTo>
                    <a:pt x="13828" y="36255"/>
                    <a:pt x="13828" y="36247"/>
                    <a:pt x="13828" y="36238"/>
                  </a:cubicBezTo>
                  <a:close/>
                  <a:moveTo>
                    <a:pt x="26131" y="36238"/>
                  </a:moveTo>
                  <a:cubicBezTo>
                    <a:pt x="26131" y="36247"/>
                    <a:pt x="26131" y="36247"/>
                    <a:pt x="26139" y="36255"/>
                  </a:cubicBezTo>
                  <a:cubicBezTo>
                    <a:pt x="26122" y="36255"/>
                    <a:pt x="26122" y="36247"/>
                    <a:pt x="26131" y="36238"/>
                  </a:cubicBezTo>
                  <a:close/>
                  <a:moveTo>
                    <a:pt x="47853" y="36193"/>
                  </a:moveTo>
                  <a:cubicBezTo>
                    <a:pt x="47844" y="36202"/>
                    <a:pt x="47827" y="36247"/>
                    <a:pt x="47800" y="36282"/>
                  </a:cubicBezTo>
                  <a:cubicBezTo>
                    <a:pt x="47809" y="36255"/>
                    <a:pt x="47818" y="36229"/>
                    <a:pt x="47853" y="36193"/>
                  </a:cubicBezTo>
                  <a:close/>
                  <a:moveTo>
                    <a:pt x="39035" y="36381"/>
                  </a:moveTo>
                  <a:cubicBezTo>
                    <a:pt x="39038" y="36381"/>
                    <a:pt x="39054" y="36383"/>
                    <a:pt x="39093" y="36389"/>
                  </a:cubicBezTo>
                  <a:cubicBezTo>
                    <a:pt x="39075" y="36389"/>
                    <a:pt x="39029" y="36381"/>
                    <a:pt x="39035" y="36381"/>
                  </a:cubicBezTo>
                  <a:close/>
                  <a:moveTo>
                    <a:pt x="51331" y="36381"/>
                  </a:moveTo>
                  <a:lnTo>
                    <a:pt x="51331" y="36381"/>
                  </a:lnTo>
                  <a:cubicBezTo>
                    <a:pt x="51333" y="36381"/>
                    <a:pt x="51347" y="36383"/>
                    <a:pt x="51386" y="36389"/>
                  </a:cubicBezTo>
                  <a:cubicBezTo>
                    <a:pt x="51374" y="36389"/>
                    <a:pt x="51327" y="36381"/>
                    <a:pt x="51331" y="36381"/>
                  </a:cubicBezTo>
                  <a:close/>
                  <a:moveTo>
                    <a:pt x="39913" y="36357"/>
                  </a:moveTo>
                  <a:cubicBezTo>
                    <a:pt x="39974" y="36357"/>
                    <a:pt x="39807" y="36395"/>
                    <a:pt x="39752" y="36395"/>
                  </a:cubicBezTo>
                  <a:cubicBezTo>
                    <a:pt x="39740" y="36395"/>
                    <a:pt x="39734" y="36393"/>
                    <a:pt x="39735" y="36389"/>
                  </a:cubicBezTo>
                  <a:cubicBezTo>
                    <a:pt x="39798" y="36380"/>
                    <a:pt x="39824" y="36371"/>
                    <a:pt x="39842" y="36363"/>
                  </a:cubicBezTo>
                  <a:cubicBezTo>
                    <a:pt x="39877" y="36359"/>
                    <a:pt x="39900" y="36357"/>
                    <a:pt x="39913" y="36357"/>
                  </a:cubicBezTo>
                  <a:close/>
                  <a:moveTo>
                    <a:pt x="52209" y="36357"/>
                  </a:moveTo>
                  <a:cubicBezTo>
                    <a:pt x="52275" y="36357"/>
                    <a:pt x="52109" y="36395"/>
                    <a:pt x="52054" y="36395"/>
                  </a:cubicBezTo>
                  <a:cubicBezTo>
                    <a:pt x="52043" y="36395"/>
                    <a:pt x="52036" y="36393"/>
                    <a:pt x="52037" y="36389"/>
                  </a:cubicBezTo>
                  <a:cubicBezTo>
                    <a:pt x="52091" y="36380"/>
                    <a:pt x="52126" y="36371"/>
                    <a:pt x="52135" y="36363"/>
                  </a:cubicBezTo>
                  <a:cubicBezTo>
                    <a:pt x="52172" y="36359"/>
                    <a:pt x="52196" y="36357"/>
                    <a:pt x="52209" y="36357"/>
                  </a:cubicBezTo>
                  <a:close/>
                  <a:moveTo>
                    <a:pt x="34293" y="36240"/>
                  </a:moveTo>
                  <a:cubicBezTo>
                    <a:pt x="34319" y="36240"/>
                    <a:pt x="34323" y="36256"/>
                    <a:pt x="34275" y="36291"/>
                  </a:cubicBezTo>
                  <a:cubicBezTo>
                    <a:pt x="34142" y="36384"/>
                    <a:pt x="34193" y="36418"/>
                    <a:pt x="34157" y="36418"/>
                  </a:cubicBezTo>
                  <a:cubicBezTo>
                    <a:pt x="34145" y="36418"/>
                    <a:pt x="34122" y="36414"/>
                    <a:pt x="34079" y="36407"/>
                  </a:cubicBezTo>
                  <a:cubicBezTo>
                    <a:pt x="34091" y="36306"/>
                    <a:pt x="34239" y="36240"/>
                    <a:pt x="34293" y="36240"/>
                  </a:cubicBezTo>
                  <a:close/>
                  <a:moveTo>
                    <a:pt x="37191" y="36320"/>
                  </a:moveTo>
                  <a:cubicBezTo>
                    <a:pt x="37213" y="36320"/>
                    <a:pt x="37237" y="36337"/>
                    <a:pt x="37264" y="36371"/>
                  </a:cubicBezTo>
                  <a:cubicBezTo>
                    <a:pt x="37301" y="36404"/>
                    <a:pt x="37297" y="36420"/>
                    <a:pt x="37253" y="36420"/>
                  </a:cubicBezTo>
                  <a:cubicBezTo>
                    <a:pt x="37224" y="36420"/>
                    <a:pt x="37177" y="36412"/>
                    <a:pt x="37112" y="36398"/>
                  </a:cubicBezTo>
                  <a:cubicBezTo>
                    <a:pt x="37138" y="36348"/>
                    <a:pt x="37163" y="36320"/>
                    <a:pt x="37191" y="36320"/>
                  </a:cubicBezTo>
                  <a:close/>
                  <a:moveTo>
                    <a:pt x="52016" y="36225"/>
                  </a:moveTo>
                  <a:cubicBezTo>
                    <a:pt x="52180" y="36225"/>
                    <a:pt x="52359" y="36238"/>
                    <a:pt x="52439" y="36238"/>
                  </a:cubicBezTo>
                  <a:cubicBezTo>
                    <a:pt x="52398" y="36325"/>
                    <a:pt x="52261" y="36352"/>
                    <a:pt x="52112" y="36352"/>
                  </a:cubicBezTo>
                  <a:cubicBezTo>
                    <a:pt x="52063" y="36352"/>
                    <a:pt x="52014" y="36349"/>
                    <a:pt x="51966" y="36345"/>
                  </a:cubicBezTo>
                  <a:cubicBezTo>
                    <a:pt x="51921" y="36371"/>
                    <a:pt x="51868" y="36407"/>
                    <a:pt x="51814" y="36425"/>
                  </a:cubicBezTo>
                  <a:cubicBezTo>
                    <a:pt x="51832" y="36398"/>
                    <a:pt x="51850" y="36354"/>
                    <a:pt x="51868" y="36327"/>
                  </a:cubicBezTo>
                  <a:cubicBezTo>
                    <a:pt x="51787" y="36309"/>
                    <a:pt x="51725" y="36291"/>
                    <a:pt x="51689" y="36273"/>
                  </a:cubicBezTo>
                  <a:cubicBezTo>
                    <a:pt x="51732" y="36235"/>
                    <a:pt x="51868" y="36225"/>
                    <a:pt x="52016" y="36225"/>
                  </a:cubicBezTo>
                  <a:close/>
                  <a:moveTo>
                    <a:pt x="64210" y="36282"/>
                  </a:moveTo>
                  <a:cubicBezTo>
                    <a:pt x="64227" y="36282"/>
                    <a:pt x="64249" y="36297"/>
                    <a:pt x="64277" y="36336"/>
                  </a:cubicBezTo>
                  <a:cubicBezTo>
                    <a:pt x="64223" y="36371"/>
                    <a:pt x="64170" y="36398"/>
                    <a:pt x="64116" y="36425"/>
                  </a:cubicBezTo>
                  <a:cubicBezTo>
                    <a:pt x="64148" y="36374"/>
                    <a:pt x="64166" y="36282"/>
                    <a:pt x="64210" y="36282"/>
                  </a:cubicBezTo>
                  <a:close/>
                  <a:moveTo>
                    <a:pt x="19916" y="36369"/>
                  </a:moveTo>
                  <a:cubicBezTo>
                    <a:pt x="19945" y="36369"/>
                    <a:pt x="19977" y="36387"/>
                    <a:pt x="20011" y="36425"/>
                  </a:cubicBezTo>
                  <a:cubicBezTo>
                    <a:pt x="19948" y="36425"/>
                    <a:pt x="19886" y="36434"/>
                    <a:pt x="19823" y="36434"/>
                  </a:cubicBezTo>
                  <a:cubicBezTo>
                    <a:pt x="19852" y="36392"/>
                    <a:pt x="19882" y="36369"/>
                    <a:pt x="19916" y="36369"/>
                  </a:cubicBezTo>
                  <a:close/>
                  <a:moveTo>
                    <a:pt x="32213" y="36369"/>
                  </a:moveTo>
                  <a:cubicBezTo>
                    <a:pt x="32240" y="36369"/>
                    <a:pt x="32270" y="36387"/>
                    <a:pt x="32304" y="36425"/>
                  </a:cubicBezTo>
                  <a:lnTo>
                    <a:pt x="32126" y="36434"/>
                  </a:lnTo>
                  <a:cubicBezTo>
                    <a:pt x="32154" y="36392"/>
                    <a:pt x="32182" y="36369"/>
                    <a:pt x="32213" y="36369"/>
                  </a:cubicBezTo>
                  <a:close/>
                  <a:moveTo>
                    <a:pt x="9954" y="36389"/>
                  </a:moveTo>
                  <a:cubicBezTo>
                    <a:pt x="9997" y="36389"/>
                    <a:pt x="10050" y="36407"/>
                    <a:pt x="10091" y="36443"/>
                  </a:cubicBezTo>
                  <a:lnTo>
                    <a:pt x="9885" y="36443"/>
                  </a:lnTo>
                  <a:cubicBezTo>
                    <a:pt x="9881" y="36407"/>
                    <a:pt x="9912" y="36389"/>
                    <a:pt x="9954" y="36389"/>
                  </a:cubicBezTo>
                  <a:close/>
                  <a:moveTo>
                    <a:pt x="22250" y="36389"/>
                  </a:moveTo>
                  <a:cubicBezTo>
                    <a:pt x="22292" y="36389"/>
                    <a:pt x="22348" y="36407"/>
                    <a:pt x="22393" y="36443"/>
                  </a:cubicBezTo>
                  <a:lnTo>
                    <a:pt x="22187" y="36443"/>
                  </a:lnTo>
                  <a:cubicBezTo>
                    <a:pt x="22179" y="36407"/>
                    <a:pt x="22208" y="36389"/>
                    <a:pt x="22250" y="36389"/>
                  </a:cubicBezTo>
                  <a:close/>
                  <a:moveTo>
                    <a:pt x="23089" y="36411"/>
                  </a:moveTo>
                  <a:cubicBezTo>
                    <a:pt x="23107" y="36411"/>
                    <a:pt x="23127" y="36419"/>
                    <a:pt x="23133" y="36443"/>
                  </a:cubicBezTo>
                  <a:cubicBezTo>
                    <a:pt x="23026" y="36443"/>
                    <a:pt x="23054" y="36411"/>
                    <a:pt x="23089" y="36411"/>
                  </a:cubicBezTo>
                  <a:close/>
                  <a:moveTo>
                    <a:pt x="47800" y="36282"/>
                  </a:moveTo>
                  <a:lnTo>
                    <a:pt x="47800" y="36282"/>
                  </a:lnTo>
                  <a:cubicBezTo>
                    <a:pt x="47782" y="36371"/>
                    <a:pt x="47818" y="36443"/>
                    <a:pt x="47452" y="36443"/>
                  </a:cubicBezTo>
                  <a:cubicBezTo>
                    <a:pt x="47479" y="36416"/>
                    <a:pt x="47560" y="36295"/>
                    <a:pt x="47622" y="36295"/>
                  </a:cubicBezTo>
                  <a:cubicBezTo>
                    <a:pt x="47643" y="36295"/>
                    <a:pt x="47661" y="36309"/>
                    <a:pt x="47675" y="36345"/>
                  </a:cubicBezTo>
                  <a:cubicBezTo>
                    <a:pt x="47686" y="36370"/>
                    <a:pt x="47699" y="36380"/>
                    <a:pt x="47713" y="36380"/>
                  </a:cubicBezTo>
                  <a:cubicBezTo>
                    <a:pt x="47742" y="36380"/>
                    <a:pt x="47775" y="36331"/>
                    <a:pt x="47800" y="36282"/>
                  </a:cubicBezTo>
                  <a:close/>
                  <a:moveTo>
                    <a:pt x="20180" y="36354"/>
                  </a:moveTo>
                  <a:cubicBezTo>
                    <a:pt x="20234" y="36363"/>
                    <a:pt x="20261" y="36389"/>
                    <a:pt x="20269" y="36443"/>
                  </a:cubicBezTo>
                  <a:cubicBezTo>
                    <a:pt x="20265" y="36443"/>
                    <a:pt x="20252" y="36444"/>
                    <a:pt x="20235" y="36444"/>
                  </a:cubicBezTo>
                  <a:cubicBezTo>
                    <a:pt x="20187" y="36444"/>
                    <a:pt x="20113" y="36434"/>
                    <a:pt x="20180" y="36354"/>
                  </a:cubicBezTo>
                  <a:close/>
                  <a:moveTo>
                    <a:pt x="32482" y="36354"/>
                  </a:moveTo>
                  <a:lnTo>
                    <a:pt x="32482" y="36354"/>
                  </a:lnTo>
                  <a:cubicBezTo>
                    <a:pt x="32527" y="36363"/>
                    <a:pt x="32563" y="36389"/>
                    <a:pt x="32572" y="36443"/>
                  </a:cubicBezTo>
                  <a:cubicBezTo>
                    <a:pt x="32565" y="36443"/>
                    <a:pt x="32550" y="36444"/>
                    <a:pt x="32533" y="36444"/>
                  </a:cubicBezTo>
                  <a:cubicBezTo>
                    <a:pt x="32481" y="36444"/>
                    <a:pt x="32409" y="36434"/>
                    <a:pt x="32482" y="36354"/>
                  </a:cubicBezTo>
                  <a:close/>
                  <a:moveTo>
                    <a:pt x="51790" y="36435"/>
                  </a:moveTo>
                  <a:cubicBezTo>
                    <a:pt x="51826" y="36435"/>
                    <a:pt x="51872" y="36455"/>
                    <a:pt x="51770" y="36461"/>
                  </a:cubicBezTo>
                  <a:cubicBezTo>
                    <a:pt x="51753" y="36441"/>
                    <a:pt x="51770" y="36435"/>
                    <a:pt x="51790" y="36435"/>
                  </a:cubicBezTo>
                  <a:close/>
                  <a:moveTo>
                    <a:pt x="64090" y="36435"/>
                  </a:moveTo>
                  <a:cubicBezTo>
                    <a:pt x="64124" y="36435"/>
                    <a:pt x="64168" y="36455"/>
                    <a:pt x="64072" y="36461"/>
                  </a:cubicBezTo>
                  <a:cubicBezTo>
                    <a:pt x="64056" y="36441"/>
                    <a:pt x="64071" y="36435"/>
                    <a:pt x="64090" y="36435"/>
                  </a:cubicBezTo>
                  <a:close/>
                  <a:moveTo>
                    <a:pt x="34409" y="36434"/>
                  </a:moveTo>
                  <a:lnTo>
                    <a:pt x="34409" y="36434"/>
                  </a:lnTo>
                  <a:cubicBezTo>
                    <a:pt x="34389" y="36459"/>
                    <a:pt x="34369" y="36476"/>
                    <a:pt x="34350" y="36476"/>
                  </a:cubicBezTo>
                  <a:cubicBezTo>
                    <a:pt x="34336" y="36476"/>
                    <a:pt x="34323" y="36466"/>
                    <a:pt x="34311" y="36443"/>
                  </a:cubicBezTo>
                  <a:cubicBezTo>
                    <a:pt x="34347" y="36443"/>
                    <a:pt x="34383" y="36443"/>
                    <a:pt x="34409" y="36434"/>
                  </a:cubicBezTo>
                  <a:close/>
                  <a:moveTo>
                    <a:pt x="52032" y="36464"/>
                  </a:moveTo>
                  <a:cubicBezTo>
                    <a:pt x="52047" y="36464"/>
                    <a:pt x="52060" y="36466"/>
                    <a:pt x="52073" y="36470"/>
                  </a:cubicBezTo>
                  <a:cubicBezTo>
                    <a:pt x="52028" y="36478"/>
                    <a:pt x="51984" y="36478"/>
                    <a:pt x="51939" y="36487"/>
                  </a:cubicBezTo>
                  <a:cubicBezTo>
                    <a:pt x="51979" y="36470"/>
                    <a:pt x="52008" y="36464"/>
                    <a:pt x="52032" y="36464"/>
                  </a:cubicBezTo>
                  <a:close/>
                  <a:moveTo>
                    <a:pt x="64332" y="36464"/>
                  </a:moveTo>
                  <a:cubicBezTo>
                    <a:pt x="64348" y="36464"/>
                    <a:pt x="64362" y="36466"/>
                    <a:pt x="64375" y="36470"/>
                  </a:cubicBezTo>
                  <a:cubicBezTo>
                    <a:pt x="64330" y="36478"/>
                    <a:pt x="64286" y="36478"/>
                    <a:pt x="64241" y="36487"/>
                  </a:cubicBezTo>
                  <a:cubicBezTo>
                    <a:pt x="64275" y="36470"/>
                    <a:pt x="64306" y="36464"/>
                    <a:pt x="64332" y="36464"/>
                  </a:cubicBezTo>
                  <a:close/>
                  <a:moveTo>
                    <a:pt x="51526" y="36495"/>
                  </a:moveTo>
                  <a:cubicBezTo>
                    <a:pt x="51592" y="36495"/>
                    <a:pt x="51639" y="36509"/>
                    <a:pt x="51457" y="36532"/>
                  </a:cubicBezTo>
                  <a:cubicBezTo>
                    <a:pt x="51389" y="36506"/>
                    <a:pt x="51465" y="36495"/>
                    <a:pt x="51526" y="36495"/>
                  </a:cubicBezTo>
                  <a:close/>
                  <a:moveTo>
                    <a:pt x="63819" y="36495"/>
                  </a:moveTo>
                  <a:cubicBezTo>
                    <a:pt x="63885" y="36495"/>
                    <a:pt x="63932" y="36509"/>
                    <a:pt x="63751" y="36532"/>
                  </a:cubicBezTo>
                  <a:cubicBezTo>
                    <a:pt x="63682" y="36506"/>
                    <a:pt x="63759" y="36495"/>
                    <a:pt x="63819" y="36495"/>
                  </a:cubicBezTo>
                  <a:close/>
                  <a:moveTo>
                    <a:pt x="63465" y="36389"/>
                  </a:moveTo>
                  <a:lnTo>
                    <a:pt x="63465" y="36389"/>
                  </a:lnTo>
                  <a:cubicBezTo>
                    <a:pt x="63483" y="36443"/>
                    <a:pt x="63483" y="36496"/>
                    <a:pt x="63474" y="36550"/>
                  </a:cubicBezTo>
                  <a:cubicBezTo>
                    <a:pt x="63358" y="36550"/>
                    <a:pt x="63438" y="36416"/>
                    <a:pt x="63465" y="36389"/>
                  </a:cubicBezTo>
                  <a:close/>
                  <a:moveTo>
                    <a:pt x="51832" y="807"/>
                  </a:moveTo>
                  <a:cubicBezTo>
                    <a:pt x="52062" y="807"/>
                    <a:pt x="52433" y="907"/>
                    <a:pt x="52742" y="1062"/>
                  </a:cubicBezTo>
                  <a:lnTo>
                    <a:pt x="52769" y="1062"/>
                  </a:lnTo>
                  <a:cubicBezTo>
                    <a:pt x="52804" y="1018"/>
                    <a:pt x="52822" y="1000"/>
                    <a:pt x="52813" y="991"/>
                  </a:cubicBezTo>
                  <a:lnTo>
                    <a:pt x="52813" y="991"/>
                  </a:lnTo>
                  <a:cubicBezTo>
                    <a:pt x="52849" y="1026"/>
                    <a:pt x="52822" y="1044"/>
                    <a:pt x="52769" y="1062"/>
                  </a:cubicBezTo>
                  <a:cubicBezTo>
                    <a:pt x="52769" y="1062"/>
                    <a:pt x="52769" y="1071"/>
                    <a:pt x="52760" y="1071"/>
                  </a:cubicBezTo>
                  <a:cubicBezTo>
                    <a:pt x="52840" y="1116"/>
                    <a:pt x="52920" y="1160"/>
                    <a:pt x="52992" y="1214"/>
                  </a:cubicBezTo>
                  <a:cubicBezTo>
                    <a:pt x="53108" y="1142"/>
                    <a:pt x="53251" y="1053"/>
                    <a:pt x="53295" y="1053"/>
                  </a:cubicBezTo>
                  <a:cubicBezTo>
                    <a:pt x="53204" y="1144"/>
                    <a:pt x="53727" y="1197"/>
                    <a:pt x="53974" y="1197"/>
                  </a:cubicBezTo>
                  <a:cubicBezTo>
                    <a:pt x="53994" y="1197"/>
                    <a:pt x="54011" y="1197"/>
                    <a:pt x="54027" y="1196"/>
                  </a:cubicBezTo>
                  <a:lnTo>
                    <a:pt x="54027" y="1196"/>
                  </a:lnTo>
                  <a:cubicBezTo>
                    <a:pt x="53868" y="1203"/>
                    <a:pt x="54052" y="1499"/>
                    <a:pt x="54284" y="1499"/>
                  </a:cubicBezTo>
                  <a:cubicBezTo>
                    <a:pt x="54351" y="1499"/>
                    <a:pt x="54422" y="1474"/>
                    <a:pt x="54491" y="1410"/>
                  </a:cubicBezTo>
                  <a:cubicBezTo>
                    <a:pt x="54508" y="1321"/>
                    <a:pt x="54473" y="1267"/>
                    <a:pt x="54392" y="1249"/>
                  </a:cubicBezTo>
                  <a:cubicBezTo>
                    <a:pt x="54292" y="1265"/>
                    <a:pt x="54192" y="1287"/>
                    <a:pt x="54161" y="1287"/>
                  </a:cubicBezTo>
                  <a:cubicBezTo>
                    <a:pt x="54156" y="1287"/>
                    <a:pt x="54153" y="1286"/>
                    <a:pt x="54152" y="1285"/>
                  </a:cubicBezTo>
                  <a:cubicBezTo>
                    <a:pt x="54240" y="1263"/>
                    <a:pt x="54310" y="1247"/>
                    <a:pt x="54361" y="1247"/>
                  </a:cubicBezTo>
                  <a:cubicBezTo>
                    <a:pt x="54373" y="1247"/>
                    <a:pt x="54383" y="1248"/>
                    <a:pt x="54392" y="1249"/>
                  </a:cubicBezTo>
                  <a:cubicBezTo>
                    <a:pt x="54436" y="1244"/>
                    <a:pt x="54481" y="1241"/>
                    <a:pt x="54522" y="1241"/>
                  </a:cubicBezTo>
                  <a:cubicBezTo>
                    <a:pt x="54624" y="1241"/>
                    <a:pt x="54705" y="1263"/>
                    <a:pt x="54705" y="1339"/>
                  </a:cubicBezTo>
                  <a:cubicBezTo>
                    <a:pt x="54375" y="1499"/>
                    <a:pt x="54687" y="1357"/>
                    <a:pt x="54589" y="1508"/>
                  </a:cubicBezTo>
                  <a:cubicBezTo>
                    <a:pt x="54749" y="1517"/>
                    <a:pt x="54901" y="1544"/>
                    <a:pt x="55053" y="1606"/>
                  </a:cubicBezTo>
                  <a:cubicBezTo>
                    <a:pt x="55008" y="1557"/>
                    <a:pt x="55068" y="1522"/>
                    <a:pt x="55154" y="1522"/>
                  </a:cubicBezTo>
                  <a:cubicBezTo>
                    <a:pt x="55240" y="1522"/>
                    <a:pt x="55351" y="1557"/>
                    <a:pt x="55409" y="1651"/>
                  </a:cubicBezTo>
                  <a:cubicBezTo>
                    <a:pt x="55695" y="1481"/>
                    <a:pt x="55222" y="1071"/>
                    <a:pt x="55169" y="910"/>
                  </a:cubicBezTo>
                  <a:lnTo>
                    <a:pt x="55169" y="910"/>
                  </a:lnTo>
                  <a:cubicBezTo>
                    <a:pt x="55249" y="946"/>
                    <a:pt x="55311" y="982"/>
                    <a:pt x="55383" y="1026"/>
                  </a:cubicBezTo>
                  <a:cubicBezTo>
                    <a:pt x="55383" y="973"/>
                    <a:pt x="55409" y="937"/>
                    <a:pt x="55454" y="919"/>
                  </a:cubicBezTo>
                  <a:cubicBezTo>
                    <a:pt x="55597" y="1004"/>
                    <a:pt x="55756" y="1342"/>
                    <a:pt x="55969" y="1342"/>
                  </a:cubicBezTo>
                  <a:cubicBezTo>
                    <a:pt x="55981" y="1342"/>
                    <a:pt x="55994" y="1341"/>
                    <a:pt x="56007" y="1339"/>
                  </a:cubicBezTo>
                  <a:cubicBezTo>
                    <a:pt x="56239" y="1285"/>
                    <a:pt x="56293" y="1089"/>
                    <a:pt x="56194" y="910"/>
                  </a:cubicBezTo>
                  <a:lnTo>
                    <a:pt x="56498" y="910"/>
                  </a:lnTo>
                  <a:cubicBezTo>
                    <a:pt x="56275" y="1232"/>
                    <a:pt x="56739" y="1312"/>
                    <a:pt x="56819" y="1455"/>
                  </a:cubicBezTo>
                  <a:cubicBezTo>
                    <a:pt x="56837" y="1325"/>
                    <a:pt x="56862" y="1137"/>
                    <a:pt x="56905" y="1137"/>
                  </a:cubicBezTo>
                  <a:cubicBezTo>
                    <a:pt x="56928" y="1137"/>
                    <a:pt x="56955" y="1187"/>
                    <a:pt x="56988" y="1321"/>
                  </a:cubicBezTo>
                  <a:cubicBezTo>
                    <a:pt x="57006" y="1258"/>
                    <a:pt x="57390" y="1071"/>
                    <a:pt x="57301" y="1009"/>
                  </a:cubicBezTo>
                  <a:cubicBezTo>
                    <a:pt x="57233" y="961"/>
                    <a:pt x="57167" y="946"/>
                    <a:pt x="57103" y="946"/>
                  </a:cubicBezTo>
                  <a:cubicBezTo>
                    <a:pt x="56988" y="946"/>
                    <a:pt x="56880" y="995"/>
                    <a:pt x="56774" y="995"/>
                  </a:cubicBezTo>
                  <a:cubicBezTo>
                    <a:pt x="56708" y="995"/>
                    <a:pt x="56643" y="975"/>
                    <a:pt x="56578" y="910"/>
                  </a:cubicBezTo>
                  <a:cubicBezTo>
                    <a:pt x="56671" y="910"/>
                    <a:pt x="56804" y="901"/>
                    <a:pt x="56946" y="901"/>
                  </a:cubicBezTo>
                  <a:cubicBezTo>
                    <a:pt x="57282" y="901"/>
                    <a:pt x="57666" y="954"/>
                    <a:pt x="57666" y="1312"/>
                  </a:cubicBezTo>
                  <a:cubicBezTo>
                    <a:pt x="57881" y="1169"/>
                    <a:pt x="57818" y="1035"/>
                    <a:pt x="57666" y="884"/>
                  </a:cubicBezTo>
                  <a:lnTo>
                    <a:pt x="57666" y="884"/>
                  </a:lnTo>
                  <a:cubicBezTo>
                    <a:pt x="58191" y="1060"/>
                    <a:pt x="58751" y="1096"/>
                    <a:pt x="59311" y="1096"/>
                  </a:cubicBezTo>
                  <a:cubicBezTo>
                    <a:pt x="59685" y="1096"/>
                    <a:pt x="60059" y="1080"/>
                    <a:pt x="60423" y="1080"/>
                  </a:cubicBezTo>
                  <a:cubicBezTo>
                    <a:pt x="60493" y="1080"/>
                    <a:pt x="60680" y="1111"/>
                    <a:pt x="60815" y="1111"/>
                  </a:cubicBezTo>
                  <a:cubicBezTo>
                    <a:pt x="60938" y="1111"/>
                    <a:pt x="61016" y="1085"/>
                    <a:pt x="60914" y="982"/>
                  </a:cubicBezTo>
                  <a:lnTo>
                    <a:pt x="60914" y="982"/>
                  </a:lnTo>
                  <a:cubicBezTo>
                    <a:pt x="61333" y="991"/>
                    <a:pt x="62288" y="1107"/>
                    <a:pt x="62546" y="1464"/>
                  </a:cubicBezTo>
                  <a:cubicBezTo>
                    <a:pt x="62520" y="1330"/>
                    <a:pt x="62537" y="1107"/>
                    <a:pt x="62680" y="1053"/>
                  </a:cubicBezTo>
                  <a:lnTo>
                    <a:pt x="62680" y="1053"/>
                  </a:lnTo>
                  <a:cubicBezTo>
                    <a:pt x="62646" y="1149"/>
                    <a:pt x="62693" y="1183"/>
                    <a:pt x="62755" y="1183"/>
                  </a:cubicBezTo>
                  <a:cubicBezTo>
                    <a:pt x="62873" y="1183"/>
                    <a:pt x="63045" y="1061"/>
                    <a:pt x="62823" y="1009"/>
                  </a:cubicBezTo>
                  <a:cubicBezTo>
                    <a:pt x="62942" y="969"/>
                    <a:pt x="63317" y="908"/>
                    <a:pt x="63511" y="908"/>
                  </a:cubicBezTo>
                  <a:cubicBezTo>
                    <a:pt x="63534" y="908"/>
                    <a:pt x="63555" y="909"/>
                    <a:pt x="63572" y="910"/>
                  </a:cubicBezTo>
                  <a:cubicBezTo>
                    <a:pt x="63633" y="910"/>
                    <a:pt x="63848" y="876"/>
                    <a:pt x="63882" y="866"/>
                  </a:cubicBezTo>
                  <a:lnTo>
                    <a:pt x="63882" y="866"/>
                  </a:lnTo>
                  <a:cubicBezTo>
                    <a:pt x="63865" y="877"/>
                    <a:pt x="63841" y="1026"/>
                    <a:pt x="63876" y="1026"/>
                  </a:cubicBezTo>
                  <a:cubicBezTo>
                    <a:pt x="63983" y="1000"/>
                    <a:pt x="64027" y="928"/>
                    <a:pt x="64009" y="821"/>
                  </a:cubicBezTo>
                  <a:cubicBezTo>
                    <a:pt x="64043" y="813"/>
                    <a:pt x="64085" y="808"/>
                    <a:pt x="64133" y="808"/>
                  </a:cubicBezTo>
                  <a:cubicBezTo>
                    <a:pt x="64526" y="808"/>
                    <a:pt x="65332" y="1093"/>
                    <a:pt x="65571" y="1490"/>
                  </a:cubicBezTo>
                  <a:cubicBezTo>
                    <a:pt x="65551" y="1492"/>
                    <a:pt x="65533" y="1493"/>
                    <a:pt x="65515" y="1493"/>
                  </a:cubicBezTo>
                  <a:cubicBezTo>
                    <a:pt x="65404" y="1493"/>
                    <a:pt x="65316" y="1461"/>
                    <a:pt x="65273" y="1461"/>
                  </a:cubicBezTo>
                  <a:cubicBezTo>
                    <a:pt x="65229" y="1461"/>
                    <a:pt x="65232" y="1495"/>
                    <a:pt x="65303" y="1633"/>
                  </a:cubicBezTo>
                  <a:cubicBezTo>
                    <a:pt x="65294" y="1642"/>
                    <a:pt x="64848" y="1749"/>
                    <a:pt x="64919" y="1812"/>
                  </a:cubicBezTo>
                  <a:cubicBezTo>
                    <a:pt x="65508" y="1901"/>
                    <a:pt x="65000" y="2258"/>
                    <a:pt x="65116" y="2650"/>
                  </a:cubicBezTo>
                  <a:cubicBezTo>
                    <a:pt x="65232" y="3060"/>
                    <a:pt x="65374" y="2855"/>
                    <a:pt x="65553" y="3096"/>
                  </a:cubicBezTo>
                  <a:cubicBezTo>
                    <a:pt x="65651" y="3230"/>
                    <a:pt x="65481" y="3337"/>
                    <a:pt x="65579" y="3453"/>
                  </a:cubicBezTo>
                  <a:cubicBezTo>
                    <a:pt x="65686" y="3587"/>
                    <a:pt x="65954" y="3480"/>
                    <a:pt x="65963" y="3730"/>
                  </a:cubicBezTo>
                  <a:cubicBezTo>
                    <a:pt x="65972" y="3747"/>
                    <a:pt x="65553" y="3953"/>
                    <a:pt x="65562" y="4104"/>
                  </a:cubicBezTo>
                  <a:cubicBezTo>
                    <a:pt x="65563" y="4129"/>
                    <a:pt x="65574" y="4139"/>
                    <a:pt x="65590" y="4139"/>
                  </a:cubicBezTo>
                  <a:cubicBezTo>
                    <a:pt x="65677" y="4139"/>
                    <a:pt x="65930" y="3863"/>
                    <a:pt x="65945" y="3863"/>
                  </a:cubicBezTo>
                  <a:lnTo>
                    <a:pt x="65945" y="3863"/>
                  </a:lnTo>
                  <a:cubicBezTo>
                    <a:pt x="66231" y="3890"/>
                    <a:pt x="65856" y="4256"/>
                    <a:pt x="65856" y="4256"/>
                  </a:cubicBezTo>
                  <a:cubicBezTo>
                    <a:pt x="65848" y="4314"/>
                    <a:pt x="65880" y="4331"/>
                    <a:pt x="65929" y="4331"/>
                  </a:cubicBezTo>
                  <a:cubicBezTo>
                    <a:pt x="65994" y="4331"/>
                    <a:pt x="66089" y="4301"/>
                    <a:pt x="66153" y="4301"/>
                  </a:cubicBezTo>
                  <a:cubicBezTo>
                    <a:pt x="66193" y="4301"/>
                    <a:pt x="66222" y="4313"/>
                    <a:pt x="66222" y="4354"/>
                  </a:cubicBezTo>
                  <a:cubicBezTo>
                    <a:pt x="65847" y="4639"/>
                    <a:pt x="66338" y="4675"/>
                    <a:pt x="66347" y="4943"/>
                  </a:cubicBezTo>
                  <a:cubicBezTo>
                    <a:pt x="66313" y="4962"/>
                    <a:pt x="66284" y="4969"/>
                    <a:pt x="66258" y="4969"/>
                  </a:cubicBezTo>
                  <a:cubicBezTo>
                    <a:pt x="66123" y="4969"/>
                    <a:pt x="66080" y="4752"/>
                    <a:pt x="65971" y="4752"/>
                  </a:cubicBezTo>
                  <a:cubicBezTo>
                    <a:pt x="65963" y="4752"/>
                    <a:pt x="65954" y="4753"/>
                    <a:pt x="65945" y="4755"/>
                  </a:cubicBezTo>
                  <a:cubicBezTo>
                    <a:pt x="65874" y="4773"/>
                    <a:pt x="65749" y="5059"/>
                    <a:pt x="65865" y="5103"/>
                  </a:cubicBezTo>
                  <a:cubicBezTo>
                    <a:pt x="65965" y="5039"/>
                    <a:pt x="66023" y="5013"/>
                    <a:pt x="66053" y="5013"/>
                  </a:cubicBezTo>
                  <a:cubicBezTo>
                    <a:pt x="66175" y="5013"/>
                    <a:pt x="65838" y="5441"/>
                    <a:pt x="66037" y="5441"/>
                  </a:cubicBezTo>
                  <a:cubicBezTo>
                    <a:pt x="66059" y="5441"/>
                    <a:pt x="66087" y="5436"/>
                    <a:pt x="66124" y="5425"/>
                  </a:cubicBezTo>
                  <a:lnTo>
                    <a:pt x="66124" y="5425"/>
                  </a:lnTo>
                  <a:cubicBezTo>
                    <a:pt x="66060" y="5496"/>
                    <a:pt x="65570" y="5609"/>
                    <a:pt x="65465" y="5609"/>
                  </a:cubicBezTo>
                  <a:cubicBezTo>
                    <a:pt x="65452" y="5609"/>
                    <a:pt x="65445" y="5607"/>
                    <a:pt x="65446" y="5603"/>
                  </a:cubicBezTo>
                  <a:lnTo>
                    <a:pt x="65446" y="5603"/>
                  </a:lnTo>
                  <a:cubicBezTo>
                    <a:pt x="65400" y="5759"/>
                    <a:pt x="65424" y="5790"/>
                    <a:pt x="65478" y="5790"/>
                  </a:cubicBezTo>
                  <a:cubicBezTo>
                    <a:pt x="65512" y="5790"/>
                    <a:pt x="65559" y="5777"/>
                    <a:pt x="65606" y="5777"/>
                  </a:cubicBezTo>
                  <a:cubicBezTo>
                    <a:pt x="65657" y="5777"/>
                    <a:pt x="65709" y="5792"/>
                    <a:pt x="65749" y="5853"/>
                  </a:cubicBezTo>
                  <a:cubicBezTo>
                    <a:pt x="65883" y="6058"/>
                    <a:pt x="65972" y="6102"/>
                    <a:pt x="65829" y="6450"/>
                  </a:cubicBezTo>
                  <a:cubicBezTo>
                    <a:pt x="65794" y="6531"/>
                    <a:pt x="65481" y="6522"/>
                    <a:pt x="65499" y="6629"/>
                  </a:cubicBezTo>
                  <a:cubicBezTo>
                    <a:pt x="65588" y="6736"/>
                    <a:pt x="65678" y="6843"/>
                    <a:pt x="65758" y="6959"/>
                  </a:cubicBezTo>
                  <a:cubicBezTo>
                    <a:pt x="65749" y="7102"/>
                    <a:pt x="65722" y="7244"/>
                    <a:pt x="65669" y="7387"/>
                  </a:cubicBezTo>
                  <a:cubicBezTo>
                    <a:pt x="65676" y="7387"/>
                    <a:pt x="65684" y="7387"/>
                    <a:pt x="65691" y="7387"/>
                  </a:cubicBezTo>
                  <a:cubicBezTo>
                    <a:pt x="66136" y="7387"/>
                    <a:pt x="65702" y="7926"/>
                    <a:pt x="65579" y="8136"/>
                  </a:cubicBezTo>
                  <a:cubicBezTo>
                    <a:pt x="65614" y="8219"/>
                    <a:pt x="65521" y="8525"/>
                    <a:pt x="65448" y="8525"/>
                  </a:cubicBezTo>
                  <a:cubicBezTo>
                    <a:pt x="65426" y="8525"/>
                    <a:pt x="65406" y="8498"/>
                    <a:pt x="65392" y="8431"/>
                  </a:cubicBezTo>
                  <a:cubicBezTo>
                    <a:pt x="65374" y="8475"/>
                    <a:pt x="64866" y="9118"/>
                    <a:pt x="64857" y="9136"/>
                  </a:cubicBezTo>
                  <a:cubicBezTo>
                    <a:pt x="64849" y="9190"/>
                    <a:pt x="64866" y="9211"/>
                    <a:pt x="64898" y="9211"/>
                  </a:cubicBezTo>
                  <a:cubicBezTo>
                    <a:pt x="65017" y="9211"/>
                    <a:pt x="65346" y="8904"/>
                    <a:pt x="65339" y="8904"/>
                  </a:cubicBezTo>
                  <a:cubicBezTo>
                    <a:pt x="65486" y="8791"/>
                    <a:pt x="65567" y="8596"/>
                    <a:pt x="65738" y="8596"/>
                  </a:cubicBezTo>
                  <a:cubicBezTo>
                    <a:pt x="65785" y="8596"/>
                    <a:pt x="65838" y="8611"/>
                    <a:pt x="65901" y="8645"/>
                  </a:cubicBezTo>
                  <a:cubicBezTo>
                    <a:pt x="65883" y="8832"/>
                    <a:pt x="65499" y="9002"/>
                    <a:pt x="65499" y="9127"/>
                  </a:cubicBezTo>
                  <a:cubicBezTo>
                    <a:pt x="65499" y="9341"/>
                    <a:pt x="65347" y="9457"/>
                    <a:pt x="65410" y="9653"/>
                  </a:cubicBezTo>
                  <a:cubicBezTo>
                    <a:pt x="65425" y="9707"/>
                    <a:pt x="65510" y="9734"/>
                    <a:pt x="65580" y="9734"/>
                  </a:cubicBezTo>
                  <a:cubicBezTo>
                    <a:pt x="65638" y="9734"/>
                    <a:pt x="65686" y="9716"/>
                    <a:pt x="65678" y="9680"/>
                  </a:cubicBezTo>
                  <a:lnTo>
                    <a:pt x="65678" y="9680"/>
                  </a:lnTo>
                  <a:cubicBezTo>
                    <a:pt x="65686" y="9706"/>
                    <a:pt x="65669" y="10046"/>
                    <a:pt x="65669" y="10046"/>
                  </a:cubicBezTo>
                  <a:cubicBezTo>
                    <a:pt x="65669" y="10046"/>
                    <a:pt x="65669" y="10046"/>
                    <a:pt x="65669" y="10046"/>
                  </a:cubicBezTo>
                  <a:cubicBezTo>
                    <a:pt x="65463" y="9947"/>
                    <a:pt x="65133" y="9992"/>
                    <a:pt x="64964" y="9849"/>
                  </a:cubicBezTo>
                  <a:lnTo>
                    <a:pt x="64964" y="9849"/>
                  </a:lnTo>
                  <a:cubicBezTo>
                    <a:pt x="65017" y="9973"/>
                    <a:pt x="65028" y="10007"/>
                    <a:pt x="65021" y="10007"/>
                  </a:cubicBezTo>
                  <a:cubicBezTo>
                    <a:pt x="65013" y="10007"/>
                    <a:pt x="64978" y="9960"/>
                    <a:pt x="64954" y="9960"/>
                  </a:cubicBezTo>
                  <a:cubicBezTo>
                    <a:pt x="64939" y="9960"/>
                    <a:pt x="64928" y="9976"/>
                    <a:pt x="64928" y="10028"/>
                  </a:cubicBezTo>
                  <a:cubicBezTo>
                    <a:pt x="64928" y="10179"/>
                    <a:pt x="65133" y="10224"/>
                    <a:pt x="65151" y="10349"/>
                  </a:cubicBezTo>
                  <a:cubicBezTo>
                    <a:pt x="65163" y="10259"/>
                    <a:pt x="65207" y="10221"/>
                    <a:pt x="65258" y="10221"/>
                  </a:cubicBezTo>
                  <a:cubicBezTo>
                    <a:pt x="65324" y="10221"/>
                    <a:pt x="65402" y="10284"/>
                    <a:pt x="65437" y="10385"/>
                  </a:cubicBezTo>
                  <a:cubicBezTo>
                    <a:pt x="65285" y="10483"/>
                    <a:pt x="65035" y="10465"/>
                    <a:pt x="64973" y="10670"/>
                  </a:cubicBezTo>
                  <a:cubicBezTo>
                    <a:pt x="65374" y="10688"/>
                    <a:pt x="65151" y="10938"/>
                    <a:pt x="65365" y="11027"/>
                  </a:cubicBezTo>
                  <a:cubicBezTo>
                    <a:pt x="65381" y="11034"/>
                    <a:pt x="65400" y="11036"/>
                    <a:pt x="65420" y="11036"/>
                  </a:cubicBezTo>
                  <a:cubicBezTo>
                    <a:pt x="65452" y="11036"/>
                    <a:pt x="65486" y="11030"/>
                    <a:pt x="65518" y="11030"/>
                  </a:cubicBezTo>
                  <a:cubicBezTo>
                    <a:pt x="65541" y="11030"/>
                    <a:pt x="65562" y="11033"/>
                    <a:pt x="65579" y="11045"/>
                  </a:cubicBezTo>
                  <a:cubicBezTo>
                    <a:pt x="65553" y="11027"/>
                    <a:pt x="65624" y="11009"/>
                    <a:pt x="65695" y="11009"/>
                  </a:cubicBezTo>
                  <a:cubicBezTo>
                    <a:pt x="65700" y="10980"/>
                    <a:pt x="65707" y="10962"/>
                    <a:pt x="65719" y="10962"/>
                  </a:cubicBezTo>
                  <a:cubicBezTo>
                    <a:pt x="65729" y="10962"/>
                    <a:pt x="65741" y="10976"/>
                    <a:pt x="65758" y="11009"/>
                  </a:cubicBezTo>
                  <a:cubicBezTo>
                    <a:pt x="65847" y="11009"/>
                    <a:pt x="65927" y="11054"/>
                    <a:pt x="65811" y="11152"/>
                  </a:cubicBezTo>
                  <a:cubicBezTo>
                    <a:pt x="65794" y="11080"/>
                    <a:pt x="65767" y="11036"/>
                    <a:pt x="65758" y="11009"/>
                  </a:cubicBezTo>
                  <a:lnTo>
                    <a:pt x="65695" y="11009"/>
                  </a:lnTo>
                  <a:cubicBezTo>
                    <a:pt x="65686" y="11116"/>
                    <a:pt x="65722" y="11393"/>
                    <a:pt x="65740" y="11437"/>
                  </a:cubicBezTo>
                  <a:cubicBezTo>
                    <a:pt x="65740" y="11428"/>
                    <a:pt x="65749" y="11428"/>
                    <a:pt x="65749" y="11428"/>
                  </a:cubicBezTo>
                  <a:lnTo>
                    <a:pt x="65749" y="11428"/>
                  </a:lnTo>
                  <a:cubicBezTo>
                    <a:pt x="65749" y="11437"/>
                    <a:pt x="65749" y="11437"/>
                    <a:pt x="65740" y="11437"/>
                  </a:cubicBezTo>
                  <a:cubicBezTo>
                    <a:pt x="65729" y="11439"/>
                    <a:pt x="65718" y="11439"/>
                    <a:pt x="65708" y="11439"/>
                  </a:cubicBezTo>
                  <a:cubicBezTo>
                    <a:pt x="65593" y="11439"/>
                    <a:pt x="65524" y="11350"/>
                    <a:pt x="65508" y="11179"/>
                  </a:cubicBezTo>
                  <a:cubicBezTo>
                    <a:pt x="65493" y="11173"/>
                    <a:pt x="65475" y="11170"/>
                    <a:pt x="65457" y="11170"/>
                  </a:cubicBezTo>
                  <a:cubicBezTo>
                    <a:pt x="65298" y="11170"/>
                    <a:pt x="65052" y="11359"/>
                    <a:pt x="65419" y="11526"/>
                  </a:cubicBezTo>
                  <a:cubicBezTo>
                    <a:pt x="65383" y="11553"/>
                    <a:pt x="65339" y="11571"/>
                    <a:pt x="65294" y="11580"/>
                  </a:cubicBezTo>
                  <a:cubicBezTo>
                    <a:pt x="65330" y="11785"/>
                    <a:pt x="65918" y="12088"/>
                    <a:pt x="65794" y="12285"/>
                  </a:cubicBezTo>
                  <a:cubicBezTo>
                    <a:pt x="65760" y="12282"/>
                    <a:pt x="65730" y="12280"/>
                    <a:pt x="65704" y="12280"/>
                  </a:cubicBezTo>
                  <a:cubicBezTo>
                    <a:pt x="65422" y="12280"/>
                    <a:pt x="65544" y="12443"/>
                    <a:pt x="65838" y="12517"/>
                  </a:cubicBezTo>
                  <a:cubicBezTo>
                    <a:pt x="65856" y="12508"/>
                    <a:pt x="65874" y="12508"/>
                    <a:pt x="65874" y="12508"/>
                  </a:cubicBezTo>
                  <a:lnTo>
                    <a:pt x="65874" y="12508"/>
                  </a:lnTo>
                  <a:cubicBezTo>
                    <a:pt x="65868" y="12514"/>
                    <a:pt x="65861" y="12520"/>
                    <a:pt x="65852" y="12520"/>
                  </a:cubicBezTo>
                  <a:cubicBezTo>
                    <a:pt x="65848" y="12520"/>
                    <a:pt x="65843" y="12519"/>
                    <a:pt x="65838" y="12517"/>
                  </a:cubicBezTo>
                  <a:cubicBezTo>
                    <a:pt x="65759" y="12556"/>
                    <a:pt x="65546" y="12649"/>
                    <a:pt x="65441" y="12649"/>
                  </a:cubicBezTo>
                  <a:cubicBezTo>
                    <a:pt x="65404" y="12649"/>
                    <a:pt x="65381" y="12637"/>
                    <a:pt x="65383" y="12606"/>
                  </a:cubicBezTo>
                  <a:lnTo>
                    <a:pt x="65383" y="12606"/>
                  </a:lnTo>
                  <a:cubicBezTo>
                    <a:pt x="65369" y="12718"/>
                    <a:pt x="65555" y="12745"/>
                    <a:pt x="65727" y="12745"/>
                  </a:cubicBezTo>
                  <a:cubicBezTo>
                    <a:pt x="65867" y="12745"/>
                    <a:pt x="65996" y="12727"/>
                    <a:pt x="65999" y="12722"/>
                  </a:cubicBezTo>
                  <a:lnTo>
                    <a:pt x="65999" y="12722"/>
                  </a:lnTo>
                  <a:cubicBezTo>
                    <a:pt x="66017" y="12829"/>
                    <a:pt x="66017" y="12945"/>
                    <a:pt x="65999" y="13052"/>
                  </a:cubicBezTo>
                  <a:cubicBezTo>
                    <a:pt x="65767" y="13132"/>
                    <a:pt x="65874" y="13034"/>
                    <a:pt x="65820" y="13320"/>
                  </a:cubicBezTo>
                  <a:cubicBezTo>
                    <a:pt x="65813" y="13379"/>
                    <a:pt x="65769" y="13695"/>
                    <a:pt x="65840" y="13695"/>
                  </a:cubicBezTo>
                  <a:cubicBezTo>
                    <a:pt x="65855" y="13695"/>
                    <a:pt x="65875" y="13682"/>
                    <a:pt x="65901" y="13650"/>
                  </a:cubicBezTo>
                  <a:lnTo>
                    <a:pt x="65901" y="13650"/>
                  </a:lnTo>
                  <a:cubicBezTo>
                    <a:pt x="65892" y="13775"/>
                    <a:pt x="65490" y="13891"/>
                    <a:pt x="65517" y="13962"/>
                  </a:cubicBezTo>
                  <a:cubicBezTo>
                    <a:pt x="65536" y="14021"/>
                    <a:pt x="65574" y="14041"/>
                    <a:pt x="65619" y="14041"/>
                  </a:cubicBezTo>
                  <a:cubicBezTo>
                    <a:pt x="65704" y="14041"/>
                    <a:pt x="65816" y="13970"/>
                    <a:pt x="65874" y="13953"/>
                  </a:cubicBezTo>
                  <a:lnTo>
                    <a:pt x="65874" y="13953"/>
                  </a:lnTo>
                  <a:cubicBezTo>
                    <a:pt x="65865" y="14060"/>
                    <a:pt x="65927" y="14863"/>
                    <a:pt x="65767" y="14881"/>
                  </a:cubicBezTo>
                  <a:cubicBezTo>
                    <a:pt x="65758" y="14756"/>
                    <a:pt x="65758" y="14622"/>
                    <a:pt x="65758" y="14497"/>
                  </a:cubicBezTo>
                  <a:cubicBezTo>
                    <a:pt x="65758" y="14540"/>
                    <a:pt x="65727" y="14549"/>
                    <a:pt x="65686" y="14549"/>
                  </a:cubicBezTo>
                  <a:cubicBezTo>
                    <a:pt x="65657" y="14549"/>
                    <a:pt x="65623" y="14545"/>
                    <a:pt x="65592" y="14545"/>
                  </a:cubicBezTo>
                  <a:cubicBezTo>
                    <a:pt x="65541" y="14545"/>
                    <a:pt x="65499" y="14557"/>
                    <a:pt x="65499" y="14622"/>
                  </a:cubicBezTo>
                  <a:cubicBezTo>
                    <a:pt x="65972" y="14622"/>
                    <a:pt x="65446" y="15264"/>
                    <a:pt x="65455" y="15264"/>
                  </a:cubicBezTo>
                  <a:cubicBezTo>
                    <a:pt x="65553" y="15184"/>
                    <a:pt x="65660" y="15122"/>
                    <a:pt x="65776" y="15086"/>
                  </a:cubicBezTo>
                  <a:cubicBezTo>
                    <a:pt x="65865" y="15113"/>
                    <a:pt x="65829" y="15425"/>
                    <a:pt x="65820" y="15487"/>
                  </a:cubicBezTo>
                  <a:cubicBezTo>
                    <a:pt x="65768" y="15479"/>
                    <a:pt x="65316" y="15366"/>
                    <a:pt x="65303" y="15354"/>
                  </a:cubicBezTo>
                  <a:lnTo>
                    <a:pt x="65303" y="15354"/>
                  </a:lnTo>
                  <a:cubicBezTo>
                    <a:pt x="65383" y="15479"/>
                    <a:pt x="65490" y="15595"/>
                    <a:pt x="65606" y="15693"/>
                  </a:cubicBezTo>
                  <a:cubicBezTo>
                    <a:pt x="65609" y="15694"/>
                    <a:pt x="65611" y="15695"/>
                    <a:pt x="65614" y="15695"/>
                  </a:cubicBezTo>
                  <a:cubicBezTo>
                    <a:pt x="65650" y="15695"/>
                    <a:pt x="65657" y="15551"/>
                    <a:pt x="65735" y="15551"/>
                  </a:cubicBezTo>
                  <a:cubicBezTo>
                    <a:pt x="65755" y="15551"/>
                    <a:pt x="65780" y="15561"/>
                    <a:pt x="65811" y="15586"/>
                  </a:cubicBezTo>
                  <a:cubicBezTo>
                    <a:pt x="65963" y="15701"/>
                    <a:pt x="65615" y="15800"/>
                    <a:pt x="65579" y="15809"/>
                  </a:cubicBezTo>
                  <a:cubicBezTo>
                    <a:pt x="66008" y="15826"/>
                    <a:pt x="65678" y="16379"/>
                    <a:pt x="65508" y="16513"/>
                  </a:cubicBezTo>
                  <a:cubicBezTo>
                    <a:pt x="65660" y="16665"/>
                    <a:pt x="65802" y="16879"/>
                    <a:pt x="65713" y="17236"/>
                  </a:cubicBezTo>
                  <a:cubicBezTo>
                    <a:pt x="65726" y="17186"/>
                    <a:pt x="65628" y="17131"/>
                    <a:pt x="65569" y="17131"/>
                  </a:cubicBezTo>
                  <a:cubicBezTo>
                    <a:pt x="65544" y="17131"/>
                    <a:pt x="65526" y="17141"/>
                    <a:pt x="65526" y="17165"/>
                  </a:cubicBezTo>
                  <a:cubicBezTo>
                    <a:pt x="65526" y="17495"/>
                    <a:pt x="66079" y="17396"/>
                    <a:pt x="65535" y="17753"/>
                  </a:cubicBezTo>
                  <a:cubicBezTo>
                    <a:pt x="65517" y="17762"/>
                    <a:pt x="65508" y="18467"/>
                    <a:pt x="65490" y="18547"/>
                  </a:cubicBezTo>
                  <a:cubicBezTo>
                    <a:pt x="65533" y="18526"/>
                    <a:pt x="65879" y="18475"/>
                    <a:pt x="66001" y="18475"/>
                  </a:cubicBezTo>
                  <a:cubicBezTo>
                    <a:pt x="66030" y="18475"/>
                    <a:pt x="66047" y="18478"/>
                    <a:pt x="66043" y="18485"/>
                  </a:cubicBezTo>
                  <a:cubicBezTo>
                    <a:pt x="66020" y="18556"/>
                    <a:pt x="65821" y="18794"/>
                    <a:pt x="65758" y="18794"/>
                  </a:cubicBezTo>
                  <a:cubicBezTo>
                    <a:pt x="65726" y="18794"/>
                    <a:pt x="65728" y="18735"/>
                    <a:pt x="65802" y="18565"/>
                  </a:cubicBezTo>
                  <a:lnTo>
                    <a:pt x="65802" y="18565"/>
                  </a:lnTo>
                  <a:cubicBezTo>
                    <a:pt x="65758" y="18628"/>
                    <a:pt x="65410" y="18940"/>
                    <a:pt x="65347" y="18949"/>
                  </a:cubicBezTo>
                  <a:cubicBezTo>
                    <a:pt x="65347" y="18953"/>
                    <a:pt x="65345" y="18955"/>
                    <a:pt x="65342" y="18955"/>
                  </a:cubicBezTo>
                  <a:cubicBezTo>
                    <a:pt x="65339" y="18955"/>
                    <a:pt x="65334" y="18953"/>
                    <a:pt x="65330" y="18949"/>
                  </a:cubicBezTo>
                  <a:lnTo>
                    <a:pt x="65347" y="18949"/>
                  </a:lnTo>
                  <a:cubicBezTo>
                    <a:pt x="65356" y="18888"/>
                    <a:pt x="65129" y="18609"/>
                    <a:pt x="65059" y="18609"/>
                  </a:cubicBezTo>
                  <a:cubicBezTo>
                    <a:pt x="65057" y="18609"/>
                    <a:pt x="65055" y="18609"/>
                    <a:pt x="65053" y="18610"/>
                  </a:cubicBezTo>
                  <a:cubicBezTo>
                    <a:pt x="65017" y="18610"/>
                    <a:pt x="65731" y="19725"/>
                    <a:pt x="65785" y="19805"/>
                  </a:cubicBezTo>
                  <a:cubicBezTo>
                    <a:pt x="65999" y="20135"/>
                    <a:pt x="65990" y="19992"/>
                    <a:pt x="66008" y="20323"/>
                  </a:cubicBezTo>
                  <a:cubicBezTo>
                    <a:pt x="66025" y="20546"/>
                    <a:pt x="65865" y="21036"/>
                    <a:pt x="65794" y="21259"/>
                  </a:cubicBezTo>
                  <a:cubicBezTo>
                    <a:pt x="65695" y="21250"/>
                    <a:pt x="65642" y="21241"/>
                    <a:pt x="65624" y="21215"/>
                  </a:cubicBezTo>
                  <a:lnTo>
                    <a:pt x="65624" y="21215"/>
                  </a:lnTo>
                  <a:cubicBezTo>
                    <a:pt x="65636" y="21289"/>
                    <a:pt x="65653" y="21351"/>
                    <a:pt x="65662" y="21351"/>
                  </a:cubicBezTo>
                  <a:cubicBezTo>
                    <a:pt x="65666" y="21351"/>
                    <a:pt x="65669" y="21340"/>
                    <a:pt x="65669" y="21313"/>
                  </a:cubicBezTo>
                  <a:cubicBezTo>
                    <a:pt x="65669" y="21304"/>
                    <a:pt x="65669" y="21300"/>
                    <a:pt x="65669" y="21300"/>
                  </a:cubicBezTo>
                  <a:lnTo>
                    <a:pt x="65669" y="21300"/>
                  </a:lnTo>
                  <a:cubicBezTo>
                    <a:pt x="65670" y="21300"/>
                    <a:pt x="65672" y="21744"/>
                    <a:pt x="65585" y="21744"/>
                  </a:cubicBezTo>
                  <a:cubicBezTo>
                    <a:pt x="65563" y="21744"/>
                    <a:pt x="65535" y="21715"/>
                    <a:pt x="65499" y="21643"/>
                  </a:cubicBezTo>
                  <a:lnTo>
                    <a:pt x="65499" y="21643"/>
                  </a:lnTo>
                  <a:cubicBezTo>
                    <a:pt x="65526" y="21919"/>
                    <a:pt x="65053" y="21928"/>
                    <a:pt x="65133" y="22223"/>
                  </a:cubicBezTo>
                  <a:cubicBezTo>
                    <a:pt x="65175" y="22097"/>
                    <a:pt x="65264" y="22035"/>
                    <a:pt x="65393" y="22035"/>
                  </a:cubicBezTo>
                  <a:cubicBezTo>
                    <a:pt x="65401" y="22035"/>
                    <a:pt x="65410" y="22035"/>
                    <a:pt x="65419" y="22035"/>
                  </a:cubicBezTo>
                  <a:cubicBezTo>
                    <a:pt x="65490" y="22292"/>
                    <a:pt x="65524" y="22380"/>
                    <a:pt x="65550" y="22380"/>
                  </a:cubicBezTo>
                  <a:cubicBezTo>
                    <a:pt x="65599" y="22380"/>
                    <a:pt x="65622" y="22066"/>
                    <a:pt x="65820" y="21973"/>
                  </a:cubicBezTo>
                  <a:lnTo>
                    <a:pt x="65820" y="21973"/>
                  </a:lnTo>
                  <a:cubicBezTo>
                    <a:pt x="65883" y="22196"/>
                    <a:pt x="65553" y="22812"/>
                    <a:pt x="65437" y="22874"/>
                  </a:cubicBezTo>
                  <a:cubicBezTo>
                    <a:pt x="65428" y="22856"/>
                    <a:pt x="65437" y="22410"/>
                    <a:pt x="65410" y="22410"/>
                  </a:cubicBezTo>
                  <a:cubicBezTo>
                    <a:pt x="65292" y="22410"/>
                    <a:pt x="65167" y="22714"/>
                    <a:pt x="65012" y="22714"/>
                  </a:cubicBezTo>
                  <a:cubicBezTo>
                    <a:pt x="64990" y="22714"/>
                    <a:pt x="64969" y="22708"/>
                    <a:pt x="64946" y="22696"/>
                  </a:cubicBezTo>
                  <a:cubicBezTo>
                    <a:pt x="64919" y="22687"/>
                    <a:pt x="64884" y="22401"/>
                    <a:pt x="64884" y="22365"/>
                  </a:cubicBezTo>
                  <a:cubicBezTo>
                    <a:pt x="64875" y="22454"/>
                    <a:pt x="64848" y="22533"/>
                    <a:pt x="64805" y="22604"/>
                  </a:cubicBezTo>
                  <a:lnTo>
                    <a:pt x="64805" y="22604"/>
                  </a:lnTo>
                  <a:cubicBezTo>
                    <a:pt x="64811" y="22571"/>
                    <a:pt x="64494" y="22256"/>
                    <a:pt x="64382" y="22256"/>
                  </a:cubicBezTo>
                  <a:cubicBezTo>
                    <a:pt x="64376" y="22256"/>
                    <a:pt x="64371" y="22257"/>
                    <a:pt x="64366" y="22258"/>
                  </a:cubicBezTo>
                  <a:cubicBezTo>
                    <a:pt x="64164" y="22329"/>
                    <a:pt x="65300" y="22999"/>
                    <a:pt x="65338" y="22999"/>
                  </a:cubicBezTo>
                  <a:cubicBezTo>
                    <a:pt x="65338" y="22999"/>
                    <a:pt x="65338" y="22999"/>
                    <a:pt x="65339" y="22999"/>
                  </a:cubicBezTo>
                  <a:lnTo>
                    <a:pt x="65339" y="22999"/>
                  </a:lnTo>
                  <a:cubicBezTo>
                    <a:pt x="65320" y="23031"/>
                    <a:pt x="65297" y="23042"/>
                    <a:pt x="65273" y="23042"/>
                  </a:cubicBezTo>
                  <a:cubicBezTo>
                    <a:pt x="65200" y="23042"/>
                    <a:pt x="65109" y="22941"/>
                    <a:pt x="65042" y="22941"/>
                  </a:cubicBezTo>
                  <a:cubicBezTo>
                    <a:pt x="65022" y="22941"/>
                    <a:pt x="65005" y="22950"/>
                    <a:pt x="64991" y="22972"/>
                  </a:cubicBezTo>
                  <a:cubicBezTo>
                    <a:pt x="64998" y="22962"/>
                    <a:pt x="65006" y="22957"/>
                    <a:pt x="65015" y="22957"/>
                  </a:cubicBezTo>
                  <a:cubicBezTo>
                    <a:pt x="65120" y="22957"/>
                    <a:pt x="65351" y="23559"/>
                    <a:pt x="65163" y="23559"/>
                  </a:cubicBezTo>
                  <a:cubicBezTo>
                    <a:pt x="65152" y="23559"/>
                    <a:pt x="65139" y="23557"/>
                    <a:pt x="65124" y="23552"/>
                  </a:cubicBezTo>
                  <a:lnTo>
                    <a:pt x="65124" y="23552"/>
                  </a:lnTo>
                  <a:cubicBezTo>
                    <a:pt x="65169" y="23632"/>
                    <a:pt x="65232" y="23704"/>
                    <a:pt x="65294" y="23775"/>
                  </a:cubicBezTo>
                  <a:cubicBezTo>
                    <a:pt x="65297" y="23777"/>
                    <a:pt x="65298" y="23778"/>
                    <a:pt x="65300" y="23778"/>
                  </a:cubicBezTo>
                  <a:cubicBezTo>
                    <a:pt x="65318" y="23778"/>
                    <a:pt x="65159" y="23525"/>
                    <a:pt x="65276" y="23516"/>
                  </a:cubicBezTo>
                  <a:cubicBezTo>
                    <a:pt x="65280" y="23516"/>
                    <a:pt x="65284" y="23516"/>
                    <a:pt x="65288" y="23516"/>
                  </a:cubicBezTo>
                  <a:cubicBezTo>
                    <a:pt x="65528" y="23516"/>
                    <a:pt x="65321" y="24034"/>
                    <a:pt x="65330" y="24060"/>
                  </a:cubicBezTo>
                  <a:cubicBezTo>
                    <a:pt x="65328" y="24061"/>
                    <a:pt x="65327" y="24061"/>
                    <a:pt x="65326" y="24061"/>
                  </a:cubicBezTo>
                  <a:cubicBezTo>
                    <a:pt x="65175" y="24061"/>
                    <a:pt x="64982" y="23515"/>
                    <a:pt x="65035" y="23320"/>
                  </a:cubicBezTo>
                  <a:cubicBezTo>
                    <a:pt x="65034" y="23318"/>
                    <a:pt x="65028" y="23317"/>
                    <a:pt x="65019" y="23317"/>
                  </a:cubicBezTo>
                  <a:cubicBezTo>
                    <a:pt x="64957" y="23317"/>
                    <a:pt x="64747" y="23357"/>
                    <a:pt x="64696" y="23357"/>
                  </a:cubicBezTo>
                  <a:cubicBezTo>
                    <a:pt x="64692" y="23357"/>
                    <a:pt x="64689" y="23356"/>
                    <a:pt x="64687" y="23356"/>
                  </a:cubicBezTo>
                  <a:lnTo>
                    <a:pt x="64687" y="23356"/>
                  </a:lnTo>
                  <a:cubicBezTo>
                    <a:pt x="64732" y="23445"/>
                    <a:pt x="64875" y="24221"/>
                    <a:pt x="64866" y="24310"/>
                  </a:cubicBezTo>
                  <a:cubicBezTo>
                    <a:pt x="64830" y="24542"/>
                    <a:pt x="64616" y="24676"/>
                    <a:pt x="64643" y="24863"/>
                  </a:cubicBezTo>
                  <a:cubicBezTo>
                    <a:pt x="64661" y="24979"/>
                    <a:pt x="65053" y="24944"/>
                    <a:pt x="65053" y="25131"/>
                  </a:cubicBezTo>
                  <a:cubicBezTo>
                    <a:pt x="65053" y="25159"/>
                    <a:pt x="65004" y="25166"/>
                    <a:pt x="64942" y="25166"/>
                  </a:cubicBezTo>
                  <a:cubicBezTo>
                    <a:pt x="64864" y="25166"/>
                    <a:pt x="64766" y="25154"/>
                    <a:pt x="64717" y="25154"/>
                  </a:cubicBezTo>
                  <a:cubicBezTo>
                    <a:pt x="64702" y="25154"/>
                    <a:pt x="64692" y="25155"/>
                    <a:pt x="64687" y="25158"/>
                  </a:cubicBezTo>
                  <a:cubicBezTo>
                    <a:pt x="64562" y="25220"/>
                    <a:pt x="64910" y="25318"/>
                    <a:pt x="64946" y="25345"/>
                  </a:cubicBezTo>
                  <a:cubicBezTo>
                    <a:pt x="64973" y="25372"/>
                    <a:pt x="64994" y="25383"/>
                    <a:pt x="65012" y="25383"/>
                  </a:cubicBezTo>
                  <a:cubicBezTo>
                    <a:pt x="65023" y="25383"/>
                    <a:pt x="65034" y="25379"/>
                    <a:pt x="65044" y="25372"/>
                  </a:cubicBezTo>
                  <a:cubicBezTo>
                    <a:pt x="65035" y="25274"/>
                    <a:pt x="65071" y="25193"/>
                    <a:pt x="65187" y="25193"/>
                  </a:cubicBezTo>
                  <a:cubicBezTo>
                    <a:pt x="65107" y="25193"/>
                    <a:pt x="65098" y="25336"/>
                    <a:pt x="65044" y="25372"/>
                  </a:cubicBezTo>
                  <a:cubicBezTo>
                    <a:pt x="65052" y="25593"/>
                    <a:pt x="65249" y="25934"/>
                    <a:pt x="65331" y="25934"/>
                  </a:cubicBezTo>
                  <a:cubicBezTo>
                    <a:pt x="65342" y="25934"/>
                    <a:pt x="65350" y="25928"/>
                    <a:pt x="65356" y="25916"/>
                  </a:cubicBezTo>
                  <a:lnTo>
                    <a:pt x="65356" y="25916"/>
                  </a:lnTo>
                  <a:cubicBezTo>
                    <a:pt x="65321" y="25996"/>
                    <a:pt x="65107" y="26103"/>
                    <a:pt x="65035" y="26130"/>
                  </a:cubicBezTo>
                  <a:cubicBezTo>
                    <a:pt x="65990" y="26549"/>
                    <a:pt x="65446" y="26924"/>
                    <a:pt x="65437" y="27647"/>
                  </a:cubicBezTo>
                  <a:cubicBezTo>
                    <a:pt x="65437" y="27870"/>
                    <a:pt x="65695" y="27950"/>
                    <a:pt x="65731" y="28164"/>
                  </a:cubicBezTo>
                  <a:cubicBezTo>
                    <a:pt x="65758" y="28298"/>
                    <a:pt x="65722" y="28423"/>
                    <a:pt x="65695" y="28548"/>
                  </a:cubicBezTo>
                  <a:cubicBezTo>
                    <a:pt x="65669" y="28695"/>
                    <a:pt x="65622" y="28742"/>
                    <a:pt x="65571" y="28742"/>
                  </a:cubicBezTo>
                  <a:cubicBezTo>
                    <a:pt x="65486" y="28742"/>
                    <a:pt x="65390" y="28612"/>
                    <a:pt x="65356" y="28601"/>
                  </a:cubicBezTo>
                  <a:cubicBezTo>
                    <a:pt x="65495" y="28543"/>
                    <a:pt x="65506" y="28421"/>
                    <a:pt x="65421" y="28421"/>
                  </a:cubicBezTo>
                  <a:cubicBezTo>
                    <a:pt x="65363" y="28421"/>
                    <a:pt x="65261" y="28477"/>
                    <a:pt x="65124" y="28646"/>
                  </a:cubicBezTo>
                  <a:cubicBezTo>
                    <a:pt x="65110" y="28667"/>
                    <a:pt x="64843" y="29091"/>
                    <a:pt x="64816" y="29091"/>
                  </a:cubicBezTo>
                  <a:cubicBezTo>
                    <a:pt x="64810" y="29091"/>
                    <a:pt x="64818" y="29066"/>
                    <a:pt x="64848" y="29003"/>
                  </a:cubicBezTo>
                  <a:lnTo>
                    <a:pt x="64848" y="29003"/>
                  </a:lnTo>
                  <a:cubicBezTo>
                    <a:pt x="64741" y="29128"/>
                    <a:pt x="64589" y="29279"/>
                    <a:pt x="64446" y="29368"/>
                  </a:cubicBezTo>
                  <a:cubicBezTo>
                    <a:pt x="64527" y="29347"/>
                    <a:pt x="64638" y="29340"/>
                    <a:pt x="64742" y="29340"/>
                  </a:cubicBezTo>
                  <a:cubicBezTo>
                    <a:pt x="64894" y="29340"/>
                    <a:pt x="65033" y="29356"/>
                    <a:pt x="65044" y="29367"/>
                  </a:cubicBezTo>
                  <a:lnTo>
                    <a:pt x="65044" y="29367"/>
                  </a:lnTo>
                  <a:cubicBezTo>
                    <a:pt x="65027" y="29305"/>
                    <a:pt x="65036" y="29243"/>
                    <a:pt x="65098" y="29226"/>
                  </a:cubicBezTo>
                  <a:lnTo>
                    <a:pt x="65098" y="29226"/>
                  </a:lnTo>
                  <a:cubicBezTo>
                    <a:pt x="65080" y="29235"/>
                    <a:pt x="65062" y="29306"/>
                    <a:pt x="65044" y="29368"/>
                  </a:cubicBezTo>
                  <a:lnTo>
                    <a:pt x="65044" y="29368"/>
                  </a:lnTo>
                  <a:cubicBezTo>
                    <a:pt x="65044" y="29367"/>
                    <a:pt x="65044" y="29367"/>
                    <a:pt x="65044" y="29367"/>
                  </a:cubicBezTo>
                  <a:lnTo>
                    <a:pt x="65044" y="29367"/>
                  </a:lnTo>
                  <a:cubicBezTo>
                    <a:pt x="65044" y="29367"/>
                    <a:pt x="65044" y="29368"/>
                    <a:pt x="65044" y="29368"/>
                  </a:cubicBezTo>
                  <a:cubicBezTo>
                    <a:pt x="65044" y="29368"/>
                    <a:pt x="65044" y="29368"/>
                    <a:pt x="65044" y="29368"/>
                  </a:cubicBezTo>
                  <a:lnTo>
                    <a:pt x="65044" y="29368"/>
                  </a:lnTo>
                  <a:cubicBezTo>
                    <a:pt x="65044" y="29368"/>
                    <a:pt x="65044" y="29368"/>
                    <a:pt x="65044" y="29368"/>
                  </a:cubicBezTo>
                  <a:cubicBezTo>
                    <a:pt x="65080" y="29475"/>
                    <a:pt x="65115" y="29573"/>
                    <a:pt x="65160" y="29671"/>
                  </a:cubicBezTo>
                  <a:lnTo>
                    <a:pt x="65160" y="29671"/>
                  </a:lnTo>
                  <a:cubicBezTo>
                    <a:pt x="65160" y="29671"/>
                    <a:pt x="65159" y="29671"/>
                    <a:pt x="65158" y="29671"/>
                  </a:cubicBezTo>
                  <a:cubicBezTo>
                    <a:pt x="65137" y="29671"/>
                    <a:pt x="64910" y="29752"/>
                    <a:pt x="64910" y="29761"/>
                  </a:cubicBezTo>
                  <a:cubicBezTo>
                    <a:pt x="64928" y="29761"/>
                    <a:pt x="65240" y="29966"/>
                    <a:pt x="65187" y="29984"/>
                  </a:cubicBezTo>
                  <a:cubicBezTo>
                    <a:pt x="65347" y="29930"/>
                    <a:pt x="65339" y="29449"/>
                    <a:pt x="65455" y="29440"/>
                  </a:cubicBezTo>
                  <a:lnTo>
                    <a:pt x="65455" y="29440"/>
                  </a:lnTo>
                  <a:cubicBezTo>
                    <a:pt x="65374" y="29458"/>
                    <a:pt x="65446" y="30136"/>
                    <a:pt x="65437" y="30216"/>
                  </a:cubicBezTo>
                  <a:cubicBezTo>
                    <a:pt x="65404" y="30203"/>
                    <a:pt x="65215" y="30063"/>
                    <a:pt x="65115" y="30063"/>
                  </a:cubicBezTo>
                  <a:cubicBezTo>
                    <a:pt x="65080" y="30063"/>
                    <a:pt x="65055" y="30080"/>
                    <a:pt x="65053" y="30127"/>
                  </a:cubicBezTo>
                  <a:cubicBezTo>
                    <a:pt x="65044" y="30296"/>
                    <a:pt x="65374" y="30341"/>
                    <a:pt x="65401" y="30439"/>
                  </a:cubicBezTo>
                  <a:cubicBezTo>
                    <a:pt x="65437" y="30537"/>
                    <a:pt x="65258" y="30716"/>
                    <a:pt x="65330" y="30849"/>
                  </a:cubicBezTo>
                  <a:cubicBezTo>
                    <a:pt x="65307" y="30777"/>
                    <a:pt x="65371" y="30752"/>
                    <a:pt x="65458" y="30752"/>
                  </a:cubicBezTo>
                  <a:cubicBezTo>
                    <a:pt x="65644" y="30752"/>
                    <a:pt x="65934" y="30864"/>
                    <a:pt x="65708" y="30864"/>
                  </a:cubicBezTo>
                  <a:cubicBezTo>
                    <a:pt x="65663" y="30864"/>
                    <a:pt x="65598" y="30860"/>
                    <a:pt x="65508" y="30849"/>
                  </a:cubicBezTo>
                  <a:cubicBezTo>
                    <a:pt x="65481" y="30921"/>
                    <a:pt x="65374" y="31599"/>
                    <a:pt x="65419" y="31599"/>
                  </a:cubicBezTo>
                  <a:cubicBezTo>
                    <a:pt x="65490" y="31590"/>
                    <a:pt x="65543" y="31564"/>
                    <a:pt x="65570" y="31502"/>
                  </a:cubicBezTo>
                  <a:lnTo>
                    <a:pt x="65570" y="31502"/>
                  </a:lnTo>
                  <a:cubicBezTo>
                    <a:pt x="65555" y="31551"/>
                    <a:pt x="65624" y="32304"/>
                    <a:pt x="65633" y="32366"/>
                  </a:cubicBezTo>
                  <a:cubicBezTo>
                    <a:pt x="65487" y="32246"/>
                    <a:pt x="65183" y="31910"/>
                    <a:pt x="64969" y="31910"/>
                  </a:cubicBezTo>
                  <a:cubicBezTo>
                    <a:pt x="64962" y="31910"/>
                    <a:pt x="64954" y="31910"/>
                    <a:pt x="64946" y="31911"/>
                  </a:cubicBezTo>
                  <a:cubicBezTo>
                    <a:pt x="64536" y="31947"/>
                    <a:pt x="64857" y="32241"/>
                    <a:pt x="65080" y="32321"/>
                  </a:cubicBezTo>
                  <a:cubicBezTo>
                    <a:pt x="64964" y="32330"/>
                    <a:pt x="64928" y="32375"/>
                    <a:pt x="64973" y="32446"/>
                  </a:cubicBezTo>
                  <a:cubicBezTo>
                    <a:pt x="64981" y="32447"/>
                    <a:pt x="64990" y="32448"/>
                    <a:pt x="64998" y="32448"/>
                  </a:cubicBezTo>
                  <a:cubicBezTo>
                    <a:pt x="65097" y="32448"/>
                    <a:pt x="65173" y="32377"/>
                    <a:pt x="65237" y="32377"/>
                  </a:cubicBezTo>
                  <a:cubicBezTo>
                    <a:pt x="65257" y="32377"/>
                    <a:pt x="65276" y="32384"/>
                    <a:pt x="65294" y="32402"/>
                  </a:cubicBezTo>
                  <a:cubicBezTo>
                    <a:pt x="65294" y="32401"/>
                    <a:pt x="65294" y="32401"/>
                    <a:pt x="65295" y="32401"/>
                  </a:cubicBezTo>
                  <a:cubicBezTo>
                    <a:pt x="65302" y="32401"/>
                    <a:pt x="65387" y="32483"/>
                    <a:pt x="65472" y="32509"/>
                  </a:cubicBezTo>
                  <a:cubicBezTo>
                    <a:pt x="65472" y="32509"/>
                    <a:pt x="65481" y="32500"/>
                    <a:pt x="65490" y="32500"/>
                  </a:cubicBezTo>
                  <a:lnTo>
                    <a:pt x="65490" y="32500"/>
                  </a:lnTo>
                  <a:cubicBezTo>
                    <a:pt x="65490" y="32509"/>
                    <a:pt x="65481" y="32509"/>
                    <a:pt x="65472" y="32509"/>
                  </a:cubicBezTo>
                  <a:cubicBezTo>
                    <a:pt x="65379" y="32548"/>
                    <a:pt x="65619" y="33023"/>
                    <a:pt x="65836" y="33023"/>
                  </a:cubicBezTo>
                  <a:cubicBezTo>
                    <a:pt x="65867" y="33023"/>
                    <a:pt x="65898" y="33013"/>
                    <a:pt x="65927" y="32990"/>
                  </a:cubicBezTo>
                  <a:lnTo>
                    <a:pt x="65927" y="32990"/>
                  </a:lnTo>
                  <a:cubicBezTo>
                    <a:pt x="65847" y="33347"/>
                    <a:pt x="65660" y="33445"/>
                    <a:pt x="65446" y="33642"/>
                  </a:cubicBezTo>
                  <a:cubicBezTo>
                    <a:pt x="65428" y="33659"/>
                    <a:pt x="65196" y="33829"/>
                    <a:pt x="65080" y="33927"/>
                  </a:cubicBezTo>
                  <a:cubicBezTo>
                    <a:pt x="65127" y="33923"/>
                    <a:pt x="65161" y="33921"/>
                    <a:pt x="65185" y="33921"/>
                  </a:cubicBezTo>
                  <a:cubicBezTo>
                    <a:pt x="65329" y="33921"/>
                    <a:pt x="65141" y="33990"/>
                    <a:pt x="65240" y="34150"/>
                  </a:cubicBezTo>
                  <a:cubicBezTo>
                    <a:pt x="65254" y="34171"/>
                    <a:pt x="65266" y="34180"/>
                    <a:pt x="65278" y="34180"/>
                  </a:cubicBezTo>
                  <a:cubicBezTo>
                    <a:pt x="65321" y="34180"/>
                    <a:pt x="65353" y="34057"/>
                    <a:pt x="65374" y="33945"/>
                  </a:cubicBezTo>
                  <a:cubicBezTo>
                    <a:pt x="65374" y="34010"/>
                    <a:pt x="65379" y="34043"/>
                    <a:pt x="65389" y="34043"/>
                  </a:cubicBezTo>
                  <a:cubicBezTo>
                    <a:pt x="65403" y="34043"/>
                    <a:pt x="65430" y="33972"/>
                    <a:pt x="65472" y="33829"/>
                  </a:cubicBezTo>
                  <a:lnTo>
                    <a:pt x="65472" y="33829"/>
                  </a:lnTo>
                  <a:cubicBezTo>
                    <a:pt x="65573" y="34081"/>
                    <a:pt x="65192" y="34341"/>
                    <a:pt x="65556" y="34341"/>
                  </a:cubicBezTo>
                  <a:cubicBezTo>
                    <a:pt x="65578" y="34341"/>
                    <a:pt x="65604" y="34340"/>
                    <a:pt x="65633" y="34337"/>
                  </a:cubicBezTo>
                  <a:lnTo>
                    <a:pt x="65633" y="34337"/>
                  </a:lnTo>
                  <a:cubicBezTo>
                    <a:pt x="65553" y="34507"/>
                    <a:pt x="65428" y="34632"/>
                    <a:pt x="65258" y="34730"/>
                  </a:cubicBezTo>
                  <a:cubicBezTo>
                    <a:pt x="65178" y="34569"/>
                    <a:pt x="65339" y="34409"/>
                    <a:pt x="65223" y="34275"/>
                  </a:cubicBezTo>
                  <a:lnTo>
                    <a:pt x="65223" y="34275"/>
                  </a:lnTo>
                  <a:cubicBezTo>
                    <a:pt x="65383" y="34462"/>
                    <a:pt x="64973" y="34739"/>
                    <a:pt x="64910" y="34757"/>
                  </a:cubicBezTo>
                  <a:cubicBezTo>
                    <a:pt x="64928" y="34809"/>
                    <a:pt x="64877" y="35216"/>
                    <a:pt x="64875" y="35229"/>
                  </a:cubicBezTo>
                  <a:lnTo>
                    <a:pt x="64875" y="35229"/>
                  </a:lnTo>
                  <a:cubicBezTo>
                    <a:pt x="64955" y="35096"/>
                    <a:pt x="64979" y="35056"/>
                    <a:pt x="65000" y="35056"/>
                  </a:cubicBezTo>
                  <a:cubicBezTo>
                    <a:pt x="65020" y="35056"/>
                    <a:pt x="65035" y="35096"/>
                    <a:pt x="65098" y="35123"/>
                  </a:cubicBezTo>
                  <a:cubicBezTo>
                    <a:pt x="65159" y="35148"/>
                    <a:pt x="65179" y="35158"/>
                    <a:pt x="65193" y="35158"/>
                  </a:cubicBezTo>
                  <a:cubicBezTo>
                    <a:pt x="65218" y="35158"/>
                    <a:pt x="65221" y="35128"/>
                    <a:pt x="65392" y="35105"/>
                  </a:cubicBezTo>
                  <a:lnTo>
                    <a:pt x="65392" y="35105"/>
                  </a:lnTo>
                  <a:cubicBezTo>
                    <a:pt x="65437" y="35551"/>
                    <a:pt x="65000" y="35899"/>
                    <a:pt x="64652" y="36059"/>
                  </a:cubicBezTo>
                  <a:cubicBezTo>
                    <a:pt x="64598" y="36086"/>
                    <a:pt x="64277" y="36166"/>
                    <a:pt x="64215" y="36166"/>
                  </a:cubicBezTo>
                  <a:cubicBezTo>
                    <a:pt x="64220" y="36166"/>
                    <a:pt x="64131" y="36241"/>
                    <a:pt x="64034" y="36241"/>
                  </a:cubicBezTo>
                  <a:cubicBezTo>
                    <a:pt x="63969" y="36241"/>
                    <a:pt x="63900" y="36208"/>
                    <a:pt x="63853" y="36096"/>
                  </a:cubicBezTo>
                  <a:lnTo>
                    <a:pt x="63853" y="36096"/>
                  </a:lnTo>
                  <a:cubicBezTo>
                    <a:pt x="63932" y="36296"/>
                    <a:pt x="63755" y="36161"/>
                    <a:pt x="64000" y="36416"/>
                  </a:cubicBezTo>
                  <a:cubicBezTo>
                    <a:pt x="63871" y="36373"/>
                    <a:pt x="63768" y="36356"/>
                    <a:pt x="63677" y="36356"/>
                  </a:cubicBezTo>
                  <a:cubicBezTo>
                    <a:pt x="63599" y="36356"/>
                    <a:pt x="63531" y="36369"/>
                    <a:pt x="63465" y="36389"/>
                  </a:cubicBezTo>
                  <a:cubicBezTo>
                    <a:pt x="63465" y="36389"/>
                    <a:pt x="63465" y="36389"/>
                    <a:pt x="63465" y="36389"/>
                  </a:cubicBezTo>
                  <a:lnTo>
                    <a:pt x="63465" y="36389"/>
                  </a:lnTo>
                  <a:cubicBezTo>
                    <a:pt x="63319" y="36424"/>
                    <a:pt x="63183" y="36486"/>
                    <a:pt x="62987" y="36486"/>
                  </a:cubicBezTo>
                  <a:cubicBezTo>
                    <a:pt x="62931" y="36486"/>
                    <a:pt x="62871" y="36481"/>
                    <a:pt x="62805" y="36470"/>
                  </a:cubicBezTo>
                  <a:cubicBezTo>
                    <a:pt x="62896" y="36324"/>
                    <a:pt x="62839" y="36263"/>
                    <a:pt x="62725" y="36263"/>
                  </a:cubicBezTo>
                  <a:cubicBezTo>
                    <a:pt x="62651" y="36263"/>
                    <a:pt x="62553" y="36290"/>
                    <a:pt x="62457" y="36336"/>
                  </a:cubicBezTo>
                  <a:cubicBezTo>
                    <a:pt x="62537" y="36363"/>
                    <a:pt x="62600" y="36398"/>
                    <a:pt x="62662" y="36452"/>
                  </a:cubicBezTo>
                  <a:cubicBezTo>
                    <a:pt x="62466" y="36416"/>
                    <a:pt x="62270" y="36318"/>
                    <a:pt x="62073" y="36309"/>
                  </a:cubicBezTo>
                  <a:cubicBezTo>
                    <a:pt x="61957" y="36309"/>
                    <a:pt x="61913" y="36416"/>
                    <a:pt x="61966" y="36416"/>
                  </a:cubicBezTo>
                  <a:cubicBezTo>
                    <a:pt x="61853" y="36416"/>
                    <a:pt x="61462" y="36306"/>
                    <a:pt x="61292" y="36306"/>
                  </a:cubicBezTo>
                  <a:cubicBezTo>
                    <a:pt x="61262" y="36306"/>
                    <a:pt x="61239" y="36310"/>
                    <a:pt x="61226" y="36318"/>
                  </a:cubicBezTo>
                  <a:cubicBezTo>
                    <a:pt x="61137" y="36380"/>
                    <a:pt x="61333" y="36398"/>
                    <a:pt x="61271" y="36443"/>
                  </a:cubicBezTo>
                  <a:cubicBezTo>
                    <a:pt x="61199" y="36447"/>
                    <a:pt x="61130" y="36449"/>
                    <a:pt x="61061" y="36449"/>
                  </a:cubicBezTo>
                  <a:cubicBezTo>
                    <a:pt x="60992" y="36449"/>
                    <a:pt x="60923" y="36447"/>
                    <a:pt x="60851" y="36443"/>
                  </a:cubicBezTo>
                  <a:cubicBezTo>
                    <a:pt x="60869" y="36363"/>
                    <a:pt x="61226" y="36184"/>
                    <a:pt x="61110" y="36068"/>
                  </a:cubicBezTo>
                  <a:cubicBezTo>
                    <a:pt x="61102" y="36060"/>
                    <a:pt x="61091" y="36056"/>
                    <a:pt x="61078" y="36056"/>
                  </a:cubicBezTo>
                  <a:cubicBezTo>
                    <a:pt x="60970" y="36056"/>
                    <a:pt x="60732" y="36338"/>
                    <a:pt x="60780" y="36434"/>
                  </a:cubicBezTo>
                  <a:cubicBezTo>
                    <a:pt x="60468" y="36363"/>
                    <a:pt x="60271" y="36006"/>
                    <a:pt x="60209" y="35729"/>
                  </a:cubicBezTo>
                  <a:cubicBezTo>
                    <a:pt x="60066" y="36452"/>
                    <a:pt x="59067" y="36487"/>
                    <a:pt x="58469" y="36505"/>
                  </a:cubicBezTo>
                  <a:cubicBezTo>
                    <a:pt x="58585" y="36282"/>
                    <a:pt x="58487" y="36309"/>
                    <a:pt x="58344" y="36300"/>
                  </a:cubicBezTo>
                  <a:cubicBezTo>
                    <a:pt x="58338" y="36300"/>
                    <a:pt x="58331" y="36300"/>
                    <a:pt x="58325" y="36300"/>
                  </a:cubicBezTo>
                  <a:cubicBezTo>
                    <a:pt x="58038" y="36300"/>
                    <a:pt x="58372" y="36497"/>
                    <a:pt x="58398" y="36505"/>
                  </a:cubicBezTo>
                  <a:cubicBezTo>
                    <a:pt x="58166" y="36509"/>
                    <a:pt x="57916" y="36548"/>
                    <a:pt x="57675" y="36548"/>
                  </a:cubicBezTo>
                  <a:cubicBezTo>
                    <a:pt x="57397" y="36548"/>
                    <a:pt x="57132" y="36497"/>
                    <a:pt x="56917" y="36282"/>
                  </a:cubicBezTo>
                  <a:lnTo>
                    <a:pt x="56917" y="36282"/>
                  </a:lnTo>
                  <a:cubicBezTo>
                    <a:pt x="56846" y="36443"/>
                    <a:pt x="56748" y="36389"/>
                    <a:pt x="56980" y="36523"/>
                  </a:cubicBezTo>
                  <a:cubicBezTo>
                    <a:pt x="56932" y="36523"/>
                    <a:pt x="56821" y="36515"/>
                    <a:pt x="56720" y="36515"/>
                  </a:cubicBezTo>
                  <a:cubicBezTo>
                    <a:pt x="56692" y="36515"/>
                    <a:pt x="56665" y="36516"/>
                    <a:pt x="56640" y="36517"/>
                  </a:cubicBezTo>
                  <a:lnTo>
                    <a:pt x="56640" y="36517"/>
                  </a:lnTo>
                  <a:cubicBezTo>
                    <a:pt x="56688" y="36509"/>
                    <a:pt x="56748" y="36489"/>
                    <a:pt x="56748" y="36452"/>
                  </a:cubicBezTo>
                  <a:cubicBezTo>
                    <a:pt x="56748" y="36442"/>
                    <a:pt x="56730" y="36438"/>
                    <a:pt x="56699" y="36438"/>
                  </a:cubicBezTo>
                  <a:cubicBezTo>
                    <a:pt x="56556" y="36438"/>
                    <a:pt x="56131" y="36524"/>
                    <a:pt x="55942" y="36524"/>
                  </a:cubicBezTo>
                  <a:cubicBezTo>
                    <a:pt x="55907" y="36524"/>
                    <a:pt x="55880" y="36521"/>
                    <a:pt x="55864" y="36514"/>
                  </a:cubicBezTo>
                  <a:lnTo>
                    <a:pt x="55864" y="36514"/>
                  </a:lnTo>
                  <a:cubicBezTo>
                    <a:pt x="55876" y="36518"/>
                    <a:pt x="55888" y="36520"/>
                    <a:pt x="55901" y="36520"/>
                  </a:cubicBezTo>
                  <a:cubicBezTo>
                    <a:pt x="56079" y="36520"/>
                    <a:pt x="56379" y="36139"/>
                    <a:pt x="56337" y="36006"/>
                  </a:cubicBezTo>
                  <a:cubicBezTo>
                    <a:pt x="56306" y="35978"/>
                    <a:pt x="56278" y="35964"/>
                    <a:pt x="56251" y="35964"/>
                  </a:cubicBezTo>
                  <a:cubicBezTo>
                    <a:pt x="56209" y="35964"/>
                    <a:pt x="56170" y="36000"/>
                    <a:pt x="56132" y="36077"/>
                  </a:cubicBezTo>
                  <a:cubicBezTo>
                    <a:pt x="56124" y="36069"/>
                    <a:pt x="56039" y="35694"/>
                    <a:pt x="55977" y="35694"/>
                  </a:cubicBezTo>
                  <a:cubicBezTo>
                    <a:pt x="55972" y="35694"/>
                    <a:pt x="55967" y="35697"/>
                    <a:pt x="55963" y="35702"/>
                  </a:cubicBezTo>
                  <a:cubicBezTo>
                    <a:pt x="55891" y="35765"/>
                    <a:pt x="55891" y="35818"/>
                    <a:pt x="55945" y="35872"/>
                  </a:cubicBezTo>
                  <a:cubicBezTo>
                    <a:pt x="55945" y="35907"/>
                    <a:pt x="54789" y="35847"/>
                    <a:pt x="55042" y="36188"/>
                  </a:cubicBezTo>
                  <a:lnTo>
                    <a:pt x="55042" y="36188"/>
                  </a:lnTo>
                  <a:cubicBezTo>
                    <a:pt x="55010" y="36147"/>
                    <a:pt x="54979" y="36098"/>
                    <a:pt x="54954" y="36041"/>
                  </a:cubicBezTo>
                  <a:cubicBezTo>
                    <a:pt x="54630" y="36293"/>
                    <a:pt x="54551" y="36383"/>
                    <a:pt x="54283" y="36383"/>
                  </a:cubicBezTo>
                  <a:cubicBezTo>
                    <a:pt x="54191" y="36383"/>
                    <a:pt x="54075" y="36372"/>
                    <a:pt x="53920" y="36354"/>
                  </a:cubicBezTo>
                  <a:cubicBezTo>
                    <a:pt x="53759" y="36345"/>
                    <a:pt x="53170" y="36157"/>
                    <a:pt x="53224" y="36148"/>
                  </a:cubicBezTo>
                  <a:cubicBezTo>
                    <a:pt x="53218" y="36148"/>
                    <a:pt x="53212" y="36148"/>
                    <a:pt x="53206" y="36148"/>
                  </a:cubicBezTo>
                  <a:cubicBezTo>
                    <a:pt x="53108" y="36148"/>
                    <a:pt x="52948" y="36184"/>
                    <a:pt x="52857" y="36184"/>
                  </a:cubicBezTo>
                  <a:cubicBezTo>
                    <a:pt x="52789" y="36184"/>
                    <a:pt x="52760" y="36164"/>
                    <a:pt x="52822" y="36095"/>
                  </a:cubicBezTo>
                  <a:lnTo>
                    <a:pt x="52822" y="36095"/>
                  </a:lnTo>
                  <a:cubicBezTo>
                    <a:pt x="52681" y="36130"/>
                    <a:pt x="52466" y="36188"/>
                    <a:pt x="52289" y="36188"/>
                  </a:cubicBezTo>
                  <a:cubicBezTo>
                    <a:pt x="52244" y="36188"/>
                    <a:pt x="52201" y="36184"/>
                    <a:pt x="52162" y="36175"/>
                  </a:cubicBezTo>
                  <a:cubicBezTo>
                    <a:pt x="52118" y="36157"/>
                    <a:pt x="52073" y="36148"/>
                    <a:pt x="52046" y="36148"/>
                  </a:cubicBezTo>
                  <a:cubicBezTo>
                    <a:pt x="51984" y="36157"/>
                    <a:pt x="51930" y="36166"/>
                    <a:pt x="51912" y="36166"/>
                  </a:cubicBezTo>
                  <a:cubicBezTo>
                    <a:pt x="51918" y="36166"/>
                    <a:pt x="51832" y="36241"/>
                    <a:pt x="51736" y="36241"/>
                  </a:cubicBezTo>
                  <a:cubicBezTo>
                    <a:pt x="51669" y="36241"/>
                    <a:pt x="51598" y="36206"/>
                    <a:pt x="51547" y="36086"/>
                  </a:cubicBezTo>
                  <a:lnTo>
                    <a:pt x="51547" y="36086"/>
                  </a:lnTo>
                  <a:cubicBezTo>
                    <a:pt x="51636" y="36300"/>
                    <a:pt x="51457" y="36157"/>
                    <a:pt x="51698" y="36416"/>
                  </a:cubicBezTo>
                  <a:cubicBezTo>
                    <a:pt x="51573" y="36374"/>
                    <a:pt x="51469" y="36357"/>
                    <a:pt x="51377" y="36357"/>
                  </a:cubicBezTo>
                  <a:cubicBezTo>
                    <a:pt x="51313" y="36357"/>
                    <a:pt x="51254" y="36366"/>
                    <a:pt x="51199" y="36380"/>
                  </a:cubicBezTo>
                  <a:cubicBezTo>
                    <a:pt x="51199" y="36389"/>
                    <a:pt x="51190" y="36407"/>
                    <a:pt x="51181" y="36416"/>
                  </a:cubicBezTo>
                  <a:cubicBezTo>
                    <a:pt x="51190" y="36461"/>
                    <a:pt x="51181" y="36505"/>
                    <a:pt x="51172" y="36550"/>
                  </a:cubicBezTo>
                  <a:cubicBezTo>
                    <a:pt x="51109" y="36550"/>
                    <a:pt x="51109" y="36514"/>
                    <a:pt x="51118" y="36470"/>
                  </a:cubicBezTo>
                  <a:lnTo>
                    <a:pt x="51118" y="36470"/>
                  </a:lnTo>
                  <a:cubicBezTo>
                    <a:pt x="51074" y="36496"/>
                    <a:pt x="51023" y="36507"/>
                    <a:pt x="50968" y="36507"/>
                  </a:cubicBezTo>
                  <a:cubicBezTo>
                    <a:pt x="50913" y="36507"/>
                    <a:pt x="50855" y="36496"/>
                    <a:pt x="50797" y="36478"/>
                  </a:cubicBezTo>
                  <a:cubicBezTo>
                    <a:pt x="50764" y="36482"/>
                    <a:pt x="50728" y="36484"/>
                    <a:pt x="50689" y="36484"/>
                  </a:cubicBezTo>
                  <a:cubicBezTo>
                    <a:pt x="50634" y="36484"/>
                    <a:pt x="50574" y="36480"/>
                    <a:pt x="50512" y="36470"/>
                  </a:cubicBezTo>
                  <a:cubicBezTo>
                    <a:pt x="50539" y="36416"/>
                    <a:pt x="50556" y="36380"/>
                    <a:pt x="50556" y="36345"/>
                  </a:cubicBezTo>
                  <a:cubicBezTo>
                    <a:pt x="50521" y="36327"/>
                    <a:pt x="50503" y="36300"/>
                    <a:pt x="50476" y="36273"/>
                  </a:cubicBezTo>
                  <a:cubicBezTo>
                    <a:pt x="50461" y="36270"/>
                    <a:pt x="50444" y="36268"/>
                    <a:pt x="50425" y="36268"/>
                  </a:cubicBezTo>
                  <a:cubicBezTo>
                    <a:pt x="50353" y="36268"/>
                    <a:pt x="50256" y="36293"/>
                    <a:pt x="50164" y="36336"/>
                  </a:cubicBezTo>
                  <a:cubicBezTo>
                    <a:pt x="50235" y="36363"/>
                    <a:pt x="50307" y="36398"/>
                    <a:pt x="50369" y="36452"/>
                  </a:cubicBezTo>
                  <a:cubicBezTo>
                    <a:pt x="50235" y="36434"/>
                    <a:pt x="50101" y="36380"/>
                    <a:pt x="49968" y="36345"/>
                  </a:cubicBezTo>
                  <a:cubicBezTo>
                    <a:pt x="49905" y="36363"/>
                    <a:pt x="49852" y="36371"/>
                    <a:pt x="49843" y="36371"/>
                  </a:cubicBezTo>
                  <a:cubicBezTo>
                    <a:pt x="49825" y="36371"/>
                    <a:pt x="49753" y="36363"/>
                    <a:pt x="49673" y="36345"/>
                  </a:cubicBezTo>
                  <a:cubicBezTo>
                    <a:pt x="49638" y="36371"/>
                    <a:pt x="49638" y="36416"/>
                    <a:pt x="49664" y="36416"/>
                  </a:cubicBezTo>
                  <a:cubicBezTo>
                    <a:pt x="49593" y="36416"/>
                    <a:pt x="49432" y="36380"/>
                    <a:pt x="49272" y="36345"/>
                  </a:cubicBezTo>
                  <a:lnTo>
                    <a:pt x="49272" y="36345"/>
                  </a:lnTo>
                  <a:cubicBezTo>
                    <a:pt x="49334" y="36398"/>
                    <a:pt x="49379" y="36443"/>
                    <a:pt x="49388" y="36443"/>
                  </a:cubicBezTo>
                  <a:lnTo>
                    <a:pt x="48968" y="36443"/>
                  </a:lnTo>
                  <a:cubicBezTo>
                    <a:pt x="48902" y="36447"/>
                    <a:pt x="48832" y="36449"/>
                    <a:pt x="48762" y="36449"/>
                  </a:cubicBezTo>
                  <a:cubicBezTo>
                    <a:pt x="48692" y="36449"/>
                    <a:pt x="48621" y="36447"/>
                    <a:pt x="48549" y="36443"/>
                  </a:cubicBezTo>
                  <a:cubicBezTo>
                    <a:pt x="48558" y="36398"/>
                    <a:pt x="48710" y="36300"/>
                    <a:pt x="48790" y="36211"/>
                  </a:cubicBezTo>
                  <a:cubicBezTo>
                    <a:pt x="48745" y="36175"/>
                    <a:pt x="48683" y="36157"/>
                    <a:pt x="48629" y="36148"/>
                  </a:cubicBezTo>
                  <a:cubicBezTo>
                    <a:pt x="48531" y="36238"/>
                    <a:pt x="48451" y="36371"/>
                    <a:pt x="48478" y="36434"/>
                  </a:cubicBezTo>
                  <a:cubicBezTo>
                    <a:pt x="48406" y="36416"/>
                    <a:pt x="48335" y="36380"/>
                    <a:pt x="48273" y="36336"/>
                  </a:cubicBezTo>
                  <a:lnTo>
                    <a:pt x="48273" y="36336"/>
                  </a:lnTo>
                  <a:cubicBezTo>
                    <a:pt x="48282" y="36371"/>
                    <a:pt x="48299" y="36407"/>
                    <a:pt x="48326" y="36443"/>
                  </a:cubicBezTo>
                  <a:cubicBezTo>
                    <a:pt x="48270" y="36459"/>
                    <a:pt x="48214" y="36468"/>
                    <a:pt x="48158" y="36468"/>
                  </a:cubicBezTo>
                  <a:cubicBezTo>
                    <a:pt x="48089" y="36468"/>
                    <a:pt x="48020" y="36454"/>
                    <a:pt x="47951" y="36425"/>
                  </a:cubicBezTo>
                  <a:cubicBezTo>
                    <a:pt x="48005" y="36327"/>
                    <a:pt x="48014" y="36184"/>
                    <a:pt x="48032" y="36059"/>
                  </a:cubicBezTo>
                  <a:cubicBezTo>
                    <a:pt x="47996" y="35988"/>
                    <a:pt x="47960" y="35908"/>
                    <a:pt x="47943" y="35836"/>
                  </a:cubicBezTo>
                  <a:cubicBezTo>
                    <a:pt x="47925" y="35845"/>
                    <a:pt x="47898" y="35854"/>
                    <a:pt x="47880" y="35863"/>
                  </a:cubicBezTo>
                  <a:cubicBezTo>
                    <a:pt x="47800" y="36068"/>
                    <a:pt x="47639" y="36202"/>
                    <a:pt x="47443" y="36300"/>
                  </a:cubicBezTo>
                  <a:cubicBezTo>
                    <a:pt x="47345" y="36380"/>
                    <a:pt x="47256" y="36443"/>
                    <a:pt x="47247" y="36443"/>
                  </a:cubicBezTo>
                  <a:cubicBezTo>
                    <a:pt x="47256" y="36434"/>
                    <a:pt x="47265" y="36407"/>
                    <a:pt x="47273" y="36363"/>
                  </a:cubicBezTo>
                  <a:lnTo>
                    <a:pt x="47273" y="36363"/>
                  </a:lnTo>
                  <a:cubicBezTo>
                    <a:pt x="47202" y="36389"/>
                    <a:pt x="47131" y="36407"/>
                    <a:pt x="47059" y="36425"/>
                  </a:cubicBezTo>
                  <a:cubicBezTo>
                    <a:pt x="47068" y="36425"/>
                    <a:pt x="47068" y="36434"/>
                    <a:pt x="47068" y="36443"/>
                  </a:cubicBezTo>
                  <a:cubicBezTo>
                    <a:pt x="47033" y="36443"/>
                    <a:pt x="47006" y="36443"/>
                    <a:pt x="46979" y="36434"/>
                  </a:cubicBezTo>
                  <a:cubicBezTo>
                    <a:pt x="46694" y="36487"/>
                    <a:pt x="46408" y="36496"/>
                    <a:pt x="46176" y="36505"/>
                  </a:cubicBezTo>
                  <a:cubicBezTo>
                    <a:pt x="46292" y="36282"/>
                    <a:pt x="46185" y="36309"/>
                    <a:pt x="46042" y="36300"/>
                  </a:cubicBezTo>
                  <a:cubicBezTo>
                    <a:pt x="46036" y="36300"/>
                    <a:pt x="46029" y="36300"/>
                    <a:pt x="46023" y="36300"/>
                  </a:cubicBezTo>
                  <a:cubicBezTo>
                    <a:pt x="45736" y="36300"/>
                    <a:pt x="46078" y="36497"/>
                    <a:pt x="46096" y="36505"/>
                  </a:cubicBezTo>
                  <a:cubicBezTo>
                    <a:pt x="45865" y="36510"/>
                    <a:pt x="45614" y="36551"/>
                    <a:pt x="45371" y="36551"/>
                  </a:cubicBezTo>
                  <a:cubicBezTo>
                    <a:pt x="45135" y="36551"/>
                    <a:pt x="44907" y="36512"/>
                    <a:pt x="44713" y="36363"/>
                  </a:cubicBezTo>
                  <a:cubicBezTo>
                    <a:pt x="44698" y="36365"/>
                    <a:pt x="44683" y="36366"/>
                    <a:pt x="44668" y="36366"/>
                  </a:cubicBezTo>
                  <a:cubicBezTo>
                    <a:pt x="44638" y="36366"/>
                    <a:pt x="44606" y="36363"/>
                    <a:pt x="44570" y="36363"/>
                  </a:cubicBezTo>
                  <a:cubicBezTo>
                    <a:pt x="44517" y="36434"/>
                    <a:pt x="44490" y="36416"/>
                    <a:pt x="44677" y="36523"/>
                  </a:cubicBezTo>
                  <a:cubicBezTo>
                    <a:pt x="44630" y="36523"/>
                    <a:pt x="44519" y="36515"/>
                    <a:pt x="44418" y="36515"/>
                  </a:cubicBezTo>
                  <a:cubicBezTo>
                    <a:pt x="44390" y="36515"/>
                    <a:pt x="44362" y="36516"/>
                    <a:pt x="44337" y="36517"/>
                  </a:cubicBezTo>
                  <a:lnTo>
                    <a:pt x="44337" y="36517"/>
                  </a:lnTo>
                  <a:cubicBezTo>
                    <a:pt x="44386" y="36509"/>
                    <a:pt x="44445" y="36489"/>
                    <a:pt x="44445" y="36452"/>
                  </a:cubicBezTo>
                  <a:cubicBezTo>
                    <a:pt x="44445" y="36442"/>
                    <a:pt x="44428" y="36438"/>
                    <a:pt x="44397" y="36438"/>
                  </a:cubicBezTo>
                  <a:cubicBezTo>
                    <a:pt x="44254" y="36438"/>
                    <a:pt x="43829" y="36524"/>
                    <a:pt x="43640" y="36524"/>
                  </a:cubicBezTo>
                  <a:cubicBezTo>
                    <a:pt x="43605" y="36524"/>
                    <a:pt x="43578" y="36521"/>
                    <a:pt x="43562" y="36514"/>
                  </a:cubicBezTo>
                  <a:lnTo>
                    <a:pt x="43562" y="36514"/>
                  </a:lnTo>
                  <a:cubicBezTo>
                    <a:pt x="43573" y="36518"/>
                    <a:pt x="43584" y="36520"/>
                    <a:pt x="43596" y="36520"/>
                  </a:cubicBezTo>
                  <a:cubicBezTo>
                    <a:pt x="43667" y="36520"/>
                    <a:pt x="43764" y="36455"/>
                    <a:pt x="43848" y="36371"/>
                  </a:cubicBezTo>
                  <a:cubicBezTo>
                    <a:pt x="43553" y="36363"/>
                    <a:pt x="43188" y="36354"/>
                    <a:pt x="42911" y="36247"/>
                  </a:cubicBezTo>
                  <a:lnTo>
                    <a:pt x="42911" y="36247"/>
                  </a:lnTo>
                  <a:cubicBezTo>
                    <a:pt x="42991" y="36340"/>
                    <a:pt x="42956" y="36367"/>
                    <a:pt x="42891" y="36367"/>
                  </a:cubicBezTo>
                  <a:cubicBezTo>
                    <a:pt x="42826" y="36367"/>
                    <a:pt x="42733" y="36340"/>
                    <a:pt x="42697" y="36327"/>
                  </a:cubicBezTo>
                  <a:cubicBezTo>
                    <a:pt x="42697" y="36327"/>
                    <a:pt x="42733" y="36273"/>
                    <a:pt x="42768" y="36211"/>
                  </a:cubicBezTo>
                  <a:cubicBezTo>
                    <a:pt x="42742" y="36184"/>
                    <a:pt x="42715" y="36148"/>
                    <a:pt x="42688" y="36113"/>
                  </a:cubicBezTo>
                  <a:cubicBezTo>
                    <a:pt x="42536" y="36184"/>
                    <a:pt x="42492" y="36300"/>
                    <a:pt x="42287" y="36318"/>
                  </a:cubicBezTo>
                  <a:cubicBezTo>
                    <a:pt x="42200" y="36364"/>
                    <a:pt x="42113" y="36384"/>
                    <a:pt x="41986" y="36384"/>
                  </a:cubicBezTo>
                  <a:cubicBezTo>
                    <a:pt x="41891" y="36384"/>
                    <a:pt x="41774" y="36373"/>
                    <a:pt x="41617" y="36354"/>
                  </a:cubicBezTo>
                  <a:cubicBezTo>
                    <a:pt x="41573" y="36354"/>
                    <a:pt x="41484" y="36336"/>
                    <a:pt x="41386" y="36309"/>
                  </a:cubicBezTo>
                  <a:cubicBezTo>
                    <a:pt x="41100" y="36300"/>
                    <a:pt x="40824" y="36300"/>
                    <a:pt x="40547" y="36282"/>
                  </a:cubicBezTo>
                  <a:cubicBezTo>
                    <a:pt x="40392" y="36275"/>
                    <a:pt x="40105" y="36213"/>
                    <a:pt x="39916" y="36213"/>
                  </a:cubicBezTo>
                  <a:cubicBezTo>
                    <a:pt x="39865" y="36213"/>
                    <a:pt x="39821" y="36217"/>
                    <a:pt x="39789" y="36229"/>
                  </a:cubicBezTo>
                  <a:cubicBezTo>
                    <a:pt x="39931" y="36229"/>
                    <a:pt x="40074" y="36238"/>
                    <a:pt x="40146" y="36238"/>
                  </a:cubicBezTo>
                  <a:cubicBezTo>
                    <a:pt x="40101" y="36324"/>
                    <a:pt x="39965" y="36353"/>
                    <a:pt x="39820" y="36353"/>
                  </a:cubicBezTo>
                  <a:cubicBezTo>
                    <a:pt x="39649" y="36353"/>
                    <a:pt x="39464" y="36312"/>
                    <a:pt x="39396" y="36273"/>
                  </a:cubicBezTo>
                  <a:cubicBezTo>
                    <a:pt x="39405" y="36264"/>
                    <a:pt x="39414" y="36255"/>
                    <a:pt x="39432" y="36255"/>
                  </a:cubicBezTo>
                  <a:cubicBezTo>
                    <a:pt x="39352" y="36211"/>
                    <a:pt x="39289" y="36166"/>
                    <a:pt x="39298" y="36113"/>
                  </a:cubicBezTo>
                  <a:cubicBezTo>
                    <a:pt x="39298" y="36113"/>
                    <a:pt x="39298" y="36104"/>
                    <a:pt x="39307" y="36095"/>
                  </a:cubicBezTo>
                  <a:lnTo>
                    <a:pt x="39307" y="36095"/>
                  </a:lnTo>
                  <a:cubicBezTo>
                    <a:pt x="39307" y="36100"/>
                    <a:pt x="39307" y="36105"/>
                    <a:pt x="39305" y="36108"/>
                  </a:cubicBezTo>
                  <a:lnTo>
                    <a:pt x="39305" y="36108"/>
                  </a:lnTo>
                  <a:cubicBezTo>
                    <a:pt x="39337" y="36090"/>
                    <a:pt x="39464" y="36013"/>
                    <a:pt x="39557" y="35943"/>
                  </a:cubicBezTo>
                  <a:cubicBezTo>
                    <a:pt x="39548" y="35934"/>
                    <a:pt x="39548" y="35925"/>
                    <a:pt x="39548" y="35908"/>
                  </a:cubicBezTo>
                  <a:cubicBezTo>
                    <a:pt x="39531" y="35966"/>
                    <a:pt x="39335" y="36079"/>
                    <a:pt x="39244" y="36079"/>
                  </a:cubicBezTo>
                  <a:cubicBezTo>
                    <a:pt x="39238" y="36079"/>
                    <a:pt x="39232" y="36078"/>
                    <a:pt x="39227" y="36077"/>
                  </a:cubicBezTo>
                  <a:cubicBezTo>
                    <a:pt x="39280" y="36050"/>
                    <a:pt x="39307" y="36032"/>
                    <a:pt x="39325" y="36015"/>
                  </a:cubicBezTo>
                  <a:lnTo>
                    <a:pt x="39325" y="36015"/>
                  </a:lnTo>
                  <a:cubicBezTo>
                    <a:pt x="39200" y="36081"/>
                    <a:pt x="39082" y="36140"/>
                    <a:pt x="39038" y="36140"/>
                  </a:cubicBezTo>
                  <a:cubicBezTo>
                    <a:pt x="39035" y="36140"/>
                    <a:pt x="39033" y="36140"/>
                    <a:pt x="39030" y="36139"/>
                  </a:cubicBezTo>
                  <a:cubicBezTo>
                    <a:pt x="39075" y="36131"/>
                    <a:pt x="39066" y="36131"/>
                    <a:pt x="39021" y="36131"/>
                  </a:cubicBezTo>
                  <a:cubicBezTo>
                    <a:pt x="38888" y="36175"/>
                    <a:pt x="38754" y="36202"/>
                    <a:pt x="38620" y="36220"/>
                  </a:cubicBezTo>
                  <a:cubicBezTo>
                    <a:pt x="38678" y="36307"/>
                    <a:pt x="38753" y="36352"/>
                    <a:pt x="38846" y="36352"/>
                  </a:cubicBezTo>
                  <a:cubicBezTo>
                    <a:pt x="38868" y="36352"/>
                    <a:pt x="38891" y="36350"/>
                    <a:pt x="38914" y="36345"/>
                  </a:cubicBezTo>
                  <a:lnTo>
                    <a:pt x="38914" y="36345"/>
                  </a:lnTo>
                  <a:cubicBezTo>
                    <a:pt x="38877" y="36459"/>
                    <a:pt x="38776" y="36507"/>
                    <a:pt x="38658" y="36507"/>
                  </a:cubicBezTo>
                  <a:cubicBezTo>
                    <a:pt x="38491" y="36507"/>
                    <a:pt x="38291" y="36413"/>
                    <a:pt x="38192" y="36282"/>
                  </a:cubicBezTo>
                  <a:cubicBezTo>
                    <a:pt x="38060" y="36313"/>
                    <a:pt x="37922" y="36337"/>
                    <a:pt x="37788" y="36337"/>
                  </a:cubicBezTo>
                  <a:cubicBezTo>
                    <a:pt x="37768" y="36337"/>
                    <a:pt x="37748" y="36337"/>
                    <a:pt x="37728" y="36336"/>
                  </a:cubicBezTo>
                  <a:lnTo>
                    <a:pt x="37701" y="36336"/>
                  </a:lnTo>
                  <a:cubicBezTo>
                    <a:pt x="37630" y="36354"/>
                    <a:pt x="37558" y="36371"/>
                    <a:pt x="37549" y="36371"/>
                  </a:cubicBezTo>
                  <a:cubicBezTo>
                    <a:pt x="37496" y="36371"/>
                    <a:pt x="37166" y="36318"/>
                    <a:pt x="37095" y="36247"/>
                  </a:cubicBezTo>
                  <a:cubicBezTo>
                    <a:pt x="37068" y="36300"/>
                    <a:pt x="37041" y="36363"/>
                    <a:pt x="37005" y="36371"/>
                  </a:cubicBezTo>
                  <a:cubicBezTo>
                    <a:pt x="37050" y="36416"/>
                    <a:pt x="37077" y="36443"/>
                    <a:pt x="37086" y="36443"/>
                  </a:cubicBezTo>
                  <a:lnTo>
                    <a:pt x="36568" y="36443"/>
                  </a:lnTo>
                  <a:cubicBezTo>
                    <a:pt x="36577" y="36434"/>
                    <a:pt x="36577" y="36434"/>
                    <a:pt x="36577" y="36425"/>
                  </a:cubicBezTo>
                  <a:lnTo>
                    <a:pt x="36577" y="36425"/>
                  </a:lnTo>
                  <a:cubicBezTo>
                    <a:pt x="36470" y="36434"/>
                    <a:pt x="36363" y="36443"/>
                    <a:pt x="36256" y="36443"/>
                  </a:cubicBezTo>
                  <a:cubicBezTo>
                    <a:pt x="36256" y="36426"/>
                    <a:pt x="36337" y="36182"/>
                    <a:pt x="36360" y="36182"/>
                  </a:cubicBezTo>
                  <a:cubicBezTo>
                    <a:pt x="36361" y="36182"/>
                    <a:pt x="36361" y="36182"/>
                    <a:pt x="36362" y="36183"/>
                  </a:cubicBezTo>
                  <a:lnTo>
                    <a:pt x="36362" y="36183"/>
                  </a:lnTo>
                  <a:cubicBezTo>
                    <a:pt x="36356" y="36176"/>
                    <a:pt x="36347" y="36173"/>
                    <a:pt x="36337" y="36173"/>
                  </a:cubicBezTo>
                  <a:cubicBezTo>
                    <a:pt x="36272" y="36173"/>
                    <a:pt x="36133" y="36295"/>
                    <a:pt x="35988" y="36371"/>
                  </a:cubicBezTo>
                  <a:cubicBezTo>
                    <a:pt x="35997" y="36398"/>
                    <a:pt x="36006" y="36416"/>
                    <a:pt x="36024" y="36443"/>
                  </a:cubicBezTo>
                  <a:cubicBezTo>
                    <a:pt x="35968" y="36459"/>
                    <a:pt x="35912" y="36468"/>
                    <a:pt x="35856" y="36468"/>
                  </a:cubicBezTo>
                  <a:cubicBezTo>
                    <a:pt x="35789" y="36468"/>
                    <a:pt x="35722" y="36454"/>
                    <a:pt x="35658" y="36425"/>
                  </a:cubicBezTo>
                  <a:cubicBezTo>
                    <a:pt x="35676" y="36380"/>
                    <a:pt x="35694" y="36327"/>
                    <a:pt x="35703" y="36264"/>
                  </a:cubicBezTo>
                  <a:cubicBezTo>
                    <a:pt x="35694" y="36255"/>
                    <a:pt x="35685" y="36247"/>
                    <a:pt x="35676" y="36238"/>
                  </a:cubicBezTo>
                  <a:cubicBezTo>
                    <a:pt x="35614" y="36291"/>
                    <a:pt x="35596" y="36363"/>
                    <a:pt x="35623" y="36443"/>
                  </a:cubicBezTo>
                  <a:cubicBezTo>
                    <a:pt x="35515" y="36443"/>
                    <a:pt x="35462" y="36425"/>
                    <a:pt x="35453" y="36398"/>
                  </a:cubicBezTo>
                  <a:cubicBezTo>
                    <a:pt x="35444" y="36407"/>
                    <a:pt x="35426" y="36416"/>
                    <a:pt x="35417" y="36416"/>
                  </a:cubicBezTo>
                  <a:cubicBezTo>
                    <a:pt x="35417" y="36425"/>
                    <a:pt x="35426" y="36434"/>
                    <a:pt x="35426" y="36443"/>
                  </a:cubicBezTo>
                  <a:cubicBezTo>
                    <a:pt x="35382" y="36443"/>
                    <a:pt x="35364" y="36434"/>
                    <a:pt x="35355" y="36434"/>
                  </a:cubicBezTo>
                  <a:cubicBezTo>
                    <a:pt x="35310" y="36443"/>
                    <a:pt x="35248" y="36443"/>
                    <a:pt x="35159" y="36443"/>
                  </a:cubicBezTo>
                  <a:cubicBezTo>
                    <a:pt x="35179" y="36416"/>
                    <a:pt x="35258" y="36295"/>
                    <a:pt x="35324" y="36295"/>
                  </a:cubicBezTo>
                  <a:cubicBezTo>
                    <a:pt x="35346" y="36295"/>
                    <a:pt x="35366" y="36309"/>
                    <a:pt x="35382" y="36345"/>
                  </a:cubicBezTo>
                  <a:cubicBezTo>
                    <a:pt x="35391" y="36367"/>
                    <a:pt x="35402" y="36376"/>
                    <a:pt x="35414" y="36376"/>
                  </a:cubicBezTo>
                  <a:cubicBezTo>
                    <a:pt x="35426" y="36376"/>
                    <a:pt x="35440" y="36367"/>
                    <a:pt x="35453" y="36354"/>
                  </a:cubicBezTo>
                  <a:cubicBezTo>
                    <a:pt x="35462" y="36345"/>
                    <a:pt x="35471" y="36327"/>
                    <a:pt x="35480" y="36318"/>
                  </a:cubicBezTo>
                  <a:cubicBezTo>
                    <a:pt x="35489" y="36309"/>
                    <a:pt x="35498" y="36291"/>
                    <a:pt x="35498" y="36282"/>
                  </a:cubicBezTo>
                  <a:cubicBezTo>
                    <a:pt x="35507" y="36255"/>
                    <a:pt x="35515" y="36229"/>
                    <a:pt x="35551" y="36193"/>
                  </a:cubicBezTo>
                  <a:lnTo>
                    <a:pt x="35551" y="36193"/>
                  </a:lnTo>
                  <a:cubicBezTo>
                    <a:pt x="35551" y="36202"/>
                    <a:pt x="35524" y="36247"/>
                    <a:pt x="35498" y="36282"/>
                  </a:cubicBezTo>
                  <a:cubicBezTo>
                    <a:pt x="35498" y="36291"/>
                    <a:pt x="35498" y="36291"/>
                    <a:pt x="35498" y="36300"/>
                  </a:cubicBezTo>
                  <a:cubicBezTo>
                    <a:pt x="35551" y="36255"/>
                    <a:pt x="35640" y="36202"/>
                    <a:pt x="35721" y="36175"/>
                  </a:cubicBezTo>
                  <a:cubicBezTo>
                    <a:pt x="35730" y="36131"/>
                    <a:pt x="35730" y="36077"/>
                    <a:pt x="35739" y="36032"/>
                  </a:cubicBezTo>
                  <a:cubicBezTo>
                    <a:pt x="35667" y="36015"/>
                    <a:pt x="35605" y="35988"/>
                    <a:pt x="35596" y="35925"/>
                  </a:cubicBezTo>
                  <a:cubicBezTo>
                    <a:pt x="35587" y="35890"/>
                    <a:pt x="35614" y="35854"/>
                    <a:pt x="35640" y="35836"/>
                  </a:cubicBezTo>
                  <a:lnTo>
                    <a:pt x="35640" y="35836"/>
                  </a:lnTo>
                  <a:cubicBezTo>
                    <a:pt x="35587" y="35854"/>
                    <a:pt x="35533" y="35881"/>
                    <a:pt x="35462" y="35899"/>
                  </a:cubicBezTo>
                  <a:cubicBezTo>
                    <a:pt x="35444" y="35925"/>
                    <a:pt x="35435" y="35952"/>
                    <a:pt x="35417" y="35970"/>
                  </a:cubicBezTo>
                  <a:cubicBezTo>
                    <a:pt x="35417" y="35997"/>
                    <a:pt x="35400" y="36032"/>
                    <a:pt x="35373" y="36068"/>
                  </a:cubicBezTo>
                  <a:cubicBezTo>
                    <a:pt x="35364" y="36095"/>
                    <a:pt x="35355" y="36104"/>
                    <a:pt x="35364" y="36113"/>
                  </a:cubicBezTo>
                  <a:cubicBezTo>
                    <a:pt x="35355" y="36104"/>
                    <a:pt x="35355" y="36104"/>
                    <a:pt x="35346" y="36095"/>
                  </a:cubicBezTo>
                  <a:cubicBezTo>
                    <a:pt x="35319" y="36122"/>
                    <a:pt x="35292" y="36157"/>
                    <a:pt x="35266" y="36184"/>
                  </a:cubicBezTo>
                  <a:cubicBezTo>
                    <a:pt x="35310" y="36193"/>
                    <a:pt x="35355" y="36220"/>
                    <a:pt x="35355" y="36264"/>
                  </a:cubicBezTo>
                  <a:cubicBezTo>
                    <a:pt x="35309" y="36299"/>
                    <a:pt x="35263" y="36315"/>
                    <a:pt x="35218" y="36315"/>
                  </a:cubicBezTo>
                  <a:cubicBezTo>
                    <a:pt x="35192" y="36315"/>
                    <a:pt x="35166" y="36310"/>
                    <a:pt x="35141" y="36300"/>
                  </a:cubicBezTo>
                  <a:cubicBezTo>
                    <a:pt x="35043" y="36380"/>
                    <a:pt x="34962" y="36443"/>
                    <a:pt x="34945" y="36443"/>
                  </a:cubicBezTo>
                  <a:cubicBezTo>
                    <a:pt x="34971" y="36407"/>
                    <a:pt x="35061" y="35997"/>
                    <a:pt x="35025" y="35997"/>
                  </a:cubicBezTo>
                  <a:cubicBezTo>
                    <a:pt x="35007" y="35997"/>
                    <a:pt x="34998" y="35997"/>
                    <a:pt x="34980" y="36006"/>
                  </a:cubicBezTo>
                  <a:lnTo>
                    <a:pt x="34936" y="36006"/>
                  </a:lnTo>
                  <a:cubicBezTo>
                    <a:pt x="34891" y="36015"/>
                    <a:pt x="34855" y="36024"/>
                    <a:pt x="34829" y="36032"/>
                  </a:cubicBezTo>
                  <a:cubicBezTo>
                    <a:pt x="34811" y="36068"/>
                    <a:pt x="34775" y="36104"/>
                    <a:pt x="34739" y="36139"/>
                  </a:cubicBezTo>
                  <a:cubicBezTo>
                    <a:pt x="34722" y="36184"/>
                    <a:pt x="34722" y="36247"/>
                    <a:pt x="34730" y="36309"/>
                  </a:cubicBezTo>
                  <a:cubicBezTo>
                    <a:pt x="34784" y="36229"/>
                    <a:pt x="34882" y="36157"/>
                    <a:pt x="34909" y="36157"/>
                  </a:cubicBezTo>
                  <a:cubicBezTo>
                    <a:pt x="34989" y="36157"/>
                    <a:pt x="34873" y="36354"/>
                    <a:pt x="34757" y="36407"/>
                  </a:cubicBezTo>
                  <a:cubicBezTo>
                    <a:pt x="34766" y="36416"/>
                    <a:pt x="34766" y="36434"/>
                    <a:pt x="34775" y="36443"/>
                  </a:cubicBezTo>
                  <a:cubicBezTo>
                    <a:pt x="34621" y="36443"/>
                    <a:pt x="34620" y="36404"/>
                    <a:pt x="34555" y="36404"/>
                  </a:cubicBezTo>
                  <a:cubicBezTo>
                    <a:pt x="34525" y="36404"/>
                    <a:pt x="34483" y="36412"/>
                    <a:pt x="34409" y="36434"/>
                  </a:cubicBezTo>
                  <a:cubicBezTo>
                    <a:pt x="34436" y="36389"/>
                    <a:pt x="34472" y="36309"/>
                    <a:pt x="34490" y="36229"/>
                  </a:cubicBezTo>
                  <a:cubicBezTo>
                    <a:pt x="34330" y="36221"/>
                    <a:pt x="34525" y="36078"/>
                    <a:pt x="34439" y="36078"/>
                  </a:cubicBezTo>
                  <a:cubicBezTo>
                    <a:pt x="34420" y="36078"/>
                    <a:pt x="34385" y="36086"/>
                    <a:pt x="34329" y="36104"/>
                  </a:cubicBezTo>
                  <a:cubicBezTo>
                    <a:pt x="34329" y="36059"/>
                    <a:pt x="34383" y="36006"/>
                    <a:pt x="34463" y="35961"/>
                  </a:cubicBezTo>
                  <a:cubicBezTo>
                    <a:pt x="34432" y="35950"/>
                    <a:pt x="34405" y="35944"/>
                    <a:pt x="34380" y="35944"/>
                  </a:cubicBezTo>
                  <a:cubicBezTo>
                    <a:pt x="34289" y="35944"/>
                    <a:pt x="34238" y="36023"/>
                    <a:pt x="34231" y="36184"/>
                  </a:cubicBezTo>
                  <a:cubicBezTo>
                    <a:pt x="34231" y="36184"/>
                    <a:pt x="33713" y="36193"/>
                    <a:pt x="33544" y="36202"/>
                  </a:cubicBezTo>
                  <a:cubicBezTo>
                    <a:pt x="33516" y="36203"/>
                    <a:pt x="33488" y="36205"/>
                    <a:pt x="33460" y="36207"/>
                  </a:cubicBezTo>
                  <a:lnTo>
                    <a:pt x="33460" y="36207"/>
                  </a:lnTo>
                  <a:cubicBezTo>
                    <a:pt x="33455" y="36207"/>
                    <a:pt x="33449" y="36207"/>
                    <a:pt x="33443" y="36207"/>
                  </a:cubicBezTo>
                  <a:cubicBezTo>
                    <a:pt x="33393" y="36207"/>
                    <a:pt x="33352" y="36211"/>
                    <a:pt x="33337" y="36220"/>
                  </a:cubicBezTo>
                  <a:lnTo>
                    <a:pt x="33337" y="36220"/>
                  </a:lnTo>
                  <a:cubicBezTo>
                    <a:pt x="33377" y="36215"/>
                    <a:pt x="33418" y="36211"/>
                    <a:pt x="33460" y="36207"/>
                  </a:cubicBezTo>
                  <a:lnTo>
                    <a:pt x="33460" y="36207"/>
                  </a:lnTo>
                  <a:cubicBezTo>
                    <a:pt x="33576" y="36209"/>
                    <a:pt x="33726" y="36227"/>
                    <a:pt x="33731" y="36238"/>
                  </a:cubicBezTo>
                  <a:cubicBezTo>
                    <a:pt x="33696" y="36308"/>
                    <a:pt x="33569" y="36376"/>
                    <a:pt x="33467" y="36376"/>
                  </a:cubicBezTo>
                  <a:cubicBezTo>
                    <a:pt x="33389" y="36376"/>
                    <a:pt x="33326" y="36337"/>
                    <a:pt x="33330" y="36229"/>
                  </a:cubicBezTo>
                  <a:cubicBezTo>
                    <a:pt x="33330" y="36225"/>
                    <a:pt x="33332" y="36222"/>
                    <a:pt x="33337" y="36220"/>
                  </a:cubicBezTo>
                  <a:lnTo>
                    <a:pt x="33337" y="36220"/>
                  </a:lnTo>
                  <a:cubicBezTo>
                    <a:pt x="33202" y="36235"/>
                    <a:pt x="33078" y="36254"/>
                    <a:pt x="32964" y="36254"/>
                  </a:cubicBezTo>
                  <a:cubicBezTo>
                    <a:pt x="32826" y="36254"/>
                    <a:pt x="32701" y="36226"/>
                    <a:pt x="32589" y="36131"/>
                  </a:cubicBezTo>
                  <a:lnTo>
                    <a:pt x="32589" y="36131"/>
                  </a:lnTo>
                  <a:cubicBezTo>
                    <a:pt x="32598" y="36320"/>
                    <a:pt x="32492" y="36368"/>
                    <a:pt x="32367" y="36368"/>
                  </a:cubicBezTo>
                  <a:cubicBezTo>
                    <a:pt x="32240" y="36368"/>
                    <a:pt x="32095" y="36318"/>
                    <a:pt x="32036" y="36318"/>
                  </a:cubicBezTo>
                  <a:cubicBezTo>
                    <a:pt x="31990" y="36357"/>
                    <a:pt x="31936" y="36382"/>
                    <a:pt x="31882" y="36382"/>
                  </a:cubicBezTo>
                  <a:cubicBezTo>
                    <a:pt x="31874" y="36382"/>
                    <a:pt x="31866" y="36382"/>
                    <a:pt x="31858" y="36380"/>
                  </a:cubicBezTo>
                  <a:cubicBezTo>
                    <a:pt x="31841" y="36386"/>
                    <a:pt x="31826" y="36389"/>
                    <a:pt x="31812" y="36389"/>
                  </a:cubicBezTo>
                  <a:cubicBezTo>
                    <a:pt x="31784" y="36389"/>
                    <a:pt x="31763" y="36375"/>
                    <a:pt x="31751" y="36345"/>
                  </a:cubicBezTo>
                  <a:cubicBezTo>
                    <a:pt x="31706" y="36318"/>
                    <a:pt x="31671" y="36273"/>
                    <a:pt x="31635" y="36211"/>
                  </a:cubicBezTo>
                  <a:cubicBezTo>
                    <a:pt x="31555" y="36220"/>
                    <a:pt x="31492" y="36220"/>
                    <a:pt x="31448" y="36229"/>
                  </a:cubicBezTo>
                  <a:cubicBezTo>
                    <a:pt x="31456" y="36238"/>
                    <a:pt x="31456" y="36238"/>
                    <a:pt x="31456" y="36238"/>
                  </a:cubicBezTo>
                  <a:cubicBezTo>
                    <a:pt x="31465" y="36238"/>
                    <a:pt x="31474" y="36229"/>
                    <a:pt x="31474" y="36229"/>
                  </a:cubicBezTo>
                  <a:lnTo>
                    <a:pt x="31474" y="36229"/>
                  </a:lnTo>
                  <a:cubicBezTo>
                    <a:pt x="31474" y="36239"/>
                    <a:pt x="31474" y="36243"/>
                    <a:pt x="31471" y="36243"/>
                  </a:cubicBezTo>
                  <a:cubicBezTo>
                    <a:pt x="31468" y="36243"/>
                    <a:pt x="31464" y="36241"/>
                    <a:pt x="31456" y="36238"/>
                  </a:cubicBezTo>
                  <a:cubicBezTo>
                    <a:pt x="31430" y="36255"/>
                    <a:pt x="31403" y="36264"/>
                    <a:pt x="31358" y="36273"/>
                  </a:cubicBezTo>
                  <a:cubicBezTo>
                    <a:pt x="31385" y="36309"/>
                    <a:pt x="31555" y="36354"/>
                    <a:pt x="31555" y="36371"/>
                  </a:cubicBezTo>
                  <a:cubicBezTo>
                    <a:pt x="31412" y="36371"/>
                    <a:pt x="31251" y="36363"/>
                    <a:pt x="31082" y="36345"/>
                  </a:cubicBezTo>
                  <a:cubicBezTo>
                    <a:pt x="31046" y="36354"/>
                    <a:pt x="31010" y="36363"/>
                    <a:pt x="30975" y="36371"/>
                  </a:cubicBezTo>
                  <a:cubicBezTo>
                    <a:pt x="30984" y="36371"/>
                    <a:pt x="30984" y="36389"/>
                    <a:pt x="30993" y="36398"/>
                  </a:cubicBezTo>
                  <a:cubicBezTo>
                    <a:pt x="30993" y="36414"/>
                    <a:pt x="30975" y="36423"/>
                    <a:pt x="30953" y="36423"/>
                  </a:cubicBezTo>
                  <a:cubicBezTo>
                    <a:pt x="30927" y="36423"/>
                    <a:pt x="30895" y="36410"/>
                    <a:pt x="30885" y="36380"/>
                  </a:cubicBezTo>
                  <a:cubicBezTo>
                    <a:pt x="30595" y="36431"/>
                    <a:pt x="30259" y="36463"/>
                    <a:pt x="30014" y="36463"/>
                  </a:cubicBezTo>
                  <a:cubicBezTo>
                    <a:pt x="29867" y="36463"/>
                    <a:pt x="29752" y="36452"/>
                    <a:pt x="29699" y="36425"/>
                  </a:cubicBezTo>
                  <a:cubicBezTo>
                    <a:pt x="29708" y="36407"/>
                    <a:pt x="29913" y="36113"/>
                    <a:pt x="29922" y="36113"/>
                  </a:cubicBezTo>
                  <a:cubicBezTo>
                    <a:pt x="29931" y="36139"/>
                    <a:pt x="29949" y="36166"/>
                    <a:pt x="29958" y="36184"/>
                  </a:cubicBezTo>
                  <a:cubicBezTo>
                    <a:pt x="29958" y="36113"/>
                    <a:pt x="29895" y="36059"/>
                    <a:pt x="29824" y="35997"/>
                  </a:cubicBezTo>
                  <a:cubicBezTo>
                    <a:pt x="29681" y="36077"/>
                    <a:pt x="29654" y="36175"/>
                    <a:pt x="29744" y="36318"/>
                  </a:cubicBezTo>
                  <a:cubicBezTo>
                    <a:pt x="29663" y="36309"/>
                    <a:pt x="29574" y="36309"/>
                    <a:pt x="29485" y="36309"/>
                  </a:cubicBezTo>
                  <a:cubicBezTo>
                    <a:pt x="29480" y="36319"/>
                    <a:pt x="29467" y="36326"/>
                    <a:pt x="29445" y="36326"/>
                  </a:cubicBezTo>
                  <a:cubicBezTo>
                    <a:pt x="29426" y="36326"/>
                    <a:pt x="29401" y="36321"/>
                    <a:pt x="29369" y="36309"/>
                  </a:cubicBezTo>
                  <a:cubicBezTo>
                    <a:pt x="28994" y="36300"/>
                    <a:pt x="28620" y="36300"/>
                    <a:pt x="28245" y="36282"/>
                  </a:cubicBezTo>
                  <a:cubicBezTo>
                    <a:pt x="28138" y="36273"/>
                    <a:pt x="27959" y="36238"/>
                    <a:pt x="27799" y="36220"/>
                  </a:cubicBezTo>
                  <a:lnTo>
                    <a:pt x="27799" y="36220"/>
                  </a:lnTo>
                  <a:cubicBezTo>
                    <a:pt x="27806" y="36227"/>
                    <a:pt x="27814" y="36228"/>
                    <a:pt x="27827" y="36229"/>
                  </a:cubicBezTo>
                  <a:lnTo>
                    <a:pt x="27827" y="36229"/>
                  </a:lnTo>
                  <a:cubicBezTo>
                    <a:pt x="27758" y="36228"/>
                    <a:pt x="27698" y="36219"/>
                    <a:pt x="27638" y="36211"/>
                  </a:cubicBezTo>
                  <a:cubicBezTo>
                    <a:pt x="27504" y="36211"/>
                    <a:pt x="27415" y="36238"/>
                    <a:pt x="27451" y="36336"/>
                  </a:cubicBezTo>
                  <a:cubicBezTo>
                    <a:pt x="27446" y="36337"/>
                    <a:pt x="27441" y="36337"/>
                    <a:pt x="27435" y="36337"/>
                  </a:cubicBezTo>
                  <a:cubicBezTo>
                    <a:pt x="27369" y="36337"/>
                    <a:pt x="27218" y="36295"/>
                    <a:pt x="27112" y="36238"/>
                  </a:cubicBezTo>
                  <a:lnTo>
                    <a:pt x="27112" y="36238"/>
                  </a:lnTo>
                  <a:cubicBezTo>
                    <a:pt x="27121" y="36273"/>
                    <a:pt x="27139" y="36309"/>
                    <a:pt x="27148" y="36336"/>
                  </a:cubicBezTo>
                  <a:cubicBezTo>
                    <a:pt x="26844" y="36345"/>
                    <a:pt x="26532" y="36354"/>
                    <a:pt x="26229" y="36371"/>
                  </a:cubicBezTo>
                  <a:cubicBezTo>
                    <a:pt x="26255" y="36300"/>
                    <a:pt x="26318" y="36238"/>
                    <a:pt x="26389" y="36175"/>
                  </a:cubicBezTo>
                  <a:lnTo>
                    <a:pt x="26389" y="36175"/>
                  </a:lnTo>
                  <a:cubicBezTo>
                    <a:pt x="26354" y="36184"/>
                    <a:pt x="26318" y="36184"/>
                    <a:pt x="26300" y="36184"/>
                  </a:cubicBezTo>
                  <a:cubicBezTo>
                    <a:pt x="26211" y="36202"/>
                    <a:pt x="26113" y="36229"/>
                    <a:pt x="26024" y="36247"/>
                  </a:cubicBezTo>
                  <a:cubicBezTo>
                    <a:pt x="25765" y="36434"/>
                    <a:pt x="25274" y="36434"/>
                    <a:pt x="24891" y="36443"/>
                  </a:cubicBezTo>
                  <a:cubicBezTo>
                    <a:pt x="24899" y="36434"/>
                    <a:pt x="24899" y="36425"/>
                    <a:pt x="24908" y="36416"/>
                  </a:cubicBezTo>
                  <a:cubicBezTo>
                    <a:pt x="24882" y="36416"/>
                    <a:pt x="24855" y="36407"/>
                    <a:pt x="24819" y="36398"/>
                  </a:cubicBezTo>
                  <a:cubicBezTo>
                    <a:pt x="24842" y="36347"/>
                    <a:pt x="24865" y="36321"/>
                    <a:pt x="24893" y="36321"/>
                  </a:cubicBezTo>
                  <a:cubicBezTo>
                    <a:pt x="24908" y="36321"/>
                    <a:pt x="24925" y="36329"/>
                    <a:pt x="24944" y="36345"/>
                  </a:cubicBezTo>
                  <a:cubicBezTo>
                    <a:pt x="24962" y="36300"/>
                    <a:pt x="24971" y="36255"/>
                    <a:pt x="24980" y="36211"/>
                  </a:cubicBezTo>
                  <a:cubicBezTo>
                    <a:pt x="24944" y="36202"/>
                    <a:pt x="24908" y="36202"/>
                    <a:pt x="24873" y="36202"/>
                  </a:cubicBezTo>
                  <a:cubicBezTo>
                    <a:pt x="24855" y="36220"/>
                    <a:pt x="24828" y="36247"/>
                    <a:pt x="24783" y="36273"/>
                  </a:cubicBezTo>
                  <a:cubicBezTo>
                    <a:pt x="24757" y="36318"/>
                    <a:pt x="24730" y="36371"/>
                    <a:pt x="24703" y="36371"/>
                  </a:cubicBezTo>
                  <a:cubicBezTo>
                    <a:pt x="24668" y="36380"/>
                    <a:pt x="24641" y="36380"/>
                    <a:pt x="24614" y="36380"/>
                  </a:cubicBezTo>
                  <a:cubicBezTo>
                    <a:pt x="24543" y="36425"/>
                    <a:pt x="24480" y="36461"/>
                    <a:pt x="24453" y="36461"/>
                  </a:cubicBezTo>
                  <a:cubicBezTo>
                    <a:pt x="24462" y="36452"/>
                    <a:pt x="24471" y="36425"/>
                    <a:pt x="24480" y="36398"/>
                  </a:cubicBezTo>
                  <a:lnTo>
                    <a:pt x="24480" y="36398"/>
                  </a:lnTo>
                  <a:cubicBezTo>
                    <a:pt x="24418" y="36407"/>
                    <a:pt x="24364" y="36416"/>
                    <a:pt x="24302" y="36425"/>
                  </a:cubicBezTo>
                  <a:cubicBezTo>
                    <a:pt x="24284" y="36434"/>
                    <a:pt x="24266" y="36443"/>
                    <a:pt x="24239" y="36461"/>
                  </a:cubicBezTo>
                  <a:cubicBezTo>
                    <a:pt x="24233" y="36463"/>
                    <a:pt x="24226" y="36464"/>
                    <a:pt x="24220" y="36464"/>
                  </a:cubicBezTo>
                  <a:cubicBezTo>
                    <a:pt x="24200" y="36464"/>
                    <a:pt x="24184" y="36454"/>
                    <a:pt x="24177" y="36434"/>
                  </a:cubicBezTo>
                  <a:cubicBezTo>
                    <a:pt x="24159" y="36434"/>
                    <a:pt x="24141" y="36434"/>
                    <a:pt x="24123" y="36443"/>
                  </a:cubicBezTo>
                  <a:cubicBezTo>
                    <a:pt x="24123" y="36446"/>
                    <a:pt x="24123" y="36449"/>
                    <a:pt x="24123" y="36452"/>
                  </a:cubicBezTo>
                  <a:cubicBezTo>
                    <a:pt x="24114" y="36452"/>
                    <a:pt x="24105" y="36452"/>
                    <a:pt x="24097" y="36443"/>
                  </a:cubicBezTo>
                  <a:lnTo>
                    <a:pt x="23954" y="36443"/>
                  </a:lnTo>
                  <a:cubicBezTo>
                    <a:pt x="23954" y="36434"/>
                    <a:pt x="23972" y="36380"/>
                    <a:pt x="23998" y="36327"/>
                  </a:cubicBezTo>
                  <a:cubicBezTo>
                    <a:pt x="23963" y="36282"/>
                    <a:pt x="23936" y="36247"/>
                    <a:pt x="23909" y="36229"/>
                  </a:cubicBezTo>
                  <a:cubicBezTo>
                    <a:pt x="23865" y="36264"/>
                    <a:pt x="23811" y="36300"/>
                    <a:pt x="23758" y="36336"/>
                  </a:cubicBezTo>
                  <a:cubicBezTo>
                    <a:pt x="23793" y="36371"/>
                    <a:pt x="23820" y="36416"/>
                    <a:pt x="23838" y="36443"/>
                  </a:cubicBezTo>
                  <a:cubicBezTo>
                    <a:pt x="23758" y="36443"/>
                    <a:pt x="23677" y="36425"/>
                    <a:pt x="23615" y="36407"/>
                  </a:cubicBezTo>
                  <a:cubicBezTo>
                    <a:pt x="23561" y="36431"/>
                    <a:pt x="23512" y="36447"/>
                    <a:pt x="23469" y="36447"/>
                  </a:cubicBezTo>
                  <a:cubicBezTo>
                    <a:pt x="23447" y="36447"/>
                    <a:pt x="23427" y="36443"/>
                    <a:pt x="23410" y="36434"/>
                  </a:cubicBezTo>
                  <a:lnTo>
                    <a:pt x="23410" y="36434"/>
                  </a:lnTo>
                  <a:cubicBezTo>
                    <a:pt x="23412" y="36435"/>
                    <a:pt x="23413" y="36435"/>
                    <a:pt x="23415" y="36435"/>
                  </a:cubicBezTo>
                  <a:cubicBezTo>
                    <a:pt x="23429" y="36435"/>
                    <a:pt x="23436" y="36402"/>
                    <a:pt x="23436" y="36363"/>
                  </a:cubicBezTo>
                  <a:cubicBezTo>
                    <a:pt x="23401" y="36345"/>
                    <a:pt x="23374" y="36336"/>
                    <a:pt x="23356" y="36336"/>
                  </a:cubicBezTo>
                  <a:cubicBezTo>
                    <a:pt x="23347" y="36336"/>
                    <a:pt x="23338" y="36318"/>
                    <a:pt x="23329" y="36291"/>
                  </a:cubicBezTo>
                  <a:cubicBezTo>
                    <a:pt x="23312" y="36336"/>
                    <a:pt x="23303" y="36389"/>
                    <a:pt x="23320" y="36443"/>
                  </a:cubicBezTo>
                  <a:cubicBezTo>
                    <a:pt x="23035" y="36443"/>
                    <a:pt x="23142" y="36318"/>
                    <a:pt x="23312" y="36220"/>
                  </a:cubicBezTo>
                  <a:cubicBezTo>
                    <a:pt x="23294" y="36184"/>
                    <a:pt x="23267" y="36157"/>
                    <a:pt x="23213" y="36148"/>
                  </a:cubicBezTo>
                  <a:cubicBezTo>
                    <a:pt x="23204" y="36147"/>
                    <a:pt x="23195" y="36147"/>
                    <a:pt x="23186" y="36147"/>
                  </a:cubicBezTo>
                  <a:cubicBezTo>
                    <a:pt x="23126" y="36147"/>
                    <a:pt x="23071" y="36171"/>
                    <a:pt x="23017" y="36202"/>
                  </a:cubicBezTo>
                  <a:cubicBezTo>
                    <a:pt x="23035" y="36220"/>
                    <a:pt x="23053" y="36238"/>
                    <a:pt x="23053" y="36264"/>
                  </a:cubicBezTo>
                  <a:cubicBezTo>
                    <a:pt x="23009" y="36302"/>
                    <a:pt x="22970" y="36317"/>
                    <a:pt x="22926" y="36317"/>
                  </a:cubicBezTo>
                  <a:cubicBezTo>
                    <a:pt x="22907" y="36317"/>
                    <a:pt x="22887" y="36314"/>
                    <a:pt x="22865" y="36309"/>
                  </a:cubicBezTo>
                  <a:cubicBezTo>
                    <a:pt x="22776" y="36380"/>
                    <a:pt x="22687" y="36443"/>
                    <a:pt x="22580" y="36443"/>
                  </a:cubicBezTo>
                  <a:cubicBezTo>
                    <a:pt x="22598" y="36398"/>
                    <a:pt x="22589" y="36354"/>
                    <a:pt x="22571" y="36318"/>
                  </a:cubicBezTo>
                  <a:cubicBezTo>
                    <a:pt x="22526" y="36371"/>
                    <a:pt x="22464" y="36416"/>
                    <a:pt x="22419" y="36416"/>
                  </a:cubicBezTo>
                  <a:cubicBezTo>
                    <a:pt x="22375" y="36380"/>
                    <a:pt x="22437" y="36291"/>
                    <a:pt x="22500" y="36229"/>
                  </a:cubicBezTo>
                  <a:cubicBezTo>
                    <a:pt x="22473" y="36202"/>
                    <a:pt x="22446" y="36184"/>
                    <a:pt x="22419" y="36157"/>
                  </a:cubicBezTo>
                  <a:cubicBezTo>
                    <a:pt x="22366" y="36193"/>
                    <a:pt x="22321" y="36229"/>
                    <a:pt x="22286" y="36229"/>
                  </a:cubicBezTo>
                  <a:lnTo>
                    <a:pt x="22232" y="36229"/>
                  </a:lnTo>
                  <a:cubicBezTo>
                    <a:pt x="22225" y="36273"/>
                    <a:pt x="22205" y="36305"/>
                    <a:pt x="22174" y="36305"/>
                  </a:cubicBezTo>
                  <a:cubicBezTo>
                    <a:pt x="22167" y="36305"/>
                    <a:pt x="22160" y="36303"/>
                    <a:pt x="22152" y="36300"/>
                  </a:cubicBezTo>
                  <a:cubicBezTo>
                    <a:pt x="22108" y="36262"/>
                    <a:pt x="22054" y="36248"/>
                    <a:pt x="21992" y="36248"/>
                  </a:cubicBezTo>
                  <a:cubicBezTo>
                    <a:pt x="21777" y="36248"/>
                    <a:pt x="21470" y="36429"/>
                    <a:pt x="21206" y="36443"/>
                  </a:cubicBezTo>
                  <a:cubicBezTo>
                    <a:pt x="21195" y="36443"/>
                    <a:pt x="21184" y="36443"/>
                    <a:pt x="21172" y="36443"/>
                  </a:cubicBezTo>
                  <a:cubicBezTo>
                    <a:pt x="20773" y="36443"/>
                    <a:pt x="20226" y="36291"/>
                    <a:pt x="19948" y="35970"/>
                  </a:cubicBezTo>
                  <a:cubicBezTo>
                    <a:pt x="19822" y="36177"/>
                    <a:pt x="19621" y="36391"/>
                    <a:pt x="19514" y="36391"/>
                  </a:cubicBezTo>
                  <a:cubicBezTo>
                    <a:pt x="19454" y="36391"/>
                    <a:pt x="19423" y="36326"/>
                    <a:pt x="19449" y="36157"/>
                  </a:cubicBezTo>
                  <a:lnTo>
                    <a:pt x="19449" y="36157"/>
                  </a:lnTo>
                  <a:cubicBezTo>
                    <a:pt x="19226" y="36300"/>
                    <a:pt x="18985" y="36398"/>
                    <a:pt x="18690" y="36416"/>
                  </a:cubicBezTo>
                  <a:cubicBezTo>
                    <a:pt x="18681" y="36421"/>
                    <a:pt x="18670" y="36423"/>
                    <a:pt x="18658" y="36423"/>
                  </a:cubicBezTo>
                  <a:cubicBezTo>
                    <a:pt x="18646" y="36423"/>
                    <a:pt x="18632" y="36421"/>
                    <a:pt x="18619" y="36416"/>
                  </a:cubicBezTo>
                  <a:cubicBezTo>
                    <a:pt x="18601" y="36416"/>
                    <a:pt x="18548" y="36407"/>
                    <a:pt x="18485" y="36398"/>
                  </a:cubicBezTo>
                  <a:cubicBezTo>
                    <a:pt x="18360" y="36416"/>
                    <a:pt x="18227" y="36434"/>
                    <a:pt x="18102" y="36443"/>
                  </a:cubicBezTo>
                  <a:cubicBezTo>
                    <a:pt x="18111" y="36452"/>
                    <a:pt x="18111" y="36452"/>
                    <a:pt x="18119" y="36461"/>
                  </a:cubicBezTo>
                  <a:cubicBezTo>
                    <a:pt x="18030" y="36466"/>
                    <a:pt x="17715" y="36506"/>
                    <a:pt x="17510" y="36506"/>
                  </a:cubicBezTo>
                  <a:cubicBezTo>
                    <a:pt x="17368" y="36506"/>
                    <a:pt x="17279" y="36487"/>
                    <a:pt x="17352" y="36425"/>
                  </a:cubicBezTo>
                  <a:lnTo>
                    <a:pt x="17352" y="36425"/>
                  </a:lnTo>
                  <a:cubicBezTo>
                    <a:pt x="17094" y="36478"/>
                    <a:pt x="16844" y="36541"/>
                    <a:pt x="16567" y="36568"/>
                  </a:cubicBezTo>
                  <a:cubicBezTo>
                    <a:pt x="16585" y="36559"/>
                    <a:pt x="16781" y="36371"/>
                    <a:pt x="16740" y="36371"/>
                  </a:cubicBezTo>
                  <a:cubicBezTo>
                    <a:pt x="16739" y="36371"/>
                    <a:pt x="16738" y="36371"/>
                    <a:pt x="16737" y="36371"/>
                  </a:cubicBezTo>
                  <a:cubicBezTo>
                    <a:pt x="16594" y="36380"/>
                    <a:pt x="16380" y="36514"/>
                    <a:pt x="16237" y="36550"/>
                  </a:cubicBezTo>
                  <a:cubicBezTo>
                    <a:pt x="16094" y="36577"/>
                    <a:pt x="15961" y="36603"/>
                    <a:pt x="15818" y="36612"/>
                  </a:cubicBezTo>
                  <a:cubicBezTo>
                    <a:pt x="15776" y="36631"/>
                    <a:pt x="15744" y="36640"/>
                    <a:pt x="15720" y="36640"/>
                  </a:cubicBezTo>
                  <a:cubicBezTo>
                    <a:pt x="15663" y="36640"/>
                    <a:pt x="15658" y="36586"/>
                    <a:pt x="15702" y="36478"/>
                  </a:cubicBezTo>
                  <a:lnTo>
                    <a:pt x="15702" y="36478"/>
                  </a:lnTo>
                  <a:cubicBezTo>
                    <a:pt x="15559" y="36523"/>
                    <a:pt x="15407" y="36568"/>
                    <a:pt x="15256" y="36612"/>
                  </a:cubicBezTo>
                  <a:cubicBezTo>
                    <a:pt x="15239" y="36621"/>
                    <a:pt x="15223" y="36625"/>
                    <a:pt x="15208" y="36625"/>
                  </a:cubicBezTo>
                  <a:cubicBezTo>
                    <a:pt x="15161" y="36625"/>
                    <a:pt x="15132" y="36582"/>
                    <a:pt x="15167" y="36514"/>
                  </a:cubicBezTo>
                  <a:lnTo>
                    <a:pt x="15167" y="36514"/>
                  </a:lnTo>
                  <a:cubicBezTo>
                    <a:pt x="15184" y="36559"/>
                    <a:pt x="15220" y="36586"/>
                    <a:pt x="15256" y="36612"/>
                  </a:cubicBezTo>
                  <a:cubicBezTo>
                    <a:pt x="15229" y="36550"/>
                    <a:pt x="15193" y="36487"/>
                    <a:pt x="15167" y="36425"/>
                  </a:cubicBezTo>
                  <a:cubicBezTo>
                    <a:pt x="15137" y="36537"/>
                    <a:pt x="15100" y="36591"/>
                    <a:pt x="15052" y="36591"/>
                  </a:cubicBezTo>
                  <a:cubicBezTo>
                    <a:pt x="15047" y="36591"/>
                    <a:pt x="15042" y="36590"/>
                    <a:pt x="15036" y="36589"/>
                  </a:cubicBezTo>
                  <a:lnTo>
                    <a:pt x="15036" y="36589"/>
                  </a:lnTo>
                  <a:cubicBezTo>
                    <a:pt x="15041" y="36594"/>
                    <a:pt x="15040" y="36594"/>
                    <a:pt x="15033" y="36594"/>
                  </a:cubicBezTo>
                  <a:cubicBezTo>
                    <a:pt x="15033" y="36594"/>
                    <a:pt x="15033" y="36594"/>
                    <a:pt x="15033" y="36588"/>
                  </a:cubicBezTo>
                  <a:lnTo>
                    <a:pt x="15033" y="36588"/>
                  </a:lnTo>
                  <a:cubicBezTo>
                    <a:pt x="15034" y="36588"/>
                    <a:pt x="15035" y="36589"/>
                    <a:pt x="15036" y="36589"/>
                  </a:cubicBezTo>
                  <a:lnTo>
                    <a:pt x="15036" y="36589"/>
                  </a:lnTo>
                  <a:cubicBezTo>
                    <a:pt x="15035" y="36588"/>
                    <a:pt x="15034" y="36587"/>
                    <a:pt x="15033" y="36586"/>
                  </a:cubicBezTo>
                  <a:cubicBezTo>
                    <a:pt x="15033" y="36587"/>
                    <a:pt x="15033" y="36587"/>
                    <a:pt x="15033" y="36588"/>
                  </a:cubicBezTo>
                  <a:lnTo>
                    <a:pt x="15033" y="36588"/>
                  </a:lnTo>
                  <a:cubicBezTo>
                    <a:pt x="15014" y="36583"/>
                    <a:pt x="14993" y="36570"/>
                    <a:pt x="14970" y="36550"/>
                  </a:cubicBezTo>
                  <a:cubicBezTo>
                    <a:pt x="14890" y="36523"/>
                    <a:pt x="14881" y="36496"/>
                    <a:pt x="14935" y="36478"/>
                  </a:cubicBezTo>
                  <a:cubicBezTo>
                    <a:pt x="14837" y="36478"/>
                    <a:pt x="14631" y="36425"/>
                    <a:pt x="14426" y="36345"/>
                  </a:cubicBezTo>
                  <a:cubicBezTo>
                    <a:pt x="14257" y="36354"/>
                    <a:pt x="14096" y="36363"/>
                    <a:pt x="13927" y="36371"/>
                  </a:cubicBezTo>
                  <a:cubicBezTo>
                    <a:pt x="13953" y="36300"/>
                    <a:pt x="14016" y="36247"/>
                    <a:pt x="14078" y="36184"/>
                  </a:cubicBezTo>
                  <a:cubicBezTo>
                    <a:pt x="14016" y="36148"/>
                    <a:pt x="13962" y="36113"/>
                    <a:pt x="13918" y="36077"/>
                  </a:cubicBezTo>
                  <a:cubicBezTo>
                    <a:pt x="13865" y="36122"/>
                    <a:pt x="13788" y="36192"/>
                    <a:pt x="13785" y="36192"/>
                  </a:cubicBezTo>
                  <a:lnTo>
                    <a:pt x="13785" y="36192"/>
                  </a:lnTo>
                  <a:cubicBezTo>
                    <a:pt x="13788" y="36190"/>
                    <a:pt x="13790" y="36187"/>
                    <a:pt x="13793" y="36184"/>
                  </a:cubicBezTo>
                  <a:lnTo>
                    <a:pt x="13793" y="36184"/>
                  </a:lnTo>
                  <a:cubicBezTo>
                    <a:pt x="13787" y="36190"/>
                    <a:pt x="13785" y="36192"/>
                    <a:pt x="13785" y="36192"/>
                  </a:cubicBezTo>
                  <a:cubicBezTo>
                    <a:pt x="13785" y="36192"/>
                    <a:pt x="13785" y="36192"/>
                    <a:pt x="13785" y="36192"/>
                  </a:cubicBezTo>
                  <a:lnTo>
                    <a:pt x="13785" y="36192"/>
                  </a:lnTo>
                  <a:cubicBezTo>
                    <a:pt x="13549" y="36443"/>
                    <a:pt x="13012" y="36434"/>
                    <a:pt x="12588" y="36443"/>
                  </a:cubicBezTo>
                  <a:cubicBezTo>
                    <a:pt x="12747" y="36224"/>
                    <a:pt x="12700" y="35912"/>
                    <a:pt x="12504" y="35912"/>
                  </a:cubicBezTo>
                  <a:cubicBezTo>
                    <a:pt x="12436" y="35912"/>
                    <a:pt x="12350" y="35950"/>
                    <a:pt x="12249" y="36041"/>
                  </a:cubicBezTo>
                  <a:cubicBezTo>
                    <a:pt x="12237" y="36150"/>
                    <a:pt x="12282" y="36205"/>
                    <a:pt x="12389" y="36205"/>
                  </a:cubicBezTo>
                  <a:cubicBezTo>
                    <a:pt x="12441" y="36205"/>
                    <a:pt x="12507" y="36192"/>
                    <a:pt x="12588" y="36166"/>
                  </a:cubicBezTo>
                  <a:lnTo>
                    <a:pt x="12588" y="36166"/>
                  </a:lnTo>
                  <a:cubicBezTo>
                    <a:pt x="12624" y="36202"/>
                    <a:pt x="12223" y="36461"/>
                    <a:pt x="12160" y="36461"/>
                  </a:cubicBezTo>
                  <a:cubicBezTo>
                    <a:pt x="12193" y="36428"/>
                    <a:pt x="12225" y="36186"/>
                    <a:pt x="12128" y="36186"/>
                  </a:cubicBezTo>
                  <a:cubicBezTo>
                    <a:pt x="12119" y="36186"/>
                    <a:pt x="12109" y="36188"/>
                    <a:pt x="12098" y="36193"/>
                  </a:cubicBezTo>
                  <a:cubicBezTo>
                    <a:pt x="11937" y="36255"/>
                    <a:pt x="12116" y="36389"/>
                    <a:pt x="11946" y="36461"/>
                  </a:cubicBezTo>
                  <a:cubicBezTo>
                    <a:pt x="11938" y="36463"/>
                    <a:pt x="11931" y="36464"/>
                    <a:pt x="11925" y="36464"/>
                  </a:cubicBezTo>
                  <a:cubicBezTo>
                    <a:pt x="11841" y="36464"/>
                    <a:pt x="11853" y="36262"/>
                    <a:pt x="11803" y="36238"/>
                  </a:cubicBezTo>
                  <a:cubicBezTo>
                    <a:pt x="11797" y="36233"/>
                    <a:pt x="11792" y="36231"/>
                    <a:pt x="11788" y="36231"/>
                  </a:cubicBezTo>
                  <a:cubicBezTo>
                    <a:pt x="11750" y="36231"/>
                    <a:pt x="11825" y="36444"/>
                    <a:pt x="11830" y="36452"/>
                  </a:cubicBezTo>
                  <a:lnTo>
                    <a:pt x="11830" y="36452"/>
                  </a:lnTo>
                  <a:cubicBezTo>
                    <a:pt x="11772" y="36451"/>
                    <a:pt x="11646" y="36224"/>
                    <a:pt x="11592" y="36224"/>
                  </a:cubicBezTo>
                  <a:cubicBezTo>
                    <a:pt x="11588" y="36224"/>
                    <a:pt x="11584" y="36225"/>
                    <a:pt x="11580" y="36229"/>
                  </a:cubicBezTo>
                  <a:cubicBezTo>
                    <a:pt x="11714" y="36095"/>
                    <a:pt x="12089" y="36059"/>
                    <a:pt x="12160" y="35943"/>
                  </a:cubicBezTo>
                  <a:cubicBezTo>
                    <a:pt x="12160" y="35942"/>
                    <a:pt x="12155" y="35942"/>
                    <a:pt x="12145" y="35942"/>
                  </a:cubicBezTo>
                  <a:cubicBezTo>
                    <a:pt x="12077" y="35942"/>
                    <a:pt x="11804" y="35963"/>
                    <a:pt x="11720" y="35963"/>
                  </a:cubicBezTo>
                  <a:cubicBezTo>
                    <a:pt x="11708" y="35963"/>
                    <a:pt x="11699" y="35962"/>
                    <a:pt x="11696" y="35961"/>
                  </a:cubicBezTo>
                  <a:cubicBezTo>
                    <a:pt x="11630" y="35939"/>
                    <a:pt x="11583" y="35931"/>
                    <a:pt x="11549" y="35931"/>
                  </a:cubicBezTo>
                  <a:cubicBezTo>
                    <a:pt x="11477" y="35931"/>
                    <a:pt x="11464" y="35966"/>
                    <a:pt x="11448" y="35966"/>
                  </a:cubicBezTo>
                  <a:cubicBezTo>
                    <a:pt x="11432" y="35966"/>
                    <a:pt x="11413" y="35933"/>
                    <a:pt x="11331" y="35800"/>
                  </a:cubicBezTo>
                  <a:lnTo>
                    <a:pt x="11331" y="35800"/>
                  </a:lnTo>
                  <a:cubicBezTo>
                    <a:pt x="11036" y="35979"/>
                    <a:pt x="11464" y="36282"/>
                    <a:pt x="11536" y="36443"/>
                  </a:cubicBezTo>
                  <a:cubicBezTo>
                    <a:pt x="11322" y="36434"/>
                    <a:pt x="11125" y="36354"/>
                    <a:pt x="11054" y="36336"/>
                  </a:cubicBezTo>
                  <a:cubicBezTo>
                    <a:pt x="11018" y="36327"/>
                    <a:pt x="11045" y="36157"/>
                    <a:pt x="10911" y="36148"/>
                  </a:cubicBezTo>
                  <a:cubicBezTo>
                    <a:pt x="10902" y="36147"/>
                    <a:pt x="10893" y="36147"/>
                    <a:pt x="10884" y="36147"/>
                  </a:cubicBezTo>
                  <a:cubicBezTo>
                    <a:pt x="10666" y="36147"/>
                    <a:pt x="10501" y="36443"/>
                    <a:pt x="10278" y="36443"/>
                  </a:cubicBezTo>
                  <a:cubicBezTo>
                    <a:pt x="10367" y="36255"/>
                    <a:pt x="9992" y="36113"/>
                    <a:pt x="9930" y="35979"/>
                  </a:cubicBezTo>
                  <a:lnTo>
                    <a:pt x="9930" y="35979"/>
                  </a:lnTo>
                  <a:cubicBezTo>
                    <a:pt x="9930" y="36103"/>
                    <a:pt x="9953" y="36304"/>
                    <a:pt x="9878" y="36304"/>
                  </a:cubicBezTo>
                  <a:cubicBezTo>
                    <a:pt x="9872" y="36304"/>
                    <a:pt x="9866" y="36303"/>
                    <a:pt x="9859" y="36300"/>
                  </a:cubicBezTo>
                  <a:cubicBezTo>
                    <a:pt x="9815" y="36262"/>
                    <a:pt x="9761" y="36248"/>
                    <a:pt x="9699" y="36248"/>
                  </a:cubicBezTo>
                  <a:cubicBezTo>
                    <a:pt x="9483" y="36248"/>
                    <a:pt x="9175" y="36429"/>
                    <a:pt x="8904" y="36443"/>
                  </a:cubicBezTo>
                  <a:cubicBezTo>
                    <a:pt x="8894" y="36443"/>
                    <a:pt x="8884" y="36443"/>
                    <a:pt x="8874" y="36443"/>
                  </a:cubicBezTo>
                  <a:cubicBezTo>
                    <a:pt x="8420" y="36443"/>
                    <a:pt x="7766" y="36246"/>
                    <a:pt x="7548" y="35818"/>
                  </a:cubicBezTo>
                  <a:cubicBezTo>
                    <a:pt x="7191" y="36175"/>
                    <a:pt x="6843" y="36407"/>
                    <a:pt x="6326" y="36416"/>
                  </a:cubicBezTo>
                  <a:cubicBezTo>
                    <a:pt x="6283" y="36416"/>
                    <a:pt x="6012" y="36364"/>
                    <a:pt x="5863" y="36364"/>
                  </a:cubicBezTo>
                  <a:cubicBezTo>
                    <a:pt x="5765" y="36364"/>
                    <a:pt x="5720" y="36386"/>
                    <a:pt x="5826" y="36461"/>
                  </a:cubicBezTo>
                  <a:cubicBezTo>
                    <a:pt x="5736" y="36466"/>
                    <a:pt x="5418" y="36506"/>
                    <a:pt x="5213" y="36506"/>
                  </a:cubicBezTo>
                  <a:cubicBezTo>
                    <a:pt x="5071" y="36506"/>
                    <a:pt x="4983" y="36487"/>
                    <a:pt x="5059" y="36425"/>
                  </a:cubicBezTo>
                  <a:lnTo>
                    <a:pt x="5059" y="36425"/>
                  </a:lnTo>
                  <a:cubicBezTo>
                    <a:pt x="4791" y="36478"/>
                    <a:pt x="4542" y="36541"/>
                    <a:pt x="4274" y="36568"/>
                  </a:cubicBezTo>
                  <a:cubicBezTo>
                    <a:pt x="4283" y="36559"/>
                    <a:pt x="4479" y="36371"/>
                    <a:pt x="4438" y="36371"/>
                  </a:cubicBezTo>
                  <a:cubicBezTo>
                    <a:pt x="4437" y="36371"/>
                    <a:pt x="4436" y="36371"/>
                    <a:pt x="4435" y="36371"/>
                  </a:cubicBezTo>
                  <a:cubicBezTo>
                    <a:pt x="4292" y="36380"/>
                    <a:pt x="4087" y="36514"/>
                    <a:pt x="3935" y="36550"/>
                  </a:cubicBezTo>
                  <a:cubicBezTo>
                    <a:pt x="3792" y="36577"/>
                    <a:pt x="3658" y="36603"/>
                    <a:pt x="3516" y="36612"/>
                  </a:cubicBezTo>
                  <a:cubicBezTo>
                    <a:pt x="3474" y="36631"/>
                    <a:pt x="3442" y="36640"/>
                    <a:pt x="3418" y="36640"/>
                  </a:cubicBezTo>
                  <a:cubicBezTo>
                    <a:pt x="3361" y="36640"/>
                    <a:pt x="3358" y="36586"/>
                    <a:pt x="3409" y="36478"/>
                  </a:cubicBezTo>
                  <a:lnTo>
                    <a:pt x="3409" y="36478"/>
                  </a:lnTo>
                  <a:cubicBezTo>
                    <a:pt x="3257" y="36523"/>
                    <a:pt x="3105" y="36568"/>
                    <a:pt x="2963" y="36612"/>
                  </a:cubicBezTo>
                  <a:cubicBezTo>
                    <a:pt x="2944" y="36621"/>
                    <a:pt x="2926" y="36625"/>
                    <a:pt x="2911" y="36625"/>
                  </a:cubicBezTo>
                  <a:cubicBezTo>
                    <a:pt x="2863" y="36625"/>
                    <a:pt x="2839" y="36582"/>
                    <a:pt x="2873" y="36514"/>
                  </a:cubicBezTo>
                  <a:lnTo>
                    <a:pt x="2873" y="36514"/>
                  </a:lnTo>
                  <a:cubicBezTo>
                    <a:pt x="2891" y="36559"/>
                    <a:pt x="2918" y="36586"/>
                    <a:pt x="2963" y="36612"/>
                  </a:cubicBezTo>
                  <a:cubicBezTo>
                    <a:pt x="2927" y="36550"/>
                    <a:pt x="2900" y="36487"/>
                    <a:pt x="2864" y="36425"/>
                  </a:cubicBezTo>
                  <a:cubicBezTo>
                    <a:pt x="2835" y="36537"/>
                    <a:pt x="2798" y="36591"/>
                    <a:pt x="2750" y="36591"/>
                  </a:cubicBezTo>
                  <a:cubicBezTo>
                    <a:pt x="2747" y="36591"/>
                    <a:pt x="2744" y="36591"/>
                    <a:pt x="2740" y="36590"/>
                  </a:cubicBezTo>
                  <a:lnTo>
                    <a:pt x="2740" y="36590"/>
                  </a:lnTo>
                  <a:cubicBezTo>
                    <a:pt x="2742" y="36594"/>
                    <a:pt x="2745" y="36594"/>
                    <a:pt x="2731" y="36594"/>
                  </a:cubicBezTo>
                  <a:cubicBezTo>
                    <a:pt x="2731" y="36594"/>
                    <a:pt x="2736" y="36594"/>
                    <a:pt x="2739" y="36590"/>
                  </a:cubicBezTo>
                  <a:lnTo>
                    <a:pt x="2739" y="36590"/>
                  </a:lnTo>
                  <a:cubicBezTo>
                    <a:pt x="2739" y="36590"/>
                    <a:pt x="2740" y="36590"/>
                    <a:pt x="2740" y="36590"/>
                  </a:cubicBezTo>
                  <a:lnTo>
                    <a:pt x="2740" y="36590"/>
                  </a:lnTo>
                  <a:cubicBezTo>
                    <a:pt x="2740" y="36589"/>
                    <a:pt x="2740" y="36587"/>
                    <a:pt x="2740" y="36586"/>
                  </a:cubicBezTo>
                  <a:lnTo>
                    <a:pt x="2740" y="36586"/>
                  </a:lnTo>
                  <a:cubicBezTo>
                    <a:pt x="2740" y="36587"/>
                    <a:pt x="2739" y="36589"/>
                    <a:pt x="2739" y="36590"/>
                  </a:cubicBezTo>
                  <a:lnTo>
                    <a:pt x="2739" y="36590"/>
                  </a:lnTo>
                  <a:cubicBezTo>
                    <a:pt x="2717" y="36586"/>
                    <a:pt x="2694" y="36573"/>
                    <a:pt x="2668" y="36550"/>
                  </a:cubicBezTo>
                  <a:cubicBezTo>
                    <a:pt x="2597" y="36523"/>
                    <a:pt x="2588" y="36496"/>
                    <a:pt x="2641" y="36478"/>
                  </a:cubicBezTo>
                  <a:cubicBezTo>
                    <a:pt x="2320" y="36478"/>
                    <a:pt x="929" y="35970"/>
                    <a:pt x="1749" y="35631"/>
                  </a:cubicBezTo>
                  <a:cubicBezTo>
                    <a:pt x="1384" y="35577"/>
                    <a:pt x="1723" y="35096"/>
                    <a:pt x="1607" y="34792"/>
                  </a:cubicBezTo>
                  <a:cubicBezTo>
                    <a:pt x="1598" y="34766"/>
                    <a:pt x="1589" y="34748"/>
                    <a:pt x="1580" y="34730"/>
                  </a:cubicBezTo>
                  <a:cubicBezTo>
                    <a:pt x="1577" y="34761"/>
                    <a:pt x="1535" y="34773"/>
                    <a:pt x="1481" y="34773"/>
                  </a:cubicBezTo>
                  <a:cubicBezTo>
                    <a:pt x="1381" y="34773"/>
                    <a:pt x="1241" y="34732"/>
                    <a:pt x="1241" y="34703"/>
                  </a:cubicBezTo>
                  <a:cubicBezTo>
                    <a:pt x="1241" y="34663"/>
                    <a:pt x="1305" y="34646"/>
                    <a:pt x="1377" y="34646"/>
                  </a:cubicBezTo>
                  <a:cubicBezTo>
                    <a:pt x="1434" y="34646"/>
                    <a:pt x="1496" y="34657"/>
                    <a:pt x="1535" y="34676"/>
                  </a:cubicBezTo>
                  <a:cubicBezTo>
                    <a:pt x="1428" y="34552"/>
                    <a:pt x="1241" y="34498"/>
                    <a:pt x="1161" y="34373"/>
                  </a:cubicBezTo>
                  <a:cubicBezTo>
                    <a:pt x="1027" y="34141"/>
                    <a:pt x="1214" y="34275"/>
                    <a:pt x="1169" y="33998"/>
                  </a:cubicBezTo>
                  <a:cubicBezTo>
                    <a:pt x="1143" y="33838"/>
                    <a:pt x="822" y="34025"/>
                    <a:pt x="848" y="33775"/>
                  </a:cubicBezTo>
                  <a:cubicBezTo>
                    <a:pt x="848" y="33767"/>
                    <a:pt x="1214" y="33312"/>
                    <a:pt x="1125" y="33312"/>
                  </a:cubicBezTo>
                  <a:cubicBezTo>
                    <a:pt x="920" y="33320"/>
                    <a:pt x="973" y="33508"/>
                    <a:pt x="830" y="33579"/>
                  </a:cubicBezTo>
                  <a:cubicBezTo>
                    <a:pt x="902" y="32901"/>
                    <a:pt x="786" y="32259"/>
                    <a:pt x="822" y="31590"/>
                  </a:cubicBezTo>
                  <a:cubicBezTo>
                    <a:pt x="822" y="31447"/>
                    <a:pt x="795" y="31224"/>
                    <a:pt x="839" y="31135"/>
                  </a:cubicBezTo>
                  <a:cubicBezTo>
                    <a:pt x="856" y="31101"/>
                    <a:pt x="1208" y="30830"/>
                    <a:pt x="1239" y="30830"/>
                  </a:cubicBezTo>
                  <a:cubicBezTo>
                    <a:pt x="1239" y="30830"/>
                    <a:pt x="1239" y="30830"/>
                    <a:pt x="1239" y="30830"/>
                  </a:cubicBezTo>
                  <a:lnTo>
                    <a:pt x="1239" y="30830"/>
                  </a:lnTo>
                  <a:cubicBezTo>
                    <a:pt x="1151" y="30723"/>
                    <a:pt x="1062" y="30608"/>
                    <a:pt x="982" y="30493"/>
                  </a:cubicBezTo>
                  <a:cubicBezTo>
                    <a:pt x="991" y="30350"/>
                    <a:pt x="1027" y="30207"/>
                    <a:pt x="1071" y="30073"/>
                  </a:cubicBezTo>
                  <a:lnTo>
                    <a:pt x="1071" y="30073"/>
                  </a:lnTo>
                  <a:cubicBezTo>
                    <a:pt x="1064" y="30074"/>
                    <a:pt x="1057" y="30074"/>
                    <a:pt x="1050" y="30074"/>
                  </a:cubicBezTo>
                  <a:cubicBezTo>
                    <a:pt x="637" y="30074"/>
                    <a:pt x="1003" y="29543"/>
                    <a:pt x="1169" y="29324"/>
                  </a:cubicBezTo>
                  <a:cubicBezTo>
                    <a:pt x="1169" y="29315"/>
                    <a:pt x="1187" y="29145"/>
                    <a:pt x="1384" y="29021"/>
                  </a:cubicBezTo>
                  <a:cubicBezTo>
                    <a:pt x="1535" y="28922"/>
                    <a:pt x="1723" y="28896"/>
                    <a:pt x="1901" y="28869"/>
                  </a:cubicBezTo>
                  <a:cubicBezTo>
                    <a:pt x="2035" y="28842"/>
                    <a:pt x="2173" y="28831"/>
                    <a:pt x="2312" y="28831"/>
                  </a:cubicBezTo>
                  <a:cubicBezTo>
                    <a:pt x="2452" y="28831"/>
                    <a:pt x="2592" y="28842"/>
                    <a:pt x="2731" y="28860"/>
                  </a:cubicBezTo>
                  <a:lnTo>
                    <a:pt x="2731" y="28833"/>
                  </a:lnTo>
                  <a:cubicBezTo>
                    <a:pt x="2311" y="28762"/>
                    <a:pt x="1874" y="28789"/>
                    <a:pt x="1464" y="28646"/>
                  </a:cubicBezTo>
                  <a:cubicBezTo>
                    <a:pt x="1455" y="28650"/>
                    <a:pt x="1448" y="28653"/>
                    <a:pt x="1445" y="28653"/>
                  </a:cubicBezTo>
                  <a:cubicBezTo>
                    <a:pt x="1442" y="28653"/>
                    <a:pt x="1442" y="28650"/>
                    <a:pt x="1446" y="28646"/>
                  </a:cubicBezTo>
                  <a:lnTo>
                    <a:pt x="1464" y="28646"/>
                  </a:lnTo>
                  <a:cubicBezTo>
                    <a:pt x="1571" y="28619"/>
                    <a:pt x="1918" y="28441"/>
                    <a:pt x="1901" y="28298"/>
                  </a:cubicBezTo>
                  <a:lnTo>
                    <a:pt x="1901" y="28298"/>
                  </a:lnTo>
                  <a:cubicBezTo>
                    <a:pt x="1905" y="28339"/>
                    <a:pt x="1578" y="28433"/>
                    <a:pt x="1305" y="28433"/>
                  </a:cubicBezTo>
                  <a:cubicBezTo>
                    <a:pt x="1161" y="28433"/>
                    <a:pt x="1032" y="28407"/>
                    <a:pt x="973" y="28334"/>
                  </a:cubicBezTo>
                  <a:lnTo>
                    <a:pt x="973" y="28334"/>
                  </a:lnTo>
                  <a:cubicBezTo>
                    <a:pt x="1060" y="28339"/>
                    <a:pt x="1116" y="28349"/>
                    <a:pt x="1157" y="28349"/>
                  </a:cubicBezTo>
                  <a:cubicBezTo>
                    <a:pt x="1241" y="28349"/>
                    <a:pt x="1255" y="28307"/>
                    <a:pt x="1321" y="28102"/>
                  </a:cubicBezTo>
                  <a:cubicBezTo>
                    <a:pt x="1411" y="27818"/>
                    <a:pt x="1323" y="27768"/>
                    <a:pt x="1226" y="27768"/>
                  </a:cubicBezTo>
                  <a:cubicBezTo>
                    <a:pt x="1172" y="27768"/>
                    <a:pt x="1116" y="27783"/>
                    <a:pt x="1085" y="27783"/>
                  </a:cubicBezTo>
                  <a:cubicBezTo>
                    <a:pt x="1072" y="27783"/>
                    <a:pt x="1064" y="27780"/>
                    <a:pt x="1062" y="27772"/>
                  </a:cubicBezTo>
                  <a:cubicBezTo>
                    <a:pt x="1062" y="27745"/>
                    <a:pt x="1071" y="27406"/>
                    <a:pt x="1080" y="27406"/>
                  </a:cubicBezTo>
                  <a:cubicBezTo>
                    <a:pt x="1080" y="27406"/>
                    <a:pt x="1080" y="27406"/>
                    <a:pt x="1080" y="27406"/>
                  </a:cubicBezTo>
                  <a:cubicBezTo>
                    <a:pt x="1277" y="27504"/>
                    <a:pt x="1607" y="27459"/>
                    <a:pt x="1776" y="27602"/>
                  </a:cubicBezTo>
                  <a:cubicBezTo>
                    <a:pt x="1724" y="27480"/>
                    <a:pt x="1713" y="27447"/>
                    <a:pt x="1721" y="27447"/>
                  </a:cubicBezTo>
                  <a:cubicBezTo>
                    <a:pt x="1730" y="27447"/>
                    <a:pt x="1767" y="27495"/>
                    <a:pt x="1793" y="27495"/>
                  </a:cubicBezTo>
                  <a:cubicBezTo>
                    <a:pt x="1809" y="27495"/>
                    <a:pt x="1821" y="27478"/>
                    <a:pt x="1821" y="27424"/>
                  </a:cubicBezTo>
                  <a:cubicBezTo>
                    <a:pt x="1812" y="27282"/>
                    <a:pt x="1632" y="27234"/>
                    <a:pt x="1594" y="27126"/>
                  </a:cubicBezTo>
                  <a:lnTo>
                    <a:pt x="1594" y="27126"/>
                  </a:lnTo>
                  <a:cubicBezTo>
                    <a:pt x="1609" y="27204"/>
                    <a:pt x="1574" y="27265"/>
                    <a:pt x="1508" y="27290"/>
                  </a:cubicBezTo>
                  <a:cubicBezTo>
                    <a:pt x="1428" y="27245"/>
                    <a:pt x="1410" y="27022"/>
                    <a:pt x="1410" y="26942"/>
                  </a:cubicBezTo>
                  <a:cubicBezTo>
                    <a:pt x="1410" y="26888"/>
                    <a:pt x="839" y="26728"/>
                    <a:pt x="929" y="26639"/>
                  </a:cubicBezTo>
                  <a:cubicBezTo>
                    <a:pt x="933" y="26633"/>
                    <a:pt x="942" y="26631"/>
                    <a:pt x="955" y="26631"/>
                  </a:cubicBezTo>
                  <a:cubicBezTo>
                    <a:pt x="1056" y="26631"/>
                    <a:pt x="1387" y="26771"/>
                    <a:pt x="1488" y="26771"/>
                  </a:cubicBezTo>
                  <a:cubicBezTo>
                    <a:pt x="1507" y="26771"/>
                    <a:pt x="1517" y="26766"/>
                    <a:pt x="1517" y="26755"/>
                  </a:cubicBezTo>
                  <a:cubicBezTo>
                    <a:pt x="1517" y="26371"/>
                    <a:pt x="1294" y="26469"/>
                    <a:pt x="1036" y="26433"/>
                  </a:cubicBezTo>
                  <a:cubicBezTo>
                    <a:pt x="1348" y="26300"/>
                    <a:pt x="946" y="26219"/>
                    <a:pt x="991" y="26023"/>
                  </a:cubicBezTo>
                  <a:cubicBezTo>
                    <a:pt x="1008" y="26020"/>
                    <a:pt x="1023" y="26018"/>
                    <a:pt x="1038" y="26018"/>
                  </a:cubicBezTo>
                  <a:cubicBezTo>
                    <a:pt x="1152" y="26018"/>
                    <a:pt x="1217" y="26107"/>
                    <a:pt x="1241" y="26273"/>
                  </a:cubicBezTo>
                  <a:cubicBezTo>
                    <a:pt x="1243" y="26274"/>
                    <a:pt x="1245" y="26274"/>
                    <a:pt x="1249" y="26274"/>
                  </a:cubicBezTo>
                  <a:cubicBezTo>
                    <a:pt x="1330" y="26274"/>
                    <a:pt x="1848" y="26104"/>
                    <a:pt x="1321" y="25934"/>
                  </a:cubicBezTo>
                  <a:cubicBezTo>
                    <a:pt x="1624" y="25764"/>
                    <a:pt x="955" y="25434"/>
                    <a:pt x="955" y="25167"/>
                  </a:cubicBezTo>
                  <a:lnTo>
                    <a:pt x="955" y="25167"/>
                  </a:lnTo>
                  <a:cubicBezTo>
                    <a:pt x="1066" y="25187"/>
                    <a:pt x="1137" y="25195"/>
                    <a:pt x="1180" y="25195"/>
                  </a:cubicBezTo>
                  <a:cubicBezTo>
                    <a:pt x="1358" y="25195"/>
                    <a:pt x="1021" y="25050"/>
                    <a:pt x="951" y="25050"/>
                  </a:cubicBezTo>
                  <a:cubicBezTo>
                    <a:pt x="949" y="25050"/>
                    <a:pt x="948" y="25051"/>
                    <a:pt x="946" y="25051"/>
                  </a:cubicBezTo>
                  <a:cubicBezTo>
                    <a:pt x="946" y="24878"/>
                    <a:pt x="1015" y="24797"/>
                    <a:pt x="1102" y="24797"/>
                  </a:cubicBezTo>
                  <a:cubicBezTo>
                    <a:pt x="1160" y="24797"/>
                    <a:pt x="1225" y="24832"/>
                    <a:pt x="1285" y="24899"/>
                  </a:cubicBezTo>
                  <a:cubicBezTo>
                    <a:pt x="1393" y="24872"/>
                    <a:pt x="1214" y="24730"/>
                    <a:pt x="1196" y="24694"/>
                  </a:cubicBezTo>
                  <a:cubicBezTo>
                    <a:pt x="1191" y="24676"/>
                    <a:pt x="1179" y="24669"/>
                    <a:pt x="1162" y="24669"/>
                  </a:cubicBezTo>
                  <a:cubicBezTo>
                    <a:pt x="1097" y="24669"/>
                    <a:pt x="966" y="24783"/>
                    <a:pt x="938" y="24783"/>
                  </a:cubicBezTo>
                  <a:cubicBezTo>
                    <a:pt x="929" y="24533"/>
                    <a:pt x="830" y="24141"/>
                    <a:pt x="893" y="23900"/>
                  </a:cubicBezTo>
                  <a:cubicBezTo>
                    <a:pt x="951" y="23687"/>
                    <a:pt x="972" y="23654"/>
                    <a:pt x="999" y="23654"/>
                  </a:cubicBezTo>
                  <a:cubicBezTo>
                    <a:pt x="1012" y="23654"/>
                    <a:pt x="1025" y="23661"/>
                    <a:pt x="1044" y="23661"/>
                  </a:cubicBezTo>
                  <a:cubicBezTo>
                    <a:pt x="1079" y="23661"/>
                    <a:pt x="1133" y="23637"/>
                    <a:pt x="1232" y="23498"/>
                  </a:cubicBezTo>
                  <a:cubicBezTo>
                    <a:pt x="1213" y="23437"/>
                    <a:pt x="1171" y="23417"/>
                    <a:pt x="1123" y="23417"/>
                  </a:cubicBezTo>
                  <a:cubicBezTo>
                    <a:pt x="1036" y="23417"/>
                    <a:pt x="926" y="23481"/>
                    <a:pt x="875" y="23498"/>
                  </a:cubicBezTo>
                  <a:cubicBezTo>
                    <a:pt x="857" y="23177"/>
                    <a:pt x="795" y="22954"/>
                    <a:pt x="920" y="22678"/>
                  </a:cubicBezTo>
                  <a:cubicBezTo>
                    <a:pt x="920" y="22678"/>
                    <a:pt x="920" y="22678"/>
                    <a:pt x="920" y="22678"/>
                  </a:cubicBezTo>
                  <a:cubicBezTo>
                    <a:pt x="928" y="22678"/>
                    <a:pt x="1347" y="22214"/>
                    <a:pt x="1285" y="22187"/>
                  </a:cubicBezTo>
                  <a:lnTo>
                    <a:pt x="1285" y="22187"/>
                  </a:lnTo>
                  <a:cubicBezTo>
                    <a:pt x="1187" y="22276"/>
                    <a:pt x="1080" y="22330"/>
                    <a:pt x="964" y="22374"/>
                  </a:cubicBezTo>
                  <a:cubicBezTo>
                    <a:pt x="920" y="22357"/>
                    <a:pt x="893" y="21964"/>
                    <a:pt x="902" y="21964"/>
                  </a:cubicBezTo>
                  <a:cubicBezTo>
                    <a:pt x="955" y="21964"/>
                    <a:pt x="1424" y="22094"/>
                    <a:pt x="1437" y="22106"/>
                  </a:cubicBezTo>
                  <a:lnTo>
                    <a:pt x="1437" y="22106"/>
                  </a:lnTo>
                  <a:cubicBezTo>
                    <a:pt x="1357" y="21973"/>
                    <a:pt x="1250" y="21857"/>
                    <a:pt x="1134" y="21759"/>
                  </a:cubicBezTo>
                  <a:cubicBezTo>
                    <a:pt x="1115" y="21860"/>
                    <a:pt x="1080" y="21911"/>
                    <a:pt x="1030" y="21911"/>
                  </a:cubicBezTo>
                  <a:cubicBezTo>
                    <a:pt x="987" y="21911"/>
                    <a:pt x="932" y="21873"/>
                    <a:pt x="866" y="21795"/>
                  </a:cubicBezTo>
                  <a:cubicBezTo>
                    <a:pt x="946" y="21714"/>
                    <a:pt x="1045" y="21670"/>
                    <a:pt x="1161" y="21643"/>
                  </a:cubicBezTo>
                  <a:lnTo>
                    <a:pt x="1161" y="21643"/>
                  </a:lnTo>
                  <a:cubicBezTo>
                    <a:pt x="1140" y="21646"/>
                    <a:pt x="1121" y="21647"/>
                    <a:pt x="1103" y="21647"/>
                  </a:cubicBezTo>
                  <a:cubicBezTo>
                    <a:pt x="756" y="21647"/>
                    <a:pt x="980" y="21089"/>
                    <a:pt x="946" y="21081"/>
                  </a:cubicBezTo>
                  <a:lnTo>
                    <a:pt x="946" y="21081"/>
                  </a:lnTo>
                  <a:cubicBezTo>
                    <a:pt x="938" y="21090"/>
                    <a:pt x="938" y="21108"/>
                    <a:pt x="938" y="21117"/>
                  </a:cubicBezTo>
                  <a:cubicBezTo>
                    <a:pt x="938" y="21099"/>
                    <a:pt x="938" y="21081"/>
                    <a:pt x="946" y="21081"/>
                  </a:cubicBezTo>
                  <a:lnTo>
                    <a:pt x="946" y="21081"/>
                  </a:lnTo>
                  <a:cubicBezTo>
                    <a:pt x="946" y="21081"/>
                    <a:pt x="946" y="21081"/>
                    <a:pt x="946" y="21081"/>
                  </a:cubicBezTo>
                  <a:cubicBezTo>
                    <a:pt x="968" y="21078"/>
                    <a:pt x="989" y="21077"/>
                    <a:pt x="1011" y="21077"/>
                  </a:cubicBezTo>
                  <a:cubicBezTo>
                    <a:pt x="1070" y="21077"/>
                    <a:pt x="1129" y="21086"/>
                    <a:pt x="1187" y="21099"/>
                  </a:cubicBezTo>
                  <a:cubicBezTo>
                    <a:pt x="1134" y="21036"/>
                    <a:pt x="1107" y="20590"/>
                    <a:pt x="1107" y="20581"/>
                  </a:cubicBezTo>
                  <a:cubicBezTo>
                    <a:pt x="1013" y="20698"/>
                    <a:pt x="957" y="20743"/>
                    <a:pt x="926" y="20743"/>
                  </a:cubicBezTo>
                  <a:cubicBezTo>
                    <a:pt x="862" y="20743"/>
                    <a:pt x="918" y="20537"/>
                    <a:pt x="991" y="20385"/>
                  </a:cubicBezTo>
                  <a:cubicBezTo>
                    <a:pt x="982" y="20376"/>
                    <a:pt x="982" y="20376"/>
                    <a:pt x="973" y="20367"/>
                  </a:cubicBezTo>
                  <a:lnTo>
                    <a:pt x="1000" y="20367"/>
                  </a:lnTo>
                  <a:cubicBezTo>
                    <a:pt x="1037" y="20289"/>
                    <a:pt x="1076" y="20232"/>
                    <a:pt x="1104" y="20232"/>
                  </a:cubicBezTo>
                  <a:cubicBezTo>
                    <a:pt x="1130" y="20232"/>
                    <a:pt x="1147" y="20282"/>
                    <a:pt x="1143" y="20412"/>
                  </a:cubicBezTo>
                  <a:cubicBezTo>
                    <a:pt x="1106" y="20382"/>
                    <a:pt x="1069" y="20365"/>
                    <a:pt x="1027" y="20365"/>
                  </a:cubicBezTo>
                  <a:cubicBezTo>
                    <a:pt x="1018" y="20365"/>
                    <a:pt x="1009" y="20366"/>
                    <a:pt x="1000" y="20367"/>
                  </a:cubicBezTo>
                  <a:cubicBezTo>
                    <a:pt x="1000" y="20367"/>
                    <a:pt x="991" y="20376"/>
                    <a:pt x="991" y="20385"/>
                  </a:cubicBezTo>
                  <a:cubicBezTo>
                    <a:pt x="1056" y="20450"/>
                    <a:pt x="1100" y="20481"/>
                    <a:pt x="1130" y="20481"/>
                  </a:cubicBezTo>
                  <a:cubicBezTo>
                    <a:pt x="1186" y="20481"/>
                    <a:pt x="1194" y="20375"/>
                    <a:pt x="1205" y="20189"/>
                  </a:cubicBezTo>
                  <a:lnTo>
                    <a:pt x="1205" y="20189"/>
                  </a:lnTo>
                  <a:cubicBezTo>
                    <a:pt x="1204" y="20200"/>
                    <a:pt x="1194" y="20205"/>
                    <a:pt x="1179" y="20205"/>
                  </a:cubicBezTo>
                  <a:cubicBezTo>
                    <a:pt x="1112" y="20205"/>
                    <a:pt x="939" y="20103"/>
                    <a:pt x="946" y="20037"/>
                  </a:cubicBezTo>
                  <a:cubicBezTo>
                    <a:pt x="964" y="19930"/>
                    <a:pt x="1018" y="19841"/>
                    <a:pt x="1054" y="19752"/>
                  </a:cubicBezTo>
                  <a:cubicBezTo>
                    <a:pt x="1152" y="19484"/>
                    <a:pt x="1455" y="19341"/>
                    <a:pt x="1455" y="18913"/>
                  </a:cubicBezTo>
                  <a:lnTo>
                    <a:pt x="1455" y="18913"/>
                  </a:lnTo>
                  <a:cubicBezTo>
                    <a:pt x="1455" y="18993"/>
                    <a:pt x="1366" y="19083"/>
                    <a:pt x="1366" y="19163"/>
                  </a:cubicBezTo>
                  <a:lnTo>
                    <a:pt x="1366" y="19083"/>
                  </a:lnTo>
                  <a:cubicBezTo>
                    <a:pt x="1366" y="19243"/>
                    <a:pt x="1303" y="19377"/>
                    <a:pt x="1196" y="19502"/>
                  </a:cubicBezTo>
                  <a:cubicBezTo>
                    <a:pt x="1143" y="19314"/>
                    <a:pt x="1268" y="19083"/>
                    <a:pt x="1277" y="18895"/>
                  </a:cubicBezTo>
                  <a:lnTo>
                    <a:pt x="1277" y="18895"/>
                  </a:lnTo>
                  <a:cubicBezTo>
                    <a:pt x="1169" y="18940"/>
                    <a:pt x="1062" y="18967"/>
                    <a:pt x="946" y="18967"/>
                  </a:cubicBezTo>
                  <a:cubicBezTo>
                    <a:pt x="955" y="18833"/>
                    <a:pt x="1259" y="18521"/>
                    <a:pt x="1393" y="18503"/>
                  </a:cubicBezTo>
                  <a:cubicBezTo>
                    <a:pt x="1398" y="18503"/>
                    <a:pt x="1400" y="18503"/>
                    <a:pt x="1405" y="18505"/>
                  </a:cubicBezTo>
                  <a:lnTo>
                    <a:pt x="1405" y="18505"/>
                  </a:lnTo>
                  <a:cubicBezTo>
                    <a:pt x="1452" y="18538"/>
                    <a:pt x="1576" y="18851"/>
                    <a:pt x="1679" y="18851"/>
                  </a:cubicBezTo>
                  <a:cubicBezTo>
                    <a:pt x="1681" y="18851"/>
                    <a:pt x="1684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6" y="18851"/>
                    <a:pt x="1686" y="18851"/>
                  </a:cubicBezTo>
                  <a:cubicBezTo>
                    <a:pt x="1637" y="18851"/>
                    <a:pt x="1089" y="17860"/>
                    <a:pt x="1018" y="17789"/>
                  </a:cubicBezTo>
                  <a:lnTo>
                    <a:pt x="1018" y="17789"/>
                  </a:lnTo>
                  <a:cubicBezTo>
                    <a:pt x="1030" y="17801"/>
                    <a:pt x="1039" y="17807"/>
                    <a:pt x="1044" y="17807"/>
                  </a:cubicBezTo>
                  <a:cubicBezTo>
                    <a:pt x="1060" y="17807"/>
                    <a:pt x="1037" y="17737"/>
                    <a:pt x="982" y="17593"/>
                  </a:cubicBezTo>
                  <a:lnTo>
                    <a:pt x="982" y="17593"/>
                  </a:lnTo>
                  <a:cubicBezTo>
                    <a:pt x="992" y="17597"/>
                    <a:pt x="1003" y="17599"/>
                    <a:pt x="1015" y="17599"/>
                  </a:cubicBezTo>
                  <a:cubicBezTo>
                    <a:pt x="1125" y="17599"/>
                    <a:pt x="1295" y="17424"/>
                    <a:pt x="1221" y="17424"/>
                  </a:cubicBezTo>
                  <a:cubicBezTo>
                    <a:pt x="1191" y="17424"/>
                    <a:pt x="1118" y="17454"/>
                    <a:pt x="982" y="17539"/>
                  </a:cubicBezTo>
                  <a:cubicBezTo>
                    <a:pt x="991" y="17093"/>
                    <a:pt x="964" y="16647"/>
                    <a:pt x="964" y="16201"/>
                  </a:cubicBezTo>
                  <a:lnTo>
                    <a:pt x="964" y="16201"/>
                  </a:lnTo>
                  <a:cubicBezTo>
                    <a:pt x="1321" y="16272"/>
                    <a:pt x="1000" y="16317"/>
                    <a:pt x="1107" y="16487"/>
                  </a:cubicBezTo>
                  <a:cubicBezTo>
                    <a:pt x="1126" y="16517"/>
                    <a:pt x="1141" y="16530"/>
                    <a:pt x="1152" y="16530"/>
                  </a:cubicBezTo>
                  <a:cubicBezTo>
                    <a:pt x="1210" y="16530"/>
                    <a:pt x="1165" y="16173"/>
                    <a:pt x="1169" y="16173"/>
                  </a:cubicBezTo>
                  <a:lnTo>
                    <a:pt x="1169" y="16173"/>
                  </a:lnTo>
                  <a:cubicBezTo>
                    <a:pt x="1169" y="16173"/>
                    <a:pt x="1169" y="16174"/>
                    <a:pt x="1169" y="16174"/>
                  </a:cubicBezTo>
                  <a:cubicBezTo>
                    <a:pt x="1089" y="15907"/>
                    <a:pt x="946" y="15701"/>
                    <a:pt x="973" y="15327"/>
                  </a:cubicBezTo>
                  <a:lnTo>
                    <a:pt x="973" y="15327"/>
                  </a:lnTo>
                  <a:cubicBezTo>
                    <a:pt x="982" y="15336"/>
                    <a:pt x="1353" y="15450"/>
                    <a:pt x="1330" y="15478"/>
                  </a:cubicBezTo>
                  <a:lnTo>
                    <a:pt x="1330" y="15478"/>
                  </a:lnTo>
                  <a:cubicBezTo>
                    <a:pt x="1396" y="15404"/>
                    <a:pt x="1252" y="15145"/>
                    <a:pt x="1112" y="15145"/>
                  </a:cubicBezTo>
                  <a:cubicBezTo>
                    <a:pt x="1066" y="15145"/>
                    <a:pt x="1020" y="15173"/>
                    <a:pt x="982" y="15247"/>
                  </a:cubicBezTo>
                  <a:cubicBezTo>
                    <a:pt x="982" y="15156"/>
                    <a:pt x="967" y="14784"/>
                    <a:pt x="1126" y="14784"/>
                  </a:cubicBezTo>
                  <a:cubicBezTo>
                    <a:pt x="1139" y="14784"/>
                    <a:pt x="1154" y="14786"/>
                    <a:pt x="1169" y="14792"/>
                  </a:cubicBezTo>
                  <a:cubicBezTo>
                    <a:pt x="1187" y="14890"/>
                    <a:pt x="1187" y="14988"/>
                    <a:pt x="1187" y="15086"/>
                  </a:cubicBezTo>
                  <a:cubicBezTo>
                    <a:pt x="1188" y="15087"/>
                    <a:pt x="1188" y="15087"/>
                    <a:pt x="1189" y="15087"/>
                  </a:cubicBezTo>
                  <a:cubicBezTo>
                    <a:pt x="1220" y="15087"/>
                    <a:pt x="1542" y="14854"/>
                    <a:pt x="1491" y="14845"/>
                  </a:cubicBezTo>
                  <a:cubicBezTo>
                    <a:pt x="1419" y="14827"/>
                    <a:pt x="1696" y="14756"/>
                    <a:pt x="1705" y="14756"/>
                  </a:cubicBezTo>
                  <a:cubicBezTo>
                    <a:pt x="1731" y="14756"/>
                    <a:pt x="1792" y="14988"/>
                    <a:pt x="1853" y="14988"/>
                  </a:cubicBezTo>
                  <a:cubicBezTo>
                    <a:pt x="1854" y="14988"/>
                    <a:pt x="1855" y="14988"/>
                    <a:pt x="1856" y="14988"/>
                  </a:cubicBezTo>
                  <a:cubicBezTo>
                    <a:pt x="1895" y="14919"/>
                    <a:pt x="1928" y="14893"/>
                    <a:pt x="1958" y="14893"/>
                  </a:cubicBezTo>
                  <a:cubicBezTo>
                    <a:pt x="2062" y="14893"/>
                    <a:pt x="2136" y="15204"/>
                    <a:pt x="2339" y="15204"/>
                  </a:cubicBezTo>
                  <a:cubicBezTo>
                    <a:pt x="2347" y="15204"/>
                    <a:pt x="2356" y="15203"/>
                    <a:pt x="2365" y="15202"/>
                  </a:cubicBezTo>
                  <a:cubicBezTo>
                    <a:pt x="2556" y="15176"/>
                    <a:pt x="1491" y="14451"/>
                    <a:pt x="1406" y="14451"/>
                  </a:cubicBezTo>
                  <a:cubicBezTo>
                    <a:pt x="1404" y="14451"/>
                    <a:pt x="1402" y="14451"/>
                    <a:pt x="1402" y="14452"/>
                  </a:cubicBezTo>
                  <a:lnTo>
                    <a:pt x="1402" y="14452"/>
                  </a:lnTo>
                  <a:cubicBezTo>
                    <a:pt x="1422" y="14421"/>
                    <a:pt x="1446" y="14409"/>
                    <a:pt x="1471" y="14409"/>
                  </a:cubicBezTo>
                  <a:cubicBezTo>
                    <a:pt x="1545" y="14409"/>
                    <a:pt x="1633" y="14510"/>
                    <a:pt x="1699" y="14510"/>
                  </a:cubicBezTo>
                  <a:cubicBezTo>
                    <a:pt x="1718" y="14510"/>
                    <a:pt x="1735" y="14502"/>
                    <a:pt x="1749" y="14479"/>
                  </a:cubicBezTo>
                  <a:lnTo>
                    <a:pt x="1749" y="14479"/>
                  </a:lnTo>
                  <a:cubicBezTo>
                    <a:pt x="1742" y="14490"/>
                    <a:pt x="1734" y="14494"/>
                    <a:pt x="1725" y="14494"/>
                  </a:cubicBezTo>
                  <a:cubicBezTo>
                    <a:pt x="1620" y="14494"/>
                    <a:pt x="1390" y="13893"/>
                    <a:pt x="1584" y="13893"/>
                  </a:cubicBezTo>
                  <a:cubicBezTo>
                    <a:pt x="1596" y="13893"/>
                    <a:pt x="1609" y="13895"/>
                    <a:pt x="1624" y="13899"/>
                  </a:cubicBezTo>
                  <a:cubicBezTo>
                    <a:pt x="1571" y="13819"/>
                    <a:pt x="1508" y="13748"/>
                    <a:pt x="1446" y="13676"/>
                  </a:cubicBezTo>
                  <a:cubicBezTo>
                    <a:pt x="1444" y="13675"/>
                    <a:pt x="1443" y="13675"/>
                    <a:pt x="1441" y="13675"/>
                  </a:cubicBezTo>
                  <a:lnTo>
                    <a:pt x="1441" y="13675"/>
                  </a:lnTo>
                  <a:cubicBezTo>
                    <a:pt x="1418" y="13675"/>
                    <a:pt x="1592" y="13935"/>
                    <a:pt x="1464" y="13935"/>
                  </a:cubicBezTo>
                  <a:cubicBezTo>
                    <a:pt x="1463" y="13935"/>
                    <a:pt x="1462" y="13935"/>
                    <a:pt x="1461" y="13935"/>
                  </a:cubicBezTo>
                  <a:cubicBezTo>
                    <a:pt x="1380" y="13935"/>
                    <a:pt x="1259" y="13596"/>
                    <a:pt x="1268" y="13560"/>
                  </a:cubicBezTo>
                  <a:cubicBezTo>
                    <a:pt x="1270" y="13479"/>
                    <a:pt x="1288" y="13452"/>
                    <a:pt x="1313" y="13452"/>
                  </a:cubicBezTo>
                  <a:cubicBezTo>
                    <a:pt x="1356" y="13452"/>
                    <a:pt x="1417" y="13536"/>
                    <a:pt x="1438" y="13536"/>
                  </a:cubicBezTo>
                  <a:cubicBezTo>
                    <a:pt x="1451" y="13536"/>
                    <a:pt x="1447" y="13502"/>
                    <a:pt x="1410" y="13391"/>
                  </a:cubicBezTo>
                  <a:cubicBezTo>
                    <a:pt x="1562" y="13391"/>
                    <a:pt x="1758" y="13935"/>
                    <a:pt x="1705" y="14140"/>
                  </a:cubicBezTo>
                  <a:cubicBezTo>
                    <a:pt x="1705" y="14141"/>
                    <a:pt x="1708" y="14141"/>
                    <a:pt x="1712" y="14141"/>
                  </a:cubicBezTo>
                  <a:cubicBezTo>
                    <a:pt x="1760" y="14141"/>
                    <a:pt x="2027" y="14096"/>
                    <a:pt x="2044" y="14096"/>
                  </a:cubicBezTo>
                  <a:cubicBezTo>
                    <a:pt x="1963" y="13944"/>
                    <a:pt x="1963" y="13427"/>
                    <a:pt x="1963" y="13257"/>
                  </a:cubicBezTo>
                  <a:cubicBezTo>
                    <a:pt x="1955" y="13141"/>
                    <a:pt x="1812" y="13213"/>
                    <a:pt x="1892" y="12990"/>
                  </a:cubicBezTo>
                  <a:cubicBezTo>
                    <a:pt x="1901" y="12972"/>
                    <a:pt x="2133" y="12731"/>
                    <a:pt x="2133" y="12722"/>
                  </a:cubicBezTo>
                  <a:cubicBezTo>
                    <a:pt x="2133" y="12427"/>
                    <a:pt x="1687" y="12561"/>
                    <a:pt x="1687" y="12329"/>
                  </a:cubicBezTo>
                  <a:cubicBezTo>
                    <a:pt x="1687" y="12298"/>
                    <a:pt x="1750" y="12291"/>
                    <a:pt x="1825" y="12291"/>
                  </a:cubicBezTo>
                  <a:cubicBezTo>
                    <a:pt x="1894" y="12291"/>
                    <a:pt x="1974" y="12298"/>
                    <a:pt x="2018" y="12298"/>
                  </a:cubicBezTo>
                  <a:cubicBezTo>
                    <a:pt x="2036" y="12298"/>
                    <a:pt x="2048" y="12297"/>
                    <a:pt x="2053" y="12294"/>
                  </a:cubicBezTo>
                  <a:cubicBezTo>
                    <a:pt x="2178" y="12231"/>
                    <a:pt x="1839" y="12133"/>
                    <a:pt x="1803" y="12106"/>
                  </a:cubicBezTo>
                  <a:cubicBezTo>
                    <a:pt x="1767" y="12083"/>
                    <a:pt x="1743" y="12071"/>
                    <a:pt x="1726" y="12071"/>
                  </a:cubicBezTo>
                  <a:cubicBezTo>
                    <a:pt x="1718" y="12071"/>
                    <a:pt x="1711" y="12074"/>
                    <a:pt x="1705" y="12080"/>
                  </a:cubicBezTo>
                  <a:cubicBezTo>
                    <a:pt x="1689" y="11864"/>
                    <a:pt x="1487" y="11520"/>
                    <a:pt x="1413" y="11520"/>
                  </a:cubicBezTo>
                  <a:cubicBezTo>
                    <a:pt x="1404" y="11520"/>
                    <a:pt x="1397" y="11525"/>
                    <a:pt x="1393" y="11535"/>
                  </a:cubicBezTo>
                  <a:cubicBezTo>
                    <a:pt x="1419" y="11464"/>
                    <a:pt x="1642" y="11348"/>
                    <a:pt x="1714" y="11321"/>
                  </a:cubicBezTo>
                  <a:cubicBezTo>
                    <a:pt x="1393" y="11187"/>
                    <a:pt x="973" y="10920"/>
                    <a:pt x="1000" y="10518"/>
                  </a:cubicBezTo>
                  <a:cubicBezTo>
                    <a:pt x="1009" y="10385"/>
                    <a:pt x="1384" y="10019"/>
                    <a:pt x="1348" y="9992"/>
                  </a:cubicBezTo>
                  <a:cubicBezTo>
                    <a:pt x="1429" y="9822"/>
                    <a:pt x="1194" y="9315"/>
                    <a:pt x="964" y="9315"/>
                  </a:cubicBezTo>
                  <a:cubicBezTo>
                    <a:pt x="940" y="9315"/>
                    <a:pt x="916" y="9320"/>
                    <a:pt x="893" y="9332"/>
                  </a:cubicBezTo>
                  <a:cubicBezTo>
                    <a:pt x="902" y="9082"/>
                    <a:pt x="938" y="8823"/>
                    <a:pt x="1062" y="8600"/>
                  </a:cubicBezTo>
                  <a:cubicBezTo>
                    <a:pt x="1071" y="8609"/>
                    <a:pt x="1386" y="8847"/>
                    <a:pt x="1401" y="8850"/>
                  </a:cubicBezTo>
                  <a:lnTo>
                    <a:pt x="1401" y="8850"/>
                  </a:lnTo>
                  <a:cubicBezTo>
                    <a:pt x="1230" y="8911"/>
                    <a:pt x="1223" y="9041"/>
                    <a:pt x="1320" y="9041"/>
                  </a:cubicBezTo>
                  <a:cubicBezTo>
                    <a:pt x="1378" y="9041"/>
                    <a:pt x="1476" y="8992"/>
                    <a:pt x="1598" y="8850"/>
                  </a:cubicBezTo>
                  <a:cubicBezTo>
                    <a:pt x="1665" y="8774"/>
                    <a:pt x="1756" y="8301"/>
                    <a:pt x="1879" y="8301"/>
                  </a:cubicBezTo>
                  <a:cubicBezTo>
                    <a:pt x="1886" y="8301"/>
                    <a:pt x="1894" y="8303"/>
                    <a:pt x="1901" y="8306"/>
                  </a:cubicBezTo>
                  <a:cubicBezTo>
                    <a:pt x="1937" y="8368"/>
                    <a:pt x="1928" y="8431"/>
                    <a:pt x="1892" y="8484"/>
                  </a:cubicBezTo>
                  <a:cubicBezTo>
                    <a:pt x="2287" y="8188"/>
                    <a:pt x="1873" y="8073"/>
                    <a:pt x="1736" y="8073"/>
                  </a:cubicBezTo>
                  <a:cubicBezTo>
                    <a:pt x="1713" y="8073"/>
                    <a:pt x="1697" y="8076"/>
                    <a:pt x="1696" y="8083"/>
                  </a:cubicBezTo>
                  <a:cubicBezTo>
                    <a:pt x="1660" y="7985"/>
                    <a:pt x="1624" y="7887"/>
                    <a:pt x="1580" y="7789"/>
                  </a:cubicBezTo>
                  <a:cubicBezTo>
                    <a:pt x="1580" y="7789"/>
                    <a:pt x="1830" y="7699"/>
                    <a:pt x="1830" y="7699"/>
                  </a:cubicBezTo>
                  <a:cubicBezTo>
                    <a:pt x="1812" y="7690"/>
                    <a:pt x="1508" y="7494"/>
                    <a:pt x="1553" y="7467"/>
                  </a:cubicBezTo>
                  <a:lnTo>
                    <a:pt x="1553" y="7467"/>
                  </a:lnTo>
                  <a:cubicBezTo>
                    <a:pt x="1393" y="7521"/>
                    <a:pt x="1410" y="8012"/>
                    <a:pt x="1285" y="8012"/>
                  </a:cubicBezTo>
                  <a:cubicBezTo>
                    <a:pt x="1339" y="8012"/>
                    <a:pt x="1303" y="7432"/>
                    <a:pt x="1303" y="7369"/>
                  </a:cubicBezTo>
                  <a:lnTo>
                    <a:pt x="1303" y="7369"/>
                  </a:lnTo>
                  <a:cubicBezTo>
                    <a:pt x="1302" y="7377"/>
                    <a:pt x="1297" y="7381"/>
                    <a:pt x="1288" y="7381"/>
                  </a:cubicBezTo>
                  <a:cubicBezTo>
                    <a:pt x="1228" y="7381"/>
                    <a:pt x="1019" y="7213"/>
                    <a:pt x="1027" y="7119"/>
                  </a:cubicBezTo>
                  <a:cubicBezTo>
                    <a:pt x="1028" y="7107"/>
                    <a:pt x="1036" y="7101"/>
                    <a:pt x="1049" y="7101"/>
                  </a:cubicBezTo>
                  <a:cubicBezTo>
                    <a:pt x="1147" y="7101"/>
                    <a:pt x="1536" y="7397"/>
                    <a:pt x="1635" y="7397"/>
                  </a:cubicBezTo>
                  <a:cubicBezTo>
                    <a:pt x="1638" y="7397"/>
                    <a:pt x="1640" y="7396"/>
                    <a:pt x="1642" y="7396"/>
                  </a:cubicBezTo>
                  <a:cubicBezTo>
                    <a:pt x="1847" y="7351"/>
                    <a:pt x="1330" y="7012"/>
                    <a:pt x="1321" y="7004"/>
                  </a:cubicBezTo>
                  <a:cubicBezTo>
                    <a:pt x="1277" y="6879"/>
                    <a:pt x="1562" y="6673"/>
                    <a:pt x="1348" y="6540"/>
                  </a:cubicBezTo>
                  <a:cubicBezTo>
                    <a:pt x="1348" y="6540"/>
                    <a:pt x="1348" y="6540"/>
                    <a:pt x="1347" y="6540"/>
                  </a:cubicBezTo>
                  <a:cubicBezTo>
                    <a:pt x="1333" y="6540"/>
                    <a:pt x="1214" y="6786"/>
                    <a:pt x="1137" y="6786"/>
                  </a:cubicBezTo>
                  <a:cubicBezTo>
                    <a:pt x="1097" y="6786"/>
                    <a:pt x="1068" y="6721"/>
                    <a:pt x="1071" y="6522"/>
                  </a:cubicBezTo>
                  <a:lnTo>
                    <a:pt x="1071" y="6522"/>
                  </a:lnTo>
                  <a:cubicBezTo>
                    <a:pt x="1124" y="6568"/>
                    <a:pt x="1167" y="6588"/>
                    <a:pt x="1201" y="6588"/>
                  </a:cubicBezTo>
                  <a:cubicBezTo>
                    <a:pt x="1412" y="6588"/>
                    <a:pt x="1320" y="5840"/>
                    <a:pt x="1366" y="5817"/>
                  </a:cubicBezTo>
                  <a:lnTo>
                    <a:pt x="1366" y="5817"/>
                  </a:lnTo>
                  <a:cubicBezTo>
                    <a:pt x="1303" y="5844"/>
                    <a:pt x="1250" y="6022"/>
                    <a:pt x="1214" y="6031"/>
                  </a:cubicBezTo>
                  <a:cubicBezTo>
                    <a:pt x="1214" y="6013"/>
                    <a:pt x="1214" y="5995"/>
                    <a:pt x="1214" y="5978"/>
                  </a:cubicBezTo>
                  <a:cubicBezTo>
                    <a:pt x="1201" y="6000"/>
                    <a:pt x="1189" y="6011"/>
                    <a:pt x="1176" y="6011"/>
                  </a:cubicBezTo>
                  <a:cubicBezTo>
                    <a:pt x="1153" y="6011"/>
                    <a:pt x="1130" y="5975"/>
                    <a:pt x="1107" y="5906"/>
                  </a:cubicBezTo>
                  <a:cubicBezTo>
                    <a:pt x="1107" y="5862"/>
                    <a:pt x="1062" y="5068"/>
                    <a:pt x="1080" y="5041"/>
                  </a:cubicBezTo>
                  <a:lnTo>
                    <a:pt x="1080" y="5041"/>
                  </a:lnTo>
                  <a:cubicBezTo>
                    <a:pt x="1285" y="5050"/>
                    <a:pt x="1464" y="5478"/>
                    <a:pt x="1696" y="5514"/>
                  </a:cubicBezTo>
                  <a:cubicBezTo>
                    <a:pt x="1733" y="5519"/>
                    <a:pt x="1766" y="5522"/>
                    <a:pt x="1796" y="5522"/>
                  </a:cubicBezTo>
                  <a:cubicBezTo>
                    <a:pt x="2103" y="5522"/>
                    <a:pt x="1986" y="5245"/>
                    <a:pt x="1660" y="5139"/>
                  </a:cubicBezTo>
                  <a:cubicBezTo>
                    <a:pt x="1732" y="5030"/>
                    <a:pt x="1749" y="4994"/>
                    <a:pt x="1734" y="4994"/>
                  </a:cubicBezTo>
                  <a:cubicBezTo>
                    <a:pt x="1706" y="4994"/>
                    <a:pt x="1555" y="5132"/>
                    <a:pt x="1455" y="5132"/>
                  </a:cubicBezTo>
                  <a:cubicBezTo>
                    <a:pt x="1435" y="5132"/>
                    <a:pt x="1416" y="5126"/>
                    <a:pt x="1401" y="5112"/>
                  </a:cubicBezTo>
                  <a:cubicBezTo>
                    <a:pt x="1187" y="4916"/>
                    <a:pt x="1357" y="4987"/>
                    <a:pt x="1357" y="4773"/>
                  </a:cubicBezTo>
                  <a:lnTo>
                    <a:pt x="1357" y="4773"/>
                  </a:lnTo>
                  <a:cubicBezTo>
                    <a:pt x="1334" y="4815"/>
                    <a:pt x="1326" y="4839"/>
                    <a:pt x="1323" y="4839"/>
                  </a:cubicBezTo>
                  <a:cubicBezTo>
                    <a:pt x="1320" y="4839"/>
                    <a:pt x="1326" y="4795"/>
                    <a:pt x="1321" y="4693"/>
                  </a:cubicBezTo>
                  <a:lnTo>
                    <a:pt x="1321" y="4693"/>
                  </a:lnTo>
                  <a:cubicBezTo>
                    <a:pt x="1312" y="4796"/>
                    <a:pt x="1297" y="4832"/>
                    <a:pt x="1277" y="4832"/>
                  </a:cubicBezTo>
                  <a:cubicBezTo>
                    <a:pt x="1240" y="4832"/>
                    <a:pt x="1187" y="4698"/>
                    <a:pt x="1134" y="4657"/>
                  </a:cubicBezTo>
                  <a:cubicBezTo>
                    <a:pt x="924" y="4503"/>
                    <a:pt x="1030" y="4375"/>
                    <a:pt x="986" y="4375"/>
                  </a:cubicBezTo>
                  <a:cubicBezTo>
                    <a:pt x="966" y="4375"/>
                    <a:pt x="916" y="4400"/>
                    <a:pt x="795" y="4461"/>
                  </a:cubicBezTo>
                  <a:cubicBezTo>
                    <a:pt x="813" y="4247"/>
                    <a:pt x="964" y="4069"/>
                    <a:pt x="955" y="3845"/>
                  </a:cubicBezTo>
                  <a:lnTo>
                    <a:pt x="955" y="3845"/>
                  </a:lnTo>
                  <a:cubicBezTo>
                    <a:pt x="884" y="3926"/>
                    <a:pt x="839" y="4015"/>
                    <a:pt x="813" y="4122"/>
                  </a:cubicBezTo>
                  <a:cubicBezTo>
                    <a:pt x="816" y="3814"/>
                    <a:pt x="843" y="3724"/>
                    <a:pt x="890" y="3724"/>
                  </a:cubicBezTo>
                  <a:cubicBezTo>
                    <a:pt x="958" y="3724"/>
                    <a:pt x="1068" y="3905"/>
                    <a:pt x="1214" y="3905"/>
                  </a:cubicBezTo>
                  <a:cubicBezTo>
                    <a:pt x="1242" y="3905"/>
                    <a:pt x="1272" y="3898"/>
                    <a:pt x="1303" y="3881"/>
                  </a:cubicBezTo>
                  <a:cubicBezTo>
                    <a:pt x="1607" y="3730"/>
                    <a:pt x="1714" y="3569"/>
                    <a:pt x="1366" y="3337"/>
                  </a:cubicBezTo>
                  <a:lnTo>
                    <a:pt x="1366" y="3337"/>
                  </a:lnTo>
                  <a:cubicBezTo>
                    <a:pt x="1401" y="3364"/>
                    <a:pt x="1366" y="3649"/>
                    <a:pt x="1339" y="3676"/>
                  </a:cubicBezTo>
                  <a:cubicBezTo>
                    <a:pt x="1332" y="3683"/>
                    <a:pt x="1325" y="3686"/>
                    <a:pt x="1317" y="3686"/>
                  </a:cubicBezTo>
                  <a:cubicBezTo>
                    <a:pt x="1210" y="3686"/>
                    <a:pt x="1008" y="3120"/>
                    <a:pt x="1000" y="3078"/>
                  </a:cubicBezTo>
                  <a:lnTo>
                    <a:pt x="1000" y="3078"/>
                  </a:lnTo>
                  <a:cubicBezTo>
                    <a:pt x="1025" y="3146"/>
                    <a:pt x="1189" y="3222"/>
                    <a:pt x="1274" y="3222"/>
                  </a:cubicBezTo>
                  <a:cubicBezTo>
                    <a:pt x="1313" y="3222"/>
                    <a:pt x="1335" y="3206"/>
                    <a:pt x="1321" y="3167"/>
                  </a:cubicBezTo>
                  <a:cubicBezTo>
                    <a:pt x="1294" y="3096"/>
                    <a:pt x="1089" y="3060"/>
                    <a:pt x="1036" y="2998"/>
                  </a:cubicBezTo>
                  <a:cubicBezTo>
                    <a:pt x="1053" y="2933"/>
                    <a:pt x="1094" y="2900"/>
                    <a:pt x="1159" y="2900"/>
                  </a:cubicBezTo>
                  <a:cubicBezTo>
                    <a:pt x="1192" y="2900"/>
                    <a:pt x="1231" y="2908"/>
                    <a:pt x="1277" y="2927"/>
                  </a:cubicBezTo>
                  <a:cubicBezTo>
                    <a:pt x="1277" y="2864"/>
                    <a:pt x="1259" y="2802"/>
                    <a:pt x="1223" y="2739"/>
                  </a:cubicBezTo>
                  <a:cubicBezTo>
                    <a:pt x="1273" y="2722"/>
                    <a:pt x="1311" y="2715"/>
                    <a:pt x="1341" y="2715"/>
                  </a:cubicBezTo>
                  <a:cubicBezTo>
                    <a:pt x="1544" y="2715"/>
                    <a:pt x="1331" y="3073"/>
                    <a:pt x="1580" y="3221"/>
                  </a:cubicBezTo>
                  <a:lnTo>
                    <a:pt x="1580" y="3221"/>
                  </a:lnTo>
                  <a:cubicBezTo>
                    <a:pt x="1578" y="3212"/>
                    <a:pt x="1545" y="2774"/>
                    <a:pt x="1562" y="2748"/>
                  </a:cubicBezTo>
                  <a:cubicBezTo>
                    <a:pt x="1660" y="2400"/>
                    <a:pt x="1384" y="2579"/>
                    <a:pt x="1723" y="2374"/>
                  </a:cubicBezTo>
                  <a:cubicBezTo>
                    <a:pt x="1676" y="2299"/>
                    <a:pt x="1621" y="2271"/>
                    <a:pt x="1562" y="2271"/>
                  </a:cubicBezTo>
                  <a:cubicBezTo>
                    <a:pt x="1354" y="2271"/>
                    <a:pt x="1092" y="2623"/>
                    <a:pt x="940" y="2623"/>
                  </a:cubicBezTo>
                  <a:cubicBezTo>
                    <a:pt x="911" y="2623"/>
                    <a:pt x="886" y="2610"/>
                    <a:pt x="866" y="2579"/>
                  </a:cubicBezTo>
                  <a:cubicBezTo>
                    <a:pt x="1749" y="2186"/>
                    <a:pt x="634" y="2525"/>
                    <a:pt x="884" y="2195"/>
                  </a:cubicBezTo>
                  <a:cubicBezTo>
                    <a:pt x="982" y="2079"/>
                    <a:pt x="1366" y="1999"/>
                    <a:pt x="1393" y="1856"/>
                  </a:cubicBezTo>
                  <a:cubicBezTo>
                    <a:pt x="1339" y="1731"/>
                    <a:pt x="1232" y="1651"/>
                    <a:pt x="1080" y="1615"/>
                  </a:cubicBezTo>
                  <a:cubicBezTo>
                    <a:pt x="1167" y="1590"/>
                    <a:pt x="1252" y="1577"/>
                    <a:pt x="1337" y="1577"/>
                  </a:cubicBezTo>
                  <a:cubicBezTo>
                    <a:pt x="1435" y="1577"/>
                    <a:pt x="1533" y="1595"/>
                    <a:pt x="1633" y="1633"/>
                  </a:cubicBezTo>
                  <a:cubicBezTo>
                    <a:pt x="1892" y="1633"/>
                    <a:pt x="1955" y="1687"/>
                    <a:pt x="1821" y="1812"/>
                  </a:cubicBezTo>
                  <a:cubicBezTo>
                    <a:pt x="1880" y="1827"/>
                    <a:pt x="1942" y="1831"/>
                    <a:pt x="2006" y="1831"/>
                  </a:cubicBezTo>
                  <a:cubicBezTo>
                    <a:pt x="2061" y="1831"/>
                    <a:pt x="2117" y="1828"/>
                    <a:pt x="2173" y="1828"/>
                  </a:cubicBezTo>
                  <a:cubicBezTo>
                    <a:pt x="2230" y="1828"/>
                    <a:pt x="2287" y="1831"/>
                    <a:pt x="2342" y="1842"/>
                  </a:cubicBezTo>
                  <a:lnTo>
                    <a:pt x="2342" y="1842"/>
                  </a:lnTo>
                  <a:cubicBezTo>
                    <a:pt x="2192" y="1807"/>
                    <a:pt x="2062" y="1759"/>
                    <a:pt x="2035" y="1582"/>
                  </a:cubicBezTo>
                  <a:lnTo>
                    <a:pt x="2035" y="1582"/>
                  </a:lnTo>
                  <a:cubicBezTo>
                    <a:pt x="2018" y="1588"/>
                    <a:pt x="2000" y="1591"/>
                    <a:pt x="1980" y="1591"/>
                  </a:cubicBezTo>
                  <a:cubicBezTo>
                    <a:pt x="1951" y="1591"/>
                    <a:pt x="1919" y="1584"/>
                    <a:pt x="1883" y="1571"/>
                  </a:cubicBezTo>
                  <a:cubicBezTo>
                    <a:pt x="1963" y="1571"/>
                    <a:pt x="2053" y="1481"/>
                    <a:pt x="2142" y="1481"/>
                  </a:cubicBezTo>
                  <a:cubicBezTo>
                    <a:pt x="2114" y="1529"/>
                    <a:pt x="2083" y="1560"/>
                    <a:pt x="2047" y="1577"/>
                  </a:cubicBezTo>
                  <a:lnTo>
                    <a:pt x="2047" y="1577"/>
                  </a:lnTo>
                  <a:cubicBezTo>
                    <a:pt x="2052" y="1577"/>
                    <a:pt x="2057" y="1576"/>
                    <a:pt x="2062" y="1576"/>
                  </a:cubicBezTo>
                  <a:cubicBezTo>
                    <a:pt x="2176" y="1576"/>
                    <a:pt x="2313" y="1749"/>
                    <a:pt x="2397" y="1749"/>
                  </a:cubicBezTo>
                  <a:cubicBezTo>
                    <a:pt x="2434" y="1749"/>
                    <a:pt x="2462" y="1714"/>
                    <a:pt x="2472" y="1615"/>
                  </a:cubicBezTo>
                  <a:cubicBezTo>
                    <a:pt x="2249" y="1437"/>
                    <a:pt x="2338" y="1312"/>
                    <a:pt x="1963" y="1312"/>
                  </a:cubicBezTo>
                  <a:cubicBezTo>
                    <a:pt x="2047" y="1262"/>
                    <a:pt x="2124" y="1242"/>
                    <a:pt x="2198" y="1242"/>
                  </a:cubicBezTo>
                  <a:cubicBezTo>
                    <a:pt x="2541" y="1242"/>
                    <a:pt x="2793" y="1689"/>
                    <a:pt x="3114" y="1689"/>
                  </a:cubicBezTo>
                  <a:cubicBezTo>
                    <a:pt x="3143" y="1689"/>
                    <a:pt x="3173" y="1686"/>
                    <a:pt x="3203" y="1678"/>
                  </a:cubicBezTo>
                  <a:lnTo>
                    <a:pt x="3203" y="1678"/>
                  </a:lnTo>
                  <a:cubicBezTo>
                    <a:pt x="3190" y="1680"/>
                    <a:pt x="3178" y="1681"/>
                    <a:pt x="3166" y="1681"/>
                  </a:cubicBezTo>
                  <a:cubicBezTo>
                    <a:pt x="3138" y="1681"/>
                    <a:pt x="3113" y="1675"/>
                    <a:pt x="3087" y="1669"/>
                  </a:cubicBezTo>
                  <a:lnTo>
                    <a:pt x="3239" y="1669"/>
                  </a:lnTo>
                  <a:cubicBezTo>
                    <a:pt x="3248" y="1669"/>
                    <a:pt x="3257" y="1669"/>
                    <a:pt x="3257" y="1660"/>
                  </a:cubicBezTo>
                  <a:cubicBezTo>
                    <a:pt x="3440" y="1583"/>
                    <a:pt x="3545" y="1284"/>
                    <a:pt x="3314" y="1284"/>
                  </a:cubicBezTo>
                  <a:cubicBezTo>
                    <a:pt x="3275" y="1284"/>
                    <a:pt x="3227" y="1293"/>
                    <a:pt x="3168" y="1312"/>
                  </a:cubicBezTo>
                  <a:cubicBezTo>
                    <a:pt x="3337" y="1183"/>
                    <a:pt x="3501" y="1132"/>
                    <a:pt x="3662" y="1132"/>
                  </a:cubicBezTo>
                  <a:cubicBezTo>
                    <a:pt x="4223" y="1132"/>
                    <a:pt x="4747" y="1751"/>
                    <a:pt x="5309" y="1820"/>
                  </a:cubicBezTo>
                  <a:cubicBezTo>
                    <a:pt x="5246" y="1696"/>
                    <a:pt x="5157" y="1580"/>
                    <a:pt x="5059" y="1481"/>
                  </a:cubicBezTo>
                  <a:cubicBezTo>
                    <a:pt x="5523" y="1294"/>
                    <a:pt x="6023" y="1196"/>
                    <a:pt x="6504" y="1080"/>
                  </a:cubicBezTo>
                  <a:cubicBezTo>
                    <a:pt x="6531" y="1134"/>
                    <a:pt x="6602" y="1473"/>
                    <a:pt x="6558" y="1535"/>
                  </a:cubicBezTo>
                  <a:cubicBezTo>
                    <a:pt x="6754" y="1276"/>
                    <a:pt x="6888" y="1196"/>
                    <a:pt x="7032" y="1196"/>
                  </a:cubicBezTo>
                  <a:cubicBezTo>
                    <a:pt x="7176" y="1196"/>
                    <a:pt x="7329" y="1276"/>
                    <a:pt x="7566" y="1339"/>
                  </a:cubicBezTo>
                  <a:cubicBezTo>
                    <a:pt x="7730" y="1382"/>
                    <a:pt x="7853" y="1401"/>
                    <a:pt x="7966" y="1401"/>
                  </a:cubicBezTo>
                  <a:cubicBezTo>
                    <a:pt x="8136" y="1401"/>
                    <a:pt x="8285" y="1357"/>
                    <a:pt x="8520" y="1276"/>
                  </a:cubicBezTo>
                  <a:cubicBezTo>
                    <a:pt x="8777" y="1193"/>
                    <a:pt x="8980" y="1050"/>
                    <a:pt x="9193" y="1050"/>
                  </a:cubicBezTo>
                  <a:cubicBezTo>
                    <a:pt x="9321" y="1050"/>
                    <a:pt x="9452" y="1102"/>
                    <a:pt x="9600" y="1249"/>
                  </a:cubicBezTo>
                  <a:cubicBezTo>
                    <a:pt x="9859" y="1499"/>
                    <a:pt x="9769" y="1954"/>
                    <a:pt x="10117" y="2159"/>
                  </a:cubicBezTo>
                  <a:cubicBezTo>
                    <a:pt x="10117" y="1847"/>
                    <a:pt x="9903" y="1580"/>
                    <a:pt x="9769" y="1312"/>
                  </a:cubicBezTo>
                  <a:cubicBezTo>
                    <a:pt x="10001" y="1258"/>
                    <a:pt x="10242" y="1214"/>
                    <a:pt x="10474" y="1169"/>
                  </a:cubicBezTo>
                  <a:lnTo>
                    <a:pt x="10474" y="1169"/>
                  </a:lnTo>
                  <a:cubicBezTo>
                    <a:pt x="10499" y="1333"/>
                    <a:pt x="10409" y="1448"/>
                    <a:pt x="10457" y="1448"/>
                  </a:cubicBezTo>
                  <a:cubicBezTo>
                    <a:pt x="10477" y="1448"/>
                    <a:pt x="10521" y="1428"/>
                    <a:pt x="10608" y="1383"/>
                  </a:cubicBezTo>
                  <a:cubicBezTo>
                    <a:pt x="10616" y="1392"/>
                    <a:pt x="10708" y="1757"/>
                    <a:pt x="10764" y="1757"/>
                  </a:cubicBezTo>
                  <a:cubicBezTo>
                    <a:pt x="10769" y="1757"/>
                    <a:pt x="10773" y="1755"/>
                    <a:pt x="10777" y="1749"/>
                  </a:cubicBezTo>
                  <a:cubicBezTo>
                    <a:pt x="10809" y="1548"/>
                    <a:pt x="10885" y="1489"/>
                    <a:pt x="10987" y="1489"/>
                  </a:cubicBezTo>
                  <a:cubicBezTo>
                    <a:pt x="11127" y="1489"/>
                    <a:pt x="11317" y="1599"/>
                    <a:pt x="11514" y="1599"/>
                  </a:cubicBezTo>
                  <a:cubicBezTo>
                    <a:pt x="11575" y="1599"/>
                    <a:pt x="11636" y="1589"/>
                    <a:pt x="11696" y="1562"/>
                  </a:cubicBezTo>
                  <a:cubicBezTo>
                    <a:pt x="11982" y="1428"/>
                    <a:pt x="12000" y="1098"/>
                    <a:pt x="12303" y="1009"/>
                  </a:cubicBezTo>
                  <a:cubicBezTo>
                    <a:pt x="12370" y="989"/>
                    <a:pt x="12630" y="981"/>
                    <a:pt x="12905" y="981"/>
                  </a:cubicBezTo>
                  <a:cubicBezTo>
                    <a:pt x="13255" y="981"/>
                    <a:pt x="13629" y="994"/>
                    <a:pt x="13659" y="1009"/>
                  </a:cubicBezTo>
                  <a:cubicBezTo>
                    <a:pt x="13614" y="1080"/>
                    <a:pt x="13579" y="1151"/>
                    <a:pt x="13534" y="1223"/>
                  </a:cubicBezTo>
                  <a:cubicBezTo>
                    <a:pt x="13742" y="1104"/>
                    <a:pt x="14143" y="1016"/>
                    <a:pt x="14436" y="1016"/>
                  </a:cubicBezTo>
                  <a:cubicBezTo>
                    <a:pt x="14494" y="1016"/>
                    <a:pt x="14548" y="1019"/>
                    <a:pt x="14596" y="1026"/>
                  </a:cubicBezTo>
                  <a:cubicBezTo>
                    <a:pt x="14725" y="1038"/>
                    <a:pt x="15045" y="1241"/>
                    <a:pt x="15192" y="1241"/>
                  </a:cubicBezTo>
                  <a:cubicBezTo>
                    <a:pt x="15267" y="1241"/>
                    <a:pt x="15296" y="1187"/>
                    <a:pt x="15229" y="1026"/>
                  </a:cubicBezTo>
                  <a:lnTo>
                    <a:pt x="15229" y="1026"/>
                  </a:lnTo>
                  <a:cubicBezTo>
                    <a:pt x="15318" y="1062"/>
                    <a:pt x="15399" y="1116"/>
                    <a:pt x="15461" y="1187"/>
                  </a:cubicBezTo>
                  <a:cubicBezTo>
                    <a:pt x="15595" y="1125"/>
                    <a:pt x="15738" y="1062"/>
                    <a:pt x="15880" y="1018"/>
                  </a:cubicBezTo>
                  <a:cubicBezTo>
                    <a:pt x="16049" y="1000"/>
                    <a:pt x="16214" y="986"/>
                    <a:pt x="16379" y="986"/>
                  </a:cubicBezTo>
                  <a:cubicBezTo>
                    <a:pt x="16468" y="986"/>
                    <a:pt x="16557" y="990"/>
                    <a:pt x="16647" y="1000"/>
                  </a:cubicBezTo>
                  <a:cubicBezTo>
                    <a:pt x="16728" y="1009"/>
                    <a:pt x="17566" y="1223"/>
                    <a:pt x="17210" y="1294"/>
                  </a:cubicBezTo>
                  <a:cubicBezTo>
                    <a:pt x="17218" y="1303"/>
                    <a:pt x="17299" y="1374"/>
                    <a:pt x="17406" y="1464"/>
                  </a:cubicBezTo>
                  <a:cubicBezTo>
                    <a:pt x="17495" y="1428"/>
                    <a:pt x="17575" y="1401"/>
                    <a:pt x="17656" y="1374"/>
                  </a:cubicBezTo>
                  <a:cubicBezTo>
                    <a:pt x="17504" y="1178"/>
                    <a:pt x="17352" y="982"/>
                    <a:pt x="17361" y="955"/>
                  </a:cubicBezTo>
                  <a:lnTo>
                    <a:pt x="17361" y="955"/>
                  </a:lnTo>
                  <a:cubicBezTo>
                    <a:pt x="17566" y="1116"/>
                    <a:pt x="17807" y="1232"/>
                    <a:pt x="18048" y="1258"/>
                  </a:cubicBezTo>
                  <a:cubicBezTo>
                    <a:pt x="18191" y="1223"/>
                    <a:pt x="18334" y="1196"/>
                    <a:pt x="18476" y="1160"/>
                  </a:cubicBezTo>
                  <a:cubicBezTo>
                    <a:pt x="18541" y="1079"/>
                    <a:pt x="18686" y="969"/>
                    <a:pt x="18766" y="969"/>
                  </a:cubicBezTo>
                  <a:cubicBezTo>
                    <a:pt x="18774" y="969"/>
                    <a:pt x="18782" y="970"/>
                    <a:pt x="18789" y="973"/>
                  </a:cubicBezTo>
                  <a:cubicBezTo>
                    <a:pt x="18797" y="982"/>
                    <a:pt x="18789" y="1026"/>
                    <a:pt x="18771" y="1089"/>
                  </a:cubicBezTo>
                  <a:cubicBezTo>
                    <a:pt x="18780" y="1089"/>
                    <a:pt x="18789" y="1080"/>
                    <a:pt x="18797" y="1080"/>
                  </a:cubicBezTo>
                  <a:cubicBezTo>
                    <a:pt x="18806" y="1089"/>
                    <a:pt x="18815" y="1116"/>
                    <a:pt x="18824" y="1142"/>
                  </a:cubicBezTo>
                  <a:cubicBezTo>
                    <a:pt x="18842" y="1071"/>
                    <a:pt x="18931" y="973"/>
                    <a:pt x="18949" y="928"/>
                  </a:cubicBezTo>
                  <a:cubicBezTo>
                    <a:pt x="18971" y="900"/>
                    <a:pt x="19030" y="891"/>
                    <a:pt x="19099" y="891"/>
                  </a:cubicBezTo>
                  <a:cubicBezTo>
                    <a:pt x="19201" y="891"/>
                    <a:pt x="19322" y="910"/>
                    <a:pt x="19359" y="910"/>
                  </a:cubicBezTo>
                  <a:cubicBezTo>
                    <a:pt x="19288" y="1090"/>
                    <a:pt x="19219" y="1178"/>
                    <a:pt x="19156" y="1178"/>
                  </a:cubicBezTo>
                  <a:cubicBezTo>
                    <a:pt x="19110" y="1178"/>
                    <a:pt x="19067" y="1130"/>
                    <a:pt x="19029" y="1035"/>
                  </a:cubicBezTo>
                  <a:lnTo>
                    <a:pt x="18913" y="1249"/>
                  </a:lnTo>
                  <a:cubicBezTo>
                    <a:pt x="18878" y="1249"/>
                    <a:pt x="18860" y="1241"/>
                    <a:pt x="18842" y="1232"/>
                  </a:cubicBezTo>
                  <a:lnTo>
                    <a:pt x="18842" y="1232"/>
                  </a:lnTo>
                  <a:cubicBezTo>
                    <a:pt x="18869" y="1348"/>
                    <a:pt x="18887" y="1499"/>
                    <a:pt x="18860" y="1535"/>
                  </a:cubicBezTo>
                  <a:cubicBezTo>
                    <a:pt x="19047" y="1285"/>
                    <a:pt x="19172" y="1196"/>
                    <a:pt x="19315" y="1196"/>
                  </a:cubicBezTo>
                  <a:cubicBezTo>
                    <a:pt x="19368" y="1062"/>
                    <a:pt x="19431" y="910"/>
                    <a:pt x="19538" y="910"/>
                  </a:cubicBezTo>
                  <a:cubicBezTo>
                    <a:pt x="19538" y="937"/>
                    <a:pt x="19493" y="1080"/>
                    <a:pt x="19458" y="1205"/>
                  </a:cubicBezTo>
                  <a:cubicBezTo>
                    <a:pt x="19529" y="1223"/>
                    <a:pt x="19609" y="1258"/>
                    <a:pt x="19707" y="1285"/>
                  </a:cubicBezTo>
                  <a:cubicBezTo>
                    <a:pt x="19725" y="1205"/>
                    <a:pt x="19716" y="1098"/>
                    <a:pt x="19725" y="991"/>
                  </a:cubicBezTo>
                  <a:lnTo>
                    <a:pt x="19725" y="991"/>
                  </a:lnTo>
                  <a:cubicBezTo>
                    <a:pt x="19721" y="1070"/>
                    <a:pt x="19750" y="1098"/>
                    <a:pt x="19793" y="1098"/>
                  </a:cubicBezTo>
                  <a:cubicBezTo>
                    <a:pt x="19852" y="1098"/>
                    <a:pt x="19939" y="1046"/>
                    <a:pt x="20011" y="1000"/>
                  </a:cubicBezTo>
                  <a:lnTo>
                    <a:pt x="20011" y="1000"/>
                  </a:lnTo>
                  <a:cubicBezTo>
                    <a:pt x="19957" y="1089"/>
                    <a:pt x="19948" y="1249"/>
                    <a:pt x="19984" y="1365"/>
                  </a:cubicBezTo>
                  <a:cubicBezTo>
                    <a:pt x="20046" y="1374"/>
                    <a:pt x="20109" y="1383"/>
                    <a:pt x="20162" y="1392"/>
                  </a:cubicBezTo>
                  <a:cubicBezTo>
                    <a:pt x="20180" y="1357"/>
                    <a:pt x="20198" y="1321"/>
                    <a:pt x="20216" y="1267"/>
                  </a:cubicBezTo>
                  <a:cubicBezTo>
                    <a:pt x="20226" y="1285"/>
                    <a:pt x="20245" y="1292"/>
                    <a:pt x="20270" y="1292"/>
                  </a:cubicBezTo>
                  <a:cubicBezTo>
                    <a:pt x="20433" y="1292"/>
                    <a:pt x="20860" y="974"/>
                    <a:pt x="20935" y="974"/>
                  </a:cubicBezTo>
                  <a:cubicBezTo>
                    <a:pt x="20961" y="974"/>
                    <a:pt x="20946" y="1010"/>
                    <a:pt x="20867" y="1107"/>
                  </a:cubicBezTo>
                  <a:cubicBezTo>
                    <a:pt x="20894" y="1091"/>
                    <a:pt x="21014" y="1068"/>
                    <a:pt x="21111" y="1068"/>
                  </a:cubicBezTo>
                  <a:cubicBezTo>
                    <a:pt x="21176" y="1068"/>
                    <a:pt x="21231" y="1078"/>
                    <a:pt x="21242" y="1107"/>
                  </a:cubicBezTo>
                  <a:cubicBezTo>
                    <a:pt x="21326" y="1074"/>
                    <a:pt x="21410" y="1051"/>
                    <a:pt x="21494" y="1051"/>
                  </a:cubicBezTo>
                  <a:cubicBezTo>
                    <a:pt x="21526" y="1051"/>
                    <a:pt x="21558" y="1055"/>
                    <a:pt x="21590" y="1062"/>
                  </a:cubicBezTo>
                  <a:cubicBezTo>
                    <a:pt x="21762" y="1007"/>
                    <a:pt x="21985" y="886"/>
                    <a:pt x="22164" y="886"/>
                  </a:cubicBezTo>
                  <a:cubicBezTo>
                    <a:pt x="22273" y="886"/>
                    <a:pt x="22365" y="931"/>
                    <a:pt x="22419" y="1062"/>
                  </a:cubicBezTo>
                  <a:cubicBezTo>
                    <a:pt x="22416" y="1058"/>
                    <a:pt x="22413" y="1056"/>
                    <a:pt x="22411" y="1056"/>
                  </a:cubicBezTo>
                  <a:cubicBezTo>
                    <a:pt x="22395" y="1056"/>
                    <a:pt x="22402" y="1155"/>
                    <a:pt x="22402" y="1241"/>
                  </a:cubicBezTo>
                  <a:cubicBezTo>
                    <a:pt x="22509" y="1214"/>
                    <a:pt x="22625" y="1196"/>
                    <a:pt x="22732" y="1178"/>
                  </a:cubicBezTo>
                  <a:cubicBezTo>
                    <a:pt x="22879" y="1048"/>
                    <a:pt x="23026" y="901"/>
                    <a:pt x="23223" y="901"/>
                  </a:cubicBezTo>
                  <a:cubicBezTo>
                    <a:pt x="23229" y="901"/>
                    <a:pt x="23234" y="901"/>
                    <a:pt x="23240" y="902"/>
                  </a:cubicBezTo>
                  <a:cubicBezTo>
                    <a:pt x="23383" y="902"/>
                    <a:pt x="23731" y="1116"/>
                    <a:pt x="23838" y="1205"/>
                  </a:cubicBezTo>
                  <a:cubicBezTo>
                    <a:pt x="23695" y="1011"/>
                    <a:pt x="23677" y="949"/>
                    <a:pt x="23720" y="949"/>
                  </a:cubicBezTo>
                  <a:cubicBezTo>
                    <a:pt x="23775" y="949"/>
                    <a:pt x="23931" y="1054"/>
                    <a:pt x="24042" y="1115"/>
                  </a:cubicBezTo>
                  <a:lnTo>
                    <a:pt x="24042" y="1115"/>
                  </a:lnTo>
                  <a:cubicBezTo>
                    <a:pt x="24036" y="1119"/>
                    <a:pt x="24004" y="1176"/>
                    <a:pt x="23972" y="1232"/>
                  </a:cubicBezTo>
                  <a:cubicBezTo>
                    <a:pt x="23990" y="1258"/>
                    <a:pt x="24016" y="1285"/>
                    <a:pt x="24043" y="1321"/>
                  </a:cubicBezTo>
                  <a:cubicBezTo>
                    <a:pt x="24074" y="1308"/>
                    <a:pt x="24099" y="1302"/>
                    <a:pt x="24120" y="1302"/>
                  </a:cubicBezTo>
                  <a:cubicBezTo>
                    <a:pt x="24169" y="1302"/>
                    <a:pt x="24188" y="1338"/>
                    <a:pt x="24195" y="1401"/>
                  </a:cubicBezTo>
                  <a:cubicBezTo>
                    <a:pt x="24320" y="1249"/>
                    <a:pt x="24391" y="1071"/>
                    <a:pt x="24605" y="1009"/>
                  </a:cubicBezTo>
                  <a:cubicBezTo>
                    <a:pt x="24672" y="989"/>
                    <a:pt x="24932" y="981"/>
                    <a:pt x="25207" y="981"/>
                  </a:cubicBezTo>
                  <a:cubicBezTo>
                    <a:pt x="25557" y="981"/>
                    <a:pt x="25931" y="994"/>
                    <a:pt x="25961" y="1009"/>
                  </a:cubicBezTo>
                  <a:cubicBezTo>
                    <a:pt x="25943" y="1035"/>
                    <a:pt x="25925" y="1062"/>
                    <a:pt x="25916" y="1089"/>
                  </a:cubicBezTo>
                  <a:cubicBezTo>
                    <a:pt x="26014" y="1058"/>
                    <a:pt x="26116" y="1045"/>
                    <a:pt x="26224" y="1045"/>
                  </a:cubicBezTo>
                  <a:cubicBezTo>
                    <a:pt x="26275" y="1045"/>
                    <a:pt x="26327" y="1048"/>
                    <a:pt x="26380" y="1053"/>
                  </a:cubicBezTo>
                  <a:cubicBezTo>
                    <a:pt x="26505" y="1029"/>
                    <a:pt x="26630" y="1018"/>
                    <a:pt x="26742" y="1018"/>
                  </a:cubicBezTo>
                  <a:cubicBezTo>
                    <a:pt x="26798" y="1018"/>
                    <a:pt x="26850" y="1021"/>
                    <a:pt x="26898" y="1026"/>
                  </a:cubicBezTo>
                  <a:cubicBezTo>
                    <a:pt x="26960" y="1035"/>
                    <a:pt x="27076" y="1089"/>
                    <a:pt x="27192" y="1142"/>
                  </a:cubicBezTo>
                  <a:cubicBezTo>
                    <a:pt x="27290" y="1160"/>
                    <a:pt x="27388" y="1205"/>
                    <a:pt x="27415" y="1232"/>
                  </a:cubicBezTo>
                  <a:cubicBezTo>
                    <a:pt x="27442" y="1239"/>
                    <a:pt x="27467" y="1244"/>
                    <a:pt x="27488" y="1244"/>
                  </a:cubicBezTo>
                  <a:cubicBezTo>
                    <a:pt x="27564" y="1244"/>
                    <a:pt x="27592" y="1187"/>
                    <a:pt x="27522" y="1026"/>
                  </a:cubicBezTo>
                  <a:lnTo>
                    <a:pt x="27522" y="1026"/>
                  </a:lnTo>
                  <a:cubicBezTo>
                    <a:pt x="27620" y="1062"/>
                    <a:pt x="27692" y="1116"/>
                    <a:pt x="27763" y="1187"/>
                  </a:cubicBezTo>
                  <a:cubicBezTo>
                    <a:pt x="27897" y="1125"/>
                    <a:pt x="28031" y="1062"/>
                    <a:pt x="28173" y="1018"/>
                  </a:cubicBezTo>
                  <a:cubicBezTo>
                    <a:pt x="28348" y="1000"/>
                    <a:pt x="28511" y="986"/>
                    <a:pt x="28677" y="986"/>
                  </a:cubicBezTo>
                  <a:cubicBezTo>
                    <a:pt x="28766" y="986"/>
                    <a:pt x="28856" y="990"/>
                    <a:pt x="28950" y="1000"/>
                  </a:cubicBezTo>
                  <a:cubicBezTo>
                    <a:pt x="28959" y="1009"/>
                    <a:pt x="28985" y="1009"/>
                    <a:pt x="29012" y="1018"/>
                  </a:cubicBezTo>
                  <a:cubicBezTo>
                    <a:pt x="29012" y="1018"/>
                    <a:pt x="29003" y="1009"/>
                    <a:pt x="29003" y="1009"/>
                  </a:cubicBezTo>
                  <a:cubicBezTo>
                    <a:pt x="29120" y="942"/>
                    <a:pt x="29271" y="924"/>
                    <a:pt x="29418" y="924"/>
                  </a:cubicBezTo>
                  <a:cubicBezTo>
                    <a:pt x="29507" y="924"/>
                    <a:pt x="29595" y="930"/>
                    <a:pt x="29672" y="937"/>
                  </a:cubicBezTo>
                  <a:cubicBezTo>
                    <a:pt x="29672" y="946"/>
                    <a:pt x="29672" y="955"/>
                    <a:pt x="29672" y="964"/>
                  </a:cubicBezTo>
                  <a:cubicBezTo>
                    <a:pt x="29699" y="982"/>
                    <a:pt x="29726" y="1000"/>
                    <a:pt x="29753" y="1026"/>
                  </a:cubicBezTo>
                  <a:cubicBezTo>
                    <a:pt x="29770" y="982"/>
                    <a:pt x="29788" y="955"/>
                    <a:pt x="29842" y="946"/>
                  </a:cubicBezTo>
                  <a:cubicBezTo>
                    <a:pt x="29913" y="939"/>
                    <a:pt x="30002" y="936"/>
                    <a:pt x="30095" y="936"/>
                  </a:cubicBezTo>
                  <a:cubicBezTo>
                    <a:pt x="30245" y="936"/>
                    <a:pt x="30407" y="944"/>
                    <a:pt x="30529" y="955"/>
                  </a:cubicBezTo>
                  <a:cubicBezTo>
                    <a:pt x="30484" y="955"/>
                    <a:pt x="30422" y="1214"/>
                    <a:pt x="30395" y="1267"/>
                  </a:cubicBezTo>
                  <a:cubicBezTo>
                    <a:pt x="30425" y="1267"/>
                    <a:pt x="30454" y="1271"/>
                    <a:pt x="30484" y="1271"/>
                  </a:cubicBezTo>
                  <a:cubicBezTo>
                    <a:pt x="30499" y="1271"/>
                    <a:pt x="30514" y="1270"/>
                    <a:pt x="30529" y="1267"/>
                  </a:cubicBezTo>
                  <a:cubicBezTo>
                    <a:pt x="30654" y="1214"/>
                    <a:pt x="30778" y="1053"/>
                    <a:pt x="30618" y="946"/>
                  </a:cubicBezTo>
                  <a:cubicBezTo>
                    <a:pt x="30662" y="932"/>
                    <a:pt x="30699" y="926"/>
                    <a:pt x="30730" y="926"/>
                  </a:cubicBezTo>
                  <a:cubicBezTo>
                    <a:pt x="30819" y="926"/>
                    <a:pt x="30864" y="976"/>
                    <a:pt x="30903" y="1035"/>
                  </a:cubicBezTo>
                  <a:cubicBezTo>
                    <a:pt x="30962" y="999"/>
                    <a:pt x="31020" y="968"/>
                    <a:pt x="31064" y="968"/>
                  </a:cubicBezTo>
                  <a:cubicBezTo>
                    <a:pt x="31074" y="968"/>
                    <a:pt x="31083" y="970"/>
                    <a:pt x="31091" y="973"/>
                  </a:cubicBezTo>
                  <a:cubicBezTo>
                    <a:pt x="31100" y="982"/>
                    <a:pt x="31073" y="1080"/>
                    <a:pt x="31046" y="1205"/>
                  </a:cubicBezTo>
                  <a:cubicBezTo>
                    <a:pt x="31055" y="1205"/>
                    <a:pt x="31064" y="1214"/>
                    <a:pt x="31064" y="1214"/>
                  </a:cubicBezTo>
                  <a:cubicBezTo>
                    <a:pt x="31068" y="1216"/>
                    <a:pt x="31071" y="1217"/>
                    <a:pt x="31075" y="1217"/>
                  </a:cubicBezTo>
                  <a:cubicBezTo>
                    <a:pt x="31126" y="1217"/>
                    <a:pt x="31126" y="972"/>
                    <a:pt x="31126" y="964"/>
                  </a:cubicBezTo>
                  <a:cubicBezTo>
                    <a:pt x="31144" y="982"/>
                    <a:pt x="31171" y="1009"/>
                    <a:pt x="31189" y="1026"/>
                  </a:cubicBezTo>
                  <a:cubicBezTo>
                    <a:pt x="31216" y="982"/>
                    <a:pt x="31242" y="946"/>
                    <a:pt x="31251" y="928"/>
                  </a:cubicBezTo>
                  <a:cubicBezTo>
                    <a:pt x="31273" y="900"/>
                    <a:pt x="31331" y="891"/>
                    <a:pt x="31398" y="891"/>
                  </a:cubicBezTo>
                  <a:cubicBezTo>
                    <a:pt x="31499" y="891"/>
                    <a:pt x="31619" y="910"/>
                    <a:pt x="31662" y="910"/>
                  </a:cubicBezTo>
                  <a:cubicBezTo>
                    <a:pt x="31608" y="1026"/>
                    <a:pt x="31563" y="1107"/>
                    <a:pt x="31519" y="1142"/>
                  </a:cubicBezTo>
                  <a:cubicBezTo>
                    <a:pt x="31555" y="1151"/>
                    <a:pt x="31590" y="1160"/>
                    <a:pt x="31626" y="1169"/>
                  </a:cubicBezTo>
                  <a:cubicBezTo>
                    <a:pt x="31671" y="1044"/>
                    <a:pt x="31733" y="910"/>
                    <a:pt x="31840" y="910"/>
                  </a:cubicBezTo>
                  <a:cubicBezTo>
                    <a:pt x="31840" y="964"/>
                    <a:pt x="31662" y="1455"/>
                    <a:pt x="31715" y="1455"/>
                  </a:cubicBezTo>
                  <a:lnTo>
                    <a:pt x="31760" y="1455"/>
                  </a:lnTo>
                  <a:cubicBezTo>
                    <a:pt x="31778" y="1455"/>
                    <a:pt x="31787" y="1446"/>
                    <a:pt x="31804" y="1446"/>
                  </a:cubicBezTo>
                  <a:cubicBezTo>
                    <a:pt x="31831" y="1446"/>
                    <a:pt x="31858" y="1437"/>
                    <a:pt x="31876" y="1437"/>
                  </a:cubicBezTo>
                  <a:cubicBezTo>
                    <a:pt x="31876" y="1428"/>
                    <a:pt x="31876" y="1419"/>
                    <a:pt x="31876" y="1410"/>
                  </a:cubicBezTo>
                  <a:cubicBezTo>
                    <a:pt x="31876" y="1365"/>
                    <a:pt x="31938" y="1321"/>
                    <a:pt x="32010" y="1285"/>
                  </a:cubicBezTo>
                  <a:cubicBezTo>
                    <a:pt x="32018" y="1243"/>
                    <a:pt x="32018" y="1185"/>
                    <a:pt x="32018" y="1134"/>
                  </a:cubicBezTo>
                  <a:lnTo>
                    <a:pt x="32018" y="1134"/>
                  </a:lnTo>
                  <a:cubicBezTo>
                    <a:pt x="31983" y="1214"/>
                    <a:pt x="31920" y="1276"/>
                    <a:pt x="31831" y="1294"/>
                  </a:cubicBezTo>
                  <a:cubicBezTo>
                    <a:pt x="31742" y="1294"/>
                    <a:pt x="31965" y="1142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1"/>
                    <a:pt x="32018" y="1128"/>
                    <a:pt x="32018" y="1125"/>
                  </a:cubicBezTo>
                  <a:cubicBezTo>
                    <a:pt x="31974" y="1116"/>
                    <a:pt x="31938" y="1107"/>
                    <a:pt x="31894" y="1089"/>
                  </a:cubicBezTo>
                  <a:cubicBezTo>
                    <a:pt x="31926" y="1063"/>
                    <a:pt x="31967" y="1042"/>
                    <a:pt x="31997" y="1042"/>
                  </a:cubicBezTo>
                  <a:cubicBezTo>
                    <a:pt x="32009" y="1042"/>
                    <a:pt x="32020" y="1046"/>
                    <a:pt x="32027" y="1053"/>
                  </a:cubicBezTo>
                  <a:cubicBezTo>
                    <a:pt x="32027" y="1048"/>
                    <a:pt x="32027" y="1043"/>
                    <a:pt x="32027" y="1037"/>
                  </a:cubicBezTo>
                  <a:lnTo>
                    <a:pt x="32027" y="1037"/>
                  </a:lnTo>
                  <a:cubicBezTo>
                    <a:pt x="32033" y="1081"/>
                    <a:pt x="32057" y="1098"/>
                    <a:pt x="32091" y="1098"/>
                  </a:cubicBezTo>
                  <a:cubicBezTo>
                    <a:pt x="32151" y="1098"/>
                    <a:pt x="32241" y="1046"/>
                    <a:pt x="32313" y="1000"/>
                  </a:cubicBezTo>
                  <a:lnTo>
                    <a:pt x="32313" y="1000"/>
                  </a:lnTo>
                  <a:cubicBezTo>
                    <a:pt x="32277" y="1053"/>
                    <a:pt x="32259" y="1125"/>
                    <a:pt x="32259" y="1196"/>
                  </a:cubicBezTo>
                  <a:cubicBezTo>
                    <a:pt x="32265" y="1196"/>
                    <a:pt x="32271" y="1195"/>
                    <a:pt x="32275" y="1195"/>
                  </a:cubicBezTo>
                  <a:cubicBezTo>
                    <a:pt x="32376" y="1195"/>
                    <a:pt x="32294" y="1279"/>
                    <a:pt x="32277" y="1339"/>
                  </a:cubicBezTo>
                  <a:cubicBezTo>
                    <a:pt x="32277" y="1348"/>
                    <a:pt x="32286" y="1365"/>
                    <a:pt x="32286" y="1374"/>
                  </a:cubicBezTo>
                  <a:cubicBezTo>
                    <a:pt x="32291" y="1377"/>
                    <a:pt x="32297" y="1378"/>
                    <a:pt x="32305" y="1378"/>
                  </a:cubicBezTo>
                  <a:cubicBezTo>
                    <a:pt x="32326" y="1378"/>
                    <a:pt x="32359" y="1370"/>
                    <a:pt x="32411" y="1357"/>
                  </a:cubicBezTo>
                  <a:lnTo>
                    <a:pt x="32411" y="1357"/>
                  </a:lnTo>
                  <a:cubicBezTo>
                    <a:pt x="32411" y="1383"/>
                    <a:pt x="32375" y="1428"/>
                    <a:pt x="32331" y="1464"/>
                  </a:cubicBezTo>
                  <a:cubicBezTo>
                    <a:pt x="32343" y="1478"/>
                    <a:pt x="32356" y="1486"/>
                    <a:pt x="32371" y="1486"/>
                  </a:cubicBezTo>
                  <a:cubicBezTo>
                    <a:pt x="32412" y="1486"/>
                    <a:pt x="32463" y="1425"/>
                    <a:pt x="32509" y="1267"/>
                  </a:cubicBezTo>
                  <a:cubicBezTo>
                    <a:pt x="32520" y="1285"/>
                    <a:pt x="32540" y="1293"/>
                    <a:pt x="32566" y="1293"/>
                  </a:cubicBezTo>
                  <a:cubicBezTo>
                    <a:pt x="32735" y="1293"/>
                    <a:pt x="33162" y="973"/>
                    <a:pt x="33239" y="973"/>
                  </a:cubicBezTo>
                  <a:cubicBezTo>
                    <a:pt x="33263" y="973"/>
                    <a:pt x="33252" y="1005"/>
                    <a:pt x="33187" y="1089"/>
                  </a:cubicBezTo>
                  <a:lnTo>
                    <a:pt x="33232" y="1089"/>
                  </a:lnTo>
                  <a:cubicBezTo>
                    <a:pt x="33278" y="1076"/>
                    <a:pt x="33344" y="1068"/>
                    <a:pt x="33403" y="1068"/>
                  </a:cubicBezTo>
                  <a:cubicBezTo>
                    <a:pt x="33469" y="1068"/>
                    <a:pt x="33526" y="1078"/>
                    <a:pt x="33535" y="1107"/>
                  </a:cubicBezTo>
                  <a:cubicBezTo>
                    <a:pt x="33553" y="1142"/>
                    <a:pt x="33464" y="1160"/>
                    <a:pt x="33392" y="1196"/>
                  </a:cubicBezTo>
                  <a:cubicBezTo>
                    <a:pt x="33415" y="1241"/>
                    <a:pt x="33387" y="1261"/>
                    <a:pt x="33336" y="1261"/>
                  </a:cubicBezTo>
                  <a:cubicBezTo>
                    <a:pt x="33326" y="1261"/>
                    <a:pt x="33315" y="1260"/>
                    <a:pt x="33303" y="1258"/>
                  </a:cubicBezTo>
                  <a:cubicBezTo>
                    <a:pt x="33294" y="1267"/>
                    <a:pt x="33294" y="1285"/>
                    <a:pt x="33303" y="1303"/>
                  </a:cubicBezTo>
                  <a:cubicBezTo>
                    <a:pt x="33374" y="1410"/>
                    <a:pt x="33758" y="1339"/>
                    <a:pt x="33669" y="1624"/>
                  </a:cubicBezTo>
                  <a:cubicBezTo>
                    <a:pt x="33660" y="1651"/>
                    <a:pt x="33651" y="1678"/>
                    <a:pt x="33642" y="1704"/>
                  </a:cubicBezTo>
                  <a:cubicBezTo>
                    <a:pt x="33651" y="1696"/>
                    <a:pt x="33669" y="1696"/>
                    <a:pt x="33696" y="1696"/>
                  </a:cubicBezTo>
                  <a:cubicBezTo>
                    <a:pt x="33740" y="1660"/>
                    <a:pt x="33794" y="1624"/>
                    <a:pt x="33847" y="1588"/>
                  </a:cubicBezTo>
                  <a:cubicBezTo>
                    <a:pt x="33829" y="1588"/>
                    <a:pt x="33821" y="1597"/>
                    <a:pt x="33821" y="1597"/>
                  </a:cubicBezTo>
                  <a:cubicBezTo>
                    <a:pt x="33794" y="1419"/>
                    <a:pt x="33874" y="1348"/>
                    <a:pt x="33678" y="1241"/>
                  </a:cubicBezTo>
                  <a:cubicBezTo>
                    <a:pt x="33874" y="1223"/>
                    <a:pt x="33624" y="1178"/>
                    <a:pt x="33749" y="1151"/>
                  </a:cubicBezTo>
                  <a:cubicBezTo>
                    <a:pt x="33731" y="1142"/>
                    <a:pt x="33731" y="1116"/>
                    <a:pt x="33740" y="1089"/>
                  </a:cubicBezTo>
                  <a:lnTo>
                    <a:pt x="33740" y="1089"/>
                  </a:lnTo>
                  <a:cubicBezTo>
                    <a:pt x="33745" y="1089"/>
                    <a:pt x="33751" y="1090"/>
                    <a:pt x="33756" y="1090"/>
                  </a:cubicBezTo>
                  <a:cubicBezTo>
                    <a:pt x="33856" y="1090"/>
                    <a:pt x="34016" y="1014"/>
                    <a:pt x="34168" y="955"/>
                  </a:cubicBezTo>
                  <a:cubicBezTo>
                    <a:pt x="34168" y="946"/>
                    <a:pt x="34177" y="937"/>
                    <a:pt x="34177" y="928"/>
                  </a:cubicBezTo>
                  <a:cubicBezTo>
                    <a:pt x="34191" y="924"/>
                    <a:pt x="34204" y="922"/>
                    <a:pt x="34216" y="922"/>
                  </a:cubicBezTo>
                  <a:cubicBezTo>
                    <a:pt x="34229" y="922"/>
                    <a:pt x="34240" y="924"/>
                    <a:pt x="34249" y="928"/>
                  </a:cubicBezTo>
                  <a:cubicBezTo>
                    <a:pt x="34325" y="904"/>
                    <a:pt x="34399" y="887"/>
                    <a:pt x="34467" y="887"/>
                  </a:cubicBezTo>
                  <a:cubicBezTo>
                    <a:pt x="34575" y="887"/>
                    <a:pt x="34667" y="931"/>
                    <a:pt x="34722" y="1062"/>
                  </a:cubicBezTo>
                  <a:cubicBezTo>
                    <a:pt x="34717" y="1057"/>
                    <a:pt x="34713" y="1055"/>
                    <a:pt x="34709" y="1055"/>
                  </a:cubicBezTo>
                  <a:cubicBezTo>
                    <a:pt x="34688" y="1055"/>
                    <a:pt x="34695" y="1146"/>
                    <a:pt x="34695" y="1223"/>
                  </a:cubicBezTo>
                  <a:cubicBezTo>
                    <a:pt x="34793" y="1160"/>
                    <a:pt x="34909" y="1151"/>
                    <a:pt x="35061" y="1151"/>
                  </a:cubicBezTo>
                  <a:cubicBezTo>
                    <a:pt x="35199" y="1030"/>
                    <a:pt x="35337" y="901"/>
                    <a:pt x="35524" y="901"/>
                  </a:cubicBezTo>
                  <a:cubicBezTo>
                    <a:pt x="35530" y="901"/>
                    <a:pt x="35536" y="901"/>
                    <a:pt x="35542" y="902"/>
                  </a:cubicBezTo>
                  <a:cubicBezTo>
                    <a:pt x="35649" y="902"/>
                    <a:pt x="35890" y="1035"/>
                    <a:pt x="36042" y="1134"/>
                  </a:cubicBezTo>
                  <a:cubicBezTo>
                    <a:pt x="36051" y="1134"/>
                    <a:pt x="36069" y="1134"/>
                    <a:pt x="36078" y="1125"/>
                  </a:cubicBezTo>
                  <a:cubicBezTo>
                    <a:pt x="35986" y="991"/>
                    <a:pt x="35979" y="946"/>
                    <a:pt x="36016" y="946"/>
                  </a:cubicBezTo>
                  <a:cubicBezTo>
                    <a:pt x="36065" y="946"/>
                    <a:pt x="36193" y="1028"/>
                    <a:pt x="36301" y="1089"/>
                  </a:cubicBezTo>
                  <a:cubicBezTo>
                    <a:pt x="36529" y="1048"/>
                    <a:pt x="36757" y="1007"/>
                    <a:pt x="36998" y="1007"/>
                  </a:cubicBezTo>
                  <a:cubicBezTo>
                    <a:pt x="37021" y="1007"/>
                    <a:pt x="37044" y="1008"/>
                    <a:pt x="37068" y="1009"/>
                  </a:cubicBezTo>
                  <a:cubicBezTo>
                    <a:pt x="37059" y="1026"/>
                    <a:pt x="36818" y="1339"/>
                    <a:pt x="36818" y="1339"/>
                  </a:cubicBezTo>
                  <a:cubicBezTo>
                    <a:pt x="36786" y="1243"/>
                    <a:pt x="36729" y="1201"/>
                    <a:pt x="36687" y="1201"/>
                  </a:cubicBezTo>
                  <a:cubicBezTo>
                    <a:pt x="36635" y="1201"/>
                    <a:pt x="36606" y="1266"/>
                    <a:pt x="36675" y="1374"/>
                  </a:cubicBezTo>
                  <a:cubicBezTo>
                    <a:pt x="36697" y="1362"/>
                    <a:pt x="36719" y="1357"/>
                    <a:pt x="36741" y="1357"/>
                  </a:cubicBezTo>
                  <a:cubicBezTo>
                    <a:pt x="36799" y="1357"/>
                    <a:pt x="36858" y="1396"/>
                    <a:pt x="36916" y="1455"/>
                  </a:cubicBezTo>
                  <a:cubicBezTo>
                    <a:pt x="36916" y="1420"/>
                    <a:pt x="37288" y="1115"/>
                    <a:pt x="37267" y="1115"/>
                  </a:cubicBezTo>
                  <a:lnTo>
                    <a:pt x="37267" y="1115"/>
                  </a:lnTo>
                  <a:cubicBezTo>
                    <a:pt x="37266" y="1115"/>
                    <a:pt x="37265" y="1115"/>
                    <a:pt x="37264" y="1116"/>
                  </a:cubicBezTo>
                  <a:cubicBezTo>
                    <a:pt x="37326" y="1089"/>
                    <a:pt x="37567" y="1035"/>
                    <a:pt x="37621" y="1035"/>
                  </a:cubicBezTo>
                  <a:cubicBezTo>
                    <a:pt x="37738" y="1032"/>
                    <a:pt x="37784" y="1015"/>
                    <a:pt x="37799" y="1015"/>
                  </a:cubicBezTo>
                  <a:cubicBezTo>
                    <a:pt x="37819" y="1015"/>
                    <a:pt x="37773" y="1050"/>
                    <a:pt x="37773" y="1214"/>
                  </a:cubicBezTo>
                  <a:cubicBezTo>
                    <a:pt x="37826" y="1080"/>
                    <a:pt x="37924" y="1009"/>
                    <a:pt x="38067" y="991"/>
                  </a:cubicBezTo>
                  <a:lnTo>
                    <a:pt x="38067" y="991"/>
                  </a:lnTo>
                  <a:cubicBezTo>
                    <a:pt x="38067" y="1000"/>
                    <a:pt x="37888" y="1160"/>
                    <a:pt x="38004" y="1160"/>
                  </a:cubicBezTo>
                  <a:cubicBezTo>
                    <a:pt x="38120" y="1107"/>
                    <a:pt x="38245" y="1071"/>
                    <a:pt x="38388" y="1053"/>
                  </a:cubicBezTo>
                  <a:cubicBezTo>
                    <a:pt x="38415" y="1026"/>
                    <a:pt x="38459" y="1009"/>
                    <a:pt x="38540" y="1009"/>
                  </a:cubicBezTo>
                  <a:cubicBezTo>
                    <a:pt x="38549" y="1009"/>
                    <a:pt x="38540" y="1026"/>
                    <a:pt x="38531" y="1044"/>
                  </a:cubicBezTo>
                  <a:cubicBezTo>
                    <a:pt x="38629" y="1044"/>
                    <a:pt x="38727" y="1053"/>
                    <a:pt x="38834" y="1062"/>
                  </a:cubicBezTo>
                  <a:cubicBezTo>
                    <a:pt x="38849" y="1040"/>
                    <a:pt x="38900" y="1024"/>
                    <a:pt x="39007" y="1024"/>
                  </a:cubicBezTo>
                  <a:cubicBezTo>
                    <a:pt x="39030" y="1024"/>
                    <a:pt x="39055" y="1025"/>
                    <a:pt x="39084" y="1026"/>
                  </a:cubicBezTo>
                  <a:cubicBezTo>
                    <a:pt x="39057" y="1053"/>
                    <a:pt x="39039" y="1080"/>
                    <a:pt x="39030" y="1098"/>
                  </a:cubicBezTo>
                  <a:cubicBezTo>
                    <a:pt x="39129" y="1125"/>
                    <a:pt x="39236" y="1151"/>
                    <a:pt x="39343" y="1187"/>
                  </a:cubicBezTo>
                  <a:cubicBezTo>
                    <a:pt x="39289" y="1136"/>
                    <a:pt x="39306" y="1117"/>
                    <a:pt x="39355" y="1117"/>
                  </a:cubicBezTo>
                  <a:cubicBezTo>
                    <a:pt x="39460" y="1117"/>
                    <a:pt x="39711" y="1204"/>
                    <a:pt x="39717" y="1241"/>
                  </a:cubicBezTo>
                  <a:cubicBezTo>
                    <a:pt x="39726" y="1249"/>
                    <a:pt x="39726" y="1258"/>
                    <a:pt x="39726" y="1258"/>
                  </a:cubicBezTo>
                  <a:cubicBezTo>
                    <a:pt x="39726" y="1267"/>
                    <a:pt x="39735" y="1267"/>
                    <a:pt x="39735" y="1267"/>
                  </a:cubicBezTo>
                  <a:cubicBezTo>
                    <a:pt x="39726" y="1196"/>
                    <a:pt x="39700" y="1152"/>
                    <a:pt x="39638" y="1125"/>
                  </a:cubicBezTo>
                  <a:lnTo>
                    <a:pt x="39638" y="1125"/>
                  </a:lnTo>
                  <a:cubicBezTo>
                    <a:pt x="39643" y="1127"/>
                    <a:pt x="39658" y="1128"/>
                    <a:pt x="39679" y="1128"/>
                  </a:cubicBezTo>
                  <a:cubicBezTo>
                    <a:pt x="39842" y="1128"/>
                    <a:pt x="40413" y="1078"/>
                    <a:pt x="40476" y="1062"/>
                  </a:cubicBezTo>
                  <a:lnTo>
                    <a:pt x="40476" y="1062"/>
                  </a:lnTo>
                  <a:cubicBezTo>
                    <a:pt x="40449" y="1089"/>
                    <a:pt x="40422" y="1125"/>
                    <a:pt x="40386" y="1160"/>
                  </a:cubicBezTo>
                  <a:cubicBezTo>
                    <a:pt x="40609" y="1107"/>
                    <a:pt x="40797" y="1080"/>
                    <a:pt x="40859" y="1053"/>
                  </a:cubicBezTo>
                  <a:lnTo>
                    <a:pt x="40859" y="1053"/>
                  </a:lnTo>
                  <a:cubicBezTo>
                    <a:pt x="40850" y="1080"/>
                    <a:pt x="40850" y="1098"/>
                    <a:pt x="40850" y="1125"/>
                  </a:cubicBezTo>
                  <a:cubicBezTo>
                    <a:pt x="40913" y="1080"/>
                    <a:pt x="40966" y="1053"/>
                    <a:pt x="40993" y="1053"/>
                  </a:cubicBezTo>
                  <a:cubicBezTo>
                    <a:pt x="40957" y="1089"/>
                    <a:pt x="41038" y="1125"/>
                    <a:pt x="41154" y="1151"/>
                  </a:cubicBezTo>
                  <a:cubicBezTo>
                    <a:pt x="41171" y="1116"/>
                    <a:pt x="41207" y="1080"/>
                    <a:pt x="41243" y="1053"/>
                  </a:cubicBezTo>
                  <a:cubicBezTo>
                    <a:pt x="41252" y="1071"/>
                    <a:pt x="41305" y="1125"/>
                    <a:pt x="41359" y="1178"/>
                  </a:cubicBezTo>
                  <a:cubicBezTo>
                    <a:pt x="41417" y="1186"/>
                    <a:pt x="41476" y="1187"/>
                    <a:pt x="41527" y="1187"/>
                  </a:cubicBezTo>
                  <a:lnTo>
                    <a:pt x="41527" y="1187"/>
                  </a:lnTo>
                  <a:cubicBezTo>
                    <a:pt x="41485" y="1166"/>
                    <a:pt x="41321" y="1016"/>
                    <a:pt x="41305" y="1009"/>
                  </a:cubicBezTo>
                  <a:cubicBezTo>
                    <a:pt x="41368" y="973"/>
                    <a:pt x="41448" y="946"/>
                    <a:pt x="41537" y="937"/>
                  </a:cubicBezTo>
                  <a:cubicBezTo>
                    <a:pt x="41490" y="879"/>
                    <a:pt x="41428" y="828"/>
                    <a:pt x="41528" y="828"/>
                  </a:cubicBezTo>
                  <a:cubicBezTo>
                    <a:pt x="41580" y="828"/>
                    <a:pt x="41676" y="841"/>
                    <a:pt x="41841" y="875"/>
                  </a:cubicBezTo>
                  <a:cubicBezTo>
                    <a:pt x="41796" y="884"/>
                    <a:pt x="41778" y="902"/>
                    <a:pt x="41760" y="928"/>
                  </a:cubicBezTo>
                  <a:cubicBezTo>
                    <a:pt x="41832" y="928"/>
                    <a:pt x="41912" y="928"/>
                    <a:pt x="41974" y="937"/>
                  </a:cubicBezTo>
                  <a:cubicBezTo>
                    <a:pt x="41938" y="1062"/>
                    <a:pt x="41914" y="1098"/>
                    <a:pt x="41890" y="1098"/>
                  </a:cubicBezTo>
                  <a:cubicBezTo>
                    <a:pt x="41858" y="1098"/>
                    <a:pt x="41826" y="1039"/>
                    <a:pt x="41766" y="1039"/>
                  </a:cubicBezTo>
                  <a:cubicBezTo>
                    <a:pt x="41747" y="1039"/>
                    <a:pt x="41724" y="1045"/>
                    <a:pt x="41698" y="1062"/>
                  </a:cubicBezTo>
                  <a:cubicBezTo>
                    <a:pt x="41680" y="1071"/>
                    <a:pt x="41876" y="1187"/>
                    <a:pt x="41921" y="1187"/>
                  </a:cubicBezTo>
                  <a:cubicBezTo>
                    <a:pt x="41926" y="1188"/>
                    <a:pt x="41931" y="1188"/>
                    <a:pt x="41936" y="1188"/>
                  </a:cubicBezTo>
                  <a:cubicBezTo>
                    <a:pt x="42067" y="1188"/>
                    <a:pt x="41997" y="963"/>
                    <a:pt x="42135" y="946"/>
                  </a:cubicBezTo>
                  <a:cubicBezTo>
                    <a:pt x="42191" y="939"/>
                    <a:pt x="42259" y="936"/>
                    <a:pt x="42331" y="936"/>
                  </a:cubicBezTo>
                  <a:cubicBezTo>
                    <a:pt x="42430" y="936"/>
                    <a:pt x="42537" y="941"/>
                    <a:pt x="42634" y="946"/>
                  </a:cubicBezTo>
                  <a:cubicBezTo>
                    <a:pt x="42643" y="937"/>
                    <a:pt x="42652" y="937"/>
                    <a:pt x="42670" y="928"/>
                  </a:cubicBezTo>
                  <a:cubicBezTo>
                    <a:pt x="42679" y="937"/>
                    <a:pt x="42679" y="937"/>
                    <a:pt x="42679" y="946"/>
                  </a:cubicBezTo>
                  <a:cubicBezTo>
                    <a:pt x="42733" y="946"/>
                    <a:pt x="42786" y="955"/>
                    <a:pt x="42831" y="955"/>
                  </a:cubicBezTo>
                  <a:cubicBezTo>
                    <a:pt x="42781" y="955"/>
                    <a:pt x="42716" y="1253"/>
                    <a:pt x="42686" y="1276"/>
                  </a:cubicBezTo>
                  <a:lnTo>
                    <a:pt x="42688" y="1276"/>
                  </a:lnTo>
                  <a:cubicBezTo>
                    <a:pt x="42742" y="1267"/>
                    <a:pt x="42795" y="1258"/>
                    <a:pt x="42849" y="1258"/>
                  </a:cubicBezTo>
                  <a:cubicBezTo>
                    <a:pt x="42911" y="1223"/>
                    <a:pt x="42973" y="1160"/>
                    <a:pt x="42991" y="1098"/>
                  </a:cubicBezTo>
                  <a:cubicBezTo>
                    <a:pt x="42938" y="1018"/>
                    <a:pt x="42884" y="955"/>
                    <a:pt x="42875" y="910"/>
                  </a:cubicBezTo>
                  <a:lnTo>
                    <a:pt x="42875" y="910"/>
                  </a:lnTo>
                  <a:cubicBezTo>
                    <a:pt x="42893" y="919"/>
                    <a:pt x="42911" y="928"/>
                    <a:pt x="42929" y="937"/>
                  </a:cubicBezTo>
                  <a:cubicBezTo>
                    <a:pt x="42969" y="929"/>
                    <a:pt x="43002" y="925"/>
                    <a:pt x="43030" y="925"/>
                  </a:cubicBezTo>
                  <a:cubicBezTo>
                    <a:pt x="43064" y="925"/>
                    <a:pt x="43092" y="931"/>
                    <a:pt x="43116" y="946"/>
                  </a:cubicBezTo>
                  <a:cubicBezTo>
                    <a:pt x="43125" y="937"/>
                    <a:pt x="43134" y="928"/>
                    <a:pt x="43152" y="919"/>
                  </a:cubicBezTo>
                  <a:cubicBezTo>
                    <a:pt x="43232" y="964"/>
                    <a:pt x="43312" y="1080"/>
                    <a:pt x="43402" y="1178"/>
                  </a:cubicBezTo>
                  <a:cubicBezTo>
                    <a:pt x="43420" y="1107"/>
                    <a:pt x="43420" y="973"/>
                    <a:pt x="43420" y="964"/>
                  </a:cubicBezTo>
                  <a:cubicBezTo>
                    <a:pt x="43687" y="1196"/>
                    <a:pt x="43616" y="1241"/>
                    <a:pt x="43473" y="1249"/>
                  </a:cubicBezTo>
                  <a:cubicBezTo>
                    <a:pt x="43534" y="1302"/>
                    <a:pt x="43594" y="1343"/>
                    <a:pt x="43666" y="1343"/>
                  </a:cubicBezTo>
                  <a:cubicBezTo>
                    <a:pt x="43678" y="1343"/>
                    <a:pt x="43692" y="1341"/>
                    <a:pt x="43705" y="1339"/>
                  </a:cubicBezTo>
                  <a:cubicBezTo>
                    <a:pt x="43767" y="1321"/>
                    <a:pt x="43812" y="1294"/>
                    <a:pt x="43848" y="1267"/>
                  </a:cubicBezTo>
                  <a:cubicBezTo>
                    <a:pt x="43776" y="1267"/>
                    <a:pt x="43687" y="1241"/>
                    <a:pt x="43687" y="1187"/>
                  </a:cubicBezTo>
                  <a:cubicBezTo>
                    <a:pt x="43687" y="1151"/>
                    <a:pt x="43725" y="1138"/>
                    <a:pt x="43773" y="1138"/>
                  </a:cubicBezTo>
                  <a:cubicBezTo>
                    <a:pt x="43821" y="1138"/>
                    <a:pt x="43879" y="1151"/>
                    <a:pt x="43919" y="1169"/>
                  </a:cubicBezTo>
                  <a:cubicBezTo>
                    <a:pt x="43955" y="1098"/>
                    <a:pt x="43946" y="1000"/>
                    <a:pt x="43892" y="910"/>
                  </a:cubicBezTo>
                  <a:lnTo>
                    <a:pt x="44205" y="910"/>
                  </a:lnTo>
                  <a:cubicBezTo>
                    <a:pt x="44133" y="1009"/>
                    <a:pt x="44133" y="1080"/>
                    <a:pt x="44151" y="1142"/>
                  </a:cubicBezTo>
                  <a:cubicBezTo>
                    <a:pt x="44160" y="1134"/>
                    <a:pt x="44169" y="1116"/>
                    <a:pt x="44178" y="1107"/>
                  </a:cubicBezTo>
                  <a:lnTo>
                    <a:pt x="44178" y="1107"/>
                  </a:lnTo>
                  <a:cubicBezTo>
                    <a:pt x="44169" y="1125"/>
                    <a:pt x="44160" y="1134"/>
                    <a:pt x="44160" y="1142"/>
                  </a:cubicBezTo>
                  <a:cubicBezTo>
                    <a:pt x="44169" y="1169"/>
                    <a:pt x="44178" y="1187"/>
                    <a:pt x="44196" y="1205"/>
                  </a:cubicBezTo>
                  <a:cubicBezTo>
                    <a:pt x="44240" y="1169"/>
                    <a:pt x="44294" y="1134"/>
                    <a:pt x="44321" y="1134"/>
                  </a:cubicBezTo>
                  <a:cubicBezTo>
                    <a:pt x="44294" y="1178"/>
                    <a:pt x="44267" y="1214"/>
                    <a:pt x="44240" y="1241"/>
                  </a:cubicBezTo>
                  <a:cubicBezTo>
                    <a:pt x="44258" y="1258"/>
                    <a:pt x="44276" y="1276"/>
                    <a:pt x="44303" y="1285"/>
                  </a:cubicBezTo>
                  <a:cubicBezTo>
                    <a:pt x="44383" y="1241"/>
                    <a:pt x="44490" y="1205"/>
                    <a:pt x="44535" y="1196"/>
                  </a:cubicBezTo>
                  <a:lnTo>
                    <a:pt x="44570" y="1196"/>
                  </a:lnTo>
                  <a:cubicBezTo>
                    <a:pt x="44581" y="1160"/>
                    <a:pt x="44593" y="1137"/>
                    <a:pt x="44608" y="1137"/>
                  </a:cubicBezTo>
                  <a:cubicBezTo>
                    <a:pt x="44630" y="1137"/>
                    <a:pt x="44658" y="1188"/>
                    <a:pt x="44695" y="1321"/>
                  </a:cubicBezTo>
                  <a:cubicBezTo>
                    <a:pt x="44704" y="1258"/>
                    <a:pt x="45088" y="1071"/>
                    <a:pt x="44999" y="1009"/>
                  </a:cubicBezTo>
                  <a:cubicBezTo>
                    <a:pt x="44930" y="961"/>
                    <a:pt x="44865" y="946"/>
                    <a:pt x="44801" y="946"/>
                  </a:cubicBezTo>
                  <a:cubicBezTo>
                    <a:pt x="44686" y="946"/>
                    <a:pt x="44577" y="995"/>
                    <a:pt x="44472" y="995"/>
                  </a:cubicBezTo>
                  <a:cubicBezTo>
                    <a:pt x="44406" y="995"/>
                    <a:pt x="44340" y="975"/>
                    <a:pt x="44276" y="910"/>
                  </a:cubicBezTo>
                  <a:cubicBezTo>
                    <a:pt x="44369" y="910"/>
                    <a:pt x="44503" y="901"/>
                    <a:pt x="44646" y="901"/>
                  </a:cubicBezTo>
                  <a:cubicBezTo>
                    <a:pt x="44916" y="901"/>
                    <a:pt x="45218" y="935"/>
                    <a:pt x="45329" y="1134"/>
                  </a:cubicBezTo>
                  <a:cubicBezTo>
                    <a:pt x="45358" y="1104"/>
                    <a:pt x="45412" y="1087"/>
                    <a:pt x="45465" y="1087"/>
                  </a:cubicBezTo>
                  <a:cubicBezTo>
                    <a:pt x="45476" y="1087"/>
                    <a:pt x="45487" y="1087"/>
                    <a:pt x="45498" y="1089"/>
                  </a:cubicBezTo>
                  <a:cubicBezTo>
                    <a:pt x="45489" y="1018"/>
                    <a:pt x="45436" y="955"/>
                    <a:pt x="45373" y="884"/>
                  </a:cubicBezTo>
                  <a:lnTo>
                    <a:pt x="45373" y="884"/>
                  </a:lnTo>
                  <a:cubicBezTo>
                    <a:pt x="45739" y="1009"/>
                    <a:pt x="46123" y="1062"/>
                    <a:pt x="46524" y="1080"/>
                  </a:cubicBezTo>
                  <a:cubicBezTo>
                    <a:pt x="46488" y="1053"/>
                    <a:pt x="46453" y="982"/>
                    <a:pt x="46479" y="928"/>
                  </a:cubicBezTo>
                  <a:cubicBezTo>
                    <a:pt x="46493" y="925"/>
                    <a:pt x="46506" y="923"/>
                    <a:pt x="46516" y="923"/>
                  </a:cubicBezTo>
                  <a:cubicBezTo>
                    <a:pt x="46560" y="923"/>
                    <a:pt x="46574" y="953"/>
                    <a:pt x="46560" y="1018"/>
                  </a:cubicBezTo>
                  <a:cubicBezTo>
                    <a:pt x="46569" y="1053"/>
                    <a:pt x="46569" y="1071"/>
                    <a:pt x="46560" y="1089"/>
                  </a:cubicBezTo>
                  <a:cubicBezTo>
                    <a:pt x="46703" y="1096"/>
                    <a:pt x="46847" y="1099"/>
                    <a:pt x="46990" y="1099"/>
                  </a:cubicBezTo>
                  <a:cubicBezTo>
                    <a:pt x="47372" y="1099"/>
                    <a:pt x="47751" y="1080"/>
                    <a:pt x="48121" y="1080"/>
                  </a:cubicBezTo>
                  <a:cubicBezTo>
                    <a:pt x="48183" y="1080"/>
                    <a:pt x="48344" y="1107"/>
                    <a:pt x="48478" y="1107"/>
                  </a:cubicBezTo>
                  <a:cubicBezTo>
                    <a:pt x="48540" y="1098"/>
                    <a:pt x="48594" y="1089"/>
                    <a:pt x="48656" y="1080"/>
                  </a:cubicBezTo>
                  <a:cubicBezTo>
                    <a:pt x="48674" y="1062"/>
                    <a:pt x="48665" y="1026"/>
                    <a:pt x="48612" y="982"/>
                  </a:cubicBezTo>
                  <a:cubicBezTo>
                    <a:pt x="48736" y="982"/>
                    <a:pt x="48906" y="991"/>
                    <a:pt x="49093" y="1018"/>
                  </a:cubicBezTo>
                  <a:cubicBezTo>
                    <a:pt x="49183" y="1009"/>
                    <a:pt x="49272" y="1009"/>
                    <a:pt x="49361" y="1009"/>
                  </a:cubicBezTo>
                  <a:cubicBezTo>
                    <a:pt x="49361" y="1018"/>
                    <a:pt x="49352" y="1035"/>
                    <a:pt x="49334" y="1053"/>
                  </a:cubicBezTo>
                  <a:cubicBezTo>
                    <a:pt x="49539" y="1098"/>
                    <a:pt x="49762" y="1151"/>
                    <a:pt x="49932" y="1232"/>
                  </a:cubicBezTo>
                  <a:cubicBezTo>
                    <a:pt x="49974" y="1219"/>
                    <a:pt x="50013" y="1214"/>
                    <a:pt x="50051" y="1214"/>
                  </a:cubicBezTo>
                  <a:cubicBezTo>
                    <a:pt x="50118" y="1214"/>
                    <a:pt x="50181" y="1229"/>
                    <a:pt x="50244" y="1241"/>
                  </a:cubicBezTo>
                  <a:cubicBezTo>
                    <a:pt x="50262" y="1160"/>
                    <a:pt x="50307" y="1089"/>
                    <a:pt x="50378" y="1053"/>
                  </a:cubicBezTo>
                  <a:lnTo>
                    <a:pt x="50378" y="1053"/>
                  </a:lnTo>
                  <a:cubicBezTo>
                    <a:pt x="50344" y="1149"/>
                    <a:pt x="50391" y="1183"/>
                    <a:pt x="50454" y="1183"/>
                  </a:cubicBezTo>
                  <a:cubicBezTo>
                    <a:pt x="50572" y="1183"/>
                    <a:pt x="50746" y="1061"/>
                    <a:pt x="50530" y="1009"/>
                  </a:cubicBezTo>
                  <a:cubicBezTo>
                    <a:pt x="50649" y="969"/>
                    <a:pt x="51024" y="908"/>
                    <a:pt x="51211" y="908"/>
                  </a:cubicBezTo>
                  <a:cubicBezTo>
                    <a:pt x="51234" y="908"/>
                    <a:pt x="51254" y="909"/>
                    <a:pt x="51270" y="910"/>
                  </a:cubicBezTo>
                  <a:cubicBezTo>
                    <a:pt x="51330" y="910"/>
                    <a:pt x="51550" y="877"/>
                    <a:pt x="51588" y="867"/>
                  </a:cubicBezTo>
                  <a:lnTo>
                    <a:pt x="51588" y="867"/>
                  </a:lnTo>
                  <a:cubicBezTo>
                    <a:pt x="51571" y="876"/>
                    <a:pt x="51556" y="958"/>
                    <a:pt x="51564" y="1000"/>
                  </a:cubicBezTo>
                  <a:cubicBezTo>
                    <a:pt x="51573" y="1009"/>
                    <a:pt x="51573" y="1018"/>
                    <a:pt x="51573" y="1026"/>
                  </a:cubicBezTo>
                  <a:lnTo>
                    <a:pt x="51582" y="1026"/>
                  </a:lnTo>
                  <a:cubicBezTo>
                    <a:pt x="51680" y="1000"/>
                    <a:pt x="51725" y="928"/>
                    <a:pt x="51707" y="821"/>
                  </a:cubicBezTo>
                  <a:cubicBezTo>
                    <a:pt x="51741" y="812"/>
                    <a:pt x="51784" y="807"/>
                    <a:pt x="51832" y="807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23" y="37451"/>
                  </a:lnTo>
                  <a:lnTo>
                    <a:pt x="666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09" name="Google Shape;16509;p30"/>
            <p:cNvGrpSpPr/>
            <p:nvPr/>
          </p:nvGrpSpPr>
          <p:grpSpPr>
            <a:xfrm>
              <a:off x="87083" y="110827"/>
              <a:ext cx="9044547" cy="4921304"/>
              <a:chOff x="87083" y="110827"/>
              <a:chExt cx="9044547" cy="4921304"/>
            </a:xfrm>
          </p:grpSpPr>
          <p:sp>
            <p:nvSpPr>
              <p:cNvPr id="16510" name="Google Shape;16510;p30"/>
              <p:cNvSpPr/>
              <p:nvPr/>
            </p:nvSpPr>
            <p:spPr>
              <a:xfrm>
                <a:off x="9091801" y="1173686"/>
                <a:ext cx="27331" cy="3653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266" extrusionOk="0">
                    <a:moveTo>
                      <a:pt x="151" y="0"/>
                    </a:moveTo>
                    <a:cubicBezTo>
                      <a:pt x="1" y="0"/>
                      <a:pt x="21" y="265"/>
                      <a:pt x="141" y="265"/>
                    </a:cubicBezTo>
                    <a:cubicBezTo>
                      <a:pt x="151" y="265"/>
                      <a:pt x="162" y="264"/>
                      <a:pt x="173" y="260"/>
                    </a:cubicBezTo>
                    <a:cubicBezTo>
                      <a:pt x="173" y="188"/>
                      <a:pt x="75" y="188"/>
                      <a:pt x="75" y="126"/>
                    </a:cubicBezTo>
                    <a:lnTo>
                      <a:pt x="75" y="126"/>
                    </a:lnTo>
                    <a:cubicBezTo>
                      <a:pt x="75" y="126"/>
                      <a:pt x="75" y="126"/>
                      <a:pt x="76" y="126"/>
                    </a:cubicBezTo>
                    <a:cubicBezTo>
                      <a:pt x="83" y="126"/>
                      <a:pt x="199" y="1"/>
                      <a:pt x="164" y="1"/>
                    </a:cubicBezTo>
                    <a:cubicBezTo>
                      <a:pt x="160" y="0"/>
                      <a:pt x="155" y="0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1" name="Google Shape;16511;p30"/>
              <p:cNvSpPr/>
              <p:nvPr/>
            </p:nvSpPr>
            <p:spPr>
              <a:xfrm>
                <a:off x="9039613" y="2934361"/>
                <a:ext cx="30764" cy="711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18" extrusionOk="0">
                    <a:moveTo>
                      <a:pt x="18" y="0"/>
                    </a:moveTo>
                    <a:cubicBezTo>
                      <a:pt x="18" y="107"/>
                      <a:pt x="9" y="214"/>
                      <a:pt x="9" y="321"/>
                    </a:cubicBezTo>
                    <a:lnTo>
                      <a:pt x="0" y="518"/>
                    </a:lnTo>
                    <a:cubicBezTo>
                      <a:pt x="125" y="277"/>
                      <a:pt x="223" y="9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2" name="Google Shape;16512;p30"/>
              <p:cNvSpPr/>
              <p:nvPr/>
            </p:nvSpPr>
            <p:spPr>
              <a:xfrm>
                <a:off x="9045656" y="2913485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3" name="Google Shape;16513;p30"/>
              <p:cNvSpPr/>
              <p:nvPr/>
            </p:nvSpPr>
            <p:spPr>
              <a:xfrm>
                <a:off x="9045656" y="2854705"/>
                <a:ext cx="32000" cy="66335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08" y="0"/>
                    </a:moveTo>
                    <a:cubicBezTo>
                      <a:pt x="108" y="45"/>
                      <a:pt x="19" y="375"/>
                      <a:pt x="1" y="429"/>
                    </a:cubicBezTo>
                    <a:cubicBezTo>
                      <a:pt x="63" y="447"/>
                      <a:pt x="135" y="464"/>
                      <a:pt x="197" y="482"/>
                    </a:cubicBezTo>
                    <a:cubicBezTo>
                      <a:pt x="233" y="170"/>
                      <a:pt x="117" y="25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4" name="Google Shape;16514;p30"/>
              <p:cNvSpPr/>
              <p:nvPr/>
            </p:nvSpPr>
            <p:spPr>
              <a:xfrm>
                <a:off x="7368481" y="113299"/>
                <a:ext cx="67434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" extrusionOk="0">
                    <a:moveTo>
                      <a:pt x="177" y="1"/>
                    </a:moveTo>
                    <a:cubicBezTo>
                      <a:pt x="1" y="1"/>
                      <a:pt x="323" y="161"/>
                      <a:pt x="178" y="237"/>
                    </a:cubicBezTo>
                    <a:cubicBezTo>
                      <a:pt x="428" y="237"/>
                      <a:pt x="339" y="85"/>
                      <a:pt x="491" y="50"/>
                    </a:cubicBezTo>
                    <a:cubicBezTo>
                      <a:pt x="325" y="15"/>
                      <a:pt x="229" y="1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5" name="Google Shape;16515;p30"/>
              <p:cNvSpPr/>
              <p:nvPr/>
            </p:nvSpPr>
            <p:spPr>
              <a:xfrm>
                <a:off x="7462695" y="134724"/>
                <a:ext cx="40378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47" extrusionOk="0">
                    <a:moveTo>
                      <a:pt x="271" y="0"/>
                    </a:moveTo>
                    <a:lnTo>
                      <a:pt x="271" y="0"/>
                    </a:lnTo>
                    <a:cubicBezTo>
                      <a:pt x="270" y="0"/>
                      <a:pt x="269" y="1"/>
                      <a:pt x="269" y="1"/>
                    </a:cubicBezTo>
                    <a:cubicBezTo>
                      <a:pt x="206" y="1"/>
                      <a:pt x="1" y="37"/>
                      <a:pt x="1" y="126"/>
                    </a:cubicBezTo>
                    <a:cubicBezTo>
                      <a:pt x="1" y="214"/>
                      <a:pt x="22" y="247"/>
                      <a:pt x="53" y="247"/>
                    </a:cubicBezTo>
                    <a:cubicBezTo>
                      <a:pt x="138" y="247"/>
                      <a:pt x="294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6" name="Google Shape;16516;p30"/>
              <p:cNvSpPr/>
              <p:nvPr/>
            </p:nvSpPr>
            <p:spPr>
              <a:xfrm>
                <a:off x="9037141" y="4584615"/>
                <a:ext cx="25820" cy="4504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8" extrusionOk="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07" y="135"/>
                      <a:pt x="63" y="144"/>
                      <a:pt x="0" y="322"/>
                    </a:cubicBezTo>
                    <a:cubicBezTo>
                      <a:pt x="8" y="326"/>
                      <a:pt x="16" y="327"/>
                      <a:pt x="23" y="327"/>
                    </a:cubicBezTo>
                    <a:cubicBezTo>
                      <a:pt x="112" y="327"/>
                      <a:pt x="187" y="100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7" name="Google Shape;16517;p30"/>
              <p:cNvSpPr/>
              <p:nvPr/>
            </p:nvSpPr>
            <p:spPr>
              <a:xfrm>
                <a:off x="9039613" y="4637353"/>
                <a:ext cx="2609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0" y="1"/>
                    </a:moveTo>
                    <a:cubicBezTo>
                      <a:pt x="18" y="9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8" name="Google Shape;16518;p30"/>
              <p:cNvSpPr/>
              <p:nvPr/>
            </p:nvSpPr>
            <p:spPr>
              <a:xfrm>
                <a:off x="8822756" y="5007891"/>
                <a:ext cx="1854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91" y="0"/>
                    </a:moveTo>
                    <a:cubicBezTo>
                      <a:pt x="65" y="0"/>
                      <a:pt x="34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9" name="Google Shape;16519;p30"/>
              <p:cNvSpPr/>
              <p:nvPr/>
            </p:nvSpPr>
            <p:spPr>
              <a:xfrm>
                <a:off x="7100122" y="4975067"/>
                <a:ext cx="101769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00" extrusionOk="0">
                    <a:moveTo>
                      <a:pt x="319" y="0"/>
                    </a:moveTo>
                    <a:cubicBezTo>
                      <a:pt x="172" y="0"/>
                      <a:pt x="38" y="10"/>
                      <a:pt x="0" y="48"/>
                    </a:cubicBezTo>
                    <a:cubicBezTo>
                      <a:pt x="27" y="66"/>
                      <a:pt x="89" y="84"/>
                      <a:pt x="170" y="102"/>
                    </a:cubicBezTo>
                    <a:cubicBezTo>
                      <a:pt x="152" y="129"/>
                      <a:pt x="134" y="173"/>
                      <a:pt x="116" y="200"/>
                    </a:cubicBezTo>
                    <a:cubicBezTo>
                      <a:pt x="170" y="182"/>
                      <a:pt x="223" y="146"/>
                      <a:pt x="268" y="120"/>
                    </a:cubicBezTo>
                    <a:cubicBezTo>
                      <a:pt x="316" y="124"/>
                      <a:pt x="365" y="127"/>
                      <a:pt x="414" y="127"/>
                    </a:cubicBezTo>
                    <a:cubicBezTo>
                      <a:pt x="563" y="127"/>
                      <a:pt x="700" y="100"/>
                      <a:pt x="741" y="13"/>
                    </a:cubicBezTo>
                    <a:cubicBezTo>
                      <a:pt x="661" y="13"/>
                      <a:pt x="482" y="0"/>
                      <a:pt x="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0" name="Google Shape;16520;p30"/>
              <p:cNvSpPr/>
              <p:nvPr/>
            </p:nvSpPr>
            <p:spPr>
              <a:xfrm>
                <a:off x="9028214" y="4310626"/>
                <a:ext cx="24996" cy="1881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37" extrusionOk="0">
                    <a:moveTo>
                      <a:pt x="39" y="1"/>
                    </a:moveTo>
                    <a:cubicBezTo>
                      <a:pt x="16" y="1"/>
                      <a:pt x="0" y="9"/>
                      <a:pt x="3" y="24"/>
                    </a:cubicBezTo>
                    <a:cubicBezTo>
                      <a:pt x="3" y="117"/>
                      <a:pt x="52" y="136"/>
                      <a:pt x="114" y="136"/>
                    </a:cubicBezTo>
                    <a:cubicBezTo>
                      <a:pt x="135" y="136"/>
                      <a:pt x="158" y="134"/>
                      <a:pt x="181" y="131"/>
                    </a:cubicBezTo>
                    <a:cubicBezTo>
                      <a:pt x="164" y="36"/>
                      <a:pt x="86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1" name="Google Shape;16521;p30"/>
              <p:cNvSpPr/>
              <p:nvPr/>
            </p:nvSpPr>
            <p:spPr>
              <a:xfrm>
                <a:off x="9010222" y="3590425"/>
                <a:ext cx="49305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2" y="1"/>
                    </a:moveTo>
                    <a:cubicBezTo>
                      <a:pt x="22" y="1"/>
                      <a:pt x="0" y="32"/>
                      <a:pt x="0" y="112"/>
                    </a:cubicBezTo>
                    <a:cubicBezTo>
                      <a:pt x="0" y="121"/>
                      <a:pt x="259" y="362"/>
                      <a:pt x="134" y="362"/>
                    </a:cubicBezTo>
                    <a:cubicBezTo>
                      <a:pt x="136" y="362"/>
                      <a:pt x="138" y="362"/>
                      <a:pt x="140" y="362"/>
                    </a:cubicBezTo>
                    <a:cubicBezTo>
                      <a:pt x="358" y="362"/>
                      <a:pt x="155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2" name="Google Shape;16522;p30"/>
              <p:cNvSpPr/>
              <p:nvPr/>
            </p:nvSpPr>
            <p:spPr>
              <a:xfrm>
                <a:off x="8982068" y="3390049"/>
                <a:ext cx="33099" cy="565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2" extrusionOk="0">
                    <a:moveTo>
                      <a:pt x="80" y="1"/>
                    </a:moveTo>
                    <a:cubicBezTo>
                      <a:pt x="80" y="46"/>
                      <a:pt x="0" y="411"/>
                      <a:pt x="62" y="411"/>
                    </a:cubicBezTo>
                    <a:cubicBezTo>
                      <a:pt x="232" y="295"/>
                      <a:pt x="241" y="16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3" name="Google Shape;16523;p30"/>
              <p:cNvSpPr/>
              <p:nvPr/>
            </p:nvSpPr>
            <p:spPr>
              <a:xfrm>
                <a:off x="8968472" y="3214668"/>
                <a:ext cx="45460" cy="3831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114" y="1"/>
                    </a:moveTo>
                    <a:cubicBezTo>
                      <a:pt x="109" y="1"/>
                      <a:pt x="104" y="1"/>
                      <a:pt x="99" y="2"/>
                    </a:cubicBezTo>
                    <a:cubicBezTo>
                      <a:pt x="1" y="20"/>
                      <a:pt x="224" y="234"/>
                      <a:pt x="233" y="243"/>
                    </a:cubicBezTo>
                    <a:cubicBezTo>
                      <a:pt x="245" y="217"/>
                      <a:pt x="254" y="207"/>
                      <a:pt x="261" y="207"/>
                    </a:cubicBezTo>
                    <a:cubicBezTo>
                      <a:pt x="281" y="207"/>
                      <a:pt x="292" y="279"/>
                      <a:pt x="331" y="279"/>
                    </a:cubicBezTo>
                    <a:cubicBezTo>
                      <a:pt x="322" y="279"/>
                      <a:pt x="224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4" name="Google Shape;16524;p30"/>
              <p:cNvSpPr/>
              <p:nvPr/>
            </p:nvSpPr>
            <p:spPr>
              <a:xfrm>
                <a:off x="9000334" y="324804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5" name="Google Shape;16525;p30"/>
              <p:cNvSpPr/>
              <p:nvPr/>
            </p:nvSpPr>
            <p:spPr>
              <a:xfrm>
                <a:off x="8993742" y="3555816"/>
                <a:ext cx="5150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1" extrusionOk="0">
                    <a:moveTo>
                      <a:pt x="323" y="1"/>
                    </a:moveTo>
                    <a:cubicBezTo>
                      <a:pt x="227" y="1"/>
                      <a:pt x="0" y="90"/>
                      <a:pt x="141" y="90"/>
                    </a:cubicBezTo>
                    <a:cubicBezTo>
                      <a:pt x="155" y="90"/>
                      <a:pt x="171" y="89"/>
                      <a:pt x="192" y="87"/>
                    </a:cubicBezTo>
                    <a:cubicBezTo>
                      <a:pt x="245" y="70"/>
                      <a:pt x="299" y="61"/>
                      <a:pt x="352" y="43"/>
                    </a:cubicBezTo>
                    <a:cubicBezTo>
                      <a:pt x="374" y="12"/>
                      <a:pt x="357" y="1"/>
                      <a:pt x="3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6" name="Google Shape;16526;p30"/>
              <p:cNvSpPr/>
              <p:nvPr/>
            </p:nvSpPr>
            <p:spPr>
              <a:xfrm>
                <a:off x="8988111" y="3263011"/>
                <a:ext cx="2197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16" h="52" extrusionOk="0">
                    <a:moveTo>
                      <a:pt x="14" y="1"/>
                    </a:moveTo>
                    <a:cubicBezTo>
                      <a:pt x="13" y="1"/>
                      <a:pt x="8" y="10"/>
                      <a:pt x="1" y="25"/>
                    </a:cubicBezTo>
                    <a:cubicBezTo>
                      <a:pt x="1" y="34"/>
                      <a:pt x="1" y="43"/>
                      <a:pt x="1" y="52"/>
                    </a:cubicBezTo>
                    <a:cubicBezTo>
                      <a:pt x="11" y="16"/>
                      <a:pt x="15" y="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7" name="Google Shape;16527;p30"/>
              <p:cNvSpPr/>
              <p:nvPr/>
            </p:nvSpPr>
            <p:spPr>
              <a:xfrm>
                <a:off x="9002806" y="4263381"/>
                <a:ext cx="30764" cy="1208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0"/>
                    </a:moveTo>
                    <a:cubicBezTo>
                      <a:pt x="74" y="0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8" name="Google Shape;16528;p30"/>
              <p:cNvSpPr/>
              <p:nvPr/>
            </p:nvSpPr>
            <p:spPr>
              <a:xfrm>
                <a:off x="8947596" y="4007658"/>
                <a:ext cx="33374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9" extrusionOk="0">
                    <a:moveTo>
                      <a:pt x="108" y="0"/>
                    </a:moveTo>
                    <a:cubicBezTo>
                      <a:pt x="88" y="27"/>
                      <a:pt x="0" y="178"/>
                      <a:pt x="38" y="178"/>
                    </a:cubicBezTo>
                    <a:cubicBezTo>
                      <a:pt x="50" y="178"/>
                      <a:pt x="75" y="163"/>
                      <a:pt x="117" y="125"/>
                    </a:cubicBezTo>
                    <a:cubicBezTo>
                      <a:pt x="242" y="89"/>
                      <a:pt x="242" y="45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9" name="Google Shape;16529;p30"/>
              <p:cNvSpPr/>
              <p:nvPr/>
            </p:nvSpPr>
            <p:spPr>
              <a:xfrm>
                <a:off x="5096907" y="4988115"/>
                <a:ext cx="26095" cy="1373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0" extrusionOk="0">
                    <a:moveTo>
                      <a:pt x="79" y="0"/>
                    </a:moveTo>
                    <a:cubicBezTo>
                      <a:pt x="51" y="0"/>
                      <a:pt x="26" y="28"/>
                      <a:pt x="0" y="78"/>
                    </a:cubicBezTo>
                    <a:cubicBezTo>
                      <a:pt x="65" y="92"/>
                      <a:pt x="112" y="100"/>
                      <a:pt x="141" y="100"/>
                    </a:cubicBezTo>
                    <a:cubicBezTo>
                      <a:pt x="185" y="100"/>
                      <a:pt x="189" y="84"/>
                      <a:pt x="152" y="51"/>
                    </a:cubicBezTo>
                    <a:cubicBezTo>
                      <a:pt x="125" y="17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0" name="Google Shape;16530;p30"/>
              <p:cNvSpPr/>
              <p:nvPr/>
            </p:nvSpPr>
            <p:spPr>
              <a:xfrm>
                <a:off x="9025879" y="3647420"/>
                <a:ext cx="22386" cy="22386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3" extrusionOk="0">
                    <a:moveTo>
                      <a:pt x="130" y="0"/>
                    </a:moveTo>
                    <a:cubicBezTo>
                      <a:pt x="94" y="0"/>
                      <a:pt x="68" y="36"/>
                      <a:pt x="47" y="98"/>
                    </a:cubicBezTo>
                    <a:cubicBezTo>
                      <a:pt x="10" y="145"/>
                      <a:pt x="1" y="163"/>
                      <a:pt x="7" y="163"/>
                    </a:cubicBezTo>
                    <a:cubicBezTo>
                      <a:pt x="25" y="163"/>
                      <a:pt x="150" y="42"/>
                      <a:pt x="163" y="9"/>
                    </a:cubicBezTo>
                    <a:cubicBezTo>
                      <a:pt x="151" y="3"/>
                      <a:pt x="14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1" name="Google Shape;16531;p30"/>
              <p:cNvSpPr/>
              <p:nvPr/>
            </p:nvSpPr>
            <p:spPr>
              <a:xfrm>
                <a:off x="8896232" y="3254084"/>
                <a:ext cx="33236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25" y="1"/>
                    </a:moveTo>
                    <a:cubicBezTo>
                      <a:pt x="1" y="63"/>
                      <a:pt x="1" y="126"/>
                      <a:pt x="117" y="197"/>
                    </a:cubicBezTo>
                    <a:cubicBezTo>
                      <a:pt x="232" y="135"/>
                      <a:pt x="241" y="63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2" name="Google Shape;16532;p30"/>
              <p:cNvSpPr/>
              <p:nvPr/>
            </p:nvSpPr>
            <p:spPr>
              <a:xfrm>
                <a:off x="8939493" y="4812596"/>
                <a:ext cx="8515" cy="2335"/>
              </a:xfrm>
              <a:custGeom>
                <a:avLst/>
                <a:gdLst/>
                <a:ahLst/>
                <a:cxnLst/>
                <a:rect l="l" t="t" r="r" b="b"/>
                <a:pathLst>
                  <a:path w="62" h="17" extrusionOk="0">
                    <a:moveTo>
                      <a:pt x="7" y="0"/>
                    </a:moveTo>
                    <a:cubicBezTo>
                      <a:pt x="1" y="0"/>
                      <a:pt x="58" y="16"/>
                      <a:pt x="60" y="16"/>
                    </a:cubicBezTo>
                    <a:cubicBezTo>
                      <a:pt x="61" y="16"/>
                      <a:pt x="48" y="12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3" name="Google Shape;16533;p30"/>
              <p:cNvSpPr/>
              <p:nvPr/>
            </p:nvSpPr>
            <p:spPr>
              <a:xfrm>
                <a:off x="9001570" y="4688855"/>
                <a:ext cx="22249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8" extrusionOk="0">
                    <a:moveTo>
                      <a:pt x="161" y="0"/>
                    </a:moveTo>
                    <a:cubicBezTo>
                      <a:pt x="135" y="0"/>
                      <a:pt x="1" y="45"/>
                      <a:pt x="63" y="54"/>
                    </a:cubicBezTo>
                    <a:cubicBezTo>
                      <a:pt x="89" y="70"/>
                      <a:pt x="108" y="78"/>
                      <a:pt x="123" y="78"/>
                    </a:cubicBezTo>
                    <a:cubicBezTo>
                      <a:pt x="150" y="78"/>
                      <a:pt x="161" y="52"/>
                      <a:pt x="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4" name="Google Shape;16534;p30"/>
              <p:cNvSpPr/>
              <p:nvPr/>
            </p:nvSpPr>
            <p:spPr>
              <a:xfrm>
                <a:off x="8996763" y="3005365"/>
                <a:ext cx="7416" cy="16069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54" y="1"/>
                    </a:moveTo>
                    <a:lnTo>
                      <a:pt x="54" y="1"/>
                    </a:lnTo>
                    <a:cubicBezTo>
                      <a:pt x="36" y="36"/>
                      <a:pt x="18" y="72"/>
                      <a:pt x="0" y="117"/>
                    </a:cubicBezTo>
                    <a:cubicBezTo>
                      <a:pt x="36" y="90"/>
                      <a:pt x="54" y="54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5" name="Google Shape;16535;p30"/>
              <p:cNvSpPr/>
              <p:nvPr/>
            </p:nvSpPr>
            <p:spPr>
              <a:xfrm>
                <a:off x="9022583" y="4371329"/>
                <a:ext cx="33099" cy="8487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14" y="1"/>
                    </a:moveTo>
                    <a:cubicBezTo>
                      <a:pt x="100" y="1"/>
                      <a:pt x="0" y="262"/>
                      <a:pt x="26" y="305"/>
                    </a:cubicBezTo>
                    <a:cubicBezTo>
                      <a:pt x="62" y="412"/>
                      <a:pt x="89" y="510"/>
                      <a:pt x="124" y="617"/>
                    </a:cubicBezTo>
                    <a:cubicBezTo>
                      <a:pt x="106" y="430"/>
                      <a:pt x="240" y="180"/>
                      <a:pt x="115" y="2"/>
                    </a:cubicBezTo>
                    <a:cubicBezTo>
                      <a:pt x="115" y="1"/>
                      <a:pt x="11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6" name="Google Shape;16536;p30"/>
              <p:cNvSpPr/>
              <p:nvPr/>
            </p:nvSpPr>
            <p:spPr>
              <a:xfrm>
                <a:off x="8805588" y="4982896"/>
                <a:ext cx="22112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3" extrusionOk="0">
                    <a:moveTo>
                      <a:pt x="94" y="0"/>
                    </a:moveTo>
                    <a:cubicBezTo>
                      <a:pt x="50" y="0"/>
                      <a:pt x="32" y="92"/>
                      <a:pt x="0" y="143"/>
                    </a:cubicBezTo>
                    <a:cubicBezTo>
                      <a:pt x="54" y="116"/>
                      <a:pt x="107" y="89"/>
                      <a:pt x="161" y="54"/>
                    </a:cubicBezTo>
                    <a:cubicBezTo>
                      <a:pt x="133" y="15"/>
                      <a:pt x="111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7" name="Google Shape;16537;p30"/>
              <p:cNvSpPr/>
              <p:nvPr/>
            </p:nvSpPr>
            <p:spPr>
              <a:xfrm>
                <a:off x="8944575" y="1440809"/>
                <a:ext cx="101220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211" y="1"/>
                    </a:moveTo>
                    <a:cubicBezTo>
                      <a:pt x="1" y="110"/>
                      <a:pt x="448" y="347"/>
                      <a:pt x="626" y="347"/>
                    </a:cubicBezTo>
                    <a:cubicBezTo>
                      <a:pt x="652" y="347"/>
                      <a:pt x="672" y="342"/>
                      <a:pt x="683" y="331"/>
                    </a:cubicBezTo>
                    <a:cubicBezTo>
                      <a:pt x="737" y="277"/>
                      <a:pt x="211" y="1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8" name="Google Shape;16538;p30"/>
              <p:cNvSpPr/>
              <p:nvPr/>
            </p:nvSpPr>
            <p:spPr>
              <a:xfrm>
                <a:off x="8990308" y="3022120"/>
                <a:ext cx="3159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23" h="5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" y="8"/>
                      <a:pt x="11" y="30"/>
                    </a:cubicBezTo>
                    <a:cubicBezTo>
                      <a:pt x="18" y="46"/>
                      <a:pt x="21" y="52"/>
                      <a:pt x="22" y="52"/>
                    </a:cubicBezTo>
                    <a:cubicBezTo>
                      <a:pt x="23" y="52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9" name="Google Shape;16539;p30"/>
              <p:cNvSpPr/>
              <p:nvPr/>
            </p:nvSpPr>
            <p:spPr>
              <a:xfrm>
                <a:off x="8797211" y="5003771"/>
                <a:ext cx="15657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35" y="1"/>
                    </a:moveTo>
                    <a:cubicBezTo>
                      <a:pt x="16" y="1"/>
                      <a:pt x="1" y="7"/>
                      <a:pt x="17" y="27"/>
                    </a:cubicBezTo>
                    <a:cubicBezTo>
                      <a:pt x="113" y="21"/>
                      <a:pt x="69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0" name="Google Shape;16540;p30"/>
              <p:cNvSpPr/>
              <p:nvPr/>
            </p:nvSpPr>
            <p:spPr>
              <a:xfrm>
                <a:off x="9048128" y="4491912"/>
                <a:ext cx="10026" cy="40515"/>
              </a:xfrm>
              <a:custGeom>
                <a:avLst/>
                <a:gdLst/>
                <a:ahLst/>
                <a:cxnLst/>
                <a:rect l="l" t="t" r="r" b="b"/>
                <a:pathLst>
                  <a:path w="73" h="295" extrusionOk="0">
                    <a:moveTo>
                      <a:pt x="50" y="0"/>
                    </a:moveTo>
                    <a:cubicBezTo>
                      <a:pt x="28" y="0"/>
                      <a:pt x="14" y="24"/>
                      <a:pt x="1" y="78"/>
                    </a:cubicBezTo>
                    <a:cubicBezTo>
                      <a:pt x="1" y="236"/>
                      <a:pt x="7" y="295"/>
                      <a:pt x="17" y="295"/>
                    </a:cubicBezTo>
                    <a:cubicBezTo>
                      <a:pt x="32" y="295"/>
                      <a:pt x="56" y="144"/>
                      <a:pt x="72" y="7"/>
                    </a:cubicBezTo>
                    <a:cubicBezTo>
                      <a:pt x="64" y="3"/>
                      <a:pt x="5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1" name="Google Shape;16541;p30"/>
              <p:cNvSpPr/>
              <p:nvPr/>
            </p:nvSpPr>
            <p:spPr>
              <a:xfrm>
                <a:off x="9026154" y="4459912"/>
                <a:ext cx="36807" cy="3296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0" extrusionOk="0">
                    <a:moveTo>
                      <a:pt x="55" y="1"/>
                    </a:moveTo>
                    <a:cubicBezTo>
                      <a:pt x="37" y="1"/>
                      <a:pt x="18" y="15"/>
                      <a:pt x="0" y="52"/>
                    </a:cubicBezTo>
                    <a:cubicBezTo>
                      <a:pt x="41" y="145"/>
                      <a:pt x="64" y="172"/>
                      <a:pt x="107" y="172"/>
                    </a:cubicBezTo>
                    <a:cubicBezTo>
                      <a:pt x="139" y="172"/>
                      <a:pt x="181" y="157"/>
                      <a:pt x="250" y="142"/>
                    </a:cubicBezTo>
                    <a:lnTo>
                      <a:pt x="250" y="142"/>
                    </a:lnTo>
                    <a:cubicBezTo>
                      <a:pt x="214" y="195"/>
                      <a:pt x="214" y="231"/>
                      <a:pt x="250" y="240"/>
                    </a:cubicBezTo>
                    <a:cubicBezTo>
                      <a:pt x="259" y="177"/>
                      <a:pt x="268" y="106"/>
                      <a:pt x="259" y="35"/>
                    </a:cubicBezTo>
                    <a:lnTo>
                      <a:pt x="259" y="35"/>
                    </a:lnTo>
                    <a:cubicBezTo>
                      <a:pt x="248" y="110"/>
                      <a:pt x="232" y="137"/>
                      <a:pt x="214" y="137"/>
                    </a:cubicBezTo>
                    <a:cubicBezTo>
                      <a:pt x="171" y="137"/>
                      <a:pt x="113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2" name="Google Shape;16542;p30"/>
              <p:cNvSpPr/>
              <p:nvPr/>
            </p:nvSpPr>
            <p:spPr>
              <a:xfrm>
                <a:off x="7049033" y="4996492"/>
                <a:ext cx="8378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1" h="9" extrusionOk="0">
                    <a:moveTo>
                      <a:pt x="5" y="0"/>
                    </a:moveTo>
                    <a:cubicBezTo>
                      <a:pt x="1" y="0"/>
                      <a:pt x="48" y="8"/>
                      <a:pt x="60" y="8"/>
                    </a:cubicBezTo>
                    <a:cubicBezTo>
                      <a:pt x="21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3" name="Google Shape;16543;p30"/>
              <p:cNvSpPr/>
              <p:nvPr/>
            </p:nvSpPr>
            <p:spPr>
              <a:xfrm>
                <a:off x="9049364" y="829517"/>
                <a:ext cx="31176" cy="4175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04" extrusionOk="0">
                    <a:moveTo>
                      <a:pt x="174" y="1"/>
                    </a:moveTo>
                    <a:cubicBezTo>
                      <a:pt x="148" y="1"/>
                      <a:pt x="97" y="72"/>
                      <a:pt x="1" y="286"/>
                    </a:cubicBezTo>
                    <a:cubicBezTo>
                      <a:pt x="45" y="241"/>
                      <a:pt x="99" y="196"/>
                      <a:pt x="143" y="152"/>
                    </a:cubicBezTo>
                    <a:cubicBezTo>
                      <a:pt x="152" y="196"/>
                      <a:pt x="161" y="250"/>
                      <a:pt x="170" y="303"/>
                    </a:cubicBezTo>
                    <a:cubicBezTo>
                      <a:pt x="170" y="303"/>
                      <a:pt x="22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4" name="Google Shape;16544;p30"/>
              <p:cNvSpPr/>
              <p:nvPr/>
            </p:nvSpPr>
            <p:spPr>
              <a:xfrm>
                <a:off x="9018325" y="327134"/>
                <a:ext cx="63039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78" extrusionOk="0">
                    <a:moveTo>
                      <a:pt x="209" y="0"/>
                    </a:moveTo>
                    <a:lnTo>
                      <a:pt x="209" y="0"/>
                    </a:lnTo>
                    <a:cubicBezTo>
                      <a:pt x="173" y="236"/>
                      <a:pt x="0" y="477"/>
                      <a:pt x="216" y="477"/>
                    </a:cubicBezTo>
                    <a:cubicBezTo>
                      <a:pt x="270" y="477"/>
                      <a:pt x="348" y="462"/>
                      <a:pt x="459" y="429"/>
                    </a:cubicBezTo>
                    <a:cubicBezTo>
                      <a:pt x="441" y="285"/>
                      <a:pt x="420" y="213"/>
                      <a:pt x="397" y="213"/>
                    </a:cubicBezTo>
                    <a:cubicBezTo>
                      <a:pt x="373" y="213"/>
                      <a:pt x="347" y="283"/>
                      <a:pt x="316" y="420"/>
                    </a:cubicBezTo>
                    <a:cubicBezTo>
                      <a:pt x="280" y="286"/>
                      <a:pt x="244" y="143"/>
                      <a:pt x="2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5" name="Google Shape;16545;p30"/>
              <p:cNvSpPr/>
              <p:nvPr/>
            </p:nvSpPr>
            <p:spPr>
              <a:xfrm>
                <a:off x="9043046" y="308868"/>
                <a:ext cx="3983" cy="18404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4" extrusionOk="0">
                    <a:moveTo>
                      <a:pt x="5" y="1"/>
                    </a:moveTo>
                    <a:cubicBezTo>
                      <a:pt x="0" y="1"/>
                      <a:pt x="10" y="58"/>
                      <a:pt x="29" y="133"/>
                    </a:cubicBezTo>
                    <a:cubicBezTo>
                      <a:pt x="29" y="98"/>
                      <a:pt x="29" y="62"/>
                      <a:pt x="20" y="35"/>
                    </a:cubicBezTo>
                    <a:cubicBezTo>
                      <a:pt x="12" y="11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6" name="Google Shape;16546;p30"/>
              <p:cNvSpPr/>
              <p:nvPr/>
            </p:nvSpPr>
            <p:spPr>
              <a:xfrm>
                <a:off x="9078754" y="878410"/>
                <a:ext cx="22249" cy="5782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1" extrusionOk="0">
                    <a:moveTo>
                      <a:pt x="152" y="1"/>
                    </a:moveTo>
                    <a:cubicBezTo>
                      <a:pt x="108" y="19"/>
                      <a:pt x="63" y="45"/>
                      <a:pt x="10" y="72"/>
                    </a:cubicBezTo>
                    <a:cubicBezTo>
                      <a:pt x="1" y="206"/>
                      <a:pt x="36" y="322"/>
                      <a:pt x="135" y="420"/>
                    </a:cubicBezTo>
                    <a:cubicBezTo>
                      <a:pt x="161" y="277"/>
                      <a:pt x="161" y="144"/>
                      <a:pt x="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7" name="Google Shape;16547;p30"/>
              <p:cNvSpPr/>
              <p:nvPr/>
            </p:nvSpPr>
            <p:spPr>
              <a:xfrm>
                <a:off x="9082462" y="1298527"/>
                <a:ext cx="2458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5" extrusionOk="0">
                    <a:moveTo>
                      <a:pt x="101" y="0"/>
                    </a:moveTo>
                    <a:cubicBezTo>
                      <a:pt x="85" y="0"/>
                      <a:pt x="67" y="3"/>
                      <a:pt x="45" y="11"/>
                    </a:cubicBezTo>
                    <a:cubicBezTo>
                      <a:pt x="1" y="82"/>
                      <a:pt x="45" y="127"/>
                      <a:pt x="161" y="145"/>
                    </a:cubicBezTo>
                    <a:cubicBezTo>
                      <a:pt x="176" y="85"/>
                      <a:pt x="178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8" name="Google Shape;16548;p30"/>
              <p:cNvSpPr/>
              <p:nvPr/>
            </p:nvSpPr>
            <p:spPr>
              <a:xfrm>
                <a:off x="9040849" y="451563"/>
                <a:ext cx="34335" cy="35022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13" y="0"/>
                    </a:moveTo>
                    <a:cubicBezTo>
                      <a:pt x="5" y="0"/>
                      <a:pt x="0" y="7"/>
                      <a:pt x="0" y="22"/>
                    </a:cubicBezTo>
                    <a:cubicBezTo>
                      <a:pt x="9" y="210"/>
                      <a:pt x="188" y="245"/>
                      <a:pt x="250" y="254"/>
                    </a:cubicBezTo>
                    <a:cubicBezTo>
                      <a:pt x="197" y="194"/>
                      <a:pt x="5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9" name="Google Shape;16549;p30"/>
              <p:cNvSpPr/>
              <p:nvPr/>
            </p:nvSpPr>
            <p:spPr>
              <a:xfrm>
                <a:off x="9075046" y="486447"/>
                <a:ext cx="3296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24" h="18" extrusionOk="0">
                    <a:moveTo>
                      <a:pt x="1" y="0"/>
                    </a:moveTo>
                    <a:cubicBezTo>
                      <a:pt x="11" y="10"/>
                      <a:pt x="18" y="17"/>
                      <a:pt x="21" y="17"/>
                    </a:cubicBezTo>
                    <a:cubicBezTo>
                      <a:pt x="23" y="17"/>
                      <a:pt x="23" y="12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0" name="Google Shape;16550;p30"/>
              <p:cNvSpPr/>
              <p:nvPr/>
            </p:nvSpPr>
            <p:spPr>
              <a:xfrm>
                <a:off x="9101003" y="602772"/>
                <a:ext cx="5906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17" y="1"/>
                    </a:moveTo>
                    <a:cubicBezTo>
                      <a:pt x="0" y="18"/>
                      <a:pt x="29" y="63"/>
                      <a:pt x="38" y="63"/>
                    </a:cubicBezTo>
                    <a:cubicBezTo>
                      <a:pt x="43" y="63"/>
                      <a:pt x="40" y="47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1" name="Google Shape;16551;p30"/>
              <p:cNvSpPr/>
              <p:nvPr/>
            </p:nvSpPr>
            <p:spPr>
              <a:xfrm>
                <a:off x="9061587" y="508283"/>
                <a:ext cx="36670" cy="37082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0" extrusionOk="0">
                    <a:moveTo>
                      <a:pt x="227" y="1"/>
                    </a:moveTo>
                    <a:cubicBezTo>
                      <a:pt x="216" y="1"/>
                      <a:pt x="193" y="21"/>
                      <a:pt x="153" y="73"/>
                    </a:cubicBezTo>
                    <a:cubicBezTo>
                      <a:pt x="144" y="100"/>
                      <a:pt x="1" y="269"/>
                      <a:pt x="126" y="269"/>
                    </a:cubicBezTo>
                    <a:cubicBezTo>
                      <a:pt x="147" y="269"/>
                      <a:pt x="266" y="1"/>
                      <a:pt x="2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2" name="Google Shape;16552;p30"/>
              <p:cNvSpPr/>
              <p:nvPr/>
            </p:nvSpPr>
            <p:spPr>
              <a:xfrm>
                <a:off x="4620343" y="151891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9"/>
                    </a:moveTo>
                    <a:cubicBezTo>
                      <a:pt x="0" y="19"/>
                      <a:pt x="27" y="1"/>
                      <a:pt x="0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3" name="Google Shape;16553;p30"/>
              <p:cNvSpPr/>
              <p:nvPr/>
            </p:nvSpPr>
            <p:spPr>
              <a:xfrm>
                <a:off x="9050600" y="926066"/>
                <a:ext cx="81031" cy="74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46" extrusionOk="0">
                    <a:moveTo>
                      <a:pt x="42" y="1"/>
                    </a:moveTo>
                    <a:cubicBezTo>
                      <a:pt x="29" y="1"/>
                      <a:pt x="15" y="1"/>
                      <a:pt x="1" y="2"/>
                    </a:cubicBezTo>
                    <a:cubicBezTo>
                      <a:pt x="36" y="2"/>
                      <a:pt x="9" y="394"/>
                      <a:pt x="36" y="546"/>
                    </a:cubicBezTo>
                    <a:cubicBezTo>
                      <a:pt x="36" y="537"/>
                      <a:pt x="589" y="1"/>
                      <a:pt x="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4" name="Google Shape;16554;p30"/>
              <p:cNvSpPr/>
              <p:nvPr/>
            </p:nvSpPr>
            <p:spPr>
              <a:xfrm>
                <a:off x="9044420" y="1143197"/>
                <a:ext cx="38181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87" y="1"/>
                    </a:moveTo>
                    <a:cubicBezTo>
                      <a:pt x="51" y="1"/>
                      <a:pt x="20" y="13"/>
                      <a:pt x="1" y="53"/>
                    </a:cubicBezTo>
                    <a:cubicBezTo>
                      <a:pt x="19" y="98"/>
                      <a:pt x="46" y="134"/>
                      <a:pt x="63" y="178"/>
                    </a:cubicBezTo>
                    <a:cubicBezTo>
                      <a:pt x="126" y="196"/>
                      <a:pt x="179" y="214"/>
                      <a:pt x="242" y="241"/>
                    </a:cubicBezTo>
                    <a:cubicBezTo>
                      <a:pt x="197" y="205"/>
                      <a:pt x="170" y="169"/>
                      <a:pt x="144" y="125"/>
                    </a:cubicBezTo>
                    <a:cubicBezTo>
                      <a:pt x="197" y="107"/>
                      <a:pt x="242" y="71"/>
                      <a:pt x="278" y="27"/>
                    </a:cubicBezTo>
                    <a:lnTo>
                      <a:pt x="278" y="27"/>
                    </a:lnTo>
                    <a:cubicBezTo>
                      <a:pt x="271" y="30"/>
                      <a:pt x="263" y="31"/>
                      <a:pt x="254" y="31"/>
                    </a:cubicBezTo>
                    <a:cubicBezTo>
                      <a:pt x="210" y="31"/>
                      <a:pt x="143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5" name="Google Shape;16555;p30"/>
              <p:cNvSpPr/>
              <p:nvPr/>
            </p:nvSpPr>
            <p:spPr>
              <a:xfrm>
                <a:off x="9010222" y="1290561"/>
                <a:ext cx="16069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7" y="0"/>
                    </a:moveTo>
                    <a:cubicBezTo>
                      <a:pt x="34" y="0"/>
                      <a:pt x="16" y="30"/>
                      <a:pt x="0" y="87"/>
                    </a:cubicBezTo>
                    <a:cubicBezTo>
                      <a:pt x="24" y="122"/>
                      <a:pt x="44" y="140"/>
                      <a:pt x="61" y="140"/>
                    </a:cubicBezTo>
                    <a:cubicBezTo>
                      <a:pt x="83" y="140"/>
                      <a:pt x="101" y="111"/>
                      <a:pt x="116" y="51"/>
                    </a:cubicBezTo>
                    <a:cubicBezTo>
                      <a:pt x="93" y="17"/>
                      <a:pt x="74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6" name="Google Shape;16556;p30"/>
              <p:cNvSpPr/>
              <p:nvPr/>
            </p:nvSpPr>
            <p:spPr>
              <a:xfrm>
                <a:off x="9042085" y="1116142"/>
                <a:ext cx="16069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8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18" y="27"/>
                      <a:pt x="0" y="63"/>
                      <a:pt x="45" y="108"/>
                    </a:cubicBezTo>
                    <a:cubicBezTo>
                      <a:pt x="107" y="81"/>
                      <a:pt x="116" y="45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7" name="Google Shape;16557;p30"/>
              <p:cNvSpPr/>
              <p:nvPr/>
            </p:nvSpPr>
            <p:spPr>
              <a:xfrm>
                <a:off x="9064059" y="1087987"/>
                <a:ext cx="30352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5" extrusionOk="0">
                    <a:moveTo>
                      <a:pt x="126" y="0"/>
                    </a:moveTo>
                    <a:cubicBezTo>
                      <a:pt x="19" y="36"/>
                      <a:pt x="1" y="107"/>
                      <a:pt x="63" y="206"/>
                    </a:cubicBezTo>
                    <a:cubicBezTo>
                      <a:pt x="94" y="226"/>
                      <a:pt x="116" y="234"/>
                      <a:pt x="133" y="234"/>
                    </a:cubicBezTo>
                    <a:cubicBezTo>
                      <a:pt x="221" y="234"/>
                      <a:pt x="148" y="8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8" name="Google Shape;16558;p30"/>
              <p:cNvSpPr/>
              <p:nvPr/>
            </p:nvSpPr>
            <p:spPr>
              <a:xfrm>
                <a:off x="9082462" y="991164"/>
                <a:ext cx="8652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9" y="72"/>
                      <a:pt x="1" y="152"/>
                      <a:pt x="45" y="233"/>
                    </a:cubicBezTo>
                    <a:cubicBezTo>
                      <a:pt x="54" y="152"/>
                      <a:pt x="54" y="8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9" name="Google Shape;16559;p30"/>
              <p:cNvSpPr/>
              <p:nvPr/>
            </p:nvSpPr>
            <p:spPr>
              <a:xfrm>
                <a:off x="9088917" y="697123"/>
                <a:ext cx="21150" cy="14558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07" y="1"/>
                    </a:moveTo>
                    <a:cubicBezTo>
                      <a:pt x="90" y="1"/>
                      <a:pt x="66" y="13"/>
                      <a:pt x="34" y="45"/>
                    </a:cubicBezTo>
                    <a:cubicBezTo>
                      <a:pt x="0" y="85"/>
                      <a:pt x="2" y="105"/>
                      <a:pt x="39" y="105"/>
                    </a:cubicBezTo>
                    <a:cubicBezTo>
                      <a:pt x="51" y="105"/>
                      <a:pt x="67" y="103"/>
                      <a:pt x="87" y="99"/>
                    </a:cubicBezTo>
                    <a:cubicBezTo>
                      <a:pt x="140" y="99"/>
                      <a:pt x="154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0" name="Google Shape;16560;p30"/>
              <p:cNvSpPr/>
              <p:nvPr/>
            </p:nvSpPr>
            <p:spPr>
              <a:xfrm>
                <a:off x="8745984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7" y="0"/>
                      <a:pt x="0" y="11"/>
                      <a:pt x="69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1" name="Google Shape;16561;p30"/>
              <p:cNvSpPr/>
              <p:nvPr/>
            </p:nvSpPr>
            <p:spPr>
              <a:xfrm>
                <a:off x="6516847" y="4982896"/>
                <a:ext cx="50404" cy="2211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1" extrusionOk="0">
                    <a:moveTo>
                      <a:pt x="349" y="0"/>
                    </a:moveTo>
                    <a:lnTo>
                      <a:pt x="349" y="0"/>
                    </a:lnTo>
                    <a:cubicBezTo>
                      <a:pt x="324" y="49"/>
                      <a:pt x="291" y="98"/>
                      <a:pt x="262" y="98"/>
                    </a:cubicBezTo>
                    <a:cubicBezTo>
                      <a:pt x="248" y="98"/>
                      <a:pt x="235" y="88"/>
                      <a:pt x="224" y="63"/>
                    </a:cubicBezTo>
                    <a:cubicBezTo>
                      <a:pt x="210" y="27"/>
                      <a:pt x="192" y="13"/>
                      <a:pt x="171" y="13"/>
                    </a:cubicBezTo>
                    <a:cubicBezTo>
                      <a:pt x="109" y="13"/>
                      <a:pt x="28" y="134"/>
                      <a:pt x="1" y="161"/>
                    </a:cubicBezTo>
                    <a:cubicBezTo>
                      <a:pt x="367" y="161"/>
                      <a:pt x="331" y="89"/>
                      <a:pt x="3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2" name="Google Shape;16562;p30"/>
              <p:cNvSpPr/>
              <p:nvPr/>
            </p:nvSpPr>
            <p:spPr>
              <a:xfrm>
                <a:off x="6564641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9" y="36"/>
                      <a:pt x="10" y="62"/>
                      <a:pt x="1" y="89"/>
                    </a:cubicBezTo>
                    <a:cubicBezTo>
                      <a:pt x="28" y="54"/>
                      <a:pt x="45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3" name="Google Shape;16563;p30"/>
              <p:cNvSpPr/>
              <p:nvPr/>
            </p:nvSpPr>
            <p:spPr>
              <a:xfrm>
                <a:off x="3723388" y="132664"/>
                <a:ext cx="40927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9" extrusionOk="0">
                    <a:moveTo>
                      <a:pt x="220" y="0"/>
                    </a:moveTo>
                    <a:cubicBezTo>
                      <a:pt x="173" y="0"/>
                      <a:pt x="100" y="21"/>
                      <a:pt x="1" y="60"/>
                    </a:cubicBezTo>
                    <a:cubicBezTo>
                      <a:pt x="24" y="96"/>
                      <a:pt x="136" y="138"/>
                      <a:pt x="210" y="138"/>
                    </a:cubicBezTo>
                    <a:cubicBezTo>
                      <a:pt x="249" y="138"/>
                      <a:pt x="277" y="127"/>
                      <a:pt x="277" y="96"/>
                    </a:cubicBezTo>
                    <a:cubicBezTo>
                      <a:pt x="297" y="32"/>
                      <a:pt x="279" y="0"/>
                      <a:pt x="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4" name="Google Shape;16564;p30"/>
              <p:cNvSpPr/>
              <p:nvPr/>
            </p:nvSpPr>
            <p:spPr>
              <a:xfrm>
                <a:off x="9059252" y="1701751"/>
                <a:ext cx="25820" cy="3570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0" extrusionOk="0">
                    <a:moveTo>
                      <a:pt x="80" y="1"/>
                    </a:moveTo>
                    <a:cubicBezTo>
                      <a:pt x="54" y="36"/>
                      <a:pt x="27" y="72"/>
                      <a:pt x="0" y="108"/>
                    </a:cubicBezTo>
                    <a:cubicBezTo>
                      <a:pt x="27" y="161"/>
                      <a:pt x="45" y="215"/>
                      <a:pt x="62" y="260"/>
                    </a:cubicBezTo>
                    <a:cubicBezTo>
                      <a:pt x="178" y="152"/>
                      <a:pt x="187" y="7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5" name="Google Shape;16565;p30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6" name="Google Shape;16566;p30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7" name="Google Shape;16567;p30"/>
              <p:cNvSpPr/>
              <p:nvPr/>
            </p:nvSpPr>
            <p:spPr>
              <a:xfrm>
                <a:off x="9062823" y="1236313"/>
                <a:ext cx="618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5" h="36" extrusionOk="0">
                    <a:moveTo>
                      <a:pt x="45" y="1"/>
                    </a:moveTo>
                    <a:cubicBezTo>
                      <a:pt x="27" y="18"/>
                      <a:pt x="10" y="36"/>
                      <a:pt x="1" y="36"/>
                    </a:cubicBezTo>
                    <a:cubicBezTo>
                      <a:pt x="10" y="36"/>
                      <a:pt x="19" y="27"/>
                      <a:pt x="36" y="9"/>
                    </a:cubicBezTo>
                    <a:cubicBezTo>
                      <a:pt x="36" y="9"/>
                      <a:pt x="36" y="9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8" name="Google Shape;16568;p30"/>
              <p:cNvSpPr/>
              <p:nvPr/>
            </p:nvSpPr>
            <p:spPr>
              <a:xfrm>
                <a:off x="9004042" y="235805"/>
                <a:ext cx="42163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38" extrusionOk="0">
                    <a:moveTo>
                      <a:pt x="63" y="0"/>
                    </a:moveTo>
                    <a:cubicBezTo>
                      <a:pt x="54" y="0"/>
                      <a:pt x="45" y="2"/>
                      <a:pt x="36" y="5"/>
                    </a:cubicBezTo>
                    <a:cubicBezTo>
                      <a:pt x="1" y="14"/>
                      <a:pt x="152" y="237"/>
                      <a:pt x="161" y="237"/>
                    </a:cubicBezTo>
                    <a:cubicBezTo>
                      <a:pt x="307" y="148"/>
                      <a:pt x="159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9" name="Google Shape;16569;p30"/>
              <p:cNvSpPr/>
              <p:nvPr/>
            </p:nvSpPr>
            <p:spPr>
              <a:xfrm>
                <a:off x="7526420" y="172766"/>
                <a:ext cx="65511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30" extrusionOk="0">
                    <a:moveTo>
                      <a:pt x="375" y="0"/>
                    </a:moveTo>
                    <a:cubicBezTo>
                      <a:pt x="251" y="0"/>
                      <a:pt x="126" y="27"/>
                      <a:pt x="1" y="63"/>
                    </a:cubicBezTo>
                    <a:cubicBezTo>
                      <a:pt x="108" y="81"/>
                      <a:pt x="54" y="125"/>
                      <a:pt x="81" y="125"/>
                    </a:cubicBezTo>
                    <a:cubicBezTo>
                      <a:pt x="88" y="127"/>
                      <a:pt x="116" y="130"/>
                      <a:pt x="154" y="130"/>
                    </a:cubicBezTo>
                    <a:cubicBezTo>
                      <a:pt x="271" y="130"/>
                      <a:pt x="477" y="109"/>
                      <a:pt x="3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0" name="Google Shape;16570;p30"/>
              <p:cNvSpPr/>
              <p:nvPr/>
            </p:nvSpPr>
            <p:spPr>
              <a:xfrm>
                <a:off x="9051836" y="1188382"/>
                <a:ext cx="19777" cy="1854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0" y="1"/>
                    </a:moveTo>
                    <a:cubicBezTo>
                      <a:pt x="18" y="46"/>
                      <a:pt x="54" y="90"/>
                      <a:pt x="81" y="135"/>
                    </a:cubicBezTo>
                    <a:cubicBezTo>
                      <a:pt x="143" y="28"/>
                      <a:pt x="81" y="4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1" name="Google Shape;16571;p30"/>
              <p:cNvSpPr/>
              <p:nvPr/>
            </p:nvSpPr>
            <p:spPr>
              <a:xfrm>
                <a:off x="8948970" y="368199"/>
                <a:ext cx="46696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0" extrusionOk="0">
                    <a:moveTo>
                      <a:pt x="104" y="0"/>
                    </a:moveTo>
                    <a:cubicBezTo>
                      <a:pt x="46" y="0"/>
                      <a:pt x="0" y="13"/>
                      <a:pt x="0" y="49"/>
                    </a:cubicBezTo>
                    <a:cubicBezTo>
                      <a:pt x="0" y="99"/>
                      <a:pt x="106" y="130"/>
                      <a:pt x="199" y="130"/>
                    </a:cubicBezTo>
                    <a:cubicBezTo>
                      <a:pt x="273" y="130"/>
                      <a:pt x="339" y="111"/>
                      <a:pt x="339" y="67"/>
                    </a:cubicBezTo>
                    <a:cubicBezTo>
                      <a:pt x="339" y="39"/>
                      <a:pt x="204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2" name="Google Shape;16572;p30"/>
              <p:cNvSpPr/>
              <p:nvPr/>
            </p:nvSpPr>
            <p:spPr>
              <a:xfrm>
                <a:off x="7531364" y="127445"/>
                <a:ext cx="25957" cy="14283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134" y="0"/>
                    </a:moveTo>
                    <a:cubicBezTo>
                      <a:pt x="27" y="27"/>
                      <a:pt x="0" y="54"/>
                      <a:pt x="108" y="98"/>
                    </a:cubicBezTo>
                    <a:cubicBezTo>
                      <a:pt x="123" y="102"/>
                      <a:pt x="136" y="104"/>
                      <a:pt x="146" y="104"/>
                    </a:cubicBezTo>
                    <a:cubicBezTo>
                      <a:pt x="189" y="104"/>
                      <a:pt x="185" y="72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3" name="Google Shape;16573;p30"/>
              <p:cNvSpPr/>
              <p:nvPr/>
            </p:nvSpPr>
            <p:spPr>
              <a:xfrm>
                <a:off x="8988111" y="3185552"/>
                <a:ext cx="13597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99" y="0"/>
                    </a:moveTo>
                    <a:cubicBezTo>
                      <a:pt x="63" y="36"/>
                      <a:pt x="36" y="71"/>
                      <a:pt x="1" y="107"/>
                    </a:cubicBezTo>
                    <a:cubicBezTo>
                      <a:pt x="63" y="107"/>
                      <a:pt x="99" y="71"/>
                      <a:pt x="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4" name="Google Shape;16574;p30"/>
              <p:cNvSpPr/>
              <p:nvPr/>
            </p:nvSpPr>
            <p:spPr>
              <a:xfrm>
                <a:off x="9006102" y="2505454"/>
                <a:ext cx="49580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244" y="0"/>
                    </a:moveTo>
                    <a:cubicBezTo>
                      <a:pt x="203" y="0"/>
                      <a:pt x="163" y="30"/>
                      <a:pt x="119" y="90"/>
                    </a:cubicBezTo>
                    <a:cubicBezTo>
                      <a:pt x="1" y="134"/>
                      <a:pt x="66" y="167"/>
                      <a:pt x="154" y="167"/>
                    </a:cubicBezTo>
                    <a:cubicBezTo>
                      <a:pt x="245" y="167"/>
                      <a:pt x="361" y="132"/>
                      <a:pt x="325" y="37"/>
                    </a:cubicBezTo>
                    <a:cubicBezTo>
                      <a:pt x="297" y="12"/>
                      <a:pt x="270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5" name="Google Shape;16575;p30"/>
              <p:cNvSpPr/>
              <p:nvPr/>
            </p:nvSpPr>
            <p:spPr>
              <a:xfrm>
                <a:off x="9061587" y="26291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6" name="Google Shape;16576;p30"/>
              <p:cNvSpPr/>
              <p:nvPr/>
            </p:nvSpPr>
            <p:spPr>
              <a:xfrm>
                <a:off x="9021209" y="2652543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18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7" name="Google Shape;16577;p30"/>
              <p:cNvSpPr/>
              <p:nvPr/>
            </p:nvSpPr>
            <p:spPr>
              <a:xfrm>
                <a:off x="8995527" y="2566844"/>
                <a:ext cx="91194" cy="8583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625" extrusionOk="0">
                    <a:moveTo>
                      <a:pt x="625" y="0"/>
                    </a:moveTo>
                    <a:cubicBezTo>
                      <a:pt x="624" y="3"/>
                      <a:pt x="624" y="5"/>
                      <a:pt x="624" y="8"/>
                    </a:cubicBezTo>
                    <a:lnTo>
                      <a:pt x="624" y="8"/>
                    </a:lnTo>
                    <a:cubicBezTo>
                      <a:pt x="624" y="5"/>
                      <a:pt x="625" y="3"/>
                      <a:pt x="625" y="0"/>
                    </a:cubicBezTo>
                    <a:close/>
                    <a:moveTo>
                      <a:pt x="624" y="8"/>
                    </a:moveTo>
                    <a:cubicBezTo>
                      <a:pt x="619" y="59"/>
                      <a:pt x="568" y="89"/>
                      <a:pt x="514" y="89"/>
                    </a:cubicBezTo>
                    <a:cubicBezTo>
                      <a:pt x="497" y="89"/>
                      <a:pt x="480" y="86"/>
                      <a:pt x="464" y="80"/>
                    </a:cubicBezTo>
                    <a:cubicBezTo>
                      <a:pt x="446" y="80"/>
                      <a:pt x="0" y="321"/>
                      <a:pt x="0" y="339"/>
                    </a:cubicBezTo>
                    <a:cubicBezTo>
                      <a:pt x="0" y="384"/>
                      <a:pt x="161" y="580"/>
                      <a:pt x="187" y="624"/>
                    </a:cubicBezTo>
                    <a:cubicBezTo>
                      <a:pt x="244" y="480"/>
                      <a:pt x="279" y="456"/>
                      <a:pt x="305" y="456"/>
                    </a:cubicBezTo>
                    <a:cubicBezTo>
                      <a:pt x="318" y="456"/>
                      <a:pt x="329" y="463"/>
                      <a:pt x="340" y="463"/>
                    </a:cubicBezTo>
                    <a:cubicBezTo>
                      <a:pt x="364" y="463"/>
                      <a:pt x="386" y="430"/>
                      <a:pt x="428" y="223"/>
                    </a:cubicBezTo>
                    <a:cubicBezTo>
                      <a:pt x="560" y="237"/>
                      <a:pt x="615" y="260"/>
                      <a:pt x="635" y="260"/>
                    </a:cubicBezTo>
                    <a:cubicBezTo>
                      <a:pt x="664" y="260"/>
                      <a:pt x="615" y="210"/>
                      <a:pt x="624" y="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8" name="Google Shape;16578;p30"/>
              <p:cNvSpPr/>
              <p:nvPr/>
            </p:nvSpPr>
            <p:spPr>
              <a:xfrm>
                <a:off x="9019973" y="2680285"/>
                <a:ext cx="24584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0" extrusionOk="0">
                    <a:moveTo>
                      <a:pt x="173" y="0"/>
                    </a:moveTo>
                    <a:cubicBezTo>
                      <a:pt x="172" y="0"/>
                      <a:pt x="171" y="1"/>
                      <a:pt x="170" y="4"/>
                    </a:cubicBezTo>
                    <a:cubicBezTo>
                      <a:pt x="161" y="4"/>
                      <a:pt x="1" y="102"/>
                      <a:pt x="1" y="102"/>
                    </a:cubicBezTo>
                    <a:cubicBezTo>
                      <a:pt x="28" y="129"/>
                      <a:pt x="52" y="140"/>
                      <a:pt x="72" y="140"/>
                    </a:cubicBezTo>
                    <a:cubicBezTo>
                      <a:pt x="147" y="140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9" name="Google Shape;16579;p30"/>
              <p:cNvSpPr/>
              <p:nvPr/>
            </p:nvSpPr>
            <p:spPr>
              <a:xfrm>
                <a:off x="3045898" y="4997591"/>
                <a:ext cx="29528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4" extrusionOk="0">
                    <a:moveTo>
                      <a:pt x="72" y="0"/>
                    </a:moveTo>
                    <a:cubicBezTo>
                      <a:pt x="30" y="0"/>
                      <a:pt x="1" y="18"/>
                      <a:pt x="9" y="54"/>
                    </a:cubicBezTo>
                    <a:lnTo>
                      <a:pt x="215" y="54"/>
                    </a:lnTo>
                    <a:cubicBezTo>
                      <a:pt x="170" y="18"/>
                      <a:pt x="114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0" name="Google Shape;16580;p30"/>
              <p:cNvSpPr/>
              <p:nvPr/>
            </p:nvSpPr>
            <p:spPr>
              <a:xfrm>
                <a:off x="9026428" y="3157672"/>
                <a:ext cx="2197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0" y="1"/>
                      <a:pt x="4" y="25"/>
                      <a:pt x="16" y="25"/>
                    </a:cubicBezTo>
                    <a:cubicBezTo>
                      <a:pt x="10" y="7"/>
                      <a:pt x="6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1" name="Google Shape;16581;p30"/>
              <p:cNvSpPr/>
              <p:nvPr/>
            </p:nvSpPr>
            <p:spPr>
              <a:xfrm>
                <a:off x="2078213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68"/>
                      <a:pt x="29" y="111"/>
                      <a:pt x="76" y="111"/>
                    </a:cubicBezTo>
                    <a:cubicBezTo>
                      <a:pt x="91" y="111"/>
                      <a:pt x="107" y="107"/>
                      <a:pt x="124" y="98"/>
                    </a:cubicBezTo>
                    <a:cubicBezTo>
                      <a:pt x="88" y="72"/>
                      <a:pt x="52" y="45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2" name="Google Shape;16582;p30"/>
              <p:cNvSpPr/>
              <p:nvPr/>
            </p:nvSpPr>
            <p:spPr>
              <a:xfrm>
                <a:off x="9056780" y="2651994"/>
                <a:ext cx="28292" cy="1126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2" extrusionOk="0">
                    <a:moveTo>
                      <a:pt x="117" y="0"/>
                    </a:moveTo>
                    <a:cubicBezTo>
                      <a:pt x="76" y="0"/>
                      <a:pt x="37" y="14"/>
                      <a:pt x="0" y="40"/>
                    </a:cubicBezTo>
                    <a:cubicBezTo>
                      <a:pt x="0" y="63"/>
                      <a:pt x="55" y="81"/>
                      <a:pt x="108" y="81"/>
                    </a:cubicBezTo>
                    <a:cubicBezTo>
                      <a:pt x="157" y="81"/>
                      <a:pt x="205" y="65"/>
                      <a:pt x="205" y="22"/>
                    </a:cubicBezTo>
                    <a:cubicBezTo>
                      <a:pt x="176" y="7"/>
                      <a:pt x="146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3" name="Google Shape;16583;p30"/>
              <p:cNvSpPr/>
              <p:nvPr/>
            </p:nvSpPr>
            <p:spPr>
              <a:xfrm>
                <a:off x="9069003" y="1396998"/>
                <a:ext cx="9888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8" extrusionOk="0">
                    <a:moveTo>
                      <a:pt x="49" y="1"/>
                    </a:moveTo>
                    <a:cubicBezTo>
                      <a:pt x="38" y="1"/>
                      <a:pt x="23" y="30"/>
                      <a:pt x="0" y="88"/>
                    </a:cubicBezTo>
                    <a:cubicBezTo>
                      <a:pt x="5" y="141"/>
                      <a:pt x="12" y="168"/>
                      <a:pt x="23" y="168"/>
                    </a:cubicBezTo>
                    <a:cubicBezTo>
                      <a:pt x="34" y="168"/>
                      <a:pt x="49" y="141"/>
                      <a:pt x="72" y="88"/>
                    </a:cubicBezTo>
                    <a:cubicBezTo>
                      <a:pt x="67" y="30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4" name="Google Shape;16584;p30"/>
              <p:cNvSpPr/>
              <p:nvPr/>
            </p:nvSpPr>
            <p:spPr>
              <a:xfrm>
                <a:off x="8997862" y="1427350"/>
                <a:ext cx="11811" cy="26644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4" extrusionOk="0">
                    <a:moveTo>
                      <a:pt x="1" y="0"/>
                    </a:moveTo>
                    <a:cubicBezTo>
                      <a:pt x="44" y="142"/>
                      <a:pt x="66" y="194"/>
                      <a:pt x="76" y="194"/>
                    </a:cubicBezTo>
                    <a:cubicBezTo>
                      <a:pt x="86" y="194"/>
                      <a:pt x="85" y="153"/>
                      <a:pt x="81" y="99"/>
                    </a:cubicBezTo>
                    <a:cubicBezTo>
                      <a:pt x="46" y="54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5" name="Google Shape;16585;p30"/>
              <p:cNvSpPr/>
              <p:nvPr/>
            </p:nvSpPr>
            <p:spPr>
              <a:xfrm>
                <a:off x="9054308" y="140771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6" name="Google Shape;16586;p30"/>
              <p:cNvSpPr/>
              <p:nvPr/>
            </p:nvSpPr>
            <p:spPr>
              <a:xfrm>
                <a:off x="8991819" y="1383264"/>
                <a:ext cx="72378" cy="82267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9" extrusionOk="0">
                    <a:moveTo>
                      <a:pt x="366" y="0"/>
                    </a:moveTo>
                    <a:cubicBezTo>
                      <a:pt x="363" y="48"/>
                      <a:pt x="322" y="63"/>
                      <a:pt x="268" y="63"/>
                    </a:cubicBezTo>
                    <a:cubicBezTo>
                      <a:pt x="182" y="63"/>
                      <a:pt x="64" y="25"/>
                      <a:pt x="15" y="25"/>
                    </a:cubicBezTo>
                    <a:cubicBezTo>
                      <a:pt x="9" y="25"/>
                      <a:pt x="4" y="26"/>
                      <a:pt x="0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38" y="27"/>
                      <a:pt x="154" y="598"/>
                      <a:pt x="375" y="598"/>
                    </a:cubicBezTo>
                    <a:cubicBezTo>
                      <a:pt x="500" y="598"/>
                      <a:pt x="304" y="259"/>
                      <a:pt x="304" y="241"/>
                    </a:cubicBezTo>
                    <a:cubicBezTo>
                      <a:pt x="527" y="54"/>
                      <a:pt x="357" y="134"/>
                      <a:pt x="3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7" name="Google Shape;16587;p30"/>
              <p:cNvSpPr/>
              <p:nvPr/>
            </p:nvSpPr>
            <p:spPr>
              <a:xfrm>
                <a:off x="9058428" y="1522388"/>
                <a:ext cx="40103" cy="37356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2" extrusionOk="0">
                    <a:moveTo>
                      <a:pt x="151" y="1"/>
                    </a:moveTo>
                    <a:cubicBezTo>
                      <a:pt x="76" y="1"/>
                      <a:pt x="1" y="50"/>
                      <a:pt x="24" y="138"/>
                    </a:cubicBezTo>
                    <a:cubicBezTo>
                      <a:pt x="77" y="183"/>
                      <a:pt x="131" y="227"/>
                      <a:pt x="184" y="272"/>
                    </a:cubicBezTo>
                    <a:cubicBezTo>
                      <a:pt x="205" y="245"/>
                      <a:pt x="169" y="75"/>
                      <a:pt x="212" y="75"/>
                    </a:cubicBezTo>
                    <a:cubicBezTo>
                      <a:pt x="226" y="75"/>
                      <a:pt x="248" y="93"/>
                      <a:pt x="283" y="138"/>
                    </a:cubicBezTo>
                    <a:cubicBezTo>
                      <a:pt x="291" y="44"/>
                      <a:pt x="221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8" name="Google Shape;16588;p30"/>
              <p:cNvSpPr/>
              <p:nvPr/>
            </p:nvSpPr>
            <p:spPr>
              <a:xfrm>
                <a:off x="9098394" y="1430371"/>
                <a:ext cx="6867" cy="1551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3" extrusionOk="0">
                    <a:moveTo>
                      <a:pt x="35" y="1"/>
                    </a:moveTo>
                    <a:cubicBezTo>
                      <a:pt x="25" y="1"/>
                      <a:pt x="9" y="28"/>
                      <a:pt x="0" y="50"/>
                    </a:cubicBezTo>
                    <a:cubicBezTo>
                      <a:pt x="9" y="68"/>
                      <a:pt x="27" y="86"/>
                      <a:pt x="36" y="112"/>
                    </a:cubicBezTo>
                    <a:cubicBezTo>
                      <a:pt x="50" y="28"/>
                      <a:pt x="45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9" name="Google Shape;16589;p30"/>
              <p:cNvSpPr/>
              <p:nvPr/>
            </p:nvSpPr>
            <p:spPr>
              <a:xfrm>
                <a:off x="9096333" y="1435041"/>
                <a:ext cx="21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16" h="43" extrusionOk="0">
                    <a:moveTo>
                      <a:pt x="3" y="1"/>
                    </a:moveTo>
                    <a:cubicBezTo>
                      <a:pt x="0" y="1"/>
                      <a:pt x="4" y="15"/>
                      <a:pt x="15" y="43"/>
                    </a:cubicBezTo>
                    <a:cubicBezTo>
                      <a:pt x="15" y="34"/>
                      <a:pt x="15" y="25"/>
                      <a:pt x="15" y="16"/>
                    </a:cubicBezTo>
                    <a:cubicBezTo>
                      <a:pt x="9" y="6"/>
                      <a:pt x="5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0" name="Google Shape;16590;p30"/>
              <p:cNvSpPr/>
              <p:nvPr/>
            </p:nvSpPr>
            <p:spPr>
              <a:xfrm>
                <a:off x="9055819" y="1431607"/>
                <a:ext cx="15794" cy="25408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5" extrusionOk="0">
                    <a:moveTo>
                      <a:pt x="63" y="1"/>
                    </a:moveTo>
                    <a:cubicBezTo>
                      <a:pt x="19" y="1"/>
                      <a:pt x="0" y="43"/>
                      <a:pt x="7" y="130"/>
                    </a:cubicBezTo>
                    <a:cubicBezTo>
                      <a:pt x="7" y="170"/>
                      <a:pt x="12" y="185"/>
                      <a:pt x="20" y="185"/>
                    </a:cubicBezTo>
                    <a:cubicBezTo>
                      <a:pt x="45" y="185"/>
                      <a:pt x="101" y="21"/>
                      <a:pt x="114" y="14"/>
                    </a:cubicBezTo>
                    <a:cubicBezTo>
                      <a:pt x="94" y="5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1" name="Google Shape;16591;p30"/>
              <p:cNvSpPr/>
              <p:nvPr/>
            </p:nvSpPr>
            <p:spPr>
              <a:xfrm>
                <a:off x="9048128" y="1661374"/>
                <a:ext cx="26507" cy="2719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8" extrusionOk="0">
                    <a:moveTo>
                      <a:pt x="100" y="0"/>
                    </a:moveTo>
                    <a:cubicBezTo>
                      <a:pt x="52" y="0"/>
                      <a:pt x="1" y="45"/>
                      <a:pt x="1" y="72"/>
                    </a:cubicBezTo>
                    <a:cubicBezTo>
                      <a:pt x="17" y="154"/>
                      <a:pt x="71" y="198"/>
                      <a:pt x="155" y="198"/>
                    </a:cubicBezTo>
                    <a:cubicBezTo>
                      <a:pt x="163" y="198"/>
                      <a:pt x="171" y="197"/>
                      <a:pt x="179" y="197"/>
                    </a:cubicBezTo>
                    <a:cubicBezTo>
                      <a:pt x="193" y="45"/>
                      <a:pt x="148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2" name="Google Shape;16592;p30"/>
              <p:cNvSpPr/>
              <p:nvPr/>
            </p:nvSpPr>
            <p:spPr>
              <a:xfrm>
                <a:off x="9056780" y="1584190"/>
                <a:ext cx="19090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26" extrusionOk="0">
                    <a:moveTo>
                      <a:pt x="25" y="1"/>
                    </a:moveTo>
                    <a:cubicBezTo>
                      <a:pt x="10" y="1"/>
                      <a:pt x="0" y="27"/>
                      <a:pt x="0" y="99"/>
                    </a:cubicBezTo>
                    <a:cubicBezTo>
                      <a:pt x="18" y="143"/>
                      <a:pt x="36" y="179"/>
                      <a:pt x="54" y="214"/>
                    </a:cubicBezTo>
                    <a:cubicBezTo>
                      <a:pt x="65" y="222"/>
                      <a:pt x="74" y="225"/>
                      <a:pt x="81" y="225"/>
                    </a:cubicBezTo>
                    <a:cubicBezTo>
                      <a:pt x="138" y="225"/>
                      <a:pt x="6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3" name="Google Shape;16593;p30"/>
              <p:cNvSpPr/>
              <p:nvPr/>
            </p:nvSpPr>
            <p:spPr>
              <a:xfrm>
                <a:off x="8991407" y="1570593"/>
                <a:ext cx="60292" cy="50541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68" extrusionOk="0">
                    <a:moveTo>
                      <a:pt x="46" y="0"/>
                    </a:moveTo>
                    <a:cubicBezTo>
                      <a:pt x="16" y="0"/>
                      <a:pt x="1" y="24"/>
                      <a:pt x="12" y="82"/>
                    </a:cubicBezTo>
                    <a:cubicBezTo>
                      <a:pt x="12" y="77"/>
                      <a:pt x="13" y="74"/>
                      <a:pt x="15" y="74"/>
                    </a:cubicBezTo>
                    <a:cubicBezTo>
                      <a:pt x="42" y="74"/>
                      <a:pt x="249" y="367"/>
                      <a:pt x="270" y="367"/>
                    </a:cubicBezTo>
                    <a:cubicBezTo>
                      <a:pt x="271" y="367"/>
                      <a:pt x="271" y="367"/>
                      <a:pt x="271" y="367"/>
                    </a:cubicBezTo>
                    <a:cubicBezTo>
                      <a:pt x="439" y="304"/>
                      <a:pt x="152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4" name="Google Shape;16594;p30"/>
              <p:cNvSpPr/>
              <p:nvPr/>
            </p:nvSpPr>
            <p:spPr>
              <a:xfrm>
                <a:off x="4576807" y="4972595"/>
                <a:ext cx="55897" cy="2334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118" y="0"/>
                    </a:moveTo>
                    <a:cubicBezTo>
                      <a:pt x="54" y="0"/>
                      <a:pt x="5" y="6"/>
                      <a:pt x="5" y="22"/>
                    </a:cubicBezTo>
                    <a:cubicBezTo>
                      <a:pt x="1" y="130"/>
                      <a:pt x="64" y="169"/>
                      <a:pt x="142" y="169"/>
                    </a:cubicBezTo>
                    <a:cubicBezTo>
                      <a:pt x="244" y="169"/>
                      <a:pt x="371" y="101"/>
                      <a:pt x="406" y="31"/>
                    </a:cubicBezTo>
                    <a:cubicBezTo>
                      <a:pt x="401" y="19"/>
                      <a:pt x="235" y="0"/>
                      <a:pt x="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5" name="Google Shape;16595;p30"/>
              <p:cNvSpPr/>
              <p:nvPr/>
            </p:nvSpPr>
            <p:spPr>
              <a:xfrm>
                <a:off x="4412001" y="4994844"/>
                <a:ext cx="2458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5" extrusionOk="0">
                    <a:moveTo>
                      <a:pt x="88" y="0"/>
                    </a:moveTo>
                    <a:cubicBezTo>
                      <a:pt x="57" y="0"/>
                      <a:pt x="29" y="23"/>
                      <a:pt x="1" y="65"/>
                    </a:cubicBezTo>
                    <a:lnTo>
                      <a:pt x="179" y="56"/>
                    </a:lnTo>
                    <a:cubicBezTo>
                      <a:pt x="145" y="18"/>
                      <a:pt x="115" y="0"/>
                      <a:pt x="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6" name="Google Shape;16596;p30"/>
              <p:cNvSpPr/>
              <p:nvPr/>
            </p:nvSpPr>
            <p:spPr>
              <a:xfrm>
                <a:off x="6069674" y="142689"/>
                <a:ext cx="21150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02" y="1"/>
                    </a:moveTo>
                    <a:cubicBezTo>
                      <a:pt x="72" y="1"/>
                      <a:pt x="30" y="20"/>
                      <a:pt x="1" y="50"/>
                    </a:cubicBezTo>
                    <a:cubicBezTo>
                      <a:pt x="36" y="68"/>
                      <a:pt x="81" y="77"/>
                      <a:pt x="126" y="86"/>
                    </a:cubicBezTo>
                    <a:cubicBezTo>
                      <a:pt x="154" y="25"/>
                      <a:pt x="135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7" name="Google Shape;16597;p30"/>
              <p:cNvSpPr/>
              <p:nvPr/>
            </p:nvSpPr>
            <p:spPr>
              <a:xfrm>
                <a:off x="4451143" y="121265"/>
                <a:ext cx="52876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7" y="345"/>
                      <a:pt x="16" y="348"/>
                      <a:pt x="26" y="348"/>
                    </a:cubicBezTo>
                    <a:cubicBezTo>
                      <a:pt x="126" y="348"/>
                      <a:pt x="385" y="88"/>
                      <a:pt x="385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8" name="Google Shape;16598;p30"/>
              <p:cNvSpPr/>
              <p:nvPr/>
            </p:nvSpPr>
            <p:spPr>
              <a:xfrm>
                <a:off x="4450868" y="4992647"/>
                <a:ext cx="22524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74" y="1"/>
                    </a:moveTo>
                    <a:lnTo>
                      <a:pt x="74" y="1"/>
                    </a:lnTo>
                    <a:cubicBezTo>
                      <a:pt x="1" y="81"/>
                      <a:pt x="73" y="91"/>
                      <a:pt x="125" y="91"/>
                    </a:cubicBezTo>
                    <a:cubicBezTo>
                      <a:pt x="142" y="91"/>
                      <a:pt x="157" y="90"/>
                      <a:pt x="164" y="90"/>
                    </a:cubicBezTo>
                    <a:cubicBezTo>
                      <a:pt x="155" y="36"/>
                      <a:pt x="119" y="10"/>
                      <a:pt x="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9" name="Google Shape;16599;p30"/>
              <p:cNvSpPr/>
              <p:nvPr/>
            </p:nvSpPr>
            <p:spPr>
              <a:xfrm>
                <a:off x="7697818" y="124698"/>
                <a:ext cx="6455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7" h="39" extrusionOk="0">
                    <a:moveTo>
                      <a:pt x="38" y="1"/>
                    </a:moveTo>
                    <a:cubicBezTo>
                      <a:pt x="28" y="1"/>
                      <a:pt x="1" y="18"/>
                      <a:pt x="11" y="38"/>
                    </a:cubicBezTo>
                    <a:cubicBezTo>
                      <a:pt x="46" y="11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0" name="Google Shape;16600;p30"/>
              <p:cNvSpPr/>
              <p:nvPr/>
            </p:nvSpPr>
            <p:spPr>
              <a:xfrm>
                <a:off x="7555811" y="5007342"/>
                <a:ext cx="8790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1" y="1"/>
                    </a:moveTo>
                    <a:cubicBezTo>
                      <a:pt x="1" y="1"/>
                      <a:pt x="63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1" name="Google Shape;16601;p30"/>
              <p:cNvSpPr/>
              <p:nvPr/>
            </p:nvSpPr>
            <p:spPr>
              <a:xfrm>
                <a:off x="2064479" y="502450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2" name="Google Shape;16602;p30"/>
              <p:cNvSpPr/>
              <p:nvPr/>
            </p:nvSpPr>
            <p:spPr>
              <a:xfrm>
                <a:off x="3587423" y="4976715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0"/>
                      <a:pt x="1" y="18"/>
                      <a:pt x="18" y="18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3" name="Google Shape;16603;p30"/>
              <p:cNvSpPr/>
              <p:nvPr/>
            </p:nvSpPr>
            <p:spPr>
              <a:xfrm>
                <a:off x="4320122" y="4975479"/>
                <a:ext cx="2609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18" y="1"/>
                      <a:pt x="9" y="10"/>
                      <a:pt x="0" y="10"/>
                    </a:cubicBezTo>
                    <a:cubicBezTo>
                      <a:pt x="8" y="13"/>
                      <a:pt x="12" y="15"/>
                      <a:pt x="15" y="15"/>
                    </a:cubicBezTo>
                    <a:cubicBezTo>
                      <a:pt x="18" y="15"/>
                      <a:pt x="18" y="1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4" name="Google Shape;16604;p30"/>
              <p:cNvSpPr/>
              <p:nvPr/>
            </p:nvSpPr>
            <p:spPr>
              <a:xfrm>
                <a:off x="7247074" y="135960"/>
                <a:ext cx="11262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82" h="73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54" y="10"/>
                      <a:pt x="36" y="28"/>
                      <a:pt x="1" y="72"/>
                    </a:cubicBezTo>
                    <a:cubicBezTo>
                      <a:pt x="54" y="54"/>
                      <a:pt x="81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5" name="Google Shape;16605;p30"/>
              <p:cNvSpPr/>
              <p:nvPr/>
            </p:nvSpPr>
            <p:spPr>
              <a:xfrm>
                <a:off x="4398542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27" y="0"/>
                      <a:pt x="9" y="27"/>
                      <a:pt x="0" y="54"/>
                    </a:cubicBezTo>
                    <a:cubicBezTo>
                      <a:pt x="9" y="36"/>
                      <a:pt x="27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6" name="Google Shape;16606;p30"/>
              <p:cNvSpPr/>
              <p:nvPr/>
            </p:nvSpPr>
            <p:spPr>
              <a:xfrm>
                <a:off x="7505682" y="198861"/>
                <a:ext cx="8927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5" h="9" extrusionOk="0">
                    <a:moveTo>
                      <a:pt x="37" y="0"/>
                    </a:moveTo>
                    <a:cubicBezTo>
                      <a:pt x="27" y="0"/>
                      <a:pt x="14" y="2"/>
                      <a:pt x="0" y="7"/>
                    </a:cubicBezTo>
                    <a:cubicBezTo>
                      <a:pt x="14" y="8"/>
                      <a:pt x="24" y="9"/>
                      <a:pt x="32" y="9"/>
                    </a:cubicBezTo>
                    <a:cubicBezTo>
                      <a:pt x="64" y="9"/>
                      <a:pt x="58" y="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7" name="Google Shape;16607;p30"/>
              <p:cNvSpPr/>
              <p:nvPr/>
            </p:nvSpPr>
            <p:spPr>
              <a:xfrm>
                <a:off x="8978360" y="4641473"/>
                <a:ext cx="3434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25" h="149" extrusionOk="0">
                    <a:moveTo>
                      <a:pt x="21" y="1"/>
                    </a:moveTo>
                    <a:cubicBezTo>
                      <a:pt x="20" y="1"/>
                      <a:pt x="19" y="3"/>
                      <a:pt x="18" y="6"/>
                    </a:cubicBezTo>
                    <a:cubicBezTo>
                      <a:pt x="11" y="50"/>
                      <a:pt x="9" y="94"/>
                      <a:pt x="4" y="128"/>
                    </a:cubicBezTo>
                    <a:lnTo>
                      <a:pt x="4" y="128"/>
                    </a:lnTo>
                    <a:cubicBezTo>
                      <a:pt x="17" y="59"/>
                      <a:pt x="24" y="1"/>
                      <a:pt x="21" y="1"/>
                    </a:cubicBezTo>
                    <a:close/>
                    <a:moveTo>
                      <a:pt x="4" y="128"/>
                    </a:moveTo>
                    <a:cubicBezTo>
                      <a:pt x="3" y="135"/>
                      <a:pt x="2" y="142"/>
                      <a:pt x="0" y="149"/>
                    </a:cubicBezTo>
                    <a:cubicBezTo>
                      <a:pt x="2" y="142"/>
                      <a:pt x="3" y="135"/>
                      <a:pt x="4" y="12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8" name="Google Shape;16608;p30"/>
              <p:cNvSpPr/>
              <p:nvPr/>
            </p:nvSpPr>
            <p:spPr>
              <a:xfrm>
                <a:off x="8931802" y="3459954"/>
                <a:ext cx="20876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79" extrusionOk="0">
                    <a:moveTo>
                      <a:pt x="152" y="0"/>
                    </a:moveTo>
                    <a:cubicBezTo>
                      <a:pt x="36" y="0"/>
                      <a:pt x="0" y="81"/>
                      <a:pt x="9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9" name="Google Shape;16609;p30"/>
              <p:cNvSpPr/>
              <p:nvPr/>
            </p:nvSpPr>
            <p:spPr>
              <a:xfrm>
                <a:off x="9022446" y="1505358"/>
                <a:ext cx="8652" cy="673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9" extrusionOk="0">
                    <a:moveTo>
                      <a:pt x="24" y="1"/>
                    </a:moveTo>
                    <a:cubicBezTo>
                      <a:pt x="12" y="1"/>
                      <a:pt x="5" y="19"/>
                      <a:pt x="0" y="48"/>
                    </a:cubicBezTo>
                    <a:lnTo>
                      <a:pt x="63" y="48"/>
                    </a:lnTo>
                    <a:cubicBezTo>
                      <a:pt x="46" y="15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0" name="Google Shape;16610;p30"/>
              <p:cNvSpPr/>
              <p:nvPr/>
            </p:nvSpPr>
            <p:spPr>
              <a:xfrm>
                <a:off x="8974652" y="392800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1" name="Google Shape;16611;p30"/>
              <p:cNvSpPr/>
              <p:nvPr/>
            </p:nvSpPr>
            <p:spPr>
              <a:xfrm>
                <a:off x="7437013" y="171256"/>
                <a:ext cx="33236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0" extrusionOk="0">
                    <a:moveTo>
                      <a:pt x="210" y="0"/>
                    </a:moveTo>
                    <a:cubicBezTo>
                      <a:pt x="159" y="0"/>
                      <a:pt x="89" y="16"/>
                      <a:pt x="1" y="38"/>
                    </a:cubicBezTo>
                    <a:cubicBezTo>
                      <a:pt x="2" y="39"/>
                      <a:pt x="5" y="40"/>
                      <a:pt x="10" y="40"/>
                    </a:cubicBezTo>
                    <a:cubicBezTo>
                      <a:pt x="41" y="40"/>
                      <a:pt x="141" y="18"/>
                      <a:pt x="241" y="2"/>
                    </a:cubicBezTo>
                    <a:cubicBezTo>
                      <a:pt x="232" y="1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2" name="Google Shape;16612;p30"/>
              <p:cNvSpPr/>
              <p:nvPr/>
            </p:nvSpPr>
            <p:spPr>
              <a:xfrm>
                <a:off x="9030960" y="1511950"/>
                <a:ext cx="23485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3" extrusionOk="0">
                    <a:moveTo>
                      <a:pt x="1" y="0"/>
                    </a:moveTo>
                    <a:cubicBezTo>
                      <a:pt x="10" y="27"/>
                      <a:pt x="37" y="71"/>
                      <a:pt x="54" y="143"/>
                    </a:cubicBezTo>
                    <a:cubicBezTo>
                      <a:pt x="170" y="45"/>
                      <a:pt x="9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3" name="Google Shape;16613;p30"/>
              <p:cNvSpPr/>
              <p:nvPr/>
            </p:nvSpPr>
            <p:spPr>
              <a:xfrm>
                <a:off x="5116546" y="1531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4" name="Google Shape;16614;p30"/>
              <p:cNvSpPr/>
              <p:nvPr/>
            </p:nvSpPr>
            <p:spPr>
              <a:xfrm>
                <a:off x="4437684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7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5" name="Google Shape;16615;p30"/>
              <p:cNvSpPr/>
              <p:nvPr/>
            </p:nvSpPr>
            <p:spPr>
              <a:xfrm>
                <a:off x="9028488" y="15694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0" y="0"/>
                      <a:pt x="1" y="0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6" name="Google Shape;16616;p30"/>
              <p:cNvSpPr/>
              <p:nvPr/>
            </p:nvSpPr>
            <p:spPr>
              <a:xfrm>
                <a:off x="9013793" y="4444942"/>
                <a:ext cx="10026" cy="7966"/>
              </a:xfrm>
              <a:custGeom>
                <a:avLst/>
                <a:gdLst/>
                <a:ahLst/>
                <a:cxnLst/>
                <a:rect l="l" t="t" r="r" b="b"/>
                <a:pathLst>
                  <a:path w="73" h="5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8"/>
                      <a:pt x="26" y="58"/>
                      <a:pt x="44" y="58"/>
                    </a:cubicBezTo>
                    <a:cubicBezTo>
                      <a:pt x="52" y="58"/>
                      <a:pt x="61" y="54"/>
                      <a:pt x="72" y="46"/>
                    </a:cubicBezTo>
                    <a:cubicBezTo>
                      <a:pt x="63" y="46"/>
                      <a:pt x="46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7" name="Google Shape;16617;p30"/>
              <p:cNvSpPr/>
              <p:nvPr/>
            </p:nvSpPr>
            <p:spPr>
              <a:xfrm>
                <a:off x="8920678" y="399529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0"/>
                    </a:cubicBezTo>
                    <a:cubicBezTo>
                      <a:pt x="1" y="10"/>
                      <a:pt x="1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8" name="Google Shape;16618;p30"/>
              <p:cNvSpPr/>
              <p:nvPr/>
            </p:nvSpPr>
            <p:spPr>
              <a:xfrm>
                <a:off x="8930566" y="4013701"/>
                <a:ext cx="9888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44" extrusionOk="0">
                    <a:moveTo>
                      <a:pt x="72" y="1"/>
                    </a:moveTo>
                    <a:cubicBezTo>
                      <a:pt x="9" y="19"/>
                      <a:pt x="0" y="81"/>
                      <a:pt x="18" y="143"/>
                    </a:cubicBezTo>
                    <a:cubicBezTo>
                      <a:pt x="36" y="81"/>
                      <a:pt x="54" y="10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9" name="Google Shape;16619;p30"/>
              <p:cNvSpPr/>
              <p:nvPr/>
            </p:nvSpPr>
            <p:spPr>
              <a:xfrm>
                <a:off x="8972180" y="2602277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10" y="7"/>
                      <a:pt x="13" y="7"/>
                    </a:cubicBezTo>
                    <a:cubicBezTo>
                      <a:pt x="16" y="7"/>
                      <a:pt x="18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0" name="Google Shape;16620;p30"/>
              <p:cNvSpPr/>
              <p:nvPr/>
            </p:nvSpPr>
            <p:spPr>
              <a:xfrm>
                <a:off x="9006514" y="1743502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0" y="9"/>
                      <a:pt x="9" y="18"/>
                      <a:pt x="18" y="18"/>
                    </a:cubicBezTo>
                    <a:cubicBezTo>
                      <a:pt x="9" y="9"/>
                      <a:pt x="9" y="9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1" name="Google Shape;16621;p30"/>
              <p:cNvSpPr/>
              <p:nvPr/>
            </p:nvSpPr>
            <p:spPr>
              <a:xfrm>
                <a:off x="9043321" y="1010529"/>
                <a:ext cx="2472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0" y="1"/>
                    </a:moveTo>
                    <a:cubicBezTo>
                      <a:pt x="7" y="1"/>
                      <a:pt x="5" y="6"/>
                      <a:pt x="0" y="11"/>
                    </a:cubicBezTo>
                    <a:lnTo>
                      <a:pt x="18" y="11"/>
                    </a:lnTo>
                    <a:cubicBezTo>
                      <a:pt x="14" y="4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2" name="Google Shape;16622;p30"/>
              <p:cNvSpPr/>
              <p:nvPr/>
            </p:nvSpPr>
            <p:spPr>
              <a:xfrm>
                <a:off x="9042085" y="1717683"/>
                <a:ext cx="4944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36" h="14" extrusionOk="0">
                    <a:moveTo>
                      <a:pt x="36" y="1"/>
                    </a:moveTo>
                    <a:cubicBezTo>
                      <a:pt x="36" y="1"/>
                      <a:pt x="18" y="1"/>
                      <a:pt x="0" y="10"/>
                    </a:cubicBezTo>
                    <a:cubicBezTo>
                      <a:pt x="5" y="12"/>
                      <a:pt x="10" y="13"/>
                      <a:pt x="14" y="13"/>
                    </a:cubicBezTo>
                    <a:cubicBezTo>
                      <a:pt x="23" y="13"/>
                      <a:pt x="30" y="7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3" name="Google Shape;16623;p30"/>
              <p:cNvSpPr/>
              <p:nvPr/>
            </p:nvSpPr>
            <p:spPr>
              <a:xfrm>
                <a:off x="7228259" y="4964904"/>
                <a:ext cx="14146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6" extrusionOk="0">
                    <a:moveTo>
                      <a:pt x="21" y="0"/>
                    </a:moveTo>
                    <a:cubicBezTo>
                      <a:pt x="0" y="0"/>
                      <a:pt x="9" y="5"/>
                      <a:pt x="66" y="15"/>
                    </a:cubicBezTo>
                    <a:cubicBezTo>
                      <a:pt x="75" y="15"/>
                      <a:pt x="93" y="6"/>
                      <a:pt x="102" y="6"/>
                    </a:cubicBezTo>
                    <a:cubicBezTo>
                      <a:pt x="65" y="3"/>
                      <a:pt x="36" y="0"/>
                      <a:pt x="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4" name="Google Shape;16624;p30"/>
              <p:cNvSpPr/>
              <p:nvPr/>
            </p:nvSpPr>
            <p:spPr>
              <a:xfrm>
                <a:off x="7668565" y="4929471"/>
                <a:ext cx="9751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0" y="0"/>
                    </a:moveTo>
                    <a:cubicBezTo>
                      <a:pt x="42" y="0"/>
                      <a:pt x="27" y="2"/>
                      <a:pt x="1" y="6"/>
                    </a:cubicBezTo>
                    <a:cubicBezTo>
                      <a:pt x="1" y="9"/>
                      <a:pt x="6" y="11"/>
                      <a:pt x="14" y="11"/>
                    </a:cubicBezTo>
                    <a:cubicBezTo>
                      <a:pt x="35" y="11"/>
                      <a:pt x="71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5" name="Google Shape;16625;p30"/>
              <p:cNvSpPr/>
              <p:nvPr/>
            </p:nvSpPr>
            <p:spPr>
              <a:xfrm>
                <a:off x="8973416" y="4438900"/>
                <a:ext cx="260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19" h="54" extrusionOk="0">
                    <a:moveTo>
                      <a:pt x="18" y="0"/>
                    </a:moveTo>
                    <a:cubicBezTo>
                      <a:pt x="1" y="0"/>
                      <a:pt x="1" y="27"/>
                      <a:pt x="18" y="54"/>
                    </a:cubicBezTo>
                    <a:cubicBezTo>
                      <a:pt x="18" y="36"/>
                      <a:pt x="18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6" name="Google Shape;16626;p30"/>
              <p:cNvSpPr/>
              <p:nvPr/>
            </p:nvSpPr>
            <p:spPr>
              <a:xfrm>
                <a:off x="8991819" y="4463346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9" y="1"/>
                      <a:pt x="0" y="10"/>
                      <a:pt x="0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7" name="Google Shape;16627;p30"/>
              <p:cNvSpPr/>
              <p:nvPr/>
            </p:nvSpPr>
            <p:spPr>
              <a:xfrm>
                <a:off x="7667329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" y="18"/>
                      <a:pt x="19" y="27"/>
                      <a:pt x="36" y="36"/>
                    </a:cubicBezTo>
                    <a:cubicBezTo>
                      <a:pt x="19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8" name="Google Shape;16628;p30"/>
              <p:cNvSpPr/>
              <p:nvPr/>
            </p:nvSpPr>
            <p:spPr>
              <a:xfrm>
                <a:off x="5397128" y="4957076"/>
                <a:ext cx="123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"/>
                      <a:pt x="0" y="19"/>
                      <a:pt x="0" y="19"/>
                    </a:cubicBezTo>
                    <a:cubicBezTo>
                      <a:pt x="9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9" name="Google Shape;16629;p30"/>
              <p:cNvSpPr/>
              <p:nvPr/>
            </p:nvSpPr>
            <p:spPr>
              <a:xfrm>
                <a:off x="4391126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0" name="Google Shape;16630;p30"/>
              <p:cNvSpPr/>
              <p:nvPr/>
            </p:nvSpPr>
            <p:spPr>
              <a:xfrm>
                <a:off x="5975322" y="124973"/>
                <a:ext cx="27193" cy="2101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3" extrusionOk="0">
                    <a:moveTo>
                      <a:pt x="179" y="0"/>
                    </a:moveTo>
                    <a:cubicBezTo>
                      <a:pt x="143" y="0"/>
                      <a:pt x="1" y="63"/>
                      <a:pt x="135" y="152"/>
                    </a:cubicBezTo>
                    <a:cubicBezTo>
                      <a:pt x="179" y="108"/>
                      <a:pt x="197" y="63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1" name="Google Shape;16631;p30"/>
              <p:cNvSpPr/>
              <p:nvPr/>
            </p:nvSpPr>
            <p:spPr>
              <a:xfrm>
                <a:off x="6459302" y="132389"/>
                <a:ext cx="5768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2" h="21" extrusionOk="0">
                    <a:moveTo>
                      <a:pt x="1" y="0"/>
                    </a:moveTo>
                    <a:cubicBezTo>
                      <a:pt x="8" y="15"/>
                      <a:pt x="22" y="21"/>
                      <a:pt x="30" y="21"/>
                    </a:cubicBezTo>
                    <a:cubicBezTo>
                      <a:pt x="41" y="21"/>
                      <a:pt x="42" y="1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2" name="Google Shape;16632;p30"/>
              <p:cNvSpPr/>
              <p:nvPr/>
            </p:nvSpPr>
            <p:spPr>
              <a:xfrm>
                <a:off x="6413019" y="126895"/>
                <a:ext cx="30489" cy="21974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0" extrusionOk="0">
                    <a:moveTo>
                      <a:pt x="139" y="0"/>
                    </a:moveTo>
                    <a:cubicBezTo>
                      <a:pt x="73" y="0"/>
                      <a:pt x="0" y="51"/>
                      <a:pt x="43" y="120"/>
                    </a:cubicBezTo>
                    <a:cubicBezTo>
                      <a:pt x="77" y="146"/>
                      <a:pt x="105" y="160"/>
                      <a:pt x="131" y="160"/>
                    </a:cubicBezTo>
                    <a:cubicBezTo>
                      <a:pt x="166" y="160"/>
                      <a:pt x="196" y="133"/>
                      <a:pt x="222" y="76"/>
                    </a:cubicBezTo>
                    <a:cubicBezTo>
                      <a:pt x="222" y="22"/>
                      <a:pt x="18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3" name="Google Shape;16633;p30"/>
              <p:cNvSpPr/>
              <p:nvPr/>
            </p:nvSpPr>
            <p:spPr>
              <a:xfrm>
                <a:off x="7271658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4" name="Google Shape;16634;p30"/>
              <p:cNvSpPr/>
              <p:nvPr/>
            </p:nvSpPr>
            <p:spPr>
              <a:xfrm>
                <a:off x="7146405" y="4993059"/>
                <a:ext cx="32962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74" y="1"/>
                    </a:moveTo>
                    <a:cubicBezTo>
                      <a:pt x="161" y="1"/>
                      <a:pt x="137" y="3"/>
                      <a:pt x="100" y="7"/>
                    </a:cubicBezTo>
                    <a:cubicBezTo>
                      <a:pt x="91" y="15"/>
                      <a:pt x="56" y="24"/>
                      <a:pt x="2" y="33"/>
                    </a:cubicBezTo>
                    <a:cubicBezTo>
                      <a:pt x="1" y="37"/>
                      <a:pt x="8" y="39"/>
                      <a:pt x="19" y="39"/>
                    </a:cubicBezTo>
                    <a:cubicBezTo>
                      <a:pt x="74" y="39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5" name="Google Shape;16635;p30"/>
              <p:cNvSpPr/>
              <p:nvPr/>
            </p:nvSpPr>
            <p:spPr>
              <a:xfrm>
                <a:off x="7133221" y="5007891"/>
                <a:ext cx="18404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93" y="0"/>
                    </a:moveTo>
                    <a:cubicBezTo>
                      <a:pt x="69" y="0"/>
                      <a:pt x="40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6" name="Google Shape;16636;p30"/>
              <p:cNvSpPr/>
              <p:nvPr/>
            </p:nvSpPr>
            <p:spPr>
              <a:xfrm>
                <a:off x="140920" y="3833651"/>
                <a:ext cx="14833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1" y="0"/>
                    </a:moveTo>
                    <a:cubicBezTo>
                      <a:pt x="29" y="0"/>
                      <a:pt x="11" y="30"/>
                      <a:pt x="1" y="90"/>
                    </a:cubicBezTo>
                    <a:cubicBezTo>
                      <a:pt x="20" y="125"/>
                      <a:pt x="38" y="143"/>
                      <a:pt x="54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69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7" name="Google Shape;16637;p30"/>
              <p:cNvSpPr/>
              <p:nvPr/>
            </p:nvSpPr>
            <p:spPr>
              <a:xfrm>
                <a:off x="7107676" y="5003771"/>
                <a:ext cx="16481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37" y="1"/>
                    </a:moveTo>
                    <a:cubicBezTo>
                      <a:pt x="17" y="1"/>
                      <a:pt x="0" y="7"/>
                      <a:pt x="17" y="27"/>
                    </a:cubicBezTo>
                    <a:cubicBezTo>
                      <a:pt x="119" y="21"/>
                      <a:pt x="73" y="1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8" name="Google Shape;16638;p30"/>
              <p:cNvSpPr/>
              <p:nvPr/>
            </p:nvSpPr>
            <p:spPr>
              <a:xfrm>
                <a:off x="5360184" y="4996492"/>
                <a:ext cx="8790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4" h="9" extrusionOk="0">
                    <a:moveTo>
                      <a:pt x="6" y="0"/>
                    </a:moveTo>
                    <a:cubicBezTo>
                      <a:pt x="0" y="0"/>
                      <a:pt x="46" y="8"/>
                      <a:pt x="64" y="8"/>
                    </a:cubicBezTo>
                    <a:cubicBezTo>
                      <a:pt x="25" y="2"/>
                      <a:pt x="9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9" name="Google Shape;16639;p30"/>
              <p:cNvSpPr/>
              <p:nvPr/>
            </p:nvSpPr>
            <p:spPr>
              <a:xfrm>
                <a:off x="110980" y="4210094"/>
                <a:ext cx="14283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40" extrusionOk="0">
                    <a:moveTo>
                      <a:pt x="3" y="0"/>
                    </a:moveTo>
                    <a:cubicBezTo>
                      <a:pt x="1" y="0"/>
                      <a:pt x="101" y="40"/>
                      <a:pt x="103" y="40"/>
                    </a:cubicBezTo>
                    <a:cubicBezTo>
                      <a:pt x="104" y="40"/>
                      <a:pt x="84" y="31"/>
                      <a:pt x="22" y="7"/>
                    </a:cubicBezTo>
                    <a:cubicBezTo>
                      <a:pt x="10" y="2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0" name="Google Shape;16640;p30"/>
              <p:cNvSpPr/>
              <p:nvPr/>
            </p:nvSpPr>
            <p:spPr>
              <a:xfrm>
                <a:off x="94362" y="4142387"/>
                <a:ext cx="17305" cy="52876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85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63"/>
                      <a:pt x="1" y="197"/>
                      <a:pt x="126" y="384"/>
                    </a:cubicBezTo>
                    <a:cubicBezTo>
                      <a:pt x="126" y="259"/>
                      <a:pt x="117" y="125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1" name="Google Shape;16641;p30"/>
              <p:cNvSpPr/>
              <p:nvPr/>
            </p:nvSpPr>
            <p:spPr>
              <a:xfrm>
                <a:off x="99169" y="298568"/>
                <a:ext cx="19914" cy="409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98" extrusionOk="0">
                    <a:moveTo>
                      <a:pt x="15" y="0"/>
                    </a:moveTo>
                    <a:cubicBezTo>
                      <a:pt x="0" y="0"/>
                      <a:pt x="26" y="99"/>
                      <a:pt x="91" y="298"/>
                    </a:cubicBezTo>
                    <a:cubicBezTo>
                      <a:pt x="144" y="235"/>
                      <a:pt x="135" y="164"/>
                      <a:pt x="73" y="84"/>
                    </a:cubicBezTo>
                    <a:cubicBezTo>
                      <a:pt x="42" y="28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2" name="Google Shape;16642;p30"/>
              <p:cNvSpPr/>
              <p:nvPr/>
            </p:nvSpPr>
            <p:spPr>
              <a:xfrm>
                <a:off x="7057685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6" y="0"/>
                      <a:pt x="0" y="11"/>
                      <a:pt x="68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3" name="Google Shape;16643;p30"/>
              <p:cNvSpPr/>
              <p:nvPr/>
            </p:nvSpPr>
            <p:spPr>
              <a:xfrm>
                <a:off x="4875106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8" y="36"/>
                      <a:pt x="10" y="62"/>
                      <a:pt x="1" y="89"/>
                    </a:cubicBezTo>
                    <a:cubicBezTo>
                      <a:pt x="27" y="54"/>
                      <a:pt x="54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4" name="Google Shape;16644;p30"/>
              <p:cNvSpPr/>
              <p:nvPr/>
            </p:nvSpPr>
            <p:spPr>
              <a:xfrm>
                <a:off x="193658" y="4916699"/>
                <a:ext cx="9888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81" extrusionOk="0">
                    <a:moveTo>
                      <a:pt x="63" y="0"/>
                    </a:moveTo>
                    <a:lnTo>
                      <a:pt x="63" y="0"/>
                    </a:lnTo>
                    <a:cubicBezTo>
                      <a:pt x="0" y="18"/>
                      <a:pt x="9" y="45"/>
                      <a:pt x="72" y="81"/>
                    </a:cubicBezTo>
                    <a:cubicBezTo>
                      <a:pt x="72" y="63"/>
                      <a:pt x="63" y="27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5" name="Google Shape;16645;p30"/>
              <p:cNvSpPr/>
              <p:nvPr/>
            </p:nvSpPr>
            <p:spPr>
              <a:xfrm>
                <a:off x="131169" y="2562449"/>
                <a:ext cx="11537" cy="25271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22" y="1"/>
                    </a:moveTo>
                    <a:cubicBezTo>
                      <a:pt x="16" y="1"/>
                      <a:pt x="9" y="2"/>
                      <a:pt x="0" y="5"/>
                    </a:cubicBezTo>
                    <a:cubicBezTo>
                      <a:pt x="0" y="68"/>
                      <a:pt x="0" y="121"/>
                      <a:pt x="0" y="184"/>
                    </a:cubicBezTo>
                    <a:cubicBezTo>
                      <a:pt x="9" y="159"/>
                      <a:pt x="84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6" name="Google Shape;16646;p30"/>
              <p:cNvSpPr/>
              <p:nvPr/>
            </p:nvSpPr>
            <p:spPr>
              <a:xfrm>
                <a:off x="2035089" y="132664"/>
                <a:ext cx="40378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39" extrusionOk="0">
                    <a:moveTo>
                      <a:pt x="215" y="0"/>
                    </a:moveTo>
                    <a:cubicBezTo>
                      <a:pt x="168" y="0"/>
                      <a:pt x="96" y="21"/>
                      <a:pt x="1" y="60"/>
                    </a:cubicBezTo>
                    <a:cubicBezTo>
                      <a:pt x="24" y="96"/>
                      <a:pt x="132" y="138"/>
                      <a:pt x="204" y="138"/>
                    </a:cubicBezTo>
                    <a:cubicBezTo>
                      <a:pt x="241" y="138"/>
                      <a:pt x="268" y="127"/>
                      <a:pt x="268" y="96"/>
                    </a:cubicBezTo>
                    <a:cubicBezTo>
                      <a:pt x="293" y="32"/>
                      <a:pt x="27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7" name="Google Shape;16647;p30"/>
              <p:cNvSpPr/>
              <p:nvPr/>
            </p:nvSpPr>
            <p:spPr>
              <a:xfrm>
                <a:off x="138448" y="2000050"/>
                <a:ext cx="47245" cy="4738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5" extrusionOk="0">
                    <a:moveTo>
                      <a:pt x="225" y="0"/>
                    </a:moveTo>
                    <a:cubicBezTo>
                      <a:pt x="172" y="0"/>
                      <a:pt x="95" y="44"/>
                      <a:pt x="1" y="148"/>
                    </a:cubicBezTo>
                    <a:cubicBezTo>
                      <a:pt x="83" y="148"/>
                      <a:pt x="292" y="231"/>
                      <a:pt x="209" y="231"/>
                    </a:cubicBezTo>
                    <a:cubicBezTo>
                      <a:pt x="202" y="231"/>
                      <a:pt x="192" y="230"/>
                      <a:pt x="179" y="229"/>
                    </a:cubicBezTo>
                    <a:lnTo>
                      <a:pt x="179" y="229"/>
                    </a:lnTo>
                    <a:lnTo>
                      <a:pt x="251" y="345"/>
                    </a:lnTo>
                    <a:cubicBezTo>
                      <a:pt x="343" y="148"/>
                      <a:pt x="323" y="0"/>
                      <a:pt x="2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8" name="Google Shape;16648;p30"/>
              <p:cNvSpPr/>
              <p:nvPr/>
            </p:nvSpPr>
            <p:spPr>
              <a:xfrm>
                <a:off x="115512" y="231547"/>
                <a:ext cx="24309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32" y="1"/>
                    </a:moveTo>
                    <a:cubicBezTo>
                      <a:pt x="18" y="95"/>
                      <a:pt x="1" y="114"/>
                      <a:pt x="21" y="114"/>
                    </a:cubicBezTo>
                    <a:cubicBezTo>
                      <a:pt x="35" y="114"/>
                      <a:pt x="66" y="105"/>
                      <a:pt x="96" y="105"/>
                    </a:cubicBezTo>
                    <a:cubicBezTo>
                      <a:pt x="117" y="105"/>
                      <a:pt x="138" y="109"/>
                      <a:pt x="150" y="126"/>
                    </a:cubicBezTo>
                    <a:cubicBezTo>
                      <a:pt x="177" y="99"/>
                      <a:pt x="159" y="27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9" name="Google Shape;16649;p30"/>
              <p:cNvSpPr/>
              <p:nvPr/>
            </p:nvSpPr>
            <p:spPr>
              <a:xfrm>
                <a:off x="106860" y="4658228"/>
                <a:ext cx="18266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0" y="139"/>
                      <a:pt x="111" y="225"/>
                      <a:pt x="130" y="225"/>
                    </a:cubicBezTo>
                    <a:cubicBezTo>
                      <a:pt x="132" y="225"/>
                      <a:pt x="133" y="225"/>
                      <a:pt x="133" y="223"/>
                    </a:cubicBezTo>
                    <a:cubicBezTo>
                      <a:pt x="97" y="152"/>
                      <a:pt x="52" y="80"/>
                      <a:pt x="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0" name="Google Shape;16650;p30"/>
              <p:cNvSpPr/>
              <p:nvPr/>
            </p:nvSpPr>
            <p:spPr>
              <a:xfrm>
                <a:off x="120182" y="4824820"/>
                <a:ext cx="343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25" h="72" extrusionOk="0">
                    <a:moveTo>
                      <a:pt x="9" y="0"/>
                    </a:moveTo>
                    <a:cubicBezTo>
                      <a:pt x="0" y="18"/>
                      <a:pt x="0" y="36"/>
                      <a:pt x="0" y="36"/>
                    </a:cubicBezTo>
                    <a:cubicBezTo>
                      <a:pt x="10" y="60"/>
                      <a:pt x="17" y="71"/>
                      <a:pt x="20" y="71"/>
                    </a:cubicBezTo>
                    <a:cubicBezTo>
                      <a:pt x="24" y="71"/>
                      <a:pt x="20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1" name="Google Shape;16651;p30"/>
              <p:cNvSpPr/>
              <p:nvPr/>
            </p:nvSpPr>
            <p:spPr>
              <a:xfrm>
                <a:off x="105487" y="4752580"/>
                <a:ext cx="36807" cy="72378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27" extrusionOk="0">
                    <a:moveTo>
                      <a:pt x="18" y="0"/>
                    </a:moveTo>
                    <a:cubicBezTo>
                      <a:pt x="9" y="27"/>
                      <a:pt x="9" y="54"/>
                      <a:pt x="0" y="80"/>
                    </a:cubicBezTo>
                    <a:cubicBezTo>
                      <a:pt x="2" y="79"/>
                      <a:pt x="3" y="78"/>
                      <a:pt x="5" y="78"/>
                    </a:cubicBezTo>
                    <a:cubicBezTo>
                      <a:pt x="41" y="78"/>
                      <a:pt x="99" y="458"/>
                      <a:pt x="116" y="526"/>
                    </a:cubicBezTo>
                    <a:cubicBezTo>
                      <a:pt x="116" y="500"/>
                      <a:pt x="223" y="89"/>
                      <a:pt x="268" y="89"/>
                    </a:cubicBezTo>
                    <a:cubicBezTo>
                      <a:pt x="187" y="63"/>
                      <a:pt x="98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2" name="Google Shape;16652;p30"/>
              <p:cNvSpPr/>
              <p:nvPr/>
            </p:nvSpPr>
            <p:spPr>
              <a:xfrm>
                <a:off x="103015" y="4763567"/>
                <a:ext cx="2609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cubicBezTo>
                      <a:pt x="9" y="9"/>
                      <a:pt x="0" y="27"/>
                      <a:pt x="0" y="63"/>
                    </a:cubicBezTo>
                    <a:cubicBezTo>
                      <a:pt x="0" y="45"/>
                      <a:pt x="9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3" name="Google Shape;16653;p30"/>
              <p:cNvSpPr/>
              <p:nvPr/>
            </p:nvSpPr>
            <p:spPr>
              <a:xfrm>
                <a:off x="1356913" y="4997591"/>
                <a:ext cx="2897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4" extrusionOk="0">
                    <a:moveTo>
                      <a:pt x="74" y="0"/>
                    </a:moveTo>
                    <a:cubicBezTo>
                      <a:pt x="32" y="0"/>
                      <a:pt x="1" y="18"/>
                      <a:pt x="5" y="54"/>
                    </a:cubicBezTo>
                    <a:lnTo>
                      <a:pt x="211" y="54"/>
                    </a:lnTo>
                    <a:cubicBezTo>
                      <a:pt x="170" y="18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4" name="Google Shape;16654;p30"/>
              <p:cNvSpPr/>
              <p:nvPr/>
            </p:nvSpPr>
            <p:spPr>
              <a:xfrm>
                <a:off x="389914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4" y="0"/>
                    </a:moveTo>
                    <a:lnTo>
                      <a:pt x="34" y="0"/>
                    </a:lnTo>
                    <a:cubicBezTo>
                      <a:pt x="0" y="68"/>
                      <a:pt x="24" y="111"/>
                      <a:pt x="72" y="111"/>
                    </a:cubicBezTo>
                    <a:cubicBezTo>
                      <a:pt x="87" y="111"/>
                      <a:pt x="105" y="107"/>
                      <a:pt x="124" y="98"/>
                    </a:cubicBezTo>
                    <a:cubicBezTo>
                      <a:pt x="79" y="72"/>
                      <a:pt x="52" y="45"/>
                      <a:pt x="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5" name="Google Shape;16655;p30"/>
              <p:cNvSpPr/>
              <p:nvPr/>
            </p:nvSpPr>
            <p:spPr>
              <a:xfrm>
                <a:off x="117710" y="4873987"/>
                <a:ext cx="61391" cy="81992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7" extrusionOk="0">
                    <a:moveTo>
                      <a:pt x="206" y="1"/>
                    </a:moveTo>
                    <a:cubicBezTo>
                      <a:pt x="194" y="1"/>
                      <a:pt x="179" y="6"/>
                      <a:pt x="161" y="17"/>
                    </a:cubicBezTo>
                    <a:cubicBezTo>
                      <a:pt x="0" y="115"/>
                      <a:pt x="188" y="490"/>
                      <a:pt x="250" y="597"/>
                    </a:cubicBezTo>
                    <a:cubicBezTo>
                      <a:pt x="446" y="401"/>
                      <a:pt x="223" y="552"/>
                      <a:pt x="223" y="383"/>
                    </a:cubicBezTo>
                    <a:cubicBezTo>
                      <a:pt x="223" y="359"/>
                      <a:pt x="30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6" name="Google Shape;16656;p30"/>
              <p:cNvSpPr/>
              <p:nvPr/>
            </p:nvSpPr>
            <p:spPr>
              <a:xfrm>
                <a:off x="111942" y="448404"/>
                <a:ext cx="23073" cy="3158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33" y="1"/>
                    </a:moveTo>
                    <a:cubicBezTo>
                      <a:pt x="1" y="163"/>
                      <a:pt x="57" y="230"/>
                      <a:pt x="96" y="230"/>
                    </a:cubicBezTo>
                    <a:cubicBezTo>
                      <a:pt x="122" y="230"/>
                      <a:pt x="140" y="202"/>
                      <a:pt x="123" y="152"/>
                    </a:cubicBezTo>
                    <a:cubicBezTo>
                      <a:pt x="167" y="72"/>
                      <a:pt x="131" y="18"/>
                      <a:pt x="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7" name="Google Shape;16657;p30"/>
              <p:cNvSpPr/>
              <p:nvPr/>
            </p:nvSpPr>
            <p:spPr>
              <a:xfrm>
                <a:off x="258619" y="203393"/>
                <a:ext cx="35571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11" extrusionOk="0">
                    <a:moveTo>
                      <a:pt x="259" y="0"/>
                    </a:moveTo>
                    <a:cubicBezTo>
                      <a:pt x="170" y="0"/>
                      <a:pt x="80" y="90"/>
                      <a:pt x="0" y="90"/>
                    </a:cubicBezTo>
                    <a:cubicBezTo>
                      <a:pt x="36" y="103"/>
                      <a:pt x="68" y="110"/>
                      <a:pt x="97" y="110"/>
                    </a:cubicBezTo>
                    <a:cubicBezTo>
                      <a:pt x="164" y="110"/>
                      <a:pt x="216" y="75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8" name="Google Shape;16658;p30"/>
              <p:cNvSpPr/>
              <p:nvPr/>
            </p:nvSpPr>
            <p:spPr>
              <a:xfrm>
                <a:off x="3769945" y="160543"/>
                <a:ext cx="1483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" extrusionOk="0">
                    <a:moveTo>
                      <a:pt x="108" y="0"/>
                    </a:moveTo>
                    <a:cubicBezTo>
                      <a:pt x="1" y="0"/>
                      <a:pt x="21" y="12"/>
                      <a:pt x="56" y="12"/>
                    </a:cubicBezTo>
                    <a:cubicBezTo>
                      <a:pt x="74" y="12"/>
                      <a:pt x="96" y="9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9" name="Google Shape;16659;p30"/>
              <p:cNvSpPr/>
              <p:nvPr/>
            </p:nvSpPr>
            <p:spPr>
              <a:xfrm>
                <a:off x="5498759" y="134724"/>
                <a:ext cx="29528" cy="5631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1" extrusionOk="0">
                    <a:moveTo>
                      <a:pt x="0" y="1"/>
                    </a:moveTo>
                    <a:cubicBezTo>
                      <a:pt x="32" y="28"/>
                      <a:pt x="56" y="41"/>
                      <a:pt x="87" y="41"/>
                    </a:cubicBezTo>
                    <a:cubicBezTo>
                      <a:pt x="119" y="41"/>
                      <a:pt x="157" y="28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0" name="Google Shape;16660;p30"/>
              <p:cNvSpPr/>
              <p:nvPr/>
            </p:nvSpPr>
            <p:spPr>
              <a:xfrm>
                <a:off x="128285" y="720196"/>
                <a:ext cx="20189" cy="51777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40" y="1"/>
                    </a:moveTo>
                    <a:cubicBezTo>
                      <a:pt x="9" y="1"/>
                      <a:pt x="0" y="128"/>
                      <a:pt x="12" y="377"/>
                    </a:cubicBezTo>
                    <a:cubicBezTo>
                      <a:pt x="137" y="296"/>
                      <a:pt x="146" y="198"/>
                      <a:pt x="93" y="73"/>
                    </a:cubicBezTo>
                    <a:cubicBezTo>
                      <a:pt x="71" y="25"/>
                      <a:pt x="54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1" name="Google Shape;16661;p30"/>
              <p:cNvSpPr/>
              <p:nvPr/>
            </p:nvSpPr>
            <p:spPr>
              <a:xfrm>
                <a:off x="126225" y="814822"/>
                <a:ext cx="3983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29" h="56" extrusionOk="0">
                    <a:moveTo>
                      <a:pt x="1" y="0"/>
                    </a:moveTo>
                    <a:cubicBezTo>
                      <a:pt x="13" y="42"/>
                      <a:pt x="20" y="56"/>
                      <a:pt x="22" y="56"/>
                    </a:cubicBezTo>
                    <a:cubicBezTo>
                      <a:pt x="28" y="56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2" name="Google Shape;16662;p30"/>
              <p:cNvSpPr/>
              <p:nvPr/>
            </p:nvSpPr>
            <p:spPr>
              <a:xfrm>
                <a:off x="113452" y="3522442"/>
                <a:ext cx="60979" cy="5164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76" extrusionOk="0">
                    <a:moveTo>
                      <a:pt x="433" y="286"/>
                    </a:moveTo>
                    <a:cubicBezTo>
                      <a:pt x="433" y="287"/>
                      <a:pt x="433" y="289"/>
                      <a:pt x="434" y="291"/>
                    </a:cubicBezTo>
                    <a:lnTo>
                      <a:pt x="434" y="291"/>
                    </a:lnTo>
                    <a:cubicBezTo>
                      <a:pt x="433" y="289"/>
                      <a:pt x="433" y="288"/>
                      <a:pt x="433" y="286"/>
                    </a:cubicBezTo>
                    <a:close/>
                    <a:moveTo>
                      <a:pt x="174" y="0"/>
                    </a:moveTo>
                    <a:cubicBezTo>
                      <a:pt x="1" y="70"/>
                      <a:pt x="284" y="375"/>
                      <a:pt x="395" y="375"/>
                    </a:cubicBezTo>
                    <a:cubicBezTo>
                      <a:pt x="426" y="375"/>
                      <a:pt x="444" y="351"/>
                      <a:pt x="434" y="291"/>
                    </a:cubicBezTo>
                    <a:lnTo>
                      <a:pt x="434" y="291"/>
                    </a:lnTo>
                    <a:cubicBezTo>
                      <a:pt x="434" y="294"/>
                      <a:pt x="433" y="295"/>
                      <a:pt x="431" y="295"/>
                    </a:cubicBezTo>
                    <a:cubicBezTo>
                      <a:pt x="405" y="295"/>
                      <a:pt x="19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3" name="Google Shape;16663;p30"/>
              <p:cNvSpPr/>
              <p:nvPr/>
            </p:nvSpPr>
            <p:spPr>
              <a:xfrm>
                <a:off x="140920" y="868659"/>
                <a:ext cx="2884" cy="1318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1" y="1"/>
                    </a:moveTo>
                    <a:cubicBezTo>
                      <a:pt x="10" y="72"/>
                      <a:pt x="15" y="96"/>
                      <a:pt x="17" y="96"/>
                    </a:cubicBezTo>
                    <a:cubicBezTo>
                      <a:pt x="21" y="96"/>
                      <a:pt x="1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4" name="Google Shape;16664;p30"/>
              <p:cNvSpPr/>
              <p:nvPr/>
            </p:nvSpPr>
            <p:spPr>
              <a:xfrm>
                <a:off x="2722467" y="4994844"/>
                <a:ext cx="2582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5" extrusionOk="0">
                    <a:moveTo>
                      <a:pt x="93" y="0"/>
                    </a:moveTo>
                    <a:cubicBezTo>
                      <a:pt x="59" y="0"/>
                      <a:pt x="29" y="23"/>
                      <a:pt x="0" y="65"/>
                    </a:cubicBezTo>
                    <a:cubicBezTo>
                      <a:pt x="63" y="65"/>
                      <a:pt x="125" y="56"/>
                      <a:pt x="188" y="56"/>
                    </a:cubicBezTo>
                    <a:cubicBezTo>
                      <a:pt x="154" y="18"/>
                      <a:pt x="12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5" name="Google Shape;16665;p30"/>
              <p:cNvSpPr/>
              <p:nvPr/>
            </p:nvSpPr>
            <p:spPr>
              <a:xfrm>
                <a:off x="1586679" y="167136"/>
                <a:ext cx="54799" cy="41339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01" extrusionOk="0">
                    <a:moveTo>
                      <a:pt x="102" y="0"/>
                    </a:moveTo>
                    <a:cubicBezTo>
                      <a:pt x="102" y="0"/>
                      <a:pt x="104" y="2"/>
                      <a:pt x="108" y="6"/>
                    </a:cubicBezTo>
                    <a:cubicBezTo>
                      <a:pt x="152" y="50"/>
                      <a:pt x="1" y="300"/>
                      <a:pt x="125" y="300"/>
                    </a:cubicBezTo>
                    <a:cubicBezTo>
                      <a:pt x="399" y="300"/>
                      <a:pt x="103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6" name="Google Shape;16666;p30"/>
              <p:cNvSpPr/>
              <p:nvPr/>
            </p:nvSpPr>
            <p:spPr>
              <a:xfrm>
                <a:off x="2761608" y="121265"/>
                <a:ext cx="53975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8" y="345"/>
                      <a:pt x="17" y="348"/>
                      <a:pt x="28" y="348"/>
                    </a:cubicBezTo>
                    <a:cubicBezTo>
                      <a:pt x="135" y="348"/>
                      <a:pt x="393" y="88"/>
                      <a:pt x="384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7" name="Google Shape;16667;p30"/>
              <p:cNvSpPr/>
              <p:nvPr/>
            </p:nvSpPr>
            <p:spPr>
              <a:xfrm>
                <a:off x="2762295" y="4992647"/>
                <a:ext cx="2156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81"/>
                      <a:pt x="74" y="91"/>
                      <a:pt x="122" y="91"/>
                    </a:cubicBezTo>
                    <a:cubicBezTo>
                      <a:pt x="139" y="91"/>
                      <a:pt x="152" y="90"/>
                      <a:pt x="156" y="90"/>
                    </a:cubicBezTo>
                    <a:cubicBezTo>
                      <a:pt x="148" y="36"/>
                      <a:pt x="121" y="10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8" name="Google Shape;16668;p30"/>
              <p:cNvSpPr/>
              <p:nvPr/>
            </p:nvSpPr>
            <p:spPr>
              <a:xfrm>
                <a:off x="3162361" y="5000612"/>
                <a:ext cx="14833" cy="439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" extrusionOk="0">
                    <a:moveTo>
                      <a:pt x="63" y="0"/>
                    </a:moveTo>
                    <a:cubicBezTo>
                      <a:pt x="28" y="0"/>
                      <a:pt x="0" y="32"/>
                      <a:pt x="107" y="32"/>
                    </a:cubicBezTo>
                    <a:cubicBezTo>
                      <a:pt x="101" y="8"/>
                      <a:pt x="81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9" name="Google Shape;16669;p30"/>
              <p:cNvSpPr/>
              <p:nvPr/>
            </p:nvSpPr>
            <p:spPr>
              <a:xfrm>
                <a:off x="6008970" y="124698"/>
                <a:ext cx="6043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4" h="39" extrusionOk="0">
                    <a:moveTo>
                      <a:pt x="36" y="1"/>
                    </a:moveTo>
                    <a:cubicBezTo>
                      <a:pt x="27" y="1"/>
                      <a:pt x="1" y="18"/>
                      <a:pt x="6" y="38"/>
                    </a:cubicBezTo>
                    <a:cubicBezTo>
                      <a:pt x="40" y="11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0" name="Google Shape;16670;p30"/>
              <p:cNvSpPr/>
              <p:nvPr/>
            </p:nvSpPr>
            <p:spPr>
              <a:xfrm>
                <a:off x="156439" y="1941406"/>
                <a:ext cx="29940" cy="4106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99" extrusionOk="0">
                    <a:moveTo>
                      <a:pt x="135" y="1"/>
                    </a:moveTo>
                    <a:cubicBezTo>
                      <a:pt x="75" y="1"/>
                      <a:pt x="1" y="299"/>
                      <a:pt x="102" y="299"/>
                    </a:cubicBezTo>
                    <a:cubicBezTo>
                      <a:pt x="191" y="245"/>
                      <a:pt x="218" y="165"/>
                      <a:pt x="173" y="58"/>
                    </a:cubicBezTo>
                    <a:cubicBezTo>
                      <a:pt x="163" y="17"/>
                      <a:pt x="150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1" name="Google Shape;16671;p30"/>
              <p:cNvSpPr/>
              <p:nvPr/>
            </p:nvSpPr>
            <p:spPr>
              <a:xfrm>
                <a:off x="4359263" y="155599"/>
                <a:ext cx="38181" cy="2224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277" y="1"/>
                    </a:moveTo>
                    <a:cubicBezTo>
                      <a:pt x="224" y="9"/>
                      <a:pt x="1" y="161"/>
                      <a:pt x="90" y="161"/>
                    </a:cubicBezTo>
                    <a:cubicBezTo>
                      <a:pt x="179" y="143"/>
                      <a:pt x="242" y="8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2" name="Google Shape;16672;p30"/>
              <p:cNvSpPr/>
              <p:nvPr/>
            </p:nvSpPr>
            <p:spPr>
              <a:xfrm>
                <a:off x="5866276" y="5007342"/>
                <a:ext cx="10026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3" h="10" extrusionOk="0">
                    <a:moveTo>
                      <a:pt x="1" y="1"/>
                    </a:moveTo>
                    <a:cubicBezTo>
                      <a:pt x="1" y="1"/>
                      <a:pt x="72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3" name="Google Shape;16673;p30"/>
              <p:cNvSpPr/>
              <p:nvPr/>
            </p:nvSpPr>
            <p:spPr>
              <a:xfrm>
                <a:off x="4680360" y="4976990"/>
                <a:ext cx="33511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9" extrusionOk="0">
                    <a:moveTo>
                      <a:pt x="214" y="1"/>
                    </a:moveTo>
                    <a:cubicBezTo>
                      <a:pt x="160" y="1"/>
                      <a:pt x="12" y="67"/>
                      <a:pt x="0" y="168"/>
                    </a:cubicBezTo>
                    <a:cubicBezTo>
                      <a:pt x="43" y="175"/>
                      <a:pt x="66" y="179"/>
                      <a:pt x="78" y="179"/>
                    </a:cubicBezTo>
                    <a:cubicBezTo>
                      <a:pt x="114" y="179"/>
                      <a:pt x="63" y="145"/>
                      <a:pt x="196" y="52"/>
                    </a:cubicBezTo>
                    <a:cubicBezTo>
                      <a:pt x="244" y="17"/>
                      <a:pt x="240" y="1"/>
                      <a:pt x="2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4" name="Google Shape;16674;p30"/>
              <p:cNvSpPr/>
              <p:nvPr/>
            </p:nvSpPr>
            <p:spPr>
              <a:xfrm>
                <a:off x="4372173" y="151891"/>
                <a:ext cx="5631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1" y="1"/>
                    </a:moveTo>
                    <a:cubicBezTo>
                      <a:pt x="19" y="28"/>
                      <a:pt x="1" y="71"/>
                      <a:pt x="4" y="71"/>
                    </a:cubicBezTo>
                    <a:cubicBezTo>
                      <a:pt x="5" y="71"/>
                      <a:pt x="16" y="53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5" name="Google Shape;16675;p30"/>
              <p:cNvSpPr/>
              <p:nvPr/>
            </p:nvSpPr>
            <p:spPr>
              <a:xfrm>
                <a:off x="121418" y="1982333"/>
                <a:ext cx="35571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43" y="1"/>
                    </a:moveTo>
                    <a:cubicBezTo>
                      <a:pt x="9" y="1"/>
                      <a:pt x="0" y="27"/>
                      <a:pt x="107" y="81"/>
                    </a:cubicBezTo>
                    <a:cubicBezTo>
                      <a:pt x="250" y="81"/>
                      <a:pt x="259" y="5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6" name="Google Shape;16676;p30"/>
              <p:cNvSpPr/>
              <p:nvPr/>
            </p:nvSpPr>
            <p:spPr>
              <a:xfrm>
                <a:off x="121693" y="1576224"/>
                <a:ext cx="49580" cy="11399"/>
              </a:xfrm>
              <a:custGeom>
                <a:avLst/>
                <a:gdLst/>
                <a:ahLst/>
                <a:cxnLst/>
                <a:rect l="l" t="t" r="r" b="b"/>
                <a:pathLst>
                  <a:path w="361" h="83" extrusionOk="0">
                    <a:moveTo>
                      <a:pt x="240" y="0"/>
                    </a:moveTo>
                    <a:cubicBezTo>
                      <a:pt x="225" y="0"/>
                      <a:pt x="204" y="2"/>
                      <a:pt x="176" y="5"/>
                    </a:cubicBezTo>
                    <a:cubicBezTo>
                      <a:pt x="123" y="14"/>
                      <a:pt x="78" y="32"/>
                      <a:pt x="25" y="41"/>
                    </a:cubicBezTo>
                    <a:cubicBezTo>
                      <a:pt x="1" y="71"/>
                      <a:pt x="17" y="83"/>
                      <a:pt x="51" y="83"/>
                    </a:cubicBezTo>
                    <a:cubicBezTo>
                      <a:pt x="142" y="83"/>
                      <a:pt x="360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7" name="Google Shape;16677;p30"/>
              <p:cNvSpPr/>
              <p:nvPr/>
            </p:nvSpPr>
            <p:spPr>
              <a:xfrm>
                <a:off x="129933" y="2609831"/>
                <a:ext cx="23348" cy="24447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8" extrusionOk="0">
                    <a:moveTo>
                      <a:pt x="92" y="0"/>
                    </a:moveTo>
                    <a:cubicBezTo>
                      <a:pt x="17" y="0"/>
                      <a:pt x="0" y="157"/>
                      <a:pt x="0" y="178"/>
                    </a:cubicBezTo>
                    <a:cubicBezTo>
                      <a:pt x="72" y="151"/>
                      <a:pt x="125" y="106"/>
                      <a:pt x="170" y="44"/>
                    </a:cubicBezTo>
                    <a:cubicBezTo>
                      <a:pt x="139" y="13"/>
                      <a:pt x="113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8" name="Google Shape;16678;p30"/>
              <p:cNvSpPr/>
              <p:nvPr/>
            </p:nvSpPr>
            <p:spPr>
              <a:xfrm>
                <a:off x="128010" y="2488012"/>
                <a:ext cx="42438" cy="67983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101" y="1"/>
                    </a:moveTo>
                    <a:cubicBezTo>
                      <a:pt x="1" y="1"/>
                      <a:pt x="19" y="494"/>
                      <a:pt x="29" y="494"/>
                    </a:cubicBezTo>
                    <a:cubicBezTo>
                      <a:pt x="30" y="494"/>
                      <a:pt x="31" y="488"/>
                      <a:pt x="32" y="476"/>
                    </a:cubicBezTo>
                    <a:cubicBezTo>
                      <a:pt x="113" y="405"/>
                      <a:pt x="211" y="351"/>
                      <a:pt x="309" y="306"/>
                    </a:cubicBezTo>
                    <a:cubicBezTo>
                      <a:pt x="309" y="289"/>
                      <a:pt x="130" y="12"/>
                      <a:pt x="113" y="3"/>
                    </a:cubicBezTo>
                    <a:cubicBezTo>
                      <a:pt x="108" y="2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9" name="Google Shape;16679;p30"/>
              <p:cNvSpPr/>
              <p:nvPr/>
            </p:nvSpPr>
            <p:spPr>
              <a:xfrm>
                <a:off x="138448" y="2441866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9"/>
                    </a:moveTo>
                    <a:cubicBezTo>
                      <a:pt x="1" y="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0" name="Google Shape;16680;p30"/>
              <p:cNvSpPr/>
              <p:nvPr/>
            </p:nvSpPr>
            <p:spPr>
              <a:xfrm>
                <a:off x="265898" y="2038779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" y="9"/>
                    </a:cubicBezTo>
                    <a:cubicBezTo>
                      <a:pt x="1" y="9"/>
                      <a:pt x="1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1" name="Google Shape;16681;p30"/>
              <p:cNvSpPr/>
              <p:nvPr/>
            </p:nvSpPr>
            <p:spPr>
              <a:xfrm>
                <a:off x="226756" y="1109962"/>
                <a:ext cx="8652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28" y="61"/>
                      <a:pt x="11" y="137"/>
                      <a:pt x="1" y="143"/>
                    </a:cubicBezTo>
                    <a:lnTo>
                      <a:pt x="1" y="143"/>
                    </a:lnTo>
                    <a:cubicBezTo>
                      <a:pt x="54" y="125"/>
                      <a:pt x="63" y="63"/>
                      <a:pt x="45" y="1"/>
                    </a:cubicBezTo>
                    <a:close/>
                    <a:moveTo>
                      <a:pt x="1" y="143"/>
                    </a:moveTo>
                    <a:cubicBezTo>
                      <a:pt x="1" y="143"/>
                      <a:pt x="1" y="144"/>
                      <a:pt x="0" y="144"/>
                    </a:cubicBezTo>
                    <a:cubicBezTo>
                      <a:pt x="1" y="144"/>
                      <a:pt x="1" y="144"/>
                      <a:pt x="1" y="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2" name="Google Shape;16682;p30"/>
              <p:cNvSpPr/>
              <p:nvPr/>
            </p:nvSpPr>
            <p:spPr>
              <a:xfrm>
                <a:off x="128697" y="2895082"/>
                <a:ext cx="1373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10" h="37" extrusionOk="0">
                    <a:moveTo>
                      <a:pt x="9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28"/>
                      <a:pt x="1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3" name="Google Shape;16683;p30"/>
              <p:cNvSpPr/>
              <p:nvPr/>
            </p:nvSpPr>
            <p:spPr>
              <a:xfrm>
                <a:off x="128697" y="3613086"/>
                <a:ext cx="9888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1" y="1"/>
                    </a:moveTo>
                    <a:cubicBezTo>
                      <a:pt x="1" y="81"/>
                      <a:pt x="27" y="108"/>
                      <a:pt x="72" y="125"/>
                    </a:cubicBezTo>
                    <a:cubicBezTo>
                      <a:pt x="36" y="90"/>
                      <a:pt x="9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4" name="Google Shape;16684;p30"/>
              <p:cNvSpPr/>
              <p:nvPr/>
            </p:nvSpPr>
            <p:spPr>
              <a:xfrm>
                <a:off x="374944" y="5024509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0" y="1"/>
                    </a:moveTo>
                    <a:cubicBezTo>
                      <a:pt x="10" y="9"/>
                      <a:pt x="1" y="9"/>
                      <a:pt x="1" y="9"/>
                    </a:cubicBezTo>
                    <a:cubicBezTo>
                      <a:pt x="18" y="9"/>
                      <a:pt x="18" y="9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5" name="Google Shape;16685;p30"/>
              <p:cNvSpPr/>
              <p:nvPr/>
            </p:nvSpPr>
            <p:spPr>
              <a:xfrm>
                <a:off x="1899124" y="4976715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0" y="18"/>
                      <a:pt x="9" y="18"/>
                    </a:cubicBezTo>
                    <a:cubicBezTo>
                      <a:pt x="9" y="10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6" name="Google Shape;16686;p30"/>
              <p:cNvSpPr/>
              <p:nvPr/>
            </p:nvSpPr>
            <p:spPr>
              <a:xfrm>
                <a:off x="197915" y="3934045"/>
                <a:ext cx="315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3" h="8" extrusionOk="0">
                    <a:moveTo>
                      <a:pt x="5" y="1"/>
                    </a:moveTo>
                    <a:cubicBezTo>
                      <a:pt x="1" y="5"/>
                      <a:pt x="1" y="8"/>
                      <a:pt x="4" y="8"/>
                    </a:cubicBezTo>
                    <a:cubicBezTo>
                      <a:pt x="7" y="8"/>
                      <a:pt x="14" y="5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7" name="Google Shape;16687;p30"/>
              <p:cNvSpPr/>
              <p:nvPr/>
            </p:nvSpPr>
            <p:spPr>
              <a:xfrm>
                <a:off x="120182" y="4132636"/>
                <a:ext cx="24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0" y="0"/>
                    </a:moveTo>
                    <a:cubicBezTo>
                      <a:pt x="5" y="5"/>
                      <a:pt x="9" y="7"/>
                      <a:pt x="12" y="7"/>
                    </a:cubicBezTo>
                    <a:cubicBezTo>
                      <a:pt x="16" y="7"/>
                      <a:pt x="18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8" name="Google Shape;16688;p30"/>
              <p:cNvSpPr/>
              <p:nvPr/>
            </p:nvSpPr>
            <p:spPr>
              <a:xfrm>
                <a:off x="5558776" y="135960"/>
                <a:ext cx="9888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72" h="73" extrusionOk="0">
                    <a:moveTo>
                      <a:pt x="45" y="1"/>
                    </a:moveTo>
                    <a:cubicBezTo>
                      <a:pt x="45" y="10"/>
                      <a:pt x="27" y="28"/>
                      <a:pt x="1" y="72"/>
                    </a:cubicBezTo>
                    <a:cubicBezTo>
                      <a:pt x="54" y="54"/>
                      <a:pt x="72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9" name="Google Shape;16689;p30"/>
              <p:cNvSpPr/>
              <p:nvPr/>
            </p:nvSpPr>
            <p:spPr>
              <a:xfrm>
                <a:off x="134877" y="416542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9" y="10"/>
                      <a:pt x="9" y="19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0" name="Google Shape;16690;p30"/>
              <p:cNvSpPr/>
              <p:nvPr/>
            </p:nvSpPr>
            <p:spPr>
              <a:xfrm>
                <a:off x="145864" y="377400"/>
                <a:ext cx="18541" cy="1345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8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99" y="18"/>
                      <a:pt x="54" y="36"/>
                      <a:pt x="0" y="54"/>
                    </a:cubicBezTo>
                    <a:cubicBezTo>
                      <a:pt x="40" y="86"/>
                      <a:pt x="64" y="98"/>
                      <a:pt x="78" y="98"/>
                    </a:cubicBezTo>
                    <a:cubicBezTo>
                      <a:pt x="112" y="98"/>
                      <a:pt x="97" y="3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1" name="Google Shape;16691;p30"/>
              <p:cNvSpPr/>
              <p:nvPr/>
            </p:nvSpPr>
            <p:spPr>
              <a:xfrm>
                <a:off x="188714" y="702067"/>
                <a:ext cx="384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10" y="9"/>
                      <a:pt x="1" y="18"/>
                      <a:pt x="10" y="18"/>
                    </a:cubicBezTo>
                    <a:cubicBezTo>
                      <a:pt x="19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2" name="Google Shape;16692;p30"/>
              <p:cNvSpPr/>
              <p:nvPr/>
            </p:nvSpPr>
            <p:spPr>
              <a:xfrm>
                <a:off x="2710243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18" y="0"/>
                      <a:pt x="0" y="27"/>
                      <a:pt x="0" y="54"/>
                    </a:cubicBezTo>
                    <a:cubicBezTo>
                      <a:pt x="0" y="36"/>
                      <a:pt x="18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3" name="Google Shape;16693;p30"/>
              <p:cNvSpPr/>
              <p:nvPr/>
            </p:nvSpPr>
            <p:spPr>
              <a:xfrm>
                <a:off x="133641" y="2797160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18" y="9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4" name="Google Shape;16694;p30"/>
              <p:cNvSpPr/>
              <p:nvPr/>
            </p:nvSpPr>
            <p:spPr>
              <a:xfrm>
                <a:off x="214533" y="1658902"/>
                <a:ext cx="19640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8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5" name="Google Shape;16695;p30"/>
              <p:cNvSpPr/>
              <p:nvPr/>
            </p:nvSpPr>
            <p:spPr>
              <a:xfrm>
                <a:off x="137212" y="2778619"/>
                <a:ext cx="20464" cy="2472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80" extrusionOk="0">
                    <a:moveTo>
                      <a:pt x="105" y="0"/>
                    </a:moveTo>
                    <a:cubicBezTo>
                      <a:pt x="77" y="0"/>
                      <a:pt x="38" y="57"/>
                      <a:pt x="1" y="135"/>
                    </a:cubicBezTo>
                    <a:cubicBezTo>
                      <a:pt x="10" y="134"/>
                      <a:pt x="19" y="133"/>
                      <a:pt x="28" y="133"/>
                    </a:cubicBezTo>
                    <a:cubicBezTo>
                      <a:pt x="70" y="133"/>
                      <a:pt x="107" y="150"/>
                      <a:pt x="144" y="180"/>
                    </a:cubicBezTo>
                    <a:cubicBezTo>
                      <a:pt x="148" y="50"/>
                      <a:pt x="13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6" name="Google Shape;16696;p30"/>
              <p:cNvSpPr/>
              <p:nvPr/>
            </p:nvSpPr>
            <p:spPr>
              <a:xfrm>
                <a:off x="2748149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6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7" name="Google Shape;16697;p30"/>
              <p:cNvSpPr/>
              <p:nvPr/>
            </p:nvSpPr>
            <p:spPr>
              <a:xfrm>
                <a:off x="8955012" y="4704786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9" y="18"/>
                    </a:moveTo>
                    <a:cubicBezTo>
                      <a:pt x="19" y="18"/>
                      <a:pt x="10" y="9"/>
                      <a:pt x="1" y="0"/>
                    </a:cubicBezTo>
                    <a:cubicBezTo>
                      <a:pt x="10" y="9"/>
                      <a:pt x="19" y="18"/>
                      <a:pt x="19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8" name="Google Shape;16698;p30"/>
              <p:cNvSpPr/>
              <p:nvPr/>
            </p:nvSpPr>
            <p:spPr>
              <a:xfrm>
                <a:off x="87083" y="110827"/>
                <a:ext cx="9025023" cy="4921304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5833" extrusionOk="0">
                    <a:moveTo>
                      <a:pt x="63250" y="59"/>
                    </a:moveTo>
                    <a:cubicBezTo>
                      <a:pt x="63250" y="59"/>
                      <a:pt x="63249" y="59"/>
                      <a:pt x="63248" y="59"/>
                    </a:cubicBezTo>
                    <a:lnTo>
                      <a:pt x="63248" y="59"/>
                    </a:lnTo>
                    <a:cubicBezTo>
                      <a:pt x="63249" y="59"/>
                      <a:pt x="63250" y="59"/>
                      <a:pt x="63250" y="59"/>
                    </a:cubicBezTo>
                    <a:close/>
                    <a:moveTo>
                      <a:pt x="50957" y="59"/>
                    </a:moveTo>
                    <a:lnTo>
                      <a:pt x="50957" y="59"/>
                    </a:lnTo>
                    <a:cubicBezTo>
                      <a:pt x="50956" y="59"/>
                      <a:pt x="50955" y="59"/>
                      <a:pt x="50954" y="60"/>
                    </a:cubicBezTo>
                    <a:lnTo>
                      <a:pt x="50954" y="60"/>
                    </a:lnTo>
                    <a:cubicBezTo>
                      <a:pt x="50955" y="59"/>
                      <a:pt x="50956" y="59"/>
                      <a:pt x="50957" y="59"/>
                    </a:cubicBezTo>
                    <a:close/>
                    <a:moveTo>
                      <a:pt x="31393" y="184"/>
                    </a:moveTo>
                    <a:cubicBezTo>
                      <a:pt x="31392" y="202"/>
                      <a:pt x="31392" y="217"/>
                      <a:pt x="31393" y="230"/>
                    </a:cubicBezTo>
                    <a:lnTo>
                      <a:pt x="31393" y="230"/>
                    </a:lnTo>
                    <a:cubicBezTo>
                      <a:pt x="31393" y="214"/>
                      <a:pt x="31393" y="197"/>
                      <a:pt x="31393" y="184"/>
                    </a:cubicBezTo>
                    <a:close/>
                    <a:moveTo>
                      <a:pt x="39003" y="318"/>
                    </a:moveTo>
                    <a:cubicBezTo>
                      <a:pt x="39003" y="318"/>
                      <a:pt x="39004" y="318"/>
                      <a:pt x="39004" y="318"/>
                    </a:cubicBezTo>
                    <a:lnTo>
                      <a:pt x="39004" y="318"/>
                    </a:lnTo>
                    <a:cubicBezTo>
                      <a:pt x="39004" y="318"/>
                      <a:pt x="39003" y="318"/>
                      <a:pt x="39003" y="318"/>
                    </a:cubicBezTo>
                    <a:close/>
                    <a:moveTo>
                      <a:pt x="767" y="8043"/>
                    </a:move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cubicBezTo>
                      <a:pt x="767" y="8043"/>
                      <a:pt x="767" y="8043"/>
                      <a:pt x="767" y="8043"/>
                    </a:cubicBezTo>
                    <a:close/>
                    <a:moveTo>
                      <a:pt x="65365" y="11915"/>
                    </a:move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close/>
                    <a:moveTo>
                      <a:pt x="768" y="13645"/>
                    </a:moveTo>
                    <a:cubicBezTo>
                      <a:pt x="767" y="13645"/>
                      <a:pt x="767" y="13645"/>
                      <a:pt x="767" y="13646"/>
                    </a:cubicBezTo>
                    <a:cubicBezTo>
                      <a:pt x="767" y="13645"/>
                      <a:pt x="767" y="13645"/>
                      <a:pt x="768" y="13645"/>
                    </a:cubicBezTo>
                    <a:close/>
                    <a:moveTo>
                      <a:pt x="64171" y="21797"/>
                    </a:moveTo>
                    <a:cubicBezTo>
                      <a:pt x="64170" y="21798"/>
                      <a:pt x="64170" y="21799"/>
                      <a:pt x="64169" y="21799"/>
                    </a:cubicBezTo>
                    <a:cubicBezTo>
                      <a:pt x="64170" y="21799"/>
                      <a:pt x="64170" y="21798"/>
                      <a:pt x="64171" y="21797"/>
                    </a:cubicBezTo>
                    <a:close/>
                    <a:moveTo>
                      <a:pt x="64705" y="22192"/>
                    </a:moveTo>
                    <a:cubicBezTo>
                      <a:pt x="64705" y="22192"/>
                      <a:pt x="64705" y="22192"/>
                      <a:pt x="64705" y="22192"/>
                    </a:cubicBezTo>
                    <a:lnTo>
                      <a:pt x="64705" y="22192"/>
                    </a:lnTo>
                    <a:cubicBezTo>
                      <a:pt x="64705" y="22192"/>
                      <a:pt x="64705" y="22192"/>
                      <a:pt x="64705" y="22192"/>
                    </a:cubicBezTo>
                    <a:close/>
                    <a:moveTo>
                      <a:pt x="64526" y="28864"/>
                    </a:moveTo>
                    <a:cubicBezTo>
                      <a:pt x="64526" y="28865"/>
                      <a:pt x="64526" y="28865"/>
                      <a:pt x="64526" y="28865"/>
                    </a:cubicBezTo>
                    <a:cubicBezTo>
                      <a:pt x="64526" y="28865"/>
                      <a:pt x="64526" y="28865"/>
                      <a:pt x="64526" y="28864"/>
                    </a:cubicBezTo>
                    <a:close/>
                    <a:moveTo>
                      <a:pt x="64937" y="30694"/>
                    </a:moveTo>
                    <a:cubicBezTo>
                      <a:pt x="64936" y="30694"/>
                      <a:pt x="64936" y="30695"/>
                      <a:pt x="64936" y="30695"/>
                    </a:cubicBezTo>
                    <a:lnTo>
                      <a:pt x="64936" y="30695"/>
                    </a:lnTo>
                    <a:cubicBezTo>
                      <a:pt x="64936" y="30695"/>
                      <a:pt x="64936" y="30694"/>
                      <a:pt x="64937" y="30694"/>
                    </a:cubicBezTo>
                    <a:close/>
                    <a:moveTo>
                      <a:pt x="2612" y="1460"/>
                    </a:moveTo>
                    <a:cubicBezTo>
                      <a:pt x="3004" y="1460"/>
                      <a:pt x="3658" y="1604"/>
                      <a:pt x="4157" y="1665"/>
                    </a:cubicBezTo>
                    <a:cubicBezTo>
                      <a:pt x="4256" y="1665"/>
                      <a:pt x="4193" y="1513"/>
                      <a:pt x="4291" y="1513"/>
                    </a:cubicBezTo>
                    <a:lnTo>
                      <a:pt x="6182" y="1513"/>
                    </a:lnTo>
                    <a:cubicBezTo>
                      <a:pt x="6388" y="1504"/>
                      <a:pt x="6593" y="1495"/>
                      <a:pt x="6789" y="1495"/>
                    </a:cubicBezTo>
                    <a:cubicBezTo>
                      <a:pt x="6860" y="1495"/>
                      <a:pt x="7084" y="1647"/>
                      <a:pt x="7155" y="1656"/>
                    </a:cubicBezTo>
                    <a:cubicBezTo>
                      <a:pt x="7592" y="1852"/>
                      <a:pt x="7574" y="1629"/>
                      <a:pt x="7842" y="1995"/>
                    </a:cubicBezTo>
                    <a:cubicBezTo>
                      <a:pt x="8109" y="1727"/>
                      <a:pt x="8484" y="1941"/>
                      <a:pt x="8761" y="1691"/>
                    </a:cubicBezTo>
                    <a:cubicBezTo>
                      <a:pt x="8796" y="1687"/>
                      <a:pt x="8830" y="1685"/>
                      <a:pt x="8863" y="1685"/>
                    </a:cubicBezTo>
                    <a:cubicBezTo>
                      <a:pt x="8897" y="1685"/>
                      <a:pt x="8930" y="1687"/>
                      <a:pt x="8966" y="1691"/>
                    </a:cubicBezTo>
                    <a:cubicBezTo>
                      <a:pt x="9562" y="1710"/>
                      <a:pt x="10158" y="1732"/>
                      <a:pt x="10755" y="1732"/>
                    </a:cubicBezTo>
                    <a:cubicBezTo>
                      <a:pt x="11284" y="1732"/>
                      <a:pt x="11815" y="1715"/>
                      <a:pt x="12347" y="1665"/>
                    </a:cubicBezTo>
                    <a:lnTo>
                      <a:pt x="16870" y="1665"/>
                    </a:lnTo>
                    <a:cubicBezTo>
                      <a:pt x="16941" y="1674"/>
                      <a:pt x="17013" y="1682"/>
                      <a:pt x="17084" y="1700"/>
                    </a:cubicBezTo>
                    <a:cubicBezTo>
                      <a:pt x="17430" y="1613"/>
                      <a:pt x="17664" y="1583"/>
                      <a:pt x="17833" y="1583"/>
                    </a:cubicBezTo>
                    <a:cubicBezTo>
                      <a:pt x="18216" y="1583"/>
                      <a:pt x="18254" y="1740"/>
                      <a:pt x="18481" y="1740"/>
                    </a:cubicBezTo>
                    <a:cubicBezTo>
                      <a:pt x="18562" y="1740"/>
                      <a:pt x="18668" y="1720"/>
                      <a:pt x="18824" y="1665"/>
                    </a:cubicBezTo>
                    <a:lnTo>
                      <a:pt x="19707" y="1665"/>
                    </a:lnTo>
                    <a:cubicBezTo>
                      <a:pt x="19832" y="1691"/>
                      <a:pt x="19939" y="1700"/>
                      <a:pt x="20037" y="1709"/>
                    </a:cubicBezTo>
                    <a:cubicBezTo>
                      <a:pt x="20767" y="1988"/>
                      <a:pt x="21493" y="2083"/>
                      <a:pt x="22220" y="2083"/>
                    </a:cubicBezTo>
                    <a:cubicBezTo>
                      <a:pt x="23749" y="2083"/>
                      <a:pt x="25286" y="1665"/>
                      <a:pt x="26888" y="1665"/>
                    </a:cubicBezTo>
                    <a:lnTo>
                      <a:pt x="29333" y="1665"/>
                    </a:lnTo>
                    <a:cubicBezTo>
                      <a:pt x="29634" y="1804"/>
                      <a:pt x="29917" y="1873"/>
                      <a:pt x="30199" y="1873"/>
                    </a:cubicBezTo>
                    <a:cubicBezTo>
                      <a:pt x="30477" y="1873"/>
                      <a:pt x="30753" y="1806"/>
                      <a:pt x="31045" y="1674"/>
                    </a:cubicBezTo>
                    <a:cubicBezTo>
                      <a:pt x="31117" y="1665"/>
                      <a:pt x="31179" y="1665"/>
                      <a:pt x="31251" y="1665"/>
                    </a:cubicBezTo>
                    <a:lnTo>
                      <a:pt x="34703" y="1665"/>
                    </a:lnTo>
                    <a:cubicBezTo>
                      <a:pt x="36113" y="1665"/>
                      <a:pt x="37495" y="1727"/>
                      <a:pt x="38887" y="1745"/>
                    </a:cubicBezTo>
                    <a:cubicBezTo>
                      <a:pt x="38949" y="1745"/>
                      <a:pt x="39021" y="1745"/>
                      <a:pt x="39092" y="1754"/>
                    </a:cubicBezTo>
                    <a:cubicBezTo>
                      <a:pt x="39360" y="2087"/>
                      <a:pt x="39579" y="2229"/>
                      <a:pt x="39811" y="2229"/>
                    </a:cubicBezTo>
                    <a:cubicBezTo>
                      <a:pt x="40083" y="2229"/>
                      <a:pt x="40370" y="2035"/>
                      <a:pt x="40769" y="1727"/>
                    </a:cubicBezTo>
                    <a:cubicBezTo>
                      <a:pt x="40841" y="1727"/>
                      <a:pt x="40903" y="1718"/>
                      <a:pt x="40975" y="1718"/>
                    </a:cubicBezTo>
                    <a:cubicBezTo>
                      <a:pt x="41260" y="1709"/>
                      <a:pt x="41546" y="1691"/>
                      <a:pt x="41831" y="1665"/>
                    </a:cubicBezTo>
                    <a:lnTo>
                      <a:pt x="49030" y="1665"/>
                    </a:lnTo>
                    <a:cubicBezTo>
                      <a:pt x="49149" y="1649"/>
                      <a:pt x="49264" y="1643"/>
                      <a:pt x="49375" y="1643"/>
                    </a:cubicBezTo>
                    <a:cubicBezTo>
                      <a:pt x="49658" y="1643"/>
                      <a:pt x="49922" y="1685"/>
                      <a:pt x="50190" y="1736"/>
                    </a:cubicBezTo>
                    <a:cubicBezTo>
                      <a:pt x="50395" y="1736"/>
                      <a:pt x="50609" y="1745"/>
                      <a:pt x="50823" y="1745"/>
                    </a:cubicBezTo>
                    <a:cubicBezTo>
                      <a:pt x="50895" y="1745"/>
                      <a:pt x="50957" y="1745"/>
                      <a:pt x="51029" y="1754"/>
                    </a:cubicBezTo>
                    <a:cubicBezTo>
                      <a:pt x="51300" y="2087"/>
                      <a:pt x="51520" y="2229"/>
                      <a:pt x="51751" y="2229"/>
                    </a:cubicBezTo>
                    <a:cubicBezTo>
                      <a:pt x="52022" y="2229"/>
                      <a:pt x="52307" y="2035"/>
                      <a:pt x="52706" y="1727"/>
                    </a:cubicBezTo>
                    <a:cubicBezTo>
                      <a:pt x="52777" y="1727"/>
                      <a:pt x="52848" y="1718"/>
                      <a:pt x="52920" y="1718"/>
                    </a:cubicBezTo>
                    <a:cubicBezTo>
                      <a:pt x="53196" y="1709"/>
                      <a:pt x="53482" y="1691"/>
                      <a:pt x="53767" y="1665"/>
                    </a:cubicBezTo>
                    <a:lnTo>
                      <a:pt x="60976" y="1665"/>
                    </a:lnTo>
                    <a:cubicBezTo>
                      <a:pt x="61098" y="1648"/>
                      <a:pt x="61217" y="1641"/>
                      <a:pt x="61333" y="1641"/>
                    </a:cubicBezTo>
                    <a:cubicBezTo>
                      <a:pt x="61832" y="1641"/>
                      <a:pt x="62282" y="1776"/>
                      <a:pt x="62795" y="1870"/>
                    </a:cubicBezTo>
                    <a:lnTo>
                      <a:pt x="62867" y="1870"/>
                    </a:lnTo>
                    <a:cubicBezTo>
                      <a:pt x="62778" y="2575"/>
                      <a:pt x="63670" y="2931"/>
                      <a:pt x="63661" y="3609"/>
                    </a:cubicBezTo>
                    <a:cubicBezTo>
                      <a:pt x="63670" y="3716"/>
                      <a:pt x="63670" y="3832"/>
                      <a:pt x="63670" y="3957"/>
                    </a:cubicBezTo>
                    <a:lnTo>
                      <a:pt x="63670" y="6250"/>
                    </a:lnTo>
                    <a:cubicBezTo>
                      <a:pt x="63670" y="6393"/>
                      <a:pt x="63670" y="6536"/>
                      <a:pt x="63661" y="6696"/>
                    </a:cubicBezTo>
                    <a:cubicBezTo>
                      <a:pt x="63625" y="7071"/>
                      <a:pt x="63598" y="7437"/>
                      <a:pt x="63572" y="7802"/>
                    </a:cubicBezTo>
                    <a:cubicBezTo>
                      <a:pt x="63572" y="7918"/>
                      <a:pt x="63563" y="8043"/>
                      <a:pt x="63554" y="8168"/>
                    </a:cubicBezTo>
                    <a:cubicBezTo>
                      <a:pt x="63527" y="8623"/>
                      <a:pt x="63465" y="9078"/>
                      <a:pt x="63402" y="9533"/>
                    </a:cubicBezTo>
                    <a:cubicBezTo>
                      <a:pt x="63402" y="9604"/>
                      <a:pt x="63393" y="9667"/>
                      <a:pt x="63375" y="9729"/>
                    </a:cubicBezTo>
                    <a:cubicBezTo>
                      <a:pt x="63045" y="10157"/>
                      <a:pt x="62894" y="10166"/>
                      <a:pt x="62804" y="10434"/>
                    </a:cubicBezTo>
                    <a:cubicBezTo>
                      <a:pt x="62715" y="11067"/>
                      <a:pt x="63313" y="10791"/>
                      <a:pt x="63438" y="11496"/>
                    </a:cubicBezTo>
                    <a:cubicBezTo>
                      <a:pt x="63456" y="11558"/>
                      <a:pt x="63473" y="11620"/>
                      <a:pt x="63491" y="11692"/>
                    </a:cubicBezTo>
                    <a:cubicBezTo>
                      <a:pt x="63670" y="12414"/>
                      <a:pt x="63581" y="13137"/>
                      <a:pt x="63670" y="13824"/>
                    </a:cubicBezTo>
                    <a:lnTo>
                      <a:pt x="63670" y="14118"/>
                    </a:lnTo>
                    <a:lnTo>
                      <a:pt x="63670" y="19748"/>
                    </a:lnTo>
                    <a:lnTo>
                      <a:pt x="63670" y="20176"/>
                    </a:lnTo>
                    <a:lnTo>
                      <a:pt x="63670" y="20916"/>
                    </a:lnTo>
                    <a:lnTo>
                      <a:pt x="63670" y="21041"/>
                    </a:lnTo>
                    <a:cubicBezTo>
                      <a:pt x="62778" y="21897"/>
                      <a:pt x="62778" y="22076"/>
                      <a:pt x="63598" y="22897"/>
                    </a:cubicBezTo>
                    <a:cubicBezTo>
                      <a:pt x="63589" y="22968"/>
                      <a:pt x="63581" y="23039"/>
                      <a:pt x="63563" y="23111"/>
                    </a:cubicBezTo>
                    <a:cubicBezTo>
                      <a:pt x="63286" y="24966"/>
                      <a:pt x="63670" y="26733"/>
                      <a:pt x="63670" y="28570"/>
                    </a:cubicBezTo>
                    <a:lnTo>
                      <a:pt x="63670" y="28802"/>
                    </a:lnTo>
                    <a:lnTo>
                      <a:pt x="63670" y="30997"/>
                    </a:lnTo>
                    <a:cubicBezTo>
                      <a:pt x="63661" y="31140"/>
                      <a:pt x="63661" y="31238"/>
                      <a:pt x="63661" y="31354"/>
                    </a:cubicBezTo>
                    <a:cubicBezTo>
                      <a:pt x="63661" y="31630"/>
                      <a:pt x="63679" y="31907"/>
                      <a:pt x="63696" y="32183"/>
                    </a:cubicBezTo>
                    <a:cubicBezTo>
                      <a:pt x="63705" y="32326"/>
                      <a:pt x="63714" y="32469"/>
                      <a:pt x="63723" y="32603"/>
                    </a:cubicBezTo>
                    <a:cubicBezTo>
                      <a:pt x="63758" y="33160"/>
                      <a:pt x="63759" y="34178"/>
                      <a:pt x="63363" y="34178"/>
                    </a:cubicBezTo>
                    <a:cubicBezTo>
                      <a:pt x="63347" y="34178"/>
                      <a:pt x="63330" y="34176"/>
                      <a:pt x="63313" y="34173"/>
                    </a:cubicBezTo>
                    <a:cubicBezTo>
                      <a:pt x="62830" y="34066"/>
                      <a:pt x="62319" y="33923"/>
                      <a:pt x="61819" y="33923"/>
                    </a:cubicBezTo>
                    <a:cubicBezTo>
                      <a:pt x="61487" y="33923"/>
                      <a:pt x="61160" y="33986"/>
                      <a:pt x="60851" y="34164"/>
                    </a:cubicBezTo>
                    <a:cubicBezTo>
                      <a:pt x="60761" y="34173"/>
                      <a:pt x="60672" y="34173"/>
                      <a:pt x="60583" y="34173"/>
                    </a:cubicBezTo>
                    <a:lnTo>
                      <a:pt x="55748" y="34173"/>
                    </a:lnTo>
                    <a:cubicBezTo>
                      <a:pt x="55248" y="34084"/>
                      <a:pt x="54981" y="33736"/>
                      <a:pt x="54624" y="33736"/>
                    </a:cubicBezTo>
                    <a:cubicBezTo>
                      <a:pt x="54356" y="33736"/>
                      <a:pt x="53928" y="33905"/>
                      <a:pt x="53625" y="34137"/>
                    </a:cubicBezTo>
                    <a:lnTo>
                      <a:pt x="53402" y="34137"/>
                    </a:lnTo>
                    <a:cubicBezTo>
                      <a:pt x="52857" y="34182"/>
                      <a:pt x="51484" y="34182"/>
                      <a:pt x="51484" y="34182"/>
                    </a:cubicBezTo>
                    <a:cubicBezTo>
                      <a:pt x="51484" y="34182"/>
                      <a:pt x="51475" y="34182"/>
                      <a:pt x="51448" y="34173"/>
                    </a:cubicBezTo>
                    <a:cubicBezTo>
                      <a:pt x="51439" y="34177"/>
                      <a:pt x="51428" y="34179"/>
                      <a:pt x="51414" y="34179"/>
                    </a:cubicBezTo>
                    <a:cubicBezTo>
                      <a:pt x="51401" y="34179"/>
                      <a:pt x="51385" y="34177"/>
                      <a:pt x="51368" y="34173"/>
                    </a:cubicBezTo>
                    <a:cubicBezTo>
                      <a:pt x="50890" y="34066"/>
                      <a:pt x="50381" y="33923"/>
                      <a:pt x="49882" y="33923"/>
                    </a:cubicBezTo>
                    <a:cubicBezTo>
                      <a:pt x="49551" y="33923"/>
                      <a:pt x="49224" y="33986"/>
                      <a:pt x="48914" y="34164"/>
                    </a:cubicBezTo>
                    <a:cubicBezTo>
                      <a:pt x="48825" y="34173"/>
                      <a:pt x="48736" y="34173"/>
                      <a:pt x="48647" y="34173"/>
                    </a:cubicBezTo>
                    <a:lnTo>
                      <a:pt x="43803" y="34173"/>
                    </a:lnTo>
                    <a:cubicBezTo>
                      <a:pt x="43303" y="34084"/>
                      <a:pt x="43722" y="33718"/>
                      <a:pt x="43365" y="33718"/>
                    </a:cubicBezTo>
                    <a:cubicBezTo>
                      <a:pt x="43098" y="33718"/>
                      <a:pt x="42509" y="33905"/>
                      <a:pt x="42206" y="34137"/>
                    </a:cubicBezTo>
                    <a:cubicBezTo>
                      <a:pt x="42178" y="34144"/>
                      <a:pt x="42151" y="34147"/>
                      <a:pt x="42124" y="34147"/>
                    </a:cubicBezTo>
                    <a:cubicBezTo>
                      <a:pt x="42080" y="34147"/>
                      <a:pt x="42036" y="34139"/>
                      <a:pt x="41992" y="34128"/>
                    </a:cubicBezTo>
                    <a:cubicBezTo>
                      <a:pt x="41198" y="34009"/>
                      <a:pt x="40398" y="33964"/>
                      <a:pt x="39597" y="33964"/>
                    </a:cubicBezTo>
                    <a:cubicBezTo>
                      <a:pt x="38364" y="33964"/>
                      <a:pt x="37126" y="34070"/>
                      <a:pt x="35898" y="34173"/>
                    </a:cubicBezTo>
                    <a:lnTo>
                      <a:pt x="32669" y="34173"/>
                    </a:lnTo>
                    <a:cubicBezTo>
                      <a:pt x="31340" y="34070"/>
                      <a:pt x="30011" y="33967"/>
                      <a:pt x="28676" y="33967"/>
                    </a:cubicBezTo>
                    <a:cubicBezTo>
                      <a:pt x="27698" y="33967"/>
                      <a:pt x="26716" y="34022"/>
                      <a:pt x="25729" y="34173"/>
                    </a:cubicBezTo>
                    <a:lnTo>
                      <a:pt x="18378" y="34173"/>
                    </a:lnTo>
                    <a:cubicBezTo>
                      <a:pt x="18279" y="34182"/>
                      <a:pt x="18190" y="34182"/>
                      <a:pt x="18101" y="34191"/>
                    </a:cubicBezTo>
                    <a:cubicBezTo>
                      <a:pt x="17700" y="34240"/>
                      <a:pt x="17303" y="34258"/>
                      <a:pt x="16907" y="34258"/>
                    </a:cubicBezTo>
                    <a:cubicBezTo>
                      <a:pt x="16027" y="34258"/>
                      <a:pt x="15147" y="34173"/>
                      <a:pt x="14211" y="34173"/>
                    </a:cubicBezTo>
                    <a:lnTo>
                      <a:pt x="10001" y="34173"/>
                    </a:lnTo>
                    <a:cubicBezTo>
                      <a:pt x="9173" y="34173"/>
                      <a:pt x="8408" y="33905"/>
                      <a:pt x="7618" y="33905"/>
                    </a:cubicBezTo>
                    <a:cubicBezTo>
                      <a:pt x="7377" y="33905"/>
                      <a:pt x="7135" y="33930"/>
                      <a:pt x="6887" y="33994"/>
                    </a:cubicBezTo>
                    <a:cubicBezTo>
                      <a:pt x="5995" y="34173"/>
                      <a:pt x="5290" y="34173"/>
                      <a:pt x="4389" y="34173"/>
                    </a:cubicBezTo>
                    <a:lnTo>
                      <a:pt x="3872" y="34173"/>
                    </a:lnTo>
                    <a:cubicBezTo>
                      <a:pt x="3765" y="34191"/>
                      <a:pt x="3655" y="34198"/>
                      <a:pt x="3542" y="34198"/>
                    </a:cubicBezTo>
                    <a:cubicBezTo>
                      <a:pt x="3094" y="34198"/>
                      <a:pt x="2614" y="34084"/>
                      <a:pt x="2186" y="34084"/>
                    </a:cubicBezTo>
                    <a:cubicBezTo>
                      <a:pt x="2364" y="33272"/>
                      <a:pt x="2097" y="32549"/>
                      <a:pt x="2168" y="31773"/>
                    </a:cubicBezTo>
                    <a:cubicBezTo>
                      <a:pt x="2168" y="31639"/>
                      <a:pt x="2168" y="31505"/>
                      <a:pt x="2168" y="31380"/>
                    </a:cubicBezTo>
                    <a:cubicBezTo>
                      <a:pt x="2168" y="30453"/>
                      <a:pt x="2141" y="29534"/>
                      <a:pt x="2097" y="28588"/>
                    </a:cubicBezTo>
                    <a:lnTo>
                      <a:pt x="2097" y="28330"/>
                    </a:lnTo>
                    <a:lnTo>
                      <a:pt x="2097" y="28066"/>
                    </a:lnTo>
                    <a:lnTo>
                      <a:pt x="2097" y="28066"/>
                    </a:lnTo>
                    <a:cubicBezTo>
                      <a:pt x="2197" y="28079"/>
                      <a:pt x="2291" y="28092"/>
                      <a:pt x="2373" y="28106"/>
                    </a:cubicBezTo>
                    <a:cubicBezTo>
                      <a:pt x="2141" y="27830"/>
                      <a:pt x="2088" y="27750"/>
                      <a:pt x="2097" y="27643"/>
                    </a:cubicBezTo>
                    <a:cubicBezTo>
                      <a:pt x="2106" y="27518"/>
                      <a:pt x="2106" y="27428"/>
                      <a:pt x="2106" y="27330"/>
                    </a:cubicBezTo>
                    <a:cubicBezTo>
                      <a:pt x="2097" y="23700"/>
                      <a:pt x="2364" y="20087"/>
                      <a:pt x="2097" y="16500"/>
                    </a:cubicBezTo>
                    <a:cubicBezTo>
                      <a:pt x="2097" y="16402"/>
                      <a:pt x="2097" y="16304"/>
                      <a:pt x="2097" y="16215"/>
                    </a:cubicBezTo>
                    <a:lnTo>
                      <a:pt x="2097" y="9007"/>
                    </a:lnTo>
                    <a:lnTo>
                      <a:pt x="2097" y="8641"/>
                    </a:lnTo>
                    <a:cubicBezTo>
                      <a:pt x="2364" y="6268"/>
                      <a:pt x="1838" y="3832"/>
                      <a:pt x="2275" y="1575"/>
                    </a:cubicBezTo>
                    <a:cubicBezTo>
                      <a:pt x="2303" y="1491"/>
                      <a:pt x="2429" y="1460"/>
                      <a:pt x="2612" y="1460"/>
                    </a:cubicBezTo>
                    <a:close/>
                    <a:moveTo>
                      <a:pt x="54408" y="35381"/>
                    </a:moveTo>
                    <a:lnTo>
                      <a:pt x="54408" y="35381"/>
                    </a:lnTo>
                    <a:cubicBezTo>
                      <a:pt x="54411" y="35386"/>
                      <a:pt x="54415" y="35390"/>
                      <a:pt x="54419" y="35395"/>
                    </a:cubicBezTo>
                    <a:cubicBezTo>
                      <a:pt x="54415" y="35391"/>
                      <a:pt x="54411" y="35386"/>
                      <a:pt x="54408" y="35381"/>
                    </a:cubicBezTo>
                    <a:close/>
                    <a:moveTo>
                      <a:pt x="27193" y="35422"/>
                    </a:moveTo>
                    <a:cubicBezTo>
                      <a:pt x="27195" y="35422"/>
                      <a:pt x="27198" y="35422"/>
                      <a:pt x="27200" y="35422"/>
                    </a:cubicBezTo>
                    <a:cubicBezTo>
                      <a:pt x="27198" y="35422"/>
                      <a:pt x="27195" y="35422"/>
                      <a:pt x="27193" y="35422"/>
                    </a:cubicBezTo>
                    <a:close/>
                    <a:moveTo>
                      <a:pt x="34864" y="35475"/>
                    </a:moveTo>
                    <a:cubicBezTo>
                      <a:pt x="34864" y="35475"/>
                      <a:pt x="34864" y="35475"/>
                      <a:pt x="34864" y="35475"/>
                    </a:cubicBezTo>
                    <a:cubicBezTo>
                      <a:pt x="34864" y="35475"/>
                      <a:pt x="34864" y="35475"/>
                      <a:pt x="34864" y="35475"/>
                    </a:cubicBezTo>
                    <a:close/>
                    <a:moveTo>
                      <a:pt x="11196" y="35645"/>
                    </a:moveTo>
                    <a:lnTo>
                      <a:pt x="11196" y="35645"/>
                    </a:ln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lose/>
                    <a:moveTo>
                      <a:pt x="43703" y="35710"/>
                    </a:moveTo>
                    <a:cubicBezTo>
                      <a:pt x="43684" y="35712"/>
                      <a:pt x="43666" y="35714"/>
                      <a:pt x="43651" y="35716"/>
                    </a:cubicBezTo>
                    <a:cubicBezTo>
                      <a:pt x="43662" y="35716"/>
                      <a:pt x="43682" y="35714"/>
                      <a:pt x="43703" y="35710"/>
                    </a:cubicBezTo>
                    <a:close/>
                    <a:moveTo>
                      <a:pt x="56006" y="35710"/>
                    </a:moveTo>
                    <a:cubicBezTo>
                      <a:pt x="55986" y="35712"/>
                      <a:pt x="55969" y="35714"/>
                      <a:pt x="55953" y="35716"/>
                    </a:cubicBezTo>
                    <a:cubicBezTo>
                      <a:pt x="55964" y="35716"/>
                      <a:pt x="55984" y="35714"/>
                      <a:pt x="56006" y="35710"/>
                    </a:cubicBezTo>
                    <a:close/>
                    <a:moveTo>
                      <a:pt x="62831" y="35582"/>
                    </a:moveTo>
                    <a:lnTo>
                      <a:pt x="62831" y="35582"/>
                    </a:lnTo>
                    <a:cubicBezTo>
                      <a:pt x="62804" y="35609"/>
                      <a:pt x="62724" y="35743"/>
                      <a:pt x="62840" y="35743"/>
                    </a:cubicBezTo>
                    <a:cubicBezTo>
                      <a:pt x="62849" y="35689"/>
                      <a:pt x="62849" y="35636"/>
                      <a:pt x="62831" y="35582"/>
                    </a:cubicBezTo>
                    <a:close/>
                    <a:moveTo>
                      <a:pt x="51198" y="0"/>
                    </a:moveTo>
                    <a:cubicBezTo>
                      <a:pt x="51150" y="0"/>
                      <a:pt x="51107" y="5"/>
                      <a:pt x="51073" y="14"/>
                    </a:cubicBezTo>
                    <a:cubicBezTo>
                      <a:pt x="51091" y="121"/>
                      <a:pt x="51046" y="193"/>
                      <a:pt x="50948" y="219"/>
                    </a:cubicBezTo>
                    <a:lnTo>
                      <a:pt x="50939" y="219"/>
                    </a:lnTo>
                    <a:cubicBezTo>
                      <a:pt x="50939" y="211"/>
                      <a:pt x="50939" y="202"/>
                      <a:pt x="50930" y="193"/>
                    </a:cubicBezTo>
                    <a:cubicBezTo>
                      <a:pt x="50922" y="151"/>
                      <a:pt x="50937" y="69"/>
                      <a:pt x="50954" y="60"/>
                    </a:cubicBezTo>
                    <a:lnTo>
                      <a:pt x="50954" y="60"/>
                    </a:lnTo>
                    <a:cubicBezTo>
                      <a:pt x="50916" y="70"/>
                      <a:pt x="50696" y="103"/>
                      <a:pt x="50636" y="103"/>
                    </a:cubicBezTo>
                    <a:cubicBezTo>
                      <a:pt x="50620" y="102"/>
                      <a:pt x="50600" y="101"/>
                      <a:pt x="50577" y="101"/>
                    </a:cubicBezTo>
                    <a:cubicBezTo>
                      <a:pt x="50390" y="101"/>
                      <a:pt x="50015" y="162"/>
                      <a:pt x="49896" y="202"/>
                    </a:cubicBezTo>
                    <a:cubicBezTo>
                      <a:pt x="50112" y="254"/>
                      <a:pt x="49938" y="376"/>
                      <a:pt x="49820" y="376"/>
                    </a:cubicBezTo>
                    <a:cubicBezTo>
                      <a:pt x="49757" y="376"/>
                      <a:pt x="49710" y="342"/>
                      <a:pt x="49744" y="246"/>
                    </a:cubicBezTo>
                    <a:lnTo>
                      <a:pt x="49744" y="246"/>
                    </a:lnTo>
                    <a:cubicBezTo>
                      <a:pt x="49673" y="282"/>
                      <a:pt x="49628" y="353"/>
                      <a:pt x="49610" y="434"/>
                    </a:cubicBezTo>
                    <a:cubicBezTo>
                      <a:pt x="49547" y="422"/>
                      <a:pt x="49484" y="407"/>
                      <a:pt x="49417" y="407"/>
                    </a:cubicBezTo>
                    <a:cubicBezTo>
                      <a:pt x="49379" y="407"/>
                      <a:pt x="49340" y="412"/>
                      <a:pt x="49298" y="425"/>
                    </a:cubicBezTo>
                    <a:cubicBezTo>
                      <a:pt x="49128" y="344"/>
                      <a:pt x="48905" y="291"/>
                      <a:pt x="48700" y="246"/>
                    </a:cubicBezTo>
                    <a:cubicBezTo>
                      <a:pt x="48718" y="228"/>
                      <a:pt x="48727" y="211"/>
                      <a:pt x="48727" y="202"/>
                    </a:cubicBezTo>
                    <a:cubicBezTo>
                      <a:pt x="48638" y="202"/>
                      <a:pt x="48549" y="202"/>
                      <a:pt x="48459" y="211"/>
                    </a:cubicBezTo>
                    <a:cubicBezTo>
                      <a:pt x="48272" y="184"/>
                      <a:pt x="48102" y="175"/>
                      <a:pt x="47978" y="175"/>
                    </a:cubicBezTo>
                    <a:cubicBezTo>
                      <a:pt x="48031" y="219"/>
                      <a:pt x="48040" y="255"/>
                      <a:pt x="48022" y="273"/>
                    </a:cubicBezTo>
                    <a:cubicBezTo>
                      <a:pt x="47960" y="282"/>
                      <a:pt x="47906" y="291"/>
                      <a:pt x="47844" y="300"/>
                    </a:cubicBezTo>
                    <a:cubicBezTo>
                      <a:pt x="47710" y="300"/>
                      <a:pt x="47549" y="273"/>
                      <a:pt x="47487" y="273"/>
                    </a:cubicBezTo>
                    <a:cubicBezTo>
                      <a:pt x="47117" y="273"/>
                      <a:pt x="46738" y="292"/>
                      <a:pt x="46356" y="292"/>
                    </a:cubicBezTo>
                    <a:cubicBezTo>
                      <a:pt x="46213" y="292"/>
                      <a:pt x="46069" y="289"/>
                      <a:pt x="45926" y="282"/>
                    </a:cubicBezTo>
                    <a:cubicBezTo>
                      <a:pt x="45935" y="264"/>
                      <a:pt x="45935" y="246"/>
                      <a:pt x="45926" y="211"/>
                    </a:cubicBezTo>
                    <a:cubicBezTo>
                      <a:pt x="45940" y="146"/>
                      <a:pt x="45926" y="116"/>
                      <a:pt x="45882" y="116"/>
                    </a:cubicBezTo>
                    <a:cubicBezTo>
                      <a:pt x="45872" y="116"/>
                      <a:pt x="45859" y="118"/>
                      <a:pt x="45845" y="121"/>
                    </a:cubicBezTo>
                    <a:cubicBezTo>
                      <a:pt x="45819" y="175"/>
                      <a:pt x="45854" y="246"/>
                      <a:pt x="45890" y="273"/>
                    </a:cubicBezTo>
                    <a:cubicBezTo>
                      <a:pt x="45498" y="255"/>
                      <a:pt x="45105" y="202"/>
                      <a:pt x="44739" y="77"/>
                    </a:cubicBezTo>
                    <a:lnTo>
                      <a:pt x="44739" y="77"/>
                    </a:lnTo>
                    <a:cubicBezTo>
                      <a:pt x="44802" y="148"/>
                      <a:pt x="44855" y="211"/>
                      <a:pt x="44864" y="282"/>
                    </a:cubicBezTo>
                    <a:cubicBezTo>
                      <a:pt x="44853" y="280"/>
                      <a:pt x="44842" y="280"/>
                      <a:pt x="44831" y="280"/>
                    </a:cubicBezTo>
                    <a:cubicBezTo>
                      <a:pt x="44778" y="280"/>
                      <a:pt x="44724" y="297"/>
                      <a:pt x="44695" y="327"/>
                    </a:cubicBezTo>
                    <a:cubicBezTo>
                      <a:pt x="44584" y="128"/>
                      <a:pt x="44282" y="94"/>
                      <a:pt x="44012" y="94"/>
                    </a:cubicBezTo>
                    <a:cubicBezTo>
                      <a:pt x="43869" y="94"/>
                      <a:pt x="43735" y="103"/>
                      <a:pt x="43642" y="103"/>
                    </a:cubicBezTo>
                    <a:cubicBezTo>
                      <a:pt x="43706" y="168"/>
                      <a:pt x="43772" y="188"/>
                      <a:pt x="43838" y="188"/>
                    </a:cubicBezTo>
                    <a:cubicBezTo>
                      <a:pt x="43943" y="188"/>
                      <a:pt x="44052" y="139"/>
                      <a:pt x="44167" y="139"/>
                    </a:cubicBezTo>
                    <a:cubicBezTo>
                      <a:pt x="44231" y="139"/>
                      <a:pt x="44296" y="154"/>
                      <a:pt x="44365" y="202"/>
                    </a:cubicBezTo>
                    <a:cubicBezTo>
                      <a:pt x="44454" y="264"/>
                      <a:pt x="44070" y="451"/>
                      <a:pt x="44061" y="514"/>
                    </a:cubicBezTo>
                    <a:cubicBezTo>
                      <a:pt x="44024" y="381"/>
                      <a:pt x="43996" y="330"/>
                      <a:pt x="43974" y="330"/>
                    </a:cubicBezTo>
                    <a:cubicBezTo>
                      <a:pt x="43959" y="330"/>
                      <a:pt x="43947" y="353"/>
                      <a:pt x="43936" y="389"/>
                    </a:cubicBezTo>
                    <a:lnTo>
                      <a:pt x="43901" y="389"/>
                    </a:lnTo>
                    <a:cubicBezTo>
                      <a:pt x="43856" y="398"/>
                      <a:pt x="43749" y="434"/>
                      <a:pt x="43669" y="478"/>
                    </a:cubicBezTo>
                    <a:cubicBezTo>
                      <a:pt x="43642" y="469"/>
                      <a:pt x="43624" y="451"/>
                      <a:pt x="43606" y="434"/>
                    </a:cubicBezTo>
                    <a:cubicBezTo>
                      <a:pt x="43633" y="407"/>
                      <a:pt x="43660" y="371"/>
                      <a:pt x="43687" y="327"/>
                    </a:cubicBezTo>
                    <a:cubicBezTo>
                      <a:pt x="43660" y="327"/>
                      <a:pt x="43606" y="362"/>
                      <a:pt x="43562" y="398"/>
                    </a:cubicBezTo>
                    <a:cubicBezTo>
                      <a:pt x="43544" y="380"/>
                      <a:pt x="43535" y="362"/>
                      <a:pt x="43526" y="335"/>
                    </a:cubicBezTo>
                    <a:cubicBezTo>
                      <a:pt x="43526" y="327"/>
                      <a:pt x="43535" y="318"/>
                      <a:pt x="43544" y="300"/>
                    </a:cubicBezTo>
                    <a:lnTo>
                      <a:pt x="43544" y="300"/>
                    </a:lnTo>
                    <a:cubicBezTo>
                      <a:pt x="43535" y="309"/>
                      <a:pt x="43526" y="327"/>
                      <a:pt x="43517" y="335"/>
                    </a:cubicBezTo>
                    <a:cubicBezTo>
                      <a:pt x="43499" y="273"/>
                      <a:pt x="43499" y="202"/>
                      <a:pt x="43571" y="103"/>
                    </a:cubicBezTo>
                    <a:lnTo>
                      <a:pt x="43258" y="103"/>
                    </a:lnTo>
                    <a:cubicBezTo>
                      <a:pt x="43312" y="193"/>
                      <a:pt x="43321" y="291"/>
                      <a:pt x="43285" y="362"/>
                    </a:cubicBezTo>
                    <a:cubicBezTo>
                      <a:pt x="43245" y="344"/>
                      <a:pt x="43187" y="331"/>
                      <a:pt x="43139" y="331"/>
                    </a:cubicBezTo>
                    <a:cubicBezTo>
                      <a:pt x="43091" y="331"/>
                      <a:pt x="43053" y="344"/>
                      <a:pt x="43053" y="380"/>
                    </a:cubicBezTo>
                    <a:cubicBezTo>
                      <a:pt x="43053" y="434"/>
                      <a:pt x="43142" y="460"/>
                      <a:pt x="43214" y="460"/>
                    </a:cubicBezTo>
                    <a:cubicBezTo>
                      <a:pt x="43178" y="487"/>
                      <a:pt x="43133" y="514"/>
                      <a:pt x="43071" y="532"/>
                    </a:cubicBezTo>
                    <a:cubicBezTo>
                      <a:pt x="43058" y="534"/>
                      <a:pt x="43044" y="536"/>
                      <a:pt x="43032" y="536"/>
                    </a:cubicBezTo>
                    <a:cubicBezTo>
                      <a:pt x="42960" y="536"/>
                      <a:pt x="42900" y="495"/>
                      <a:pt x="42839" y="442"/>
                    </a:cubicBezTo>
                    <a:cubicBezTo>
                      <a:pt x="42982" y="434"/>
                      <a:pt x="43053" y="389"/>
                      <a:pt x="42786" y="157"/>
                    </a:cubicBezTo>
                    <a:cubicBezTo>
                      <a:pt x="42786" y="166"/>
                      <a:pt x="42786" y="300"/>
                      <a:pt x="42768" y="371"/>
                    </a:cubicBezTo>
                    <a:cubicBezTo>
                      <a:pt x="42678" y="273"/>
                      <a:pt x="42598" y="157"/>
                      <a:pt x="42518" y="112"/>
                    </a:cubicBezTo>
                    <a:cubicBezTo>
                      <a:pt x="42500" y="121"/>
                      <a:pt x="42491" y="130"/>
                      <a:pt x="42482" y="139"/>
                    </a:cubicBezTo>
                    <a:cubicBezTo>
                      <a:pt x="42458" y="124"/>
                      <a:pt x="42430" y="118"/>
                      <a:pt x="42396" y="118"/>
                    </a:cubicBezTo>
                    <a:cubicBezTo>
                      <a:pt x="42368" y="118"/>
                      <a:pt x="42335" y="122"/>
                      <a:pt x="42295" y="130"/>
                    </a:cubicBezTo>
                    <a:cubicBezTo>
                      <a:pt x="42277" y="121"/>
                      <a:pt x="42259" y="112"/>
                      <a:pt x="42241" y="103"/>
                    </a:cubicBezTo>
                    <a:lnTo>
                      <a:pt x="42241" y="103"/>
                    </a:lnTo>
                    <a:cubicBezTo>
                      <a:pt x="42250" y="148"/>
                      <a:pt x="42304" y="211"/>
                      <a:pt x="42357" y="291"/>
                    </a:cubicBezTo>
                    <a:cubicBezTo>
                      <a:pt x="42339" y="353"/>
                      <a:pt x="42286" y="416"/>
                      <a:pt x="42215" y="451"/>
                    </a:cubicBezTo>
                    <a:cubicBezTo>
                      <a:pt x="42161" y="451"/>
                      <a:pt x="42108" y="460"/>
                      <a:pt x="42054" y="469"/>
                    </a:cubicBezTo>
                    <a:lnTo>
                      <a:pt x="42052" y="469"/>
                    </a:lnTo>
                    <a:cubicBezTo>
                      <a:pt x="42082" y="446"/>
                      <a:pt x="42147" y="148"/>
                      <a:pt x="42197" y="148"/>
                    </a:cubicBezTo>
                    <a:cubicBezTo>
                      <a:pt x="42152" y="148"/>
                      <a:pt x="42099" y="139"/>
                      <a:pt x="42045" y="139"/>
                    </a:cubicBezTo>
                    <a:cubicBezTo>
                      <a:pt x="42045" y="130"/>
                      <a:pt x="42045" y="130"/>
                      <a:pt x="42036" y="121"/>
                    </a:cubicBezTo>
                    <a:cubicBezTo>
                      <a:pt x="42018" y="130"/>
                      <a:pt x="42009" y="130"/>
                      <a:pt x="42000" y="139"/>
                    </a:cubicBezTo>
                    <a:cubicBezTo>
                      <a:pt x="41903" y="134"/>
                      <a:pt x="41796" y="129"/>
                      <a:pt x="41697" y="129"/>
                    </a:cubicBezTo>
                    <a:cubicBezTo>
                      <a:pt x="41625" y="129"/>
                      <a:pt x="41557" y="132"/>
                      <a:pt x="41501" y="139"/>
                    </a:cubicBezTo>
                    <a:cubicBezTo>
                      <a:pt x="41363" y="156"/>
                      <a:pt x="41433" y="381"/>
                      <a:pt x="41302" y="381"/>
                    </a:cubicBezTo>
                    <a:cubicBezTo>
                      <a:pt x="41297" y="381"/>
                      <a:pt x="41292" y="381"/>
                      <a:pt x="41287" y="380"/>
                    </a:cubicBezTo>
                    <a:cubicBezTo>
                      <a:pt x="41242" y="380"/>
                      <a:pt x="41055" y="264"/>
                      <a:pt x="41064" y="255"/>
                    </a:cubicBezTo>
                    <a:cubicBezTo>
                      <a:pt x="41090" y="238"/>
                      <a:pt x="41113" y="232"/>
                      <a:pt x="41132" y="232"/>
                    </a:cubicBezTo>
                    <a:cubicBezTo>
                      <a:pt x="41192" y="232"/>
                      <a:pt x="41224" y="291"/>
                      <a:pt x="41256" y="291"/>
                    </a:cubicBezTo>
                    <a:cubicBezTo>
                      <a:pt x="41280" y="291"/>
                      <a:pt x="41304" y="255"/>
                      <a:pt x="41340" y="130"/>
                    </a:cubicBezTo>
                    <a:cubicBezTo>
                      <a:pt x="41278" y="121"/>
                      <a:pt x="41198" y="121"/>
                      <a:pt x="41126" y="121"/>
                    </a:cubicBezTo>
                    <a:cubicBezTo>
                      <a:pt x="41144" y="95"/>
                      <a:pt x="41171" y="77"/>
                      <a:pt x="41207" y="68"/>
                    </a:cubicBezTo>
                    <a:cubicBezTo>
                      <a:pt x="41042" y="34"/>
                      <a:pt x="40946" y="21"/>
                      <a:pt x="40894" y="21"/>
                    </a:cubicBezTo>
                    <a:cubicBezTo>
                      <a:pt x="40794" y="21"/>
                      <a:pt x="40856" y="72"/>
                      <a:pt x="40903" y="130"/>
                    </a:cubicBezTo>
                    <a:cubicBezTo>
                      <a:pt x="40814" y="139"/>
                      <a:pt x="40734" y="166"/>
                      <a:pt x="40671" y="202"/>
                    </a:cubicBezTo>
                    <a:cubicBezTo>
                      <a:pt x="40687" y="209"/>
                      <a:pt x="40851" y="359"/>
                      <a:pt x="40893" y="380"/>
                    </a:cubicBezTo>
                    <a:lnTo>
                      <a:pt x="40893" y="380"/>
                    </a:lnTo>
                    <a:cubicBezTo>
                      <a:pt x="40842" y="380"/>
                      <a:pt x="40783" y="379"/>
                      <a:pt x="40725" y="371"/>
                    </a:cubicBezTo>
                    <a:cubicBezTo>
                      <a:pt x="40671" y="318"/>
                      <a:pt x="40618" y="264"/>
                      <a:pt x="40609" y="246"/>
                    </a:cubicBezTo>
                    <a:cubicBezTo>
                      <a:pt x="40573" y="273"/>
                      <a:pt x="40537" y="309"/>
                      <a:pt x="40520" y="344"/>
                    </a:cubicBezTo>
                    <a:cubicBezTo>
                      <a:pt x="40404" y="318"/>
                      <a:pt x="40323" y="282"/>
                      <a:pt x="40359" y="246"/>
                    </a:cubicBezTo>
                    <a:cubicBezTo>
                      <a:pt x="40332" y="246"/>
                      <a:pt x="40279" y="273"/>
                      <a:pt x="40216" y="318"/>
                    </a:cubicBezTo>
                    <a:cubicBezTo>
                      <a:pt x="40216" y="291"/>
                      <a:pt x="40216" y="273"/>
                      <a:pt x="40225" y="246"/>
                    </a:cubicBezTo>
                    <a:lnTo>
                      <a:pt x="40225" y="246"/>
                    </a:lnTo>
                    <a:cubicBezTo>
                      <a:pt x="40163" y="273"/>
                      <a:pt x="39975" y="300"/>
                      <a:pt x="39752" y="353"/>
                    </a:cubicBezTo>
                    <a:cubicBezTo>
                      <a:pt x="39788" y="318"/>
                      <a:pt x="39815" y="282"/>
                      <a:pt x="39842" y="255"/>
                    </a:cubicBezTo>
                    <a:lnTo>
                      <a:pt x="39842" y="255"/>
                    </a:lnTo>
                    <a:cubicBezTo>
                      <a:pt x="39779" y="271"/>
                      <a:pt x="39208" y="321"/>
                      <a:pt x="39045" y="321"/>
                    </a:cubicBezTo>
                    <a:cubicBezTo>
                      <a:pt x="39024" y="321"/>
                      <a:pt x="39009" y="320"/>
                      <a:pt x="39004" y="318"/>
                    </a:cubicBezTo>
                    <a:lnTo>
                      <a:pt x="39004" y="318"/>
                    </a:lnTo>
                    <a:cubicBezTo>
                      <a:pt x="39066" y="345"/>
                      <a:pt x="39092" y="389"/>
                      <a:pt x="39101" y="460"/>
                    </a:cubicBezTo>
                    <a:cubicBezTo>
                      <a:pt x="39101" y="460"/>
                      <a:pt x="39092" y="460"/>
                      <a:pt x="39092" y="451"/>
                    </a:cubicBezTo>
                    <a:cubicBezTo>
                      <a:pt x="39092" y="451"/>
                      <a:pt x="39092" y="442"/>
                      <a:pt x="39083" y="434"/>
                    </a:cubicBezTo>
                    <a:cubicBezTo>
                      <a:pt x="39077" y="397"/>
                      <a:pt x="38826" y="310"/>
                      <a:pt x="38721" y="310"/>
                    </a:cubicBezTo>
                    <a:cubicBezTo>
                      <a:pt x="38672" y="310"/>
                      <a:pt x="38655" y="329"/>
                      <a:pt x="38709" y="380"/>
                    </a:cubicBezTo>
                    <a:cubicBezTo>
                      <a:pt x="38602" y="344"/>
                      <a:pt x="38495" y="318"/>
                      <a:pt x="38396" y="291"/>
                    </a:cubicBezTo>
                    <a:cubicBezTo>
                      <a:pt x="38405" y="273"/>
                      <a:pt x="38423" y="246"/>
                      <a:pt x="38450" y="219"/>
                    </a:cubicBezTo>
                    <a:cubicBezTo>
                      <a:pt x="38421" y="218"/>
                      <a:pt x="38396" y="217"/>
                      <a:pt x="38373" y="217"/>
                    </a:cubicBezTo>
                    <a:cubicBezTo>
                      <a:pt x="38266" y="217"/>
                      <a:pt x="38215" y="233"/>
                      <a:pt x="38200" y="255"/>
                    </a:cubicBezTo>
                    <a:cubicBezTo>
                      <a:pt x="38093" y="246"/>
                      <a:pt x="37995" y="237"/>
                      <a:pt x="37897" y="237"/>
                    </a:cubicBezTo>
                    <a:cubicBezTo>
                      <a:pt x="37906" y="219"/>
                      <a:pt x="37915" y="202"/>
                      <a:pt x="37906" y="202"/>
                    </a:cubicBezTo>
                    <a:cubicBezTo>
                      <a:pt x="37825" y="202"/>
                      <a:pt x="37781" y="219"/>
                      <a:pt x="37754" y="246"/>
                    </a:cubicBezTo>
                    <a:cubicBezTo>
                      <a:pt x="37611" y="264"/>
                      <a:pt x="37486" y="300"/>
                      <a:pt x="37370" y="353"/>
                    </a:cubicBezTo>
                    <a:cubicBezTo>
                      <a:pt x="37254" y="353"/>
                      <a:pt x="37433" y="193"/>
                      <a:pt x="37433" y="184"/>
                    </a:cubicBezTo>
                    <a:lnTo>
                      <a:pt x="37433" y="184"/>
                    </a:lnTo>
                    <a:cubicBezTo>
                      <a:pt x="37290" y="202"/>
                      <a:pt x="37192" y="273"/>
                      <a:pt x="37139" y="407"/>
                    </a:cubicBezTo>
                    <a:cubicBezTo>
                      <a:pt x="37139" y="243"/>
                      <a:pt x="37185" y="208"/>
                      <a:pt x="37165" y="208"/>
                    </a:cubicBezTo>
                    <a:cubicBezTo>
                      <a:pt x="37150" y="208"/>
                      <a:pt x="37104" y="225"/>
                      <a:pt x="36987" y="228"/>
                    </a:cubicBezTo>
                    <a:cubicBezTo>
                      <a:pt x="36933" y="228"/>
                      <a:pt x="36692" y="282"/>
                      <a:pt x="36630" y="309"/>
                    </a:cubicBezTo>
                    <a:cubicBezTo>
                      <a:pt x="36631" y="308"/>
                      <a:pt x="36632" y="308"/>
                      <a:pt x="36633" y="308"/>
                    </a:cubicBezTo>
                    <a:lnTo>
                      <a:pt x="36633" y="308"/>
                    </a:lnTo>
                    <a:cubicBezTo>
                      <a:pt x="36654" y="308"/>
                      <a:pt x="36282" y="613"/>
                      <a:pt x="36282" y="648"/>
                    </a:cubicBezTo>
                    <a:cubicBezTo>
                      <a:pt x="36224" y="589"/>
                      <a:pt x="36165" y="550"/>
                      <a:pt x="36107" y="550"/>
                    </a:cubicBezTo>
                    <a:cubicBezTo>
                      <a:pt x="36085" y="550"/>
                      <a:pt x="36063" y="555"/>
                      <a:pt x="36041" y="567"/>
                    </a:cubicBezTo>
                    <a:cubicBezTo>
                      <a:pt x="35972" y="459"/>
                      <a:pt x="36001" y="394"/>
                      <a:pt x="36053" y="394"/>
                    </a:cubicBezTo>
                    <a:cubicBezTo>
                      <a:pt x="36095" y="394"/>
                      <a:pt x="36152" y="436"/>
                      <a:pt x="36184" y="532"/>
                    </a:cubicBezTo>
                    <a:cubicBezTo>
                      <a:pt x="36184" y="532"/>
                      <a:pt x="36425" y="219"/>
                      <a:pt x="36434" y="202"/>
                    </a:cubicBezTo>
                    <a:cubicBezTo>
                      <a:pt x="36410" y="201"/>
                      <a:pt x="36387" y="200"/>
                      <a:pt x="36364" y="200"/>
                    </a:cubicBezTo>
                    <a:cubicBezTo>
                      <a:pt x="36123" y="200"/>
                      <a:pt x="35895" y="241"/>
                      <a:pt x="35667" y="282"/>
                    </a:cubicBezTo>
                    <a:cubicBezTo>
                      <a:pt x="35559" y="221"/>
                      <a:pt x="35431" y="139"/>
                      <a:pt x="35382" y="139"/>
                    </a:cubicBezTo>
                    <a:cubicBezTo>
                      <a:pt x="35345" y="139"/>
                      <a:pt x="35352" y="184"/>
                      <a:pt x="35444" y="318"/>
                    </a:cubicBezTo>
                    <a:cubicBezTo>
                      <a:pt x="35435" y="327"/>
                      <a:pt x="35417" y="327"/>
                      <a:pt x="35408" y="327"/>
                    </a:cubicBezTo>
                    <a:cubicBezTo>
                      <a:pt x="35256" y="228"/>
                      <a:pt x="35015" y="95"/>
                      <a:pt x="34908" y="95"/>
                    </a:cubicBezTo>
                    <a:cubicBezTo>
                      <a:pt x="34902" y="94"/>
                      <a:pt x="34896" y="94"/>
                      <a:pt x="34890" y="94"/>
                    </a:cubicBezTo>
                    <a:cubicBezTo>
                      <a:pt x="34703" y="94"/>
                      <a:pt x="34565" y="223"/>
                      <a:pt x="34427" y="344"/>
                    </a:cubicBezTo>
                    <a:cubicBezTo>
                      <a:pt x="34275" y="344"/>
                      <a:pt x="34159" y="353"/>
                      <a:pt x="34061" y="416"/>
                    </a:cubicBezTo>
                    <a:cubicBezTo>
                      <a:pt x="34061" y="339"/>
                      <a:pt x="34061" y="248"/>
                      <a:pt x="34078" y="248"/>
                    </a:cubicBezTo>
                    <a:cubicBezTo>
                      <a:pt x="34081" y="248"/>
                      <a:pt x="34084" y="250"/>
                      <a:pt x="34088" y="255"/>
                    </a:cubicBezTo>
                    <a:cubicBezTo>
                      <a:pt x="34033" y="124"/>
                      <a:pt x="33941" y="80"/>
                      <a:pt x="33833" y="80"/>
                    </a:cubicBezTo>
                    <a:cubicBezTo>
                      <a:pt x="33765" y="80"/>
                      <a:pt x="33691" y="97"/>
                      <a:pt x="33615" y="121"/>
                    </a:cubicBezTo>
                    <a:cubicBezTo>
                      <a:pt x="33606" y="117"/>
                      <a:pt x="33595" y="115"/>
                      <a:pt x="33582" y="115"/>
                    </a:cubicBezTo>
                    <a:cubicBezTo>
                      <a:pt x="33570" y="115"/>
                      <a:pt x="33557" y="117"/>
                      <a:pt x="33543" y="121"/>
                    </a:cubicBezTo>
                    <a:cubicBezTo>
                      <a:pt x="33543" y="130"/>
                      <a:pt x="33534" y="139"/>
                      <a:pt x="33534" y="148"/>
                    </a:cubicBezTo>
                    <a:cubicBezTo>
                      <a:pt x="33382" y="207"/>
                      <a:pt x="33222" y="283"/>
                      <a:pt x="33122" y="283"/>
                    </a:cubicBezTo>
                    <a:cubicBezTo>
                      <a:pt x="33117" y="283"/>
                      <a:pt x="33111" y="282"/>
                      <a:pt x="33106" y="282"/>
                    </a:cubicBezTo>
                    <a:lnTo>
                      <a:pt x="33106" y="282"/>
                    </a:lnTo>
                    <a:cubicBezTo>
                      <a:pt x="33097" y="309"/>
                      <a:pt x="33097" y="335"/>
                      <a:pt x="33115" y="344"/>
                    </a:cubicBezTo>
                    <a:cubicBezTo>
                      <a:pt x="32990" y="371"/>
                      <a:pt x="33240" y="416"/>
                      <a:pt x="33044" y="434"/>
                    </a:cubicBezTo>
                    <a:cubicBezTo>
                      <a:pt x="33240" y="541"/>
                      <a:pt x="33160" y="612"/>
                      <a:pt x="33187" y="790"/>
                    </a:cubicBezTo>
                    <a:cubicBezTo>
                      <a:pt x="33187" y="790"/>
                      <a:pt x="33195" y="781"/>
                      <a:pt x="33213" y="781"/>
                    </a:cubicBezTo>
                    <a:cubicBezTo>
                      <a:pt x="33160" y="817"/>
                      <a:pt x="33106" y="853"/>
                      <a:pt x="33062" y="889"/>
                    </a:cubicBezTo>
                    <a:cubicBezTo>
                      <a:pt x="33035" y="889"/>
                      <a:pt x="33017" y="889"/>
                      <a:pt x="33008" y="897"/>
                    </a:cubicBezTo>
                    <a:cubicBezTo>
                      <a:pt x="33017" y="871"/>
                      <a:pt x="33026" y="844"/>
                      <a:pt x="33035" y="817"/>
                    </a:cubicBezTo>
                    <a:cubicBezTo>
                      <a:pt x="33124" y="532"/>
                      <a:pt x="32740" y="603"/>
                      <a:pt x="32669" y="496"/>
                    </a:cubicBezTo>
                    <a:cubicBezTo>
                      <a:pt x="32660" y="478"/>
                      <a:pt x="32660" y="460"/>
                      <a:pt x="32669" y="451"/>
                    </a:cubicBezTo>
                    <a:cubicBezTo>
                      <a:pt x="32681" y="453"/>
                      <a:pt x="32692" y="454"/>
                      <a:pt x="32702" y="454"/>
                    </a:cubicBezTo>
                    <a:cubicBezTo>
                      <a:pt x="32753" y="454"/>
                      <a:pt x="32781" y="434"/>
                      <a:pt x="32758" y="389"/>
                    </a:cubicBezTo>
                    <a:cubicBezTo>
                      <a:pt x="32830" y="353"/>
                      <a:pt x="32919" y="335"/>
                      <a:pt x="32901" y="300"/>
                    </a:cubicBezTo>
                    <a:cubicBezTo>
                      <a:pt x="32892" y="271"/>
                      <a:pt x="32835" y="261"/>
                      <a:pt x="32769" y="261"/>
                    </a:cubicBezTo>
                    <a:cubicBezTo>
                      <a:pt x="32710" y="261"/>
                      <a:pt x="32644" y="269"/>
                      <a:pt x="32598" y="282"/>
                    </a:cubicBezTo>
                    <a:lnTo>
                      <a:pt x="32553" y="282"/>
                    </a:lnTo>
                    <a:cubicBezTo>
                      <a:pt x="32618" y="198"/>
                      <a:pt x="32629" y="166"/>
                      <a:pt x="32605" y="166"/>
                    </a:cubicBezTo>
                    <a:cubicBezTo>
                      <a:pt x="32528" y="166"/>
                      <a:pt x="32101" y="486"/>
                      <a:pt x="31932" y="486"/>
                    </a:cubicBezTo>
                    <a:cubicBezTo>
                      <a:pt x="31906" y="486"/>
                      <a:pt x="31886" y="478"/>
                      <a:pt x="31875" y="460"/>
                    </a:cubicBezTo>
                    <a:cubicBezTo>
                      <a:pt x="31829" y="618"/>
                      <a:pt x="31778" y="679"/>
                      <a:pt x="31737" y="679"/>
                    </a:cubicBezTo>
                    <a:cubicBezTo>
                      <a:pt x="31722" y="679"/>
                      <a:pt x="31709" y="671"/>
                      <a:pt x="31697" y="657"/>
                    </a:cubicBezTo>
                    <a:cubicBezTo>
                      <a:pt x="31741" y="621"/>
                      <a:pt x="31777" y="576"/>
                      <a:pt x="31777" y="550"/>
                    </a:cubicBezTo>
                    <a:lnTo>
                      <a:pt x="31777" y="550"/>
                    </a:lnTo>
                    <a:cubicBezTo>
                      <a:pt x="31725" y="563"/>
                      <a:pt x="31692" y="571"/>
                      <a:pt x="31671" y="571"/>
                    </a:cubicBezTo>
                    <a:cubicBezTo>
                      <a:pt x="31663" y="571"/>
                      <a:pt x="31657" y="570"/>
                      <a:pt x="31652" y="567"/>
                    </a:cubicBezTo>
                    <a:cubicBezTo>
                      <a:pt x="31652" y="558"/>
                      <a:pt x="31643" y="541"/>
                      <a:pt x="31643" y="532"/>
                    </a:cubicBezTo>
                    <a:cubicBezTo>
                      <a:pt x="31660" y="472"/>
                      <a:pt x="31742" y="388"/>
                      <a:pt x="31641" y="388"/>
                    </a:cubicBezTo>
                    <a:cubicBezTo>
                      <a:pt x="31637" y="388"/>
                      <a:pt x="31631" y="389"/>
                      <a:pt x="31625" y="389"/>
                    </a:cubicBezTo>
                    <a:cubicBezTo>
                      <a:pt x="31625" y="318"/>
                      <a:pt x="31643" y="246"/>
                      <a:pt x="31679" y="193"/>
                    </a:cubicBezTo>
                    <a:lnTo>
                      <a:pt x="31679" y="193"/>
                    </a:lnTo>
                    <a:cubicBezTo>
                      <a:pt x="31607" y="239"/>
                      <a:pt x="31517" y="291"/>
                      <a:pt x="31457" y="291"/>
                    </a:cubicBezTo>
                    <a:cubicBezTo>
                      <a:pt x="31423" y="291"/>
                      <a:pt x="31399" y="274"/>
                      <a:pt x="31393" y="230"/>
                    </a:cubicBezTo>
                    <a:lnTo>
                      <a:pt x="31393" y="230"/>
                    </a:lnTo>
                    <a:cubicBezTo>
                      <a:pt x="31393" y="236"/>
                      <a:pt x="31393" y="241"/>
                      <a:pt x="31393" y="246"/>
                    </a:cubicBezTo>
                    <a:cubicBezTo>
                      <a:pt x="31386" y="239"/>
                      <a:pt x="31375" y="235"/>
                      <a:pt x="31363" y="235"/>
                    </a:cubicBezTo>
                    <a:cubicBezTo>
                      <a:pt x="31333" y="235"/>
                      <a:pt x="31292" y="256"/>
                      <a:pt x="31260" y="282"/>
                    </a:cubicBezTo>
                    <a:cubicBezTo>
                      <a:pt x="31304" y="300"/>
                      <a:pt x="31340" y="309"/>
                      <a:pt x="31384" y="318"/>
                    </a:cubicBezTo>
                    <a:cubicBezTo>
                      <a:pt x="31384" y="371"/>
                      <a:pt x="31384" y="434"/>
                      <a:pt x="31376" y="478"/>
                    </a:cubicBezTo>
                    <a:cubicBezTo>
                      <a:pt x="31304" y="514"/>
                      <a:pt x="31242" y="558"/>
                      <a:pt x="31242" y="603"/>
                    </a:cubicBezTo>
                    <a:cubicBezTo>
                      <a:pt x="31242" y="612"/>
                      <a:pt x="31242" y="621"/>
                      <a:pt x="31242" y="630"/>
                    </a:cubicBezTo>
                    <a:cubicBezTo>
                      <a:pt x="31224" y="630"/>
                      <a:pt x="31197" y="639"/>
                      <a:pt x="31170" y="639"/>
                    </a:cubicBezTo>
                    <a:cubicBezTo>
                      <a:pt x="31153" y="639"/>
                      <a:pt x="31144" y="648"/>
                      <a:pt x="31126" y="648"/>
                    </a:cubicBezTo>
                    <a:lnTo>
                      <a:pt x="31081" y="648"/>
                    </a:lnTo>
                    <a:cubicBezTo>
                      <a:pt x="31028" y="648"/>
                      <a:pt x="31206" y="157"/>
                      <a:pt x="31206" y="103"/>
                    </a:cubicBezTo>
                    <a:cubicBezTo>
                      <a:pt x="31099" y="103"/>
                      <a:pt x="31037" y="237"/>
                      <a:pt x="30992" y="362"/>
                    </a:cubicBezTo>
                    <a:cubicBezTo>
                      <a:pt x="30956" y="353"/>
                      <a:pt x="30921" y="344"/>
                      <a:pt x="30885" y="335"/>
                    </a:cubicBezTo>
                    <a:cubicBezTo>
                      <a:pt x="30929" y="300"/>
                      <a:pt x="30983" y="219"/>
                      <a:pt x="31028" y="103"/>
                    </a:cubicBezTo>
                    <a:cubicBezTo>
                      <a:pt x="30985" y="103"/>
                      <a:pt x="30865" y="84"/>
                      <a:pt x="30764" y="84"/>
                    </a:cubicBezTo>
                    <a:cubicBezTo>
                      <a:pt x="30697" y="84"/>
                      <a:pt x="30639" y="93"/>
                      <a:pt x="30617" y="121"/>
                    </a:cubicBezTo>
                    <a:cubicBezTo>
                      <a:pt x="30608" y="139"/>
                      <a:pt x="30582" y="175"/>
                      <a:pt x="30555" y="219"/>
                    </a:cubicBezTo>
                    <a:cubicBezTo>
                      <a:pt x="30537" y="202"/>
                      <a:pt x="30510" y="175"/>
                      <a:pt x="30492" y="157"/>
                    </a:cubicBezTo>
                    <a:cubicBezTo>
                      <a:pt x="30492" y="165"/>
                      <a:pt x="30492" y="410"/>
                      <a:pt x="30441" y="410"/>
                    </a:cubicBezTo>
                    <a:cubicBezTo>
                      <a:pt x="30437" y="410"/>
                      <a:pt x="30434" y="409"/>
                      <a:pt x="30430" y="407"/>
                    </a:cubicBezTo>
                    <a:cubicBezTo>
                      <a:pt x="30430" y="407"/>
                      <a:pt x="30421" y="398"/>
                      <a:pt x="30412" y="398"/>
                    </a:cubicBezTo>
                    <a:cubicBezTo>
                      <a:pt x="30439" y="273"/>
                      <a:pt x="30466" y="175"/>
                      <a:pt x="30457" y="166"/>
                    </a:cubicBezTo>
                    <a:cubicBezTo>
                      <a:pt x="30449" y="163"/>
                      <a:pt x="30440" y="161"/>
                      <a:pt x="30430" y="161"/>
                    </a:cubicBezTo>
                    <a:cubicBezTo>
                      <a:pt x="30386" y="161"/>
                      <a:pt x="30328" y="192"/>
                      <a:pt x="30269" y="228"/>
                    </a:cubicBezTo>
                    <a:cubicBezTo>
                      <a:pt x="30230" y="169"/>
                      <a:pt x="30185" y="119"/>
                      <a:pt x="30096" y="119"/>
                    </a:cubicBezTo>
                    <a:cubicBezTo>
                      <a:pt x="30065" y="119"/>
                      <a:pt x="30028" y="125"/>
                      <a:pt x="29984" y="139"/>
                    </a:cubicBezTo>
                    <a:cubicBezTo>
                      <a:pt x="30144" y="246"/>
                      <a:pt x="30020" y="407"/>
                      <a:pt x="29895" y="460"/>
                    </a:cubicBezTo>
                    <a:cubicBezTo>
                      <a:pt x="29880" y="463"/>
                      <a:pt x="29865" y="464"/>
                      <a:pt x="29850" y="464"/>
                    </a:cubicBezTo>
                    <a:cubicBezTo>
                      <a:pt x="29820" y="464"/>
                      <a:pt x="29791" y="460"/>
                      <a:pt x="29761" y="460"/>
                    </a:cubicBezTo>
                    <a:cubicBezTo>
                      <a:pt x="29788" y="407"/>
                      <a:pt x="29850" y="148"/>
                      <a:pt x="29895" y="148"/>
                    </a:cubicBezTo>
                    <a:cubicBezTo>
                      <a:pt x="29773" y="137"/>
                      <a:pt x="29611" y="129"/>
                      <a:pt x="29461" y="129"/>
                    </a:cubicBezTo>
                    <a:cubicBezTo>
                      <a:pt x="29368" y="129"/>
                      <a:pt x="29279" y="132"/>
                      <a:pt x="29208" y="139"/>
                    </a:cubicBezTo>
                    <a:cubicBezTo>
                      <a:pt x="29154" y="148"/>
                      <a:pt x="29136" y="175"/>
                      <a:pt x="29119" y="219"/>
                    </a:cubicBezTo>
                    <a:cubicBezTo>
                      <a:pt x="29092" y="193"/>
                      <a:pt x="29065" y="175"/>
                      <a:pt x="29038" y="157"/>
                    </a:cubicBezTo>
                    <a:cubicBezTo>
                      <a:pt x="29038" y="148"/>
                      <a:pt x="29038" y="139"/>
                      <a:pt x="29038" y="130"/>
                    </a:cubicBezTo>
                    <a:cubicBezTo>
                      <a:pt x="28961" y="123"/>
                      <a:pt x="28873" y="117"/>
                      <a:pt x="28784" y="117"/>
                    </a:cubicBezTo>
                    <a:cubicBezTo>
                      <a:pt x="28637" y="117"/>
                      <a:pt x="28486" y="135"/>
                      <a:pt x="28369" y="202"/>
                    </a:cubicBezTo>
                    <a:cubicBezTo>
                      <a:pt x="28369" y="202"/>
                      <a:pt x="28378" y="211"/>
                      <a:pt x="28378" y="211"/>
                    </a:cubicBezTo>
                    <a:cubicBezTo>
                      <a:pt x="28351" y="202"/>
                      <a:pt x="28325" y="202"/>
                      <a:pt x="28316" y="193"/>
                    </a:cubicBezTo>
                    <a:cubicBezTo>
                      <a:pt x="28222" y="183"/>
                      <a:pt x="28132" y="179"/>
                      <a:pt x="28043" y="179"/>
                    </a:cubicBezTo>
                    <a:cubicBezTo>
                      <a:pt x="27877" y="179"/>
                      <a:pt x="27714" y="193"/>
                      <a:pt x="27539" y="211"/>
                    </a:cubicBezTo>
                    <a:cubicBezTo>
                      <a:pt x="27397" y="255"/>
                      <a:pt x="27263" y="318"/>
                      <a:pt x="27129" y="380"/>
                    </a:cubicBezTo>
                    <a:cubicBezTo>
                      <a:pt x="27058" y="309"/>
                      <a:pt x="26986" y="255"/>
                      <a:pt x="26888" y="219"/>
                    </a:cubicBezTo>
                    <a:lnTo>
                      <a:pt x="26888" y="219"/>
                    </a:lnTo>
                    <a:cubicBezTo>
                      <a:pt x="26958" y="380"/>
                      <a:pt x="26930" y="437"/>
                      <a:pt x="26854" y="437"/>
                    </a:cubicBezTo>
                    <a:cubicBezTo>
                      <a:pt x="26833" y="437"/>
                      <a:pt x="26808" y="432"/>
                      <a:pt x="26781" y="425"/>
                    </a:cubicBezTo>
                    <a:cubicBezTo>
                      <a:pt x="26754" y="398"/>
                      <a:pt x="26656" y="353"/>
                      <a:pt x="26558" y="335"/>
                    </a:cubicBezTo>
                    <a:cubicBezTo>
                      <a:pt x="26442" y="282"/>
                      <a:pt x="26326" y="228"/>
                      <a:pt x="26264" y="219"/>
                    </a:cubicBezTo>
                    <a:cubicBezTo>
                      <a:pt x="26216" y="214"/>
                      <a:pt x="26164" y="211"/>
                      <a:pt x="26108" y="211"/>
                    </a:cubicBezTo>
                    <a:cubicBezTo>
                      <a:pt x="25996" y="211"/>
                      <a:pt x="25871" y="222"/>
                      <a:pt x="25746" y="246"/>
                    </a:cubicBezTo>
                    <a:cubicBezTo>
                      <a:pt x="25693" y="241"/>
                      <a:pt x="25641" y="238"/>
                      <a:pt x="25590" y="238"/>
                    </a:cubicBezTo>
                    <a:cubicBezTo>
                      <a:pt x="25482" y="238"/>
                      <a:pt x="25380" y="251"/>
                      <a:pt x="25282" y="282"/>
                    </a:cubicBezTo>
                    <a:cubicBezTo>
                      <a:pt x="25291" y="255"/>
                      <a:pt x="25309" y="228"/>
                      <a:pt x="25327" y="202"/>
                    </a:cubicBezTo>
                    <a:cubicBezTo>
                      <a:pt x="25297" y="187"/>
                      <a:pt x="24923" y="174"/>
                      <a:pt x="24573" y="174"/>
                    </a:cubicBezTo>
                    <a:cubicBezTo>
                      <a:pt x="24298" y="174"/>
                      <a:pt x="24038" y="182"/>
                      <a:pt x="23971" y="202"/>
                    </a:cubicBezTo>
                    <a:cubicBezTo>
                      <a:pt x="23757" y="264"/>
                      <a:pt x="23686" y="442"/>
                      <a:pt x="23561" y="594"/>
                    </a:cubicBezTo>
                    <a:cubicBezTo>
                      <a:pt x="23554" y="531"/>
                      <a:pt x="23535" y="495"/>
                      <a:pt x="23486" y="495"/>
                    </a:cubicBezTo>
                    <a:cubicBezTo>
                      <a:pt x="23465" y="495"/>
                      <a:pt x="23440" y="501"/>
                      <a:pt x="23409" y="514"/>
                    </a:cubicBezTo>
                    <a:cubicBezTo>
                      <a:pt x="23382" y="478"/>
                      <a:pt x="23356" y="451"/>
                      <a:pt x="23338" y="425"/>
                    </a:cubicBezTo>
                    <a:cubicBezTo>
                      <a:pt x="23370" y="369"/>
                      <a:pt x="23402" y="312"/>
                      <a:pt x="23408" y="308"/>
                    </a:cubicBezTo>
                    <a:lnTo>
                      <a:pt x="23408" y="308"/>
                    </a:lnTo>
                    <a:cubicBezTo>
                      <a:pt x="23408" y="308"/>
                      <a:pt x="23409" y="308"/>
                      <a:pt x="23409" y="309"/>
                    </a:cubicBezTo>
                    <a:cubicBezTo>
                      <a:pt x="23409" y="308"/>
                      <a:pt x="23409" y="308"/>
                      <a:pt x="23409" y="308"/>
                    </a:cubicBezTo>
                    <a:cubicBezTo>
                      <a:pt x="23408" y="308"/>
                      <a:pt x="23408" y="308"/>
                      <a:pt x="23408" y="308"/>
                    </a:cubicBezTo>
                    <a:lnTo>
                      <a:pt x="23408" y="308"/>
                    </a:lnTo>
                    <a:cubicBezTo>
                      <a:pt x="23297" y="247"/>
                      <a:pt x="23141" y="142"/>
                      <a:pt x="23086" y="142"/>
                    </a:cubicBezTo>
                    <a:cubicBezTo>
                      <a:pt x="23043" y="142"/>
                      <a:pt x="23061" y="204"/>
                      <a:pt x="23204" y="398"/>
                    </a:cubicBezTo>
                    <a:cubicBezTo>
                      <a:pt x="23097" y="309"/>
                      <a:pt x="22749" y="95"/>
                      <a:pt x="22606" y="95"/>
                    </a:cubicBezTo>
                    <a:cubicBezTo>
                      <a:pt x="22600" y="94"/>
                      <a:pt x="22595" y="94"/>
                      <a:pt x="22589" y="94"/>
                    </a:cubicBezTo>
                    <a:cubicBezTo>
                      <a:pt x="22392" y="94"/>
                      <a:pt x="22245" y="241"/>
                      <a:pt x="22098" y="371"/>
                    </a:cubicBezTo>
                    <a:cubicBezTo>
                      <a:pt x="21991" y="389"/>
                      <a:pt x="21875" y="407"/>
                      <a:pt x="21768" y="434"/>
                    </a:cubicBezTo>
                    <a:cubicBezTo>
                      <a:pt x="21768" y="348"/>
                      <a:pt x="21761" y="249"/>
                      <a:pt x="21777" y="249"/>
                    </a:cubicBezTo>
                    <a:cubicBezTo>
                      <a:pt x="21779" y="249"/>
                      <a:pt x="21782" y="251"/>
                      <a:pt x="21785" y="255"/>
                    </a:cubicBezTo>
                    <a:cubicBezTo>
                      <a:pt x="21731" y="124"/>
                      <a:pt x="21639" y="79"/>
                      <a:pt x="21531" y="79"/>
                    </a:cubicBezTo>
                    <a:cubicBezTo>
                      <a:pt x="21353" y="79"/>
                      <a:pt x="21131" y="200"/>
                      <a:pt x="20965" y="255"/>
                    </a:cubicBezTo>
                    <a:cubicBezTo>
                      <a:pt x="20930" y="248"/>
                      <a:pt x="20897" y="244"/>
                      <a:pt x="20863" y="244"/>
                    </a:cubicBezTo>
                    <a:cubicBezTo>
                      <a:pt x="20776" y="244"/>
                      <a:pt x="20692" y="267"/>
                      <a:pt x="20608" y="300"/>
                    </a:cubicBezTo>
                    <a:cubicBezTo>
                      <a:pt x="20597" y="271"/>
                      <a:pt x="20542" y="261"/>
                      <a:pt x="20477" y="261"/>
                    </a:cubicBezTo>
                    <a:cubicBezTo>
                      <a:pt x="20380" y="261"/>
                      <a:pt x="20260" y="284"/>
                      <a:pt x="20233" y="300"/>
                    </a:cubicBezTo>
                    <a:cubicBezTo>
                      <a:pt x="20312" y="203"/>
                      <a:pt x="20327" y="167"/>
                      <a:pt x="20301" y="167"/>
                    </a:cubicBezTo>
                    <a:cubicBezTo>
                      <a:pt x="20226" y="167"/>
                      <a:pt x="19799" y="485"/>
                      <a:pt x="19636" y="485"/>
                    </a:cubicBezTo>
                    <a:cubicBezTo>
                      <a:pt x="19611" y="485"/>
                      <a:pt x="19592" y="478"/>
                      <a:pt x="19582" y="460"/>
                    </a:cubicBezTo>
                    <a:cubicBezTo>
                      <a:pt x="19564" y="514"/>
                      <a:pt x="19546" y="550"/>
                      <a:pt x="19528" y="585"/>
                    </a:cubicBezTo>
                    <a:cubicBezTo>
                      <a:pt x="19475" y="576"/>
                      <a:pt x="19412" y="567"/>
                      <a:pt x="19350" y="558"/>
                    </a:cubicBezTo>
                    <a:cubicBezTo>
                      <a:pt x="19323" y="442"/>
                      <a:pt x="19323" y="282"/>
                      <a:pt x="19377" y="193"/>
                    </a:cubicBezTo>
                    <a:lnTo>
                      <a:pt x="19377" y="193"/>
                    </a:lnTo>
                    <a:cubicBezTo>
                      <a:pt x="19305" y="239"/>
                      <a:pt x="19218" y="291"/>
                      <a:pt x="19159" y="291"/>
                    </a:cubicBezTo>
                    <a:cubicBezTo>
                      <a:pt x="19116" y="291"/>
                      <a:pt x="19087" y="263"/>
                      <a:pt x="19091" y="184"/>
                    </a:cubicBezTo>
                    <a:lnTo>
                      <a:pt x="19091" y="184"/>
                    </a:lnTo>
                    <a:cubicBezTo>
                      <a:pt x="19082" y="291"/>
                      <a:pt x="19091" y="398"/>
                      <a:pt x="19073" y="478"/>
                    </a:cubicBezTo>
                    <a:cubicBezTo>
                      <a:pt x="18975" y="451"/>
                      <a:pt x="18895" y="416"/>
                      <a:pt x="18824" y="398"/>
                    </a:cubicBezTo>
                    <a:cubicBezTo>
                      <a:pt x="18859" y="273"/>
                      <a:pt x="18904" y="130"/>
                      <a:pt x="18913" y="103"/>
                    </a:cubicBezTo>
                    <a:cubicBezTo>
                      <a:pt x="18797" y="103"/>
                      <a:pt x="18734" y="255"/>
                      <a:pt x="18681" y="389"/>
                    </a:cubicBezTo>
                    <a:cubicBezTo>
                      <a:pt x="18538" y="389"/>
                      <a:pt x="18413" y="478"/>
                      <a:pt x="18226" y="728"/>
                    </a:cubicBezTo>
                    <a:cubicBezTo>
                      <a:pt x="18253" y="692"/>
                      <a:pt x="18235" y="541"/>
                      <a:pt x="18208" y="425"/>
                    </a:cubicBezTo>
                    <a:lnTo>
                      <a:pt x="18208" y="425"/>
                    </a:lnTo>
                    <a:cubicBezTo>
                      <a:pt x="18226" y="434"/>
                      <a:pt x="18244" y="442"/>
                      <a:pt x="18279" y="442"/>
                    </a:cubicBezTo>
                    <a:lnTo>
                      <a:pt x="18395" y="228"/>
                    </a:lnTo>
                    <a:cubicBezTo>
                      <a:pt x="18433" y="323"/>
                      <a:pt x="18476" y="371"/>
                      <a:pt x="18522" y="371"/>
                    </a:cubicBezTo>
                    <a:cubicBezTo>
                      <a:pt x="18585" y="371"/>
                      <a:pt x="18654" y="283"/>
                      <a:pt x="18725" y="103"/>
                    </a:cubicBezTo>
                    <a:cubicBezTo>
                      <a:pt x="18688" y="103"/>
                      <a:pt x="18567" y="84"/>
                      <a:pt x="18467" y="84"/>
                    </a:cubicBezTo>
                    <a:cubicBezTo>
                      <a:pt x="18400" y="84"/>
                      <a:pt x="18342" y="93"/>
                      <a:pt x="18324" y="121"/>
                    </a:cubicBezTo>
                    <a:cubicBezTo>
                      <a:pt x="18297" y="166"/>
                      <a:pt x="18208" y="264"/>
                      <a:pt x="18190" y="335"/>
                    </a:cubicBezTo>
                    <a:cubicBezTo>
                      <a:pt x="18181" y="309"/>
                      <a:pt x="18172" y="282"/>
                      <a:pt x="18163" y="273"/>
                    </a:cubicBezTo>
                    <a:cubicBezTo>
                      <a:pt x="18155" y="273"/>
                      <a:pt x="18146" y="282"/>
                      <a:pt x="18137" y="282"/>
                    </a:cubicBezTo>
                    <a:cubicBezTo>
                      <a:pt x="18155" y="219"/>
                      <a:pt x="18163" y="175"/>
                      <a:pt x="18155" y="166"/>
                    </a:cubicBezTo>
                    <a:cubicBezTo>
                      <a:pt x="18148" y="163"/>
                      <a:pt x="18140" y="162"/>
                      <a:pt x="18132" y="162"/>
                    </a:cubicBezTo>
                    <a:cubicBezTo>
                      <a:pt x="18052" y="162"/>
                      <a:pt x="17907" y="272"/>
                      <a:pt x="17842" y="353"/>
                    </a:cubicBezTo>
                    <a:cubicBezTo>
                      <a:pt x="17700" y="389"/>
                      <a:pt x="17557" y="416"/>
                      <a:pt x="17414" y="451"/>
                    </a:cubicBezTo>
                    <a:cubicBezTo>
                      <a:pt x="17173" y="425"/>
                      <a:pt x="16932" y="309"/>
                      <a:pt x="16727" y="148"/>
                    </a:cubicBezTo>
                    <a:lnTo>
                      <a:pt x="16727" y="148"/>
                    </a:lnTo>
                    <a:cubicBezTo>
                      <a:pt x="16718" y="175"/>
                      <a:pt x="16870" y="371"/>
                      <a:pt x="17022" y="567"/>
                    </a:cubicBezTo>
                    <a:cubicBezTo>
                      <a:pt x="16941" y="594"/>
                      <a:pt x="16861" y="621"/>
                      <a:pt x="16772" y="657"/>
                    </a:cubicBezTo>
                    <a:cubicBezTo>
                      <a:pt x="16665" y="567"/>
                      <a:pt x="16584" y="496"/>
                      <a:pt x="16576" y="487"/>
                    </a:cubicBezTo>
                    <a:cubicBezTo>
                      <a:pt x="16932" y="416"/>
                      <a:pt x="16094" y="202"/>
                      <a:pt x="16013" y="193"/>
                    </a:cubicBezTo>
                    <a:cubicBezTo>
                      <a:pt x="15923" y="183"/>
                      <a:pt x="15834" y="179"/>
                      <a:pt x="15745" y="179"/>
                    </a:cubicBezTo>
                    <a:cubicBezTo>
                      <a:pt x="15580" y="179"/>
                      <a:pt x="15415" y="193"/>
                      <a:pt x="15246" y="211"/>
                    </a:cubicBezTo>
                    <a:cubicBezTo>
                      <a:pt x="15104" y="255"/>
                      <a:pt x="14961" y="318"/>
                      <a:pt x="14827" y="380"/>
                    </a:cubicBezTo>
                    <a:cubicBezTo>
                      <a:pt x="14765" y="309"/>
                      <a:pt x="14684" y="255"/>
                      <a:pt x="14595" y="219"/>
                    </a:cubicBezTo>
                    <a:lnTo>
                      <a:pt x="14595" y="219"/>
                    </a:lnTo>
                    <a:cubicBezTo>
                      <a:pt x="14662" y="380"/>
                      <a:pt x="14633" y="434"/>
                      <a:pt x="14558" y="434"/>
                    </a:cubicBezTo>
                    <a:cubicBezTo>
                      <a:pt x="14411" y="434"/>
                      <a:pt x="14091" y="231"/>
                      <a:pt x="13962" y="219"/>
                    </a:cubicBezTo>
                    <a:cubicBezTo>
                      <a:pt x="13914" y="212"/>
                      <a:pt x="13860" y="209"/>
                      <a:pt x="13802" y="209"/>
                    </a:cubicBezTo>
                    <a:cubicBezTo>
                      <a:pt x="13509" y="209"/>
                      <a:pt x="13108" y="297"/>
                      <a:pt x="12900" y="416"/>
                    </a:cubicBezTo>
                    <a:cubicBezTo>
                      <a:pt x="12945" y="344"/>
                      <a:pt x="12980" y="273"/>
                      <a:pt x="13025" y="202"/>
                    </a:cubicBezTo>
                    <a:cubicBezTo>
                      <a:pt x="12995" y="187"/>
                      <a:pt x="12621" y="174"/>
                      <a:pt x="12271" y="174"/>
                    </a:cubicBezTo>
                    <a:cubicBezTo>
                      <a:pt x="11996" y="174"/>
                      <a:pt x="11736" y="182"/>
                      <a:pt x="11669" y="202"/>
                    </a:cubicBezTo>
                    <a:cubicBezTo>
                      <a:pt x="11366" y="291"/>
                      <a:pt x="11348" y="621"/>
                      <a:pt x="11062" y="755"/>
                    </a:cubicBezTo>
                    <a:cubicBezTo>
                      <a:pt x="11002" y="782"/>
                      <a:pt x="10941" y="792"/>
                      <a:pt x="10880" y="792"/>
                    </a:cubicBezTo>
                    <a:cubicBezTo>
                      <a:pt x="10683" y="792"/>
                      <a:pt x="10493" y="682"/>
                      <a:pt x="10353" y="682"/>
                    </a:cubicBezTo>
                    <a:cubicBezTo>
                      <a:pt x="10251" y="682"/>
                      <a:pt x="10175" y="741"/>
                      <a:pt x="10143" y="942"/>
                    </a:cubicBezTo>
                    <a:cubicBezTo>
                      <a:pt x="10139" y="948"/>
                      <a:pt x="10135" y="950"/>
                      <a:pt x="10130" y="950"/>
                    </a:cubicBezTo>
                    <a:cubicBezTo>
                      <a:pt x="10074" y="950"/>
                      <a:pt x="9982" y="585"/>
                      <a:pt x="9974" y="576"/>
                    </a:cubicBezTo>
                    <a:cubicBezTo>
                      <a:pt x="9887" y="621"/>
                      <a:pt x="9843" y="641"/>
                      <a:pt x="9823" y="641"/>
                    </a:cubicBezTo>
                    <a:cubicBezTo>
                      <a:pt x="9775" y="641"/>
                      <a:pt x="9865" y="526"/>
                      <a:pt x="9840" y="362"/>
                    </a:cubicBezTo>
                    <a:lnTo>
                      <a:pt x="9840" y="362"/>
                    </a:lnTo>
                    <a:cubicBezTo>
                      <a:pt x="9608" y="407"/>
                      <a:pt x="9367" y="451"/>
                      <a:pt x="9135" y="505"/>
                    </a:cubicBezTo>
                    <a:cubicBezTo>
                      <a:pt x="9269" y="773"/>
                      <a:pt x="9483" y="1040"/>
                      <a:pt x="9483" y="1352"/>
                    </a:cubicBezTo>
                    <a:cubicBezTo>
                      <a:pt x="9135" y="1147"/>
                      <a:pt x="9225" y="692"/>
                      <a:pt x="8966" y="442"/>
                    </a:cubicBezTo>
                    <a:cubicBezTo>
                      <a:pt x="8818" y="295"/>
                      <a:pt x="8687" y="243"/>
                      <a:pt x="8559" y="243"/>
                    </a:cubicBezTo>
                    <a:cubicBezTo>
                      <a:pt x="8346" y="243"/>
                      <a:pt x="8143" y="386"/>
                      <a:pt x="7886" y="469"/>
                    </a:cubicBezTo>
                    <a:cubicBezTo>
                      <a:pt x="7651" y="550"/>
                      <a:pt x="7505" y="594"/>
                      <a:pt x="7336" y="594"/>
                    </a:cubicBezTo>
                    <a:cubicBezTo>
                      <a:pt x="7223" y="594"/>
                      <a:pt x="7100" y="575"/>
                      <a:pt x="6932" y="532"/>
                    </a:cubicBezTo>
                    <a:cubicBezTo>
                      <a:pt x="6695" y="469"/>
                      <a:pt x="6542" y="389"/>
                      <a:pt x="6398" y="389"/>
                    </a:cubicBezTo>
                    <a:cubicBezTo>
                      <a:pt x="6254" y="389"/>
                      <a:pt x="6120" y="469"/>
                      <a:pt x="5924" y="728"/>
                    </a:cubicBezTo>
                    <a:cubicBezTo>
                      <a:pt x="5968" y="666"/>
                      <a:pt x="5897" y="327"/>
                      <a:pt x="5870" y="273"/>
                    </a:cubicBezTo>
                    <a:cubicBezTo>
                      <a:pt x="5389" y="389"/>
                      <a:pt x="4889" y="487"/>
                      <a:pt x="4425" y="674"/>
                    </a:cubicBezTo>
                    <a:cubicBezTo>
                      <a:pt x="4523" y="773"/>
                      <a:pt x="4612" y="889"/>
                      <a:pt x="4675" y="1013"/>
                    </a:cubicBezTo>
                    <a:cubicBezTo>
                      <a:pt x="4113" y="944"/>
                      <a:pt x="3589" y="325"/>
                      <a:pt x="3028" y="325"/>
                    </a:cubicBezTo>
                    <a:cubicBezTo>
                      <a:pt x="2867" y="325"/>
                      <a:pt x="2703" y="376"/>
                      <a:pt x="2534" y="505"/>
                    </a:cubicBezTo>
                    <a:cubicBezTo>
                      <a:pt x="2593" y="486"/>
                      <a:pt x="2641" y="477"/>
                      <a:pt x="2680" y="477"/>
                    </a:cubicBezTo>
                    <a:cubicBezTo>
                      <a:pt x="2911" y="477"/>
                      <a:pt x="2806" y="776"/>
                      <a:pt x="2623" y="853"/>
                    </a:cubicBezTo>
                    <a:cubicBezTo>
                      <a:pt x="2623" y="862"/>
                      <a:pt x="2614" y="862"/>
                      <a:pt x="2605" y="862"/>
                    </a:cubicBezTo>
                    <a:lnTo>
                      <a:pt x="2453" y="862"/>
                    </a:lnTo>
                    <a:cubicBezTo>
                      <a:pt x="2479" y="868"/>
                      <a:pt x="2504" y="874"/>
                      <a:pt x="2532" y="874"/>
                    </a:cubicBezTo>
                    <a:cubicBezTo>
                      <a:pt x="2544" y="874"/>
                      <a:pt x="2556" y="873"/>
                      <a:pt x="2569" y="871"/>
                    </a:cubicBezTo>
                    <a:lnTo>
                      <a:pt x="2569" y="871"/>
                    </a:lnTo>
                    <a:cubicBezTo>
                      <a:pt x="2539" y="879"/>
                      <a:pt x="2509" y="882"/>
                      <a:pt x="2480" y="882"/>
                    </a:cubicBezTo>
                    <a:cubicBezTo>
                      <a:pt x="2159" y="882"/>
                      <a:pt x="1907" y="435"/>
                      <a:pt x="1564" y="435"/>
                    </a:cubicBezTo>
                    <a:cubicBezTo>
                      <a:pt x="1490" y="435"/>
                      <a:pt x="1413" y="455"/>
                      <a:pt x="1329" y="505"/>
                    </a:cubicBezTo>
                    <a:cubicBezTo>
                      <a:pt x="1704" y="505"/>
                      <a:pt x="1615" y="630"/>
                      <a:pt x="1838" y="808"/>
                    </a:cubicBezTo>
                    <a:cubicBezTo>
                      <a:pt x="1828" y="907"/>
                      <a:pt x="1800" y="942"/>
                      <a:pt x="1763" y="942"/>
                    </a:cubicBezTo>
                    <a:cubicBezTo>
                      <a:pt x="1679" y="942"/>
                      <a:pt x="1542" y="769"/>
                      <a:pt x="1428" y="769"/>
                    </a:cubicBezTo>
                    <a:cubicBezTo>
                      <a:pt x="1418" y="769"/>
                      <a:pt x="1410" y="770"/>
                      <a:pt x="1401" y="773"/>
                    </a:cubicBezTo>
                    <a:cubicBezTo>
                      <a:pt x="1426" y="951"/>
                      <a:pt x="1557" y="1000"/>
                      <a:pt x="1708" y="1035"/>
                    </a:cubicBezTo>
                    <a:lnTo>
                      <a:pt x="1708" y="1035"/>
                    </a:lnTo>
                    <a:cubicBezTo>
                      <a:pt x="1653" y="1024"/>
                      <a:pt x="1596" y="1021"/>
                      <a:pt x="1539" y="1021"/>
                    </a:cubicBezTo>
                    <a:cubicBezTo>
                      <a:pt x="1483" y="1021"/>
                      <a:pt x="1427" y="1024"/>
                      <a:pt x="1372" y="1024"/>
                    </a:cubicBezTo>
                    <a:cubicBezTo>
                      <a:pt x="1308" y="1024"/>
                      <a:pt x="1246" y="1020"/>
                      <a:pt x="1187" y="1005"/>
                    </a:cubicBezTo>
                    <a:cubicBezTo>
                      <a:pt x="1321" y="880"/>
                      <a:pt x="1258" y="826"/>
                      <a:pt x="999" y="826"/>
                    </a:cubicBezTo>
                    <a:cubicBezTo>
                      <a:pt x="899" y="788"/>
                      <a:pt x="801" y="770"/>
                      <a:pt x="703" y="770"/>
                    </a:cubicBezTo>
                    <a:cubicBezTo>
                      <a:pt x="618" y="770"/>
                      <a:pt x="533" y="783"/>
                      <a:pt x="446" y="808"/>
                    </a:cubicBezTo>
                    <a:cubicBezTo>
                      <a:pt x="598" y="844"/>
                      <a:pt x="705" y="924"/>
                      <a:pt x="759" y="1049"/>
                    </a:cubicBezTo>
                    <a:cubicBezTo>
                      <a:pt x="732" y="1192"/>
                      <a:pt x="348" y="1272"/>
                      <a:pt x="250" y="1388"/>
                    </a:cubicBezTo>
                    <a:cubicBezTo>
                      <a:pt x="0" y="1718"/>
                      <a:pt x="1115" y="1379"/>
                      <a:pt x="232" y="1772"/>
                    </a:cubicBezTo>
                    <a:cubicBezTo>
                      <a:pt x="252" y="1803"/>
                      <a:pt x="277" y="1816"/>
                      <a:pt x="306" y="1816"/>
                    </a:cubicBezTo>
                    <a:cubicBezTo>
                      <a:pt x="458" y="1816"/>
                      <a:pt x="720" y="1464"/>
                      <a:pt x="928" y="1464"/>
                    </a:cubicBezTo>
                    <a:cubicBezTo>
                      <a:pt x="987" y="1464"/>
                      <a:pt x="1042" y="1492"/>
                      <a:pt x="1089" y="1567"/>
                    </a:cubicBezTo>
                    <a:cubicBezTo>
                      <a:pt x="750" y="1772"/>
                      <a:pt x="1026" y="1593"/>
                      <a:pt x="928" y="1941"/>
                    </a:cubicBezTo>
                    <a:cubicBezTo>
                      <a:pt x="911" y="1967"/>
                      <a:pt x="944" y="2405"/>
                      <a:pt x="946" y="2414"/>
                    </a:cubicBezTo>
                    <a:lnTo>
                      <a:pt x="946" y="2414"/>
                    </a:lnTo>
                    <a:cubicBezTo>
                      <a:pt x="705" y="2266"/>
                      <a:pt x="912" y="1908"/>
                      <a:pt x="707" y="1908"/>
                    </a:cubicBezTo>
                    <a:cubicBezTo>
                      <a:pt x="678" y="1908"/>
                      <a:pt x="639" y="1915"/>
                      <a:pt x="589" y="1932"/>
                    </a:cubicBezTo>
                    <a:cubicBezTo>
                      <a:pt x="625" y="1995"/>
                      <a:pt x="643" y="2057"/>
                      <a:pt x="643" y="2120"/>
                    </a:cubicBezTo>
                    <a:cubicBezTo>
                      <a:pt x="597" y="2101"/>
                      <a:pt x="558" y="2093"/>
                      <a:pt x="525" y="2093"/>
                    </a:cubicBezTo>
                    <a:cubicBezTo>
                      <a:pt x="460" y="2093"/>
                      <a:pt x="419" y="2126"/>
                      <a:pt x="402" y="2191"/>
                    </a:cubicBezTo>
                    <a:cubicBezTo>
                      <a:pt x="455" y="2253"/>
                      <a:pt x="660" y="2289"/>
                      <a:pt x="687" y="2360"/>
                    </a:cubicBezTo>
                    <a:cubicBezTo>
                      <a:pt x="701" y="2399"/>
                      <a:pt x="679" y="2415"/>
                      <a:pt x="640" y="2415"/>
                    </a:cubicBezTo>
                    <a:cubicBezTo>
                      <a:pt x="555" y="2415"/>
                      <a:pt x="391" y="2339"/>
                      <a:pt x="366" y="2271"/>
                    </a:cubicBezTo>
                    <a:lnTo>
                      <a:pt x="366" y="2271"/>
                    </a:lnTo>
                    <a:cubicBezTo>
                      <a:pt x="374" y="2313"/>
                      <a:pt x="576" y="2879"/>
                      <a:pt x="683" y="2879"/>
                    </a:cubicBezTo>
                    <a:cubicBezTo>
                      <a:pt x="691" y="2879"/>
                      <a:pt x="698" y="2876"/>
                      <a:pt x="705" y="2869"/>
                    </a:cubicBezTo>
                    <a:cubicBezTo>
                      <a:pt x="732" y="2842"/>
                      <a:pt x="767" y="2557"/>
                      <a:pt x="732" y="2530"/>
                    </a:cubicBezTo>
                    <a:lnTo>
                      <a:pt x="732" y="2530"/>
                    </a:lnTo>
                    <a:cubicBezTo>
                      <a:pt x="1080" y="2762"/>
                      <a:pt x="973" y="2923"/>
                      <a:pt x="669" y="3074"/>
                    </a:cubicBezTo>
                    <a:cubicBezTo>
                      <a:pt x="638" y="3091"/>
                      <a:pt x="608" y="3098"/>
                      <a:pt x="580" y="3098"/>
                    </a:cubicBezTo>
                    <a:cubicBezTo>
                      <a:pt x="434" y="3098"/>
                      <a:pt x="324" y="2917"/>
                      <a:pt x="256" y="2917"/>
                    </a:cubicBezTo>
                    <a:cubicBezTo>
                      <a:pt x="209" y="2917"/>
                      <a:pt x="182" y="3007"/>
                      <a:pt x="179" y="3315"/>
                    </a:cubicBezTo>
                    <a:cubicBezTo>
                      <a:pt x="205" y="3208"/>
                      <a:pt x="250" y="3119"/>
                      <a:pt x="321" y="3038"/>
                    </a:cubicBezTo>
                    <a:lnTo>
                      <a:pt x="321" y="3038"/>
                    </a:lnTo>
                    <a:cubicBezTo>
                      <a:pt x="330" y="3262"/>
                      <a:pt x="179" y="3440"/>
                      <a:pt x="161" y="3654"/>
                    </a:cubicBezTo>
                    <a:cubicBezTo>
                      <a:pt x="282" y="3593"/>
                      <a:pt x="332" y="3568"/>
                      <a:pt x="352" y="3568"/>
                    </a:cubicBezTo>
                    <a:cubicBezTo>
                      <a:pt x="396" y="3568"/>
                      <a:pt x="290" y="3696"/>
                      <a:pt x="500" y="3850"/>
                    </a:cubicBezTo>
                    <a:cubicBezTo>
                      <a:pt x="553" y="3891"/>
                      <a:pt x="606" y="4025"/>
                      <a:pt x="643" y="4025"/>
                    </a:cubicBezTo>
                    <a:cubicBezTo>
                      <a:pt x="663" y="4025"/>
                      <a:pt x="678" y="3989"/>
                      <a:pt x="687" y="3886"/>
                    </a:cubicBezTo>
                    <a:lnTo>
                      <a:pt x="687" y="3886"/>
                    </a:lnTo>
                    <a:cubicBezTo>
                      <a:pt x="692" y="3988"/>
                      <a:pt x="686" y="4032"/>
                      <a:pt x="689" y="4032"/>
                    </a:cubicBezTo>
                    <a:cubicBezTo>
                      <a:pt x="692" y="4032"/>
                      <a:pt x="700" y="4008"/>
                      <a:pt x="723" y="3966"/>
                    </a:cubicBezTo>
                    <a:lnTo>
                      <a:pt x="723" y="3966"/>
                    </a:lnTo>
                    <a:cubicBezTo>
                      <a:pt x="723" y="4180"/>
                      <a:pt x="553" y="4109"/>
                      <a:pt x="767" y="4305"/>
                    </a:cubicBezTo>
                    <a:cubicBezTo>
                      <a:pt x="782" y="4319"/>
                      <a:pt x="801" y="4325"/>
                      <a:pt x="821" y="4325"/>
                    </a:cubicBezTo>
                    <a:cubicBezTo>
                      <a:pt x="921" y="4325"/>
                      <a:pt x="1072" y="4187"/>
                      <a:pt x="1100" y="4187"/>
                    </a:cubicBezTo>
                    <a:cubicBezTo>
                      <a:pt x="1115" y="4187"/>
                      <a:pt x="1098" y="4223"/>
                      <a:pt x="1026" y="4332"/>
                    </a:cubicBezTo>
                    <a:cubicBezTo>
                      <a:pt x="1352" y="4438"/>
                      <a:pt x="1469" y="4715"/>
                      <a:pt x="1162" y="4715"/>
                    </a:cubicBezTo>
                    <a:cubicBezTo>
                      <a:pt x="1132" y="4715"/>
                      <a:pt x="1099" y="4712"/>
                      <a:pt x="1062" y="4707"/>
                    </a:cubicBezTo>
                    <a:cubicBezTo>
                      <a:pt x="830" y="4671"/>
                      <a:pt x="651" y="4243"/>
                      <a:pt x="446" y="4234"/>
                    </a:cubicBezTo>
                    <a:lnTo>
                      <a:pt x="446" y="4234"/>
                    </a:lnTo>
                    <a:cubicBezTo>
                      <a:pt x="428" y="4261"/>
                      <a:pt x="473" y="5055"/>
                      <a:pt x="473" y="5099"/>
                    </a:cubicBezTo>
                    <a:cubicBezTo>
                      <a:pt x="496" y="5168"/>
                      <a:pt x="519" y="5204"/>
                      <a:pt x="542" y="5204"/>
                    </a:cubicBezTo>
                    <a:cubicBezTo>
                      <a:pt x="555" y="5204"/>
                      <a:pt x="567" y="5193"/>
                      <a:pt x="580" y="5171"/>
                    </a:cubicBezTo>
                    <a:cubicBezTo>
                      <a:pt x="580" y="5188"/>
                      <a:pt x="580" y="5206"/>
                      <a:pt x="580" y="5224"/>
                    </a:cubicBezTo>
                    <a:cubicBezTo>
                      <a:pt x="616" y="5215"/>
                      <a:pt x="669" y="5037"/>
                      <a:pt x="732" y="5010"/>
                    </a:cubicBezTo>
                    <a:lnTo>
                      <a:pt x="732" y="5010"/>
                    </a:lnTo>
                    <a:cubicBezTo>
                      <a:pt x="686" y="5033"/>
                      <a:pt x="778" y="5781"/>
                      <a:pt x="567" y="5781"/>
                    </a:cubicBezTo>
                    <a:cubicBezTo>
                      <a:pt x="533" y="5781"/>
                      <a:pt x="490" y="5761"/>
                      <a:pt x="437" y="5715"/>
                    </a:cubicBezTo>
                    <a:lnTo>
                      <a:pt x="437" y="5715"/>
                    </a:lnTo>
                    <a:cubicBezTo>
                      <a:pt x="434" y="5914"/>
                      <a:pt x="463" y="5979"/>
                      <a:pt x="503" y="5979"/>
                    </a:cubicBezTo>
                    <a:cubicBezTo>
                      <a:pt x="580" y="5979"/>
                      <a:pt x="699" y="5733"/>
                      <a:pt x="713" y="5733"/>
                    </a:cubicBezTo>
                    <a:cubicBezTo>
                      <a:pt x="714" y="5733"/>
                      <a:pt x="714" y="5733"/>
                      <a:pt x="714" y="5733"/>
                    </a:cubicBezTo>
                    <a:cubicBezTo>
                      <a:pt x="928" y="5866"/>
                      <a:pt x="643" y="6072"/>
                      <a:pt x="687" y="6197"/>
                    </a:cubicBezTo>
                    <a:cubicBezTo>
                      <a:pt x="696" y="6205"/>
                      <a:pt x="1213" y="6544"/>
                      <a:pt x="1008" y="6589"/>
                    </a:cubicBezTo>
                    <a:cubicBezTo>
                      <a:pt x="1006" y="6589"/>
                      <a:pt x="1004" y="6590"/>
                      <a:pt x="1001" y="6590"/>
                    </a:cubicBezTo>
                    <a:cubicBezTo>
                      <a:pt x="902" y="6590"/>
                      <a:pt x="513" y="6294"/>
                      <a:pt x="415" y="6294"/>
                    </a:cubicBezTo>
                    <a:cubicBezTo>
                      <a:pt x="402" y="6294"/>
                      <a:pt x="394" y="6300"/>
                      <a:pt x="393" y="6312"/>
                    </a:cubicBezTo>
                    <a:cubicBezTo>
                      <a:pt x="385" y="6406"/>
                      <a:pt x="594" y="6574"/>
                      <a:pt x="654" y="6574"/>
                    </a:cubicBezTo>
                    <a:cubicBezTo>
                      <a:pt x="663" y="6574"/>
                      <a:pt x="668" y="6570"/>
                      <a:pt x="669" y="6562"/>
                    </a:cubicBezTo>
                    <a:lnTo>
                      <a:pt x="669" y="6562"/>
                    </a:lnTo>
                    <a:cubicBezTo>
                      <a:pt x="669" y="6625"/>
                      <a:pt x="705" y="7205"/>
                      <a:pt x="651" y="7205"/>
                    </a:cubicBezTo>
                    <a:cubicBezTo>
                      <a:pt x="776" y="7205"/>
                      <a:pt x="759" y="6714"/>
                      <a:pt x="919" y="6660"/>
                    </a:cubicBezTo>
                    <a:lnTo>
                      <a:pt x="919" y="6660"/>
                    </a:lnTo>
                    <a:cubicBezTo>
                      <a:pt x="874" y="6687"/>
                      <a:pt x="1178" y="6883"/>
                      <a:pt x="1196" y="6892"/>
                    </a:cubicBezTo>
                    <a:cubicBezTo>
                      <a:pt x="1196" y="6892"/>
                      <a:pt x="946" y="6982"/>
                      <a:pt x="946" y="6982"/>
                    </a:cubicBezTo>
                    <a:cubicBezTo>
                      <a:pt x="990" y="7080"/>
                      <a:pt x="1026" y="7178"/>
                      <a:pt x="1062" y="7276"/>
                    </a:cubicBezTo>
                    <a:cubicBezTo>
                      <a:pt x="1063" y="7269"/>
                      <a:pt x="1079" y="7266"/>
                      <a:pt x="1102" y="7266"/>
                    </a:cubicBezTo>
                    <a:cubicBezTo>
                      <a:pt x="1239" y="7266"/>
                      <a:pt x="1653" y="7381"/>
                      <a:pt x="1258" y="7677"/>
                    </a:cubicBezTo>
                    <a:cubicBezTo>
                      <a:pt x="1294" y="7624"/>
                      <a:pt x="1303" y="7561"/>
                      <a:pt x="1267" y="7499"/>
                    </a:cubicBezTo>
                    <a:cubicBezTo>
                      <a:pt x="1260" y="7496"/>
                      <a:pt x="1252" y="7494"/>
                      <a:pt x="1245" y="7494"/>
                    </a:cubicBezTo>
                    <a:cubicBezTo>
                      <a:pt x="1122" y="7494"/>
                      <a:pt x="1031" y="7967"/>
                      <a:pt x="964" y="8043"/>
                    </a:cubicBezTo>
                    <a:cubicBezTo>
                      <a:pt x="842" y="8185"/>
                      <a:pt x="744" y="8234"/>
                      <a:pt x="686" y="8234"/>
                    </a:cubicBezTo>
                    <a:cubicBezTo>
                      <a:pt x="589" y="8234"/>
                      <a:pt x="596" y="8104"/>
                      <a:pt x="767" y="8043"/>
                    </a:cubicBezTo>
                    <a:lnTo>
                      <a:pt x="767" y="8043"/>
                    </a:lnTo>
                    <a:cubicBezTo>
                      <a:pt x="752" y="8040"/>
                      <a:pt x="437" y="7802"/>
                      <a:pt x="428" y="7793"/>
                    </a:cubicBezTo>
                    <a:cubicBezTo>
                      <a:pt x="304" y="8016"/>
                      <a:pt x="268" y="8275"/>
                      <a:pt x="259" y="8525"/>
                    </a:cubicBezTo>
                    <a:cubicBezTo>
                      <a:pt x="282" y="8513"/>
                      <a:pt x="306" y="8508"/>
                      <a:pt x="330" y="8508"/>
                    </a:cubicBezTo>
                    <a:cubicBezTo>
                      <a:pt x="560" y="8508"/>
                      <a:pt x="795" y="9015"/>
                      <a:pt x="714" y="9185"/>
                    </a:cubicBezTo>
                    <a:cubicBezTo>
                      <a:pt x="750" y="9212"/>
                      <a:pt x="375" y="9578"/>
                      <a:pt x="366" y="9711"/>
                    </a:cubicBezTo>
                    <a:cubicBezTo>
                      <a:pt x="339" y="10113"/>
                      <a:pt x="759" y="10380"/>
                      <a:pt x="1080" y="10514"/>
                    </a:cubicBezTo>
                    <a:cubicBezTo>
                      <a:pt x="1008" y="10541"/>
                      <a:pt x="785" y="10657"/>
                      <a:pt x="759" y="10728"/>
                    </a:cubicBezTo>
                    <a:cubicBezTo>
                      <a:pt x="763" y="10718"/>
                      <a:pt x="770" y="10713"/>
                      <a:pt x="779" y="10713"/>
                    </a:cubicBezTo>
                    <a:cubicBezTo>
                      <a:pt x="853" y="10713"/>
                      <a:pt x="1055" y="11057"/>
                      <a:pt x="1071" y="11273"/>
                    </a:cubicBezTo>
                    <a:cubicBezTo>
                      <a:pt x="1077" y="11267"/>
                      <a:pt x="1084" y="11264"/>
                      <a:pt x="1092" y="11264"/>
                    </a:cubicBezTo>
                    <a:cubicBezTo>
                      <a:pt x="1109" y="11264"/>
                      <a:pt x="1133" y="11276"/>
                      <a:pt x="1169" y="11299"/>
                    </a:cubicBezTo>
                    <a:cubicBezTo>
                      <a:pt x="1205" y="11326"/>
                      <a:pt x="1544" y="11424"/>
                      <a:pt x="1419" y="11487"/>
                    </a:cubicBezTo>
                    <a:cubicBezTo>
                      <a:pt x="1414" y="11490"/>
                      <a:pt x="1402" y="11491"/>
                      <a:pt x="1384" y="11491"/>
                    </a:cubicBezTo>
                    <a:cubicBezTo>
                      <a:pt x="1340" y="11491"/>
                      <a:pt x="1260" y="11484"/>
                      <a:pt x="1191" y="11484"/>
                    </a:cubicBezTo>
                    <a:cubicBezTo>
                      <a:pt x="1116" y="11484"/>
                      <a:pt x="1053" y="11491"/>
                      <a:pt x="1053" y="11522"/>
                    </a:cubicBezTo>
                    <a:cubicBezTo>
                      <a:pt x="1053" y="11754"/>
                      <a:pt x="1499" y="11620"/>
                      <a:pt x="1499" y="11915"/>
                    </a:cubicBezTo>
                    <a:cubicBezTo>
                      <a:pt x="1499" y="11924"/>
                      <a:pt x="1267" y="12165"/>
                      <a:pt x="1258" y="12183"/>
                    </a:cubicBezTo>
                    <a:cubicBezTo>
                      <a:pt x="1178" y="12406"/>
                      <a:pt x="1321" y="12334"/>
                      <a:pt x="1329" y="12450"/>
                    </a:cubicBezTo>
                    <a:cubicBezTo>
                      <a:pt x="1329" y="12620"/>
                      <a:pt x="1329" y="13137"/>
                      <a:pt x="1410" y="13289"/>
                    </a:cubicBezTo>
                    <a:cubicBezTo>
                      <a:pt x="1393" y="13289"/>
                      <a:pt x="1126" y="13334"/>
                      <a:pt x="1078" y="13334"/>
                    </a:cubicBezTo>
                    <a:cubicBezTo>
                      <a:pt x="1074" y="13334"/>
                      <a:pt x="1071" y="13334"/>
                      <a:pt x="1071" y="13333"/>
                    </a:cubicBezTo>
                    <a:cubicBezTo>
                      <a:pt x="1124" y="13128"/>
                      <a:pt x="928" y="12584"/>
                      <a:pt x="776" y="12584"/>
                    </a:cubicBezTo>
                    <a:cubicBezTo>
                      <a:pt x="813" y="12695"/>
                      <a:pt x="817" y="12729"/>
                      <a:pt x="804" y="12729"/>
                    </a:cubicBezTo>
                    <a:cubicBezTo>
                      <a:pt x="783" y="12729"/>
                      <a:pt x="722" y="12645"/>
                      <a:pt x="679" y="12645"/>
                    </a:cubicBezTo>
                    <a:cubicBezTo>
                      <a:pt x="654" y="12645"/>
                      <a:pt x="636" y="12672"/>
                      <a:pt x="634" y="12753"/>
                    </a:cubicBezTo>
                    <a:cubicBezTo>
                      <a:pt x="634" y="12789"/>
                      <a:pt x="747" y="13128"/>
                      <a:pt x="835" y="13128"/>
                    </a:cubicBezTo>
                    <a:cubicBezTo>
                      <a:pt x="837" y="13128"/>
                      <a:pt x="838" y="13128"/>
                      <a:pt x="839" y="13128"/>
                    </a:cubicBezTo>
                    <a:cubicBezTo>
                      <a:pt x="958" y="13128"/>
                      <a:pt x="784" y="12868"/>
                      <a:pt x="807" y="12868"/>
                    </a:cubicBezTo>
                    <a:lnTo>
                      <a:pt x="807" y="12868"/>
                    </a:lnTo>
                    <a:cubicBezTo>
                      <a:pt x="809" y="12868"/>
                      <a:pt x="810" y="12868"/>
                      <a:pt x="812" y="12869"/>
                    </a:cubicBezTo>
                    <a:cubicBezTo>
                      <a:pt x="874" y="12941"/>
                      <a:pt x="937" y="13012"/>
                      <a:pt x="990" y="13092"/>
                    </a:cubicBezTo>
                    <a:cubicBezTo>
                      <a:pt x="975" y="13088"/>
                      <a:pt x="962" y="13086"/>
                      <a:pt x="950" y="13086"/>
                    </a:cubicBezTo>
                    <a:cubicBezTo>
                      <a:pt x="756" y="13086"/>
                      <a:pt x="987" y="13687"/>
                      <a:pt x="1098" y="13687"/>
                    </a:cubicBezTo>
                    <a:cubicBezTo>
                      <a:pt x="1108" y="13687"/>
                      <a:pt x="1117" y="13683"/>
                      <a:pt x="1124" y="13672"/>
                    </a:cubicBezTo>
                    <a:lnTo>
                      <a:pt x="1124" y="13672"/>
                    </a:lnTo>
                    <a:cubicBezTo>
                      <a:pt x="1108" y="13695"/>
                      <a:pt x="1090" y="13703"/>
                      <a:pt x="1070" y="13703"/>
                    </a:cubicBezTo>
                    <a:cubicBezTo>
                      <a:pt x="1000" y="13703"/>
                      <a:pt x="911" y="13602"/>
                      <a:pt x="837" y="13602"/>
                    </a:cubicBezTo>
                    <a:cubicBezTo>
                      <a:pt x="812" y="13602"/>
                      <a:pt x="788" y="13614"/>
                      <a:pt x="768" y="13645"/>
                    </a:cubicBezTo>
                    <a:lnTo>
                      <a:pt x="768" y="13645"/>
                    </a:lnTo>
                    <a:cubicBezTo>
                      <a:pt x="768" y="13644"/>
                      <a:pt x="770" y="13644"/>
                      <a:pt x="772" y="13644"/>
                    </a:cubicBezTo>
                    <a:cubicBezTo>
                      <a:pt x="857" y="13644"/>
                      <a:pt x="1922" y="14369"/>
                      <a:pt x="1731" y="14395"/>
                    </a:cubicBezTo>
                    <a:cubicBezTo>
                      <a:pt x="1722" y="14396"/>
                      <a:pt x="1713" y="14397"/>
                      <a:pt x="1705" y="14397"/>
                    </a:cubicBezTo>
                    <a:cubicBezTo>
                      <a:pt x="1502" y="14397"/>
                      <a:pt x="1428" y="14086"/>
                      <a:pt x="1324" y="14086"/>
                    </a:cubicBezTo>
                    <a:cubicBezTo>
                      <a:pt x="1294" y="14086"/>
                      <a:pt x="1261" y="14112"/>
                      <a:pt x="1222" y="14181"/>
                    </a:cubicBezTo>
                    <a:cubicBezTo>
                      <a:pt x="1221" y="14181"/>
                      <a:pt x="1220" y="14181"/>
                      <a:pt x="1219" y="14181"/>
                    </a:cubicBezTo>
                    <a:cubicBezTo>
                      <a:pt x="1158" y="14181"/>
                      <a:pt x="1097" y="13949"/>
                      <a:pt x="1071" y="13949"/>
                    </a:cubicBezTo>
                    <a:cubicBezTo>
                      <a:pt x="1062" y="13949"/>
                      <a:pt x="785" y="14020"/>
                      <a:pt x="857" y="14038"/>
                    </a:cubicBezTo>
                    <a:cubicBezTo>
                      <a:pt x="908" y="14047"/>
                      <a:pt x="586" y="14280"/>
                      <a:pt x="555" y="14280"/>
                    </a:cubicBezTo>
                    <a:cubicBezTo>
                      <a:pt x="554" y="14280"/>
                      <a:pt x="554" y="14280"/>
                      <a:pt x="553" y="14279"/>
                    </a:cubicBezTo>
                    <a:cubicBezTo>
                      <a:pt x="553" y="14181"/>
                      <a:pt x="553" y="14083"/>
                      <a:pt x="535" y="13985"/>
                    </a:cubicBezTo>
                    <a:cubicBezTo>
                      <a:pt x="520" y="13979"/>
                      <a:pt x="505" y="13977"/>
                      <a:pt x="492" y="13977"/>
                    </a:cubicBezTo>
                    <a:cubicBezTo>
                      <a:pt x="333" y="13977"/>
                      <a:pt x="348" y="14349"/>
                      <a:pt x="348" y="14440"/>
                    </a:cubicBezTo>
                    <a:cubicBezTo>
                      <a:pt x="386" y="14366"/>
                      <a:pt x="432" y="14338"/>
                      <a:pt x="478" y="14338"/>
                    </a:cubicBezTo>
                    <a:cubicBezTo>
                      <a:pt x="618" y="14338"/>
                      <a:pt x="762" y="14597"/>
                      <a:pt x="696" y="14671"/>
                    </a:cubicBezTo>
                    <a:lnTo>
                      <a:pt x="696" y="14671"/>
                    </a:lnTo>
                    <a:cubicBezTo>
                      <a:pt x="719" y="14643"/>
                      <a:pt x="348" y="14529"/>
                      <a:pt x="339" y="14520"/>
                    </a:cubicBezTo>
                    <a:lnTo>
                      <a:pt x="339" y="14520"/>
                    </a:lnTo>
                    <a:cubicBezTo>
                      <a:pt x="312" y="14894"/>
                      <a:pt x="455" y="15100"/>
                      <a:pt x="535" y="15367"/>
                    </a:cubicBezTo>
                    <a:cubicBezTo>
                      <a:pt x="535" y="15367"/>
                      <a:pt x="535" y="15366"/>
                      <a:pt x="535" y="15366"/>
                    </a:cubicBezTo>
                    <a:lnTo>
                      <a:pt x="535" y="15366"/>
                    </a:lnTo>
                    <a:cubicBezTo>
                      <a:pt x="531" y="15366"/>
                      <a:pt x="576" y="15723"/>
                      <a:pt x="518" y="15723"/>
                    </a:cubicBezTo>
                    <a:cubicBezTo>
                      <a:pt x="507" y="15723"/>
                      <a:pt x="492" y="15710"/>
                      <a:pt x="473" y="15680"/>
                    </a:cubicBezTo>
                    <a:cubicBezTo>
                      <a:pt x="366" y="15510"/>
                      <a:pt x="687" y="15465"/>
                      <a:pt x="330" y="15394"/>
                    </a:cubicBezTo>
                    <a:lnTo>
                      <a:pt x="330" y="15394"/>
                    </a:lnTo>
                    <a:cubicBezTo>
                      <a:pt x="330" y="15840"/>
                      <a:pt x="357" y="16286"/>
                      <a:pt x="348" y="16732"/>
                    </a:cubicBezTo>
                    <a:cubicBezTo>
                      <a:pt x="484" y="16647"/>
                      <a:pt x="557" y="16617"/>
                      <a:pt x="587" y="16617"/>
                    </a:cubicBezTo>
                    <a:cubicBezTo>
                      <a:pt x="661" y="16617"/>
                      <a:pt x="491" y="16792"/>
                      <a:pt x="381" y="16792"/>
                    </a:cubicBezTo>
                    <a:cubicBezTo>
                      <a:pt x="369" y="16792"/>
                      <a:pt x="358" y="16790"/>
                      <a:pt x="348" y="16786"/>
                    </a:cubicBezTo>
                    <a:lnTo>
                      <a:pt x="348" y="16786"/>
                    </a:lnTo>
                    <a:cubicBezTo>
                      <a:pt x="403" y="16930"/>
                      <a:pt x="426" y="17000"/>
                      <a:pt x="410" y="17000"/>
                    </a:cubicBezTo>
                    <a:cubicBezTo>
                      <a:pt x="405" y="17000"/>
                      <a:pt x="396" y="16994"/>
                      <a:pt x="384" y="16982"/>
                    </a:cubicBezTo>
                    <a:lnTo>
                      <a:pt x="384" y="16982"/>
                    </a:lnTo>
                    <a:cubicBezTo>
                      <a:pt x="455" y="17053"/>
                      <a:pt x="1003" y="18044"/>
                      <a:pt x="1052" y="18044"/>
                    </a:cubicBezTo>
                    <a:cubicBezTo>
                      <a:pt x="1052" y="18044"/>
                      <a:pt x="1053" y="18044"/>
                      <a:pt x="1053" y="18044"/>
                    </a:cubicBezTo>
                    <a:lnTo>
                      <a:pt x="1053" y="18044"/>
                    </a:lnTo>
                    <a:cubicBezTo>
                      <a:pt x="1050" y="18044"/>
                      <a:pt x="1047" y="18044"/>
                      <a:pt x="1045" y="18044"/>
                    </a:cubicBezTo>
                    <a:cubicBezTo>
                      <a:pt x="942" y="18044"/>
                      <a:pt x="818" y="17731"/>
                      <a:pt x="771" y="17698"/>
                    </a:cubicBezTo>
                    <a:lnTo>
                      <a:pt x="771" y="17698"/>
                    </a:lnTo>
                    <a:cubicBezTo>
                      <a:pt x="774" y="17699"/>
                      <a:pt x="778" y="17701"/>
                      <a:pt x="785" y="17705"/>
                    </a:cubicBezTo>
                    <a:cubicBezTo>
                      <a:pt x="776" y="17696"/>
                      <a:pt x="767" y="17696"/>
                      <a:pt x="767" y="17696"/>
                    </a:cubicBezTo>
                    <a:lnTo>
                      <a:pt x="767" y="17696"/>
                    </a:lnTo>
                    <a:cubicBezTo>
                      <a:pt x="769" y="17696"/>
                      <a:pt x="770" y="17697"/>
                      <a:pt x="771" y="17698"/>
                    </a:cubicBezTo>
                    <a:lnTo>
                      <a:pt x="771" y="17698"/>
                    </a:lnTo>
                    <a:cubicBezTo>
                      <a:pt x="766" y="17696"/>
                      <a:pt x="764" y="17696"/>
                      <a:pt x="759" y="17696"/>
                    </a:cubicBezTo>
                    <a:cubicBezTo>
                      <a:pt x="625" y="17714"/>
                      <a:pt x="321" y="18026"/>
                      <a:pt x="312" y="18160"/>
                    </a:cubicBezTo>
                    <a:cubicBezTo>
                      <a:pt x="428" y="18160"/>
                      <a:pt x="535" y="18133"/>
                      <a:pt x="643" y="18088"/>
                    </a:cubicBezTo>
                    <a:lnTo>
                      <a:pt x="643" y="18088"/>
                    </a:lnTo>
                    <a:cubicBezTo>
                      <a:pt x="634" y="18276"/>
                      <a:pt x="509" y="18507"/>
                      <a:pt x="562" y="18695"/>
                    </a:cubicBezTo>
                    <a:cubicBezTo>
                      <a:pt x="669" y="18570"/>
                      <a:pt x="732" y="18436"/>
                      <a:pt x="732" y="18276"/>
                    </a:cubicBezTo>
                    <a:lnTo>
                      <a:pt x="732" y="18356"/>
                    </a:lnTo>
                    <a:cubicBezTo>
                      <a:pt x="732" y="18276"/>
                      <a:pt x="821" y="18186"/>
                      <a:pt x="821" y="18106"/>
                    </a:cubicBezTo>
                    <a:lnTo>
                      <a:pt x="821" y="18106"/>
                    </a:lnTo>
                    <a:cubicBezTo>
                      <a:pt x="821" y="18534"/>
                      <a:pt x="518" y="18677"/>
                      <a:pt x="420" y="18945"/>
                    </a:cubicBezTo>
                    <a:cubicBezTo>
                      <a:pt x="384" y="19034"/>
                      <a:pt x="330" y="19123"/>
                      <a:pt x="312" y="19230"/>
                    </a:cubicBezTo>
                    <a:cubicBezTo>
                      <a:pt x="305" y="19296"/>
                      <a:pt x="478" y="19398"/>
                      <a:pt x="545" y="19398"/>
                    </a:cubicBezTo>
                    <a:cubicBezTo>
                      <a:pt x="560" y="19398"/>
                      <a:pt x="570" y="19393"/>
                      <a:pt x="571" y="19382"/>
                    </a:cubicBezTo>
                    <a:lnTo>
                      <a:pt x="571" y="19382"/>
                    </a:lnTo>
                    <a:cubicBezTo>
                      <a:pt x="560" y="19568"/>
                      <a:pt x="552" y="19674"/>
                      <a:pt x="496" y="19674"/>
                    </a:cubicBezTo>
                    <a:cubicBezTo>
                      <a:pt x="466" y="19674"/>
                      <a:pt x="422" y="19643"/>
                      <a:pt x="357" y="19578"/>
                    </a:cubicBezTo>
                    <a:cubicBezTo>
                      <a:pt x="284" y="19730"/>
                      <a:pt x="228" y="19936"/>
                      <a:pt x="292" y="19936"/>
                    </a:cubicBezTo>
                    <a:cubicBezTo>
                      <a:pt x="323" y="19936"/>
                      <a:pt x="379" y="19891"/>
                      <a:pt x="473" y="19774"/>
                    </a:cubicBezTo>
                    <a:cubicBezTo>
                      <a:pt x="473" y="19783"/>
                      <a:pt x="500" y="20229"/>
                      <a:pt x="553" y="20292"/>
                    </a:cubicBezTo>
                    <a:cubicBezTo>
                      <a:pt x="495" y="20279"/>
                      <a:pt x="436" y="20270"/>
                      <a:pt x="377" y="20270"/>
                    </a:cubicBezTo>
                    <a:cubicBezTo>
                      <a:pt x="355" y="20270"/>
                      <a:pt x="334" y="20271"/>
                      <a:pt x="312" y="20274"/>
                    </a:cubicBezTo>
                    <a:cubicBezTo>
                      <a:pt x="346" y="20282"/>
                      <a:pt x="122" y="20840"/>
                      <a:pt x="469" y="20840"/>
                    </a:cubicBezTo>
                    <a:cubicBezTo>
                      <a:pt x="487" y="20840"/>
                      <a:pt x="506" y="20839"/>
                      <a:pt x="527" y="20836"/>
                    </a:cubicBezTo>
                    <a:lnTo>
                      <a:pt x="527" y="20836"/>
                    </a:lnTo>
                    <a:cubicBezTo>
                      <a:pt x="420" y="20863"/>
                      <a:pt x="312" y="20907"/>
                      <a:pt x="232" y="20988"/>
                    </a:cubicBezTo>
                    <a:cubicBezTo>
                      <a:pt x="298" y="21066"/>
                      <a:pt x="353" y="21104"/>
                      <a:pt x="396" y="21104"/>
                    </a:cubicBezTo>
                    <a:cubicBezTo>
                      <a:pt x="446" y="21104"/>
                      <a:pt x="481" y="21053"/>
                      <a:pt x="500" y="20952"/>
                    </a:cubicBezTo>
                    <a:cubicBezTo>
                      <a:pt x="625" y="21050"/>
                      <a:pt x="723" y="21166"/>
                      <a:pt x="803" y="21299"/>
                    </a:cubicBezTo>
                    <a:lnTo>
                      <a:pt x="803" y="21299"/>
                    </a:lnTo>
                    <a:cubicBezTo>
                      <a:pt x="790" y="21287"/>
                      <a:pt x="321" y="21157"/>
                      <a:pt x="268" y="21157"/>
                    </a:cubicBezTo>
                    <a:cubicBezTo>
                      <a:pt x="259" y="21157"/>
                      <a:pt x="286" y="21550"/>
                      <a:pt x="330" y="21567"/>
                    </a:cubicBezTo>
                    <a:cubicBezTo>
                      <a:pt x="446" y="21523"/>
                      <a:pt x="553" y="21469"/>
                      <a:pt x="651" y="21380"/>
                    </a:cubicBezTo>
                    <a:lnTo>
                      <a:pt x="651" y="21380"/>
                    </a:lnTo>
                    <a:cubicBezTo>
                      <a:pt x="713" y="21407"/>
                      <a:pt x="294" y="21871"/>
                      <a:pt x="286" y="21871"/>
                    </a:cubicBezTo>
                    <a:cubicBezTo>
                      <a:pt x="286" y="21871"/>
                      <a:pt x="286" y="21871"/>
                      <a:pt x="286" y="21871"/>
                    </a:cubicBezTo>
                    <a:cubicBezTo>
                      <a:pt x="161" y="22147"/>
                      <a:pt x="223" y="22370"/>
                      <a:pt x="241" y="22691"/>
                    </a:cubicBezTo>
                    <a:cubicBezTo>
                      <a:pt x="292" y="22674"/>
                      <a:pt x="402" y="22610"/>
                      <a:pt x="489" y="22610"/>
                    </a:cubicBezTo>
                    <a:cubicBezTo>
                      <a:pt x="537" y="22610"/>
                      <a:pt x="579" y="22630"/>
                      <a:pt x="598" y="22691"/>
                    </a:cubicBezTo>
                    <a:cubicBezTo>
                      <a:pt x="499" y="22830"/>
                      <a:pt x="445" y="22854"/>
                      <a:pt x="410" y="22854"/>
                    </a:cubicBezTo>
                    <a:cubicBezTo>
                      <a:pt x="391" y="22854"/>
                      <a:pt x="378" y="22847"/>
                      <a:pt x="365" y="22847"/>
                    </a:cubicBezTo>
                    <a:cubicBezTo>
                      <a:pt x="338" y="22847"/>
                      <a:pt x="317" y="22880"/>
                      <a:pt x="259" y="23093"/>
                    </a:cubicBezTo>
                    <a:cubicBezTo>
                      <a:pt x="196" y="23334"/>
                      <a:pt x="295" y="23726"/>
                      <a:pt x="304" y="23976"/>
                    </a:cubicBezTo>
                    <a:cubicBezTo>
                      <a:pt x="332" y="23976"/>
                      <a:pt x="463" y="23862"/>
                      <a:pt x="528" y="23862"/>
                    </a:cubicBezTo>
                    <a:cubicBezTo>
                      <a:pt x="545" y="23862"/>
                      <a:pt x="557" y="23869"/>
                      <a:pt x="562" y="23887"/>
                    </a:cubicBezTo>
                    <a:cubicBezTo>
                      <a:pt x="580" y="23923"/>
                      <a:pt x="759" y="24065"/>
                      <a:pt x="651" y="24092"/>
                    </a:cubicBezTo>
                    <a:cubicBezTo>
                      <a:pt x="591" y="24025"/>
                      <a:pt x="526" y="23990"/>
                      <a:pt x="468" y="23990"/>
                    </a:cubicBezTo>
                    <a:cubicBezTo>
                      <a:pt x="381" y="23990"/>
                      <a:pt x="312" y="24071"/>
                      <a:pt x="312" y="24244"/>
                    </a:cubicBezTo>
                    <a:cubicBezTo>
                      <a:pt x="314" y="24244"/>
                      <a:pt x="315" y="24243"/>
                      <a:pt x="317" y="24243"/>
                    </a:cubicBezTo>
                    <a:cubicBezTo>
                      <a:pt x="387" y="24243"/>
                      <a:pt x="724" y="24388"/>
                      <a:pt x="546" y="24388"/>
                    </a:cubicBezTo>
                    <a:cubicBezTo>
                      <a:pt x="503" y="24388"/>
                      <a:pt x="432" y="24380"/>
                      <a:pt x="321" y="24360"/>
                    </a:cubicBezTo>
                    <a:lnTo>
                      <a:pt x="321" y="24360"/>
                    </a:lnTo>
                    <a:cubicBezTo>
                      <a:pt x="321" y="24627"/>
                      <a:pt x="990" y="24957"/>
                      <a:pt x="687" y="25127"/>
                    </a:cubicBezTo>
                    <a:cubicBezTo>
                      <a:pt x="1214" y="25297"/>
                      <a:pt x="696" y="25467"/>
                      <a:pt x="615" y="25467"/>
                    </a:cubicBezTo>
                    <a:cubicBezTo>
                      <a:pt x="611" y="25467"/>
                      <a:pt x="609" y="25467"/>
                      <a:pt x="607" y="25466"/>
                    </a:cubicBezTo>
                    <a:cubicBezTo>
                      <a:pt x="583" y="25300"/>
                      <a:pt x="518" y="25211"/>
                      <a:pt x="404" y="25211"/>
                    </a:cubicBezTo>
                    <a:cubicBezTo>
                      <a:pt x="389" y="25211"/>
                      <a:pt x="374" y="25213"/>
                      <a:pt x="357" y="25216"/>
                    </a:cubicBezTo>
                    <a:cubicBezTo>
                      <a:pt x="312" y="25412"/>
                      <a:pt x="714" y="25493"/>
                      <a:pt x="402" y="25626"/>
                    </a:cubicBezTo>
                    <a:cubicBezTo>
                      <a:pt x="660" y="25662"/>
                      <a:pt x="883" y="25564"/>
                      <a:pt x="883" y="25948"/>
                    </a:cubicBezTo>
                    <a:cubicBezTo>
                      <a:pt x="883" y="25959"/>
                      <a:pt x="873" y="25964"/>
                      <a:pt x="854" y="25964"/>
                    </a:cubicBezTo>
                    <a:cubicBezTo>
                      <a:pt x="753" y="25964"/>
                      <a:pt x="422" y="25824"/>
                      <a:pt x="321" y="25824"/>
                    </a:cubicBezTo>
                    <a:cubicBezTo>
                      <a:pt x="308" y="25824"/>
                      <a:pt x="299" y="25826"/>
                      <a:pt x="295" y="25832"/>
                    </a:cubicBezTo>
                    <a:cubicBezTo>
                      <a:pt x="205" y="25921"/>
                      <a:pt x="776" y="26081"/>
                      <a:pt x="776" y="26135"/>
                    </a:cubicBezTo>
                    <a:cubicBezTo>
                      <a:pt x="776" y="26215"/>
                      <a:pt x="794" y="26438"/>
                      <a:pt x="874" y="26483"/>
                    </a:cubicBezTo>
                    <a:cubicBezTo>
                      <a:pt x="940" y="26458"/>
                      <a:pt x="975" y="26397"/>
                      <a:pt x="960" y="26319"/>
                    </a:cubicBezTo>
                    <a:lnTo>
                      <a:pt x="960" y="26319"/>
                    </a:lnTo>
                    <a:cubicBezTo>
                      <a:pt x="998" y="26427"/>
                      <a:pt x="1178" y="26475"/>
                      <a:pt x="1187" y="26617"/>
                    </a:cubicBezTo>
                    <a:cubicBezTo>
                      <a:pt x="1187" y="26671"/>
                      <a:pt x="1175" y="26688"/>
                      <a:pt x="1159" y="26688"/>
                    </a:cubicBezTo>
                    <a:cubicBezTo>
                      <a:pt x="1133" y="26688"/>
                      <a:pt x="1096" y="26640"/>
                      <a:pt x="1087" y="26640"/>
                    </a:cubicBezTo>
                    <a:cubicBezTo>
                      <a:pt x="1079" y="26640"/>
                      <a:pt x="1090" y="26673"/>
                      <a:pt x="1142" y="26795"/>
                    </a:cubicBezTo>
                    <a:cubicBezTo>
                      <a:pt x="973" y="26652"/>
                      <a:pt x="643" y="26697"/>
                      <a:pt x="446" y="26599"/>
                    </a:cubicBezTo>
                    <a:cubicBezTo>
                      <a:pt x="446" y="26599"/>
                      <a:pt x="446" y="26599"/>
                      <a:pt x="446" y="26599"/>
                    </a:cubicBezTo>
                    <a:cubicBezTo>
                      <a:pt x="437" y="26599"/>
                      <a:pt x="428" y="26938"/>
                      <a:pt x="428" y="26965"/>
                    </a:cubicBezTo>
                    <a:cubicBezTo>
                      <a:pt x="430" y="26973"/>
                      <a:pt x="438" y="26976"/>
                      <a:pt x="451" y="26976"/>
                    </a:cubicBezTo>
                    <a:cubicBezTo>
                      <a:pt x="482" y="26976"/>
                      <a:pt x="538" y="26961"/>
                      <a:pt x="592" y="26961"/>
                    </a:cubicBezTo>
                    <a:cubicBezTo>
                      <a:pt x="689" y="26961"/>
                      <a:pt x="777" y="27011"/>
                      <a:pt x="687" y="27295"/>
                    </a:cubicBezTo>
                    <a:cubicBezTo>
                      <a:pt x="621" y="27500"/>
                      <a:pt x="607" y="27542"/>
                      <a:pt x="523" y="27542"/>
                    </a:cubicBezTo>
                    <a:cubicBezTo>
                      <a:pt x="482" y="27542"/>
                      <a:pt x="426" y="27532"/>
                      <a:pt x="339" y="27527"/>
                    </a:cubicBezTo>
                    <a:lnTo>
                      <a:pt x="339" y="27527"/>
                    </a:lnTo>
                    <a:cubicBezTo>
                      <a:pt x="398" y="27600"/>
                      <a:pt x="527" y="27626"/>
                      <a:pt x="671" y="27626"/>
                    </a:cubicBezTo>
                    <a:cubicBezTo>
                      <a:pt x="944" y="27626"/>
                      <a:pt x="1271" y="27532"/>
                      <a:pt x="1267" y="27491"/>
                    </a:cubicBezTo>
                    <a:lnTo>
                      <a:pt x="1267" y="27491"/>
                    </a:lnTo>
                    <a:cubicBezTo>
                      <a:pt x="1284" y="27634"/>
                      <a:pt x="937" y="27812"/>
                      <a:pt x="830" y="27839"/>
                    </a:cubicBezTo>
                    <a:cubicBezTo>
                      <a:pt x="1084" y="27927"/>
                      <a:pt x="1453" y="27981"/>
                      <a:pt x="1797" y="28027"/>
                    </a:cubicBezTo>
                    <a:lnTo>
                      <a:pt x="1797" y="28027"/>
                    </a:lnTo>
                    <a:cubicBezTo>
                      <a:pt x="1758" y="28025"/>
                      <a:pt x="1718" y="28024"/>
                      <a:pt x="1678" y="28024"/>
                    </a:cubicBezTo>
                    <a:cubicBezTo>
                      <a:pt x="1539" y="28024"/>
                      <a:pt x="1401" y="28035"/>
                      <a:pt x="1267" y="28062"/>
                    </a:cubicBezTo>
                    <a:cubicBezTo>
                      <a:pt x="1089" y="28089"/>
                      <a:pt x="901" y="28115"/>
                      <a:pt x="750" y="28214"/>
                    </a:cubicBezTo>
                    <a:cubicBezTo>
                      <a:pt x="553" y="28338"/>
                      <a:pt x="535" y="28508"/>
                      <a:pt x="535" y="28517"/>
                    </a:cubicBezTo>
                    <a:cubicBezTo>
                      <a:pt x="369" y="28736"/>
                      <a:pt x="3" y="29267"/>
                      <a:pt x="416" y="29267"/>
                    </a:cubicBezTo>
                    <a:cubicBezTo>
                      <a:pt x="423" y="29267"/>
                      <a:pt x="430" y="29267"/>
                      <a:pt x="437" y="29266"/>
                    </a:cubicBezTo>
                    <a:lnTo>
                      <a:pt x="437" y="29266"/>
                    </a:lnTo>
                    <a:cubicBezTo>
                      <a:pt x="393" y="29400"/>
                      <a:pt x="357" y="29543"/>
                      <a:pt x="348" y="29686"/>
                    </a:cubicBezTo>
                    <a:cubicBezTo>
                      <a:pt x="428" y="29801"/>
                      <a:pt x="517" y="29916"/>
                      <a:pt x="605" y="30023"/>
                    </a:cubicBezTo>
                    <a:lnTo>
                      <a:pt x="605" y="30023"/>
                    </a:lnTo>
                    <a:cubicBezTo>
                      <a:pt x="605" y="30023"/>
                      <a:pt x="605" y="30023"/>
                      <a:pt x="605" y="30023"/>
                    </a:cubicBezTo>
                    <a:cubicBezTo>
                      <a:pt x="574" y="30023"/>
                      <a:pt x="222" y="30294"/>
                      <a:pt x="205" y="30328"/>
                    </a:cubicBezTo>
                    <a:cubicBezTo>
                      <a:pt x="161" y="30417"/>
                      <a:pt x="188" y="30640"/>
                      <a:pt x="188" y="30783"/>
                    </a:cubicBezTo>
                    <a:cubicBezTo>
                      <a:pt x="152" y="31452"/>
                      <a:pt x="268" y="32094"/>
                      <a:pt x="196" y="32772"/>
                    </a:cubicBezTo>
                    <a:cubicBezTo>
                      <a:pt x="339" y="32701"/>
                      <a:pt x="286" y="32513"/>
                      <a:pt x="491" y="32505"/>
                    </a:cubicBezTo>
                    <a:cubicBezTo>
                      <a:pt x="580" y="32505"/>
                      <a:pt x="214" y="32960"/>
                      <a:pt x="214" y="32968"/>
                    </a:cubicBezTo>
                    <a:cubicBezTo>
                      <a:pt x="188" y="33218"/>
                      <a:pt x="509" y="33031"/>
                      <a:pt x="535" y="33191"/>
                    </a:cubicBezTo>
                    <a:cubicBezTo>
                      <a:pt x="580" y="33468"/>
                      <a:pt x="393" y="33334"/>
                      <a:pt x="527" y="33566"/>
                    </a:cubicBezTo>
                    <a:cubicBezTo>
                      <a:pt x="607" y="33691"/>
                      <a:pt x="794" y="33745"/>
                      <a:pt x="901" y="33869"/>
                    </a:cubicBezTo>
                    <a:cubicBezTo>
                      <a:pt x="862" y="33850"/>
                      <a:pt x="800" y="33839"/>
                      <a:pt x="743" y="33839"/>
                    </a:cubicBezTo>
                    <a:cubicBezTo>
                      <a:pt x="671" y="33839"/>
                      <a:pt x="607" y="33856"/>
                      <a:pt x="607" y="33896"/>
                    </a:cubicBezTo>
                    <a:cubicBezTo>
                      <a:pt x="607" y="33925"/>
                      <a:pt x="747" y="33966"/>
                      <a:pt x="847" y="33966"/>
                    </a:cubicBezTo>
                    <a:cubicBezTo>
                      <a:pt x="901" y="33966"/>
                      <a:pt x="943" y="33954"/>
                      <a:pt x="946" y="33923"/>
                    </a:cubicBezTo>
                    <a:cubicBezTo>
                      <a:pt x="955" y="33941"/>
                      <a:pt x="964" y="33959"/>
                      <a:pt x="973" y="33985"/>
                    </a:cubicBezTo>
                    <a:cubicBezTo>
                      <a:pt x="1089" y="34289"/>
                      <a:pt x="750" y="34770"/>
                      <a:pt x="1115" y="34824"/>
                    </a:cubicBezTo>
                    <a:cubicBezTo>
                      <a:pt x="295" y="35163"/>
                      <a:pt x="1686" y="35671"/>
                      <a:pt x="2007" y="35671"/>
                    </a:cubicBezTo>
                    <a:cubicBezTo>
                      <a:pt x="1954" y="35689"/>
                      <a:pt x="1963" y="35716"/>
                      <a:pt x="2034" y="35743"/>
                    </a:cubicBezTo>
                    <a:cubicBezTo>
                      <a:pt x="2064" y="35770"/>
                      <a:pt x="2091" y="35784"/>
                      <a:pt x="2116" y="35784"/>
                    </a:cubicBezTo>
                    <a:cubicBezTo>
                      <a:pt x="2164" y="35784"/>
                      <a:pt x="2201" y="35730"/>
                      <a:pt x="2230" y="35618"/>
                    </a:cubicBezTo>
                    <a:cubicBezTo>
                      <a:pt x="2266" y="35680"/>
                      <a:pt x="2293" y="35743"/>
                      <a:pt x="2329" y="35805"/>
                    </a:cubicBezTo>
                    <a:cubicBezTo>
                      <a:pt x="2471" y="35761"/>
                      <a:pt x="2623" y="35716"/>
                      <a:pt x="2775" y="35671"/>
                    </a:cubicBezTo>
                    <a:lnTo>
                      <a:pt x="2775" y="35671"/>
                    </a:lnTo>
                    <a:cubicBezTo>
                      <a:pt x="2724" y="35779"/>
                      <a:pt x="2727" y="35833"/>
                      <a:pt x="2784" y="35833"/>
                    </a:cubicBezTo>
                    <a:cubicBezTo>
                      <a:pt x="2808" y="35833"/>
                      <a:pt x="2840" y="35824"/>
                      <a:pt x="2882" y="35805"/>
                    </a:cubicBezTo>
                    <a:cubicBezTo>
                      <a:pt x="3024" y="35796"/>
                      <a:pt x="3167" y="35770"/>
                      <a:pt x="3301" y="35743"/>
                    </a:cubicBezTo>
                    <a:cubicBezTo>
                      <a:pt x="3453" y="35707"/>
                      <a:pt x="3658" y="35573"/>
                      <a:pt x="3801" y="35564"/>
                    </a:cubicBezTo>
                    <a:cubicBezTo>
                      <a:pt x="3802" y="35564"/>
                      <a:pt x="3803" y="35564"/>
                      <a:pt x="3804" y="35564"/>
                    </a:cubicBezTo>
                    <a:cubicBezTo>
                      <a:pt x="3845" y="35564"/>
                      <a:pt x="3649" y="35752"/>
                      <a:pt x="3640" y="35761"/>
                    </a:cubicBezTo>
                    <a:cubicBezTo>
                      <a:pt x="3908" y="35734"/>
                      <a:pt x="4157" y="35671"/>
                      <a:pt x="4425" y="35618"/>
                    </a:cubicBezTo>
                    <a:lnTo>
                      <a:pt x="4425" y="35618"/>
                    </a:lnTo>
                    <a:cubicBezTo>
                      <a:pt x="4349" y="35680"/>
                      <a:pt x="4437" y="35699"/>
                      <a:pt x="4579" y="35699"/>
                    </a:cubicBezTo>
                    <a:cubicBezTo>
                      <a:pt x="4784" y="35699"/>
                      <a:pt x="5102" y="35659"/>
                      <a:pt x="5192" y="35654"/>
                    </a:cubicBezTo>
                    <a:cubicBezTo>
                      <a:pt x="5086" y="35579"/>
                      <a:pt x="5131" y="35557"/>
                      <a:pt x="5229" y="35557"/>
                    </a:cubicBezTo>
                    <a:cubicBezTo>
                      <a:pt x="5378" y="35557"/>
                      <a:pt x="5649" y="35609"/>
                      <a:pt x="5692" y="35609"/>
                    </a:cubicBezTo>
                    <a:cubicBezTo>
                      <a:pt x="6209" y="35600"/>
                      <a:pt x="6557" y="35368"/>
                      <a:pt x="6914" y="35011"/>
                    </a:cubicBezTo>
                    <a:cubicBezTo>
                      <a:pt x="7132" y="35439"/>
                      <a:pt x="7786" y="35636"/>
                      <a:pt x="8240" y="35636"/>
                    </a:cubicBezTo>
                    <a:cubicBezTo>
                      <a:pt x="8250" y="35636"/>
                      <a:pt x="8260" y="35636"/>
                      <a:pt x="8270" y="35636"/>
                    </a:cubicBezTo>
                    <a:cubicBezTo>
                      <a:pt x="8541" y="35622"/>
                      <a:pt x="8849" y="35441"/>
                      <a:pt x="9065" y="35441"/>
                    </a:cubicBezTo>
                    <a:cubicBezTo>
                      <a:pt x="9127" y="35441"/>
                      <a:pt x="9181" y="35455"/>
                      <a:pt x="9225" y="35493"/>
                    </a:cubicBezTo>
                    <a:cubicBezTo>
                      <a:pt x="9232" y="35496"/>
                      <a:pt x="9238" y="35497"/>
                      <a:pt x="9244" y="35497"/>
                    </a:cubicBezTo>
                    <a:cubicBezTo>
                      <a:pt x="9319" y="35497"/>
                      <a:pt x="9296" y="35296"/>
                      <a:pt x="9296" y="35172"/>
                    </a:cubicBezTo>
                    <a:lnTo>
                      <a:pt x="9296" y="35172"/>
                    </a:lnTo>
                    <a:cubicBezTo>
                      <a:pt x="9358" y="35306"/>
                      <a:pt x="9733" y="35448"/>
                      <a:pt x="9644" y="35636"/>
                    </a:cubicBezTo>
                    <a:cubicBezTo>
                      <a:pt x="9867" y="35636"/>
                      <a:pt x="10032" y="35340"/>
                      <a:pt x="10250" y="35340"/>
                    </a:cubicBezTo>
                    <a:cubicBezTo>
                      <a:pt x="10259" y="35340"/>
                      <a:pt x="10268" y="35340"/>
                      <a:pt x="10277" y="35341"/>
                    </a:cubicBezTo>
                    <a:cubicBezTo>
                      <a:pt x="10411" y="35350"/>
                      <a:pt x="10384" y="35520"/>
                      <a:pt x="10420" y="35529"/>
                    </a:cubicBezTo>
                    <a:cubicBezTo>
                      <a:pt x="10491" y="35547"/>
                      <a:pt x="10688" y="35627"/>
                      <a:pt x="10902" y="35636"/>
                    </a:cubicBezTo>
                    <a:cubicBezTo>
                      <a:pt x="10830" y="35475"/>
                      <a:pt x="10402" y="35172"/>
                      <a:pt x="10697" y="34993"/>
                    </a:cubicBezTo>
                    <a:lnTo>
                      <a:pt x="10697" y="34993"/>
                    </a:lnTo>
                    <a:cubicBezTo>
                      <a:pt x="10779" y="35126"/>
                      <a:pt x="10798" y="35159"/>
                      <a:pt x="10814" y="35159"/>
                    </a:cubicBezTo>
                    <a:cubicBezTo>
                      <a:pt x="10830" y="35159"/>
                      <a:pt x="10843" y="35124"/>
                      <a:pt x="10915" y="35124"/>
                    </a:cubicBezTo>
                    <a:cubicBezTo>
                      <a:pt x="10949" y="35124"/>
                      <a:pt x="10996" y="35132"/>
                      <a:pt x="11062" y="35154"/>
                    </a:cubicBezTo>
                    <a:cubicBezTo>
                      <a:pt x="11065" y="35155"/>
                      <a:pt x="11074" y="35156"/>
                      <a:pt x="11086" y="35156"/>
                    </a:cubicBezTo>
                    <a:cubicBezTo>
                      <a:pt x="11170" y="35156"/>
                      <a:pt x="11443" y="35135"/>
                      <a:pt x="11511" y="35135"/>
                    </a:cubicBezTo>
                    <a:cubicBezTo>
                      <a:pt x="11521" y="35135"/>
                      <a:pt x="11526" y="35135"/>
                      <a:pt x="11526" y="35136"/>
                    </a:cubicBezTo>
                    <a:cubicBezTo>
                      <a:pt x="11455" y="35252"/>
                      <a:pt x="11080" y="35288"/>
                      <a:pt x="10946" y="35422"/>
                    </a:cubicBezTo>
                    <a:cubicBezTo>
                      <a:pt x="10950" y="35418"/>
                      <a:pt x="10954" y="35417"/>
                      <a:pt x="10958" y="35417"/>
                    </a:cubicBezTo>
                    <a:cubicBezTo>
                      <a:pt x="11012" y="35417"/>
                      <a:pt x="11138" y="35644"/>
                      <a:pt x="11196" y="35645"/>
                    </a:cubicBezTo>
                    <a:lnTo>
                      <a:pt x="11196" y="35645"/>
                    </a:lnTo>
                    <a:cubicBezTo>
                      <a:pt x="11191" y="35637"/>
                      <a:pt x="11116" y="35424"/>
                      <a:pt x="11154" y="35424"/>
                    </a:cubicBezTo>
                    <a:cubicBezTo>
                      <a:pt x="11158" y="35424"/>
                      <a:pt x="11163" y="35426"/>
                      <a:pt x="11169" y="35431"/>
                    </a:cubicBezTo>
                    <a:cubicBezTo>
                      <a:pt x="11219" y="35455"/>
                      <a:pt x="11207" y="35657"/>
                      <a:pt x="11291" y="35657"/>
                    </a:cubicBezTo>
                    <a:cubicBezTo>
                      <a:pt x="11297" y="35657"/>
                      <a:pt x="11304" y="35656"/>
                      <a:pt x="11312" y="35654"/>
                    </a:cubicBezTo>
                    <a:cubicBezTo>
                      <a:pt x="11482" y="35582"/>
                      <a:pt x="11303" y="35448"/>
                      <a:pt x="11464" y="35386"/>
                    </a:cubicBezTo>
                    <a:cubicBezTo>
                      <a:pt x="11475" y="35381"/>
                      <a:pt x="11485" y="35379"/>
                      <a:pt x="11494" y="35379"/>
                    </a:cubicBezTo>
                    <a:cubicBezTo>
                      <a:pt x="11591" y="35379"/>
                      <a:pt x="11559" y="35621"/>
                      <a:pt x="11526" y="35654"/>
                    </a:cubicBezTo>
                    <a:cubicBezTo>
                      <a:pt x="11589" y="35654"/>
                      <a:pt x="11990" y="35395"/>
                      <a:pt x="11954" y="35359"/>
                    </a:cubicBezTo>
                    <a:lnTo>
                      <a:pt x="11954" y="35359"/>
                    </a:lnTo>
                    <a:cubicBezTo>
                      <a:pt x="11873" y="35385"/>
                      <a:pt x="11807" y="35398"/>
                      <a:pt x="11755" y="35398"/>
                    </a:cubicBezTo>
                    <a:cubicBezTo>
                      <a:pt x="11648" y="35398"/>
                      <a:pt x="11603" y="35343"/>
                      <a:pt x="11615" y="35234"/>
                    </a:cubicBezTo>
                    <a:cubicBezTo>
                      <a:pt x="11716" y="35143"/>
                      <a:pt x="11802" y="35105"/>
                      <a:pt x="11870" y="35105"/>
                    </a:cubicBezTo>
                    <a:cubicBezTo>
                      <a:pt x="12066" y="35105"/>
                      <a:pt x="12113" y="35417"/>
                      <a:pt x="11954" y="35636"/>
                    </a:cubicBezTo>
                    <a:cubicBezTo>
                      <a:pt x="12378" y="35627"/>
                      <a:pt x="12915" y="35636"/>
                      <a:pt x="13151" y="35385"/>
                    </a:cubicBezTo>
                    <a:lnTo>
                      <a:pt x="13151" y="35385"/>
                    </a:lnTo>
                    <a:cubicBezTo>
                      <a:pt x="13154" y="35385"/>
                      <a:pt x="13231" y="35315"/>
                      <a:pt x="13284" y="35270"/>
                    </a:cubicBezTo>
                    <a:cubicBezTo>
                      <a:pt x="13328" y="35306"/>
                      <a:pt x="13382" y="35341"/>
                      <a:pt x="13444" y="35377"/>
                    </a:cubicBezTo>
                    <a:cubicBezTo>
                      <a:pt x="13382" y="35440"/>
                      <a:pt x="13319" y="35493"/>
                      <a:pt x="13293" y="35564"/>
                    </a:cubicBezTo>
                    <a:cubicBezTo>
                      <a:pt x="13462" y="35556"/>
                      <a:pt x="13623" y="35547"/>
                      <a:pt x="13792" y="35538"/>
                    </a:cubicBezTo>
                    <a:cubicBezTo>
                      <a:pt x="13997" y="35618"/>
                      <a:pt x="14203" y="35671"/>
                      <a:pt x="14301" y="35671"/>
                    </a:cubicBezTo>
                    <a:cubicBezTo>
                      <a:pt x="14247" y="35689"/>
                      <a:pt x="14256" y="35716"/>
                      <a:pt x="14336" y="35743"/>
                    </a:cubicBezTo>
                    <a:cubicBezTo>
                      <a:pt x="14366" y="35770"/>
                      <a:pt x="14393" y="35784"/>
                      <a:pt x="14418" y="35784"/>
                    </a:cubicBezTo>
                    <a:cubicBezTo>
                      <a:pt x="14466" y="35784"/>
                      <a:pt x="14503" y="35730"/>
                      <a:pt x="14533" y="35618"/>
                    </a:cubicBezTo>
                    <a:cubicBezTo>
                      <a:pt x="14559" y="35680"/>
                      <a:pt x="14595" y="35743"/>
                      <a:pt x="14622" y="35805"/>
                    </a:cubicBezTo>
                    <a:cubicBezTo>
                      <a:pt x="14773" y="35761"/>
                      <a:pt x="14925" y="35716"/>
                      <a:pt x="15068" y="35671"/>
                    </a:cubicBezTo>
                    <a:lnTo>
                      <a:pt x="15068" y="35671"/>
                    </a:lnTo>
                    <a:cubicBezTo>
                      <a:pt x="15024" y="35779"/>
                      <a:pt x="15029" y="35833"/>
                      <a:pt x="15086" y="35833"/>
                    </a:cubicBezTo>
                    <a:cubicBezTo>
                      <a:pt x="15110" y="35833"/>
                      <a:pt x="15142" y="35824"/>
                      <a:pt x="15184" y="35805"/>
                    </a:cubicBezTo>
                    <a:cubicBezTo>
                      <a:pt x="15327" y="35796"/>
                      <a:pt x="15460" y="35770"/>
                      <a:pt x="15603" y="35743"/>
                    </a:cubicBezTo>
                    <a:cubicBezTo>
                      <a:pt x="15746" y="35707"/>
                      <a:pt x="15960" y="35573"/>
                      <a:pt x="16103" y="35564"/>
                    </a:cubicBezTo>
                    <a:cubicBezTo>
                      <a:pt x="16104" y="35564"/>
                      <a:pt x="16105" y="35564"/>
                      <a:pt x="16106" y="35564"/>
                    </a:cubicBezTo>
                    <a:cubicBezTo>
                      <a:pt x="16147" y="35564"/>
                      <a:pt x="15951" y="35752"/>
                      <a:pt x="15933" y="35761"/>
                    </a:cubicBezTo>
                    <a:cubicBezTo>
                      <a:pt x="16210" y="35734"/>
                      <a:pt x="16460" y="35671"/>
                      <a:pt x="16718" y="35618"/>
                    </a:cubicBezTo>
                    <a:lnTo>
                      <a:pt x="16718" y="35618"/>
                    </a:lnTo>
                    <a:cubicBezTo>
                      <a:pt x="16645" y="35680"/>
                      <a:pt x="16734" y="35699"/>
                      <a:pt x="16876" y="35699"/>
                    </a:cubicBezTo>
                    <a:cubicBezTo>
                      <a:pt x="17081" y="35699"/>
                      <a:pt x="17396" y="35659"/>
                      <a:pt x="17485" y="35654"/>
                    </a:cubicBezTo>
                    <a:cubicBezTo>
                      <a:pt x="17477" y="35645"/>
                      <a:pt x="17477" y="35645"/>
                      <a:pt x="17468" y="35636"/>
                    </a:cubicBezTo>
                    <a:cubicBezTo>
                      <a:pt x="17593" y="35627"/>
                      <a:pt x="17726" y="35609"/>
                      <a:pt x="17851" y="35591"/>
                    </a:cubicBezTo>
                    <a:cubicBezTo>
                      <a:pt x="17914" y="35600"/>
                      <a:pt x="17967" y="35609"/>
                      <a:pt x="17985" y="35609"/>
                    </a:cubicBezTo>
                    <a:cubicBezTo>
                      <a:pt x="17998" y="35614"/>
                      <a:pt x="18012" y="35616"/>
                      <a:pt x="18024" y="35616"/>
                    </a:cubicBezTo>
                    <a:cubicBezTo>
                      <a:pt x="18036" y="35616"/>
                      <a:pt x="18047" y="35614"/>
                      <a:pt x="18056" y="35609"/>
                    </a:cubicBezTo>
                    <a:cubicBezTo>
                      <a:pt x="18351" y="35591"/>
                      <a:pt x="18592" y="35493"/>
                      <a:pt x="18815" y="35350"/>
                    </a:cubicBezTo>
                    <a:lnTo>
                      <a:pt x="18815" y="35350"/>
                    </a:lnTo>
                    <a:cubicBezTo>
                      <a:pt x="18789" y="35519"/>
                      <a:pt x="18820" y="35584"/>
                      <a:pt x="18880" y="35584"/>
                    </a:cubicBezTo>
                    <a:cubicBezTo>
                      <a:pt x="18987" y="35584"/>
                      <a:pt x="19188" y="35370"/>
                      <a:pt x="19314" y="35163"/>
                    </a:cubicBezTo>
                    <a:cubicBezTo>
                      <a:pt x="19592" y="35484"/>
                      <a:pt x="20139" y="35636"/>
                      <a:pt x="20538" y="35636"/>
                    </a:cubicBezTo>
                    <a:cubicBezTo>
                      <a:pt x="20550" y="35636"/>
                      <a:pt x="20561" y="35636"/>
                      <a:pt x="20572" y="35636"/>
                    </a:cubicBezTo>
                    <a:cubicBezTo>
                      <a:pt x="20836" y="35622"/>
                      <a:pt x="21143" y="35441"/>
                      <a:pt x="21358" y="35441"/>
                    </a:cubicBezTo>
                    <a:cubicBezTo>
                      <a:pt x="21420" y="35441"/>
                      <a:pt x="21474" y="35455"/>
                      <a:pt x="21518" y="35493"/>
                    </a:cubicBezTo>
                    <a:cubicBezTo>
                      <a:pt x="21526" y="35496"/>
                      <a:pt x="21533" y="35498"/>
                      <a:pt x="21540" y="35498"/>
                    </a:cubicBezTo>
                    <a:cubicBezTo>
                      <a:pt x="21571" y="35498"/>
                      <a:pt x="21591" y="35466"/>
                      <a:pt x="21598" y="35422"/>
                    </a:cubicBezTo>
                    <a:lnTo>
                      <a:pt x="21652" y="35422"/>
                    </a:lnTo>
                    <a:cubicBezTo>
                      <a:pt x="21687" y="35422"/>
                      <a:pt x="21732" y="35386"/>
                      <a:pt x="21785" y="35350"/>
                    </a:cubicBezTo>
                    <a:cubicBezTo>
                      <a:pt x="21812" y="35377"/>
                      <a:pt x="21839" y="35395"/>
                      <a:pt x="21866" y="35422"/>
                    </a:cubicBezTo>
                    <a:cubicBezTo>
                      <a:pt x="21803" y="35484"/>
                      <a:pt x="21741" y="35573"/>
                      <a:pt x="21785" y="35609"/>
                    </a:cubicBezTo>
                    <a:cubicBezTo>
                      <a:pt x="21830" y="35609"/>
                      <a:pt x="21892" y="35564"/>
                      <a:pt x="21937" y="35511"/>
                    </a:cubicBezTo>
                    <a:cubicBezTo>
                      <a:pt x="21955" y="35547"/>
                      <a:pt x="21964" y="35591"/>
                      <a:pt x="21946" y="35636"/>
                    </a:cubicBezTo>
                    <a:cubicBezTo>
                      <a:pt x="22053" y="35636"/>
                      <a:pt x="22142" y="35573"/>
                      <a:pt x="22231" y="35502"/>
                    </a:cubicBezTo>
                    <a:cubicBezTo>
                      <a:pt x="22253" y="35507"/>
                      <a:pt x="22273" y="35510"/>
                      <a:pt x="22292" y="35510"/>
                    </a:cubicBezTo>
                    <a:cubicBezTo>
                      <a:pt x="22336" y="35510"/>
                      <a:pt x="22375" y="35495"/>
                      <a:pt x="22419" y="35457"/>
                    </a:cubicBezTo>
                    <a:cubicBezTo>
                      <a:pt x="22419" y="35431"/>
                      <a:pt x="22401" y="35413"/>
                      <a:pt x="22383" y="35395"/>
                    </a:cubicBezTo>
                    <a:cubicBezTo>
                      <a:pt x="22437" y="35364"/>
                      <a:pt x="22492" y="35340"/>
                      <a:pt x="22552" y="35340"/>
                    </a:cubicBezTo>
                    <a:cubicBezTo>
                      <a:pt x="22561" y="35340"/>
                      <a:pt x="22570" y="35340"/>
                      <a:pt x="22579" y="35341"/>
                    </a:cubicBezTo>
                    <a:cubicBezTo>
                      <a:pt x="22633" y="35350"/>
                      <a:pt x="22660" y="35377"/>
                      <a:pt x="22678" y="35413"/>
                    </a:cubicBezTo>
                    <a:cubicBezTo>
                      <a:pt x="22508" y="35511"/>
                      <a:pt x="22401" y="35636"/>
                      <a:pt x="22686" y="35636"/>
                    </a:cubicBezTo>
                    <a:cubicBezTo>
                      <a:pt x="22669" y="35582"/>
                      <a:pt x="22678" y="35529"/>
                      <a:pt x="22695" y="35484"/>
                    </a:cubicBezTo>
                    <a:cubicBezTo>
                      <a:pt x="22704" y="35511"/>
                      <a:pt x="22713" y="35529"/>
                      <a:pt x="22722" y="35529"/>
                    </a:cubicBezTo>
                    <a:cubicBezTo>
                      <a:pt x="22740" y="35529"/>
                      <a:pt x="22767" y="35538"/>
                      <a:pt x="22802" y="35556"/>
                    </a:cubicBezTo>
                    <a:cubicBezTo>
                      <a:pt x="22802" y="35595"/>
                      <a:pt x="22795" y="35628"/>
                      <a:pt x="22781" y="35628"/>
                    </a:cubicBezTo>
                    <a:cubicBezTo>
                      <a:pt x="22779" y="35628"/>
                      <a:pt x="22778" y="35628"/>
                      <a:pt x="22776" y="35627"/>
                    </a:cubicBezTo>
                    <a:lnTo>
                      <a:pt x="22776" y="35627"/>
                    </a:lnTo>
                    <a:cubicBezTo>
                      <a:pt x="22793" y="35636"/>
                      <a:pt x="22814" y="35640"/>
                      <a:pt x="22837" y="35640"/>
                    </a:cubicBezTo>
                    <a:cubicBezTo>
                      <a:pt x="22882" y="35640"/>
                      <a:pt x="22933" y="35624"/>
                      <a:pt x="22981" y="35600"/>
                    </a:cubicBezTo>
                    <a:cubicBezTo>
                      <a:pt x="23043" y="35618"/>
                      <a:pt x="23124" y="35636"/>
                      <a:pt x="23204" y="35636"/>
                    </a:cubicBezTo>
                    <a:cubicBezTo>
                      <a:pt x="23186" y="35609"/>
                      <a:pt x="23159" y="35564"/>
                      <a:pt x="23124" y="35529"/>
                    </a:cubicBezTo>
                    <a:cubicBezTo>
                      <a:pt x="23177" y="35493"/>
                      <a:pt x="23231" y="35457"/>
                      <a:pt x="23275" y="35422"/>
                    </a:cubicBezTo>
                    <a:cubicBezTo>
                      <a:pt x="23302" y="35440"/>
                      <a:pt x="23329" y="35475"/>
                      <a:pt x="23364" y="35520"/>
                    </a:cubicBezTo>
                    <a:cubicBezTo>
                      <a:pt x="23338" y="35573"/>
                      <a:pt x="23320" y="35627"/>
                      <a:pt x="23320" y="35636"/>
                    </a:cubicBezTo>
                    <a:lnTo>
                      <a:pt x="23463" y="35636"/>
                    </a:lnTo>
                    <a:cubicBezTo>
                      <a:pt x="23471" y="35645"/>
                      <a:pt x="23480" y="35645"/>
                      <a:pt x="23489" y="35645"/>
                    </a:cubicBezTo>
                    <a:cubicBezTo>
                      <a:pt x="23489" y="35642"/>
                      <a:pt x="23489" y="35639"/>
                      <a:pt x="23489" y="35636"/>
                    </a:cubicBezTo>
                    <a:cubicBezTo>
                      <a:pt x="23507" y="35627"/>
                      <a:pt x="23525" y="35627"/>
                      <a:pt x="23543" y="35627"/>
                    </a:cubicBezTo>
                    <a:cubicBezTo>
                      <a:pt x="23550" y="35647"/>
                      <a:pt x="23566" y="35657"/>
                      <a:pt x="23586" y="35657"/>
                    </a:cubicBezTo>
                    <a:cubicBezTo>
                      <a:pt x="23592" y="35657"/>
                      <a:pt x="23599" y="35656"/>
                      <a:pt x="23605" y="35654"/>
                    </a:cubicBezTo>
                    <a:cubicBezTo>
                      <a:pt x="23632" y="35636"/>
                      <a:pt x="23650" y="35627"/>
                      <a:pt x="23668" y="35618"/>
                    </a:cubicBezTo>
                    <a:cubicBezTo>
                      <a:pt x="23730" y="35609"/>
                      <a:pt x="23784" y="35600"/>
                      <a:pt x="23846" y="35591"/>
                    </a:cubicBezTo>
                    <a:lnTo>
                      <a:pt x="23846" y="35591"/>
                    </a:lnTo>
                    <a:cubicBezTo>
                      <a:pt x="23846" y="35618"/>
                      <a:pt x="23837" y="35645"/>
                      <a:pt x="23819" y="35654"/>
                    </a:cubicBezTo>
                    <a:cubicBezTo>
                      <a:pt x="23846" y="35654"/>
                      <a:pt x="23909" y="35618"/>
                      <a:pt x="23980" y="35573"/>
                    </a:cubicBezTo>
                    <a:cubicBezTo>
                      <a:pt x="24007" y="35573"/>
                      <a:pt x="24034" y="35573"/>
                      <a:pt x="24069" y="35564"/>
                    </a:cubicBezTo>
                    <a:cubicBezTo>
                      <a:pt x="24096" y="35564"/>
                      <a:pt x="24123" y="35511"/>
                      <a:pt x="24149" y="35466"/>
                    </a:cubicBezTo>
                    <a:cubicBezTo>
                      <a:pt x="24194" y="35440"/>
                      <a:pt x="24221" y="35413"/>
                      <a:pt x="24239" y="35395"/>
                    </a:cubicBezTo>
                    <a:cubicBezTo>
                      <a:pt x="24274" y="35395"/>
                      <a:pt x="24310" y="35395"/>
                      <a:pt x="24346" y="35404"/>
                    </a:cubicBezTo>
                    <a:cubicBezTo>
                      <a:pt x="24337" y="35448"/>
                      <a:pt x="24328" y="35493"/>
                      <a:pt x="24310" y="35538"/>
                    </a:cubicBezTo>
                    <a:cubicBezTo>
                      <a:pt x="24294" y="35522"/>
                      <a:pt x="24278" y="35514"/>
                      <a:pt x="24263" y="35514"/>
                    </a:cubicBezTo>
                    <a:cubicBezTo>
                      <a:pt x="24235" y="35514"/>
                      <a:pt x="24208" y="35540"/>
                      <a:pt x="24185" y="35591"/>
                    </a:cubicBezTo>
                    <a:cubicBezTo>
                      <a:pt x="24221" y="35600"/>
                      <a:pt x="24248" y="35609"/>
                      <a:pt x="24274" y="35609"/>
                    </a:cubicBezTo>
                    <a:cubicBezTo>
                      <a:pt x="24265" y="35618"/>
                      <a:pt x="24265" y="35627"/>
                      <a:pt x="24257" y="35636"/>
                    </a:cubicBezTo>
                    <a:cubicBezTo>
                      <a:pt x="24640" y="35627"/>
                      <a:pt x="25131" y="35627"/>
                      <a:pt x="25390" y="35440"/>
                    </a:cubicBezTo>
                    <a:cubicBezTo>
                      <a:pt x="25479" y="35422"/>
                      <a:pt x="25577" y="35395"/>
                      <a:pt x="25666" y="35377"/>
                    </a:cubicBezTo>
                    <a:cubicBezTo>
                      <a:pt x="25684" y="35377"/>
                      <a:pt x="25720" y="35377"/>
                      <a:pt x="25755" y="35368"/>
                    </a:cubicBezTo>
                    <a:lnTo>
                      <a:pt x="25755" y="35368"/>
                    </a:lnTo>
                    <a:cubicBezTo>
                      <a:pt x="25684" y="35431"/>
                      <a:pt x="25621" y="35493"/>
                      <a:pt x="25595" y="35564"/>
                    </a:cubicBezTo>
                    <a:cubicBezTo>
                      <a:pt x="25898" y="35547"/>
                      <a:pt x="26210" y="35538"/>
                      <a:pt x="26514" y="35529"/>
                    </a:cubicBezTo>
                    <a:cubicBezTo>
                      <a:pt x="26505" y="35502"/>
                      <a:pt x="26487" y="35466"/>
                      <a:pt x="26478" y="35431"/>
                    </a:cubicBezTo>
                    <a:lnTo>
                      <a:pt x="26478" y="35431"/>
                    </a:lnTo>
                    <a:cubicBezTo>
                      <a:pt x="26584" y="35488"/>
                      <a:pt x="26735" y="35530"/>
                      <a:pt x="26801" y="35530"/>
                    </a:cubicBezTo>
                    <a:cubicBezTo>
                      <a:pt x="26807" y="35530"/>
                      <a:pt x="26812" y="35530"/>
                      <a:pt x="26817" y="35529"/>
                    </a:cubicBezTo>
                    <a:cubicBezTo>
                      <a:pt x="26781" y="35431"/>
                      <a:pt x="26870" y="35404"/>
                      <a:pt x="27004" y="35404"/>
                    </a:cubicBezTo>
                    <a:cubicBezTo>
                      <a:pt x="27064" y="35412"/>
                      <a:pt x="27124" y="35421"/>
                      <a:pt x="27193" y="35422"/>
                    </a:cubicBezTo>
                    <a:lnTo>
                      <a:pt x="27193" y="35422"/>
                    </a:lnTo>
                    <a:cubicBezTo>
                      <a:pt x="27180" y="35421"/>
                      <a:pt x="27172" y="35420"/>
                      <a:pt x="27165" y="35413"/>
                    </a:cubicBezTo>
                    <a:lnTo>
                      <a:pt x="27165" y="35413"/>
                    </a:lnTo>
                    <a:cubicBezTo>
                      <a:pt x="27325" y="35431"/>
                      <a:pt x="27504" y="35466"/>
                      <a:pt x="27611" y="35475"/>
                    </a:cubicBezTo>
                    <a:cubicBezTo>
                      <a:pt x="27986" y="35493"/>
                      <a:pt x="28360" y="35493"/>
                      <a:pt x="28735" y="35502"/>
                    </a:cubicBezTo>
                    <a:cubicBezTo>
                      <a:pt x="28767" y="35514"/>
                      <a:pt x="28792" y="35519"/>
                      <a:pt x="28811" y="35519"/>
                    </a:cubicBezTo>
                    <a:cubicBezTo>
                      <a:pt x="28833" y="35519"/>
                      <a:pt x="28846" y="35512"/>
                      <a:pt x="28851" y="35502"/>
                    </a:cubicBezTo>
                    <a:cubicBezTo>
                      <a:pt x="28940" y="35502"/>
                      <a:pt x="29029" y="35502"/>
                      <a:pt x="29110" y="35511"/>
                    </a:cubicBezTo>
                    <a:cubicBezTo>
                      <a:pt x="29020" y="35368"/>
                      <a:pt x="29047" y="35270"/>
                      <a:pt x="29190" y="35190"/>
                    </a:cubicBezTo>
                    <a:cubicBezTo>
                      <a:pt x="29261" y="35252"/>
                      <a:pt x="29324" y="35306"/>
                      <a:pt x="29324" y="35377"/>
                    </a:cubicBezTo>
                    <a:cubicBezTo>
                      <a:pt x="29315" y="35359"/>
                      <a:pt x="29297" y="35332"/>
                      <a:pt x="29288" y="35306"/>
                    </a:cubicBezTo>
                    <a:cubicBezTo>
                      <a:pt x="29279" y="35306"/>
                      <a:pt x="29074" y="35600"/>
                      <a:pt x="29065" y="35618"/>
                    </a:cubicBezTo>
                    <a:cubicBezTo>
                      <a:pt x="29118" y="35645"/>
                      <a:pt x="29233" y="35656"/>
                      <a:pt x="29380" y="35656"/>
                    </a:cubicBezTo>
                    <a:cubicBezTo>
                      <a:pt x="29625" y="35656"/>
                      <a:pt x="29961" y="35624"/>
                      <a:pt x="30251" y="35573"/>
                    </a:cubicBezTo>
                    <a:cubicBezTo>
                      <a:pt x="30261" y="35603"/>
                      <a:pt x="30293" y="35616"/>
                      <a:pt x="30319" y="35616"/>
                    </a:cubicBezTo>
                    <a:cubicBezTo>
                      <a:pt x="30341" y="35616"/>
                      <a:pt x="30359" y="35607"/>
                      <a:pt x="30359" y="35591"/>
                    </a:cubicBezTo>
                    <a:cubicBezTo>
                      <a:pt x="30350" y="35582"/>
                      <a:pt x="30350" y="35564"/>
                      <a:pt x="30341" y="35564"/>
                    </a:cubicBezTo>
                    <a:cubicBezTo>
                      <a:pt x="30376" y="35556"/>
                      <a:pt x="30412" y="35547"/>
                      <a:pt x="30448" y="35538"/>
                    </a:cubicBezTo>
                    <a:cubicBezTo>
                      <a:pt x="30617" y="35556"/>
                      <a:pt x="30778" y="35564"/>
                      <a:pt x="30921" y="35564"/>
                    </a:cubicBezTo>
                    <a:cubicBezTo>
                      <a:pt x="30921" y="35547"/>
                      <a:pt x="30751" y="35502"/>
                      <a:pt x="30724" y="35466"/>
                    </a:cubicBezTo>
                    <a:cubicBezTo>
                      <a:pt x="30769" y="35457"/>
                      <a:pt x="30796" y="35448"/>
                      <a:pt x="30822" y="35431"/>
                    </a:cubicBezTo>
                    <a:cubicBezTo>
                      <a:pt x="30822" y="35431"/>
                      <a:pt x="30822" y="35431"/>
                      <a:pt x="30814" y="35422"/>
                    </a:cubicBezTo>
                    <a:cubicBezTo>
                      <a:pt x="30858" y="35413"/>
                      <a:pt x="30921" y="35413"/>
                      <a:pt x="31001" y="35404"/>
                    </a:cubicBezTo>
                    <a:cubicBezTo>
                      <a:pt x="31037" y="35466"/>
                      <a:pt x="31072" y="35511"/>
                      <a:pt x="31117" y="35538"/>
                    </a:cubicBezTo>
                    <a:cubicBezTo>
                      <a:pt x="31129" y="35568"/>
                      <a:pt x="31150" y="35582"/>
                      <a:pt x="31178" y="35582"/>
                    </a:cubicBezTo>
                    <a:cubicBezTo>
                      <a:pt x="31192" y="35582"/>
                      <a:pt x="31207" y="35579"/>
                      <a:pt x="31224" y="35573"/>
                    </a:cubicBezTo>
                    <a:cubicBezTo>
                      <a:pt x="31232" y="35575"/>
                      <a:pt x="31240" y="35575"/>
                      <a:pt x="31248" y="35575"/>
                    </a:cubicBezTo>
                    <a:cubicBezTo>
                      <a:pt x="31302" y="35575"/>
                      <a:pt x="31356" y="35550"/>
                      <a:pt x="31402" y="35511"/>
                    </a:cubicBezTo>
                    <a:cubicBezTo>
                      <a:pt x="31461" y="35511"/>
                      <a:pt x="31606" y="35561"/>
                      <a:pt x="31733" y="35561"/>
                    </a:cubicBezTo>
                    <a:cubicBezTo>
                      <a:pt x="31858" y="35561"/>
                      <a:pt x="31964" y="35513"/>
                      <a:pt x="31955" y="35324"/>
                    </a:cubicBezTo>
                    <a:lnTo>
                      <a:pt x="31955" y="35324"/>
                    </a:lnTo>
                    <a:cubicBezTo>
                      <a:pt x="32067" y="35419"/>
                      <a:pt x="32192" y="35447"/>
                      <a:pt x="32330" y="35447"/>
                    </a:cubicBezTo>
                    <a:cubicBezTo>
                      <a:pt x="32501" y="35447"/>
                      <a:pt x="32693" y="35405"/>
                      <a:pt x="32910" y="35395"/>
                    </a:cubicBezTo>
                    <a:cubicBezTo>
                      <a:pt x="33079" y="35386"/>
                      <a:pt x="33597" y="35377"/>
                      <a:pt x="33597" y="35377"/>
                    </a:cubicBezTo>
                    <a:cubicBezTo>
                      <a:pt x="33604" y="35216"/>
                      <a:pt x="33655" y="35137"/>
                      <a:pt x="33746" y="35137"/>
                    </a:cubicBezTo>
                    <a:cubicBezTo>
                      <a:pt x="33771" y="35137"/>
                      <a:pt x="33798" y="35143"/>
                      <a:pt x="33829" y="35154"/>
                    </a:cubicBezTo>
                    <a:cubicBezTo>
                      <a:pt x="33749" y="35199"/>
                      <a:pt x="33695" y="35252"/>
                      <a:pt x="33695" y="35297"/>
                    </a:cubicBezTo>
                    <a:cubicBezTo>
                      <a:pt x="33751" y="35279"/>
                      <a:pt x="33786" y="35271"/>
                      <a:pt x="33805" y="35271"/>
                    </a:cubicBezTo>
                    <a:cubicBezTo>
                      <a:pt x="33891" y="35271"/>
                      <a:pt x="33696" y="35414"/>
                      <a:pt x="33856" y="35422"/>
                    </a:cubicBezTo>
                    <a:cubicBezTo>
                      <a:pt x="33838" y="35502"/>
                      <a:pt x="33802" y="35582"/>
                      <a:pt x="33775" y="35627"/>
                    </a:cubicBezTo>
                    <a:cubicBezTo>
                      <a:pt x="33849" y="35605"/>
                      <a:pt x="33891" y="35597"/>
                      <a:pt x="33921" y="35597"/>
                    </a:cubicBezTo>
                    <a:cubicBezTo>
                      <a:pt x="33986" y="35597"/>
                      <a:pt x="33987" y="35636"/>
                      <a:pt x="34141" y="35636"/>
                    </a:cubicBezTo>
                    <a:cubicBezTo>
                      <a:pt x="34132" y="35627"/>
                      <a:pt x="34132" y="35609"/>
                      <a:pt x="34123" y="35600"/>
                    </a:cubicBezTo>
                    <a:cubicBezTo>
                      <a:pt x="34239" y="35547"/>
                      <a:pt x="34355" y="35350"/>
                      <a:pt x="34275" y="35350"/>
                    </a:cubicBezTo>
                    <a:cubicBezTo>
                      <a:pt x="34248" y="35350"/>
                      <a:pt x="34150" y="35422"/>
                      <a:pt x="34096" y="35502"/>
                    </a:cubicBezTo>
                    <a:cubicBezTo>
                      <a:pt x="34088" y="35440"/>
                      <a:pt x="34088" y="35377"/>
                      <a:pt x="34105" y="35332"/>
                    </a:cubicBezTo>
                    <a:cubicBezTo>
                      <a:pt x="34141" y="35297"/>
                      <a:pt x="34177" y="35261"/>
                      <a:pt x="34195" y="35225"/>
                    </a:cubicBezTo>
                    <a:cubicBezTo>
                      <a:pt x="34221" y="35217"/>
                      <a:pt x="34257" y="35208"/>
                      <a:pt x="34302" y="35199"/>
                    </a:cubicBezTo>
                    <a:lnTo>
                      <a:pt x="34346" y="35199"/>
                    </a:lnTo>
                    <a:cubicBezTo>
                      <a:pt x="34364" y="35190"/>
                      <a:pt x="34373" y="35190"/>
                      <a:pt x="34391" y="35190"/>
                    </a:cubicBezTo>
                    <a:cubicBezTo>
                      <a:pt x="34427" y="35190"/>
                      <a:pt x="34337" y="35600"/>
                      <a:pt x="34311" y="35636"/>
                    </a:cubicBezTo>
                    <a:cubicBezTo>
                      <a:pt x="34328" y="35636"/>
                      <a:pt x="34409" y="35573"/>
                      <a:pt x="34507" y="35493"/>
                    </a:cubicBezTo>
                    <a:cubicBezTo>
                      <a:pt x="34532" y="35503"/>
                      <a:pt x="34558" y="35508"/>
                      <a:pt x="34584" y="35508"/>
                    </a:cubicBezTo>
                    <a:cubicBezTo>
                      <a:pt x="34629" y="35508"/>
                      <a:pt x="34675" y="35492"/>
                      <a:pt x="34721" y="35457"/>
                    </a:cubicBezTo>
                    <a:cubicBezTo>
                      <a:pt x="34721" y="35413"/>
                      <a:pt x="34676" y="35386"/>
                      <a:pt x="34632" y="35377"/>
                    </a:cubicBezTo>
                    <a:cubicBezTo>
                      <a:pt x="34658" y="35350"/>
                      <a:pt x="34685" y="35315"/>
                      <a:pt x="34712" y="35288"/>
                    </a:cubicBezTo>
                    <a:cubicBezTo>
                      <a:pt x="34721" y="35297"/>
                      <a:pt x="34721" y="35297"/>
                      <a:pt x="34730" y="35306"/>
                    </a:cubicBezTo>
                    <a:cubicBezTo>
                      <a:pt x="34721" y="35297"/>
                      <a:pt x="34730" y="35288"/>
                      <a:pt x="34739" y="35261"/>
                    </a:cubicBezTo>
                    <a:cubicBezTo>
                      <a:pt x="34766" y="35225"/>
                      <a:pt x="34783" y="35190"/>
                      <a:pt x="34783" y="35163"/>
                    </a:cubicBezTo>
                    <a:cubicBezTo>
                      <a:pt x="34801" y="35145"/>
                      <a:pt x="34810" y="35118"/>
                      <a:pt x="34828" y="35092"/>
                    </a:cubicBezTo>
                    <a:cubicBezTo>
                      <a:pt x="34899" y="35074"/>
                      <a:pt x="34953" y="35047"/>
                      <a:pt x="35006" y="35029"/>
                    </a:cubicBezTo>
                    <a:lnTo>
                      <a:pt x="35006" y="35029"/>
                    </a:lnTo>
                    <a:cubicBezTo>
                      <a:pt x="34980" y="35047"/>
                      <a:pt x="34953" y="35083"/>
                      <a:pt x="34962" y="35118"/>
                    </a:cubicBezTo>
                    <a:cubicBezTo>
                      <a:pt x="34971" y="35181"/>
                      <a:pt x="35033" y="35208"/>
                      <a:pt x="35105" y="35225"/>
                    </a:cubicBezTo>
                    <a:cubicBezTo>
                      <a:pt x="35096" y="35270"/>
                      <a:pt x="35096" y="35324"/>
                      <a:pt x="35087" y="35368"/>
                    </a:cubicBezTo>
                    <a:cubicBezTo>
                      <a:pt x="35006" y="35395"/>
                      <a:pt x="34917" y="35448"/>
                      <a:pt x="34864" y="35493"/>
                    </a:cubicBezTo>
                    <a:cubicBezTo>
                      <a:pt x="34864" y="35484"/>
                      <a:pt x="34864" y="35484"/>
                      <a:pt x="34864" y="35475"/>
                    </a:cubicBezTo>
                    <a:cubicBezTo>
                      <a:pt x="34864" y="35484"/>
                      <a:pt x="34855" y="35502"/>
                      <a:pt x="34846" y="35511"/>
                    </a:cubicBezTo>
                    <a:cubicBezTo>
                      <a:pt x="34837" y="35520"/>
                      <a:pt x="34828" y="35538"/>
                      <a:pt x="34819" y="35547"/>
                    </a:cubicBezTo>
                    <a:cubicBezTo>
                      <a:pt x="34806" y="35560"/>
                      <a:pt x="34792" y="35569"/>
                      <a:pt x="34780" y="35569"/>
                    </a:cubicBezTo>
                    <a:cubicBezTo>
                      <a:pt x="34768" y="35569"/>
                      <a:pt x="34757" y="35560"/>
                      <a:pt x="34748" y="35538"/>
                    </a:cubicBezTo>
                    <a:cubicBezTo>
                      <a:pt x="34732" y="35502"/>
                      <a:pt x="34712" y="35488"/>
                      <a:pt x="34690" y="35488"/>
                    </a:cubicBezTo>
                    <a:cubicBezTo>
                      <a:pt x="34624" y="35488"/>
                      <a:pt x="34545" y="35609"/>
                      <a:pt x="34525" y="35636"/>
                    </a:cubicBezTo>
                    <a:cubicBezTo>
                      <a:pt x="34614" y="35636"/>
                      <a:pt x="34676" y="35636"/>
                      <a:pt x="34730" y="35627"/>
                    </a:cubicBezTo>
                    <a:cubicBezTo>
                      <a:pt x="34730" y="35627"/>
                      <a:pt x="34748" y="35636"/>
                      <a:pt x="34792" y="35636"/>
                    </a:cubicBezTo>
                    <a:cubicBezTo>
                      <a:pt x="34792" y="35627"/>
                      <a:pt x="34783" y="35618"/>
                      <a:pt x="34783" y="35609"/>
                    </a:cubicBezTo>
                    <a:cubicBezTo>
                      <a:pt x="34792" y="35609"/>
                      <a:pt x="34810" y="35600"/>
                      <a:pt x="34819" y="35591"/>
                    </a:cubicBezTo>
                    <a:cubicBezTo>
                      <a:pt x="34828" y="35618"/>
                      <a:pt x="34881" y="35636"/>
                      <a:pt x="34989" y="35636"/>
                    </a:cubicBezTo>
                    <a:cubicBezTo>
                      <a:pt x="34962" y="35556"/>
                      <a:pt x="34980" y="35484"/>
                      <a:pt x="35042" y="35431"/>
                    </a:cubicBezTo>
                    <a:cubicBezTo>
                      <a:pt x="35051" y="35440"/>
                      <a:pt x="35060" y="35448"/>
                      <a:pt x="35069" y="35457"/>
                    </a:cubicBezTo>
                    <a:cubicBezTo>
                      <a:pt x="35060" y="35520"/>
                      <a:pt x="35042" y="35573"/>
                      <a:pt x="35024" y="35618"/>
                    </a:cubicBezTo>
                    <a:cubicBezTo>
                      <a:pt x="35088" y="35647"/>
                      <a:pt x="35155" y="35661"/>
                      <a:pt x="35222" y="35661"/>
                    </a:cubicBezTo>
                    <a:cubicBezTo>
                      <a:pt x="35278" y="35661"/>
                      <a:pt x="35334" y="35652"/>
                      <a:pt x="35390" y="35636"/>
                    </a:cubicBezTo>
                    <a:cubicBezTo>
                      <a:pt x="35372" y="35609"/>
                      <a:pt x="35363" y="35591"/>
                      <a:pt x="35354" y="35564"/>
                    </a:cubicBezTo>
                    <a:cubicBezTo>
                      <a:pt x="35499" y="35488"/>
                      <a:pt x="35638" y="35366"/>
                      <a:pt x="35703" y="35366"/>
                    </a:cubicBezTo>
                    <a:cubicBezTo>
                      <a:pt x="35713" y="35366"/>
                      <a:pt x="35722" y="35369"/>
                      <a:pt x="35728" y="35376"/>
                    </a:cubicBezTo>
                    <a:lnTo>
                      <a:pt x="35728" y="35376"/>
                    </a:lnTo>
                    <a:cubicBezTo>
                      <a:pt x="35727" y="35375"/>
                      <a:pt x="35727" y="35375"/>
                      <a:pt x="35726" y="35375"/>
                    </a:cubicBezTo>
                    <a:cubicBezTo>
                      <a:pt x="35703" y="35375"/>
                      <a:pt x="35622" y="35619"/>
                      <a:pt x="35622" y="35636"/>
                    </a:cubicBezTo>
                    <a:cubicBezTo>
                      <a:pt x="35729" y="35636"/>
                      <a:pt x="35836" y="35627"/>
                      <a:pt x="35943" y="35618"/>
                    </a:cubicBezTo>
                    <a:lnTo>
                      <a:pt x="35943" y="35618"/>
                    </a:lnTo>
                    <a:cubicBezTo>
                      <a:pt x="35943" y="35627"/>
                      <a:pt x="35943" y="35627"/>
                      <a:pt x="35934" y="35636"/>
                    </a:cubicBezTo>
                    <a:lnTo>
                      <a:pt x="36452" y="35636"/>
                    </a:lnTo>
                    <a:cubicBezTo>
                      <a:pt x="36443" y="35636"/>
                      <a:pt x="36416" y="35609"/>
                      <a:pt x="36371" y="35564"/>
                    </a:cubicBezTo>
                    <a:cubicBezTo>
                      <a:pt x="36407" y="35556"/>
                      <a:pt x="36434" y="35493"/>
                      <a:pt x="36461" y="35440"/>
                    </a:cubicBezTo>
                    <a:cubicBezTo>
                      <a:pt x="36532" y="35511"/>
                      <a:pt x="36862" y="35564"/>
                      <a:pt x="36915" y="35564"/>
                    </a:cubicBezTo>
                    <a:cubicBezTo>
                      <a:pt x="36924" y="35564"/>
                      <a:pt x="36996" y="35547"/>
                      <a:pt x="37067" y="35529"/>
                    </a:cubicBezTo>
                    <a:lnTo>
                      <a:pt x="37094" y="35529"/>
                    </a:lnTo>
                    <a:cubicBezTo>
                      <a:pt x="37114" y="35530"/>
                      <a:pt x="37134" y="35530"/>
                      <a:pt x="37154" y="35530"/>
                    </a:cubicBezTo>
                    <a:cubicBezTo>
                      <a:pt x="37288" y="35530"/>
                      <a:pt x="37426" y="35506"/>
                      <a:pt x="37558" y="35475"/>
                    </a:cubicBezTo>
                    <a:cubicBezTo>
                      <a:pt x="37662" y="35606"/>
                      <a:pt x="37861" y="35700"/>
                      <a:pt x="38026" y="35700"/>
                    </a:cubicBezTo>
                    <a:cubicBezTo>
                      <a:pt x="38143" y="35700"/>
                      <a:pt x="38243" y="35652"/>
                      <a:pt x="38280" y="35538"/>
                    </a:cubicBezTo>
                    <a:lnTo>
                      <a:pt x="38280" y="35538"/>
                    </a:lnTo>
                    <a:cubicBezTo>
                      <a:pt x="38257" y="35543"/>
                      <a:pt x="38234" y="35545"/>
                      <a:pt x="38212" y="35545"/>
                    </a:cubicBezTo>
                    <a:cubicBezTo>
                      <a:pt x="38119" y="35545"/>
                      <a:pt x="38044" y="35500"/>
                      <a:pt x="37986" y="35413"/>
                    </a:cubicBezTo>
                    <a:cubicBezTo>
                      <a:pt x="38120" y="35395"/>
                      <a:pt x="38254" y="35368"/>
                      <a:pt x="38387" y="35324"/>
                    </a:cubicBezTo>
                    <a:cubicBezTo>
                      <a:pt x="38432" y="35324"/>
                      <a:pt x="38441" y="35324"/>
                      <a:pt x="38396" y="35332"/>
                    </a:cubicBezTo>
                    <a:cubicBezTo>
                      <a:pt x="38399" y="35333"/>
                      <a:pt x="38401" y="35333"/>
                      <a:pt x="38404" y="35333"/>
                    </a:cubicBezTo>
                    <a:cubicBezTo>
                      <a:pt x="38448" y="35333"/>
                      <a:pt x="38566" y="35274"/>
                      <a:pt x="38691" y="35208"/>
                    </a:cubicBezTo>
                    <a:lnTo>
                      <a:pt x="38691" y="35208"/>
                    </a:lnTo>
                    <a:cubicBezTo>
                      <a:pt x="38673" y="35225"/>
                      <a:pt x="38646" y="35243"/>
                      <a:pt x="38593" y="35270"/>
                    </a:cubicBezTo>
                    <a:cubicBezTo>
                      <a:pt x="38598" y="35271"/>
                      <a:pt x="38604" y="35272"/>
                      <a:pt x="38610" y="35272"/>
                    </a:cubicBezTo>
                    <a:cubicBezTo>
                      <a:pt x="38701" y="35272"/>
                      <a:pt x="38897" y="35159"/>
                      <a:pt x="38914" y="35101"/>
                    </a:cubicBezTo>
                    <a:cubicBezTo>
                      <a:pt x="38914" y="35118"/>
                      <a:pt x="38914" y="35127"/>
                      <a:pt x="38923" y="35136"/>
                    </a:cubicBezTo>
                    <a:cubicBezTo>
                      <a:pt x="38816" y="35217"/>
                      <a:pt x="38664" y="35306"/>
                      <a:pt x="38664" y="35306"/>
                    </a:cubicBezTo>
                    <a:cubicBezTo>
                      <a:pt x="38655" y="35359"/>
                      <a:pt x="38718" y="35404"/>
                      <a:pt x="38798" y="35448"/>
                    </a:cubicBezTo>
                    <a:cubicBezTo>
                      <a:pt x="38780" y="35448"/>
                      <a:pt x="38771" y="35457"/>
                      <a:pt x="38762" y="35466"/>
                    </a:cubicBezTo>
                    <a:cubicBezTo>
                      <a:pt x="38830" y="35505"/>
                      <a:pt x="39015" y="35546"/>
                      <a:pt x="39186" y="35546"/>
                    </a:cubicBezTo>
                    <a:cubicBezTo>
                      <a:pt x="39331" y="35546"/>
                      <a:pt x="39467" y="35517"/>
                      <a:pt x="39512" y="35431"/>
                    </a:cubicBezTo>
                    <a:cubicBezTo>
                      <a:pt x="39440" y="35431"/>
                      <a:pt x="39297" y="35422"/>
                      <a:pt x="39155" y="35422"/>
                    </a:cubicBezTo>
                    <a:cubicBezTo>
                      <a:pt x="39187" y="35410"/>
                      <a:pt x="39231" y="35406"/>
                      <a:pt x="39282" y="35406"/>
                    </a:cubicBezTo>
                    <a:cubicBezTo>
                      <a:pt x="39471" y="35406"/>
                      <a:pt x="39758" y="35468"/>
                      <a:pt x="39913" y="35475"/>
                    </a:cubicBezTo>
                    <a:cubicBezTo>
                      <a:pt x="40190" y="35493"/>
                      <a:pt x="40466" y="35493"/>
                      <a:pt x="40752" y="35502"/>
                    </a:cubicBezTo>
                    <a:cubicBezTo>
                      <a:pt x="40850" y="35529"/>
                      <a:pt x="40939" y="35547"/>
                      <a:pt x="40983" y="35547"/>
                    </a:cubicBezTo>
                    <a:cubicBezTo>
                      <a:pt x="41140" y="35566"/>
                      <a:pt x="41257" y="35577"/>
                      <a:pt x="41352" y="35577"/>
                    </a:cubicBezTo>
                    <a:cubicBezTo>
                      <a:pt x="41479" y="35577"/>
                      <a:pt x="41566" y="35557"/>
                      <a:pt x="41653" y="35511"/>
                    </a:cubicBezTo>
                    <a:cubicBezTo>
                      <a:pt x="41858" y="35493"/>
                      <a:pt x="41902" y="35377"/>
                      <a:pt x="42054" y="35306"/>
                    </a:cubicBezTo>
                    <a:cubicBezTo>
                      <a:pt x="42081" y="35341"/>
                      <a:pt x="42108" y="35377"/>
                      <a:pt x="42134" y="35404"/>
                    </a:cubicBezTo>
                    <a:cubicBezTo>
                      <a:pt x="42099" y="35466"/>
                      <a:pt x="42063" y="35520"/>
                      <a:pt x="42063" y="35520"/>
                    </a:cubicBezTo>
                    <a:cubicBezTo>
                      <a:pt x="42099" y="35533"/>
                      <a:pt x="42192" y="35560"/>
                      <a:pt x="42257" y="35560"/>
                    </a:cubicBezTo>
                    <a:cubicBezTo>
                      <a:pt x="42322" y="35560"/>
                      <a:pt x="42357" y="35533"/>
                      <a:pt x="42277" y="35440"/>
                    </a:cubicBezTo>
                    <a:lnTo>
                      <a:pt x="42277" y="35440"/>
                    </a:lnTo>
                    <a:cubicBezTo>
                      <a:pt x="42554" y="35547"/>
                      <a:pt x="42919" y="35556"/>
                      <a:pt x="43214" y="35564"/>
                    </a:cubicBezTo>
                    <a:cubicBezTo>
                      <a:pt x="43130" y="35648"/>
                      <a:pt x="43033" y="35713"/>
                      <a:pt x="42962" y="35713"/>
                    </a:cubicBezTo>
                    <a:cubicBezTo>
                      <a:pt x="42950" y="35713"/>
                      <a:pt x="42939" y="35711"/>
                      <a:pt x="42928" y="35707"/>
                    </a:cubicBezTo>
                    <a:lnTo>
                      <a:pt x="42928" y="35707"/>
                    </a:lnTo>
                    <a:cubicBezTo>
                      <a:pt x="42944" y="35714"/>
                      <a:pt x="42971" y="35717"/>
                      <a:pt x="43006" y="35717"/>
                    </a:cubicBezTo>
                    <a:cubicBezTo>
                      <a:pt x="43195" y="35717"/>
                      <a:pt x="43620" y="35631"/>
                      <a:pt x="43763" y="35631"/>
                    </a:cubicBezTo>
                    <a:cubicBezTo>
                      <a:pt x="43794" y="35631"/>
                      <a:pt x="43811" y="35635"/>
                      <a:pt x="43811" y="35645"/>
                    </a:cubicBezTo>
                    <a:cubicBezTo>
                      <a:pt x="43811" y="35682"/>
                      <a:pt x="43752" y="35702"/>
                      <a:pt x="43703" y="35710"/>
                    </a:cubicBezTo>
                    <a:lnTo>
                      <a:pt x="43703" y="35710"/>
                    </a:lnTo>
                    <a:cubicBezTo>
                      <a:pt x="43728" y="35709"/>
                      <a:pt x="43756" y="35708"/>
                      <a:pt x="43784" y="35708"/>
                    </a:cubicBezTo>
                    <a:cubicBezTo>
                      <a:pt x="43885" y="35708"/>
                      <a:pt x="43996" y="35716"/>
                      <a:pt x="44043" y="35716"/>
                    </a:cubicBezTo>
                    <a:cubicBezTo>
                      <a:pt x="43856" y="35609"/>
                      <a:pt x="43883" y="35627"/>
                      <a:pt x="43936" y="35556"/>
                    </a:cubicBezTo>
                    <a:cubicBezTo>
                      <a:pt x="43972" y="35556"/>
                      <a:pt x="44004" y="35559"/>
                      <a:pt x="44034" y="35559"/>
                    </a:cubicBezTo>
                    <a:cubicBezTo>
                      <a:pt x="44049" y="35559"/>
                      <a:pt x="44064" y="35558"/>
                      <a:pt x="44079" y="35556"/>
                    </a:cubicBezTo>
                    <a:cubicBezTo>
                      <a:pt x="44273" y="35705"/>
                      <a:pt x="44501" y="35744"/>
                      <a:pt x="44737" y="35744"/>
                    </a:cubicBezTo>
                    <a:cubicBezTo>
                      <a:pt x="44980" y="35744"/>
                      <a:pt x="45231" y="35703"/>
                      <a:pt x="45462" y="35698"/>
                    </a:cubicBezTo>
                    <a:cubicBezTo>
                      <a:pt x="45444" y="35690"/>
                      <a:pt x="45102" y="35493"/>
                      <a:pt x="45389" y="35493"/>
                    </a:cubicBezTo>
                    <a:cubicBezTo>
                      <a:pt x="45395" y="35493"/>
                      <a:pt x="45402" y="35493"/>
                      <a:pt x="45408" y="35493"/>
                    </a:cubicBezTo>
                    <a:cubicBezTo>
                      <a:pt x="45551" y="35502"/>
                      <a:pt x="45658" y="35475"/>
                      <a:pt x="45542" y="35698"/>
                    </a:cubicBezTo>
                    <a:cubicBezTo>
                      <a:pt x="45774" y="35689"/>
                      <a:pt x="46068" y="35680"/>
                      <a:pt x="46345" y="35627"/>
                    </a:cubicBezTo>
                    <a:cubicBezTo>
                      <a:pt x="46372" y="35636"/>
                      <a:pt x="46399" y="35636"/>
                      <a:pt x="46434" y="35636"/>
                    </a:cubicBezTo>
                    <a:cubicBezTo>
                      <a:pt x="46434" y="35627"/>
                      <a:pt x="46434" y="35618"/>
                      <a:pt x="46425" y="35618"/>
                    </a:cubicBezTo>
                    <a:cubicBezTo>
                      <a:pt x="46497" y="35600"/>
                      <a:pt x="46568" y="35582"/>
                      <a:pt x="46639" y="35556"/>
                    </a:cubicBezTo>
                    <a:lnTo>
                      <a:pt x="46639" y="35556"/>
                    </a:lnTo>
                    <a:cubicBezTo>
                      <a:pt x="46631" y="35600"/>
                      <a:pt x="46622" y="35627"/>
                      <a:pt x="46613" y="35636"/>
                    </a:cubicBezTo>
                    <a:cubicBezTo>
                      <a:pt x="46622" y="35636"/>
                      <a:pt x="46711" y="35573"/>
                      <a:pt x="46809" y="35493"/>
                    </a:cubicBezTo>
                    <a:cubicBezTo>
                      <a:pt x="47005" y="35395"/>
                      <a:pt x="47166" y="35261"/>
                      <a:pt x="47246" y="35056"/>
                    </a:cubicBezTo>
                    <a:cubicBezTo>
                      <a:pt x="47264" y="35047"/>
                      <a:pt x="47291" y="35038"/>
                      <a:pt x="47309" y="35029"/>
                    </a:cubicBezTo>
                    <a:cubicBezTo>
                      <a:pt x="47326" y="35101"/>
                      <a:pt x="47362" y="35181"/>
                      <a:pt x="47407" y="35252"/>
                    </a:cubicBezTo>
                    <a:cubicBezTo>
                      <a:pt x="47380" y="35377"/>
                      <a:pt x="47371" y="35520"/>
                      <a:pt x="47317" y="35618"/>
                    </a:cubicBezTo>
                    <a:cubicBezTo>
                      <a:pt x="47386" y="35647"/>
                      <a:pt x="47455" y="35661"/>
                      <a:pt x="47524" y="35661"/>
                    </a:cubicBezTo>
                    <a:cubicBezTo>
                      <a:pt x="47580" y="35661"/>
                      <a:pt x="47636" y="35652"/>
                      <a:pt x="47692" y="35636"/>
                    </a:cubicBezTo>
                    <a:cubicBezTo>
                      <a:pt x="47665" y="35600"/>
                      <a:pt x="47648" y="35564"/>
                      <a:pt x="47639" y="35529"/>
                    </a:cubicBezTo>
                    <a:lnTo>
                      <a:pt x="47639" y="35529"/>
                    </a:lnTo>
                    <a:cubicBezTo>
                      <a:pt x="47701" y="35573"/>
                      <a:pt x="47772" y="35609"/>
                      <a:pt x="47844" y="35627"/>
                    </a:cubicBezTo>
                    <a:cubicBezTo>
                      <a:pt x="47817" y="35564"/>
                      <a:pt x="47897" y="35431"/>
                      <a:pt x="47995" y="35341"/>
                    </a:cubicBezTo>
                    <a:cubicBezTo>
                      <a:pt x="48049" y="35350"/>
                      <a:pt x="48111" y="35368"/>
                      <a:pt x="48156" y="35404"/>
                    </a:cubicBezTo>
                    <a:cubicBezTo>
                      <a:pt x="48076" y="35493"/>
                      <a:pt x="47924" y="35591"/>
                      <a:pt x="47915" y="35636"/>
                    </a:cubicBezTo>
                    <a:cubicBezTo>
                      <a:pt x="47987" y="35640"/>
                      <a:pt x="48058" y="35642"/>
                      <a:pt x="48128" y="35642"/>
                    </a:cubicBezTo>
                    <a:cubicBezTo>
                      <a:pt x="48198" y="35642"/>
                      <a:pt x="48268" y="35640"/>
                      <a:pt x="48334" y="35636"/>
                    </a:cubicBezTo>
                    <a:lnTo>
                      <a:pt x="48754" y="35636"/>
                    </a:lnTo>
                    <a:cubicBezTo>
                      <a:pt x="48745" y="35636"/>
                      <a:pt x="48700" y="35591"/>
                      <a:pt x="48638" y="35538"/>
                    </a:cubicBezTo>
                    <a:lnTo>
                      <a:pt x="48638" y="35538"/>
                    </a:lnTo>
                    <a:cubicBezTo>
                      <a:pt x="48798" y="35573"/>
                      <a:pt x="48959" y="35609"/>
                      <a:pt x="49030" y="35609"/>
                    </a:cubicBezTo>
                    <a:cubicBezTo>
                      <a:pt x="49004" y="35609"/>
                      <a:pt x="49004" y="35564"/>
                      <a:pt x="49039" y="35538"/>
                    </a:cubicBezTo>
                    <a:cubicBezTo>
                      <a:pt x="49119" y="35556"/>
                      <a:pt x="49191" y="35564"/>
                      <a:pt x="49209" y="35564"/>
                    </a:cubicBezTo>
                    <a:cubicBezTo>
                      <a:pt x="49227" y="35564"/>
                      <a:pt x="49271" y="35556"/>
                      <a:pt x="49334" y="35538"/>
                    </a:cubicBezTo>
                    <a:cubicBezTo>
                      <a:pt x="49467" y="35573"/>
                      <a:pt x="49601" y="35627"/>
                      <a:pt x="49735" y="35645"/>
                    </a:cubicBezTo>
                    <a:cubicBezTo>
                      <a:pt x="49673" y="35591"/>
                      <a:pt x="49601" y="35556"/>
                      <a:pt x="49530" y="35529"/>
                    </a:cubicBezTo>
                    <a:cubicBezTo>
                      <a:pt x="49622" y="35486"/>
                      <a:pt x="49719" y="35461"/>
                      <a:pt x="49791" y="35461"/>
                    </a:cubicBezTo>
                    <a:cubicBezTo>
                      <a:pt x="49810" y="35461"/>
                      <a:pt x="49827" y="35463"/>
                      <a:pt x="49842" y="35466"/>
                    </a:cubicBezTo>
                    <a:cubicBezTo>
                      <a:pt x="49869" y="35493"/>
                      <a:pt x="49887" y="35520"/>
                      <a:pt x="49922" y="35538"/>
                    </a:cubicBezTo>
                    <a:cubicBezTo>
                      <a:pt x="49922" y="35573"/>
                      <a:pt x="49905" y="35609"/>
                      <a:pt x="49878" y="35663"/>
                    </a:cubicBezTo>
                    <a:cubicBezTo>
                      <a:pt x="49940" y="35673"/>
                      <a:pt x="50000" y="35677"/>
                      <a:pt x="50055" y="35677"/>
                    </a:cubicBezTo>
                    <a:cubicBezTo>
                      <a:pt x="50094" y="35677"/>
                      <a:pt x="50130" y="35675"/>
                      <a:pt x="50163" y="35671"/>
                    </a:cubicBezTo>
                    <a:cubicBezTo>
                      <a:pt x="50221" y="35689"/>
                      <a:pt x="50279" y="35700"/>
                      <a:pt x="50334" y="35700"/>
                    </a:cubicBezTo>
                    <a:cubicBezTo>
                      <a:pt x="50389" y="35700"/>
                      <a:pt x="50440" y="35689"/>
                      <a:pt x="50484" y="35663"/>
                    </a:cubicBezTo>
                    <a:lnTo>
                      <a:pt x="50484" y="35663"/>
                    </a:lnTo>
                    <a:cubicBezTo>
                      <a:pt x="50475" y="35707"/>
                      <a:pt x="50475" y="35743"/>
                      <a:pt x="50538" y="35743"/>
                    </a:cubicBezTo>
                    <a:cubicBezTo>
                      <a:pt x="50547" y="35698"/>
                      <a:pt x="50556" y="35654"/>
                      <a:pt x="50547" y="35609"/>
                    </a:cubicBezTo>
                    <a:cubicBezTo>
                      <a:pt x="50556" y="35600"/>
                      <a:pt x="50565" y="35582"/>
                      <a:pt x="50565" y="35573"/>
                    </a:cubicBezTo>
                    <a:cubicBezTo>
                      <a:pt x="50620" y="35559"/>
                      <a:pt x="50679" y="35550"/>
                      <a:pt x="50743" y="35550"/>
                    </a:cubicBezTo>
                    <a:cubicBezTo>
                      <a:pt x="50835" y="35550"/>
                      <a:pt x="50939" y="35567"/>
                      <a:pt x="51064" y="35609"/>
                    </a:cubicBezTo>
                    <a:cubicBezTo>
                      <a:pt x="50823" y="35350"/>
                      <a:pt x="51002" y="35493"/>
                      <a:pt x="50913" y="35279"/>
                    </a:cubicBezTo>
                    <a:lnTo>
                      <a:pt x="50913" y="35279"/>
                    </a:lnTo>
                    <a:cubicBezTo>
                      <a:pt x="50964" y="35399"/>
                      <a:pt x="51035" y="35434"/>
                      <a:pt x="51102" y="35434"/>
                    </a:cubicBezTo>
                    <a:cubicBezTo>
                      <a:pt x="51198" y="35434"/>
                      <a:pt x="51284" y="35359"/>
                      <a:pt x="51278" y="35359"/>
                    </a:cubicBezTo>
                    <a:cubicBezTo>
                      <a:pt x="51296" y="35359"/>
                      <a:pt x="51350" y="35350"/>
                      <a:pt x="51412" y="35341"/>
                    </a:cubicBezTo>
                    <a:cubicBezTo>
                      <a:pt x="51439" y="35341"/>
                      <a:pt x="51484" y="35350"/>
                      <a:pt x="51528" y="35368"/>
                    </a:cubicBezTo>
                    <a:cubicBezTo>
                      <a:pt x="51567" y="35377"/>
                      <a:pt x="51610" y="35381"/>
                      <a:pt x="51655" y="35381"/>
                    </a:cubicBezTo>
                    <a:cubicBezTo>
                      <a:pt x="51832" y="35381"/>
                      <a:pt x="52047" y="35323"/>
                      <a:pt x="52188" y="35288"/>
                    </a:cubicBezTo>
                    <a:lnTo>
                      <a:pt x="52188" y="35288"/>
                    </a:lnTo>
                    <a:cubicBezTo>
                      <a:pt x="52126" y="35357"/>
                      <a:pt x="52155" y="35377"/>
                      <a:pt x="52223" y="35377"/>
                    </a:cubicBezTo>
                    <a:cubicBezTo>
                      <a:pt x="52314" y="35377"/>
                      <a:pt x="52474" y="35341"/>
                      <a:pt x="52572" y="35341"/>
                    </a:cubicBezTo>
                    <a:cubicBezTo>
                      <a:pt x="52578" y="35341"/>
                      <a:pt x="52584" y="35341"/>
                      <a:pt x="52590" y="35341"/>
                    </a:cubicBezTo>
                    <a:cubicBezTo>
                      <a:pt x="52536" y="35350"/>
                      <a:pt x="53125" y="35538"/>
                      <a:pt x="53286" y="35547"/>
                    </a:cubicBezTo>
                    <a:cubicBezTo>
                      <a:pt x="53441" y="35565"/>
                      <a:pt x="53557" y="35576"/>
                      <a:pt x="53649" y="35576"/>
                    </a:cubicBezTo>
                    <a:cubicBezTo>
                      <a:pt x="53917" y="35576"/>
                      <a:pt x="53996" y="35486"/>
                      <a:pt x="54320" y="35234"/>
                    </a:cubicBezTo>
                    <a:cubicBezTo>
                      <a:pt x="54345" y="35291"/>
                      <a:pt x="54376" y="35340"/>
                      <a:pt x="54408" y="35381"/>
                    </a:cubicBezTo>
                    <a:lnTo>
                      <a:pt x="54408" y="35381"/>
                    </a:lnTo>
                    <a:cubicBezTo>
                      <a:pt x="54155" y="35040"/>
                      <a:pt x="55311" y="35100"/>
                      <a:pt x="55311" y="35065"/>
                    </a:cubicBezTo>
                    <a:cubicBezTo>
                      <a:pt x="55257" y="35011"/>
                      <a:pt x="55257" y="34958"/>
                      <a:pt x="55329" y="34895"/>
                    </a:cubicBezTo>
                    <a:cubicBezTo>
                      <a:pt x="55333" y="34890"/>
                      <a:pt x="55338" y="34887"/>
                      <a:pt x="55343" y="34887"/>
                    </a:cubicBezTo>
                    <a:cubicBezTo>
                      <a:pt x="55405" y="34887"/>
                      <a:pt x="55490" y="35262"/>
                      <a:pt x="55498" y="35270"/>
                    </a:cubicBezTo>
                    <a:cubicBezTo>
                      <a:pt x="55536" y="35193"/>
                      <a:pt x="55575" y="35157"/>
                      <a:pt x="55617" y="35157"/>
                    </a:cubicBezTo>
                    <a:cubicBezTo>
                      <a:pt x="55644" y="35157"/>
                      <a:pt x="55672" y="35171"/>
                      <a:pt x="55703" y="35199"/>
                    </a:cubicBezTo>
                    <a:cubicBezTo>
                      <a:pt x="55745" y="35332"/>
                      <a:pt x="55445" y="35713"/>
                      <a:pt x="55267" y="35713"/>
                    </a:cubicBezTo>
                    <a:cubicBezTo>
                      <a:pt x="55254" y="35713"/>
                      <a:pt x="55242" y="35711"/>
                      <a:pt x="55230" y="35707"/>
                    </a:cubicBezTo>
                    <a:lnTo>
                      <a:pt x="55230" y="35707"/>
                    </a:lnTo>
                    <a:cubicBezTo>
                      <a:pt x="55246" y="35714"/>
                      <a:pt x="55273" y="35717"/>
                      <a:pt x="55308" y="35717"/>
                    </a:cubicBezTo>
                    <a:cubicBezTo>
                      <a:pt x="55497" y="35717"/>
                      <a:pt x="55922" y="35631"/>
                      <a:pt x="56065" y="35631"/>
                    </a:cubicBezTo>
                    <a:cubicBezTo>
                      <a:pt x="56096" y="35631"/>
                      <a:pt x="56114" y="35635"/>
                      <a:pt x="56114" y="35645"/>
                    </a:cubicBezTo>
                    <a:cubicBezTo>
                      <a:pt x="56114" y="35682"/>
                      <a:pt x="56054" y="35702"/>
                      <a:pt x="56006" y="35710"/>
                    </a:cubicBezTo>
                    <a:lnTo>
                      <a:pt x="56006" y="35710"/>
                    </a:lnTo>
                    <a:cubicBezTo>
                      <a:pt x="56031" y="35709"/>
                      <a:pt x="56058" y="35708"/>
                      <a:pt x="56086" y="35708"/>
                    </a:cubicBezTo>
                    <a:cubicBezTo>
                      <a:pt x="56187" y="35708"/>
                      <a:pt x="56298" y="35716"/>
                      <a:pt x="56346" y="35716"/>
                    </a:cubicBezTo>
                    <a:cubicBezTo>
                      <a:pt x="56114" y="35582"/>
                      <a:pt x="56212" y="35636"/>
                      <a:pt x="56283" y="35475"/>
                    </a:cubicBezTo>
                    <a:lnTo>
                      <a:pt x="56283" y="35475"/>
                    </a:lnTo>
                    <a:cubicBezTo>
                      <a:pt x="56498" y="35690"/>
                      <a:pt x="56763" y="35741"/>
                      <a:pt x="57041" y="35741"/>
                    </a:cubicBezTo>
                    <a:cubicBezTo>
                      <a:pt x="57282" y="35741"/>
                      <a:pt x="57532" y="35702"/>
                      <a:pt x="57764" y="35698"/>
                    </a:cubicBezTo>
                    <a:cubicBezTo>
                      <a:pt x="57738" y="35690"/>
                      <a:pt x="57404" y="35493"/>
                      <a:pt x="57691" y="35493"/>
                    </a:cubicBezTo>
                    <a:cubicBezTo>
                      <a:pt x="57697" y="35493"/>
                      <a:pt x="57704" y="35493"/>
                      <a:pt x="57710" y="35493"/>
                    </a:cubicBezTo>
                    <a:cubicBezTo>
                      <a:pt x="57853" y="35502"/>
                      <a:pt x="57951" y="35475"/>
                      <a:pt x="57835" y="35698"/>
                    </a:cubicBezTo>
                    <a:cubicBezTo>
                      <a:pt x="58433" y="35680"/>
                      <a:pt x="59432" y="35645"/>
                      <a:pt x="59575" y="34922"/>
                    </a:cubicBezTo>
                    <a:cubicBezTo>
                      <a:pt x="59637" y="35199"/>
                      <a:pt x="59834" y="35556"/>
                      <a:pt x="60146" y="35627"/>
                    </a:cubicBezTo>
                    <a:cubicBezTo>
                      <a:pt x="60098" y="35531"/>
                      <a:pt x="60336" y="35249"/>
                      <a:pt x="60444" y="35249"/>
                    </a:cubicBezTo>
                    <a:cubicBezTo>
                      <a:pt x="60457" y="35249"/>
                      <a:pt x="60468" y="35253"/>
                      <a:pt x="60476" y="35261"/>
                    </a:cubicBezTo>
                    <a:cubicBezTo>
                      <a:pt x="60592" y="35377"/>
                      <a:pt x="60235" y="35556"/>
                      <a:pt x="60217" y="35636"/>
                    </a:cubicBezTo>
                    <a:cubicBezTo>
                      <a:pt x="60289" y="35640"/>
                      <a:pt x="60358" y="35642"/>
                      <a:pt x="60427" y="35642"/>
                    </a:cubicBezTo>
                    <a:cubicBezTo>
                      <a:pt x="60496" y="35642"/>
                      <a:pt x="60565" y="35640"/>
                      <a:pt x="60637" y="35636"/>
                    </a:cubicBezTo>
                    <a:cubicBezTo>
                      <a:pt x="60699" y="35591"/>
                      <a:pt x="60503" y="35573"/>
                      <a:pt x="60592" y="35511"/>
                    </a:cubicBezTo>
                    <a:cubicBezTo>
                      <a:pt x="60605" y="35503"/>
                      <a:pt x="60628" y="35499"/>
                      <a:pt x="60658" y="35499"/>
                    </a:cubicBezTo>
                    <a:cubicBezTo>
                      <a:pt x="60828" y="35499"/>
                      <a:pt x="61219" y="35609"/>
                      <a:pt x="61332" y="35609"/>
                    </a:cubicBezTo>
                    <a:cubicBezTo>
                      <a:pt x="61279" y="35609"/>
                      <a:pt x="61323" y="35502"/>
                      <a:pt x="61439" y="35502"/>
                    </a:cubicBezTo>
                    <a:cubicBezTo>
                      <a:pt x="61636" y="35511"/>
                      <a:pt x="61832" y="35609"/>
                      <a:pt x="62028" y="35645"/>
                    </a:cubicBezTo>
                    <a:cubicBezTo>
                      <a:pt x="61966" y="35591"/>
                      <a:pt x="61903" y="35556"/>
                      <a:pt x="61823" y="35529"/>
                    </a:cubicBezTo>
                    <a:cubicBezTo>
                      <a:pt x="61919" y="35483"/>
                      <a:pt x="62017" y="35456"/>
                      <a:pt x="62091" y="35456"/>
                    </a:cubicBezTo>
                    <a:cubicBezTo>
                      <a:pt x="62205" y="35456"/>
                      <a:pt x="62262" y="35517"/>
                      <a:pt x="62171" y="35663"/>
                    </a:cubicBezTo>
                    <a:cubicBezTo>
                      <a:pt x="62237" y="35674"/>
                      <a:pt x="62297" y="35679"/>
                      <a:pt x="62353" y="35679"/>
                    </a:cubicBezTo>
                    <a:cubicBezTo>
                      <a:pt x="62549" y="35679"/>
                      <a:pt x="62685" y="35617"/>
                      <a:pt x="62831" y="35582"/>
                    </a:cubicBezTo>
                    <a:lnTo>
                      <a:pt x="62831" y="35582"/>
                    </a:lnTo>
                    <a:cubicBezTo>
                      <a:pt x="62831" y="35582"/>
                      <a:pt x="62831" y="35582"/>
                      <a:pt x="62831" y="35582"/>
                    </a:cubicBezTo>
                    <a:cubicBezTo>
                      <a:pt x="62897" y="35562"/>
                      <a:pt x="62965" y="35549"/>
                      <a:pt x="63043" y="35549"/>
                    </a:cubicBezTo>
                    <a:cubicBezTo>
                      <a:pt x="63134" y="35549"/>
                      <a:pt x="63237" y="35566"/>
                      <a:pt x="63366" y="35609"/>
                    </a:cubicBezTo>
                    <a:cubicBezTo>
                      <a:pt x="63121" y="35354"/>
                      <a:pt x="63298" y="35489"/>
                      <a:pt x="63219" y="35289"/>
                    </a:cubicBezTo>
                    <a:lnTo>
                      <a:pt x="63219" y="35289"/>
                    </a:lnTo>
                    <a:cubicBezTo>
                      <a:pt x="63266" y="35401"/>
                      <a:pt x="63335" y="35434"/>
                      <a:pt x="63400" y="35434"/>
                    </a:cubicBezTo>
                    <a:cubicBezTo>
                      <a:pt x="63497" y="35434"/>
                      <a:pt x="63586" y="35359"/>
                      <a:pt x="63581" y="35359"/>
                    </a:cubicBezTo>
                    <a:cubicBezTo>
                      <a:pt x="63643" y="35359"/>
                      <a:pt x="63964" y="35279"/>
                      <a:pt x="64018" y="35252"/>
                    </a:cubicBezTo>
                    <a:cubicBezTo>
                      <a:pt x="64366" y="35092"/>
                      <a:pt x="64803" y="34744"/>
                      <a:pt x="64758" y="34298"/>
                    </a:cubicBezTo>
                    <a:lnTo>
                      <a:pt x="64758" y="34298"/>
                    </a:lnTo>
                    <a:cubicBezTo>
                      <a:pt x="64587" y="34321"/>
                      <a:pt x="64584" y="34351"/>
                      <a:pt x="64559" y="34351"/>
                    </a:cubicBezTo>
                    <a:cubicBezTo>
                      <a:pt x="64545" y="34351"/>
                      <a:pt x="64525" y="34341"/>
                      <a:pt x="64464" y="34316"/>
                    </a:cubicBezTo>
                    <a:cubicBezTo>
                      <a:pt x="64401" y="34289"/>
                      <a:pt x="64386" y="34249"/>
                      <a:pt x="64366" y="34249"/>
                    </a:cubicBezTo>
                    <a:cubicBezTo>
                      <a:pt x="64345" y="34249"/>
                      <a:pt x="64321" y="34289"/>
                      <a:pt x="64241" y="34422"/>
                    </a:cubicBezTo>
                    <a:lnTo>
                      <a:pt x="64241" y="34422"/>
                    </a:lnTo>
                    <a:cubicBezTo>
                      <a:pt x="64243" y="34409"/>
                      <a:pt x="64294" y="34002"/>
                      <a:pt x="64276" y="33950"/>
                    </a:cubicBezTo>
                    <a:cubicBezTo>
                      <a:pt x="64339" y="33932"/>
                      <a:pt x="64749" y="33655"/>
                      <a:pt x="64589" y="33468"/>
                    </a:cubicBezTo>
                    <a:lnTo>
                      <a:pt x="64589" y="33468"/>
                    </a:lnTo>
                    <a:cubicBezTo>
                      <a:pt x="64705" y="33602"/>
                      <a:pt x="64544" y="33762"/>
                      <a:pt x="64624" y="33923"/>
                    </a:cubicBezTo>
                    <a:cubicBezTo>
                      <a:pt x="64794" y="33825"/>
                      <a:pt x="64919" y="33700"/>
                      <a:pt x="64999" y="33530"/>
                    </a:cubicBezTo>
                    <a:lnTo>
                      <a:pt x="64999" y="33530"/>
                    </a:lnTo>
                    <a:cubicBezTo>
                      <a:pt x="64970" y="33533"/>
                      <a:pt x="64944" y="33534"/>
                      <a:pt x="64922" y="33534"/>
                    </a:cubicBezTo>
                    <a:cubicBezTo>
                      <a:pt x="64558" y="33534"/>
                      <a:pt x="64939" y="33274"/>
                      <a:pt x="64838" y="33022"/>
                    </a:cubicBezTo>
                    <a:lnTo>
                      <a:pt x="64838" y="33022"/>
                    </a:lnTo>
                    <a:cubicBezTo>
                      <a:pt x="64796" y="33165"/>
                      <a:pt x="64769" y="33236"/>
                      <a:pt x="64755" y="33236"/>
                    </a:cubicBezTo>
                    <a:cubicBezTo>
                      <a:pt x="64745" y="33236"/>
                      <a:pt x="64740" y="33203"/>
                      <a:pt x="64740" y="33138"/>
                    </a:cubicBezTo>
                    <a:cubicBezTo>
                      <a:pt x="64726" y="33250"/>
                      <a:pt x="64690" y="33373"/>
                      <a:pt x="64645" y="33373"/>
                    </a:cubicBezTo>
                    <a:cubicBezTo>
                      <a:pt x="64633" y="33373"/>
                      <a:pt x="64620" y="33364"/>
                      <a:pt x="64606" y="33343"/>
                    </a:cubicBezTo>
                    <a:cubicBezTo>
                      <a:pt x="64507" y="33183"/>
                      <a:pt x="64695" y="33114"/>
                      <a:pt x="64551" y="33114"/>
                    </a:cubicBezTo>
                    <a:cubicBezTo>
                      <a:pt x="64527" y="33114"/>
                      <a:pt x="64493" y="33116"/>
                      <a:pt x="64446" y="33120"/>
                    </a:cubicBezTo>
                    <a:cubicBezTo>
                      <a:pt x="64562" y="33022"/>
                      <a:pt x="64794" y="32852"/>
                      <a:pt x="64812" y="32835"/>
                    </a:cubicBezTo>
                    <a:cubicBezTo>
                      <a:pt x="65026" y="32638"/>
                      <a:pt x="65213" y="32540"/>
                      <a:pt x="65293" y="32183"/>
                    </a:cubicBezTo>
                    <a:lnTo>
                      <a:pt x="65293" y="32183"/>
                    </a:lnTo>
                    <a:cubicBezTo>
                      <a:pt x="65264" y="32206"/>
                      <a:pt x="65233" y="32216"/>
                      <a:pt x="65202" y="32216"/>
                    </a:cubicBezTo>
                    <a:cubicBezTo>
                      <a:pt x="64985" y="32216"/>
                      <a:pt x="64745" y="31741"/>
                      <a:pt x="64838" y="31702"/>
                    </a:cubicBezTo>
                    <a:cubicBezTo>
                      <a:pt x="64753" y="31676"/>
                      <a:pt x="64668" y="31594"/>
                      <a:pt x="64661" y="31594"/>
                    </a:cubicBezTo>
                    <a:cubicBezTo>
                      <a:pt x="64660" y="31594"/>
                      <a:pt x="64660" y="31594"/>
                      <a:pt x="64660" y="31595"/>
                    </a:cubicBezTo>
                    <a:cubicBezTo>
                      <a:pt x="64642" y="31577"/>
                      <a:pt x="64623" y="31570"/>
                      <a:pt x="64603" y="31570"/>
                    </a:cubicBezTo>
                    <a:cubicBezTo>
                      <a:pt x="64539" y="31570"/>
                      <a:pt x="64463" y="31641"/>
                      <a:pt x="64364" y="31641"/>
                    </a:cubicBezTo>
                    <a:cubicBezTo>
                      <a:pt x="64356" y="31641"/>
                      <a:pt x="64347" y="31640"/>
                      <a:pt x="64339" y="31639"/>
                    </a:cubicBezTo>
                    <a:cubicBezTo>
                      <a:pt x="64294" y="31568"/>
                      <a:pt x="64330" y="31523"/>
                      <a:pt x="64446" y="31514"/>
                    </a:cubicBezTo>
                    <a:cubicBezTo>
                      <a:pt x="64223" y="31434"/>
                      <a:pt x="63902" y="31140"/>
                      <a:pt x="64312" y="31104"/>
                    </a:cubicBezTo>
                    <a:cubicBezTo>
                      <a:pt x="64320" y="31103"/>
                      <a:pt x="64328" y="31103"/>
                      <a:pt x="64335" y="31103"/>
                    </a:cubicBezTo>
                    <a:cubicBezTo>
                      <a:pt x="64549" y="31103"/>
                      <a:pt x="64853" y="31439"/>
                      <a:pt x="64999" y="31559"/>
                    </a:cubicBezTo>
                    <a:cubicBezTo>
                      <a:pt x="64990" y="31497"/>
                      <a:pt x="64921" y="30744"/>
                      <a:pt x="64936" y="30695"/>
                    </a:cubicBezTo>
                    <a:lnTo>
                      <a:pt x="64936" y="30695"/>
                    </a:lnTo>
                    <a:cubicBezTo>
                      <a:pt x="64909" y="30757"/>
                      <a:pt x="64856" y="30783"/>
                      <a:pt x="64785" y="30792"/>
                    </a:cubicBezTo>
                    <a:cubicBezTo>
                      <a:pt x="64740" y="30792"/>
                      <a:pt x="64847" y="30114"/>
                      <a:pt x="64874" y="30042"/>
                    </a:cubicBezTo>
                    <a:cubicBezTo>
                      <a:pt x="64964" y="30053"/>
                      <a:pt x="65029" y="30057"/>
                      <a:pt x="65074" y="30057"/>
                    </a:cubicBezTo>
                    <a:cubicBezTo>
                      <a:pt x="65300" y="30057"/>
                      <a:pt x="65010" y="29945"/>
                      <a:pt x="64824" y="29945"/>
                    </a:cubicBezTo>
                    <a:cubicBezTo>
                      <a:pt x="64737" y="29945"/>
                      <a:pt x="64673" y="29970"/>
                      <a:pt x="64696" y="30042"/>
                    </a:cubicBezTo>
                    <a:cubicBezTo>
                      <a:pt x="64624" y="29909"/>
                      <a:pt x="64803" y="29730"/>
                      <a:pt x="64767" y="29632"/>
                    </a:cubicBezTo>
                    <a:cubicBezTo>
                      <a:pt x="64740" y="29534"/>
                      <a:pt x="64410" y="29489"/>
                      <a:pt x="64419" y="29320"/>
                    </a:cubicBezTo>
                    <a:cubicBezTo>
                      <a:pt x="64421" y="29273"/>
                      <a:pt x="64446" y="29256"/>
                      <a:pt x="64481" y="29256"/>
                    </a:cubicBezTo>
                    <a:cubicBezTo>
                      <a:pt x="64581" y="29256"/>
                      <a:pt x="64770" y="29396"/>
                      <a:pt x="64803" y="29409"/>
                    </a:cubicBezTo>
                    <a:cubicBezTo>
                      <a:pt x="64812" y="29329"/>
                      <a:pt x="64740" y="28651"/>
                      <a:pt x="64821" y="28633"/>
                    </a:cubicBezTo>
                    <a:lnTo>
                      <a:pt x="64821" y="28633"/>
                    </a:lnTo>
                    <a:cubicBezTo>
                      <a:pt x="64705" y="28642"/>
                      <a:pt x="64713" y="29123"/>
                      <a:pt x="64562" y="29177"/>
                    </a:cubicBezTo>
                    <a:cubicBezTo>
                      <a:pt x="64606" y="29159"/>
                      <a:pt x="64294" y="28954"/>
                      <a:pt x="64276" y="28954"/>
                    </a:cubicBezTo>
                    <a:cubicBezTo>
                      <a:pt x="64276" y="28945"/>
                      <a:pt x="64503" y="28864"/>
                      <a:pt x="64524" y="28864"/>
                    </a:cubicBezTo>
                    <a:cubicBezTo>
                      <a:pt x="64525" y="28864"/>
                      <a:pt x="64526" y="28864"/>
                      <a:pt x="64526" y="28864"/>
                    </a:cubicBezTo>
                    <a:lnTo>
                      <a:pt x="64526" y="28864"/>
                    </a:lnTo>
                    <a:cubicBezTo>
                      <a:pt x="64481" y="28766"/>
                      <a:pt x="64446" y="28668"/>
                      <a:pt x="64410" y="28561"/>
                    </a:cubicBezTo>
                    <a:cubicBezTo>
                      <a:pt x="64416" y="28551"/>
                      <a:pt x="64269" y="28533"/>
                      <a:pt x="64108" y="28533"/>
                    </a:cubicBezTo>
                    <a:cubicBezTo>
                      <a:pt x="64004" y="28533"/>
                      <a:pt x="63893" y="28540"/>
                      <a:pt x="63812" y="28561"/>
                    </a:cubicBezTo>
                    <a:cubicBezTo>
                      <a:pt x="63955" y="28472"/>
                      <a:pt x="64107" y="28321"/>
                      <a:pt x="64214" y="28196"/>
                    </a:cubicBezTo>
                    <a:lnTo>
                      <a:pt x="64214" y="28196"/>
                    </a:lnTo>
                    <a:cubicBezTo>
                      <a:pt x="64184" y="28259"/>
                      <a:pt x="64176" y="28284"/>
                      <a:pt x="64182" y="28284"/>
                    </a:cubicBezTo>
                    <a:cubicBezTo>
                      <a:pt x="64209" y="28284"/>
                      <a:pt x="64476" y="27860"/>
                      <a:pt x="64490" y="27839"/>
                    </a:cubicBezTo>
                    <a:cubicBezTo>
                      <a:pt x="64627" y="27670"/>
                      <a:pt x="64729" y="27614"/>
                      <a:pt x="64787" y="27614"/>
                    </a:cubicBezTo>
                    <a:cubicBezTo>
                      <a:pt x="64872" y="27614"/>
                      <a:pt x="64861" y="27736"/>
                      <a:pt x="64722" y="27794"/>
                    </a:cubicBezTo>
                    <a:cubicBezTo>
                      <a:pt x="64756" y="27805"/>
                      <a:pt x="64852" y="27935"/>
                      <a:pt x="64937" y="27935"/>
                    </a:cubicBezTo>
                    <a:cubicBezTo>
                      <a:pt x="64988" y="27935"/>
                      <a:pt x="65035" y="27888"/>
                      <a:pt x="65061" y="27741"/>
                    </a:cubicBezTo>
                    <a:cubicBezTo>
                      <a:pt x="65088" y="27616"/>
                      <a:pt x="65124" y="27491"/>
                      <a:pt x="65097" y="27357"/>
                    </a:cubicBezTo>
                    <a:cubicBezTo>
                      <a:pt x="65061" y="27143"/>
                      <a:pt x="64803" y="27063"/>
                      <a:pt x="64803" y="26840"/>
                    </a:cubicBezTo>
                    <a:cubicBezTo>
                      <a:pt x="64812" y="26117"/>
                      <a:pt x="65356" y="25742"/>
                      <a:pt x="64401" y="25323"/>
                    </a:cubicBezTo>
                    <a:cubicBezTo>
                      <a:pt x="64473" y="25296"/>
                      <a:pt x="64687" y="25189"/>
                      <a:pt x="64722" y="25109"/>
                    </a:cubicBezTo>
                    <a:lnTo>
                      <a:pt x="64722" y="25109"/>
                    </a:lnTo>
                    <a:cubicBezTo>
                      <a:pt x="64716" y="25121"/>
                      <a:pt x="64708" y="25127"/>
                      <a:pt x="64697" y="25127"/>
                    </a:cubicBezTo>
                    <a:cubicBezTo>
                      <a:pt x="64615" y="25127"/>
                      <a:pt x="64418" y="24786"/>
                      <a:pt x="64410" y="24565"/>
                    </a:cubicBezTo>
                    <a:cubicBezTo>
                      <a:pt x="64400" y="24572"/>
                      <a:pt x="64389" y="24576"/>
                      <a:pt x="64378" y="24576"/>
                    </a:cubicBezTo>
                    <a:cubicBezTo>
                      <a:pt x="64360" y="24576"/>
                      <a:pt x="64339" y="24565"/>
                      <a:pt x="64312" y="24538"/>
                    </a:cubicBezTo>
                    <a:cubicBezTo>
                      <a:pt x="64276" y="24511"/>
                      <a:pt x="63928" y="24413"/>
                      <a:pt x="64053" y="24351"/>
                    </a:cubicBezTo>
                    <a:cubicBezTo>
                      <a:pt x="64058" y="24348"/>
                      <a:pt x="64068" y="24347"/>
                      <a:pt x="64083" y="24347"/>
                    </a:cubicBezTo>
                    <a:cubicBezTo>
                      <a:pt x="64132" y="24347"/>
                      <a:pt x="64230" y="24359"/>
                      <a:pt x="64308" y="24359"/>
                    </a:cubicBezTo>
                    <a:cubicBezTo>
                      <a:pt x="64370" y="24359"/>
                      <a:pt x="64419" y="24352"/>
                      <a:pt x="64419" y="24324"/>
                    </a:cubicBezTo>
                    <a:cubicBezTo>
                      <a:pt x="64419" y="24137"/>
                      <a:pt x="64027" y="24172"/>
                      <a:pt x="64009" y="24056"/>
                    </a:cubicBezTo>
                    <a:cubicBezTo>
                      <a:pt x="63982" y="23869"/>
                      <a:pt x="64196" y="23735"/>
                      <a:pt x="64232" y="23503"/>
                    </a:cubicBezTo>
                    <a:cubicBezTo>
                      <a:pt x="64241" y="23414"/>
                      <a:pt x="64098" y="22638"/>
                      <a:pt x="64053" y="22549"/>
                    </a:cubicBezTo>
                    <a:lnTo>
                      <a:pt x="64053" y="22549"/>
                    </a:lnTo>
                    <a:cubicBezTo>
                      <a:pt x="64055" y="22549"/>
                      <a:pt x="64058" y="22550"/>
                      <a:pt x="64062" y="22550"/>
                    </a:cubicBezTo>
                    <a:cubicBezTo>
                      <a:pt x="64113" y="22550"/>
                      <a:pt x="64324" y="22510"/>
                      <a:pt x="64391" y="22510"/>
                    </a:cubicBezTo>
                    <a:cubicBezTo>
                      <a:pt x="64401" y="22510"/>
                      <a:pt x="64408" y="22511"/>
                      <a:pt x="64410" y="22513"/>
                    </a:cubicBezTo>
                    <a:cubicBezTo>
                      <a:pt x="64348" y="22708"/>
                      <a:pt x="64541" y="23254"/>
                      <a:pt x="64692" y="23254"/>
                    </a:cubicBezTo>
                    <a:cubicBezTo>
                      <a:pt x="64693" y="23254"/>
                      <a:pt x="64694" y="23254"/>
                      <a:pt x="64696" y="23253"/>
                    </a:cubicBezTo>
                    <a:cubicBezTo>
                      <a:pt x="64687" y="23227"/>
                      <a:pt x="64894" y="22709"/>
                      <a:pt x="64654" y="22709"/>
                    </a:cubicBezTo>
                    <a:cubicBezTo>
                      <a:pt x="64650" y="22709"/>
                      <a:pt x="64646" y="22709"/>
                      <a:pt x="64642" y="22709"/>
                    </a:cubicBezTo>
                    <a:cubicBezTo>
                      <a:pt x="64525" y="22718"/>
                      <a:pt x="64684" y="22971"/>
                      <a:pt x="64666" y="22971"/>
                    </a:cubicBezTo>
                    <a:cubicBezTo>
                      <a:pt x="64664" y="22971"/>
                      <a:pt x="64663" y="22970"/>
                      <a:pt x="64660" y="22968"/>
                    </a:cubicBezTo>
                    <a:cubicBezTo>
                      <a:pt x="64598" y="22897"/>
                      <a:pt x="64535" y="22825"/>
                      <a:pt x="64490" y="22745"/>
                    </a:cubicBezTo>
                    <a:lnTo>
                      <a:pt x="64490" y="22745"/>
                    </a:lnTo>
                    <a:cubicBezTo>
                      <a:pt x="64505" y="22750"/>
                      <a:pt x="64518" y="22752"/>
                      <a:pt x="64529" y="22752"/>
                    </a:cubicBezTo>
                    <a:cubicBezTo>
                      <a:pt x="64717" y="22752"/>
                      <a:pt x="64486" y="22150"/>
                      <a:pt x="64381" y="22150"/>
                    </a:cubicBezTo>
                    <a:cubicBezTo>
                      <a:pt x="64372" y="22150"/>
                      <a:pt x="64364" y="22155"/>
                      <a:pt x="64357" y="22165"/>
                    </a:cubicBezTo>
                    <a:cubicBezTo>
                      <a:pt x="64371" y="22143"/>
                      <a:pt x="64388" y="22134"/>
                      <a:pt x="64408" y="22134"/>
                    </a:cubicBezTo>
                    <a:cubicBezTo>
                      <a:pt x="64475" y="22134"/>
                      <a:pt x="64566" y="22235"/>
                      <a:pt x="64639" y="22235"/>
                    </a:cubicBezTo>
                    <a:cubicBezTo>
                      <a:pt x="64663" y="22235"/>
                      <a:pt x="64686" y="22224"/>
                      <a:pt x="64705" y="22192"/>
                    </a:cubicBezTo>
                    <a:lnTo>
                      <a:pt x="64705" y="22192"/>
                    </a:lnTo>
                    <a:cubicBezTo>
                      <a:pt x="64704" y="22192"/>
                      <a:pt x="64704" y="22192"/>
                      <a:pt x="64704" y="22192"/>
                    </a:cubicBezTo>
                    <a:cubicBezTo>
                      <a:pt x="64666" y="22192"/>
                      <a:pt x="63530" y="21522"/>
                      <a:pt x="63732" y="21451"/>
                    </a:cubicBezTo>
                    <a:cubicBezTo>
                      <a:pt x="63737" y="21450"/>
                      <a:pt x="63742" y="21449"/>
                      <a:pt x="63748" y="21449"/>
                    </a:cubicBezTo>
                    <a:cubicBezTo>
                      <a:pt x="63860" y="21449"/>
                      <a:pt x="64177" y="21764"/>
                      <a:pt x="64171" y="21797"/>
                    </a:cubicBezTo>
                    <a:lnTo>
                      <a:pt x="64171" y="21797"/>
                    </a:lnTo>
                    <a:cubicBezTo>
                      <a:pt x="64214" y="21726"/>
                      <a:pt x="64241" y="21647"/>
                      <a:pt x="64250" y="21558"/>
                    </a:cubicBezTo>
                    <a:cubicBezTo>
                      <a:pt x="64250" y="21594"/>
                      <a:pt x="64285" y="21880"/>
                      <a:pt x="64312" y="21889"/>
                    </a:cubicBezTo>
                    <a:cubicBezTo>
                      <a:pt x="64335" y="21901"/>
                      <a:pt x="64356" y="21907"/>
                      <a:pt x="64378" y="21907"/>
                    </a:cubicBezTo>
                    <a:cubicBezTo>
                      <a:pt x="64534" y="21907"/>
                      <a:pt x="64659" y="21603"/>
                      <a:pt x="64785" y="21603"/>
                    </a:cubicBezTo>
                    <a:cubicBezTo>
                      <a:pt x="64803" y="21603"/>
                      <a:pt x="64794" y="22049"/>
                      <a:pt x="64812" y="22067"/>
                    </a:cubicBezTo>
                    <a:cubicBezTo>
                      <a:pt x="64919" y="22005"/>
                      <a:pt x="65249" y="21389"/>
                      <a:pt x="65186" y="21166"/>
                    </a:cubicBezTo>
                    <a:lnTo>
                      <a:pt x="65186" y="21166"/>
                    </a:lnTo>
                    <a:cubicBezTo>
                      <a:pt x="64988" y="21259"/>
                      <a:pt x="64965" y="21573"/>
                      <a:pt x="64916" y="21573"/>
                    </a:cubicBezTo>
                    <a:cubicBezTo>
                      <a:pt x="64890" y="21573"/>
                      <a:pt x="64856" y="21485"/>
                      <a:pt x="64785" y="21228"/>
                    </a:cubicBezTo>
                    <a:cubicBezTo>
                      <a:pt x="64776" y="21228"/>
                      <a:pt x="64767" y="21228"/>
                      <a:pt x="64759" y="21228"/>
                    </a:cubicBezTo>
                    <a:cubicBezTo>
                      <a:pt x="64630" y="21228"/>
                      <a:pt x="64541" y="21290"/>
                      <a:pt x="64499" y="21416"/>
                    </a:cubicBezTo>
                    <a:cubicBezTo>
                      <a:pt x="64419" y="21121"/>
                      <a:pt x="64892" y="21112"/>
                      <a:pt x="64865" y="20836"/>
                    </a:cubicBezTo>
                    <a:lnTo>
                      <a:pt x="64865" y="20836"/>
                    </a:lnTo>
                    <a:cubicBezTo>
                      <a:pt x="64901" y="20908"/>
                      <a:pt x="64929" y="20937"/>
                      <a:pt x="64951" y="20937"/>
                    </a:cubicBezTo>
                    <a:cubicBezTo>
                      <a:pt x="65038" y="20937"/>
                      <a:pt x="65036" y="20493"/>
                      <a:pt x="65035" y="20493"/>
                    </a:cubicBezTo>
                    <a:lnTo>
                      <a:pt x="65035" y="20493"/>
                    </a:lnTo>
                    <a:cubicBezTo>
                      <a:pt x="65035" y="20493"/>
                      <a:pt x="65035" y="20497"/>
                      <a:pt x="65035" y="20506"/>
                    </a:cubicBezTo>
                    <a:cubicBezTo>
                      <a:pt x="65035" y="20533"/>
                      <a:pt x="65032" y="20544"/>
                      <a:pt x="65028" y="20544"/>
                    </a:cubicBezTo>
                    <a:cubicBezTo>
                      <a:pt x="65019" y="20544"/>
                      <a:pt x="65002" y="20482"/>
                      <a:pt x="64990" y="20408"/>
                    </a:cubicBezTo>
                    <a:lnTo>
                      <a:pt x="64990" y="20408"/>
                    </a:lnTo>
                    <a:cubicBezTo>
                      <a:pt x="65017" y="20434"/>
                      <a:pt x="65061" y="20443"/>
                      <a:pt x="65160" y="20452"/>
                    </a:cubicBezTo>
                    <a:cubicBezTo>
                      <a:pt x="65231" y="20229"/>
                      <a:pt x="65391" y="19739"/>
                      <a:pt x="65374" y="19516"/>
                    </a:cubicBezTo>
                    <a:cubicBezTo>
                      <a:pt x="65356" y="19185"/>
                      <a:pt x="65365" y="19328"/>
                      <a:pt x="65151" y="18998"/>
                    </a:cubicBezTo>
                    <a:cubicBezTo>
                      <a:pt x="65097" y="18918"/>
                      <a:pt x="64383" y="17803"/>
                      <a:pt x="64419" y="17803"/>
                    </a:cubicBezTo>
                    <a:cubicBezTo>
                      <a:pt x="64421" y="17802"/>
                      <a:pt x="64423" y="17802"/>
                      <a:pt x="64425" y="17802"/>
                    </a:cubicBezTo>
                    <a:cubicBezTo>
                      <a:pt x="64495" y="17802"/>
                      <a:pt x="64722" y="18081"/>
                      <a:pt x="64713" y="18142"/>
                    </a:cubicBezTo>
                    <a:cubicBezTo>
                      <a:pt x="64776" y="18133"/>
                      <a:pt x="65124" y="17821"/>
                      <a:pt x="65168" y="17758"/>
                    </a:cubicBezTo>
                    <a:lnTo>
                      <a:pt x="65168" y="17758"/>
                    </a:lnTo>
                    <a:cubicBezTo>
                      <a:pt x="65094" y="17928"/>
                      <a:pt x="65092" y="17987"/>
                      <a:pt x="65124" y="17987"/>
                    </a:cubicBezTo>
                    <a:cubicBezTo>
                      <a:pt x="65187" y="17987"/>
                      <a:pt x="65386" y="17749"/>
                      <a:pt x="65409" y="17678"/>
                    </a:cubicBezTo>
                    <a:cubicBezTo>
                      <a:pt x="65413" y="17671"/>
                      <a:pt x="65396" y="17668"/>
                      <a:pt x="65367" y="17668"/>
                    </a:cubicBezTo>
                    <a:cubicBezTo>
                      <a:pt x="65245" y="17668"/>
                      <a:pt x="64899" y="17719"/>
                      <a:pt x="64856" y="17740"/>
                    </a:cubicBezTo>
                    <a:cubicBezTo>
                      <a:pt x="64874" y="17660"/>
                      <a:pt x="64883" y="16955"/>
                      <a:pt x="64901" y="16946"/>
                    </a:cubicBezTo>
                    <a:cubicBezTo>
                      <a:pt x="65445" y="16589"/>
                      <a:pt x="64892" y="16688"/>
                      <a:pt x="64892" y="16358"/>
                    </a:cubicBezTo>
                    <a:cubicBezTo>
                      <a:pt x="64892" y="16334"/>
                      <a:pt x="64910" y="16324"/>
                      <a:pt x="64935" y="16324"/>
                    </a:cubicBezTo>
                    <a:cubicBezTo>
                      <a:pt x="64994" y="16324"/>
                      <a:pt x="65092" y="16379"/>
                      <a:pt x="65079" y="16429"/>
                    </a:cubicBezTo>
                    <a:cubicBezTo>
                      <a:pt x="65168" y="16072"/>
                      <a:pt x="65026" y="15858"/>
                      <a:pt x="64874" y="15706"/>
                    </a:cubicBezTo>
                    <a:cubicBezTo>
                      <a:pt x="65044" y="15572"/>
                      <a:pt x="65374" y="15019"/>
                      <a:pt x="64945" y="15002"/>
                    </a:cubicBezTo>
                    <a:cubicBezTo>
                      <a:pt x="64981" y="14993"/>
                      <a:pt x="65329" y="14894"/>
                      <a:pt x="65186" y="14779"/>
                    </a:cubicBezTo>
                    <a:cubicBezTo>
                      <a:pt x="65153" y="14754"/>
                      <a:pt x="65127" y="14744"/>
                      <a:pt x="65105" y="14744"/>
                    </a:cubicBezTo>
                    <a:cubicBezTo>
                      <a:pt x="65023" y="14744"/>
                      <a:pt x="65016" y="14888"/>
                      <a:pt x="64980" y="14888"/>
                    </a:cubicBezTo>
                    <a:cubicBezTo>
                      <a:pt x="64977" y="14888"/>
                      <a:pt x="64975" y="14887"/>
                      <a:pt x="64972" y="14886"/>
                    </a:cubicBezTo>
                    <a:cubicBezTo>
                      <a:pt x="64856" y="14788"/>
                      <a:pt x="64749" y="14672"/>
                      <a:pt x="64669" y="14547"/>
                    </a:cubicBezTo>
                    <a:lnTo>
                      <a:pt x="64669" y="14547"/>
                    </a:lnTo>
                    <a:cubicBezTo>
                      <a:pt x="64682" y="14559"/>
                      <a:pt x="65134" y="14672"/>
                      <a:pt x="65186" y="14680"/>
                    </a:cubicBezTo>
                    <a:cubicBezTo>
                      <a:pt x="65195" y="14618"/>
                      <a:pt x="65231" y="14306"/>
                      <a:pt x="65142" y="14279"/>
                    </a:cubicBezTo>
                    <a:cubicBezTo>
                      <a:pt x="65026" y="14315"/>
                      <a:pt x="64919" y="14377"/>
                      <a:pt x="64821" y="14457"/>
                    </a:cubicBezTo>
                    <a:cubicBezTo>
                      <a:pt x="64812" y="14457"/>
                      <a:pt x="65338" y="13815"/>
                      <a:pt x="64865" y="13815"/>
                    </a:cubicBezTo>
                    <a:cubicBezTo>
                      <a:pt x="64865" y="13750"/>
                      <a:pt x="64907" y="13738"/>
                      <a:pt x="64958" y="13738"/>
                    </a:cubicBezTo>
                    <a:cubicBezTo>
                      <a:pt x="64989" y="13738"/>
                      <a:pt x="65023" y="13742"/>
                      <a:pt x="65052" y="13742"/>
                    </a:cubicBezTo>
                    <a:cubicBezTo>
                      <a:pt x="65093" y="13742"/>
                      <a:pt x="65124" y="13733"/>
                      <a:pt x="65124" y="13690"/>
                    </a:cubicBezTo>
                    <a:cubicBezTo>
                      <a:pt x="65124" y="13815"/>
                      <a:pt x="65124" y="13949"/>
                      <a:pt x="65133" y="14074"/>
                    </a:cubicBezTo>
                    <a:cubicBezTo>
                      <a:pt x="65293" y="14056"/>
                      <a:pt x="65231" y="13253"/>
                      <a:pt x="65240" y="13146"/>
                    </a:cubicBezTo>
                    <a:lnTo>
                      <a:pt x="65240" y="13146"/>
                    </a:lnTo>
                    <a:cubicBezTo>
                      <a:pt x="65182" y="13163"/>
                      <a:pt x="65070" y="13234"/>
                      <a:pt x="64985" y="13234"/>
                    </a:cubicBezTo>
                    <a:cubicBezTo>
                      <a:pt x="64940" y="13234"/>
                      <a:pt x="64902" y="13214"/>
                      <a:pt x="64883" y="13155"/>
                    </a:cubicBezTo>
                    <a:cubicBezTo>
                      <a:pt x="64856" y="13084"/>
                      <a:pt x="65258" y="12968"/>
                      <a:pt x="65267" y="12843"/>
                    </a:cubicBezTo>
                    <a:lnTo>
                      <a:pt x="65267" y="12843"/>
                    </a:lnTo>
                    <a:cubicBezTo>
                      <a:pt x="65241" y="12875"/>
                      <a:pt x="65221" y="12888"/>
                      <a:pt x="65206" y="12888"/>
                    </a:cubicBezTo>
                    <a:cubicBezTo>
                      <a:pt x="65135" y="12888"/>
                      <a:pt x="65179" y="12572"/>
                      <a:pt x="65186" y="12513"/>
                    </a:cubicBezTo>
                    <a:cubicBezTo>
                      <a:pt x="65240" y="12227"/>
                      <a:pt x="65133" y="12325"/>
                      <a:pt x="65365" y="12245"/>
                    </a:cubicBezTo>
                    <a:cubicBezTo>
                      <a:pt x="65383" y="12138"/>
                      <a:pt x="65383" y="12022"/>
                      <a:pt x="65365" y="11915"/>
                    </a:cubicBezTo>
                    <a:lnTo>
                      <a:pt x="65365" y="11915"/>
                    </a:lnTo>
                    <a:cubicBezTo>
                      <a:pt x="65362" y="11920"/>
                      <a:pt x="65233" y="11938"/>
                      <a:pt x="65093" y="11938"/>
                    </a:cubicBezTo>
                    <a:cubicBezTo>
                      <a:pt x="64921" y="11938"/>
                      <a:pt x="64735" y="11911"/>
                      <a:pt x="64749" y="11799"/>
                    </a:cubicBezTo>
                    <a:lnTo>
                      <a:pt x="64749" y="11799"/>
                    </a:lnTo>
                    <a:cubicBezTo>
                      <a:pt x="64747" y="11830"/>
                      <a:pt x="64770" y="11842"/>
                      <a:pt x="64807" y="11842"/>
                    </a:cubicBezTo>
                    <a:cubicBezTo>
                      <a:pt x="64912" y="11842"/>
                      <a:pt x="65125" y="11749"/>
                      <a:pt x="65204" y="11710"/>
                    </a:cubicBezTo>
                    <a:cubicBezTo>
                      <a:pt x="64910" y="11636"/>
                      <a:pt x="64788" y="11473"/>
                      <a:pt x="65077" y="11473"/>
                    </a:cubicBezTo>
                    <a:cubicBezTo>
                      <a:pt x="65104" y="11473"/>
                      <a:pt x="65134" y="11475"/>
                      <a:pt x="65168" y="11478"/>
                    </a:cubicBezTo>
                    <a:cubicBezTo>
                      <a:pt x="65284" y="11281"/>
                      <a:pt x="64696" y="10978"/>
                      <a:pt x="64660" y="10773"/>
                    </a:cubicBezTo>
                    <a:cubicBezTo>
                      <a:pt x="64705" y="10764"/>
                      <a:pt x="64749" y="10746"/>
                      <a:pt x="64785" y="10719"/>
                    </a:cubicBezTo>
                    <a:cubicBezTo>
                      <a:pt x="64418" y="10552"/>
                      <a:pt x="64664" y="10363"/>
                      <a:pt x="64823" y="10363"/>
                    </a:cubicBezTo>
                    <a:cubicBezTo>
                      <a:pt x="64841" y="10363"/>
                      <a:pt x="64859" y="10366"/>
                      <a:pt x="64874" y="10372"/>
                    </a:cubicBezTo>
                    <a:cubicBezTo>
                      <a:pt x="64890" y="10543"/>
                      <a:pt x="64959" y="10632"/>
                      <a:pt x="65074" y="10632"/>
                    </a:cubicBezTo>
                    <a:cubicBezTo>
                      <a:pt x="65084" y="10632"/>
                      <a:pt x="65095" y="10632"/>
                      <a:pt x="65106" y="10630"/>
                    </a:cubicBezTo>
                    <a:cubicBezTo>
                      <a:pt x="65088" y="10586"/>
                      <a:pt x="65052" y="10309"/>
                      <a:pt x="65061" y="10202"/>
                    </a:cubicBezTo>
                    <a:cubicBezTo>
                      <a:pt x="64990" y="10202"/>
                      <a:pt x="64919" y="10220"/>
                      <a:pt x="64945" y="10238"/>
                    </a:cubicBezTo>
                    <a:cubicBezTo>
                      <a:pt x="64928" y="10226"/>
                      <a:pt x="64907" y="10223"/>
                      <a:pt x="64884" y="10223"/>
                    </a:cubicBezTo>
                    <a:cubicBezTo>
                      <a:pt x="64852" y="10223"/>
                      <a:pt x="64818" y="10229"/>
                      <a:pt x="64786" y="10229"/>
                    </a:cubicBezTo>
                    <a:cubicBezTo>
                      <a:pt x="64766" y="10229"/>
                      <a:pt x="64747" y="10227"/>
                      <a:pt x="64731" y="10220"/>
                    </a:cubicBezTo>
                    <a:cubicBezTo>
                      <a:pt x="64517" y="10131"/>
                      <a:pt x="64740" y="9881"/>
                      <a:pt x="64339" y="9863"/>
                    </a:cubicBezTo>
                    <a:cubicBezTo>
                      <a:pt x="64401" y="9658"/>
                      <a:pt x="64651" y="9676"/>
                      <a:pt x="64803" y="9578"/>
                    </a:cubicBezTo>
                    <a:cubicBezTo>
                      <a:pt x="64768" y="9477"/>
                      <a:pt x="64690" y="9414"/>
                      <a:pt x="64624" y="9414"/>
                    </a:cubicBezTo>
                    <a:cubicBezTo>
                      <a:pt x="64573" y="9414"/>
                      <a:pt x="64529" y="9452"/>
                      <a:pt x="64517" y="9542"/>
                    </a:cubicBezTo>
                    <a:cubicBezTo>
                      <a:pt x="64499" y="9417"/>
                      <a:pt x="64294" y="9372"/>
                      <a:pt x="64294" y="9221"/>
                    </a:cubicBezTo>
                    <a:cubicBezTo>
                      <a:pt x="64294" y="9169"/>
                      <a:pt x="64305" y="9153"/>
                      <a:pt x="64320" y="9153"/>
                    </a:cubicBezTo>
                    <a:cubicBezTo>
                      <a:pt x="64344" y="9153"/>
                      <a:pt x="64379" y="9200"/>
                      <a:pt x="64387" y="9200"/>
                    </a:cubicBezTo>
                    <a:cubicBezTo>
                      <a:pt x="64394" y="9200"/>
                      <a:pt x="64383" y="9166"/>
                      <a:pt x="64330" y="9042"/>
                    </a:cubicBezTo>
                    <a:lnTo>
                      <a:pt x="64330" y="9042"/>
                    </a:lnTo>
                    <a:cubicBezTo>
                      <a:pt x="64499" y="9185"/>
                      <a:pt x="64829" y="9140"/>
                      <a:pt x="65035" y="9239"/>
                    </a:cubicBezTo>
                    <a:cubicBezTo>
                      <a:pt x="65035" y="9239"/>
                      <a:pt x="65035" y="9239"/>
                      <a:pt x="65035" y="9239"/>
                    </a:cubicBezTo>
                    <a:cubicBezTo>
                      <a:pt x="65035" y="9239"/>
                      <a:pt x="65052" y="8899"/>
                      <a:pt x="65044" y="8873"/>
                    </a:cubicBezTo>
                    <a:lnTo>
                      <a:pt x="65044" y="8873"/>
                    </a:lnTo>
                    <a:cubicBezTo>
                      <a:pt x="65052" y="8909"/>
                      <a:pt x="65004" y="8927"/>
                      <a:pt x="64946" y="8927"/>
                    </a:cubicBezTo>
                    <a:cubicBezTo>
                      <a:pt x="64876" y="8927"/>
                      <a:pt x="64791" y="8900"/>
                      <a:pt x="64776" y="8846"/>
                    </a:cubicBezTo>
                    <a:cubicBezTo>
                      <a:pt x="64713" y="8650"/>
                      <a:pt x="64865" y="8534"/>
                      <a:pt x="64865" y="8320"/>
                    </a:cubicBezTo>
                    <a:cubicBezTo>
                      <a:pt x="64865" y="8195"/>
                      <a:pt x="65249" y="8025"/>
                      <a:pt x="65267" y="7838"/>
                    </a:cubicBezTo>
                    <a:cubicBezTo>
                      <a:pt x="65204" y="7804"/>
                      <a:pt x="65151" y="7789"/>
                      <a:pt x="65104" y="7789"/>
                    </a:cubicBezTo>
                    <a:cubicBezTo>
                      <a:pt x="64933" y="7789"/>
                      <a:pt x="64852" y="7984"/>
                      <a:pt x="64705" y="8097"/>
                    </a:cubicBezTo>
                    <a:cubicBezTo>
                      <a:pt x="64712" y="8097"/>
                      <a:pt x="64383" y="8404"/>
                      <a:pt x="64264" y="8404"/>
                    </a:cubicBezTo>
                    <a:cubicBezTo>
                      <a:pt x="64232" y="8404"/>
                      <a:pt x="64215" y="8383"/>
                      <a:pt x="64223" y="8329"/>
                    </a:cubicBezTo>
                    <a:cubicBezTo>
                      <a:pt x="64232" y="8311"/>
                      <a:pt x="64740" y="7668"/>
                      <a:pt x="64758" y="7624"/>
                    </a:cubicBezTo>
                    <a:cubicBezTo>
                      <a:pt x="64772" y="7691"/>
                      <a:pt x="64792" y="7718"/>
                      <a:pt x="64814" y="7718"/>
                    </a:cubicBezTo>
                    <a:cubicBezTo>
                      <a:pt x="64887" y="7718"/>
                      <a:pt x="64980" y="7412"/>
                      <a:pt x="64945" y="7329"/>
                    </a:cubicBezTo>
                    <a:cubicBezTo>
                      <a:pt x="65068" y="7119"/>
                      <a:pt x="65502" y="6580"/>
                      <a:pt x="65057" y="6580"/>
                    </a:cubicBezTo>
                    <a:cubicBezTo>
                      <a:pt x="65050" y="6580"/>
                      <a:pt x="65042" y="6580"/>
                      <a:pt x="65035" y="6580"/>
                    </a:cubicBezTo>
                    <a:cubicBezTo>
                      <a:pt x="65088" y="6437"/>
                      <a:pt x="65115" y="6295"/>
                      <a:pt x="65124" y="6152"/>
                    </a:cubicBezTo>
                    <a:cubicBezTo>
                      <a:pt x="65044" y="6036"/>
                      <a:pt x="64954" y="5929"/>
                      <a:pt x="64865" y="5822"/>
                    </a:cubicBezTo>
                    <a:cubicBezTo>
                      <a:pt x="64847" y="5715"/>
                      <a:pt x="65160" y="5724"/>
                      <a:pt x="65195" y="5643"/>
                    </a:cubicBezTo>
                    <a:cubicBezTo>
                      <a:pt x="65338" y="5295"/>
                      <a:pt x="65249" y="5251"/>
                      <a:pt x="65115" y="5046"/>
                    </a:cubicBezTo>
                    <a:cubicBezTo>
                      <a:pt x="65075" y="4985"/>
                      <a:pt x="65023" y="4970"/>
                      <a:pt x="64972" y="4970"/>
                    </a:cubicBezTo>
                    <a:cubicBezTo>
                      <a:pt x="64925" y="4970"/>
                      <a:pt x="64878" y="4983"/>
                      <a:pt x="64844" y="4983"/>
                    </a:cubicBezTo>
                    <a:cubicBezTo>
                      <a:pt x="64790" y="4983"/>
                      <a:pt x="64766" y="4952"/>
                      <a:pt x="64812" y="4796"/>
                    </a:cubicBezTo>
                    <a:lnTo>
                      <a:pt x="64812" y="4796"/>
                    </a:lnTo>
                    <a:cubicBezTo>
                      <a:pt x="64811" y="4800"/>
                      <a:pt x="64818" y="4802"/>
                      <a:pt x="64831" y="4802"/>
                    </a:cubicBezTo>
                    <a:cubicBezTo>
                      <a:pt x="64936" y="4802"/>
                      <a:pt x="65426" y="4689"/>
                      <a:pt x="65490" y="4618"/>
                    </a:cubicBezTo>
                    <a:lnTo>
                      <a:pt x="65490" y="4618"/>
                    </a:lnTo>
                    <a:cubicBezTo>
                      <a:pt x="65453" y="4629"/>
                      <a:pt x="65425" y="4634"/>
                      <a:pt x="65403" y="4634"/>
                    </a:cubicBezTo>
                    <a:cubicBezTo>
                      <a:pt x="65204" y="4634"/>
                      <a:pt x="65541" y="4206"/>
                      <a:pt x="65419" y="4206"/>
                    </a:cubicBezTo>
                    <a:cubicBezTo>
                      <a:pt x="65389" y="4206"/>
                      <a:pt x="65331" y="4232"/>
                      <a:pt x="65231" y="4296"/>
                    </a:cubicBezTo>
                    <a:cubicBezTo>
                      <a:pt x="65115" y="4252"/>
                      <a:pt x="65240" y="3966"/>
                      <a:pt x="65311" y="3948"/>
                    </a:cubicBezTo>
                    <a:cubicBezTo>
                      <a:pt x="65320" y="3946"/>
                      <a:pt x="65329" y="3945"/>
                      <a:pt x="65337" y="3945"/>
                    </a:cubicBezTo>
                    <a:cubicBezTo>
                      <a:pt x="65446" y="3945"/>
                      <a:pt x="65489" y="4162"/>
                      <a:pt x="65624" y="4162"/>
                    </a:cubicBezTo>
                    <a:cubicBezTo>
                      <a:pt x="65650" y="4162"/>
                      <a:pt x="65679" y="4155"/>
                      <a:pt x="65713" y="4136"/>
                    </a:cubicBezTo>
                    <a:cubicBezTo>
                      <a:pt x="65704" y="3868"/>
                      <a:pt x="65213" y="3832"/>
                      <a:pt x="65588" y="3547"/>
                    </a:cubicBezTo>
                    <a:cubicBezTo>
                      <a:pt x="65588" y="3506"/>
                      <a:pt x="65559" y="3494"/>
                      <a:pt x="65519" y="3494"/>
                    </a:cubicBezTo>
                    <a:cubicBezTo>
                      <a:pt x="65455" y="3494"/>
                      <a:pt x="65360" y="3524"/>
                      <a:pt x="65295" y="3524"/>
                    </a:cubicBezTo>
                    <a:cubicBezTo>
                      <a:pt x="65246" y="3524"/>
                      <a:pt x="65214" y="3507"/>
                      <a:pt x="65222" y="3449"/>
                    </a:cubicBezTo>
                    <a:cubicBezTo>
                      <a:pt x="65222" y="3449"/>
                      <a:pt x="65597" y="3083"/>
                      <a:pt x="65311" y="3056"/>
                    </a:cubicBezTo>
                    <a:lnTo>
                      <a:pt x="65311" y="3056"/>
                    </a:lnTo>
                    <a:cubicBezTo>
                      <a:pt x="65296" y="3056"/>
                      <a:pt x="65043" y="3332"/>
                      <a:pt x="64956" y="3332"/>
                    </a:cubicBezTo>
                    <a:cubicBezTo>
                      <a:pt x="64940" y="3332"/>
                      <a:pt x="64929" y="3322"/>
                      <a:pt x="64928" y="3297"/>
                    </a:cubicBezTo>
                    <a:cubicBezTo>
                      <a:pt x="64919" y="3146"/>
                      <a:pt x="65338" y="2940"/>
                      <a:pt x="65329" y="2923"/>
                    </a:cubicBezTo>
                    <a:cubicBezTo>
                      <a:pt x="65320" y="2673"/>
                      <a:pt x="65052" y="2780"/>
                      <a:pt x="64945" y="2646"/>
                    </a:cubicBezTo>
                    <a:cubicBezTo>
                      <a:pt x="64847" y="2530"/>
                      <a:pt x="65017" y="2423"/>
                      <a:pt x="64919" y="2289"/>
                    </a:cubicBezTo>
                    <a:cubicBezTo>
                      <a:pt x="64740" y="2048"/>
                      <a:pt x="64598" y="2253"/>
                      <a:pt x="64482" y="1843"/>
                    </a:cubicBezTo>
                    <a:cubicBezTo>
                      <a:pt x="64366" y="1451"/>
                      <a:pt x="64874" y="1094"/>
                      <a:pt x="64285" y="1005"/>
                    </a:cubicBezTo>
                    <a:cubicBezTo>
                      <a:pt x="64214" y="942"/>
                      <a:pt x="64660" y="835"/>
                      <a:pt x="64669" y="826"/>
                    </a:cubicBezTo>
                    <a:cubicBezTo>
                      <a:pt x="64598" y="688"/>
                      <a:pt x="64595" y="654"/>
                      <a:pt x="64639" y="654"/>
                    </a:cubicBezTo>
                    <a:cubicBezTo>
                      <a:pt x="64682" y="654"/>
                      <a:pt x="64770" y="686"/>
                      <a:pt x="64881" y="686"/>
                    </a:cubicBezTo>
                    <a:cubicBezTo>
                      <a:pt x="64899" y="686"/>
                      <a:pt x="64917" y="685"/>
                      <a:pt x="64937" y="683"/>
                    </a:cubicBezTo>
                    <a:cubicBezTo>
                      <a:pt x="64698" y="286"/>
                      <a:pt x="63892" y="1"/>
                      <a:pt x="63499" y="1"/>
                    </a:cubicBezTo>
                    <a:cubicBezTo>
                      <a:pt x="63451" y="1"/>
                      <a:pt x="63409" y="6"/>
                      <a:pt x="63375" y="14"/>
                    </a:cubicBezTo>
                    <a:cubicBezTo>
                      <a:pt x="63393" y="121"/>
                      <a:pt x="63349" y="193"/>
                      <a:pt x="63242" y="219"/>
                    </a:cubicBezTo>
                    <a:cubicBezTo>
                      <a:pt x="63207" y="219"/>
                      <a:pt x="63231" y="70"/>
                      <a:pt x="63248" y="59"/>
                    </a:cubicBezTo>
                    <a:lnTo>
                      <a:pt x="63248" y="59"/>
                    </a:lnTo>
                    <a:cubicBezTo>
                      <a:pt x="63214" y="69"/>
                      <a:pt x="62999" y="103"/>
                      <a:pt x="62938" y="103"/>
                    </a:cubicBezTo>
                    <a:cubicBezTo>
                      <a:pt x="62921" y="102"/>
                      <a:pt x="62900" y="101"/>
                      <a:pt x="62877" y="101"/>
                    </a:cubicBezTo>
                    <a:cubicBezTo>
                      <a:pt x="62683" y="101"/>
                      <a:pt x="62308" y="162"/>
                      <a:pt x="62189" y="202"/>
                    </a:cubicBezTo>
                    <a:cubicBezTo>
                      <a:pt x="62411" y="254"/>
                      <a:pt x="62239" y="376"/>
                      <a:pt x="62121" y="376"/>
                    </a:cubicBezTo>
                    <a:cubicBezTo>
                      <a:pt x="62059" y="376"/>
                      <a:pt x="62012" y="342"/>
                      <a:pt x="62046" y="246"/>
                    </a:cubicBezTo>
                    <a:lnTo>
                      <a:pt x="62046" y="246"/>
                    </a:lnTo>
                    <a:cubicBezTo>
                      <a:pt x="61903" y="300"/>
                      <a:pt x="61886" y="523"/>
                      <a:pt x="61912" y="657"/>
                    </a:cubicBezTo>
                    <a:cubicBezTo>
                      <a:pt x="61654" y="300"/>
                      <a:pt x="60708" y="184"/>
                      <a:pt x="60280" y="175"/>
                    </a:cubicBezTo>
                    <a:lnTo>
                      <a:pt x="60280" y="175"/>
                    </a:lnTo>
                    <a:cubicBezTo>
                      <a:pt x="60382" y="278"/>
                      <a:pt x="60304" y="304"/>
                      <a:pt x="60181" y="304"/>
                    </a:cubicBezTo>
                    <a:cubicBezTo>
                      <a:pt x="60046" y="304"/>
                      <a:pt x="59859" y="273"/>
                      <a:pt x="59789" y="273"/>
                    </a:cubicBezTo>
                    <a:cubicBezTo>
                      <a:pt x="59425" y="273"/>
                      <a:pt x="59051" y="289"/>
                      <a:pt x="58677" y="289"/>
                    </a:cubicBezTo>
                    <a:cubicBezTo>
                      <a:pt x="58117" y="289"/>
                      <a:pt x="57557" y="253"/>
                      <a:pt x="57032" y="77"/>
                    </a:cubicBezTo>
                    <a:lnTo>
                      <a:pt x="57032" y="77"/>
                    </a:lnTo>
                    <a:cubicBezTo>
                      <a:pt x="57184" y="228"/>
                      <a:pt x="57247" y="362"/>
                      <a:pt x="57032" y="505"/>
                    </a:cubicBezTo>
                    <a:cubicBezTo>
                      <a:pt x="57032" y="147"/>
                      <a:pt x="56648" y="94"/>
                      <a:pt x="56312" y="94"/>
                    </a:cubicBezTo>
                    <a:cubicBezTo>
                      <a:pt x="56170" y="94"/>
                      <a:pt x="56037" y="103"/>
                      <a:pt x="55944" y="103"/>
                    </a:cubicBezTo>
                    <a:cubicBezTo>
                      <a:pt x="56009" y="168"/>
                      <a:pt x="56074" y="188"/>
                      <a:pt x="56140" y="188"/>
                    </a:cubicBezTo>
                    <a:cubicBezTo>
                      <a:pt x="56246" y="188"/>
                      <a:pt x="56354" y="139"/>
                      <a:pt x="56469" y="139"/>
                    </a:cubicBezTo>
                    <a:cubicBezTo>
                      <a:pt x="56533" y="139"/>
                      <a:pt x="56599" y="154"/>
                      <a:pt x="56667" y="202"/>
                    </a:cubicBezTo>
                    <a:cubicBezTo>
                      <a:pt x="56756" y="264"/>
                      <a:pt x="56372" y="451"/>
                      <a:pt x="56354" y="514"/>
                    </a:cubicBezTo>
                    <a:cubicBezTo>
                      <a:pt x="56321" y="380"/>
                      <a:pt x="56294" y="330"/>
                      <a:pt x="56271" y="330"/>
                    </a:cubicBezTo>
                    <a:cubicBezTo>
                      <a:pt x="56228" y="330"/>
                      <a:pt x="56203" y="518"/>
                      <a:pt x="56185" y="648"/>
                    </a:cubicBezTo>
                    <a:cubicBezTo>
                      <a:pt x="56105" y="505"/>
                      <a:pt x="55641" y="425"/>
                      <a:pt x="55864" y="103"/>
                    </a:cubicBezTo>
                    <a:lnTo>
                      <a:pt x="55560" y="103"/>
                    </a:lnTo>
                    <a:cubicBezTo>
                      <a:pt x="55659" y="282"/>
                      <a:pt x="55605" y="478"/>
                      <a:pt x="55373" y="532"/>
                    </a:cubicBezTo>
                    <a:cubicBezTo>
                      <a:pt x="55360" y="534"/>
                      <a:pt x="55347" y="535"/>
                      <a:pt x="55335" y="535"/>
                    </a:cubicBezTo>
                    <a:cubicBezTo>
                      <a:pt x="55122" y="535"/>
                      <a:pt x="54963" y="197"/>
                      <a:pt x="54820" y="112"/>
                    </a:cubicBezTo>
                    <a:cubicBezTo>
                      <a:pt x="54775" y="130"/>
                      <a:pt x="54749" y="166"/>
                      <a:pt x="54749" y="219"/>
                    </a:cubicBezTo>
                    <a:cubicBezTo>
                      <a:pt x="54677" y="175"/>
                      <a:pt x="54615" y="139"/>
                      <a:pt x="54535" y="103"/>
                    </a:cubicBezTo>
                    <a:lnTo>
                      <a:pt x="54535" y="103"/>
                    </a:lnTo>
                    <a:cubicBezTo>
                      <a:pt x="54588" y="264"/>
                      <a:pt x="55061" y="674"/>
                      <a:pt x="54775" y="844"/>
                    </a:cubicBezTo>
                    <a:cubicBezTo>
                      <a:pt x="54717" y="750"/>
                      <a:pt x="54606" y="715"/>
                      <a:pt x="54520" y="715"/>
                    </a:cubicBezTo>
                    <a:cubicBezTo>
                      <a:pt x="54434" y="715"/>
                      <a:pt x="54374" y="750"/>
                      <a:pt x="54419" y="799"/>
                    </a:cubicBezTo>
                    <a:cubicBezTo>
                      <a:pt x="54267" y="737"/>
                      <a:pt x="54115" y="710"/>
                      <a:pt x="53955" y="701"/>
                    </a:cubicBezTo>
                    <a:cubicBezTo>
                      <a:pt x="54053" y="550"/>
                      <a:pt x="53741" y="692"/>
                      <a:pt x="54071" y="532"/>
                    </a:cubicBezTo>
                    <a:cubicBezTo>
                      <a:pt x="54071" y="456"/>
                      <a:pt x="53990" y="434"/>
                      <a:pt x="53888" y="434"/>
                    </a:cubicBezTo>
                    <a:cubicBezTo>
                      <a:pt x="53847" y="434"/>
                      <a:pt x="53802" y="437"/>
                      <a:pt x="53758" y="442"/>
                    </a:cubicBezTo>
                    <a:cubicBezTo>
                      <a:pt x="53839" y="460"/>
                      <a:pt x="53874" y="514"/>
                      <a:pt x="53857" y="603"/>
                    </a:cubicBezTo>
                    <a:cubicBezTo>
                      <a:pt x="53788" y="667"/>
                      <a:pt x="53717" y="692"/>
                      <a:pt x="53650" y="692"/>
                    </a:cubicBezTo>
                    <a:cubicBezTo>
                      <a:pt x="53418" y="692"/>
                      <a:pt x="53234" y="396"/>
                      <a:pt x="53393" y="389"/>
                    </a:cubicBezTo>
                    <a:lnTo>
                      <a:pt x="53393" y="389"/>
                    </a:lnTo>
                    <a:cubicBezTo>
                      <a:pt x="53377" y="390"/>
                      <a:pt x="53360" y="390"/>
                      <a:pt x="53340" y="390"/>
                    </a:cubicBezTo>
                    <a:cubicBezTo>
                      <a:pt x="53093" y="390"/>
                      <a:pt x="52570" y="337"/>
                      <a:pt x="52661" y="246"/>
                    </a:cubicBezTo>
                    <a:cubicBezTo>
                      <a:pt x="52617" y="246"/>
                      <a:pt x="52474" y="335"/>
                      <a:pt x="52358" y="407"/>
                    </a:cubicBezTo>
                    <a:cubicBezTo>
                      <a:pt x="52286" y="353"/>
                      <a:pt x="52206" y="309"/>
                      <a:pt x="52126" y="264"/>
                    </a:cubicBezTo>
                    <a:cubicBezTo>
                      <a:pt x="52135" y="264"/>
                      <a:pt x="52135" y="255"/>
                      <a:pt x="52135" y="255"/>
                    </a:cubicBezTo>
                    <a:lnTo>
                      <a:pt x="52117" y="255"/>
                    </a:lnTo>
                    <a:cubicBezTo>
                      <a:pt x="51800" y="100"/>
                      <a:pt x="51429" y="0"/>
                      <a:pt x="5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9" name="Google Shape;16699;p30"/>
              <p:cNvSpPr/>
              <p:nvPr/>
            </p:nvSpPr>
            <p:spPr>
              <a:xfrm>
                <a:off x="7560755" y="4971771"/>
                <a:ext cx="3846" cy="3846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1"/>
                    </a:moveTo>
                    <a:cubicBezTo>
                      <a:pt x="10" y="10"/>
                      <a:pt x="18" y="19"/>
                      <a:pt x="27" y="28"/>
                    </a:cubicBezTo>
                    <a:cubicBezTo>
                      <a:pt x="18" y="19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0" name="Google Shape;16700;p30"/>
              <p:cNvSpPr/>
              <p:nvPr/>
            </p:nvSpPr>
            <p:spPr>
              <a:xfrm>
                <a:off x="4712223" y="5003634"/>
                <a:ext cx="135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98" y="1"/>
                    </a:moveTo>
                    <a:cubicBezTo>
                      <a:pt x="72" y="10"/>
                      <a:pt x="36" y="10"/>
                      <a:pt x="0" y="10"/>
                    </a:cubicBezTo>
                    <a:cubicBezTo>
                      <a:pt x="12" y="33"/>
                      <a:pt x="25" y="43"/>
                      <a:pt x="39" y="43"/>
                    </a:cubicBezTo>
                    <a:cubicBezTo>
                      <a:pt x="58" y="43"/>
                      <a:pt x="78" y="26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1" name="Google Shape;16701;p30"/>
              <p:cNvSpPr/>
              <p:nvPr/>
            </p:nvSpPr>
            <p:spPr>
              <a:xfrm>
                <a:off x="4399778" y="49988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2" name="Google Shape;16702;p30"/>
              <p:cNvSpPr/>
              <p:nvPr/>
            </p:nvSpPr>
            <p:spPr>
              <a:xfrm>
                <a:off x="5977794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0" y="18"/>
                      <a:pt x="18" y="27"/>
                      <a:pt x="36" y="36"/>
                    </a:cubicBezTo>
                    <a:cubicBezTo>
                      <a:pt x="18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3" name="Google Shape;16703;p30"/>
              <p:cNvSpPr/>
              <p:nvPr/>
            </p:nvSpPr>
            <p:spPr>
              <a:xfrm>
                <a:off x="141332" y="1891690"/>
                <a:ext cx="58507" cy="3694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69" extrusionOk="0">
                    <a:moveTo>
                      <a:pt x="78" y="1"/>
                    </a:moveTo>
                    <a:cubicBezTo>
                      <a:pt x="0" y="1"/>
                      <a:pt x="233" y="269"/>
                      <a:pt x="312" y="269"/>
                    </a:cubicBezTo>
                    <a:cubicBezTo>
                      <a:pt x="314" y="269"/>
                      <a:pt x="317" y="269"/>
                      <a:pt x="319" y="268"/>
                    </a:cubicBezTo>
                    <a:cubicBezTo>
                      <a:pt x="426" y="250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4" name="Google Shape;16704;p30"/>
              <p:cNvSpPr/>
              <p:nvPr/>
            </p:nvSpPr>
            <p:spPr>
              <a:xfrm>
                <a:off x="215632" y="1114906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5" name="Google Shape;16705;p30"/>
              <p:cNvSpPr/>
              <p:nvPr/>
            </p:nvSpPr>
            <p:spPr>
              <a:xfrm>
                <a:off x="158087" y="1114906"/>
                <a:ext cx="57683" cy="381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8" extrusionOk="0">
                    <a:moveTo>
                      <a:pt x="420" y="1"/>
                    </a:moveTo>
                    <a:cubicBezTo>
                      <a:pt x="384" y="36"/>
                      <a:pt x="72" y="90"/>
                      <a:pt x="54" y="134"/>
                    </a:cubicBezTo>
                    <a:cubicBezTo>
                      <a:pt x="1" y="277"/>
                      <a:pt x="268" y="224"/>
                      <a:pt x="304" y="250"/>
                    </a:cubicBezTo>
                    <a:lnTo>
                      <a:pt x="4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6" name="Google Shape;16706;p30"/>
              <p:cNvSpPr/>
              <p:nvPr/>
            </p:nvSpPr>
            <p:spPr>
              <a:xfrm>
                <a:off x="2701591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0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7" name="Google Shape;16707;p30"/>
              <p:cNvSpPr/>
              <p:nvPr/>
            </p:nvSpPr>
            <p:spPr>
              <a:xfrm>
                <a:off x="122654" y="1372964"/>
                <a:ext cx="2403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5" extrusionOk="0">
                    <a:moveTo>
                      <a:pt x="28" y="1"/>
                    </a:moveTo>
                    <a:cubicBezTo>
                      <a:pt x="0" y="1"/>
                      <a:pt x="19" y="32"/>
                      <a:pt x="80" y="93"/>
                    </a:cubicBezTo>
                    <a:cubicBezTo>
                      <a:pt x="112" y="107"/>
                      <a:pt x="134" y="114"/>
                      <a:pt x="147" y="114"/>
                    </a:cubicBezTo>
                    <a:cubicBezTo>
                      <a:pt x="174" y="114"/>
                      <a:pt x="159" y="83"/>
                      <a:pt x="98" y="22"/>
                    </a:cubicBezTo>
                    <a:cubicBezTo>
                      <a:pt x="64" y="8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8" name="Google Shape;16708;p30"/>
              <p:cNvSpPr/>
              <p:nvPr/>
            </p:nvSpPr>
            <p:spPr>
              <a:xfrm>
                <a:off x="148336" y="1351402"/>
                <a:ext cx="1112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54" y="0"/>
                    </a:moveTo>
                    <a:cubicBezTo>
                      <a:pt x="40" y="0"/>
                      <a:pt x="23" y="18"/>
                      <a:pt x="0" y="54"/>
                    </a:cubicBezTo>
                    <a:cubicBezTo>
                      <a:pt x="5" y="94"/>
                      <a:pt x="14" y="114"/>
                      <a:pt x="27" y="114"/>
                    </a:cubicBezTo>
                    <a:cubicBezTo>
                      <a:pt x="40" y="114"/>
                      <a:pt x="58" y="94"/>
                      <a:pt x="81" y="54"/>
                    </a:cubicBezTo>
                    <a:cubicBezTo>
                      <a:pt x="76" y="18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9" name="Google Shape;16709;p30"/>
              <p:cNvSpPr/>
              <p:nvPr/>
            </p:nvSpPr>
            <p:spPr>
              <a:xfrm>
                <a:off x="237743" y="1862300"/>
                <a:ext cx="32000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" y="63"/>
                      <a:pt x="1" y="134"/>
                      <a:pt x="116" y="197"/>
                    </a:cubicBezTo>
                    <a:cubicBezTo>
                      <a:pt x="232" y="143"/>
                      <a:pt x="232" y="72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0" name="Google Shape;16710;p30"/>
              <p:cNvSpPr/>
              <p:nvPr/>
            </p:nvSpPr>
            <p:spPr>
              <a:xfrm>
                <a:off x="138311" y="1696945"/>
                <a:ext cx="48069" cy="56996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5" extrusionOk="0">
                    <a:moveTo>
                      <a:pt x="270" y="0"/>
                    </a:moveTo>
                    <a:cubicBezTo>
                      <a:pt x="0" y="17"/>
                      <a:pt x="112" y="415"/>
                      <a:pt x="238" y="415"/>
                    </a:cubicBezTo>
                    <a:cubicBezTo>
                      <a:pt x="245" y="415"/>
                      <a:pt x="253" y="414"/>
                      <a:pt x="261" y="410"/>
                    </a:cubicBezTo>
                    <a:cubicBezTo>
                      <a:pt x="261" y="366"/>
                      <a:pt x="261" y="321"/>
                      <a:pt x="261" y="286"/>
                    </a:cubicBezTo>
                    <a:cubicBezTo>
                      <a:pt x="252" y="259"/>
                      <a:pt x="35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1" name="Google Shape;16711;p30"/>
              <p:cNvSpPr/>
              <p:nvPr/>
            </p:nvSpPr>
            <p:spPr>
              <a:xfrm>
                <a:off x="107272" y="1504534"/>
                <a:ext cx="48481" cy="48481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3" extrusionOk="0">
                    <a:moveTo>
                      <a:pt x="224" y="0"/>
                    </a:moveTo>
                    <a:cubicBezTo>
                      <a:pt x="225" y="0"/>
                      <a:pt x="226" y="0"/>
                      <a:pt x="228" y="1"/>
                    </a:cubicBezTo>
                    <a:cubicBezTo>
                      <a:pt x="226" y="0"/>
                      <a:pt x="225" y="0"/>
                      <a:pt x="224" y="0"/>
                    </a:cubicBezTo>
                    <a:close/>
                    <a:moveTo>
                      <a:pt x="215" y="0"/>
                    </a:moveTo>
                    <a:cubicBezTo>
                      <a:pt x="0" y="0"/>
                      <a:pt x="199" y="353"/>
                      <a:pt x="301" y="353"/>
                    </a:cubicBezTo>
                    <a:cubicBezTo>
                      <a:pt x="331" y="353"/>
                      <a:pt x="353" y="322"/>
                      <a:pt x="353" y="241"/>
                    </a:cubicBezTo>
                    <a:cubicBezTo>
                      <a:pt x="353" y="233"/>
                      <a:pt x="112" y="0"/>
                      <a:pt x="221" y="0"/>
                    </a:cubicBezTo>
                    <a:cubicBezTo>
                      <a:pt x="222" y="0"/>
                      <a:pt x="223" y="0"/>
                      <a:pt x="224" y="0"/>
                    </a:cubicBezTo>
                    <a:lnTo>
                      <a:pt x="224" y="0"/>
                    </a:lnTo>
                    <a:cubicBezTo>
                      <a:pt x="221" y="0"/>
                      <a:pt x="218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2" name="Google Shape;16712;p30"/>
              <p:cNvSpPr/>
              <p:nvPr/>
            </p:nvSpPr>
            <p:spPr>
              <a:xfrm>
                <a:off x="112766" y="1472671"/>
                <a:ext cx="27880" cy="2348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1" extrusionOk="0">
                    <a:moveTo>
                      <a:pt x="194" y="1"/>
                    </a:moveTo>
                    <a:cubicBezTo>
                      <a:pt x="172" y="1"/>
                      <a:pt x="1" y="170"/>
                      <a:pt x="54" y="170"/>
                    </a:cubicBezTo>
                    <a:cubicBezTo>
                      <a:pt x="90" y="134"/>
                      <a:pt x="125" y="108"/>
                      <a:pt x="152" y="72"/>
                    </a:cubicBezTo>
                    <a:cubicBezTo>
                      <a:pt x="193" y="20"/>
                      <a:pt x="202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3" name="Google Shape;16713;p30"/>
              <p:cNvSpPr/>
              <p:nvPr/>
            </p:nvSpPr>
            <p:spPr>
              <a:xfrm>
                <a:off x="5382296" y="136234"/>
                <a:ext cx="12498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9" extrusionOk="0">
                    <a:moveTo>
                      <a:pt x="46" y="1"/>
                    </a:moveTo>
                    <a:cubicBezTo>
                      <a:pt x="23" y="1"/>
                      <a:pt x="1" y="12"/>
                      <a:pt x="1" y="34"/>
                    </a:cubicBezTo>
                    <a:cubicBezTo>
                      <a:pt x="14" y="110"/>
                      <a:pt x="30" y="148"/>
                      <a:pt x="46" y="148"/>
                    </a:cubicBezTo>
                    <a:cubicBezTo>
                      <a:pt x="61" y="148"/>
                      <a:pt x="77" y="110"/>
                      <a:pt x="90" y="34"/>
                    </a:cubicBezTo>
                    <a:cubicBezTo>
                      <a:pt x="90" y="12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4" name="Google Shape;16714;p30"/>
              <p:cNvSpPr/>
              <p:nvPr/>
            </p:nvSpPr>
            <p:spPr>
              <a:xfrm>
                <a:off x="117710" y="3757703"/>
                <a:ext cx="494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36" h="72" extrusionOk="0">
                    <a:moveTo>
                      <a:pt x="36" y="0"/>
                    </a:moveTo>
                    <a:cubicBezTo>
                      <a:pt x="9" y="18"/>
                      <a:pt x="0" y="36"/>
                      <a:pt x="36" y="72"/>
                    </a:cubicBezTo>
                    <a:cubicBezTo>
                      <a:pt x="36" y="45"/>
                      <a:pt x="36" y="2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5" name="Google Shape;16715;p30"/>
              <p:cNvSpPr/>
              <p:nvPr/>
            </p:nvSpPr>
            <p:spPr>
              <a:xfrm>
                <a:off x="122517" y="3679283"/>
                <a:ext cx="63863" cy="7979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81" extrusionOk="0">
                    <a:moveTo>
                      <a:pt x="28" y="0"/>
                    </a:moveTo>
                    <a:cubicBezTo>
                      <a:pt x="19" y="188"/>
                      <a:pt x="10" y="384"/>
                      <a:pt x="1" y="571"/>
                    </a:cubicBezTo>
                    <a:cubicBezTo>
                      <a:pt x="72" y="562"/>
                      <a:pt x="144" y="553"/>
                      <a:pt x="215" y="544"/>
                    </a:cubicBezTo>
                    <a:cubicBezTo>
                      <a:pt x="257" y="569"/>
                      <a:pt x="293" y="581"/>
                      <a:pt x="323" y="581"/>
                    </a:cubicBezTo>
                    <a:cubicBezTo>
                      <a:pt x="369" y="581"/>
                      <a:pt x="400" y="551"/>
                      <a:pt x="411" y="491"/>
                    </a:cubicBezTo>
                    <a:cubicBezTo>
                      <a:pt x="358" y="428"/>
                      <a:pt x="286" y="384"/>
                      <a:pt x="197" y="366"/>
                    </a:cubicBezTo>
                    <a:cubicBezTo>
                      <a:pt x="465" y="259"/>
                      <a:pt x="153" y="81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6" name="Google Shape;16716;p30"/>
              <p:cNvSpPr/>
              <p:nvPr/>
            </p:nvSpPr>
            <p:spPr>
              <a:xfrm>
                <a:off x="4769767" y="132389"/>
                <a:ext cx="6455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7" h="21" extrusionOk="0">
                    <a:moveTo>
                      <a:pt x="0" y="0"/>
                    </a:moveTo>
                    <a:cubicBezTo>
                      <a:pt x="8" y="15"/>
                      <a:pt x="23" y="21"/>
                      <a:pt x="33" y="21"/>
                    </a:cubicBezTo>
                    <a:cubicBezTo>
                      <a:pt x="46" y="21"/>
                      <a:pt x="47" y="1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7" name="Google Shape;16717;p30"/>
              <p:cNvSpPr/>
              <p:nvPr/>
            </p:nvSpPr>
            <p:spPr>
              <a:xfrm>
                <a:off x="5582123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8" name="Google Shape;16718;p30"/>
              <p:cNvSpPr/>
              <p:nvPr/>
            </p:nvSpPr>
            <p:spPr>
              <a:xfrm>
                <a:off x="248730" y="192406"/>
                <a:ext cx="7554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5" h="1" extrusionOk="0">
                    <a:moveTo>
                      <a:pt x="54" y="0"/>
                    </a:moveTo>
                    <a:cubicBezTo>
                      <a:pt x="45" y="0"/>
                      <a:pt x="1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9" name="Google Shape;16719;p30"/>
              <p:cNvSpPr/>
              <p:nvPr/>
            </p:nvSpPr>
            <p:spPr>
              <a:xfrm>
                <a:off x="147100" y="181693"/>
                <a:ext cx="93254" cy="1634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19" extrusionOk="0">
                    <a:moveTo>
                      <a:pt x="370" y="0"/>
                    </a:moveTo>
                    <a:cubicBezTo>
                      <a:pt x="246" y="0"/>
                      <a:pt x="122" y="38"/>
                      <a:pt x="0" y="96"/>
                    </a:cubicBezTo>
                    <a:cubicBezTo>
                      <a:pt x="102" y="112"/>
                      <a:pt x="200" y="119"/>
                      <a:pt x="298" y="119"/>
                    </a:cubicBezTo>
                    <a:cubicBezTo>
                      <a:pt x="423" y="119"/>
                      <a:pt x="548" y="107"/>
                      <a:pt x="678" y="87"/>
                    </a:cubicBezTo>
                    <a:cubicBezTo>
                      <a:pt x="577" y="26"/>
                      <a:pt x="474" y="0"/>
                      <a:pt x="3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0" name="Google Shape;16720;p30"/>
              <p:cNvSpPr/>
              <p:nvPr/>
            </p:nvSpPr>
            <p:spPr>
              <a:xfrm>
                <a:off x="136113" y="195977"/>
                <a:ext cx="879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63" y="1"/>
                    </a:moveTo>
                    <a:cubicBezTo>
                      <a:pt x="45" y="19"/>
                      <a:pt x="18" y="28"/>
                      <a:pt x="0" y="37"/>
                    </a:cubicBezTo>
                    <a:cubicBezTo>
                      <a:pt x="25" y="68"/>
                      <a:pt x="39" y="79"/>
                      <a:pt x="47" y="79"/>
                    </a:cubicBezTo>
                    <a:cubicBezTo>
                      <a:pt x="63" y="79"/>
                      <a:pt x="50" y="2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1" name="Google Shape;16721;p30"/>
              <p:cNvSpPr/>
              <p:nvPr/>
            </p:nvSpPr>
            <p:spPr>
              <a:xfrm>
                <a:off x="144628" y="194741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cubicBezTo>
                      <a:pt x="9" y="1"/>
                      <a:pt x="1" y="10"/>
                      <a:pt x="1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2" name="Google Shape;16722;p30"/>
              <p:cNvSpPr/>
              <p:nvPr/>
            </p:nvSpPr>
            <p:spPr>
              <a:xfrm>
                <a:off x="165504" y="200783"/>
                <a:ext cx="673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49" h="11" extrusionOk="0">
                    <a:moveTo>
                      <a:pt x="46" y="0"/>
                    </a:moveTo>
                    <a:cubicBezTo>
                      <a:pt x="43" y="0"/>
                      <a:pt x="16" y="5"/>
                      <a:pt x="0" y="11"/>
                    </a:cubicBezTo>
                    <a:cubicBezTo>
                      <a:pt x="38" y="3"/>
                      <a:pt x="48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3" name="Google Shape;16723;p30"/>
              <p:cNvSpPr/>
              <p:nvPr/>
            </p:nvSpPr>
            <p:spPr>
              <a:xfrm>
                <a:off x="5456871" y="4993059"/>
                <a:ext cx="33099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80" y="1"/>
                    </a:moveTo>
                    <a:cubicBezTo>
                      <a:pt x="167" y="1"/>
                      <a:pt x="144" y="3"/>
                      <a:pt x="109" y="7"/>
                    </a:cubicBezTo>
                    <a:cubicBezTo>
                      <a:pt x="91" y="15"/>
                      <a:pt x="65" y="24"/>
                      <a:pt x="2" y="33"/>
                    </a:cubicBezTo>
                    <a:cubicBezTo>
                      <a:pt x="1" y="37"/>
                      <a:pt x="7" y="39"/>
                      <a:pt x="19" y="39"/>
                    </a:cubicBezTo>
                    <a:cubicBezTo>
                      <a:pt x="74" y="39"/>
                      <a:pt x="241" y="1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4" name="Google Shape;16724;p30"/>
              <p:cNvSpPr/>
              <p:nvPr/>
            </p:nvSpPr>
            <p:spPr>
              <a:xfrm>
                <a:off x="374944" y="3954920"/>
                <a:ext cx="16069" cy="906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6" extrusionOk="0">
                    <a:moveTo>
                      <a:pt x="81" y="1"/>
                    </a:moveTo>
                    <a:cubicBezTo>
                      <a:pt x="81" y="9"/>
                      <a:pt x="1" y="54"/>
                      <a:pt x="1" y="63"/>
                    </a:cubicBezTo>
                    <a:cubicBezTo>
                      <a:pt x="16" y="65"/>
                      <a:pt x="27" y="66"/>
                      <a:pt x="36" y="66"/>
                    </a:cubicBezTo>
                    <a:cubicBezTo>
                      <a:pt x="93" y="66"/>
                      <a:pt x="37" y="30"/>
                      <a:pt x="75" y="30"/>
                    </a:cubicBezTo>
                    <a:cubicBezTo>
                      <a:pt x="83" y="30"/>
                      <a:pt x="97" y="32"/>
                      <a:pt x="117" y="36"/>
                    </a:cubicBez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725" name="Google Shape;16725;p30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7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4" name="Google Shape;17324;p32"/>
          <p:cNvSpPr/>
          <p:nvPr/>
        </p:nvSpPr>
        <p:spPr>
          <a:xfrm>
            <a:off x="1283313" y="-2625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25" name="Google Shape;17325;p32"/>
          <p:cNvGrpSpPr/>
          <p:nvPr/>
        </p:nvGrpSpPr>
        <p:grpSpPr>
          <a:xfrm rot="10800000" flipH="1">
            <a:off x="289823" y="248451"/>
            <a:ext cx="8543434" cy="4653095"/>
            <a:chOff x="5307908" y="3262878"/>
            <a:chExt cx="2055538" cy="1125050"/>
          </a:xfrm>
        </p:grpSpPr>
        <p:sp>
          <p:nvSpPr>
            <p:cNvPr id="17326" name="Google Shape;17326;p32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32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32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32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32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32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32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32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32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32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32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32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32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32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32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32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32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32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32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32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32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32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32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32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32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32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32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32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32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32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32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32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32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32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32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32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32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32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32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32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32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32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32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32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32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32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32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32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32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32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32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32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32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32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32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32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32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32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32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32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32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32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32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32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32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32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32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32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32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32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32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32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32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32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32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32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32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32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32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32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32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32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32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32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32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32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32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32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32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32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32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32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32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32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32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32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32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32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32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32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32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32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32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32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32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32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32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32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32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32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32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32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32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32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32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32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32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32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32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32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32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32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32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32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32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32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32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32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32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32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32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32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32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32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32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32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32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32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32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32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32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32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32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32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32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1" name="Google Shape;17471;p32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2" name="Google Shape;17472;p32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32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32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32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32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32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32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32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32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32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2" name="Google Shape;17482;p32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3" name="Google Shape;17483;p32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32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32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32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32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32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32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32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32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32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32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32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5" name="Google Shape;17495;p32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6" name="Google Shape;17496;p32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32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32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32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32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32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32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32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32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5" name="Google Shape;17505;p32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6" name="Google Shape;17506;p32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32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32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32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32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32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32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32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32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32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32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32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32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32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32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32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32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32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32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5" name="Google Shape;17525;p32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6" name="Google Shape;17526;p32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32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32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32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32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32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32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32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32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5" name="Google Shape;17535;p32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6" name="Google Shape;17536;p32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7" name="Google Shape;17537;p32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8" name="Google Shape;17538;p32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32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32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32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32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32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4" name="Google Shape;17544;p32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5" name="Google Shape;17545;p32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32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32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32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32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32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32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2" name="Google Shape;17552;p32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3" name="Google Shape;17553;p32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32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32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32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32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32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32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32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32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32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32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4" name="Google Shape;17564;p32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5" name="Google Shape;17565;p32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32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32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32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32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32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32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32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32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32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32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6" name="Google Shape;17576;p32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7" name="Google Shape;17577;p32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32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32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32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32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32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32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32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32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6" name="Google Shape;17586;p32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7" name="Google Shape;17587;p32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32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32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32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32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32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32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32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32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32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7" name="Google Shape;17597;p32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32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32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32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32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32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32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32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32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32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32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32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32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32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32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32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32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32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32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32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32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32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32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32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32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32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32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32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32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32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32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32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32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32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32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32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32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32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32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32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32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32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32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32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32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32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32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32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32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32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32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32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32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32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32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32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32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32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32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32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32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32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32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32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32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32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32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32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32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32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32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32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32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32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32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32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32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4" name="Google Shape;17674;p32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5" name="Google Shape;17675;p32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32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32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32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32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32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32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32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32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32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32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32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32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32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32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32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32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32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32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32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32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32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32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32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99" name="Google Shape;17699;p32"/>
          <p:cNvGrpSpPr/>
          <p:nvPr/>
        </p:nvGrpSpPr>
        <p:grpSpPr>
          <a:xfrm rot="10800000" flipH="1">
            <a:off x="45" y="-46"/>
            <a:ext cx="9144031" cy="5143096"/>
            <a:chOff x="26" y="-41"/>
            <a:chExt cx="9144031" cy="5143096"/>
          </a:xfrm>
        </p:grpSpPr>
        <p:sp>
          <p:nvSpPr>
            <p:cNvPr id="17700" name="Google Shape;17700;p32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01" name="Google Shape;17701;p32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7702" name="Google Shape;17702;p32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3" name="Google Shape;17703;p32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4" name="Google Shape;17704;p32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5" name="Google Shape;17705;p32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6" name="Google Shape;17706;p32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7" name="Google Shape;17707;p32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8" name="Google Shape;17708;p32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9" name="Google Shape;17709;p32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0" name="Google Shape;17710;p32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1" name="Google Shape;17711;p32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2" name="Google Shape;17712;p32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3" name="Google Shape;17713;p32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4" name="Google Shape;17714;p32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5" name="Google Shape;17715;p32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6" name="Google Shape;17716;p32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7" name="Google Shape;17717;p32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8" name="Google Shape;17718;p32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9" name="Google Shape;17719;p32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0" name="Google Shape;17720;p32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1" name="Google Shape;17721;p32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2" name="Google Shape;17722;p32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3" name="Google Shape;17723;p32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4" name="Google Shape;17724;p32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5" name="Google Shape;17725;p32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6" name="Google Shape;17726;p32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7" name="Google Shape;17727;p32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8" name="Google Shape;17728;p32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9" name="Google Shape;17729;p32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0" name="Google Shape;17730;p32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1" name="Google Shape;17731;p32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2" name="Google Shape;17732;p32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3" name="Google Shape;17733;p32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4" name="Google Shape;17734;p32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5" name="Google Shape;17735;p32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6" name="Google Shape;17736;p32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7" name="Google Shape;17737;p32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8" name="Google Shape;17738;p32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9" name="Google Shape;17739;p32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0" name="Google Shape;17740;p32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1" name="Google Shape;17741;p32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2" name="Google Shape;17742;p32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3" name="Google Shape;17743;p32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4" name="Google Shape;17744;p32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5" name="Google Shape;17745;p32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6" name="Google Shape;17746;p32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7" name="Google Shape;17747;p32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8" name="Google Shape;17748;p32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9" name="Google Shape;17749;p32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0" name="Google Shape;17750;p32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1" name="Google Shape;17751;p32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2" name="Google Shape;17752;p32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3" name="Google Shape;17753;p32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4" name="Google Shape;17754;p32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5" name="Google Shape;17755;p32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6" name="Google Shape;17756;p32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7" name="Google Shape;17757;p32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8" name="Google Shape;17758;p32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9" name="Google Shape;17759;p32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0" name="Google Shape;17760;p32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1" name="Google Shape;17761;p32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2" name="Google Shape;17762;p32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3" name="Google Shape;17763;p32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4" name="Google Shape;17764;p32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5" name="Google Shape;17765;p32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6" name="Google Shape;17766;p32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7" name="Google Shape;17767;p32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8" name="Google Shape;17768;p32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9" name="Google Shape;17769;p32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0" name="Google Shape;17770;p32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1" name="Google Shape;17771;p32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2" name="Google Shape;17772;p32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3" name="Google Shape;17773;p32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4" name="Google Shape;17774;p32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5" name="Google Shape;17775;p32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6" name="Google Shape;17776;p32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7" name="Google Shape;17777;p32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8" name="Google Shape;17778;p32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9" name="Google Shape;17779;p32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0" name="Google Shape;17780;p32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1" name="Google Shape;17781;p32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2" name="Google Shape;17782;p32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3" name="Google Shape;17783;p32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4" name="Google Shape;17784;p32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5" name="Google Shape;17785;p32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6" name="Google Shape;17786;p32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7" name="Google Shape;17787;p32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8" name="Google Shape;17788;p32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9" name="Google Shape;17789;p32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0" name="Google Shape;17790;p32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1" name="Google Shape;17791;p32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2" name="Google Shape;17792;p32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3" name="Google Shape;17793;p32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4" name="Google Shape;17794;p32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5" name="Google Shape;17795;p32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6" name="Google Shape;17796;p32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7" name="Google Shape;17797;p32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8" name="Google Shape;17798;p32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9" name="Google Shape;17799;p32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0" name="Google Shape;17800;p32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1" name="Google Shape;17801;p32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2" name="Google Shape;17802;p32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3" name="Google Shape;17803;p32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4" name="Google Shape;17804;p32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5" name="Google Shape;17805;p32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6" name="Google Shape;17806;p32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7" name="Google Shape;17807;p32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8" name="Google Shape;17808;p32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9" name="Google Shape;17809;p32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0" name="Google Shape;17810;p32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1" name="Google Shape;17811;p32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2" name="Google Shape;17812;p32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3" name="Google Shape;17813;p32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4" name="Google Shape;17814;p32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5" name="Google Shape;17815;p32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6" name="Google Shape;17816;p32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7" name="Google Shape;17817;p32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8" name="Google Shape;17818;p32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9" name="Google Shape;17819;p32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0" name="Google Shape;17820;p32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1" name="Google Shape;17821;p32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2" name="Google Shape;17822;p32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3" name="Google Shape;17823;p32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4" name="Google Shape;17824;p32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5" name="Google Shape;17825;p32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6" name="Google Shape;17826;p32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7" name="Google Shape;17827;p32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8" name="Google Shape;17828;p32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9" name="Google Shape;17829;p32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0" name="Google Shape;17830;p32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1" name="Google Shape;17831;p32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2" name="Google Shape;17832;p32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3" name="Google Shape;17833;p32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4" name="Google Shape;17834;p32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5" name="Google Shape;17835;p32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6" name="Google Shape;17836;p32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7" name="Google Shape;17837;p32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8" name="Google Shape;17838;p32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9" name="Google Shape;17839;p32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0" name="Google Shape;17840;p32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1" name="Google Shape;17841;p32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2" name="Google Shape;17842;p32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3" name="Google Shape;17843;p32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4" name="Google Shape;17844;p32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5" name="Google Shape;17845;p32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6" name="Google Shape;17846;p32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7" name="Google Shape;17847;p32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8" name="Google Shape;17848;p32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9" name="Google Shape;17849;p32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0" name="Google Shape;17850;p32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1" name="Google Shape;17851;p32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2" name="Google Shape;17852;p32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3" name="Google Shape;17853;p32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4" name="Google Shape;17854;p32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5" name="Google Shape;17855;p32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6" name="Google Shape;17856;p32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7" name="Google Shape;17857;p32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8" name="Google Shape;17858;p32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9" name="Google Shape;17859;p32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0" name="Google Shape;17860;p32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1" name="Google Shape;17861;p32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2" name="Google Shape;17862;p32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3" name="Google Shape;17863;p32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4" name="Google Shape;17864;p32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5" name="Google Shape;17865;p32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6" name="Google Shape;17866;p32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7" name="Google Shape;17867;p32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8" name="Google Shape;17868;p32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9" name="Google Shape;17869;p32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0" name="Google Shape;17870;p32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1" name="Google Shape;17871;p32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2" name="Google Shape;17872;p32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3" name="Google Shape;17873;p32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4" name="Google Shape;17874;p32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5" name="Google Shape;17875;p32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6" name="Google Shape;17876;p32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7" name="Google Shape;17877;p32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8" name="Google Shape;17878;p32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9" name="Google Shape;17879;p32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0" name="Google Shape;17880;p32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1" name="Google Shape;17881;p32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2" name="Google Shape;17882;p32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3" name="Google Shape;17883;p32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4" name="Google Shape;17884;p32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5" name="Google Shape;17885;p32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6" name="Google Shape;17886;p32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7" name="Google Shape;17887;p32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8" name="Google Shape;17888;p32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9" name="Google Shape;17889;p32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0" name="Google Shape;17890;p32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1" name="Google Shape;17891;p32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2" name="Google Shape;17892;p32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3" name="Google Shape;17893;p32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4" name="Google Shape;17894;p32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5" name="Google Shape;17895;p32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6" name="Google Shape;17896;p32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7" name="Google Shape;17897;p32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8" name="Google Shape;17898;p32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9" name="Google Shape;17899;p32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0" name="Google Shape;17900;p32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1" name="Google Shape;17901;p32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2" name="Google Shape;17902;p32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3" name="Google Shape;17903;p32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4" name="Google Shape;17904;p32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5" name="Google Shape;17905;p32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6" name="Google Shape;17906;p32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7" name="Google Shape;17907;p32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8" name="Google Shape;17908;p32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9" name="Google Shape;17909;p32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0" name="Google Shape;17910;p32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1" name="Google Shape;17911;p32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2" name="Google Shape;17912;p32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3" name="Google Shape;17913;p32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4" name="Google Shape;17914;p32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5" name="Google Shape;17915;p32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6" name="Google Shape;17916;p32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7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8" name="Google Shape;17918;p33"/>
          <p:cNvSpPr/>
          <p:nvPr/>
        </p:nvSpPr>
        <p:spPr>
          <a:xfrm>
            <a:off x="-106680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19" name="Google Shape;17919;p33"/>
          <p:cNvGrpSpPr/>
          <p:nvPr/>
        </p:nvGrpSpPr>
        <p:grpSpPr>
          <a:xfrm flipH="1">
            <a:off x="310826" y="241468"/>
            <a:ext cx="8543434" cy="4653095"/>
            <a:chOff x="5307908" y="3262878"/>
            <a:chExt cx="2055538" cy="1125050"/>
          </a:xfrm>
        </p:grpSpPr>
        <p:sp>
          <p:nvSpPr>
            <p:cNvPr id="17920" name="Google Shape;17920;p33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33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33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33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33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33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33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33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33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33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33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33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33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33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33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33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33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33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33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33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33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33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33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33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33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33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33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33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33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33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33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33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33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33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33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33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33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33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33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33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33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33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33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33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33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33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33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33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33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33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33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33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33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33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33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33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33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33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33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33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33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33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33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33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33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33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33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33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33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33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33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33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33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33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33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33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33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33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33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33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33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33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33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33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33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33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33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33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33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33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0" name="Google Shape;18010;p33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33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33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33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33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33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33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33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33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33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33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33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33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33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33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33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33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33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33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33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33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33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33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33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33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33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33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33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33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33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33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33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33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33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33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33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33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33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33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33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33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33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33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33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33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33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33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33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33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33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33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33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33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33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33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33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33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33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33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33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33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33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33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33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33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33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33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33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33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33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33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33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33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33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33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33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33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33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33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33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33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33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33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33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33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33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33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33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33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33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33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33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33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33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33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33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33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33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33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33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33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33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33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33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33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33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33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33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33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33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33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33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33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33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33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33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33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33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33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33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33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33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33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33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33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33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33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33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33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33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33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33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33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33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33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33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33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33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33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33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33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33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33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33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33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33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33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33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33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33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33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33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33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33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33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33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33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33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33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33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33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33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33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33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33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33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33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33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33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33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33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33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33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33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33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33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33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33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33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33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33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33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33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33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33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33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33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33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33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33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33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33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33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33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33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33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33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33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33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33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33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33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33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33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33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33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33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33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33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33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33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33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33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33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33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33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33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33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33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33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33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33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33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33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33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33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33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33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33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33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33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33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33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33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33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33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33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33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33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33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33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33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33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33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33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33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33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33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33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33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33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33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33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33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33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33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33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33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33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33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33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33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33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33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33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33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33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33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33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33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33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33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33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33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33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33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33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33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33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33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33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33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33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93" name="Google Shape;18293;p33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18294" name="Google Shape;18294;p33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95" name="Google Shape;18295;p33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18296" name="Google Shape;18296;p33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7" name="Google Shape;18297;p33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8" name="Google Shape;18298;p33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9" name="Google Shape;18299;p33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0" name="Google Shape;18300;p33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1" name="Google Shape;18301;p33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2" name="Google Shape;18302;p33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3" name="Google Shape;18303;p33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4" name="Google Shape;18304;p33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5" name="Google Shape;18305;p33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6" name="Google Shape;18306;p33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7" name="Google Shape;18307;p33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8" name="Google Shape;18308;p33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9" name="Google Shape;18309;p33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0" name="Google Shape;18310;p33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1" name="Google Shape;18311;p33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2" name="Google Shape;18312;p33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3" name="Google Shape;18313;p33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4" name="Google Shape;18314;p33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5" name="Google Shape;18315;p33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6" name="Google Shape;18316;p33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7" name="Google Shape;18317;p33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8" name="Google Shape;18318;p33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9" name="Google Shape;18319;p33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0" name="Google Shape;18320;p33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1" name="Google Shape;18321;p33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2" name="Google Shape;18322;p33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3" name="Google Shape;18323;p33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4" name="Google Shape;18324;p33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5" name="Google Shape;18325;p33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6" name="Google Shape;18326;p33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7" name="Google Shape;18327;p33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8" name="Google Shape;18328;p33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9" name="Google Shape;18329;p33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0" name="Google Shape;18330;p33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1" name="Google Shape;18331;p33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2" name="Google Shape;18332;p33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3" name="Google Shape;18333;p33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4" name="Google Shape;18334;p33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5" name="Google Shape;18335;p33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6" name="Google Shape;18336;p33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7" name="Google Shape;18337;p33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8" name="Google Shape;18338;p33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9" name="Google Shape;18339;p33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0" name="Google Shape;18340;p33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1" name="Google Shape;18341;p33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2" name="Google Shape;18342;p33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3" name="Google Shape;18343;p33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4" name="Google Shape;18344;p33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5" name="Google Shape;18345;p33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6" name="Google Shape;18346;p33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7" name="Google Shape;18347;p33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8" name="Google Shape;18348;p33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9" name="Google Shape;18349;p33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0" name="Google Shape;18350;p33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1" name="Google Shape;18351;p33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2" name="Google Shape;18352;p33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3" name="Google Shape;18353;p33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4" name="Google Shape;18354;p33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5" name="Google Shape;18355;p33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6" name="Google Shape;18356;p33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7" name="Google Shape;18357;p33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8" name="Google Shape;18358;p33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9" name="Google Shape;18359;p33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0" name="Google Shape;18360;p33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1" name="Google Shape;18361;p33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2" name="Google Shape;18362;p33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3" name="Google Shape;18363;p33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4" name="Google Shape;18364;p33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5" name="Google Shape;18365;p33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6" name="Google Shape;18366;p33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7" name="Google Shape;18367;p33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8" name="Google Shape;18368;p33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9" name="Google Shape;18369;p33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0" name="Google Shape;18370;p33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1" name="Google Shape;18371;p33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2" name="Google Shape;18372;p33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3" name="Google Shape;18373;p33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4" name="Google Shape;18374;p33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5" name="Google Shape;18375;p33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6" name="Google Shape;18376;p33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7" name="Google Shape;18377;p33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8" name="Google Shape;18378;p33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9" name="Google Shape;18379;p33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0" name="Google Shape;18380;p33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1" name="Google Shape;18381;p33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2" name="Google Shape;18382;p33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3" name="Google Shape;18383;p33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4" name="Google Shape;18384;p33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5" name="Google Shape;18385;p33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6" name="Google Shape;18386;p33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7" name="Google Shape;18387;p33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8" name="Google Shape;18388;p33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9" name="Google Shape;18389;p33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0" name="Google Shape;18390;p33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1" name="Google Shape;18391;p33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2" name="Google Shape;18392;p33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3" name="Google Shape;18393;p33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4" name="Google Shape;18394;p33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5" name="Google Shape;18395;p33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6" name="Google Shape;18396;p33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7" name="Google Shape;18397;p33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8" name="Google Shape;18398;p33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9" name="Google Shape;18399;p33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0" name="Google Shape;18400;p33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1" name="Google Shape;18401;p33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2" name="Google Shape;18402;p33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3" name="Google Shape;18403;p33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4" name="Google Shape;18404;p33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5" name="Google Shape;18405;p33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6" name="Google Shape;18406;p33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7" name="Google Shape;18407;p33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8" name="Google Shape;18408;p33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9" name="Google Shape;18409;p33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0" name="Google Shape;18410;p33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1" name="Google Shape;18411;p33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2" name="Google Shape;18412;p33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3" name="Google Shape;18413;p33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4" name="Google Shape;18414;p33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5" name="Google Shape;18415;p33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6" name="Google Shape;18416;p33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7" name="Google Shape;18417;p33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8" name="Google Shape;18418;p33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9" name="Google Shape;18419;p33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0" name="Google Shape;18420;p33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1" name="Google Shape;18421;p33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2" name="Google Shape;18422;p33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3" name="Google Shape;18423;p33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4" name="Google Shape;18424;p33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5" name="Google Shape;18425;p33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6" name="Google Shape;18426;p33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7" name="Google Shape;18427;p33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8" name="Google Shape;18428;p33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9" name="Google Shape;18429;p33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0" name="Google Shape;18430;p33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1" name="Google Shape;18431;p33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2" name="Google Shape;18432;p33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3" name="Google Shape;18433;p33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4" name="Google Shape;18434;p33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5" name="Google Shape;18435;p33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6" name="Google Shape;18436;p33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7" name="Google Shape;18437;p33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8" name="Google Shape;18438;p33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9" name="Google Shape;18439;p33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0" name="Google Shape;18440;p33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1" name="Google Shape;18441;p33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2" name="Google Shape;18442;p33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3" name="Google Shape;18443;p33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4" name="Google Shape;18444;p33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5" name="Google Shape;18445;p33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6" name="Google Shape;18446;p33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7" name="Google Shape;18447;p33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8" name="Google Shape;18448;p33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9" name="Google Shape;18449;p33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0" name="Google Shape;18450;p33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1" name="Google Shape;18451;p33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2" name="Google Shape;18452;p33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3" name="Google Shape;18453;p33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4" name="Google Shape;18454;p33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5" name="Google Shape;18455;p33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6" name="Google Shape;18456;p33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7" name="Google Shape;18457;p33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8" name="Google Shape;18458;p33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9" name="Google Shape;18459;p33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0" name="Google Shape;18460;p33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1" name="Google Shape;18461;p33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2" name="Google Shape;18462;p33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3" name="Google Shape;18463;p33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4" name="Google Shape;18464;p33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5" name="Google Shape;18465;p33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6" name="Google Shape;18466;p33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7" name="Google Shape;18467;p33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8" name="Google Shape;18468;p33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9" name="Google Shape;18469;p33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0" name="Google Shape;18470;p33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1" name="Google Shape;18471;p33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2" name="Google Shape;18472;p33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3" name="Google Shape;18473;p33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4" name="Google Shape;18474;p33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5" name="Google Shape;18475;p33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6" name="Google Shape;18476;p33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7" name="Google Shape;18477;p33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8" name="Google Shape;18478;p33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9" name="Google Shape;18479;p33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0" name="Google Shape;18480;p33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1" name="Google Shape;18481;p33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2" name="Google Shape;18482;p33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3" name="Google Shape;18483;p33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4" name="Google Shape;18484;p33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5" name="Google Shape;18485;p33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6" name="Google Shape;18486;p33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7" name="Google Shape;18487;p33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8" name="Google Shape;18488;p33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9" name="Google Shape;18489;p33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0" name="Google Shape;18490;p33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1" name="Google Shape;18491;p33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2" name="Google Shape;18492;p33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3" name="Google Shape;18493;p33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4" name="Google Shape;18494;p33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5" name="Google Shape;18495;p33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6" name="Google Shape;18496;p33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7" name="Google Shape;18497;p33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8" name="Google Shape;18498;p33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9" name="Google Shape;18499;p33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0" name="Google Shape;18500;p33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1" name="Google Shape;18501;p33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2" name="Google Shape;18502;p33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3" name="Google Shape;18503;p33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4" name="Google Shape;18504;p33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5" name="Google Shape;18505;p33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6" name="Google Shape;18506;p33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7" name="Google Shape;18507;p33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8" name="Google Shape;18508;p33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9" name="Google Shape;18509;p33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0" name="Google Shape;18510;p33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18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2" name="Google Shape;18512;p34"/>
          <p:cNvSpPr/>
          <p:nvPr/>
        </p:nvSpPr>
        <p:spPr>
          <a:xfrm>
            <a:off x="128325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513" name="Google Shape;18513;p34"/>
          <p:cNvGrpSpPr/>
          <p:nvPr/>
        </p:nvGrpSpPr>
        <p:grpSpPr>
          <a:xfrm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8514" name="Google Shape;18514;p34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34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34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34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34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34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34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34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34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34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34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34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34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34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34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34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34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34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34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3" name="Google Shape;18533;p34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4" name="Google Shape;18534;p34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34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34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34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34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34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34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34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34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34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34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34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34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34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34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34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34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34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34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34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34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34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34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34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34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34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34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34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34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34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4" name="Google Shape;18564;p34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5" name="Google Shape;18565;p34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34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34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34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34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34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34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34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34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34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34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34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34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34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34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34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34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34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34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34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34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6" name="Google Shape;18586;p34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7" name="Google Shape;18587;p34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34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34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34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34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34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34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34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34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34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34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34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34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0" name="Google Shape;18600;p34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1" name="Google Shape;18601;p34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2" name="Google Shape;18602;p34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3" name="Google Shape;18603;p34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34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5" name="Google Shape;18605;p34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6" name="Google Shape;18606;p34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34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34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34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34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34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34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34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4" name="Google Shape;18614;p34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5" name="Google Shape;18615;p34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34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7" name="Google Shape;18617;p34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8" name="Google Shape;18618;p34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9" name="Google Shape;18619;p34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0" name="Google Shape;18620;p34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1" name="Google Shape;18621;p34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2" name="Google Shape;18622;p34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3" name="Google Shape;18623;p34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4" name="Google Shape;18624;p34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5" name="Google Shape;18625;p34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6" name="Google Shape;18626;p34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34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34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34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34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34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34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3" name="Google Shape;18633;p34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4" name="Google Shape;18634;p34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34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6" name="Google Shape;18636;p34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7" name="Google Shape;18637;p34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8" name="Google Shape;18638;p34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9" name="Google Shape;18639;p34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0" name="Google Shape;18640;p34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1" name="Google Shape;18641;p34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2" name="Google Shape;18642;p34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3" name="Google Shape;18643;p34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4" name="Google Shape;18644;p34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5" name="Google Shape;18645;p34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6" name="Google Shape;18646;p34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7" name="Google Shape;18647;p34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8" name="Google Shape;18648;p34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9" name="Google Shape;18649;p34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0" name="Google Shape;18650;p34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1" name="Google Shape;18651;p34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2" name="Google Shape;18652;p34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3" name="Google Shape;18653;p34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4" name="Google Shape;18654;p34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5" name="Google Shape;18655;p34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6" name="Google Shape;18656;p34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7" name="Google Shape;18657;p34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8" name="Google Shape;18658;p34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9" name="Google Shape;18659;p34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0" name="Google Shape;18660;p34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1" name="Google Shape;18661;p34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2" name="Google Shape;18662;p34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3" name="Google Shape;18663;p34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4" name="Google Shape;18664;p34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5" name="Google Shape;18665;p34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6" name="Google Shape;18666;p34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7" name="Google Shape;18667;p34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8" name="Google Shape;18668;p34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9" name="Google Shape;18669;p34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0" name="Google Shape;18670;p34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1" name="Google Shape;18671;p34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2" name="Google Shape;18672;p34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3" name="Google Shape;18673;p34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4" name="Google Shape;18674;p34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5" name="Google Shape;18675;p34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6" name="Google Shape;18676;p34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7" name="Google Shape;18677;p34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8" name="Google Shape;18678;p34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9" name="Google Shape;18679;p34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0" name="Google Shape;18680;p34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1" name="Google Shape;18681;p34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2" name="Google Shape;18682;p34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3" name="Google Shape;18683;p34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4" name="Google Shape;18684;p34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5" name="Google Shape;18685;p34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6" name="Google Shape;18686;p34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7" name="Google Shape;18687;p34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8" name="Google Shape;18688;p34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9" name="Google Shape;18689;p34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0" name="Google Shape;18690;p34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1" name="Google Shape;18691;p34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2" name="Google Shape;18692;p34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3" name="Google Shape;18693;p34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4" name="Google Shape;18694;p34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5" name="Google Shape;18695;p34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6" name="Google Shape;18696;p34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7" name="Google Shape;18697;p34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8" name="Google Shape;18698;p34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9" name="Google Shape;18699;p34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0" name="Google Shape;18700;p34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1" name="Google Shape;18701;p34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2" name="Google Shape;18702;p34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3" name="Google Shape;18703;p34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4" name="Google Shape;18704;p34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5" name="Google Shape;18705;p34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6" name="Google Shape;18706;p34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7" name="Google Shape;18707;p34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8" name="Google Shape;18708;p34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9" name="Google Shape;18709;p34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0" name="Google Shape;18710;p34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1" name="Google Shape;18711;p34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2" name="Google Shape;18712;p34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3" name="Google Shape;18713;p34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4" name="Google Shape;18714;p34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5" name="Google Shape;18715;p34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6" name="Google Shape;18716;p34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7" name="Google Shape;18717;p34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8" name="Google Shape;18718;p34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9" name="Google Shape;18719;p34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0" name="Google Shape;18720;p34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1" name="Google Shape;18721;p34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2" name="Google Shape;18722;p34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3" name="Google Shape;18723;p34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4" name="Google Shape;18724;p34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5" name="Google Shape;18725;p34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6" name="Google Shape;18726;p34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7" name="Google Shape;18727;p34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8" name="Google Shape;18728;p34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9" name="Google Shape;18729;p34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0" name="Google Shape;18730;p34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1" name="Google Shape;18731;p34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2" name="Google Shape;18732;p34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3" name="Google Shape;18733;p34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4" name="Google Shape;18734;p34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5" name="Google Shape;18735;p34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6" name="Google Shape;18736;p34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7" name="Google Shape;18737;p34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8" name="Google Shape;18738;p34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9" name="Google Shape;18739;p34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0" name="Google Shape;18740;p34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1" name="Google Shape;18741;p34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2" name="Google Shape;18742;p34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3" name="Google Shape;18743;p34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4" name="Google Shape;18744;p34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5" name="Google Shape;18745;p34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6" name="Google Shape;18746;p34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7" name="Google Shape;18747;p34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8" name="Google Shape;18748;p34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9" name="Google Shape;18749;p34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0" name="Google Shape;18750;p34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1" name="Google Shape;18751;p34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2" name="Google Shape;18752;p34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3" name="Google Shape;18753;p34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4" name="Google Shape;18754;p34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5" name="Google Shape;18755;p34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6" name="Google Shape;18756;p34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7" name="Google Shape;18757;p34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8" name="Google Shape;18758;p34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9" name="Google Shape;18759;p34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0" name="Google Shape;18760;p34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1" name="Google Shape;18761;p34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2" name="Google Shape;18762;p34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3" name="Google Shape;18763;p34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4" name="Google Shape;18764;p34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5" name="Google Shape;18765;p34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6" name="Google Shape;18766;p34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7" name="Google Shape;18767;p34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8" name="Google Shape;18768;p34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9" name="Google Shape;18769;p34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0" name="Google Shape;18770;p34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1" name="Google Shape;18771;p34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2" name="Google Shape;18772;p34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3" name="Google Shape;18773;p34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4" name="Google Shape;18774;p34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5" name="Google Shape;18775;p34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6" name="Google Shape;18776;p34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7" name="Google Shape;18777;p34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8" name="Google Shape;18778;p34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9" name="Google Shape;18779;p34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0" name="Google Shape;18780;p34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1" name="Google Shape;18781;p34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2" name="Google Shape;18782;p34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3" name="Google Shape;18783;p34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4" name="Google Shape;18784;p34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5" name="Google Shape;18785;p34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6" name="Google Shape;18786;p34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7" name="Google Shape;18787;p34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8" name="Google Shape;18788;p34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9" name="Google Shape;18789;p34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0" name="Google Shape;18790;p34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1" name="Google Shape;18791;p34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2" name="Google Shape;18792;p34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3" name="Google Shape;18793;p34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4" name="Google Shape;18794;p34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5" name="Google Shape;18795;p34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6" name="Google Shape;18796;p34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7" name="Google Shape;18797;p34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8" name="Google Shape;18798;p34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9" name="Google Shape;18799;p34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0" name="Google Shape;18800;p34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1" name="Google Shape;18801;p34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2" name="Google Shape;18802;p34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3" name="Google Shape;18803;p34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4" name="Google Shape;18804;p34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5" name="Google Shape;18805;p34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6" name="Google Shape;18806;p34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7" name="Google Shape;18807;p34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8" name="Google Shape;18808;p34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9" name="Google Shape;18809;p34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0" name="Google Shape;18810;p34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1" name="Google Shape;18811;p34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2" name="Google Shape;18812;p34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3" name="Google Shape;18813;p34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4" name="Google Shape;18814;p34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5" name="Google Shape;18815;p34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6" name="Google Shape;18816;p34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7" name="Google Shape;18817;p34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8" name="Google Shape;18818;p34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9" name="Google Shape;18819;p34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0" name="Google Shape;18820;p34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1" name="Google Shape;18821;p34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2" name="Google Shape;18822;p34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3" name="Google Shape;18823;p34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4" name="Google Shape;18824;p34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5" name="Google Shape;18825;p34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6" name="Google Shape;18826;p34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7" name="Google Shape;18827;p34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8" name="Google Shape;18828;p34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9" name="Google Shape;18829;p34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0" name="Google Shape;18830;p34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1" name="Google Shape;18831;p34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2" name="Google Shape;18832;p34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3" name="Google Shape;18833;p34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4" name="Google Shape;18834;p34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5" name="Google Shape;18835;p34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6" name="Google Shape;18836;p34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7" name="Google Shape;18837;p34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8" name="Google Shape;18838;p34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9" name="Google Shape;18839;p34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0" name="Google Shape;18840;p34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1" name="Google Shape;18841;p34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2" name="Google Shape;18842;p34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3" name="Google Shape;18843;p34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4" name="Google Shape;18844;p34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5" name="Google Shape;18845;p34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6" name="Google Shape;18846;p34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7" name="Google Shape;18847;p34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8" name="Google Shape;18848;p34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9" name="Google Shape;18849;p34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0" name="Google Shape;18850;p34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1" name="Google Shape;18851;p34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2" name="Google Shape;18852;p34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3" name="Google Shape;18853;p34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4" name="Google Shape;18854;p34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5" name="Google Shape;18855;p34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6" name="Google Shape;18856;p34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7" name="Google Shape;18857;p34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8" name="Google Shape;18858;p34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9" name="Google Shape;18859;p34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0" name="Google Shape;18860;p34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1" name="Google Shape;18861;p34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2" name="Google Shape;18862;p34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3" name="Google Shape;18863;p34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4" name="Google Shape;18864;p34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5" name="Google Shape;18865;p34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6" name="Google Shape;18866;p34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7" name="Google Shape;18867;p34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8" name="Google Shape;18868;p34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9" name="Google Shape;18869;p34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0" name="Google Shape;18870;p34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1" name="Google Shape;18871;p34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2" name="Google Shape;18872;p34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3" name="Google Shape;18873;p34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4" name="Google Shape;18874;p34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5" name="Google Shape;18875;p34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6" name="Google Shape;18876;p34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7" name="Google Shape;18877;p34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8" name="Google Shape;18878;p34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9" name="Google Shape;18879;p34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0" name="Google Shape;18880;p34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1" name="Google Shape;18881;p34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2" name="Google Shape;18882;p34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3" name="Google Shape;18883;p34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4" name="Google Shape;18884;p34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5" name="Google Shape;18885;p34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6" name="Google Shape;18886;p34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7" name="Google Shape;18887;p34"/>
          <p:cNvGrpSpPr/>
          <p:nvPr/>
        </p:nvGrpSpPr>
        <p:grpSpPr>
          <a:xfrm>
            <a:off x="11" y="-5"/>
            <a:ext cx="9150140" cy="5143520"/>
            <a:chOff x="11" y="-5"/>
            <a:chExt cx="9150140" cy="5143520"/>
          </a:xfrm>
        </p:grpSpPr>
        <p:sp>
          <p:nvSpPr>
            <p:cNvPr id="18888" name="Google Shape;18888;p34"/>
            <p:cNvSpPr/>
            <p:nvPr/>
          </p:nvSpPr>
          <p:spPr>
            <a:xfrm>
              <a:off x="11" y="-5"/>
              <a:ext cx="9150140" cy="5143520"/>
            </a:xfrm>
            <a:custGeom>
              <a:avLst/>
              <a:gdLst/>
              <a:ahLst/>
              <a:cxnLst/>
              <a:rect l="l" t="t" r="r" b="b"/>
              <a:pathLst>
                <a:path w="66624" h="37451" extrusionOk="0">
                  <a:moveTo>
                    <a:pt x="43786" y="909"/>
                  </a:moveTo>
                  <a:cubicBezTo>
                    <a:pt x="43795" y="909"/>
                    <a:pt x="43793" y="919"/>
                    <a:pt x="43759" y="946"/>
                  </a:cubicBezTo>
                  <a:cubicBezTo>
                    <a:pt x="43748" y="926"/>
                    <a:pt x="43775" y="909"/>
                    <a:pt x="43786" y="909"/>
                  </a:cubicBezTo>
                  <a:close/>
                  <a:moveTo>
                    <a:pt x="56088" y="909"/>
                  </a:moveTo>
                  <a:cubicBezTo>
                    <a:pt x="56097" y="909"/>
                    <a:pt x="56096" y="919"/>
                    <a:pt x="56061" y="946"/>
                  </a:cubicBezTo>
                  <a:cubicBezTo>
                    <a:pt x="56051" y="926"/>
                    <a:pt x="56078" y="909"/>
                    <a:pt x="56088" y="909"/>
                  </a:cubicBezTo>
                  <a:close/>
                  <a:moveTo>
                    <a:pt x="19788" y="910"/>
                  </a:moveTo>
                  <a:cubicBezTo>
                    <a:pt x="19752" y="928"/>
                    <a:pt x="19734" y="946"/>
                    <a:pt x="19734" y="964"/>
                  </a:cubicBezTo>
                  <a:cubicBezTo>
                    <a:pt x="19734" y="937"/>
                    <a:pt x="19752" y="910"/>
                    <a:pt x="19788" y="910"/>
                  </a:cubicBezTo>
                  <a:close/>
                  <a:moveTo>
                    <a:pt x="32081" y="910"/>
                  </a:moveTo>
                  <a:cubicBezTo>
                    <a:pt x="32054" y="928"/>
                    <a:pt x="32036" y="946"/>
                    <a:pt x="32027" y="964"/>
                  </a:cubicBezTo>
                  <a:cubicBezTo>
                    <a:pt x="32036" y="937"/>
                    <a:pt x="32045" y="910"/>
                    <a:pt x="32081" y="910"/>
                  </a:cubicBezTo>
                  <a:close/>
                  <a:moveTo>
                    <a:pt x="34730" y="964"/>
                  </a:moveTo>
                  <a:cubicBezTo>
                    <a:pt x="34777" y="974"/>
                    <a:pt x="34776" y="985"/>
                    <a:pt x="34763" y="985"/>
                  </a:cubicBezTo>
                  <a:cubicBezTo>
                    <a:pt x="34753" y="985"/>
                    <a:pt x="34738" y="979"/>
                    <a:pt x="34730" y="964"/>
                  </a:cubicBezTo>
                  <a:close/>
                  <a:moveTo>
                    <a:pt x="47033" y="964"/>
                  </a:moveTo>
                  <a:lnTo>
                    <a:pt x="47033" y="964"/>
                  </a:lnTo>
                  <a:cubicBezTo>
                    <a:pt x="47074" y="974"/>
                    <a:pt x="47073" y="985"/>
                    <a:pt x="47062" y="985"/>
                  </a:cubicBezTo>
                  <a:cubicBezTo>
                    <a:pt x="47054" y="985"/>
                    <a:pt x="47040" y="979"/>
                    <a:pt x="47033" y="964"/>
                  </a:cubicBezTo>
                  <a:close/>
                  <a:moveTo>
                    <a:pt x="20106" y="944"/>
                  </a:moveTo>
                  <a:cubicBezTo>
                    <a:pt x="20113" y="944"/>
                    <a:pt x="20120" y="945"/>
                    <a:pt x="20127" y="946"/>
                  </a:cubicBezTo>
                  <a:cubicBezTo>
                    <a:pt x="20109" y="946"/>
                    <a:pt x="20064" y="973"/>
                    <a:pt x="20011" y="1000"/>
                  </a:cubicBezTo>
                  <a:cubicBezTo>
                    <a:pt x="20034" y="969"/>
                    <a:pt x="20064" y="944"/>
                    <a:pt x="20106" y="944"/>
                  </a:cubicBezTo>
                  <a:close/>
                  <a:moveTo>
                    <a:pt x="32408" y="944"/>
                  </a:moveTo>
                  <a:cubicBezTo>
                    <a:pt x="32415" y="944"/>
                    <a:pt x="32422" y="945"/>
                    <a:pt x="32429" y="946"/>
                  </a:cubicBezTo>
                  <a:cubicBezTo>
                    <a:pt x="32411" y="946"/>
                    <a:pt x="32366" y="973"/>
                    <a:pt x="32313" y="1000"/>
                  </a:cubicBezTo>
                  <a:cubicBezTo>
                    <a:pt x="32328" y="969"/>
                    <a:pt x="32364" y="944"/>
                    <a:pt x="32408" y="944"/>
                  </a:cubicBezTo>
                  <a:close/>
                  <a:moveTo>
                    <a:pt x="40253" y="982"/>
                  </a:moveTo>
                  <a:cubicBezTo>
                    <a:pt x="40195" y="1009"/>
                    <a:pt x="40157" y="1022"/>
                    <a:pt x="40125" y="1022"/>
                  </a:cubicBezTo>
                  <a:cubicBezTo>
                    <a:pt x="40094" y="1022"/>
                    <a:pt x="40070" y="1009"/>
                    <a:pt x="40038" y="982"/>
                  </a:cubicBezTo>
                  <a:close/>
                  <a:moveTo>
                    <a:pt x="54972" y="928"/>
                  </a:moveTo>
                  <a:cubicBezTo>
                    <a:pt x="55023" y="1000"/>
                    <a:pt x="55027" y="1032"/>
                    <a:pt x="54984" y="1032"/>
                  </a:cubicBezTo>
                  <a:cubicBezTo>
                    <a:pt x="54974" y="1032"/>
                    <a:pt x="54961" y="1030"/>
                    <a:pt x="54946" y="1026"/>
                  </a:cubicBezTo>
                  <a:cubicBezTo>
                    <a:pt x="54838" y="982"/>
                    <a:pt x="54865" y="955"/>
                    <a:pt x="54972" y="928"/>
                  </a:cubicBezTo>
                  <a:close/>
                  <a:moveTo>
                    <a:pt x="40520" y="991"/>
                  </a:moveTo>
                  <a:cubicBezTo>
                    <a:pt x="40547" y="1026"/>
                    <a:pt x="40529" y="1044"/>
                    <a:pt x="40476" y="1062"/>
                  </a:cubicBezTo>
                  <a:cubicBezTo>
                    <a:pt x="40502" y="1018"/>
                    <a:pt x="40520" y="1000"/>
                    <a:pt x="40520" y="991"/>
                  </a:cubicBezTo>
                  <a:close/>
                  <a:moveTo>
                    <a:pt x="43687" y="910"/>
                  </a:moveTo>
                  <a:cubicBezTo>
                    <a:pt x="43705" y="973"/>
                    <a:pt x="43687" y="1018"/>
                    <a:pt x="43643" y="1062"/>
                  </a:cubicBezTo>
                  <a:cubicBezTo>
                    <a:pt x="43509" y="973"/>
                    <a:pt x="43651" y="910"/>
                    <a:pt x="43687" y="910"/>
                  </a:cubicBezTo>
                  <a:close/>
                  <a:moveTo>
                    <a:pt x="53829" y="826"/>
                  </a:moveTo>
                  <a:cubicBezTo>
                    <a:pt x="53881" y="826"/>
                    <a:pt x="53977" y="840"/>
                    <a:pt x="54143" y="875"/>
                  </a:cubicBezTo>
                  <a:cubicBezTo>
                    <a:pt x="53991" y="910"/>
                    <a:pt x="54080" y="1062"/>
                    <a:pt x="53830" y="1062"/>
                  </a:cubicBezTo>
                  <a:cubicBezTo>
                    <a:pt x="53975" y="986"/>
                    <a:pt x="53653" y="826"/>
                    <a:pt x="53829" y="826"/>
                  </a:cubicBezTo>
                  <a:close/>
                  <a:moveTo>
                    <a:pt x="46834" y="924"/>
                  </a:moveTo>
                  <a:cubicBezTo>
                    <a:pt x="46877" y="924"/>
                    <a:pt x="46917" y="946"/>
                    <a:pt x="46917" y="1000"/>
                  </a:cubicBezTo>
                  <a:cubicBezTo>
                    <a:pt x="46891" y="1057"/>
                    <a:pt x="46861" y="1084"/>
                    <a:pt x="46826" y="1084"/>
                  </a:cubicBezTo>
                  <a:cubicBezTo>
                    <a:pt x="46800" y="1084"/>
                    <a:pt x="46772" y="1070"/>
                    <a:pt x="46738" y="1044"/>
                  </a:cubicBezTo>
                  <a:cubicBezTo>
                    <a:pt x="46695" y="975"/>
                    <a:pt x="46768" y="924"/>
                    <a:pt x="46834" y="924"/>
                  </a:cubicBezTo>
                  <a:close/>
                  <a:moveTo>
                    <a:pt x="15033" y="966"/>
                  </a:moveTo>
                  <a:cubicBezTo>
                    <a:pt x="15092" y="966"/>
                    <a:pt x="15111" y="998"/>
                    <a:pt x="15086" y="1062"/>
                  </a:cubicBezTo>
                  <a:cubicBezTo>
                    <a:pt x="15086" y="1093"/>
                    <a:pt x="15059" y="1104"/>
                    <a:pt x="15022" y="1104"/>
                  </a:cubicBezTo>
                  <a:cubicBezTo>
                    <a:pt x="14950" y="1104"/>
                    <a:pt x="14842" y="1062"/>
                    <a:pt x="14819" y="1026"/>
                  </a:cubicBezTo>
                  <a:cubicBezTo>
                    <a:pt x="14914" y="987"/>
                    <a:pt x="14986" y="966"/>
                    <a:pt x="15033" y="966"/>
                  </a:cubicBezTo>
                  <a:close/>
                  <a:moveTo>
                    <a:pt x="27331" y="966"/>
                  </a:moveTo>
                  <a:cubicBezTo>
                    <a:pt x="27390" y="966"/>
                    <a:pt x="27408" y="998"/>
                    <a:pt x="27388" y="1062"/>
                  </a:cubicBezTo>
                  <a:cubicBezTo>
                    <a:pt x="27388" y="1093"/>
                    <a:pt x="27360" y="1104"/>
                    <a:pt x="27321" y="1104"/>
                  </a:cubicBezTo>
                  <a:cubicBezTo>
                    <a:pt x="27247" y="1104"/>
                    <a:pt x="27135" y="1062"/>
                    <a:pt x="27112" y="1026"/>
                  </a:cubicBezTo>
                  <a:cubicBezTo>
                    <a:pt x="27211" y="987"/>
                    <a:pt x="27284" y="966"/>
                    <a:pt x="27331" y="966"/>
                  </a:cubicBezTo>
                  <a:close/>
                  <a:moveTo>
                    <a:pt x="44297" y="1040"/>
                  </a:moveTo>
                  <a:cubicBezTo>
                    <a:pt x="44330" y="1040"/>
                    <a:pt x="44349" y="1064"/>
                    <a:pt x="44321" y="1125"/>
                  </a:cubicBezTo>
                  <a:cubicBezTo>
                    <a:pt x="44276" y="1116"/>
                    <a:pt x="44231" y="1107"/>
                    <a:pt x="44196" y="1089"/>
                  </a:cubicBezTo>
                  <a:cubicBezTo>
                    <a:pt x="44225" y="1059"/>
                    <a:pt x="44267" y="1040"/>
                    <a:pt x="44297" y="1040"/>
                  </a:cubicBezTo>
                  <a:close/>
                  <a:moveTo>
                    <a:pt x="39236" y="993"/>
                  </a:moveTo>
                  <a:cubicBezTo>
                    <a:pt x="39258" y="993"/>
                    <a:pt x="39280" y="1004"/>
                    <a:pt x="39280" y="1026"/>
                  </a:cubicBezTo>
                  <a:cubicBezTo>
                    <a:pt x="39267" y="1102"/>
                    <a:pt x="39251" y="1140"/>
                    <a:pt x="39236" y="1140"/>
                  </a:cubicBezTo>
                  <a:cubicBezTo>
                    <a:pt x="39220" y="1140"/>
                    <a:pt x="39204" y="1102"/>
                    <a:pt x="39191" y="1026"/>
                  </a:cubicBezTo>
                  <a:cubicBezTo>
                    <a:pt x="39191" y="1004"/>
                    <a:pt x="39213" y="993"/>
                    <a:pt x="39236" y="993"/>
                  </a:cubicBezTo>
                  <a:close/>
                  <a:moveTo>
                    <a:pt x="31876" y="1107"/>
                  </a:moveTo>
                  <a:lnTo>
                    <a:pt x="31876" y="1107"/>
                  </a:lnTo>
                  <a:cubicBezTo>
                    <a:pt x="31851" y="1159"/>
                    <a:pt x="31840" y="1177"/>
                    <a:pt x="31839" y="1177"/>
                  </a:cubicBezTo>
                  <a:cubicBezTo>
                    <a:pt x="31836" y="1177"/>
                    <a:pt x="31854" y="1134"/>
                    <a:pt x="31876" y="1107"/>
                  </a:cubicBezTo>
                  <a:close/>
                  <a:moveTo>
                    <a:pt x="27558" y="1169"/>
                  </a:moveTo>
                  <a:cubicBezTo>
                    <a:pt x="27546" y="1178"/>
                    <a:pt x="27524" y="1181"/>
                    <a:pt x="27506" y="1181"/>
                  </a:cubicBezTo>
                  <a:cubicBezTo>
                    <a:pt x="27471" y="1181"/>
                    <a:pt x="27451" y="1169"/>
                    <a:pt x="27558" y="1169"/>
                  </a:cubicBezTo>
                  <a:close/>
                  <a:moveTo>
                    <a:pt x="41527" y="1187"/>
                  </a:moveTo>
                  <a:lnTo>
                    <a:pt x="41527" y="1187"/>
                  </a:lnTo>
                  <a:cubicBezTo>
                    <a:pt x="41530" y="1189"/>
                    <a:pt x="41533" y="1190"/>
                    <a:pt x="41535" y="1190"/>
                  </a:cubicBezTo>
                  <a:cubicBezTo>
                    <a:pt x="41536" y="1190"/>
                    <a:pt x="41537" y="1189"/>
                    <a:pt x="41537" y="1187"/>
                  </a:cubicBezTo>
                  <a:cubicBezTo>
                    <a:pt x="41534" y="1187"/>
                    <a:pt x="41531" y="1187"/>
                    <a:pt x="41527" y="1187"/>
                  </a:cubicBezTo>
                  <a:close/>
                  <a:moveTo>
                    <a:pt x="54609" y="981"/>
                  </a:moveTo>
                  <a:cubicBezTo>
                    <a:pt x="54632" y="981"/>
                    <a:pt x="54476" y="1228"/>
                    <a:pt x="54391" y="1228"/>
                  </a:cubicBezTo>
                  <a:cubicBezTo>
                    <a:pt x="54360" y="1228"/>
                    <a:pt x="54339" y="1195"/>
                    <a:pt x="54339" y="1107"/>
                  </a:cubicBezTo>
                  <a:cubicBezTo>
                    <a:pt x="54339" y="1018"/>
                    <a:pt x="54544" y="982"/>
                    <a:pt x="54607" y="982"/>
                  </a:cubicBezTo>
                  <a:cubicBezTo>
                    <a:pt x="54607" y="982"/>
                    <a:pt x="54608" y="981"/>
                    <a:pt x="54609" y="981"/>
                  </a:cubicBezTo>
                  <a:close/>
                  <a:moveTo>
                    <a:pt x="20413" y="884"/>
                  </a:moveTo>
                  <a:cubicBezTo>
                    <a:pt x="20444" y="884"/>
                    <a:pt x="20471" y="904"/>
                    <a:pt x="20492" y="955"/>
                  </a:cubicBezTo>
                  <a:cubicBezTo>
                    <a:pt x="20501" y="971"/>
                    <a:pt x="20243" y="1231"/>
                    <a:pt x="20136" y="1231"/>
                  </a:cubicBezTo>
                  <a:cubicBezTo>
                    <a:pt x="20125" y="1231"/>
                    <a:pt x="20116" y="1228"/>
                    <a:pt x="20109" y="1223"/>
                  </a:cubicBezTo>
                  <a:cubicBezTo>
                    <a:pt x="20109" y="1223"/>
                    <a:pt x="20287" y="884"/>
                    <a:pt x="20413" y="884"/>
                  </a:cubicBezTo>
                  <a:close/>
                  <a:moveTo>
                    <a:pt x="32715" y="884"/>
                  </a:moveTo>
                  <a:cubicBezTo>
                    <a:pt x="32746" y="884"/>
                    <a:pt x="32773" y="904"/>
                    <a:pt x="32795" y="955"/>
                  </a:cubicBezTo>
                  <a:cubicBezTo>
                    <a:pt x="32795" y="971"/>
                    <a:pt x="32536" y="1231"/>
                    <a:pt x="32436" y="1231"/>
                  </a:cubicBezTo>
                  <a:cubicBezTo>
                    <a:pt x="32426" y="1231"/>
                    <a:pt x="32417" y="1228"/>
                    <a:pt x="32411" y="1223"/>
                  </a:cubicBezTo>
                  <a:cubicBezTo>
                    <a:pt x="32411" y="1223"/>
                    <a:pt x="32589" y="884"/>
                    <a:pt x="32715" y="884"/>
                  </a:cubicBezTo>
                  <a:close/>
                  <a:moveTo>
                    <a:pt x="42679" y="1276"/>
                  </a:moveTo>
                  <a:cubicBezTo>
                    <a:pt x="42680" y="1277"/>
                    <a:pt x="42681" y="1278"/>
                    <a:pt x="42682" y="1278"/>
                  </a:cubicBezTo>
                  <a:cubicBezTo>
                    <a:pt x="42683" y="1278"/>
                    <a:pt x="42685" y="1277"/>
                    <a:pt x="42686" y="1276"/>
                  </a:cubicBezTo>
                  <a:close/>
                  <a:moveTo>
                    <a:pt x="55177" y="1258"/>
                  </a:moveTo>
                  <a:cubicBezTo>
                    <a:pt x="55279" y="1367"/>
                    <a:pt x="55073" y="1388"/>
                    <a:pt x="54956" y="1388"/>
                  </a:cubicBezTo>
                  <a:cubicBezTo>
                    <a:pt x="54918" y="1388"/>
                    <a:pt x="54890" y="1385"/>
                    <a:pt x="54883" y="1383"/>
                  </a:cubicBezTo>
                  <a:cubicBezTo>
                    <a:pt x="54856" y="1383"/>
                    <a:pt x="54910" y="1339"/>
                    <a:pt x="54803" y="1321"/>
                  </a:cubicBezTo>
                  <a:cubicBezTo>
                    <a:pt x="54928" y="1285"/>
                    <a:pt x="55053" y="1258"/>
                    <a:pt x="55177" y="1258"/>
                  </a:cubicBezTo>
                  <a:close/>
                  <a:moveTo>
                    <a:pt x="1071" y="1419"/>
                  </a:moveTo>
                  <a:cubicBezTo>
                    <a:pt x="1071" y="1428"/>
                    <a:pt x="1062" y="1428"/>
                    <a:pt x="1054" y="1428"/>
                  </a:cubicBezTo>
                  <a:cubicBezTo>
                    <a:pt x="1054" y="1428"/>
                    <a:pt x="1062" y="1419"/>
                    <a:pt x="1071" y="1419"/>
                  </a:cubicBezTo>
                  <a:close/>
                  <a:moveTo>
                    <a:pt x="1441" y="1323"/>
                  </a:moveTo>
                  <a:cubicBezTo>
                    <a:pt x="1545" y="1323"/>
                    <a:pt x="1648" y="1349"/>
                    <a:pt x="1749" y="1410"/>
                  </a:cubicBezTo>
                  <a:cubicBezTo>
                    <a:pt x="1619" y="1430"/>
                    <a:pt x="1494" y="1442"/>
                    <a:pt x="1369" y="1442"/>
                  </a:cubicBezTo>
                  <a:cubicBezTo>
                    <a:pt x="1271" y="1442"/>
                    <a:pt x="1173" y="1435"/>
                    <a:pt x="1071" y="1419"/>
                  </a:cubicBezTo>
                  <a:cubicBezTo>
                    <a:pt x="1193" y="1361"/>
                    <a:pt x="1317" y="1323"/>
                    <a:pt x="1441" y="1323"/>
                  </a:cubicBezTo>
                  <a:close/>
                  <a:moveTo>
                    <a:pt x="54688" y="1448"/>
                  </a:moveTo>
                  <a:cubicBezTo>
                    <a:pt x="54709" y="1448"/>
                    <a:pt x="54715" y="1457"/>
                    <a:pt x="54683" y="1457"/>
                  </a:cubicBezTo>
                  <a:cubicBezTo>
                    <a:pt x="54675" y="1457"/>
                    <a:pt x="54665" y="1456"/>
                    <a:pt x="54651" y="1455"/>
                  </a:cubicBezTo>
                  <a:cubicBezTo>
                    <a:pt x="54665" y="1450"/>
                    <a:pt x="54678" y="1448"/>
                    <a:pt x="54688" y="1448"/>
                  </a:cubicBezTo>
                  <a:close/>
                  <a:moveTo>
                    <a:pt x="1251" y="1462"/>
                  </a:moveTo>
                  <a:cubicBezTo>
                    <a:pt x="1253" y="1462"/>
                    <a:pt x="1243" y="1465"/>
                    <a:pt x="1205" y="1473"/>
                  </a:cubicBezTo>
                  <a:cubicBezTo>
                    <a:pt x="1221" y="1467"/>
                    <a:pt x="1248" y="1462"/>
                    <a:pt x="1251" y="1462"/>
                  </a:cubicBezTo>
                  <a:close/>
                  <a:moveTo>
                    <a:pt x="1054" y="1428"/>
                  </a:moveTo>
                  <a:lnTo>
                    <a:pt x="1054" y="1428"/>
                  </a:lnTo>
                  <a:cubicBezTo>
                    <a:pt x="1041" y="1452"/>
                    <a:pt x="1054" y="1506"/>
                    <a:pt x="1038" y="1506"/>
                  </a:cubicBezTo>
                  <a:cubicBezTo>
                    <a:pt x="1030" y="1506"/>
                    <a:pt x="1016" y="1495"/>
                    <a:pt x="991" y="1464"/>
                  </a:cubicBezTo>
                  <a:cubicBezTo>
                    <a:pt x="1009" y="1455"/>
                    <a:pt x="1036" y="1446"/>
                    <a:pt x="1054" y="1428"/>
                  </a:cubicBezTo>
                  <a:close/>
                  <a:moveTo>
                    <a:pt x="11655" y="1217"/>
                  </a:moveTo>
                  <a:cubicBezTo>
                    <a:pt x="11656" y="1217"/>
                    <a:pt x="11952" y="1517"/>
                    <a:pt x="11678" y="1517"/>
                  </a:cubicBezTo>
                  <a:cubicBezTo>
                    <a:pt x="11554" y="1517"/>
                    <a:pt x="11705" y="1267"/>
                    <a:pt x="11661" y="1223"/>
                  </a:cubicBezTo>
                  <a:cubicBezTo>
                    <a:pt x="11657" y="1219"/>
                    <a:pt x="11655" y="1217"/>
                    <a:pt x="11655" y="1217"/>
                  </a:cubicBezTo>
                  <a:close/>
                  <a:moveTo>
                    <a:pt x="2047" y="1577"/>
                  </a:moveTo>
                  <a:cubicBezTo>
                    <a:pt x="2043" y="1578"/>
                    <a:pt x="2039" y="1579"/>
                    <a:pt x="2035" y="1580"/>
                  </a:cubicBezTo>
                  <a:cubicBezTo>
                    <a:pt x="2035" y="1580"/>
                    <a:pt x="2035" y="1581"/>
                    <a:pt x="2035" y="1582"/>
                  </a:cubicBezTo>
                  <a:lnTo>
                    <a:pt x="2035" y="1582"/>
                  </a:lnTo>
                  <a:cubicBezTo>
                    <a:pt x="2039" y="1581"/>
                    <a:pt x="2043" y="1579"/>
                    <a:pt x="2047" y="1577"/>
                  </a:cubicBezTo>
                  <a:close/>
                  <a:moveTo>
                    <a:pt x="973" y="1687"/>
                  </a:moveTo>
                  <a:cubicBezTo>
                    <a:pt x="1000" y="1713"/>
                    <a:pt x="1018" y="1785"/>
                    <a:pt x="991" y="1812"/>
                  </a:cubicBezTo>
                  <a:cubicBezTo>
                    <a:pt x="979" y="1795"/>
                    <a:pt x="958" y="1791"/>
                    <a:pt x="937" y="1791"/>
                  </a:cubicBezTo>
                  <a:cubicBezTo>
                    <a:pt x="907" y="1791"/>
                    <a:pt x="876" y="1800"/>
                    <a:pt x="862" y="1800"/>
                  </a:cubicBezTo>
                  <a:cubicBezTo>
                    <a:pt x="842" y="1800"/>
                    <a:pt x="859" y="1781"/>
                    <a:pt x="973" y="1687"/>
                  </a:cubicBezTo>
                  <a:close/>
                  <a:moveTo>
                    <a:pt x="2342" y="1842"/>
                  </a:moveTo>
                  <a:lnTo>
                    <a:pt x="2342" y="1842"/>
                  </a:lnTo>
                  <a:cubicBezTo>
                    <a:pt x="2350" y="1844"/>
                    <a:pt x="2357" y="1846"/>
                    <a:pt x="2365" y="1847"/>
                  </a:cubicBezTo>
                  <a:cubicBezTo>
                    <a:pt x="2357" y="1845"/>
                    <a:pt x="2350" y="1844"/>
                    <a:pt x="2342" y="1842"/>
                  </a:cubicBezTo>
                  <a:close/>
                  <a:moveTo>
                    <a:pt x="65624" y="1717"/>
                  </a:moveTo>
                  <a:cubicBezTo>
                    <a:pt x="65720" y="1717"/>
                    <a:pt x="65868" y="1865"/>
                    <a:pt x="65722" y="1954"/>
                  </a:cubicBezTo>
                  <a:cubicBezTo>
                    <a:pt x="65713" y="1954"/>
                    <a:pt x="65562" y="1731"/>
                    <a:pt x="65597" y="1722"/>
                  </a:cubicBezTo>
                  <a:cubicBezTo>
                    <a:pt x="65606" y="1719"/>
                    <a:pt x="65615" y="1717"/>
                    <a:pt x="65624" y="1717"/>
                  </a:cubicBezTo>
                  <a:close/>
                  <a:moveTo>
                    <a:pt x="65850" y="2250"/>
                  </a:moveTo>
                  <a:cubicBezTo>
                    <a:pt x="65852" y="2250"/>
                    <a:pt x="65857" y="2260"/>
                    <a:pt x="65865" y="2284"/>
                  </a:cubicBezTo>
                  <a:cubicBezTo>
                    <a:pt x="65874" y="2311"/>
                    <a:pt x="65874" y="2347"/>
                    <a:pt x="65874" y="2382"/>
                  </a:cubicBezTo>
                  <a:cubicBezTo>
                    <a:pt x="65855" y="2307"/>
                    <a:pt x="65845" y="2250"/>
                    <a:pt x="65850" y="2250"/>
                  </a:cubicBezTo>
                  <a:close/>
                  <a:moveTo>
                    <a:pt x="737" y="2174"/>
                  </a:moveTo>
                  <a:lnTo>
                    <a:pt x="737" y="2174"/>
                  </a:lnTo>
                  <a:cubicBezTo>
                    <a:pt x="745" y="2174"/>
                    <a:pt x="764" y="2202"/>
                    <a:pt x="795" y="2258"/>
                  </a:cubicBezTo>
                  <a:cubicBezTo>
                    <a:pt x="857" y="2338"/>
                    <a:pt x="866" y="2409"/>
                    <a:pt x="813" y="2472"/>
                  </a:cubicBezTo>
                  <a:cubicBezTo>
                    <a:pt x="748" y="2273"/>
                    <a:pt x="722" y="2174"/>
                    <a:pt x="737" y="2174"/>
                  </a:cubicBezTo>
                  <a:close/>
                  <a:moveTo>
                    <a:pt x="65264" y="2681"/>
                  </a:moveTo>
                  <a:cubicBezTo>
                    <a:pt x="65364" y="2681"/>
                    <a:pt x="65499" y="2720"/>
                    <a:pt x="65499" y="2748"/>
                  </a:cubicBezTo>
                  <a:cubicBezTo>
                    <a:pt x="65499" y="2792"/>
                    <a:pt x="65433" y="2811"/>
                    <a:pt x="65359" y="2811"/>
                  </a:cubicBezTo>
                  <a:cubicBezTo>
                    <a:pt x="65266" y="2811"/>
                    <a:pt x="65160" y="2780"/>
                    <a:pt x="65160" y="2730"/>
                  </a:cubicBezTo>
                  <a:cubicBezTo>
                    <a:pt x="65160" y="2694"/>
                    <a:pt x="65206" y="2681"/>
                    <a:pt x="65264" y="2681"/>
                  </a:cubicBezTo>
                  <a:close/>
                  <a:moveTo>
                    <a:pt x="1196" y="2748"/>
                  </a:moveTo>
                  <a:cubicBezTo>
                    <a:pt x="1159" y="2779"/>
                    <a:pt x="1174" y="2846"/>
                    <a:pt x="1140" y="2846"/>
                  </a:cubicBezTo>
                  <a:cubicBezTo>
                    <a:pt x="1126" y="2846"/>
                    <a:pt x="1102" y="2834"/>
                    <a:pt x="1062" y="2802"/>
                  </a:cubicBezTo>
                  <a:cubicBezTo>
                    <a:pt x="1116" y="2784"/>
                    <a:pt x="1161" y="2766"/>
                    <a:pt x="1196" y="2748"/>
                  </a:cubicBezTo>
                  <a:close/>
                  <a:moveTo>
                    <a:pt x="65874" y="2382"/>
                  </a:moveTo>
                  <a:lnTo>
                    <a:pt x="65874" y="2382"/>
                  </a:lnTo>
                  <a:cubicBezTo>
                    <a:pt x="65909" y="2525"/>
                    <a:pt x="65945" y="2668"/>
                    <a:pt x="65981" y="2802"/>
                  </a:cubicBezTo>
                  <a:cubicBezTo>
                    <a:pt x="66012" y="2665"/>
                    <a:pt x="66038" y="2595"/>
                    <a:pt x="66062" y="2595"/>
                  </a:cubicBezTo>
                  <a:cubicBezTo>
                    <a:pt x="66085" y="2595"/>
                    <a:pt x="66106" y="2667"/>
                    <a:pt x="66124" y="2811"/>
                  </a:cubicBezTo>
                  <a:cubicBezTo>
                    <a:pt x="66013" y="2844"/>
                    <a:pt x="65935" y="2859"/>
                    <a:pt x="65881" y="2859"/>
                  </a:cubicBezTo>
                  <a:cubicBezTo>
                    <a:pt x="65665" y="2859"/>
                    <a:pt x="65838" y="2618"/>
                    <a:pt x="65874" y="2382"/>
                  </a:cubicBezTo>
                  <a:close/>
                  <a:moveTo>
                    <a:pt x="982" y="3034"/>
                  </a:moveTo>
                  <a:cubicBezTo>
                    <a:pt x="991" y="3043"/>
                    <a:pt x="991" y="3043"/>
                    <a:pt x="991" y="3052"/>
                  </a:cubicBezTo>
                  <a:cubicBezTo>
                    <a:pt x="991" y="3043"/>
                    <a:pt x="982" y="3043"/>
                    <a:pt x="982" y="3034"/>
                  </a:cubicBezTo>
                  <a:close/>
                  <a:moveTo>
                    <a:pt x="1580" y="3221"/>
                  </a:move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ubicBezTo>
                    <a:pt x="1580" y="3221"/>
                    <a:pt x="1580" y="3221"/>
                    <a:pt x="1580" y="3221"/>
                  </a:cubicBezTo>
                  <a:close/>
                  <a:moveTo>
                    <a:pt x="848" y="3266"/>
                  </a:moveTo>
                  <a:lnTo>
                    <a:pt x="848" y="3266"/>
                  </a:lnTo>
                  <a:cubicBezTo>
                    <a:pt x="946" y="3283"/>
                    <a:pt x="982" y="3337"/>
                    <a:pt x="938" y="3417"/>
                  </a:cubicBezTo>
                  <a:cubicBezTo>
                    <a:pt x="955" y="3467"/>
                    <a:pt x="937" y="3495"/>
                    <a:pt x="911" y="3495"/>
                  </a:cubicBezTo>
                  <a:cubicBezTo>
                    <a:pt x="872" y="3495"/>
                    <a:pt x="816" y="3428"/>
                    <a:pt x="848" y="3266"/>
                  </a:cubicBezTo>
                  <a:close/>
                  <a:moveTo>
                    <a:pt x="65842" y="3288"/>
                  </a:moveTo>
                  <a:cubicBezTo>
                    <a:pt x="65885" y="3288"/>
                    <a:pt x="66026" y="3482"/>
                    <a:pt x="66079" y="3542"/>
                  </a:cubicBezTo>
                  <a:lnTo>
                    <a:pt x="66097" y="3542"/>
                  </a:lnTo>
                  <a:cubicBezTo>
                    <a:pt x="66101" y="3554"/>
                    <a:pt x="66101" y="3559"/>
                    <a:pt x="66099" y="3559"/>
                  </a:cubicBezTo>
                  <a:cubicBezTo>
                    <a:pt x="66096" y="3559"/>
                    <a:pt x="66089" y="3552"/>
                    <a:pt x="66079" y="3542"/>
                  </a:cubicBezTo>
                  <a:cubicBezTo>
                    <a:pt x="66017" y="3533"/>
                    <a:pt x="65838" y="3498"/>
                    <a:pt x="65829" y="3310"/>
                  </a:cubicBezTo>
                  <a:cubicBezTo>
                    <a:pt x="65829" y="3295"/>
                    <a:pt x="65834" y="3288"/>
                    <a:pt x="65842" y="3288"/>
                  </a:cubicBezTo>
                  <a:close/>
                  <a:moveTo>
                    <a:pt x="66207" y="3702"/>
                  </a:moveTo>
                  <a:cubicBezTo>
                    <a:pt x="66246" y="3702"/>
                    <a:pt x="66127" y="3970"/>
                    <a:pt x="66106" y="3970"/>
                  </a:cubicBezTo>
                  <a:cubicBezTo>
                    <a:pt x="65981" y="3970"/>
                    <a:pt x="66124" y="3801"/>
                    <a:pt x="66133" y="3774"/>
                  </a:cubicBezTo>
                  <a:cubicBezTo>
                    <a:pt x="66173" y="3722"/>
                    <a:pt x="66196" y="3702"/>
                    <a:pt x="66207" y="3702"/>
                  </a:cubicBezTo>
                  <a:close/>
                  <a:moveTo>
                    <a:pt x="66284" y="4390"/>
                  </a:moveTo>
                  <a:cubicBezTo>
                    <a:pt x="66307" y="4436"/>
                    <a:pt x="66310" y="4452"/>
                    <a:pt x="66305" y="4452"/>
                  </a:cubicBezTo>
                  <a:cubicBezTo>
                    <a:pt x="66296" y="4452"/>
                    <a:pt x="66267" y="4407"/>
                    <a:pt x="66284" y="4390"/>
                  </a:cubicBezTo>
                  <a:close/>
                  <a:moveTo>
                    <a:pt x="1401" y="5112"/>
                  </a:moveTo>
                  <a:cubicBezTo>
                    <a:pt x="1401" y="5121"/>
                    <a:pt x="1393" y="5130"/>
                    <a:pt x="1384" y="5130"/>
                  </a:cubicBezTo>
                  <a:cubicBezTo>
                    <a:pt x="1375" y="5130"/>
                    <a:pt x="1384" y="5121"/>
                    <a:pt x="1401" y="5112"/>
                  </a:cubicBezTo>
                  <a:close/>
                  <a:moveTo>
                    <a:pt x="66286" y="5077"/>
                  </a:moveTo>
                  <a:cubicBezTo>
                    <a:pt x="66333" y="5077"/>
                    <a:pt x="66319" y="5175"/>
                    <a:pt x="66266" y="5175"/>
                  </a:cubicBezTo>
                  <a:cubicBezTo>
                    <a:pt x="66246" y="5179"/>
                    <a:pt x="66230" y="5181"/>
                    <a:pt x="66218" y="5181"/>
                  </a:cubicBezTo>
                  <a:cubicBezTo>
                    <a:pt x="66181" y="5181"/>
                    <a:pt x="66179" y="5161"/>
                    <a:pt x="66213" y="5121"/>
                  </a:cubicBezTo>
                  <a:cubicBezTo>
                    <a:pt x="66245" y="5089"/>
                    <a:pt x="66269" y="5077"/>
                    <a:pt x="66286" y="5077"/>
                  </a:cubicBezTo>
                  <a:close/>
                  <a:moveTo>
                    <a:pt x="974" y="5245"/>
                  </a:moveTo>
                  <a:cubicBezTo>
                    <a:pt x="988" y="5245"/>
                    <a:pt x="1005" y="5269"/>
                    <a:pt x="1027" y="5317"/>
                  </a:cubicBezTo>
                  <a:cubicBezTo>
                    <a:pt x="1080" y="5442"/>
                    <a:pt x="1071" y="5540"/>
                    <a:pt x="946" y="5621"/>
                  </a:cubicBezTo>
                  <a:cubicBezTo>
                    <a:pt x="934" y="5372"/>
                    <a:pt x="943" y="5245"/>
                    <a:pt x="974" y="5245"/>
                  </a:cubicBezTo>
                  <a:close/>
                  <a:moveTo>
                    <a:pt x="920" y="5933"/>
                  </a:moveTo>
                  <a:lnTo>
                    <a:pt x="920" y="5933"/>
                  </a:lnTo>
                  <a:cubicBezTo>
                    <a:pt x="938" y="5933"/>
                    <a:pt x="947" y="5989"/>
                    <a:pt x="941" y="5989"/>
                  </a:cubicBezTo>
                  <a:cubicBezTo>
                    <a:pt x="939" y="5989"/>
                    <a:pt x="932" y="5975"/>
                    <a:pt x="920" y="5933"/>
                  </a:cubicBezTo>
                  <a:close/>
                  <a:moveTo>
                    <a:pt x="66065" y="6041"/>
                  </a:moveTo>
                  <a:cubicBezTo>
                    <a:pt x="66118" y="6041"/>
                    <a:pt x="66061" y="6343"/>
                    <a:pt x="66061" y="6343"/>
                  </a:cubicBezTo>
                  <a:lnTo>
                    <a:pt x="66034" y="6192"/>
                  </a:lnTo>
                  <a:cubicBezTo>
                    <a:pt x="65990" y="6236"/>
                    <a:pt x="65936" y="6281"/>
                    <a:pt x="65892" y="6326"/>
                  </a:cubicBezTo>
                  <a:cubicBezTo>
                    <a:pt x="65988" y="6112"/>
                    <a:pt x="66039" y="6041"/>
                    <a:pt x="66065" y="6041"/>
                  </a:cubicBezTo>
                  <a:close/>
                  <a:moveTo>
                    <a:pt x="1027" y="6326"/>
                  </a:moveTo>
                  <a:lnTo>
                    <a:pt x="1027" y="6326"/>
                  </a:lnTo>
                  <a:cubicBezTo>
                    <a:pt x="1039" y="6326"/>
                    <a:pt x="1047" y="6421"/>
                    <a:pt x="1043" y="6421"/>
                  </a:cubicBezTo>
                  <a:cubicBezTo>
                    <a:pt x="1041" y="6421"/>
                    <a:pt x="1036" y="6397"/>
                    <a:pt x="1027" y="6326"/>
                  </a:cubicBezTo>
                  <a:close/>
                  <a:moveTo>
                    <a:pt x="66257" y="6397"/>
                  </a:moveTo>
                  <a:lnTo>
                    <a:pt x="66257" y="6397"/>
                  </a:lnTo>
                  <a:cubicBezTo>
                    <a:pt x="66266" y="6540"/>
                    <a:pt x="66266" y="6673"/>
                    <a:pt x="66240" y="6816"/>
                  </a:cubicBezTo>
                  <a:cubicBezTo>
                    <a:pt x="66141" y="6718"/>
                    <a:pt x="66106" y="6602"/>
                    <a:pt x="66115" y="6468"/>
                  </a:cubicBezTo>
                  <a:cubicBezTo>
                    <a:pt x="66168" y="6441"/>
                    <a:pt x="66213" y="6415"/>
                    <a:pt x="66257" y="6397"/>
                  </a:cubicBezTo>
                  <a:close/>
                  <a:moveTo>
                    <a:pt x="65942" y="6744"/>
                  </a:moveTo>
                  <a:cubicBezTo>
                    <a:pt x="66489" y="6744"/>
                    <a:pt x="65936" y="7280"/>
                    <a:pt x="65936" y="7289"/>
                  </a:cubicBezTo>
                  <a:cubicBezTo>
                    <a:pt x="65909" y="7137"/>
                    <a:pt x="65936" y="6745"/>
                    <a:pt x="65901" y="6745"/>
                  </a:cubicBezTo>
                  <a:cubicBezTo>
                    <a:pt x="65915" y="6744"/>
                    <a:pt x="65929" y="6744"/>
                    <a:pt x="65942" y="6744"/>
                  </a:cubicBezTo>
                  <a:close/>
                  <a:moveTo>
                    <a:pt x="65857" y="7359"/>
                  </a:moveTo>
                  <a:cubicBezTo>
                    <a:pt x="65859" y="7359"/>
                    <a:pt x="65861" y="7362"/>
                    <a:pt x="65865" y="7369"/>
                  </a:cubicBezTo>
                  <a:lnTo>
                    <a:pt x="65847" y="7369"/>
                  </a:lnTo>
                  <a:cubicBezTo>
                    <a:pt x="65852" y="7364"/>
                    <a:pt x="65854" y="7359"/>
                    <a:pt x="65857" y="7359"/>
                  </a:cubicBezTo>
                  <a:close/>
                  <a:moveTo>
                    <a:pt x="66195" y="7218"/>
                  </a:moveTo>
                  <a:lnTo>
                    <a:pt x="66195" y="7218"/>
                  </a:lnTo>
                  <a:cubicBezTo>
                    <a:pt x="66186" y="7298"/>
                    <a:pt x="66186" y="7369"/>
                    <a:pt x="66177" y="7450"/>
                  </a:cubicBezTo>
                  <a:cubicBezTo>
                    <a:pt x="66133" y="7369"/>
                    <a:pt x="66141" y="7289"/>
                    <a:pt x="66195" y="7218"/>
                  </a:cubicBezTo>
                  <a:close/>
                  <a:moveTo>
                    <a:pt x="66124" y="7922"/>
                  </a:moveTo>
                  <a:cubicBezTo>
                    <a:pt x="66146" y="7930"/>
                    <a:pt x="66219" y="8156"/>
                    <a:pt x="66131" y="8156"/>
                  </a:cubicBezTo>
                  <a:cubicBezTo>
                    <a:pt x="66114" y="8156"/>
                    <a:pt x="66092" y="8148"/>
                    <a:pt x="66061" y="8128"/>
                  </a:cubicBezTo>
                  <a:cubicBezTo>
                    <a:pt x="65990" y="8029"/>
                    <a:pt x="66017" y="7958"/>
                    <a:pt x="66124" y="7922"/>
                  </a:cubicBezTo>
                  <a:close/>
                  <a:moveTo>
                    <a:pt x="1696" y="8083"/>
                  </a:moveTo>
                  <a:lnTo>
                    <a:pt x="1696" y="8083"/>
                  </a:lnTo>
                  <a:cubicBezTo>
                    <a:pt x="1714" y="8145"/>
                    <a:pt x="1705" y="8207"/>
                    <a:pt x="1652" y="8225"/>
                  </a:cubicBezTo>
                  <a:lnTo>
                    <a:pt x="1652" y="8225"/>
                  </a:lnTo>
                  <a:cubicBezTo>
                    <a:pt x="1662" y="8219"/>
                    <a:pt x="1679" y="8143"/>
                    <a:pt x="1696" y="8083"/>
                  </a:cubicBezTo>
                  <a:close/>
                  <a:moveTo>
                    <a:pt x="65918" y="8128"/>
                  </a:moveTo>
                  <a:lnTo>
                    <a:pt x="65918" y="8128"/>
                  </a:lnTo>
                  <a:cubicBezTo>
                    <a:pt x="65954" y="8172"/>
                    <a:pt x="65945" y="8208"/>
                    <a:pt x="65883" y="8235"/>
                  </a:cubicBezTo>
                  <a:cubicBezTo>
                    <a:pt x="65838" y="8190"/>
                    <a:pt x="65856" y="8154"/>
                    <a:pt x="65918" y="8128"/>
                  </a:cubicBezTo>
                  <a:close/>
                  <a:moveTo>
                    <a:pt x="1571" y="8119"/>
                  </a:moveTo>
                  <a:cubicBezTo>
                    <a:pt x="1535" y="8208"/>
                    <a:pt x="1491" y="8288"/>
                    <a:pt x="1455" y="8368"/>
                  </a:cubicBezTo>
                  <a:cubicBezTo>
                    <a:pt x="1419" y="8342"/>
                    <a:pt x="1152" y="8395"/>
                    <a:pt x="1205" y="8252"/>
                  </a:cubicBezTo>
                  <a:cubicBezTo>
                    <a:pt x="1223" y="8208"/>
                    <a:pt x="1535" y="8154"/>
                    <a:pt x="1571" y="8119"/>
                  </a:cubicBezTo>
                  <a:close/>
                  <a:moveTo>
                    <a:pt x="65942" y="8325"/>
                  </a:moveTo>
                  <a:cubicBezTo>
                    <a:pt x="65998" y="8325"/>
                    <a:pt x="66065" y="8355"/>
                    <a:pt x="66109" y="8355"/>
                  </a:cubicBezTo>
                  <a:cubicBezTo>
                    <a:pt x="66118" y="8355"/>
                    <a:pt x="66126" y="8354"/>
                    <a:pt x="66133" y="8351"/>
                  </a:cubicBezTo>
                  <a:lnTo>
                    <a:pt x="66133" y="8351"/>
                  </a:lnTo>
                  <a:cubicBezTo>
                    <a:pt x="66097" y="8395"/>
                    <a:pt x="66052" y="8431"/>
                    <a:pt x="65999" y="8449"/>
                  </a:cubicBezTo>
                  <a:cubicBezTo>
                    <a:pt x="66025" y="8493"/>
                    <a:pt x="66052" y="8529"/>
                    <a:pt x="66097" y="8565"/>
                  </a:cubicBezTo>
                  <a:cubicBezTo>
                    <a:pt x="66034" y="8538"/>
                    <a:pt x="65981" y="8520"/>
                    <a:pt x="65918" y="8502"/>
                  </a:cubicBezTo>
                  <a:cubicBezTo>
                    <a:pt x="65901" y="8458"/>
                    <a:pt x="65874" y="8422"/>
                    <a:pt x="65856" y="8377"/>
                  </a:cubicBezTo>
                  <a:cubicBezTo>
                    <a:pt x="65875" y="8337"/>
                    <a:pt x="65906" y="8325"/>
                    <a:pt x="65942" y="8325"/>
                  </a:cubicBezTo>
                  <a:close/>
                  <a:moveTo>
                    <a:pt x="65909" y="8654"/>
                  </a:moveTo>
                  <a:cubicBezTo>
                    <a:pt x="65990" y="8699"/>
                    <a:pt x="66052" y="8681"/>
                    <a:pt x="65990" y="8788"/>
                  </a:cubicBezTo>
                  <a:cubicBezTo>
                    <a:pt x="65963" y="8743"/>
                    <a:pt x="65927" y="8699"/>
                    <a:pt x="65909" y="8654"/>
                  </a:cubicBezTo>
                  <a:close/>
                  <a:moveTo>
                    <a:pt x="66351" y="8546"/>
                  </a:moveTo>
                  <a:cubicBezTo>
                    <a:pt x="66355" y="8546"/>
                    <a:pt x="66360" y="8546"/>
                    <a:pt x="66364" y="8547"/>
                  </a:cubicBezTo>
                  <a:cubicBezTo>
                    <a:pt x="66399" y="8547"/>
                    <a:pt x="66283" y="8672"/>
                    <a:pt x="66276" y="8672"/>
                  </a:cubicBezTo>
                  <a:cubicBezTo>
                    <a:pt x="66275" y="8672"/>
                    <a:pt x="66275" y="8672"/>
                    <a:pt x="66275" y="8672"/>
                  </a:cubicBezTo>
                  <a:lnTo>
                    <a:pt x="66275" y="8672"/>
                  </a:lnTo>
                  <a:cubicBezTo>
                    <a:pt x="66275" y="8734"/>
                    <a:pt x="66373" y="8734"/>
                    <a:pt x="66373" y="8806"/>
                  </a:cubicBezTo>
                  <a:cubicBezTo>
                    <a:pt x="66362" y="8810"/>
                    <a:pt x="66351" y="8811"/>
                    <a:pt x="66341" y="8811"/>
                  </a:cubicBezTo>
                  <a:cubicBezTo>
                    <a:pt x="66221" y="8811"/>
                    <a:pt x="66201" y="8546"/>
                    <a:pt x="66351" y="8546"/>
                  </a:cubicBezTo>
                  <a:close/>
                  <a:moveTo>
                    <a:pt x="66034" y="9003"/>
                  </a:moveTo>
                  <a:cubicBezTo>
                    <a:pt x="66025" y="9011"/>
                    <a:pt x="66025" y="9011"/>
                    <a:pt x="66025" y="9011"/>
                  </a:cubicBezTo>
                  <a:cubicBezTo>
                    <a:pt x="66008" y="9029"/>
                    <a:pt x="65999" y="9038"/>
                    <a:pt x="65990" y="9038"/>
                  </a:cubicBezTo>
                  <a:cubicBezTo>
                    <a:pt x="65999" y="9038"/>
                    <a:pt x="66016" y="9020"/>
                    <a:pt x="66034" y="9003"/>
                  </a:cubicBezTo>
                  <a:close/>
                  <a:moveTo>
                    <a:pt x="65663" y="9397"/>
                  </a:moveTo>
                  <a:cubicBezTo>
                    <a:pt x="65680" y="9397"/>
                    <a:pt x="65699" y="9414"/>
                    <a:pt x="65722" y="9448"/>
                  </a:cubicBezTo>
                  <a:cubicBezTo>
                    <a:pt x="65707" y="9508"/>
                    <a:pt x="65689" y="9537"/>
                    <a:pt x="65667" y="9537"/>
                  </a:cubicBezTo>
                  <a:cubicBezTo>
                    <a:pt x="65650" y="9537"/>
                    <a:pt x="65630" y="9519"/>
                    <a:pt x="65606" y="9484"/>
                  </a:cubicBezTo>
                  <a:cubicBezTo>
                    <a:pt x="65622" y="9427"/>
                    <a:pt x="65640" y="9397"/>
                    <a:pt x="65663" y="9397"/>
                  </a:cubicBezTo>
                  <a:close/>
                  <a:moveTo>
                    <a:pt x="66233" y="9455"/>
                  </a:moveTo>
                  <a:cubicBezTo>
                    <a:pt x="66310" y="9455"/>
                    <a:pt x="66308" y="9540"/>
                    <a:pt x="66293" y="9600"/>
                  </a:cubicBezTo>
                  <a:cubicBezTo>
                    <a:pt x="66177" y="9582"/>
                    <a:pt x="66133" y="9537"/>
                    <a:pt x="66177" y="9466"/>
                  </a:cubicBezTo>
                  <a:cubicBezTo>
                    <a:pt x="66199" y="9458"/>
                    <a:pt x="66217" y="9455"/>
                    <a:pt x="66233" y="9455"/>
                  </a:cubicBezTo>
                  <a:close/>
                  <a:moveTo>
                    <a:pt x="1134" y="9840"/>
                  </a:moveTo>
                  <a:cubicBezTo>
                    <a:pt x="1147" y="9840"/>
                    <a:pt x="1156" y="9858"/>
                    <a:pt x="1161" y="9894"/>
                  </a:cubicBezTo>
                  <a:cubicBezTo>
                    <a:pt x="1138" y="9934"/>
                    <a:pt x="1120" y="9954"/>
                    <a:pt x="1107" y="9954"/>
                  </a:cubicBezTo>
                  <a:cubicBezTo>
                    <a:pt x="1094" y="9954"/>
                    <a:pt x="1085" y="9934"/>
                    <a:pt x="1080" y="9894"/>
                  </a:cubicBezTo>
                  <a:cubicBezTo>
                    <a:pt x="1103" y="9858"/>
                    <a:pt x="1120" y="9840"/>
                    <a:pt x="1134" y="9840"/>
                  </a:cubicBezTo>
                  <a:close/>
                  <a:moveTo>
                    <a:pt x="921" y="9998"/>
                  </a:moveTo>
                  <a:cubicBezTo>
                    <a:pt x="934" y="9998"/>
                    <a:pt x="957" y="10005"/>
                    <a:pt x="991" y="10019"/>
                  </a:cubicBezTo>
                  <a:cubicBezTo>
                    <a:pt x="1052" y="10080"/>
                    <a:pt x="1067" y="10111"/>
                    <a:pt x="1040" y="10111"/>
                  </a:cubicBezTo>
                  <a:cubicBezTo>
                    <a:pt x="1027" y="10111"/>
                    <a:pt x="1005" y="10104"/>
                    <a:pt x="973" y="10090"/>
                  </a:cubicBezTo>
                  <a:cubicBezTo>
                    <a:pt x="912" y="10029"/>
                    <a:pt x="893" y="9998"/>
                    <a:pt x="921" y="9998"/>
                  </a:cubicBezTo>
                  <a:close/>
                  <a:moveTo>
                    <a:pt x="65936" y="10251"/>
                  </a:moveTo>
                  <a:cubicBezTo>
                    <a:pt x="65932" y="10255"/>
                    <a:pt x="65930" y="10257"/>
                    <a:pt x="65928" y="10257"/>
                  </a:cubicBezTo>
                  <a:cubicBezTo>
                    <a:pt x="65927" y="10257"/>
                    <a:pt x="65927" y="10255"/>
                    <a:pt x="65927" y="10251"/>
                  </a:cubicBezTo>
                  <a:close/>
                  <a:moveTo>
                    <a:pt x="66083" y="10173"/>
                  </a:moveTo>
                  <a:cubicBezTo>
                    <a:pt x="66095" y="10173"/>
                    <a:pt x="66101" y="10202"/>
                    <a:pt x="66106" y="10260"/>
                  </a:cubicBezTo>
                  <a:cubicBezTo>
                    <a:pt x="66083" y="10313"/>
                    <a:pt x="66068" y="10340"/>
                    <a:pt x="66057" y="10340"/>
                  </a:cubicBezTo>
                  <a:cubicBezTo>
                    <a:pt x="66046" y="10340"/>
                    <a:pt x="66039" y="10313"/>
                    <a:pt x="66034" y="10260"/>
                  </a:cubicBezTo>
                  <a:cubicBezTo>
                    <a:pt x="66057" y="10202"/>
                    <a:pt x="66072" y="10173"/>
                    <a:pt x="66083" y="10173"/>
                  </a:cubicBezTo>
                  <a:close/>
                  <a:moveTo>
                    <a:pt x="66283" y="10416"/>
                  </a:moveTo>
                  <a:cubicBezTo>
                    <a:pt x="66293" y="10416"/>
                    <a:pt x="66298" y="10443"/>
                    <a:pt x="66284" y="10527"/>
                  </a:cubicBezTo>
                  <a:cubicBezTo>
                    <a:pt x="66275" y="10501"/>
                    <a:pt x="66257" y="10483"/>
                    <a:pt x="66248" y="10465"/>
                  </a:cubicBezTo>
                  <a:cubicBezTo>
                    <a:pt x="66248" y="10474"/>
                    <a:pt x="66248" y="10483"/>
                    <a:pt x="66248" y="10492"/>
                  </a:cubicBezTo>
                  <a:cubicBezTo>
                    <a:pt x="66237" y="10464"/>
                    <a:pt x="66233" y="10450"/>
                    <a:pt x="66236" y="10450"/>
                  </a:cubicBezTo>
                  <a:lnTo>
                    <a:pt x="66236" y="10450"/>
                  </a:lnTo>
                  <a:cubicBezTo>
                    <a:pt x="66238" y="10450"/>
                    <a:pt x="66242" y="10455"/>
                    <a:pt x="66248" y="10465"/>
                  </a:cubicBezTo>
                  <a:cubicBezTo>
                    <a:pt x="66257" y="10443"/>
                    <a:pt x="66273" y="10416"/>
                    <a:pt x="66283" y="10416"/>
                  </a:cubicBezTo>
                  <a:close/>
                  <a:moveTo>
                    <a:pt x="65517" y="10393"/>
                  </a:moveTo>
                  <a:lnTo>
                    <a:pt x="65517" y="10393"/>
                  </a:lnTo>
                  <a:cubicBezTo>
                    <a:pt x="65526" y="10411"/>
                    <a:pt x="65562" y="10447"/>
                    <a:pt x="65597" y="10492"/>
                  </a:cubicBezTo>
                  <a:cubicBezTo>
                    <a:pt x="65601" y="10546"/>
                    <a:pt x="65602" y="10587"/>
                    <a:pt x="65592" y="10587"/>
                  </a:cubicBezTo>
                  <a:cubicBezTo>
                    <a:pt x="65582" y="10587"/>
                    <a:pt x="65560" y="10535"/>
                    <a:pt x="65517" y="10393"/>
                  </a:cubicBezTo>
                  <a:close/>
                  <a:moveTo>
                    <a:pt x="66001" y="10425"/>
                  </a:moveTo>
                  <a:cubicBezTo>
                    <a:pt x="66015" y="10425"/>
                    <a:pt x="66032" y="10429"/>
                    <a:pt x="66052" y="10438"/>
                  </a:cubicBezTo>
                  <a:cubicBezTo>
                    <a:pt x="66039" y="10445"/>
                    <a:pt x="65983" y="10609"/>
                    <a:pt x="65958" y="10609"/>
                  </a:cubicBezTo>
                  <a:cubicBezTo>
                    <a:pt x="65950" y="10609"/>
                    <a:pt x="65945" y="10594"/>
                    <a:pt x="65945" y="10554"/>
                  </a:cubicBezTo>
                  <a:cubicBezTo>
                    <a:pt x="65938" y="10467"/>
                    <a:pt x="65957" y="10425"/>
                    <a:pt x="66001" y="10425"/>
                  </a:cubicBezTo>
                  <a:close/>
                  <a:moveTo>
                    <a:pt x="65838" y="10072"/>
                  </a:moveTo>
                  <a:lnTo>
                    <a:pt x="65838" y="10072"/>
                  </a:lnTo>
                  <a:cubicBezTo>
                    <a:pt x="65829" y="10206"/>
                    <a:pt x="65999" y="10126"/>
                    <a:pt x="65776" y="10313"/>
                  </a:cubicBezTo>
                  <a:cubicBezTo>
                    <a:pt x="65776" y="10331"/>
                    <a:pt x="65972" y="10670"/>
                    <a:pt x="65847" y="10670"/>
                  </a:cubicBezTo>
                  <a:cubicBezTo>
                    <a:pt x="65626" y="10670"/>
                    <a:pt x="65510" y="10099"/>
                    <a:pt x="65473" y="10099"/>
                  </a:cubicBezTo>
                  <a:cubicBezTo>
                    <a:pt x="65473" y="10099"/>
                    <a:pt x="65473" y="10099"/>
                    <a:pt x="65472" y="10099"/>
                  </a:cubicBezTo>
                  <a:cubicBezTo>
                    <a:pt x="65476" y="10098"/>
                    <a:pt x="65481" y="10097"/>
                    <a:pt x="65487" y="10097"/>
                  </a:cubicBezTo>
                  <a:cubicBezTo>
                    <a:pt x="65536" y="10097"/>
                    <a:pt x="65654" y="10135"/>
                    <a:pt x="65740" y="10135"/>
                  </a:cubicBezTo>
                  <a:cubicBezTo>
                    <a:pt x="65794" y="10135"/>
                    <a:pt x="65835" y="10120"/>
                    <a:pt x="65838" y="10072"/>
                  </a:cubicBezTo>
                  <a:close/>
                  <a:moveTo>
                    <a:pt x="65339" y="10492"/>
                  </a:moveTo>
                  <a:cubicBezTo>
                    <a:pt x="65339" y="10492"/>
                    <a:pt x="65865" y="10768"/>
                    <a:pt x="65811" y="10822"/>
                  </a:cubicBezTo>
                  <a:cubicBezTo>
                    <a:pt x="65800" y="10833"/>
                    <a:pt x="65780" y="10838"/>
                    <a:pt x="65754" y="10838"/>
                  </a:cubicBezTo>
                  <a:cubicBezTo>
                    <a:pt x="65576" y="10838"/>
                    <a:pt x="65129" y="10601"/>
                    <a:pt x="65339" y="10492"/>
                  </a:cubicBezTo>
                  <a:close/>
                  <a:moveTo>
                    <a:pt x="1015" y="10724"/>
                  </a:moveTo>
                  <a:cubicBezTo>
                    <a:pt x="1023" y="10724"/>
                    <a:pt x="1014" y="10743"/>
                    <a:pt x="973" y="10795"/>
                  </a:cubicBezTo>
                  <a:cubicBezTo>
                    <a:pt x="946" y="10831"/>
                    <a:pt x="911" y="10857"/>
                    <a:pt x="875" y="10893"/>
                  </a:cubicBezTo>
                  <a:cubicBezTo>
                    <a:pt x="822" y="10893"/>
                    <a:pt x="993" y="10724"/>
                    <a:pt x="1015" y="10724"/>
                  </a:cubicBezTo>
                  <a:close/>
                  <a:moveTo>
                    <a:pt x="996" y="10955"/>
                  </a:moveTo>
                  <a:cubicBezTo>
                    <a:pt x="999" y="10955"/>
                    <a:pt x="1002" y="10955"/>
                    <a:pt x="1005" y="10955"/>
                  </a:cubicBezTo>
                  <a:lnTo>
                    <a:pt x="1005" y="10955"/>
                  </a:lnTo>
                  <a:cubicBezTo>
                    <a:pt x="1004" y="10955"/>
                    <a:pt x="1003" y="10955"/>
                    <a:pt x="1003" y="10955"/>
                  </a:cubicBezTo>
                  <a:cubicBezTo>
                    <a:pt x="893" y="10955"/>
                    <a:pt x="1134" y="11196"/>
                    <a:pt x="1134" y="11196"/>
                  </a:cubicBezTo>
                  <a:cubicBezTo>
                    <a:pt x="1134" y="11277"/>
                    <a:pt x="1112" y="11308"/>
                    <a:pt x="1082" y="11308"/>
                  </a:cubicBezTo>
                  <a:cubicBezTo>
                    <a:pt x="980" y="11308"/>
                    <a:pt x="781" y="10955"/>
                    <a:pt x="996" y="10955"/>
                  </a:cubicBezTo>
                  <a:close/>
                  <a:moveTo>
                    <a:pt x="66108" y="11086"/>
                  </a:moveTo>
                  <a:cubicBezTo>
                    <a:pt x="66178" y="11086"/>
                    <a:pt x="66248" y="11129"/>
                    <a:pt x="66240" y="11223"/>
                  </a:cubicBezTo>
                  <a:cubicBezTo>
                    <a:pt x="66205" y="11178"/>
                    <a:pt x="66183" y="11160"/>
                    <a:pt x="66169" y="11160"/>
                  </a:cubicBezTo>
                  <a:cubicBezTo>
                    <a:pt x="66126" y="11160"/>
                    <a:pt x="66162" y="11330"/>
                    <a:pt x="66141" y="11357"/>
                  </a:cubicBezTo>
                  <a:lnTo>
                    <a:pt x="65981" y="11223"/>
                  </a:lnTo>
                  <a:cubicBezTo>
                    <a:pt x="65958" y="11135"/>
                    <a:pt x="66033" y="11086"/>
                    <a:pt x="66108" y="11086"/>
                  </a:cubicBezTo>
                  <a:close/>
                  <a:moveTo>
                    <a:pt x="1126" y="11477"/>
                  </a:moveTo>
                  <a:cubicBezTo>
                    <a:pt x="1246" y="11477"/>
                    <a:pt x="1028" y="11560"/>
                    <a:pt x="937" y="11560"/>
                  </a:cubicBezTo>
                  <a:cubicBezTo>
                    <a:pt x="903" y="11560"/>
                    <a:pt x="887" y="11548"/>
                    <a:pt x="911" y="11518"/>
                  </a:cubicBezTo>
                  <a:cubicBezTo>
                    <a:pt x="964" y="11509"/>
                    <a:pt x="1009" y="11491"/>
                    <a:pt x="1062" y="11482"/>
                  </a:cubicBezTo>
                  <a:cubicBezTo>
                    <a:pt x="1090" y="11479"/>
                    <a:pt x="1111" y="11477"/>
                    <a:pt x="1126" y="11477"/>
                  </a:cubicBezTo>
                  <a:close/>
                  <a:moveTo>
                    <a:pt x="65970" y="11536"/>
                  </a:moveTo>
                  <a:cubicBezTo>
                    <a:pt x="66010" y="11536"/>
                    <a:pt x="66083" y="11760"/>
                    <a:pt x="66026" y="11760"/>
                  </a:cubicBezTo>
                  <a:cubicBezTo>
                    <a:pt x="66019" y="11760"/>
                    <a:pt x="66010" y="11757"/>
                    <a:pt x="65999" y="11749"/>
                  </a:cubicBezTo>
                  <a:cubicBezTo>
                    <a:pt x="65981" y="11714"/>
                    <a:pt x="65963" y="11678"/>
                    <a:pt x="65945" y="11634"/>
                  </a:cubicBezTo>
                  <a:cubicBezTo>
                    <a:pt x="65945" y="11562"/>
                    <a:pt x="65955" y="11536"/>
                    <a:pt x="65970" y="11536"/>
                  </a:cubicBezTo>
                  <a:close/>
                  <a:moveTo>
                    <a:pt x="65515" y="11436"/>
                  </a:moveTo>
                  <a:cubicBezTo>
                    <a:pt x="65621" y="11436"/>
                    <a:pt x="65908" y="11740"/>
                    <a:pt x="65740" y="11803"/>
                  </a:cubicBezTo>
                  <a:cubicBezTo>
                    <a:pt x="65740" y="11803"/>
                    <a:pt x="65740" y="11803"/>
                    <a:pt x="65739" y="11803"/>
                  </a:cubicBezTo>
                  <a:cubicBezTo>
                    <a:pt x="65718" y="11803"/>
                    <a:pt x="65511" y="11510"/>
                    <a:pt x="65484" y="11510"/>
                  </a:cubicBezTo>
                  <a:cubicBezTo>
                    <a:pt x="65482" y="11510"/>
                    <a:pt x="65481" y="11513"/>
                    <a:pt x="65481" y="11518"/>
                  </a:cubicBezTo>
                  <a:cubicBezTo>
                    <a:pt x="65470" y="11460"/>
                    <a:pt x="65485" y="11436"/>
                    <a:pt x="65515" y="11436"/>
                  </a:cubicBezTo>
                  <a:close/>
                  <a:moveTo>
                    <a:pt x="1705" y="12080"/>
                  </a:moveTo>
                  <a:cubicBezTo>
                    <a:pt x="1705" y="12187"/>
                    <a:pt x="1669" y="12258"/>
                    <a:pt x="1562" y="12258"/>
                  </a:cubicBezTo>
                  <a:cubicBezTo>
                    <a:pt x="1642" y="12258"/>
                    <a:pt x="1651" y="12124"/>
                    <a:pt x="1705" y="12080"/>
                  </a:cubicBezTo>
                  <a:close/>
                  <a:moveTo>
                    <a:pt x="65982" y="12097"/>
                  </a:moveTo>
                  <a:cubicBezTo>
                    <a:pt x="66030" y="12097"/>
                    <a:pt x="66075" y="12142"/>
                    <a:pt x="66061" y="12294"/>
                  </a:cubicBezTo>
                  <a:cubicBezTo>
                    <a:pt x="66053" y="12294"/>
                    <a:pt x="66045" y="12295"/>
                    <a:pt x="66037" y="12295"/>
                  </a:cubicBezTo>
                  <a:cubicBezTo>
                    <a:pt x="65953" y="12295"/>
                    <a:pt x="65899" y="12251"/>
                    <a:pt x="65883" y="12169"/>
                  </a:cubicBezTo>
                  <a:cubicBezTo>
                    <a:pt x="65883" y="12142"/>
                    <a:pt x="65934" y="12097"/>
                    <a:pt x="65982" y="12097"/>
                  </a:cubicBezTo>
                  <a:close/>
                  <a:moveTo>
                    <a:pt x="66043" y="12392"/>
                  </a:moveTo>
                  <a:lnTo>
                    <a:pt x="66043" y="12392"/>
                  </a:lnTo>
                  <a:cubicBezTo>
                    <a:pt x="66150" y="12463"/>
                    <a:pt x="66141" y="12543"/>
                    <a:pt x="66025" y="12651"/>
                  </a:cubicBezTo>
                  <a:cubicBezTo>
                    <a:pt x="66008" y="12606"/>
                    <a:pt x="65990" y="12552"/>
                    <a:pt x="65963" y="12499"/>
                  </a:cubicBezTo>
                  <a:cubicBezTo>
                    <a:pt x="65990" y="12463"/>
                    <a:pt x="66017" y="12427"/>
                    <a:pt x="66043" y="12392"/>
                  </a:cubicBezTo>
                  <a:close/>
                  <a:moveTo>
                    <a:pt x="65588" y="12695"/>
                  </a:moveTo>
                  <a:cubicBezTo>
                    <a:pt x="65588" y="12704"/>
                    <a:pt x="65588" y="12704"/>
                    <a:pt x="65597" y="12713"/>
                  </a:cubicBezTo>
                  <a:cubicBezTo>
                    <a:pt x="65588" y="12713"/>
                    <a:pt x="65579" y="12704"/>
                    <a:pt x="65588" y="12695"/>
                  </a:cubicBezTo>
                  <a:close/>
                  <a:moveTo>
                    <a:pt x="1277" y="12356"/>
                  </a:moveTo>
                  <a:cubicBezTo>
                    <a:pt x="1357" y="12356"/>
                    <a:pt x="1259" y="12615"/>
                    <a:pt x="1268" y="12642"/>
                  </a:cubicBezTo>
                  <a:cubicBezTo>
                    <a:pt x="1268" y="12677"/>
                    <a:pt x="1268" y="12722"/>
                    <a:pt x="1268" y="12766"/>
                  </a:cubicBezTo>
                  <a:cubicBezTo>
                    <a:pt x="1260" y="12770"/>
                    <a:pt x="1252" y="12771"/>
                    <a:pt x="1245" y="12771"/>
                  </a:cubicBezTo>
                  <a:cubicBezTo>
                    <a:pt x="1119" y="12771"/>
                    <a:pt x="1007" y="12373"/>
                    <a:pt x="1277" y="12356"/>
                  </a:cubicBezTo>
                  <a:close/>
                  <a:moveTo>
                    <a:pt x="1856" y="13560"/>
                  </a:moveTo>
                  <a:lnTo>
                    <a:pt x="1856" y="13560"/>
                  </a:lnTo>
                  <a:cubicBezTo>
                    <a:pt x="1963" y="13632"/>
                    <a:pt x="1963" y="13703"/>
                    <a:pt x="1847" y="13757"/>
                  </a:cubicBezTo>
                  <a:cubicBezTo>
                    <a:pt x="1732" y="13694"/>
                    <a:pt x="1732" y="13623"/>
                    <a:pt x="1856" y="13560"/>
                  </a:cubicBezTo>
                  <a:close/>
                  <a:moveTo>
                    <a:pt x="1107" y="13775"/>
                  </a:moveTo>
                  <a:cubicBezTo>
                    <a:pt x="1143" y="13775"/>
                    <a:pt x="1455" y="14024"/>
                    <a:pt x="1348" y="14042"/>
                  </a:cubicBezTo>
                  <a:cubicBezTo>
                    <a:pt x="1346" y="14043"/>
                    <a:pt x="1343" y="14043"/>
                    <a:pt x="1341" y="14043"/>
                  </a:cubicBezTo>
                  <a:cubicBezTo>
                    <a:pt x="1262" y="14043"/>
                    <a:pt x="1029" y="13775"/>
                    <a:pt x="1107" y="13775"/>
                  </a:cubicBezTo>
                  <a:close/>
                  <a:moveTo>
                    <a:pt x="1274" y="14137"/>
                  </a:moveTo>
                  <a:cubicBezTo>
                    <a:pt x="1289" y="14137"/>
                    <a:pt x="1302" y="14153"/>
                    <a:pt x="1312" y="14194"/>
                  </a:cubicBezTo>
                  <a:cubicBezTo>
                    <a:pt x="1357" y="14301"/>
                    <a:pt x="1330" y="14381"/>
                    <a:pt x="1241" y="14435"/>
                  </a:cubicBezTo>
                  <a:cubicBezTo>
                    <a:pt x="1140" y="14435"/>
                    <a:pt x="1214" y="14137"/>
                    <a:pt x="1274" y="14137"/>
                  </a:cubicBezTo>
                  <a:close/>
                  <a:moveTo>
                    <a:pt x="1027" y="14435"/>
                  </a:moveTo>
                  <a:cubicBezTo>
                    <a:pt x="1143" y="14488"/>
                    <a:pt x="1134" y="14515"/>
                    <a:pt x="991" y="14515"/>
                  </a:cubicBezTo>
                  <a:cubicBezTo>
                    <a:pt x="884" y="14461"/>
                    <a:pt x="893" y="14435"/>
                    <a:pt x="1027" y="14435"/>
                  </a:cubicBezTo>
                  <a:close/>
                  <a:moveTo>
                    <a:pt x="1233" y="14563"/>
                  </a:moveTo>
                  <a:cubicBezTo>
                    <a:pt x="1331" y="14563"/>
                    <a:pt x="1351" y="14711"/>
                    <a:pt x="1259" y="14908"/>
                  </a:cubicBezTo>
                  <a:lnTo>
                    <a:pt x="1187" y="14792"/>
                  </a:lnTo>
                  <a:lnTo>
                    <a:pt x="1187" y="14792"/>
                  </a:lnTo>
                  <a:cubicBezTo>
                    <a:pt x="1200" y="14793"/>
                    <a:pt x="1210" y="14794"/>
                    <a:pt x="1217" y="14794"/>
                  </a:cubicBezTo>
                  <a:cubicBezTo>
                    <a:pt x="1300" y="14794"/>
                    <a:pt x="1091" y="14711"/>
                    <a:pt x="1009" y="14711"/>
                  </a:cubicBezTo>
                  <a:cubicBezTo>
                    <a:pt x="1103" y="14607"/>
                    <a:pt x="1180" y="14563"/>
                    <a:pt x="1233" y="14563"/>
                  </a:cubicBezTo>
                  <a:close/>
                  <a:moveTo>
                    <a:pt x="65303" y="15354"/>
                  </a:moveTo>
                  <a:cubicBezTo>
                    <a:pt x="65303" y="15354"/>
                    <a:pt x="65303" y="15354"/>
                    <a:pt x="65303" y="15354"/>
                  </a:cubicBezTo>
                  <a:lnTo>
                    <a:pt x="65303" y="15354"/>
                  </a:lnTo>
                  <a:cubicBezTo>
                    <a:pt x="65303" y="15354"/>
                    <a:pt x="65303" y="15354"/>
                    <a:pt x="65303" y="15354"/>
                  </a:cubicBezTo>
                  <a:close/>
                  <a:moveTo>
                    <a:pt x="1330" y="15478"/>
                  </a:moveTo>
                  <a:cubicBezTo>
                    <a:pt x="1330" y="15478"/>
                    <a:pt x="1330" y="15478"/>
                    <a:pt x="1330" y="15478"/>
                  </a:cubicBezTo>
                  <a:cubicBezTo>
                    <a:pt x="1330" y="15478"/>
                    <a:pt x="1330" y="15478"/>
                    <a:pt x="1330" y="15478"/>
                  </a:cubicBezTo>
                  <a:close/>
                  <a:moveTo>
                    <a:pt x="65820" y="18243"/>
                  </a:moveTo>
                  <a:cubicBezTo>
                    <a:pt x="65846" y="18243"/>
                    <a:pt x="65873" y="18255"/>
                    <a:pt x="65901" y="18280"/>
                  </a:cubicBezTo>
                  <a:cubicBezTo>
                    <a:pt x="65937" y="18375"/>
                    <a:pt x="65821" y="18410"/>
                    <a:pt x="65730" y="18410"/>
                  </a:cubicBezTo>
                  <a:cubicBezTo>
                    <a:pt x="65642" y="18410"/>
                    <a:pt x="65577" y="18377"/>
                    <a:pt x="65695" y="18333"/>
                  </a:cubicBezTo>
                  <a:cubicBezTo>
                    <a:pt x="65739" y="18273"/>
                    <a:pt x="65779" y="18243"/>
                    <a:pt x="65820" y="18243"/>
                  </a:cubicBezTo>
                  <a:close/>
                  <a:moveTo>
                    <a:pt x="1033" y="18117"/>
                  </a:moveTo>
                  <a:cubicBezTo>
                    <a:pt x="1036" y="18117"/>
                    <a:pt x="1040" y="18118"/>
                    <a:pt x="1045" y="18119"/>
                  </a:cubicBezTo>
                  <a:cubicBezTo>
                    <a:pt x="1062" y="18128"/>
                    <a:pt x="1241" y="18405"/>
                    <a:pt x="1241" y="18422"/>
                  </a:cubicBezTo>
                  <a:cubicBezTo>
                    <a:pt x="1143" y="18467"/>
                    <a:pt x="1045" y="18521"/>
                    <a:pt x="964" y="18592"/>
                  </a:cubicBezTo>
                  <a:cubicBezTo>
                    <a:pt x="963" y="18604"/>
                    <a:pt x="962" y="18610"/>
                    <a:pt x="961" y="18610"/>
                  </a:cubicBezTo>
                  <a:cubicBezTo>
                    <a:pt x="951" y="18610"/>
                    <a:pt x="933" y="18117"/>
                    <a:pt x="1033" y="18117"/>
                  </a:cubicBezTo>
                  <a:close/>
                  <a:moveTo>
                    <a:pt x="977" y="18659"/>
                  </a:moveTo>
                  <a:cubicBezTo>
                    <a:pt x="1039" y="18659"/>
                    <a:pt x="964" y="18817"/>
                    <a:pt x="955" y="18842"/>
                  </a:cubicBezTo>
                  <a:cubicBezTo>
                    <a:pt x="955" y="18779"/>
                    <a:pt x="955" y="18726"/>
                    <a:pt x="955" y="18663"/>
                  </a:cubicBezTo>
                  <a:cubicBezTo>
                    <a:pt x="964" y="18660"/>
                    <a:pt x="971" y="18659"/>
                    <a:pt x="977" y="18659"/>
                  </a:cubicBezTo>
                  <a:close/>
                  <a:moveTo>
                    <a:pt x="1687" y="18851"/>
                  </a:move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7" y="18851"/>
                    <a:pt x="1687" y="18851"/>
                  </a:cubicBezTo>
                  <a:close/>
                  <a:moveTo>
                    <a:pt x="65981" y="19145"/>
                  </a:moveTo>
                  <a:cubicBezTo>
                    <a:pt x="65990" y="19145"/>
                    <a:pt x="65990" y="19154"/>
                    <a:pt x="65990" y="19154"/>
                  </a:cubicBezTo>
                  <a:cubicBezTo>
                    <a:pt x="65990" y="19154"/>
                    <a:pt x="65990" y="19154"/>
                    <a:pt x="65981" y="19145"/>
                  </a:cubicBezTo>
                  <a:close/>
                  <a:moveTo>
                    <a:pt x="1038" y="19003"/>
                  </a:moveTo>
                  <a:cubicBezTo>
                    <a:pt x="1059" y="19003"/>
                    <a:pt x="1085" y="19016"/>
                    <a:pt x="1116" y="19047"/>
                  </a:cubicBezTo>
                  <a:cubicBezTo>
                    <a:pt x="1071" y="19109"/>
                    <a:pt x="1018" y="19154"/>
                    <a:pt x="946" y="19181"/>
                  </a:cubicBezTo>
                  <a:cubicBezTo>
                    <a:pt x="946" y="19160"/>
                    <a:pt x="963" y="19003"/>
                    <a:pt x="1038" y="19003"/>
                  </a:cubicBezTo>
                  <a:close/>
                  <a:moveTo>
                    <a:pt x="66123" y="18698"/>
                  </a:moveTo>
                  <a:lnTo>
                    <a:pt x="66123" y="18698"/>
                  </a:lnTo>
                  <a:cubicBezTo>
                    <a:pt x="66114" y="18900"/>
                    <a:pt x="66163" y="18950"/>
                    <a:pt x="66134" y="18950"/>
                  </a:cubicBezTo>
                  <a:cubicBezTo>
                    <a:pt x="66114" y="18950"/>
                    <a:pt x="66059" y="18927"/>
                    <a:pt x="65927" y="18913"/>
                  </a:cubicBezTo>
                  <a:cubicBezTo>
                    <a:pt x="65885" y="19120"/>
                    <a:pt x="65863" y="19153"/>
                    <a:pt x="65839" y="19153"/>
                  </a:cubicBezTo>
                  <a:cubicBezTo>
                    <a:pt x="65828" y="19153"/>
                    <a:pt x="65817" y="19146"/>
                    <a:pt x="65804" y="19146"/>
                  </a:cubicBezTo>
                  <a:cubicBezTo>
                    <a:pt x="65778" y="19146"/>
                    <a:pt x="65743" y="19170"/>
                    <a:pt x="65686" y="19314"/>
                  </a:cubicBezTo>
                  <a:cubicBezTo>
                    <a:pt x="65660" y="19270"/>
                    <a:pt x="65499" y="19074"/>
                    <a:pt x="65499" y="19029"/>
                  </a:cubicBezTo>
                  <a:cubicBezTo>
                    <a:pt x="65499" y="19011"/>
                    <a:pt x="65945" y="18770"/>
                    <a:pt x="65963" y="18770"/>
                  </a:cubicBezTo>
                  <a:cubicBezTo>
                    <a:pt x="65979" y="18776"/>
                    <a:pt x="65996" y="18779"/>
                    <a:pt x="66013" y="18779"/>
                  </a:cubicBezTo>
                  <a:cubicBezTo>
                    <a:pt x="66067" y="18779"/>
                    <a:pt x="66118" y="18749"/>
                    <a:pt x="66123" y="18698"/>
                  </a:cubicBezTo>
                  <a:close/>
                  <a:moveTo>
                    <a:pt x="65686" y="19314"/>
                  </a:moveTo>
                  <a:cubicBezTo>
                    <a:pt x="65695" y="19323"/>
                    <a:pt x="65695" y="19332"/>
                    <a:pt x="65695" y="19332"/>
                  </a:cubicBezTo>
                  <a:cubicBezTo>
                    <a:pt x="65686" y="19323"/>
                    <a:pt x="65686" y="19323"/>
                    <a:pt x="65686" y="19314"/>
                  </a:cubicBezTo>
                  <a:close/>
                  <a:moveTo>
                    <a:pt x="66062" y="19310"/>
                  </a:moveTo>
                  <a:cubicBezTo>
                    <a:pt x="66091" y="19310"/>
                    <a:pt x="66121" y="19317"/>
                    <a:pt x="66150" y="19332"/>
                  </a:cubicBezTo>
                  <a:cubicBezTo>
                    <a:pt x="66150" y="19375"/>
                    <a:pt x="66102" y="19391"/>
                    <a:pt x="66053" y="19391"/>
                  </a:cubicBezTo>
                  <a:cubicBezTo>
                    <a:pt x="66000" y="19391"/>
                    <a:pt x="65945" y="19373"/>
                    <a:pt x="65945" y="19350"/>
                  </a:cubicBezTo>
                  <a:cubicBezTo>
                    <a:pt x="65982" y="19324"/>
                    <a:pt x="66021" y="19310"/>
                    <a:pt x="66062" y="19310"/>
                  </a:cubicBezTo>
                  <a:close/>
                  <a:moveTo>
                    <a:pt x="65850" y="19516"/>
                  </a:moveTo>
                  <a:cubicBezTo>
                    <a:pt x="65856" y="19516"/>
                    <a:pt x="65824" y="19656"/>
                    <a:pt x="65749" y="19656"/>
                  </a:cubicBezTo>
                  <a:cubicBezTo>
                    <a:pt x="65729" y="19656"/>
                    <a:pt x="65705" y="19645"/>
                    <a:pt x="65678" y="19618"/>
                  </a:cubicBezTo>
                  <a:cubicBezTo>
                    <a:pt x="65678" y="19618"/>
                    <a:pt x="65838" y="19520"/>
                    <a:pt x="65847" y="19520"/>
                  </a:cubicBezTo>
                  <a:cubicBezTo>
                    <a:pt x="65848" y="19517"/>
                    <a:pt x="65849" y="19516"/>
                    <a:pt x="65850" y="19516"/>
                  </a:cubicBezTo>
                  <a:close/>
                  <a:moveTo>
                    <a:pt x="65972" y="20786"/>
                  </a:moveTo>
                  <a:cubicBezTo>
                    <a:pt x="65981" y="21036"/>
                    <a:pt x="66097" y="20956"/>
                    <a:pt x="66061" y="21268"/>
                  </a:cubicBezTo>
                  <a:cubicBezTo>
                    <a:pt x="65999" y="21250"/>
                    <a:pt x="65927" y="21233"/>
                    <a:pt x="65865" y="21215"/>
                  </a:cubicBezTo>
                  <a:cubicBezTo>
                    <a:pt x="65883" y="21161"/>
                    <a:pt x="65972" y="20831"/>
                    <a:pt x="65972" y="20786"/>
                  </a:cubicBezTo>
                  <a:close/>
                  <a:moveTo>
                    <a:pt x="65838" y="21366"/>
                  </a:moveTo>
                  <a:lnTo>
                    <a:pt x="65838" y="21366"/>
                  </a:lnTo>
                  <a:cubicBezTo>
                    <a:pt x="66043" y="21464"/>
                    <a:pt x="65945" y="21643"/>
                    <a:pt x="65820" y="21884"/>
                  </a:cubicBezTo>
                  <a:lnTo>
                    <a:pt x="65829" y="21687"/>
                  </a:lnTo>
                  <a:cubicBezTo>
                    <a:pt x="65829" y="21580"/>
                    <a:pt x="65838" y="21473"/>
                    <a:pt x="65838" y="21366"/>
                  </a:cubicBezTo>
                  <a:close/>
                  <a:moveTo>
                    <a:pt x="65562" y="21884"/>
                  </a:moveTo>
                  <a:cubicBezTo>
                    <a:pt x="65562" y="21937"/>
                    <a:pt x="65544" y="21973"/>
                    <a:pt x="65508" y="22000"/>
                  </a:cubicBezTo>
                  <a:cubicBezTo>
                    <a:pt x="65526" y="21955"/>
                    <a:pt x="65544" y="21919"/>
                    <a:pt x="65562" y="21884"/>
                  </a:cubicBezTo>
                  <a:close/>
                  <a:moveTo>
                    <a:pt x="1437" y="22106"/>
                  </a:moveTo>
                  <a:cubicBezTo>
                    <a:pt x="1437" y="22106"/>
                    <a:pt x="1437" y="22107"/>
                    <a:pt x="1437" y="22107"/>
                  </a:cubicBezTo>
                  <a:cubicBezTo>
                    <a:pt x="1437" y="22107"/>
                    <a:pt x="1437" y="22107"/>
                    <a:pt x="1437" y="22106"/>
                  </a:cubicBezTo>
                  <a:close/>
                  <a:moveTo>
                    <a:pt x="65728" y="22993"/>
                  </a:moveTo>
                  <a:cubicBezTo>
                    <a:pt x="65730" y="22993"/>
                    <a:pt x="65734" y="22999"/>
                    <a:pt x="65740" y="23017"/>
                  </a:cubicBezTo>
                  <a:cubicBezTo>
                    <a:pt x="65728" y="23017"/>
                    <a:pt x="65724" y="22993"/>
                    <a:pt x="65728" y="22993"/>
                  </a:cubicBezTo>
                  <a:close/>
                  <a:moveTo>
                    <a:pt x="65544" y="23195"/>
                  </a:moveTo>
                  <a:cubicBezTo>
                    <a:pt x="65544" y="23266"/>
                    <a:pt x="65508" y="23302"/>
                    <a:pt x="65446" y="23302"/>
                  </a:cubicBezTo>
                  <a:cubicBezTo>
                    <a:pt x="65481" y="23266"/>
                    <a:pt x="65508" y="23231"/>
                    <a:pt x="65544" y="23195"/>
                  </a:cubicBezTo>
                  <a:close/>
                  <a:moveTo>
                    <a:pt x="65416" y="23408"/>
                  </a:moveTo>
                  <a:cubicBezTo>
                    <a:pt x="65526" y="23408"/>
                    <a:pt x="65624" y="23686"/>
                    <a:pt x="65633" y="23686"/>
                  </a:cubicBezTo>
                  <a:cubicBezTo>
                    <a:pt x="65594" y="23686"/>
                    <a:pt x="65583" y="23614"/>
                    <a:pt x="65563" y="23614"/>
                  </a:cubicBezTo>
                  <a:cubicBezTo>
                    <a:pt x="65556" y="23614"/>
                    <a:pt x="65547" y="23624"/>
                    <a:pt x="65535" y="23650"/>
                  </a:cubicBezTo>
                  <a:cubicBezTo>
                    <a:pt x="65526" y="23641"/>
                    <a:pt x="65303" y="23427"/>
                    <a:pt x="65401" y="23409"/>
                  </a:cubicBezTo>
                  <a:cubicBezTo>
                    <a:pt x="65406" y="23408"/>
                    <a:pt x="65411" y="23408"/>
                    <a:pt x="65416" y="23408"/>
                  </a:cubicBezTo>
                  <a:close/>
                  <a:moveTo>
                    <a:pt x="65459" y="23760"/>
                  </a:moveTo>
                  <a:cubicBezTo>
                    <a:pt x="65460" y="23760"/>
                    <a:pt x="65456" y="23775"/>
                    <a:pt x="65446" y="23811"/>
                  </a:cubicBezTo>
                  <a:cubicBezTo>
                    <a:pt x="65446" y="23802"/>
                    <a:pt x="65446" y="23793"/>
                    <a:pt x="65446" y="23784"/>
                  </a:cubicBezTo>
                  <a:cubicBezTo>
                    <a:pt x="65453" y="23769"/>
                    <a:pt x="65458" y="23760"/>
                    <a:pt x="65459" y="23760"/>
                  </a:cubicBezTo>
                  <a:close/>
                  <a:moveTo>
                    <a:pt x="64901" y="23695"/>
                  </a:moveTo>
                  <a:cubicBezTo>
                    <a:pt x="65017" y="23757"/>
                    <a:pt x="65008" y="23829"/>
                    <a:pt x="64893" y="23891"/>
                  </a:cubicBezTo>
                  <a:cubicBezTo>
                    <a:pt x="64777" y="23820"/>
                    <a:pt x="64777" y="23757"/>
                    <a:pt x="64901" y="23695"/>
                  </a:cubicBezTo>
                  <a:close/>
                  <a:moveTo>
                    <a:pt x="65481" y="24685"/>
                  </a:moveTo>
                  <a:lnTo>
                    <a:pt x="65481" y="24685"/>
                  </a:lnTo>
                  <a:cubicBezTo>
                    <a:pt x="65642" y="24846"/>
                    <a:pt x="65633" y="24979"/>
                    <a:pt x="65463" y="25095"/>
                  </a:cubicBezTo>
                  <a:cubicBezTo>
                    <a:pt x="65401" y="25095"/>
                    <a:pt x="65481" y="24730"/>
                    <a:pt x="65481" y="24685"/>
                  </a:cubicBezTo>
                  <a:close/>
                  <a:moveTo>
                    <a:pt x="65809" y="25892"/>
                  </a:moveTo>
                  <a:cubicBezTo>
                    <a:pt x="65843" y="25892"/>
                    <a:pt x="65860" y="25903"/>
                    <a:pt x="65838" y="25934"/>
                  </a:cubicBezTo>
                  <a:cubicBezTo>
                    <a:pt x="65785" y="25952"/>
                    <a:pt x="65731" y="25961"/>
                    <a:pt x="65678" y="25978"/>
                  </a:cubicBezTo>
                  <a:cubicBezTo>
                    <a:pt x="65657" y="25980"/>
                    <a:pt x="65641" y="25981"/>
                    <a:pt x="65627" y="25981"/>
                  </a:cubicBezTo>
                  <a:cubicBezTo>
                    <a:pt x="65486" y="25981"/>
                    <a:pt x="65713" y="25892"/>
                    <a:pt x="65809" y="25892"/>
                  </a:cubicBezTo>
                  <a:close/>
                  <a:moveTo>
                    <a:pt x="1000" y="25648"/>
                  </a:moveTo>
                  <a:cubicBezTo>
                    <a:pt x="1016" y="25648"/>
                    <a:pt x="1231" y="25943"/>
                    <a:pt x="1257" y="25943"/>
                  </a:cubicBezTo>
                  <a:cubicBezTo>
                    <a:pt x="1259" y="25943"/>
                    <a:pt x="1260" y="25942"/>
                    <a:pt x="1260" y="25939"/>
                  </a:cubicBezTo>
                  <a:lnTo>
                    <a:pt x="1260" y="25939"/>
                  </a:lnTo>
                  <a:cubicBezTo>
                    <a:pt x="1270" y="25999"/>
                    <a:pt x="1252" y="26023"/>
                    <a:pt x="1221" y="26023"/>
                  </a:cubicBezTo>
                  <a:cubicBezTo>
                    <a:pt x="1110" y="26023"/>
                    <a:pt x="827" y="25718"/>
                    <a:pt x="1000" y="25648"/>
                  </a:cubicBezTo>
                  <a:close/>
                  <a:moveTo>
                    <a:pt x="938" y="26309"/>
                  </a:moveTo>
                  <a:cubicBezTo>
                    <a:pt x="946" y="26353"/>
                    <a:pt x="973" y="26398"/>
                    <a:pt x="1009" y="26433"/>
                  </a:cubicBezTo>
                  <a:cubicBezTo>
                    <a:pt x="964" y="26416"/>
                    <a:pt x="938" y="26389"/>
                    <a:pt x="938" y="26309"/>
                  </a:cubicBezTo>
                  <a:close/>
                  <a:moveTo>
                    <a:pt x="65658" y="26144"/>
                  </a:moveTo>
                  <a:cubicBezTo>
                    <a:pt x="65761" y="26144"/>
                    <a:pt x="65964" y="26505"/>
                    <a:pt x="65746" y="26505"/>
                  </a:cubicBezTo>
                  <a:cubicBezTo>
                    <a:pt x="65744" y="26505"/>
                    <a:pt x="65742" y="26505"/>
                    <a:pt x="65740" y="26505"/>
                  </a:cubicBezTo>
                  <a:cubicBezTo>
                    <a:pt x="65865" y="26505"/>
                    <a:pt x="65606" y="26264"/>
                    <a:pt x="65606" y="26255"/>
                  </a:cubicBezTo>
                  <a:cubicBezTo>
                    <a:pt x="65606" y="26175"/>
                    <a:pt x="65628" y="26144"/>
                    <a:pt x="65658" y="26144"/>
                  </a:cubicBezTo>
                  <a:close/>
                  <a:moveTo>
                    <a:pt x="65850" y="26558"/>
                  </a:moveTo>
                  <a:cubicBezTo>
                    <a:pt x="65860" y="26558"/>
                    <a:pt x="65871" y="26561"/>
                    <a:pt x="65883" y="26567"/>
                  </a:cubicBezTo>
                  <a:cubicBezTo>
                    <a:pt x="65870" y="26600"/>
                    <a:pt x="65745" y="26721"/>
                    <a:pt x="65727" y="26721"/>
                  </a:cubicBezTo>
                  <a:cubicBezTo>
                    <a:pt x="65721" y="26721"/>
                    <a:pt x="65730" y="26703"/>
                    <a:pt x="65767" y="26656"/>
                  </a:cubicBezTo>
                  <a:cubicBezTo>
                    <a:pt x="65788" y="26594"/>
                    <a:pt x="65814" y="26558"/>
                    <a:pt x="65850" y="26558"/>
                  </a:cubicBezTo>
                  <a:close/>
                  <a:moveTo>
                    <a:pt x="1589" y="27103"/>
                  </a:moveTo>
                  <a:cubicBezTo>
                    <a:pt x="1590" y="27110"/>
                    <a:pt x="1592" y="27118"/>
                    <a:pt x="1594" y="27126"/>
                  </a:cubicBezTo>
                  <a:lnTo>
                    <a:pt x="1594" y="27126"/>
                  </a:lnTo>
                  <a:cubicBezTo>
                    <a:pt x="1593" y="27118"/>
                    <a:pt x="1591" y="27110"/>
                    <a:pt x="1589" y="27103"/>
                  </a:cubicBezTo>
                  <a:close/>
                  <a:moveTo>
                    <a:pt x="920" y="26790"/>
                  </a:moveTo>
                  <a:cubicBezTo>
                    <a:pt x="1045" y="26871"/>
                    <a:pt x="1357" y="27049"/>
                    <a:pt x="1089" y="27156"/>
                  </a:cubicBezTo>
                  <a:cubicBezTo>
                    <a:pt x="1178" y="27174"/>
                    <a:pt x="1250" y="27218"/>
                    <a:pt x="1303" y="27281"/>
                  </a:cubicBezTo>
                  <a:cubicBezTo>
                    <a:pt x="1292" y="27341"/>
                    <a:pt x="1261" y="27371"/>
                    <a:pt x="1215" y="27371"/>
                  </a:cubicBezTo>
                  <a:cubicBezTo>
                    <a:pt x="1185" y="27371"/>
                    <a:pt x="1149" y="27359"/>
                    <a:pt x="1107" y="27334"/>
                  </a:cubicBezTo>
                  <a:cubicBezTo>
                    <a:pt x="1036" y="27343"/>
                    <a:pt x="964" y="27352"/>
                    <a:pt x="893" y="27361"/>
                  </a:cubicBezTo>
                  <a:cubicBezTo>
                    <a:pt x="893" y="27388"/>
                    <a:pt x="893" y="27406"/>
                    <a:pt x="893" y="27433"/>
                  </a:cubicBezTo>
                  <a:cubicBezTo>
                    <a:pt x="857" y="27397"/>
                    <a:pt x="866" y="27379"/>
                    <a:pt x="893" y="27361"/>
                  </a:cubicBezTo>
                  <a:cubicBezTo>
                    <a:pt x="902" y="27174"/>
                    <a:pt x="911" y="26978"/>
                    <a:pt x="920" y="26790"/>
                  </a:cubicBezTo>
                  <a:close/>
                  <a:moveTo>
                    <a:pt x="1077" y="27914"/>
                  </a:moveTo>
                  <a:cubicBezTo>
                    <a:pt x="1095" y="27914"/>
                    <a:pt x="1114" y="27933"/>
                    <a:pt x="1134" y="27968"/>
                  </a:cubicBezTo>
                  <a:cubicBezTo>
                    <a:pt x="1119" y="28028"/>
                    <a:pt x="1101" y="28057"/>
                    <a:pt x="1080" y="28057"/>
                  </a:cubicBezTo>
                  <a:cubicBezTo>
                    <a:pt x="1064" y="28057"/>
                    <a:pt x="1046" y="28039"/>
                    <a:pt x="1027" y="28004"/>
                  </a:cubicBezTo>
                  <a:cubicBezTo>
                    <a:pt x="1037" y="27944"/>
                    <a:pt x="1055" y="27914"/>
                    <a:pt x="1077" y="27914"/>
                  </a:cubicBezTo>
                  <a:close/>
                  <a:moveTo>
                    <a:pt x="1901" y="28298"/>
                  </a:moveTo>
                  <a:cubicBezTo>
                    <a:pt x="1901" y="28298"/>
                    <a:pt x="1901" y="28298"/>
                    <a:pt x="1901" y="28298"/>
                  </a:cubicBezTo>
                  <a:lnTo>
                    <a:pt x="1901" y="28298"/>
                  </a:lnTo>
                  <a:cubicBezTo>
                    <a:pt x="1901" y="28298"/>
                    <a:pt x="1901" y="28298"/>
                    <a:pt x="1901" y="28298"/>
                  </a:cubicBezTo>
                  <a:close/>
                  <a:moveTo>
                    <a:pt x="64964" y="29092"/>
                  </a:moveTo>
                  <a:lnTo>
                    <a:pt x="64964" y="29092"/>
                  </a:lnTo>
                  <a:cubicBezTo>
                    <a:pt x="64955" y="29101"/>
                    <a:pt x="64955" y="29101"/>
                    <a:pt x="64955" y="29101"/>
                  </a:cubicBezTo>
                  <a:cubicBezTo>
                    <a:pt x="64955" y="29092"/>
                    <a:pt x="64964" y="29092"/>
                    <a:pt x="64964" y="29092"/>
                  </a:cubicBezTo>
                  <a:close/>
                  <a:moveTo>
                    <a:pt x="65258" y="29181"/>
                  </a:moveTo>
                  <a:cubicBezTo>
                    <a:pt x="65392" y="29226"/>
                    <a:pt x="65392" y="29270"/>
                    <a:pt x="65267" y="29306"/>
                  </a:cubicBezTo>
                  <a:cubicBezTo>
                    <a:pt x="65225" y="29344"/>
                    <a:pt x="65200" y="29359"/>
                    <a:pt x="65188" y="29359"/>
                  </a:cubicBezTo>
                  <a:cubicBezTo>
                    <a:pt x="65150" y="29359"/>
                    <a:pt x="65238" y="29208"/>
                    <a:pt x="65258" y="29181"/>
                  </a:cubicBezTo>
                  <a:close/>
                  <a:moveTo>
                    <a:pt x="893" y="30091"/>
                  </a:moveTo>
                  <a:cubicBezTo>
                    <a:pt x="893" y="30096"/>
                    <a:pt x="891" y="30098"/>
                    <a:pt x="887" y="30098"/>
                  </a:cubicBezTo>
                  <a:cubicBezTo>
                    <a:pt x="884" y="30098"/>
                    <a:pt x="880" y="30096"/>
                    <a:pt x="875" y="30091"/>
                  </a:cubicBezTo>
                  <a:close/>
                  <a:moveTo>
                    <a:pt x="804" y="30162"/>
                  </a:moveTo>
                  <a:cubicBezTo>
                    <a:pt x="804" y="30287"/>
                    <a:pt x="813" y="30421"/>
                    <a:pt x="813" y="30546"/>
                  </a:cubicBezTo>
                  <a:cubicBezTo>
                    <a:pt x="688" y="30359"/>
                    <a:pt x="688" y="30225"/>
                    <a:pt x="804" y="30162"/>
                  </a:cubicBezTo>
                  <a:close/>
                  <a:moveTo>
                    <a:pt x="811" y="30655"/>
                  </a:moveTo>
                  <a:cubicBezTo>
                    <a:pt x="812" y="30655"/>
                    <a:pt x="818" y="30657"/>
                    <a:pt x="830" y="30662"/>
                  </a:cubicBezTo>
                  <a:cubicBezTo>
                    <a:pt x="892" y="30686"/>
                    <a:pt x="912" y="30695"/>
                    <a:pt x="911" y="30695"/>
                  </a:cubicBezTo>
                  <a:cubicBezTo>
                    <a:pt x="909" y="30695"/>
                    <a:pt x="809" y="30655"/>
                    <a:pt x="811" y="30655"/>
                  </a:cubicBezTo>
                  <a:close/>
                  <a:moveTo>
                    <a:pt x="1239" y="30830"/>
                  </a:moveTo>
                  <a:lnTo>
                    <a:pt x="1239" y="30830"/>
                  </a:lnTo>
                  <a:cubicBezTo>
                    <a:pt x="1240" y="30830"/>
                    <a:pt x="1240" y="30831"/>
                    <a:pt x="1241" y="30832"/>
                  </a:cubicBezTo>
                  <a:cubicBezTo>
                    <a:pt x="1241" y="30831"/>
                    <a:pt x="1240" y="30830"/>
                    <a:pt x="1239" y="30830"/>
                  </a:cubicBezTo>
                  <a:close/>
                  <a:moveTo>
                    <a:pt x="65664" y="31043"/>
                  </a:moveTo>
                  <a:cubicBezTo>
                    <a:pt x="65702" y="31043"/>
                    <a:pt x="65740" y="31059"/>
                    <a:pt x="65776" y="31090"/>
                  </a:cubicBezTo>
                  <a:cubicBezTo>
                    <a:pt x="65740" y="31117"/>
                    <a:pt x="65702" y="31130"/>
                    <a:pt x="65664" y="31130"/>
                  </a:cubicBezTo>
                  <a:cubicBezTo>
                    <a:pt x="65626" y="31130"/>
                    <a:pt x="65588" y="31117"/>
                    <a:pt x="65553" y="31090"/>
                  </a:cubicBezTo>
                  <a:cubicBezTo>
                    <a:pt x="65588" y="31059"/>
                    <a:pt x="65626" y="31043"/>
                    <a:pt x="65664" y="31043"/>
                  </a:cubicBezTo>
                  <a:close/>
                  <a:moveTo>
                    <a:pt x="65776" y="31388"/>
                  </a:moveTo>
                  <a:cubicBezTo>
                    <a:pt x="65823" y="31388"/>
                    <a:pt x="65901" y="31423"/>
                    <a:pt x="65918" y="31518"/>
                  </a:cubicBezTo>
                  <a:cubicBezTo>
                    <a:pt x="65895" y="31521"/>
                    <a:pt x="65872" y="31523"/>
                    <a:pt x="65851" y="31523"/>
                  </a:cubicBezTo>
                  <a:cubicBezTo>
                    <a:pt x="65789" y="31523"/>
                    <a:pt x="65740" y="31504"/>
                    <a:pt x="65740" y="31411"/>
                  </a:cubicBezTo>
                  <a:cubicBezTo>
                    <a:pt x="65737" y="31396"/>
                    <a:pt x="65753" y="31388"/>
                    <a:pt x="65776" y="31388"/>
                  </a:cubicBezTo>
                  <a:close/>
                  <a:moveTo>
                    <a:pt x="65356" y="32321"/>
                  </a:moveTo>
                  <a:cubicBezTo>
                    <a:pt x="65356" y="32339"/>
                    <a:pt x="65356" y="32357"/>
                    <a:pt x="65356" y="32375"/>
                  </a:cubicBezTo>
                  <a:cubicBezTo>
                    <a:pt x="65339" y="32348"/>
                    <a:pt x="65339" y="32321"/>
                    <a:pt x="65356" y="32321"/>
                  </a:cubicBezTo>
                  <a:close/>
                  <a:moveTo>
                    <a:pt x="65633" y="32366"/>
                  </a:moveTo>
                  <a:cubicBezTo>
                    <a:pt x="65678" y="32393"/>
                    <a:pt x="65695" y="32411"/>
                    <a:pt x="65704" y="32411"/>
                  </a:cubicBezTo>
                  <a:cubicBezTo>
                    <a:pt x="65693" y="32419"/>
                    <a:pt x="65684" y="32423"/>
                    <a:pt x="65676" y="32423"/>
                  </a:cubicBezTo>
                  <a:cubicBezTo>
                    <a:pt x="65658" y="32423"/>
                    <a:pt x="65645" y="32403"/>
                    <a:pt x="65633" y="32366"/>
                  </a:cubicBezTo>
                  <a:close/>
                  <a:moveTo>
                    <a:pt x="65810" y="31830"/>
                  </a:moveTo>
                  <a:cubicBezTo>
                    <a:pt x="65811" y="31830"/>
                    <a:pt x="65811" y="31830"/>
                    <a:pt x="65811" y="31831"/>
                  </a:cubicBezTo>
                  <a:cubicBezTo>
                    <a:pt x="65936" y="32009"/>
                    <a:pt x="65802" y="32259"/>
                    <a:pt x="65820" y="32446"/>
                  </a:cubicBezTo>
                  <a:cubicBezTo>
                    <a:pt x="65785" y="32339"/>
                    <a:pt x="65758" y="32241"/>
                    <a:pt x="65722" y="32134"/>
                  </a:cubicBezTo>
                  <a:cubicBezTo>
                    <a:pt x="65696" y="32091"/>
                    <a:pt x="65796" y="31830"/>
                    <a:pt x="65810" y="31830"/>
                  </a:cubicBezTo>
                  <a:close/>
                  <a:moveTo>
                    <a:pt x="65777" y="32475"/>
                  </a:moveTo>
                  <a:cubicBezTo>
                    <a:pt x="65835" y="32475"/>
                    <a:pt x="65893" y="32611"/>
                    <a:pt x="65936" y="32611"/>
                  </a:cubicBezTo>
                  <a:cubicBezTo>
                    <a:pt x="65954" y="32611"/>
                    <a:pt x="65970" y="32584"/>
                    <a:pt x="65981" y="32509"/>
                  </a:cubicBezTo>
                  <a:lnTo>
                    <a:pt x="65981" y="32509"/>
                  </a:lnTo>
                  <a:cubicBezTo>
                    <a:pt x="65990" y="32580"/>
                    <a:pt x="65981" y="32651"/>
                    <a:pt x="65972" y="32714"/>
                  </a:cubicBezTo>
                  <a:cubicBezTo>
                    <a:pt x="65936" y="32705"/>
                    <a:pt x="65936" y="32669"/>
                    <a:pt x="65972" y="32616"/>
                  </a:cubicBezTo>
                  <a:lnTo>
                    <a:pt x="65972" y="32616"/>
                  </a:lnTo>
                  <a:cubicBezTo>
                    <a:pt x="65903" y="32631"/>
                    <a:pt x="65861" y="32646"/>
                    <a:pt x="65829" y="32646"/>
                  </a:cubicBezTo>
                  <a:cubicBezTo>
                    <a:pt x="65786" y="32646"/>
                    <a:pt x="65763" y="32619"/>
                    <a:pt x="65722" y="32526"/>
                  </a:cubicBezTo>
                  <a:cubicBezTo>
                    <a:pt x="65740" y="32489"/>
                    <a:pt x="65759" y="32475"/>
                    <a:pt x="65777" y="32475"/>
                  </a:cubicBezTo>
                  <a:close/>
                  <a:moveTo>
                    <a:pt x="65932" y="32707"/>
                  </a:moveTo>
                  <a:cubicBezTo>
                    <a:pt x="65938" y="32707"/>
                    <a:pt x="65946" y="32710"/>
                    <a:pt x="65954" y="32714"/>
                  </a:cubicBezTo>
                  <a:cubicBezTo>
                    <a:pt x="65938" y="32851"/>
                    <a:pt x="65914" y="33002"/>
                    <a:pt x="65899" y="33002"/>
                  </a:cubicBezTo>
                  <a:cubicBezTo>
                    <a:pt x="65889" y="33002"/>
                    <a:pt x="65883" y="32943"/>
                    <a:pt x="65883" y="32785"/>
                  </a:cubicBezTo>
                  <a:cubicBezTo>
                    <a:pt x="65896" y="32731"/>
                    <a:pt x="65910" y="32707"/>
                    <a:pt x="65932" y="32707"/>
                  </a:cubicBezTo>
                  <a:close/>
                  <a:moveTo>
                    <a:pt x="65981" y="33383"/>
                  </a:moveTo>
                  <a:cubicBezTo>
                    <a:pt x="65989" y="33482"/>
                    <a:pt x="65914" y="33709"/>
                    <a:pt x="65825" y="33709"/>
                  </a:cubicBezTo>
                  <a:cubicBezTo>
                    <a:pt x="65818" y="33709"/>
                    <a:pt x="65810" y="33708"/>
                    <a:pt x="65802" y="33704"/>
                  </a:cubicBezTo>
                  <a:cubicBezTo>
                    <a:pt x="65865" y="33526"/>
                    <a:pt x="65909" y="33517"/>
                    <a:pt x="65981" y="33383"/>
                  </a:cubicBezTo>
                  <a:close/>
                  <a:moveTo>
                    <a:pt x="65395" y="33797"/>
                  </a:moveTo>
                  <a:cubicBezTo>
                    <a:pt x="65398" y="33797"/>
                    <a:pt x="65391" y="33855"/>
                    <a:pt x="65378" y="33924"/>
                  </a:cubicBezTo>
                  <a:lnTo>
                    <a:pt x="65378" y="33924"/>
                  </a:lnTo>
                  <a:cubicBezTo>
                    <a:pt x="65383" y="33890"/>
                    <a:pt x="65385" y="33846"/>
                    <a:pt x="65392" y="33802"/>
                  </a:cubicBezTo>
                  <a:cubicBezTo>
                    <a:pt x="65393" y="33799"/>
                    <a:pt x="65394" y="33797"/>
                    <a:pt x="65395" y="33797"/>
                  </a:cubicBezTo>
                  <a:close/>
                  <a:moveTo>
                    <a:pt x="795" y="33918"/>
                  </a:moveTo>
                  <a:lnTo>
                    <a:pt x="795" y="33918"/>
                  </a:lnTo>
                  <a:cubicBezTo>
                    <a:pt x="830" y="33998"/>
                    <a:pt x="875" y="34070"/>
                    <a:pt x="911" y="34141"/>
                  </a:cubicBezTo>
                  <a:cubicBezTo>
                    <a:pt x="911" y="34143"/>
                    <a:pt x="910" y="34143"/>
                    <a:pt x="908" y="34143"/>
                  </a:cubicBezTo>
                  <a:cubicBezTo>
                    <a:pt x="889" y="34143"/>
                    <a:pt x="778" y="34057"/>
                    <a:pt x="795" y="33918"/>
                  </a:cubicBezTo>
                  <a:close/>
                  <a:moveTo>
                    <a:pt x="65704" y="34141"/>
                  </a:moveTo>
                  <a:cubicBezTo>
                    <a:pt x="65704" y="34193"/>
                    <a:pt x="65693" y="34219"/>
                    <a:pt x="65666" y="34219"/>
                  </a:cubicBezTo>
                  <a:cubicBezTo>
                    <a:pt x="65651" y="34219"/>
                    <a:pt x="65632" y="34211"/>
                    <a:pt x="65606" y="34195"/>
                  </a:cubicBezTo>
                  <a:cubicBezTo>
                    <a:pt x="65544" y="34186"/>
                    <a:pt x="65678" y="34141"/>
                    <a:pt x="65704" y="34141"/>
                  </a:cubicBezTo>
                  <a:close/>
                  <a:moveTo>
                    <a:pt x="768" y="34685"/>
                  </a:moveTo>
                  <a:lnTo>
                    <a:pt x="768" y="34685"/>
                  </a:lnTo>
                  <a:cubicBezTo>
                    <a:pt x="759" y="34703"/>
                    <a:pt x="750" y="34730"/>
                    <a:pt x="750" y="34748"/>
                  </a:cubicBezTo>
                  <a:cubicBezTo>
                    <a:pt x="750" y="34712"/>
                    <a:pt x="759" y="34694"/>
                    <a:pt x="768" y="34685"/>
                  </a:cubicBezTo>
                  <a:close/>
                  <a:moveTo>
                    <a:pt x="786" y="34605"/>
                  </a:moveTo>
                  <a:cubicBezTo>
                    <a:pt x="866" y="34641"/>
                    <a:pt x="955" y="34668"/>
                    <a:pt x="1036" y="34694"/>
                  </a:cubicBezTo>
                  <a:cubicBezTo>
                    <a:pt x="991" y="34694"/>
                    <a:pt x="884" y="35105"/>
                    <a:pt x="884" y="35131"/>
                  </a:cubicBezTo>
                  <a:cubicBezTo>
                    <a:pt x="895" y="35175"/>
                    <a:pt x="899" y="35202"/>
                    <a:pt x="895" y="35202"/>
                  </a:cubicBezTo>
                  <a:cubicBezTo>
                    <a:pt x="892" y="35202"/>
                    <a:pt x="885" y="35191"/>
                    <a:pt x="875" y="35167"/>
                  </a:cubicBezTo>
                  <a:cubicBezTo>
                    <a:pt x="875" y="35167"/>
                    <a:pt x="875" y="35149"/>
                    <a:pt x="884" y="35131"/>
                  </a:cubicBezTo>
                  <a:cubicBezTo>
                    <a:pt x="867" y="35063"/>
                    <a:pt x="809" y="34683"/>
                    <a:pt x="773" y="34683"/>
                  </a:cubicBezTo>
                  <a:cubicBezTo>
                    <a:pt x="771" y="34683"/>
                    <a:pt x="770" y="34684"/>
                    <a:pt x="768" y="34685"/>
                  </a:cubicBezTo>
                  <a:lnTo>
                    <a:pt x="786" y="34605"/>
                  </a:lnTo>
                  <a:close/>
                  <a:moveTo>
                    <a:pt x="64875" y="35229"/>
                  </a:moveTo>
                  <a:cubicBezTo>
                    <a:pt x="64875" y="35229"/>
                    <a:pt x="64875" y="35229"/>
                    <a:pt x="64875" y="35230"/>
                  </a:cubicBezTo>
                  <a:cubicBezTo>
                    <a:pt x="64875" y="35230"/>
                    <a:pt x="64875" y="35230"/>
                    <a:pt x="64875" y="35230"/>
                  </a:cubicBezTo>
                  <a:cubicBezTo>
                    <a:pt x="64875" y="35230"/>
                    <a:pt x="64875" y="35230"/>
                    <a:pt x="64875" y="35229"/>
                  </a:cubicBezTo>
                  <a:close/>
                  <a:moveTo>
                    <a:pt x="1473" y="35800"/>
                  </a:moveTo>
                  <a:cubicBezTo>
                    <a:pt x="1473" y="35827"/>
                    <a:pt x="1482" y="35863"/>
                    <a:pt x="1482" y="35881"/>
                  </a:cubicBezTo>
                  <a:cubicBezTo>
                    <a:pt x="1419" y="35845"/>
                    <a:pt x="1410" y="35818"/>
                    <a:pt x="1473" y="35800"/>
                  </a:cubicBezTo>
                  <a:close/>
                  <a:moveTo>
                    <a:pt x="55887" y="35893"/>
                  </a:moveTo>
                  <a:cubicBezTo>
                    <a:pt x="55908" y="35893"/>
                    <a:pt x="55872" y="35904"/>
                    <a:pt x="55851" y="35904"/>
                  </a:cubicBezTo>
                  <a:cubicBezTo>
                    <a:pt x="55843" y="35904"/>
                    <a:pt x="55838" y="35902"/>
                    <a:pt x="55838" y="35899"/>
                  </a:cubicBezTo>
                  <a:cubicBezTo>
                    <a:pt x="55864" y="35895"/>
                    <a:pt x="55879" y="35893"/>
                    <a:pt x="55887" y="35893"/>
                  </a:cubicBezTo>
                  <a:close/>
                  <a:moveTo>
                    <a:pt x="1063" y="35490"/>
                  </a:moveTo>
                  <a:cubicBezTo>
                    <a:pt x="1166" y="35490"/>
                    <a:pt x="1080" y="35848"/>
                    <a:pt x="1080" y="35872"/>
                  </a:cubicBezTo>
                  <a:cubicBezTo>
                    <a:pt x="1080" y="36041"/>
                    <a:pt x="1303" y="35890"/>
                    <a:pt x="1107" y="36086"/>
                  </a:cubicBezTo>
                  <a:cubicBezTo>
                    <a:pt x="1045" y="35979"/>
                    <a:pt x="857" y="35604"/>
                    <a:pt x="1018" y="35506"/>
                  </a:cubicBezTo>
                  <a:cubicBezTo>
                    <a:pt x="1036" y="35495"/>
                    <a:pt x="1051" y="35490"/>
                    <a:pt x="1063" y="35490"/>
                  </a:cubicBezTo>
                  <a:close/>
                  <a:moveTo>
                    <a:pt x="63849" y="36086"/>
                  </a:moveTo>
                  <a:cubicBezTo>
                    <a:pt x="63850" y="36089"/>
                    <a:pt x="63851" y="36093"/>
                    <a:pt x="63853" y="36096"/>
                  </a:cubicBezTo>
                  <a:lnTo>
                    <a:pt x="63853" y="36096"/>
                  </a:lnTo>
                  <a:cubicBezTo>
                    <a:pt x="63851" y="36093"/>
                    <a:pt x="63850" y="36089"/>
                    <a:pt x="63849" y="36086"/>
                  </a:cubicBezTo>
                  <a:close/>
                  <a:moveTo>
                    <a:pt x="39305" y="36108"/>
                  </a:moveTo>
                  <a:cubicBezTo>
                    <a:pt x="39301" y="36111"/>
                    <a:pt x="39298" y="36113"/>
                    <a:pt x="39298" y="36113"/>
                  </a:cubicBezTo>
                  <a:cubicBezTo>
                    <a:pt x="39302" y="36113"/>
                    <a:pt x="39304" y="36111"/>
                    <a:pt x="39305" y="36108"/>
                  </a:cubicBezTo>
                  <a:close/>
                  <a:moveTo>
                    <a:pt x="52652" y="36151"/>
                  </a:moveTo>
                  <a:cubicBezTo>
                    <a:pt x="52667" y="36151"/>
                    <a:pt x="52696" y="36154"/>
                    <a:pt x="52733" y="36157"/>
                  </a:cubicBezTo>
                  <a:cubicBezTo>
                    <a:pt x="52724" y="36157"/>
                    <a:pt x="52706" y="36166"/>
                    <a:pt x="52697" y="36166"/>
                  </a:cubicBezTo>
                  <a:cubicBezTo>
                    <a:pt x="52640" y="36156"/>
                    <a:pt x="52631" y="36151"/>
                    <a:pt x="52652" y="36151"/>
                  </a:cubicBezTo>
                  <a:close/>
                  <a:moveTo>
                    <a:pt x="36362" y="36183"/>
                  </a:moveTo>
                  <a:cubicBezTo>
                    <a:pt x="36362" y="36183"/>
                    <a:pt x="36363" y="36184"/>
                    <a:pt x="36363" y="36184"/>
                  </a:cubicBezTo>
                  <a:cubicBezTo>
                    <a:pt x="36363" y="36184"/>
                    <a:pt x="36362" y="36183"/>
                    <a:pt x="36362" y="36183"/>
                  </a:cubicBezTo>
                  <a:close/>
                  <a:moveTo>
                    <a:pt x="13828" y="36238"/>
                  </a:moveTo>
                  <a:lnTo>
                    <a:pt x="13828" y="36238"/>
                  </a:lnTo>
                  <a:cubicBezTo>
                    <a:pt x="13828" y="36247"/>
                    <a:pt x="13837" y="36247"/>
                    <a:pt x="13837" y="36255"/>
                  </a:cubicBezTo>
                  <a:cubicBezTo>
                    <a:pt x="13828" y="36255"/>
                    <a:pt x="13828" y="36247"/>
                    <a:pt x="13828" y="36238"/>
                  </a:cubicBezTo>
                  <a:close/>
                  <a:moveTo>
                    <a:pt x="26131" y="36238"/>
                  </a:moveTo>
                  <a:cubicBezTo>
                    <a:pt x="26131" y="36247"/>
                    <a:pt x="26131" y="36247"/>
                    <a:pt x="26139" y="36255"/>
                  </a:cubicBezTo>
                  <a:cubicBezTo>
                    <a:pt x="26122" y="36255"/>
                    <a:pt x="26122" y="36247"/>
                    <a:pt x="26131" y="36238"/>
                  </a:cubicBezTo>
                  <a:close/>
                  <a:moveTo>
                    <a:pt x="47853" y="36193"/>
                  </a:moveTo>
                  <a:cubicBezTo>
                    <a:pt x="47844" y="36202"/>
                    <a:pt x="47827" y="36247"/>
                    <a:pt x="47800" y="36282"/>
                  </a:cubicBezTo>
                  <a:cubicBezTo>
                    <a:pt x="47809" y="36255"/>
                    <a:pt x="47818" y="36229"/>
                    <a:pt x="47853" y="36193"/>
                  </a:cubicBezTo>
                  <a:close/>
                  <a:moveTo>
                    <a:pt x="39035" y="36381"/>
                  </a:moveTo>
                  <a:cubicBezTo>
                    <a:pt x="39038" y="36381"/>
                    <a:pt x="39054" y="36383"/>
                    <a:pt x="39093" y="36389"/>
                  </a:cubicBezTo>
                  <a:cubicBezTo>
                    <a:pt x="39075" y="36389"/>
                    <a:pt x="39029" y="36381"/>
                    <a:pt x="39035" y="36381"/>
                  </a:cubicBezTo>
                  <a:close/>
                  <a:moveTo>
                    <a:pt x="51331" y="36381"/>
                  </a:moveTo>
                  <a:lnTo>
                    <a:pt x="51331" y="36381"/>
                  </a:lnTo>
                  <a:cubicBezTo>
                    <a:pt x="51333" y="36381"/>
                    <a:pt x="51347" y="36383"/>
                    <a:pt x="51386" y="36389"/>
                  </a:cubicBezTo>
                  <a:cubicBezTo>
                    <a:pt x="51374" y="36389"/>
                    <a:pt x="51327" y="36381"/>
                    <a:pt x="51331" y="36381"/>
                  </a:cubicBezTo>
                  <a:close/>
                  <a:moveTo>
                    <a:pt x="39913" y="36357"/>
                  </a:moveTo>
                  <a:cubicBezTo>
                    <a:pt x="39974" y="36357"/>
                    <a:pt x="39807" y="36395"/>
                    <a:pt x="39752" y="36395"/>
                  </a:cubicBezTo>
                  <a:cubicBezTo>
                    <a:pt x="39740" y="36395"/>
                    <a:pt x="39734" y="36393"/>
                    <a:pt x="39735" y="36389"/>
                  </a:cubicBezTo>
                  <a:cubicBezTo>
                    <a:pt x="39798" y="36380"/>
                    <a:pt x="39824" y="36371"/>
                    <a:pt x="39842" y="36363"/>
                  </a:cubicBezTo>
                  <a:cubicBezTo>
                    <a:pt x="39877" y="36359"/>
                    <a:pt x="39900" y="36357"/>
                    <a:pt x="39913" y="36357"/>
                  </a:cubicBezTo>
                  <a:close/>
                  <a:moveTo>
                    <a:pt x="52209" y="36357"/>
                  </a:moveTo>
                  <a:cubicBezTo>
                    <a:pt x="52275" y="36357"/>
                    <a:pt x="52109" y="36395"/>
                    <a:pt x="52054" y="36395"/>
                  </a:cubicBezTo>
                  <a:cubicBezTo>
                    <a:pt x="52043" y="36395"/>
                    <a:pt x="52036" y="36393"/>
                    <a:pt x="52037" y="36389"/>
                  </a:cubicBezTo>
                  <a:cubicBezTo>
                    <a:pt x="52091" y="36380"/>
                    <a:pt x="52126" y="36371"/>
                    <a:pt x="52135" y="36363"/>
                  </a:cubicBezTo>
                  <a:cubicBezTo>
                    <a:pt x="52172" y="36359"/>
                    <a:pt x="52196" y="36357"/>
                    <a:pt x="52209" y="36357"/>
                  </a:cubicBezTo>
                  <a:close/>
                  <a:moveTo>
                    <a:pt x="34293" y="36240"/>
                  </a:moveTo>
                  <a:cubicBezTo>
                    <a:pt x="34319" y="36240"/>
                    <a:pt x="34323" y="36256"/>
                    <a:pt x="34275" y="36291"/>
                  </a:cubicBezTo>
                  <a:cubicBezTo>
                    <a:pt x="34142" y="36384"/>
                    <a:pt x="34193" y="36418"/>
                    <a:pt x="34157" y="36418"/>
                  </a:cubicBezTo>
                  <a:cubicBezTo>
                    <a:pt x="34145" y="36418"/>
                    <a:pt x="34122" y="36414"/>
                    <a:pt x="34079" y="36407"/>
                  </a:cubicBezTo>
                  <a:cubicBezTo>
                    <a:pt x="34091" y="36306"/>
                    <a:pt x="34239" y="36240"/>
                    <a:pt x="34293" y="36240"/>
                  </a:cubicBezTo>
                  <a:close/>
                  <a:moveTo>
                    <a:pt x="37191" y="36320"/>
                  </a:moveTo>
                  <a:cubicBezTo>
                    <a:pt x="37213" y="36320"/>
                    <a:pt x="37237" y="36337"/>
                    <a:pt x="37264" y="36371"/>
                  </a:cubicBezTo>
                  <a:cubicBezTo>
                    <a:pt x="37301" y="36404"/>
                    <a:pt x="37297" y="36420"/>
                    <a:pt x="37253" y="36420"/>
                  </a:cubicBezTo>
                  <a:cubicBezTo>
                    <a:pt x="37224" y="36420"/>
                    <a:pt x="37177" y="36412"/>
                    <a:pt x="37112" y="36398"/>
                  </a:cubicBezTo>
                  <a:cubicBezTo>
                    <a:pt x="37138" y="36348"/>
                    <a:pt x="37163" y="36320"/>
                    <a:pt x="37191" y="36320"/>
                  </a:cubicBezTo>
                  <a:close/>
                  <a:moveTo>
                    <a:pt x="52016" y="36225"/>
                  </a:moveTo>
                  <a:cubicBezTo>
                    <a:pt x="52180" y="36225"/>
                    <a:pt x="52359" y="36238"/>
                    <a:pt x="52439" y="36238"/>
                  </a:cubicBezTo>
                  <a:cubicBezTo>
                    <a:pt x="52398" y="36325"/>
                    <a:pt x="52261" y="36352"/>
                    <a:pt x="52112" y="36352"/>
                  </a:cubicBezTo>
                  <a:cubicBezTo>
                    <a:pt x="52063" y="36352"/>
                    <a:pt x="52014" y="36349"/>
                    <a:pt x="51966" y="36345"/>
                  </a:cubicBezTo>
                  <a:cubicBezTo>
                    <a:pt x="51921" y="36371"/>
                    <a:pt x="51868" y="36407"/>
                    <a:pt x="51814" y="36425"/>
                  </a:cubicBezTo>
                  <a:cubicBezTo>
                    <a:pt x="51832" y="36398"/>
                    <a:pt x="51850" y="36354"/>
                    <a:pt x="51868" y="36327"/>
                  </a:cubicBezTo>
                  <a:cubicBezTo>
                    <a:pt x="51787" y="36309"/>
                    <a:pt x="51725" y="36291"/>
                    <a:pt x="51689" y="36273"/>
                  </a:cubicBezTo>
                  <a:cubicBezTo>
                    <a:pt x="51732" y="36235"/>
                    <a:pt x="51868" y="36225"/>
                    <a:pt x="52016" y="36225"/>
                  </a:cubicBezTo>
                  <a:close/>
                  <a:moveTo>
                    <a:pt x="64210" y="36282"/>
                  </a:moveTo>
                  <a:cubicBezTo>
                    <a:pt x="64227" y="36282"/>
                    <a:pt x="64249" y="36297"/>
                    <a:pt x="64277" y="36336"/>
                  </a:cubicBezTo>
                  <a:cubicBezTo>
                    <a:pt x="64223" y="36371"/>
                    <a:pt x="64170" y="36398"/>
                    <a:pt x="64116" y="36425"/>
                  </a:cubicBezTo>
                  <a:cubicBezTo>
                    <a:pt x="64148" y="36374"/>
                    <a:pt x="64166" y="36282"/>
                    <a:pt x="64210" y="36282"/>
                  </a:cubicBezTo>
                  <a:close/>
                  <a:moveTo>
                    <a:pt x="19916" y="36369"/>
                  </a:moveTo>
                  <a:cubicBezTo>
                    <a:pt x="19945" y="36369"/>
                    <a:pt x="19977" y="36387"/>
                    <a:pt x="20011" y="36425"/>
                  </a:cubicBezTo>
                  <a:cubicBezTo>
                    <a:pt x="19948" y="36425"/>
                    <a:pt x="19886" y="36434"/>
                    <a:pt x="19823" y="36434"/>
                  </a:cubicBezTo>
                  <a:cubicBezTo>
                    <a:pt x="19852" y="36392"/>
                    <a:pt x="19882" y="36369"/>
                    <a:pt x="19916" y="36369"/>
                  </a:cubicBezTo>
                  <a:close/>
                  <a:moveTo>
                    <a:pt x="32213" y="36369"/>
                  </a:moveTo>
                  <a:cubicBezTo>
                    <a:pt x="32240" y="36369"/>
                    <a:pt x="32270" y="36387"/>
                    <a:pt x="32304" y="36425"/>
                  </a:cubicBezTo>
                  <a:lnTo>
                    <a:pt x="32126" y="36434"/>
                  </a:lnTo>
                  <a:cubicBezTo>
                    <a:pt x="32154" y="36392"/>
                    <a:pt x="32182" y="36369"/>
                    <a:pt x="32213" y="36369"/>
                  </a:cubicBezTo>
                  <a:close/>
                  <a:moveTo>
                    <a:pt x="9954" y="36389"/>
                  </a:moveTo>
                  <a:cubicBezTo>
                    <a:pt x="9997" y="36389"/>
                    <a:pt x="10050" y="36407"/>
                    <a:pt x="10091" y="36443"/>
                  </a:cubicBezTo>
                  <a:lnTo>
                    <a:pt x="9885" y="36443"/>
                  </a:lnTo>
                  <a:cubicBezTo>
                    <a:pt x="9881" y="36407"/>
                    <a:pt x="9912" y="36389"/>
                    <a:pt x="9954" y="36389"/>
                  </a:cubicBezTo>
                  <a:close/>
                  <a:moveTo>
                    <a:pt x="22250" y="36389"/>
                  </a:moveTo>
                  <a:cubicBezTo>
                    <a:pt x="22292" y="36389"/>
                    <a:pt x="22348" y="36407"/>
                    <a:pt x="22393" y="36443"/>
                  </a:cubicBezTo>
                  <a:lnTo>
                    <a:pt x="22187" y="36443"/>
                  </a:lnTo>
                  <a:cubicBezTo>
                    <a:pt x="22179" y="36407"/>
                    <a:pt x="22208" y="36389"/>
                    <a:pt x="22250" y="36389"/>
                  </a:cubicBezTo>
                  <a:close/>
                  <a:moveTo>
                    <a:pt x="23089" y="36411"/>
                  </a:moveTo>
                  <a:cubicBezTo>
                    <a:pt x="23107" y="36411"/>
                    <a:pt x="23127" y="36419"/>
                    <a:pt x="23133" y="36443"/>
                  </a:cubicBezTo>
                  <a:cubicBezTo>
                    <a:pt x="23026" y="36443"/>
                    <a:pt x="23054" y="36411"/>
                    <a:pt x="23089" y="36411"/>
                  </a:cubicBezTo>
                  <a:close/>
                  <a:moveTo>
                    <a:pt x="47800" y="36282"/>
                  </a:moveTo>
                  <a:lnTo>
                    <a:pt x="47800" y="36282"/>
                  </a:lnTo>
                  <a:cubicBezTo>
                    <a:pt x="47782" y="36371"/>
                    <a:pt x="47818" y="36443"/>
                    <a:pt x="47452" y="36443"/>
                  </a:cubicBezTo>
                  <a:cubicBezTo>
                    <a:pt x="47479" y="36416"/>
                    <a:pt x="47560" y="36295"/>
                    <a:pt x="47622" y="36295"/>
                  </a:cubicBezTo>
                  <a:cubicBezTo>
                    <a:pt x="47643" y="36295"/>
                    <a:pt x="47661" y="36309"/>
                    <a:pt x="47675" y="36345"/>
                  </a:cubicBezTo>
                  <a:cubicBezTo>
                    <a:pt x="47686" y="36370"/>
                    <a:pt x="47699" y="36380"/>
                    <a:pt x="47713" y="36380"/>
                  </a:cubicBezTo>
                  <a:cubicBezTo>
                    <a:pt x="47742" y="36380"/>
                    <a:pt x="47775" y="36331"/>
                    <a:pt x="47800" y="36282"/>
                  </a:cubicBezTo>
                  <a:close/>
                  <a:moveTo>
                    <a:pt x="20180" y="36354"/>
                  </a:moveTo>
                  <a:cubicBezTo>
                    <a:pt x="20234" y="36363"/>
                    <a:pt x="20261" y="36389"/>
                    <a:pt x="20269" y="36443"/>
                  </a:cubicBezTo>
                  <a:cubicBezTo>
                    <a:pt x="20265" y="36443"/>
                    <a:pt x="20252" y="36444"/>
                    <a:pt x="20235" y="36444"/>
                  </a:cubicBezTo>
                  <a:cubicBezTo>
                    <a:pt x="20187" y="36444"/>
                    <a:pt x="20113" y="36434"/>
                    <a:pt x="20180" y="36354"/>
                  </a:cubicBezTo>
                  <a:close/>
                  <a:moveTo>
                    <a:pt x="32482" y="36354"/>
                  </a:moveTo>
                  <a:lnTo>
                    <a:pt x="32482" y="36354"/>
                  </a:lnTo>
                  <a:cubicBezTo>
                    <a:pt x="32527" y="36363"/>
                    <a:pt x="32563" y="36389"/>
                    <a:pt x="32572" y="36443"/>
                  </a:cubicBezTo>
                  <a:cubicBezTo>
                    <a:pt x="32565" y="36443"/>
                    <a:pt x="32550" y="36444"/>
                    <a:pt x="32533" y="36444"/>
                  </a:cubicBezTo>
                  <a:cubicBezTo>
                    <a:pt x="32481" y="36444"/>
                    <a:pt x="32409" y="36434"/>
                    <a:pt x="32482" y="36354"/>
                  </a:cubicBezTo>
                  <a:close/>
                  <a:moveTo>
                    <a:pt x="51790" y="36435"/>
                  </a:moveTo>
                  <a:cubicBezTo>
                    <a:pt x="51826" y="36435"/>
                    <a:pt x="51872" y="36455"/>
                    <a:pt x="51770" y="36461"/>
                  </a:cubicBezTo>
                  <a:cubicBezTo>
                    <a:pt x="51753" y="36441"/>
                    <a:pt x="51770" y="36435"/>
                    <a:pt x="51790" y="36435"/>
                  </a:cubicBezTo>
                  <a:close/>
                  <a:moveTo>
                    <a:pt x="64090" y="36435"/>
                  </a:moveTo>
                  <a:cubicBezTo>
                    <a:pt x="64124" y="36435"/>
                    <a:pt x="64168" y="36455"/>
                    <a:pt x="64072" y="36461"/>
                  </a:cubicBezTo>
                  <a:cubicBezTo>
                    <a:pt x="64056" y="36441"/>
                    <a:pt x="64071" y="36435"/>
                    <a:pt x="64090" y="36435"/>
                  </a:cubicBezTo>
                  <a:close/>
                  <a:moveTo>
                    <a:pt x="34409" y="36434"/>
                  </a:moveTo>
                  <a:lnTo>
                    <a:pt x="34409" y="36434"/>
                  </a:lnTo>
                  <a:cubicBezTo>
                    <a:pt x="34389" y="36459"/>
                    <a:pt x="34369" y="36476"/>
                    <a:pt x="34350" y="36476"/>
                  </a:cubicBezTo>
                  <a:cubicBezTo>
                    <a:pt x="34336" y="36476"/>
                    <a:pt x="34323" y="36466"/>
                    <a:pt x="34311" y="36443"/>
                  </a:cubicBezTo>
                  <a:cubicBezTo>
                    <a:pt x="34347" y="36443"/>
                    <a:pt x="34383" y="36443"/>
                    <a:pt x="34409" y="36434"/>
                  </a:cubicBezTo>
                  <a:close/>
                  <a:moveTo>
                    <a:pt x="52032" y="36464"/>
                  </a:moveTo>
                  <a:cubicBezTo>
                    <a:pt x="52047" y="36464"/>
                    <a:pt x="52060" y="36466"/>
                    <a:pt x="52073" y="36470"/>
                  </a:cubicBezTo>
                  <a:cubicBezTo>
                    <a:pt x="52028" y="36478"/>
                    <a:pt x="51984" y="36478"/>
                    <a:pt x="51939" y="36487"/>
                  </a:cubicBezTo>
                  <a:cubicBezTo>
                    <a:pt x="51979" y="36470"/>
                    <a:pt x="52008" y="36464"/>
                    <a:pt x="52032" y="36464"/>
                  </a:cubicBezTo>
                  <a:close/>
                  <a:moveTo>
                    <a:pt x="64332" y="36464"/>
                  </a:moveTo>
                  <a:cubicBezTo>
                    <a:pt x="64348" y="36464"/>
                    <a:pt x="64362" y="36466"/>
                    <a:pt x="64375" y="36470"/>
                  </a:cubicBezTo>
                  <a:cubicBezTo>
                    <a:pt x="64330" y="36478"/>
                    <a:pt x="64286" y="36478"/>
                    <a:pt x="64241" y="36487"/>
                  </a:cubicBezTo>
                  <a:cubicBezTo>
                    <a:pt x="64275" y="36470"/>
                    <a:pt x="64306" y="36464"/>
                    <a:pt x="64332" y="36464"/>
                  </a:cubicBezTo>
                  <a:close/>
                  <a:moveTo>
                    <a:pt x="51526" y="36495"/>
                  </a:moveTo>
                  <a:cubicBezTo>
                    <a:pt x="51592" y="36495"/>
                    <a:pt x="51639" y="36509"/>
                    <a:pt x="51457" y="36532"/>
                  </a:cubicBezTo>
                  <a:cubicBezTo>
                    <a:pt x="51389" y="36506"/>
                    <a:pt x="51465" y="36495"/>
                    <a:pt x="51526" y="36495"/>
                  </a:cubicBezTo>
                  <a:close/>
                  <a:moveTo>
                    <a:pt x="63819" y="36495"/>
                  </a:moveTo>
                  <a:cubicBezTo>
                    <a:pt x="63885" y="36495"/>
                    <a:pt x="63932" y="36509"/>
                    <a:pt x="63751" y="36532"/>
                  </a:cubicBezTo>
                  <a:cubicBezTo>
                    <a:pt x="63682" y="36506"/>
                    <a:pt x="63759" y="36495"/>
                    <a:pt x="63819" y="36495"/>
                  </a:cubicBezTo>
                  <a:close/>
                  <a:moveTo>
                    <a:pt x="63465" y="36389"/>
                  </a:moveTo>
                  <a:lnTo>
                    <a:pt x="63465" y="36389"/>
                  </a:lnTo>
                  <a:cubicBezTo>
                    <a:pt x="63483" y="36443"/>
                    <a:pt x="63483" y="36496"/>
                    <a:pt x="63474" y="36550"/>
                  </a:cubicBezTo>
                  <a:cubicBezTo>
                    <a:pt x="63358" y="36550"/>
                    <a:pt x="63438" y="36416"/>
                    <a:pt x="63465" y="36389"/>
                  </a:cubicBezTo>
                  <a:close/>
                  <a:moveTo>
                    <a:pt x="51832" y="807"/>
                  </a:moveTo>
                  <a:cubicBezTo>
                    <a:pt x="52062" y="807"/>
                    <a:pt x="52433" y="907"/>
                    <a:pt x="52742" y="1062"/>
                  </a:cubicBezTo>
                  <a:lnTo>
                    <a:pt x="52769" y="1062"/>
                  </a:lnTo>
                  <a:cubicBezTo>
                    <a:pt x="52804" y="1018"/>
                    <a:pt x="52822" y="1000"/>
                    <a:pt x="52813" y="991"/>
                  </a:cubicBezTo>
                  <a:lnTo>
                    <a:pt x="52813" y="991"/>
                  </a:lnTo>
                  <a:cubicBezTo>
                    <a:pt x="52849" y="1026"/>
                    <a:pt x="52822" y="1044"/>
                    <a:pt x="52769" y="1062"/>
                  </a:cubicBezTo>
                  <a:cubicBezTo>
                    <a:pt x="52769" y="1062"/>
                    <a:pt x="52769" y="1071"/>
                    <a:pt x="52760" y="1071"/>
                  </a:cubicBezTo>
                  <a:cubicBezTo>
                    <a:pt x="52840" y="1116"/>
                    <a:pt x="52920" y="1160"/>
                    <a:pt x="52992" y="1214"/>
                  </a:cubicBezTo>
                  <a:cubicBezTo>
                    <a:pt x="53108" y="1142"/>
                    <a:pt x="53251" y="1053"/>
                    <a:pt x="53295" y="1053"/>
                  </a:cubicBezTo>
                  <a:cubicBezTo>
                    <a:pt x="53204" y="1144"/>
                    <a:pt x="53727" y="1197"/>
                    <a:pt x="53974" y="1197"/>
                  </a:cubicBezTo>
                  <a:cubicBezTo>
                    <a:pt x="53994" y="1197"/>
                    <a:pt x="54011" y="1197"/>
                    <a:pt x="54027" y="1196"/>
                  </a:cubicBezTo>
                  <a:lnTo>
                    <a:pt x="54027" y="1196"/>
                  </a:lnTo>
                  <a:cubicBezTo>
                    <a:pt x="53868" y="1203"/>
                    <a:pt x="54052" y="1499"/>
                    <a:pt x="54284" y="1499"/>
                  </a:cubicBezTo>
                  <a:cubicBezTo>
                    <a:pt x="54351" y="1499"/>
                    <a:pt x="54422" y="1474"/>
                    <a:pt x="54491" y="1410"/>
                  </a:cubicBezTo>
                  <a:cubicBezTo>
                    <a:pt x="54508" y="1321"/>
                    <a:pt x="54473" y="1267"/>
                    <a:pt x="54392" y="1249"/>
                  </a:cubicBezTo>
                  <a:cubicBezTo>
                    <a:pt x="54292" y="1265"/>
                    <a:pt x="54192" y="1287"/>
                    <a:pt x="54161" y="1287"/>
                  </a:cubicBezTo>
                  <a:cubicBezTo>
                    <a:pt x="54156" y="1287"/>
                    <a:pt x="54153" y="1286"/>
                    <a:pt x="54152" y="1285"/>
                  </a:cubicBezTo>
                  <a:cubicBezTo>
                    <a:pt x="54240" y="1263"/>
                    <a:pt x="54310" y="1247"/>
                    <a:pt x="54361" y="1247"/>
                  </a:cubicBezTo>
                  <a:cubicBezTo>
                    <a:pt x="54373" y="1247"/>
                    <a:pt x="54383" y="1248"/>
                    <a:pt x="54392" y="1249"/>
                  </a:cubicBezTo>
                  <a:cubicBezTo>
                    <a:pt x="54436" y="1244"/>
                    <a:pt x="54481" y="1241"/>
                    <a:pt x="54522" y="1241"/>
                  </a:cubicBezTo>
                  <a:cubicBezTo>
                    <a:pt x="54624" y="1241"/>
                    <a:pt x="54705" y="1263"/>
                    <a:pt x="54705" y="1339"/>
                  </a:cubicBezTo>
                  <a:cubicBezTo>
                    <a:pt x="54375" y="1499"/>
                    <a:pt x="54687" y="1357"/>
                    <a:pt x="54589" y="1508"/>
                  </a:cubicBezTo>
                  <a:cubicBezTo>
                    <a:pt x="54749" y="1517"/>
                    <a:pt x="54901" y="1544"/>
                    <a:pt x="55053" y="1606"/>
                  </a:cubicBezTo>
                  <a:cubicBezTo>
                    <a:pt x="55008" y="1557"/>
                    <a:pt x="55068" y="1522"/>
                    <a:pt x="55154" y="1522"/>
                  </a:cubicBezTo>
                  <a:cubicBezTo>
                    <a:pt x="55240" y="1522"/>
                    <a:pt x="55351" y="1557"/>
                    <a:pt x="55409" y="1651"/>
                  </a:cubicBezTo>
                  <a:cubicBezTo>
                    <a:pt x="55695" y="1481"/>
                    <a:pt x="55222" y="1071"/>
                    <a:pt x="55169" y="910"/>
                  </a:cubicBezTo>
                  <a:lnTo>
                    <a:pt x="55169" y="910"/>
                  </a:lnTo>
                  <a:cubicBezTo>
                    <a:pt x="55249" y="946"/>
                    <a:pt x="55311" y="982"/>
                    <a:pt x="55383" y="1026"/>
                  </a:cubicBezTo>
                  <a:cubicBezTo>
                    <a:pt x="55383" y="973"/>
                    <a:pt x="55409" y="937"/>
                    <a:pt x="55454" y="919"/>
                  </a:cubicBezTo>
                  <a:cubicBezTo>
                    <a:pt x="55597" y="1004"/>
                    <a:pt x="55756" y="1342"/>
                    <a:pt x="55969" y="1342"/>
                  </a:cubicBezTo>
                  <a:cubicBezTo>
                    <a:pt x="55981" y="1342"/>
                    <a:pt x="55994" y="1341"/>
                    <a:pt x="56007" y="1339"/>
                  </a:cubicBezTo>
                  <a:cubicBezTo>
                    <a:pt x="56239" y="1285"/>
                    <a:pt x="56293" y="1089"/>
                    <a:pt x="56194" y="910"/>
                  </a:cubicBezTo>
                  <a:lnTo>
                    <a:pt x="56498" y="910"/>
                  </a:lnTo>
                  <a:cubicBezTo>
                    <a:pt x="56275" y="1232"/>
                    <a:pt x="56739" y="1312"/>
                    <a:pt x="56819" y="1455"/>
                  </a:cubicBezTo>
                  <a:cubicBezTo>
                    <a:pt x="56837" y="1325"/>
                    <a:pt x="56862" y="1137"/>
                    <a:pt x="56905" y="1137"/>
                  </a:cubicBezTo>
                  <a:cubicBezTo>
                    <a:pt x="56928" y="1137"/>
                    <a:pt x="56955" y="1187"/>
                    <a:pt x="56988" y="1321"/>
                  </a:cubicBezTo>
                  <a:cubicBezTo>
                    <a:pt x="57006" y="1258"/>
                    <a:pt x="57390" y="1071"/>
                    <a:pt x="57301" y="1009"/>
                  </a:cubicBezTo>
                  <a:cubicBezTo>
                    <a:pt x="57233" y="961"/>
                    <a:pt x="57167" y="946"/>
                    <a:pt x="57103" y="946"/>
                  </a:cubicBezTo>
                  <a:cubicBezTo>
                    <a:pt x="56988" y="946"/>
                    <a:pt x="56880" y="995"/>
                    <a:pt x="56774" y="995"/>
                  </a:cubicBezTo>
                  <a:cubicBezTo>
                    <a:pt x="56708" y="995"/>
                    <a:pt x="56643" y="975"/>
                    <a:pt x="56578" y="910"/>
                  </a:cubicBezTo>
                  <a:cubicBezTo>
                    <a:pt x="56671" y="910"/>
                    <a:pt x="56804" y="901"/>
                    <a:pt x="56946" y="901"/>
                  </a:cubicBezTo>
                  <a:cubicBezTo>
                    <a:pt x="57282" y="901"/>
                    <a:pt x="57666" y="954"/>
                    <a:pt x="57666" y="1312"/>
                  </a:cubicBezTo>
                  <a:cubicBezTo>
                    <a:pt x="57881" y="1169"/>
                    <a:pt x="57818" y="1035"/>
                    <a:pt x="57666" y="884"/>
                  </a:cubicBezTo>
                  <a:lnTo>
                    <a:pt x="57666" y="884"/>
                  </a:lnTo>
                  <a:cubicBezTo>
                    <a:pt x="58191" y="1060"/>
                    <a:pt x="58751" y="1096"/>
                    <a:pt x="59311" y="1096"/>
                  </a:cubicBezTo>
                  <a:cubicBezTo>
                    <a:pt x="59685" y="1096"/>
                    <a:pt x="60059" y="1080"/>
                    <a:pt x="60423" y="1080"/>
                  </a:cubicBezTo>
                  <a:cubicBezTo>
                    <a:pt x="60493" y="1080"/>
                    <a:pt x="60680" y="1111"/>
                    <a:pt x="60815" y="1111"/>
                  </a:cubicBezTo>
                  <a:cubicBezTo>
                    <a:pt x="60938" y="1111"/>
                    <a:pt x="61016" y="1085"/>
                    <a:pt x="60914" y="982"/>
                  </a:cubicBezTo>
                  <a:lnTo>
                    <a:pt x="60914" y="982"/>
                  </a:lnTo>
                  <a:cubicBezTo>
                    <a:pt x="61333" y="991"/>
                    <a:pt x="62288" y="1107"/>
                    <a:pt x="62546" y="1464"/>
                  </a:cubicBezTo>
                  <a:cubicBezTo>
                    <a:pt x="62520" y="1330"/>
                    <a:pt x="62537" y="1107"/>
                    <a:pt x="62680" y="1053"/>
                  </a:cubicBezTo>
                  <a:lnTo>
                    <a:pt x="62680" y="1053"/>
                  </a:lnTo>
                  <a:cubicBezTo>
                    <a:pt x="62646" y="1149"/>
                    <a:pt x="62693" y="1183"/>
                    <a:pt x="62755" y="1183"/>
                  </a:cubicBezTo>
                  <a:cubicBezTo>
                    <a:pt x="62873" y="1183"/>
                    <a:pt x="63045" y="1061"/>
                    <a:pt x="62823" y="1009"/>
                  </a:cubicBezTo>
                  <a:cubicBezTo>
                    <a:pt x="62942" y="969"/>
                    <a:pt x="63317" y="908"/>
                    <a:pt x="63511" y="908"/>
                  </a:cubicBezTo>
                  <a:cubicBezTo>
                    <a:pt x="63534" y="908"/>
                    <a:pt x="63555" y="909"/>
                    <a:pt x="63572" y="910"/>
                  </a:cubicBezTo>
                  <a:cubicBezTo>
                    <a:pt x="63633" y="910"/>
                    <a:pt x="63848" y="876"/>
                    <a:pt x="63882" y="866"/>
                  </a:cubicBezTo>
                  <a:lnTo>
                    <a:pt x="63882" y="866"/>
                  </a:lnTo>
                  <a:cubicBezTo>
                    <a:pt x="63865" y="877"/>
                    <a:pt x="63841" y="1026"/>
                    <a:pt x="63876" y="1026"/>
                  </a:cubicBezTo>
                  <a:cubicBezTo>
                    <a:pt x="63983" y="1000"/>
                    <a:pt x="64027" y="928"/>
                    <a:pt x="64009" y="821"/>
                  </a:cubicBezTo>
                  <a:cubicBezTo>
                    <a:pt x="64043" y="813"/>
                    <a:pt x="64085" y="808"/>
                    <a:pt x="64133" y="808"/>
                  </a:cubicBezTo>
                  <a:cubicBezTo>
                    <a:pt x="64526" y="808"/>
                    <a:pt x="65332" y="1093"/>
                    <a:pt x="65571" y="1490"/>
                  </a:cubicBezTo>
                  <a:cubicBezTo>
                    <a:pt x="65551" y="1492"/>
                    <a:pt x="65533" y="1493"/>
                    <a:pt x="65515" y="1493"/>
                  </a:cubicBezTo>
                  <a:cubicBezTo>
                    <a:pt x="65404" y="1493"/>
                    <a:pt x="65316" y="1461"/>
                    <a:pt x="65273" y="1461"/>
                  </a:cubicBezTo>
                  <a:cubicBezTo>
                    <a:pt x="65229" y="1461"/>
                    <a:pt x="65232" y="1495"/>
                    <a:pt x="65303" y="1633"/>
                  </a:cubicBezTo>
                  <a:cubicBezTo>
                    <a:pt x="65294" y="1642"/>
                    <a:pt x="64848" y="1749"/>
                    <a:pt x="64919" y="1812"/>
                  </a:cubicBezTo>
                  <a:cubicBezTo>
                    <a:pt x="65508" y="1901"/>
                    <a:pt x="65000" y="2258"/>
                    <a:pt x="65116" y="2650"/>
                  </a:cubicBezTo>
                  <a:cubicBezTo>
                    <a:pt x="65232" y="3060"/>
                    <a:pt x="65374" y="2855"/>
                    <a:pt x="65553" y="3096"/>
                  </a:cubicBezTo>
                  <a:cubicBezTo>
                    <a:pt x="65651" y="3230"/>
                    <a:pt x="65481" y="3337"/>
                    <a:pt x="65579" y="3453"/>
                  </a:cubicBezTo>
                  <a:cubicBezTo>
                    <a:pt x="65686" y="3587"/>
                    <a:pt x="65954" y="3480"/>
                    <a:pt x="65963" y="3730"/>
                  </a:cubicBezTo>
                  <a:cubicBezTo>
                    <a:pt x="65972" y="3747"/>
                    <a:pt x="65553" y="3953"/>
                    <a:pt x="65562" y="4104"/>
                  </a:cubicBezTo>
                  <a:cubicBezTo>
                    <a:pt x="65563" y="4129"/>
                    <a:pt x="65574" y="4139"/>
                    <a:pt x="65590" y="4139"/>
                  </a:cubicBezTo>
                  <a:cubicBezTo>
                    <a:pt x="65677" y="4139"/>
                    <a:pt x="65930" y="3863"/>
                    <a:pt x="65945" y="3863"/>
                  </a:cubicBezTo>
                  <a:lnTo>
                    <a:pt x="65945" y="3863"/>
                  </a:lnTo>
                  <a:cubicBezTo>
                    <a:pt x="66231" y="3890"/>
                    <a:pt x="65856" y="4256"/>
                    <a:pt x="65856" y="4256"/>
                  </a:cubicBezTo>
                  <a:cubicBezTo>
                    <a:pt x="65848" y="4314"/>
                    <a:pt x="65880" y="4331"/>
                    <a:pt x="65929" y="4331"/>
                  </a:cubicBezTo>
                  <a:cubicBezTo>
                    <a:pt x="65994" y="4331"/>
                    <a:pt x="66089" y="4301"/>
                    <a:pt x="66153" y="4301"/>
                  </a:cubicBezTo>
                  <a:cubicBezTo>
                    <a:pt x="66193" y="4301"/>
                    <a:pt x="66222" y="4313"/>
                    <a:pt x="66222" y="4354"/>
                  </a:cubicBezTo>
                  <a:cubicBezTo>
                    <a:pt x="65847" y="4639"/>
                    <a:pt x="66338" y="4675"/>
                    <a:pt x="66347" y="4943"/>
                  </a:cubicBezTo>
                  <a:cubicBezTo>
                    <a:pt x="66313" y="4962"/>
                    <a:pt x="66284" y="4969"/>
                    <a:pt x="66258" y="4969"/>
                  </a:cubicBezTo>
                  <a:cubicBezTo>
                    <a:pt x="66123" y="4969"/>
                    <a:pt x="66080" y="4752"/>
                    <a:pt x="65971" y="4752"/>
                  </a:cubicBezTo>
                  <a:cubicBezTo>
                    <a:pt x="65963" y="4752"/>
                    <a:pt x="65954" y="4753"/>
                    <a:pt x="65945" y="4755"/>
                  </a:cubicBezTo>
                  <a:cubicBezTo>
                    <a:pt x="65874" y="4773"/>
                    <a:pt x="65749" y="5059"/>
                    <a:pt x="65865" y="5103"/>
                  </a:cubicBezTo>
                  <a:cubicBezTo>
                    <a:pt x="65965" y="5039"/>
                    <a:pt x="66023" y="5013"/>
                    <a:pt x="66053" y="5013"/>
                  </a:cubicBezTo>
                  <a:cubicBezTo>
                    <a:pt x="66175" y="5013"/>
                    <a:pt x="65838" y="5441"/>
                    <a:pt x="66037" y="5441"/>
                  </a:cubicBezTo>
                  <a:cubicBezTo>
                    <a:pt x="66059" y="5441"/>
                    <a:pt x="66087" y="5436"/>
                    <a:pt x="66124" y="5425"/>
                  </a:cubicBezTo>
                  <a:lnTo>
                    <a:pt x="66124" y="5425"/>
                  </a:lnTo>
                  <a:cubicBezTo>
                    <a:pt x="66060" y="5496"/>
                    <a:pt x="65570" y="5609"/>
                    <a:pt x="65465" y="5609"/>
                  </a:cubicBezTo>
                  <a:cubicBezTo>
                    <a:pt x="65452" y="5609"/>
                    <a:pt x="65445" y="5607"/>
                    <a:pt x="65446" y="5603"/>
                  </a:cubicBezTo>
                  <a:lnTo>
                    <a:pt x="65446" y="5603"/>
                  </a:lnTo>
                  <a:cubicBezTo>
                    <a:pt x="65400" y="5759"/>
                    <a:pt x="65424" y="5790"/>
                    <a:pt x="65478" y="5790"/>
                  </a:cubicBezTo>
                  <a:cubicBezTo>
                    <a:pt x="65512" y="5790"/>
                    <a:pt x="65559" y="5777"/>
                    <a:pt x="65606" y="5777"/>
                  </a:cubicBezTo>
                  <a:cubicBezTo>
                    <a:pt x="65657" y="5777"/>
                    <a:pt x="65709" y="5792"/>
                    <a:pt x="65749" y="5853"/>
                  </a:cubicBezTo>
                  <a:cubicBezTo>
                    <a:pt x="65883" y="6058"/>
                    <a:pt x="65972" y="6102"/>
                    <a:pt x="65829" y="6450"/>
                  </a:cubicBezTo>
                  <a:cubicBezTo>
                    <a:pt x="65794" y="6531"/>
                    <a:pt x="65481" y="6522"/>
                    <a:pt x="65499" y="6629"/>
                  </a:cubicBezTo>
                  <a:cubicBezTo>
                    <a:pt x="65588" y="6736"/>
                    <a:pt x="65678" y="6843"/>
                    <a:pt x="65758" y="6959"/>
                  </a:cubicBezTo>
                  <a:cubicBezTo>
                    <a:pt x="65749" y="7102"/>
                    <a:pt x="65722" y="7244"/>
                    <a:pt x="65669" y="7387"/>
                  </a:cubicBezTo>
                  <a:cubicBezTo>
                    <a:pt x="65676" y="7387"/>
                    <a:pt x="65684" y="7387"/>
                    <a:pt x="65691" y="7387"/>
                  </a:cubicBezTo>
                  <a:cubicBezTo>
                    <a:pt x="66136" y="7387"/>
                    <a:pt x="65702" y="7926"/>
                    <a:pt x="65579" y="8136"/>
                  </a:cubicBezTo>
                  <a:cubicBezTo>
                    <a:pt x="65614" y="8219"/>
                    <a:pt x="65521" y="8525"/>
                    <a:pt x="65448" y="8525"/>
                  </a:cubicBezTo>
                  <a:cubicBezTo>
                    <a:pt x="65426" y="8525"/>
                    <a:pt x="65406" y="8498"/>
                    <a:pt x="65392" y="8431"/>
                  </a:cubicBezTo>
                  <a:cubicBezTo>
                    <a:pt x="65374" y="8475"/>
                    <a:pt x="64866" y="9118"/>
                    <a:pt x="64857" y="9136"/>
                  </a:cubicBezTo>
                  <a:cubicBezTo>
                    <a:pt x="64849" y="9190"/>
                    <a:pt x="64866" y="9211"/>
                    <a:pt x="64898" y="9211"/>
                  </a:cubicBezTo>
                  <a:cubicBezTo>
                    <a:pt x="65017" y="9211"/>
                    <a:pt x="65346" y="8904"/>
                    <a:pt x="65339" y="8904"/>
                  </a:cubicBezTo>
                  <a:cubicBezTo>
                    <a:pt x="65486" y="8791"/>
                    <a:pt x="65567" y="8596"/>
                    <a:pt x="65738" y="8596"/>
                  </a:cubicBezTo>
                  <a:cubicBezTo>
                    <a:pt x="65785" y="8596"/>
                    <a:pt x="65838" y="8611"/>
                    <a:pt x="65901" y="8645"/>
                  </a:cubicBezTo>
                  <a:cubicBezTo>
                    <a:pt x="65883" y="8832"/>
                    <a:pt x="65499" y="9002"/>
                    <a:pt x="65499" y="9127"/>
                  </a:cubicBezTo>
                  <a:cubicBezTo>
                    <a:pt x="65499" y="9341"/>
                    <a:pt x="65347" y="9457"/>
                    <a:pt x="65410" y="9653"/>
                  </a:cubicBezTo>
                  <a:cubicBezTo>
                    <a:pt x="65425" y="9707"/>
                    <a:pt x="65510" y="9734"/>
                    <a:pt x="65580" y="9734"/>
                  </a:cubicBezTo>
                  <a:cubicBezTo>
                    <a:pt x="65638" y="9734"/>
                    <a:pt x="65686" y="9716"/>
                    <a:pt x="65678" y="9680"/>
                  </a:cubicBezTo>
                  <a:lnTo>
                    <a:pt x="65678" y="9680"/>
                  </a:lnTo>
                  <a:cubicBezTo>
                    <a:pt x="65686" y="9706"/>
                    <a:pt x="65669" y="10046"/>
                    <a:pt x="65669" y="10046"/>
                  </a:cubicBezTo>
                  <a:cubicBezTo>
                    <a:pt x="65669" y="10046"/>
                    <a:pt x="65669" y="10046"/>
                    <a:pt x="65669" y="10046"/>
                  </a:cubicBezTo>
                  <a:cubicBezTo>
                    <a:pt x="65463" y="9947"/>
                    <a:pt x="65133" y="9992"/>
                    <a:pt x="64964" y="9849"/>
                  </a:cubicBezTo>
                  <a:lnTo>
                    <a:pt x="64964" y="9849"/>
                  </a:lnTo>
                  <a:cubicBezTo>
                    <a:pt x="65017" y="9973"/>
                    <a:pt x="65028" y="10007"/>
                    <a:pt x="65021" y="10007"/>
                  </a:cubicBezTo>
                  <a:cubicBezTo>
                    <a:pt x="65013" y="10007"/>
                    <a:pt x="64978" y="9960"/>
                    <a:pt x="64954" y="9960"/>
                  </a:cubicBezTo>
                  <a:cubicBezTo>
                    <a:pt x="64939" y="9960"/>
                    <a:pt x="64928" y="9976"/>
                    <a:pt x="64928" y="10028"/>
                  </a:cubicBezTo>
                  <a:cubicBezTo>
                    <a:pt x="64928" y="10179"/>
                    <a:pt x="65133" y="10224"/>
                    <a:pt x="65151" y="10349"/>
                  </a:cubicBezTo>
                  <a:cubicBezTo>
                    <a:pt x="65163" y="10259"/>
                    <a:pt x="65207" y="10221"/>
                    <a:pt x="65258" y="10221"/>
                  </a:cubicBezTo>
                  <a:cubicBezTo>
                    <a:pt x="65324" y="10221"/>
                    <a:pt x="65402" y="10284"/>
                    <a:pt x="65437" y="10385"/>
                  </a:cubicBezTo>
                  <a:cubicBezTo>
                    <a:pt x="65285" y="10483"/>
                    <a:pt x="65035" y="10465"/>
                    <a:pt x="64973" y="10670"/>
                  </a:cubicBezTo>
                  <a:cubicBezTo>
                    <a:pt x="65374" y="10688"/>
                    <a:pt x="65151" y="10938"/>
                    <a:pt x="65365" y="11027"/>
                  </a:cubicBezTo>
                  <a:cubicBezTo>
                    <a:pt x="65381" y="11034"/>
                    <a:pt x="65400" y="11036"/>
                    <a:pt x="65420" y="11036"/>
                  </a:cubicBezTo>
                  <a:cubicBezTo>
                    <a:pt x="65452" y="11036"/>
                    <a:pt x="65486" y="11030"/>
                    <a:pt x="65518" y="11030"/>
                  </a:cubicBezTo>
                  <a:cubicBezTo>
                    <a:pt x="65541" y="11030"/>
                    <a:pt x="65562" y="11033"/>
                    <a:pt x="65579" y="11045"/>
                  </a:cubicBezTo>
                  <a:cubicBezTo>
                    <a:pt x="65553" y="11027"/>
                    <a:pt x="65624" y="11009"/>
                    <a:pt x="65695" y="11009"/>
                  </a:cubicBezTo>
                  <a:cubicBezTo>
                    <a:pt x="65700" y="10980"/>
                    <a:pt x="65707" y="10962"/>
                    <a:pt x="65719" y="10962"/>
                  </a:cubicBezTo>
                  <a:cubicBezTo>
                    <a:pt x="65729" y="10962"/>
                    <a:pt x="65741" y="10976"/>
                    <a:pt x="65758" y="11009"/>
                  </a:cubicBezTo>
                  <a:cubicBezTo>
                    <a:pt x="65847" y="11009"/>
                    <a:pt x="65927" y="11054"/>
                    <a:pt x="65811" y="11152"/>
                  </a:cubicBezTo>
                  <a:cubicBezTo>
                    <a:pt x="65794" y="11080"/>
                    <a:pt x="65767" y="11036"/>
                    <a:pt x="65758" y="11009"/>
                  </a:cubicBezTo>
                  <a:lnTo>
                    <a:pt x="65695" y="11009"/>
                  </a:lnTo>
                  <a:cubicBezTo>
                    <a:pt x="65686" y="11116"/>
                    <a:pt x="65722" y="11393"/>
                    <a:pt x="65740" y="11437"/>
                  </a:cubicBezTo>
                  <a:cubicBezTo>
                    <a:pt x="65740" y="11428"/>
                    <a:pt x="65749" y="11428"/>
                    <a:pt x="65749" y="11428"/>
                  </a:cubicBezTo>
                  <a:lnTo>
                    <a:pt x="65749" y="11428"/>
                  </a:lnTo>
                  <a:cubicBezTo>
                    <a:pt x="65749" y="11437"/>
                    <a:pt x="65749" y="11437"/>
                    <a:pt x="65740" y="11437"/>
                  </a:cubicBezTo>
                  <a:cubicBezTo>
                    <a:pt x="65729" y="11439"/>
                    <a:pt x="65718" y="11439"/>
                    <a:pt x="65708" y="11439"/>
                  </a:cubicBezTo>
                  <a:cubicBezTo>
                    <a:pt x="65593" y="11439"/>
                    <a:pt x="65524" y="11350"/>
                    <a:pt x="65508" y="11179"/>
                  </a:cubicBezTo>
                  <a:cubicBezTo>
                    <a:pt x="65493" y="11173"/>
                    <a:pt x="65475" y="11170"/>
                    <a:pt x="65457" y="11170"/>
                  </a:cubicBezTo>
                  <a:cubicBezTo>
                    <a:pt x="65298" y="11170"/>
                    <a:pt x="65052" y="11359"/>
                    <a:pt x="65419" y="11526"/>
                  </a:cubicBezTo>
                  <a:cubicBezTo>
                    <a:pt x="65383" y="11553"/>
                    <a:pt x="65339" y="11571"/>
                    <a:pt x="65294" y="11580"/>
                  </a:cubicBezTo>
                  <a:cubicBezTo>
                    <a:pt x="65330" y="11785"/>
                    <a:pt x="65918" y="12088"/>
                    <a:pt x="65794" y="12285"/>
                  </a:cubicBezTo>
                  <a:cubicBezTo>
                    <a:pt x="65760" y="12282"/>
                    <a:pt x="65730" y="12280"/>
                    <a:pt x="65704" y="12280"/>
                  </a:cubicBezTo>
                  <a:cubicBezTo>
                    <a:pt x="65422" y="12280"/>
                    <a:pt x="65544" y="12443"/>
                    <a:pt x="65838" y="12517"/>
                  </a:cubicBezTo>
                  <a:cubicBezTo>
                    <a:pt x="65856" y="12508"/>
                    <a:pt x="65874" y="12508"/>
                    <a:pt x="65874" y="12508"/>
                  </a:cubicBezTo>
                  <a:lnTo>
                    <a:pt x="65874" y="12508"/>
                  </a:lnTo>
                  <a:cubicBezTo>
                    <a:pt x="65868" y="12514"/>
                    <a:pt x="65861" y="12520"/>
                    <a:pt x="65852" y="12520"/>
                  </a:cubicBezTo>
                  <a:cubicBezTo>
                    <a:pt x="65848" y="12520"/>
                    <a:pt x="65843" y="12519"/>
                    <a:pt x="65838" y="12517"/>
                  </a:cubicBezTo>
                  <a:cubicBezTo>
                    <a:pt x="65759" y="12556"/>
                    <a:pt x="65546" y="12649"/>
                    <a:pt x="65441" y="12649"/>
                  </a:cubicBezTo>
                  <a:cubicBezTo>
                    <a:pt x="65404" y="12649"/>
                    <a:pt x="65381" y="12637"/>
                    <a:pt x="65383" y="12606"/>
                  </a:cubicBezTo>
                  <a:lnTo>
                    <a:pt x="65383" y="12606"/>
                  </a:lnTo>
                  <a:cubicBezTo>
                    <a:pt x="65369" y="12718"/>
                    <a:pt x="65555" y="12745"/>
                    <a:pt x="65727" y="12745"/>
                  </a:cubicBezTo>
                  <a:cubicBezTo>
                    <a:pt x="65867" y="12745"/>
                    <a:pt x="65996" y="12727"/>
                    <a:pt x="65999" y="12722"/>
                  </a:cubicBezTo>
                  <a:lnTo>
                    <a:pt x="65999" y="12722"/>
                  </a:lnTo>
                  <a:cubicBezTo>
                    <a:pt x="66017" y="12829"/>
                    <a:pt x="66017" y="12945"/>
                    <a:pt x="65999" y="13052"/>
                  </a:cubicBezTo>
                  <a:cubicBezTo>
                    <a:pt x="65767" y="13132"/>
                    <a:pt x="65874" y="13034"/>
                    <a:pt x="65820" y="13320"/>
                  </a:cubicBezTo>
                  <a:cubicBezTo>
                    <a:pt x="65813" y="13379"/>
                    <a:pt x="65769" y="13695"/>
                    <a:pt x="65840" y="13695"/>
                  </a:cubicBezTo>
                  <a:cubicBezTo>
                    <a:pt x="65855" y="13695"/>
                    <a:pt x="65875" y="13682"/>
                    <a:pt x="65901" y="13650"/>
                  </a:cubicBezTo>
                  <a:lnTo>
                    <a:pt x="65901" y="13650"/>
                  </a:lnTo>
                  <a:cubicBezTo>
                    <a:pt x="65892" y="13775"/>
                    <a:pt x="65490" y="13891"/>
                    <a:pt x="65517" y="13962"/>
                  </a:cubicBezTo>
                  <a:cubicBezTo>
                    <a:pt x="65536" y="14021"/>
                    <a:pt x="65574" y="14041"/>
                    <a:pt x="65619" y="14041"/>
                  </a:cubicBezTo>
                  <a:cubicBezTo>
                    <a:pt x="65704" y="14041"/>
                    <a:pt x="65816" y="13970"/>
                    <a:pt x="65874" y="13953"/>
                  </a:cubicBezTo>
                  <a:lnTo>
                    <a:pt x="65874" y="13953"/>
                  </a:lnTo>
                  <a:cubicBezTo>
                    <a:pt x="65865" y="14060"/>
                    <a:pt x="65927" y="14863"/>
                    <a:pt x="65767" y="14881"/>
                  </a:cubicBezTo>
                  <a:cubicBezTo>
                    <a:pt x="65758" y="14756"/>
                    <a:pt x="65758" y="14622"/>
                    <a:pt x="65758" y="14497"/>
                  </a:cubicBezTo>
                  <a:cubicBezTo>
                    <a:pt x="65758" y="14540"/>
                    <a:pt x="65727" y="14549"/>
                    <a:pt x="65686" y="14549"/>
                  </a:cubicBezTo>
                  <a:cubicBezTo>
                    <a:pt x="65657" y="14549"/>
                    <a:pt x="65623" y="14545"/>
                    <a:pt x="65592" y="14545"/>
                  </a:cubicBezTo>
                  <a:cubicBezTo>
                    <a:pt x="65541" y="14545"/>
                    <a:pt x="65499" y="14557"/>
                    <a:pt x="65499" y="14622"/>
                  </a:cubicBezTo>
                  <a:cubicBezTo>
                    <a:pt x="65972" y="14622"/>
                    <a:pt x="65446" y="15264"/>
                    <a:pt x="65455" y="15264"/>
                  </a:cubicBezTo>
                  <a:cubicBezTo>
                    <a:pt x="65553" y="15184"/>
                    <a:pt x="65660" y="15122"/>
                    <a:pt x="65776" y="15086"/>
                  </a:cubicBezTo>
                  <a:cubicBezTo>
                    <a:pt x="65865" y="15113"/>
                    <a:pt x="65829" y="15425"/>
                    <a:pt x="65820" y="15487"/>
                  </a:cubicBezTo>
                  <a:cubicBezTo>
                    <a:pt x="65768" y="15479"/>
                    <a:pt x="65316" y="15366"/>
                    <a:pt x="65303" y="15354"/>
                  </a:cubicBezTo>
                  <a:lnTo>
                    <a:pt x="65303" y="15354"/>
                  </a:lnTo>
                  <a:cubicBezTo>
                    <a:pt x="65383" y="15479"/>
                    <a:pt x="65490" y="15595"/>
                    <a:pt x="65606" y="15693"/>
                  </a:cubicBezTo>
                  <a:cubicBezTo>
                    <a:pt x="65609" y="15694"/>
                    <a:pt x="65611" y="15695"/>
                    <a:pt x="65614" y="15695"/>
                  </a:cubicBezTo>
                  <a:cubicBezTo>
                    <a:pt x="65650" y="15695"/>
                    <a:pt x="65657" y="15551"/>
                    <a:pt x="65735" y="15551"/>
                  </a:cubicBezTo>
                  <a:cubicBezTo>
                    <a:pt x="65755" y="15551"/>
                    <a:pt x="65780" y="15561"/>
                    <a:pt x="65811" y="15586"/>
                  </a:cubicBezTo>
                  <a:cubicBezTo>
                    <a:pt x="65963" y="15701"/>
                    <a:pt x="65615" y="15800"/>
                    <a:pt x="65579" y="15809"/>
                  </a:cubicBezTo>
                  <a:cubicBezTo>
                    <a:pt x="66008" y="15826"/>
                    <a:pt x="65678" y="16379"/>
                    <a:pt x="65508" y="16513"/>
                  </a:cubicBezTo>
                  <a:cubicBezTo>
                    <a:pt x="65660" y="16665"/>
                    <a:pt x="65802" y="16879"/>
                    <a:pt x="65713" y="17236"/>
                  </a:cubicBezTo>
                  <a:cubicBezTo>
                    <a:pt x="65726" y="17186"/>
                    <a:pt x="65628" y="17131"/>
                    <a:pt x="65569" y="17131"/>
                  </a:cubicBezTo>
                  <a:cubicBezTo>
                    <a:pt x="65544" y="17131"/>
                    <a:pt x="65526" y="17141"/>
                    <a:pt x="65526" y="17165"/>
                  </a:cubicBezTo>
                  <a:cubicBezTo>
                    <a:pt x="65526" y="17495"/>
                    <a:pt x="66079" y="17396"/>
                    <a:pt x="65535" y="17753"/>
                  </a:cubicBezTo>
                  <a:cubicBezTo>
                    <a:pt x="65517" y="17762"/>
                    <a:pt x="65508" y="18467"/>
                    <a:pt x="65490" y="18547"/>
                  </a:cubicBezTo>
                  <a:cubicBezTo>
                    <a:pt x="65533" y="18526"/>
                    <a:pt x="65879" y="18475"/>
                    <a:pt x="66001" y="18475"/>
                  </a:cubicBezTo>
                  <a:cubicBezTo>
                    <a:pt x="66030" y="18475"/>
                    <a:pt x="66047" y="18478"/>
                    <a:pt x="66043" y="18485"/>
                  </a:cubicBezTo>
                  <a:cubicBezTo>
                    <a:pt x="66020" y="18556"/>
                    <a:pt x="65821" y="18794"/>
                    <a:pt x="65758" y="18794"/>
                  </a:cubicBezTo>
                  <a:cubicBezTo>
                    <a:pt x="65726" y="18794"/>
                    <a:pt x="65728" y="18735"/>
                    <a:pt x="65802" y="18565"/>
                  </a:cubicBezTo>
                  <a:lnTo>
                    <a:pt x="65802" y="18565"/>
                  </a:lnTo>
                  <a:cubicBezTo>
                    <a:pt x="65758" y="18628"/>
                    <a:pt x="65410" y="18940"/>
                    <a:pt x="65347" y="18949"/>
                  </a:cubicBezTo>
                  <a:cubicBezTo>
                    <a:pt x="65347" y="18953"/>
                    <a:pt x="65345" y="18955"/>
                    <a:pt x="65342" y="18955"/>
                  </a:cubicBezTo>
                  <a:cubicBezTo>
                    <a:pt x="65339" y="18955"/>
                    <a:pt x="65334" y="18953"/>
                    <a:pt x="65330" y="18949"/>
                  </a:cubicBezTo>
                  <a:lnTo>
                    <a:pt x="65347" y="18949"/>
                  </a:lnTo>
                  <a:cubicBezTo>
                    <a:pt x="65356" y="18888"/>
                    <a:pt x="65129" y="18609"/>
                    <a:pt x="65059" y="18609"/>
                  </a:cubicBezTo>
                  <a:cubicBezTo>
                    <a:pt x="65057" y="18609"/>
                    <a:pt x="65055" y="18609"/>
                    <a:pt x="65053" y="18610"/>
                  </a:cubicBezTo>
                  <a:cubicBezTo>
                    <a:pt x="65017" y="18610"/>
                    <a:pt x="65731" y="19725"/>
                    <a:pt x="65785" y="19805"/>
                  </a:cubicBezTo>
                  <a:cubicBezTo>
                    <a:pt x="65999" y="20135"/>
                    <a:pt x="65990" y="19992"/>
                    <a:pt x="66008" y="20323"/>
                  </a:cubicBezTo>
                  <a:cubicBezTo>
                    <a:pt x="66025" y="20546"/>
                    <a:pt x="65865" y="21036"/>
                    <a:pt x="65794" y="21259"/>
                  </a:cubicBezTo>
                  <a:cubicBezTo>
                    <a:pt x="65695" y="21250"/>
                    <a:pt x="65642" y="21241"/>
                    <a:pt x="65624" y="21215"/>
                  </a:cubicBezTo>
                  <a:lnTo>
                    <a:pt x="65624" y="21215"/>
                  </a:lnTo>
                  <a:cubicBezTo>
                    <a:pt x="65636" y="21289"/>
                    <a:pt x="65653" y="21351"/>
                    <a:pt x="65662" y="21351"/>
                  </a:cubicBezTo>
                  <a:cubicBezTo>
                    <a:pt x="65666" y="21351"/>
                    <a:pt x="65669" y="21340"/>
                    <a:pt x="65669" y="21313"/>
                  </a:cubicBezTo>
                  <a:cubicBezTo>
                    <a:pt x="65669" y="21304"/>
                    <a:pt x="65669" y="21300"/>
                    <a:pt x="65669" y="21300"/>
                  </a:cubicBezTo>
                  <a:lnTo>
                    <a:pt x="65669" y="21300"/>
                  </a:lnTo>
                  <a:cubicBezTo>
                    <a:pt x="65670" y="21300"/>
                    <a:pt x="65672" y="21744"/>
                    <a:pt x="65585" y="21744"/>
                  </a:cubicBezTo>
                  <a:cubicBezTo>
                    <a:pt x="65563" y="21744"/>
                    <a:pt x="65535" y="21715"/>
                    <a:pt x="65499" y="21643"/>
                  </a:cubicBezTo>
                  <a:lnTo>
                    <a:pt x="65499" y="21643"/>
                  </a:lnTo>
                  <a:cubicBezTo>
                    <a:pt x="65526" y="21919"/>
                    <a:pt x="65053" y="21928"/>
                    <a:pt x="65133" y="22223"/>
                  </a:cubicBezTo>
                  <a:cubicBezTo>
                    <a:pt x="65175" y="22097"/>
                    <a:pt x="65264" y="22035"/>
                    <a:pt x="65393" y="22035"/>
                  </a:cubicBezTo>
                  <a:cubicBezTo>
                    <a:pt x="65401" y="22035"/>
                    <a:pt x="65410" y="22035"/>
                    <a:pt x="65419" y="22035"/>
                  </a:cubicBezTo>
                  <a:cubicBezTo>
                    <a:pt x="65490" y="22292"/>
                    <a:pt x="65524" y="22380"/>
                    <a:pt x="65550" y="22380"/>
                  </a:cubicBezTo>
                  <a:cubicBezTo>
                    <a:pt x="65599" y="22380"/>
                    <a:pt x="65622" y="22066"/>
                    <a:pt x="65820" y="21973"/>
                  </a:cubicBezTo>
                  <a:lnTo>
                    <a:pt x="65820" y="21973"/>
                  </a:lnTo>
                  <a:cubicBezTo>
                    <a:pt x="65883" y="22196"/>
                    <a:pt x="65553" y="22812"/>
                    <a:pt x="65437" y="22874"/>
                  </a:cubicBezTo>
                  <a:cubicBezTo>
                    <a:pt x="65428" y="22856"/>
                    <a:pt x="65437" y="22410"/>
                    <a:pt x="65410" y="22410"/>
                  </a:cubicBezTo>
                  <a:cubicBezTo>
                    <a:pt x="65292" y="22410"/>
                    <a:pt x="65167" y="22714"/>
                    <a:pt x="65012" y="22714"/>
                  </a:cubicBezTo>
                  <a:cubicBezTo>
                    <a:pt x="64990" y="22714"/>
                    <a:pt x="64969" y="22708"/>
                    <a:pt x="64946" y="22696"/>
                  </a:cubicBezTo>
                  <a:cubicBezTo>
                    <a:pt x="64919" y="22687"/>
                    <a:pt x="64884" y="22401"/>
                    <a:pt x="64884" y="22365"/>
                  </a:cubicBezTo>
                  <a:cubicBezTo>
                    <a:pt x="64875" y="22454"/>
                    <a:pt x="64848" y="22533"/>
                    <a:pt x="64805" y="22604"/>
                  </a:cubicBezTo>
                  <a:lnTo>
                    <a:pt x="64805" y="22604"/>
                  </a:lnTo>
                  <a:cubicBezTo>
                    <a:pt x="64811" y="22571"/>
                    <a:pt x="64494" y="22256"/>
                    <a:pt x="64382" y="22256"/>
                  </a:cubicBezTo>
                  <a:cubicBezTo>
                    <a:pt x="64376" y="22256"/>
                    <a:pt x="64371" y="22257"/>
                    <a:pt x="64366" y="22258"/>
                  </a:cubicBezTo>
                  <a:cubicBezTo>
                    <a:pt x="64164" y="22329"/>
                    <a:pt x="65300" y="22999"/>
                    <a:pt x="65338" y="22999"/>
                  </a:cubicBezTo>
                  <a:cubicBezTo>
                    <a:pt x="65338" y="22999"/>
                    <a:pt x="65338" y="22999"/>
                    <a:pt x="65339" y="22999"/>
                  </a:cubicBezTo>
                  <a:lnTo>
                    <a:pt x="65339" y="22999"/>
                  </a:lnTo>
                  <a:cubicBezTo>
                    <a:pt x="65320" y="23031"/>
                    <a:pt x="65297" y="23042"/>
                    <a:pt x="65273" y="23042"/>
                  </a:cubicBezTo>
                  <a:cubicBezTo>
                    <a:pt x="65200" y="23042"/>
                    <a:pt x="65109" y="22941"/>
                    <a:pt x="65042" y="22941"/>
                  </a:cubicBezTo>
                  <a:cubicBezTo>
                    <a:pt x="65022" y="22941"/>
                    <a:pt x="65005" y="22950"/>
                    <a:pt x="64991" y="22972"/>
                  </a:cubicBezTo>
                  <a:cubicBezTo>
                    <a:pt x="64998" y="22962"/>
                    <a:pt x="65006" y="22957"/>
                    <a:pt x="65015" y="22957"/>
                  </a:cubicBezTo>
                  <a:cubicBezTo>
                    <a:pt x="65120" y="22957"/>
                    <a:pt x="65351" y="23559"/>
                    <a:pt x="65163" y="23559"/>
                  </a:cubicBezTo>
                  <a:cubicBezTo>
                    <a:pt x="65152" y="23559"/>
                    <a:pt x="65139" y="23557"/>
                    <a:pt x="65124" y="23552"/>
                  </a:cubicBezTo>
                  <a:lnTo>
                    <a:pt x="65124" y="23552"/>
                  </a:lnTo>
                  <a:cubicBezTo>
                    <a:pt x="65169" y="23632"/>
                    <a:pt x="65232" y="23704"/>
                    <a:pt x="65294" y="23775"/>
                  </a:cubicBezTo>
                  <a:cubicBezTo>
                    <a:pt x="65297" y="23777"/>
                    <a:pt x="65298" y="23778"/>
                    <a:pt x="65300" y="23778"/>
                  </a:cubicBezTo>
                  <a:cubicBezTo>
                    <a:pt x="65318" y="23778"/>
                    <a:pt x="65159" y="23525"/>
                    <a:pt x="65276" y="23516"/>
                  </a:cubicBezTo>
                  <a:cubicBezTo>
                    <a:pt x="65280" y="23516"/>
                    <a:pt x="65284" y="23516"/>
                    <a:pt x="65288" y="23516"/>
                  </a:cubicBezTo>
                  <a:cubicBezTo>
                    <a:pt x="65528" y="23516"/>
                    <a:pt x="65321" y="24034"/>
                    <a:pt x="65330" y="24060"/>
                  </a:cubicBezTo>
                  <a:cubicBezTo>
                    <a:pt x="65328" y="24061"/>
                    <a:pt x="65327" y="24061"/>
                    <a:pt x="65326" y="24061"/>
                  </a:cubicBezTo>
                  <a:cubicBezTo>
                    <a:pt x="65175" y="24061"/>
                    <a:pt x="64982" y="23515"/>
                    <a:pt x="65035" y="23320"/>
                  </a:cubicBezTo>
                  <a:cubicBezTo>
                    <a:pt x="65034" y="23318"/>
                    <a:pt x="65028" y="23317"/>
                    <a:pt x="65019" y="23317"/>
                  </a:cubicBezTo>
                  <a:cubicBezTo>
                    <a:pt x="64957" y="23317"/>
                    <a:pt x="64747" y="23357"/>
                    <a:pt x="64696" y="23357"/>
                  </a:cubicBezTo>
                  <a:cubicBezTo>
                    <a:pt x="64692" y="23357"/>
                    <a:pt x="64689" y="23356"/>
                    <a:pt x="64687" y="23356"/>
                  </a:cubicBezTo>
                  <a:lnTo>
                    <a:pt x="64687" y="23356"/>
                  </a:lnTo>
                  <a:cubicBezTo>
                    <a:pt x="64732" y="23445"/>
                    <a:pt x="64875" y="24221"/>
                    <a:pt x="64866" y="24310"/>
                  </a:cubicBezTo>
                  <a:cubicBezTo>
                    <a:pt x="64830" y="24542"/>
                    <a:pt x="64616" y="24676"/>
                    <a:pt x="64643" y="24863"/>
                  </a:cubicBezTo>
                  <a:cubicBezTo>
                    <a:pt x="64661" y="24979"/>
                    <a:pt x="65053" y="24944"/>
                    <a:pt x="65053" y="25131"/>
                  </a:cubicBezTo>
                  <a:cubicBezTo>
                    <a:pt x="65053" y="25159"/>
                    <a:pt x="65004" y="25166"/>
                    <a:pt x="64942" y="25166"/>
                  </a:cubicBezTo>
                  <a:cubicBezTo>
                    <a:pt x="64864" y="25166"/>
                    <a:pt x="64766" y="25154"/>
                    <a:pt x="64717" y="25154"/>
                  </a:cubicBezTo>
                  <a:cubicBezTo>
                    <a:pt x="64702" y="25154"/>
                    <a:pt x="64692" y="25155"/>
                    <a:pt x="64687" y="25158"/>
                  </a:cubicBezTo>
                  <a:cubicBezTo>
                    <a:pt x="64562" y="25220"/>
                    <a:pt x="64910" y="25318"/>
                    <a:pt x="64946" y="25345"/>
                  </a:cubicBezTo>
                  <a:cubicBezTo>
                    <a:pt x="64973" y="25372"/>
                    <a:pt x="64994" y="25383"/>
                    <a:pt x="65012" y="25383"/>
                  </a:cubicBezTo>
                  <a:cubicBezTo>
                    <a:pt x="65023" y="25383"/>
                    <a:pt x="65034" y="25379"/>
                    <a:pt x="65044" y="25372"/>
                  </a:cubicBezTo>
                  <a:cubicBezTo>
                    <a:pt x="65035" y="25274"/>
                    <a:pt x="65071" y="25193"/>
                    <a:pt x="65187" y="25193"/>
                  </a:cubicBezTo>
                  <a:cubicBezTo>
                    <a:pt x="65107" y="25193"/>
                    <a:pt x="65098" y="25336"/>
                    <a:pt x="65044" y="25372"/>
                  </a:cubicBezTo>
                  <a:cubicBezTo>
                    <a:pt x="65052" y="25593"/>
                    <a:pt x="65249" y="25934"/>
                    <a:pt x="65331" y="25934"/>
                  </a:cubicBezTo>
                  <a:cubicBezTo>
                    <a:pt x="65342" y="25934"/>
                    <a:pt x="65350" y="25928"/>
                    <a:pt x="65356" y="25916"/>
                  </a:cubicBezTo>
                  <a:lnTo>
                    <a:pt x="65356" y="25916"/>
                  </a:lnTo>
                  <a:cubicBezTo>
                    <a:pt x="65321" y="25996"/>
                    <a:pt x="65107" y="26103"/>
                    <a:pt x="65035" y="26130"/>
                  </a:cubicBezTo>
                  <a:cubicBezTo>
                    <a:pt x="65990" y="26549"/>
                    <a:pt x="65446" y="26924"/>
                    <a:pt x="65437" y="27647"/>
                  </a:cubicBezTo>
                  <a:cubicBezTo>
                    <a:pt x="65437" y="27870"/>
                    <a:pt x="65695" y="27950"/>
                    <a:pt x="65731" y="28164"/>
                  </a:cubicBezTo>
                  <a:cubicBezTo>
                    <a:pt x="65758" y="28298"/>
                    <a:pt x="65722" y="28423"/>
                    <a:pt x="65695" y="28548"/>
                  </a:cubicBezTo>
                  <a:cubicBezTo>
                    <a:pt x="65669" y="28695"/>
                    <a:pt x="65622" y="28742"/>
                    <a:pt x="65571" y="28742"/>
                  </a:cubicBezTo>
                  <a:cubicBezTo>
                    <a:pt x="65486" y="28742"/>
                    <a:pt x="65390" y="28612"/>
                    <a:pt x="65356" y="28601"/>
                  </a:cubicBezTo>
                  <a:cubicBezTo>
                    <a:pt x="65495" y="28543"/>
                    <a:pt x="65506" y="28421"/>
                    <a:pt x="65421" y="28421"/>
                  </a:cubicBezTo>
                  <a:cubicBezTo>
                    <a:pt x="65363" y="28421"/>
                    <a:pt x="65261" y="28477"/>
                    <a:pt x="65124" y="28646"/>
                  </a:cubicBezTo>
                  <a:cubicBezTo>
                    <a:pt x="65110" y="28667"/>
                    <a:pt x="64843" y="29091"/>
                    <a:pt x="64816" y="29091"/>
                  </a:cubicBezTo>
                  <a:cubicBezTo>
                    <a:pt x="64810" y="29091"/>
                    <a:pt x="64818" y="29066"/>
                    <a:pt x="64848" y="29003"/>
                  </a:cubicBezTo>
                  <a:lnTo>
                    <a:pt x="64848" y="29003"/>
                  </a:lnTo>
                  <a:cubicBezTo>
                    <a:pt x="64741" y="29128"/>
                    <a:pt x="64589" y="29279"/>
                    <a:pt x="64446" y="29368"/>
                  </a:cubicBezTo>
                  <a:cubicBezTo>
                    <a:pt x="64527" y="29347"/>
                    <a:pt x="64638" y="29340"/>
                    <a:pt x="64742" y="29340"/>
                  </a:cubicBezTo>
                  <a:cubicBezTo>
                    <a:pt x="64894" y="29340"/>
                    <a:pt x="65033" y="29356"/>
                    <a:pt x="65044" y="29367"/>
                  </a:cubicBezTo>
                  <a:lnTo>
                    <a:pt x="65044" y="29367"/>
                  </a:lnTo>
                  <a:cubicBezTo>
                    <a:pt x="65027" y="29305"/>
                    <a:pt x="65036" y="29243"/>
                    <a:pt x="65098" y="29226"/>
                  </a:cubicBezTo>
                  <a:lnTo>
                    <a:pt x="65098" y="29226"/>
                  </a:lnTo>
                  <a:cubicBezTo>
                    <a:pt x="65080" y="29235"/>
                    <a:pt x="65062" y="29306"/>
                    <a:pt x="65044" y="29368"/>
                  </a:cubicBezTo>
                  <a:lnTo>
                    <a:pt x="65044" y="29368"/>
                  </a:lnTo>
                  <a:cubicBezTo>
                    <a:pt x="65044" y="29367"/>
                    <a:pt x="65044" y="29367"/>
                    <a:pt x="65044" y="29367"/>
                  </a:cubicBezTo>
                  <a:lnTo>
                    <a:pt x="65044" y="29367"/>
                  </a:lnTo>
                  <a:cubicBezTo>
                    <a:pt x="65044" y="29367"/>
                    <a:pt x="65044" y="29368"/>
                    <a:pt x="65044" y="29368"/>
                  </a:cubicBezTo>
                  <a:cubicBezTo>
                    <a:pt x="65044" y="29368"/>
                    <a:pt x="65044" y="29368"/>
                    <a:pt x="65044" y="29368"/>
                  </a:cubicBezTo>
                  <a:lnTo>
                    <a:pt x="65044" y="29368"/>
                  </a:lnTo>
                  <a:cubicBezTo>
                    <a:pt x="65044" y="29368"/>
                    <a:pt x="65044" y="29368"/>
                    <a:pt x="65044" y="29368"/>
                  </a:cubicBezTo>
                  <a:cubicBezTo>
                    <a:pt x="65080" y="29475"/>
                    <a:pt x="65115" y="29573"/>
                    <a:pt x="65160" y="29671"/>
                  </a:cubicBezTo>
                  <a:lnTo>
                    <a:pt x="65160" y="29671"/>
                  </a:lnTo>
                  <a:cubicBezTo>
                    <a:pt x="65160" y="29671"/>
                    <a:pt x="65159" y="29671"/>
                    <a:pt x="65158" y="29671"/>
                  </a:cubicBezTo>
                  <a:cubicBezTo>
                    <a:pt x="65137" y="29671"/>
                    <a:pt x="64910" y="29752"/>
                    <a:pt x="64910" y="29761"/>
                  </a:cubicBezTo>
                  <a:cubicBezTo>
                    <a:pt x="64928" y="29761"/>
                    <a:pt x="65240" y="29966"/>
                    <a:pt x="65187" y="29984"/>
                  </a:cubicBezTo>
                  <a:cubicBezTo>
                    <a:pt x="65347" y="29930"/>
                    <a:pt x="65339" y="29449"/>
                    <a:pt x="65455" y="29440"/>
                  </a:cubicBezTo>
                  <a:lnTo>
                    <a:pt x="65455" y="29440"/>
                  </a:lnTo>
                  <a:cubicBezTo>
                    <a:pt x="65374" y="29458"/>
                    <a:pt x="65446" y="30136"/>
                    <a:pt x="65437" y="30216"/>
                  </a:cubicBezTo>
                  <a:cubicBezTo>
                    <a:pt x="65404" y="30203"/>
                    <a:pt x="65215" y="30063"/>
                    <a:pt x="65115" y="30063"/>
                  </a:cubicBezTo>
                  <a:cubicBezTo>
                    <a:pt x="65080" y="30063"/>
                    <a:pt x="65055" y="30080"/>
                    <a:pt x="65053" y="30127"/>
                  </a:cubicBezTo>
                  <a:cubicBezTo>
                    <a:pt x="65044" y="30296"/>
                    <a:pt x="65374" y="30341"/>
                    <a:pt x="65401" y="30439"/>
                  </a:cubicBezTo>
                  <a:cubicBezTo>
                    <a:pt x="65437" y="30537"/>
                    <a:pt x="65258" y="30716"/>
                    <a:pt x="65330" y="30849"/>
                  </a:cubicBezTo>
                  <a:cubicBezTo>
                    <a:pt x="65307" y="30777"/>
                    <a:pt x="65371" y="30752"/>
                    <a:pt x="65458" y="30752"/>
                  </a:cubicBezTo>
                  <a:cubicBezTo>
                    <a:pt x="65644" y="30752"/>
                    <a:pt x="65934" y="30864"/>
                    <a:pt x="65708" y="30864"/>
                  </a:cubicBezTo>
                  <a:cubicBezTo>
                    <a:pt x="65663" y="30864"/>
                    <a:pt x="65598" y="30860"/>
                    <a:pt x="65508" y="30849"/>
                  </a:cubicBezTo>
                  <a:cubicBezTo>
                    <a:pt x="65481" y="30921"/>
                    <a:pt x="65374" y="31599"/>
                    <a:pt x="65419" y="31599"/>
                  </a:cubicBezTo>
                  <a:cubicBezTo>
                    <a:pt x="65490" y="31590"/>
                    <a:pt x="65543" y="31564"/>
                    <a:pt x="65570" y="31502"/>
                  </a:cubicBezTo>
                  <a:lnTo>
                    <a:pt x="65570" y="31502"/>
                  </a:lnTo>
                  <a:cubicBezTo>
                    <a:pt x="65555" y="31551"/>
                    <a:pt x="65624" y="32304"/>
                    <a:pt x="65633" y="32366"/>
                  </a:cubicBezTo>
                  <a:cubicBezTo>
                    <a:pt x="65487" y="32246"/>
                    <a:pt x="65183" y="31910"/>
                    <a:pt x="64969" y="31910"/>
                  </a:cubicBezTo>
                  <a:cubicBezTo>
                    <a:pt x="64962" y="31910"/>
                    <a:pt x="64954" y="31910"/>
                    <a:pt x="64946" y="31911"/>
                  </a:cubicBezTo>
                  <a:cubicBezTo>
                    <a:pt x="64536" y="31947"/>
                    <a:pt x="64857" y="32241"/>
                    <a:pt x="65080" y="32321"/>
                  </a:cubicBezTo>
                  <a:cubicBezTo>
                    <a:pt x="64964" y="32330"/>
                    <a:pt x="64928" y="32375"/>
                    <a:pt x="64973" y="32446"/>
                  </a:cubicBezTo>
                  <a:cubicBezTo>
                    <a:pt x="64981" y="32447"/>
                    <a:pt x="64990" y="32448"/>
                    <a:pt x="64998" y="32448"/>
                  </a:cubicBezTo>
                  <a:cubicBezTo>
                    <a:pt x="65097" y="32448"/>
                    <a:pt x="65173" y="32377"/>
                    <a:pt x="65237" y="32377"/>
                  </a:cubicBezTo>
                  <a:cubicBezTo>
                    <a:pt x="65257" y="32377"/>
                    <a:pt x="65276" y="32384"/>
                    <a:pt x="65294" y="32402"/>
                  </a:cubicBezTo>
                  <a:cubicBezTo>
                    <a:pt x="65294" y="32401"/>
                    <a:pt x="65294" y="32401"/>
                    <a:pt x="65295" y="32401"/>
                  </a:cubicBezTo>
                  <a:cubicBezTo>
                    <a:pt x="65302" y="32401"/>
                    <a:pt x="65387" y="32483"/>
                    <a:pt x="65472" y="32509"/>
                  </a:cubicBezTo>
                  <a:cubicBezTo>
                    <a:pt x="65472" y="32509"/>
                    <a:pt x="65481" y="32500"/>
                    <a:pt x="65490" y="32500"/>
                  </a:cubicBezTo>
                  <a:lnTo>
                    <a:pt x="65490" y="32500"/>
                  </a:lnTo>
                  <a:cubicBezTo>
                    <a:pt x="65490" y="32509"/>
                    <a:pt x="65481" y="32509"/>
                    <a:pt x="65472" y="32509"/>
                  </a:cubicBezTo>
                  <a:cubicBezTo>
                    <a:pt x="65379" y="32548"/>
                    <a:pt x="65619" y="33023"/>
                    <a:pt x="65836" y="33023"/>
                  </a:cubicBezTo>
                  <a:cubicBezTo>
                    <a:pt x="65867" y="33023"/>
                    <a:pt x="65898" y="33013"/>
                    <a:pt x="65927" y="32990"/>
                  </a:cubicBezTo>
                  <a:lnTo>
                    <a:pt x="65927" y="32990"/>
                  </a:lnTo>
                  <a:cubicBezTo>
                    <a:pt x="65847" y="33347"/>
                    <a:pt x="65660" y="33445"/>
                    <a:pt x="65446" y="33642"/>
                  </a:cubicBezTo>
                  <a:cubicBezTo>
                    <a:pt x="65428" y="33659"/>
                    <a:pt x="65196" y="33829"/>
                    <a:pt x="65080" y="33927"/>
                  </a:cubicBezTo>
                  <a:cubicBezTo>
                    <a:pt x="65127" y="33923"/>
                    <a:pt x="65161" y="33921"/>
                    <a:pt x="65185" y="33921"/>
                  </a:cubicBezTo>
                  <a:cubicBezTo>
                    <a:pt x="65329" y="33921"/>
                    <a:pt x="65141" y="33990"/>
                    <a:pt x="65240" y="34150"/>
                  </a:cubicBezTo>
                  <a:cubicBezTo>
                    <a:pt x="65254" y="34171"/>
                    <a:pt x="65266" y="34180"/>
                    <a:pt x="65278" y="34180"/>
                  </a:cubicBezTo>
                  <a:cubicBezTo>
                    <a:pt x="65321" y="34180"/>
                    <a:pt x="65353" y="34057"/>
                    <a:pt x="65374" y="33945"/>
                  </a:cubicBezTo>
                  <a:cubicBezTo>
                    <a:pt x="65374" y="34010"/>
                    <a:pt x="65379" y="34043"/>
                    <a:pt x="65389" y="34043"/>
                  </a:cubicBezTo>
                  <a:cubicBezTo>
                    <a:pt x="65403" y="34043"/>
                    <a:pt x="65430" y="33972"/>
                    <a:pt x="65472" y="33829"/>
                  </a:cubicBezTo>
                  <a:lnTo>
                    <a:pt x="65472" y="33829"/>
                  </a:lnTo>
                  <a:cubicBezTo>
                    <a:pt x="65573" y="34081"/>
                    <a:pt x="65192" y="34341"/>
                    <a:pt x="65556" y="34341"/>
                  </a:cubicBezTo>
                  <a:cubicBezTo>
                    <a:pt x="65578" y="34341"/>
                    <a:pt x="65604" y="34340"/>
                    <a:pt x="65633" y="34337"/>
                  </a:cubicBezTo>
                  <a:lnTo>
                    <a:pt x="65633" y="34337"/>
                  </a:lnTo>
                  <a:cubicBezTo>
                    <a:pt x="65553" y="34507"/>
                    <a:pt x="65428" y="34632"/>
                    <a:pt x="65258" y="34730"/>
                  </a:cubicBezTo>
                  <a:cubicBezTo>
                    <a:pt x="65178" y="34569"/>
                    <a:pt x="65339" y="34409"/>
                    <a:pt x="65223" y="34275"/>
                  </a:cubicBezTo>
                  <a:lnTo>
                    <a:pt x="65223" y="34275"/>
                  </a:lnTo>
                  <a:cubicBezTo>
                    <a:pt x="65383" y="34462"/>
                    <a:pt x="64973" y="34739"/>
                    <a:pt x="64910" y="34757"/>
                  </a:cubicBezTo>
                  <a:cubicBezTo>
                    <a:pt x="64928" y="34809"/>
                    <a:pt x="64877" y="35216"/>
                    <a:pt x="64875" y="35229"/>
                  </a:cubicBezTo>
                  <a:lnTo>
                    <a:pt x="64875" y="35229"/>
                  </a:lnTo>
                  <a:cubicBezTo>
                    <a:pt x="64955" y="35096"/>
                    <a:pt x="64979" y="35056"/>
                    <a:pt x="65000" y="35056"/>
                  </a:cubicBezTo>
                  <a:cubicBezTo>
                    <a:pt x="65020" y="35056"/>
                    <a:pt x="65035" y="35096"/>
                    <a:pt x="65098" y="35123"/>
                  </a:cubicBezTo>
                  <a:cubicBezTo>
                    <a:pt x="65159" y="35148"/>
                    <a:pt x="65179" y="35158"/>
                    <a:pt x="65193" y="35158"/>
                  </a:cubicBezTo>
                  <a:cubicBezTo>
                    <a:pt x="65218" y="35158"/>
                    <a:pt x="65221" y="35128"/>
                    <a:pt x="65392" y="35105"/>
                  </a:cubicBezTo>
                  <a:lnTo>
                    <a:pt x="65392" y="35105"/>
                  </a:lnTo>
                  <a:cubicBezTo>
                    <a:pt x="65437" y="35551"/>
                    <a:pt x="65000" y="35899"/>
                    <a:pt x="64652" y="36059"/>
                  </a:cubicBezTo>
                  <a:cubicBezTo>
                    <a:pt x="64598" y="36086"/>
                    <a:pt x="64277" y="36166"/>
                    <a:pt x="64215" y="36166"/>
                  </a:cubicBezTo>
                  <a:cubicBezTo>
                    <a:pt x="64220" y="36166"/>
                    <a:pt x="64131" y="36241"/>
                    <a:pt x="64034" y="36241"/>
                  </a:cubicBezTo>
                  <a:cubicBezTo>
                    <a:pt x="63969" y="36241"/>
                    <a:pt x="63900" y="36208"/>
                    <a:pt x="63853" y="36096"/>
                  </a:cubicBezTo>
                  <a:lnTo>
                    <a:pt x="63853" y="36096"/>
                  </a:lnTo>
                  <a:cubicBezTo>
                    <a:pt x="63932" y="36296"/>
                    <a:pt x="63755" y="36161"/>
                    <a:pt x="64000" y="36416"/>
                  </a:cubicBezTo>
                  <a:cubicBezTo>
                    <a:pt x="63871" y="36373"/>
                    <a:pt x="63768" y="36356"/>
                    <a:pt x="63677" y="36356"/>
                  </a:cubicBezTo>
                  <a:cubicBezTo>
                    <a:pt x="63599" y="36356"/>
                    <a:pt x="63531" y="36369"/>
                    <a:pt x="63465" y="36389"/>
                  </a:cubicBezTo>
                  <a:cubicBezTo>
                    <a:pt x="63465" y="36389"/>
                    <a:pt x="63465" y="36389"/>
                    <a:pt x="63465" y="36389"/>
                  </a:cubicBezTo>
                  <a:lnTo>
                    <a:pt x="63465" y="36389"/>
                  </a:lnTo>
                  <a:cubicBezTo>
                    <a:pt x="63319" y="36424"/>
                    <a:pt x="63183" y="36486"/>
                    <a:pt x="62987" y="36486"/>
                  </a:cubicBezTo>
                  <a:cubicBezTo>
                    <a:pt x="62931" y="36486"/>
                    <a:pt x="62871" y="36481"/>
                    <a:pt x="62805" y="36470"/>
                  </a:cubicBezTo>
                  <a:cubicBezTo>
                    <a:pt x="62896" y="36324"/>
                    <a:pt x="62839" y="36263"/>
                    <a:pt x="62725" y="36263"/>
                  </a:cubicBezTo>
                  <a:cubicBezTo>
                    <a:pt x="62651" y="36263"/>
                    <a:pt x="62553" y="36290"/>
                    <a:pt x="62457" y="36336"/>
                  </a:cubicBezTo>
                  <a:cubicBezTo>
                    <a:pt x="62537" y="36363"/>
                    <a:pt x="62600" y="36398"/>
                    <a:pt x="62662" y="36452"/>
                  </a:cubicBezTo>
                  <a:cubicBezTo>
                    <a:pt x="62466" y="36416"/>
                    <a:pt x="62270" y="36318"/>
                    <a:pt x="62073" y="36309"/>
                  </a:cubicBezTo>
                  <a:cubicBezTo>
                    <a:pt x="61957" y="36309"/>
                    <a:pt x="61913" y="36416"/>
                    <a:pt x="61966" y="36416"/>
                  </a:cubicBezTo>
                  <a:cubicBezTo>
                    <a:pt x="61853" y="36416"/>
                    <a:pt x="61462" y="36306"/>
                    <a:pt x="61292" y="36306"/>
                  </a:cubicBezTo>
                  <a:cubicBezTo>
                    <a:pt x="61262" y="36306"/>
                    <a:pt x="61239" y="36310"/>
                    <a:pt x="61226" y="36318"/>
                  </a:cubicBezTo>
                  <a:cubicBezTo>
                    <a:pt x="61137" y="36380"/>
                    <a:pt x="61333" y="36398"/>
                    <a:pt x="61271" y="36443"/>
                  </a:cubicBezTo>
                  <a:cubicBezTo>
                    <a:pt x="61199" y="36447"/>
                    <a:pt x="61130" y="36449"/>
                    <a:pt x="61061" y="36449"/>
                  </a:cubicBezTo>
                  <a:cubicBezTo>
                    <a:pt x="60992" y="36449"/>
                    <a:pt x="60923" y="36447"/>
                    <a:pt x="60851" y="36443"/>
                  </a:cubicBezTo>
                  <a:cubicBezTo>
                    <a:pt x="60869" y="36363"/>
                    <a:pt x="61226" y="36184"/>
                    <a:pt x="61110" y="36068"/>
                  </a:cubicBezTo>
                  <a:cubicBezTo>
                    <a:pt x="61102" y="36060"/>
                    <a:pt x="61091" y="36056"/>
                    <a:pt x="61078" y="36056"/>
                  </a:cubicBezTo>
                  <a:cubicBezTo>
                    <a:pt x="60970" y="36056"/>
                    <a:pt x="60732" y="36338"/>
                    <a:pt x="60780" y="36434"/>
                  </a:cubicBezTo>
                  <a:cubicBezTo>
                    <a:pt x="60468" y="36363"/>
                    <a:pt x="60271" y="36006"/>
                    <a:pt x="60209" y="35729"/>
                  </a:cubicBezTo>
                  <a:cubicBezTo>
                    <a:pt x="60066" y="36452"/>
                    <a:pt x="59067" y="36487"/>
                    <a:pt x="58469" y="36505"/>
                  </a:cubicBezTo>
                  <a:cubicBezTo>
                    <a:pt x="58585" y="36282"/>
                    <a:pt x="58487" y="36309"/>
                    <a:pt x="58344" y="36300"/>
                  </a:cubicBezTo>
                  <a:cubicBezTo>
                    <a:pt x="58338" y="36300"/>
                    <a:pt x="58331" y="36300"/>
                    <a:pt x="58325" y="36300"/>
                  </a:cubicBezTo>
                  <a:cubicBezTo>
                    <a:pt x="58038" y="36300"/>
                    <a:pt x="58372" y="36497"/>
                    <a:pt x="58398" y="36505"/>
                  </a:cubicBezTo>
                  <a:cubicBezTo>
                    <a:pt x="58166" y="36509"/>
                    <a:pt x="57916" y="36548"/>
                    <a:pt x="57675" y="36548"/>
                  </a:cubicBezTo>
                  <a:cubicBezTo>
                    <a:pt x="57397" y="36548"/>
                    <a:pt x="57132" y="36497"/>
                    <a:pt x="56917" y="36282"/>
                  </a:cubicBezTo>
                  <a:lnTo>
                    <a:pt x="56917" y="36282"/>
                  </a:lnTo>
                  <a:cubicBezTo>
                    <a:pt x="56846" y="36443"/>
                    <a:pt x="56748" y="36389"/>
                    <a:pt x="56980" y="36523"/>
                  </a:cubicBezTo>
                  <a:cubicBezTo>
                    <a:pt x="56932" y="36523"/>
                    <a:pt x="56821" y="36515"/>
                    <a:pt x="56720" y="36515"/>
                  </a:cubicBezTo>
                  <a:cubicBezTo>
                    <a:pt x="56692" y="36515"/>
                    <a:pt x="56665" y="36516"/>
                    <a:pt x="56640" y="36517"/>
                  </a:cubicBezTo>
                  <a:lnTo>
                    <a:pt x="56640" y="36517"/>
                  </a:lnTo>
                  <a:cubicBezTo>
                    <a:pt x="56688" y="36509"/>
                    <a:pt x="56748" y="36489"/>
                    <a:pt x="56748" y="36452"/>
                  </a:cubicBezTo>
                  <a:cubicBezTo>
                    <a:pt x="56748" y="36442"/>
                    <a:pt x="56730" y="36438"/>
                    <a:pt x="56699" y="36438"/>
                  </a:cubicBezTo>
                  <a:cubicBezTo>
                    <a:pt x="56556" y="36438"/>
                    <a:pt x="56131" y="36524"/>
                    <a:pt x="55942" y="36524"/>
                  </a:cubicBezTo>
                  <a:cubicBezTo>
                    <a:pt x="55907" y="36524"/>
                    <a:pt x="55880" y="36521"/>
                    <a:pt x="55864" y="36514"/>
                  </a:cubicBezTo>
                  <a:lnTo>
                    <a:pt x="55864" y="36514"/>
                  </a:lnTo>
                  <a:cubicBezTo>
                    <a:pt x="55876" y="36518"/>
                    <a:pt x="55888" y="36520"/>
                    <a:pt x="55901" y="36520"/>
                  </a:cubicBezTo>
                  <a:cubicBezTo>
                    <a:pt x="56079" y="36520"/>
                    <a:pt x="56379" y="36139"/>
                    <a:pt x="56337" y="36006"/>
                  </a:cubicBezTo>
                  <a:cubicBezTo>
                    <a:pt x="56306" y="35978"/>
                    <a:pt x="56278" y="35964"/>
                    <a:pt x="56251" y="35964"/>
                  </a:cubicBezTo>
                  <a:cubicBezTo>
                    <a:pt x="56209" y="35964"/>
                    <a:pt x="56170" y="36000"/>
                    <a:pt x="56132" y="36077"/>
                  </a:cubicBezTo>
                  <a:cubicBezTo>
                    <a:pt x="56124" y="36069"/>
                    <a:pt x="56039" y="35694"/>
                    <a:pt x="55977" y="35694"/>
                  </a:cubicBezTo>
                  <a:cubicBezTo>
                    <a:pt x="55972" y="35694"/>
                    <a:pt x="55967" y="35697"/>
                    <a:pt x="55963" y="35702"/>
                  </a:cubicBezTo>
                  <a:cubicBezTo>
                    <a:pt x="55891" y="35765"/>
                    <a:pt x="55891" y="35818"/>
                    <a:pt x="55945" y="35872"/>
                  </a:cubicBezTo>
                  <a:cubicBezTo>
                    <a:pt x="55945" y="35907"/>
                    <a:pt x="54789" y="35847"/>
                    <a:pt x="55042" y="36188"/>
                  </a:cubicBezTo>
                  <a:lnTo>
                    <a:pt x="55042" y="36188"/>
                  </a:lnTo>
                  <a:cubicBezTo>
                    <a:pt x="55010" y="36147"/>
                    <a:pt x="54979" y="36098"/>
                    <a:pt x="54954" y="36041"/>
                  </a:cubicBezTo>
                  <a:cubicBezTo>
                    <a:pt x="54630" y="36293"/>
                    <a:pt x="54551" y="36383"/>
                    <a:pt x="54283" y="36383"/>
                  </a:cubicBezTo>
                  <a:cubicBezTo>
                    <a:pt x="54191" y="36383"/>
                    <a:pt x="54075" y="36372"/>
                    <a:pt x="53920" y="36354"/>
                  </a:cubicBezTo>
                  <a:cubicBezTo>
                    <a:pt x="53759" y="36345"/>
                    <a:pt x="53170" y="36157"/>
                    <a:pt x="53224" y="36148"/>
                  </a:cubicBezTo>
                  <a:cubicBezTo>
                    <a:pt x="53218" y="36148"/>
                    <a:pt x="53212" y="36148"/>
                    <a:pt x="53206" y="36148"/>
                  </a:cubicBezTo>
                  <a:cubicBezTo>
                    <a:pt x="53108" y="36148"/>
                    <a:pt x="52948" y="36184"/>
                    <a:pt x="52857" y="36184"/>
                  </a:cubicBezTo>
                  <a:cubicBezTo>
                    <a:pt x="52789" y="36184"/>
                    <a:pt x="52760" y="36164"/>
                    <a:pt x="52822" y="36095"/>
                  </a:cubicBezTo>
                  <a:lnTo>
                    <a:pt x="52822" y="36095"/>
                  </a:lnTo>
                  <a:cubicBezTo>
                    <a:pt x="52681" y="36130"/>
                    <a:pt x="52466" y="36188"/>
                    <a:pt x="52289" y="36188"/>
                  </a:cubicBezTo>
                  <a:cubicBezTo>
                    <a:pt x="52244" y="36188"/>
                    <a:pt x="52201" y="36184"/>
                    <a:pt x="52162" y="36175"/>
                  </a:cubicBezTo>
                  <a:cubicBezTo>
                    <a:pt x="52118" y="36157"/>
                    <a:pt x="52073" y="36148"/>
                    <a:pt x="52046" y="36148"/>
                  </a:cubicBezTo>
                  <a:cubicBezTo>
                    <a:pt x="51984" y="36157"/>
                    <a:pt x="51930" y="36166"/>
                    <a:pt x="51912" y="36166"/>
                  </a:cubicBezTo>
                  <a:cubicBezTo>
                    <a:pt x="51918" y="36166"/>
                    <a:pt x="51832" y="36241"/>
                    <a:pt x="51736" y="36241"/>
                  </a:cubicBezTo>
                  <a:cubicBezTo>
                    <a:pt x="51669" y="36241"/>
                    <a:pt x="51598" y="36206"/>
                    <a:pt x="51547" y="36086"/>
                  </a:cubicBezTo>
                  <a:lnTo>
                    <a:pt x="51547" y="36086"/>
                  </a:lnTo>
                  <a:cubicBezTo>
                    <a:pt x="51636" y="36300"/>
                    <a:pt x="51457" y="36157"/>
                    <a:pt x="51698" y="36416"/>
                  </a:cubicBezTo>
                  <a:cubicBezTo>
                    <a:pt x="51573" y="36374"/>
                    <a:pt x="51469" y="36357"/>
                    <a:pt x="51377" y="36357"/>
                  </a:cubicBezTo>
                  <a:cubicBezTo>
                    <a:pt x="51313" y="36357"/>
                    <a:pt x="51254" y="36366"/>
                    <a:pt x="51199" y="36380"/>
                  </a:cubicBezTo>
                  <a:cubicBezTo>
                    <a:pt x="51199" y="36389"/>
                    <a:pt x="51190" y="36407"/>
                    <a:pt x="51181" y="36416"/>
                  </a:cubicBezTo>
                  <a:cubicBezTo>
                    <a:pt x="51190" y="36461"/>
                    <a:pt x="51181" y="36505"/>
                    <a:pt x="51172" y="36550"/>
                  </a:cubicBezTo>
                  <a:cubicBezTo>
                    <a:pt x="51109" y="36550"/>
                    <a:pt x="51109" y="36514"/>
                    <a:pt x="51118" y="36470"/>
                  </a:cubicBezTo>
                  <a:lnTo>
                    <a:pt x="51118" y="36470"/>
                  </a:lnTo>
                  <a:cubicBezTo>
                    <a:pt x="51074" y="36496"/>
                    <a:pt x="51023" y="36507"/>
                    <a:pt x="50968" y="36507"/>
                  </a:cubicBezTo>
                  <a:cubicBezTo>
                    <a:pt x="50913" y="36507"/>
                    <a:pt x="50855" y="36496"/>
                    <a:pt x="50797" y="36478"/>
                  </a:cubicBezTo>
                  <a:cubicBezTo>
                    <a:pt x="50764" y="36482"/>
                    <a:pt x="50728" y="36484"/>
                    <a:pt x="50689" y="36484"/>
                  </a:cubicBezTo>
                  <a:cubicBezTo>
                    <a:pt x="50634" y="36484"/>
                    <a:pt x="50574" y="36480"/>
                    <a:pt x="50512" y="36470"/>
                  </a:cubicBezTo>
                  <a:cubicBezTo>
                    <a:pt x="50539" y="36416"/>
                    <a:pt x="50556" y="36380"/>
                    <a:pt x="50556" y="36345"/>
                  </a:cubicBezTo>
                  <a:cubicBezTo>
                    <a:pt x="50521" y="36327"/>
                    <a:pt x="50503" y="36300"/>
                    <a:pt x="50476" y="36273"/>
                  </a:cubicBezTo>
                  <a:cubicBezTo>
                    <a:pt x="50461" y="36270"/>
                    <a:pt x="50444" y="36268"/>
                    <a:pt x="50425" y="36268"/>
                  </a:cubicBezTo>
                  <a:cubicBezTo>
                    <a:pt x="50353" y="36268"/>
                    <a:pt x="50256" y="36293"/>
                    <a:pt x="50164" y="36336"/>
                  </a:cubicBezTo>
                  <a:cubicBezTo>
                    <a:pt x="50235" y="36363"/>
                    <a:pt x="50307" y="36398"/>
                    <a:pt x="50369" y="36452"/>
                  </a:cubicBezTo>
                  <a:cubicBezTo>
                    <a:pt x="50235" y="36434"/>
                    <a:pt x="50101" y="36380"/>
                    <a:pt x="49968" y="36345"/>
                  </a:cubicBezTo>
                  <a:cubicBezTo>
                    <a:pt x="49905" y="36363"/>
                    <a:pt x="49852" y="36371"/>
                    <a:pt x="49843" y="36371"/>
                  </a:cubicBezTo>
                  <a:cubicBezTo>
                    <a:pt x="49825" y="36371"/>
                    <a:pt x="49753" y="36363"/>
                    <a:pt x="49673" y="36345"/>
                  </a:cubicBezTo>
                  <a:cubicBezTo>
                    <a:pt x="49638" y="36371"/>
                    <a:pt x="49638" y="36416"/>
                    <a:pt x="49664" y="36416"/>
                  </a:cubicBezTo>
                  <a:cubicBezTo>
                    <a:pt x="49593" y="36416"/>
                    <a:pt x="49432" y="36380"/>
                    <a:pt x="49272" y="36345"/>
                  </a:cubicBezTo>
                  <a:lnTo>
                    <a:pt x="49272" y="36345"/>
                  </a:lnTo>
                  <a:cubicBezTo>
                    <a:pt x="49334" y="36398"/>
                    <a:pt x="49379" y="36443"/>
                    <a:pt x="49388" y="36443"/>
                  </a:cubicBezTo>
                  <a:lnTo>
                    <a:pt x="48968" y="36443"/>
                  </a:lnTo>
                  <a:cubicBezTo>
                    <a:pt x="48902" y="36447"/>
                    <a:pt x="48832" y="36449"/>
                    <a:pt x="48762" y="36449"/>
                  </a:cubicBezTo>
                  <a:cubicBezTo>
                    <a:pt x="48692" y="36449"/>
                    <a:pt x="48621" y="36447"/>
                    <a:pt x="48549" y="36443"/>
                  </a:cubicBezTo>
                  <a:cubicBezTo>
                    <a:pt x="48558" y="36398"/>
                    <a:pt x="48710" y="36300"/>
                    <a:pt x="48790" y="36211"/>
                  </a:cubicBezTo>
                  <a:cubicBezTo>
                    <a:pt x="48745" y="36175"/>
                    <a:pt x="48683" y="36157"/>
                    <a:pt x="48629" y="36148"/>
                  </a:cubicBezTo>
                  <a:cubicBezTo>
                    <a:pt x="48531" y="36238"/>
                    <a:pt x="48451" y="36371"/>
                    <a:pt x="48478" y="36434"/>
                  </a:cubicBezTo>
                  <a:cubicBezTo>
                    <a:pt x="48406" y="36416"/>
                    <a:pt x="48335" y="36380"/>
                    <a:pt x="48273" y="36336"/>
                  </a:cubicBezTo>
                  <a:lnTo>
                    <a:pt x="48273" y="36336"/>
                  </a:lnTo>
                  <a:cubicBezTo>
                    <a:pt x="48282" y="36371"/>
                    <a:pt x="48299" y="36407"/>
                    <a:pt x="48326" y="36443"/>
                  </a:cubicBezTo>
                  <a:cubicBezTo>
                    <a:pt x="48270" y="36459"/>
                    <a:pt x="48214" y="36468"/>
                    <a:pt x="48158" y="36468"/>
                  </a:cubicBezTo>
                  <a:cubicBezTo>
                    <a:pt x="48089" y="36468"/>
                    <a:pt x="48020" y="36454"/>
                    <a:pt x="47951" y="36425"/>
                  </a:cubicBezTo>
                  <a:cubicBezTo>
                    <a:pt x="48005" y="36327"/>
                    <a:pt x="48014" y="36184"/>
                    <a:pt x="48032" y="36059"/>
                  </a:cubicBezTo>
                  <a:cubicBezTo>
                    <a:pt x="47996" y="35988"/>
                    <a:pt x="47960" y="35908"/>
                    <a:pt x="47943" y="35836"/>
                  </a:cubicBezTo>
                  <a:cubicBezTo>
                    <a:pt x="47925" y="35845"/>
                    <a:pt x="47898" y="35854"/>
                    <a:pt x="47880" y="35863"/>
                  </a:cubicBezTo>
                  <a:cubicBezTo>
                    <a:pt x="47800" y="36068"/>
                    <a:pt x="47639" y="36202"/>
                    <a:pt x="47443" y="36300"/>
                  </a:cubicBezTo>
                  <a:cubicBezTo>
                    <a:pt x="47345" y="36380"/>
                    <a:pt x="47256" y="36443"/>
                    <a:pt x="47247" y="36443"/>
                  </a:cubicBezTo>
                  <a:cubicBezTo>
                    <a:pt x="47256" y="36434"/>
                    <a:pt x="47265" y="36407"/>
                    <a:pt x="47273" y="36363"/>
                  </a:cubicBezTo>
                  <a:lnTo>
                    <a:pt x="47273" y="36363"/>
                  </a:lnTo>
                  <a:cubicBezTo>
                    <a:pt x="47202" y="36389"/>
                    <a:pt x="47131" y="36407"/>
                    <a:pt x="47059" y="36425"/>
                  </a:cubicBezTo>
                  <a:cubicBezTo>
                    <a:pt x="47068" y="36425"/>
                    <a:pt x="47068" y="36434"/>
                    <a:pt x="47068" y="36443"/>
                  </a:cubicBezTo>
                  <a:cubicBezTo>
                    <a:pt x="47033" y="36443"/>
                    <a:pt x="47006" y="36443"/>
                    <a:pt x="46979" y="36434"/>
                  </a:cubicBezTo>
                  <a:cubicBezTo>
                    <a:pt x="46694" y="36487"/>
                    <a:pt x="46408" y="36496"/>
                    <a:pt x="46176" y="36505"/>
                  </a:cubicBezTo>
                  <a:cubicBezTo>
                    <a:pt x="46292" y="36282"/>
                    <a:pt x="46185" y="36309"/>
                    <a:pt x="46042" y="36300"/>
                  </a:cubicBezTo>
                  <a:cubicBezTo>
                    <a:pt x="46036" y="36300"/>
                    <a:pt x="46029" y="36300"/>
                    <a:pt x="46023" y="36300"/>
                  </a:cubicBezTo>
                  <a:cubicBezTo>
                    <a:pt x="45736" y="36300"/>
                    <a:pt x="46078" y="36497"/>
                    <a:pt x="46096" y="36505"/>
                  </a:cubicBezTo>
                  <a:cubicBezTo>
                    <a:pt x="45865" y="36510"/>
                    <a:pt x="45614" y="36551"/>
                    <a:pt x="45371" y="36551"/>
                  </a:cubicBezTo>
                  <a:cubicBezTo>
                    <a:pt x="45135" y="36551"/>
                    <a:pt x="44907" y="36512"/>
                    <a:pt x="44713" y="36363"/>
                  </a:cubicBezTo>
                  <a:cubicBezTo>
                    <a:pt x="44698" y="36365"/>
                    <a:pt x="44683" y="36366"/>
                    <a:pt x="44668" y="36366"/>
                  </a:cubicBezTo>
                  <a:cubicBezTo>
                    <a:pt x="44638" y="36366"/>
                    <a:pt x="44606" y="36363"/>
                    <a:pt x="44570" y="36363"/>
                  </a:cubicBezTo>
                  <a:cubicBezTo>
                    <a:pt x="44517" y="36434"/>
                    <a:pt x="44490" y="36416"/>
                    <a:pt x="44677" y="36523"/>
                  </a:cubicBezTo>
                  <a:cubicBezTo>
                    <a:pt x="44630" y="36523"/>
                    <a:pt x="44519" y="36515"/>
                    <a:pt x="44418" y="36515"/>
                  </a:cubicBezTo>
                  <a:cubicBezTo>
                    <a:pt x="44390" y="36515"/>
                    <a:pt x="44362" y="36516"/>
                    <a:pt x="44337" y="36517"/>
                  </a:cubicBezTo>
                  <a:lnTo>
                    <a:pt x="44337" y="36517"/>
                  </a:lnTo>
                  <a:cubicBezTo>
                    <a:pt x="44386" y="36509"/>
                    <a:pt x="44445" y="36489"/>
                    <a:pt x="44445" y="36452"/>
                  </a:cubicBezTo>
                  <a:cubicBezTo>
                    <a:pt x="44445" y="36442"/>
                    <a:pt x="44428" y="36438"/>
                    <a:pt x="44397" y="36438"/>
                  </a:cubicBezTo>
                  <a:cubicBezTo>
                    <a:pt x="44254" y="36438"/>
                    <a:pt x="43829" y="36524"/>
                    <a:pt x="43640" y="36524"/>
                  </a:cubicBezTo>
                  <a:cubicBezTo>
                    <a:pt x="43605" y="36524"/>
                    <a:pt x="43578" y="36521"/>
                    <a:pt x="43562" y="36514"/>
                  </a:cubicBezTo>
                  <a:lnTo>
                    <a:pt x="43562" y="36514"/>
                  </a:lnTo>
                  <a:cubicBezTo>
                    <a:pt x="43573" y="36518"/>
                    <a:pt x="43584" y="36520"/>
                    <a:pt x="43596" y="36520"/>
                  </a:cubicBezTo>
                  <a:cubicBezTo>
                    <a:pt x="43667" y="36520"/>
                    <a:pt x="43764" y="36455"/>
                    <a:pt x="43848" y="36371"/>
                  </a:cubicBezTo>
                  <a:cubicBezTo>
                    <a:pt x="43553" y="36363"/>
                    <a:pt x="43188" y="36354"/>
                    <a:pt x="42911" y="36247"/>
                  </a:cubicBezTo>
                  <a:lnTo>
                    <a:pt x="42911" y="36247"/>
                  </a:lnTo>
                  <a:cubicBezTo>
                    <a:pt x="42991" y="36340"/>
                    <a:pt x="42956" y="36367"/>
                    <a:pt x="42891" y="36367"/>
                  </a:cubicBezTo>
                  <a:cubicBezTo>
                    <a:pt x="42826" y="36367"/>
                    <a:pt x="42733" y="36340"/>
                    <a:pt x="42697" y="36327"/>
                  </a:cubicBezTo>
                  <a:cubicBezTo>
                    <a:pt x="42697" y="36327"/>
                    <a:pt x="42733" y="36273"/>
                    <a:pt x="42768" y="36211"/>
                  </a:cubicBezTo>
                  <a:cubicBezTo>
                    <a:pt x="42742" y="36184"/>
                    <a:pt x="42715" y="36148"/>
                    <a:pt x="42688" y="36113"/>
                  </a:cubicBezTo>
                  <a:cubicBezTo>
                    <a:pt x="42536" y="36184"/>
                    <a:pt x="42492" y="36300"/>
                    <a:pt x="42287" y="36318"/>
                  </a:cubicBezTo>
                  <a:cubicBezTo>
                    <a:pt x="42200" y="36364"/>
                    <a:pt x="42113" y="36384"/>
                    <a:pt x="41986" y="36384"/>
                  </a:cubicBezTo>
                  <a:cubicBezTo>
                    <a:pt x="41891" y="36384"/>
                    <a:pt x="41774" y="36373"/>
                    <a:pt x="41617" y="36354"/>
                  </a:cubicBezTo>
                  <a:cubicBezTo>
                    <a:pt x="41573" y="36354"/>
                    <a:pt x="41484" y="36336"/>
                    <a:pt x="41386" y="36309"/>
                  </a:cubicBezTo>
                  <a:cubicBezTo>
                    <a:pt x="41100" y="36300"/>
                    <a:pt x="40824" y="36300"/>
                    <a:pt x="40547" y="36282"/>
                  </a:cubicBezTo>
                  <a:cubicBezTo>
                    <a:pt x="40392" y="36275"/>
                    <a:pt x="40105" y="36213"/>
                    <a:pt x="39916" y="36213"/>
                  </a:cubicBezTo>
                  <a:cubicBezTo>
                    <a:pt x="39865" y="36213"/>
                    <a:pt x="39821" y="36217"/>
                    <a:pt x="39789" y="36229"/>
                  </a:cubicBezTo>
                  <a:cubicBezTo>
                    <a:pt x="39931" y="36229"/>
                    <a:pt x="40074" y="36238"/>
                    <a:pt x="40146" y="36238"/>
                  </a:cubicBezTo>
                  <a:cubicBezTo>
                    <a:pt x="40101" y="36324"/>
                    <a:pt x="39965" y="36353"/>
                    <a:pt x="39820" y="36353"/>
                  </a:cubicBezTo>
                  <a:cubicBezTo>
                    <a:pt x="39649" y="36353"/>
                    <a:pt x="39464" y="36312"/>
                    <a:pt x="39396" y="36273"/>
                  </a:cubicBezTo>
                  <a:cubicBezTo>
                    <a:pt x="39405" y="36264"/>
                    <a:pt x="39414" y="36255"/>
                    <a:pt x="39432" y="36255"/>
                  </a:cubicBezTo>
                  <a:cubicBezTo>
                    <a:pt x="39352" y="36211"/>
                    <a:pt x="39289" y="36166"/>
                    <a:pt x="39298" y="36113"/>
                  </a:cubicBezTo>
                  <a:cubicBezTo>
                    <a:pt x="39298" y="36113"/>
                    <a:pt x="39298" y="36104"/>
                    <a:pt x="39307" y="36095"/>
                  </a:cubicBezTo>
                  <a:lnTo>
                    <a:pt x="39307" y="36095"/>
                  </a:lnTo>
                  <a:cubicBezTo>
                    <a:pt x="39307" y="36100"/>
                    <a:pt x="39307" y="36105"/>
                    <a:pt x="39305" y="36108"/>
                  </a:cubicBezTo>
                  <a:lnTo>
                    <a:pt x="39305" y="36108"/>
                  </a:lnTo>
                  <a:cubicBezTo>
                    <a:pt x="39337" y="36090"/>
                    <a:pt x="39464" y="36013"/>
                    <a:pt x="39557" y="35943"/>
                  </a:cubicBezTo>
                  <a:cubicBezTo>
                    <a:pt x="39548" y="35934"/>
                    <a:pt x="39548" y="35925"/>
                    <a:pt x="39548" y="35908"/>
                  </a:cubicBezTo>
                  <a:cubicBezTo>
                    <a:pt x="39531" y="35966"/>
                    <a:pt x="39335" y="36079"/>
                    <a:pt x="39244" y="36079"/>
                  </a:cubicBezTo>
                  <a:cubicBezTo>
                    <a:pt x="39238" y="36079"/>
                    <a:pt x="39232" y="36078"/>
                    <a:pt x="39227" y="36077"/>
                  </a:cubicBezTo>
                  <a:cubicBezTo>
                    <a:pt x="39280" y="36050"/>
                    <a:pt x="39307" y="36032"/>
                    <a:pt x="39325" y="36015"/>
                  </a:cubicBezTo>
                  <a:lnTo>
                    <a:pt x="39325" y="36015"/>
                  </a:lnTo>
                  <a:cubicBezTo>
                    <a:pt x="39200" y="36081"/>
                    <a:pt x="39082" y="36140"/>
                    <a:pt x="39038" y="36140"/>
                  </a:cubicBezTo>
                  <a:cubicBezTo>
                    <a:pt x="39035" y="36140"/>
                    <a:pt x="39033" y="36140"/>
                    <a:pt x="39030" y="36139"/>
                  </a:cubicBezTo>
                  <a:cubicBezTo>
                    <a:pt x="39075" y="36131"/>
                    <a:pt x="39066" y="36131"/>
                    <a:pt x="39021" y="36131"/>
                  </a:cubicBezTo>
                  <a:cubicBezTo>
                    <a:pt x="38888" y="36175"/>
                    <a:pt x="38754" y="36202"/>
                    <a:pt x="38620" y="36220"/>
                  </a:cubicBezTo>
                  <a:cubicBezTo>
                    <a:pt x="38678" y="36307"/>
                    <a:pt x="38753" y="36352"/>
                    <a:pt x="38846" y="36352"/>
                  </a:cubicBezTo>
                  <a:cubicBezTo>
                    <a:pt x="38868" y="36352"/>
                    <a:pt x="38891" y="36350"/>
                    <a:pt x="38914" y="36345"/>
                  </a:cubicBezTo>
                  <a:lnTo>
                    <a:pt x="38914" y="36345"/>
                  </a:lnTo>
                  <a:cubicBezTo>
                    <a:pt x="38877" y="36459"/>
                    <a:pt x="38776" y="36507"/>
                    <a:pt x="38658" y="36507"/>
                  </a:cubicBezTo>
                  <a:cubicBezTo>
                    <a:pt x="38491" y="36507"/>
                    <a:pt x="38291" y="36413"/>
                    <a:pt x="38192" y="36282"/>
                  </a:cubicBezTo>
                  <a:cubicBezTo>
                    <a:pt x="38060" y="36313"/>
                    <a:pt x="37922" y="36337"/>
                    <a:pt x="37788" y="36337"/>
                  </a:cubicBezTo>
                  <a:cubicBezTo>
                    <a:pt x="37768" y="36337"/>
                    <a:pt x="37748" y="36337"/>
                    <a:pt x="37728" y="36336"/>
                  </a:cubicBezTo>
                  <a:lnTo>
                    <a:pt x="37701" y="36336"/>
                  </a:lnTo>
                  <a:cubicBezTo>
                    <a:pt x="37630" y="36354"/>
                    <a:pt x="37558" y="36371"/>
                    <a:pt x="37549" y="36371"/>
                  </a:cubicBezTo>
                  <a:cubicBezTo>
                    <a:pt x="37496" y="36371"/>
                    <a:pt x="37166" y="36318"/>
                    <a:pt x="37095" y="36247"/>
                  </a:cubicBezTo>
                  <a:cubicBezTo>
                    <a:pt x="37068" y="36300"/>
                    <a:pt x="37041" y="36363"/>
                    <a:pt x="37005" y="36371"/>
                  </a:cubicBezTo>
                  <a:cubicBezTo>
                    <a:pt x="37050" y="36416"/>
                    <a:pt x="37077" y="36443"/>
                    <a:pt x="37086" y="36443"/>
                  </a:cubicBezTo>
                  <a:lnTo>
                    <a:pt x="36568" y="36443"/>
                  </a:lnTo>
                  <a:cubicBezTo>
                    <a:pt x="36577" y="36434"/>
                    <a:pt x="36577" y="36434"/>
                    <a:pt x="36577" y="36425"/>
                  </a:cubicBezTo>
                  <a:lnTo>
                    <a:pt x="36577" y="36425"/>
                  </a:lnTo>
                  <a:cubicBezTo>
                    <a:pt x="36470" y="36434"/>
                    <a:pt x="36363" y="36443"/>
                    <a:pt x="36256" y="36443"/>
                  </a:cubicBezTo>
                  <a:cubicBezTo>
                    <a:pt x="36256" y="36426"/>
                    <a:pt x="36337" y="36182"/>
                    <a:pt x="36360" y="36182"/>
                  </a:cubicBezTo>
                  <a:cubicBezTo>
                    <a:pt x="36361" y="36182"/>
                    <a:pt x="36361" y="36182"/>
                    <a:pt x="36362" y="36183"/>
                  </a:cubicBezTo>
                  <a:lnTo>
                    <a:pt x="36362" y="36183"/>
                  </a:lnTo>
                  <a:cubicBezTo>
                    <a:pt x="36356" y="36176"/>
                    <a:pt x="36347" y="36173"/>
                    <a:pt x="36337" y="36173"/>
                  </a:cubicBezTo>
                  <a:cubicBezTo>
                    <a:pt x="36272" y="36173"/>
                    <a:pt x="36133" y="36295"/>
                    <a:pt x="35988" y="36371"/>
                  </a:cubicBezTo>
                  <a:cubicBezTo>
                    <a:pt x="35997" y="36398"/>
                    <a:pt x="36006" y="36416"/>
                    <a:pt x="36024" y="36443"/>
                  </a:cubicBezTo>
                  <a:cubicBezTo>
                    <a:pt x="35968" y="36459"/>
                    <a:pt x="35912" y="36468"/>
                    <a:pt x="35856" y="36468"/>
                  </a:cubicBezTo>
                  <a:cubicBezTo>
                    <a:pt x="35789" y="36468"/>
                    <a:pt x="35722" y="36454"/>
                    <a:pt x="35658" y="36425"/>
                  </a:cubicBezTo>
                  <a:cubicBezTo>
                    <a:pt x="35676" y="36380"/>
                    <a:pt x="35694" y="36327"/>
                    <a:pt x="35703" y="36264"/>
                  </a:cubicBezTo>
                  <a:cubicBezTo>
                    <a:pt x="35694" y="36255"/>
                    <a:pt x="35685" y="36247"/>
                    <a:pt x="35676" y="36238"/>
                  </a:cubicBezTo>
                  <a:cubicBezTo>
                    <a:pt x="35614" y="36291"/>
                    <a:pt x="35596" y="36363"/>
                    <a:pt x="35623" y="36443"/>
                  </a:cubicBezTo>
                  <a:cubicBezTo>
                    <a:pt x="35515" y="36443"/>
                    <a:pt x="35462" y="36425"/>
                    <a:pt x="35453" y="36398"/>
                  </a:cubicBezTo>
                  <a:cubicBezTo>
                    <a:pt x="35444" y="36407"/>
                    <a:pt x="35426" y="36416"/>
                    <a:pt x="35417" y="36416"/>
                  </a:cubicBezTo>
                  <a:cubicBezTo>
                    <a:pt x="35417" y="36425"/>
                    <a:pt x="35426" y="36434"/>
                    <a:pt x="35426" y="36443"/>
                  </a:cubicBezTo>
                  <a:cubicBezTo>
                    <a:pt x="35382" y="36443"/>
                    <a:pt x="35364" y="36434"/>
                    <a:pt x="35355" y="36434"/>
                  </a:cubicBezTo>
                  <a:cubicBezTo>
                    <a:pt x="35310" y="36443"/>
                    <a:pt x="35248" y="36443"/>
                    <a:pt x="35159" y="36443"/>
                  </a:cubicBezTo>
                  <a:cubicBezTo>
                    <a:pt x="35179" y="36416"/>
                    <a:pt x="35258" y="36295"/>
                    <a:pt x="35324" y="36295"/>
                  </a:cubicBezTo>
                  <a:cubicBezTo>
                    <a:pt x="35346" y="36295"/>
                    <a:pt x="35366" y="36309"/>
                    <a:pt x="35382" y="36345"/>
                  </a:cubicBezTo>
                  <a:cubicBezTo>
                    <a:pt x="35391" y="36367"/>
                    <a:pt x="35402" y="36376"/>
                    <a:pt x="35414" y="36376"/>
                  </a:cubicBezTo>
                  <a:cubicBezTo>
                    <a:pt x="35426" y="36376"/>
                    <a:pt x="35440" y="36367"/>
                    <a:pt x="35453" y="36354"/>
                  </a:cubicBezTo>
                  <a:cubicBezTo>
                    <a:pt x="35462" y="36345"/>
                    <a:pt x="35471" y="36327"/>
                    <a:pt x="35480" y="36318"/>
                  </a:cubicBezTo>
                  <a:cubicBezTo>
                    <a:pt x="35489" y="36309"/>
                    <a:pt x="35498" y="36291"/>
                    <a:pt x="35498" y="36282"/>
                  </a:cubicBezTo>
                  <a:cubicBezTo>
                    <a:pt x="35507" y="36255"/>
                    <a:pt x="35515" y="36229"/>
                    <a:pt x="35551" y="36193"/>
                  </a:cubicBezTo>
                  <a:lnTo>
                    <a:pt x="35551" y="36193"/>
                  </a:lnTo>
                  <a:cubicBezTo>
                    <a:pt x="35551" y="36202"/>
                    <a:pt x="35524" y="36247"/>
                    <a:pt x="35498" y="36282"/>
                  </a:cubicBezTo>
                  <a:cubicBezTo>
                    <a:pt x="35498" y="36291"/>
                    <a:pt x="35498" y="36291"/>
                    <a:pt x="35498" y="36300"/>
                  </a:cubicBezTo>
                  <a:cubicBezTo>
                    <a:pt x="35551" y="36255"/>
                    <a:pt x="35640" y="36202"/>
                    <a:pt x="35721" y="36175"/>
                  </a:cubicBezTo>
                  <a:cubicBezTo>
                    <a:pt x="35730" y="36131"/>
                    <a:pt x="35730" y="36077"/>
                    <a:pt x="35739" y="36032"/>
                  </a:cubicBezTo>
                  <a:cubicBezTo>
                    <a:pt x="35667" y="36015"/>
                    <a:pt x="35605" y="35988"/>
                    <a:pt x="35596" y="35925"/>
                  </a:cubicBezTo>
                  <a:cubicBezTo>
                    <a:pt x="35587" y="35890"/>
                    <a:pt x="35614" y="35854"/>
                    <a:pt x="35640" y="35836"/>
                  </a:cubicBezTo>
                  <a:lnTo>
                    <a:pt x="35640" y="35836"/>
                  </a:lnTo>
                  <a:cubicBezTo>
                    <a:pt x="35587" y="35854"/>
                    <a:pt x="35533" y="35881"/>
                    <a:pt x="35462" y="35899"/>
                  </a:cubicBezTo>
                  <a:cubicBezTo>
                    <a:pt x="35444" y="35925"/>
                    <a:pt x="35435" y="35952"/>
                    <a:pt x="35417" y="35970"/>
                  </a:cubicBezTo>
                  <a:cubicBezTo>
                    <a:pt x="35417" y="35997"/>
                    <a:pt x="35400" y="36032"/>
                    <a:pt x="35373" y="36068"/>
                  </a:cubicBezTo>
                  <a:cubicBezTo>
                    <a:pt x="35364" y="36095"/>
                    <a:pt x="35355" y="36104"/>
                    <a:pt x="35364" y="36113"/>
                  </a:cubicBezTo>
                  <a:cubicBezTo>
                    <a:pt x="35355" y="36104"/>
                    <a:pt x="35355" y="36104"/>
                    <a:pt x="35346" y="36095"/>
                  </a:cubicBezTo>
                  <a:cubicBezTo>
                    <a:pt x="35319" y="36122"/>
                    <a:pt x="35292" y="36157"/>
                    <a:pt x="35266" y="36184"/>
                  </a:cubicBezTo>
                  <a:cubicBezTo>
                    <a:pt x="35310" y="36193"/>
                    <a:pt x="35355" y="36220"/>
                    <a:pt x="35355" y="36264"/>
                  </a:cubicBezTo>
                  <a:cubicBezTo>
                    <a:pt x="35309" y="36299"/>
                    <a:pt x="35263" y="36315"/>
                    <a:pt x="35218" y="36315"/>
                  </a:cubicBezTo>
                  <a:cubicBezTo>
                    <a:pt x="35192" y="36315"/>
                    <a:pt x="35166" y="36310"/>
                    <a:pt x="35141" y="36300"/>
                  </a:cubicBezTo>
                  <a:cubicBezTo>
                    <a:pt x="35043" y="36380"/>
                    <a:pt x="34962" y="36443"/>
                    <a:pt x="34945" y="36443"/>
                  </a:cubicBezTo>
                  <a:cubicBezTo>
                    <a:pt x="34971" y="36407"/>
                    <a:pt x="35061" y="35997"/>
                    <a:pt x="35025" y="35997"/>
                  </a:cubicBezTo>
                  <a:cubicBezTo>
                    <a:pt x="35007" y="35997"/>
                    <a:pt x="34998" y="35997"/>
                    <a:pt x="34980" y="36006"/>
                  </a:cubicBezTo>
                  <a:lnTo>
                    <a:pt x="34936" y="36006"/>
                  </a:lnTo>
                  <a:cubicBezTo>
                    <a:pt x="34891" y="36015"/>
                    <a:pt x="34855" y="36024"/>
                    <a:pt x="34829" y="36032"/>
                  </a:cubicBezTo>
                  <a:cubicBezTo>
                    <a:pt x="34811" y="36068"/>
                    <a:pt x="34775" y="36104"/>
                    <a:pt x="34739" y="36139"/>
                  </a:cubicBezTo>
                  <a:cubicBezTo>
                    <a:pt x="34722" y="36184"/>
                    <a:pt x="34722" y="36247"/>
                    <a:pt x="34730" y="36309"/>
                  </a:cubicBezTo>
                  <a:cubicBezTo>
                    <a:pt x="34784" y="36229"/>
                    <a:pt x="34882" y="36157"/>
                    <a:pt x="34909" y="36157"/>
                  </a:cubicBezTo>
                  <a:cubicBezTo>
                    <a:pt x="34989" y="36157"/>
                    <a:pt x="34873" y="36354"/>
                    <a:pt x="34757" y="36407"/>
                  </a:cubicBezTo>
                  <a:cubicBezTo>
                    <a:pt x="34766" y="36416"/>
                    <a:pt x="34766" y="36434"/>
                    <a:pt x="34775" y="36443"/>
                  </a:cubicBezTo>
                  <a:cubicBezTo>
                    <a:pt x="34621" y="36443"/>
                    <a:pt x="34620" y="36404"/>
                    <a:pt x="34555" y="36404"/>
                  </a:cubicBezTo>
                  <a:cubicBezTo>
                    <a:pt x="34525" y="36404"/>
                    <a:pt x="34483" y="36412"/>
                    <a:pt x="34409" y="36434"/>
                  </a:cubicBezTo>
                  <a:cubicBezTo>
                    <a:pt x="34436" y="36389"/>
                    <a:pt x="34472" y="36309"/>
                    <a:pt x="34490" y="36229"/>
                  </a:cubicBezTo>
                  <a:cubicBezTo>
                    <a:pt x="34330" y="36221"/>
                    <a:pt x="34525" y="36078"/>
                    <a:pt x="34439" y="36078"/>
                  </a:cubicBezTo>
                  <a:cubicBezTo>
                    <a:pt x="34420" y="36078"/>
                    <a:pt x="34385" y="36086"/>
                    <a:pt x="34329" y="36104"/>
                  </a:cubicBezTo>
                  <a:cubicBezTo>
                    <a:pt x="34329" y="36059"/>
                    <a:pt x="34383" y="36006"/>
                    <a:pt x="34463" y="35961"/>
                  </a:cubicBezTo>
                  <a:cubicBezTo>
                    <a:pt x="34432" y="35950"/>
                    <a:pt x="34405" y="35944"/>
                    <a:pt x="34380" y="35944"/>
                  </a:cubicBezTo>
                  <a:cubicBezTo>
                    <a:pt x="34289" y="35944"/>
                    <a:pt x="34238" y="36023"/>
                    <a:pt x="34231" y="36184"/>
                  </a:cubicBezTo>
                  <a:cubicBezTo>
                    <a:pt x="34231" y="36184"/>
                    <a:pt x="33713" y="36193"/>
                    <a:pt x="33544" y="36202"/>
                  </a:cubicBezTo>
                  <a:cubicBezTo>
                    <a:pt x="33516" y="36203"/>
                    <a:pt x="33488" y="36205"/>
                    <a:pt x="33460" y="36207"/>
                  </a:cubicBezTo>
                  <a:lnTo>
                    <a:pt x="33460" y="36207"/>
                  </a:lnTo>
                  <a:cubicBezTo>
                    <a:pt x="33455" y="36207"/>
                    <a:pt x="33449" y="36207"/>
                    <a:pt x="33443" y="36207"/>
                  </a:cubicBezTo>
                  <a:cubicBezTo>
                    <a:pt x="33393" y="36207"/>
                    <a:pt x="33352" y="36211"/>
                    <a:pt x="33337" y="36220"/>
                  </a:cubicBezTo>
                  <a:lnTo>
                    <a:pt x="33337" y="36220"/>
                  </a:lnTo>
                  <a:cubicBezTo>
                    <a:pt x="33377" y="36215"/>
                    <a:pt x="33418" y="36211"/>
                    <a:pt x="33460" y="36207"/>
                  </a:cubicBezTo>
                  <a:lnTo>
                    <a:pt x="33460" y="36207"/>
                  </a:lnTo>
                  <a:cubicBezTo>
                    <a:pt x="33576" y="36209"/>
                    <a:pt x="33726" y="36227"/>
                    <a:pt x="33731" y="36238"/>
                  </a:cubicBezTo>
                  <a:cubicBezTo>
                    <a:pt x="33696" y="36308"/>
                    <a:pt x="33569" y="36376"/>
                    <a:pt x="33467" y="36376"/>
                  </a:cubicBezTo>
                  <a:cubicBezTo>
                    <a:pt x="33389" y="36376"/>
                    <a:pt x="33326" y="36337"/>
                    <a:pt x="33330" y="36229"/>
                  </a:cubicBezTo>
                  <a:cubicBezTo>
                    <a:pt x="33330" y="36225"/>
                    <a:pt x="33332" y="36222"/>
                    <a:pt x="33337" y="36220"/>
                  </a:cubicBezTo>
                  <a:lnTo>
                    <a:pt x="33337" y="36220"/>
                  </a:lnTo>
                  <a:cubicBezTo>
                    <a:pt x="33202" y="36235"/>
                    <a:pt x="33078" y="36254"/>
                    <a:pt x="32964" y="36254"/>
                  </a:cubicBezTo>
                  <a:cubicBezTo>
                    <a:pt x="32826" y="36254"/>
                    <a:pt x="32701" y="36226"/>
                    <a:pt x="32589" y="36131"/>
                  </a:cubicBezTo>
                  <a:lnTo>
                    <a:pt x="32589" y="36131"/>
                  </a:lnTo>
                  <a:cubicBezTo>
                    <a:pt x="32598" y="36320"/>
                    <a:pt x="32492" y="36368"/>
                    <a:pt x="32367" y="36368"/>
                  </a:cubicBezTo>
                  <a:cubicBezTo>
                    <a:pt x="32240" y="36368"/>
                    <a:pt x="32095" y="36318"/>
                    <a:pt x="32036" y="36318"/>
                  </a:cubicBezTo>
                  <a:cubicBezTo>
                    <a:pt x="31990" y="36357"/>
                    <a:pt x="31936" y="36382"/>
                    <a:pt x="31882" y="36382"/>
                  </a:cubicBezTo>
                  <a:cubicBezTo>
                    <a:pt x="31874" y="36382"/>
                    <a:pt x="31866" y="36382"/>
                    <a:pt x="31858" y="36380"/>
                  </a:cubicBezTo>
                  <a:cubicBezTo>
                    <a:pt x="31841" y="36386"/>
                    <a:pt x="31826" y="36389"/>
                    <a:pt x="31812" y="36389"/>
                  </a:cubicBezTo>
                  <a:cubicBezTo>
                    <a:pt x="31784" y="36389"/>
                    <a:pt x="31763" y="36375"/>
                    <a:pt x="31751" y="36345"/>
                  </a:cubicBezTo>
                  <a:cubicBezTo>
                    <a:pt x="31706" y="36318"/>
                    <a:pt x="31671" y="36273"/>
                    <a:pt x="31635" y="36211"/>
                  </a:cubicBezTo>
                  <a:cubicBezTo>
                    <a:pt x="31555" y="36220"/>
                    <a:pt x="31492" y="36220"/>
                    <a:pt x="31448" y="36229"/>
                  </a:cubicBezTo>
                  <a:cubicBezTo>
                    <a:pt x="31456" y="36238"/>
                    <a:pt x="31456" y="36238"/>
                    <a:pt x="31456" y="36238"/>
                  </a:cubicBezTo>
                  <a:cubicBezTo>
                    <a:pt x="31465" y="36238"/>
                    <a:pt x="31474" y="36229"/>
                    <a:pt x="31474" y="36229"/>
                  </a:cubicBezTo>
                  <a:lnTo>
                    <a:pt x="31474" y="36229"/>
                  </a:lnTo>
                  <a:cubicBezTo>
                    <a:pt x="31474" y="36239"/>
                    <a:pt x="31474" y="36243"/>
                    <a:pt x="31471" y="36243"/>
                  </a:cubicBezTo>
                  <a:cubicBezTo>
                    <a:pt x="31468" y="36243"/>
                    <a:pt x="31464" y="36241"/>
                    <a:pt x="31456" y="36238"/>
                  </a:cubicBezTo>
                  <a:cubicBezTo>
                    <a:pt x="31430" y="36255"/>
                    <a:pt x="31403" y="36264"/>
                    <a:pt x="31358" y="36273"/>
                  </a:cubicBezTo>
                  <a:cubicBezTo>
                    <a:pt x="31385" y="36309"/>
                    <a:pt x="31555" y="36354"/>
                    <a:pt x="31555" y="36371"/>
                  </a:cubicBezTo>
                  <a:cubicBezTo>
                    <a:pt x="31412" y="36371"/>
                    <a:pt x="31251" y="36363"/>
                    <a:pt x="31082" y="36345"/>
                  </a:cubicBezTo>
                  <a:cubicBezTo>
                    <a:pt x="31046" y="36354"/>
                    <a:pt x="31010" y="36363"/>
                    <a:pt x="30975" y="36371"/>
                  </a:cubicBezTo>
                  <a:cubicBezTo>
                    <a:pt x="30984" y="36371"/>
                    <a:pt x="30984" y="36389"/>
                    <a:pt x="30993" y="36398"/>
                  </a:cubicBezTo>
                  <a:cubicBezTo>
                    <a:pt x="30993" y="36414"/>
                    <a:pt x="30975" y="36423"/>
                    <a:pt x="30953" y="36423"/>
                  </a:cubicBezTo>
                  <a:cubicBezTo>
                    <a:pt x="30927" y="36423"/>
                    <a:pt x="30895" y="36410"/>
                    <a:pt x="30885" y="36380"/>
                  </a:cubicBezTo>
                  <a:cubicBezTo>
                    <a:pt x="30595" y="36431"/>
                    <a:pt x="30259" y="36463"/>
                    <a:pt x="30014" y="36463"/>
                  </a:cubicBezTo>
                  <a:cubicBezTo>
                    <a:pt x="29867" y="36463"/>
                    <a:pt x="29752" y="36452"/>
                    <a:pt x="29699" y="36425"/>
                  </a:cubicBezTo>
                  <a:cubicBezTo>
                    <a:pt x="29708" y="36407"/>
                    <a:pt x="29913" y="36113"/>
                    <a:pt x="29922" y="36113"/>
                  </a:cubicBezTo>
                  <a:cubicBezTo>
                    <a:pt x="29931" y="36139"/>
                    <a:pt x="29949" y="36166"/>
                    <a:pt x="29958" y="36184"/>
                  </a:cubicBezTo>
                  <a:cubicBezTo>
                    <a:pt x="29958" y="36113"/>
                    <a:pt x="29895" y="36059"/>
                    <a:pt x="29824" y="35997"/>
                  </a:cubicBezTo>
                  <a:cubicBezTo>
                    <a:pt x="29681" y="36077"/>
                    <a:pt x="29654" y="36175"/>
                    <a:pt x="29744" y="36318"/>
                  </a:cubicBezTo>
                  <a:cubicBezTo>
                    <a:pt x="29663" y="36309"/>
                    <a:pt x="29574" y="36309"/>
                    <a:pt x="29485" y="36309"/>
                  </a:cubicBezTo>
                  <a:cubicBezTo>
                    <a:pt x="29480" y="36319"/>
                    <a:pt x="29467" y="36326"/>
                    <a:pt x="29445" y="36326"/>
                  </a:cubicBezTo>
                  <a:cubicBezTo>
                    <a:pt x="29426" y="36326"/>
                    <a:pt x="29401" y="36321"/>
                    <a:pt x="29369" y="36309"/>
                  </a:cubicBezTo>
                  <a:cubicBezTo>
                    <a:pt x="28994" y="36300"/>
                    <a:pt x="28620" y="36300"/>
                    <a:pt x="28245" y="36282"/>
                  </a:cubicBezTo>
                  <a:cubicBezTo>
                    <a:pt x="28138" y="36273"/>
                    <a:pt x="27959" y="36238"/>
                    <a:pt x="27799" y="36220"/>
                  </a:cubicBezTo>
                  <a:lnTo>
                    <a:pt x="27799" y="36220"/>
                  </a:lnTo>
                  <a:cubicBezTo>
                    <a:pt x="27806" y="36227"/>
                    <a:pt x="27814" y="36228"/>
                    <a:pt x="27827" y="36229"/>
                  </a:cubicBezTo>
                  <a:lnTo>
                    <a:pt x="27827" y="36229"/>
                  </a:lnTo>
                  <a:cubicBezTo>
                    <a:pt x="27758" y="36228"/>
                    <a:pt x="27698" y="36219"/>
                    <a:pt x="27638" y="36211"/>
                  </a:cubicBezTo>
                  <a:cubicBezTo>
                    <a:pt x="27504" y="36211"/>
                    <a:pt x="27415" y="36238"/>
                    <a:pt x="27451" y="36336"/>
                  </a:cubicBezTo>
                  <a:cubicBezTo>
                    <a:pt x="27446" y="36337"/>
                    <a:pt x="27441" y="36337"/>
                    <a:pt x="27435" y="36337"/>
                  </a:cubicBezTo>
                  <a:cubicBezTo>
                    <a:pt x="27369" y="36337"/>
                    <a:pt x="27218" y="36295"/>
                    <a:pt x="27112" y="36238"/>
                  </a:cubicBezTo>
                  <a:lnTo>
                    <a:pt x="27112" y="36238"/>
                  </a:lnTo>
                  <a:cubicBezTo>
                    <a:pt x="27121" y="36273"/>
                    <a:pt x="27139" y="36309"/>
                    <a:pt x="27148" y="36336"/>
                  </a:cubicBezTo>
                  <a:cubicBezTo>
                    <a:pt x="26844" y="36345"/>
                    <a:pt x="26532" y="36354"/>
                    <a:pt x="26229" y="36371"/>
                  </a:cubicBezTo>
                  <a:cubicBezTo>
                    <a:pt x="26255" y="36300"/>
                    <a:pt x="26318" y="36238"/>
                    <a:pt x="26389" y="36175"/>
                  </a:cubicBezTo>
                  <a:lnTo>
                    <a:pt x="26389" y="36175"/>
                  </a:lnTo>
                  <a:cubicBezTo>
                    <a:pt x="26354" y="36184"/>
                    <a:pt x="26318" y="36184"/>
                    <a:pt x="26300" y="36184"/>
                  </a:cubicBezTo>
                  <a:cubicBezTo>
                    <a:pt x="26211" y="36202"/>
                    <a:pt x="26113" y="36229"/>
                    <a:pt x="26024" y="36247"/>
                  </a:cubicBezTo>
                  <a:cubicBezTo>
                    <a:pt x="25765" y="36434"/>
                    <a:pt x="25274" y="36434"/>
                    <a:pt x="24891" y="36443"/>
                  </a:cubicBezTo>
                  <a:cubicBezTo>
                    <a:pt x="24899" y="36434"/>
                    <a:pt x="24899" y="36425"/>
                    <a:pt x="24908" y="36416"/>
                  </a:cubicBezTo>
                  <a:cubicBezTo>
                    <a:pt x="24882" y="36416"/>
                    <a:pt x="24855" y="36407"/>
                    <a:pt x="24819" y="36398"/>
                  </a:cubicBezTo>
                  <a:cubicBezTo>
                    <a:pt x="24842" y="36347"/>
                    <a:pt x="24865" y="36321"/>
                    <a:pt x="24893" y="36321"/>
                  </a:cubicBezTo>
                  <a:cubicBezTo>
                    <a:pt x="24908" y="36321"/>
                    <a:pt x="24925" y="36329"/>
                    <a:pt x="24944" y="36345"/>
                  </a:cubicBezTo>
                  <a:cubicBezTo>
                    <a:pt x="24962" y="36300"/>
                    <a:pt x="24971" y="36255"/>
                    <a:pt x="24980" y="36211"/>
                  </a:cubicBezTo>
                  <a:cubicBezTo>
                    <a:pt x="24944" y="36202"/>
                    <a:pt x="24908" y="36202"/>
                    <a:pt x="24873" y="36202"/>
                  </a:cubicBezTo>
                  <a:cubicBezTo>
                    <a:pt x="24855" y="36220"/>
                    <a:pt x="24828" y="36247"/>
                    <a:pt x="24783" y="36273"/>
                  </a:cubicBezTo>
                  <a:cubicBezTo>
                    <a:pt x="24757" y="36318"/>
                    <a:pt x="24730" y="36371"/>
                    <a:pt x="24703" y="36371"/>
                  </a:cubicBezTo>
                  <a:cubicBezTo>
                    <a:pt x="24668" y="36380"/>
                    <a:pt x="24641" y="36380"/>
                    <a:pt x="24614" y="36380"/>
                  </a:cubicBezTo>
                  <a:cubicBezTo>
                    <a:pt x="24543" y="36425"/>
                    <a:pt x="24480" y="36461"/>
                    <a:pt x="24453" y="36461"/>
                  </a:cubicBezTo>
                  <a:cubicBezTo>
                    <a:pt x="24462" y="36452"/>
                    <a:pt x="24471" y="36425"/>
                    <a:pt x="24480" y="36398"/>
                  </a:cubicBezTo>
                  <a:lnTo>
                    <a:pt x="24480" y="36398"/>
                  </a:lnTo>
                  <a:cubicBezTo>
                    <a:pt x="24418" y="36407"/>
                    <a:pt x="24364" y="36416"/>
                    <a:pt x="24302" y="36425"/>
                  </a:cubicBezTo>
                  <a:cubicBezTo>
                    <a:pt x="24284" y="36434"/>
                    <a:pt x="24266" y="36443"/>
                    <a:pt x="24239" y="36461"/>
                  </a:cubicBezTo>
                  <a:cubicBezTo>
                    <a:pt x="24233" y="36463"/>
                    <a:pt x="24226" y="36464"/>
                    <a:pt x="24220" y="36464"/>
                  </a:cubicBezTo>
                  <a:cubicBezTo>
                    <a:pt x="24200" y="36464"/>
                    <a:pt x="24184" y="36454"/>
                    <a:pt x="24177" y="36434"/>
                  </a:cubicBezTo>
                  <a:cubicBezTo>
                    <a:pt x="24159" y="36434"/>
                    <a:pt x="24141" y="36434"/>
                    <a:pt x="24123" y="36443"/>
                  </a:cubicBezTo>
                  <a:cubicBezTo>
                    <a:pt x="24123" y="36446"/>
                    <a:pt x="24123" y="36449"/>
                    <a:pt x="24123" y="36452"/>
                  </a:cubicBezTo>
                  <a:cubicBezTo>
                    <a:pt x="24114" y="36452"/>
                    <a:pt x="24105" y="36452"/>
                    <a:pt x="24097" y="36443"/>
                  </a:cubicBezTo>
                  <a:lnTo>
                    <a:pt x="23954" y="36443"/>
                  </a:lnTo>
                  <a:cubicBezTo>
                    <a:pt x="23954" y="36434"/>
                    <a:pt x="23972" y="36380"/>
                    <a:pt x="23998" y="36327"/>
                  </a:cubicBezTo>
                  <a:cubicBezTo>
                    <a:pt x="23963" y="36282"/>
                    <a:pt x="23936" y="36247"/>
                    <a:pt x="23909" y="36229"/>
                  </a:cubicBezTo>
                  <a:cubicBezTo>
                    <a:pt x="23865" y="36264"/>
                    <a:pt x="23811" y="36300"/>
                    <a:pt x="23758" y="36336"/>
                  </a:cubicBezTo>
                  <a:cubicBezTo>
                    <a:pt x="23793" y="36371"/>
                    <a:pt x="23820" y="36416"/>
                    <a:pt x="23838" y="36443"/>
                  </a:cubicBezTo>
                  <a:cubicBezTo>
                    <a:pt x="23758" y="36443"/>
                    <a:pt x="23677" y="36425"/>
                    <a:pt x="23615" y="36407"/>
                  </a:cubicBezTo>
                  <a:cubicBezTo>
                    <a:pt x="23561" y="36431"/>
                    <a:pt x="23512" y="36447"/>
                    <a:pt x="23469" y="36447"/>
                  </a:cubicBezTo>
                  <a:cubicBezTo>
                    <a:pt x="23447" y="36447"/>
                    <a:pt x="23427" y="36443"/>
                    <a:pt x="23410" y="36434"/>
                  </a:cubicBezTo>
                  <a:lnTo>
                    <a:pt x="23410" y="36434"/>
                  </a:lnTo>
                  <a:cubicBezTo>
                    <a:pt x="23412" y="36435"/>
                    <a:pt x="23413" y="36435"/>
                    <a:pt x="23415" y="36435"/>
                  </a:cubicBezTo>
                  <a:cubicBezTo>
                    <a:pt x="23429" y="36435"/>
                    <a:pt x="23436" y="36402"/>
                    <a:pt x="23436" y="36363"/>
                  </a:cubicBezTo>
                  <a:cubicBezTo>
                    <a:pt x="23401" y="36345"/>
                    <a:pt x="23374" y="36336"/>
                    <a:pt x="23356" y="36336"/>
                  </a:cubicBezTo>
                  <a:cubicBezTo>
                    <a:pt x="23347" y="36336"/>
                    <a:pt x="23338" y="36318"/>
                    <a:pt x="23329" y="36291"/>
                  </a:cubicBezTo>
                  <a:cubicBezTo>
                    <a:pt x="23312" y="36336"/>
                    <a:pt x="23303" y="36389"/>
                    <a:pt x="23320" y="36443"/>
                  </a:cubicBezTo>
                  <a:cubicBezTo>
                    <a:pt x="23035" y="36443"/>
                    <a:pt x="23142" y="36318"/>
                    <a:pt x="23312" y="36220"/>
                  </a:cubicBezTo>
                  <a:cubicBezTo>
                    <a:pt x="23294" y="36184"/>
                    <a:pt x="23267" y="36157"/>
                    <a:pt x="23213" y="36148"/>
                  </a:cubicBezTo>
                  <a:cubicBezTo>
                    <a:pt x="23204" y="36147"/>
                    <a:pt x="23195" y="36147"/>
                    <a:pt x="23186" y="36147"/>
                  </a:cubicBezTo>
                  <a:cubicBezTo>
                    <a:pt x="23126" y="36147"/>
                    <a:pt x="23071" y="36171"/>
                    <a:pt x="23017" y="36202"/>
                  </a:cubicBezTo>
                  <a:cubicBezTo>
                    <a:pt x="23035" y="36220"/>
                    <a:pt x="23053" y="36238"/>
                    <a:pt x="23053" y="36264"/>
                  </a:cubicBezTo>
                  <a:cubicBezTo>
                    <a:pt x="23009" y="36302"/>
                    <a:pt x="22970" y="36317"/>
                    <a:pt x="22926" y="36317"/>
                  </a:cubicBezTo>
                  <a:cubicBezTo>
                    <a:pt x="22907" y="36317"/>
                    <a:pt x="22887" y="36314"/>
                    <a:pt x="22865" y="36309"/>
                  </a:cubicBezTo>
                  <a:cubicBezTo>
                    <a:pt x="22776" y="36380"/>
                    <a:pt x="22687" y="36443"/>
                    <a:pt x="22580" y="36443"/>
                  </a:cubicBezTo>
                  <a:cubicBezTo>
                    <a:pt x="22598" y="36398"/>
                    <a:pt x="22589" y="36354"/>
                    <a:pt x="22571" y="36318"/>
                  </a:cubicBezTo>
                  <a:cubicBezTo>
                    <a:pt x="22526" y="36371"/>
                    <a:pt x="22464" y="36416"/>
                    <a:pt x="22419" y="36416"/>
                  </a:cubicBezTo>
                  <a:cubicBezTo>
                    <a:pt x="22375" y="36380"/>
                    <a:pt x="22437" y="36291"/>
                    <a:pt x="22500" y="36229"/>
                  </a:cubicBezTo>
                  <a:cubicBezTo>
                    <a:pt x="22473" y="36202"/>
                    <a:pt x="22446" y="36184"/>
                    <a:pt x="22419" y="36157"/>
                  </a:cubicBezTo>
                  <a:cubicBezTo>
                    <a:pt x="22366" y="36193"/>
                    <a:pt x="22321" y="36229"/>
                    <a:pt x="22286" y="36229"/>
                  </a:cubicBezTo>
                  <a:lnTo>
                    <a:pt x="22232" y="36229"/>
                  </a:lnTo>
                  <a:cubicBezTo>
                    <a:pt x="22225" y="36273"/>
                    <a:pt x="22205" y="36305"/>
                    <a:pt x="22174" y="36305"/>
                  </a:cubicBezTo>
                  <a:cubicBezTo>
                    <a:pt x="22167" y="36305"/>
                    <a:pt x="22160" y="36303"/>
                    <a:pt x="22152" y="36300"/>
                  </a:cubicBezTo>
                  <a:cubicBezTo>
                    <a:pt x="22108" y="36262"/>
                    <a:pt x="22054" y="36248"/>
                    <a:pt x="21992" y="36248"/>
                  </a:cubicBezTo>
                  <a:cubicBezTo>
                    <a:pt x="21777" y="36248"/>
                    <a:pt x="21470" y="36429"/>
                    <a:pt x="21206" y="36443"/>
                  </a:cubicBezTo>
                  <a:cubicBezTo>
                    <a:pt x="21195" y="36443"/>
                    <a:pt x="21184" y="36443"/>
                    <a:pt x="21172" y="36443"/>
                  </a:cubicBezTo>
                  <a:cubicBezTo>
                    <a:pt x="20773" y="36443"/>
                    <a:pt x="20226" y="36291"/>
                    <a:pt x="19948" y="35970"/>
                  </a:cubicBezTo>
                  <a:cubicBezTo>
                    <a:pt x="19822" y="36177"/>
                    <a:pt x="19621" y="36391"/>
                    <a:pt x="19514" y="36391"/>
                  </a:cubicBezTo>
                  <a:cubicBezTo>
                    <a:pt x="19454" y="36391"/>
                    <a:pt x="19423" y="36326"/>
                    <a:pt x="19449" y="36157"/>
                  </a:cubicBezTo>
                  <a:lnTo>
                    <a:pt x="19449" y="36157"/>
                  </a:lnTo>
                  <a:cubicBezTo>
                    <a:pt x="19226" y="36300"/>
                    <a:pt x="18985" y="36398"/>
                    <a:pt x="18690" y="36416"/>
                  </a:cubicBezTo>
                  <a:cubicBezTo>
                    <a:pt x="18681" y="36421"/>
                    <a:pt x="18670" y="36423"/>
                    <a:pt x="18658" y="36423"/>
                  </a:cubicBezTo>
                  <a:cubicBezTo>
                    <a:pt x="18646" y="36423"/>
                    <a:pt x="18632" y="36421"/>
                    <a:pt x="18619" y="36416"/>
                  </a:cubicBezTo>
                  <a:cubicBezTo>
                    <a:pt x="18601" y="36416"/>
                    <a:pt x="18548" y="36407"/>
                    <a:pt x="18485" y="36398"/>
                  </a:cubicBezTo>
                  <a:cubicBezTo>
                    <a:pt x="18360" y="36416"/>
                    <a:pt x="18227" y="36434"/>
                    <a:pt x="18102" y="36443"/>
                  </a:cubicBezTo>
                  <a:cubicBezTo>
                    <a:pt x="18111" y="36452"/>
                    <a:pt x="18111" y="36452"/>
                    <a:pt x="18119" y="36461"/>
                  </a:cubicBezTo>
                  <a:cubicBezTo>
                    <a:pt x="18030" y="36466"/>
                    <a:pt x="17715" y="36506"/>
                    <a:pt x="17510" y="36506"/>
                  </a:cubicBezTo>
                  <a:cubicBezTo>
                    <a:pt x="17368" y="36506"/>
                    <a:pt x="17279" y="36487"/>
                    <a:pt x="17352" y="36425"/>
                  </a:cubicBezTo>
                  <a:lnTo>
                    <a:pt x="17352" y="36425"/>
                  </a:lnTo>
                  <a:cubicBezTo>
                    <a:pt x="17094" y="36478"/>
                    <a:pt x="16844" y="36541"/>
                    <a:pt x="16567" y="36568"/>
                  </a:cubicBezTo>
                  <a:cubicBezTo>
                    <a:pt x="16585" y="36559"/>
                    <a:pt x="16781" y="36371"/>
                    <a:pt x="16740" y="36371"/>
                  </a:cubicBezTo>
                  <a:cubicBezTo>
                    <a:pt x="16739" y="36371"/>
                    <a:pt x="16738" y="36371"/>
                    <a:pt x="16737" y="36371"/>
                  </a:cubicBezTo>
                  <a:cubicBezTo>
                    <a:pt x="16594" y="36380"/>
                    <a:pt x="16380" y="36514"/>
                    <a:pt x="16237" y="36550"/>
                  </a:cubicBezTo>
                  <a:cubicBezTo>
                    <a:pt x="16094" y="36577"/>
                    <a:pt x="15961" y="36603"/>
                    <a:pt x="15818" y="36612"/>
                  </a:cubicBezTo>
                  <a:cubicBezTo>
                    <a:pt x="15776" y="36631"/>
                    <a:pt x="15744" y="36640"/>
                    <a:pt x="15720" y="36640"/>
                  </a:cubicBezTo>
                  <a:cubicBezTo>
                    <a:pt x="15663" y="36640"/>
                    <a:pt x="15658" y="36586"/>
                    <a:pt x="15702" y="36478"/>
                  </a:cubicBezTo>
                  <a:lnTo>
                    <a:pt x="15702" y="36478"/>
                  </a:lnTo>
                  <a:cubicBezTo>
                    <a:pt x="15559" y="36523"/>
                    <a:pt x="15407" y="36568"/>
                    <a:pt x="15256" y="36612"/>
                  </a:cubicBezTo>
                  <a:cubicBezTo>
                    <a:pt x="15239" y="36621"/>
                    <a:pt x="15223" y="36625"/>
                    <a:pt x="15208" y="36625"/>
                  </a:cubicBezTo>
                  <a:cubicBezTo>
                    <a:pt x="15161" y="36625"/>
                    <a:pt x="15132" y="36582"/>
                    <a:pt x="15167" y="36514"/>
                  </a:cubicBezTo>
                  <a:lnTo>
                    <a:pt x="15167" y="36514"/>
                  </a:lnTo>
                  <a:cubicBezTo>
                    <a:pt x="15184" y="36559"/>
                    <a:pt x="15220" y="36586"/>
                    <a:pt x="15256" y="36612"/>
                  </a:cubicBezTo>
                  <a:cubicBezTo>
                    <a:pt x="15229" y="36550"/>
                    <a:pt x="15193" y="36487"/>
                    <a:pt x="15167" y="36425"/>
                  </a:cubicBezTo>
                  <a:cubicBezTo>
                    <a:pt x="15137" y="36537"/>
                    <a:pt x="15100" y="36591"/>
                    <a:pt x="15052" y="36591"/>
                  </a:cubicBezTo>
                  <a:cubicBezTo>
                    <a:pt x="15047" y="36591"/>
                    <a:pt x="15042" y="36590"/>
                    <a:pt x="15036" y="36589"/>
                  </a:cubicBezTo>
                  <a:lnTo>
                    <a:pt x="15036" y="36589"/>
                  </a:lnTo>
                  <a:cubicBezTo>
                    <a:pt x="15041" y="36594"/>
                    <a:pt x="15040" y="36594"/>
                    <a:pt x="15033" y="36594"/>
                  </a:cubicBezTo>
                  <a:cubicBezTo>
                    <a:pt x="15033" y="36594"/>
                    <a:pt x="15033" y="36594"/>
                    <a:pt x="15033" y="36588"/>
                  </a:cubicBezTo>
                  <a:lnTo>
                    <a:pt x="15033" y="36588"/>
                  </a:lnTo>
                  <a:cubicBezTo>
                    <a:pt x="15034" y="36588"/>
                    <a:pt x="15035" y="36589"/>
                    <a:pt x="15036" y="36589"/>
                  </a:cubicBezTo>
                  <a:lnTo>
                    <a:pt x="15036" y="36589"/>
                  </a:lnTo>
                  <a:cubicBezTo>
                    <a:pt x="15035" y="36588"/>
                    <a:pt x="15034" y="36587"/>
                    <a:pt x="15033" y="36586"/>
                  </a:cubicBezTo>
                  <a:cubicBezTo>
                    <a:pt x="15033" y="36587"/>
                    <a:pt x="15033" y="36587"/>
                    <a:pt x="15033" y="36588"/>
                  </a:cubicBezTo>
                  <a:lnTo>
                    <a:pt x="15033" y="36588"/>
                  </a:lnTo>
                  <a:cubicBezTo>
                    <a:pt x="15014" y="36583"/>
                    <a:pt x="14993" y="36570"/>
                    <a:pt x="14970" y="36550"/>
                  </a:cubicBezTo>
                  <a:cubicBezTo>
                    <a:pt x="14890" y="36523"/>
                    <a:pt x="14881" y="36496"/>
                    <a:pt x="14935" y="36478"/>
                  </a:cubicBezTo>
                  <a:cubicBezTo>
                    <a:pt x="14837" y="36478"/>
                    <a:pt x="14631" y="36425"/>
                    <a:pt x="14426" y="36345"/>
                  </a:cubicBezTo>
                  <a:cubicBezTo>
                    <a:pt x="14257" y="36354"/>
                    <a:pt x="14096" y="36363"/>
                    <a:pt x="13927" y="36371"/>
                  </a:cubicBezTo>
                  <a:cubicBezTo>
                    <a:pt x="13953" y="36300"/>
                    <a:pt x="14016" y="36247"/>
                    <a:pt x="14078" y="36184"/>
                  </a:cubicBezTo>
                  <a:cubicBezTo>
                    <a:pt x="14016" y="36148"/>
                    <a:pt x="13962" y="36113"/>
                    <a:pt x="13918" y="36077"/>
                  </a:cubicBezTo>
                  <a:cubicBezTo>
                    <a:pt x="13865" y="36122"/>
                    <a:pt x="13788" y="36192"/>
                    <a:pt x="13785" y="36192"/>
                  </a:cubicBezTo>
                  <a:lnTo>
                    <a:pt x="13785" y="36192"/>
                  </a:lnTo>
                  <a:cubicBezTo>
                    <a:pt x="13788" y="36190"/>
                    <a:pt x="13790" y="36187"/>
                    <a:pt x="13793" y="36184"/>
                  </a:cubicBezTo>
                  <a:lnTo>
                    <a:pt x="13793" y="36184"/>
                  </a:lnTo>
                  <a:cubicBezTo>
                    <a:pt x="13787" y="36190"/>
                    <a:pt x="13785" y="36192"/>
                    <a:pt x="13785" y="36192"/>
                  </a:cubicBezTo>
                  <a:cubicBezTo>
                    <a:pt x="13785" y="36192"/>
                    <a:pt x="13785" y="36192"/>
                    <a:pt x="13785" y="36192"/>
                  </a:cubicBezTo>
                  <a:lnTo>
                    <a:pt x="13785" y="36192"/>
                  </a:lnTo>
                  <a:cubicBezTo>
                    <a:pt x="13549" y="36443"/>
                    <a:pt x="13012" y="36434"/>
                    <a:pt x="12588" y="36443"/>
                  </a:cubicBezTo>
                  <a:cubicBezTo>
                    <a:pt x="12747" y="36224"/>
                    <a:pt x="12700" y="35912"/>
                    <a:pt x="12504" y="35912"/>
                  </a:cubicBezTo>
                  <a:cubicBezTo>
                    <a:pt x="12436" y="35912"/>
                    <a:pt x="12350" y="35950"/>
                    <a:pt x="12249" y="36041"/>
                  </a:cubicBezTo>
                  <a:cubicBezTo>
                    <a:pt x="12237" y="36150"/>
                    <a:pt x="12282" y="36205"/>
                    <a:pt x="12389" y="36205"/>
                  </a:cubicBezTo>
                  <a:cubicBezTo>
                    <a:pt x="12441" y="36205"/>
                    <a:pt x="12507" y="36192"/>
                    <a:pt x="12588" y="36166"/>
                  </a:cubicBezTo>
                  <a:lnTo>
                    <a:pt x="12588" y="36166"/>
                  </a:lnTo>
                  <a:cubicBezTo>
                    <a:pt x="12624" y="36202"/>
                    <a:pt x="12223" y="36461"/>
                    <a:pt x="12160" y="36461"/>
                  </a:cubicBezTo>
                  <a:cubicBezTo>
                    <a:pt x="12193" y="36428"/>
                    <a:pt x="12225" y="36186"/>
                    <a:pt x="12128" y="36186"/>
                  </a:cubicBezTo>
                  <a:cubicBezTo>
                    <a:pt x="12119" y="36186"/>
                    <a:pt x="12109" y="36188"/>
                    <a:pt x="12098" y="36193"/>
                  </a:cubicBezTo>
                  <a:cubicBezTo>
                    <a:pt x="11937" y="36255"/>
                    <a:pt x="12116" y="36389"/>
                    <a:pt x="11946" y="36461"/>
                  </a:cubicBezTo>
                  <a:cubicBezTo>
                    <a:pt x="11938" y="36463"/>
                    <a:pt x="11931" y="36464"/>
                    <a:pt x="11925" y="36464"/>
                  </a:cubicBezTo>
                  <a:cubicBezTo>
                    <a:pt x="11841" y="36464"/>
                    <a:pt x="11853" y="36262"/>
                    <a:pt x="11803" y="36238"/>
                  </a:cubicBezTo>
                  <a:cubicBezTo>
                    <a:pt x="11797" y="36233"/>
                    <a:pt x="11792" y="36231"/>
                    <a:pt x="11788" y="36231"/>
                  </a:cubicBezTo>
                  <a:cubicBezTo>
                    <a:pt x="11750" y="36231"/>
                    <a:pt x="11825" y="36444"/>
                    <a:pt x="11830" y="36452"/>
                  </a:cubicBezTo>
                  <a:lnTo>
                    <a:pt x="11830" y="36452"/>
                  </a:lnTo>
                  <a:cubicBezTo>
                    <a:pt x="11772" y="36451"/>
                    <a:pt x="11646" y="36224"/>
                    <a:pt x="11592" y="36224"/>
                  </a:cubicBezTo>
                  <a:cubicBezTo>
                    <a:pt x="11588" y="36224"/>
                    <a:pt x="11584" y="36225"/>
                    <a:pt x="11580" y="36229"/>
                  </a:cubicBezTo>
                  <a:cubicBezTo>
                    <a:pt x="11714" y="36095"/>
                    <a:pt x="12089" y="36059"/>
                    <a:pt x="12160" y="35943"/>
                  </a:cubicBezTo>
                  <a:cubicBezTo>
                    <a:pt x="12160" y="35942"/>
                    <a:pt x="12155" y="35942"/>
                    <a:pt x="12145" y="35942"/>
                  </a:cubicBezTo>
                  <a:cubicBezTo>
                    <a:pt x="12077" y="35942"/>
                    <a:pt x="11804" y="35963"/>
                    <a:pt x="11720" y="35963"/>
                  </a:cubicBezTo>
                  <a:cubicBezTo>
                    <a:pt x="11708" y="35963"/>
                    <a:pt x="11699" y="35962"/>
                    <a:pt x="11696" y="35961"/>
                  </a:cubicBezTo>
                  <a:cubicBezTo>
                    <a:pt x="11630" y="35939"/>
                    <a:pt x="11583" y="35931"/>
                    <a:pt x="11549" y="35931"/>
                  </a:cubicBezTo>
                  <a:cubicBezTo>
                    <a:pt x="11477" y="35931"/>
                    <a:pt x="11464" y="35966"/>
                    <a:pt x="11448" y="35966"/>
                  </a:cubicBezTo>
                  <a:cubicBezTo>
                    <a:pt x="11432" y="35966"/>
                    <a:pt x="11413" y="35933"/>
                    <a:pt x="11331" y="35800"/>
                  </a:cubicBezTo>
                  <a:lnTo>
                    <a:pt x="11331" y="35800"/>
                  </a:lnTo>
                  <a:cubicBezTo>
                    <a:pt x="11036" y="35979"/>
                    <a:pt x="11464" y="36282"/>
                    <a:pt x="11536" y="36443"/>
                  </a:cubicBezTo>
                  <a:cubicBezTo>
                    <a:pt x="11322" y="36434"/>
                    <a:pt x="11125" y="36354"/>
                    <a:pt x="11054" y="36336"/>
                  </a:cubicBezTo>
                  <a:cubicBezTo>
                    <a:pt x="11018" y="36327"/>
                    <a:pt x="11045" y="36157"/>
                    <a:pt x="10911" y="36148"/>
                  </a:cubicBezTo>
                  <a:cubicBezTo>
                    <a:pt x="10902" y="36147"/>
                    <a:pt x="10893" y="36147"/>
                    <a:pt x="10884" y="36147"/>
                  </a:cubicBezTo>
                  <a:cubicBezTo>
                    <a:pt x="10666" y="36147"/>
                    <a:pt x="10501" y="36443"/>
                    <a:pt x="10278" y="36443"/>
                  </a:cubicBezTo>
                  <a:cubicBezTo>
                    <a:pt x="10367" y="36255"/>
                    <a:pt x="9992" y="36113"/>
                    <a:pt x="9930" y="35979"/>
                  </a:cubicBezTo>
                  <a:lnTo>
                    <a:pt x="9930" y="35979"/>
                  </a:lnTo>
                  <a:cubicBezTo>
                    <a:pt x="9930" y="36103"/>
                    <a:pt x="9953" y="36304"/>
                    <a:pt x="9878" y="36304"/>
                  </a:cubicBezTo>
                  <a:cubicBezTo>
                    <a:pt x="9872" y="36304"/>
                    <a:pt x="9866" y="36303"/>
                    <a:pt x="9859" y="36300"/>
                  </a:cubicBezTo>
                  <a:cubicBezTo>
                    <a:pt x="9815" y="36262"/>
                    <a:pt x="9761" y="36248"/>
                    <a:pt x="9699" y="36248"/>
                  </a:cubicBezTo>
                  <a:cubicBezTo>
                    <a:pt x="9483" y="36248"/>
                    <a:pt x="9175" y="36429"/>
                    <a:pt x="8904" y="36443"/>
                  </a:cubicBezTo>
                  <a:cubicBezTo>
                    <a:pt x="8894" y="36443"/>
                    <a:pt x="8884" y="36443"/>
                    <a:pt x="8874" y="36443"/>
                  </a:cubicBezTo>
                  <a:cubicBezTo>
                    <a:pt x="8420" y="36443"/>
                    <a:pt x="7766" y="36246"/>
                    <a:pt x="7548" y="35818"/>
                  </a:cubicBezTo>
                  <a:cubicBezTo>
                    <a:pt x="7191" y="36175"/>
                    <a:pt x="6843" y="36407"/>
                    <a:pt x="6326" y="36416"/>
                  </a:cubicBezTo>
                  <a:cubicBezTo>
                    <a:pt x="6283" y="36416"/>
                    <a:pt x="6012" y="36364"/>
                    <a:pt x="5863" y="36364"/>
                  </a:cubicBezTo>
                  <a:cubicBezTo>
                    <a:pt x="5765" y="36364"/>
                    <a:pt x="5720" y="36386"/>
                    <a:pt x="5826" y="36461"/>
                  </a:cubicBezTo>
                  <a:cubicBezTo>
                    <a:pt x="5736" y="36466"/>
                    <a:pt x="5418" y="36506"/>
                    <a:pt x="5213" y="36506"/>
                  </a:cubicBezTo>
                  <a:cubicBezTo>
                    <a:pt x="5071" y="36506"/>
                    <a:pt x="4983" y="36487"/>
                    <a:pt x="5059" y="36425"/>
                  </a:cubicBezTo>
                  <a:lnTo>
                    <a:pt x="5059" y="36425"/>
                  </a:lnTo>
                  <a:cubicBezTo>
                    <a:pt x="4791" y="36478"/>
                    <a:pt x="4542" y="36541"/>
                    <a:pt x="4274" y="36568"/>
                  </a:cubicBezTo>
                  <a:cubicBezTo>
                    <a:pt x="4283" y="36559"/>
                    <a:pt x="4479" y="36371"/>
                    <a:pt x="4438" y="36371"/>
                  </a:cubicBezTo>
                  <a:cubicBezTo>
                    <a:pt x="4437" y="36371"/>
                    <a:pt x="4436" y="36371"/>
                    <a:pt x="4435" y="36371"/>
                  </a:cubicBezTo>
                  <a:cubicBezTo>
                    <a:pt x="4292" y="36380"/>
                    <a:pt x="4087" y="36514"/>
                    <a:pt x="3935" y="36550"/>
                  </a:cubicBezTo>
                  <a:cubicBezTo>
                    <a:pt x="3792" y="36577"/>
                    <a:pt x="3658" y="36603"/>
                    <a:pt x="3516" y="36612"/>
                  </a:cubicBezTo>
                  <a:cubicBezTo>
                    <a:pt x="3474" y="36631"/>
                    <a:pt x="3442" y="36640"/>
                    <a:pt x="3418" y="36640"/>
                  </a:cubicBezTo>
                  <a:cubicBezTo>
                    <a:pt x="3361" y="36640"/>
                    <a:pt x="3358" y="36586"/>
                    <a:pt x="3409" y="36478"/>
                  </a:cubicBezTo>
                  <a:lnTo>
                    <a:pt x="3409" y="36478"/>
                  </a:lnTo>
                  <a:cubicBezTo>
                    <a:pt x="3257" y="36523"/>
                    <a:pt x="3105" y="36568"/>
                    <a:pt x="2963" y="36612"/>
                  </a:cubicBezTo>
                  <a:cubicBezTo>
                    <a:pt x="2944" y="36621"/>
                    <a:pt x="2926" y="36625"/>
                    <a:pt x="2911" y="36625"/>
                  </a:cubicBezTo>
                  <a:cubicBezTo>
                    <a:pt x="2863" y="36625"/>
                    <a:pt x="2839" y="36582"/>
                    <a:pt x="2873" y="36514"/>
                  </a:cubicBezTo>
                  <a:lnTo>
                    <a:pt x="2873" y="36514"/>
                  </a:lnTo>
                  <a:cubicBezTo>
                    <a:pt x="2891" y="36559"/>
                    <a:pt x="2918" y="36586"/>
                    <a:pt x="2963" y="36612"/>
                  </a:cubicBezTo>
                  <a:cubicBezTo>
                    <a:pt x="2927" y="36550"/>
                    <a:pt x="2900" y="36487"/>
                    <a:pt x="2864" y="36425"/>
                  </a:cubicBezTo>
                  <a:cubicBezTo>
                    <a:pt x="2835" y="36537"/>
                    <a:pt x="2798" y="36591"/>
                    <a:pt x="2750" y="36591"/>
                  </a:cubicBezTo>
                  <a:cubicBezTo>
                    <a:pt x="2747" y="36591"/>
                    <a:pt x="2744" y="36591"/>
                    <a:pt x="2740" y="36590"/>
                  </a:cubicBezTo>
                  <a:lnTo>
                    <a:pt x="2740" y="36590"/>
                  </a:lnTo>
                  <a:cubicBezTo>
                    <a:pt x="2742" y="36594"/>
                    <a:pt x="2745" y="36594"/>
                    <a:pt x="2731" y="36594"/>
                  </a:cubicBezTo>
                  <a:cubicBezTo>
                    <a:pt x="2731" y="36594"/>
                    <a:pt x="2736" y="36594"/>
                    <a:pt x="2739" y="36590"/>
                  </a:cubicBezTo>
                  <a:lnTo>
                    <a:pt x="2739" y="36590"/>
                  </a:lnTo>
                  <a:cubicBezTo>
                    <a:pt x="2739" y="36590"/>
                    <a:pt x="2740" y="36590"/>
                    <a:pt x="2740" y="36590"/>
                  </a:cubicBezTo>
                  <a:lnTo>
                    <a:pt x="2740" y="36590"/>
                  </a:lnTo>
                  <a:cubicBezTo>
                    <a:pt x="2740" y="36589"/>
                    <a:pt x="2740" y="36587"/>
                    <a:pt x="2740" y="36586"/>
                  </a:cubicBezTo>
                  <a:lnTo>
                    <a:pt x="2740" y="36586"/>
                  </a:lnTo>
                  <a:cubicBezTo>
                    <a:pt x="2740" y="36587"/>
                    <a:pt x="2739" y="36589"/>
                    <a:pt x="2739" y="36590"/>
                  </a:cubicBezTo>
                  <a:lnTo>
                    <a:pt x="2739" y="36590"/>
                  </a:lnTo>
                  <a:cubicBezTo>
                    <a:pt x="2717" y="36586"/>
                    <a:pt x="2694" y="36573"/>
                    <a:pt x="2668" y="36550"/>
                  </a:cubicBezTo>
                  <a:cubicBezTo>
                    <a:pt x="2597" y="36523"/>
                    <a:pt x="2588" y="36496"/>
                    <a:pt x="2641" y="36478"/>
                  </a:cubicBezTo>
                  <a:cubicBezTo>
                    <a:pt x="2320" y="36478"/>
                    <a:pt x="929" y="35970"/>
                    <a:pt x="1749" y="35631"/>
                  </a:cubicBezTo>
                  <a:cubicBezTo>
                    <a:pt x="1384" y="35577"/>
                    <a:pt x="1723" y="35096"/>
                    <a:pt x="1607" y="34792"/>
                  </a:cubicBezTo>
                  <a:cubicBezTo>
                    <a:pt x="1598" y="34766"/>
                    <a:pt x="1589" y="34748"/>
                    <a:pt x="1580" y="34730"/>
                  </a:cubicBezTo>
                  <a:cubicBezTo>
                    <a:pt x="1577" y="34761"/>
                    <a:pt x="1535" y="34773"/>
                    <a:pt x="1481" y="34773"/>
                  </a:cubicBezTo>
                  <a:cubicBezTo>
                    <a:pt x="1381" y="34773"/>
                    <a:pt x="1241" y="34732"/>
                    <a:pt x="1241" y="34703"/>
                  </a:cubicBezTo>
                  <a:cubicBezTo>
                    <a:pt x="1241" y="34663"/>
                    <a:pt x="1305" y="34646"/>
                    <a:pt x="1377" y="34646"/>
                  </a:cubicBezTo>
                  <a:cubicBezTo>
                    <a:pt x="1434" y="34646"/>
                    <a:pt x="1496" y="34657"/>
                    <a:pt x="1535" y="34676"/>
                  </a:cubicBezTo>
                  <a:cubicBezTo>
                    <a:pt x="1428" y="34552"/>
                    <a:pt x="1241" y="34498"/>
                    <a:pt x="1161" y="34373"/>
                  </a:cubicBezTo>
                  <a:cubicBezTo>
                    <a:pt x="1027" y="34141"/>
                    <a:pt x="1214" y="34275"/>
                    <a:pt x="1169" y="33998"/>
                  </a:cubicBezTo>
                  <a:cubicBezTo>
                    <a:pt x="1143" y="33838"/>
                    <a:pt x="822" y="34025"/>
                    <a:pt x="848" y="33775"/>
                  </a:cubicBezTo>
                  <a:cubicBezTo>
                    <a:pt x="848" y="33767"/>
                    <a:pt x="1214" y="33312"/>
                    <a:pt x="1125" y="33312"/>
                  </a:cubicBezTo>
                  <a:cubicBezTo>
                    <a:pt x="920" y="33320"/>
                    <a:pt x="973" y="33508"/>
                    <a:pt x="830" y="33579"/>
                  </a:cubicBezTo>
                  <a:cubicBezTo>
                    <a:pt x="902" y="32901"/>
                    <a:pt x="786" y="32259"/>
                    <a:pt x="822" y="31590"/>
                  </a:cubicBezTo>
                  <a:cubicBezTo>
                    <a:pt x="822" y="31447"/>
                    <a:pt x="795" y="31224"/>
                    <a:pt x="839" y="31135"/>
                  </a:cubicBezTo>
                  <a:cubicBezTo>
                    <a:pt x="856" y="31101"/>
                    <a:pt x="1208" y="30830"/>
                    <a:pt x="1239" y="30830"/>
                  </a:cubicBezTo>
                  <a:cubicBezTo>
                    <a:pt x="1239" y="30830"/>
                    <a:pt x="1239" y="30830"/>
                    <a:pt x="1239" y="30830"/>
                  </a:cubicBezTo>
                  <a:lnTo>
                    <a:pt x="1239" y="30830"/>
                  </a:lnTo>
                  <a:cubicBezTo>
                    <a:pt x="1151" y="30723"/>
                    <a:pt x="1062" y="30608"/>
                    <a:pt x="982" y="30493"/>
                  </a:cubicBezTo>
                  <a:cubicBezTo>
                    <a:pt x="991" y="30350"/>
                    <a:pt x="1027" y="30207"/>
                    <a:pt x="1071" y="30073"/>
                  </a:cubicBezTo>
                  <a:lnTo>
                    <a:pt x="1071" y="30073"/>
                  </a:lnTo>
                  <a:cubicBezTo>
                    <a:pt x="1064" y="30074"/>
                    <a:pt x="1057" y="30074"/>
                    <a:pt x="1050" y="30074"/>
                  </a:cubicBezTo>
                  <a:cubicBezTo>
                    <a:pt x="637" y="30074"/>
                    <a:pt x="1003" y="29543"/>
                    <a:pt x="1169" y="29324"/>
                  </a:cubicBezTo>
                  <a:cubicBezTo>
                    <a:pt x="1169" y="29315"/>
                    <a:pt x="1187" y="29145"/>
                    <a:pt x="1384" y="29021"/>
                  </a:cubicBezTo>
                  <a:cubicBezTo>
                    <a:pt x="1535" y="28922"/>
                    <a:pt x="1723" y="28896"/>
                    <a:pt x="1901" y="28869"/>
                  </a:cubicBezTo>
                  <a:cubicBezTo>
                    <a:pt x="2035" y="28842"/>
                    <a:pt x="2173" y="28831"/>
                    <a:pt x="2312" y="28831"/>
                  </a:cubicBezTo>
                  <a:cubicBezTo>
                    <a:pt x="2452" y="28831"/>
                    <a:pt x="2592" y="28842"/>
                    <a:pt x="2731" y="28860"/>
                  </a:cubicBezTo>
                  <a:lnTo>
                    <a:pt x="2731" y="28833"/>
                  </a:lnTo>
                  <a:cubicBezTo>
                    <a:pt x="2311" y="28762"/>
                    <a:pt x="1874" y="28789"/>
                    <a:pt x="1464" y="28646"/>
                  </a:cubicBezTo>
                  <a:cubicBezTo>
                    <a:pt x="1455" y="28650"/>
                    <a:pt x="1448" y="28653"/>
                    <a:pt x="1445" y="28653"/>
                  </a:cubicBezTo>
                  <a:cubicBezTo>
                    <a:pt x="1442" y="28653"/>
                    <a:pt x="1442" y="28650"/>
                    <a:pt x="1446" y="28646"/>
                  </a:cubicBezTo>
                  <a:lnTo>
                    <a:pt x="1464" y="28646"/>
                  </a:lnTo>
                  <a:cubicBezTo>
                    <a:pt x="1571" y="28619"/>
                    <a:pt x="1918" y="28441"/>
                    <a:pt x="1901" y="28298"/>
                  </a:cubicBezTo>
                  <a:lnTo>
                    <a:pt x="1901" y="28298"/>
                  </a:lnTo>
                  <a:cubicBezTo>
                    <a:pt x="1905" y="28339"/>
                    <a:pt x="1578" y="28433"/>
                    <a:pt x="1305" y="28433"/>
                  </a:cubicBezTo>
                  <a:cubicBezTo>
                    <a:pt x="1161" y="28433"/>
                    <a:pt x="1032" y="28407"/>
                    <a:pt x="973" y="28334"/>
                  </a:cubicBezTo>
                  <a:lnTo>
                    <a:pt x="973" y="28334"/>
                  </a:lnTo>
                  <a:cubicBezTo>
                    <a:pt x="1060" y="28339"/>
                    <a:pt x="1116" y="28349"/>
                    <a:pt x="1157" y="28349"/>
                  </a:cubicBezTo>
                  <a:cubicBezTo>
                    <a:pt x="1241" y="28349"/>
                    <a:pt x="1255" y="28307"/>
                    <a:pt x="1321" y="28102"/>
                  </a:cubicBezTo>
                  <a:cubicBezTo>
                    <a:pt x="1411" y="27818"/>
                    <a:pt x="1323" y="27768"/>
                    <a:pt x="1226" y="27768"/>
                  </a:cubicBezTo>
                  <a:cubicBezTo>
                    <a:pt x="1172" y="27768"/>
                    <a:pt x="1116" y="27783"/>
                    <a:pt x="1085" y="27783"/>
                  </a:cubicBezTo>
                  <a:cubicBezTo>
                    <a:pt x="1072" y="27783"/>
                    <a:pt x="1064" y="27780"/>
                    <a:pt x="1062" y="27772"/>
                  </a:cubicBezTo>
                  <a:cubicBezTo>
                    <a:pt x="1062" y="27745"/>
                    <a:pt x="1071" y="27406"/>
                    <a:pt x="1080" y="27406"/>
                  </a:cubicBezTo>
                  <a:cubicBezTo>
                    <a:pt x="1080" y="27406"/>
                    <a:pt x="1080" y="27406"/>
                    <a:pt x="1080" y="27406"/>
                  </a:cubicBezTo>
                  <a:cubicBezTo>
                    <a:pt x="1277" y="27504"/>
                    <a:pt x="1607" y="27459"/>
                    <a:pt x="1776" y="27602"/>
                  </a:cubicBezTo>
                  <a:cubicBezTo>
                    <a:pt x="1724" y="27480"/>
                    <a:pt x="1713" y="27447"/>
                    <a:pt x="1721" y="27447"/>
                  </a:cubicBezTo>
                  <a:cubicBezTo>
                    <a:pt x="1730" y="27447"/>
                    <a:pt x="1767" y="27495"/>
                    <a:pt x="1793" y="27495"/>
                  </a:cubicBezTo>
                  <a:cubicBezTo>
                    <a:pt x="1809" y="27495"/>
                    <a:pt x="1821" y="27478"/>
                    <a:pt x="1821" y="27424"/>
                  </a:cubicBezTo>
                  <a:cubicBezTo>
                    <a:pt x="1812" y="27282"/>
                    <a:pt x="1632" y="27234"/>
                    <a:pt x="1594" y="27126"/>
                  </a:cubicBezTo>
                  <a:lnTo>
                    <a:pt x="1594" y="27126"/>
                  </a:lnTo>
                  <a:cubicBezTo>
                    <a:pt x="1609" y="27204"/>
                    <a:pt x="1574" y="27265"/>
                    <a:pt x="1508" y="27290"/>
                  </a:cubicBezTo>
                  <a:cubicBezTo>
                    <a:pt x="1428" y="27245"/>
                    <a:pt x="1410" y="27022"/>
                    <a:pt x="1410" y="26942"/>
                  </a:cubicBezTo>
                  <a:cubicBezTo>
                    <a:pt x="1410" y="26888"/>
                    <a:pt x="839" y="26728"/>
                    <a:pt x="929" y="26639"/>
                  </a:cubicBezTo>
                  <a:cubicBezTo>
                    <a:pt x="933" y="26633"/>
                    <a:pt x="942" y="26631"/>
                    <a:pt x="955" y="26631"/>
                  </a:cubicBezTo>
                  <a:cubicBezTo>
                    <a:pt x="1056" y="26631"/>
                    <a:pt x="1387" y="26771"/>
                    <a:pt x="1488" y="26771"/>
                  </a:cubicBezTo>
                  <a:cubicBezTo>
                    <a:pt x="1507" y="26771"/>
                    <a:pt x="1517" y="26766"/>
                    <a:pt x="1517" y="26755"/>
                  </a:cubicBezTo>
                  <a:cubicBezTo>
                    <a:pt x="1517" y="26371"/>
                    <a:pt x="1294" y="26469"/>
                    <a:pt x="1036" y="26433"/>
                  </a:cubicBezTo>
                  <a:cubicBezTo>
                    <a:pt x="1348" y="26300"/>
                    <a:pt x="946" y="26219"/>
                    <a:pt x="991" y="26023"/>
                  </a:cubicBezTo>
                  <a:cubicBezTo>
                    <a:pt x="1008" y="26020"/>
                    <a:pt x="1023" y="26018"/>
                    <a:pt x="1038" y="26018"/>
                  </a:cubicBezTo>
                  <a:cubicBezTo>
                    <a:pt x="1152" y="26018"/>
                    <a:pt x="1217" y="26107"/>
                    <a:pt x="1241" y="26273"/>
                  </a:cubicBezTo>
                  <a:cubicBezTo>
                    <a:pt x="1243" y="26274"/>
                    <a:pt x="1245" y="26274"/>
                    <a:pt x="1249" y="26274"/>
                  </a:cubicBezTo>
                  <a:cubicBezTo>
                    <a:pt x="1330" y="26274"/>
                    <a:pt x="1848" y="26104"/>
                    <a:pt x="1321" y="25934"/>
                  </a:cubicBezTo>
                  <a:cubicBezTo>
                    <a:pt x="1624" y="25764"/>
                    <a:pt x="955" y="25434"/>
                    <a:pt x="955" y="25167"/>
                  </a:cubicBezTo>
                  <a:lnTo>
                    <a:pt x="955" y="25167"/>
                  </a:lnTo>
                  <a:cubicBezTo>
                    <a:pt x="1066" y="25187"/>
                    <a:pt x="1137" y="25195"/>
                    <a:pt x="1180" y="25195"/>
                  </a:cubicBezTo>
                  <a:cubicBezTo>
                    <a:pt x="1358" y="25195"/>
                    <a:pt x="1021" y="25050"/>
                    <a:pt x="951" y="25050"/>
                  </a:cubicBezTo>
                  <a:cubicBezTo>
                    <a:pt x="949" y="25050"/>
                    <a:pt x="948" y="25051"/>
                    <a:pt x="946" y="25051"/>
                  </a:cubicBezTo>
                  <a:cubicBezTo>
                    <a:pt x="946" y="24878"/>
                    <a:pt x="1015" y="24797"/>
                    <a:pt x="1102" y="24797"/>
                  </a:cubicBezTo>
                  <a:cubicBezTo>
                    <a:pt x="1160" y="24797"/>
                    <a:pt x="1225" y="24832"/>
                    <a:pt x="1285" y="24899"/>
                  </a:cubicBezTo>
                  <a:cubicBezTo>
                    <a:pt x="1393" y="24872"/>
                    <a:pt x="1214" y="24730"/>
                    <a:pt x="1196" y="24694"/>
                  </a:cubicBezTo>
                  <a:cubicBezTo>
                    <a:pt x="1191" y="24676"/>
                    <a:pt x="1179" y="24669"/>
                    <a:pt x="1162" y="24669"/>
                  </a:cubicBezTo>
                  <a:cubicBezTo>
                    <a:pt x="1097" y="24669"/>
                    <a:pt x="966" y="24783"/>
                    <a:pt x="938" y="24783"/>
                  </a:cubicBezTo>
                  <a:cubicBezTo>
                    <a:pt x="929" y="24533"/>
                    <a:pt x="830" y="24141"/>
                    <a:pt x="893" y="23900"/>
                  </a:cubicBezTo>
                  <a:cubicBezTo>
                    <a:pt x="951" y="23687"/>
                    <a:pt x="972" y="23654"/>
                    <a:pt x="999" y="23654"/>
                  </a:cubicBezTo>
                  <a:cubicBezTo>
                    <a:pt x="1012" y="23654"/>
                    <a:pt x="1025" y="23661"/>
                    <a:pt x="1044" y="23661"/>
                  </a:cubicBezTo>
                  <a:cubicBezTo>
                    <a:pt x="1079" y="23661"/>
                    <a:pt x="1133" y="23637"/>
                    <a:pt x="1232" y="23498"/>
                  </a:cubicBezTo>
                  <a:cubicBezTo>
                    <a:pt x="1213" y="23437"/>
                    <a:pt x="1171" y="23417"/>
                    <a:pt x="1123" y="23417"/>
                  </a:cubicBezTo>
                  <a:cubicBezTo>
                    <a:pt x="1036" y="23417"/>
                    <a:pt x="926" y="23481"/>
                    <a:pt x="875" y="23498"/>
                  </a:cubicBezTo>
                  <a:cubicBezTo>
                    <a:pt x="857" y="23177"/>
                    <a:pt x="795" y="22954"/>
                    <a:pt x="920" y="22678"/>
                  </a:cubicBezTo>
                  <a:cubicBezTo>
                    <a:pt x="920" y="22678"/>
                    <a:pt x="920" y="22678"/>
                    <a:pt x="920" y="22678"/>
                  </a:cubicBezTo>
                  <a:cubicBezTo>
                    <a:pt x="928" y="22678"/>
                    <a:pt x="1347" y="22214"/>
                    <a:pt x="1285" y="22187"/>
                  </a:cubicBezTo>
                  <a:lnTo>
                    <a:pt x="1285" y="22187"/>
                  </a:lnTo>
                  <a:cubicBezTo>
                    <a:pt x="1187" y="22276"/>
                    <a:pt x="1080" y="22330"/>
                    <a:pt x="964" y="22374"/>
                  </a:cubicBezTo>
                  <a:cubicBezTo>
                    <a:pt x="920" y="22357"/>
                    <a:pt x="893" y="21964"/>
                    <a:pt x="902" y="21964"/>
                  </a:cubicBezTo>
                  <a:cubicBezTo>
                    <a:pt x="955" y="21964"/>
                    <a:pt x="1424" y="22094"/>
                    <a:pt x="1437" y="22106"/>
                  </a:cubicBezTo>
                  <a:lnTo>
                    <a:pt x="1437" y="22106"/>
                  </a:lnTo>
                  <a:cubicBezTo>
                    <a:pt x="1357" y="21973"/>
                    <a:pt x="1250" y="21857"/>
                    <a:pt x="1134" y="21759"/>
                  </a:cubicBezTo>
                  <a:cubicBezTo>
                    <a:pt x="1115" y="21860"/>
                    <a:pt x="1080" y="21911"/>
                    <a:pt x="1030" y="21911"/>
                  </a:cubicBezTo>
                  <a:cubicBezTo>
                    <a:pt x="987" y="21911"/>
                    <a:pt x="932" y="21873"/>
                    <a:pt x="866" y="21795"/>
                  </a:cubicBezTo>
                  <a:cubicBezTo>
                    <a:pt x="946" y="21714"/>
                    <a:pt x="1045" y="21670"/>
                    <a:pt x="1161" y="21643"/>
                  </a:cubicBezTo>
                  <a:lnTo>
                    <a:pt x="1161" y="21643"/>
                  </a:lnTo>
                  <a:cubicBezTo>
                    <a:pt x="1140" y="21646"/>
                    <a:pt x="1121" y="21647"/>
                    <a:pt x="1103" y="21647"/>
                  </a:cubicBezTo>
                  <a:cubicBezTo>
                    <a:pt x="756" y="21647"/>
                    <a:pt x="980" y="21089"/>
                    <a:pt x="946" y="21081"/>
                  </a:cubicBezTo>
                  <a:lnTo>
                    <a:pt x="946" y="21081"/>
                  </a:lnTo>
                  <a:cubicBezTo>
                    <a:pt x="938" y="21090"/>
                    <a:pt x="938" y="21108"/>
                    <a:pt x="938" y="21117"/>
                  </a:cubicBezTo>
                  <a:cubicBezTo>
                    <a:pt x="938" y="21099"/>
                    <a:pt x="938" y="21081"/>
                    <a:pt x="946" y="21081"/>
                  </a:cubicBezTo>
                  <a:lnTo>
                    <a:pt x="946" y="21081"/>
                  </a:lnTo>
                  <a:cubicBezTo>
                    <a:pt x="946" y="21081"/>
                    <a:pt x="946" y="21081"/>
                    <a:pt x="946" y="21081"/>
                  </a:cubicBezTo>
                  <a:cubicBezTo>
                    <a:pt x="968" y="21078"/>
                    <a:pt x="989" y="21077"/>
                    <a:pt x="1011" y="21077"/>
                  </a:cubicBezTo>
                  <a:cubicBezTo>
                    <a:pt x="1070" y="21077"/>
                    <a:pt x="1129" y="21086"/>
                    <a:pt x="1187" y="21099"/>
                  </a:cubicBezTo>
                  <a:cubicBezTo>
                    <a:pt x="1134" y="21036"/>
                    <a:pt x="1107" y="20590"/>
                    <a:pt x="1107" y="20581"/>
                  </a:cubicBezTo>
                  <a:cubicBezTo>
                    <a:pt x="1013" y="20698"/>
                    <a:pt x="957" y="20743"/>
                    <a:pt x="926" y="20743"/>
                  </a:cubicBezTo>
                  <a:cubicBezTo>
                    <a:pt x="862" y="20743"/>
                    <a:pt x="918" y="20537"/>
                    <a:pt x="991" y="20385"/>
                  </a:cubicBezTo>
                  <a:cubicBezTo>
                    <a:pt x="982" y="20376"/>
                    <a:pt x="982" y="20376"/>
                    <a:pt x="973" y="20367"/>
                  </a:cubicBezTo>
                  <a:lnTo>
                    <a:pt x="1000" y="20367"/>
                  </a:lnTo>
                  <a:cubicBezTo>
                    <a:pt x="1037" y="20289"/>
                    <a:pt x="1076" y="20232"/>
                    <a:pt x="1104" y="20232"/>
                  </a:cubicBezTo>
                  <a:cubicBezTo>
                    <a:pt x="1130" y="20232"/>
                    <a:pt x="1147" y="20282"/>
                    <a:pt x="1143" y="20412"/>
                  </a:cubicBezTo>
                  <a:cubicBezTo>
                    <a:pt x="1106" y="20382"/>
                    <a:pt x="1069" y="20365"/>
                    <a:pt x="1027" y="20365"/>
                  </a:cubicBezTo>
                  <a:cubicBezTo>
                    <a:pt x="1018" y="20365"/>
                    <a:pt x="1009" y="20366"/>
                    <a:pt x="1000" y="20367"/>
                  </a:cubicBezTo>
                  <a:cubicBezTo>
                    <a:pt x="1000" y="20367"/>
                    <a:pt x="991" y="20376"/>
                    <a:pt x="991" y="20385"/>
                  </a:cubicBezTo>
                  <a:cubicBezTo>
                    <a:pt x="1056" y="20450"/>
                    <a:pt x="1100" y="20481"/>
                    <a:pt x="1130" y="20481"/>
                  </a:cubicBezTo>
                  <a:cubicBezTo>
                    <a:pt x="1186" y="20481"/>
                    <a:pt x="1194" y="20375"/>
                    <a:pt x="1205" y="20189"/>
                  </a:cubicBezTo>
                  <a:lnTo>
                    <a:pt x="1205" y="20189"/>
                  </a:lnTo>
                  <a:cubicBezTo>
                    <a:pt x="1204" y="20200"/>
                    <a:pt x="1194" y="20205"/>
                    <a:pt x="1179" y="20205"/>
                  </a:cubicBezTo>
                  <a:cubicBezTo>
                    <a:pt x="1112" y="20205"/>
                    <a:pt x="939" y="20103"/>
                    <a:pt x="946" y="20037"/>
                  </a:cubicBezTo>
                  <a:cubicBezTo>
                    <a:pt x="964" y="19930"/>
                    <a:pt x="1018" y="19841"/>
                    <a:pt x="1054" y="19752"/>
                  </a:cubicBezTo>
                  <a:cubicBezTo>
                    <a:pt x="1152" y="19484"/>
                    <a:pt x="1455" y="19341"/>
                    <a:pt x="1455" y="18913"/>
                  </a:cubicBezTo>
                  <a:lnTo>
                    <a:pt x="1455" y="18913"/>
                  </a:lnTo>
                  <a:cubicBezTo>
                    <a:pt x="1455" y="18993"/>
                    <a:pt x="1366" y="19083"/>
                    <a:pt x="1366" y="19163"/>
                  </a:cubicBezTo>
                  <a:lnTo>
                    <a:pt x="1366" y="19083"/>
                  </a:lnTo>
                  <a:cubicBezTo>
                    <a:pt x="1366" y="19243"/>
                    <a:pt x="1303" y="19377"/>
                    <a:pt x="1196" y="19502"/>
                  </a:cubicBezTo>
                  <a:cubicBezTo>
                    <a:pt x="1143" y="19314"/>
                    <a:pt x="1268" y="19083"/>
                    <a:pt x="1277" y="18895"/>
                  </a:cubicBezTo>
                  <a:lnTo>
                    <a:pt x="1277" y="18895"/>
                  </a:lnTo>
                  <a:cubicBezTo>
                    <a:pt x="1169" y="18940"/>
                    <a:pt x="1062" y="18967"/>
                    <a:pt x="946" y="18967"/>
                  </a:cubicBezTo>
                  <a:cubicBezTo>
                    <a:pt x="955" y="18833"/>
                    <a:pt x="1259" y="18521"/>
                    <a:pt x="1393" y="18503"/>
                  </a:cubicBezTo>
                  <a:cubicBezTo>
                    <a:pt x="1398" y="18503"/>
                    <a:pt x="1400" y="18503"/>
                    <a:pt x="1405" y="18505"/>
                  </a:cubicBezTo>
                  <a:lnTo>
                    <a:pt x="1405" y="18505"/>
                  </a:lnTo>
                  <a:cubicBezTo>
                    <a:pt x="1452" y="18538"/>
                    <a:pt x="1576" y="18851"/>
                    <a:pt x="1679" y="18851"/>
                  </a:cubicBezTo>
                  <a:cubicBezTo>
                    <a:pt x="1681" y="18851"/>
                    <a:pt x="1684" y="18851"/>
                    <a:pt x="1687" y="18851"/>
                  </a:cubicBezTo>
                  <a:lnTo>
                    <a:pt x="1687" y="18851"/>
                  </a:lnTo>
                  <a:cubicBezTo>
                    <a:pt x="1687" y="18851"/>
                    <a:pt x="1686" y="18851"/>
                    <a:pt x="1686" y="18851"/>
                  </a:cubicBezTo>
                  <a:cubicBezTo>
                    <a:pt x="1637" y="18851"/>
                    <a:pt x="1089" y="17860"/>
                    <a:pt x="1018" y="17789"/>
                  </a:cubicBezTo>
                  <a:lnTo>
                    <a:pt x="1018" y="17789"/>
                  </a:lnTo>
                  <a:cubicBezTo>
                    <a:pt x="1030" y="17801"/>
                    <a:pt x="1039" y="17807"/>
                    <a:pt x="1044" y="17807"/>
                  </a:cubicBezTo>
                  <a:cubicBezTo>
                    <a:pt x="1060" y="17807"/>
                    <a:pt x="1037" y="17737"/>
                    <a:pt x="982" y="17593"/>
                  </a:cubicBezTo>
                  <a:lnTo>
                    <a:pt x="982" y="17593"/>
                  </a:lnTo>
                  <a:cubicBezTo>
                    <a:pt x="992" y="17597"/>
                    <a:pt x="1003" y="17599"/>
                    <a:pt x="1015" y="17599"/>
                  </a:cubicBezTo>
                  <a:cubicBezTo>
                    <a:pt x="1125" y="17599"/>
                    <a:pt x="1295" y="17424"/>
                    <a:pt x="1221" y="17424"/>
                  </a:cubicBezTo>
                  <a:cubicBezTo>
                    <a:pt x="1191" y="17424"/>
                    <a:pt x="1118" y="17454"/>
                    <a:pt x="982" y="17539"/>
                  </a:cubicBezTo>
                  <a:cubicBezTo>
                    <a:pt x="991" y="17093"/>
                    <a:pt x="964" y="16647"/>
                    <a:pt x="964" y="16201"/>
                  </a:cubicBezTo>
                  <a:lnTo>
                    <a:pt x="964" y="16201"/>
                  </a:lnTo>
                  <a:cubicBezTo>
                    <a:pt x="1321" y="16272"/>
                    <a:pt x="1000" y="16317"/>
                    <a:pt x="1107" y="16487"/>
                  </a:cubicBezTo>
                  <a:cubicBezTo>
                    <a:pt x="1126" y="16517"/>
                    <a:pt x="1141" y="16530"/>
                    <a:pt x="1152" y="16530"/>
                  </a:cubicBezTo>
                  <a:cubicBezTo>
                    <a:pt x="1210" y="16530"/>
                    <a:pt x="1165" y="16173"/>
                    <a:pt x="1169" y="16173"/>
                  </a:cubicBezTo>
                  <a:lnTo>
                    <a:pt x="1169" y="16173"/>
                  </a:lnTo>
                  <a:cubicBezTo>
                    <a:pt x="1169" y="16173"/>
                    <a:pt x="1169" y="16174"/>
                    <a:pt x="1169" y="16174"/>
                  </a:cubicBezTo>
                  <a:cubicBezTo>
                    <a:pt x="1089" y="15907"/>
                    <a:pt x="946" y="15701"/>
                    <a:pt x="973" y="15327"/>
                  </a:cubicBezTo>
                  <a:lnTo>
                    <a:pt x="973" y="15327"/>
                  </a:lnTo>
                  <a:cubicBezTo>
                    <a:pt x="982" y="15336"/>
                    <a:pt x="1353" y="15450"/>
                    <a:pt x="1330" y="15478"/>
                  </a:cubicBezTo>
                  <a:lnTo>
                    <a:pt x="1330" y="15478"/>
                  </a:lnTo>
                  <a:cubicBezTo>
                    <a:pt x="1396" y="15404"/>
                    <a:pt x="1252" y="15145"/>
                    <a:pt x="1112" y="15145"/>
                  </a:cubicBezTo>
                  <a:cubicBezTo>
                    <a:pt x="1066" y="15145"/>
                    <a:pt x="1020" y="15173"/>
                    <a:pt x="982" y="15247"/>
                  </a:cubicBezTo>
                  <a:cubicBezTo>
                    <a:pt x="982" y="15156"/>
                    <a:pt x="967" y="14784"/>
                    <a:pt x="1126" y="14784"/>
                  </a:cubicBezTo>
                  <a:cubicBezTo>
                    <a:pt x="1139" y="14784"/>
                    <a:pt x="1154" y="14786"/>
                    <a:pt x="1169" y="14792"/>
                  </a:cubicBezTo>
                  <a:cubicBezTo>
                    <a:pt x="1187" y="14890"/>
                    <a:pt x="1187" y="14988"/>
                    <a:pt x="1187" y="15086"/>
                  </a:cubicBezTo>
                  <a:cubicBezTo>
                    <a:pt x="1188" y="15087"/>
                    <a:pt x="1188" y="15087"/>
                    <a:pt x="1189" y="15087"/>
                  </a:cubicBezTo>
                  <a:cubicBezTo>
                    <a:pt x="1220" y="15087"/>
                    <a:pt x="1542" y="14854"/>
                    <a:pt x="1491" y="14845"/>
                  </a:cubicBezTo>
                  <a:cubicBezTo>
                    <a:pt x="1419" y="14827"/>
                    <a:pt x="1696" y="14756"/>
                    <a:pt x="1705" y="14756"/>
                  </a:cubicBezTo>
                  <a:cubicBezTo>
                    <a:pt x="1731" y="14756"/>
                    <a:pt x="1792" y="14988"/>
                    <a:pt x="1853" y="14988"/>
                  </a:cubicBezTo>
                  <a:cubicBezTo>
                    <a:pt x="1854" y="14988"/>
                    <a:pt x="1855" y="14988"/>
                    <a:pt x="1856" y="14988"/>
                  </a:cubicBezTo>
                  <a:cubicBezTo>
                    <a:pt x="1895" y="14919"/>
                    <a:pt x="1928" y="14893"/>
                    <a:pt x="1958" y="14893"/>
                  </a:cubicBezTo>
                  <a:cubicBezTo>
                    <a:pt x="2062" y="14893"/>
                    <a:pt x="2136" y="15204"/>
                    <a:pt x="2339" y="15204"/>
                  </a:cubicBezTo>
                  <a:cubicBezTo>
                    <a:pt x="2347" y="15204"/>
                    <a:pt x="2356" y="15203"/>
                    <a:pt x="2365" y="15202"/>
                  </a:cubicBezTo>
                  <a:cubicBezTo>
                    <a:pt x="2556" y="15176"/>
                    <a:pt x="1491" y="14451"/>
                    <a:pt x="1406" y="14451"/>
                  </a:cubicBezTo>
                  <a:cubicBezTo>
                    <a:pt x="1404" y="14451"/>
                    <a:pt x="1402" y="14451"/>
                    <a:pt x="1402" y="14452"/>
                  </a:cubicBezTo>
                  <a:lnTo>
                    <a:pt x="1402" y="14452"/>
                  </a:lnTo>
                  <a:cubicBezTo>
                    <a:pt x="1422" y="14421"/>
                    <a:pt x="1446" y="14409"/>
                    <a:pt x="1471" y="14409"/>
                  </a:cubicBezTo>
                  <a:cubicBezTo>
                    <a:pt x="1545" y="14409"/>
                    <a:pt x="1633" y="14510"/>
                    <a:pt x="1699" y="14510"/>
                  </a:cubicBezTo>
                  <a:cubicBezTo>
                    <a:pt x="1718" y="14510"/>
                    <a:pt x="1735" y="14502"/>
                    <a:pt x="1749" y="14479"/>
                  </a:cubicBezTo>
                  <a:lnTo>
                    <a:pt x="1749" y="14479"/>
                  </a:lnTo>
                  <a:cubicBezTo>
                    <a:pt x="1742" y="14490"/>
                    <a:pt x="1734" y="14494"/>
                    <a:pt x="1725" y="14494"/>
                  </a:cubicBezTo>
                  <a:cubicBezTo>
                    <a:pt x="1620" y="14494"/>
                    <a:pt x="1390" y="13893"/>
                    <a:pt x="1584" y="13893"/>
                  </a:cubicBezTo>
                  <a:cubicBezTo>
                    <a:pt x="1596" y="13893"/>
                    <a:pt x="1609" y="13895"/>
                    <a:pt x="1624" y="13899"/>
                  </a:cubicBezTo>
                  <a:cubicBezTo>
                    <a:pt x="1571" y="13819"/>
                    <a:pt x="1508" y="13748"/>
                    <a:pt x="1446" y="13676"/>
                  </a:cubicBezTo>
                  <a:cubicBezTo>
                    <a:pt x="1444" y="13675"/>
                    <a:pt x="1443" y="13675"/>
                    <a:pt x="1441" y="13675"/>
                  </a:cubicBezTo>
                  <a:lnTo>
                    <a:pt x="1441" y="13675"/>
                  </a:lnTo>
                  <a:cubicBezTo>
                    <a:pt x="1418" y="13675"/>
                    <a:pt x="1592" y="13935"/>
                    <a:pt x="1464" y="13935"/>
                  </a:cubicBezTo>
                  <a:cubicBezTo>
                    <a:pt x="1463" y="13935"/>
                    <a:pt x="1462" y="13935"/>
                    <a:pt x="1461" y="13935"/>
                  </a:cubicBezTo>
                  <a:cubicBezTo>
                    <a:pt x="1380" y="13935"/>
                    <a:pt x="1259" y="13596"/>
                    <a:pt x="1268" y="13560"/>
                  </a:cubicBezTo>
                  <a:cubicBezTo>
                    <a:pt x="1270" y="13479"/>
                    <a:pt x="1288" y="13452"/>
                    <a:pt x="1313" y="13452"/>
                  </a:cubicBezTo>
                  <a:cubicBezTo>
                    <a:pt x="1356" y="13452"/>
                    <a:pt x="1417" y="13536"/>
                    <a:pt x="1438" y="13536"/>
                  </a:cubicBezTo>
                  <a:cubicBezTo>
                    <a:pt x="1451" y="13536"/>
                    <a:pt x="1447" y="13502"/>
                    <a:pt x="1410" y="13391"/>
                  </a:cubicBezTo>
                  <a:cubicBezTo>
                    <a:pt x="1562" y="13391"/>
                    <a:pt x="1758" y="13935"/>
                    <a:pt x="1705" y="14140"/>
                  </a:cubicBezTo>
                  <a:cubicBezTo>
                    <a:pt x="1705" y="14141"/>
                    <a:pt x="1708" y="14141"/>
                    <a:pt x="1712" y="14141"/>
                  </a:cubicBezTo>
                  <a:cubicBezTo>
                    <a:pt x="1760" y="14141"/>
                    <a:pt x="2027" y="14096"/>
                    <a:pt x="2044" y="14096"/>
                  </a:cubicBezTo>
                  <a:cubicBezTo>
                    <a:pt x="1963" y="13944"/>
                    <a:pt x="1963" y="13427"/>
                    <a:pt x="1963" y="13257"/>
                  </a:cubicBezTo>
                  <a:cubicBezTo>
                    <a:pt x="1955" y="13141"/>
                    <a:pt x="1812" y="13213"/>
                    <a:pt x="1892" y="12990"/>
                  </a:cubicBezTo>
                  <a:cubicBezTo>
                    <a:pt x="1901" y="12972"/>
                    <a:pt x="2133" y="12731"/>
                    <a:pt x="2133" y="12722"/>
                  </a:cubicBezTo>
                  <a:cubicBezTo>
                    <a:pt x="2133" y="12427"/>
                    <a:pt x="1687" y="12561"/>
                    <a:pt x="1687" y="12329"/>
                  </a:cubicBezTo>
                  <a:cubicBezTo>
                    <a:pt x="1687" y="12298"/>
                    <a:pt x="1750" y="12291"/>
                    <a:pt x="1825" y="12291"/>
                  </a:cubicBezTo>
                  <a:cubicBezTo>
                    <a:pt x="1894" y="12291"/>
                    <a:pt x="1974" y="12298"/>
                    <a:pt x="2018" y="12298"/>
                  </a:cubicBezTo>
                  <a:cubicBezTo>
                    <a:pt x="2036" y="12298"/>
                    <a:pt x="2048" y="12297"/>
                    <a:pt x="2053" y="12294"/>
                  </a:cubicBezTo>
                  <a:cubicBezTo>
                    <a:pt x="2178" y="12231"/>
                    <a:pt x="1839" y="12133"/>
                    <a:pt x="1803" y="12106"/>
                  </a:cubicBezTo>
                  <a:cubicBezTo>
                    <a:pt x="1767" y="12083"/>
                    <a:pt x="1743" y="12071"/>
                    <a:pt x="1726" y="12071"/>
                  </a:cubicBezTo>
                  <a:cubicBezTo>
                    <a:pt x="1718" y="12071"/>
                    <a:pt x="1711" y="12074"/>
                    <a:pt x="1705" y="12080"/>
                  </a:cubicBezTo>
                  <a:cubicBezTo>
                    <a:pt x="1689" y="11864"/>
                    <a:pt x="1487" y="11520"/>
                    <a:pt x="1413" y="11520"/>
                  </a:cubicBezTo>
                  <a:cubicBezTo>
                    <a:pt x="1404" y="11520"/>
                    <a:pt x="1397" y="11525"/>
                    <a:pt x="1393" y="11535"/>
                  </a:cubicBezTo>
                  <a:cubicBezTo>
                    <a:pt x="1419" y="11464"/>
                    <a:pt x="1642" y="11348"/>
                    <a:pt x="1714" y="11321"/>
                  </a:cubicBezTo>
                  <a:cubicBezTo>
                    <a:pt x="1393" y="11187"/>
                    <a:pt x="973" y="10920"/>
                    <a:pt x="1000" y="10518"/>
                  </a:cubicBezTo>
                  <a:cubicBezTo>
                    <a:pt x="1009" y="10385"/>
                    <a:pt x="1384" y="10019"/>
                    <a:pt x="1348" y="9992"/>
                  </a:cubicBezTo>
                  <a:cubicBezTo>
                    <a:pt x="1429" y="9822"/>
                    <a:pt x="1194" y="9315"/>
                    <a:pt x="964" y="9315"/>
                  </a:cubicBezTo>
                  <a:cubicBezTo>
                    <a:pt x="940" y="9315"/>
                    <a:pt x="916" y="9320"/>
                    <a:pt x="893" y="9332"/>
                  </a:cubicBezTo>
                  <a:cubicBezTo>
                    <a:pt x="902" y="9082"/>
                    <a:pt x="938" y="8823"/>
                    <a:pt x="1062" y="8600"/>
                  </a:cubicBezTo>
                  <a:cubicBezTo>
                    <a:pt x="1071" y="8609"/>
                    <a:pt x="1386" y="8847"/>
                    <a:pt x="1401" y="8850"/>
                  </a:cubicBezTo>
                  <a:lnTo>
                    <a:pt x="1401" y="8850"/>
                  </a:lnTo>
                  <a:cubicBezTo>
                    <a:pt x="1230" y="8911"/>
                    <a:pt x="1223" y="9041"/>
                    <a:pt x="1320" y="9041"/>
                  </a:cubicBezTo>
                  <a:cubicBezTo>
                    <a:pt x="1378" y="9041"/>
                    <a:pt x="1476" y="8992"/>
                    <a:pt x="1598" y="8850"/>
                  </a:cubicBezTo>
                  <a:cubicBezTo>
                    <a:pt x="1665" y="8774"/>
                    <a:pt x="1756" y="8301"/>
                    <a:pt x="1879" y="8301"/>
                  </a:cubicBezTo>
                  <a:cubicBezTo>
                    <a:pt x="1886" y="8301"/>
                    <a:pt x="1894" y="8303"/>
                    <a:pt x="1901" y="8306"/>
                  </a:cubicBezTo>
                  <a:cubicBezTo>
                    <a:pt x="1937" y="8368"/>
                    <a:pt x="1928" y="8431"/>
                    <a:pt x="1892" y="8484"/>
                  </a:cubicBezTo>
                  <a:cubicBezTo>
                    <a:pt x="2287" y="8188"/>
                    <a:pt x="1873" y="8073"/>
                    <a:pt x="1736" y="8073"/>
                  </a:cubicBezTo>
                  <a:cubicBezTo>
                    <a:pt x="1713" y="8073"/>
                    <a:pt x="1697" y="8076"/>
                    <a:pt x="1696" y="8083"/>
                  </a:cubicBezTo>
                  <a:cubicBezTo>
                    <a:pt x="1660" y="7985"/>
                    <a:pt x="1624" y="7887"/>
                    <a:pt x="1580" y="7789"/>
                  </a:cubicBezTo>
                  <a:cubicBezTo>
                    <a:pt x="1580" y="7789"/>
                    <a:pt x="1830" y="7699"/>
                    <a:pt x="1830" y="7699"/>
                  </a:cubicBezTo>
                  <a:cubicBezTo>
                    <a:pt x="1812" y="7690"/>
                    <a:pt x="1508" y="7494"/>
                    <a:pt x="1553" y="7467"/>
                  </a:cubicBezTo>
                  <a:lnTo>
                    <a:pt x="1553" y="7467"/>
                  </a:lnTo>
                  <a:cubicBezTo>
                    <a:pt x="1393" y="7521"/>
                    <a:pt x="1410" y="8012"/>
                    <a:pt x="1285" y="8012"/>
                  </a:cubicBezTo>
                  <a:cubicBezTo>
                    <a:pt x="1339" y="8012"/>
                    <a:pt x="1303" y="7432"/>
                    <a:pt x="1303" y="7369"/>
                  </a:cubicBezTo>
                  <a:lnTo>
                    <a:pt x="1303" y="7369"/>
                  </a:lnTo>
                  <a:cubicBezTo>
                    <a:pt x="1302" y="7377"/>
                    <a:pt x="1297" y="7381"/>
                    <a:pt x="1288" y="7381"/>
                  </a:cubicBezTo>
                  <a:cubicBezTo>
                    <a:pt x="1228" y="7381"/>
                    <a:pt x="1019" y="7213"/>
                    <a:pt x="1027" y="7119"/>
                  </a:cubicBezTo>
                  <a:cubicBezTo>
                    <a:pt x="1028" y="7107"/>
                    <a:pt x="1036" y="7101"/>
                    <a:pt x="1049" y="7101"/>
                  </a:cubicBezTo>
                  <a:cubicBezTo>
                    <a:pt x="1147" y="7101"/>
                    <a:pt x="1536" y="7397"/>
                    <a:pt x="1635" y="7397"/>
                  </a:cubicBezTo>
                  <a:cubicBezTo>
                    <a:pt x="1638" y="7397"/>
                    <a:pt x="1640" y="7396"/>
                    <a:pt x="1642" y="7396"/>
                  </a:cubicBezTo>
                  <a:cubicBezTo>
                    <a:pt x="1847" y="7351"/>
                    <a:pt x="1330" y="7012"/>
                    <a:pt x="1321" y="7004"/>
                  </a:cubicBezTo>
                  <a:cubicBezTo>
                    <a:pt x="1277" y="6879"/>
                    <a:pt x="1562" y="6673"/>
                    <a:pt x="1348" y="6540"/>
                  </a:cubicBezTo>
                  <a:cubicBezTo>
                    <a:pt x="1348" y="6540"/>
                    <a:pt x="1348" y="6540"/>
                    <a:pt x="1347" y="6540"/>
                  </a:cubicBezTo>
                  <a:cubicBezTo>
                    <a:pt x="1333" y="6540"/>
                    <a:pt x="1214" y="6786"/>
                    <a:pt x="1137" y="6786"/>
                  </a:cubicBezTo>
                  <a:cubicBezTo>
                    <a:pt x="1097" y="6786"/>
                    <a:pt x="1068" y="6721"/>
                    <a:pt x="1071" y="6522"/>
                  </a:cubicBezTo>
                  <a:lnTo>
                    <a:pt x="1071" y="6522"/>
                  </a:lnTo>
                  <a:cubicBezTo>
                    <a:pt x="1124" y="6568"/>
                    <a:pt x="1167" y="6588"/>
                    <a:pt x="1201" y="6588"/>
                  </a:cubicBezTo>
                  <a:cubicBezTo>
                    <a:pt x="1412" y="6588"/>
                    <a:pt x="1320" y="5840"/>
                    <a:pt x="1366" y="5817"/>
                  </a:cubicBezTo>
                  <a:lnTo>
                    <a:pt x="1366" y="5817"/>
                  </a:lnTo>
                  <a:cubicBezTo>
                    <a:pt x="1303" y="5844"/>
                    <a:pt x="1250" y="6022"/>
                    <a:pt x="1214" y="6031"/>
                  </a:cubicBezTo>
                  <a:cubicBezTo>
                    <a:pt x="1214" y="6013"/>
                    <a:pt x="1214" y="5995"/>
                    <a:pt x="1214" y="5978"/>
                  </a:cubicBezTo>
                  <a:cubicBezTo>
                    <a:pt x="1201" y="6000"/>
                    <a:pt x="1189" y="6011"/>
                    <a:pt x="1176" y="6011"/>
                  </a:cubicBezTo>
                  <a:cubicBezTo>
                    <a:pt x="1153" y="6011"/>
                    <a:pt x="1130" y="5975"/>
                    <a:pt x="1107" y="5906"/>
                  </a:cubicBezTo>
                  <a:cubicBezTo>
                    <a:pt x="1107" y="5862"/>
                    <a:pt x="1062" y="5068"/>
                    <a:pt x="1080" y="5041"/>
                  </a:cubicBezTo>
                  <a:lnTo>
                    <a:pt x="1080" y="5041"/>
                  </a:lnTo>
                  <a:cubicBezTo>
                    <a:pt x="1285" y="5050"/>
                    <a:pt x="1464" y="5478"/>
                    <a:pt x="1696" y="5514"/>
                  </a:cubicBezTo>
                  <a:cubicBezTo>
                    <a:pt x="1733" y="5519"/>
                    <a:pt x="1766" y="5522"/>
                    <a:pt x="1796" y="5522"/>
                  </a:cubicBezTo>
                  <a:cubicBezTo>
                    <a:pt x="2103" y="5522"/>
                    <a:pt x="1986" y="5245"/>
                    <a:pt x="1660" y="5139"/>
                  </a:cubicBezTo>
                  <a:cubicBezTo>
                    <a:pt x="1732" y="5030"/>
                    <a:pt x="1749" y="4994"/>
                    <a:pt x="1734" y="4994"/>
                  </a:cubicBezTo>
                  <a:cubicBezTo>
                    <a:pt x="1706" y="4994"/>
                    <a:pt x="1555" y="5132"/>
                    <a:pt x="1455" y="5132"/>
                  </a:cubicBezTo>
                  <a:cubicBezTo>
                    <a:pt x="1435" y="5132"/>
                    <a:pt x="1416" y="5126"/>
                    <a:pt x="1401" y="5112"/>
                  </a:cubicBezTo>
                  <a:cubicBezTo>
                    <a:pt x="1187" y="4916"/>
                    <a:pt x="1357" y="4987"/>
                    <a:pt x="1357" y="4773"/>
                  </a:cubicBezTo>
                  <a:lnTo>
                    <a:pt x="1357" y="4773"/>
                  </a:lnTo>
                  <a:cubicBezTo>
                    <a:pt x="1334" y="4815"/>
                    <a:pt x="1326" y="4839"/>
                    <a:pt x="1323" y="4839"/>
                  </a:cubicBezTo>
                  <a:cubicBezTo>
                    <a:pt x="1320" y="4839"/>
                    <a:pt x="1326" y="4795"/>
                    <a:pt x="1321" y="4693"/>
                  </a:cubicBezTo>
                  <a:lnTo>
                    <a:pt x="1321" y="4693"/>
                  </a:lnTo>
                  <a:cubicBezTo>
                    <a:pt x="1312" y="4796"/>
                    <a:pt x="1297" y="4832"/>
                    <a:pt x="1277" y="4832"/>
                  </a:cubicBezTo>
                  <a:cubicBezTo>
                    <a:pt x="1240" y="4832"/>
                    <a:pt x="1187" y="4698"/>
                    <a:pt x="1134" y="4657"/>
                  </a:cubicBezTo>
                  <a:cubicBezTo>
                    <a:pt x="924" y="4503"/>
                    <a:pt x="1030" y="4375"/>
                    <a:pt x="986" y="4375"/>
                  </a:cubicBezTo>
                  <a:cubicBezTo>
                    <a:pt x="966" y="4375"/>
                    <a:pt x="916" y="4400"/>
                    <a:pt x="795" y="4461"/>
                  </a:cubicBezTo>
                  <a:cubicBezTo>
                    <a:pt x="813" y="4247"/>
                    <a:pt x="964" y="4069"/>
                    <a:pt x="955" y="3845"/>
                  </a:cubicBezTo>
                  <a:lnTo>
                    <a:pt x="955" y="3845"/>
                  </a:lnTo>
                  <a:cubicBezTo>
                    <a:pt x="884" y="3926"/>
                    <a:pt x="839" y="4015"/>
                    <a:pt x="813" y="4122"/>
                  </a:cubicBezTo>
                  <a:cubicBezTo>
                    <a:pt x="816" y="3814"/>
                    <a:pt x="843" y="3724"/>
                    <a:pt x="890" y="3724"/>
                  </a:cubicBezTo>
                  <a:cubicBezTo>
                    <a:pt x="958" y="3724"/>
                    <a:pt x="1068" y="3905"/>
                    <a:pt x="1214" y="3905"/>
                  </a:cubicBezTo>
                  <a:cubicBezTo>
                    <a:pt x="1242" y="3905"/>
                    <a:pt x="1272" y="3898"/>
                    <a:pt x="1303" y="3881"/>
                  </a:cubicBezTo>
                  <a:cubicBezTo>
                    <a:pt x="1607" y="3730"/>
                    <a:pt x="1714" y="3569"/>
                    <a:pt x="1366" y="3337"/>
                  </a:cubicBezTo>
                  <a:lnTo>
                    <a:pt x="1366" y="3337"/>
                  </a:lnTo>
                  <a:cubicBezTo>
                    <a:pt x="1401" y="3364"/>
                    <a:pt x="1366" y="3649"/>
                    <a:pt x="1339" y="3676"/>
                  </a:cubicBezTo>
                  <a:cubicBezTo>
                    <a:pt x="1332" y="3683"/>
                    <a:pt x="1325" y="3686"/>
                    <a:pt x="1317" y="3686"/>
                  </a:cubicBezTo>
                  <a:cubicBezTo>
                    <a:pt x="1210" y="3686"/>
                    <a:pt x="1008" y="3120"/>
                    <a:pt x="1000" y="3078"/>
                  </a:cubicBezTo>
                  <a:lnTo>
                    <a:pt x="1000" y="3078"/>
                  </a:lnTo>
                  <a:cubicBezTo>
                    <a:pt x="1025" y="3146"/>
                    <a:pt x="1189" y="3222"/>
                    <a:pt x="1274" y="3222"/>
                  </a:cubicBezTo>
                  <a:cubicBezTo>
                    <a:pt x="1313" y="3222"/>
                    <a:pt x="1335" y="3206"/>
                    <a:pt x="1321" y="3167"/>
                  </a:cubicBezTo>
                  <a:cubicBezTo>
                    <a:pt x="1294" y="3096"/>
                    <a:pt x="1089" y="3060"/>
                    <a:pt x="1036" y="2998"/>
                  </a:cubicBezTo>
                  <a:cubicBezTo>
                    <a:pt x="1053" y="2933"/>
                    <a:pt x="1094" y="2900"/>
                    <a:pt x="1159" y="2900"/>
                  </a:cubicBezTo>
                  <a:cubicBezTo>
                    <a:pt x="1192" y="2900"/>
                    <a:pt x="1231" y="2908"/>
                    <a:pt x="1277" y="2927"/>
                  </a:cubicBezTo>
                  <a:cubicBezTo>
                    <a:pt x="1277" y="2864"/>
                    <a:pt x="1259" y="2802"/>
                    <a:pt x="1223" y="2739"/>
                  </a:cubicBezTo>
                  <a:cubicBezTo>
                    <a:pt x="1273" y="2722"/>
                    <a:pt x="1311" y="2715"/>
                    <a:pt x="1341" y="2715"/>
                  </a:cubicBezTo>
                  <a:cubicBezTo>
                    <a:pt x="1544" y="2715"/>
                    <a:pt x="1331" y="3073"/>
                    <a:pt x="1580" y="3221"/>
                  </a:cubicBezTo>
                  <a:lnTo>
                    <a:pt x="1580" y="3221"/>
                  </a:lnTo>
                  <a:cubicBezTo>
                    <a:pt x="1578" y="3212"/>
                    <a:pt x="1545" y="2774"/>
                    <a:pt x="1562" y="2748"/>
                  </a:cubicBezTo>
                  <a:cubicBezTo>
                    <a:pt x="1660" y="2400"/>
                    <a:pt x="1384" y="2579"/>
                    <a:pt x="1723" y="2374"/>
                  </a:cubicBezTo>
                  <a:cubicBezTo>
                    <a:pt x="1676" y="2299"/>
                    <a:pt x="1621" y="2271"/>
                    <a:pt x="1562" y="2271"/>
                  </a:cubicBezTo>
                  <a:cubicBezTo>
                    <a:pt x="1354" y="2271"/>
                    <a:pt x="1092" y="2623"/>
                    <a:pt x="940" y="2623"/>
                  </a:cubicBezTo>
                  <a:cubicBezTo>
                    <a:pt x="911" y="2623"/>
                    <a:pt x="886" y="2610"/>
                    <a:pt x="866" y="2579"/>
                  </a:cubicBezTo>
                  <a:cubicBezTo>
                    <a:pt x="1749" y="2186"/>
                    <a:pt x="634" y="2525"/>
                    <a:pt x="884" y="2195"/>
                  </a:cubicBezTo>
                  <a:cubicBezTo>
                    <a:pt x="982" y="2079"/>
                    <a:pt x="1366" y="1999"/>
                    <a:pt x="1393" y="1856"/>
                  </a:cubicBezTo>
                  <a:cubicBezTo>
                    <a:pt x="1339" y="1731"/>
                    <a:pt x="1232" y="1651"/>
                    <a:pt x="1080" y="1615"/>
                  </a:cubicBezTo>
                  <a:cubicBezTo>
                    <a:pt x="1167" y="1590"/>
                    <a:pt x="1252" y="1577"/>
                    <a:pt x="1337" y="1577"/>
                  </a:cubicBezTo>
                  <a:cubicBezTo>
                    <a:pt x="1435" y="1577"/>
                    <a:pt x="1533" y="1595"/>
                    <a:pt x="1633" y="1633"/>
                  </a:cubicBezTo>
                  <a:cubicBezTo>
                    <a:pt x="1892" y="1633"/>
                    <a:pt x="1955" y="1687"/>
                    <a:pt x="1821" y="1812"/>
                  </a:cubicBezTo>
                  <a:cubicBezTo>
                    <a:pt x="1880" y="1827"/>
                    <a:pt x="1942" y="1831"/>
                    <a:pt x="2006" y="1831"/>
                  </a:cubicBezTo>
                  <a:cubicBezTo>
                    <a:pt x="2061" y="1831"/>
                    <a:pt x="2117" y="1828"/>
                    <a:pt x="2173" y="1828"/>
                  </a:cubicBezTo>
                  <a:cubicBezTo>
                    <a:pt x="2230" y="1828"/>
                    <a:pt x="2287" y="1831"/>
                    <a:pt x="2342" y="1842"/>
                  </a:cubicBezTo>
                  <a:lnTo>
                    <a:pt x="2342" y="1842"/>
                  </a:lnTo>
                  <a:cubicBezTo>
                    <a:pt x="2192" y="1807"/>
                    <a:pt x="2062" y="1759"/>
                    <a:pt x="2035" y="1582"/>
                  </a:cubicBezTo>
                  <a:lnTo>
                    <a:pt x="2035" y="1582"/>
                  </a:lnTo>
                  <a:cubicBezTo>
                    <a:pt x="2018" y="1588"/>
                    <a:pt x="2000" y="1591"/>
                    <a:pt x="1980" y="1591"/>
                  </a:cubicBezTo>
                  <a:cubicBezTo>
                    <a:pt x="1951" y="1591"/>
                    <a:pt x="1919" y="1584"/>
                    <a:pt x="1883" y="1571"/>
                  </a:cubicBezTo>
                  <a:cubicBezTo>
                    <a:pt x="1963" y="1571"/>
                    <a:pt x="2053" y="1481"/>
                    <a:pt x="2142" y="1481"/>
                  </a:cubicBezTo>
                  <a:cubicBezTo>
                    <a:pt x="2114" y="1529"/>
                    <a:pt x="2083" y="1560"/>
                    <a:pt x="2047" y="1577"/>
                  </a:cubicBezTo>
                  <a:lnTo>
                    <a:pt x="2047" y="1577"/>
                  </a:lnTo>
                  <a:cubicBezTo>
                    <a:pt x="2052" y="1577"/>
                    <a:pt x="2057" y="1576"/>
                    <a:pt x="2062" y="1576"/>
                  </a:cubicBezTo>
                  <a:cubicBezTo>
                    <a:pt x="2176" y="1576"/>
                    <a:pt x="2313" y="1749"/>
                    <a:pt x="2397" y="1749"/>
                  </a:cubicBezTo>
                  <a:cubicBezTo>
                    <a:pt x="2434" y="1749"/>
                    <a:pt x="2462" y="1714"/>
                    <a:pt x="2472" y="1615"/>
                  </a:cubicBezTo>
                  <a:cubicBezTo>
                    <a:pt x="2249" y="1437"/>
                    <a:pt x="2338" y="1312"/>
                    <a:pt x="1963" y="1312"/>
                  </a:cubicBezTo>
                  <a:cubicBezTo>
                    <a:pt x="2047" y="1262"/>
                    <a:pt x="2124" y="1242"/>
                    <a:pt x="2198" y="1242"/>
                  </a:cubicBezTo>
                  <a:cubicBezTo>
                    <a:pt x="2541" y="1242"/>
                    <a:pt x="2793" y="1689"/>
                    <a:pt x="3114" y="1689"/>
                  </a:cubicBezTo>
                  <a:cubicBezTo>
                    <a:pt x="3143" y="1689"/>
                    <a:pt x="3173" y="1686"/>
                    <a:pt x="3203" y="1678"/>
                  </a:cubicBezTo>
                  <a:lnTo>
                    <a:pt x="3203" y="1678"/>
                  </a:lnTo>
                  <a:cubicBezTo>
                    <a:pt x="3190" y="1680"/>
                    <a:pt x="3178" y="1681"/>
                    <a:pt x="3166" y="1681"/>
                  </a:cubicBezTo>
                  <a:cubicBezTo>
                    <a:pt x="3138" y="1681"/>
                    <a:pt x="3113" y="1675"/>
                    <a:pt x="3087" y="1669"/>
                  </a:cubicBezTo>
                  <a:lnTo>
                    <a:pt x="3239" y="1669"/>
                  </a:lnTo>
                  <a:cubicBezTo>
                    <a:pt x="3248" y="1669"/>
                    <a:pt x="3257" y="1669"/>
                    <a:pt x="3257" y="1660"/>
                  </a:cubicBezTo>
                  <a:cubicBezTo>
                    <a:pt x="3440" y="1583"/>
                    <a:pt x="3545" y="1284"/>
                    <a:pt x="3314" y="1284"/>
                  </a:cubicBezTo>
                  <a:cubicBezTo>
                    <a:pt x="3275" y="1284"/>
                    <a:pt x="3227" y="1293"/>
                    <a:pt x="3168" y="1312"/>
                  </a:cubicBezTo>
                  <a:cubicBezTo>
                    <a:pt x="3337" y="1183"/>
                    <a:pt x="3501" y="1132"/>
                    <a:pt x="3662" y="1132"/>
                  </a:cubicBezTo>
                  <a:cubicBezTo>
                    <a:pt x="4223" y="1132"/>
                    <a:pt x="4747" y="1751"/>
                    <a:pt x="5309" y="1820"/>
                  </a:cubicBezTo>
                  <a:cubicBezTo>
                    <a:pt x="5246" y="1696"/>
                    <a:pt x="5157" y="1580"/>
                    <a:pt x="5059" y="1481"/>
                  </a:cubicBezTo>
                  <a:cubicBezTo>
                    <a:pt x="5523" y="1294"/>
                    <a:pt x="6023" y="1196"/>
                    <a:pt x="6504" y="1080"/>
                  </a:cubicBezTo>
                  <a:cubicBezTo>
                    <a:pt x="6531" y="1134"/>
                    <a:pt x="6602" y="1473"/>
                    <a:pt x="6558" y="1535"/>
                  </a:cubicBezTo>
                  <a:cubicBezTo>
                    <a:pt x="6754" y="1276"/>
                    <a:pt x="6888" y="1196"/>
                    <a:pt x="7032" y="1196"/>
                  </a:cubicBezTo>
                  <a:cubicBezTo>
                    <a:pt x="7176" y="1196"/>
                    <a:pt x="7329" y="1276"/>
                    <a:pt x="7566" y="1339"/>
                  </a:cubicBezTo>
                  <a:cubicBezTo>
                    <a:pt x="7730" y="1382"/>
                    <a:pt x="7853" y="1401"/>
                    <a:pt x="7966" y="1401"/>
                  </a:cubicBezTo>
                  <a:cubicBezTo>
                    <a:pt x="8136" y="1401"/>
                    <a:pt x="8285" y="1357"/>
                    <a:pt x="8520" y="1276"/>
                  </a:cubicBezTo>
                  <a:cubicBezTo>
                    <a:pt x="8777" y="1193"/>
                    <a:pt x="8980" y="1050"/>
                    <a:pt x="9193" y="1050"/>
                  </a:cubicBezTo>
                  <a:cubicBezTo>
                    <a:pt x="9321" y="1050"/>
                    <a:pt x="9452" y="1102"/>
                    <a:pt x="9600" y="1249"/>
                  </a:cubicBezTo>
                  <a:cubicBezTo>
                    <a:pt x="9859" y="1499"/>
                    <a:pt x="9769" y="1954"/>
                    <a:pt x="10117" y="2159"/>
                  </a:cubicBezTo>
                  <a:cubicBezTo>
                    <a:pt x="10117" y="1847"/>
                    <a:pt x="9903" y="1580"/>
                    <a:pt x="9769" y="1312"/>
                  </a:cubicBezTo>
                  <a:cubicBezTo>
                    <a:pt x="10001" y="1258"/>
                    <a:pt x="10242" y="1214"/>
                    <a:pt x="10474" y="1169"/>
                  </a:cubicBezTo>
                  <a:lnTo>
                    <a:pt x="10474" y="1169"/>
                  </a:lnTo>
                  <a:cubicBezTo>
                    <a:pt x="10499" y="1333"/>
                    <a:pt x="10409" y="1448"/>
                    <a:pt x="10457" y="1448"/>
                  </a:cubicBezTo>
                  <a:cubicBezTo>
                    <a:pt x="10477" y="1448"/>
                    <a:pt x="10521" y="1428"/>
                    <a:pt x="10608" y="1383"/>
                  </a:cubicBezTo>
                  <a:cubicBezTo>
                    <a:pt x="10616" y="1392"/>
                    <a:pt x="10708" y="1757"/>
                    <a:pt x="10764" y="1757"/>
                  </a:cubicBezTo>
                  <a:cubicBezTo>
                    <a:pt x="10769" y="1757"/>
                    <a:pt x="10773" y="1755"/>
                    <a:pt x="10777" y="1749"/>
                  </a:cubicBezTo>
                  <a:cubicBezTo>
                    <a:pt x="10809" y="1548"/>
                    <a:pt x="10885" y="1489"/>
                    <a:pt x="10987" y="1489"/>
                  </a:cubicBezTo>
                  <a:cubicBezTo>
                    <a:pt x="11127" y="1489"/>
                    <a:pt x="11317" y="1599"/>
                    <a:pt x="11514" y="1599"/>
                  </a:cubicBezTo>
                  <a:cubicBezTo>
                    <a:pt x="11575" y="1599"/>
                    <a:pt x="11636" y="1589"/>
                    <a:pt x="11696" y="1562"/>
                  </a:cubicBezTo>
                  <a:cubicBezTo>
                    <a:pt x="11982" y="1428"/>
                    <a:pt x="12000" y="1098"/>
                    <a:pt x="12303" y="1009"/>
                  </a:cubicBezTo>
                  <a:cubicBezTo>
                    <a:pt x="12370" y="989"/>
                    <a:pt x="12630" y="981"/>
                    <a:pt x="12905" y="981"/>
                  </a:cubicBezTo>
                  <a:cubicBezTo>
                    <a:pt x="13255" y="981"/>
                    <a:pt x="13629" y="994"/>
                    <a:pt x="13659" y="1009"/>
                  </a:cubicBezTo>
                  <a:cubicBezTo>
                    <a:pt x="13614" y="1080"/>
                    <a:pt x="13579" y="1151"/>
                    <a:pt x="13534" y="1223"/>
                  </a:cubicBezTo>
                  <a:cubicBezTo>
                    <a:pt x="13742" y="1104"/>
                    <a:pt x="14143" y="1016"/>
                    <a:pt x="14436" y="1016"/>
                  </a:cubicBezTo>
                  <a:cubicBezTo>
                    <a:pt x="14494" y="1016"/>
                    <a:pt x="14548" y="1019"/>
                    <a:pt x="14596" y="1026"/>
                  </a:cubicBezTo>
                  <a:cubicBezTo>
                    <a:pt x="14725" y="1038"/>
                    <a:pt x="15045" y="1241"/>
                    <a:pt x="15192" y="1241"/>
                  </a:cubicBezTo>
                  <a:cubicBezTo>
                    <a:pt x="15267" y="1241"/>
                    <a:pt x="15296" y="1187"/>
                    <a:pt x="15229" y="1026"/>
                  </a:cubicBezTo>
                  <a:lnTo>
                    <a:pt x="15229" y="1026"/>
                  </a:lnTo>
                  <a:cubicBezTo>
                    <a:pt x="15318" y="1062"/>
                    <a:pt x="15399" y="1116"/>
                    <a:pt x="15461" y="1187"/>
                  </a:cubicBezTo>
                  <a:cubicBezTo>
                    <a:pt x="15595" y="1125"/>
                    <a:pt x="15738" y="1062"/>
                    <a:pt x="15880" y="1018"/>
                  </a:cubicBezTo>
                  <a:cubicBezTo>
                    <a:pt x="16049" y="1000"/>
                    <a:pt x="16214" y="986"/>
                    <a:pt x="16379" y="986"/>
                  </a:cubicBezTo>
                  <a:cubicBezTo>
                    <a:pt x="16468" y="986"/>
                    <a:pt x="16557" y="990"/>
                    <a:pt x="16647" y="1000"/>
                  </a:cubicBezTo>
                  <a:cubicBezTo>
                    <a:pt x="16728" y="1009"/>
                    <a:pt x="17566" y="1223"/>
                    <a:pt x="17210" y="1294"/>
                  </a:cubicBezTo>
                  <a:cubicBezTo>
                    <a:pt x="17218" y="1303"/>
                    <a:pt x="17299" y="1374"/>
                    <a:pt x="17406" y="1464"/>
                  </a:cubicBezTo>
                  <a:cubicBezTo>
                    <a:pt x="17495" y="1428"/>
                    <a:pt x="17575" y="1401"/>
                    <a:pt x="17656" y="1374"/>
                  </a:cubicBezTo>
                  <a:cubicBezTo>
                    <a:pt x="17504" y="1178"/>
                    <a:pt x="17352" y="982"/>
                    <a:pt x="17361" y="955"/>
                  </a:cubicBezTo>
                  <a:lnTo>
                    <a:pt x="17361" y="955"/>
                  </a:lnTo>
                  <a:cubicBezTo>
                    <a:pt x="17566" y="1116"/>
                    <a:pt x="17807" y="1232"/>
                    <a:pt x="18048" y="1258"/>
                  </a:cubicBezTo>
                  <a:cubicBezTo>
                    <a:pt x="18191" y="1223"/>
                    <a:pt x="18334" y="1196"/>
                    <a:pt x="18476" y="1160"/>
                  </a:cubicBezTo>
                  <a:cubicBezTo>
                    <a:pt x="18541" y="1079"/>
                    <a:pt x="18686" y="969"/>
                    <a:pt x="18766" y="969"/>
                  </a:cubicBezTo>
                  <a:cubicBezTo>
                    <a:pt x="18774" y="969"/>
                    <a:pt x="18782" y="970"/>
                    <a:pt x="18789" y="973"/>
                  </a:cubicBezTo>
                  <a:cubicBezTo>
                    <a:pt x="18797" y="982"/>
                    <a:pt x="18789" y="1026"/>
                    <a:pt x="18771" y="1089"/>
                  </a:cubicBezTo>
                  <a:cubicBezTo>
                    <a:pt x="18780" y="1089"/>
                    <a:pt x="18789" y="1080"/>
                    <a:pt x="18797" y="1080"/>
                  </a:cubicBezTo>
                  <a:cubicBezTo>
                    <a:pt x="18806" y="1089"/>
                    <a:pt x="18815" y="1116"/>
                    <a:pt x="18824" y="1142"/>
                  </a:cubicBezTo>
                  <a:cubicBezTo>
                    <a:pt x="18842" y="1071"/>
                    <a:pt x="18931" y="973"/>
                    <a:pt x="18949" y="928"/>
                  </a:cubicBezTo>
                  <a:cubicBezTo>
                    <a:pt x="18971" y="900"/>
                    <a:pt x="19030" y="891"/>
                    <a:pt x="19099" y="891"/>
                  </a:cubicBezTo>
                  <a:cubicBezTo>
                    <a:pt x="19201" y="891"/>
                    <a:pt x="19322" y="910"/>
                    <a:pt x="19359" y="910"/>
                  </a:cubicBezTo>
                  <a:cubicBezTo>
                    <a:pt x="19288" y="1090"/>
                    <a:pt x="19219" y="1178"/>
                    <a:pt x="19156" y="1178"/>
                  </a:cubicBezTo>
                  <a:cubicBezTo>
                    <a:pt x="19110" y="1178"/>
                    <a:pt x="19067" y="1130"/>
                    <a:pt x="19029" y="1035"/>
                  </a:cubicBezTo>
                  <a:lnTo>
                    <a:pt x="18913" y="1249"/>
                  </a:lnTo>
                  <a:cubicBezTo>
                    <a:pt x="18878" y="1249"/>
                    <a:pt x="18860" y="1241"/>
                    <a:pt x="18842" y="1232"/>
                  </a:cubicBezTo>
                  <a:lnTo>
                    <a:pt x="18842" y="1232"/>
                  </a:lnTo>
                  <a:cubicBezTo>
                    <a:pt x="18869" y="1348"/>
                    <a:pt x="18887" y="1499"/>
                    <a:pt x="18860" y="1535"/>
                  </a:cubicBezTo>
                  <a:cubicBezTo>
                    <a:pt x="19047" y="1285"/>
                    <a:pt x="19172" y="1196"/>
                    <a:pt x="19315" y="1196"/>
                  </a:cubicBezTo>
                  <a:cubicBezTo>
                    <a:pt x="19368" y="1062"/>
                    <a:pt x="19431" y="910"/>
                    <a:pt x="19538" y="910"/>
                  </a:cubicBezTo>
                  <a:cubicBezTo>
                    <a:pt x="19538" y="937"/>
                    <a:pt x="19493" y="1080"/>
                    <a:pt x="19458" y="1205"/>
                  </a:cubicBezTo>
                  <a:cubicBezTo>
                    <a:pt x="19529" y="1223"/>
                    <a:pt x="19609" y="1258"/>
                    <a:pt x="19707" y="1285"/>
                  </a:cubicBezTo>
                  <a:cubicBezTo>
                    <a:pt x="19725" y="1205"/>
                    <a:pt x="19716" y="1098"/>
                    <a:pt x="19725" y="991"/>
                  </a:cubicBezTo>
                  <a:lnTo>
                    <a:pt x="19725" y="991"/>
                  </a:lnTo>
                  <a:cubicBezTo>
                    <a:pt x="19721" y="1070"/>
                    <a:pt x="19750" y="1098"/>
                    <a:pt x="19793" y="1098"/>
                  </a:cubicBezTo>
                  <a:cubicBezTo>
                    <a:pt x="19852" y="1098"/>
                    <a:pt x="19939" y="1046"/>
                    <a:pt x="20011" y="1000"/>
                  </a:cubicBezTo>
                  <a:lnTo>
                    <a:pt x="20011" y="1000"/>
                  </a:lnTo>
                  <a:cubicBezTo>
                    <a:pt x="19957" y="1089"/>
                    <a:pt x="19948" y="1249"/>
                    <a:pt x="19984" y="1365"/>
                  </a:cubicBezTo>
                  <a:cubicBezTo>
                    <a:pt x="20046" y="1374"/>
                    <a:pt x="20109" y="1383"/>
                    <a:pt x="20162" y="1392"/>
                  </a:cubicBezTo>
                  <a:cubicBezTo>
                    <a:pt x="20180" y="1357"/>
                    <a:pt x="20198" y="1321"/>
                    <a:pt x="20216" y="1267"/>
                  </a:cubicBezTo>
                  <a:cubicBezTo>
                    <a:pt x="20226" y="1285"/>
                    <a:pt x="20245" y="1292"/>
                    <a:pt x="20270" y="1292"/>
                  </a:cubicBezTo>
                  <a:cubicBezTo>
                    <a:pt x="20433" y="1292"/>
                    <a:pt x="20860" y="974"/>
                    <a:pt x="20935" y="974"/>
                  </a:cubicBezTo>
                  <a:cubicBezTo>
                    <a:pt x="20961" y="974"/>
                    <a:pt x="20946" y="1010"/>
                    <a:pt x="20867" y="1107"/>
                  </a:cubicBezTo>
                  <a:cubicBezTo>
                    <a:pt x="20894" y="1091"/>
                    <a:pt x="21014" y="1068"/>
                    <a:pt x="21111" y="1068"/>
                  </a:cubicBezTo>
                  <a:cubicBezTo>
                    <a:pt x="21176" y="1068"/>
                    <a:pt x="21231" y="1078"/>
                    <a:pt x="21242" y="1107"/>
                  </a:cubicBezTo>
                  <a:cubicBezTo>
                    <a:pt x="21326" y="1074"/>
                    <a:pt x="21410" y="1051"/>
                    <a:pt x="21494" y="1051"/>
                  </a:cubicBezTo>
                  <a:cubicBezTo>
                    <a:pt x="21526" y="1051"/>
                    <a:pt x="21558" y="1055"/>
                    <a:pt x="21590" y="1062"/>
                  </a:cubicBezTo>
                  <a:cubicBezTo>
                    <a:pt x="21762" y="1007"/>
                    <a:pt x="21985" y="886"/>
                    <a:pt x="22164" y="886"/>
                  </a:cubicBezTo>
                  <a:cubicBezTo>
                    <a:pt x="22273" y="886"/>
                    <a:pt x="22365" y="931"/>
                    <a:pt x="22419" y="1062"/>
                  </a:cubicBezTo>
                  <a:cubicBezTo>
                    <a:pt x="22416" y="1058"/>
                    <a:pt x="22413" y="1056"/>
                    <a:pt x="22411" y="1056"/>
                  </a:cubicBezTo>
                  <a:cubicBezTo>
                    <a:pt x="22395" y="1056"/>
                    <a:pt x="22402" y="1155"/>
                    <a:pt x="22402" y="1241"/>
                  </a:cubicBezTo>
                  <a:cubicBezTo>
                    <a:pt x="22509" y="1214"/>
                    <a:pt x="22625" y="1196"/>
                    <a:pt x="22732" y="1178"/>
                  </a:cubicBezTo>
                  <a:cubicBezTo>
                    <a:pt x="22879" y="1048"/>
                    <a:pt x="23026" y="901"/>
                    <a:pt x="23223" y="901"/>
                  </a:cubicBezTo>
                  <a:cubicBezTo>
                    <a:pt x="23229" y="901"/>
                    <a:pt x="23234" y="901"/>
                    <a:pt x="23240" y="902"/>
                  </a:cubicBezTo>
                  <a:cubicBezTo>
                    <a:pt x="23383" y="902"/>
                    <a:pt x="23731" y="1116"/>
                    <a:pt x="23838" y="1205"/>
                  </a:cubicBezTo>
                  <a:cubicBezTo>
                    <a:pt x="23695" y="1011"/>
                    <a:pt x="23677" y="949"/>
                    <a:pt x="23720" y="949"/>
                  </a:cubicBezTo>
                  <a:cubicBezTo>
                    <a:pt x="23775" y="949"/>
                    <a:pt x="23931" y="1054"/>
                    <a:pt x="24042" y="1115"/>
                  </a:cubicBezTo>
                  <a:lnTo>
                    <a:pt x="24042" y="1115"/>
                  </a:lnTo>
                  <a:cubicBezTo>
                    <a:pt x="24036" y="1119"/>
                    <a:pt x="24004" y="1176"/>
                    <a:pt x="23972" y="1232"/>
                  </a:cubicBezTo>
                  <a:cubicBezTo>
                    <a:pt x="23990" y="1258"/>
                    <a:pt x="24016" y="1285"/>
                    <a:pt x="24043" y="1321"/>
                  </a:cubicBezTo>
                  <a:cubicBezTo>
                    <a:pt x="24074" y="1308"/>
                    <a:pt x="24099" y="1302"/>
                    <a:pt x="24120" y="1302"/>
                  </a:cubicBezTo>
                  <a:cubicBezTo>
                    <a:pt x="24169" y="1302"/>
                    <a:pt x="24188" y="1338"/>
                    <a:pt x="24195" y="1401"/>
                  </a:cubicBezTo>
                  <a:cubicBezTo>
                    <a:pt x="24320" y="1249"/>
                    <a:pt x="24391" y="1071"/>
                    <a:pt x="24605" y="1009"/>
                  </a:cubicBezTo>
                  <a:cubicBezTo>
                    <a:pt x="24672" y="989"/>
                    <a:pt x="24932" y="981"/>
                    <a:pt x="25207" y="981"/>
                  </a:cubicBezTo>
                  <a:cubicBezTo>
                    <a:pt x="25557" y="981"/>
                    <a:pt x="25931" y="994"/>
                    <a:pt x="25961" y="1009"/>
                  </a:cubicBezTo>
                  <a:cubicBezTo>
                    <a:pt x="25943" y="1035"/>
                    <a:pt x="25925" y="1062"/>
                    <a:pt x="25916" y="1089"/>
                  </a:cubicBezTo>
                  <a:cubicBezTo>
                    <a:pt x="26014" y="1058"/>
                    <a:pt x="26116" y="1045"/>
                    <a:pt x="26224" y="1045"/>
                  </a:cubicBezTo>
                  <a:cubicBezTo>
                    <a:pt x="26275" y="1045"/>
                    <a:pt x="26327" y="1048"/>
                    <a:pt x="26380" y="1053"/>
                  </a:cubicBezTo>
                  <a:cubicBezTo>
                    <a:pt x="26505" y="1029"/>
                    <a:pt x="26630" y="1018"/>
                    <a:pt x="26742" y="1018"/>
                  </a:cubicBezTo>
                  <a:cubicBezTo>
                    <a:pt x="26798" y="1018"/>
                    <a:pt x="26850" y="1021"/>
                    <a:pt x="26898" y="1026"/>
                  </a:cubicBezTo>
                  <a:cubicBezTo>
                    <a:pt x="26960" y="1035"/>
                    <a:pt x="27076" y="1089"/>
                    <a:pt x="27192" y="1142"/>
                  </a:cubicBezTo>
                  <a:cubicBezTo>
                    <a:pt x="27290" y="1160"/>
                    <a:pt x="27388" y="1205"/>
                    <a:pt x="27415" y="1232"/>
                  </a:cubicBezTo>
                  <a:cubicBezTo>
                    <a:pt x="27442" y="1239"/>
                    <a:pt x="27467" y="1244"/>
                    <a:pt x="27488" y="1244"/>
                  </a:cubicBezTo>
                  <a:cubicBezTo>
                    <a:pt x="27564" y="1244"/>
                    <a:pt x="27592" y="1187"/>
                    <a:pt x="27522" y="1026"/>
                  </a:cubicBezTo>
                  <a:lnTo>
                    <a:pt x="27522" y="1026"/>
                  </a:lnTo>
                  <a:cubicBezTo>
                    <a:pt x="27620" y="1062"/>
                    <a:pt x="27692" y="1116"/>
                    <a:pt x="27763" y="1187"/>
                  </a:cubicBezTo>
                  <a:cubicBezTo>
                    <a:pt x="27897" y="1125"/>
                    <a:pt x="28031" y="1062"/>
                    <a:pt x="28173" y="1018"/>
                  </a:cubicBezTo>
                  <a:cubicBezTo>
                    <a:pt x="28348" y="1000"/>
                    <a:pt x="28511" y="986"/>
                    <a:pt x="28677" y="986"/>
                  </a:cubicBezTo>
                  <a:cubicBezTo>
                    <a:pt x="28766" y="986"/>
                    <a:pt x="28856" y="990"/>
                    <a:pt x="28950" y="1000"/>
                  </a:cubicBezTo>
                  <a:cubicBezTo>
                    <a:pt x="28959" y="1009"/>
                    <a:pt x="28985" y="1009"/>
                    <a:pt x="29012" y="1018"/>
                  </a:cubicBezTo>
                  <a:cubicBezTo>
                    <a:pt x="29012" y="1018"/>
                    <a:pt x="29003" y="1009"/>
                    <a:pt x="29003" y="1009"/>
                  </a:cubicBezTo>
                  <a:cubicBezTo>
                    <a:pt x="29120" y="942"/>
                    <a:pt x="29271" y="924"/>
                    <a:pt x="29418" y="924"/>
                  </a:cubicBezTo>
                  <a:cubicBezTo>
                    <a:pt x="29507" y="924"/>
                    <a:pt x="29595" y="930"/>
                    <a:pt x="29672" y="937"/>
                  </a:cubicBezTo>
                  <a:cubicBezTo>
                    <a:pt x="29672" y="946"/>
                    <a:pt x="29672" y="955"/>
                    <a:pt x="29672" y="964"/>
                  </a:cubicBezTo>
                  <a:cubicBezTo>
                    <a:pt x="29699" y="982"/>
                    <a:pt x="29726" y="1000"/>
                    <a:pt x="29753" y="1026"/>
                  </a:cubicBezTo>
                  <a:cubicBezTo>
                    <a:pt x="29770" y="982"/>
                    <a:pt x="29788" y="955"/>
                    <a:pt x="29842" y="946"/>
                  </a:cubicBezTo>
                  <a:cubicBezTo>
                    <a:pt x="29913" y="939"/>
                    <a:pt x="30002" y="936"/>
                    <a:pt x="30095" y="936"/>
                  </a:cubicBezTo>
                  <a:cubicBezTo>
                    <a:pt x="30245" y="936"/>
                    <a:pt x="30407" y="944"/>
                    <a:pt x="30529" y="955"/>
                  </a:cubicBezTo>
                  <a:cubicBezTo>
                    <a:pt x="30484" y="955"/>
                    <a:pt x="30422" y="1214"/>
                    <a:pt x="30395" y="1267"/>
                  </a:cubicBezTo>
                  <a:cubicBezTo>
                    <a:pt x="30425" y="1267"/>
                    <a:pt x="30454" y="1271"/>
                    <a:pt x="30484" y="1271"/>
                  </a:cubicBezTo>
                  <a:cubicBezTo>
                    <a:pt x="30499" y="1271"/>
                    <a:pt x="30514" y="1270"/>
                    <a:pt x="30529" y="1267"/>
                  </a:cubicBezTo>
                  <a:cubicBezTo>
                    <a:pt x="30654" y="1214"/>
                    <a:pt x="30778" y="1053"/>
                    <a:pt x="30618" y="946"/>
                  </a:cubicBezTo>
                  <a:cubicBezTo>
                    <a:pt x="30662" y="932"/>
                    <a:pt x="30699" y="926"/>
                    <a:pt x="30730" y="926"/>
                  </a:cubicBezTo>
                  <a:cubicBezTo>
                    <a:pt x="30819" y="926"/>
                    <a:pt x="30864" y="976"/>
                    <a:pt x="30903" y="1035"/>
                  </a:cubicBezTo>
                  <a:cubicBezTo>
                    <a:pt x="30962" y="999"/>
                    <a:pt x="31020" y="968"/>
                    <a:pt x="31064" y="968"/>
                  </a:cubicBezTo>
                  <a:cubicBezTo>
                    <a:pt x="31074" y="968"/>
                    <a:pt x="31083" y="970"/>
                    <a:pt x="31091" y="973"/>
                  </a:cubicBezTo>
                  <a:cubicBezTo>
                    <a:pt x="31100" y="982"/>
                    <a:pt x="31073" y="1080"/>
                    <a:pt x="31046" y="1205"/>
                  </a:cubicBezTo>
                  <a:cubicBezTo>
                    <a:pt x="31055" y="1205"/>
                    <a:pt x="31064" y="1214"/>
                    <a:pt x="31064" y="1214"/>
                  </a:cubicBezTo>
                  <a:cubicBezTo>
                    <a:pt x="31068" y="1216"/>
                    <a:pt x="31071" y="1217"/>
                    <a:pt x="31075" y="1217"/>
                  </a:cubicBezTo>
                  <a:cubicBezTo>
                    <a:pt x="31126" y="1217"/>
                    <a:pt x="31126" y="972"/>
                    <a:pt x="31126" y="964"/>
                  </a:cubicBezTo>
                  <a:cubicBezTo>
                    <a:pt x="31144" y="982"/>
                    <a:pt x="31171" y="1009"/>
                    <a:pt x="31189" y="1026"/>
                  </a:cubicBezTo>
                  <a:cubicBezTo>
                    <a:pt x="31216" y="982"/>
                    <a:pt x="31242" y="946"/>
                    <a:pt x="31251" y="928"/>
                  </a:cubicBezTo>
                  <a:cubicBezTo>
                    <a:pt x="31273" y="900"/>
                    <a:pt x="31331" y="891"/>
                    <a:pt x="31398" y="891"/>
                  </a:cubicBezTo>
                  <a:cubicBezTo>
                    <a:pt x="31499" y="891"/>
                    <a:pt x="31619" y="910"/>
                    <a:pt x="31662" y="910"/>
                  </a:cubicBezTo>
                  <a:cubicBezTo>
                    <a:pt x="31608" y="1026"/>
                    <a:pt x="31563" y="1107"/>
                    <a:pt x="31519" y="1142"/>
                  </a:cubicBezTo>
                  <a:cubicBezTo>
                    <a:pt x="31555" y="1151"/>
                    <a:pt x="31590" y="1160"/>
                    <a:pt x="31626" y="1169"/>
                  </a:cubicBezTo>
                  <a:cubicBezTo>
                    <a:pt x="31671" y="1044"/>
                    <a:pt x="31733" y="910"/>
                    <a:pt x="31840" y="910"/>
                  </a:cubicBezTo>
                  <a:cubicBezTo>
                    <a:pt x="31840" y="964"/>
                    <a:pt x="31662" y="1455"/>
                    <a:pt x="31715" y="1455"/>
                  </a:cubicBezTo>
                  <a:lnTo>
                    <a:pt x="31760" y="1455"/>
                  </a:lnTo>
                  <a:cubicBezTo>
                    <a:pt x="31778" y="1455"/>
                    <a:pt x="31787" y="1446"/>
                    <a:pt x="31804" y="1446"/>
                  </a:cubicBezTo>
                  <a:cubicBezTo>
                    <a:pt x="31831" y="1446"/>
                    <a:pt x="31858" y="1437"/>
                    <a:pt x="31876" y="1437"/>
                  </a:cubicBezTo>
                  <a:cubicBezTo>
                    <a:pt x="31876" y="1428"/>
                    <a:pt x="31876" y="1419"/>
                    <a:pt x="31876" y="1410"/>
                  </a:cubicBezTo>
                  <a:cubicBezTo>
                    <a:pt x="31876" y="1365"/>
                    <a:pt x="31938" y="1321"/>
                    <a:pt x="32010" y="1285"/>
                  </a:cubicBezTo>
                  <a:cubicBezTo>
                    <a:pt x="32018" y="1243"/>
                    <a:pt x="32018" y="1185"/>
                    <a:pt x="32018" y="1134"/>
                  </a:cubicBezTo>
                  <a:lnTo>
                    <a:pt x="32018" y="1134"/>
                  </a:lnTo>
                  <a:cubicBezTo>
                    <a:pt x="31983" y="1214"/>
                    <a:pt x="31920" y="1276"/>
                    <a:pt x="31831" y="1294"/>
                  </a:cubicBezTo>
                  <a:cubicBezTo>
                    <a:pt x="31742" y="1294"/>
                    <a:pt x="31965" y="1142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4"/>
                    <a:pt x="32018" y="1134"/>
                    <a:pt x="32018" y="1134"/>
                  </a:cubicBezTo>
                  <a:lnTo>
                    <a:pt x="32018" y="1134"/>
                  </a:lnTo>
                  <a:cubicBezTo>
                    <a:pt x="32018" y="1131"/>
                    <a:pt x="32018" y="1128"/>
                    <a:pt x="32018" y="1125"/>
                  </a:cubicBezTo>
                  <a:cubicBezTo>
                    <a:pt x="31974" y="1116"/>
                    <a:pt x="31938" y="1107"/>
                    <a:pt x="31894" y="1089"/>
                  </a:cubicBezTo>
                  <a:cubicBezTo>
                    <a:pt x="31926" y="1063"/>
                    <a:pt x="31967" y="1042"/>
                    <a:pt x="31997" y="1042"/>
                  </a:cubicBezTo>
                  <a:cubicBezTo>
                    <a:pt x="32009" y="1042"/>
                    <a:pt x="32020" y="1046"/>
                    <a:pt x="32027" y="1053"/>
                  </a:cubicBezTo>
                  <a:cubicBezTo>
                    <a:pt x="32027" y="1048"/>
                    <a:pt x="32027" y="1043"/>
                    <a:pt x="32027" y="1037"/>
                  </a:cubicBezTo>
                  <a:lnTo>
                    <a:pt x="32027" y="1037"/>
                  </a:lnTo>
                  <a:cubicBezTo>
                    <a:pt x="32033" y="1081"/>
                    <a:pt x="32057" y="1098"/>
                    <a:pt x="32091" y="1098"/>
                  </a:cubicBezTo>
                  <a:cubicBezTo>
                    <a:pt x="32151" y="1098"/>
                    <a:pt x="32241" y="1046"/>
                    <a:pt x="32313" y="1000"/>
                  </a:cubicBezTo>
                  <a:lnTo>
                    <a:pt x="32313" y="1000"/>
                  </a:lnTo>
                  <a:cubicBezTo>
                    <a:pt x="32277" y="1053"/>
                    <a:pt x="32259" y="1125"/>
                    <a:pt x="32259" y="1196"/>
                  </a:cubicBezTo>
                  <a:cubicBezTo>
                    <a:pt x="32265" y="1196"/>
                    <a:pt x="32271" y="1195"/>
                    <a:pt x="32275" y="1195"/>
                  </a:cubicBezTo>
                  <a:cubicBezTo>
                    <a:pt x="32376" y="1195"/>
                    <a:pt x="32294" y="1279"/>
                    <a:pt x="32277" y="1339"/>
                  </a:cubicBezTo>
                  <a:cubicBezTo>
                    <a:pt x="32277" y="1348"/>
                    <a:pt x="32286" y="1365"/>
                    <a:pt x="32286" y="1374"/>
                  </a:cubicBezTo>
                  <a:cubicBezTo>
                    <a:pt x="32291" y="1377"/>
                    <a:pt x="32297" y="1378"/>
                    <a:pt x="32305" y="1378"/>
                  </a:cubicBezTo>
                  <a:cubicBezTo>
                    <a:pt x="32326" y="1378"/>
                    <a:pt x="32359" y="1370"/>
                    <a:pt x="32411" y="1357"/>
                  </a:cubicBezTo>
                  <a:lnTo>
                    <a:pt x="32411" y="1357"/>
                  </a:lnTo>
                  <a:cubicBezTo>
                    <a:pt x="32411" y="1383"/>
                    <a:pt x="32375" y="1428"/>
                    <a:pt x="32331" y="1464"/>
                  </a:cubicBezTo>
                  <a:cubicBezTo>
                    <a:pt x="32343" y="1478"/>
                    <a:pt x="32356" y="1486"/>
                    <a:pt x="32371" y="1486"/>
                  </a:cubicBezTo>
                  <a:cubicBezTo>
                    <a:pt x="32412" y="1486"/>
                    <a:pt x="32463" y="1425"/>
                    <a:pt x="32509" y="1267"/>
                  </a:cubicBezTo>
                  <a:cubicBezTo>
                    <a:pt x="32520" y="1285"/>
                    <a:pt x="32540" y="1293"/>
                    <a:pt x="32566" y="1293"/>
                  </a:cubicBezTo>
                  <a:cubicBezTo>
                    <a:pt x="32735" y="1293"/>
                    <a:pt x="33162" y="973"/>
                    <a:pt x="33239" y="973"/>
                  </a:cubicBezTo>
                  <a:cubicBezTo>
                    <a:pt x="33263" y="973"/>
                    <a:pt x="33252" y="1005"/>
                    <a:pt x="33187" y="1089"/>
                  </a:cubicBezTo>
                  <a:lnTo>
                    <a:pt x="33232" y="1089"/>
                  </a:lnTo>
                  <a:cubicBezTo>
                    <a:pt x="33278" y="1076"/>
                    <a:pt x="33344" y="1068"/>
                    <a:pt x="33403" y="1068"/>
                  </a:cubicBezTo>
                  <a:cubicBezTo>
                    <a:pt x="33469" y="1068"/>
                    <a:pt x="33526" y="1078"/>
                    <a:pt x="33535" y="1107"/>
                  </a:cubicBezTo>
                  <a:cubicBezTo>
                    <a:pt x="33553" y="1142"/>
                    <a:pt x="33464" y="1160"/>
                    <a:pt x="33392" y="1196"/>
                  </a:cubicBezTo>
                  <a:cubicBezTo>
                    <a:pt x="33415" y="1241"/>
                    <a:pt x="33387" y="1261"/>
                    <a:pt x="33336" y="1261"/>
                  </a:cubicBezTo>
                  <a:cubicBezTo>
                    <a:pt x="33326" y="1261"/>
                    <a:pt x="33315" y="1260"/>
                    <a:pt x="33303" y="1258"/>
                  </a:cubicBezTo>
                  <a:cubicBezTo>
                    <a:pt x="33294" y="1267"/>
                    <a:pt x="33294" y="1285"/>
                    <a:pt x="33303" y="1303"/>
                  </a:cubicBezTo>
                  <a:cubicBezTo>
                    <a:pt x="33374" y="1410"/>
                    <a:pt x="33758" y="1339"/>
                    <a:pt x="33669" y="1624"/>
                  </a:cubicBezTo>
                  <a:cubicBezTo>
                    <a:pt x="33660" y="1651"/>
                    <a:pt x="33651" y="1678"/>
                    <a:pt x="33642" y="1704"/>
                  </a:cubicBezTo>
                  <a:cubicBezTo>
                    <a:pt x="33651" y="1696"/>
                    <a:pt x="33669" y="1696"/>
                    <a:pt x="33696" y="1696"/>
                  </a:cubicBezTo>
                  <a:cubicBezTo>
                    <a:pt x="33740" y="1660"/>
                    <a:pt x="33794" y="1624"/>
                    <a:pt x="33847" y="1588"/>
                  </a:cubicBezTo>
                  <a:cubicBezTo>
                    <a:pt x="33829" y="1588"/>
                    <a:pt x="33821" y="1597"/>
                    <a:pt x="33821" y="1597"/>
                  </a:cubicBezTo>
                  <a:cubicBezTo>
                    <a:pt x="33794" y="1419"/>
                    <a:pt x="33874" y="1348"/>
                    <a:pt x="33678" y="1241"/>
                  </a:cubicBezTo>
                  <a:cubicBezTo>
                    <a:pt x="33874" y="1223"/>
                    <a:pt x="33624" y="1178"/>
                    <a:pt x="33749" y="1151"/>
                  </a:cubicBezTo>
                  <a:cubicBezTo>
                    <a:pt x="33731" y="1142"/>
                    <a:pt x="33731" y="1116"/>
                    <a:pt x="33740" y="1089"/>
                  </a:cubicBezTo>
                  <a:lnTo>
                    <a:pt x="33740" y="1089"/>
                  </a:lnTo>
                  <a:cubicBezTo>
                    <a:pt x="33745" y="1089"/>
                    <a:pt x="33751" y="1090"/>
                    <a:pt x="33756" y="1090"/>
                  </a:cubicBezTo>
                  <a:cubicBezTo>
                    <a:pt x="33856" y="1090"/>
                    <a:pt x="34016" y="1014"/>
                    <a:pt x="34168" y="955"/>
                  </a:cubicBezTo>
                  <a:cubicBezTo>
                    <a:pt x="34168" y="946"/>
                    <a:pt x="34177" y="937"/>
                    <a:pt x="34177" y="928"/>
                  </a:cubicBezTo>
                  <a:cubicBezTo>
                    <a:pt x="34191" y="924"/>
                    <a:pt x="34204" y="922"/>
                    <a:pt x="34216" y="922"/>
                  </a:cubicBezTo>
                  <a:cubicBezTo>
                    <a:pt x="34229" y="922"/>
                    <a:pt x="34240" y="924"/>
                    <a:pt x="34249" y="928"/>
                  </a:cubicBezTo>
                  <a:cubicBezTo>
                    <a:pt x="34325" y="904"/>
                    <a:pt x="34399" y="887"/>
                    <a:pt x="34467" y="887"/>
                  </a:cubicBezTo>
                  <a:cubicBezTo>
                    <a:pt x="34575" y="887"/>
                    <a:pt x="34667" y="931"/>
                    <a:pt x="34722" y="1062"/>
                  </a:cubicBezTo>
                  <a:cubicBezTo>
                    <a:pt x="34717" y="1057"/>
                    <a:pt x="34713" y="1055"/>
                    <a:pt x="34709" y="1055"/>
                  </a:cubicBezTo>
                  <a:cubicBezTo>
                    <a:pt x="34688" y="1055"/>
                    <a:pt x="34695" y="1146"/>
                    <a:pt x="34695" y="1223"/>
                  </a:cubicBezTo>
                  <a:cubicBezTo>
                    <a:pt x="34793" y="1160"/>
                    <a:pt x="34909" y="1151"/>
                    <a:pt x="35061" y="1151"/>
                  </a:cubicBezTo>
                  <a:cubicBezTo>
                    <a:pt x="35199" y="1030"/>
                    <a:pt x="35337" y="901"/>
                    <a:pt x="35524" y="901"/>
                  </a:cubicBezTo>
                  <a:cubicBezTo>
                    <a:pt x="35530" y="901"/>
                    <a:pt x="35536" y="901"/>
                    <a:pt x="35542" y="902"/>
                  </a:cubicBezTo>
                  <a:cubicBezTo>
                    <a:pt x="35649" y="902"/>
                    <a:pt x="35890" y="1035"/>
                    <a:pt x="36042" y="1134"/>
                  </a:cubicBezTo>
                  <a:cubicBezTo>
                    <a:pt x="36051" y="1134"/>
                    <a:pt x="36069" y="1134"/>
                    <a:pt x="36078" y="1125"/>
                  </a:cubicBezTo>
                  <a:cubicBezTo>
                    <a:pt x="35986" y="991"/>
                    <a:pt x="35979" y="946"/>
                    <a:pt x="36016" y="946"/>
                  </a:cubicBezTo>
                  <a:cubicBezTo>
                    <a:pt x="36065" y="946"/>
                    <a:pt x="36193" y="1028"/>
                    <a:pt x="36301" y="1089"/>
                  </a:cubicBezTo>
                  <a:cubicBezTo>
                    <a:pt x="36529" y="1048"/>
                    <a:pt x="36757" y="1007"/>
                    <a:pt x="36998" y="1007"/>
                  </a:cubicBezTo>
                  <a:cubicBezTo>
                    <a:pt x="37021" y="1007"/>
                    <a:pt x="37044" y="1008"/>
                    <a:pt x="37068" y="1009"/>
                  </a:cubicBezTo>
                  <a:cubicBezTo>
                    <a:pt x="37059" y="1026"/>
                    <a:pt x="36818" y="1339"/>
                    <a:pt x="36818" y="1339"/>
                  </a:cubicBezTo>
                  <a:cubicBezTo>
                    <a:pt x="36786" y="1243"/>
                    <a:pt x="36729" y="1201"/>
                    <a:pt x="36687" y="1201"/>
                  </a:cubicBezTo>
                  <a:cubicBezTo>
                    <a:pt x="36635" y="1201"/>
                    <a:pt x="36606" y="1266"/>
                    <a:pt x="36675" y="1374"/>
                  </a:cubicBezTo>
                  <a:cubicBezTo>
                    <a:pt x="36697" y="1362"/>
                    <a:pt x="36719" y="1357"/>
                    <a:pt x="36741" y="1357"/>
                  </a:cubicBezTo>
                  <a:cubicBezTo>
                    <a:pt x="36799" y="1357"/>
                    <a:pt x="36858" y="1396"/>
                    <a:pt x="36916" y="1455"/>
                  </a:cubicBezTo>
                  <a:cubicBezTo>
                    <a:pt x="36916" y="1420"/>
                    <a:pt x="37288" y="1115"/>
                    <a:pt x="37267" y="1115"/>
                  </a:cubicBezTo>
                  <a:lnTo>
                    <a:pt x="37267" y="1115"/>
                  </a:lnTo>
                  <a:cubicBezTo>
                    <a:pt x="37266" y="1115"/>
                    <a:pt x="37265" y="1115"/>
                    <a:pt x="37264" y="1116"/>
                  </a:cubicBezTo>
                  <a:cubicBezTo>
                    <a:pt x="37326" y="1089"/>
                    <a:pt x="37567" y="1035"/>
                    <a:pt x="37621" y="1035"/>
                  </a:cubicBezTo>
                  <a:cubicBezTo>
                    <a:pt x="37738" y="1032"/>
                    <a:pt x="37784" y="1015"/>
                    <a:pt x="37799" y="1015"/>
                  </a:cubicBezTo>
                  <a:cubicBezTo>
                    <a:pt x="37819" y="1015"/>
                    <a:pt x="37773" y="1050"/>
                    <a:pt x="37773" y="1214"/>
                  </a:cubicBezTo>
                  <a:cubicBezTo>
                    <a:pt x="37826" y="1080"/>
                    <a:pt x="37924" y="1009"/>
                    <a:pt x="38067" y="991"/>
                  </a:cubicBezTo>
                  <a:lnTo>
                    <a:pt x="38067" y="991"/>
                  </a:lnTo>
                  <a:cubicBezTo>
                    <a:pt x="38067" y="1000"/>
                    <a:pt x="37888" y="1160"/>
                    <a:pt x="38004" y="1160"/>
                  </a:cubicBezTo>
                  <a:cubicBezTo>
                    <a:pt x="38120" y="1107"/>
                    <a:pt x="38245" y="1071"/>
                    <a:pt x="38388" y="1053"/>
                  </a:cubicBezTo>
                  <a:cubicBezTo>
                    <a:pt x="38415" y="1026"/>
                    <a:pt x="38459" y="1009"/>
                    <a:pt x="38540" y="1009"/>
                  </a:cubicBezTo>
                  <a:cubicBezTo>
                    <a:pt x="38549" y="1009"/>
                    <a:pt x="38540" y="1026"/>
                    <a:pt x="38531" y="1044"/>
                  </a:cubicBezTo>
                  <a:cubicBezTo>
                    <a:pt x="38629" y="1044"/>
                    <a:pt x="38727" y="1053"/>
                    <a:pt x="38834" y="1062"/>
                  </a:cubicBezTo>
                  <a:cubicBezTo>
                    <a:pt x="38849" y="1040"/>
                    <a:pt x="38900" y="1024"/>
                    <a:pt x="39007" y="1024"/>
                  </a:cubicBezTo>
                  <a:cubicBezTo>
                    <a:pt x="39030" y="1024"/>
                    <a:pt x="39055" y="1025"/>
                    <a:pt x="39084" y="1026"/>
                  </a:cubicBezTo>
                  <a:cubicBezTo>
                    <a:pt x="39057" y="1053"/>
                    <a:pt x="39039" y="1080"/>
                    <a:pt x="39030" y="1098"/>
                  </a:cubicBezTo>
                  <a:cubicBezTo>
                    <a:pt x="39129" y="1125"/>
                    <a:pt x="39236" y="1151"/>
                    <a:pt x="39343" y="1187"/>
                  </a:cubicBezTo>
                  <a:cubicBezTo>
                    <a:pt x="39289" y="1136"/>
                    <a:pt x="39306" y="1117"/>
                    <a:pt x="39355" y="1117"/>
                  </a:cubicBezTo>
                  <a:cubicBezTo>
                    <a:pt x="39460" y="1117"/>
                    <a:pt x="39711" y="1204"/>
                    <a:pt x="39717" y="1241"/>
                  </a:cubicBezTo>
                  <a:cubicBezTo>
                    <a:pt x="39726" y="1249"/>
                    <a:pt x="39726" y="1258"/>
                    <a:pt x="39726" y="1258"/>
                  </a:cubicBezTo>
                  <a:cubicBezTo>
                    <a:pt x="39726" y="1267"/>
                    <a:pt x="39735" y="1267"/>
                    <a:pt x="39735" y="1267"/>
                  </a:cubicBezTo>
                  <a:cubicBezTo>
                    <a:pt x="39726" y="1196"/>
                    <a:pt x="39700" y="1152"/>
                    <a:pt x="39638" y="1125"/>
                  </a:cubicBezTo>
                  <a:lnTo>
                    <a:pt x="39638" y="1125"/>
                  </a:lnTo>
                  <a:cubicBezTo>
                    <a:pt x="39643" y="1127"/>
                    <a:pt x="39658" y="1128"/>
                    <a:pt x="39679" y="1128"/>
                  </a:cubicBezTo>
                  <a:cubicBezTo>
                    <a:pt x="39842" y="1128"/>
                    <a:pt x="40413" y="1078"/>
                    <a:pt x="40476" y="1062"/>
                  </a:cubicBezTo>
                  <a:lnTo>
                    <a:pt x="40476" y="1062"/>
                  </a:lnTo>
                  <a:cubicBezTo>
                    <a:pt x="40449" y="1089"/>
                    <a:pt x="40422" y="1125"/>
                    <a:pt x="40386" y="1160"/>
                  </a:cubicBezTo>
                  <a:cubicBezTo>
                    <a:pt x="40609" y="1107"/>
                    <a:pt x="40797" y="1080"/>
                    <a:pt x="40859" y="1053"/>
                  </a:cubicBezTo>
                  <a:lnTo>
                    <a:pt x="40859" y="1053"/>
                  </a:lnTo>
                  <a:cubicBezTo>
                    <a:pt x="40850" y="1080"/>
                    <a:pt x="40850" y="1098"/>
                    <a:pt x="40850" y="1125"/>
                  </a:cubicBezTo>
                  <a:cubicBezTo>
                    <a:pt x="40913" y="1080"/>
                    <a:pt x="40966" y="1053"/>
                    <a:pt x="40993" y="1053"/>
                  </a:cubicBezTo>
                  <a:cubicBezTo>
                    <a:pt x="40957" y="1089"/>
                    <a:pt x="41038" y="1125"/>
                    <a:pt x="41154" y="1151"/>
                  </a:cubicBezTo>
                  <a:cubicBezTo>
                    <a:pt x="41171" y="1116"/>
                    <a:pt x="41207" y="1080"/>
                    <a:pt x="41243" y="1053"/>
                  </a:cubicBezTo>
                  <a:cubicBezTo>
                    <a:pt x="41252" y="1071"/>
                    <a:pt x="41305" y="1125"/>
                    <a:pt x="41359" y="1178"/>
                  </a:cubicBezTo>
                  <a:cubicBezTo>
                    <a:pt x="41417" y="1186"/>
                    <a:pt x="41476" y="1187"/>
                    <a:pt x="41527" y="1187"/>
                  </a:cubicBezTo>
                  <a:lnTo>
                    <a:pt x="41527" y="1187"/>
                  </a:lnTo>
                  <a:cubicBezTo>
                    <a:pt x="41485" y="1166"/>
                    <a:pt x="41321" y="1016"/>
                    <a:pt x="41305" y="1009"/>
                  </a:cubicBezTo>
                  <a:cubicBezTo>
                    <a:pt x="41368" y="973"/>
                    <a:pt x="41448" y="946"/>
                    <a:pt x="41537" y="937"/>
                  </a:cubicBezTo>
                  <a:cubicBezTo>
                    <a:pt x="41490" y="879"/>
                    <a:pt x="41428" y="828"/>
                    <a:pt x="41528" y="828"/>
                  </a:cubicBezTo>
                  <a:cubicBezTo>
                    <a:pt x="41580" y="828"/>
                    <a:pt x="41676" y="841"/>
                    <a:pt x="41841" y="875"/>
                  </a:cubicBezTo>
                  <a:cubicBezTo>
                    <a:pt x="41796" y="884"/>
                    <a:pt x="41778" y="902"/>
                    <a:pt x="41760" y="928"/>
                  </a:cubicBezTo>
                  <a:cubicBezTo>
                    <a:pt x="41832" y="928"/>
                    <a:pt x="41912" y="928"/>
                    <a:pt x="41974" y="937"/>
                  </a:cubicBezTo>
                  <a:cubicBezTo>
                    <a:pt x="41938" y="1062"/>
                    <a:pt x="41914" y="1098"/>
                    <a:pt x="41890" y="1098"/>
                  </a:cubicBezTo>
                  <a:cubicBezTo>
                    <a:pt x="41858" y="1098"/>
                    <a:pt x="41826" y="1039"/>
                    <a:pt x="41766" y="1039"/>
                  </a:cubicBezTo>
                  <a:cubicBezTo>
                    <a:pt x="41747" y="1039"/>
                    <a:pt x="41724" y="1045"/>
                    <a:pt x="41698" y="1062"/>
                  </a:cubicBezTo>
                  <a:cubicBezTo>
                    <a:pt x="41680" y="1071"/>
                    <a:pt x="41876" y="1187"/>
                    <a:pt x="41921" y="1187"/>
                  </a:cubicBezTo>
                  <a:cubicBezTo>
                    <a:pt x="41926" y="1188"/>
                    <a:pt x="41931" y="1188"/>
                    <a:pt x="41936" y="1188"/>
                  </a:cubicBezTo>
                  <a:cubicBezTo>
                    <a:pt x="42067" y="1188"/>
                    <a:pt x="41997" y="963"/>
                    <a:pt x="42135" y="946"/>
                  </a:cubicBezTo>
                  <a:cubicBezTo>
                    <a:pt x="42191" y="939"/>
                    <a:pt x="42259" y="936"/>
                    <a:pt x="42331" y="936"/>
                  </a:cubicBezTo>
                  <a:cubicBezTo>
                    <a:pt x="42430" y="936"/>
                    <a:pt x="42537" y="941"/>
                    <a:pt x="42634" y="946"/>
                  </a:cubicBezTo>
                  <a:cubicBezTo>
                    <a:pt x="42643" y="937"/>
                    <a:pt x="42652" y="937"/>
                    <a:pt x="42670" y="928"/>
                  </a:cubicBezTo>
                  <a:cubicBezTo>
                    <a:pt x="42679" y="937"/>
                    <a:pt x="42679" y="937"/>
                    <a:pt x="42679" y="946"/>
                  </a:cubicBezTo>
                  <a:cubicBezTo>
                    <a:pt x="42733" y="946"/>
                    <a:pt x="42786" y="955"/>
                    <a:pt x="42831" y="955"/>
                  </a:cubicBezTo>
                  <a:cubicBezTo>
                    <a:pt x="42781" y="955"/>
                    <a:pt x="42716" y="1253"/>
                    <a:pt x="42686" y="1276"/>
                  </a:cubicBezTo>
                  <a:lnTo>
                    <a:pt x="42688" y="1276"/>
                  </a:lnTo>
                  <a:cubicBezTo>
                    <a:pt x="42742" y="1267"/>
                    <a:pt x="42795" y="1258"/>
                    <a:pt x="42849" y="1258"/>
                  </a:cubicBezTo>
                  <a:cubicBezTo>
                    <a:pt x="42911" y="1223"/>
                    <a:pt x="42973" y="1160"/>
                    <a:pt x="42991" y="1098"/>
                  </a:cubicBezTo>
                  <a:cubicBezTo>
                    <a:pt x="42938" y="1018"/>
                    <a:pt x="42884" y="955"/>
                    <a:pt x="42875" y="910"/>
                  </a:cubicBezTo>
                  <a:lnTo>
                    <a:pt x="42875" y="910"/>
                  </a:lnTo>
                  <a:cubicBezTo>
                    <a:pt x="42893" y="919"/>
                    <a:pt x="42911" y="928"/>
                    <a:pt x="42929" y="937"/>
                  </a:cubicBezTo>
                  <a:cubicBezTo>
                    <a:pt x="42969" y="929"/>
                    <a:pt x="43002" y="925"/>
                    <a:pt x="43030" y="925"/>
                  </a:cubicBezTo>
                  <a:cubicBezTo>
                    <a:pt x="43064" y="925"/>
                    <a:pt x="43092" y="931"/>
                    <a:pt x="43116" y="946"/>
                  </a:cubicBezTo>
                  <a:cubicBezTo>
                    <a:pt x="43125" y="937"/>
                    <a:pt x="43134" y="928"/>
                    <a:pt x="43152" y="919"/>
                  </a:cubicBezTo>
                  <a:cubicBezTo>
                    <a:pt x="43232" y="964"/>
                    <a:pt x="43312" y="1080"/>
                    <a:pt x="43402" y="1178"/>
                  </a:cubicBezTo>
                  <a:cubicBezTo>
                    <a:pt x="43420" y="1107"/>
                    <a:pt x="43420" y="973"/>
                    <a:pt x="43420" y="964"/>
                  </a:cubicBezTo>
                  <a:cubicBezTo>
                    <a:pt x="43687" y="1196"/>
                    <a:pt x="43616" y="1241"/>
                    <a:pt x="43473" y="1249"/>
                  </a:cubicBezTo>
                  <a:cubicBezTo>
                    <a:pt x="43534" y="1302"/>
                    <a:pt x="43594" y="1343"/>
                    <a:pt x="43666" y="1343"/>
                  </a:cubicBezTo>
                  <a:cubicBezTo>
                    <a:pt x="43678" y="1343"/>
                    <a:pt x="43692" y="1341"/>
                    <a:pt x="43705" y="1339"/>
                  </a:cubicBezTo>
                  <a:cubicBezTo>
                    <a:pt x="43767" y="1321"/>
                    <a:pt x="43812" y="1294"/>
                    <a:pt x="43848" y="1267"/>
                  </a:cubicBezTo>
                  <a:cubicBezTo>
                    <a:pt x="43776" y="1267"/>
                    <a:pt x="43687" y="1241"/>
                    <a:pt x="43687" y="1187"/>
                  </a:cubicBezTo>
                  <a:cubicBezTo>
                    <a:pt x="43687" y="1151"/>
                    <a:pt x="43725" y="1138"/>
                    <a:pt x="43773" y="1138"/>
                  </a:cubicBezTo>
                  <a:cubicBezTo>
                    <a:pt x="43821" y="1138"/>
                    <a:pt x="43879" y="1151"/>
                    <a:pt x="43919" y="1169"/>
                  </a:cubicBezTo>
                  <a:cubicBezTo>
                    <a:pt x="43955" y="1098"/>
                    <a:pt x="43946" y="1000"/>
                    <a:pt x="43892" y="910"/>
                  </a:cubicBezTo>
                  <a:lnTo>
                    <a:pt x="44205" y="910"/>
                  </a:lnTo>
                  <a:cubicBezTo>
                    <a:pt x="44133" y="1009"/>
                    <a:pt x="44133" y="1080"/>
                    <a:pt x="44151" y="1142"/>
                  </a:cubicBezTo>
                  <a:cubicBezTo>
                    <a:pt x="44160" y="1134"/>
                    <a:pt x="44169" y="1116"/>
                    <a:pt x="44178" y="1107"/>
                  </a:cubicBezTo>
                  <a:lnTo>
                    <a:pt x="44178" y="1107"/>
                  </a:lnTo>
                  <a:cubicBezTo>
                    <a:pt x="44169" y="1125"/>
                    <a:pt x="44160" y="1134"/>
                    <a:pt x="44160" y="1142"/>
                  </a:cubicBezTo>
                  <a:cubicBezTo>
                    <a:pt x="44169" y="1169"/>
                    <a:pt x="44178" y="1187"/>
                    <a:pt x="44196" y="1205"/>
                  </a:cubicBezTo>
                  <a:cubicBezTo>
                    <a:pt x="44240" y="1169"/>
                    <a:pt x="44294" y="1134"/>
                    <a:pt x="44321" y="1134"/>
                  </a:cubicBezTo>
                  <a:cubicBezTo>
                    <a:pt x="44294" y="1178"/>
                    <a:pt x="44267" y="1214"/>
                    <a:pt x="44240" y="1241"/>
                  </a:cubicBezTo>
                  <a:cubicBezTo>
                    <a:pt x="44258" y="1258"/>
                    <a:pt x="44276" y="1276"/>
                    <a:pt x="44303" y="1285"/>
                  </a:cubicBezTo>
                  <a:cubicBezTo>
                    <a:pt x="44383" y="1241"/>
                    <a:pt x="44490" y="1205"/>
                    <a:pt x="44535" y="1196"/>
                  </a:cubicBezTo>
                  <a:lnTo>
                    <a:pt x="44570" y="1196"/>
                  </a:lnTo>
                  <a:cubicBezTo>
                    <a:pt x="44581" y="1160"/>
                    <a:pt x="44593" y="1137"/>
                    <a:pt x="44608" y="1137"/>
                  </a:cubicBezTo>
                  <a:cubicBezTo>
                    <a:pt x="44630" y="1137"/>
                    <a:pt x="44658" y="1188"/>
                    <a:pt x="44695" y="1321"/>
                  </a:cubicBezTo>
                  <a:cubicBezTo>
                    <a:pt x="44704" y="1258"/>
                    <a:pt x="45088" y="1071"/>
                    <a:pt x="44999" y="1009"/>
                  </a:cubicBezTo>
                  <a:cubicBezTo>
                    <a:pt x="44930" y="961"/>
                    <a:pt x="44865" y="946"/>
                    <a:pt x="44801" y="946"/>
                  </a:cubicBezTo>
                  <a:cubicBezTo>
                    <a:pt x="44686" y="946"/>
                    <a:pt x="44577" y="995"/>
                    <a:pt x="44472" y="995"/>
                  </a:cubicBezTo>
                  <a:cubicBezTo>
                    <a:pt x="44406" y="995"/>
                    <a:pt x="44340" y="975"/>
                    <a:pt x="44276" y="910"/>
                  </a:cubicBezTo>
                  <a:cubicBezTo>
                    <a:pt x="44369" y="910"/>
                    <a:pt x="44503" y="901"/>
                    <a:pt x="44646" y="901"/>
                  </a:cubicBezTo>
                  <a:cubicBezTo>
                    <a:pt x="44916" y="901"/>
                    <a:pt x="45218" y="935"/>
                    <a:pt x="45329" y="1134"/>
                  </a:cubicBezTo>
                  <a:cubicBezTo>
                    <a:pt x="45358" y="1104"/>
                    <a:pt x="45412" y="1087"/>
                    <a:pt x="45465" y="1087"/>
                  </a:cubicBezTo>
                  <a:cubicBezTo>
                    <a:pt x="45476" y="1087"/>
                    <a:pt x="45487" y="1087"/>
                    <a:pt x="45498" y="1089"/>
                  </a:cubicBezTo>
                  <a:cubicBezTo>
                    <a:pt x="45489" y="1018"/>
                    <a:pt x="45436" y="955"/>
                    <a:pt x="45373" y="884"/>
                  </a:cubicBezTo>
                  <a:lnTo>
                    <a:pt x="45373" y="884"/>
                  </a:lnTo>
                  <a:cubicBezTo>
                    <a:pt x="45739" y="1009"/>
                    <a:pt x="46123" y="1062"/>
                    <a:pt x="46524" y="1080"/>
                  </a:cubicBezTo>
                  <a:cubicBezTo>
                    <a:pt x="46488" y="1053"/>
                    <a:pt x="46453" y="982"/>
                    <a:pt x="46479" y="928"/>
                  </a:cubicBezTo>
                  <a:cubicBezTo>
                    <a:pt x="46493" y="925"/>
                    <a:pt x="46506" y="923"/>
                    <a:pt x="46516" y="923"/>
                  </a:cubicBezTo>
                  <a:cubicBezTo>
                    <a:pt x="46560" y="923"/>
                    <a:pt x="46574" y="953"/>
                    <a:pt x="46560" y="1018"/>
                  </a:cubicBezTo>
                  <a:cubicBezTo>
                    <a:pt x="46569" y="1053"/>
                    <a:pt x="46569" y="1071"/>
                    <a:pt x="46560" y="1089"/>
                  </a:cubicBezTo>
                  <a:cubicBezTo>
                    <a:pt x="46703" y="1096"/>
                    <a:pt x="46847" y="1099"/>
                    <a:pt x="46990" y="1099"/>
                  </a:cubicBezTo>
                  <a:cubicBezTo>
                    <a:pt x="47372" y="1099"/>
                    <a:pt x="47751" y="1080"/>
                    <a:pt x="48121" y="1080"/>
                  </a:cubicBezTo>
                  <a:cubicBezTo>
                    <a:pt x="48183" y="1080"/>
                    <a:pt x="48344" y="1107"/>
                    <a:pt x="48478" y="1107"/>
                  </a:cubicBezTo>
                  <a:cubicBezTo>
                    <a:pt x="48540" y="1098"/>
                    <a:pt x="48594" y="1089"/>
                    <a:pt x="48656" y="1080"/>
                  </a:cubicBezTo>
                  <a:cubicBezTo>
                    <a:pt x="48674" y="1062"/>
                    <a:pt x="48665" y="1026"/>
                    <a:pt x="48612" y="982"/>
                  </a:cubicBezTo>
                  <a:cubicBezTo>
                    <a:pt x="48736" y="982"/>
                    <a:pt x="48906" y="991"/>
                    <a:pt x="49093" y="1018"/>
                  </a:cubicBezTo>
                  <a:cubicBezTo>
                    <a:pt x="49183" y="1009"/>
                    <a:pt x="49272" y="1009"/>
                    <a:pt x="49361" y="1009"/>
                  </a:cubicBezTo>
                  <a:cubicBezTo>
                    <a:pt x="49361" y="1018"/>
                    <a:pt x="49352" y="1035"/>
                    <a:pt x="49334" y="1053"/>
                  </a:cubicBezTo>
                  <a:cubicBezTo>
                    <a:pt x="49539" y="1098"/>
                    <a:pt x="49762" y="1151"/>
                    <a:pt x="49932" y="1232"/>
                  </a:cubicBezTo>
                  <a:cubicBezTo>
                    <a:pt x="49974" y="1219"/>
                    <a:pt x="50013" y="1214"/>
                    <a:pt x="50051" y="1214"/>
                  </a:cubicBezTo>
                  <a:cubicBezTo>
                    <a:pt x="50118" y="1214"/>
                    <a:pt x="50181" y="1229"/>
                    <a:pt x="50244" y="1241"/>
                  </a:cubicBezTo>
                  <a:cubicBezTo>
                    <a:pt x="50262" y="1160"/>
                    <a:pt x="50307" y="1089"/>
                    <a:pt x="50378" y="1053"/>
                  </a:cubicBezTo>
                  <a:lnTo>
                    <a:pt x="50378" y="1053"/>
                  </a:lnTo>
                  <a:cubicBezTo>
                    <a:pt x="50344" y="1149"/>
                    <a:pt x="50391" y="1183"/>
                    <a:pt x="50454" y="1183"/>
                  </a:cubicBezTo>
                  <a:cubicBezTo>
                    <a:pt x="50572" y="1183"/>
                    <a:pt x="50746" y="1061"/>
                    <a:pt x="50530" y="1009"/>
                  </a:cubicBezTo>
                  <a:cubicBezTo>
                    <a:pt x="50649" y="969"/>
                    <a:pt x="51024" y="908"/>
                    <a:pt x="51211" y="908"/>
                  </a:cubicBezTo>
                  <a:cubicBezTo>
                    <a:pt x="51234" y="908"/>
                    <a:pt x="51254" y="909"/>
                    <a:pt x="51270" y="910"/>
                  </a:cubicBezTo>
                  <a:cubicBezTo>
                    <a:pt x="51330" y="910"/>
                    <a:pt x="51550" y="877"/>
                    <a:pt x="51588" y="867"/>
                  </a:cubicBezTo>
                  <a:lnTo>
                    <a:pt x="51588" y="867"/>
                  </a:lnTo>
                  <a:cubicBezTo>
                    <a:pt x="51571" y="876"/>
                    <a:pt x="51556" y="958"/>
                    <a:pt x="51564" y="1000"/>
                  </a:cubicBezTo>
                  <a:cubicBezTo>
                    <a:pt x="51573" y="1009"/>
                    <a:pt x="51573" y="1018"/>
                    <a:pt x="51573" y="1026"/>
                  </a:cubicBezTo>
                  <a:lnTo>
                    <a:pt x="51582" y="1026"/>
                  </a:lnTo>
                  <a:cubicBezTo>
                    <a:pt x="51680" y="1000"/>
                    <a:pt x="51725" y="928"/>
                    <a:pt x="51707" y="821"/>
                  </a:cubicBezTo>
                  <a:cubicBezTo>
                    <a:pt x="51741" y="812"/>
                    <a:pt x="51784" y="807"/>
                    <a:pt x="51832" y="807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23" y="37451"/>
                  </a:lnTo>
                  <a:lnTo>
                    <a:pt x="666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89" name="Google Shape;18889;p34"/>
            <p:cNvGrpSpPr/>
            <p:nvPr/>
          </p:nvGrpSpPr>
          <p:grpSpPr>
            <a:xfrm>
              <a:off x="87083" y="110827"/>
              <a:ext cx="9044547" cy="4921304"/>
              <a:chOff x="87083" y="110827"/>
              <a:chExt cx="9044547" cy="4921304"/>
            </a:xfrm>
          </p:grpSpPr>
          <p:sp>
            <p:nvSpPr>
              <p:cNvPr id="18890" name="Google Shape;18890;p34"/>
              <p:cNvSpPr/>
              <p:nvPr/>
            </p:nvSpPr>
            <p:spPr>
              <a:xfrm>
                <a:off x="9091801" y="1173686"/>
                <a:ext cx="27331" cy="36532"/>
              </a:xfrm>
              <a:custGeom>
                <a:avLst/>
                <a:gdLst/>
                <a:ahLst/>
                <a:cxnLst/>
                <a:rect l="l" t="t" r="r" b="b"/>
                <a:pathLst>
                  <a:path w="199" h="266" extrusionOk="0">
                    <a:moveTo>
                      <a:pt x="151" y="0"/>
                    </a:moveTo>
                    <a:cubicBezTo>
                      <a:pt x="1" y="0"/>
                      <a:pt x="21" y="265"/>
                      <a:pt x="141" y="265"/>
                    </a:cubicBezTo>
                    <a:cubicBezTo>
                      <a:pt x="151" y="265"/>
                      <a:pt x="162" y="264"/>
                      <a:pt x="173" y="260"/>
                    </a:cubicBezTo>
                    <a:cubicBezTo>
                      <a:pt x="173" y="188"/>
                      <a:pt x="75" y="188"/>
                      <a:pt x="75" y="126"/>
                    </a:cubicBezTo>
                    <a:lnTo>
                      <a:pt x="75" y="126"/>
                    </a:lnTo>
                    <a:cubicBezTo>
                      <a:pt x="75" y="126"/>
                      <a:pt x="75" y="126"/>
                      <a:pt x="76" y="126"/>
                    </a:cubicBezTo>
                    <a:cubicBezTo>
                      <a:pt x="83" y="126"/>
                      <a:pt x="199" y="1"/>
                      <a:pt x="164" y="1"/>
                    </a:cubicBezTo>
                    <a:cubicBezTo>
                      <a:pt x="160" y="0"/>
                      <a:pt x="155" y="0"/>
                      <a:pt x="1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1" name="Google Shape;18891;p34"/>
              <p:cNvSpPr/>
              <p:nvPr/>
            </p:nvSpPr>
            <p:spPr>
              <a:xfrm>
                <a:off x="9039613" y="2934361"/>
                <a:ext cx="30764" cy="711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18" extrusionOk="0">
                    <a:moveTo>
                      <a:pt x="18" y="0"/>
                    </a:moveTo>
                    <a:cubicBezTo>
                      <a:pt x="18" y="107"/>
                      <a:pt x="9" y="214"/>
                      <a:pt x="9" y="321"/>
                    </a:cubicBezTo>
                    <a:lnTo>
                      <a:pt x="0" y="518"/>
                    </a:lnTo>
                    <a:cubicBezTo>
                      <a:pt x="125" y="277"/>
                      <a:pt x="223" y="9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2" name="Google Shape;18892;p34"/>
              <p:cNvSpPr/>
              <p:nvPr/>
            </p:nvSpPr>
            <p:spPr>
              <a:xfrm>
                <a:off x="9045656" y="2913485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3" name="Google Shape;18893;p34"/>
              <p:cNvSpPr/>
              <p:nvPr/>
            </p:nvSpPr>
            <p:spPr>
              <a:xfrm>
                <a:off x="9045656" y="2854705"/>
                <a:ext cx="32000" cy="66335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08" y="0"/>
                    </a:moveTo>
                    <a:cubicBezTo>
                      <a:pt x="108" y="45"/>
                      <a:pt x="19" y="375"/>
                      <a:pt x="1" y="429"/>
                    </a:cubicBezTo>
                    <a:cubicBezTo>
                      <a:pt x="63" y="447"/>
                      <a:pt x="135" y="464"/>
                      <a:pt x="197" y="482"/>
                    </a:cubicBezTo>
                    <a:cubicBezTo>
                      <a:pt x="233" y="170"/>
                      <a:pt x="117" y="250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4" name="Google Shape;18894;p34"/>
              <p:cNvSpPr/>
              <p:nvPr/>
            </p:nvSpPr>
            <p:spPr>
              <a:xfrm>
                <a:off x="7368481" y="113299"/>
                <a:ext cx="67434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8" extrusionOk="0">
                    <a:moveTo>
                      <a:pt x="177" y="1"/>
                    </a:moveTo>
                    <a:cubicBezTo>
                      <a:pt x="1" y="1"/>
                      <a:pt x="323" y="161"/>
                      <a:pt x="178" y="237"/>
                    </a:cubicBezTo>
                    <a:cubicBezTo>
                      <a:pt x="428" y="237"/>
                      <a:pt x="339" y="85"/>
                      <a:pt x="491" y="50"/>
                    </a:cubicBezTo>
                    <a:cubicBezTo>
                      <a:pt x="325" y="15"/>
                      <a:pt x="229" y="1"/>
                      <a:pt x="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5" name="Google Shape;18895;p34"/>
              <p:cNvSpPr/>
              <p:nvPr/>
            </p:nvSpPr>
            <p:spPr>
              <a:xfrm>
                <a:off x="7462695" y="134724"/>
                <a:ext cx="40378" cy="33923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47" extrusionOk="0">
                    <a:moveTo>
                      <a:pt x="271" y="0"/>
                    </a:moveTo>
                    <a:lnTo>
                      <a:pt x="271" y="0"/>
                    </a:lnTo>
                    <a:cubicBezTo>
                      <a:pt x="270" y="0"/>
                      <a:pt x="269" y="1"/>
                      <a:pt x="269" y="1"/>
                    </a:cubicBezTo>
                    <a:cubicBezTo>
                      <a:pt x="206" y="1"/>
                      <a:pt x="1" y="37"/>
                      <a:pt x="1" y="126"/>
                    </a:cubicBezTo>
                    <a:cubicBezTo>
                      <a:pt x="1" y="214"/>
                      <a:pt x="22" y="247"/>
                      <a:pt x="53" y="247"/>
                    </a:cubicBezTo>
                    <a:cubicBezTo>
                      <a:pt x="138" y="247"/>
                      <a:pt x="294" y="0"/>
                      <a:pt x="2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6" name="Google Shape;18896;p34"/>
              <p:cNvSpPr/>
              <p:nvPr/>
            </p:nvSpPr>
            <p:spPr>
              <a:xfrm>
                <a:off x="9037141" y="4584615"/>
                <a:ext cx="25820" cy="4504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328" extrusionOk="0">
                    <a:moveTo>
                      <a:pt x="179" y="1"/>
                    </a:moveTo>
                    <a:lnTo>
                      <a:pt x="179" y="1"/>
                    </a:lnTo>
                    <a:cubicBezTo>
                      <a:pt x="107" y="135"/>
                      <a:pt x="63" y="144"/>
                      <a:pt x="0" y="322"/>
                    </a:cubicBezTo>
                    <a:cubicBezTo>
                      <a:pt x="8" y="326"/>
                      <a:pt x="16" y="327"/>
                      <a:pt x="23" y="327"/>
                    </a:cubicBezTo>
                    <a:cubicBezTo>
                      <a:pt x="112" y="327"/>
                      <a:pt x="187" y="100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7" name="Google Shape;18897;p34"/>
              <p:cNvSpPr/>
              <p:nvPr/>
            </p:nvSpPr>
            <p:spPr>
              <a:xfrm>
                <a:off x="9039613" y="4637353"/>
                <a:ext cx="2609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0" y="1"/>
                    </a:moveTo>
                    <a:cubicBezTo>
                      <a:pt x="18" y="9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8" name="Google Shape;18898;p34"/>
              <p:cNvSpPr/>
              <p:nvPr/>
            </p:nvSpPr>
            <p:spPr>
              <a:xfrm>
                <a:off x="8822756" y="5007891"/>
                <a:ext cx="1854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91" y="0"/>
                    </a:moveTo>
                    <a:cubicBezTo>
                      <a:pt x="65" y="0"/>
                      <a:pt x="34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7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9" name="Google Shape;18899;p34"/>
              <p:cNvSpPr/>
              <p:nvPr/>
            </p:nvSpPr>
            <p:spPr>
              <a:xfrm>
                <a:off x="7100122" y="4975067"/>
                <a:ext cx="101769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00" extrusionOk="0">
                    <a:moveTo>
                      <a:pt x="319" y="0"/>
                    </a:moveTo>
                    <a:cubicBezTo>
                      <a:pt x="172" y="0"/>
                      <a:pt x="38" y="10"/>
                      <a:pt x="0" y="48"/>
                    </a:cubicBezTo>
                    <a:cubicBezTo>
                      <a:pt x="27" y="66"/>
                      <a:pt x="89" y="84"/>
                      <a:pt x="170" y="102"/>
                    </a:cubicBezTo>
                    <a:cubicBezTo>
                      <a:pt x="152" y="129"/>
                      <a:pt x="134" y="173"/>
                      <a:pt x="116" y="200"/>
                    </a:cubicBezTo>
                    <a:cubicBezTo>
                      <a:pt x="170" y="182"/>
                      <a:pt x="223" y="146"/>
                      <a:pt x="268" y="120"/>
                    </a:cubicBezTo>
                    <a:cubicBezTo>
                      <a:pt x="316" y="124"/>
                      <a:pt x="365" y="127"/>
                      <a:pt x="414" y="127"/>
                    </a:cubicBezTo>
                    <a:cubicBezTo>
                      <a:pt x="563" y="127"/>
                      <a:pt x="700" y="100"/>
                      <a:pt x="741" y="13"/>
                    </a:cubicBezTo>
                    <a:cubicBezTo>
                      <a:pt x="661" y="13"/>
                      <a:pt x="482" y="0"/>
                      <a:pt x="3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0" name="Google Shape;18900;p34"/>
              <p:cNvSpPr/>
              <p:nvPr/>
            </p:nvSpPr>
            <p:spPr>
              <a:xfrm>
                <a:off x="9028214" y="4310626"/>
                <a:ext cx="24996" cy="1881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137" extrusionOk="0">
                    <a:moveTo>
                      <a:pt x="39" y="1"/>
                    </a:moveTo>
                    <a:cubicBezTo>
                      <a:pt x="16" y="1"/>
                      <a:pt x="0" y="9"/>
                      <a:pt x="3" y="24"/>
                    </a:cubicBezTo>
                    <a:cubicBezTo>
                      <a:pt x="3" y="117"/>
                      <a:pt x="52" y="136"/>
                      <a:pt x="114" y="136"/>
                    </a:cubicBezTo>
                    <a:cubicBezTo>
                      <a:pt x="135" y="136"/>
                      <a:pt x="158" y="134"/>
                      <a:pt x="181" y="131"/>
                    </a:cubicBezTo>
                    <a:cubicBezTo>
                      <a:pt x="164" y="36"/>
                      <a:pt x="86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1" name="Google Shape;18901;p34"/>
              <p:cNvSpPr/>
              <p:nvPr/>
            </p:nvSpPr>
            <p:spPr>
              <a:xfrm>
                <a:off x="9010222" y="3590425"/>
                <a:ext cx="49305" cy="49717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2" y="1"/>
                    </a:moveTo>
                    <a:cubicBezTo>
                      <a:pt x="22" y="1"/>
                      <a:pt x="0" y="32"/>
                      <a:pt x="0" y="112"/>
                    </a:cubicBezTo>
                    <a:cubicBezTo>
                      <a:pt x="0" y="121"/>
                      <a:pt x="259" y="362"/>
                      <a:pt x="134" y="362"/>
                    </a:cubicBezTo>
                    <a:cubicBezTo>
                      <a:pt x="136" y="362"/>
                      <a:pt x="138" y="362"/>
                      <a:pt x="140" y="362"/>
                    </a:cubicBezTo>
                    <a:cubicBezTo>
                      <a:pt x="358" y="362"/>
                      <a:pt x="155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2" name="Google Shape;18902;p34"/>
              <p:cNvSpPr/>
              <p:nvPr/>
            </p:nvSpPr>
            <p:spPr>
              <a:xfrm>
                <a:off x="8982068" y="3390049"/>
                <a:ext cx="33099" cy="5658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12" extrusionOk="0">
                    <a:moveTo>
                      <a:pt x="80" y="1"/>
                    </a:moveTo>
                    <a:cubicBezTo>
                      <a:pt x="80" y="46"/>
                      <a:pt x="0" y="411"/>
                      <a:pt x="62" y="411"/>
                    </a:cubicBezTo>
                    <a:cubicBezTo>
                      <a:pt x="232" y="295"/>
                      <a:pt x="241" y="16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3" name="Google Shape;18903;p34"/>
              <p:cNvSpPr/>
              <p:nvPr/>
            </p:nvSpPr>
            <p:spPr>
              <a:xfrm>
                <a:off x="8968472" y="3214668"/>
                <a:ext cx="45460" cy="3831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114" y="1"/>
                    </a:moveTo>
                    <a:cubicBezTo>
                      <a:pt x="109" y="1"/>
                      <a:pt x="104" y="1"/>
                      <a:pt x="99" y="2"/>
                    </a:cubicBezTo>
                    <a:cubicBezTo>
                      <a:pt x="1" y="20"/>
                      <a:pt x="224" y="234"/>
                      <a:pt x="233" y="243"/>
                    </a:cubicBezTo>
                    <a:cubicBezTo>
                      <a:pt x="245" y="217"/>
                      <a:pt x="254" y="207"/>
                      <a:pt x="261" y="207"/>
                    </a:cubicBezTo>
                    <a:cubicBezTo>
                      <a:pt x="281" y="207"/>
                      <a:pt x="292" y="279"/>
                      <a:pt x="331" y="279"/>
                    </a:cubicBezTo>
                    <a:cubicBezTo>
                      <a:pt x="322" y="279"/>
                      <a:pt x="224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4" name="Google Shape;18904;p34"/>
              <p:cNvSpPr/>
              <p:nvPr/>
            </p:nvSpPr>
            <p:spPr>
              <a:xfrm>
                <a:off x="9000334" y="324804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5" name="Google Shape;18905;p34"/>
              <p:cNvSpPr/>
              <p:nvPr/>
            </p:nvSpPr>
            <p:spPr>
              <a:xfrm>
                <a:off x="8993742" y="3555816"/>
                <a:ext cx="5150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91" extrusionOk="0">
                    <a:moveTo>
                      <a:pt x="323" y="1"/>
                    </a:moveTo>
                    <a:cubicBezTo>
                      <a:pt x="227" y="1"/>
                      <a:pt x="0" y="90"/>
                      <a:pt x="141" y="90"/>
                    </a:cubicBezTo>
                    <a:cubicBezTo>
                      <a:pt x="155" y="90"/>
                      <a:pt x="171" y="89"/>
                      <a:pt x="192" y="87"/>
                    </a:cubicBezTo>
                    <a:cubicBezTo>
                      <a:pt x="245" y="70"/>
                      <a:pt x="299" y="61"/>
                      <a:pt x="352" y="43"/>
                    </a:cubicBezTo>
                    <a:cubicBezTo>
                      <a:pt x="374" y="12"/>
                      <a:pt x="357" y="1"/>
                      <a:pt x="3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6" name="Google Shape;18906;p34"/>
              <p:cNvSpPr/>
              <p:nvPr/>
            </p:nvSpPr>
            <p:spPr>
              <a:xfrm>
                <a:off x="8988111" y="3263011"/>
                <a:ext cx="2197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16" h="52" extrusionOk="0">
                    <a:moveTo>
                      <a:pt x="14" y="1"/>
                    </a:moveTo>
                    <a:cubicBezTo>
                      <a:pt x="13" y="1"/>
                      <a:pt x="8" y="10"/>
                      <a:pt x="1" y="25"/>
                    </a:cubicBezTo>
                    <a:cubicBezTo>
                      <a:pt x="1" y="34"/>
                      <a:pt x="1" y="43"/>
                      <a:pt x="1" y="52"/>
                    </a:cubicBezTo>
                    <a:cubicBezTo>
                      <a:pt x="11" y="16"/>
                      <a:pt x="15" y="1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7" name="Google Shape;18907;p34"/>
              <p:cNvSpPr/>
              <p:nvPr/>
            </p:nvSpPr>
            <p:spPr>
              <a:xfrm>
                <a:off x="9002806" y="4263381"/>
                <a:ext cx="30764" cy="1208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0"/>
                    </a:moveTo>
                    <a:cubicBezTo>
                      <a:pt x="74" y="0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0"/>
                      <a:pt x="1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8" name="Google Shape;18908;p34"/>
              <p:cNvSpPr/>
              <p:nvPr/>
            </p:nvSpPr>
            <p:spPr>
              <a:xfrm>
                <a:off x="8947596" y="4007658"/>
                <a:ext cx="33374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9" extrusionOk="0">
                    <a:moveTo>
                      <a:pt x="108" y="0"/>
                    </a:moveTo>
                    <a:cubicBezTo>
                      <a:pt x="88" y="27"/>
                      <a:pt x="0" y="178"/>
                      <a:pt x="38" y="178"/>
                    </a:cubicBezTo>
                    <a:cubicBezTo>
                      <a:pt x="50" y="178"/>
                      <a:pt x="75" y="163"/>
                      <a:pt x="117" y="125"/>
                    </a:cubicBezTo>
                    <a:cubicBezTo>
                      <a:pt x="242" y="89"/>
                      <a:pt x="242" y="45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9" name="Google Shape;18909;p34"/>
              <p:cNvSpPr/>
              <p:nvPr/>
            </p:nvSpPr>
            <p:spPr>
              <a:xfrm>
                <a:off x="5096907" y="4988115"/>
                <a:ext cx="26095" cy="1373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0" extrusionOk="0">
                    <a:moveTo>
                      <a:pt x="79" y="0"/>
                    </a:moveTo>
                    <a:cubicBezTo>
                      <a:pt x="51" y="0"/>
                      <a:pt x="26" y="28"/>
                      <a:pt x="0" y="78"/>
                    </a:cubicBezTo>
                    <a:cubicBezTo>
                      <a:pt x="65" y="92"/>
                      <a:pt x="112" y="100"/>
                      <a:pt x="141" y="100"/>
                    </a:cubicBezTo>
                    <a:cubicBezTo>
                      <a:pt x="185" y="100"/>
                      <a:pt x="189" y="84"/>
                      <a:pt x="152" y="51"/>
                    </a:cubicBezTo>
                    <a:cubicBezTo>
                      <a:pt x="125" y="17"/>
                      <a:pt x="101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0" name="Google Shape;18910;p34"/>
              <p:cNvSpPr/>
              <p:nvPr/>
            </p:nvSpPr>
            <p:spPr>
              <a:xfrm>
                <a:off x="9025879" y="3647420"/>
                <a:ext cx="22386" cy="22386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3" extrusionOk="0">
                    <a:moveTo>
                      <a:pt x="130" y="0"/>
                    </a:moveTo>
                    <a:cubicBezTo>
                      <a:pt x="94" y="0"/>
                      <a:pt x="68" y="36"/>
                      <a:pt x="47" y="98"/>
                    </a:cubicBezTo>
                    <a:cubicBezTo>
                      <a:pt x="10" y="145"/>
                      <a:pt x="1" y="163"/>
                      <a:pt x="7" y="163"/>
                    </a:cubicBezTo>
                    <a:cubicBezTo>
                      <a:pt x="25" y="163"/>
                      <a:pt x="150" y="42"/>
                      <a:pt x="163" y="9"/>
                    </a:cubicBezTo>
                    <a:cubicBezTo>
                      <a:pt x="151" y="3"/>
                      <a:pt x="14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1" name="Google Shape;18911;p34"/>
              <p:cNvSpPr/>
              <p:nvPr/>
            </p:nvSpPr>
            <p:spPr>
              <a:xfrm>
                <a:off x="8896232" y="3254084"/>
                <a:ext cx="33236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25" y="1"/>
                    </a:moveTo>
                    <a:cubicBezTo>
                      <a:pt x="1" y="63"/>
                      <a:pt x="1" y="126"/>
                      <a:pt x="117" y="197"/>
                    </a:cubicBezTo>
                    <a:cubicBezTo>
                      <a:pt x="232" y="135"/>
                      <a:pt x="241" y="63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2" name="Google Shape;18912;p34"/>
              <p:cNvSpPr/>
              <p:nvPr/>
            </p:nvSpPr>
            <p:spPr>
              <a:xfrm>
                <a:off x="8939493" y="4812596"/>
                <a:ext cx="8515" cy="2335"/>
              </a:xfrm>
              <a:custGeom>
                <a:avLst/>
                <a:gdLst/>
                <a:ahLst/>
                <a:cxnLst/>
                <a:rect l="l" t="t" r="r" b="b"/>
                <a:pathLst>
                  <a:path w="62" h="17" extrusionOk="0">
                    <a:moveTo>
                      <a:pt x="7" y="0"/>
                    </a:moveTo>
                    <a:cubicBezTo>
                      <a:pt x="1" y="0"/>
                      <a:pt x="58" y="16"/>
                      <a:pt x="60" y="16"/>
                    </a:cubicBezTo>
                    <a:cubicBezTo>
                      <a:pt x="61" y="16"/>
                      <a:pt x="48" y="12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3" name="Google Shape;18913;p34"/>
              <p:cNvSpPr/>
              <p:nvPr/>
            </p:nvSpPr>
            <p:spPr>
              <a:xfrm>
                <a:off x="9001570" y="4688855"/>
                <a:ext cx="22249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8" extrusionOk="0">
                    <a:moveTo>
                      <a:pt x="161" y="0"/>
                    </a:moveTo>
                    <a:cubicBezTo>
                      <a:pt x="135" y="0"/>
                      <a:pt x="1" y="45"/>
                      <a:pt x="63" y="54"/>
                    </a:cubicBezTo>
                    <a:cubicBezTo>
                      <a:pt x="89" y="70"/>
                      <a:pt x="108" y="78"/>
                      <a:pt x="123" y="78"/>
                    </a:cubicBezTo>
                    <a:cubicBezTo>
                      <a:pt x="150" y="78"/>
                      <a:pt x="161" y="52"/>
                      <a:pt x="1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4" name="Google Shape;18914;p34"/>
              <p:cNvSpPr/>
              <p:nvPr/>
            </p:nvSpPr>
            <p:spPr>
              <a:xfrm>
                <a:off x="8996763" y="3005365"/>
                <a:ext cx="7416" cy="16069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54" y="1"/>
                    </a:moveTo>
                    <a:lnTo>
                      <a:pt x="54" y="1"/>
                    </a:lnTo>
                    <a:cubicBezTo>
                      <a:pt x="36" y="36"/>
                      <a:pt x="18" y="72"/>
                      <a:pt x="0" y="117"/>
                    </a:cubicBezTo>
                    <a:cubicBezTo>
                      <a:pt x="36" y="90"/>
                      <a:pt x="54" y="54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5" name="Google Shape;18915;p34"/>
              <p:cNvSpPr/>
              <p:nvPr/>
            </p:nvSpPr>
            <p:spPr>
              <a:xfrm>
                <a:off x="9022583" y="4371329"/>
                <a:ext cx="33099" cy="8487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14" y="1"/>
                    </a:moveTo>
                    <a:cubicBezTo>
                      <a:pt x="100" y="1"/>
                      <a:pt x="0" y="262"/>
                      <a:pt x="26" y="305"/>
                    </a:cubicBezTo>
                    <a:cubicBezTo>
                      <a:pt x="62" y="412"/>
                      <a:pt x="89" y="510"/>
                      <a:pt x="124" y="617"/>
                    </a:cubicBezTo>
                    <a:cubicBezTo>
                      <a:pt x="106" y="430"/>
                      <a:pt x="240" y="180"/>
                      <a:pt x="115" y="2"/>
                    </a:cubicBezTo>
                    <a:cubicBezTo>
                      <a:pt x="115" y="1"/>
                      <a:pt x="11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6" name="Google Shape;18916;p34"/>
              <p:cNvSpPr/>
              <p:nvPr/>
            </p:nvSpPr>
            <p:spPr>
              <a:xfrm>
                <a:off x="8805588" y="4982896"/>
                <a:ext cx="22112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3" extrusionOk="0">
                    <a:moveTo>
                      <a:pt x="94" y="0"/>
                    </a:moveTo>
                    <a:cubicBezTo>
                      <a:pt x="50" y="0"/>
                      <a:pt x="32" y="92"/>
                      <a:pt x="0" y="143"/>
                    </a:cubicBezTo>
                    <a:cubicBezTo>
                      <a:pt x="54" y="116"/>
                      <a:pt x="107" y="89"/>
                      <a:pt x="161" y="54"/>
                    </a:cubicBezTo>
                    <a:cubicBezTo>
                      <a:pt x="133" y="15"/>
                      <a:pt x="111" y="0"/>
                      <a:pt x="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7" name="Google Shape;18917;p34"/>
              <p:cNvSpPr/>
              <p:nvPr/>
            </p:nvSpPr>
            <p:spPr>
              <a:xfrm>
                <a:off x="8944575" y="1440809"/>
                <a:ext cx="101220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211" y="1"/>
                    </a:moveTo>
                    <a:cubicBezTo>
                      <a:pt x="1" y="110"/>
                      <a:pt x="448" y="347"/>
                      <a:pt x="626" y="347"/>
                    </a:cubicBezTo>
                    <a:cubicBezTo>
                      <a:pt x="652" y="347"/>
                      <a:pt x="672" y="342"/>
                      <a:pt x="683" y="331"/>
                    </a:cubicBezTo>
                    <a:cubicBezTo>
                      <a:pt x="737" y="277"/>
                      <a:pt x="211" y="1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8" name="Google Shape;18918;p34"/>
              <p:cNvSpPr/>
              <p:nvPr/>
            </p:nvSpPr>
            <p:spPr>
              <a:xfrm>
                <a:off x="8990308" y="3022120"/>
                <a:ext cx="3159" cy="7142"/>
              </a:xfrm>
              <a:custGeom>
                <a:avLst/>
                <a:gdLst/>
                <a:ahLst/>
                <a:cxnLst/>
                <a:rect l="l" t="t" r="r" b="b"/>
                <a:pathLst>
                  <a:path w="23" h="5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" y="8"/>
                      <a:pt x="11" y="30"/>
                    </a:cubicBezTo>
                    <a:cubicBezTo>
                      <a:pt x="18" y="46"/>
                      <a:pt x="21" y="52"/>
                      <a:pt x="22" y="52"/>
                    </a:cubicBezTo>
                    <a:cubicBezTo>
                      <a:pt x="23" y="52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9" name="Google Shape;18919;p34"/>
              <p:cNvSpPr/>
              <p:nvPr/>
            </p:nvSpPr>
            <p:spPr>
              <a:xfrm>
                <a:off x="8797211" y="5003771"/>
                <a:ext cx="15657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35" y="1"/>
                    </a:moveTo>
                    <a:cubicBezTo>
                      <a:pt x="16" y="1"/>
                      <a:pt x="1" y="7"/>
                      <a:pt x="17" y="27"/>
                    </a:cubicBezTo>
                    <a:cubicBezTo>
                      <a:pt x="113" y="21"/>
                      <a:pt x="69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0" name="Google Shape;18920;p34"/>
              <p:cNvSpPr/>
              <p:nvPr/>
            </p:nvSpPr>
            <p:spPr>
              <a:xfrm>
                <a:off x="9048128" y="4491912"/>
                <a:ext cx="10026" cy="40515"/>
              </a:xfrm>
              <a:custGeom>
                <a:avLst/>
                <a:gdLst/>
                <a:ahLst/>
                <a:cxnLst/>
                <a:rect l="l" t="t" r="r" b="b"/>
                <a:pathLst>
                  <a:path w="73" h="295" extrusionOk="0">
                    <a:moveTo>
                      <a:pt x="50" y="0"/>
                    </a:moveTo>
                    <a:cubicBezTo>
                      <a:pt x="28" y="0"/>
                      <a:pt x="14" y="24"/>
                      <a:pt x="1" y="78"/>
                    </a:cubicBezTo>
                    <a:cubicBezTo>
                      <a:pt x="1" y="236"/>
                      <a:pt x="7" y="295"/>
                      <a:pt x="17" y="295"/>
                    </a:cubicBezTo>
                    <a:cubicBezTo>
                      <a:pt x="32" y="295"/>
                      <a:pt x="56" y="144"/>
                      <a:pt x="72" y="7"/>
                    </a:cubicBezTo>
                    <a:cubicBezTo>
                      <a:pt x="64" y="3"/>
                      <a:pt x="5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1" name="Google Shape;18921;p34"/>
              <p:cNvSpPr/>
              <p:nvPr/>
            </p:nvSpPr>
            <p:spPr>
              <a:xfrm>
                <a:off x="9026154" y="4459912"/>
                <a:ext cx="36807" cy="3296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0" extrusionOk="0">
                    <a:moveTo>
                      <a:pt x="55" y="1"/>
                    </a:moveTo>
                    <a:cubicBezTo>
                      <a:pt x="37" y="1"/>
                      <a:pt x="18" y="15"/>
                      <a:pt x="0" y="52"/>
                    </a:cubicBezTo>
                    <a:cubicBezTo>
                      <a:pt x="41" y="145"/>
                      <a:pt x="64" y="172"/>
                      <a:pt x="107" y="172"/>
                    </a:cubicBezTo>
                    <a:cubicBezTo>
                      <a:pt x="139" y="172"/>
                      <a:pt x="181" y="157"/>
                      <a:pt x="250" y="142"/>
                    </a:cubicBezTo>
                    <a:lnTo>
                      <a:pt x="250" y="142"/>
                    </a:lnTo>
                    <a:cubicBezTo>
                      <a:pt x="214" y="195"/>
                      <a:pt x="214" y="231"/>
                      <a:pt x="250" y="240"/>
                    </a:cubicBezTo>
                    <a:cubicBezTo>
                      <a:pt x="259" y="177"/>
                      <a:pt x="268" y="106"/>
                      <a:pt x="259" y="35"/>
                    </a:cubicBezTo>
                    <a:lnTo>
                      <a:pt x="259" y="35"/>
                    </a:lnTo>
                    <a:cubicBezTo>
                      <a:pt x="248" y="110"/>
                      <a:pt x="232" y="137"/>
                      <a:pt x="214" y="137"/>
                    </a:cubicBezTo>
                    <a:cubicBezTo>
                      <a:pt x="171" y="137"/>
                      <a:pt x="113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2" name="Google Shape;18922;p34"/>
              <p:cNvSpPr/>
              <p:nvPr/>
            </p:nvSpPr>
            <p:spPr>
              <a:xfrm>
                <a:off x="7049033" y="4996492"/>
                <a:ext cx="8378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1" h="9" extrusionOk="0">
                    <a:moveTo>
                      <a:pt x="5" y="0"/>
                    </a:moveTo>
                    <a:cubicBezTo>
                      <a:pt x="1" y="0"/>
                      <a:pt x="48" y="8"/>
                      <a:pt x="60" y="8"/>
                    </a:cubicBezTo>
                    <a:cubicBezTo>
                      <a:pt x="21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3" name="Google Shape;18923;p34"/>
              <p:cNvSpPr/>
              <p:nvPr/>
            </p:nvSpPr>
            <p:spPr>
              <a:xfrm>
                <a:off x="9049364" y="829517"/>
                <a:ext cx="31176" cy="4175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04" extrusionOk="0">
                    <a:moveTo>
                      <a:pt x="174" y="1"/>
                    </a:moveTo>
                    <a:cubicBezTo>
                      <a:pt x="148" y="1"/>
                      <a:pt x="97" y="72"/>
                      <a:pt x="1" y="286"/>
                    </a:cubicBezTo>
                    <a:cubicBezTo>
                      <a:pt x="45" y="241"/>
                      <a:pt x="99" y="196"/>
                      <a:pt x="143" y="152"/>
                    </a:cubicBezTo>
                    <a:cubicBezTo>
                      <a:pt x="152" y="196"/>
                      <a:pt x="161" y="250"/>
                      <a:pt x="170" y="303"/>
                    </a:cubicBezTo>
                    <a:cubicBezTo>
                      <a:pt x="170" y="303"/>
                      <a:pt x="22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4" name="Google Shape;18924;p34"/>
              <p:cNvSpPr/>
              <p:nvPr/>
            </p:nvSpPr>
            <p:spPr>
              <a:xfrm>
                <a:off x="9018325" y="327134"/>
                <a:ext cx="63039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78" extrusionOk="0">
                    <a:moveTo>
                      <a:pt x="209" y="0"/>
                    </a:moveTo>
                    <a:lnTo>
                      <a:pt x="209" y="0"/>
                    </a:lnTo>
                    <a:cubicBezTo>
                      <a:pt x="173" y="236"/>
                      <a:pt x="0" y="477"/>
                      <a:pt x="216" y="477"/>
                    </a:cubicBezTo>
                    <a:cubicBezTo>
                      <a:pt x="270" y="477"/>
                      <a:pt x="348" y="462"/>
                      <a:pt x="459" y="429"/>
                    </a:cubicBezTo>
                    <a:cubicBezTo>
                      <a:pt x="441" y="285"/>
                      <a:pt x="420" y="213"/>
                      <a:pt x="397" y="213"/>
                    </a:cubicBezTo>
                    <a:cubicBezTo>
                      <a:pt x="373" y="213"/>
                      <a:pt x="347" y="283"/>
                      <a:pt x="316" y="420"/>
                    </a:cubicBezTo>
                    <a:cubicBezTo>
                      <a:pt x="280" y="286"/>
                      <a:pt x="244" y="143"/>
                      <a:pt x="20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5" name="Google Shape;18925;p34"/>
              <p:cNvSpPr/>
              <p:nvPr/>
            </p:nvSpPr>
            <p:spPr>
              <a:xfrm>
                <a:off x="9043046" y="308868"/>
                <a:ext cx="3983" cy="18404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4" extrusionOk="0">
                    <a:moveTo>
                      <a:pt x="5" y="1"/>
                    </a:moveTo>
                    <a:cubicBezTo>
                      <a:pt x="0" y="1"/>
                      <a:pt x="10" y="58"/>
                      <a:pt x="29" y="133"/>
                    </a:cubicBezTo>
                    <a:cubicBezTo>
                      <a:pt x="29" y="98"/>
                      <a:pt x="29" y="62"/>
                      <a:pt x="20" y="35"/>
                    </a:cubicBezTo>
                    <a:cubicBezTo>
                      <a:pt x="12" y="11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6" name="Google Shape;18926;p34"/>
              <p:cNvSpPr/>
              <p:nvPr/>
            </p:nvSpPr>
            <p:spPr>
              <a:xfrm>
                <a:off x="9078754" y="878410"/>
                <a:ext cx="22249" cy="5782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1" extrusionOk="0">
                    <a:moveTo>
                      <a:pt x="152" y="1"/>
                    </a:moveTo>
                    <a:cubicBezTo>
                      <a:pt x="108" y="19"/>
                      <a:pt x="63" y="45"/>
                      <a:pt x="10" y="72"/>
                    </a:cubicBezTo>
                    <a:cubicBezTo>
                      <a:pt x="1" y="206"/>
                      <a:pt x="36" y="322"/>
                      <a:pt x="135" y="420"/>
                    </a:cubicBezTo>
                    <a:cubicBezTo>
                      <a:pt x="161" y="277"/>
                      <a:pt x="161" y="144"/>
                      <a:pt x="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7" name="Google Shape;18927;p34"/>
              <p:cNvSpPr/>
              <p:nvPr/>
            </p:nvSpPr>
            <p:spPr>
              <a:xfrm>
                <a:off x="9082462" y="1298527"/>
                <a:ext cx="24584" cy="1991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5" extrusionOk="0">
                    <a:moveTo>
                      <a:pt x="101" y="0"/>
                    </a:moveTo>
                    <a:cubicBezTo>
                      <a:pt x="85" y="0"/>
                      <a:pt x="67" y="3"/>
                      <a:pt x="45" y="11"/>
                    </a:cubicBezTo>
                    <a:cubicBezTo>
                      <a:pt x="1" y="82"/>
                      <a:pt x="45" y="127"/>
                      <a:pt x="161" y="145"/>
                    </a:cubicBezTo>
                    <a:cubicBezTo>
                      <a:pt x="176" y="85"/>
                      <a:pt x="178" y="0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8" name="Google Shape;18928;p34"/>
              <p:cNvSpPr/>
              <p:nvPr/>
            </p:nvSpPr>
            <p:spPr>
              <a:xfrm>
                <a:off x="9040849" y="451563"/>
                <a:ext cx="34335" cy="35022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13" y="0"/>
                    </a:moveTo>
                    <a:cubicBezTo>
                      <a:pt x="5" y="0"/>
                      <a:pt x="0" y="7"/>
                      <a:pt x="0" y="22"/>
                    </a:cubicBezTo>
                    <a:cubicBezTo>
                      <a:pt x="9" y="210"/>
                      <a:pt x="188" y="245"/>
                      <a:pt x="250" y="254"/>
                    </a:cubicBezTo>
                    <a:cubicBezTo>
                      <a:pt x="197" y="194"/>
                      <a:pt x="5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9" name="Google Shape;18929;p34"/>
              <p:cNvSpPr/>
              <p:nvPr/>
            </p:nvSpPr>
            <p:spPr>
              <a:xfrm>
                <a:off x="9075046" y="486447"/>
                <a:ext cx="3296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24" h="18" extrusionOk="0">
                    <a:moveTo>
                      <a:pt x="1" y="0"/>
                    </a:moveTo>
                    <a:cubicBezTo>
                      <a:pt x="11" y="10"/>
                      <a:pt x="18" y="17"/>
                      <a:pt x="21" y="17"/>
                    </a:cubicBezTo>
                    <a:cubicBezTo>
                      <a:pt x="23" y="17"/>
                      <a:pt x="23" y="12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0" name="Google Shape;18930;p34"/>
              <p:cNvSpPr/>
              <p:nvPr/>
            </p:nvSpPr>
            <p:spPr>
              <a:xfrm>
                <a:off x="9101003" y="602772"/>
                <a:ext cx="5906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17" y="1"/>
                    </a:moveTo>
                    <a:cubicBezTo>
                      <a:pt x="0" y="18"/>
                      <a:pt x="29" y="63"/>
                      <a:pt x="38" y="63"/>
                    </a:cubicBezTo>
                    <a:cubicBezTo>
                      <a:pt x="43" y="63"/>
                      <a:pt x="40" y="47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1" name="Google Shape;18931;p34"/>
              <p:cNvSpPr/>
              <p:nvPr/>
            </p:nvSpPr>
            <p:spPr>
              <a:xfrm>
                <a:off x="9061587" y="508283"/>
                <a:ext cx="36670" cy="37082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0" extrusionOk="0">
                    <a:moveTo>
                      <a:pt x="227" y="1"/>
                    </a:moveTo>
                    <a:cubicBezTo>
                      <a:pt x="216" y="1"/>
                      <a:pt x="193" y="21"/>
                      <a:pt x="153" y="73"/>
                    </a:cubicBezTo>
                    <a:cubicBezTo>
                      <a:pt x="144" y="100"/>
                      <a:pt x="1" y="269"/>
                      <a:pt x="126" y="269"/>
                    </a:cubicBezTo>
                    <a:cubicBezTo>
                      <a:pt x="147" y="269"/>
                      <a:pt x="266" y="1"/>
                      <a:pt x="2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2" name="Google Shape;18932;p34"/>
              <p:cNvSpPr/>
              <p:nvPr/>
            </p:nvSpPr>
            <p:spPr>
              <a:xfrm>
                <a:off x="4620343" y="151891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9"/>
                    </a:moveTo>
                    <a:cubicBezTo>
                      <a:pt x="0" y="19"/>
                      <a:pt x="27" y="1"/>
                      <a:pt x="0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3" name="Google Shape;18933;p34"/>
              <p:cNvSpPr/>
              <p:nvPr/>
            </p:nvSpPr>
            <p:spPr>
              <a:xfrm>
                <a:off x="9050600" y="926066"/>
                <a:ext cx="81031" cy="7498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46" extrusionOk="0">
                    <a:moveTo>
                      <a:pt x="42" y="1"/>
                    </a:moveTo>
                    <a:cubicBezTo>
                      <a:pt x="29" y="1"/>
                      <a:pt x="15" y="1"/>
                      <a:pt x="1" y="2"/>
                    </a:cubicBezTo>
                    <a:cubicBezTo>
                      <a:pt x="36" y="2"/>
                      <a:pt x="9" y="394"/>
                      <a:pt x="36" y="546"/>
                    </a:cubicBezTo>
                    <a:cubicBezTo>
                      <a:pt x="36" y="537"/>
                      <a:pt x="589" y="1"/>
                      <a:pt x="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4" name="Google Shape;18934;p34"/>
              <p:cNvSpPr/>
              <p:nvPr/>
            </p:nvSpPr>
            <p:spPr>
              <a:xfrm>
                <a:off x="9044420" y="1143197"/>
                <a:ext cx="38181" cy="3309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87" y="1"/>
                    </a:moveTo>
                    <a:cubicBezTo>
                      <a:pt x="51" y="1"/>
                      <a:pt x="20" y="13"/>
                      <a:pt x="1" y="53"/>
                    </a:cubicBezTo>
                    <a:cubicBezTo>
                      <a:pt x="19" y="98"/>
                      <a:pt x="46" y="134"/>
                      <a:pt x="63" y="178"/>
                    </a:cubicBezTo>
                    <a:cubicBezTo>
                      <a:pt x="126" y="196"/>
                      <a:pt x="179" y="214"/>
                      <a:pt x="242" y="241"/>
                    </a:cubicBezTo>
                    <a:cubicBezTo>
                      <a:pt x="197" y="205"/>
                      <a:pt x="170" y="169"/>
                      <a:pt x="144" y="125"/>
                    </a:cubicBezTo>
                    <a:cubicBezTo>
                      <a:pt x="197" y="107"/>
                      <a:pt x="242" y="71"/>
                      <a:pt x="278" y="27"/>
                    </a:cubicBezTo>
                    <a:lnTo>
                      <a:pt x="278" y="27"/>
                    </a:lnTo>
                    <a:cubicBezTo>
                      <a:pt x="271" y="30"/>
                      <a:pt x="263" y="31"/>
                      <a:pt x="254" y="31"/>
                    </a:cubicBezTo>
                    <a:cubicBezTo>
                      <a:pt x="210" y="31"/>
                      <a:pt x="143" y="1"/>
                      <a:pt x="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5" name="Google Shape;18935;p34"/>
              <p:cNvSpPr/>
              <p:nvPr/>
            </p:nvSpPr>
            <p:spPr>
              <a:xfrm>
                <a:off x="9010222" y="1290561"/>
                <a:ext cx="16069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7" y="0"/>
                    </a:moveTo>
                    <a:cubicBezTo>
                      <a:pt x="34" y="0"/>
                      <a:pt x="16" y="30"/>
                      <a:pt x="0" y="87"/>
                    </a:cubicBezTo>
                    <a:cubicBezTo>
                      <a:pt x="24" y="122"/>
                      <a:pt x="44" y="140"/>
                      <a:pt x="61" y="140"/>
                    </a:cubicBezTo>
                    <a:cubicBezTo>
                      <a:pt x="83" y="140"/>
                      <a:pt x="101" y="111"/>
                      <a:pt x="116" y="51"/>
                    </a:cubicBezTo>
                    <a:cubicBezTo>
                      <a:pt x="93" y="17"/>
                      <a:pt x="74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6" name="Google Shape;18936;p34"/>
              <p:cNvSpPr/>
              <p:nvPr/>
            </p:nvSpPr>
            <p:spPr>
              <a:xfrm>
                <a:off x="9042085" y="1116142"/>
                <a:ext cx="16069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08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18" y="27"/>
                      <a:pt x="0" y="63"/>
                      <a:pt x="45" y="108"/>
                    </a:cubicBezTo>
                    <a:cubicBezTo>
                      <a:pt x="107" y="81"/>
                      <a:pt x="116" y="45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7" name="Google Shape;18937;p34"/>
              <p:cNvSpPr/>
              <p:nvPr/>
            </p:nvSpPr>
            <p:spPr>
              <a:xfrm>
                <a:off x="9064059" y="1087987"/>
                <a:ext cx="30352" cy="3227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5" extrusionOk="0">
                    <a:moveTo>
                      <a:pt x="126" y="0"/>
                    </a:moveTo>
                    <a:cubicBezTo>
                      <a:pt x="19" y="36"/>
                      <a:pt x="1" y="107"/>
                      <a:pt x="63" y="206"/>
                    </a:cubicBezTo>
                    <a:cubicBezTo>
                      <a:pt x="94" y="226"/>
                      <a:pt x="116" y="234"/>
                      <a:pt x="133" y="234"/>
                    </a:cubicBezTo>
                    <a:cubicBezTo>
                      <a:pt x="221" y="234"/>
                      <a:pt x="148" y="8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8" name="Google Shape;18938;p34"/>
              <p:cNvSpPr/>
              <p:nvPr/>
            </p:nvSpPr>
            <p:spPr>
              <a:xfrm>
                <a:off x="9082462" y="991164"/>
                <a:ext cx="8652" cy="320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9" y="72"/>
                      <a:pt x="1" y="152"/>
                      <a:pt x="45" y="233"/>
                    </a:cubicBezTo>
                    <a:cubicBezTo>
                      <a:pt x="54" y="152"/>
                      <a:pt x="54" y="8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9" name="Google Shape;18939;p34"/>
              <p:cNvSpPr/>
              <p:nvPr/>
            </p:nvSpPr>
            <p:spPr>
              <a:xfrm>
                <a:off x="9088917" y="697123"/>
                <a:ext cx="21150" cy="14558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07" y="1"/>
                    </a:moveTo>
                    <a:cubicBezTo>
                      <a:pt x="90" y="1"/>
                      <a:pt x="66" y="13"/>
                      <a:pt x="34" y="45"/>
                    </a:cubicBezTo>
                    <a:cubicBezTo>
                      <a:pt x="0" y="85"/>
                      <a:pt x="2" y="105"/>
                      <a:pt x="39" y="105"/>
                    </a:cubicBezTo>
                    <a:cubicBezTo>
                      <a:pt x="51" y="105"/>
                      <a:pt x="67" y="103"/>
                      <a:pt x="87" y="99"/>
                    </a:cubicBezTo>
                    <a:cubicBezTo>
                      <a:pt x="140" y="99"/>
                      <a:pt x="154" y="1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0" name="Google Shape;18940;p34"/>
              <p:cNvSpPr/>
              <p:nvPr/>
            </p:nvSpPr>
            <p:spPr>
              <a:xfrm>
                <a:off x="8745984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7" y="0"/>
                      <a:pt x="0" y="11"/>
                      <a:pt x="69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1" name="Google Shape;18941;p34"/>
              <p:cNvSpPr/>
              <p:nvPr/>
            </p:nvSpPr>
            <p:spPr>
              <a:xfrm>
                <a:off x="6516847" y="4982896"/>
                <a:ext cx="50404" cy="22112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1" extrusionOk="0">
                    <a:moveTo>
                      <a:pt x="349" y="0"/>
                    </a:moveTo>
                    <a:lnTo>
                      <a:pt x="349" y="0"/>
                    </a:lnTo>
                    <a:cubicBezTo>
                      <a:pt x="324" y="49"/>
                      <a:pt x="291" y="98"/>
                      <a:pt x="262" y="98"/>
                    </a:cubicBezTo>
                    <a:cubicBezTo>
                      <a:pt x="248" y="98"/>
                      <a:pt x="235" y="88"/>
                      <a:pt x="224" y="63"/>
                    </a:cubicBezTo>
                    <a:cubicBezTo>
                      <a:pt x="210" y="27"/>
                      <a:pt x="192" y="13"/>
                      <a:pt x="171" y="13"/>
                    </a:cubicBezTo>
                    <a:cubicBezTo>
                      <a:pt x="109" y="13"/>
                      <a:pt x="28" y="134"/>
                      <a:pt x="1" y="161"/>
                    </a:cubicBezTo>
                    <a:cubicBezTo>
                      <a:pt x="367" y="161"/>
                      <a:pt x="331" y="89"/>
                      <a:pt x="3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2" name="Google Shape;18942;p34"/>
              <p:cNvSpPr/>
              <p:nvPr/>
            </p:nvSpPr>
            <p:spPr>
              <a:xfrm>
                <a:off x="6564641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9" y="36"/>
                      <a:pt x="10" y="62"/>
                      <a:pt x="1" y="89"/>
                    </a:cubicBezTo>
                    <a:cubicBezTo>
                      <a:pt x="28" y="54"/>
                      <a:pt x="45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3" name="Google Shape;18943;p34"/>
              <p:cNvSpPr/>
              <p:nvPr/>
            </p:nvSpPr>
            <p:spPr>
              <a:xfrm>
                <a:off x="3723388" y="132664"/>
                <a:ext cx="40927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9" extrusionOk="0">
                    <a:moveTo>
                      <a:pt x="220" y="0"/>
                    </a:moveTo>
                    <a:cubicBezTo>
                      <a:pt x="173" y="0"/>
                      <a:pt x="100" y="21"/>
                      <a:pt x="1" y="60"/>
                    </a:cubicBezTo>
                    <a:cubicBezTo>
                      <a:pt x="24" y="96"/>
                      <a:pt x="136" y="138"/>
                      <a:pt x="210" y="138"/>
                    </a:cubicBezTo>
                    <a:cubicBezTo>
                      <a:pt x="249" y="138"/>
                      <a:pt x="277" y="127"/>
                      <a:pt x="277" y="96"/>
                    </a:cubicBezTo>
                    <a:cubicBezTo>
                      <a:pt x="297" y="32"/>
                      <a:pt x="279" y="0"/>
                      <a:pt x="2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4" name="Google Shape;18944;p34"/>
              <p:cNvSpPr/>
              <p:nvPr/>
            </p:nvSpPr>
            <p:spPr>
              <a:xfrm>
                <a:off x="9059252" y="1701751"/>
                <a:ext cx="25820" cy="35708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0" extrusionOk="0">
                    <a:moveTo>
                      <a:pt x="80" y="1"/>
                    </a:moveTo>
                    <a:cubicBezTo>
                      <a:pt x="54" y="36"/>
                      <a:pt x="27" y="72"/>
                      <a:pt x="0" y="108"/>
                    </a:cubicBezTo>
                    <a:cubicBezTo>
                      <a:pt x="27" y="161"/>
                      <a:pt x="45" y="215"/>
                      <a:pt x="62" y="260"/>
                    </a:cubicBezTo>
                    <a:cubicBezTo>
                      <a:pt x="178" y="152"/>
                      <a:pt x="187" y="72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5" name="Google Shape;18945;p34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6" name="Google Shape;18946;p34"/>
              <p:cNvSpPr/>
              <p:nvPr/>
            </p:nvSpPr>
            <p:spPr>
              <a:xfrm>
                <a:off x="9069003" y="1236175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7" name="Google Shape;18947;p34"/>
              <p:cNvSpPr/>
              <p:nvPr/>
            </p:nvSpPr>
            <p:spPr>
              <a:xfrm>
                <a:off x="9062823" y="1236313"/>
                <a:ext cx="618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5" h="36" extrusionOk="0">
                    <a:moveTo>
                      <a:pt x="45" y="1"/>
                    </a:moveTo>
                    <a:cubicBezTo>
                      <a:pt x="27" y="18"/>
                      <a:pt x="10" y="36"/>
                      <a:pt x="1" y="36"/>
                    </a:cubicBezTo>
                    <a:cubicBezTo>
                      <a:pt x="10" y="36"/>
                      <a:pt x="19" y="27"/>
                      <a:pt x="36" y="9"/>
                    </a:cubicBezTo>
                    <a:cubicBezTo>
                      <a:pt x="36" y="9"/>
                      <a:pt x="36" y="9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8" name="Google Shape;18948;p34"/>
              <p:cNvSpPr/>
              <p:nvPr/>
            </p:nvSpPr>
            <p:spPr>
              <a:xfrm>
                <a:off x="9004042" y="235805"/>
                <a:ext cx="42163" cy="32687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38" extrusionOk="0">
                    <a:moveTo>
                      <a:pt x="63" y="0"/>
                    </a:moveTo>
                    <a:cubicBezTo>
                      <a:pt x="54" y="0"/>
                      <a:pt x="45" y="2"/>
                      <a:pt x="36" y="5"/>
                    </a:cubicBezTo>
                    <a:cubicBezTo>
                      <a:pt x="1" y="14"/>
                      <a:pt x="152" y="237"/>
                      <a:pt x="161" y="237"/>
                    </a:cubicBezTo>
                    <a:cubicBezTo>
                      <a:pt x="307" y="148"/>
                      <a:pt x="159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9" name="Google Shape;18949;p34"/>
              <p:cNvSpPr/>
              <p:nvPr/>
            </p:nvSpPr>
            <p:spPr>
              <a:xfrm>
                <a:off x="7526420" y="172766"/>
                <a:ext cx="65511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30" extrusionOk="0">
                    <a:moveTo>
                      <a:pt x="375" y="0"/>
                    </a:moveTo>
                    <a:cubicBezTo>
                      <a:pt x="251" y="0"/>
                      <a:pt x="126" y="27"/>
                      <a:pt x="1" y="63"/>
                    </a:cubicBezTo>
                    <a:cubicBezTo>
                      <a:pt x="108" y="81"/>
                      <a:pt x="54" y="125"/>
                      <a:pt x="81" y="125"/>
                    </a:cubicBezTo>
                    <a:cubicBezTo>
                      <a:pt x="88" y="127"/>
                      <a:pt x="116" y="130"/>
                      <a:pt x="154" y="130"/>
                    </a:cubicBezTo>
                    <a:cubicBezTo>
                      <a:pt x="271" y="130"/>
                      <a:pt x="477" y="109"/>
                      <a:pt x="3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0" name="Google Shape;18950;p34"/>
              <p:cNvSpPr/>
              <p:nvPr/>
            </p:nvSpPr>
            <p:spPr>
              <a:xfrm>
                <a:off x="9051836" y="1188382"/>
                <a:ext cx="19777" cy="18541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0" y="1"/>
                    </a:moveTo>
                    <a:cubicBezTo>
                      <a:pt x="18" y="46"/>
                      <a:pt x="54" y="90"/>
                      <a:pt x="81" y="135"/>
                    </a:cubicBezTo>
                    <a:cubicBezTo>
                      <a:pt x="143" y="28"/>
                      <a:pt x="81" y="4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1" name="Google Shape;18951;p34"/>
              <p:cNvSpPr/>
              <p:nvPr/>
            </p:nvSpPr>
            <p:spPr>
              <a:xfrm>
                <a:off x="8948970" y="368199"/>
                <a:ext cx="46696" cy="17854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0" extrusionOk="0">
                    <a:moveTo>
                      <a:pt x="104" y="0"/>
                    </a:moveTo>
                    <a:cubicBezTo>
                      <a:pt x="46" y="0"/>
                      <a:pt x="0" y="13"/>
                      <a:pt x="0" y="49"/>
                    </a:cubicBezTo>
                    <a:cubicBezTo>
                      <a:pt x="0" y="99"/>
                      <a:pt x="106" y="130"/>
                      <a:pt x="199" y="130"/>
                    </a:cubicBezTo>
                    <a:cubicBezTo>
                      <a:pt x="273" y="130"/>
                      <a:pt x="339" y="111"/>
                      <a:pt x="339" y="67"/>
                    </a:cubicBezTo>
                    <a:cubicBezTo>
                      <a:pt x="339" y="39"/>
                      <a:pt x="204" y="0"/>
                      <a:pt x="1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2" name="Google Shape;18952;p34"/>
              <p:cNvSpPr/>
              <p:nvPr/>
            </p:nvSpPr>
            <p:spPr>
              <a:xfrm>
                <a:off x="7531364" y="127445"/>
                <a:ext cx="25957" cy="14283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134" y="0"/>
                    </a:moveTo>
                    <a:cubicBezTo>
                      <a:pt x="27" y="27"/>
                      <a:pt x="0" y="54"/>
                      <a:pt x="108" y="98"/>
                    </a:cubicBezTo>
                    <a:cubicBezTo>
                      <a:pt x="123" y="102"/>
                      <a:pt x="136" y="104"/>
                      <a:pt x="146" y="104"/>
                    </a:cubicBezTo>
                    <a:cubicBezTo>
                      <a:pt x="189" y="104"/>
                      <a:pt x="185" y="72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3" name="Google Shape;18953;p34"/>
              <p:cNvSpPr/>
              <p:nvPr/>
            </p:nvSpPr>
            <p:spPr>
              <a:xfrm>
                <a:off x="8988111" y="3185552"/>
                <a:ext cx="13597" cy="1483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99" y="0"/>
                    </a:moveTo>
                    <a:cubicBezTo>
                      <a:pt x="63" y="36"/>
                      <a:pt x="36" y="71"/>
                      <a:pt x="1" y="107"/>
                    </a:cubicBezTo>
                    <a:cubicBezTo>
                      <a:pt x="63" y="107"/>
                      <a:pt x="99" y="71"/>
                      <a:pt x="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4" name="Google Shape;18954;p34"/>
              <p:cNvSpPr/>
              <p:nvPr/>
            </p:nvSpPr>
            <p:spPr>
              <a:xfrm>
                <a:off x="9006102" y="2505454"/>
                <a:ext cx="49580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244" y="0"/>
                    </a:moveTo>
                    <a:cubicBezTo>
                      <a:pt x="203" y="0"/>
                      <a:pt x="163" y="30"/>
                      <a:pt x="119" y="90"/>
                    </a:cubicBezTo>
                    <a:cubicBezTo>
                      <a:pt x="1" y="134"/>
                      <a:pt x="66" y="167"/>
                      <a:pt x="154" y="167"/>
                    </a:cubicBezTo>
                    <a:cubicBezTo>
                      <a:pt x="245" y="167"/>
                      <a:pt x="361" y="132"/>
                      <a:pt x="325" y="37"/>
                    </a:cubicBezTo>
                    <a:cubicBezTo>
                      <a:pt x="297" y="12"/>
                      <a:pt x="270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5" name="Google Shape;18955;p34"/>
              <p:cNvSpPr/>
              <p:nvPr/>
            </p:nvSpPr>
            <p:spPr>
              <a:xfrm>
                <a:off x="9061587" y="26291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6" name="Google Shape;18956;p34"/>
              <p:cNvSpPr/>
              <p:nvPr/>
            </p:nvSpPr>
            <p:spPr>
              <a:xfrm>
                <a:off x="9021209" y="2652543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18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7" name="Google Shape;18957;p34"/>
              <p:cNvSpPr/>
              <p:nvPr/>
            </p:nvSpPr>
            <p:spPr>
              <a:xfrm>
                <a:off x="8995527" y="2566844"/>
                <a:ext cx="91194" cy="85838"/>
              </a:xfrm>
              <a:custGeom>
                <a:avLst/>
                <a:gdLst/>
                <a:ahLst/>
                <a:cxnLst/>
                <a:rect l="l" t="t" r="r" b="b"/>
                <a:pathLst>
                  <a:path w="664" h="625" extrusionOk="0">
                    <a:moveTo>
                      <a:pt x="625" y="0"/>
                    </a:moveTo>
                    <a:cubicBezTo>
                      <a:pt x="624" y="3"/>
                      <a:pt x="624" y="5"/>
                      <a:pt x="624" y="8"/>
                    </a:cubicBezTo>
                    <a:lnTo>
                      <a:pt x="624" y="8"/>
                    </a:lnTo>
                    <a:cubicBezTo>
                      <a:pt x="624" y="5"/>
                      <a:pt x="625" y="3"/>
                      <a:pt x="625" y="0"/>
                    </a:cubicBezTo>
                    <a:close/>
                    <a:moveTo>
                      <a:pt x="624" y="8"/>
                    </a:moveTo>
                    <a:cubicBezTo>
                      <a:pt x="619" y="59"/>
                      <a:pt x="568" y="89"/>
                      <a:pt x="514" y="89"/>
                    </a:cubicBezTo>
                    <a:cubicBezTo>
                      <a:pt x="497" y="89"/>
                      <a:pt x="480" y="86"/>
                      <a:pt x="464" y="80"/>
                    </a:cubicBezTo>
                    <a:cubicBezTo>
                      <a:pt x="446" y="80"/>
                      <a:pt x="0" y="321"/>
                      <a:pt x="0" y="339"/>
                    </a:cubicBezTo>
                    <a:cubicBezTo>
                      <a:pt x="0" y="384"/>
                      <a:pt x="161" y="580"/>
                      <a:pt x="187" y="624"/>
                    </a:cubicBezTo>
                    <a:cubicBezTo>
                      <a:pt x="244" y="480"/>
                      <a:pt x="279" y="456"/>
                      <a:pt x="305" y="456"/>
                    </a:cubicBezTo>
                    <a:cubicBezTo>
                      <a:pt x="318" y="456"/>
                      <a:pt x="329" y="463"/>
                      <a:pt x="340" y="463"/>
                    </a:cubicBezTo>
                    <a:cubicBezTo>
                      <a:pt x="364" y="463"/>
                      <a:pt x="386" y="430"/>
                      <a:pt x="428" y="223"/>
                    </a:cubicBezTo>
                    <a:cubicBezTo>
                      <a:pt x="560" y="237"/>
                      <a:pt x="615" y="260"/>
                      <a:pt x="635" y="260"/>
                    </a:cubicBezTo>
                    <a:cubicBezTo>
                      <a:pt x="664" y="260"/>
                      <a:pt x="615" y="210"/>
                      <a:pt x="624" y="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8" name="Google Shape;18958;p34"/>
              <p:cNvSpPr/>
              <p:nvPr/>
            </p:nvSpPr>
            <p:spPr>
              <a:xfrm>
                <a:off x="9019973" y="2680285"/>
                <a:ext cx="24584" cy="19228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0" extrusionOk="0">
                    <a:moveTo>
                      <a:pt x="173" y="0"/>
                    </a:moveTo>
                    <a:cubicBezTo>
                      <a:pt x="172" y="0"/>
                      <a:pt x="171" y="1"/>
                      <a:pt x="170" y="4"/>
                    </a:cubicBezTo>
                    <a:cubicBezTo>
                      <a:pt x="161" y="4"/>
                      <a:pt x="1" y="102"/>
                      <a:pt x="1" y="102"/>
                    </a:cubicBezTo>
                    <a:cubicBezTo>
                      <a:pt x="28" y="129"/>
                      <a:pt x="52" y="140"/>
                      <a:pt x="72" y="140"/>
                    </a:cubicBezTo>
                    <a:cubicBezTo>
                      <a:pt x="147" y="140"/>
                      <a:pt x="179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9" name="Google Shape;18959;p34"/>
              <p:cNvSpPr/>
              <p:nvPr/>
            </p:nvSpPr>
            <p:spPr>
              <a:xfrm>
                <a:off x="3045898" y="4997591"/>
                <a:ext cx="29528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4" extrusionOk="0">
                    <a:moveTo>
                      <a:pt x="72" y="0"/>
                    </a:moveTo>
                    <a:cubicBezTo>
                      <a:pt x="30" y="0"/>
                      <a:pt x="1" y="18"/>
                      <a:pt x="9" y="54"/>
                    </a:cubicBezTo>
                    <a:lnTo>
                      <a:pt x="215" y="54"/>
                    </a:lnTo>
                    <a:cubicBezTo>
                      <a:pt x="170" y="18"/>
                      <a:pt x="114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0" name="Google Shape;18960;p34"/>
              <p:cNvSpPr/>
              <p:nvPr/>
            </p:nvSpPr>
            <p:spPr>
              <a:xfrm>
                <a:off x="9026428" y="3157672"/>
                <a:ext cx="2197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0" y="1"/>
                      <a:pt x="4" y="25"/>
                      <a:pt x="16" y="25"/>
                    </a:cubicBezTo>
                    <a:cubicBezTo>
                      <a:pt x="10" y="7"/>
                      <a:pt x="6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1" name="Google Shape;18961;p34"/>
              <p:cNvSpPr/>
              <p:nvPr/>
            </p:nvSpPr>
            <p:spPr>
              <a:xfrm>
                <a:off x="2078213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68"/>
                      <a:pt x="29" y="111"/>
                      <a:pt x="76" y="111"/>
                    </a:cubicBezTo>
                    <a:cubicBezTo>
                      <a:pt x="91" y="111"/>
                      <a:pt x="107" y="107"/>
                      <a:pt x="124" y="98"/>
                    </a:cubicBezTo>
                    <a:cubicBezTo>
                      <a:pt x="88" y="72"/>
                      <a:pt x="52" y="45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2" name="Google Shape;18962;p34"/>
              <p:cNvSpPr/>
              <p:nvPr/>
            </p:nvSpPr>
            <p:spPr>
              <a:xfrm>
                <a:off x="9056780" y="2651994"/>
                <a:ext cx="28292" cy="1126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2" extrusionOk="0">
                    <a:moveTo>
                      <a:pt x="117" y="0"/>
                    </a:moveTo>
                    <a:cubicBezTo>
                      <a:pt x="76" y="0"/>
                      <a:pt x="37" y="14"/>
                      <a:pt x="0" y="40"/>
                    </a:cubicBezTo>
                    <a:cubicBezTo>
                      <a:pt x="0" y="63"/>
                      <a:pt x="55" y="81"/>
                      <a:pt x="108" y="81"/>
                    </a:cubicBezTo>
                    <a:cubicBezTo>
                      <a:pt x="157" y="81"/>
                      <a:pt x="205" y="65"/>
                      <a:pt x="205" y="22"/>
                    </a:cubicBezTo>
                    <a:cubicBezTo>
                      <a:pt x="176" y="7"/>
                      <a:pt x="146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3" name="Google Shape;18963;p34"/>
              <p:cNvSpPr/>
              <p:nvPr/>
            </p:nvSpPr>
            <p:spPr>
              <a:xfrm>
                <a:off x="9069003" y="1396998"/>
                <a:ext cx="9888" cy="230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8" extrusionOk="0">
                    <a:moveTo>
                      <a:pt x="49" y="1"/>
                    </a:moveTo>
                    <a:cubicBezTo>
                      <a:pt x="38" y="1"/>
                      <a:pt x="23" y="30"/>
                      <a:pt x="0" y="88"/>
                    </a:cubicBezTo>
                    <a:cubicBezTo>
                      <a:pt x="5" y="141"/>
                      <a:pt x="12" y="168"/>
                      <a:pt x="23" y="168"/>
                    </a:cubicBezTo>
                    <a:cubicBezTo>
                      <a:pt x="34" y="168"/>
                      <a:pt x="49" y="141"/>
                      <a:pt x="72" y="88"/>
                    </a:cubicBezTo>
                    <a:cubicBezTo>
                      <a:pt x="67" y="30"/>
                      <a:pt x="61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4" name="Google Shape;18964;p34"/>
              <p:cNvSpPr/>
              <p:nvPr/>
            </p:nvSpPr>
            <p:spPr>
              <a:xfrm>
                <a:off x="8997862" y="1427350"/>
                <a:ext cx="11811" cy="26644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4" extrusionOk="0">
                    <a:moveTo>
                      <a:pt x="1" y="0"/>
                    </a:moveTo>
                    <a:cubicBezTo>
                      <a:pt x="44" y="142"/>
                      <a:pt x="66" y="194"/>
                      <a:pt x="76" y="194"/>
                    </a:cubicBezTo>
                    <a:cubicBezTo>
                      <a:pt x="86" y="194"/>
                      <a:pt x="85" y="153"/>
                      <a:pt x="81" y="99"/>
                    </a:cubicBezTo>
                    <a:cubicBezTo>
                      <a:pt x="46" y="54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5" name="Google Shape;18965;p34"/>
              <p:cNvSpPr/>
              <p:nvPr/>
            </p:nvSpPr>
            <p:spPr>
              <a:xfrm>
                <a:off x="9054308" y="140771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6" name="Google Shape;18966;p34"/>
              <p:cNvSpPr/>
              <p:nvPr/>
            </p:nvSpPr>
            <p:spPr>
              <a:xfrm>
                <a:off x="8991819" y="1383264"/>
                <a:ext cx="72378" cy="82267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99" extrusionOk="0">
                    <a:moveTo>
                      <a:pt x="366" y="0"/>
                    </a:moveTo>
                    <a:cubicBezTo>
                      <a:pt x="363" y="48"/>
                      <a:pt x="322" y="63"/>
                      <a:pt x="268" y="63"/>
                    </a:cubicBezTo>
                    <a:cubicBezTo>
                      <a:pt x="182" y="63"/>
                      <a:pt x="64" y="25"/>
                      <a:pt x="15" y="25"/>
                    </a:cubicBezTo>
                    <a:cubicBezTo>
                      <a:pt x="9" y="25"/>
                      <a:pt x="4" y="26"/>
                      <a:pt x="0" y="27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38" y="27"/>
                      <a:pt x="154" y="598"/>
                      <a:pt x="375" y="598"/>
                    </a:cubicBezTo>
                    <a:cubicBezTo>
                      <a:pt x="500" y="598"/>
                      <a:pt x="304" y="259"/>
                      <a:pt x="304" y="241"/>
                    </a:cubicBezTo>
                    <a:cubicBezTo>
                      <a:pt x="527" y="54"/>
                      <a:pt x="357" y="134"/>
                      <a:pt x="36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7" name="Google Shape;18967;p34"/>
              <p:cNvSpPr/>
              <p:nvPr/>
            </p:nvSpPr>
            <p:spPr>
              <a:xfrm>
                <a:off x="9058428" y="1522388"/>
                <a:ext cx="40103" cy="37356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2" extrusionOk="0">
                    <a:moveTo>
                      <a:pt x="151" y="1"/>
                    </a:moveTo>
                    <a:cubicBezTo>
                      <a:pt x="76" y="1"/>
                      <a:pt x="1" y="50"/>
                      <a:pt x="24" y="138"/>
                    </a:cubicBezTo>
                    <a:cubicBezTo>
                      <a:pt x="77" y="183"/>
                      <a:pt x="131" y="227"/>
                      <a:pt x="184" y="272"/>
                    </a:cubicBezTo>
                    <a:cubicBezTo>
                      <a:pt x="205" y="245"/>
                      <a:pt x="169" y="75"/>
                      <a:pt x="212" y="75"/>
                    </a:cubicBezTo>
                    <a:cubicBezTo>
                      <a:pt x="226" y="75"/>
                      <a:pt x="248" y="93"/>
                      <a:pt x="283" y="138"/>
                    </a:cubicBezTo>
                    <a:cubicBezTo>
                      <a:pt x="291" y="44"/>
                      <a:pt x="221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8" name="Google Shape;18968;p34"/>
              <p:cNvSpPr/>
              <p:nvPr/>
            </p:nvSpPr>
            <p:spPr>
              <a:xfrm>
                <a:off x="9098394" y="1430371"/>
                <a:ext cx="6867" cy="1551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3" extrusionOk="0">
                    <a:moveTo>
                      <a:pt x="35" y="1"/>
                    </a:moveTo>
                    <a:cubicBezTo>
                      <a:pt x="25" y="1"/>
                      <a:pt x="9" y="28"/>
                      <a:pt x="0" y="50"/>
                    </a:cubicBezTo>
                    <a:cubicBezTo>
                      <a:pt x="9" y="68"/>
                      <a:pt x="27" y="86"/>
                      <a:pt x="36" y="112"/>
                    </a:cubicBezTo>
                    <a:cubicBezTo>
                      <a:pt x="50" y="28"/>
                      <a:pt x="45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9" name="Google Shape;18969;p34"/>
              <p:cNvSpPr/>
              <p:nvPr/>
            </p:nvSpPr>
            <p:spPr>
              <a:xfrm>
                <a:off x="9096333" y="1435041"/>
                <a:ext cx="21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16" h="43" extrusionOk="0">
                    <a:moveTo>
                      <a:pt x="3" y="1"/>
                    </a:moveTo>
                    <a:cubicBezTo>
                      <a:pt x="0" y="1"/>
                      <a:pt x="4" y="15"/>
                      <a:pt x="15" y="43"/>
                    </a:cubicBezTo>
                    <a:cubicBezTo>
                      <a:pt x="15" y="34"/>
                      <a:pt x="15" y="25"/>
                      <a:pt x="15" y="16"/>
                    </a:cubicBezTo>
                    <a:cubicBezTo>
                      <a:pt x="9" y="6"/>
                      <a:pt x="5" y="1"/>
                      <a:pt x="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0" name="Google Shape;18970;p34"/>
              <p:cNvSpPr/>
              <p:nvPr/>
            </p:nvSpPr>
            <p:spPr>
              <a:xfrm>
                <a:off x="9055819" y="1431607"/>
                <a:ext cx="15794" cy="25408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5" extrusionOk="0">
                    <a:moveTo>
                      <a:pt x="63" y="1"/>
                    </a:moveTo>
                    <a:cubicBezTo>
                      <a:pt x="19" y="1"/>
                      <a:pt x="0" y="43"/>
                      <a:pt x="7" y="130"/>
                    </a:cubicBezTo>
                    <a:cubicBezTo>
                      <a:pt x="7" y="170"/>
                      <a:pt x="12" y="185"/>
                      <a:pt x="20" y="185"/>
                    </a:cubicBezTo>
                    <a:cubicBezTo>
                      <a:pt x="45" y="185"/>
                      <a:pt x="101" y="21"/>
                      <a:pt x="114" y="14"/>
                    </a:cubicBezTo>
                    <a:cubicBezTo>
                      <a:pt x="94" y="5"/>
                      <a:pt x="77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1" name="Google Shape;18971;p34"/>
              <p:cNvSpPr/>
              <p:nvPr/>
            </p:nvSpPr>
            <p:spPr>
              <a:xfrm>
                <a:off x="9048128" y="1661374"/>
                <a:ext cx="26507" cy="2719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198" extrusionOk="0">
                    <a:moveTo>
                      <a:pt x="100" y="0"/>
                    </a:moveTo>
                    <a:cubicBezTo>
                      <a:pt x="52" y="0"/>
                      <a:pt x="1" y="45"/>
                      <a:pt x="1" y="72"/>
                    </a:cubicBezTo>
                    <a:cubicBezTo>
                      <a:pt x="17" y="154"/>
                      <a:pt x="71" y="198"/>
                      <a:pt x="155" y="198"/>
                    </a:cubicBezTo>
                    <a:cubicBezTo>
                      <a:pt x="163" y="198"/>
                      <a:pt x="171" y="197"/>
                      <a:pt x="179" y="197"/>
                    </a:cubicBezTo>
                    <a:cubicBezTo>
                      <a:pt x="193" y="45"/>
                      <a:pt x="148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2" name="Google Shape;18972;p34"/>
              <p:cNvSpPr/>
              <p:nvPr/>
            </p:nvSpPr>
            <p:spPr>
              <a:xfrm>
                <a:off x="9056780" y="1584190"/>
                <a:ext cx="19090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26" extrusionOk="0">
                    <a:moveTo>
                      <a:pt x="25" y="1"/>
                    </a:moveTo>
                    <a:cubicBezTo>
                      <a:pt x="10" y="1"/>
                      <a:pt x="0" y="27"/>
                      <a:pt x="0" y="99"/>
                    </a:cubicBezTo>
                    <a:cubicBezTo>
                      <a:pt x="18" y="143"/>
                      <a:pt x="36" y="179"/>
                      <a:pt x="54" y="214"/>
                    </a:cubicBezTo>
                    <a:cubicBezTo>
                      <a:pt x="65" y="222"/>
                      <a:pt x="74" y="225"/>
                      <a:pt x="81" y="225"/>
                    </a:cubicBezTo>
                    <a:cubicBezTo>
                      <a:pt x="138" y="225"/>
                      <a:pt x="6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3" name="Google Shape;18973;p34"/>
              <p:cNvSpPr/>
              <p:nvPr/>
            </p:nvSpPr>
            <p:spPr>
              <a:xfrm>
                <a:off x="8991407" y="1570593"/>
                <a:ext cx="60292" cy="50541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68" extrusionOk="0">
                    <a:moveTo>
                      <a:pt x="46" y="0"/>
                    </a:moveTo>
                    <a:cubicBezTo>
                      <a:pt x="16" y="0"/>
                      <a:pt x="1" y="24"/>
                      <a:pt x="12" y="82"/>
                    </a:cubicBezTo>
                    <a:cubicBezTo>
                      <a:pt x="12" y="77"/>
                      <a:pt x="13" y="74"/>
                      <a:pt x="15" y="74"/>
                    </a:cubicBezTo>
                    <a:cubicBezTo>
                      <a:pt x="42" y="74"/>
                      <a:pt x="249" y="367"/>
                      <a:pt x="270" y="367"/>
                    </a:cubicBezTo>
                    <a:cubicBezTo>
                      <a:pt x="271" y="367"/>
                      <a:pt x="271" y="367"/>
                      <a:pt x="271" y="367"/>
                    </a:cubicBezTo>
                    <a:cubicBezTo>
                      <a:pt x="439" y="304"/>
                      <a:pt x="152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4" name="Google Shape;18974;p34"/>
              <p:cNvSpPr/>
              <p:nvPr/>
            </p:nvSpPr>
            <p:spPr>
              <a:xfrm>
                <a:off x="4576807" y="4972595"/>
                <a:ext cx="55897" cy="23348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118" y="0"/>
                    </a:moveTo>
                    <a:cubicBezTo>
                      <a:pt x="54" y="0"/>
                      <a:pt x="5" y="6"/>
                      <a:pt x="5" y="22"/>
                    </a:cubicBezTo>
                    <a:cubicBezTo>
                      <a:pt x="1" y="130"/>
                      <a:pt x="64" y="169"/>
                      <a:pt x="142" y="169"/>
                    </a:cubicBezTo>
                    <a:cubicBezTo>
                      <a:pt x="244" y="169"/>
                      <a:pt x="371" y="101"/>
                      <a:pt x="406" y="31"/>
                    </a:cubicBezTo>
                    <a:cubicBezTo>
                      <a:pt x="401" y="19"/>
                      <a:pt x="235" y="0"/>
                      <a:pt x="1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5" name="Google Shape;18975;p34"/>
              <p:cNvSpPr/>
              <p:nvPr/>
            </p:nvSpPr>
            <p:spPr>
              <a:xfrm>
                <a:off x="4412001" y="4994844"/>
                <a:ext cx="2458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5" extrusionOk="0">
                    <a:moveTo>
                      <a:pt x="88" y="0"/>
                    </a:moveTo>
                    <a:cubicBezTo>
                      <a:pt x="57" y="0"/>
                      <a:pt x="29" y="23"/>
                      <a:pt x="1" y="65"/>
                    </a:cubicBezTo>
                    <a:lnTo>
                      <a:pt x="179" y="56"/>
                    </a:lnTo>
                    <a:cubicBezTo>
                      <a:pt x="145" y="18"/>
                      <a:pt x="115" y="0"/>
                      <a:pt x="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6" name="Google Shape;18976;p34"/>
              <p:cNvSpPr/>
              <p:nvPr/>
            </p:nvSpPr>
            <p:spPr>
              <a:xfrm>
                <a:off x="6069674" y="142689"/>
                <a:ext cx="21150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02" y="1"/>
                    </a:moveTo>
                    <a:cubicBezTo>
                      <a:pt x="72" y="1"/>
                      <a:pt x="30" y="20"/>
                      <a:pt x="1" y="50"/>
                    </a:cubicBezTo>
                    <a:cubicBezTo>
                      <a:pt x="36" y="68"/>
                      <a:pt x="81" y="77"/>
                      <a:pt x="126" y="86"/>
                    </a:cubicBezTo>
                    <a:cubicBezTo>
                      <a:pt x="154" y="25"/>
                      <a:pt x="135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7" name="Google Shape;18977;p34"/>
              <p:cNvSpPr/>
              <p:nvPr/>
            </p:nvSpPr>
            <p:spPr>
              <a:xfrm>
                <a:off x="4451143" y="121265"/>
                <a:ext cx="52876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7" y="345"/>
                      <a:pt x="16" y="348"/>
                      <a:pt x="26" y="348"/>
                    </a:cubicBezTo>
                    <a:cubicBezTo>
                      <a:pt x="126" y="348"/>
                      <a:pt x="385" y="88"/>
                      <a:pt x="385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8" name="Google Shape;18978;p34"/>
              <p:cNvSpPr/>
              <p:nvPr/>
            </p:nvSpPr>
            <p:spPr>
              <a:xfrm>
                <a:off x="4450868" y="4992647"/>
                <a:ext cx="22524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74" y="1"/>
                    </a:moveTo>
                    <a:lnTo>
                      <a:pt x="74" y="1"/>
                    </a:lnTo>
                    <a:cubicBezTo>
                      <a:pt x="1" y="81"/>
                      <a:pt x="73" y="91"/>
                      <a:pt x="125" y="91"/>
                    </a:cubicBezTo>
                    <a:cubicBezTo>
                      <a:pt x="142" y="91"/>
                      <a:pt x="157" y="90"/>
                      <a:pt x="164" y="90"/>
                    </a:cubicBezTo>
                    <a:cubicBezTo>
                      <a:pt x="155" y="36"/>
                      <a:pt x="119" y="10"/>
                      <a:pt x="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9" name="Google Shape;18979;p34"/>
              <p:cNvSpPr/>
              <p:nvPr/>
            </p:nvSpPr>
            <p:spPr>
              <a:xfrm>
                <a:off x="7697818" y="124698"/>
                <a:ext cx="6455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7" h="39" extrusionOk="0">
                    <a:moveTo>
                      <a:pt x="38" y="1"/>
                    </a:moveTo>
                    <a:cubicBezTo>
                      <a:pt x="28" y="1"/>
                      <a:pt x="1" y="18"/>
                      <a:pt x="11" y="38"/>
                    </a:cubicBezTo>
                    <a:cubicBezTo>
                      <a:pt x="46" y="11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0" name="Google Shape;18980;p34"/>
              <p:cNvSpPr/>
              <p:nvPr/>
            </p:nvSpPr>
            <p:spPr>
              <a:xfrm>
                <a:off x="7555811" y="5007342"/>
                <a:ext cx="8790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1" y="1"/>
                    </a:moveTo>
                    <a:cubicBezTo>
                      <a:pt x="1" y="1"/>
                      <a:pt x="63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1" name="Google Shape;18981;p34"/>
              <p:cNvSpPr/>
              <p:nvPr/>
            </p:nvSpPr>
            <p:spPr>
              <a:xfrm>
                <a:off x="2064479" y="502450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2" name="Google Shape;18982;p34"/>
              <p:cNvSpPr/>
              <p:nvPr/>
            </p:nvSpPr>
            <p:spPr>
              <a:xfrm>
                <a:off x="3587423" y="4976715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0"/>
                      <a:pt x="1" y="18"/>
                      <a:pt x="18" y="18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3" name="Google Shape;18983;p34"/>
              <p:cNvSpPr/>
              <p:nvPr/>
            </p:nvSpPr>
            <p:spPr>
              <a:xfrm>
                <a:off x="4320122" y="4975479"/>
                <a:ext cx="2609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18" y="1"/>
                      <a:pt x="9" y="10"/>
                      <a:pt x="0" y="10"/>
                    </a:cubicBezTo>
                    <a:cubicBezTo>
                      <a:pt x="8" y="13"/>
                      <a:pt x="12" y="15"/>
                      <a:pt x="15" y="15"/>
                    </a:cubicBezTo>
                    <a:cubicBezTo>
                      <a:pt x="18" y="15"/>
                      <a:pt x="18" y="1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4" name="Google Shape;18984;p34"/>
              <p:cNvSpPr/>
              <p:nvPr/>
            </p:nvSpPr>
            <p:spPr>
              <a:xfrm>
                <a:off x="7247074" y="135960"/>
                <a:ext cx="11262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82" h="73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54" y="10"/>
                      <a:pt x="36" y="28"/>
                      <a:pt x="1" y="72"/>
                    </a:cubicBezTo>
                    <a:cubicBezTo>
                      <a:pt x="54" y="54"/>
                      <a:pt x="81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5" name="Google Shape;18985;p34"/>
              <p:cNvSpPr/>
              <p:nvPr/>
            </p:nvSpPr>
            <p:spPr>
              <a:xfrm>
                <a:off x="4398542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27" y="0"/>
                      <a:pt x="9" y="27"/>
                      <a:pt x="0" y="54"/>
                    </a:cubicBezTo>
                    <a:cubicBezTo>
                      <a:pt x="9" y="36"/>
                      <a:pt x="27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6" name="Google Shape;18986;p34"/>
              <p:cNvSpPr/>
              <p:nvPr/>
            </p:nvSpPr>
            <p:spPr>
              <a:xfrm>
                <a:off x="7505682" y="198861"/>
                <a:ext cx="8927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5" h="9" extrusionOk="0">
                    <a:moveTo>
                      <a:pt x="37" y="0"/>
                    </a:moveTo>
                    <a:cubicBezTo>
                      <a:pt x="27" y="0"/>
                      <a:pt x="14" y="2"/>
                      <a:pt x="0" y="7"/>
                    </a:cubicBezTo>
                    <a:cubicBezTo>
                      <a:pt x="14" y="8"/>
                      <a:pt x="24" y="9"/>
                      <a:pt x="32" y="9"/>
                    </a:cubicBezTo>
                    <a:cubicBezTo>
                      <a:pt x="64" y="9"/>
                      <a:pt x="58" y="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7" name="Google Shape;18987;p34"/>
              <p:cNvSpPr/>
              <p:nvPr/>
            </p:nvSpPr>
            <p:spPr>
              <a:xfrm>
                <a:off x="8978360" y="4641473"/>
                <a:ext cx="3434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25" h="149" extrusionOk="0">
                    <a:moveTo>
                      <a:pt x="21" y="1"/>
                    </a:moveTo>
                    <a:cubicBezTo>
                      <a:pt x="20" y="1"/>
                      <a:pt x="19" y="3"/>
                      <a:pt x="18" y="6"/>
                    </a:cubicBezTo>
                    <a:cubicBezTo>
                      <a:pt x="11" y="50"/>
                      <a:pt x="9" y="94"/>
                      <a:pt x="4" y="128"/>
                    </a:cubicBezTo>
                    <a:lnTo>
                      <a:pt x="4" y="128"/>
                    </a:lnTo>
                    <a:cubicBezTo>
                      <a:pt x="17" y="59"/>
                      <a:pt x="24" y="1"/>
                      <a:pt x="21" y="1"/>
                    </a:cubicBezTo>
                    <a:close/>
                    <a:moveTo>
                      <a:pt x="4" y="128"/>
                    </a:moveTo>
                    <a:cubicBezTo>
                      <a:pt x="3" y="135"/>
                      <a:pt x="2" y="142"/>
                      <a:pt x="0" y="149"/>
                    </a:cubicBezTo>
                    <a:cubicBezTo>
                      <a:pt x="2" y="142"/>
                      <a:pt x="3" y="135"/>
                      <a:pt x="4" y="12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8" name="Google Shape;18988;p34"/>
              <p:cNvSpPr/>
              <p:nvPr/>
            </p:nvSpPr>
            <p:spPr>
              <a:xfrm>
                <a:off x="8931802" y="3459954"/>
                <a:ext cx="20876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79" extrusionOk="0">
                    <a:moveTo>
                      <a:pt x="152" y="0"/>
                    </a:moveTo>
                    <a:cubicBezTo>
                      <a:pt x="36" y="0"/>
                      <a:pt x="0" y="81"/>
                      <a:pt x="9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9" name="Google Shape;18989;p34"/>
              <p:cNvSpPr/>
              <p:nvPr/>
            </p:nvSpPr>
            <p:spPr>
              <a:xfrm>
                <a:off x="9022446" y="1505358"/>
                <a:ext cx="8652" cy="6730"/>
              </a:xfrm>
              <a:custGeom>
                <a:avLst/>
                <a:gdLst/>
                <a:ahLst/>
                <a:cxnLst/>
                <a:rect l="l" t="t" r="r" b="b"/>
                <a:pathLst>
                  <a:path w="63" h="49" extrusionOk="0">
                    <a:moveTo>
                      <a:pt x="24" y="1"/>
                    </a:moveTo>
                    <a:cubicBezTo>
                      <a:pt x="12" y="1"/>
                      <a:pt x="5" y="19"/>
                      <a:pt x="0" y="48"/>
                    </a:cubicBezTo>
                    <a:lnTo>
                      <a:pt x="63" y="48"/>
                    </a:lnTo>
                    <a:cubicBezTo>
                      <a:pt x="46" y="15"/>
                      <a:pt x="34" y="1"/>
                      <a:pt x="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0" name="Google Shape;18990;p34"/>
              <p:cNvSpPr/>
              <p:nvPr/>
            </p:nvSpPr>
            <p:spPr>
              <a:xfrm>
                <a:off x="8974652" y="392800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1" name="Google Shape;18991;p34"/>
              <p:cNvSpPr/>
              <p:nvPr/>
            </p:nvSpPr>
            <p:spPr>
              <a:xfrm>
                <a:off x="7437013" y="171256"/>
                <a:ext cx="33236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0" extrusionOk="0">
                    <a:moveTo>
                      <a:pt x="210" y="0"/>
                    </a:moveTo>
                    <a:cubicBezTo>
                      <a:pt x="159" y="0"/>
                      <a:pt x="89" y="16"/>
                      <a:pt x="1" y="38"/>
                    </a:cubicBezTo>
                    <a:cubicBezTo>
                      <a:pt x="2" y="39"/>
                      <a:pt x="5" y="40"/>
                      <a:pt x="10" y="40"/>
                    </a:cubicBezTo>
                    <a:cubicBezTo>
                      <a:pt x="41" y="40"/>
                      <a:pt x="141" y="18"/>
                      <a:pt x="241" y="2"/>
                    </a:cubicBezTo>
                    <a:cubicBezTo>
                      <a:pt x="232" y="1"/>
                      <a:pt x="222" y="0"/>
                      <a:pt x="2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2" name="Google Shape;18992;p34"/>
              <p:cNvSpPr/>
              <p:nvPr/>
            </p:nvSpPr>
            <p:spPr>
              <a:xfrm>
                <a:off x="9030960" y="1511950"/>
                <a:ext cx="23485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3" extrusionOk="0">
                    <a:moveTo>
                      <a:pt x="1" y="0"/>
                    </a:moveTo>
                    <a:cubicBezTo>
                      <a:pt x="10" y="27"/>
                      <a:pt x="37" y="71"/>
                      <a:pt x="54" y="143"/>
                    </a:cubicBezTo>
                    <a:cubicBezTo>
                      <a:pt x="170" y="45"/>
                      <a:pt x="9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3" name="Google Shape;18993;p34"/>
              <p:cNvSpPr/>
              <p:nvPr/>
            </p:nvSpPr>
            <p:spPr>
              <a:xfrm>
                <a:off x="5116546" y="1531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4" name="Google Shape;18994;p34"/>
              <p:cNvSpPr/>
              <p:nvPr/>
            </p:nvSpPr>
            <p:spPr>
              <a:xfrm>
                <a:off x="4437684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7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5" name="Google Shape;18995;p34"/>
              <p:cNvSpPr/>
              <p:nvPr/>
            </p:nvSpPr>
            <p:spPr>
              <a:xfrm>
                <a:off x="9028488" y="156949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0" y="0"/>
                      <a:pt x="1" y="0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6" name="Google Shape;18996;p34"/>
              <p:cNvSpPr/>
              <p:nvPr/>
            </p:nvSpPr>
            <p:spPr>
              <a:xfrm>
                <a:off x="9013793" y="4444942"/>
                <a:ext cx="10026" cy="7966"/>
              </a:xfrm>
              <a:custGeom>
                <a:avLst/>
                <a:gdLst/>
                <a:ahLst/>
                <a:cxnLst/>
                <a:rect l="l" t="t" r="r" b="b"/>
                <a:pathLst>
                  <a:path w="73" h="5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8"/>
                      <a:pt x="26" y="58"/>
                      <a:pt x="44" y="58"/>
                    </a:cubicBezTo>
                    <a:cubicBezTo>
                      <a:pt x="52" y="58"/>
                      <a:pt x="61" y="54"/>
                      <a:pt x="72" y="46"/>
                    </a:cubicBezTo>
                    <a:cubicBezTo>
                      <a:pt x="63" y="46"/>
                      <a:pt x="46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7" name="Google Shape;18997;p34"/>
              <p:cNvSpPr/>
              <p:nvPr/>
            </p:nvSpPr>
            <p:spPr>
              <a:xfrm>
                <a:off x="8920678" y="399529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0"/>
                    </a:cubicBezTo>
                    <a:cubicBezTo>
                      <a:pt x="1" y="10"/>
                      <a:pt x="1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8" name="Google Shape;18998;p34"/>
              <p:cNvSpPr/>
              <p:nvPr/>
            </p:nvSpPr>
            <p:spPr>
              <a:xfrm>
                <a:off x="8930566" y="4013701"/>
                <a:ext cx="9888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44" extrusionOk="0">
                    <a:moveTo>
                      <a:pt x="72" y="1"/>
                    </a:moveTo>
                    <a:cubicBezTo>
                      <a:pt x="9" y="19"/>
                      <a:pt x="0" y="81"/>
                      <a:pt x="18" y="143"/>
                    </a:cubicBezTo>
                    <a:cubicBezTo>
                      <a:pt x="36" y="81"/>
                      <a:pt x="54" y="10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9" name="Google Shape;18999;p34"/>
              <p:cNvSpPr/>
              <p:nvPr/>
            </p:nvSpPr>
            <p:spPr>
              <a:xfrm>
                <a:off x="8972180" y="2602277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10" y="7"/>
                      <a:pt x="13" y="7"/>
                    </a:cubicBezTo>
                    <a:cubicBezTo>
                      <a:pt x="16" y="7"/>
                      <a:pt x="18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0" name="Google Shape;19000;p34"/>
              <p:cNvSpPr/>
              <p:nvPr/>
            </p:nvSpPr>
            <p:spPr>
              <a:xfrm>
                <a:off x="9006514" y="1743502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0" y="9"/>
                      <a:pt x="9" y="18"/>
                      <a:pt x="18" y="18"/>
                    </a:cubicBezTo>
                    <a:cubicBezTo>
                      <a:pt x="9" y="9"/>
                      <a:pt x="9" y="9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1" name="Google Shape;19001;p34"/>
              <p:cNvSpPr/>
              <p:nvPr/>
            </p:nvSpPr>
            <p:spPr>
              <a:xfrm>
                <a:off x="9043321" y="1010529"/>
                <a:ext cx="2472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8" h="12" extrusionOk="0">
                    <a:moveTo>
                      <a:pt x="10" y="1"/>
                    </a:moveTo>
                    <a:cubicBezTo>
                      <a:pt x="7" y="1"/>
                      <a:pt x="5" y="6"/>
                      <a:pt x="0" y="11"/>
                    </a:cubicBezTo>
                    <a:lnTo>
                      <a:pt x="18" y="11"/>
                    </a:lnTo>
                    <a:cubicBezTo>
                      <a:pt x="14" y="4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2" name="Google Shape;19002;p34"/>
              <p:cNvSpPr/>
              <p:nvPr/>
            </p:nvSpPr>
            <p:spPr>
              <a:xfrm>
                <a:off x="9042085" y="1717683"/>
                <a:ext cx="4944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36" h="14" extrusionOk="0">
                    <a:moveTo>
                      <a:pt x="36" y="1"/>
                    </a:moveTo>
                    <a:cubicBezTo>
                      <a:pt x="36" y="1"/>
                      <a:pt x="18" y="1"/>
                      <a:pt x="0" y="10"/>
                    </a:cubicBezTo>
                    <a:cubicBezTo>
                      <a:pt x="5" y="12"/>
                      <a:pt x="10" y="13"/>
                      <a:pt x="14" y="13"/>
                    </a:cubicBezTo>
                    <a:cubicBezTo>
                      <a:pt x="23" y="13"/>
                      <a:pt x="30" y="7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3" name="Google Shape;19003;p34"/>
              <p:cNvSpPr/>
              <p:nvPr/>
            </p:nvSpPr>
            <p:spPr>
              <a:xfrm>
                <a:off x="7228259" y="4964904"/>
                <a:ext cx="14146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103" h="16" extrusionOk="0">
                    <a:moveTo>
                      <a:pt x="21" y="0"/>
                    </a:moveTo>
                    <a:cubicBezTo>
                      <a:pt x="0" y="0"/>
                      <a:pt x="9" y="5"/>
                      <a:pt x="66" y="15"/>
                    </a:cubicBezTo>
                    <a:cubicBezTo>
                      <a:pt x="75" y="15"/>
                      <a:pt x="93" y="6"/>
                      <a:pt x="102" y="6"/>
                    </a:cubicBezTo>
                    <a:cubicBezTo>
                      <a:pt x="65" y="3"/>
                      <a:pt x="36" y="0"/>
                      <a:pt x="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4" name="Google Shape;19004;p34"/>
              <p:cNvSpPr/>
              <p:nvPr/>
            </p:nvSpPr>
            <p:spPr>
              <a:xfrm>
                <a:off x="7668565" y="4929471"/>
                <a:ext cx="9751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0" y="0"/>
                    </a:moveTo>
                    <a:cubicBezTo>
                      <a:pt x="42" y="0"/>
                      <a:pt x="27" y="2"/>
                      <a:pt x="1" y="6"/>
                    </a:cubicBezTo>
                    <a:cubicBezTo>
                      <a:pt x="1" y="9"/>
                      <a:pt x="6" y="11"/>
                      <a:pt x="14" y="11"/>
                    </a:cubicBezTo>
                    <a:cubicBezTo>
                      <a:pt x="35" y="11"/>
                      <a:pt x="71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5" name="Google Shape;19005;p34"/>
              <p:cNvSpPr/>
              <p:nvPr/>
            </p:nvSpPr>
            <p:spPr>
              <a:xfrm>
                <a:off x="8973416" y="4438900"/>
                <a:ext cx="260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19" h="54" extrusionOk="0">
                    <a:moveTo>
                      <a:pt x="18" y="0"/>
                    </a:moveTo>
                    <a:cubicBezTo>
                      <a:pt x="1" y="0"/>
                      <a:pt x="1" y="27"/>
                      <a:pt x="18" y="54"/>
                    </a:cubicBezTo>
                    <a:cubicBezTo>
                      <a:pt x="18" y="36"/>
                      <a:pt x="18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6" name="Google Shape;19006;p34"/>
              <p:cNvSpPr/>
              <p:nvPr/>
            </p:nvSpPr>
            <p:spPr>
              <a:xfrm>
                <a:off x="8991819" y="4463346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9" y="1"/>
                      <a:pt x="0" y="10"/>
                      <a:pt x="0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7" name="Google Shape;19007;p34"/>
              <p:cNvSpPr/>
              <p:nvPr/>
            </p:nvSpPr>
            <p:spPr>
              <a:xfrm>
                <a:off x="7667329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" y="18"/>
                      <a:pt x="19" y="27"/>
                      <a:pt x="36" y="36"/>
                    </a:cubicBezTo>
                    <a:cubicBezTo>
                      <a:pt x="19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8" name="Google Shape;19008;p34"/>
              <p:cNvSpPr/>
              <p:nvPr/>
            </p:nvSpPr>
            <p:spPr>
              <a:xfrm>
                <a:off x="5397128" y="4957076"/>
                <a:ext cx="123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"/>
                      <a:pt x="0" y="19"/>
                      <a:pt x="0" y="19"/>
                    </a:cubicBezTo>
                    <a:cubicBezTo>
                      <a:pt x="9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9" name="Google Shape;19009;p34"/>
              <p:cNvSpPr/>
              <p:nvPr/>
            </p:nvSpPr>
            <p:spPr>
              <a:xfrm>
                <a:off x="4391126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0" name="Google Shape;19010;p34"/>
              <p:cNvSpPr/>
              <p:nvPr/>
            </p:nvSpPr>
            <p:spPr>
              <a:xfrm>
                <a:off x="5975322" y="124973"/>
                <a:ext cx="27193" cy="21013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3" extrusionOk="0">
                    <a:moveTo>
                      <a:pt x="179" y="0"/>
                    </a:moveTo>
                    <a:cubicBezTo>
                      <a:pt x="143" y="0"/>
                      <a:pt x="1" y="63"/>
                      <a:pt x="135" y="152"/>
                    </a:cubicBezTo>
                    <a:cubicBezTo>
                      <a:pt x="179" y="108"/>
                      <a:pt x="197" y="63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1" name="Google Shape;19011;p34"/>
              <p:cNvSpPr/>
              <p:nvPr/>
            </p:nvSpPr>
            <p:spPr>
              <a:xfrm>
                <a:off x="6459302" y="132389"/>
                <a:ext cx="5768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2" h="21" extrusionOk="0">
                    <a:moveTo>
                      <a:pt x="1" y="0"/>
                    </a:moveTo>
                    <a:cubicBezTo>
                      <a:pt x="8" y="15"/>
                      <a:pt x="22" y="21"/>
                      <a:pt x="30" y="21"/>
                    </a:cubicBezTo>
                    <a:cubicBezTo>
                      <a:pt x="41" y="21"/>
                      <a:pt x="42" y="1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2" name="Google Shape;19012;p34"/>
              <p:cNvSpPr/>
              <p:nvPr/>
            </p:nvSpPr>
            <p:spPr>
              <a:xfrm>
                <a:off x="6413019" y="126895"/>
                <a:ext cx="30489" cy="21974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60" extrusionOk="0">
                    <a:moveTo>
                      <a:pt x="139" y="0"/>
                    </a:moveTo>
                    <a:cubicBezTo>
                      <a:pt x="73" y="0"/>
                      <a:pt x="0" y="51"/>
                      <a:pt x="43" y="120"/>
                    </a:cubicBezTo>
                    <a:cubicBezTo>
                      <a:pt x="77" y="146"/>
                      <a:pt x="105" y="160"/>
                      <a:pt x="131" y="160"/>
                    </a:cubicBezTo>
                    <a:cubicBezTo>
                      <a:pt x="166" y="160"/>
                      <a:pt x="196" y="133"/>
                      <a:pt x="222" y="76"/>
                    </a:cubicBezTo>
                    <a:cubicBezTo>
                      <a:pt x="222" y="22"/>
                      <a:pt x="18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3" name="Google Shape;19013;p34"/>
              <p:cNvSpPr/>
              <p:nvPr/>
            </p:nvSpPr>
            <p:spPr>
              <a:xfrm>
                <a:off x="7271658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4" name="Google Shape;19014;p34"/>
              <p:cNvSpPr/>
              <p:nvPr/>
            </p:nvSpPr>
            <p:spPr>
              <a:xfrm>
                <a:off x="7146405" y="4993059"/>
                <a:ext cx="32962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74" y="1"/>
                    </a:moveTo>
                    <a:cubicBezTo>
                      <a:pt x="161" y="1"/>
                      <a:pt x="137" y="3"/>
                      <a:pt x="100" y="7"/>
                    </a:cubicBezTo>
                    <a:cubicBezTo>
                      <a:pt x="91" y="15"/>
                      <a:pt x="56" y="24"/>
                      <a:pt x="2" y="33"/>
                    </a:cubicBezTo>
                    <a:cubicBezTo>
                      <a:pt x="1" y="37"/>
                      <a:pt x="8" y="39"/>
                      <a:pt x="19" y="39"/>
                    </a:cubicBezTo>
                    <a:cubicBezTo>
                      <a:pt x="74" y="39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5" name="Google Shape;19015;p34"/>
              <p:cNvSpPr/>
              <p:nvPr/>
            </p:nvSpPr>
            <p:spPr>
              <a:xfrm>
                <a:off x="7133221" y="5007891"/>
                <a:ext cx="18404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93" y="0"/>
                    </a:moveTo>
                    <a:cubicBezTo>
                      <a:pt x="69" y="0"/>
                      <a:pt x="40" y="6"/>
                      <a:pt x="0" y="23"/>
                    </a:cubicBezTo>
                    <a:cubicBezTo>
                      <a:pt x="45" y="14"/>
                      <a:pt x="89" y="14"/>
                      <a:pt x="134" y="6"/>
                    </a:cubicBezTo>
                    <a:cubicBezTo>
                      <a:pt x="121" y="2"/>
                      <a:pt x="108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6" name="Google Shape;19016;p34"/>
              <p:cNvSpPr/>
              <p:nvPr/>
            </p:nvSpPr>
            <p:spPr>
              <a:xfrm>
                <a:off x="140920" y="3833651"/>
                <a:ext cx="14833" cy="1964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1" y="0"/>
                    </a:moveTo>
                    <a:cubicBezTo>
                      <a:pt x="29" y="0"/>
                      <a:pt x="11" y="30"/>
                      <a:pt x="1" y="90"/>
                    </a:cubicBezTo>
                    <a:cubicBezTo>
                      <a:pt x="20" y="125"/>
                      <a:pt x="38" y="143"/>
                      <a:pt x="54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69" y="0"/>
                      <a:pt x="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7" name="Google Shape;19017;p34"/>
              <p:cNvSpPr/>
              <p:nvPr/>
            </p:nvSpPr>
            <p:spPr>
              <a:xfrm>
                <a:off x="7107676" y="5003771"/>
                <a:ext cx="16481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37" y="1"/>
                    </a:moveTo>
                    <a:cubicBezTo>
                      <a:pt x="17" y="1"/>
                      <a:pt x="0" y="7"/>
                      <a:pt x="17" y="27"/>
                    </a:cubicBezTo>
                    <a:cubicBezTo>
                      <a:pt x="119" y="21"/>
                      <a:pt x="73" y="1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8" name="Google Shape;19018;p34"/>
              <p:cNvSpPr/>
              <p:nvPr/>
            </p:nvSpPr>
            <p:spPr>
              <a:xfrm>
                <a:off x="5360184" y="4996492"/>
                <a:ext cx="8790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64" h="9" extrusionOk="0">
                    <a:moveTo>
                      <a:pt x="6" y="0"/>
                    </a:moveTo>
                    <a:cubicBezTo>
                      <a:pt x="0" y="0"/>
                      <a:pt x="46" y="8"/>
                      <a:pt x="64" y="8"/>
                    </a:cubicBezTo>
                    <a:cubicBezTo>
                      <a:pt x="25" y="2"/>
                      <a:pt x="9" y="0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9" name="Google Shape;19019;p34"/>
              <p:cNvSpPr/>
              <p:nvPr/>
            </p:nvSpPr>
            <p:spPr>
              <a:xfrm>
                <a:off x="110980" y="4210094"/>
                <a:ext cx="14283" cy="5494"/>
              </a:xfrm>
              <a:custGeom>
                <a:avLst/>
                <a:gdLst/>
                <a:ahLst/>
                <a:cxnLst/>
                <a:rect l="l" t="t" r="r" b="b"/>
                <a:pathLst>
                  <a:path w="104" h="40" extrusionOk="0">
                    <a:moveTo>
                      <a:pt x="3" y="0"/>
                    </a:moveTo>
                    <a:cubicBezTo>
                      <a:pt x="1" y="0"/>
                      <a:pt x="101" y="40"/>
                      <a:pt x="103" y="40"/>
                    </a:cubicBezTo>
                    <a:cubicBezTo>
                      <a:pt x="104" y="40"/>
                      <a:pt x="84" y="31"/>
                      <a:pt x="22" y="7"/>
                    </a:cubicBezTo>
                    <a:cubicBezTo>
                      <a:pt x="10" y="2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0" name="Google Shape;19020;p34"/>
              <p:cNvSpPr/>
              <p:nvPr/>
            </p:nvSpPr>
            <p:spPr>
              <a:xfrm>
                <a:off x="94362" y="4142387"/>
                <a:ext cx="17305" cy="52876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85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63"/>
                      <a:pt x="1" y="197"/>
                      <a:pt x="126" y="384"/>
                    </a:cubicBezTo>
                    <a:cubicBezTo>
                      <a:pt x="126" y="259"/>
                      <a:pt x="117" y="125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1" name="Google Shape;19021;p34"/>
              <p:cNvSpPr/>
              <p:nvPr/>
            </p:nvSpPr>
            <p:spPr>
              <a:xfrm>
                <a:off x="99169" y="298568"/>
                <a:ext cx="19914" cy="40927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98" extrusionOk="0">
                    <a:moveTo>
                      <a:pt x="15" y="0"/>
                    </a:moveTo>
                    <a:cubicBezTo>
                      <a:pt x="0" y="0"/>
                      <a:pt x="26" y="99"/>
                      <a:pt x="91" y="298"/>
                    </a:cubicBezTo>
                    <a:cubicBezTo>
                      <a:pt x="144" y="235"/>
                      <a:pt x="135" y="164"/>
                      <a:pt x="73" y="84"/>
                    </a:cubicBezTo>
                    <a:cubicBezTo>
                      <a:pt x="42" y="28"/>
                      <a:pt x="23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2" name="Google Shape;19022;p34"/>
              <p:cNvSpPr/>
              <p:nvPr/>
            </p:nvSpPr>
            <p:spPr>
              <a:xfrm>
                <a:off x="7057685" y="5012149"/>
                <a:ext cx="34472" cy="5219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37" y="0"/>
                    </a:moveTo>
                    <a:cubicBezTo>
                      <a:pt x="76" y="0"/>
                      <a:pt x="0" y="11"/>
                      <a:pt x="68" y="37"/>
                    </a:cubicBezTo>
                    <a:cubicBezTo>
                      <a:pt x="250" y="14"/>
                      <a:pt x="203" y="0"/>
                      <a:pt x="1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3" name="Google Shape;19023;p34"/>
              <p:cNvSpPr/>
              <p:nvPr/>
            </p:nvSpPr>
            <p:spPr>
              <a:xfrm>
                <a:off x="4875106" y="4970673"/>
                <a:ext cx="7554" cy="123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54" y="0"/>
                    </a:moveTo>
                    <a:cubicBezTo>
                      <a:pt x="18" y="36"/>
                      <a:pt x="10" y="62"/>
                      <a:pt x="1" y="89"/>
                    </a:cubicBezTo>
                    <a:cubicBezTo>
                      <a:pt x="27" y="54"/>
                      <a:pt x="54" y="9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4" name="Google Shape;19024;p34"/>
              <p:cNvSpPr/>
              <p:nvPr/>
            </p:nvSpPr>
            <p:spPr>
              <a:xfrm>
                <a:off x="193658" y="4916699"/>
                <a:ext cx="9888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72" h="81" extrusionOk="0">
                    <a:moveTo>
                      <a:pt x="63" y="0"/>
                    </a:moveTo>
                    <a:lnTo>
                      <a:pt x="63" y="0"/>
                    </a:lnTo>
                    <a:cubicBezTo>
                      <a:pt x="0" y="18"/>
                      <a:pt x="9" y="45"/>
                      <a:pt x="72" y="81"/>
                    </a:cubicBezTo>
                    <a:cubicBezTo>
                      <a:pt x="72" y="63"/>
                      <a:pt x="63" y="27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5" name="Google Shape;19025;p34"/>
              <p:cNvSpPr/>
              <p:nvPr/>
            </p:nvSpPr>
            <p:spPr>
              <a:xfrm>
                <a:off x="131169" y="2562449"/>
                <a:ext cx="11537" cy="25271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22" y="1"/>
                    </a:moveTo>
                    <a:cubicBezTo>
                      <a:pt x="16" y="1"/>
                      <a:pt x="9" y="2"/>
                      <a:pt x="0" y="5"/>
                    </a:cubicBezTo>
                    <a:cubicBezTo>
                      <a:pt x="0" y="68"/>
                      <a:pt x="0" y="121"/>
                      <a:pt x="0" y="184"/>
                    </a:cubicBezTo>
                    <a:cubicBezTo>
                      <a:pt x="9" y="159"/>
                      <a:pt x="84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6" name="Google Shape;19026;p34"/>
              <p:cNvSpPr/>
              <p:nvPr/>
            </p:nvSpPr>
            <p:spPr>
              <a:xfrm>
                <a:off x="2035089" y="132664"/>
                <a:ext cx="40378" cy="19090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39" extrusionOk="0">
                    <a:moveTo>
                      <a:pt x="215" y="0"/>
                    </a:moveTo>
                    <a:cubicBezTo>
                      <a:pt x="168" y="0"/>
                      <a:pt x="96" y="21"/>
                      <a:pt x="1" y="60"/>
                    </a:cubicBezTo>
                    <a:cubicBezTo>
                      <a:pt x="24" y="96"/>
                      <a:pt x="132" y="138"/>
                      <a:pt x="204" y="138"/>
                    </a:cubicBezTo>
                    <a:cubicBezTo>
                      <a:pt x="241" y="138"/>
                      <a:pt x="268" y="127"/>
                      <a:pt x="268" y="96"/>
                    </a:cubicBezTo>
                    <a:cubicBezTo>
                      <a:pt x="293" y="32"/>
                      <a:pt x="274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7" name="Google Shape;19027;p34"/>
              <p:cNvSpPr/>
              <p:nvPr/>
            </p:nvSpPr>
            <p:spPr>
              <a:xfrm>
                <a:off x="138448" y="2000050"/>
                <a:ext cx="47245" cy="4738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5" extrusionOk="0">
                    <a:moveTo>
                      <a:pt x="225" y="0"/>
                    </a:moveTo>
                    <a:cubicBezTo>
                      <a:pt x="172" y="0"/>
                      <a:pt x="95" y="44"/>
                      <a:pt x="1" y="148"/>
                    </a:cubicBezTo>
                    <a:cubicBezTo>
                      <a:pt x="83" y="148"/>
                      <a:pt x="292" y="231"/>
                      <a:pt x="209" y="231"/>
                    </a:cubicBezTo>
                    <a:cubicBezTo>
                      <a:pt x="202" y="231"/>
                      <a:pt x="192" y="230"/>
                      <a:pt x="179" y="229"/>
                    </a:cubicBezTo>
                    <a:lnTo>
                      <a:pt x="179" y="229"/>
                    </a:lnTo>
                    <a:lnTo>
                      <a:pt x="251" y="345"/>
                    </a:lnTo>
                    <a:cubicBezTo>
                      <a:pt x="343" y="148"/>
                      <a:pt x="323" y="0"/>
                      <a:pt x="2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8" name="Google Shape;19028;p34"/>
              <p:cNvSpPr/>
              <p:nvPr/>
            </p:nvSpPr>
            <p:spPr>
              <a:xfrm>
                <a:off x="115512" y="231547"/>
                <a:ext cx="24309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32" y="1"/>
                    </a:moveTo>
                    <a:cubicBezTo>
                      <a:pt x="18" y="95"/>
                      <a:pt x="1" y="114"/>
                      <a:pt x="21" y="114"/>
                    </a:cubicBezTo>
                    <a:cubicBezTo>
                      <a:pt x="35" y="114"/>
                      <a:pt x="66" y="105"/>
                      <a:pt x="96" y="105"/>
                    </a:cubicBezTo>
                    <a:cubicBezTo>
                      <a:pt x="117" y="105"/>
                      <a:pt x="138" y="109"/>
                      <a:pt x="150" y="126"/>
                    </a:cubicBezTo>
                    <a:cubicBezTo>
                      <a:pt x="177" y="99"/>
                      <a:pt x="159" y="27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9" name="Google Shape;19029;p34"/>
              <p:cNvSpPr/>
              <p:nvPr/>
            </p:nvSpPr>
            <p:spPr>
              <a:xfrm>
                <a:off x="106860" y="4658228"/>
                <a:ext cx="18266" cy="31039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7" y="0"/>
                    </a:moveTo>
                    <a:lnTo>
                      <a:pt x="17" y="0"/>
                    </a:lnTo>
                    <a:cubicBezTo>
                      <a:pt x="0" y="139"/>
                      <a:pt x="111" y="225"/>
                      <a:pt x="130" y="225"/>
                    </a:cubicBezTo>
                    <a:cubicBezTo>
                      <a:pt x="132" y="225"/>
                      <a:pt x="133" y="225"/>
                      <a:pt x="133" y="223"/>
                    </a:cubicBezTo>
                    <a:cubicBezTo>
                      <a:pt x="97" y="152"/>
                      <a:pt x="52" y="80"/>
                      <a:pt x="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0" name="Google Shape;19030;p34"/>
              <p:cNvSpPr/>
              <p:nvPr/>
            </p:nvSpPr>
            <p:spPr>
              <a:xfrm>
                <a:off x="120182" y="4824820"/>
                <a:ext cx="343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25" h="72" extrusionOk="0">
                    <a:moveTo>
                      <a:pt x="9" y="0"/>
                    </a:moveTo>
                    <a:cubicBezTo>
                      <a:pt x="0" y="18"/>
                      <a:pt x="0" y="36"/>
                      <a:pt x="0" y="36"/>
                    </a:cubicBezTo>
                    <a:cubicBezTo>
                      <a:pt x="10" y="60"/>
                      <a:pt x="17" y="71"/>
                      <a:pt x="20" y="71"/>
                    </a:cubicBezTo>
                    <a:cubicBezTo>
                      <a:pt x="24" y="71"/>
                      <a:pt x="20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1" name="Google Shape;19031;p34"/>
              <p:cNvSpPr/>
              <p:nvPr/>
            </p:nvSpPr>
            <p:spPr>
              <a:xfrm>
                <a:off x="105487" y="4752580"/>
                <a:ext cx="36807" cy="72378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27" extrusionOk="0">
                    <a:moveTo>
                      <a:pt x="18" y="0"/>
                    </a:moveTo>
                    <a:cubicBezTo>
                      <a:pt x="9" y="27"/>
                      <a:pt x="9" y="54"/>
                      <a:pt x="0" y="80"/>
                    </a:cubicBezTo>
                    <a:cubicBezTo>
                      <a:pt x="2" y="79"/>
                      <a:pt x="3" y="78"/>
                      <a:pt x="5" y="78"/>
                    </a:cubicBezTo>
                    <a:cubicBezTo>
                      <a:pt x="41" y="78"/>
                      <a:pt x="99" y="458"/>
                      <a:pt x="116" y="526"/>
                    </a:cubicBezTo>
                    <a:cubicBezTo>
                      <a:pt x="116" y="500"/>
                      <a:pt x="223" y="89"/>
                      <a:pt x="268" y="89"/>
                    </a:cubicBezTo>
                    <a:cubicBezTo>
                      <a:pt x="187" y="63"/>
                      <a:pt x="98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2" name="Google Shape;19032;p34"/>
              <p:cNvSpPr/>
              <p:nvPr/>
            </p:nvSpPr>
            <p:spPr>
              <a:xfrm>
                <a:off x="103015" y="4763567"/>
                <a:ext cx="2609" cy="8652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cubicBezTo>
                      <a:pt x="9" y="9"/>
                      <a:pt x="0" y="27"/>
                      <a:pt x="0" y="63"/>
                    </a:cubicBezTo>
                    <a:cubicBezTo>
                      <a:pt x="0" y="45"/>
                      <a:pt x="9" y="18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3" name="Google Shape;19033;p34"/>
              <p:cNvSpPr/>
              <p:nvPr/>
            </p:nvSpPr>
            <p:spPr>
              <a:xfrm>
                <a:off x="1356913" y="4997591"/>
                <a:ext cx="28979" cy="7416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4" extrusionOk="0">
                    <a:moveTo>
                      <a:pt x="74" y="0"/>
                    </a:moveTo>
                    <a:cubicBezTo>
                      <a:pt x="32" y="0"/>
                      <a:pt x="1" y="18"/>
                      <a:pt x="5" y="54"/>
                    </a:cubicBezTo>
                    <a:lnTo>
                      <a:pt x="211" y="54"/>
                    </a:lnTo>
                    <a:cubicBezTo>
                      <a:pt x="170" y="18"/>
                      <a:pt x="117" y="0"/>
                      <a:pt x="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4" name="Google Shape;19034;p34"/>
              <p:cNvSpPr/>
              <p:nvPr/>
            </p:nvSpPr>
            <p:spPr>
              <a:xfrm>
                <a:off x="389914" y="5014758"/>
                <a:ext cx="17030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1" extrusionOk="0">
                    <a:moveTo>
                      <a:pt x="34" y="0"/>
                    </a:moveTo>
                    <a:lnTo>
                      <a:pt x="34" y="0"/>
                    </a:lnTo>
                    <a:cubicBezTo>
                      <a:pt x="0" y="68"/>
                      <a:pt x="24" y="111"/>
                      <a:pt x="72" y="111"/>
                    </a:cubicBezTo>
                    <a:cubicBezTo>
                      <a:pt x="87" y="111"/>
                      <a:pt x="105" y="107"/>
                      <a:pt x="124" y="98"/>
                    </a:cubicBezTo>
                    <a:cubicBezTo>
                      <a:pt x="79" y="72"/>
                      <a:pt x="52" y="45"/>
                      <a:pt x="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5" name="Google Shape;19035;p34"/>
              <p:cNvSpPr/>
              <p:nvPr/>
            </p:nvSpPr>
            <p:spPr>
              <a:xfrm>
                <a:off x="117710" y="4873987"/>
                <a:ext cx="61391" cy="81992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7" extrusionOk="0">
                    <a:moveTo>
                      <a:pt x="206" y="1"/>
                    </a:moveTo>
                    <a:cubicBezTo>
                      <a:pt x="194" y="1"/>
                      <a:pt x="179" y="6"/>
                      <a:pt x="161" y="17"/>
                    </a:cubicBezTo>
                    <a:cubicBezTo>
                      <a:pt x="0" y="115"/>
                      <a:pt x="188" y="490"/>
                      <a:pt x="250" y="597"/>
                    </a:cubicBezTo>
                    <a:cubicBezTo>
                      <a:pt x="446" y="401"/>
                      <a:pt x="223" y="552"/>
                      <a:pt x="223" y="383"/>
                    </a:cubicBezTo>
                    <a:cubicBezTo>
                      <a:pt x="223" y="359"/>
                      <a:pt x="309" y="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6" name="Google Shape;19036;p34"/>
              <p:cNvSpPr/>
              <p:nvPr/>
            </p:nvSpPr>
            <p:spPr>
              <a:xfrm>
                <a:off x="111942" y="448404"/>
                <a:ext cx="23073" cy="31588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33" y="1"/>
                    </a:moveTo>
                    <a:cubicBezTo>
                      <a:pt x="1" y="163"/>
                      <a:pt x="57" y="230"/>
                      <a:pt x="96" y="230"/>
                    </a:cubicBezTo>
                    <a:cubicBezTo>
                      <a:pt x="122" y="230"/>
                      <a:pt x="140" y="202"/>
                      <a:pt x="123" y="152"/>
                    </a:cubicBezTo>
                    <a:cubicBezTo>
                      <a:pt x="167" y="72"/>
                      <a:pt x="131" y="18"/>
                      <a:pt x="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7" name="Google Shape;19037;p34"/>
              <p:cNvSpPr/>
              <p:nvPr/>
            </p:nvSpPr>
            <p:spPr>
              <a:xfrm>
                <a:off x="258619" y="203393"/>
                <a:ext cx="35571" cy="1524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11" extrusionOk="0">
                    <a:moveTo>
                      <a:pt x="259" y="0"/>
                    </a:moveTo>
                    <a:cubicBezTo>
                      <a:pt x="170" y="0"/>
                      <a:pt x="80" y="90"/>
                      <a:pt x="0" y="90"/>
                    </a:cubicBezTo>
                    <a:cubicBezTo>
                      <a:pt x="36" y="103"/>
                      <a:pt x="68" y="110"/>
                      <a:pt x="97" y="110"/>
                    </a:cubicBezTo>
                    <a:cubicBezTo>
                      <a:pt x="164" y="110"/>
                      <a:pt x="216" y="75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8" name="Google Shape;19038;p34"/>
              <p:cNvSpPr/>
              <p:nvPr/>
            </p:nvSpPr>
            <p:spPr>
              <a:xfrm>
                <a:off x="3769945" y="160543"/>
                <a:ext cx="1483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3" extrusionOk="0">
                    <a:moveTo>
                      <a:pt x="108" y="0"/>
                    </a:moveTo>
                    <a:cubicBezTo>
                      <a:pt x="1" y="0"/>
                      <a:pt x="21" y="12"/>
                      <a:pt x="56" y="12"/>
                    </a:cubicBezTo>
                    <a:cubicBezTo>
                      <a:pt x="74" y="12"/>
                      <a:pt x="96" y="9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9" name="Google Shape;19039;p34"/>
              <p:cNvSpPr/>
              <p:nvPr/>
            </p:nvSpPr>
            <p:spPr>
              <a:xfrm>
                <a:off x="5498759" y="134724"/>
                <a:ext cx="29528" cy="5631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1" extrusionOk="0">
                    <a:moveTo>
                      <a:pt x="0" y="1"/>
                    </a:moveTo>
                    <a:cubicBezTo>
                      <a:pt x="32" y="28"/>
                      <a:pt x="56" y="41"/>
                      <a:pt x="87" y="41"/>
                    </a:cubicBezTo>
                    <a:cubicBezTo>
                      <a:pt x="119" y="41"/>
                      <a:pt x="157" y="28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0" name="Google Shape;19040;p34"/>
              <p:cNvSpPr/>
              <p:nvPr/>
            </p:nvSpPr>
            <p:spPr>
              <a:xfrm>
                <a:off x="128285" y="720196"/>
                <a:ext cx="20189" cy="51777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40" y="1"/>
                    </a:moveTo>
                    <a:cubicBezTo>
                      <a:pt x="9" y="1"/>
                      <a:pt x="0" y="128"/>
                      <a:pt x="12" y="377"/>
                    </a:cubicBezTo>
                    <a:cubicBezTo>
                      <a:pt x="137" y="296"/>
                      <a:pt x="146" y="198"/>
                      <a:pt x="93" y="73"/>
                    </a:cubicBezTo>
                    <a:cubicBezTo>
                      <a:pt x="71" y="25"/>
                      <a:pt x="54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1" name="Google Shape;19041;p34"/>
              <p:cNvSpPr/>
              <p:nvPr/>
            </p:nvSpPr>
            <p:spPr>
              <a:xfrm>
                <a:off x="126225" y="814822"/>
                <a:ext cx="3983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29" h="56" extrusionOk="0">
                    <a:moveTo>
                      <a:pt x="1" y="0"/>
                    </a:moveTo>
                    <a:cubicBezTo>
                      <a:pt x="13" y="42"/>
                      <a:pt x="20" y="56"/>
                      <a:pt x="22" y="56"/>
                    </a:cubicBezTo>
                    <a:cubicBezTo>
                      <a:pt x="28" y="56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2" name="Google Shape;19042;p34"/>
              <p:cNvSpPr/>
              <p:nvPr/>
            </p:nvSpPr>
            <p:spPr>
              <a:xfrm>
                <a:off x="113452" y="3522442"/>
                <a:ext cx="60979" cy="51640"/>
              </a:xfrm>
              <a:custGeom>
                <a:avLst/>
                <a:gdLst/>
                <a:ahLst/>
                <a:cxnLst/>
                <a:rect l="l" t="t" r="r" b="b"/>
                <a:pathLst>
                  <a:path w="444" h="376" extrusionOk="0">
                    <a:moveTo>
                      <a:pt x="433" y="286"/>
                    </a:moveTo>
                    <a:cubicBezTo>
                      <a:pt x="433" y="287"/>
                      <a:pt x="433" y="289"/>
                      <a:pt x="434" y="291"/>
                    </a:cubicBezTo>
                    <a:lnTo>
                      <a:pt x="434" y="291"/>
                    </a:lnTo>
                    <a:cubicBezTo>
                      <a:pt x="433" y="289"/>
                      <a:pt x="433" y="288"/>
                      <a:pt x="433" y="286"/>
                    </a:cubicBezTo>
                    <a:close/>
                    <a:moveTo>
                      <a:pt x="174" y="0"/>
                    </a:moveTo>
                    <a:cubicBezTo>
                      <a:pt x="1" y="70"/>
                      <a:pt x="284" y="375"/>
                      <a:pt x="395" y="375"/>
                    </a:cubicBezTo>
                    <a:cubicBezTo>
                      <a:pt x="426" y="375"/>
                      <a:pt x="444" y="351"/>
                      <a:pt x="434" y="291"/>
                    </a:cubicBezTo>
                    <a:lnTo>
                      <a:pt x="434" y="291"/>
                    </a:lnTo>
                    <a:cubicBezTo>
                      <a:pt x="434" y="294"/>
                      <a:pt x="433" y="295"/>
                      <a:pt x="431" y="295"/>
                    </a:cubicBezTo>
                    <a:cubicBezTo>
                      <a:pt x="405" y="295"/>
                      <a:pt x="19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3" name="Google Shape;19043;p34"/>
              <p:cNvSpPr/>
              <p:nvPr/>
            </p:nvSpPr>
            <p:spPr>
              <a:xfrm>
                <a:off x="140920" y="868659"/>
                <a:ext cx="2884" cy="13185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1" y="1"/>
                    </a:moveTo>
                    <a:cubicBezTo>
                      <a:pt x="10" y="72"/>
                      <a:pt x="15" y="96"/>
                      <a:pt x="17" y="96"/>
                    </a:cubicBezTo>
                    <a:cubicBezTo>
                      <a:pt x="21" y="96"/>
                      <a:pt x="1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4" name="Google Shape;19044;p34"/>
              <p:cNvSpPr/>
              <p:nvPr/>
            </p:nvSpPr>
            <p:spPr>
              <a:xfrm>
                <a:off x="2722467" y="4994844"/>
                <a:ext cx="2582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5" extrusionOk="0">
                    <a:moveTo>
                      <a:pt x="93" y="0"/>
                    </a:moveTo>
                    <a:cubicBezTo>
                      <a:pt x="59" y="0"/>
                      <a:pt x="29" y="23"/>
                      <a:pt x="0" y="65"/>
                    </a:cubicBezTo>
                    <a:cubicBezTo>
                      <a:pt x="63" y="65"/>
                      <a:pt x="125" y="56"/>
                      <a:pt x="188" y="56"/>
                    </a:cubicBezTo>
                    <a:cubicBezTo>
                      <a:pt x="154" y="18"/>
                      <a:pt x="12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5" name="Google Shape;19045;p34"/>
              <p:cNvSpPr/>
              <p:nvPr/>
            </p:nvSpPr>
            <p:spPr>
              <a:xfrm>
                <a:off x="1586679" y="167136"/>
                <a:ext cx="54799" cy="41339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01" extrusionOk="0">
                    <a:moveTo>
                      <a:pt x="102" y="0"/>
                    </a:moveTo>
                    <a:cubicBezTo>
                      <a:pt x="102" y="0"/>
                      <a:pt x="104" y="2"/>
                      <a:pt x="108" y="6"/>
                    </a:cubicBezTo>
                    <a:cubicBezTo>
                      <a:pt x="152" y="50"/>
                      <a:pt x="1" y="300"/>
                      <a:pt x="125" y="300"/>
                    </a:cubicBezTo>
                    <a:cubicBezTo>
                      <a:pt x="399" y="300"/>
                      <a:pt x="103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6" name="Google Shape;19046;p34"/>
              <p:cNvSpPr/>
              <p:nvPr/>
            </p:nvSpPr>
            <p:spPr>
              <a:xfrm>
                <a:off x="2761608" y="121265"/>
                <a:ext cx="53975" cy="4779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05" y="1"/>
                    </a:moveTo>
                    <a:cubicBezTo>
                      <a:pt x="179" y="1"/>
                      <a:pt x="1" y="340"/>
                      <a:pt x="1" y="340"/>
                    </a:cubicBezTo>
                    <a:cubicBezTo>
                      <a:pt x="8" y="345"/>
                      <a:pt x="17" y="348"/>
                      <a:pt x="28" y="348"/>
                    </a:cubicBezTo>
                    <a:cubicBezTo>
                      <a:pt x="135" y="348"/>
                      <a:pt x="393" y="88"/>
                      <a:pt x="384" y="72"/>
                    </a:cubicBezTo>
                    <a:cubicBezTo>
                      <a:pt x="363" y="21"/>
                      <a:pt x="336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7" name="Google Shape;19047;p34"/>
              <p:cNvSpPr/>
              <p:nvPr/>
            </p:nvSpPr>
            <p:spPr>
              <a:xfrm>
                <a:off x="2762295" y="4992647"/>
                <a:ext cx="21562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67" y="1"/>
                    </a:moveTo>
                    <a:lnTo>
                      <a:pt x="67" y="1"/>
                    </a:lnTo>
                    <a:cubicBezTo>
                      <a:pt x="0" y="81"/>
                      <a:pt x="74" y="91"/>
                      <a:pt x="122" y="91"/>
                    </a:cubicBezTo>
                    <a:cubicBezTo>
                      <a:pt x="139" y="91"/>
                      <a:pt x="152" y="90"/>
                      <a:pt x="156" y="90"/>
                    </a:cubicBezTo>
                    <a:cubicBezTo>
                      <a:pt x="148" y="36"/>
                      <a:pt x="121" y="10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8" name="Google Shape;19048;p34"/>
              <p:cNvSpPr/>
              <p:nvPr/>
            </p:nvSpPr>
            <p:spPr>
              <a:xfrm>
                <a:off x="3162361" y="5000612"/>
                <a:ext cx="14833" cy="439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2" extrusionOk="0">
                    <a:moveTo>
                      <a:pt x="63" y="0"/>
                    </a:moveTo>
                    <a:cubicBezTo>
                      <a:pt x="28" y="0"/>
                      <a:pt x="0" y="32"/>
                      <a:pt x="107" y="32"/>
                    </a:cubicBezTo>
                    <a:cubicBezTo>
                      <a:pt x="101" y="8"/>
                      <a:pt x="81" y="0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9" name="Google Shape;19049;p34"/>
              <p:cNvSpPr/>
              <p:nvPr/>
            </p:nvSpPr>
            <p:spPr>
              <a:xfrm>
                <a:off x="6008970" y="124698"/>
                <a:ext cx="6043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44" h="39" extrusionOk="0">
                    <a:moveTo>
                      <a:pt x="36" y="1"/>
                    </a:moveTo>
                    <a:cubicBezTo>
                      <a:pt x="27" y="1"/>
                      <a:pt x="1" y="18"/>
                      <a:pt x="6" y="38"/>
                    </a:cubicBezTo>
                    <a:cubicBezTo>
                      <a:pt x="40" y="11"/>
                      <a:pt x="43" y="1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0" name="Google Shape;19050;p34"/>
              <p:cNvSpPr/>
              <p:nvPr/>
            </p:nvSpPr>
            <p:spPr>
              <a:xfrm>
                <a:off x="156439" y="1941406"/>
                <a:ext cx="29940" cy="41065"/>
              </a:xfrm>
              <a:custGeom>
                <a:avLst/>
                <a:gdLst/>
                <a:ahLst/>
                <a:cxnLst/>
                <a:rect l="l" t="t" r="r" b="b"/>
                <a:pathLst>
                  <a:path w="218" h="299" extrusionOk="0">
                    <a:moveTo>
                      <a:pt x="135" y="1"/>
                    </a:moveTo>
                    <a:cubicBezTo>
                      <a:pt x="75" y="1"/>
                      <a:pt x="1" y="299"/>
                      <a:pt x="102" y="299"/>
                    </a:cubicBezTo>
                    <a:cubicBezTo>
                      <a:pt x="191" y="245"/>
                      <a:pt x="218" y="165"/>
                      <a:pt x="173" y="58"/>
                    </a:cubicBezTo>
                    <a:cubicBezTo>
                      <a:pt x="163" y="17"/>
                      <a:pt x="150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1" name="Google Shape;19051;p34"/>
              <p:cNvSpPr/>
              <p:nvPr/>
            </p:nvSpPr>
            <p:spPr>
              <a:xfrm>
                <a:off x="4359263" y="155599"/>
                <a:ext cx="38181" cy="2224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277" y="1"/>
                    </a:moveTo>
                    <a:cubicBezTo>
                      <a:pt x="224" y="9"/>
                      <a:pt x="1" y="161"/>
                      <a:pt x="90" y="161"/>
                    </a:cubicBezTo>
                    <a:cubicBezTo>
                      <a:pt x="179" y="143"/>
                      <a:pt x="242" y="81"/>
                      <a:pt x="2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2" name="Google Shape;19052;p34"/>
              <p:cNvSpPr/>
              <p:nvPr/>
            </p:nvSpPr>
            <p:spPr>
              <a:xfrm>
                <a:off x="5866276" y="5007342"/>
                <a:ext cx="10026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3" h="10" extrusionOk="0">
                    <a:moveTo>
                      <a:pt x="1" y="1"/>
                    </a:moveTo>
                    <a:cubicBezTo>
                      <a:pt x="1" y="1"/>
                      <a:pt x="72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3" name="Google Shape;19053;p34"/>
              <p:cNvSpPr/>
              <p:nvPr/>
            </p:nvSpPr>
            <p:spPr>
              <a:xfrm>
                <a:off x="4680360" y="4976990"/>
                <a:ext cx="33511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9" extrusionOk="0">
                    <a:moveTo>
                      <a:pt x="214" y="1"/>
                    </a:moveTo>
                    <a:cubicBezTo>
                      <a:pt x="160" y="1"/>
                      <a:pt x="12" y="67"/>
                      <a:pt x="0" y="168"/>
                    </a:cubicBezTo>
                    <a:cubicBezTo>
                      <a:pt x="43" y="175"/>
                      <a:pt x="66" y="179"/>
                      <a:pt x="78" y="179"/>
                    </a:cubicBezTo>
                    <a:cubicBezTo>
                      <a:pt x="114" y="179"/>
                      <a:pt x="63" y="145"/>
                      <a:pt x="196" y="52"/>
                    </a:cubicBezTo>
                    <a:cubicBezTo>
                      <a:pt x="244" y="17"/>
                      <a:pt x="240" y="1"/>
                      <a:pt x="2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4" name="Google Shape;19054;p34"/>
              <p:cNvSpPr/>
              <p:nvPr/>
            </p:nvSpPr>
            <p:spPr>
              <a:xfrm>
                <a:off x="4372173" y="151891"/>
                <a:ext cx="5631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1" y="1"/>
                    </a:moveTo>
                    <a:cubicBezTo>
                      <a:pt x="19" y="28"/>
                      <a:pt x="1" y="71"/>
                      <a:pt x="4" y="71"/>
                    </a:cubicBezTo>
                    <a:cubicBezTo>
                      <a:pt x="5" y="71"/>
                      <a:pt x="16" y="53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5" name="Google Shape;19055;p34"/>
              <p:cNvSpPr/>
              <p:nvPr/>
            </p:nvSpPr>
            <p:spPr>
              <a:xfrm>
                <a:off x="121418" y="1982333"/>
                <a:ext cx="35571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43" y="1"/>
                    </a:moveTo>
                    <a:cubicBezTo>
                      <a:pt x="9" y="1"/>
                      <a:pt x="0" y="27"/>
                      <a:pt x="107" y="81"/>
                    </a:cubicBezTo>
                    <a:cubicBezTo>
                      <a:pt x="250" y="81"/>
                      <a:pt x="259" y="54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6" name="Google Shape;19056;p34"/>
              <p:cNvSpPr/>
              <p:nvPr/>
            </p:nvSpPr>
            <p:spPr>
              <a:xfrm>
                <a:off x="121693" y="1576224"/>
                <a:ext cx="49580" cy="11399"/>
              </a:xfrm>
              <a:custGeom>
                <a:avLst/>
                <a:gdLst/>
                <a:ahLst/>
                <a:cxnLst/>
                <a:rect l="l" t="t" r="r" b="b"/>
                <a:pathLst>
                  <a:path w="361" h="83" extrusionOk="0">
                    <a:moveTo>
                      <a:pt x="240" y="0"/>
                    </a:moveTo>
                    <a:cubicBezTo>
                      <a:pt x="225" y="0"/>
                      <a:pt x="204" y="2"/>
                      <a:pt x="176" y="5"/>
                    </a:cubicBezTo>
                    <a:cubicBezTo>
                      <a:pt x="123" y="14"/>
                      <a:pt x="78" y="32"/>
                      <a:pt x="25" y="41"/>
                    </a:cubicBezTo>
                    <a:cubicBezTo>
                      <a:pt x="1" y="71"/>
                      <a:pt x="17" y="83"/>
                      <a:pt x="51" y="83"/>
                    </a:cubicBezTo>
                    <a:cubicBezTo>
                      <a:pt x="142" y="83"/>
                      <a:pt x="360" y="0"/>
                      <a:pt x="2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7" name="Google Shape;19057;p34"/>
              <p:cNvSpPr/>
              <p:nvPr/>
            </p:nvSpPr>
            <p:spPr>
              <a:xfrm>
                <a:off x="129933" y="2609831"/>
                <a:ext cx="23348" cy="24447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8" extrusionOk="0">
                    <a:moveTo>
                      <a:pt x="92" y="0"/>
                    </a:moveTo>
                    <a:cubicBezTo>
                      <a:pt x="17" y="0"/>
                      <a:pt x="0" y="157"/>
                      <a:pt x="0" y="178"/>
                    </a:cubicBezTo>
                    <a:cubicBezTo>
                      <a:pt x="72" y="151"/>
                      <a:pt x="125" y="106"/>
                      <a:pt x="170" y="44"/>
                    </a:cubicBezTo>
                    <a:cubicBezTo>
                      <a:pt x="139" y="13"/>
                      <a:pt x="113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8" name="Google Shape;19058;p34"/>
              <p:cNvSpPr/>
              <p:nvPr/>
            </p:nvSpPr>
            <p:spPr>
              <a:xfrm>
                <a:off x="128010" y="2488012"/>
                <a:ext cx="42438" cy="67983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101" y="1"/>
                    </a:moveTo>
                    <a:cubicBezTo>
                      <a:pt x="1" y="1"/>
                      <a:pt x="19" y="494"/>
                      <a:pt x="29" y="494"/>
                    </a:cubicBezTo>
                    <a:cubicBezTo>
                      <a:pt x="30" y="494"/>
                      <a:pt x="31" y="488"/>
                      <a:pt x="32" y="476"/>
                    </a:cubicBezTo>
                    <a:cubicBezTo>
                      <a:pt x="113" y="405"/>
                      <a:pt x="211" y="351"/>
                      <a:pt x="309" y="306"/>
                    </a:cubicBezTo>
                    <a:cubicBezTo>
                      <a:pt x="309" y="289"/>
                      <a:pt x="130" y="12"/>
                      <a:pt x="113" y="3"/>
                    </a:cubicBezTo>
                    <a:cubicBezTo>
                      <a:pt x="108" y="2"/>
                      <a:pt x="104" y="1"/>
                      <a:pt x="1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9" name="Google Shape;19059;p34"/>
              <p:cNvSpPr/>
              <p:nvPr/>
            </p:nvSpPr>
            <p:spPr>
              <a:xfrm>
                <a:off x="138448" y="2441866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9"/>
                    </a:moveTo>
                    <a:cubicBezTo>
                      <a:pt x="1" y="0"/>
                      <a:pt x="10" y="9"/>
                      <a:pt x="10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0" name="Google Shape;19060;p34"/>
              <p:cNvSpPr/>
              <p:nvPr/>
            </p:nvSpPr>
            <p:spPr>
              <a:xfrm>
                <a:off x="265898" y="2038779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" y="9"/>
                    </a:cubicBezTo>
                    <a:cubicBezTo>
                      <a:pt x="1" y="9"/>
                      <a:pt x="1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1" name="Google Shape;19061;p34"/>
              <p:cNvSpPr/>
              <p:nvPr/>
            </p:nvSpPr>
            <p:spPr>
              <a:xfrm>
                <a:off x="226756" y="1109962"/>
                <a:ext cx="8652" cy="1977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28" y="61"/>
                      <a:pt x="11" y="137"/>
                      <a:pt x="1" y="143"/>
                    </a:cubicBezTo>
                    <a:lnTo>
                      <a:pt x="1" y="143"/>
                    </a:lnTo>
                    <a:cubicBezTo>
                      <a:pt x="54" y="125"/>
                      <a:pt x="63" y="63"/>
                      <a:pt x="45" y="1"/>
                    </a:cubicBezTo>
                    <a:close/>
                    <a:moveTo>
                      <a:pt x="1" y="143"/>
                    </a:moveTo>
                    <a:cubicBezTo>
                      <a:pt x="1" y="143"/>
                      <a:pt x="1" y="144"/>
                      <a:pt x="0" y="144"/>
                    </a:cubicBezTo>
                    <a:cubicBezTo>
                      <a:pt x="1" y="144"/>
                      <a:pt x="1" y="144"/>
                      <a:pt x="1" y="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2" name="Google Shape;19062;p34"/>
              <p:cNvSpPr/>
              <p:nvPr/>
            </p:nvSpPr>
            <p:spPr>
              <a:xfrm>
                <a:off x="128697" y="2895082"/>
                <a:ext cx="1373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10" h="37" extrusionOk="0">
                    <a:moveTo>
                      <a:pt x="9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28"/>
                      <a:pt x="1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3" name="Google Shape;19063;p34"/>
              <p:cNvSpPr/>
              <p:nvPr/>
            </p:nvSpPr>
            <p:spPr>
              <a:xfrm>
                <a:off x="128697" y="3613086"/>
                <a:ext cx="9888" cy="17305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1" y="1"/>
                    </a:moveTo>
                    <a:cubicBezTo>
                      <a:pt x="1" y="81"/>
                      <a:pt x="27" y="108"/>
                      <a:pt x="72" y="125"/>
                    </a:cubicBezTo>
                    <a:cubicBezTo>
                      <a:pt x="36" y="90"/>
                      <a:pt x="9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4" name="Google Shape;19064;p34"/>
              <p:cNvSpPr/>
              <p:nvPr/>
            </p:nvSpPr>
            <p:spPr>
              <a:xfrm>
                <a:off x="374944" y="5024509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0" y="1"/>
                    </a:moveTo>
                    <a:cubicBezTo>
                      <a:pt x="10" y="9"/>
                      <a:pt x="1" y="9"/>
                      <a:pt x="1" y="9"/>
                    </a:cubicBezTo>
                    <a:cubicBezTo>
                      <a:pt x="18" y="9"/>
                      <a:pt x="18" y="9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5" name="Google Shape;19065;p34"/>
              <p:cNvSpPr/>
              <p:nvPr/>
            </p:nvSpPr>
            <p:spPr>
              <a:xfrm>
                <a:off x="1899124" y="4976715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0" y="18"/>
                      <a:pt x="9" y="18"/>
                    </a:cubicBezTo>
                    <a:cubicBezTo>
                      <a:pt x="9" y="10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6" name="Google Shape;19066;p34"/>
              <p:cNvSpPr/>
              <p:nvPr/>
            </p:nvSpPr>
            <p:spPr>
              <a:xfrm>
                <a:off x="197915" y="3934045"/>
                <a:ext cx="315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3" h="8" extrusionOk="0">
                    <a:moveTo>
                      <a:pt x="5" y="1"/>
                    </a:moveTo>
                    <a:cubicBezTo>
                      <a:pt x="1" y="5"/>
                      <a:pt x="1" y="8"/>
                      <a:pt x="4" y="8"/>
                    </a:cubicBezTo>
                    <a:cubicBezTo>
                      <a:pt x="7" y="8"/>
                      <a:pt x="14" y="5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7" name="Google Shape;19067;p34"/>
              <p:cNvSpPr/>
              <p:nvPr/>
            </p:nvSpPr>
            <p:spPr>
              <a:xfrm>
                <a:off x="120182" y="4132636"/>
                <a:ext cx="24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8" h="7" extrusionOk="0">
                    <a:moveTo>
                      <a:pt x="0" y="0"/>
                    </a:moveTo>
                    <a:cubicBezTo>
                      <a:pt x="5" y="5"/>
                      <a:pt x="9" y="7"/>
                      <a:pt x="12" y="7"/>
                    </a:cubicBezTo>
                    <a:cubicBezTo>
                      <a:pt x="16" y="7"/>
                      <a:pt x="18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8" name="Google Shape;19068;p34"/>
              <p:cNvSpPr/>
              <p:nvPr/>
            </p:nvSpPr>
            <p:spPr>
              <a:xfrm>
                <a:off x="5558776" y="135960"/>
                <a:ext cx="9888" cy="10026"/>
              </a:xfrm>
              <a:custGeom>
                <a:avLst/>
                <a:gdLst/>
                <a:ahLst/>
                <a:cxnLst/>
                <a:rect l="l" t="t" r="r" b="b"/>
                <a:pathLst>
                  <a:path w="72" h="73" extrusionOk="0">
                    <a:moveTo>
                      <a:pt x="45" y="1"/>
                    </a:moveTo>
                    <a:cubicBezTo>
                      <a:pt x="45" y="10"/>
                      <a:pt x="27" y="28"/>
                      <a:pt x="1" y="72"/>
                    </a:cubicBezTo>
                    <a:cubicBezTo>
                      <a:pt x="54" y="54"/>
                      <a:pt x="72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9" name="Google Shape;19069;p34"/>
              <p:cNvSpPr/>
              <p:nvPr/>
            </p:nvSpPr>
            <p:spPr>
              <a:xfrm>
                <a:off x="134877" y="416542"/>
                <a:ext cx="1373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1"/>
                    </a:moveTo>
                    <a:cubicBezTo>
                      <a:pt x="0" y="10"/>
                      <a:pt x="9" y="10"/>
                      <a:pt x="9" y="19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0" name="Google Shape;19070;p34"/>
              <p:cNvSpPr/>
              <p:nvPr/>
            </p:nvSpPr>
            <p:spPr>
              <a:xfrm>
                <a:off x="145864" y="377400"/>
                <a:ext cx="18541" cy="13459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8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99" y="18"/>
                      <a:pt x="54" y="36"/>
                      <a:pt x="0" y="54"/>
                    </a:cubicBezTo>
                    <a:cubicBezTo>
                      <a:pt x="40" y="86"/>
                      <a:pt x="64" y="98"/>
                      <a:pt x="78" y="98"/>
                    </a:cubicBezTo>
                    <a:cubicBezTo>
                      <a:pt x="112" y="98"/>
                      <a:pt x="97" y="3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1" name="Google Shape;19071;p34"/>
              <p:cNvSpPr/>
              <p:nvPr/>
            </p:nvSpPr>
            <p:spPr>
              <a:xfrm>
                <a:off x="188714" y="702067"/>
                <a:ext cx="3846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7" y="0"/>
                    </a:moveTo>
                    <a:lnTo>
                      <a:pt x="27" y="0"/>
                    </a:lnTo>
                    <a:cubicBezTo>
                      <a:pt x="10" y="9"/>
                      <a:pt x="1" y="18"/>
                      <a:pt x="10" y="18"/>
                    </a:cubicBezTo>
                    <a:cubicBezTo>
                      <a:pt x="19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2" name="Google Shape;19072;p34"/>
              <p:cNvSpPr/>
              <p:nvPr/>
            </p:nvSpPr>
            <p:spPr>
              <a:xfrm>
                <a:off x="2710243" y="124973"/>
                <a:ext cx="7416" cy="7554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18" y="0"/>
                      <a:pt x="0" y="27"/>
                      <a:pt x="0" y="54"/>
                    </a:cubicBezTo>
                    <a:cubicBezTo>
                      <a:pt x="0" y="36"/>
                      <a:pt x="18" y="18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3" name="Google Shape;19073;p34"/>
              <p:cNvSpPr/>
              <p:nvPr/>
            </p:nvSpPr>
            <p:spPr>
              <a:xfrm>
                <a:off x="133641" y="2797160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18" y="9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4" name="Google Shape;19074;p34"/>
              <p:cNvSpPr/>
              <p:nvPr/>
            </p:nvSpPr>
            <p:spPr>
              <a:xfrm>
                <a:off x="214533" y="1658902"/>
                <a:ext cx="19640" cy="24584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1"/>
                    </a:moveTo>
                    <a:lnTo>
                      <a:pt x="143" y="1"/>
                    </a:ln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8"/>
                      <a:pt x="1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5" name="Google Shape;19075;p34"/>
              <p:cNvSpPr/>
              <p:nvPr/>
            </p:nvSpPr>
            <p:spPr>
              <a:xfrm>
                <a:off x="137212" y="2778619"/>
                <a:ext cx="20464" cy="24721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80" extrusionOk="0">
                    <a:moveTo>
                      <a:pt x="105" y="0"/>
                    </a:moveTo>
                    <a:cubicBezTo>
                      <a:pt x="77" y="0"/>
                      <a:pt x="38" y="57"/>
                      <a:pt x="1" y="135"/>
                    </a:cubicBezTo>
                    <a:cubicBezTo>
                      <a:pt x="10" y="134"/>
                      <a:pt x="19" y="133"/>
                      <a:pt x="28" y="133"/>
                    </a:cubicBezTo>
                    <a:cubicBezTo>
                      <a:pt x="70" y="133"/>
                      <a:pt x="107" y="150"/>
                      <a:pt x="144" y="180"/>
                    </a:cubicBezTo>
                    <a:cubicBezTo>
                      <a:pt x="148" y="50"/>
                      <a:pt x="131" y="0"/>
                      <a:pt x="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6" name="Google Shape;19076;p34"/>
              <p:cNvSpPr/>
              <p:nvPr/>
            </p:nvSpPr>
            <p:spPr>
              <a:xfrm>
                <a:off x="2748149" y="129642"/>
                <a:ext cx="16069" cy="769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96" y="0"/>
                    </a:moveTo>
                    <a:cubicBezTo>
                      <a:pt x="54" y="0"/>
                      <a:pt x="24" y="25"/>
                      <a:pt x="1" y="56"/>
                    </a:cubicBezTo>
                    <a:cubicBezTo>
                      <a:pt x="54" y="29"/>
                      <a:pt x="99" y="2"/>
                      <a:pt x="117" y="2"/>
                    </a:cubicBezTo>
                    <a:cubicBezTo>
                      <a:pt x="110" y="1"/>
                      <a:pt x="103" y="0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7" name="Google Shape;19077;p34"/>
              <p:cNvSpPr/>
              <p:nvPr/>
            </p:nvSpPr>
            <p:spPr>
              <a:xfrm>
                <a:off x="8955012" y="4704786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9" y="18"/>
                    </a:moveTo>
                    <a:cubicBezTo>
                      <a:pt x="19" y="18"/>
                      <a:pt x="10" y="9"/>
                      <a:pt x="1" y="0"/>
                    </a:cubicBezTo>
                    <a:cubicBezTo>
                      <a:pt x="10" y="9"/>
                      <a:pt x="19" y="18"/>
                      <a:pt x="19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8" name="Google Shape;19078;p34"/>
              <p:cNvSpPr/>
              <p:nvPr/>
            </p:nvSpPr>
            <p:spPr>
              <a:xfrm>
                <a:off x="87083" y="110827"/>
                <a:ext cx="9025023" cy="4921304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5833" extrusionOk="0">
                    <a:moveTo>
                      <a:pt x="63250" y="59"/>
                    </a:moveTo>
                    <a:cubicBezTo>
                      <a:pt x="63250" y="59"/>
                      <a:pt x="63249" y="59"/>
                      <a:pt x="63248" y="59"/>
                    </a:cubicBezTo>
                    <a:lnTo>
                      <a:pt x="63248" y="59"/>
                    </a:lnTo>
                    <a:cubicBezTo>
                      <a:pt x="63249" y="59"/>
                      <a:pt x="63250" y="59"/>
                      <a:pt x="63250" y="59"/>
                    </a:cubicBezTo>
                    <a:close/>
                    <a:moveTo>
                      <a:pt x="50957" y="59"/>
                    </a:moveTo>
                    <a:lnTo>
                      <a:pt x="50957" y="59"/>
                    </a:lnTo>
                    <a:cubicBezTo>
                      <a:pt x="50956" y="59"/>
                      <a:pt x="50955" y="59"/>
                      <a:pt x="50954" y="60"/>
                    </a:cubicBezTo>
                    <a:lnTo>
                      <a:pt x="50954" y="60"/>
                    </a:lnTo>
                    <a:cubicBezTo>
                      <a:pt x="50955" y="59"/>
                      <a:pt x="50956" y="59"/>
                      <a:pt x="50957" y="59"/>
                    </a:cubicBezTo>
                    <a:close/>
                    <a:moveTo>
                      <a:pt x="31393" y="184"/>
                    </a:moveTo>
                    <a:cubicBezTo>
                      <a:pt x="31392" y="202"/>
                      <a:pt x="31392" y="217"/>
                      <a:pt x="31393" y="230"/>
                    </a:cubicBezTo>
                    <a:lnTo>
                      <a:pt x="31393" y="230"/>
                    </a:lnTo>
                    <a:cubicBezTo>
                      <a:pt x="31393" y="214"/>
                      <a:pt x="31393" y="197"/>
                      <a:pt x="31393" y="184"/>
                    </a:cubicBezTo>
                    <a:close/>
                    <a:moveTo>
                      <a:pt x="39003" y="318"/>
                    </a:moveTo>
                    <a:cubicBezTo>
                      <a:pt x="39003" y="318"/>
                      <a:pt x="39004" y="318"/>
                      <a:pt x="39004" y="318"/>
                    </a:cubicBezTo>
                    <a:lnTo>
                      <a:pt x="39004" y="318"/>
                    </a:lnTo>
                    <a:cubicBezTo>
                      <a:pt x="39004" y="318"/>
                      <a:pt x="39003" y="318"/>
                      <a:pt x="39003" y="318"/>
                    </a:cubicBezTo>
                    <a:close/>
                    <a:moveTo>
                      <a:pt x="767" y="8043"/>
                    </a:move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lnTo>
                      <a:pt x="767" y="8043"/>
                    </a:lnTo>
                    <a:cubicBezTo>
                      <a:pt x="767" y="8043"/>
                      <a:pt x="767" y="8043"/>
                      <a:pt x="767" y="8043"/>
                    </a:cubicBezTo>
                    <a:cubicBezTo>
                      <a:pt x="767" y="8043"/>
                      <a:pt x="767" y="8043"/>
                      <a:pt x="767" y="8043"/>
                    </a:cubicBezTo>
                    <a:close/>
                    <a:moveTo>
                      <a:pt x="65365" y="11915"/>
                    </a:move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lnTo>
                      <a:pt x="65365" y="11915"/>
                    </a:lnTo>
                    <a:cubicBezTo>
                      <a:pt x="65365" y="11915"/>
                      <a:pt x="65365" y="11915"/>
                      <a:pt x="65365" y="11915"/>
                    </a:cubicBezTo>
                    <a:close/>
                    <a:moveTo>
                      <a:pt x="768" y="13645"/>
                    </a:moveTo>
                    <a:cubicBezTo>
                      <a:pt x="767" y="13645"/>
                      <a:pt x="767" y="13645"/>
                      <a:pt x="767" y="13646"/>
                    </a:cubicBezTo>
                    <a:cubicBezTo>
                      <a:pt x="767" y="13645"/>
                      <a:pt x="767" y="13645"/>
                      <a:pt x="768" y="13645"/>
                    </a:cubicBezTo>
                    <a:close/>
                    <a:moveTo>
                      <a:pt x="64171" y="21797"/>
                    </a:moveTo>
                    <a:cubicBezTo>
                      <a:pt x="64170" y="21798"/>
                      <a:pt x="64170" y="21799"/>
                      <a:pt x="64169" y="21799"/>
                    </a:cubicBezTo>
                    <a:cubicBezTo>
                      <a:pt x="64170" y="21799"/>
                      <a:pt x="64170" y="21798"/>
                      <a:pt x="64171" y="21797"/>
                    </a:cubicBezTo>
                    <a:close/>
                    <a:moveTo>
                      <a:pt x="64705" y="22192"/>
                    </a:moveTo>
                    <a:cubicBezTo>
                      <a:pt x="64705" y="22192"/>
                      <a:pt x="64705" y="22192"/>
                      <a:pt x="64705" y="22192"/>
                    </a:cubicBezTo>
                    <a:lnTo>
                      <a:pt x="64705" y="22192"/>
                    </a:lnTo>
                    <a:cubicBezTo>
                      <a:pt x="64705" y="22192"/>
                      <a:pt x="64705" y="22192"/>
                      <a:pt x="64705" y="22192"/>
                    </a:cubicBezTo>
                    <a:close/>
                    <a:moveTo>
                      <a:pt x="64526" y="28864"/>
                    </a:moveTo>
                    <a:cubicBezTo>
                      <a:pt x="64526" y="28865"/>
                      <a:pt x="64526" y="28865"/>
                      <a:pt x="64526" y="28865"/>
                    </a:cubicBezTo>
                    <a:cubicBezTo>
                      <a:pt x="64526" y="28865"/>
                      <a:pt x="64526" y="28865"/>
                      <a:pt x="64526" y="28864"/>
                    </a:cubicBezTo>
                    <a:close/>
                    <a:moveTo>
                      <a:pt x="64937" y="30694"/>
                    </a:moveTo>
                    <a:cubicBezTo>
                      <a:pt x="64936" y="30694"/>
                      <a:pt x="64936" y="30695"/>
                      <a:pt x="64936" y="30695"/>
                    </a:cubicBezTo>
                    <a:lnTo>
                      <a:pt x="64936" y="30695"/>
                    </a:lnTo>
                    <a:cubicBezTo>
                      <a:pt x="64936" y="30695"/>
                      <a:pt x="64936" y="30694"/>
                      <a:pt x="64937" y="30694"/>
                    </a:cubicBezTo>
                    <a:close/>
                    <a:moveTo>
                      <a:pt x="2612" y="1460"/>
                    </a:moveTo>
                    <a:cubicBezTo>
                      <a:pt x="3004" y="1460"/>
                      <a:pt x="3658" y="1604"/>
                      <a:pt x="4157" y="1665"/>
                    </a:cubicBezTo>
                    <a:cubicBezTo>
                      <a:pt x="4256" y="1665"/>
                      <a:pt x="4193" y="1513"/>
                      <a:pt x="4291" y="1513"/>
                    </a:cubicBezTo>
                    <a:lnTo>
                      <a:pt x="6182" y="1513"/>
                    </a:lnTo>
                    <a:cubicBezTo>
                      <a:pt x="6388" y="1504"/>
                      <a:pt x="6593" y="1495"/>
                      <a:pt x="6789" y="1495"/>
                    </a:cubicBezTo>
                    <a:cubicBezTo>
                      <a:pt x="6860" y="1495"/>
                      <a:pt x="7084" y="1647"/>
                      <a:pt x="7155" y="1656"/>
                    </a:cubicBezTo>
                    <a:cubicBezTo>
                      <a:pt x="7592" y="1852"/>
                      <a:pt x="7574" y="1629"/>
                      <a:pt x="7842" y="1995"/>
                    </a:cubicBezTo>
                    <a:cubicBezTo>
                      <a:pt x="8109" y="1727"/>
                      <a:pt x="8484" y="1941"/>
                      <a:pt x="8761" y="1691"/>
                    </a:cubicBezTo>
                    <a:cubicBezTo>
                      <a:pt x="8796" y="1687"/>
                      <a:pt x="8830" y="1685"/>
                      <a:pt x="8863" y="1685"/>
                    </a:cubicBezTo>
                    <a:cubicBezTo>
                      <a:pt x="8897" y="1685"/>
                      <a:pt x="8930" y="1687"/>
                      <a:pt x="8966" y="1691"/>
                    </a:cubicBezTo>
                    <a:cubicBezTo>
                      <a:pt x="9562" y="1710"/>
                      <a:pt x="10158" y="1732"/>
                      <a:pt x="10755" y="1732"/>
                    </a:cubicBezTo>
                    <a:cubicBezTo>
                      <a:pt x="11284" y="1732"/>
                      <a:pt x="11815" y="1715"/>
                      <a:pt x="12347" y="1665"/>
                    </a:cubicBezTo>
                    <a:lnTo>
                      <a:pt x="16870" y="1665"/>
                    </a:lnTo>
                    <a:cubicBezTo>
                      <a:pt x="16941" y="1674"/>
                      <a:pt x="17013" y="1682"/>
                      <a:pt x="17084" y="1700"/>
                    </a:cubicBezTo>
                    <a:cubicBezTo>
                      <a:pt x="17430" y="1613"/>
                      <a:pt x="17664" y="1583"/>
                      <a:pt x="17833" y="1583"/>
                    </a:cubicBezTo>
                    <a:cubicBezTo>
                      <a:pt x="18216" y="1583"/>
                      <a:pt x="18254" y="1740"/>
                      <a:pt x="18481" y="1740"/>
                    </a:cubicBezTo>
                    <a:cubicBezTo>
                      <a:pt x="18562" y="1740"/>
                      <a:pt x="18668" y="1720"/>
                      <a:pt x="18824" y="1665"/>
                    </a:cubicBezTo>
                    <a:lnTo>
                      <a:pt x="19707" y="1665"/>
                    </a:lnTo>
                    <a:cubicBezTo>
                      <a:pt x="19832" y="1691"/>
                      <a:pt x="19939" y="1700"/>
                      <a:pt x="20037" y="1709"/>
                    </a:cubicBezTo>
                    <a:cubicBezTo>
                      <a:pt x="20767" y="1988"/>
                      <a:pt x="21493" y="2083"/>
                      <a:pt x="22220" y="2083"/>
                    </a:cubicBezTo>
                    <a:cubicBezTo>
                      <a:pt x="23749" y="2083"/>
                      <a:pt x="25286" y="1665"/>
                      <a:pt x="26888" y="1665"/>
                    </a:cubicBezTo>
                    <a:lnTo>
                      <a:pt x="29333" y="1665"/>
                    </a:lnTo>
                    <a:cubicBezTo>
                      <a:pt x="29634" y="1804"/>
                      <a:pt x="29917" y="1873"/>
                      <a:pt x="30199" y="1873"/>
                    </a:cubicBezTo>
                    <a:cubicBezTo>
                      <a:pt x="30477" y="1873"/>
                      <a:pt x="30753" y="1806"/>
                      <a:pt x="31045" y="1674"/>
                    </a:cubicBezTo>
                    <a:cubicBezTo>
                      <a:pt x="31117" y="1665"/>
                      <a:pt x="31179" y="1665"/>
                      <a:pt x="31251" y="1665"/>
                    </a:cubicBezTo>
                    <a:lnTo>
                      <a:pt x="34703" y="1665"/>
                    </a:lnTo>
                    <a:cubicBezTo>
                      <a:pt x="36113" y="1665"/>
                      <a:pt x="37495" y="1727"/>
                      <a:pt x="38887" y="1745"/>
                    </a:cubicBezTo>
                    <a:cubicBezTo>
                      <a:pt x="38949" y="1745"/>
                      <a:pt x="39021" y="1745"/>
                      <a:pt x="39092" y="1754"/>
                    </a:cubicBezTo>
                    <a:cubicBezTo>
                      <a:pt x="39360" y="2087"/>
                      <a:pt x="39579" y="2229"/>
                      <a:pt x="39811" y="2229"/>
                    </a:cubicBezTo>
                    <a:cubicBezTo>
                      <a:pt x="40083" y="2229"/>
                      <a:pt x="40370" y="2035"/>
                      <a:pt x="40769" y="1727"/>
                    </a:cubicBezTo>
                    <a:cubicBezTo>
                      <a:pt x="40841" y="1727"/>
                      <a:pt x="40903" y="1718"/>
                      <a:pt x="40975" y="1718"/>
                    </a:cubicBezTo>
                    <a:cubicBezTo>
                      <a:pt x="41260" y="1709"/>
                      <a:pt x="41546" y="1691"/>
                      <a:pt x="41831" y="1665"/>
                    </a:cubicBezTo>
                    <a:lnTo>
                      <a:pt x="49030" y="1665"/>
                    </a:lnTo>
                    <a:cubicBezTo>
                      <a:pt x="49149" y="1649"/>
                      <a:pt x="49264" y="1643"/>
                      <a:pt x="49375" y="1643"/>
                    </a:cubicBezTo>
                    <a:cubicBezTo>
                      <a:pt x="49658" y="1643"/>
                      <a:pt x="49922" y="1685"/>
                      <a:pt x="50190" y="1736"/>
                    </a:cubicBezTo>
                    <a:cubicBezTo>
                      <a:pt x="50395" y="1736"/>
                      <a:pt x="50609" y="1745"/>
                      <a:pt x="50823" y="1745"/>
                    </a:cubicBezTo>
                    <a:cubicBezTo>
                      <a:pt x="50895" y="1745"/>
                      <a:pt x="50957" y="1745"/>
                      <a:pt x="51029" y="1754"/>
                    </a:cubicBezTo>
                    <a:cubicBezTo>
                      <a:pt x="51300" y="2087"/>
                      <a:pt x="51520" y="2229"/>
                      <a:pt x="51751" y="2229"/>
                    </a:cubicBezTo>
                    <a:cubicBezTo>
                      <a:pt x="52022" y="2229"/>
                      <a:pt x="52307" y="2035"/>
                      <a:pt x="52706" y="1727"/>
                    </a:cubicBezTo>
                    <a:cubicBezTo>
                      <a:pt x="52777" y="1727"/>
                      <a:pt x="52848" y="1718"/>
                      <a:pt x="52920" y="1718"/>
                    </a:cubicBezTo>
                    <a:cubicBezTo>
                      <a:pt x="53196" y="1709"/>
                      <a:pt x="53482" y="1691"/>
                      <a:pt x="53767" y="1665"/>
                    </a:cubicBezTo>
                    <a:lnTo>
                      <a:pt x="60976" y="1665"/>
                    </a:lnTo>
                    <a:cubicBezTo>
                      <a:pt x="61098" y="1648"/>
                      <a:pt x="61217" y="1641"/>
                      <a:pt x="61333" y="1641"/>
                    </a:cubicBezTo>
                    <a:cubicBezTo>
                      <a:pt x="61832" y="1641"/>
                      <a:pt x="62282" y="1776"/>
                      <a:pt x="62795" y="1870"/>
                    </a:cubicBezTo>
                    <a:lnTo>
                      <a:pt x="62867" y="1870"/>
                    </a:lnTo>
                    <a:cubicBezTo>
                      <a:pt x="62778" y="2575"/>
                      <a:pt x="63670" y="2931"/>
                      <a:pt x="63661" y="3609"/>
                    </a:cubicBezTo>
                    <a:cubicBezTo>
                      <a:pt x="63670" y="3716"/>
                      <a:pt x="63670" y="3832"/>
                      <a:pt x="63670" y="3957"/>
                    </a:cubicBezTo>
                    <a:lnTo>
                      <a:pt x="63670" y="6250"/>
                    </a:lnTo>
                    <a:cubicBezTo>
                      <a:pt x="63670" y="6393"/>
                      <a:pt x="63670" y="6536"/>
                      <a:pt x="63661" y="6696"/>
                    </a:cubicBezTo>
                    <a:cubicBezTo>
                      <a:pt x="63625" y="7071"/>
                      <a:pt x="63598" y="7437"/>
                      <a:pt x="63572" y="7802"/>
                    </a:cubicBezTo>
                    <a:cubicBezTo>
                      <a:pt x="63572" y="7918"/>
                      <a:pt x="63563" y="8043"/>
                      <a:pt x="63554" y="8168"/>
                    </a:cubicBezTo>
                    <a:cubicBezTo>
                      <a:pt x="63527" y="8623"/>
                      <a:pt x="63465" y="9078"/>
                      <a:pt x="63402" y="9533"/>
                    </a:cubicBezTo>
                    <a:cubicBezTo>
                      <a:pt x="63402" y="9604"/>
                      <a:pt x="63393" y="9667"/>
                      <a:pt x="63375" y="9729"/>
                    </a:cubicBezTo>
                    <a:cubicBezTo>
                      <a:pt x="63045" y="10157"/>
                      <a:pt x="62894" y="10166"/>
                      <a:pt x="62804" y="10434"/>
                    </a:cubicBezTo>
                    <a:cubicBezTo>
                      <a:pt x="62715" y="11067"/>
                      <a:pt x="63313" y="10791"/>
                      <a:pt x="63438" y="11496"/>
                    </a:cubicBezTo>
                    <a:cubicBezTo>
                      <a:pt x="63456" y="11558"/>
                      <a:pt x="63473" y="11620"/>
                      <a:pt x="63491" y="11692"/>
                    </a:cubicBezTo>
                    <a:cubicBezTo>
                      <a:pt x="63670" y="12414"/>
                      <a:pt x="63581" y="13137"/>
                      <a:pt x="63670" y="13824"/>
                    </a:cubicBezTo>
                    <a:lnTo>
                      <a:pt x="63670" y="14118"/>
                    </a:lnTo>
                    <a:lnTo>
                      <a:pt x="63670" y="19748"/>
                    </a:lnTo>
                    <a:lnTo>
                      <a:pt x="63670" y="20176"/>
                    </a:lnTo>
                    <a:lnTo>
                      <a:pt x="63670" y="20916"/>
                    </a:lnTo>
                    <a:lnTo>
                      <a:pt x="63670" y="21041"/>
                    </a:lnTo>
                    <a:cubicBezTo>
                      <a:pt x="62778" y="21897"/>
                      <a:pt x="62778" y="22076"/>
                      <a:pt x="63598" y="22897"/>
                    </a:cubicBezTo>
                    <a:cubicBezTo>
                      <a:pt x="63589" y="22968"/>
                      <a:pt x="63581" y="23039"/>
                      <a:pt x="63563" y="23111"/>
                    </a:cubicBezTo>
                    <a:cubicBezTo>
                      <a:pt x="63286" y="24966"/>
                      <a:pt x="63670" y="26733"/>
                      <a:pt x="63670" y="28570"/>
                    </a:cubicBezTo>
                    <a:lnTo>
                      <a:pt x="63670" y="28802"/>
                    </a:lnTo>
                    <a:lnTo>
                      <a:pt x="63670" y="30997"/>
                    </a:lnTo>
                    <a:cubicBezTo>
                      <a:pt x="63661" y="31140"/>
                      <a:pt x="63661" y="31238"/>
                      <a:pt x="63661" y="31354"/>
                    </a:cubicBezTo>
                    <a:cubicBezTo>
                      <a:pt x="63661" y="31630"/>
                      <a:pt x="63679" y="31907"/>
                      <a:pt x="63696" y="32183"/>
                    </a:cubicBezTo>
                    <a:cubicBezTo>
                      <a:pt x="63705" y="32326"/>
                      <a:pt x="63714" y="32469"/>
                      <a:pt x="63723" y="32603"/>
                    </a:cubicBezTo>
                    <a:cubicBezTo>
                      <a:pt x="63758" y="33160"/>
                      <a:pt x="63759" y="34178"/>
                      <a:pt x="63363" y="34178"/>
                    </a:cubicBezTo>
                    <a:cubicBezTo>
                      <a:pt x="63347" y="34178"/>
                      <a:pt x="63330" y="34176"/>
                      <a:pt x="63313" y="34173"/>
                    </a:cubicBezTo>
                    <a:cubicBezTo>
                      <a:pt x="62830" y="34066"/>
                      <a:pt x="62319" y="33923"/>
                      <a:pt x="61819" y="33923"/>
                    </a:cubicBezTo>
                    <a:cubicBezTo>
                      <a:pt x="61487" y="33923"/>
                      <a:pt x="61160" y="33986"/>
                      <a:pt x="60851" y="34164"/>
                    </a:cubicBezTo>
                    <a:cubicBezTo>
                      <a:pt x="60761" y="34173"/>
                      <a:pt x="60672" y="34173"/>
                      <a:pt x="60583" y="34173"/>
                    </a:cubicBezTo>
                    <a:lnTo>
                      <a:pt x="55748" y="34173"/>
                    </a:lnTo>
                    <a:cubicBezTo>
                      <a:pt x="55248" y="34084"/>
                      <a:pt x="54981" y="33736"/>
                      <a:pt x="54624" y="33736"/>
                    </a:cubicBezTo>
                    <a:cubicBezTo>
                      <a:pt x="54356" y="33736"/>
                      <a:pt x="53928" y="33905"/>
                      <a:pt x="53625" y="34137"/>
                    </a:cubicBezTo>
                    <a:lnTo>
                      <a:pt x="53402" y="34137"/>
                    </a:lnTo>
                    <a:cubicBezTo>
                      <a:pt x="52857" y="34182"/>
                      <a:pt x="51484" y="34182"/>
                      <a:pt x="51484" y="34182"/>
                    </a:cubicBezTo>
                    <a:cubicBezTo>
                      <a:pt x="51484" y="34182"/>
                      <a:pt x="51475" y="34182"/>
                      <a:pt x="51448" y="34173"/>
                    </a:cubicBezTo>
                    <a:cubicBezTo>
                      <a:pt x="51439" y="34177"/>
                      <a:pt x="51428" y="34179"/>
                      <a:pt x="51414" y="34179"/>
                    </a:cubicBezTo>
                    <a:cubicBezTo>
                      <a:pt x="51401" y="34179"/>
                      <a:pt x="51385" y="34177"/>
                      <a:pt x="51368" y="34173"/>
                    </a:cubicBezTo>
                    <a:cubicBezTo>
                      <a:pt x="50890" y="34066"/>
                      <a:pt x="50381" y="33923"/>
                      <a:pt x="49882" y="33923"/>
                    </a:cubicBezTo>
                    <a:cubicBezTo>
                      <a:pt x="49551" y="33923"/>
                      <a:pt x="49224" y="33986"/>
                      <a:pt x="48914" y="34164"/>
                    </a:cubicBezTo>
                    <a:cubicBezTo>
                      <a:pt x="48825" y="34173"/>
                      <a:pt x="48736" y="34173"/>
                      <a:pt x="48647" y="34173"/>
                    </a:cubicBezTo>
                    <a:lnTo>
                      <a:pt x="43803" y="34173"/>
                    </a:lnTo>
                    <a:cubicBezTo>
                      <a:pt x="43303" y="34084"/>
                      <a:pt x="43722" y="33718"/>
                      <a:pt x="43365" y="33718"/>
                    </a:cubicBezTo>
                    <a:cubicBezTo>
                      <a:pt x="43098" y="33718"/>
                      <a:pt x="42509" y="33905"/>
                      <a:pt x="42206" y="34137"/>
                    </a:cubicBezTo>
                    <a:cubicBezTo>
                      <a:pt x="42178" y="34144"/>
                      <a:pt x="42151" y="34147"/>
                      <a:pt x="42124" y="34147"/>
                    </a:cubicBezTo>
                    <a:cubicBezTo>
                      <a:pt x="42080" y="34147"/>
                      <a:pt x="42036" y="34139"/>
                      <a:pt x="41992" y="34128"/>
                    </a:cubicBezTo>
                    <a:cubicBezTo>
                      <a:pt x="41198" y="34009"/>
                      <a:pt x="40398" y="33964"/>
                      <a:pt x="39597" y="33964"/>
                    </a:cubicBezTo>
                    <a:cubicBezTo>
                      <a:pt x="38364" y="33964"/>
                      <a:pt x="37126" y="34070"/>
                      <a:pt x="35898" y="34173"/>
                    </a:cubicBezTo>
                    <a:lnTo>
                      <a:pt x="32669" y="34173"/>
                    </a:lnTo>
                    <a:cubicBezTo>
                      <a:pt x="31340" y="34070"/>
                      <a:pt x="30011" y="33967"/>
                      <a:pt x="28676" y="33967"/>
                    </a:cubicBezTo>
                    <a:cubicBezTo>
                      <a:pt x="27698" y="33967"/>
                      <a:pt x="26716" y="34022"/>
                      <a:pt x="25729" y="34173"/>
                    </a:cubicBezTo>
                    <a:lnTo>
                      <a:pt x="18378" y="34173"/>
                    </a:lnTo>
                    <a:cubicBezTo>
                      <a:pt x="18279" y="34182"/>
                      <a:pt x="18190" y="34182"/>
                      <a:pt x="18101" y="34191"/>
                    </a:cubicBezTo>
                    <a:cubicBezTo>
                      <a:pt x="17700" y="34240"/>
                      <a:pt x="17303" y="34258"/>
                      <a:pt x="16907" y="34258"/>
                    </a:cubicBezTo>
                    <a:cubicBezTo>
                      <a:pt x="16027" y="34258"/>
                      <a:pt x="15147" y="34173"/>
                      <a:pt x="14211" y="34173"/>
                    </a:cubicBezTo>
                    <a:lnTo>
                      <a:pt x="10001" y="34173"/>
                    </a:lnTo>
                    <a:cubicBezTo>
                      <a:pt x="9173" y="34173"/>
                      <a:pt x="8408" y="33905"/>
                      <a:pt x="7618" y="33905"/>
                    </a:cubicBezTo>
                    <a:cubicBezTo>
                      <a:pt x="7377" y="33905"/>
                      <a:pt x="7135" y="33930"/>
                      <a:pt x="6887" y="33994"/>
                    </a:cubicBezTo>
                    <a:cubicBezTo>
                      <a:pt x="5995" y="34173"/>
                      <a:pt x="5290" y="34173"/>
                      <a:pt x="4389" y="34173"/>
                    </a:cubicBezTo>
                    <a:lnTo>
                      <a:pt x="3872" y="34173"/>
                    </a:lnTo>
                    <a:cubicBezTo>
                      <a:pt x="3765" y="34191"/>
                      <a:pt x="3655" y="34198"/>
                      <a:pt x="3542" y="34198"/>
                    </a:cubicBezTo>
                    <a:cubicBezTo>
                      <a:pt x="3094" y="34198"/>
                      <a:pt x="2614" y="34084"/>
                      <a:pt x="2186" y="34084"/>
                    </a:cubicBezTo>
                    <a:cubicBezTo>
                      <a:pt x="2364" y="33272"/>
                      <a:pt x="2097" y="32549"/>
                      <a:pt x="2168" y="31773"/>
                    </a:cubicBezTo>
                    <a:cubicBezTo>
                      <a:pt x="2168" y="31639"/>
                      <a:pt x="2168" y="31505"/>
                      <a:pt x="2168" y="31380"/>
                    </a:cubicBezTo>
                    <a:cubicBezTo>
                      <a:pt x="2168" y="30453"/>
                      <a:pt x="2141" y="29534"/>
                      <a:pt x="2097" y="28588"/>
                    </a:cubicBezTo>
                    <a:lnTo>
                      <a:pt x="2097" y="28330"/>
                    </a:lnTo>
                    <a:lnTo>
                      <a:pt x="2097" y="28066"/>
                    </a:lnTo>
                    <a:lnTo>
                      <a:pt x="2097" y="28066"/>
                    </a:lnTo>
                    <a:cubicBezTo>
                      <a:pt x="2197" y="28079"/>
                      <a:pt x="2291" y="28092"/>
                      <a:pt x="2373" y="28106"/>
                    </a:cubicBezTo>
                    <a:cubicBezTo>
                      <a:pt x="2141" y="27830"/>
                      <a:pt x="2088" y="27750"/>
                      <a:pt x="2097" y="27643"/>
                    </a:cubicBezTo>
                    <a:cubicBezTo>
                      <a:pt x="2106" y="27518"/>
                      <a:pt x="2106" y="27428"/>
                      <a:pt x="2106" y="27330"/>
                    </a:cubicBezTo>
                    <a:cubicBezTo>
                      <a:pt x="2097" y="23700"/>
                      <a:pt x="2364" y="20087"/>
                      <a:pt x="2097" y="16500"/>
                    </a:cubicBezTo>
                    <a:cubicBezTo>
                      <a:pt x="2097" y="16402"/>
                      <a:pt x="2097" y="16304"/>
                      <a:pt x="2097" y="16215"/>
                    </a:cubicBezTo>
                    <a:lnTo>
                      <a:pt x="2097" y="9007"/>
                    </a:lnTo>
                    <a:lnTo>
                      <a:pt x="2097" y="8641"/>
                    </a:lnTo>
                    <a:cubicBezTo>
                      <a:pt x="2364" y="6268"/>
                      <a:pt x="1838" y="3832"/>
                      <a:pt x="2275" y="1575"/>
                    </a:cubicBezTo>
                    <a:cubicBezTo>
                      <a:pt x="2303" y="1491"/>
                      <a:pt x="2429" y="1460"/>
                      <a:pt x="2612" y="1460"/>
                    </a:cubicBezTo>
                    <a:close/>
                    <a:moveTo>
                      <a:pt x="54408" y="35381"/>
                    </a:moveTo>
                    <a:lnTo>
                      <a:pt x="54408" y="35381"/>
                    </a:lnTo>
                    <a:cubicBezTo>
                      <a:pt x="54411" y="35386"/>
                      <a:pt x="54415" y="35390"/>
                      <a:pt x="54419" y="35395"/>
                    </a:cubicBezTo>
                    <a:cubicBezTo>
                      <a:pt x="54415" y="35391"/>
                      <a:pt x="54411" y="35386"/>
                      <a:pt x="54408" y="35381"/>
                    </a:cubicBezTo>
                    <a:close/>
                    <a:moveTo>
                      <a:pt x="27193" y="35422"/>
                    </a:moveTo>
                    <a:cubicBezTo>
                      <a:pt x="27195" y="35422"/>
                      <a:pt x="27198" y="35422"/>
                      <a:pt x="27200" y="35422"/>
                    </a:cubicBezTo>
                    <a:cubicBezTo>
                      <a:pt x="27198" y="35422"/>
                      <a:pt x="27195" y="35422"/>
                      <a:pt x="27193" y="35422"/>
                    </a:cubicBezTo>
                    <a:close/>
                    <a:moveTo>
                      <a:pt x="34864" y="35475"/>
                    </a:moveTo>
                    <a:cubicBezTo>
                      <a:pt x="34864" y="35475"/>
                      <a:pt x="34864" y="35475"/>
                      <a:pt x="34864" y="35475"/>
                    </a:cubicBezTo>
                    <a:cubicBezTo>
                      <a:pt x="34864" y="35475"/>
                      <a:pt x="34864" y="35475"/>
                      <a:pt x="34864" y="35475"/>
                    </a:cubicBezTo>
                    <a:close/>
                    <a:moveTo>
                      <a:pt x="11196" y="35645"/>
                    </a:moveTo>
                    <a:lnTo>
                      <a:pt x="11196" y="35645"/>
                    </a:ln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ubicBezTo>
                      <a:pt x="11196" y="35645"/>
                      <a:pt x="11196" y="35645"/>
                      <a:pt x="11196" y="35645"/>
                    </a:cubicBezTo>
                    <a:close/>
                    <a:moveTo>
                      <a:pt x="43703" y="35710"/>
                    </a:moveTo>
                    <a:cubicBezTo>
                      <a:pt x="43684" y="35712"/>
                      <a:pt x="43666" y="35714"/>
                      <a:pt x="43651" y="35716"/>
                    </a:cubicBezTo>
                    <a:cubicBezTo>
                      <a:pt x="43662" y="35716"/>
                      <a:pt x="43682" y="35714"/>
                      <a:pt x="43703" y="35710"/>
                    </a:cubicBezTo>
                    <a:close/>
                    <a:moveTo>
                      <a:pt x="56006" y="35710"/>
                    </a:moveTo>
                    <a:cubicBezTo>
                      <a:pt x="55986" y="35712"/>
                      <a:pt x="55969" y="35714"/>
                      <a:pt x="55953" y="35716"/>
                    </a:cubicBezTo>
                    <a:cubicBezTo>
                      <a:pt x="55964" y="35716"/>
                      <a:pt x="55984" y="35714"/>
                      <a:pt x="56006" y="35710"/>
                    </a:cubicBezTo>
                    <a:close/>
                    <a:moveTo>
                      <a:pt x="62831" y="35582"/>
                    </a:moveTo>
                    <a:lnTo>
                      <a:pt x="62831" y="35582"/>
                    </a:lnTo>
                    <a:cubicBezTo>
                      <a:pt x="62804" y="35609"/>
                      <a:pt x="62724" y="35743"/>
                      <a:pt x="62840" y="35743"/>
                    </a:cubicBezTo>
                    <a:cubicBezTo>
                      <a:pt x="62849" y="35689"/>
                      <a:pt x="62849" y="35636"/>
                      <a:pt x="62831" y="35582"/>
                    </a:cubicBezTo>
                    <a:close/>
                    <a:moveTo>
                      <a:pt x="51198" y="0"/>
                    </a:moveTo>
                    <a:cubicBezTo>
                      <a:pt x="51150" y="0"/>
                      <a:pt x="51107" y="5"/>
                      <a:pt x="51073" y="14"/>
                    </a:cubicBezTo>
                    <a:cubicBezTo>
                      <a:pt x="51091" y="121"/>
                      <a:pt x="51046" y="193"/>
                      <a:pt x="50948" y="219"/>
                    </a:cubicBezTo>
                    <a:lnTo>
                      <a:pt x="50939" y="219"/>
                    </a:lnTo>
                    <a:cubicBezTo>
                      <a:pt x="50939" y="211"/>
                      <a:pt x="50939" y="202"/>
                      <a:pt x="50930" y="193"/>
                    </a:cubicBezTo>
                    <a:cubicBezTo>
                      <a:pt x="50922" y="151"/>
                      <a:pt x="50937" y="69"/>
                      <a:pt x="50954" y="60"/>
                    </a:cubicBezTo>
                    <a:lnTo>
                      <a:pt x="50954" y="60"/>
                    </a:lnTo>
                    <a:cubicBezTo>
                      <a:pt x="50916" y="70"/>
                      <a:pt x="50696" y="103"/>
                      <a:pt x="50636" y="103"/>
                    </a:cubicBezTo>
                    <a:cubicBezTo>
                      <a:pt x="50620" y="102"/>
                      <a:pt x="50600" y="101"/>
                      <a:pt x="50577" y="101"/>
                    </a:cubicBezTo>
                    <a:cubicBezTo>
                      <a:pt x="50390" y="101"/>
                      <a:pt x="50015" y="162"/>
                      <a:pt x="49896" y="202"/>
                    </a:cubicBezTo>
                    <a:cubicBezTo>
                      <a:pt x="50112" y="254"/>
                      <a:pt x="49938" y="376"/>
                      <a:pt x="49820" y="376"/>
                    </a:cubicBezTo>
                    <a:cubicBezTo>
                      <a:pt x="49757" y="376"/>
                      <a:pt x="49710" y="342"/>
                      <a:pt x="49744" y="246"/>
                    </a:cubicBezTo>
                    <a:lnTo>
                      <a:pt x="49744" y="246"/>
                    </a:lnTo>
                    <a:cubicBezTo>
                      <a:pt x="49673" y="282"/>
                      <a:pt x="49628" y="353"/>
                      <a:pt x="49610" y="434"/>
                    </a:cubicBezTo>
                    <a:cubicBezTo>
                      <a:pt x="49547" y="422"/>
                      <a:pt x="49484" y="407"/>
                      <a:pt x="49417" y="407"/>
                    </a:cubicBezTo>
                    <a:cubicBezTo>
                      <a:pt x="49379" y="407"/>
                      <a:pt x="49340" y="412"/>
                      <a:pt x="49298" y="425"/>
                    </a:cubicBezTo>
                    <a:cubicBezTo>
                      <a:pt x="49128" y="344"/>
                      <a:pt x="48905" y="291"/>
                      <a:pt x="48700" y="246"/>
                    </a:cubicBezTo>
                    <a:cubicBezTo>
                      <a:pt x="48718" y="228"/>
                      <a:pt x="48727" y="211"/>
                      <a:pt x="48727" y="202"/>
                    </a:cubicBezTo>
                    <a:cubicBezTo>
                      <a:pt x="48638" y="202"/>
                      <a:pt x="48549" y="202"/>
                      <a:pt x="48459" y="211"/>
                    </a:cubicBezTo>
                    <a:cubicBezTo>
                      <a:pt x="48272" y="184"/>
                      <a:pt x="48102" y="175"/>
                      <a:pt x="47978" y="175"/>
                    </a:cubicBezTo>
                    <a:cubicBezTo>
                      <a:pt x="48031" y="219"/>
                      <a:pt x="48040" y="255"/>
                      <a:pt x="48022" y="273"/>
                    </a:cubicBezTo>
                    <a:cubicBezTo>
                      <a:pt x="47960" y="282"/>
                      <a:pt x="47906" y="291"/>
                      <a:pt x="47844" y="300"/>
                    </a:cubicBezTo>
                    <a:cubicBezTo>
                      <a:pt x="47710" y="300"/>
                      <a:pt x="47549" y="273"/>
                      <a:pt x="47487" y="273"/>
                    </a:cubicBezTo>
                    <a:cubicBezTo>
                      <a:pt x="47117" y="273"/>
                      <a:pt x="46738" y="292"/>
                      <a:pt x="46356" y="292"/>
                    </a:cubicBezTo>
                    <a:cubicBezTo>
                      <a:pt x="46213" y="292"/>
                      <a:pt x="46069" y="289"/>
                      <a:pt x="45926" y="282"/>
                    </a:cubicBezTo>
                    <a:cubicBezTo>
                      <a:pt x="45935" y="264"/>
                      <a:pt x="45935" y="246"/>
                      <a:pt x="45926" y="211"/>
                    </a:cubicBezTo>
                    <a:cubicBezTo>
                      <a:pt x="45940" y="146"/>
                      <a:pt x="45926" y="116"/>
                      <a:pt x="45882" y="116"/>
                    </a:cubicBezTo>
                    <a:cubicBezTo>
                      <a:pt x="45872" y="116"/>
                      <a:pt x="45859" y="118"/>
                      <a:pt x="45845" y="121"/>
                    </a:cubicBezTo>
                    <a:cubicBezTo>
                      <a:pt x="45819" y="175"/>
                      <a:pt x="45854" y="246"/>
                      <a:pt x="45890" y="273"/>
                    </a:cubicBezTo>
                    <a:cubicBezTo>
                      <a:pt x="45498" y="255"/>
                      <a:pt x="45105" y="202"/>
                      <a:pt x="44739" y="77"/>
                    </a:cubicBezTo>
                    <a:lnTo>
                      <a:pt x="44739" y="77"/>
                    </a:lnTo>
                    <a:cubicBezTo>
                      <a:pt x="44802" y="148"/>
                      <a:pt x="44855" y="211"/>
                      <a:pt x="44864" y="282"/>
                    </a:cubicBezTo>
                    <a:cubicBezTo>
                      <a:pt x="44853" y="280"/>
                      <a:pt x="44842" y="280"/>
                      <a:pt x="44831" y="280"/>
                    </a:cubicBezTo>
                    <a:cubicBezTo>
                      <a:pt x="44778" y="280"/>
                      <a:pt x="44724" y="297"/>
                      <a:pt x="44695" y="327"/>
                    </a:cubicBezTo>
                    <a:cubicBezTo>
                      <a:pt x="44584" y="128"/>
                      <a:pt x="44282" y="94"/>
                      <a:pt x="44012" y="94"/>
                    </a:cubicBezTo>
                    <a:cubicBezTo>
                      <a:pt x="43869" y="94"/>
                      <a:pt x="43735" y="103"/>
                      <a:pt x="43642" y="103"/>
                    </a:cubicBezTo>
                    <a:cubicBezTo>
                      <a:pt x="43706" y="168"/>
                      <a:pt x="43772" y="188"/>
                      <a:pt x="43838" y="188"/>
                    </a:cubicBezTo>
                    <a:cubicBezTo>
                      <a:pt x="43943" y="188"/>
                      <a:pt x="44052" y="139"/>
                      <a:pt x="44167" y="139"/>
                    </a:cubicBezTo>
                    <a:cubicBezTo>
                      <a:pt x="44231" y="139"/>
                      <a:pt x="44296" y="154"/>
                      <a:pt x="44365" y="202"/>
                    </a:cubicBezTo>
                    <a:cubicBezTo>
                      <a:pt x="44454" y="264"/>
                      <a:pt x="44070" y="451"/>
                      <a:pt x="44061" y="514"/>
                    </a:cubicBezTo>
                    <a:cubicBezTo>
                      <a:pt x="44024" y="381"/>
                      <a:pt x="43996" y="330"/>
                      <a:pt x="43974" y="330"/>
                    </a:cubicBezTo>
                    <a:cubicBezTo>
                      <a:pt x="43959" y="330"/>
                      <a:pt x="43947" y="353"/>
                      <a:pt x="43936" y="389"/>
                    </a:cubicBezTo>
                    <a:lnTo>
                      <a:pt x="43901" y="389"/>
                    </a:lnTo>
                    <a:cubicBezTo>
                      <a:pt x="43856" y="398"/>
                      <a:pt x="43749" y="434"/>
                      <a:pt x="43669" y="478"/>
                    </a:cubicBezTo>
                    <a:cubicBezTo>
                      <a:pt x="43642" y="469"/>
                      <a:pt x="43624" y="451"/>
                      <a:pt x="43606" y="434"/>
                    </a:cubicBezTo>
                    <a:cubicBezTo>
                      <a:pt x="43633" y="407"/>
                      <a:pt x="43660" y="371"/>
                      <a:pt x="43687" y="327"/>
                    </a:cubicBezTo>
                    <a:cubicBezTo>
                      <a:pt x="43660" y="327"/>
                      <a:pt x="43606" y="362"/>
                      <a:pt x="43562" y="398"/>
                    </a:cubicBezTo>
                    <a:cubicBezTo>
                      <a:pt x="43544" y="380"/>
                      <a:pt x="43535" y="362"/>
                      <a:pt x="43526" y="335"/>
                    </a:cubicBezTo>
                    <a:cubicBezTo>
                      <a:pt x="43526" y="327"/>
                      <a:pt x="43535" y="318"/>
                      <a:pt x="43544" y="300"/>
                    </a:cubicBezTo>
                    <a:lnTo>
                      <a:pt x="43544" y="300"/>
                    </a:lnTo>
                    <a:cubicBezTo>
                      <a:pt x="43535" y="309"/>
                      <a:pt x="43526" y="327"/>
                      <a:pt x="43517" y="335"/>
                    </a:cubicBezTo>
                    <a:cubicBezTo>
                      <a:pt x="43499" y="273"/>
                      <a:pt x="43499" y="202"/>
                      <a:pt x="43571" y="103"/>
                    </a:cubicBezTo>
                    <a:lnTo>
                      <a:pt x="43258" y="103"/>
                    </a:lnTo>
                    <a:cubicBezTo>
                      <a:pt x="43312" y="193"/>
                      <a:pt x="43321" y="291"/>
                      <a:pt x="43285" y="362"/>
                    </a:cubicBezTo>
                    <a:cubicBezTo>
                      <a:pt x="43245" y="344"/>
                      <a:pt x="43187" y="331"/>
                      <a:pt x="43139" y="331"/>
                    </a:cubicBezTo>
                    <a:cubicBezTo>
                      <a:pt x="43091" y="331"/>
                      <a:pt x="43053" y="344"/>
                      <a:pt x="43053" y="380"/>
                    </a:cubicBezTo>
                    <a:cubicBezTo>
                      <a:pt x="43053" y="434"/>
                      <a:pt x="43142" y="460"/>
                      <a:pt x="43214" y="460"/>
                    </a:cubicBezTo>
                    <a:cubicBezTo>
                      <a:pt x="43178" y="487"/>
                      <a:pt x="43133" y="514"/>
                      <a:pt x="43071" y="532"/>
                    </a:cubicBezTo>
                    <a:cubicBezTo>
                      <a:pt x="43058" y="534"/>
                      <a:pt x="43044" y="536"/>
                      <a:pt x="43032" y="536"/>
                    </a:cubicBezTo>
                    <a:cubicBezTo>
                      <a:pt x="42960" y="536"/>
                      <a:pt x="42900" y="495"/>
                      <a:pt x="42839" y="442"/>
                    </a:cubicBezTo>
                    <a:cubicBezTo>
                      <a:pt x="42982" y="434"/>
                      <a:pt x="43053" y="389"/>
                      <a:pt x="42786" y="157"/>
                    </a:cubicBezTo>
                    <a:cubicBezTo>
                      <a:pt x="42786" y="166"/>
                      <a:pt x="42786" y="300"/>
                      <a:pt x="42768" y="371"/>
                    </a:cubicBezTo>
                    <a:cubicBezTo>
                      <a:pt x="42678" y="273"/>
                      <a:pt x="42598" y="157"/>
                      <a:pt x="42518" y="112"/>
                    </a:cubicBezTo>
                    <a:cubicBezTo>
                      <a:pt x="42500" y="121"/>
                      <a:pt x="42491" y="130"/>
                      <a:pt x="42482" y="139"/>
                    </a:cubicBezTo>
                    <a:cubicBezTo>
                      <a:pt x="42458" y="124"/>
                      <a:pt x="42430" y="118"/>
                      <a:pt x="42396" y="118"/>
                    </a:cubicBezTo>
                    <a:cubicBezTo>
                      <a:pt x="42368" y="118"/>
                      <a:pt x="42335" y="122"/>
                      <a:pt x="42295" y="130"/>
                    </a:cubicBezTo>
                    <a:cubicBezTo>
                      <a:pt x="42277" y="121"/>
                      <a:pt x="42259" y="112"/>
                      <a:pt x="42241" y="103"/>
                    </a:cubicBezTo>
                    <a:lnTo>
                      <a:pt x="42241" y="103"/>
                    </a:lnTo>
                    <a:cubicBezTo>
                      <a:pt x="42250" y="148"/>
                      <a:pt x="42304" y="211"/>
                      <a:pt x="42357" y="291"/>
                    </a:cubicBezTo>
                    <a:cubicBezTo>
                      <a:pt x="42339" y="353"/>
                      <a:pt x="42286" y="416"/>
                      <a:pt x="42215" y="451"/>
                    </a:cubicBezTo>
                    <a:cubicBezTo>
                      <a:pt x="42161" y="451"/>
                      <a:pt x="42108" y="460"/>
                      <a:pt x="42054" y="469"/>
                    </a:cubicBezTo>
                    <a:lnTo>
                      <a:pt x="42052" y="469"/>
                    </a:lnTo>
                    <a:cubicBezTo>
                      <a:pt x="42082" y="446"/>
                      <a:pt x="42147" y="148"/>
                      <a:pt x="42197" y="148"/>
                    </a:cubicBezTo>
                    <a:cubicBezTo>
                      <a:pt x="42152" y="148"/>
                      <a:pt x="42099" y="139"/>
                      <a:pt x="42045" y="139"/>
                    </a:cubicBezTo>
                    <a:cubicBezTo>
                      <a:pt x="42045" y="130"/>
                      <a:pt x="42045" y="130"/>
                      <a:pt x="42036" y="121"/>
                    </a:cubicBezTo>
                    <a:cubicBezTo>
                      <a:pt x="42018" y="130"/>
                      <a:pt x="42009" y="130"/>
                      <a:pt x="42000" y="139"/>
                    </a:cubicBezTo>
                    <a:cubicBezTo>
                      <a:pt x="41903" y="134"/>
                      <a:pt x="41796" y="129"/>
                      <a:pt x="41697" y="129"/>
                    </a:cubicBezTo>
                    <a:cubicBezTo>
                      <a:pt x="41625" y="129"/>
                      <a:pt x="41557" y="132"/>
                      <a:pt x="41501" y="139"/>
                    </a:cubicBezTo>
                    <a:cubicBezTo>
                      <a:pt x="41363" y="156"/>
                      <a:pt x="41433" y="381"/>
                      <a:pt x="41302" y="381"/>
                    </a:cubicBezTo>
                    <a:cubicBezTo>
                      <a:pt x="41297" y="381"/>
                      <a:pt x="41292" y="381"/>
                      <a:pt x="41287" y="380"/>
                    </a:cubicBezTo>
                    <a:cubicBezTo>
                      <a:pt x="41242" y="380"/>
                      <a:pt x="41055" y="264"/>
                      <a:pt x="41064" y="255"/>
                    </a:cubicBezTo>
                    <a:cubicBezTo>
                      <a:pt x="41090" y="238"/>
                      <a:pt x="41113" y="232"/>
                      <a:pt x="41132" y="232"/>
                    </a:cubicBezTo>
                    <a:cubicBezTo>
                      <a:pt x="41192" y="232"/>
                      <a:pt x="41224" y="291"/>
                      <a:pt x="41256" y="291"/>
                    </a:cubicBezTo>
                    <a:cubicBezTo>
                      <a:pt x="41280" y="291"/>
                      <a:pt x="41304" y="255"/>
                      <a:pt x="41340" y="130"/>
                    </a:cubicBezTo>
                    <a:cubicBezTo>
                      <a:pt x="41278" y="121"/>
                      <a:pt x="41198" y="121"/>
                      <a:pt x="41126" y="121"/>
                    </a:cubicBezTo>
                    <a:cubicBezTo>
                      <a:pt x="41144" y="95"/>
                      <a:pt x="41171" y="77"/>
                      <a:pt x="41207" y="68"/>
                    </a:cubicBezTo>
                    <a:cubicBezTo>
                      <a:pt x="41042" y="34"/>
                      <a:pt x="40946" y="21"/>
                      <a:pt x="40894" y="21"/>
                    </a:cubicBezTo>
                    <a:cubicBezTo>
                      <a:pt x="40794" y="21"/>
                      <a:pt x="40856" y="72"/>
                      <a:pt x="40903" y="130"/>
                    </a:cubicBezTo>
                    <a:cubicBezTo>
                      <a:pt x="40814" y="139"/>
                      <a:pt x="40734" y="166"/>
                      <a:pt x="40671" y="202"/>
                    </a:cubicBezTo>
                    <a:cubicBezTo>
                      <a:pt x="40687" y="209"/>
                      <a:pt x="40851" y="359"/>
                      <a:pt x="40893" y="380"/>
                    </a:cubicBezTo>
                    <a:lnTo>
                      <a:pt x="40893" y="380"/>
                    </a:lnTo>
                    <a:cubicBezTo>
                      <a:pt x="40842" y="380"/>
                      <a:pt x="40783" y="379"/>
                      <a:pt x="40725" y="371"/>
                    </a:cubicBezTo>
                    <a:cubicBezTo>
                      <a:pt x="40671" y="318"/>
                      <a:pt x="40618" y="264"/>
                      <a:pt x="40609" y="246"/>
                    </a:cubicBezTo>
                    <a:cubicBezTo>
                      <a:pt x="40573" y="273"/>
                      <a:pt x="40537" y="309"/>
                      <a:pt x="40520" y="344"/>
                    </a:cubicBezTo>
                    <a:cubicBezTo>
                      <a:pt x="40404" y="318"/>
                      <a:pt x="40323" y="282"/>
                      <a:pt x="40359" y="246"/>
                    </a:cubicBezTo>
                    <a:cubicBezTo>
                      <a:pt x="40332" y="246"/>
                      <a:pt x="40279" y="273"/>
                      <a:pt x="40216" y="318"/>
                    </a:cubicBezTo>
                    <a:cubicBezTo>
                      <a:pt x="40216" y="291"/>
                      <a:pt x="40216" y="273"/>
                      <a:pt x="40225" y="246"/>
                    </a:cubicBezTo>
                    <a:lnTo>
                      <a:pt x="40225" y="246"/>
                    </a:lnTo>
                    <a:cubicBezTo>
                      <a:pt x="40163" y="273"/>
                      <a:pt x="39975" y="300"/>
                      <a:pt x="39752" y="353"/>
                    </a:cubicBezTo>
                    <a:cubicBezTo>
                      <a:pt x="39788" y="318"/>
                      <a:pt x="39815" y="282"/>
                      <a:pt x="39842" y="255"/>
                    </a:cubicBezTo>
                    <a:lnTo>
                      <a:pt x="39842" y="255"/>
                    </a:lnTo>
                    <a:cubicBezTo>
                      <a:pt x="39779" y="271"/>
                      <a:pt x="39208" y="321"/>
                      <a:pt x="39045" y="321"/>
                    </a:cubicBezTo>
                    <a:cubicBezTo>
                      <a:pt x="39024" y="321"/>
                      <a:pt x="39009" y="320"/>
                      <a:pt x="39004" y="318"/>
                    </a:cubicBezTo>
                    <a:lnTo>
                      <a:pt x="39004" y="318"/>
                    </a:lnTo>
                    <a:cubicBezTo>
                      <a:pt x="39066" y="345"/>
                      <a:pt x="39092" y="389"/>
                      <a:pt x="39101" y="460"/>
                    </a:cubicBezTo>
                    <a:cubicBezTo>
                      <a:pt x="39101" y="460"/>
                      <a:pt x="39092" y="460"/>
                      <a:pt x="39092" y="451"/>
                    </a:cubicBezTo>
                    <a:cubicBezTo>
                      <a:pt x="39092" y="451"/>
                      <a:pt x="39092" y="442"/>
                      <a:pt x="39083" y="434"/>
                    </a:cubicBezTo>
                    <a:cubicBezTo>
                      <a:pt x="39077" y="397"/>
                      <a:pt x="38826" y="310"/>
                      <a:pt x="38721" y="310"/>
                    </a:cubicBezTo>
                    <a:cubicBezTo>
                      <a:pt x="38672" y="310"/>
                      <a:pt x="38655" y="329"/>
                      <a:pt x="38709" y="380"/>
                    </a:cubicBezTo>
                    <a:cubicBezTo>
                      <a:pt x="38602" y="344"/>
                      <a:pt x="38495" y="318"/>
                      <a:pt x="38396" y="291"/>
                    </a:cubicBezTo>
                    <a:cubicBezTo>
                      <a:pt x="38405" y="273"/>
                      <a:pt x="38423" y="246"/>
                      <a:pt x="38450" y="219"/>
                    </a:cubicBezTo>
                    <a:cubicBezTo>
                      <a:pt x="38421" y="218"/>
                      <a:pt x="38396" y="217"/>
                      <a:pt x="38373" y="217"/>
                    </a:cubicBezTo>
                    <a:cubicBezTo>
                      <a:pt x="38266" y="217"/>
                      <a:pt x="38215" y="233"/>
                      <a:pt x="38200" y="255"/>
                    </a:cubicBezTo>
                    <a:cubicBezTo>
                      <a:pt x="38093" y="246"/>
                      <a:pt x="37995" y="237"/>
                      <a:pt x="37897" y="237"/>
                    </a:cubicBezTo>
                    <a:cubicBezTo>
                      <a:pt x="37906" y="219"/>
                      <a:pt x="37915" y="202"/>
                      <a:pt x="37906" y="202"/>
                    </a:cubicBezTo>
                    <a:cubicBezTo>
                      <a:pt x="37825" y="202"/>
                      <a:pt x="37781" y="219"/>
                      <a:pt x="37754" y="246"/>
                    </a:cubicBezTo>
                    <a:cubicBezTo>
                      <a:pt x="37611" y="264"/>
                      <a:pt x="37486" y="300"/>
                      <a:pt x="37370" y="353"/>
                    </a:cubicBezTo>
                    <a:cubicBezTo>
                      <a:pt x="37254" y="353"/>
                      <a:pt x="37433" y="193"/>
                      <a:pt x="37433" y="184"/>
                    </a:cubicBezTo>
                    <a:lnTo>
                      <a:pt x="37433" y="184"/>
                    </a:lnTo>
                    <a:cubicBezTo>
                      <a:pt x="37290" y="202"/>
                      <a:pt x="37192" y="273"/>
                      <a:pt x="37139" y="407"/>
                    </a:cubicBezTo>
                    <a:cubicBezTo>
                      <a:pt x="37139" y="243"/>
                      <a:pt x="37185" y="208"/>
                      <a:pt x="37165" y="208"/>
                    </a:cubicBezTo>
                    <a:cubicBezTo>
                      <a:pt x="37150" y="208"/>
                      <a:pt x="37104" y="225"/>
                      <a:pt x="36987" y="228"/>
                    </a:cubicBezTo>
                    <a:cubicBezTo>
                      <a:pt x="36933" y="228"/>
                      <a:pt x="36692" y="282"/>
                      <a:pt x="36630" y="309"/>
                    </a:cubicBezTo>
                    <a:cubicBezTo>
                      <a:pt x="36631" y="308"/>
                      <a:pt x="36632" y="308"/>
                      <a:pt x="36633" y="308"/>
                    </a:cubicBezTo>
                    <a:lnTo>
                      <a:pt x="36633" y="308"/>
                    </a:lnTo>
                    <a:cubicBezTo>
                      <a:pt x="36654" y="308"/>
                      <a:pt x="36282" y="613"/>
                      <a:pt x="36282" y="648"/>
                    </a:cubicBezTo>
                    <a:cubicBezTo>
                      <a:pt x="36224" y="589"/>
                      <a:pt x="36165" y="550"/>
                      <a:pt x="36107" y="550"/>
                    </a:cubicBezTo>
                    <a:cubicBezTo>
                      <a:pt x="36085" y="550"/>
                      <a:pt x="36063" y="555"/>
                      <a:pt x="36041" y="567"/>
                    </a:cubicBezTo>
                    <a:cubicBezTo>
                      <a:pt x="35972" y="459"/>
                      <a:pt x="36001" y="394"/>
                      <a:pt x="36053" y="394"/>
                    </a:cubicBezTo>
                    <a:cubicBezTo>
                      <a:pt x="36095" y="394"/>
                      <a:pt x="36152" y="436"/>
                      <a:pt x="36184" y="532"/>
                    </a:cubicBezTo>
                    <a:cubicBezTo>
                      <a:pt x="36184" y="532"/>
                      <a:pt x="36425" y="219"/>
                      <a:pt x="36434" y="202"/>
                    </a:cubicBezTo>
                    <a:cubicBezTo>
                      <a:pt x="36410" y="201"/>
                      <a:pt x="36387" y="200"/>
                      <a:pt x="36364" y="200"/>
                    </a:cubicBezTo>
                    <a:cubicBezTo>
                      <a:pt x="36123" y="200"/>
                      <a:pt x="35895" y="241"/>
                      <a:pt x="35667" y="282"/>
                    </a:cubicBezTo>
                    <a:cubicBezTo>
                      <a:pt x="35559" y="221"/>
                      <a:pt x="35431" y="139"/>
                      <a:pt x="35382" y="139"/>
                    </a:cubicBezTo>
                    <a:cubicBezTo>
                      <a:pt x="35345" y="139"/>
                      <a:pt x="35352" y="184"/>
                      <a:pt x="35444" y="318"/>
                    </a:cubicBezTo>
                    <a:cubicBezTo>
                      <a:pt x="35435" y="327"/>
                      <a:pt x="35417" y="327"/>
                      <a:pt x="35408" y="327"/>
                    </a:cubicBezTo>
                    <a:cubicBezTo>
                      <a:pt x="35256" y="228"/>
                      <a:pt x="35015" y="95"/>
                      <a:pt x="34908" y="95"/>
                    </a:cubicBezTo>
                    <a:cubicBezTo>
                      <a:pt x="34902" y="94"/>
                      <a:pt x="34896" y="94"/>
                      <a:pt x="34890" y="94"/>
                    </a:cubicBezTo>
                    <a:cubicBezTo>
                      <a:pt x="34703" y="94"/>
                      <a:pt x="34565" y="223"/>
                      <a:pt x="34427" y="344"/>
                    </a:cubicBezTo>
                    <a:cubicBezTo>
                      <a:pt x="34275" y="344"/>
                      <a:pt x="34159" y="353"/>
                      <a:pt x="34061" y="416"/>
                    </a:cubicBezTo>
                    <a:cubicBezTo>
                      <a:pt x="34061" y="339"/>
                      <a:pt x="34061" y="248"/>
                      <a:pt x="34078" y="248"/>
                    </a:cubicBezTo>
                    <a:cubicBezTo>
                      <a:pt x="34081" y="248"/>
                      <a:pt x="34084" y="250"/>
                      <a:pt x="34088" y="255"/>
                    </a:cubicBezTo>
                    <a:cubicBezTo>
                      <a:pt x="34033" y="124"/>
                      <a:pt x="33941" y="80"/>
                      <a:pt x="33833" y="80"/>
                    </a:cubicBezTo>
                    <a:cubicBezTo>
                      <a:pt x="33765" y="80"/>
                      <a:pt x="33691" y="97"/>
                      <a:pt x="33615" y="121"/>
                    </a:cubicBezTo>
                    <a:cubicBezTo>
                      <a:pt x="33606" y="117"/>
                      <a:pt x="33595" y="115"/>
                      <a:pt x="33582" y="115"/>
                    </a:cubicBezTo>
                    <a:cubicBezTo>
                      <a:pt x="33570" y="115"/>
                      <a:pt x="33557" y="117"/>
                      <a:pt x="33543" y="121"/>
                    </a:cubicBezTo>
                    <a:cubicBezTo>
                      <a:pt x="33543" y="130"/>
                      <a:pt x="33534" y="139"/>
                      <a:pt x="33534" y="148"/>
                    </a:cubicBezTo>
                    <a:cubicBezTo>
                      <a:pt x="33382" y="207"/>
                      <a:pt x="33222" y="283"/>
                      <a:pt x="33122" y="283"/>
                    </a:cubicBezTo>
                    <a:cubicBezTo>
                      <a:pt x="33117" y="283"/>
                      <a:pt x="33111" y="282"/>
                      <a:pt x="33106" y="282"/>
                    </a:cubicBezTo>
                    <a:lnTo>
                      <a:pt x="33106" y="282"/>
                    </a:lnTo>
                    <a:cubicBezTo>
                      <a:pt x="33097" y="309"/>
                      <a:pt x="33097" y="335"/>
                      <a:pt x="33115" y="344"/>
                    </a:cubicBezTo>
                    <a:cubicBezTo>
                      <a:pt x="32990" y="371"/>
                      <a:pt x="33240" y="416"/>
                      <a:pt x="33044" y="434"/>
                    </a:cubicBezTo>
                    <a:cubicBezTo>
                      <a:pt x="33240" y="541"/>
                      <a:pt x="33160" y="612"/>
                      <a:pt x="33187" y="790"/>
                    </a:cubicBezTo>
                    <a:cubicBezTo>
                      <a:pt x="33187" y="790"/>
                      <a:pt x="33195" y="781"/>
                      <a:pt x="33213" y="781"/>
                    </a:cubicBezTo>
                    <a:cubicBezTo>
                      <a:pt x="33160" y="817"/>
                      <a:pt x="33106" y="853"/>
                      <a:pt x="33062" y="889"/>
                    </a:cubicBezTo>
                    <a:cubicBezTo>
                      <a:pt x="33035" y="889"/>
                      <a:pt x="33017" y="889"/>
                      <a:pt x="33008" y="897"/>
                    </a:cubicBezTo>
                    <a:cubicBezTo>
                      <a:pt x="33017" y="871"/>
                      <a:pt x="33026" y="844"/>
                      <a:pt x="33035" y="817"/>
                    </a:cubicBezTo>
                    <a:cubicBezTo>
                      <a:pt x="33124" y="532"/>
                      <a:pt x="32740" y="603"/>
                      <a:pt x="32669" y="496"/>
                    </a:cubicBezTo>
                    <a:cubicBezTo>
                      <a:pt x="32660" y="478"/>
                      <a:pt x="32660" y="460"/>
                      <a:pt x="32669" y="451"/>
                    </a:cubicBezTo>
                    <a:cubicBezTo>
                      <a:pt x="32681" y="453"/>
                      <a:pt x="32692" y="454"/>
                      <a:pt x="32702" y="454"/>
                    </a:cubicBezTo>
                    <a:cubicBezTo>
                      <a:pt x="32753" y="454"/>
                      <a:pt x="32781" y="434"/>
                      <a:pt x="32758" y="389"/>
                    </a:cubicBezTo>
                    <a:cubicBezTo>
                      <a:pt x="32830" y="353"/>
                      <a:pt x="32919" y="335"/>
                      <a:pt x="32901" y="300"/>
                    </a:cubicBezTo>
                    <a:cubicBezTo>
                      <a:pt x="32892" y="271"/>
                      <a:pt x="32835" y="261"/>
                      <a:pt x="32769" y="261"/>
                    </a:cubicBezTo>
                    <a:cubicBezTo>
                      <a:pt x="32710" y="261"/>
                      <a:pt x="32644" y="269"/>
                      <a:pt x="32598" y="282"/>
                    </a:cubicBezTo>
                    <a:lnTo>
                      <a:pt x="32553" y="282"/>
                    </a:lnTo>
                    <a:cubicBezTo>
                      <a:pt x="32618" y="198"/>
                      <a:pt x="32629" y="166"/>
                      <a:pt x="32605" y="166"/>
                    </a:cubicBezTo>
                    <a:cubicBezTo>
                      <a:pt x="32528" y="166"/>
                      <a:pt x="32101" y="486"/>
                      <a:pt x="31932" y="486"/>
                    </a:cubicBezTo>
                    <a:cubicBezTo>
                      <a:pt x="31906" y="486"/>
                      <a:pt x="31886" y="478"/>
                      <a:pt x="31875" y="460"/>
                    </a:cubicBezTo>
                    <a:cubicBezTo>
                      <a:pt x="31829" y="618"/>
                      <a:pt x="31778" y="679"/>
                      <a:pt x="31737" y="679"/>
                    </a:cubicBezTo>
                    <a:cubicBezTo>
                      <a:pt x="31722" y="679"/>
                      <a:pt x="31709" y="671"/>
                      <a:pt x="31697" y="657"/>
                    </a:cubicBezTo>
                    <a:cubicBezTo>
                      <a:pt x="31741" y="621"/>
                      <a:pt x="31777" y="576"/>
                      <a:pt x="31777" y="550"/>
                    </a:cubicBezTo>
                    <a:lnTo>
                      <a:pt x="31777" y="550"/>
                    </a:lnTo>
                    <a:cubicBezTo>
                      <a:pt x="31725" y="563"/>
                      <a:pt x="31692" y="571"/>
                      <a:pt x="31671" y="571"/>
                    </a:cubicBezTo>
                    <a:cubicBezTo>
                      <a:pt x="31663" y="571"/>
                      <a:pt x="31657" y="570"/>
                      <a:pt x="31652" y="567"/>
                    </a:cubicBezTo>
                    <a:cubicBezTo>
                      <a:pt x="31652" y="558"/>
                      <a:pt x="31643" y="541"/>
                      <a:pt x="31643" y="532"/>
                    </a:cubicBezTo>
                    <a:cubicBezTo>
                      <a:pt x="31660" y="472"/>
                      <a:pt x="31742" y="388"/>
                      <a:pt x="31641" y="388"/>
                    </a:cubicBezTo>
                    <a:cubicBezTo>
                      <a:pt x="31637" y="388"/>
                      <a:pt x="31631" y="389"/>
                      <a:pt x="31625" y="389"/>
                    </a:cubicBezTo>
                    <a:cubicBezTo>
                      <a:pt x="31625" y="318"/>
                      <a:pt x="31643" y="246"/>
                      <a:pt x="31679" y="193"/>
                    </a:cubicBezTo>
                    <a:lnTo>
                      <a:pt x="31679" y="193"/>
                    </a:lnTo>
                    <a:cubicBezTo>
                      <a:pt x="31607" y="239"/>
                      <a:pt x="31517" y="291"/>
                      <a:pt x="31457" y="291"/>
                    </a:cubicBezTo>
                    <a:cubicBezTo>
                      <a:pt x="31423" y="291"/>
                      <a:pt x="31399" y="274"/>
                      <a:pt x="31393" y="230"/>
                    </a:cubicBezTo>
                    <a:lnTo>
                      <a:pt x="31393" y="230"/>
                    </a:lnTo>
                    <a:cubicBezTo>
                      <a:pt x="31393" y="236"/>
                      <a:pt x="31393" y="241"/>
                      <a:pt x="31393" y="246"/>
                    </a:cubicBezTo>
                    <a:cubicBezTo>
                      <a:pt x="31386" y="239"/>
                      <a:pt x="31375" y="235"/>
                      <a:pt x="31363" y="235"/>
                    </a:cubicBezTo>
                    <a:cubicBezTo>
                      <a:pt x="31333" y="235"/>
                      <a:pt x="31292" y="256"/>
                      <a:pt x="31260" y="282"/>
                    </a:cubicBezTo>
                    <a:cubicBezTo>
                      <a:pt x="31304" y="300"/>
                      <a:pt x="31340" y="309"/>
                      <a:pt x="31384" y="318"/>
                    </a:cubicBezTo>
                    <a:cubicBezTo>
                      <a:pt x="31384" y="371"/>
                      <a:pt x="31384" y="434"/>
                      <a:pt x="31376" y="478"/>
                    </a:cubicBezTo>
                    <a:cubicBezTo>
                      <a:pt x="31304" y="514"/>
                      <a:pt x="31242" y="558"/>
                      <a:pt x="31242" y="603"/>
                    </a:cubicBezTo>
                    <a:cubicBezTo>
                      <a:pt x="31242" y="612"/>
                      <a:pt x="31242" y="621"/>
                      <a:pt x="31242" y="630"/>
                    </a:cubicBezTo>
                    <a:cubicBezTo>
                      <a:pt x="31224" y="630"/>
                      <a:pt x="31197" y="639"/>
                      <a:pt x="31170" y="639"/>
                    </a:cubicBezTo>
                    <a:cubicBezTo>
                      <a:pt x="31153" y="639"/>
                      <a:pt x="31144" y="648"/>
                      <a:pt x="31126" y="648"/>
                    </a:cubicBezTo>
                    <a:lnTo>
                      <a:pt x="31081" y="648"/>
                    </a:lnTo>
                    <a:cubicBezTo>
                      <a:pt x="31028" y="648"/>
                      <a:pt x="31206" y="157"/>
                      <a:pt x="31206" y="103"/>
                    </a:cubicBezTo>
                    <a:cubicBezTo>
                      <a:pt x="31099" y="103"/>
                      <a:pt x="31037" y="237"/>
                      <a:pt x="30992" y="362"/>
                    </a:cubicBezTo>
                    <a:cubicBezTo>
                      <a:pt x="30956" y="353"/>
                      <a:pt x="30921" y="344"/>
                      <a:pt x="30885" y="335"/>
                    </a:cubicBezTo>
                    <a:cubicBezTo>
                      <a:pt x="30929" y="300"/>
                      <a:pt x="30983" y="219"/>
                      <a:pt x="31028" y="103"/>
                    </a:cubicBezTo>
                    <a:cubicBezTo>
                      <a:pt x="30985" y="103"/>
                      <a:pt x="30865" y="84"/>
                      <a:pt x="30764" y="84"/>
                    </a:cubicBezTo>
                    <a:cubicBezTo>
                      <a:pt x="30697" y="84"/>
                      <a:pt x="30639" y="93"/>
                      <a:pt x="30617" y="121"/>
                    </a:cubicBezTo>
                    <a:cubicBezTo>
                      <a:pt x="30608" y="139"/>
                      <a:pt x="30582" y="175"/>
                      <a:pt x="30555" y="219"/>
                    </a:cubicBezTo>
                    <a:cubicBezTo>
                      <a:pt x="30537" y="202"/>
                      <a:pt x="30510" y="175"/>
                      <a:pt x="30492" y="157"/>
                    </a:cubicBezTo>
                    <a:cubicBezTo>
                      <a:pt x="30492" y="165"/>
                      <a:pt x="30492" y="410"/>
                      <a:pt x="30441" y="410"/>
                    </a:cubicBezTo>
                    <a:cubicBezTo>
                      <a:pt x="30437" y="410"/>
                      <a:pt x="30434" y="409"/>
                      <a:pt x="30430" y="407"/>
                    </a:cubicBezTo>
                    <a:cubicBezTo>
                      <a:pt x="30430" y="407"/>
                      <a:pt x="30421" y="398"/>
                      <a:pt x="30412" y="398"/>
                    </a:cubicBezTo>
                    <a:cubicBezTo>
                      <a:pt x="30439" y="273"/>
                      <a:pt x="30466" y="175"/>
                      <a:pt x="30457" y="166"/>
                    </a:cubicBezTo>
                    <a:cubicBezTo>
                      <a:pt x="30449" y="163"/>
                      <a:pt x="30440" y="161"/>
                      <a:pt x="30430" y="161"/>
                    </a:cubicBezTo>
                    <a:cubicBezTo>
                      <a:pt x="30386" y="161"/>
                      <a:pt x="30328" y="192"/>
                      <a:pt x="30269" y="228"/>
                    </a:cubicBezTo>
                    <a:cubicBezTo>
                      <a:pt x="30230" y="169"/>
                      <a:pt x="30185" y="119"/>
                      <a:pt x="30096" y="119"/>
                    </a:cubicBezTo>
                    <a:cubicBezTo>
                      <a:pt x="30065" y="119"/>
                      <a:pt x="30028" y="125"/>
                      <a:pt x="29984" y="139"/>
                    </a:cubicBezTo>
                    <a:cubicBezTo>
                      <a:pt x="30144" y="246"/>
                      <a:pt x="30020" y="407"/>
                      <a:pt x="29895" y="460"/>
                    </a:cubicBezTo>
                    <a:cubicBezTo>
                      <a:pt x="29880" y="463"/>
                      <a:pt x="29865" y="464"/>
                      <a:pt x="29850" y="464"/>
                    </a:cubicBezTo>
                    <a:cubicBezTo>
                      <a:pt x="29820" y="464"/>
                      <a:pt x="29791" y="460"/>
                      <a:pt x="29761" y="460"/>
                    </a:cubicBezTo>
                    <a:cubicBezTo>
                      <a:pt x="29788" y="407"/>
                      <a:pt x="29850" y="148"/>
                      <a:pt x="29895" y="148"/>
                    </a:cubicBezTo>
                    <a:cubicBezTo>
                      <a:pt x="29773" y="137"/>
                      <a:pt x="29611" y="129"/>
                      <a:pt x="29461" y="129"/>
                    </a:cubicBezTo>
                    <a:cubicBezTo>
                      <a:pt x="29368" y="129"/>
                      <a:pt x="29279" y="132"/>
                      <a:pt x="29208" y="139"/>
                    </a:cubicBezTo>
                    <a:cubicBezTo>
                      <a:pt x="29154" y="148"/>
                      <a:pt x="29136" y="175"/>
                      <a:pt x="29119" y="219"/>
                    </a:cubicBezTo>
                    <a:cubicBezTo>
                      <a:pt x="29092" y="193"/>
                      <a:pt x="29065" y="175"/>
                      <a:pt x="29038" y="157"/>
                    </a:cubicBezTo>
                    <a:cubicBezTo>
                      <a:pt x="29038" y="148"/>
                      <a:pt x="29038" y="139"/>
                      <a:pt x="29038" y="130"/>
                    </a:cubicBezTo>
                    <a:cubicBezTo>
                      <a:pt x="28961" y="123"/>
                      <a:pt x="28873" y="117"/>
                      <a:pt x="28784" y="117"/>
                    </a:cubicBezTo>
                    <a:cubicBezTo>
                      <a:pt x="28637" y="117"/>
                      <a:pt x="28486" y="135"/>
                      <a:pt x="28369" y="202"/>
                    </a:cubicBezTo>
                    <a:cubicBezTo>
                      <a:pt x="28369" y="202"/>
                      <a:pt x="28378" y="211"/>
                      <a:pt x="28378" y="211"/>
                    </a:cubicBezTo>
                    <a:cubicBezTo>
                      <a:pt x="28351" y="202"/>
                      <a:pt x="28325" y="202"/>
                      <a:pt x="28316" y="193"/>
                    </a:cubicBezTo>
                    <a:cubicBezTo>
                      <a:pt x="28222" y="183"/>
                      <a:pt x="28132" y="179"/>
                      <a:pt x="28043" y="179"/>
                    </a:cubicBezTo>
                    <a:cubicBezTo>
                      <a:pt x="27877" y="179"/>
                      <a:pt x="27714" y="193"/>
                      <a:pt x="27539" y="211"/>
                    </a:cubicBezTo>
                    <a:cubicBezTo>
                      <a:pt x="27397" y="255"/>
                      <a:pt x="27263" y="318"/>
                      <a:pt x="27129" y="380"/>
                    </a:cubicBezTo>
                    <a:cubicBezTo>
                      <a:pt x="27058" y="309"/>
                      <a:pt x="26986" y="255"/>
                      <a:pt x="26888" y="219"/>
                    </a:cubicBezTo>
                    <a:lnTo>
                      <a:pt x="26888" y="219"/>
                    </a:lnTo>
                    <a:cubicBezTo>
                      <a:pt x="26958" y="380"/>
                      <a:pt x="26930" y="437"/>
                      <a:pt x="26854" y="437"/>
                    </a:cubicBezTo>
                    <a:cubicBezTo>
                      <a:pt x="26833" y="437"/>
                      <a:pt x="26808" y="432"/>
                      <a:pt x="26781" y="425"/>
                    </a:cubicBezTo>
                    <a:cubicBezTo>
                      <a:pt x="26754" y="398"/>
                      <a:pt x="26656" y="353"/>
                      <a:pt x="26558" y="335"/>
                    </a:cubicBezTo>
                    <a:cubicBezTo>
                      <a:pt x="26442" y="282"/>
                      <a:pt x="26326" y="228"/>
                      <a:pt x="26264" y="219"/>
                    </a:cubicBezTo>
                    <a:cubicBezTo>
                      <a:pt x="26216" y="214"/>
                      <a:pt x="26164" y="211"/>
                      <a:pt x="26108" y="211"/>
                    </a:cubicBezTo>
                    <a:cubicBezTo>
                      <a:pt x="25996" y="211"/>
                      <a:pt x="25871" y="222"/>
                      <a:pt x="25746" y="246"/>
                    </a:cubicBezTo>
                    <a:cubicBezTo>
                      <a:pt x="25693" y="241"/>
                      <a:pt x="25641" y="238"/>
                      <a:pt x="25590" y="238"/>
                    </a:cubicBezTo>
                    <a:cubicBezTo>
                      <a:pt x="25482" y="238"/>
                      <a:pt x="25380" y="251"/>
                      <a:pt x="25282" y="282"/>
                    </a:cubicBezTo>
                    <a:cubicBezTo>
                      <a:pt x="25291" y="255"/>
                      <a:pt x="25309" y="228"/>
                      <a:pt x="25327" y="202"/>
                    </a:cubicBezTo>
                    <a:cubicBezTo>
                      <a:pt x="25297" y="187"/>
                      <a:pt x="24923" y="174"/>
                      <a:pt x="24573" y="174"/>
                    </a:cubicBezTo>
                    <a:cubicBezTo>
                      <a:pt x="24298" y="174"/>
                      <a:pt x="24038" y="182"/>
                      <a:pt x="23971" y="202"/>
                    </a:cubicBezTo>
                    <a:cubicBezTo>
                      <a:pt x="23757" y="264"/>
                      <a:pt x="23686" y="442"/>
                      <a:pt x="23561" y="594"/>
                    </a:cubicBezTo>
                    <a:cubicBezTo>
                      <a:pt x="23554" y="531"/>
                      <a:pt x="23535" y="495"/>
                      <a:pt x="23486" y="495"/>
                    </a:cubicBezTo>
                    <a:cubicBezTo>
                      <a:pt x="23465" y="495"/>
                      <a:pt x="23440" y="501"/>
                      <a:pt x="23409" y="514"/>
                    </a:cubicBezTo>
                    <a:cubicBezTo>
                      <a:pt x="23382" y="478"/>
                      <a:pt x="23356" y="451"/>
                      <a:pt x="23338" y="425"/>
                    </a:cubicBezTo>
                    <a:cubicBezTo>
                      <a:pt x="23370" y="369"/>
                      <a:pt x="23402" y="312"/>
                      <a:pt x="23408" y="308"/>
                    </a:cubicBezTo>
                    <a:lnTo>
                      <a:pt x="23408" y="308"/>
                    </a:lnTo>
                    <a:cubicBezTo>
                      <a:pt x="23408" y="308"/>
                      <a:pt x="23409" y="308"/>
                      <a:pt x="23409" y="309"/>
                    </a:cubicBezTo>
                    <a:cubicBezTo>
                      <a:pt x="23409" y="308"/>
                      <a:pt x="23409" y="308"/>
                      <a:pt x="23409" y="308"/>
                    </a:cubicBezTo>
                    <a:cubicBezTo>
                      <a:pt x="23408" y="308"/>
                      <a:pt x="23408" y="308"/>
                      <a:pt x="23408" y="308"/>
                    </a:cubicBezTo>
                    <a:lnTo>
                      <a:pt x="23408" y="308"/>
                    </a:lnTo>
                    <a:cubicBezTo>
                      <a:pt x="23297" y="247"/>
                      <a:pt x="23141" y="142"/>
                      <a:pt x="23086" y="142"/>
                    </a:cubicBezTo>
                    <a:cubicBezTo>
                      <a:pt x="23043" y="142"/>
                      <a:pt x="23061" y="204"/>
                      <a:pt x="23204" y="398"/>
                    </a:cubicBezTo>
                    <a:cubicBezTo>
                      <a:pt x="23097" y="309"/>
                      <a:pt x="22749" y="95"/>
                      <a:pt x="22606" y="95"/>
                    </a:cubicBezTo>
                    <a:cubicBezTo>
                      <a:pt x="22600" y="94"/>
                      <a:pt x="22595" y="94"/>
                      <a:pt x="22589" y="94"/>
                    </a:cubicBezTo>
                    <a:cubicBezTo>
                      <a:pt x="22392" y="94"/>
                      <a:pt x="22245" y="241"/>
                      <a:pt x="22098" y="371"/>
                    </a:cubicBezTo>
                    <a:cubicBezTo>
                      <a:pt x="21991" y="389"/>
                      <a:pt x="21875" y="407"/>
                      <a:pt x="21768" y="434"/>
                    </a:cubicBezTo>
                    <a:cubicBezTo>
                      <a:pt x="21768" y="348"/>
                      <a:pt x="21761" y="249"/>
                      <a:pt x="21777" y="249"/>
                    </a:cubicBezTo>
                    <a:cubicBezTo>
                      <a:pt x="21779" y="249"/>
                      <a:pt x="21782" y="251"/>
                      <a:pt x="21785" y="255"/>
                    </a:cubicBezTo>
                    <a:cubicBezTo>
                      <a:pt x="21731" y="124"/>
                      <a:pt x="21639" y="79"/>
                      <a:pt x="21531" y="79"/>
                    </a:cubicBezTo>
                    <a:cubicBezTo>
                      <a:pt x="21353" y="79"/>
                      <a:pt x="21131" y="200"/>
                      <a:pt x="20965" y="255"/>
                    </a:cubicBezTo>
                    <a:cubicBezTo>
                      <a:pt x="20930" y="248"/>
                      <a:pt x="20897" y="244"/>
                      <a:pt x="20863" y="244"/>
                    </a:cubicBezTo>
                    <a:cubicBezTo>
                      <a:pt x="20776" y="244"/>
                      <a:pt x="20692" y="267"/>
                      <a:pt x="20608" y="300"/>
                    </a:cubicBezTo>
                    <a:cubicBezTo>
                      <a:pt x="20597" y="271"/>
                      <a:pt x="20542" y="261"/>
                      <a:pt x="20477" y="261"/>
                    </a:cubicBezTo>
                    <a:cubicBezTo>
                      <a:pt x="20380" y="261"/>
                      <a:pt x="20260" y="284"/>
                      <a:pt x="20233" y="300"/>
                    </a:cubicBezTo>
                    <a:cubicBezTo>
                      <a:pt x="20312" y="203"/>
                      <a:pt x="20327" y="167"/>
                      <a:pt x="20301" y="167"/>
                    </a:cubicBezTo>
                    <a:cubicBezTo>
                      <a:pt x="20226" y="167"/>
                      <a:pt x="19799" y="485"/>
                      <a:pt x="19636" y="485"/>
                    </a:cubicBezTo>
                    <a:cubicBezTo>
                      <a:pt x="19611" y="485"/>
                      <a:pt x="19592" y="478"/>
                      <a:pt x="19582" y="460"/>
                    </a:cubicBezTo>
                    <a:cubicBezTo>
                      <a:pt x="19564" y="514"/>
                      <a:pt x="19546" y="550"/>
                      <a:pt x="19528" y="585"/>
                    </a:cubicBezTo>
                    <a:cubicBezTo>
                      <a:pt x="19475" y="576"/>
                      <a:pt x="19412" y="567"/>
                      <a:pt x="19350" y="558"/>
                    </a:cubicBezTo>
                    <a:cubicBezTo>
                      <a:pt x="19323" y="442"/>
                      <a:pt x="19323" y="282"/>
                      <a:pt x="19377" y="193"/>
                    </a:cubicBezTo>
                    <a:lnTo>
                      <a:pt x="19377" y="193"/>
                    </a:lnTo>
                    <a:cubicBezTo>
                      <a:pt x="19305" y="239"/>
                      <a:pt x="19218" y="291"/>
                      <a:pt x="19159" y="291"/>
                    </a:cubicBezTo>
                    <a:cubicBezTo>
                      <a:pt x="19116" y="291"/>
                      <a:pt x="19087" y="263"/>
                      <a:pt x="19091" y="184"/>
                    </a:cubicBezTo>
                    <a:lnTo>
                      <a:pt x="19091" y="184"/>
                    </a:lnTo>
                    <a:cubicBezTo>
                      <a:pt x="19082" y="291"/>
                      <a:pt x="19091" y="398"/>
                      <a:pt x="19073" y="478"/>
                    </a:cubicBezTo>
                    <a:cubicBezTo>
                      <a:pt x="18975" y="451"/>
                      <a:pt x="18895" y="416"/>
                      <a:pt x="18824" y="398"/>
                    </a:cubicBezTo>
                    <a:cubicBezTo>
                      <a:pt x="18859" y="273"/>
                      <a:pt x="18904" y="130"/>
                      <a:pt x="18913" y="103"/>
                    </a:cubicBezTo>
                    <a:cubicBezTo>
                      <a:pt x="18797" y="103"/>
                      <a:pt x="18734" y="255"/>
                      <a:pt x="18681" y="389"/>
                    </a:cubicBezTo>
                    <a:cubicBezTo>
                      <a:pt x="18538" y="389"/>
                      <a:pt x="18413" y="478"/>
                      <a:pt x="18226" y="728"/>
                    </a:cubicBezTo>
                    <a:cubicBezTo>
                      <a:pt x="18253" y="692"/>
                      <a:pt x="18235" y="541"/>
                      <a:pt x="18208" y="425"/>
                    </a:cubicBezTo>
                    <a:lnTo>
                      <a:pt x="18208" y="425"/>
                    </a:lnTo>
                    <a:cubicBezTo>
                      <a:pt x="18226" y="434"/>
                      <a:pt x="18244" y="442"/>
                      <a:pt x="18279" y="442"/>
                    </a:cubicBezTo>
                    <a:lnTo>
                      <a:pt x="18395" y="228"/>
                    </a:lnTo>
                    <a:cubicBezTo>
                      <a:pt x="18433" y="323"/>
                      <a:pt x="18476" y="371"/>
                      <a:pt x="18522" y="371"/>
                    </a:cubicBezTo>
                    <a:cubicBezTo>
                      <a:pt x="18585" y="371"/>
                      <a:pt x="18654" y="283"/>
                      <a:pt x="18725" y="103"/>
                    </a:cubicBezTo>
                    <a:cubicBezTo>
                      <a:pt x="18688" y="103"/>
                      <a:pt x="18567" y="84"/>
                      <a:pt x="18467" y="84"/>
                    </a:cubicBezTo>
                    <a:cubicBezTo>
                      <a:pt x="18400" y="84"/>
                      <a:pt x="18342" y="93"/>
                      <a:pt x="18324" y="121"/>
                    </a:cubicBezTo>
                    <a:cubicBezTo>
                      <a:pt x="18297" y="166"/>
                      <a:pt x="18208" y="264"/>
                      <a:pt x="18190" y="335"/>
                    </a:cubicBezTo>
                    <a:cubicBezTo>
                      <a:pt x="18181" y="309"/>
                      <a:pt x="18172" y="282"/>
                      <a:pt x="18163" y="273"/>
                    </a:cubicBezTo>
                    <a:cubicBezTo>
                      <a:pt x="18155" y="273"/>
                      <a:pt x="18146" y="282"/>
                      <a:pt x="18137" y="282"/>
                    </a:cubicBezTo>
                    <a:cubicBezTo>
                      <a:pt x="18155" y="219"/>
                      <a:pt x="18163" y="175"/>
                      <a:pt x="18155" y="166"/>
                    </a:cubicBezTo>
                    <a:cubicBezTo>
                      <a:pt x="18148" y="163"/>
                      <a:pt x="18140" y="162"/>
                      <a:pt x="18132" y="162"/>
                    </a:cubicBezTo>
                    <a:cubicBezTo>
                      <a:pt x="18052" y="162"/>
                      <a:pt x="17907" y="272"/>
                      <a:pt x="17842" y="353"/>
                    </a:cubicBezTo>
                    <a:cubicBezTo>
                      <a:pt x="17700" y="389"/>
                      <a:pt x="17557" y="416"/>
                      <a:pt x="17414" y="451"/>
                    </a:cubicBezTo>
                    <a:cubicBezTo>
                      <a:pt x="17173" y="425"/>
                      <a:pt x="16932" y="309"/>
                      <a:pt x="16727" y="148"/>
                    </a:cubicBezTo>
                    <a:lnTo>
                      <a:pt x="16727" y="148"/>
                    </a:lnTo>
                    <a:cubicBezTo>
                      <a:pt x="16718" y="175"/>
                      <a:pt x="16870" y="371"/>
                      <a:pt x="17022" y="567"/>
                    </a:cubicBezTo>
                    <a:cubicBezTo>
                      <a:pt x="16941" y="594"/>
                      <a:pt x="16861" y="621"/>
                      <a:pt x="16772" y="657"/>
                    </a:cubicBezTo>
                    <a:cubicBezTo>
                      <a:pt x="16665" y="567"/>
                      <a:pt x="16584" y="496"/>
                      <a:pt x="16576" y="487"/>
                    </a:cubicBezTo>
                    <a:cubicBezTo>
                      <a:pt x="16932" y="416"/>
                      <a:pt x="16094" y="202"/>
                      <a:pt x="16013" y="193"/>
                    </a:cubicBezTo>
                    <a:cubicBezTo>
                      <a:pt x="15923" y="183"/>
                      <a:pt x="15834" y="179"/>
                      <a:pt x="15745" y="179"/>
                    </a:cubicBezTo>
                    <a:cubicBezTo>
                      <a:pt x="15580" y="179"/>
                      <a:pt x="15415" y="193"/>
                      <a:pt x="15246" y="211"/>
                    </a:cubicBezTo>
                    <a:cubicBezTo>
                      <a:pt x="15104" y="255"/>
                      <a:pt x="14961" y="318"/>
                      <a:pt x="14827" y="380"/>
                    </a:cubicBezTo>
                    <a:cubicBezTo>
                      <a:pt x="14765" y="309"/>
                      <a:pt x="14684" y="255"/>
                      <a:pt x="14595" y="219"/>
                    </a:cubicBezTo>
                    <a:lnTo>
                      <a:pt x="14595" y="219"/>
                    </a:lnTo>
                    <a:cubicBezTo>
                      <a:pt x="14662" y="380"/>
                      <a:pt x="14633" y="434"/>
                      <a:pt x="14558" y="434"/>
                    </a:cubicBezTo>
                    <a:cubicBezTo>
                      <a:pt x="14411" y="434"/>
                      <a:pt x="14091" y="231"/>
                      <a:pt x="13962" y="219"/>
                    </a:cubicBezTo>
                    <a:cubicBezTo>
                      <a:pt x="13914" y="212"/>
                      <a:pt x="13860" y="209"/>
                      <a:pt x="13802" y="209"/>
                    </a:cubicBezTo>
                    <a:cubicBezTo>
                      <a:pt x="13509" y="209"/>
                      <a:pt x="13108" y="297"/>
                      <a:pt x="12900" y="416"/>
                    </a:cubicBezTo>
                    <a:cubicBezTo>
                      <a:pt x="12945" y="344"/>
                      <a:pt x="12980" y="273"/>
                      <a:pt x="13025" y="202"/>
                    </a:cubicBezTo>
                    <a:cubicBezTo>
                      <a:pt x="12995" y="187"/>
                      <a:pt x="12621" y="174"/>
                      <a:pt x="12271" y="174"/>
                    </a:cubicBezTo>
                    <a:cubicBezTo>
                      <a:pt x="11996" y="174"/>
                      <a:pt x="11736" y="182"/>
                      <a:pt x="11669" y="202"/>
                    </a:cubicBezTo>
                    <a:cubicBezTo>
                      <a:pt x="11366" y="291"/>
                      <a:pt x="11348" y="621"/>
                      <a:pt x="11062" y="755"/>
                    </a:cubicBezTo>
                    <a:cubicBezTo>
                      <a:pt x="11002" y="782"/>
                      <a:pt x="10941" y="792"/>
                      <a:pt x="10880" y="792"/>
                    </a:cubicBezTo>
                    <a:cubicBezTo>
                      <a:pt x="10683" y="792"/>
                      <a:pt x="10493" y="682"/>
                      <a:pt x="10353" y="682"/>
                    </a:cubicBezTo>
                    <a:cubicBezTo>
                      <a:pt x="10251" y="682"/>
                      <a:pt x="10175" y="741"/>
                      <a:pt x="10143" y="942"/>
                    </a:cubicBezTo>
                    <a:cubicBezTo>
                      <a:pt x="10139" y="948"/>
                      <a:pt x="10135" y="950"/>
                      <a:pt x="10130" y="950"/>
                    </a:cubicBezTo>
                    <a:cubicBezTo>
                      <a:pt x="10074" y="950"/>
                      <a:pt x="9982" y="585"/>
                      <a:pt x="9974" y="576"/>
                    </a:cubicBezTo>
                    <a:cubicBezTo>
                      <a:pt x="9887" y="621"/>
                      <a:pt x="9843" y="641"/>
                      <a:pt x="9823" y="641"/>
                    </a:cubicBezTo>
                    <a:cubicBezTo>
                      <a:pt x="9775" y="641"/>
                      <a:pt x="9865" y="526"/>
                      <a:pt x="9840" y="362"/>
                    </a:cubicBezTo>
                    <a:lnTo>
                      <a:pt x="9840" y="362"/>
                    </a:lnTo>
                    <a:cubicBezTo>
                      <a:pt x="9608" y="407"/>
                      <a:pt x="9367" y="451"/>
                      <a:pt x="9135" y="505"/>
                    </a:cubicBezTo>
                    <a:cubicBezTo>
                      <a:pt x="9269" y="773"/>
                      <a:pt x="9483" y="1040"/>
                      <a:pt x="9483" y="1352"/>
                    </a:cubicBezTo>
                    <a:cubicBezTo>
                      <a:pt x="9135" y="1147"/>
                      <a:pt x="9225" y="692"/>
                      <a:pt x="8966" y="442"/>
                    </a:cubicBezTo>
                    <a:cubicBezTo>
                      <a:pt x="8818" y="295"/>
                      <a:pt x="8687" y="243"/>
                      <a:pt x="8559" y="243"/>
                    </a:cubicBezTo>
                    <a:cubicBezTo>
                      <a:pt x="8346" y="243"/>
                      <a:pt x="8143" y="386"/>
                      <a:pt x="7886" y="469"/>
                    </a:cubicBezTo>
                    <a:cubicBezTo>
                      <a:pt x="7651" y="550"/>
                      <a:pt x="7505" y="594"/>
                      <a:pt x="7336" y="594"/>
                    </a:cubicBezTo>
                    <a:cubicBezTo>
                      <a:pt x="7223" y="594"/>
                      <a:pt x="7100" y="575"/>
                      <a:pt x="6932" y="532"/>
                    </a:cubicBezTo>
                    <a:cubicBezTo>
                      <a:pt x="6695" y="469"/>
                      <a:pt x="6542" y="389"/>
                      <a:pt x="6398" y="389"/>
                    </a:cubicBezTo>
                    <a:cubicBezTo>
                      <a:pt x="6254" y="389"/>
                      <a:pt x="6120" y="469"/>
                      <a:pt x="5924" y="728"/>
                    </a:cubicBezTo>
                    <a:cubicBezTo>
                      <a:pt x="5968" y="666"/>
                      <a:pt x="5897" y="327"/>
                      <a:pt x="5870" y="273"/>
                    </a:cubicBezTo>
                    <a:cubicBezTo>
                      <a:pt x="5389" y="389"/>
                      <a:pt x="4889" y="487"/>
                      <a:pt x="4425" y="674"/>
                    </a:cubicBezTo>
                    <a:cubicBezTo>
                      <a:pt x="4523" y="773"/>
                      <a:pt x="4612" y="889"/>
                      <a:pt x="4675" y="1013"/>
                    </a:cubicBezTo>
                    <a:cubicBezTo>
                      <a:pt x="4113" y="944"/>
                      <a:pt x="3589" y="325"/>
                      <a:pt x="3028" y="325"/>
                    </a:cubicBezTo>
                    <a:cubicBezTo>
                      <a:pt x="2867" y="325"/>
                      <a:pt x="2703" y="376"/>
                      <a:pt x="2534" y="505"/>
                    </a:cubicBezTo>
                    <a:cubicBezTo>
                      <a:pt x="2593" y="486"/>
                      <a:pt x="2641" y="477"/>
                      <a:pt x="2680" y="477"/>
                    </a:cubicBezTo>
                    <a:cubicBezTo>
                      <a:pt x="2911" y="477"/>
                      <a:pt x="2806" y="776"/>
                      <a:pt x="2623" y="853"/>
                    </a:cubicBezTo>
                    <a:cubicBezTo>
                      <a:pt x="2623" y="862"/>
                      <a:pt x="2614" y="862"/>
                      <a:pt x="2605" y="862"/>
                    </a:cubicBezTo>
                    <a:lnTo>
                      <a:pt x="2453" y="862"/>
                    </a:lnTo>
                    <a:cubicBezTo>
                      <a:pt x="2479" y="868"/>
                      <a:pt x="2504" y="874"/>
                      <a:pt x="2532" y="874"/>
                    </a:cubicBezTo>
                    <a:cubicBezTo>
                      <a:pt x="2544" y="874"/>
                      <a:pt x="2556" y="873"/>
                      <a:pt x="2569" y="871"/>
                    </a:cubicBezTo>
                    <a:lnTo>
                      <a:pt x="2569" y="871"/>
                    </a:lnTo>
                    <a:cubicBezTo>
                      <a:pt x="2539" y="879"/>
                      <a:pt x="2509" y="882"/>
                      <a:pt x="2480" y="882"/>
                    </a:cubicBezTo>
                    <a:cubicBezTo>
                      <a:pt x="2159" y="882"/>
                      <a:pt x="1907" y="435"/>
                      <a:pt x="1564" y="435"/>
                    </a:cubicBezTo>
                    <a:cubicBezTo>
                      <a:pt x="1490" y="435"/>
                      <a:pt x="1413" y="455"/>
                      <a:pt x="1329" y="505"/>
                    </a:cubicBezTo>
                    <a:cubicBezTo>
                      <a:pt x="1704" y="505"/>
                      <a:pt x="1615" y="630"/>
                      <a:pt x="1838" y="808"/>
                    </a:cubicBezTo>
                    <a:cubicBezTo>
                      <a:pt x="1828" y="907"/>
                      <a:pt x="1800" y="942"/>
                      <a:pt x="1763" y="942"/>
                    </a:cubicBezTo>
                    <a:cubicBezTo>
                      <a:pt x="1679" y="942"/>
                      <a:pt x="1542" y="769"/>
                      <a:pt x="1428" y="769"/>
                    </a:cubicBezTo>
                    <a:cubicBezTo>
                      <a:pt x="1418" y="769"/>
                      <a:pt x="1410" y="770"/>
                      <a:pt x="1401" y="773"/>
                    </a:cubicBezTo>
                    <a:cubicBezTo>
                      <a:pt x="1426" y="951"/>
                      <a:pt x="1557" y="1000"/>
                      <a:pt x="1708" y="1035"/>
                    </a:cubicBezTo>
                    <a:lnTo>
                      <a:pt x="1708" y="1035"/>
                    </a:lnTo>
                    <a:cubicBezTo>
                      <a:pt x="1653" y="1024"/>
                      <a:pt x="1596" y="1021"/>
                      <a:pt x="1539" y="1021"/>
                    </a:cubicBezTo>
                    <a:cubicBezTo>
                      <a:pt x="1483" y="1021"/>
                      <a:pt x="1427" y="1024"/>
                      <a:pt x="1372" y="1024"/>
                    </a:cubicBezTo>
                    <a:cubicBezTo>
                      <a:pt x="1308" y="1024"/>
                      <a:pt x="1246" y="1020"/>
                      <a:pt x="1187" y="1005"/>
                    </a:cubicBezTo>
                    <a:cubicBezTo>
                      <a:pt x="1321" y="880"/>
                      <a:pt x="1258" y="826"/>
                      <a:pt x="999" y="826"/>
                    </a:cubicBezTo>
                    <a:cubicBezTo>
                      <a:pt x="899" y="788"/>
                      <a:pt x="801" y="770"/>
                      <a:pt x="703" y="770"/>
                    </a:cubicBezTo>
                    <a:cubicBezTo>
                      <a:pt x="618" y="770"/>
                      <a:pt x="533" y="783"/>
                      <a:pt x="446" y="808"/>
                    </a:cubicBezTo>
                    <a:cubicBezTo>
                      <a:pt x="598" y="844"/>
                      <a:pt x="705" y="924"/>
                      <a:pt x="759" y="1049"/>
                    </a:cubicBezTo>
                    <a:cubicBezTo>
                      <a:pt x="732" y="1192"/>
                      <a:pt x="348" y="1272"/>
                      <a:pt x="250" y="1388"/>
                    </a:cubicBezTo>
                    <a:cubicBezTo>
                      <a:pt x="0" y="1718"/>
                      <a:pt x="1115" y="1379"/>
                      <a:pt x="232" y="1772"/>
                    </a:cubicBezTo>
                    <a:cubicBezTo>
                      <a:pt x="252" y="1803"/>
                      <a:pt x="277" y="1816"/>
                      <a:pt x="306" y="1816"/>
                    </a:cubicBezTo>
                    <a:cubicBezTo>
                      <a:pt x="458" y="1816"/>
                      <a:pt x="720" y="1464"/>
                      <a:pt x="928" y="1464"/>
                    </a:cubicBezTo>
                    <a:cubicBezTo>
                      <a:pt x="987" y="1464"/>
                      <a:pt x="1042" y="1492"/>
                      <a:pt x="1089" y="1567"/>
                    </a:cubicBezTo>
                    <a:cubicBezTo>
                      <a:pt x="750" y="1772"/>
                      <a:pt x="1026" y="1593"/>
                      <a:pt x="928" y="1941"/>
                    </a:cubicBezTo>
                    <a:cubicBezTo>
                      <a:pt x="911" y="1967"/>
                      <a:pt x="944" y="2405"/>
                      <a:pt x="946" y="2414"/>
                    </a:cubicBezTo>
                    <a:lnTo>
                      <a:pt x="946" y="2414"/>
                    </a:lnTo>
                    <a:cubicBezTo>
                      <a:pt x="705" y="2266"/>
                      <a:pt x="912" y="1908"/>
                      <a:pt x="707" y="1908"/>
                    </a:cubicBezTo>
                    <a:cubicBezTo>
                      <a:pt x="678" y="1908"/>
                      <a:pt x="639" y="1915"/>
                      <a:pt x="589" y="1932"/>
                    </a:cubicBezTo>
                    <a:cubicBezTo>
                      <a:pt x="625" y="1995"/>
                      <a:pt x="643" y="2057"/>
                      <a:pt x="643" y="2120"/>
                    </a:cubicBezTo>
                    <a:cubicBezTo>
                      <a:pt x="597" y="2101"/>
                      <a:pt x="558" y="2093"/>
                      <a:pt x="525" y="2093"/>
                    </a:cubicBezTo>
                    <a:cubicBezTo>
                      <a:pt x="460" y="2093"/>
                      <a:pt x="419" y="2126"/>
                      <a:pt x="402" y="2191"/>
                    </a:cubicBezTo>
                    <a:cubicBezTo>
                      <a:pt x="455" y="2253"/>
                      <a:pt x="660" y="2289"/>
                      <a:pt x="687" y="2360"/>
                    </a:cubicBezTo>
                    <a:cubicBezTo>
                      <a:pt x="701" y="2399"/>
                      <a:pt x="679" y="2415"/>
                      <a:pt x="640" y="2415"/>
                    </a:cubicBezTo>
                    <a:cubicBezTo>
                      <a:pt x="555" y="2415"/>
                      <a:pt x="391" y="2339"/>
                      <a:pt x="366" y="2271"/>
                    </a:cubicBezTo>
                    <a:lnTo>
                      <a:pt x="366" y="2271"/>
                    </a:lnTo>
                    <a:cubicBezTo>
                      <a:pt x="374" y="2313"/>
                      <a:pt x="576" y="2879"/>
                      <a:pt x="683" y="2879"/>
                    </a:cubicBezTo>
                    <a:cubicBezTo>
                      <a:pt x="691" y="2879"/>
                      <a:pt x="698" y="2876"/>
                      <a:pt x="705" y="2869"/>
                    </a:cubicBezTo>
                    <a:cubicBezTo>
                      <a:pt x="732" y="2842"/>
                      <a:pt x="767" y="2557"/>
                      <a:pt x="732" y="2530"/>
                    </a:cubicBezTo>
                    <a:lnTo>
                      <a:pt x="732" y="2530"/>
                    </a:lnTo>
                    <a:cubicBezTo>
                      <a:pt x="1080" y="2762"/>
                      <a:pt x="973" y="2923"/>
                      <a:pt x="669" y="3074"/>
                    </a:cubicBezTo>
                    <a:cubicBezTo>
                      <a:pt x="638" y="3091"/>
                      <a:pt x="608" y="3098"/>
                      <a:pt x="580" y="3098"/>
                    </a:cubicBezTo>
                    <a:cubicBezTo>
                      <a:pt x="434" y="3098"/>
                      <a:pt x="324" y="2917"/>
                      <a:pt x="256" y="2917"/>
                    </a:cubicBezTo>
                    <a:cubicBezTo>
                      <a:pt x="209" y="2917"/>
                      <a:pt x="182" y="3007"/>
                      <a:pt x="179" y="3315"/>
                    </a:cubicBezTo>
                    <a:cubicBezTo>
                      <a:pt x="205" y="3208"/>
                      <a:pt x="250" y="3119"/>
                      <a:pt x="321" y="3038"/>
                    </a:cubicBezTo>
                    <a:lnTo>
                      <a:pt x="321" y="3038"/>
                    </a:lnTo>
                    <a:cubicBezTo>
                      <a:pt x="330" y="3262"/>
                      <a:pt x="179" y="3440"/>
                      <a:pt x="161" y="3654"/>
                    </a:cubicBezTo>
                    <a:cubicBezTo>
                      <a:pt x="282" y="3593"/>
                      <a:pt x="332" y="3568"/>
                      <a:pt x="352" y="3568"/>
                    </a:cubicBezTo>
                    <a:cubicBezTo>
                      <a:pt x="396" y="3568"/>
                      <a:pt x="290" y="3696"/>
                      <a:pt x="500" y="3850"/>
                    </a:cubicBezTo>
                    <a:cubicBezTo>
                      <a:pt x="553" y="3891"/>
                      <a:pt x="606" y="4025"/>
                      <a:pt x="643" y="4025"/>
                    </a:cubicBezTo>
                    <a:cubicBezTo>
                      <a:pt x="663" y="4025"/>
                      <a:pt x="678" y="3989"/>
                      <a:pt x="687" y="3886"/>
                    </a:cubicBezTo>
                    <a:lnTo>
                      <a:pt x="687" y="3886"/>
                    </a:lnTo>
                    <a:cubicBezTo>
                      <a:pt x="692" y="3988"/>
                      <a:pt x="686" y="4032"/>
                      <a:pt x="689" y="4032"/>
                    </a:cubicBezTo>
                    <a:cubicBezTo>
                      <a:pt x="692" y="4032"/>
                      <a:pt x="700" y="4008"/>
                      <a:pt x="723" y="3966"/>
                    </a:cubicBezTo>
                    <a:lnTo>
                      <a:pt x="723" y="3966"/>
                    </a:lnTo>
                    <a:cubicBezTo>
                      <a:pt x="723" y="4180"/>
                      <a:pt x="553" y="4109"/>
                      <a:pt x="767" y="4305"/>
                    </a:cubicBezTo>
                    <a:cubicBezTo>
                      <a:pt x="782" y="4319"/>
                      <a:pt x="801" y="4325"/>
                      <a:pt x="821" y="4325"/>
                    </a:cubicBezTo>
                    <a:cubicBezTo>
                      <a:pt x="921" y="4325"/>
                      <a:pt x="1072" y="4187"/>
                      <a:pt x="1100" y="4187"/>
                    </a:cubicBezTo>
                    <a:cubicBezTo>
                      <a:pt x="1115" y="4187"/>
                      <a:pt x="1098" y="4223"/>
                      <a:pt x="1026" y="4332"/>
                    </a:cubicBezTo>
                    <a:cubicBezTo>
                      <a:pt x="1352" y="4438"/>
                      <a:pt x="1469" y="4715"/>
                      <a:pt x="1162" y="4715"/>
                    </a:cubicBezTo>
                    <a:cubicBezTo>
                      <a:pt x="1132" y="4715"/>
                      <a:pt x="1099" y="4712"/>
                      <a:pt x="1062" y="4707"/>
                    </a:cubicBezTo>
                    <a:cubicBezTo>
                      <a:pt x="830" y="4671"/>
                      <a:pt x="651" y="4243"/>
                      <a:pt x="446" y="4234"/>
                    </a:cubicBezTo>
                    <a:lnTo>
                      <a:pt x="446" y="4234"/>
                    </a:lnTo>
                    <a:cubicBezTo>
                      <a:pt x="428" y="4261"/>
                      <a:pt x="473" y="5055"/>
                      <a:pt x="473" y="5099"/>
                    </a:cubicBezTo>
                    <a:cubicBezTo>
                      <a:pt x="496" y="5168"/>
                      <a:pt x="519" y="5204"/>
                      <a:pt x="542" y="5204"/>
                    </a:cubicBezTo>
                    <a:cubicBezTo>
                      <a:pt x="555" y="5204"/>
                      <a:pt x="567" y="5193"/>
                      <a:pt x="580" y="5171"/>
                    </a:cubicBezTo>
                    <a:cubicBezTo>
                      <a:pt x="580" y="5188"/>
                      <a:pt x="580" y="5206"/>
                      <a:pt x="580" y="5224"/>
                    </a:cubicBezTo>
                    <a:cubicBezTo>
                      <a:pt x="616" y="5215"/>
                      <a:pt x="669" y="5037"/>
                      <a:pt x="732" y="5010"/>
                    </a:cubicBezTo>
                    <a:lnTo>
                      <a:pt x="732" y="5010"/>
                    </a:lnTo>
                    <a:cubicBezTo>
                      <a:pt x="686" y="5033"/>
                      <a:pt x="778" y="5781"/>
                      <a:pt x="567" y="5781"/>
                    </a:cubicBezTo>
                    <a:cubicBezTo>
                      <a:pt x="533" y="5781"/>
                      <a:pt x="490" y="5761"/>
                      <a:pt x="437" y="5715"/>
                    </a:cubicBezTo>
                    <a:lnTo>
                      <a:pt x="437" y="5715"/>
                    </a:lnTo>
                    <a:cubicBezTo>
                      <a:pt x="434" y="5914"/>
                      <a:pt x="463" y="5979"/>
                      <a:pt x="503" y="5979"/>
                    </a:cubicBezTo>
                    <a:cubicBezTo>
                      <a:pt x="580" y="5979"/>
                      <a:pt x="699" y="5733"/>
                      <a:pt x="713" y="5733"/>
                    </a:cubicBezTo>
                    <a:cubicBezTo>
                      <a:pt x="714" y="5733"/>
                      <a:pt x="714" y="5733"/>
                      <a:pt x="714" y="5733"/>
                    </a:cubicBezTo>
                    <a:cubicBezTo>
                      <a:pt x="928" y="5866"/>
                      <a:pt x="643" y="6072"/>
                      <a:pt x="687" y="6197"/>
                    </a:cubicBezTo>
                    <a:cubicBezTo>
                      <a:pt x="696" y="6205"/>
                      <a:pt x="1213" y="6544"/>
                      <a:pt x="1008" y="6589"/>
                    </a:cubicBezTo>
                    <a:cubicBezTo>
                      <a:pt x="1006" y="6589"/>
                      <a:pt x="1004" y="6590"/>
                      <a:pt x="1001" y="6590"/>
                    </a:cubicBezTo>
                    <a:cubicBezTo>
                      <a:pt x="902" y="6590"/>
                      <a:pt x="513" y="6294"/>
                      <a:pt x="415" y="6294"/>
                    </a:cubicBezTo>
                    <a:cubicBezTo>
                      <a:pt x="402" y="6294"/>
                      <a:pt x="394" y="6300"/>
                      <a:pt x="393" y="6312"/>
                    </a:cubicBezTo>
                    <a:cubicBezTo>
                      <a:pt x="385" y="6406"/>
                      <a:pt x="594" y="6574"/>
                      <a:pt x="654" y="6574"/>
                    </a:cubicBezTo>
                    <a:cubicBezTo>
                      <a:pt x="663" y="6574"/>
                      <a:pt x="668" y="6570"/>
                      <a:pt x="669" y="6562"/>
                    </a:cubicBezTo>
                    <a:lnTo>
                      <a:pt x="669" y="6562"/>
                    </a:lnTo>
                    <a:cubicBezTo>
                      <a:pt x="669" y="6625"/>
                      <a:pt x="705" y="7205"/>
                      <a:pt x="651" y="7205"/>
                    </a:cubicBezTo>
                    <a:cubicBezTo>
                      <a:pt x="776" y="7205"/>
                      <a:pt x="759" y="6714"/>
                      <a:pt x="919" y="6660"/>
                    </a:cubicBezTo>
                    <a:lnTo>
                      <a:pt x="919" y="6660"/>
                    </a:lnTo>
                    <a:cubicBezTo>
                      <a:pt x="874" y="6687"/>
                      <a:pt x="1178" y="6883"/>
                      <a:pt x="1196" y="6892"/>
                    </a:cubicBezTo>
                    <a:cubicBezTo>
                      <a:pt x="1196" y="6892"/>
                      <a:pt x="946" y="6982"/>
                      <a:pt x="946" y="6982"/>
                    </a:cubicBezTo>
                    <a:cubicBezTo>
                      <a:pt x="990" y="7080"/>
                      <a:pt x="1026" y="7178"/>
                      <a:pt x="1062" y="7276"/>
                    </a:cubicBezTo>
                    <a:cubicBezTo>
                      <a:pt x="1063" y="7269"/>
                      <a:pt x="1079" y="7266"/>
                      <a:pt x="1102" y="7266"/>
                    </a:cubicBezTo>
                    <a:cubicBezTo>
                      <a:pt x="1239" y="7266"/>
                      <a:pt x="1653" y="7381"/>
                      <a:pt x="1258" y="7677"/>
                    </a:cubicBezTo>
                    <a:cubicBezTo>
                      <a:pt x="1294" y="7624"/>
                      <a:pt x="1303" y="7561"/>
                      <a:pt x="1267" y="7499"/>
                    </a:cubicBezTo>
                    <a:cubicBezTo>
                      <a:pt x="1260" y="7496"/>
                      <a:pt x="1252" y="7494"/>
                      <a:pt x="1245" y="7494"/>
                    </a:cubicBezTo>
                    <a:cubicBezTo>
                      <a:pt x="1122" y="7494"/>
                      <a:pt x="1031" y="7967"/>
                      <a:pt x="964" y="8043"/>
                    </a:cubicBezTo>
                    <a:cubicBezTo>
                      <a:pt x="842" y="8185"/>
                      <a:pt x="744" y="8234"/>
                      <a:pt x="686" y="8234"/>
                    </a:cubicBezTo>
                    <a:cubicBezTo>
                      <a:pt x="589" y="8234"/>
                      <a:pt x="596" y="8104"/>
                      <a:pt x="767" y="8043"/>
                    </a:cubicBezTo>
                    <a:lnTo>
                      <a:pt x="767" y="8043"/>
                    </a:lnTo>
                    <a:cubicBezTo>
                      <a:pt x="752" y="8040"/>
                      <a:pt x="437" y="7802"/>
                      <a:pt x="428" y="7793"/>
                    </a:cubicBezTo>
                    <a:cubicBezTo>
                      <a:pt x="304" y="8016"/>
                      <a:pt x="268" y="8275"/>
                      <a:pt x="259" y="8525"/>
                    </a:cubicBezTo>
                    <a:cubicBezTo>
                      <a:pt x="282" y="8513"/>
                      <a:pt x="306" y="8508"/>
                      <a:pt x="330" y="8508"/>
                    </a:cubicBezTo>
                    <a:cubicBezTo>
                      <a:pt x="560" y="8508"/>
                      <a:pt x="795" y="9015"/>
                      <a:pt x="714" y="9185"/>
                    </a:cubicBezTo>
                    <a:cubicBezTo>
                      <a:pt x="750" y="9212"/>
                      <a:pt x="375" y="9578"/>
                      <a:pt x="366" y="9711"/>
                    </a:cubicBezTo>
                    <a:cubicBezTo>
                      <a:pt x="339" y="10113"/>
                      <a:pt x="759" y="10380"/>
                      <a:pt x="1080" y="10514"/>
                    </a:cubicBezTo>
                    <a:cubicBezTo>
                      <a:pt x="1008" y="10541"/>
                      <a:pt x="785" y="10657"/>
                      <a:pt x="759" y="10728"/>
                    </a:cubicBezTo>
                    <a:cubicBezTo>
                      <a:pt x="763" y="10718"/>
                      <a:pt x="770" y="10713"/>
                      <a:pt x="779" y="10713"/>
                    </a:cubicBezTo>
                    <a:cubicBezTo>
                      <a:pt x="853" y="10713"/>
                      <a:pt x="1055" y="11057"/>
                      <a:pt x="1071" y="11273"/>
                    </a:cubicBezTo>
                    <a:cubicBezTo>
                      <a:pt x="1077" y="11267"/>
                      <a:pt x="1084" y="11264"/>
                      <a:pt x="1092" y="11264"/>
                    </a:cubicBezTo>
                    <a:cubicBezTo>
                      <a:pt x="1109" y="11264"/>
                      <a:pt x="1133" y="11276"/>
                      <a:pt x="1169" y="11299"/>
                    </a:cubicBezTo>
                    <a:cubicBezTo>
                      <a:pt x="1205" y="11326"/>
                      <a:pt x="1544" y="11424"/>
                      <a:pt x="1419" y="11487"/>
                    </a:cubicBezTo>
                    <a:cubicBezTo>
                      <a:pt x="1414" y="11490"/>
                      <a:pt x="1402" y="11491"/>
                      <a:pt x="1384" y="11491"/>
                    </a:cubicBezTo>
                    <a:cubicBezTo>
                      <a:pt x="1340" y="11491"/>
                      <a:pt x="1260" y="11484"/>
                      <a:pt x="1191" y="11484"/>
                    </a:cubicBezTo>
                    <a:cubicBezTo>
                      <a:pt x="1116" y="11484"/>
                      <a:pt x="1053" y="11491"/>
                      <a:pt x="1053" y="11522"/>
                    </a:cubicBezTo>
                    <a:cubicBezTo>
                      <a:pt x="1053" y="11754"/>
                      <a:pt x="1499" y="11620"/>
                      <a:pt x="1499" y="11915"/>
                    </a:cubicBezTo>
                    <a:cubicBezTo>
                      <a:pt x="1499" y="11924"/>
                      <a:pt x="1267" y="12165"/>
                      <a:pt x="1258" y="12183"/>
                    </a:cubicBezTo>
                    <a:cubicBezTo>
                      <a:pt x="1178" y="12406"/>
                      <a:pt x="1321" y="12334"/>
                      <a:pt x="1329" y="12450"/>
                    </a:cubicBezTo>
                    <a:cubicBezTo>
                      <a:pt x="1329" y="12620"/>
                      <a:pt x="1329" y="13137"/>
                      <a:pt x="1410" y="13289"/>
                    </a:cubicBezTo>
                    <a:cubicBezTo>
                      <a:pt x="1393" y="13289"/>
                      <a:pt x="1126" y="13334"/>
                      <a:pt x="1078" y="13334"/>
                    </a:cubicBezTo>
                    <a:cubicBezTo>
                      <a:pt x="1074" y="13334"/>
                      <a:pt x="1071" y="13334"/>
                      <a:pt x="1071" y="13333"/>
                    </a:cubicBezTo>
                    <a:cubicBezTo>
                      <a:pt x="1124" y="13128"/>
                      <a:pt x="928" y="12584"/>
                      <a:pt x="776" y="12584"/>
                    </a:cubicBezTo>
                    <a:cubicBezTo>
                      <a:pt x="813" y="12695"/>
                      <a:pt x="817" y="12729"/>
                      <a:pt x="804" y="12729"/>
                    </a:cubicBezTo>
                    <a:cubicBezTo>
                      <a:pt x="783" y="12729"/>
                      <a:pt x="722" y="12645"/>
                      <a:pt x="679" y="12645"/>
                    </a:cubicBezTo>
                    <a:cubicBezTo>
                      <a:pt x="654" y="12645"/>
                      <a:pt x="636" y="12672"/>
                      <a:pt x="634" y="12753"/>
                    </a:cubicBezTo>
                    <a:cubicBezTo>
                      <a:pt x="634" y="12789"/>
                      <a:pt x="747" y="13128"/>
                      <a:pt x="835" y="13128"/>
                    </a:cubicBezTo>
                    <a:cubicBezTo>
                      <a:pt x="837" y="13128"/>
                      <a:pt x="838" y="13128"/>
                      <a:pt x="839" y="13128"/>
                    </a:cubicBezTo>
                    <a:cubicBezTo>
                      <a:pt x="958" y="13128"/>
                      <a:pt x="784" y="12868"/>
                      <a:pt x="807" y="12868"/>
                    </a:cubicBezTo>
                    <a:lnTo>
                      <a:pt x="807" y="12868"/>
                    </a:lnTo>
                    <a:cubicBezTo>
                      <a:pt x="809" y="12868"/>
                      <a:pt x="810" y="12868"/>
                      <a:pt x="812" y="12869"/>
                    </a:cubicBezTo>
                    <a:cubicBezTo>
                      <a:pt x="874" y="12941"/>
                      <a:pt x="937" y="13012"/>
                      <a:pt x="990" y="13092"/>
                    </a:cubicBezTo>
                    <a:cubicBezTo>
                      <a:pt x="975" y="13088"/>
                      <a:pt x="962" y="13086"/>
                      <a:pt x="950" y="13086"/>
                    </a:cubicBezTo>
                    <a:cubicBezTo>
                      <a:pt x="756" y="13086"/>
                      <a:pt x="987" y="13687"/>
                      <a:pt x="1098" y="13687"/>
                    </a:cubicBezTo>
                    <a:cubicBezTo>
                      <a:pt x="1108" y="13687"/>
                      <a:pt x="1117" y="13683"/>
                      <a:pt x="1124" y="13672"/>
                    </a:cubicBezTo>
                    <a:lnTo>
                      <a:pt x="1124" y="13672"/>
                    </a:lnTo>
                    <a:cubicBezTo>
                      <a:pt x="1108" y="13695"/>
                      <a:pt x="1090" y="13703"/>
                      <a:pt x="1070" y="13703"/>
                    </a:cubicBezTo>
                    <a:cubicBezTo>
                      <a:pt x="1000" y="13703"/>
                      <a:pt x="911" y="13602"/>
                      <a:pt x="837" y="13602"/>
                    </a:cubicBezTo>
                    <a:cubicBezTo>
                      <a:pt x="812" y="13602"/>
                      <a:pt x="788" y="13614"/>
                      <a:pt x="768" y="13645"/>
                    </a:cubicBezTo>
                    <a:lnTo>
                      <a:pt x="768" y="13645"/>
                    </a:lnTo>
                    <a:cubicBezTo>
                      <a:pt x="768" y="13644"/>
                      <a:pt x="770" y="13644"/>
                      <a:pt x="772" y="13644"/>
                    </a:cubicBezTo>
                    <a:cubicBezTo>
                      <a:pt x="857" y="13644"/>
                      <a:pt x="1922" y="14369"/>
                      <a:pt x="1731" y="14395"/>
                    </a:cubicBezTo>
                    <a:cubicBezTo>
                      <a:pt x="1722" y="14396"/>
                      <a:pt x="1713" y="14397"/>
                      <a:pt x="1705" y="14397"/>
                    </a:cubicBezTo>
                    <a:cubicBezTo>
                      <a:pt x="1502" y="14397"/>
                      <a:pt x="1428" y="14086"/>
                      <a:pt x="1324" y="14086"/>
                    </a:cubicBezTo>
                    <a:cubicBezTo>
                      <a:pt x="1294" y="14086"/>
                      <a:pt x="1261" y="14112"/>
                      <a:pt x="1222" y="14181"/>
                    </a:cubicBezTo>
                    <a:cubicBezTo>
                      <a:pt x="1221" y="14181"/>
                      <a:pt x="1220" y="14181"/>
                      <a:pt x="1219" y="14181"/>
                    </a:cubicBezTo>
                    <a:cubicBezTo>
                      <a:pt x="1158" y="14181"/>
                      <a:pt x="1097" y="13949"/>
                      <a:pt x="1071" y="13949"/>
                    </a:cubicBezTo>
                    <a:cubicBezTo>
                      <a:pt x="1062" y="13949"/>
                      <a:pt x="785" y="14020"/>
                      <a:pt x="857" y="14038"/>
                    </a:cubicBezTo>
                    <a:cubicBezTo>
                      <a:pt x="908" y="14047"/>
                      <a:pt x="586" y="14280"/>
                      <a:pt x="555" y="14280"/>
                    </a:cubicBezTo>
                    <a:cubicBezTo>
                      <a:pt x="554" y="14280"/>
                      <a:pt x="554" y="14280"/>
                      <a:pt x="553" y="14279"/>
                    </a:cubicBezTo>
                    <a:cubicBezTo>
                      <a:pt x="553" y="14181"/>
                      <a:pt x="553" y="14083"/>
                      <a:pt x="535" y="13985"/>
                    </a:cubicBezTo>
                    <a:cubicBezTo>
                      <a:pt x="520" y="13979"/>
                      <a:pt x="505" y="13977"/>
                      <a:pt x="492" y="13977"/>
                    </a:cubicBezTo>
                    <a:cubicBezTo>
                      <a:pt x="333" y="13977"/>
                      <a:pt x="348" y="14349"/>
                      <a:pt x="348" y="14440"/>
                    </a:cubicBezTo>
                    <a:cubicBezTo>
                      <a:pt x="386" y="14366"/>
                      <a:pt x="432" y="14338"/>
                      <a:pt x="478" y="14338"/>
                    </a:cubicBezTo>
                    <a:cubicBezTo>
                      <a:pt x="618" y="14338"/>
                      <a:pt x="762" y="14597"/>
                      <a:pt x="696" y="14671"/>
                    </a:cubicBezTo>
                    <a:lnTo>
                      <a:pt x="696" y="14671"/>
                    </a:lnTo>
                    <a:cubicBezTo>
                      <a:pt x="719" y="14643"/>
                      <a:pt x="348" y="14529"/>
                      <a:pt x="339" y="14520"/>
                    </a:cubicBezTo>
                    <a:lnTo>
                      <a:pt x="339" y="14520"/>
                    </a:lnTo>
                    <a:cubicBezTo>
                      <a:pt x="312" y="14894"/>
                      <a:pt x="455" y="15100"/>
                      <a:pt x="535" y="15367"/>
                    </a:cubicBezTo>
                    <a:cubicBezTo>
                      <a:pt x="535" y="15367"/>
                      <a:pt x="535" y="15366"/>
                      <a:pt x="535" y="15366"/>
                    </a:cubicBezTo>
                    <a:lnTo>
                      <a:pt x="535" y="15366"/>
                    </a:lnTo>
                    <a:cubicBezTo>
                      <a:pt x="531" y="15366"/>
                      <a:pt x="576" y="15723"/>
                      <a:pt x="518" y="15723"/>
                    </a:cubicBezTo>
                    <a:cubicBezTo>
                      <a:pt x="507" y="15723"/>
                      <a:pt x="492" y="15710"/>
                      <a:pt x="473" y="15680"/>
                    </a:cubicBezTo>
                    <a:cubicBezTo>
                      <a:pt x="366" y="15510"/>
                      <a:pt x="687" y="15465"/>
                      <a:pt x="330" y="15394"/>
                    </a:cubicBezTo>
                    <a:lnTo>
                      <a:pt x="330" y="15394"/>
                    </a:lnTo>
                    <a:cubicBezTo>
                      <a:pt x="330" y="15840"/>
                      <a:pt x="357" y="16286"/>
                      <a:pt x="348" y="16732"/>
                    </a:cubicBezTo>
                    <a:cubicBezTo>
                      <a:pt x="484" y="16647"/>
                      <a:pt x="557" y="16617"/>
                      <a:pt x="587" y="16617"/>
                    </a:cubicBezTo>
                    <a:cubicBezTo>
                      <a:pt x="661" y="16617"/>
                      <a:pt x="491" y="16792"/>
                      <a:pt x="381" y="16792"/>
                    </a:cubicBezTo>
                    <a:cubicBezTo>
                      <a:pt x="369" y="16792"/>
                      <a:pt x="358" y="16790"/>
                      <a:pt x="348" y="16786"/>
                    </a:cubicBezTo>
                    <a:lnTo>
                      <a:pt x="348" y="16786"/>
                    </a:lnTo>
                    <a:cubicBezTo>
                      <a:pt x="403" y="16930"/>
                      <a:pt x="426" y="17000"/>
                      <a:pt x="410" y="17000"/>
                    </a:cubicBezTo>
                    <a:cubicBezTo>
                      <a:pt x="405" y="17000"/>
                      <a:pt x="396" y="16994"/>
                      <a:pt x="384" y="16982"/>
                    </a:cubicBezTo>
                    <a:lnTo>
                      <a:pt x="384" y="16982"/>
                    </a:lnTo>
                    <a:cubicBezTo>
                      <a:pt x="455" y="17053"/>
                      <a:pt x="1003" y="18044"/>
                      <a:pt x="1052" y="18044"/>
                    </a:cubicBezTo>
                    <a:cubicBezTo>
                      <a:pt x="1052" y="18044"/>
                      <a:pt x="1053" y="18044"/>
                      <a:pt x="1053" y="18044"/>
                    </a:cubicBezTo>
                    <a:lnTo>
                      <a:pt x="1053" y="18044"/>
                    </a:lnTo>
                    <a:cubicBezTo>
                      <a:pt x="1050" y="18044"/>
                      <a:pt x="1047" y="18044"/>
                      <a:pt x="1045" y="18044"/>
                    </a:cubicBezTo>
                    <a:cubicBezTo>
                      <a:pt x="942" y="18044"/>
                      <a:pt x="818" y="17731"/>
                      <a:pt x="771" y="17698"/>
                    </a:cubicBezTo>
                    <a:lnTo>
                      <a:pt x="771" y="17698"/>
                    </a:lnTo>
                    <a:cubicBezTo>
                      <a:pt x="774" y="17699"/>
                      <a:pt x="778" y="17701"/>
                      <a:pt x="785" y="17705"/>
                    </a:cubicBezTo>
                    <a:cubicBezTo>
                      <a:pt x="776" y="17696"/>
                      <a:pt x="767" y="17696"/>
                      <a:pt x="767" y="17696"/>
                    </a:cubicBezTo>
                    <a:lnTo>
                      <a:pt x="767" y="17696"/>
                    </a:lnTo>
                    <a:cubicBezTo>
                      <a:pt x="769" y="17696"/>
                      <a:pt x="770" y="17697"/>
                      <a:pt x="771" y="17698"/>
                    </a:cubicBezTo>
                    <a:lnTo>
                      <a:pt x="771" y="17698"/>
                    </a:lnTo>
                    <a:cubicBezTo>
                      <a:pt x="766" y="17696"/>
                      <a:pt x="764" y="17696"/>
                      <a:pt x="759" y="17696"/>
                    </a:cubicBezTo>
                    <a:cubicBezTo>
                      <a:pt x="625" y="17714"/>
                      <a:pt x="321" y="18026"/>
                      <a:pt x="312" y="18160"/>
                    </a:cubicBezTo>
                    <a:cubicBezTo>
                      <a:pt x="428" y="18160"/>
                      <a:pt x="535" y="18133"/>
                      <a:pt x="643" y="18088"/>
                    </a:cubicBezTo>
                    <a:lnTo>
                      <a:pt x="643" y="18088"/>
                    </a:lnTo>
                    <a:cubicBezTo>
                      <a:pt x="634" y="18276"/>
                      <a:pt x="509" y="18507"/>
                      <a:pt x="562" y="18695"/>
                    </a:cubicBezTo>
                    <a:cubicBezTo>
                      <a:pt x="669" y="18570"/>
                      <a:pt x="732" y="18436"/>
                      <a:pt x="732" y="18276"/>
                    </a:cubicBezTo>
                    <a:lnTo>
                      <a:pt x="732" y="18356"/>
                    </a:lnTo>
                    <a:cubicBezTo>
                      <a:pt x="732" y="18276"/>
                      <a:pt x="821" y="18186"/>
                      <a:pt x="821" y="18106"/>
                    </a:cubicBezTo>
                    <a:lnTo>
                      <a:pt x="821" y="18106"/>
                    </a:lnTo>
                    <a:cubicBezTo>
                      <a:pt x="821" y="18534"/>
                      <a:pt x="518" y="18677"/>
                      <a:pt x="420" y="18945"/>
                    </a:cubicBezTo>
                    <a:cubicBezTo>
                      <a:pt x="384" y="19034"/>
                      <a:pt x="330" y="19123"/>
                      <a:pt x="312" y="19230"/>
                    </a:cubicBezTo>
                    <a:cubicBezTo>
                      <a:pt x="305" y="19296"/>
                      <a:pt x="478" y="19398"/>
                      <a:pt x="545" y="19398"/>
                    </a:cubicBezTo>
                    <a:cubicBezTo>
                      <a:pt x="560" y="19398"/>
                      <a:pt x="570" y="19393"/>
                      <a:pt x="571" y="19382"/>
                    </a:cubicBezTo>
                    <a:lnTo>
                      <a:pt x="571" y="19382"/>
                    </a:lnTo>
                    <a:cubicBezTo>
                      <a:pt x="560" y="19568"/>
                      <a:pt x="552" y="19674"/>
                      <a:pt x="496" y="19674"/>
                    </a:cubicBezTo>
                    <a:cubicBezTo>
                      <a:pt x="466" y="19674"/>
                      <a:pt x="422" y="19643"/>
                      <a:pt x="357" y="19578"/>
                    </a:cubicBezTo>
                    <a:cubicBezTo>
                      <a:pt x="284" y="19730"/>
                      <a:pt x="228" y="19936"/>
                      <a:pt x="292" y="19936"/>
                    </a:cubicBezTo>
                    <a:cubicBezTo>
                      <a:pt x="323" y="19936"/>
                      <a:pt x="379" y="19891"/>
                      <a:pt x="473" y="19774"/>
                    </a:cubicBezTo>
                    <a:cubicBezTo>
                      <a:pt x="473" y="19783"/>
                      <a:pt x="500" y="20229"/>
                      <a:pt x="553" y="20292"/>
                    </a:cubicBezTo>
                    <a:cubicBezTo>
                      <a:pt x="495" y="20279"/>
                      <a:pt x="436" y="20270"/>
                      <a:pt x="377" y="20270"/>
                    </a:cubicBezTo>
                    <a:cubicBezTo>
                      <a:pt x="355" y="20270"/>
                      <a:pt x="334" y="20271"/>
                      <a:pt x="312" y="20274"/>
                    </a:cubicBezTo>
                    <a:cubicBezTo>
                      <a:pt x="346" y="20282"/>
                      <a:pt x="122" y="20840"/>
                      <a:pt x="469" y="20840"/>
                    </a:cubicBezTo>
                    <a:cubicBezTo>
                      <a:pt x="487" y="20840"/>
                      <a:pt x="506" y="20839"/>
                      <a:pt x="527" y="20836"/>
                    </a:cubicBezTo>
                    <a:lnTo>
                      <a:pt x="527" y="20836"/>
                    </a:lnTo>
                    <a:cubicBezTo>
                      <a:pt x="420" y="20863"/>
                      <a:pt x="312" y="20907"/>
                      <a:pt x="232" y="20988"/>
                    </a:cubicBezTo>
                    <a:cubicBezTo>
                      <a:pt x="298" y="21066"/>
                      <a:pt x="353" y="21104"/>
                      <a:pt x="396" y="21104"/>
                    </a:cubicBezTo>
                    <a:cubicBezTo>
                      <a:pt x="446" y="21104"/>
                      <a:pt x="481" y="21053"/>
                      <a:pt x="500" y="20952"/>
                    </a:cubicBezTo>
                    <a:cubicBezTo>
                      <a:pt x="625" y="21050"/>
                      <a:pt x="723" y="21166"/>
                      <a:pt x="803" y="21299"/>
                    </a:cubicBezTo>
                    <a:lnTo>
                      <a:pt x="803" y="21299"/>
                    </a:lnTo>
                    <a:cubicBezTo>
                      <a:pt x="790" y="21287"/>
                      <a:pt x="321" y="21157"/>
                      <a:pt x="268" y="21157"/>
                    </a:cubicBezTo>
                    <a:cubicBezTo>
                      <a:pt x="259" y="21157"/>
                      <a:pt x="286" y="21550"/>
                      <a:pt x="330" y="21567"/>
                    </a:cubicBezTo>
                    <a:cubicBezTo>
                      <a:pt x="446" y="21523"/>
                      <a:pt x="553" y="21469"/>
                      <a:pt x="651" y="21380"/>
                    </a:cubicBezTo>
                    <a:lnTo>
                      <a:pt x="651" y="21380"/>
                    </a:lnTo>
                    <a:cubicBezTo>
                      <a:pt x="713" y="21407"/>
                      <a:pt x="294" y="21871"/>
                      <a:pt x="286" y="21871"/>
                    </a:cubicBezTo>
                    <a:cubicBezTo>
                      <a:pt x="286" y="21871"/>
                      <a:pt x="286" y="21871"/>
                      <a:pt x="286" y="21871"/>
                    </a:cubicBezTo>
                    <a:cubicBezTo>
                      <a:pt x="161" y="22147"/>
                      <a:pt x="223" y="22370"/>
                      <a:pt x="241" y="22691"/>
                    </a:cubicBezTo>
                    <a:cubicBezTo>
                      <a:pt x="292" y="22674"/>
                      <a:pt x="402" y="22610"/>
                      <a:pt x="489" y="22610"/>
                    </a:cubicBezTo>
                    <a:cubicBezTo>
                      <a:pt x="537" y="22610"/>
                      <a:pt x="579" y="22630"/>
                      <a:pt x="598" y="22691"/>
                    </a:cubicBezTo>
                    <a:cubicBezTo>
                      <a:pt x="499" y="22830"/>
                      <a:pt x="445" y="22854"/>
                      <a:pt x="410" y="22854"/>
                    </a:cubicBezTo>
                    <a:cubicBezTo>
                      <a:pt x="391" y="22854"/>
                      <a:pt x="378" y="22847"/>
                      <a:pt x="365" y="22847"/>
                    </a:cubicBezTo>
                    <a:cubicBezTo>
                      <a:pt x="338" y="22847"/>
                      <a:pt x="317" y="22880"/>
                      <a:pt x="259" y="23093"/>
                    </a:cubicBezTo>
                    <a:cubicBezTo>
                      <a:pt x="196" y="23334"/>
                      <a:pt x="295" y="23726"/>
                      <a:pt x="304" y="23976"/>
                    </a:cubicBezTo>
                    <a:cubicBezTo>
                      <a:pt x="332" y="23976"/>
                      <a:pt x="463" y="23862"/>
                      <a:pt x="528" y="23862"/>
                    </a:cubicBezTo>
                    <a:cubicBezTo>
                      <a:pt x="545" y="23862"/>
                      <a:pt x="557" y="23869"/>
                      <a:pt x="562" y="23887"/>
                    </a:cubicBezTo>
                    <a:cubicBezTo>
                      <a:pt x="580" y="23923"/>
                      <a:pt x="759" y="24065"/>
                      <a:pt x="651" y="24092"/>
                    </a:cubicBezTo>
                    <a:cubicBezTo>
                      <a:pt x="591" y="24025"/>
                      <a:pt x="526" y="23990"/>
                      <a:pt x="468" y="23990"/>
                    </a:cubicBezTo>
                    <a:cubicBezTo>
                      <a:pt x="381" y="23990"/>
                      <a:pt x="312" y="24071"/>
                      <a:pt x="312" y="24244"/>
                    </a:cubicBezTo>
                    <a:cubicBezTo>
                      <a:pt x="314" y="24244"/>
                      <a:pt x="315" y="24243"/>
                      <a:pt x="317" y="24243"/>
                    </a:cubicBezTo>
                    <a:cubicBezTo>
                      <a:pt x="387" y="24243"/>
                      <a:pt x="724" y="24388"/>
                      <a:pt x="546" y="24388"/>
                    </a:cubicBezTo>
                    <a:cubicBezTo>
                      <a:pt x="503" y="24388"/>
                      <a:pt x="432" y="24380"/>
                      <a:pt x="321" y="24360"/>
                    </a:cubicBezTo>
                    <a:lnTo>
                      <a:pt x="321" y="24360"/>
                    </a:lnTo>
                    <a:cubicBezTo>
                      <a:pt x="321" y="24627"/>
                      <a:pt x="990" y="24957"/>
                      <a:pt x="687" y="25127"/>
                    </a:cubicBezTo>
                    <a:cubicBezTo>
                      <a:pt x="1214" y="25297"/>
                      <a:pt x="696" y="25467"/>
                      <a:pt x="615" y="25467"/>
                    </a:cubicBezTo>
                    <a:cubicBezTo>
                      <a:pt x="611" y="25467"/>
                      <a:pt x="609" y="25467"/>
                      <a:pt x="607" y="25466"/>
                    </a:cubicBezTo>
                    <a:cubicBezTo>
                      <a:pt x="583" y="25300"/>
                      <a:pt x="518" y="25211"/>
                      <a:pt x="404" y="25211"/>
                    </a:cubicBezTo>
                    <a:cubicBezTo>
                      <a:pt x="389" y="25211"/>
                      <a:pt x="374" y="25213"/>
                      <a:pt x="357" y="25216"/>
                    </a:cubicBezTo>
                    <a:cubicBezTo>
                      <a:pt x="312" y="25412"/>
                      <a:pt x="714" y="25493"/>
                      <a:pt x="402" y="25626"/>
                    </a:cubicBezTo>
                    <a:cubicBezTo>
                      <a:pt x="660" y="25662"/>
                      <a:pt x="883" y="25564"/>
                      <a:pt x="883" y="25948"/>
                    </a:cubicBezTo>
                    <a:cubicBezTo>
                      <a:pt x="883" y="25959"/>
                      <a:pt x="873" y="25964"/>
                      <a:pt x="854" y="25964"/>
                    </a:cubicBezTo>
                    <a:cubicBezTo>
                      <a:pt x="753" y="25964"/>
                      <a:pt x="422" y="25824"/>
                      <a:pt x="321" y="25824"/>
                    </a:cubicBezTo>
                    <a:cubicBezTo>
                      <a:pt x="308" y="25824"/>
                      <a:pt x="299" y="25826"/>
                      <a:pt x="295" y="25832"/>
                    </a:cubicBezTo>
                    <a:cubicBezTo>
                      <a:pt x="205" y="25921"/>
                      <a:pt x="776" y="26081"/>
                      <a:pt x="776" y="26135"/>
                    </a:cubicBezTo>
                    <a:cubicBezTo>
                      <a:pt x="776" y="26215"/>
                      <a:pt x="794" y="26438"/>
                      <a:pt x="874" y="26483"/>
                    </a:cubicBezTo>
                    <a:cubicBezTo>
                      <a:pt x="940" y="26458"/>
                      <a:pt x="975" y="26397"/>
                      <a:pt x="960" y="26319"/>
                    </a:cubicBezTo>
                    <a:lnTo>
                      <a:pt x="960" y="26319"/>
                    </a:lnTo>
                    <a:cubicBezTo>
                      <a:pt x="998" y="26427"/>
                      <a:pt x="1178" y="26475"/>
                      <a:pt x="1187" y="26617"/>
                    </a:cubicBezTo>
                    <a:cubicBezTo>
                      <a:pt x="1187" y="26671"/>
                      <a:pt x="1175" y="26688"/>
                      <a:pt x="1159" y="26688"/>
                    </a:cubicBezTo>
                    <a:cubicBezTo>
                      <a:pt x="1133" y="26688"/>
                      <a:pt x="1096" y="26640"/>
                      <a:pt x="1087" y="26640"/>
                    </a:cubicBezTo>
                    <a:cubicBezTo>
                      <a:pt x="1079" y="26640"/>
                      <a:pt x="1090" y="26673"/>
                      <a:pt x="1142" y="26795"/>
                    </a:cubicBezTo>
                    <a:cubicBezTo>
                      <a:pt x="973" y="26652"/>
                      <a:pt x="643" y="26697"/>
                      <a:pt x="446" y="26599"/>
                    </a:cubicBezTo>
                    <a:cubicBezTo>
                      <a:pt x="446" y="26599"/>
                      <a:pt x="446" y="26599"/>
                      <a:pt x="446" y="26599"/>
                    </a:cubicBezTo>
                    <a:cubicBezTo>
                      <a:pt x="437" y="26599"/>
                      <a:pt x="428" y="26938"/>
                      <a:pt x="428" y="26965"/>
                    </a:cubicBezTo>
                    <a:cubicBezTo>
                      <a:pt x="430" y="26973"/>
                      <a:pt x="438" y="26976"/>
                      <a:pt x="451" y="26976"/>
                    </a:cubicBezTo>
                    <a:cubicBezTo>
                      <a:pt x="482" y="26976"/>
                      <a:pt x="538" y="26961"/>
                      <a:pt x="592" y="26961"/>
                    </a:cubicBezTo>
                    <a:cubicBezTo>
                      <a:pt x="689" y="26961"/>
                      <a:pt x="777" y="27011"/>
                      <a:pt x="687" y="27295"/>
                    </a:cubicBezTo>
                    <a:cubicBezTo>
                      <a:pt x="621" y="27500"/>
                      <a:pt x="607" y="27542"/>
                      <a:pt x="523" y="27542"/>
                    </a:cubicBezTo>
                    <a:cubicBezTo>
                      <a:pt x="482" y="27542"/>
                      <a:pt x="426" y="27532"/>
                      <a:pt x="339" y="27527"/>
                    </a:cubicBezTo>
                    <a:lnTo>
                      <a:pt x="339" y="27527"/>
                    </a:lnTo>
                    <a:cubicBezTo>
                      <a:pt x="398" y="27600"/>
                      <a:pt x="527" y="27626"/>
                      <a:pt x="671" y="27626"/>
                    </a:cubicBezTo>
                    <a:cubicBezTo>
                      <a:pt x="944" y="27626"/>
                      <a:pt x="1271" y="27532"/>
                      <a:pt x="1267" y="27491"/>
                    </a:cubicBezTo>
                    <a:lnTo>
                      <a:pt x="1267" y="27491"/>
                    </a:lnTo>
                    <a:cubicBezTo>
                      <a:pt x="1284" y="27634"/>
                      <a:pt x="937" y="27812"/>
                      <a:pt x="830" y="27839"/>
                    </a:cubicBezTo>
                    <a:cubicBezTo>
                      <a:pt x="1084" y="27927"/>
                      <a:pt x="1453" y="27981"/>
                      <a:pt x="1797" y="28027"/>
                    </a:cubicBezTo>
                    <a:lnTo>
                      <a:pt x="1797" y="28027"/>
                    </a:lnTo>
                    <a:cubicBezTo>
                      <a:pt x="1758" y="28025"/>
                      <a:pt x="1718" y="28024"/>
                      <a:pt x="1678" y="28024"/>
                    </a:cubicBezTo>
                    <a:cubicBezTo>
                      <a:pt x="1539" y="28024"/>
                      <a:pt x="1401" y="28035"/>
                      <a:pt x="1267" y="28062"/>
                    </a:cubicBezTo>
                    <a:cubicBezTo>
                      <a:pt x="1089" y="28089"/>
                      <a:pt x="901" y="28115"/>
                      <a:pt x="750" y="28214"/>
                    </a:cubicBezTo>
                    <a:cubicBezTo>
                      <a:pt x="553" y="28338"/>
                      <a:pt x="535" y="28508"/>
                      <a:pt x="535" y="28517"/>
                    </a:cubicBezTo>
                    <a:cubicBezTo>
                      <a:pt x="369" y="28736"/>
                      <a:pt x="3" y="29267"/>
                      <a:pt x="416" y="29267"/>
                    </a:cubicBezTo>
                    <a:cubicBezTo>
                      <a:pt x="423" y="29267"/>
                      <a:pt x="430" y="29267"/>
                      <a:pt x="437" y="29266"/>
                    </a:cubicBezTo>
                    <a:lnTo>
                      <a:pt x="437" y="29266"/>
                    </a:lnTo>
                    <a:cubicBezTo>
                      <a:pt x="393" y="29400"/>
                      <a:pt x="357" y="29543"/>
                      <a:pt x="348" y="29686"/>
                    </a:cubicBezTo>
                    <a:cubicBezTo>
                      <a:pt x="428" y="29801"/>
                      <a:pt x="517" y="29916"/>
                      <a:pt x="605" y="30023"/>
                    </a:cubicBezTo>
                    <a:lnTo>
                      <a:pt x="605" y="30023"/>
                    </a:lnTo>
                    <a:cubicBezTo>
                      <a:pt x="605" y="30023"/>
                      <a:pt x="605" y="30023"/>
                      <a:pt x="605" y="30023"/>
                    </a:cubicBezTo>
                    <a:cubicBezTo>
                      <a:pt x="574" y="30023"/>
                      <a:pt x="222" y="30294"/>
                      <a:pt x="205" y="30328"/>
                    </a:cubicBezTo>
                    <a:cubicBezTo>
                      <a:pt x="161" y="30417"/>
                      <a:pt x="188" y="30640"/>
                      <a:pt x="188" y="30783"/>
                    </a:cubicBezTo>
                    <a:cubicBezTo>
                      <a:pt x="152" y="31452"/>
                      <a:pt x="268" y="32094"/>
                      <a:pt x="196" y="32772"/>
                    </a:cubicBezTo>
                    <a:cubicBezTo>
                      <a:pt x="339" y="32701"/>
                      <a:pt x="286" y="32513"/>
                      <a:pt x="491" y="32505"/>
                    </a:cubicBezTo>
                    <a:cubicBezTo>
                      <a:pt x="580" y="32505"/>
                      <a:pt x="214" y="32960"/>
                      <a:pt x="214" y="32968"/>
                    </a:cubicBezTo>
                    <a:cubicBezTo>
                      <a:pt x="188" y="33218"/>
                      <a:pt x="509" y="33031"/>
                      <a:pt x="535" y="33191"/>
                    </a:cubicBezTo>
                    <a:cubicBezTo>
                      <a:pt x="580" y="33468"/>
                      <a:pt x="393" y="33334"/>
                      <a:pt x="527" y="33566"/>
                    </a:cubicBezTo>
                    <a:cubicBezTo>
                      <a:pt x="607" y="33691"/>
                      <a:pt x="794" y="33745"/>
                      <a:pt x="901" y="33869"/>
                    </a:cubicBezTo>
                    <a:cubicBezTo>
                      <a:pt x="862" y="33850"/>
                      <a:pt x="800" y="33839"/>
                      <a:pt x="743" y="33839"/>
                    </a:cubicBezTo>
                    <a:cubicBezTo>
                      <a:pt x="671" y="33839"/>
                      <a:pt x="607" y="33856"/>
                      <a:pt x="607" y="33896"/>
                    </a:cubicBezTo>
                    <a:cubicBezTo>
                      <a:pt x="607" y="33925"/>
                      <a:pt x="747" y="33966"/>
                      <a:pt x="847" y="33966"/>
                    </a:cubicBezTo>
                    <a:cubicBezTo>
                      <a:pt x="901" y="33966"/>
                      <a:pt x="943" y="33954"/>
                      <a:pt x="946" y="33923"/>
                    </a:cubicBezTo>
                    <a:cubicBezTo>
                      <a:pt x="955" y="33941"/>
                      <a:pt x="964" y="33959"/>
                      <a:pt x="973" y="33985"/>
                    </a:cubicBezTo>
                    <a:cubicBezTo>
                      <a:pt x="1089" y="34289"/>
                      <a:pt x="750" y="34770"/>
                      <a:pt x="1115" y="34824"/>
                    </a:cubicBezTo>
                    <a:cubicBezTo>
                      <a:pt x="295" y="35163"/>
                      <a:pt x="1686" y="35671"/>
                      <a:pt x="2007" y="35671"/>
                    </a:cubicBezTo>
                    <a:cubicBezTo>
                      <a:pt x="1954" y="35689"/>
                      <a:pt x="1963" y="35716"/>
                      <a:pt x="2034" y="35743"/>
                    </a:cubicBezTo>
                    <a:cubicBezTo>
                      <a:pt x="2064" y="35770"/>
                      <a:pt x="2091" y="35784"/>
                      <a:pt x="2116" y="35784"/>
                    </a:cubicBezTo>
                    <a:cubicBezTo>
                      <a:pt x="2164" y="35784"/>
                      <a:pt x="2201" y="35730"/>
                      <a:pt x="2230" y="35618"/>
                    </a:cubicBezTo>
                    <a:cubicBezTo>
                      <a:pt x="2266" y="35680"/>
                      <a:pt x="2293" y="35743"/>
                      <a:pt x="2329" y="35805"/>
                    </a:cubicBezTo>
                    <a:cubicBezTo>
                      <a:pt x="2471" y="35761"/>
                      <a:pt x="2623" y="35716"/>
                      <a:pt x="2775" y="35671"/>
                    </a:cubicBezTo>
                    <a:lnTo>
                      <a:pt x="2775" y="35671"/>
                    </a:lnTo>
                    <a:cubicBezTo>
                      <a:pt x="2724" y="35779"/>
                      <a:pt x="2727" y="35833"/>
                      <a:pt x="2784" y="35833"/>
                    </a:cubicBezTo>
                    <a:cubicBezTo>
                      <a:pt x="2808" y="35833"/>
                      <a:pt x="2840" y="35824"/>
                      <a:pt x="2882" y="35805"/>
                    </a:cubicBezTo>
                    <a:cubicBezTo>
                      <a:pt x="3024" y="35796"/>
                      <a:pt x="3167" y="35770"/>
                      <a:pt x="3301" y="35743"/>
                    </a:cubicBezTo>
                    <a:cubicBezTo>
                      <a:pt x="3453" y="35707"/>
                      <a:pt x="3658" y="35573"/>
                      <a:pt x="3801" y="35564"/>
                    </a:cubicBezTo>
                    <a:cubicBezTo>
                      <a:pt x="3802" y="35564"/>
                      <a:pt x="3803" y="35564"/>
                      <a:pt x="3804" y="35564"/>
                    </a:cubicBezTo>
                    <a:cubicBezTo>
                      <a:pt x="3845" y="35564"/>
                      <a:pt x="3649" y="35752"/>
                      <a:pt x="3640" y="35761"/>
                    </a:cubicBezTo>
                    <a:cubicBezTo>
                      <a:pt x="3908" y="35734"/>
                      <a:pt x="4157" y="35671"/>
                      <a:pt x="4425" y="35618"/>
                    </a:cubicBezTo>
                    <a:lnTo>
                      <a:pt x="4425" y="35618"/>
                    </a:lnTo>
                    <a:cubicBezTo>
                      <a:pt x="4349" y="35680"/>
                      <a:pt x="4437" y="35699"/>
                      <a:pt x="4579" y="35699"/>
                    </a:cubicBezTo>
                    <a:cubicBezTo>
                      <a:pt x="4784" y="35699"/>
                      <a:pt x="5102" y="35659"/>
                      <a:pt x="5192" y="35654"/>
                    </a:cubicBezTo>
                    <a:cubicBezTo>
                      <a:pt x="5086" y="35579"/>
                      <a:pt x="5131" y="35557"/>
                      <a:pt x="5229" y="35557"/>
                    </a:cubicBezTo>
                    <a:cubicBezTo>
                      <a:pt x="5378" y="35557"/>
                      <a:pt x="5649" y="35609"/>
                      <a:pt x="5692" y="35609"/>
                    </a:cubicBezTo>
                    <a:cubicBezTo>
                      <a:pt x="6209" y="35600"/>
                      <a:pt x="6557" y="35368"/>
                      <a:pt x="6914" y="35011"/>
                    </a:cubicBezTo>
                    <a:cubicBezTo>
                      <a:pt x="7132" y="35439"/>
                      <a:pt x="7786" y="35636"/>
                      <a:pt x="8240" y="35636"/>
                    </a:cubicBezTo>
                    <a:cubicBezTo>
                      <a:pt x="8250" y="35636"/>
                      <a:pt x="8260" y="35636"/>
                      <a:pt x="8270" y="35636"/>
                    </a:cubicBezTo>
                    <a:cubicBezTo>
                      <a:pt x="8541" y="35622"/>
                      <a:pt x="8849" y="35441"/>
                      <a:pt x="9065" y="35441"/>
                    </a:cubicBezTo>
                    <a:cubicBezTo>
                      <a:pt x="9127" y="35441"/>
                      <a:pt x="9181" y="35455"/>
                      <a:pt x="9225" y="35493"/>
                    </a:cubicBezTo>
                    <a:cubicBezTo>
                      <a:pt x="9232" y="35496"/>
                      <a:pt x="9238" y="35497"/>
                      <a:pt x="9244" y="35497"/>
                    </a:cubicBezTo>
                    <a:cubicBezTo>
                      <a:pt x="9319" y="35497"/>
                      <a:pt x="9296" y="35296"/>
                      <a:pt x="9296" y="35172"/>
                    </a:cubicBezTo>
                    <a:lnTo>
                      <a:pt x="9296" y="35172"/>
                    </a:lnTo>
                    <a:cubicBezTo>
                      <a:pt x="9358" y="35306"/>
                      <a:pt x="9733" y="35448"/>
                      <a:pt x="9644" y="35636"/>
                    </a:cubicBezTo>
                    <a:cubicBezTo>
                      <a:pt x="9867" y="35636"/>
                      <a:pt x="10032" y="35340"/>
                      <a:pt x="10250" y="35340"/>
                    </a:cubicBezTo>
                    <a:cubicBezTo>
                      <a:pt x="10259" y="35340"/>
                      <a:pt x="10268" y="35340"/>
                      <a:pt x="10277" y="35341"/>
                    </a:cubicBezTo>
                    <a:cubicBezTo>
                      <a:pt x="10411" y="35350"/>
                      <a:pt x="10384" y="35520"/>
                      <a:pt x="10420" y="35529"/>
                    </a:cubicBezTo>
                    <a:cubicBezTo>
                      <a:pt x="10491" y="35547"/>
                      <a:pt x="10688" y="35627"/>
                      <a:pt x="10902" y="35636"/>
                    </a:cubicBezTo>
                    <a:cubicBezTo>
                      <a:pt x="10830" y="35475"/>
                      <a:pt x="10402" y="35172"/>
                      <a:pt x="10697" y="34993"/>
                    </a:cubicBezTo>
                    <a:lnTo>
                      <a:pt x="10697" y="34993"/>
                    </a:lnTo>
                    <a:cubicBezTo>
                      <a:pt x="10779" y="35126"/>
                      <a:pt x="10798" y="35159"/>
                      <a:pt x="10814" y="35159"/>
                    </a:cubicBezTo>
                    <a:cubicBezTo>
                      <a:pt x="10830" y="35159"/>
                      <a:pt x="10843" y="35124"/>
                      <a:pt x="10915" y="35124"/>
                    </a:cubicBezTo>
                    <a:cubicBezTo>
                      <a:pt x="10949" y="35124"/>
                      <a:pt x="10996" y="35132"/>
                      <a:pt x="11062" y="35154"/>
                    </a:cubicBezTo>
                    <a:cubicBezTo>
                      <a:pt x="11065" y="35155"/>
                      <a:pt x="11074" y="35156"/>
                      <a:pt x="11086" y="35156"/>
                    </a:cubicBezTo>
                    <a:cubicBezTo>
                      <a:pt x="11170" y="35156"/>
                      <a:pt x="11443" y="35135"/>
                      <a:pt x="11511" y="35135"/>
                    </a:cubicBezTo>
                    <a:cubicBezTo>
                      <a:pt x="11521" y="35135"/>
                      <a:pt x="11526" y="35135"/>
                      <a:pt x="11526" y="35136"/>
                    </a:cubicBezTo>
                    <a:cubicBezTo>
                      <a:pt x="11455" y="35252"/>
                      <a:pt x="11080" y="35288"/>
                      <a:pt x="10946" y="35422"/>
                    </a:cubicBezTo>
                    <a:cubicBezTo>
                      <a:pt x="10950" y="35418"/>
                      <a:pt x="10954" y="35417"/>
                      <a:pt x="10958" y="35417"/>
                    </a:cubicBezTo>
                    <a:cubicBezTo>
                      <a:pt x="11012" y="35417"/>
                      <a:pt x="11138" y="35644"/>
                      <a:pt x="11196" y="35645"/>
                    </a:cubicBezTo>
                    <a:lnTo>
                      <a:pt x="11196" y="35645"/>
                    </a:lnTo>
                    <a:cubicBezTo>
                      <a:pt x="11191" y="35637"/>
                      <a:pt x="11116" y="35424"/>
                      <a:pt x="11154" y="35424"/>
                    </a:cubicBezTo>
                    <a:cubicBezTo>
                      <a:pt x="11158" y="35424"/>
                      <a:pt x="11163" y="35426"/>
                      <a:pt x="11169" y="35431"/>
                    </a:cubicBezTo>
                    <a:cubicBezTo>
                      <a:pt x="11219" y="35455"/>
                      <a:pt x="11207" y="35657"/>
                      <a:pt x="11291" y="35657"/>
                    </a:cubicBezTo>
                    <a:cubicBezTo>
                      <a:pt x="11297" y="35657"/>
                      <a:pt x="11304" y="35656"/>
                      <a:pt x="11312" y="35654"/>
                    </a:cubicBezTo>
                    <a:cubicBezTo>
                      <a:pt x="11482" y="35582"/>
                      <a:pt x="11303" y="35448"/>
                      <a:pt x="11464" y="35386"/>
                    </a:cubicBezTo>
                    <a:cubicBezTo>
                      <a:pt x="11475" y="35381"/>
                      <a:pt x="11485" y="35379"/>
                      <a:pt x="11494" y="35379"/>
                    </a:cubicBezTo>
                    <a:cubicBezTo>
                      <a:pt x="11591" y="35379"/>
                      <a:pt x="11559" y="35621"/>
                      <a:pt x="11526" y="35654"/>
                    </a:cubicBezTo>
                    <a:cubicBezTo>
                      <a:pt x="11589" y="35654"/>
                      <a:pt x="11990" y="35395"/>
                      <a:pt x="11954" y="35359"/>
                    </a:cubicBezTo>
                    <a:lnTo>
                      <a:pt x="11954" y="35359"/>
                    </a:lnTo>
                    <a:cubicBezTo>
                      <a:pt x="11873" y="35385"/>
                      <a:pt x="11807" y="35398"/>
                      <a:pt x="11755" y="35398"/>
                    </a:cubicBezTo>
                    <a:cubicBezTo>
                      <a:pt x="11648" y="35398"/>
                      <a:pt x="11603" y="35343"/>
                      <a:pt x="11615" y="35234"/>
                    </a:cubicBezTo>
                    <a:cubicBezTo>
                      <a:pt x="11716" y="35143"/>
                      <a:pt x="11802" y="35105"/>
                      <a:pt x="11870" y="35105"/>
                    </a:cubicBezTo>
                    <a:cubicBezTo>
                      <a:pt x="12066" y="35105"/>
                      <a:pt x="12113" y="35417"/>
                      <a:pt x="11954" y="35636"/>
                    </a:cubicBezTo>
                    <a:cubicBezTo>
                      <a:pt x="12378" y="35627"/>
                      <a:pt x="12915" y="35636"/>
                      <a:pt x="13151" y="35385"/>
                    </a:cubicBezTo>
                    <a:lnTo>
                      <a:pt x="13151" y="35385"/>
                    </a:lnTo>
                    <a:cubicBezTo>
                      <a:pt x="13154" y="35385"/>
                      <a:pt x="13231" y="35315"/>
                      <a:pt x="13284" y="35270"/>
                    </a:cubicBezTo>
                    <a:cubicBezTo>
                      <a:pt x="13328" y="35306"/>
                      <a:pt x="13382" y="35341"/>
                      <a:pt x="13444" y="35377"/>
                    </a:cubicBezTo>
                    <a:cubicBezTo>
                      <a:pt x="13382" y="35440"/>
                      <a:pt x="13319" y="35493"/>
                      <a:pt x="13293" y="35564"/>
                    </a:cubicBezTo>
                    <a:cubicBezTo>
                      <a:pt x="13462" y="35556"/>
                      <a:pt x="13623" y="35547"/>
                      <a:pt x="13792" y="35538"/>
                    </a:cubicBezTo>
                    <a:cubicBezTo>
                      <a:pt x="13997" y="35618"/>
                      <a:pt x="14203" y="35671"/>
                      <a:pt x="14301" y="35671"/>
                    </a:cubicBezTo>
                    <a:cubicBezTo>
                      <a:pt x="14247" y="35689"/>
                      <a:pt x="14256" y="35716"/>
                      <a:pt x="14336" y="35743"/>
                    </a:cubicBezTo>
                    <a:cubicBezTo>
                      <a:pt x="14366" y="35770"/>
                      <a:pt x="14393" y="35784"/>
                      <a:pt x="14418" y="35784"/>
                    </a:cubicBezTo>
                    <a:cubicBezTo>
                      <a:pt x="14466" y="35784"/>
                      <a:pt x="14503" y="35730"/>
                      <a:pt x="14533" y="35618"/>
                    </a:cubicBezTo>
                    <a:cubicBezTo>
                      <a:pt x="14559" y="35680"/>
                      <a:pt x="14595" y="35743"/>
                      <a:pt x="14622" y="35805"/>
                    </a:cubicBezTo>
                    <a:cubicBezTo>
                      <a:pt x="14773" y="35761"/>
                      <a:pt x="14925" y="35716"/>
                      <a:pt x="15068" y="35671"/>
                    </a:cubicBezTo>
                    <a:lnTo>
                      <a:pt x="15068" y="35671"/>
                    </a:lnTo>
                    <a:cubicBezTo>
                      <a:pt x="15024" y="35779"/>
                      <a:pt x="15029" y="35833"/>
                      <a:pt x="15086" y="35833"/>
                    </a:cubicBezTo>
                    <a:cubicBezTo>
                      <a:pt x="15110" y="35833"/>
                      <a:pt x="15142" y="35824"/>
                      <a:pt x="15184" y="35805"/>
                    </a:cubicBezTo>
                    <a:cubicBezTo>
                      <a:pt x="15327" y="35796"/>
                      <a:pt x="15460" y="35770"/>
                      <a:pt x="15603" y="35743"/>
                    </a:cubicBezTo>
                    <a:cubicBezTo>
                      <a:pt x="15746" y="35707"/>
                      <a:pt x="15960" y="35573"/>
                      <a:pt x="16103" y="35564"/>
                    </a:cubicBezTo>
                    <a:cubicBezTo>
                      <a:pt x="16104" y="35564"/>
                      <a:pt x="16105" y="35564"/>
                      <a:pt x="16106" y="35564"/>
                    </a:cubicBezTo>
                    <a:cubicBezTo>
                      <a:pt x="16147" y="35564"/>
                      <a:pt x="15951" y="35752"/>
                      <a:pt x="15933" y="35761"/>
                    </a:cubicBezTo>
                    <a:cubicBezTo>
                      <a:pt x="16210" y="35734"/>
                      <a:pt x="16460" y="35671"/>
                      <a:pt x="16718" y="35618"/>
                    </a:cubicBezTo>
                    <a:lnTo>
                      <a:pt x="16718" y="35618"/>
                    </a:lnTo>
                    <a:cubicBezTo>
                      <a:pt x="16645" y="35680"/>
                      <a:pt x="16734" y="35699"/>
                      <a:pt x="16876" y="35699"/>
                    </a:cubicBezTo>
                    <a:cubicBezTo>
                      <a:pt x="17081" y="35699"/>
                      <a:pt x="17396" y="35659"/>
                      <a:pt x="17485" y="35654"/>
                    </a:cubicBezTo>
                    <a:cubicBezTo>
                      <a:pt x="17477" y="35645"/>
                      <a:pt x="17477" y="35645"/>
                      <a:pt x="17468" y="35636"/>
                    </a:cubicBezTo>
                    <a:cubicBezTo>
                      <a:pt x="17593" y="35627"/>
                      <a:pt x="17726" y="35609"/>
                      <a:pt x="17851" y="35591"/>
                    </a:cubicBezTo>
                    <a:cubicBezTo>
                      <a:pt x="17914" y="35600"/>
                      <a:pt x="17967" y="35609"/>
                      <a:pt x="17985" y="35609"/>
                    </a:cubicBezTo>
                    <a:cubicBezTo>
                      <a:pt x="17998" y="35614"/>
                      <a:pt x="18012" y="35616"/>
                      <a:pt x="18024" y="35616"/>
                    </a:cubicBezTo>
                    <a:cubicBezTo>
                      <a:pt x="18036" y="35616"/>
                      <a:pt x="18047" y="35614"/>
                      <a:pt x="18056" y="35609"/>
                    </a:cubicBezTo>
                    <a:cubicBezTo>
                      <a:pt x="18351" y="35591"/>
                      <a:pt x="18592" y="35493"/>
                      <a:pt x="18815" y="35350"/>
                    </a:cubicBezTo>
                    <a:lnTo>
                      <a:pt x="18815" y="35350"/>
                    </a:lnTo>
                    <a:cubicBezTo>
                      <a:pt x="18789" y="35519"/>
                      <a:pt x="18820" y="35584"/>
                      <a:pt x="18880" y="35584"/>
                    </a:cubicBezTo>
                    <a:cubicBezTo>
                      <a:pt x="18987" y="35584"/>
                      <a:pt x="19188" y="35370"/>
                      <a:pt x="19314" y="35163"/>
                    </a:cubicBezTo>
                    <a:cubicBezTo>
                      <a:pt x="19592" y="35484"/>
                      <a:pt x="20139" y="35636"/>
                      <a:pt x="20538" y="35636"/>
                    </a:cubicBezTo>
                    <a:cubicBezTo>
                      <a:pt x="20550" y="35636"/>
                      <a:pt x="20561" y="35636"/>
                      <a:pt x="20572" y="35636"/>
                    </a:cubicBezTo>
                    <a:cubicBezTo>
                      <a:pt x="20836" y="35622"/>
                      <a:pt x="21143" y="35441"/>
                      <a:pt x="21358" y="35441"/>
                    </a:cubicBezTo>
                    <a:cubicBezTo>
                      <a:pt x="21420" y="35441"/>
                      <a:pt x="21474" y="35455"/>
                      <a:pt x="21518" y="35493"/>
                    </a:cubicBezTo>
                    <a:cubicBezTo>
                      <a:pt x="21526" y="35496"/>
                      <a:pt x="21533" y="35498"/>
                      <a:pt x="21540" y="35498"/>
                    </a:cubicBezTo>
                    <a:cubicBezTo>
                      <a:pt x="21571" y="35498"/>
                      <a:pt x="21591" y="35466"/>
                      <a:pt x="21598" y="35422"/>
                    </a:cubicBezTo>
                    <a:lnTo>
                      <a:pt x="21652" y="35422"/>
                    </a:lnTo>
                    <a:cubicBezTo>
                      <a:pt x="21687" y="35422"/>
                      <a:pt x="21732" y="35386"/>
                      <a:pt x="21785" y="35350"/>
                    </a:cubicBezTo>
                    <a:cubicBezTo>
                      <a:pt x="21812" y="35377"/>
                      <a:pt x="21839" y="35395"/>
                      <a:pt x="21866" y="35422"/>
                    </a:cubicBezTo>
                    <a:cubicBezTo>
                      <a:pt x="21803" y="35484"/>
                      <a:pt x="21741" y="35573"/>
                      <a:pt x="21785" y="35609"/>
                    </a:cubicBezTo>
                    <a:cubicBezTo>
                      <a:pt x="21830" y="35609"/>
                      <a:pt x="21892" y="35564"/>
                      <a:pt x="21937" y="35511"/>
                    </a:cubicBezTo>
                    <a:cubicBezTo>
                      <a:pt x="21955" y="35547"/>
                      <a:pt x="21964" y="35591"/>
                      <a:pt x="21946" y="35636"/>
                    </a:cubicBezTo>
                    <a:cubicBezTo>
                      <a:pt x="22053" y="35636"/>
                      <a:pt x="22142" y="35573"/>
                      <a:pt x="22231" y="35502"/>
                    </a:cubicBezTo>
                    <a:cubicBezTo>
                      <a:pt x="22253" y="35507"/>
                      <a:pt x="22273" y="35510"/>
                      <a:pt x="22292" y="35510"/>
                    </a:cubicBezTo>
                    <a:cubicBezTo>
                      <a:pt x="22336" y="35510"/>
                      <a:pt x="22375" y="35495"/>
                      <a:pt x="22419" y="35457"/>
                    </a:cubicBezTo>
                    <a:cubicBezTo>
                      <a:pt x="22419" y="35431"/>
                      <a:pt x="22401" y="35413"/>
                      <a:pt x="22383" y="35395"/>
                    </a:cubicBezTo>
                    <a:cubicBezTo>
                      <a:pt x="22437" y="35364"/>
                      <a:pt x="22492" y="35340"/>
                      <a:pt x="22552" y="35340"/>
                    </a:cubicBezTo>
                    <a:cubicBezTo>
                      <a:pt x="22561" y="35340"/>
                      <a:pt x="22570" y="35340"/>
                      <a:pt x="22579" y="35341"/>
                    </a:cubicBezTo>
                    <a:cubicBezTo>
                      <a:pt x="22633" y="35350"/>
                      <a:pt x="22660" y="35377"/>
                      <a:pt x="22678" y="35413"/>
                    </a:cubicBezTo>
                    <a:cubicBezTo>
                      <a:pt x="22508" y="35511"/>
                      <a:pt x="22401" y="35636"/>
                      <a:pt x="22686" y="35636"/>
                    </a:cubicBezTo>
                    <a:cubicBezTo>
                      <a:pt x="22669" y="35582"/>
                      <a:pt x="22678" y="35529"/>
                      <a:pt x="22695" y="35484"/>
                    </a:cubicBezTo>
                    <a:cubicBezTo>
                      <a:pt x="22704" y="35511"/>
                      <a:pt x="22713" y="35529"/>
                      <a:pt x="22722" y="35529"/>
                    </a:cubicBezTo>
                    <a:cubicBezTo>
                      <a:pt x="22740" y="35529"/>
                      <a:pt x="22767" y="35538"/>
                      <a:pt x="22802" y="35556"/>
                    </a:cubicBezTo>
                    <a:cubicBezTo>
                      <a:pt x="22802" y="35595"/>
                      <a:pt x="22795" y="35628"/>
                      <a:pt x="22781" y="35628"/>
                    </a:cubicBezTo>
                    <a:cubicBezTo>
                      <a:pt x="22779" y="35628"/>
                      <a:pt x="22778" y="35628"/>
                      <a:pt x="22776" y="35627"/>
                    </a:cubicBezTo>
                    <a:lnTo>
                      <a:pt x="22776" y="35627"/>
                    </a:lnTo>
                    <a:cubicBezTo>
                      <a:pt x="22793" y="35636"/>
                      <a:pt x="22814" y="35640"/>
                      <a:pt x="22837" y="35640"/>
                    </a:cubicBezTo>
                    <a:cubicBezTo>
                      <a:pt x="22882" y="35640"/>
                      <a:pt x="22933" y="35624"/>
                      <a:pt x="22981" y="35600"/>
                    </a:cubicBezTo>
                    <a:cubicBezTo>
                      <a:pt x="23043" y="35618"/>
                      <a:pt x="23124" y="35636"/>
                      <a:pt x="23204" y="35636"/>
                    </a:cubicBezTo>
                    <a:cubicBezTo>
                      <a:pt x="23186" y="35609"/>
                      <a:pt x="23159" y="35564"/>
                      <a:pt x="23124" y="35529"/>
                    </a:cubicBezTo>
                    <a:cubicBezTo>
                      <a:pt x="23177" y="35493"/>
                      <a:pt x="23231" y="35457"/>
                      <a:pt x="23275" y="35422"/>
                    </a:cubicBezTo>
                    <a:cubicBezTo>
                      <a:pt x="23302" y="35440"/>
                      <a:pt x="23329" y="35475"/>
                      <a:pt x="23364" y="35520"/>
                    </a:cubicBezTo>
                    <a:cubicBezTo>
                      <a:pt x="23338" y="35573"/>
                      <a:pt x="23320" y="35627"/>
                      <a:pt x="23320" y="35636"/>
                    </a:cubicBezTo>
                    <a:lnTo>
                      <a:pt x="23463" y="35636"/>
                    </a:lnTo>
                    <a:cubicBezTo>
                      <a:pt x="23471" y="35645"/>
                      <a:pt x="23480" y="35645"/>
                      <a:pt x="23489" y="35645"/>
                    </a:cubicBezTo>
                    <a:cubicBezTo>
                      <a:pt x="23489" y="35642"/>
                      <a:pt x="23489" y="35639"/>
                      <a:pt x="23489" y="35636"/>
                    </a:cubicBezTo>
                    <a:cubicBezTo>
                      <a:pt x="23507" y="35627"/>
                      <a:pt x="23525" y="35627"/>
                      <a:pt x="23543" y="35627"/>
                    </a:cubicBezTo>
                    <a:cubicBezTo>
                      <a:pt x="23550" y="35647"/>
                      <a:pt x="23566" y="35657"/>
                      <a:pt x="23586" y="35657"/>
                    </a:cubicBezTo>
                    <a:cubicBezTo>
                      <a:pt x="23592" y="35657"/>
                      <a:pt x="23599" y="35656"/>
                      <a:pt x="23605" y="35654"/>
                    </a:cubicBezTo>
                    <a:cubicBezTo>
                      <a:pt x="23632" y="35636"/>
                      <a:pt x="23650" y="35627"/>
                      <a:pt x="23668" y="35618"/>
                    </a:cubicBezTo>
                    <a:cubicBezTo>
                      <a:pt x="23730" y="35609"/>
                      <a:pt x="23784" y="35600"/>
                      <a:pt x="23846" y="35591"/>
                    </a:cubicBezTo>
                    <a:lnTo>
                      <a:pt x="23846" y="35591"/>
                    </a:lnTo>
                    <a:cubicBezTo>
                      <a:pt x="23846" y="35618"/>
                      <a:pt x="23837" y="35645"/>
                      <a:pt x="23819" y="35654"/>
                    </a:cubicBezTo>
                    <a:cubicBezTo>
                      <a:pt x="23846" y="35654"/>
                      <a:pt x="23909" y="35618"/>
                      <a:pt x="23980" y="35573"/>
                    </a:cubicBezTo>
                    <a:cubicBezTo>
                      <a:pt x="24007" y="35573"/>
                      <a:pt x="24034" y="35573"/>
                      <a:pt x="24069" y="35564"/>
                    </a:cubicBezTo>
                    <a:cubicBezTo>
                      <a:pt x="24096" y="35564"/>
                      <a:pt x="24123" y="35511"/>
                      <a:pt x="24149" y="35466"/>
                    </a:cubicBezTo>
                    <a:cubicBezTo>
                      <a:pt x="24194" y="35440"/>
                      <a:pt x="24221" y="35413"/>
                      <a:pt x="24239" y="35395"/>
                    </a:cubicBezTo>
                    <a:cubicBezTo>
                      <a:pt x="24274" y="35395"/>
                      <a:pt x="24310" y="35395"/>
                      <a:pt x="24346" y="35404"/>
                    </a:cubicBezTo>
                    <a:cubicBezTo>
                      <a:pt x="24337" y="35448"/>
                      <a:pt x="24328" y="35493"/>
                      <a:pt x="24310" y="35538"/>
                    </a:cubicBezTo>
                    <a:cubicBezTo>
                      <a:pt x="24294" y="35522"/>
                      <a:pt x="24278" y="35514"/>
                      <a:pt x="24263" y="35514"/>
                    </a:cubicBezTo>
                    <a:cubicBezTo>
                      <a:pt x="24235" y="35514"/>
                      <a:pt x="24208" y="35540"/>
                      <a:pt x="24185" y="35591"/>
                    </a:cubicBezTo>
                    <a:cubicBezTo>
                      <a:pt x="24221" y="35600"/>
                      <a:pt x="24248" y="35609"/>
                      <a:pt x="24274" y="35609"/>
                    </a:cubicBezTo>
                    <a:cubicBezTo>
                      <a:pt x="24265" y="35618"/>
                      <a:pt x="24265" y="35627"/>
                      <a:pt x="24257" y="35636"/>
                    </a:cubicBezTo>
                    <a:cubicBezTo>
                      <a:pt x="24640" y="35627"/>
                      <a:pt x="25131" y="35627"/>
                      <a:pt x="25390" y="35440"/>
                    </a:cubicBezTo>
                    <a:cubicBezTo>
                      <a:pt x="25479" y="35422"/>
                      <a:pt x="25577" y="35395"/>
                      <a:pt x="25666" y="35377"/>
                    </a:cubicBezTo>
                    <a:cubicBezTo>
                      <a:pt x="25684" y="35377"/>
                      <a:pt x="25720" y="35377"/>
                      <a:pt x="25755" y="35368"/>
                    </a:cubicBezTo>
                    <a:lnTo>
                      <a:pt x="25755" y="35368"/>
                    </a:lnTo>
                    <a:cubicBezTo>
                      <a:pt x="25684" y="35431"/>
                      <a:pt x="25621" y="35493"/>
                      <a:pt x="25595" y="35564"/>
                    </a:cubicBezTo>
                    <a:cubicBezTo>
                      <a:pt x="25898" y="35547"/>
                      <a:pt x="26210" y="35538"/>
                      <a:pt x="26514" y="35529"/>
                    </a:cubicBezTo>
                    <a:cubicBezTo>
                      <a:pt x="26505" y="35502"/>
                      <a:pt x="26487" y="35466"/>
                      <a:pt x="26478" y="35431"/>
                    </a:cubicBezTo>
                    <a:lnTo>
                      <a:pt x="26478" y="35431"/>
                    </a:lnTo>
                    <a:cubicBezTo>
                      <a:pt x="26584" y="35488"/>
                      <a:pt x="26735" y="35530"/>
                      <a:pt x="26801" y="35530"/>
                    </a:cubicBezTo>
                    <a:cubicBezTo>
                      <a:pt x="26807" y="35530"/>
                      <a:pt x="26812" y="35530"/>
                      <a:pt x="26817" y="35529"/>
                    </a:cubicBezTo>
                    <a:cubicBezTo>
                      <a:pt x="26781" y="35431"/>
                      <a:pt x="26870" y="35404"/>
                      <a:pt x="27004" y="35404"/>
                    </a:cubicBezTo>
                    <a:cubicBezTo>
                      <a:pt x="27064" y="35412"/>
                      <a:pt x="27124" y="35421"/>
                      <a:pt x="27193" y="35422"/>
                    </a:cubicBezTo>
                    <a:lnTo>
                      <a:pt x="27193" y="35422"/>
                    </a:lnTo>
                    <a:cubicBezTo>
                      <a:pt x="27180" y="35421"/>
                      <a:pt x="27172" y="35420"/>
                      <a:pt x="27165" y="35413"/>
                    </a:cubicBezTo>
                    <a:lnTo>
                      <a:pt x="27165" y="35413"/>
                    </a:lnTo>
                    <a:cubicBezTo>
                      <a:pt x="27325" y="35431"/>
                      <a:pt x="27504" y="35466"/>
                      <a:pt x="27611" y="35475"/>
                    </a:cubicBezTo>
                    <a:cubicBezTo>
                      <a:pt x="27986" y="35493"/>
                      <a:pt x="28360" y="35493"/>
                      <a:pt x="28735" y="35502"/>
                    </a:cubicBezTo>
                    <a:cubicBezTo>
                      <a:pt x="28767" y="35514"/>
                      <a:pt x="28792" y="35519"/>
                      <a:pt x="28811" y="35519"/>
                    </a:cubicBezTo>
                    <a:cubicBezTo>
                      <a:pt x="28833" y="35519"/>
                      <a:pt x="28846" y="35512"/>
                      <a:pt x="28851" y="35502"/>
                    </a:cubicBezTo>
                    <a:cubicBezTo>
                      <a:pt x="28940" y="35502"/>
                      <a:pt x="29029" y="35502"/>
                      <a:pt x="29110" y="35511"/>
                    </a:cubicBezTo>
                    <a:cubicBezTo>
                      <a:pt x="29020" y="35368"/>
                      <a:pt x="29047" y="35270"/>
                      <a:pt x="29190" y="35190"/>
                    </a:cubicBezTo>
                    <a:cubicBezTo>
                      <a:pt x="29261" y="35252"/>
                      <a:pt x="29324" y="35306"/>
                      <a:pt x="29324" y="35377"/>
                    </a:cubicBezTo>
                    <a:cubicBezTo>
                      <a:pt x="29315" y="35359"/>
                      <a:pt x="29297" y="35332"/>
                      <a:pt x="29288" y="35306"/>
                    </a:cubicBezTo>
                    <a:cubicBezTo>
                      <a:pt x="29279" y="35306"/>
                      <a:pt x="29074" y="35600"/>
                      <a:pt x="29065" y="35618"/>
                    </a:cubicBezTo>
                    <a:cubicBezTo>
                      <a:pt x="29118" y="35645"/>
                      <a:pt x="29233" y="35656"/>
                      <a:pt x="29380" y="35656"/>
                    </a:cubicBezTo>
                    <a:cubicBezTo>
                      <a:pt x="29625" y="35656"/>
                      <a:pt x="29961" y="35624"/>
                      <a:pt x="30251" y="35573"/>
                    </a:cubicBezTo>
                    <a:cubicBezTo>
                      <a:pt x="30261" y="35603"/>
                      <a:pt x="30293" y="35616"/>
                      <a:pt x="30319" y="35616"/>
                    </a:cubicBezTo>
                    <a:cubicBezTo>
                      <a:pt x="30341" y="35616"/>
                      <a:pt x="30359" y="35607"/>
                      <a:pt x="30359" y="35591"/>
                    </a:cubicBezTo>
                    <a:cubicBezTo>
                      <a:pt x="30350" y="35582"/>
                      <a:pt x="30350" y="35564"/>
                      <a:pt x="30341" y="35564"/>
                    </a:cubicBezTo>
                    <a:cubicBezTo>
                      <a:pt x="30376" y="35556"/>
                      <a:pt x="30412" y="35547"/>
                      <a:pt x="30448" y="35538"/>
                    </a:cubicBezTo>
                    <a:cubicBezTo>
                      <a:pt x="30617" y="35556"/>
                      <a:pt x="30778" y="35564"/>
                      <a:pt x="30921" y="35564"/>
                    </a:cubicBezTo>
                    <a:cubicBezTo>
                      <a:pt x="30921" y="35547"/>
                      <a:pt x="30751" y="35502"/>
                      <a:pt x="30724" y="35466"/>
                    </a:cubicBezTo>
                    <a:cubicBezTo>
                      <a:pt x="30769" y="35457"/>
                      <a:pt x="30796" y="35448"/>
                      <a:pt x="30822" y="35431"/>
                    </a:cubicBezTo>
                    <a:cubicBezTo>
                      <a:pt x="30822" y="35431"/>
                      <a:pt x="30822" y="35431"/>
                      <a:pt x="30814" y="35422"/>
                    </a:cubicBezTo>
                    <a:cubicBezTo>
                      <a:pt x="30858" y="35413"/>
                      <a:pt x="30921" y="35413"/>
                      <a:pt x="31001" y="35404"/>
                    </a:cubicBezTo>
                    <a:cubicBezTo>
                      <a:pt x="31037" y="35466"/>
                      <a:pt x="31072" y="35511"/>
                      <a:pt x="31117" y="35538"/>
                    </a:cubicBezTo>
                    <a:cubicBezTo>
                      <a:pt x="31129" y="35568"/>
                      <a:pt x="31150" y="35582"/>
                      <a:pt x="31178" y="35582"/>
                    </a:cubicBezTo>
                    <a:cubicBezTo>
                      <a:pt x="31192" y="35582"/>
                      <a:pt x="31207" y="35579"/>
                      <a:pt x="31224" y="35573"/>
                    </a:cubicBezTo>
                    <a:cubicBezTo>
                      <a:pt x="31232" y="35575"/>
                      <a:pt x="31240" y="35575"/>
                      <a:pt x="31248" y="35575"/>
                    </a:cubicBezTo>
                    <a:cubicBezTo>
                      <a:pt x="31302" y="35575"/>
                      <a:pt x="31356" y="35550"/>
                      <a:pt x="31402" y="35511"/>
                    </a:cubicBezTo>
                    <a:cubicBezTo>
                      <a:pt x="31461" y="35511"/>
                      <a:pt x="31606" y="35561"/>
                      <a:pt x="31733" y="35561"/>
                    </a:cubicBezTo>
                    <a:cubicBezTo>
                      <a:pt x="31858" y="35561"/>
                      <a:pt x="31964" y="35513"/>
                      <a:pt x="31955" y="35324"/>
                    </a:cubicBezTo>
                    <a:lnTo>
                      <a:pt x="31955" y="35324"/>
                    </a:lnTo>
                    <a:cubicBezTo>
                      <a:pt x="32067" y="35419"/>
                      <a:pt x="32192" y="35447"/>
                      <a:pt x="32330" y="35447"/>
                    </a:cubicBezTo>
                    <a:cubicBezTo>
                      <a:pt x="32501" y="35447"/>
                      <a:pt x="32693" y="35405"/>
                      <a:pt x="32910" y="35395"/>
                    </a:cubicBezTo>
                    <a:cubicBezTo>
                      <a:pt x="33079" y="35386"/>
                      <a:pt x="33597" y="35377"/>
                      <a:pt x="33597" y="35377"/>
                    </a:cubicBezTo>
                    <a:cubicBezTo>
                      <a:pt x="33604" y="35216"/>
                      <a:pt x="33655" y="35137"/>
                      <a:pt x="33746" y="35137"/>
                    </a:cubicBezTo>
                    <a:cubicBezTo>
                      <a:pt x="33771" y="35137"/>
                      <a:pt x="33798" y="35143"/>
                      <a:pt x="33829" y="35154"/>
                    </a:cubicBezTo>
                    <a:cubicBezTo>
                      <a:pt x="33749" y="35199"/>
                      <a:pt x="33695" y="35252"/>
                      <a:pt x="33695" y="35297"/>
                    </a:cubicBezTo>
                    <a:cubicBezTo>
                      <a:pt x="33751" y="35279"/>
                      <a:pt x="33786" y="35271"/>
                      <a:pt x="33805" y="35271"/>
                    </a:cubicBezTo>
                    <a:cubicBezTo>
                      <a:pt x="33891" y="35271"/>
                      <a:pt x="33696" y="35414"/>
                      <a:pt x="33856" y="35422"/>
                    </a:cubicBezTo>
                    <a:cubicBezTo>
                      <a:pt x="33838" y="35502"/>
                      <a:pt x="33802" y="35582"/>
                      <a:pt x="33775" y="35627"/>
                    </a:cubicBezTo>
                    <a:cubicBezTo>
                      <a:pt x="33849" y="35605"/>
                      <a:pt x="33891" y="35597"/>
                      <a:pt x="33921" y="35597"/>
                    </a:cubicBezTo>
                    <a:cubicBezTo>
                      <a:pt x="33986" y="35597"/>
                      <a:pt x="33987" y="35636"/>
                      <a:pt x="34141" y="35636"/>
                    </a:cubicBezTo>
                    <a:cubicBezTo>
                      <a:pt x="34132" y="35627"/>
                      <a:pt x="34132" y="35609"/>
                      <a:pt x="34123" y="35600"/>
                    </a:cubicBezTo>
                    <a:cubicBezTo>
                      <a:pt x="34239" y="35547"/>
                      <a:pt x="34355" y="35350"/>
                      <a:pt x="34275" y="35350"/>
                    </a:cubicBezTo>
                    <a:cubicBezTo>
                      <a:pt x="34248" y="35350"/>
                      <a:pt x="34150" y="35422"/>
                      <a:pt x="34096" y="35502"/>
                    </a:cubicBezTo>
                    <a:cubicBezTo>
                      <a:pt x="34088" y="35440"/>
                      <a:pt x="34088" y="35377"/>
                      <a:pt x="34105" y="35332"/>
                    </a:cubicBezTo>
                    <a:cubicBezTo>
                      <a:pt x="34141" y="35297"/>
                      <a:pt x="34177" y="35261"/>
                      <a:pt x="34195" y="35225"/>
                    </a:cubicBezTo>
                    <a:cubicBezTo>
                      <a:pt x="34221" y="35217"/>
                      <a:pt x="34257" y="35208"/>
                      <a:pt x="34302" y="35199"/>
                    </a:cubicBezTo>
                    <a:lnTo>
                      <a:pt x="34346" y="35199"/>
                    </a:lnTo>
                    <a:cubicBezTo>
                      <a:pt x="34364" y="35190"/>
                      <a:pt x="34373" y="35190"/>
                      <a:pt x="34391" y="35190"/>
                    </a:cubicBezTo>
                    <a:cubicBezTo>
                      <a:pt x="34427" y="35190"/>
                      <a:pt x="34337" y="35600"/>
                      <a:pt x="34311" y="35636"/>
                    </a:cubicBezTo>
                    <a:cubicBezTo>
                      <a:pt x="34328" y="35636"/>
                      <a:pt x="34409" y="35573"/>
                      <a:pt x="34507" y="35493"/>
                    </a:cubicBezTo>
                    <a:cubicBezTo>
                      <a:pt x="34532" y="35503"/>
                      <a:pt x="34558" y="35508"/>
                      <a:pt x="34584" y="35508"/>
                    </a:cubicBezTo>
                    <a:cubicBezTo>
                      <a:pt x="34629" y="35508"/>
                      <a:pt x="34675" y="35492"/>
                      <a:pt x="34721" y="35457"/>
                    </a:cubicBezTo>
                    <a:cubicBezTo>
                      <a:pt x="34721" y="35413"/>
                      <a:pt x="34676" y="35386"/>
                      <a:pt x="34632" y="35377"/>
                    </a:cubicBezTo>
                    <a:cubicBezTo>
                      <a:pt x="34658" y="35350"/>
                      <a:pt x="34685" y="35315"/>
                      <a:pt x="34712" y="35288"/>
                    </a:cubicBezTo>
                    <a:cubicBezTo>
                      <a:pt x="34721" y="35297"/>
                      <a:pt x="34721" y="35297"/>
                      <a:pt x="34730" y="35306"/>
                    </a:cubicBezTo>
                    <a:cubicBezTo>
                      <a:pt x="34721" y="35297"/>
                      <a:pt x="34730" y="35288"/>
                      <a:pt x="34739" y="35261"/>
                    </a:cubicBezTo>
                    <a:cubicBezTo>
                      <a:pt x="34766" y="35225"/>
                      <a:pt x="34783" y="35190"/>
                      <a:pt x="34783" y="35163"/>
                    </a:cubicBezTo>
                    <a:cubicBezTo>
                      <a:pt x="34801" y="35145"/>
                      <a:pt x="34810" y="35118"/>
                      <a:pt x="34828" y="35092"/>
                    </a:cubicBezTo>
                    <a:cubicBezTo>
                      <a:pt x="34899" y="35074"/>
                      <a:pt x="34953" y="35047"/>
                      <a:pt x="35006" y="35029"/>
                    </a:cubicBezTo>
                    <a:lnTo>
                      <a:pt x="35006" y="35029"/>
                    </a:lnTo>
                    <a:cubicBezTo>
                      <a:pt x="34980" y="35047"/>
                      <a:pt x="34953" y="35083"/>
                      <a:pt x="34962" y="35118"/>
                    </a:cubicBezTo>
                    <a:cubicBezTo>
                      <a:pt x="34971" y="35181"/>
                      <a:pt x="35033" y="35208"/>
                      <a:pt x="35105" y="35225"/>
                    </a:cubicBezTo>
                    <a:cubicBezTo>
                      <a:pt x="35096" y="35270"/>
                      <a:pt x="35096" y="35324"/>
                      <a:pt x="35087" y="35368"/>
                    </a:cubicBezTo>
                    <a:cubicBezTo>
                      <a:pt x="35006" y="35395"/>
                      <a:pt x="34917" y="35448"/>
                      <a:pt x="34864" y="35493"/>
                    </a:cubicBezTo>
                    <a:cubicBezTo>
                      <a:pt x="34864" y="35484"/>
                      <a:pt x="34864" y="35484"/>
                      <a:pt x="34864" y="35475"/>
                    </a:cubicBezTo>
                    <a:cubicBezTo>
                      <a:pt x="34864" y="35484"/>
                      <a:pt x="34855" y="35502"/>
                      <a:pt x="34846" y="35511"/>
                    </a:cubicBezTo>
                    <a:cubicBezTo>
                      <a:pt x="34837" y="35520"/>
                      <a:pt x="34828" y="35538"/>
                      <a:pt x="34819" y="35547"/>
                    </a:cubicBezTo>
                    <a:cubicBezTo>
                      <a:pt x="34806" y="35560"/>
                      <a:pt x="34792" y="35569"/>
                      <a:pt x="34780" y="35569"/>
                    </a:cubicBezTo>
                    <a:cubicBezTo>
                      <a:pt x="34768" y="35569"/>
                      <a:pt x="34757" y="35560"/>
                      <a:pt x="34748" y="35538"/>
                    </a:cubicBezTo>
                    <a:cubicBezTo>
                      <a:pt x="34732" y="35502"/>
                      <a:pt x="34712" y="35488"/>
                      <a:pt x="34690" y="35488"/>
                    </a:cubicBezTo>
                    <a:cubicBezTo>
                      <a:pt x="34624" y="35488"/>
                      <a:pt x="34545" y="35609"/>
                      <a:pt x="34525" y="35636"/>
                    </a:cubicBezTo>
                    <a:cubicBezTo>
                      <a:pt x="34614" y="35636"/>
                      <a:pt x="34676" y="35636"/>
                      <a:pt x="34730" y="35627"/>
                    </a:cubicBezTo>
                    <a:cubicBezTo>
                      <a:pt x="34730" y="35627"/>
                      <a:pt x="34748" y="35636"/>
                      <a:pt x="34792" y="35636"/>
                    </a:cubicBezTo>
                    <a:cubicBezTo>
                      <a:pt x="34792" y="35627"/>
                      <a:pt x="34783" y="35618"/>
                      <a:pt x="34783" y="35609"/>
                    </a:cubicBezTo>
                    <a:cubicBezTo>
                      <a:pt x="34792" y="35609"/>
                      <a:pt x="34810" y="35600"/>
                      <a:pt x="34819" y="35591"/>
                    </a:cubicBezTo>
                    <a:cubicBezTo>
                      <a:pt x="34828" y="35618"/>
                      <a:pt x="34881" y="35636"/>
                      <a:pt x="34989" y="35636"/>
                    </a:cubicBezTo>
                    <a:cubicBezTo>
                      <a:pt x="34962" y="35556"/>
                      <a:pt x="34980" y="35484"/>
                      <a:pt x="35042" y="35431"/>
                    </a:cubicBezTo>
                    <a:cubicBezTo>
                      <a:pt x="35051" y="35440"/>
                      <a:pt x="35060" y="35448"/>
                      <a:pt x="35069" y="35457"/>
                    </a:cubicBezTo>
                    <a:cubicBezTo>
                      <a:pt x="35060" y="35520"/>
                      <a:pt x="35042" y="35573"/>
                      <a:pt x="35024" y="35618"/>
                    </a:cubicBezTo>
                    <a:cubicBezTo>
                      <a:pt x="35088" y="35647"/>
                      <a:pt x="35155" y="35661"/>
                      <a:pt x="35222" y="35661"/>
                    </a:cubicBezTo>
                    <a:cubicBezTo>
                      <a:pt x="35278" y="35661"/>
                      <a:pt x="35334" y="35652"/>
                      <a:pt x="35390" y="35636"/>
                    </a:cubicBezTo>
                    <a:cubicBezTo>
                      <a:pt x="35372" y="35609"/>
                      <a:pt x="35363" y="35591"/>
                      <a:pt x="35354" y="35564"/>
                    </a:cubicBezTo>
                    <a:cubicBezTo>
                      <a:pt x="35499" y="35488"/>
                      <a:pt x="35638" y="35366"/>
                      <a:pt x="35703" y="35366"/>
                    </a:cubicBezTo>
                    <a:cubicBezTo>
                      <a:pt x="35713" y="35366"/>
                      <a:pt x="35722" y="35369"/>
                      <a:pt x="35728" y="35376"/>
                    </a:cubicBezTo>
                    <a:lnTo>
                      <a:pt x="35728" y="35376"/>
                    </a:lnTo>
                    <a:cubicBezTo>
                      <a:pt x="35727" y="35375"/>
                      <a:pt x="35727" y="35375"/>
                      <a:pt x="35726" y="35375"/>
                    </a:cubicBezTo>
                    <a:cubicBezTo>
                      <a:pt x="35703" y="35375"/>
                      <a:pt x="35622" y="35619"/>
                      <a:pt x="35622" y="35636"/>
                    </a:cubicBezTo>
                    <a:cubicBezTo>
                      <a:pt x="35729" y="35636"/>
                      <a:pt x="35836" y="35627"/>
                      <a:pt x="35943" y="35618"/>
                    </a:cubicBezTo>
                    <a:lnTo>
                      <a:pt x="35943" y="35618"/>
                    </a:lnTo>
                    <a:cubicBezTo>
                      <a:pt x="35943" y="35627"/>
                      <a:pt x="35943" y="35627"/>
                      <a:pt x="35934" y="35636"/>
                    </a:cubicBezTo>
                    <a:lnTo>
                      <a:pt x="36452" y="35636"/>
                    </a:lnTo>
                    <a:cubicBezTo>
                      <a:pt x="36443" y="35636"/>
                      <a:pt x="36416" y="35609"/>
                      <a:pt x="36371" y="35564"/>
                    </a:cubicBezTo>
                    <a:cubicBezTo>
                      <a:pt x="36407" y="35556"/>
                      <a:pt x="36434" y="35493"/>
                      <a:pt x="36461" y="35440"/>
                    </a:cubicBezTo>
                    <a:cubicBezTo>
                      <a:pt x="36532" y="35511"/>
                      <a:pt x="36862" y="35564"/>
                      <a:pt x="36915" y="35564"/>
                    </a:cubicBezTo>
                    <a:cubicBezTo>
                      <a:pt x="36924" y="35564"/>
                      <a:pt x="36996" y="35547"/>
                      <a:pt x="37067" y="35529"/>
                    </a:cubicBezTo>
                    <a:lnTo>
                      <a:pt x="37094" y="35529"/>
                    </a:lnTo>
                    <a:cubicBezTo>
                      <a:pt x="37114" y="35530"/>
                      <a:pt x="37134" y="35530"/>
                      <a:pt x="37154" y="35530"/>
                    </a:cubicBezTo>
                    <a:cubicBezTo>
                      <a:pt x="37288" y="35530"/>
                      <a:pt x="37426" y="35506"/>
                      <a:pt x="37558" y="35475"/>
                    </a:cubicBezTo>
                    <a:cubicBezTo>
                      <a:pt x="37662" y="35606"/>
                      <a:pt x="37861" y="35700"/>
                      <a:pt x="38026" y="35700"/>
                    </a:cubicBezTo>
                    <a:cubicBezTo>
                      <a:pt x="38143" y="35700"/>
                      <a:pt x="38243" y="35652"/>
                      <a:pt x="38280" y="35538"/>
                    </a:cubicBezTo>
                    <a:lnTo>
                      <a:pt x="38280" y="35538"/>
                    </a:lnTo>
                    <a:cubicBezTo>
                      <a:pt x="38257" y="35543"/>
                      <a:pt x="38234" y="35545"/>
                      <a:pt x="38212" y="35545"/>
                    </a:cubicBezTo>
                    <a:cubicBezTo>
                      <a:pt x="38119" y="35545"/>
                      <a:pt x="38044" y="35500"/>
                      <a:pt x="37986" y="35413"/>
                    </a:cubicBezTo>
                    <a:cubicBezTo>
                      <a:pt x="38120" y="35395"/>
                      <a:pt x="38254" y="35368"/>
                      <a:pt x="38387" y="35324"/>
                    </a:cubicBezTo>
                    <a:cubicBezTo>
                      <a:pt x="38432" y="35324"/>
                      <a:pt x="38441" y="35324"/>
                      <a:pt x="38396" y="35332"/>
                    </a:cubicBezTo>
                    <a:cubicBezTo>
                      <a:pt x="38399" y="35333"/>
                      <a:pt x="38401" y="35333"/>
                      <a:pt x="38404" y="35333"/>
                    </a:cubicBezTo>
                    <a:cubicBezTo>
                      <a:pt x="38448" y="35333"/>
                      <a:pt x="38566" y="35274"/>
                      <a:pt x="38691" y="35208"/>
                    </a:cubicBezTo>
                    <a:lnTo>
                      <a:pt x="38691" y="35208"/>
                    </a:lnTo>
                    <a:cubicBezTo>
                      <a:pt x="38673" y="35225"/>
                      <a:pt x="38646" y="35243"/>
                      <a:pt x="38593" y="35270"/>
                    </a:cubicBezTo>
                    <a:cubicBezTo>
                      <a:pt x="38598" y="35271"/>
                      <a:pt x="38604" y="35272"/>
                      <a:pt x="38610" y="35272"/>
                    </a:cubicBezTo>
                    <a:cubicBezTo>
                      <a:pt x="38701" y="35272"/>
                      <a:pt x="38897" y="35159"/>
                      <a:pt x="38914" y="35101"/>
                    </a:cubicBezTo>
                    <a:cubicBezTo>
                      <a:pt x="38914" y="35118"/>
                      <a:pt x="38914" y="35127"/>
                      <a:pt x="38923" y="35136"/>
                    </a:cubicBezTo>
                    <a:cubicBezTo>
                      <a:pt x="38816" y="35217"/>
                      <a:pt x="38664" y="35306"/>
                      <a:pt x="38664" y="35306"/>
                    </a:cubicBezTo>
                    <a:cubicBezTo>
                      <a:pt x="38655" y="35359"/>
                      <a:pt x="38718" y="35404"/>
                      <a:pt x="38798" y="35448"/>
                    </a:cubicBezTo>
                    <a:cubicBezTo>
                      <a:pt x="38780" y="35448"/>
                      <a:pt x="38771" y="35457"/>
                      <a:pt x="38762" y="35466"/>
                    </a:cubicBezTo>
                    <a:cubicBezTo>
                      <a:pt x="38830" y="35505"/>
                      <a:pt x="39015" y="35546"/>
                      <a:pt x="39186" y="35546"/>
                    </a:cubicBezTo>
                    <a:cubicBezTo>
                      <a:pt x="39331" y="35546"/>
                      <a:pt x="39467" y="35517"/>
                      <a:pt x="39512" y="35431"/>
                    </a:cubicBezTo>
                    <a:cubicBezTo>
                      <a:pt x="39440" y="35431"/>
                      <a:pt x="39297" y="35422"/>
                      <a:pt x="39155" y="35422"/>
                    </a:cubicBezTo>
                    <a:cubicBezTo>
                      <a:pt x="39187" y="35410"/>
                      <a:pt x="39231" y="35406"/>
                      <a:pt x="39282" y="35406"/>
                    </a:cubicBezTo>
                    <a:cubicBezTo>
                      <a:pt x="39471" y="35406"/>
                      <a:pt x="39758" y="35468"/>
                      <a:pt x="39913" y="35475"/>
                    </a:cubicBezTo>
                    <a:cubicBezTo>
                      <a:pt x="40190" y="35493"/>
                      <a:pt x="40466" y="35493"/>
                      <a:pt x="40752" y="35502"/>
                    </a:cubicBezTo>
                    <a:cubicBezTo>
                      <a:pt x="40850" y="35529"/>
                      <a:pt x="40939" y="35547"/>
                      <a:pt x="40983" y="35547"/>
                    </a:cubicBezTo>
                    <a:cubicBezTo>
                      <a:pt x="41140" y="35566"/>
                      <a:pt x="41257" y="35577"/>
                      <a:pt x="41352" y="35577"/>
                    </a:cubicBezTo>
                    <a:cubicBezTo>
                      <a:pt x="41479" y="35577"/>
                      <a:pt x="41566" y="35557"/>
                      <a:pt x="41653" y="35511"/>
                    </a:cubicBezTo>
                    <a:cubicBezTo>
                      <a:pt x="41858" y="35493"/>
                      <a:pt x="41902" y="35377"/>
                      <a:pt x="42054" y="35306"/>
                    </a:cubicBezTo>
                    <a:cubicBezTo>
                      <a:pt x="42081" y="35341"/>
                      <a:pt x="42108" y="35377"/>
                      <a:pt x="42134" y="35404"/>
                    </a:cubicBezTo>
                    <a:cubicBezTo>
                      <a:pt x="42099" y="35466"/>
                      <a:pt x="42063" y="35520"/>
                      <a:pt x="42063" y="35520"/>
                    </a:cubicBezTo>
                    <a:cubicBezTo>
                      <a:pt x="42099" y="35533"/>
                      <a:pt x="42192" y="35560"/>
                      <a:pt x="42257" y="35560"/>
                    </a:cubicBezTo>
                    <a:cubicBezTo>
                      <a:pt x="42322" y="35560"/>
                      <a:pt x="42357" y="35533"/>
                      <a:pt x="42277" y="35440"/>
                    </a:cubicBezTo>
                    <a:lnTo>
                      <a:pt x="42277" y="35440"/>
                    </a:lnTo>
                    <a:cubicBezTo>
                      <a:pt x="42554" y="35547"/>
                      <a:pt x="42919" y="35556"/>
                      <a:pt x="43214" y="35564"/>
                    </a:cubicBezTo>
                    <a:cubicBezTo>
                      <a:pt x="43130" y="35648"/>
                      <a:pt x="43033" y="35713"/>
                      <a:pt x="42962" y="35713"/>
                    </a:cubicBezTo>
                    <a:cubicBezTo>
                      <a:pt x="42950" y="35713"/>
                      <a:pt x="42939" y="35711"/>
                      <a:pt x="42928" y="35707"/>
                    </a:cubicBezTo>
                    <a:lnTo>
                      <a:pt x="42928" y="35707"/>
                    </a:lnTo>
                    <a:cubicBezTo>
                      <a:pt x="42944" y="35714"/>
                      <a:pt x="42971" y="35717"/>
                      <a:pt x="43006" y="35717"/>
                    </a:cubicBezTo>
                    <a:cubicBezTo>
                      <a:pt x="43195" y="35717"/>
                      <a:pt x="43620" y="35631"/>
                      <a:pt x="43763" y="35631"/>
                    </a:cubicBezTo>
                    <a:cubicBezTo>
                      <a:pt x="43794" y="35631"/>
                      <a:pt x="43811" y="35635"/>
                      <a:pt x="43811" y="35645"/>
                    </a:cubicBezTo>
                    <a:cubicBezTo>
                      <a:pt x="43811" y="35682"/>
                      <a:pt x="43752" y="35702"/>
                      <a:pt x="43703" y="35710"/>
                    </a:cubicBezTo>
                    <a:lnTo>
                      <a:pt x="43703" y="35710"/>
                    </a:lnTo>
                    <a:cubicBezTo>
                      <a:pt x="43728" y="35709"/>
                      <a:pt x="43756" y="35708"/>
                      <a:pt x="43784" y="35708"/>
                    </a:cubicBezTo>
                    <a:cubicBezTo>
                      <a:pt x="43885" y="35708"/>
                      <a:pt x="43996" y="35716"/>
                      <a:pt x="44043" y="35716"/>
                    </a:cubicBezTo>
                    <a:cubicBezTo>
                      <a:pt x="43856" y="35609"/>
                      <a:pt x="43883" y="35627"/>
                      <a:pt x="43936" y="35556"/>
                    </a:cubicBezTo>
                    <a:cubicBezTo>
                      <a:pt x="43972" y="35556"/>
                      <a:pt x="44004" y="35559"/>
                      <a:pt x="44034" y="35559"/>
                    </a:cubicBezTo>
                    <a:cubicBezTo>
                      <a:pt x="44049" y="35559"/>
                      <a:pt x="44064" y="35558"/>
                      <a:pt x="44079" y="35556"/>
                    </a:cubicBezTo>
                    <a:cubicBezTo>
                      <a:pt x="44273" y="35705"/>
                      <a:pt x="44501" y="35744"/>
                      <a:pt x="44737" y="35744"/>
                    </a:cubicBezTo>
                    <a:cubicBezTo>
                      <a:pt x="44980" y="35744"/>
                      <a:pt x="45231" y="35703"/>
                      <a:pt x="45462" y="35698"/>
                    </a:cubicBezTo>
                    <a:cubicBezTo>
                      <a:pt x="45444" y="35690"/>
                      <a:pt x="45102" y="35493"/>
                      <a:pt x="45389" y="35493"/>
                    </a:cubicBezTo>
                    <a:cubicBezTo>
                      <a:pt x="45395" y="35493"/>
                      <a:pt x="45402" y="35493"/>
                      <a:pt x="45408" y="35493"/>
                    </a:cubicBezTo>
                    <a:cubicBezTo>
                      <a:pt x="45551" y="35502"/>
                      <a:pt x="45658" y="35475"/>
                      <a:pt x="45542" y="35698"/>
                    </a:cubicBezTo>
                    <a:cubicBezTo>
                      <a:pt x="45774" y="35689"/>
                      <a:pt x="46068" y="35680"/>
                      <a:pt x="46345" y="35627"/>
                    </a:cubicBezTo>
                    <a:cubicBezTo>
                      <a:pt x="46372" y="35636"/>
                      <a:pt x="46399" y="35636"/>
                      <a:pt x="46434" y="35636"/>
                    </a:cubicBezTo>
                    <a:cubicBezTo>
                      <a:pt x="46434" y="35627"/>
                      <a:pt x="46434" y="35618"/>
                      <a:pt x="46425" y="35618"/>
                    </a:cubicBezTo>
                    <a:cubicBezTo>
                      <a:pt x="46497" y="35600"/>
                      <a:pt x="46568" y="35582"/>
                      <a:pt x="46639" y="35556"/>
                    </a:cubicBezTo>
                    <a:lnTo>
                      <a:pt x="46639" y="35556"/>
                    </a:lnTo>
                    <a:cubicBezTo>
                      <a:pt x="46631" y="35600"/>
                      <a:pt x="46622" y="35627"/>
                      <a:pt x="46613" y="35636"/>
                    </a:cubicBezTo>
                    <a:cubicBezTo>
                      <a:pt x="46622" y="35636"/>
                      <a:pt x="46711" y="35573"/>
                      <a:pt x="46809" y="35493"/>
                    </a:cubicBezTo>
                    <a:cubicBezTo>
                      <a:pt x="47005" y="35395"/>
                      <a:pt x="47166" y="35261"/>
                      <a:pt x="47246" y="35056"/>
                    </a:cubicBezTo>
                    <a:cubicBezTo>
                      <a:pt x="47264" y="35047"/>
                      <a:pt x="47291" y="35038"/>
                      <a:pt x="47309" y="35029"/>
                    </a:cubicBezTo>
                    <a:cubicBezTo>
                      <a:pt x="47326" y="35101"/>
                      <a:pt x="47362" y="35181"/>
                      <a:pt x="47407" y="35252"/>
                    </a:cubicBezTo>
                    <a:cubicBezTo>
                      <a:pt x="47380" y="35377"/>
                      <a:pt x="47371" y="35520"/>
                      <a:pt x="47317" y="35618"/>
                    </a:cubicBezTo>
                    <a:cubicBezTo>
                      <a:pt x="47386" y="35647"/>
                      <a:pt x="47455" y="35661"/>
                      <a:pt x="47524" y="35661"/>
                    </a:cubicBezTo>
                    <a:cubicBezTo>
                      <a:pt x="47580" y="35661"/>
                      <a:pt x="47636" y="35652"/>
                      <a:pt x="47692" y="35636"/>
                    </a:cubicBezTo>
                    <a:cubicBezTo>
                      <a:pt x="47665" y="35600"/>
                      <a:pt x="47648" y="35564"/>
                      <a:pt x="47639" y="35529"/>
                    </a:cubicBezTo>
                    <a:lnTo>
                      <a:pt x="47639" y="35529"/>
                    </a:lnTo>
                    <a:cubicBezTo>
                      <a:pt x="47701" y="35573"/>
                      <a:pt x="47772" y="35609"/>
                      <a:pt x="47844" y="35627"/>
                    </a:cubicBezTo>
                    <a:cubicBezTo>
                      <a:pt x="47817" y="35564"/>
                      <a:pt x="47897" y="35431"/>
                      <a:pt x="47995" y="35341"/>
                    </a:cubicBezTo>
                    <a:cubicBezTo>
                      <a:pt x="48049" y="35350"/>
                      <a:pt x="48111" y="35368"/>
                      <a:pt x="48156" y="35404"/>
                    </a:cubicBezTo>
                    <a:cubicBezTo>
                      <a:pt x="48076" y="35493"/>
                      <a:pt x="47924" y="35591"/>
                      <a:pt x="47915" y="35636"/>
                    </a:cubicBezTo>
                    <a:cubicBezTo>
                      <a:pt x="47987" y="35640"/>
                      <a:pt x="48058" y="35642"/>
                      <a:pt x="48128" y="35642"/>
                    </a:cubicBezTo>
                    <a:cubicBezTo>
                      <a:pt x="48198" y="35642"/>
                      <a:pt x="48268" y="35640"/>
                      <a:pt x="48334" y="35636"/>
                    </a:cubicBezTo>
                    <a:lnTo>
                      <a:pt x="48754" y="35636"/>
                    </a:lnTo>
                    <a:cubicBezTo>
                      <a:pt x="48745" y="35636"/>
                      <a:pt x="48700" y="35591"/>
                      <a:pt x="48638" y="35538"/>
                    </a:cubicBezTo>
                    <a:lnTo>
                      <a:pt x="48638" y="35538"/>
                    </a:lnTo>
                    <a:cubicBezTo>
                      <a:pt x="48798" y="35573"/>
                      <a:pt x="48959" y="35609"/>
                      <a:pt x="49030" y="35609"/>
                    </a:cubicBezTo>
                    <a:cubicBezTo>
                      <a:pt x="49004" y="35609"/>
                      <a:pt x="49004" y="35564"/>
                      <a:pt x="49039" y="35538"/>
                    </a:cubicBezTo>
                    <a:cubicBezTo>
                      <a:pt x="49119" y="35556"/>
                      <a:pt x="49191" y="35564"/>
                      <a:pt x="49209" y="35564"/>
                    </a:cubicBezTo>
                    <a:cubicBezTo>
                      <a:pt x="49227" y="35564"/>
                      <a:pt x="49271" y="35556"/>
                      <a:pt x="49334" y="35538"/>
                    </a:cubicBezTo>
                    <a:cubicBezTo>
                      <a:pt x="49467" y="35573"/>
                      <a:pt x="49601" y="35627"/>
                      <a:pt x="49735" y="35645"/>
                    </a:cubicBezTo>
                    <a:cubicBezTo>
                      <a:pt x="49673" y="35591"/>
                      <a:pt x="49601" y="35556"/>
                      <a:pt x="49530" y="35529"/>
                    </a:cubicBezTo>
                    <a:cubicBezTo>
                      <a:pt x="49622" y="35486"/>
                      <a:pt x="49719" y="35461"/>
                      <a:pt x="49791" y="35461"/>
                    </a:cubicBezTo>
                    <a:cubicBezTo>
                      <a:pt x="49810" y="35461"/>
                      <a:pt x="49827" y="35463"/>
                      <a:pt x="49842" y="35466"/>
                    </a:cubicBezTo>
                    <a:cubicBezTo>
                      <a:pt x="49869" y="35493"/>
                      <a:pt x="49887" y="35520"/>
                      <a:pt x="49922" y="35538"/>
                    </a:cubicBezTo>
                    <a:cubicBezTo>
                      <a:pt x="49922" y="35573"/>
                      <a:pt x="49905" y="35609"/>
                      <a:pt x="49878" y="35663"/>
                    </a:cubicBezTo>
                    <a:cubicBezTo>
                      <a:pt x="49940" y="35673"/>
                      <a:pt x="50000" y="35677"/>
                      <a:pt x="50055" y="35677"/>
                    </a:cubicBezTo>
                    <a:cubicBezTo>
                      <a:pt x="50094" y="35677"/>
                      <a:pt x="50130" y="35675"/>
                      <a:pt x="50163" y="35671"/>
                    </a:cubicBezTo>
                    <a:cubicBezTo>
                      <a:pt x="50221" y="35689"/>
                      <a:pt x="50279" y="35700"/>
                      <a:pt x="50334" y="35700"/>
                    </a:cubicBezTo>
                    <a:cubicBezTo>
                      <a:pt x="50389" y="35700"/>
                      <a:pt x="50440" y="35689"/>
                      <a:pt x="50484" y="35663"/>
                    </a:cubicBezTo>
                    <a:lnTo>
                      <a:pt x="50484" y="35663"/>
                    </a:lnTo>
                    <a:cubicBezTo>
                      <a:pt x="50475" y="35707"/>
                      <a:pt x="50475" y="35743"/>
                      <a:pt x="50538" y="35743"/>
                    </a:cubicBezTo>
                    <a:cubicBezTo>
                      <a:pt x="50547" y="35698"/>
                      <a:pt x="50556" y="35654"/>
                      <a:pt x="50547" y="35609"/>
                    </a:cubicBezTo>
                    <a:cubicBezTo>
                      <a:pt x="50556" y="35600"/>
                      <a:pt x="50565" y="35582"/>
                      <a:pt x="50565" y="35573"/>
                    </a:cubicBezTo>
                    <a:cubicBezTo>
                      <a:pt x="50620" y="35559"/>
                      <a:pt x="50679" y="35550"/>
                      <a:pt x="50743" y="35550"/>
                    </a:cubicBezTo>
                    <a:cubicBezTo>
                      <a:pt x="50835" y="35550"/>
                      <a:pt x="50939" y="35567"/>
                      <a:pt x="51064" y="35609"/>
                    </a:cubicBezTo>
                    <a:cubicBezTo>
                      <a:pt x="50823" y="35350"/>
                      <a:pt x="51002" y="35493"/>
                      <a:pt x="50913" y="35279"/>
                    </a:cubicBezTo>
                    <a:lnTo>
                      <a:pt x="50913" y="35279"/>
                    </a:lnTo>
                    <a:cubicBezTo>
                      <a:pt x="50964" y="35399"/>
                      <a:pt x="51035" y="35434"/>
                      <a:pt x="51102" y="35434"/>
                    </a:cubicBezTo>
                    <a:cubicBezTo>
                      <a:pt x="51198" y="35434"/>
                      <a:pt x="51284" y="35359"/>
                      <a:pt x="51278" y="35359"/>
                    </a:cubicBezTo>
                    <a:cubicBezTo>
                      <a:pt x="51296" y="35359"/>
                      <a:pt x="51350" y="35350"/>
                      <a:pt x="51412" y="35341"/>
                    </a:cubicBezTo>
                    <a:cubicBezTo>
                      <a:pt x="51439" y="35341"/>
                      <a:pt x="51484" y="35350"/>
                      <a:pt x="51528" y="35368"/>
                    </a:cubicBezTo>
                    <a:cubicBezTo>
                      <a:pt x="51567" y="35377"/>
                      <a:pt x="51610" y="35381"/>
                      <a:pt x="51655" y="35381"/>
                    </a:cubicBezTo>
                    <a:cubicBezTo>
                      <a:pt x="51832" y="35381"/>
                      <a:pt x="52047" y="35323"/>
                      <a:pt x="52188" y="35288"/>
                    </a:cubicBezTo>
                    <a:lnTo>
                      <a:pt x="52188" y="35288"/>
                    </a:lnTo>
                    <a:cubicBezTo>
                      <a:pt x="52126" y="35357"/>
                      <a:pt x="52155" y="35377"/>
                      <a:pt x="52223" y="35377"/>
                    </a:cubicBezTo>
                    <a:cubicBezTo>
                      <a:pt x="52314" y="35377"/>
                      <a:pt x="52474" y="35341"/>
                      <a:pt x="52572" y="35341"/>
                    </a:cubicBezTo>
                    <a:cubicBezTo>
                      <a:pt x="52578" y="35341"/>
                      <a:pt x="52584" y="35341"/>
                      <a:pt x="52590" y="35341"/>
                    </a:cubicBezTo>
                    <a:cubicBezTo>
                      <a:pt x="52536" y="35350"/>
                      <a:pt x="53125" y="35538"/>
                      <a:pt x="53286" y="35547"/>
                    </a:cubicBezTo>
                    <a:cubicBezTo>
                      <a:pt x="53441" y="35565"/>
                      <a:pt x="53557" y="35576"/>
                      <a:pt x="53649" y="35576"/>
                    </a:cubicBezTo>
                    <a:cubicBezTo>
                      <a:pt x="53917" y="35576"/>
                      <a:pt x="53996" y="35486"/>
                      <a:pt x="54320" y="35234"/>
                    </a:cubicBezTo>
                    <a:cubicBezTo>
                      <a:pt x="54345" y="35291"/>
                      <a:pt x="54376" y="35340"/>
                      <a:pt x="54408" y="35381"/>
                    </a:cubicBezTo>
                    <a:lnTo>
                      <a:pt x="54408" y="35381"/>
                    </a:lnTo>
                    <a:cubicBezTo>
                      <a:pt x="54155" y="35040"/>
                      <a:pt x="55311" y="35100"/>
                      <a:pt x="55311" y="35065"/>
                    </a:cubicBezTo>
                    <a:cubicBezTo>
                      <a:pt x="55257" y="35011"/>
                      <a:pt x="55257" y="34958"/>
                      <a:pt x="55329" y="34895"/>
                    </a:cubicBezTo>
                    <a:cubicBezTo>
                      <a:pt x="55333" y="34890"/>
                      <a:pt x="55338" y="34887"/>
                      <a:pt x="55343" y="34887"/>
                    </a:cubicBezTo>
                    <a:cubicBezTo>
                      <a:pt x="55405" y="34887"/>
                      <a:pt x="55490" y="35262"/>
                      <a:pt x="55498" y="35270"/>
                    </a:cubicBezTo>
                    <a:cubicBezTo>
                      <a:pt x="55536" y="35193"/>
                      <a:pt x="55575" y="35157"/>
                      <a:pt x="55617" y="35157"/>
                    </a:cubicBezTo>
                    <a:cubicBezTo>
                      <a:pt x="55644" y="35157"/>
                      <a:pt x="55672" y="35171"/>
                      <a:pt x="55703" y="35199"/>
                    </a:cubicBezTo>
                    <a:cubicBezTo>
                      <a:pt x="55745" y="35332"/>
                      <a:pt x="55445" y="35713"/>
                      <a:pt x="55267" y="35713"/>
                    </a:cubicBezTo>
                    <a:cubicBezTo>
                      <a:pt x="55254" y="35713"/>
                      <a:pt x="55242" y="35711"/>
                      <a:pt x="55230" y="35707"/>
                    </a:cubicBezTo>
                    <a:lnTo>
                      <a:pt x="55230" y="35707"/>
                    </a:lnTo>
                    <a:cubicBezTo>
                      <a:pt x="55246" y="35714"/>
                      <a:pt x="55273" y="35717"/>
                      <a:pt x="55308" y="35717"/>
                    </a:cubicBezTo>
                    <a:cubicBezTo>
                      <a:pt x="55497" y="35717"/>
                      <a:pt x="55922" y="35631"/>
                      <a:pt x="56065" y="35631"/>
                    </a:cubicBezTo>
                    <a:cubicBezTo>
                      <a:pt x="56096" y="35631"/>
                      <a:pt x="56114" y="35635"/>
                      <a:pt x="56114" y="35645"/>
                    </a:cubicBezTo>
                    <a:cubicBezTo>
                      <a:pt x="56114" y="35682"/>
                      <a:pt x="56054" y="35702"/>
                      <a:pt x="56006" y="35710"/>
                    </a:cubicBezTo>
                    <a:lnTo>
                      <a:pt x="56006" y="35710"/>
                    </a:lnTo>
                    <a:cubicBezTo>
                      <a:pt x="56031" y="35709"/>
                      <a:pt x="56058" y="35708"/>
                      <a:pt x="56086" y="35708"/>
                    </a:cubicBezTo>
                    <a:cubicBezTo>
                      <a:pt x="56187" y="35708"/>
                      <a:pt x="56298" y="35716"/>
                      <a:pt x="56346" y="35716"/>
                    </a:cubicBezTo>
                    <a:cubicBezTo>
                      <a:pt x="56114" y="35582"/>
                      <a:pt x="56212" y="35636"/>
                      <a:pt x="56283" y="35475"/>
                    </a:cubicBezTo>
                    <a:lnTo>
                      <a:pt x="56283" y="35475"/>
                    </a:lnTo>
                    <a:cubicBezTo>
                      <a:pt x="56498" y="35690"/>
                      <a:pt x="56763" y="35741"/>
                      <a:pt x="57041" y="35741"/>
                    </a:cubicBezTo>
                    <a:cubicBezTo>
                      <a:pt x="57282" y="35741"/>
                      <a:pt x="57532" y="35702"/>
                      <a:pt x="57764" y="35698"/>
                    </a:cubicBezTo>
                    <a:cubicBezTo>
                      <a:pt x="57738" y="35690"/>
                      <a:pt x="57404" y="35493"/>
                      <a:pt x="57691" y="35493"/>
                    </a:cubicBezTo>
                    <a:cubicBezTo>
                      <a:pt x="57697" y="35493"/>
                      <a:pt x="57704" y="35493"/>
                      <a:pt x="57710" y="35493"/>
                    </a:cubicBezTo>
                    <a:cubicBezTo>
                      <a:pt x="57853" y="35502"/>
                      <a:pt x="57951" y="35475"/>
                      <a:pt x="57835" y="35698"/>
                    </a:cubicBezTo>
                    <a:cubicBezTo>
                      <a:pt x="58433" y="35680"/>
                      <a:pt x="59432" y="35645"/>
                      <a:pt x="59575" y="34922"/>
                    </a:cubicBezTo>
                    <a:cubicBezTo>
                      <a:pt x="59637" y="35199"/>
                      <a:pt x="59834" y="35556"/>
                      <a:pt x="60146" y="35627"/>
                    </a:cubicBezTo>
                    <a:cubicBezTo>
                      <a:pt x="60098" y="35531"/>
                      <a:pt x="60336" y="35249"/>
                      <a:pt x="60444" y="35249"/>
                    </a:cubicBezTo>
                    <a:cubicBezTo>
                      <a:pt x="60457" y="35249"/>
                      <a:pt x="60468" y="35253"/>
                      <a:pt x="60476" y="35261"/>
                    </a:cubicBezTo>
                    <a:cubicBezTo>
                      <a:pt x="60592" y="35377"/>
                      <a:pt x="60235" y="35556"/>
                      <a:pt x="60217" y="35636"/>
                    </a:cubicBezTo>
                    <a:cubicBezTo>
                      <a:pt x="60289" y="35640"/>
                      <a:pt x="60358" y="35642"/>
                      <a:pt x="60427" y="35642"/>
                    </a:cubicBezTo>
                    <a:cubicBezTo>
                      <a:pt x="60496" y="35642"/>
                      <a:pt x="60565" y="35640"/>
                      <a:pt x="60637" y="35636"/>
                    </a:cubicBezTo>
                    <a:cubicBezTo>
                      <a:pt x="60699" y="35591"/>
                      <a:pt x="60503" y="35573"/>
                      <a:pt x="60592" y="35511"/>
                    </a:cubicBezTo>
                    <a:cubicBezTo>
                      <a:pt x="60605" y="35503"/>
                      <a:pt x="60628" y="35499"/>
                      <a:pt x="60658" y="35499"/>
                    </a:cubicBezTo>
                    <a:cubicBezTo>
                      <a:pt x="60828" y="35499"/>
                      <a:pt x="61219" y="35609"/>
                      <a:pt x="61332" y="35609"/>
                    </a:cubicBezTo>
                    <a:cubicBezTo>
                      <a:pt x="61279" y="35609"/>
                      <a:pt x="61323" y="35502"/>
                      <a:pt x="61439" y="35502"/>
                    </a:cubicBezTo>
                    <a:cubicBezTo>
                      <a:pt x="61636" y="35511"/>
                      <a:pt x="61832" y="35609"/>
                      <a:pt x="62028" y="35645"/>
                    </a:cubicBezTo>
                    <a:cubicBezTo>
                      <a:pt x="61966" y="35591"/>
                      <a:pt x="61903" y="35556"/>
                      <a:pt x="61823" y="35529"/>
                    </a:cubicBezTo>
                    <a:cubicBezTo>
                      <a:pt x="61919" y="35483"/>
                      <a:pt x="62017" y="35456"/>
                      <a:pt x="62091" y="35456"/>
                    </a:cubicBezTo>
                    <a:cubicBezTo>
                      <a:pt x="62205" y="35456"/>
                      <a:pt x="62262" y="35517"/>
                      <a:pt x="62171" y="35663"/>
                    </a:cubicBezTo>
                    <a:cubicBezTo>
                      <a:pt x="62237" y="35674"/>
                      <a:pt x="62297" y="35679"/>
                      <a:pt x="62353" y="35679"/>
                    </a:cubicBezTo>
                    <a:cubicBezTo>
                      <a:pt x="62549" y="35679"/>
                      <a:pt x="62685" y="35617"/>
                      <a:pt x="62831" y="35582"/>
                    </a:cubicBezTo>
                    <a:lnTo>
                      <a:pt x="62831" y="35582"/>
                    </a:lnTo>
                    <a:cubicBezTo>
                      <a:pt x="62831" y="35582"/>
                      <a:pt x="62831" y="35582"/>
                      <a:pt x="62831" y="35582"/>
                    </a:cubicBezTo>
                    <a:cubicBezTo>
                      <a:pt x="62897" y="35562"/>
                      <a:pt x="62965" y="35549"/>
                      <a:pt x="63043" y="35549"/>
                    </a:cubicBezTo>
                    <a:cubicBezTo>
                      <a:pt x="63134" y="35549"/>
                      <a:pt x="63237" y="35566"/>
                      <a:pt x="63366" y="35609"/>
                    </a:cubicBezTo>
                    <a:cubicBezTo>
                      <a:pt x="63121" y="35354"/>
                      <a:pt x="63298" y="35489"/>
                      <a:pt x="63219" y="35289"/>
                    </a:cubicBezTo>
                    <a:lnTo>
                      <a:pt x="63219" y="35289"/>
                    </a:lnTo>
                    <a:cubicBezTo>
                      <a:pt x="63266" y="35401"/>
                      <a:pt x="63335" y="35434"/>
                      <a:pt x="63400" y="35434"/>
                    </a:cubicBezTo>
                    <a:cubicBezTo>
                      <a:pt x="63497" y="35434"/>
                      <a:pt x="63586" y="35359"/>
                      <a:pt x="63581" y="35359"/>
                    </a:cubicBezTo>
                    <a:cubicBezTo>
                      <a:pt x="63643" y="35359"/>
                      <a:pt x="63964" y="35279"/>
                      <a:pt x="64018" y="35252"/>
                    </a:cubicBezTo>
                    <a:cubicBezTo>
                      <a:pt x="64366" y="35092"/>
                      <a:pt x="64803" y="34744"/>
                      <a:pt x="64758" y="34298"/>
                    </a:cubicBezTo>
                    <a:lnTo>
                      <a:pt x="64758" y="34298"/>
                    </a:lnTo>
                    <a:cubicBezTo>
                      <a:pt x="64587" y="34321"/>
                      <a:pt x="64584" y="34351"/>
                      <a:pt x="64559" y="34351"/>
                    </a:cubicBezTo>
                    <a:cubicBezTo>
                      <a:pt x="64545" y="34351"/>
                      <a:pt x="64525" y="34341"/>
                      <a:pt x="64464" y="34316"/>
                    </a:cubicBezTo>
                    <a:cubicBezTo>
                      <a:pt x="64401" y="34289"/>
                      <a:pt x="64386" y="34249"/>
                      <a:pt x="64366" y="34249"/>
                    </a:cubicBezTo>
                    <a:cubicBezTo>
                      <a:pt x="64345" y="34249"/>
                      <a:pt x="64321" y="34289"/>
                      <a:pt x="64241" y="34422"/>
                    </a:cubicBezTo>
                    <a:lnTo>
                      <a:pt x="64241" y="34422"/>
                    </a:lnTo>
                    <a:cubicBezTo>
                      <a:pt x="64243" y="34409"/>
                      <a:pt x="64294" y="34002"/>
                      <a:pt x="64276" y="33950"/>
                    </a:cubicBezTo>
                    <a:cubicBezTo>
                      <a:pt x="64339" y="33932"/>
                      <a:pt x="64749" y="33655"/>
                      <a:pt x="64589" y="33468"/>
                    </a:cubicBezTo>
                    <a:lnTo>
                      <a:pt x="64589" y="33468"/>
                    </a:lnTo>
                    <a:cubicBezTo>
                      <a:pt x="64705" y="33602"/>
                      <a:pt x="64544" y="33762"/>
                      <a:pt x="64624" y="33923"/>
                    </a:cubicBezTo>
                    <a:cubicBezTo>
                      <a:pt x="64794" y="33825"/>
                      <a:pt x="64919" y="33700"/>
                      <a:pt x="64999" y="33530"/>
                    </a:cubicBezTo>
                    <a:lnTo>
                      <a:pt x="64999" y="33530"/>
                    </a:lnTo>
                    <a:cubicBezTo>
                      <a:pt x="64970" y="33533"/>
                      <a:pt x="64944" y="33534"/>
                      <a:pt x="64922" y="33534"/>
                    </a:cubicBezTo>
                    <a:cubicBezTo>
                      <a:pt x="64558" y="33534"/>
                      <a:pt x="64939" y="33274"/>
                      <a:pt x="64838" y="33022"/>
                    </a:cubicBezTo>
                    <a:lnTo>
                      <a:pt x="64838" y="33022"/>
                    </a:lnTo>
                    <a:cubicBezTo>
                      <a:pt x="64796" y="33165"/>
                      <a:pt x="64769" y="33236"/>
                      <a:pt x="64755" y="33236"/>
                    </a:cubicBezTo>
                    <a:cubicBezTo>
                      <a:pt x="64745" y="33236"/>
                      <a:pt x="64740" y="33203"/>
                      <a:pt x="64740" y="33138"/>
                    </a:cubicBezTo>
                    <a:cubicBezTo>
                      <a:pt x="64726" y="33250"/>
                      <a:pt x="64690" y="33373"/>
                      <a:pt x="64645" y="33373"/>
                    </a:cubicBezTo>
                    <a:cubicBezTo>
                      <a:pt x="64633" y="33373"/>
                      <a:pt x="64620" y="33364"/>
                      <a:pt x="64606" y="33343"/>
                    </a:cubicBezTo>
                    <a:cubicBezTo>
                      <a:pt x="64507" y="33183"/>
                      <a:pt x="64695" y="33114"/>
                      <a:pt x="64551" y="33114"/>
                    </a:cubicBezTo>
                    <a:cubicBezTo>
                      <a:pt x="64527" y="33114"/>
                      <a:pt x="64493" y="33116"/>
                      <a:pt x="64446" y="33120"/>
                    </a:cubicBezTo>
                    <a:cubicBezTo>
                      <a:pt x="64562" y="33022"/>
                      <a:pt x="64794" y="32852"/>
                      <a:pt x="64812" y="32835"/>
                    </a:cubicBezTo>
                    <a:cubicBezTo>
                      <a:pt x="65026" y="32638"/>
                      <a:pt x="65213" y="32540"/>
                      <a:pt x="65293" y="32183"/>
                    </a:cubicBezTo>
                    <a:lnTo>
                      <a:pt x="65293" y="32183"/>
                    </a:lnTo>
                    <a:cubicBezTo>
                      <a:pt x="65264" y="32206"/>
                      <a:pt x="65233" y="32216"/>
                      <a:pt x="65202" y="32216"/>
                    </a:cubicBezTo>
                    <a:cubicBezTo>
                      <a:pt x="64985" y="32216"/>
                      <a:pt x="64745" y="31741"/>
                      <a:pt x="64838" y="31702"/>
                    </a:cubicBezTo>
                    <a:cubicBezTo>
                      <a:pt x="64753" y="31676"/>
                      <a:pt x="64668" y="31594"/>
                      <a:pt x="64661" y="31594"/>
                    </a:cubicBezTo>
                    <a:cubicBezTo>
                      <a:pt x="64660" y="31594"/>
                      <a:pt x="64660" y="31594"/>
                      <a:pt x="64660" y="31595"/>
                    </a:cubicBezTo>
                    <a:cubicBezTo>
                      <a:pt x="64642" y="31577"/>
                      <a:pt x="64623" y="31570"/>
                      <a:pt x="64603" y="31570"/>
                    </a:cubicBezTo>
                    <a:cubicBezTo>
                      <a:pt x="64539" y="31570"/>
                      <a:pt x="64463" y="31641"/>
                      <a:pt x="64364" y="31641"/>
                    </a:cubicBezTo>
                    <a:cubicBezTo>
                      <a:pt x="64356" y="31641"/>
                      <a:pt x="64347" y="31640"/>
                      <a:pt x="64339" y="31639"/>
                    </a:cubicBezTo>
                    <a:cubicBezTo>
                      <a:pt x="64294" y="31568"/>
                      <a:pt x="64330" y="31523"/>
                      <a:pt x="64446" y="31514"/>
                    </a:cubicBezTo>
                    <a:cubicBezTo>
                      <a:pt x="64223" y="31434"/>
                      <a:pt x="63902" y="31140"/>
                      <a:pt x="64312" y="31104"/>
                    </a:cubicBezTo>
                    <a:cubicBezTo>
                      <a:pt x="64320" y="31103"/>
                      <a:pt x="64328" y="31103"/>
                      <a:pt x="64335" y="31103"/>
                    </a:cubicBezTo>
                    <a:cubicBezTo>
                      <a:pt x="64549" y="31103"/>
                      <a:pt x="64853" y="31439"/>
                      <a:pt x="64999" y="31559"/>
                    </a:cubicBezTo>
                    <a:cubicBezTo>
                      <a:pt x="64990" y="31497"/>
                      <a:pt x="64921" y="30744"/>
                      <a:pt x="64936" y="30695"/>
                    </a:cubicBezTo>
                    <a:lnTo>
                      <a:pt x="64936" y="30695"/>
                    </a:lnTo>
                    <a:cubicBezTo>
                      <a:pt x="64909" y="30757"/>
                      <a:pt x="64856" y="30783"/>
                      <a:pt x="64785" y="30792"/>
                    </a:cubicBezTo>
                    <a:cubicBezTo>
                      <a:pt x="64740" y="30792"/>
                      <a:pt x="64847" y="30114"/>
                      <a:pt x="64874" y="30042"/>
                    </a:cubicBezTo>
                    <a:cubicBezTo>
                      <a:pt x="64964" y="30053"/>
                      <a:pt x="65029" y="30057"/>
                      <a:pt x="65074" y="30057"/>
                    </a:cubicBezTo>
                    <a:cubicBezTo>
                      <a:pt x="65300" y="30057"/>
                      <a:pt x="65010" y="29945"/>
                      <a:pt x="64824" y="29945"/>
                    </a:cubicBezTo>
                    <a:cubicBezTo>
                      <a:pt x="64737" y="29945"/>
                      <a:pt x="64673" y="29970"/>
                      <a:pt x="64696" y="30042"/>
                    </a:cubicBezTo>
                    <a:cubicBezTo>
                      <a:pt x="64624" y="29909"/>
                      <a:pt x="64803" y="29730"/>
                      <a:pt x="64767" y="29632"/>
                    </a:cubicBezTo>
                    <a:cubicBezTo>
                      <a:pt x="64740" y="29534"/>
                      <a:pt x="64410" y="29489"/>
                      <a:pt x="64419" y="29320"/>
                    </a:cubicBezTo>
                    <a:cubicBezTo>
                      <a:pt x="64421" y="29273"/>
                      <a:pt x="64446" y="29256"/>
                      <a:pt x="64481" y="29256"/>
                    </a:cubicBezTo>
                    <a:cubicBezTo>
                      <a:pt x="64581" y="29256"/>
                      <a:pt x="64770" y="29396"/>
                      <a:pt x="64803" y="29409"/>
                    </a:cubicBezTo>
                    <a:cubicBezTo>
                      <a:pt x="64812" y="29329"/>
                      <a:pt x="64740" y="28651"/>
                      <a:pt x="64821" y="28633"/>
                    </a:cubicBezTo>
                    <a:lnTo>
                      <a:pt x="64821" y="28633"/>
                    </a:lnTo>
                    <a:cubicBezTo>
                      <a:pt x="64705" y="28642"/>
                      <a:pt x="64713" y="29123"/>
                      <a:pt x="64562" y="29177"/>
                    </a:cubicBezTo>
                    <a:cubicBezTo>
                      <a:pt x="64606" y="29159"/>
                      <a:pt x="64294" y="28954"/>
                      <a:pt x="64276" y="28954"/>
                    </a:cubicBezTo>
                    <a:cubicBezTo>
                      <a:pt x="64276" y="28945"/>
                      <a:pt x="64503" y="28864"/>
                      <a:pt x="64524" y="28864"/>
                    </a:cubicBezTo>
                    <a:cubicBezTo>
                      <a:pt x="64525" y="28864"/>
                      <a:pt x="64526" y="28864"/>
                      <a:pt x="64526" y="28864"/>
                    </a:cubicBezTo>
                    <a:lnTo>
                      <a:pt x="64526" y="28864"/>
                    </a:lnTo>
                    <a:cubicBezTo>
                      <a:pt x="64481" y="28766"/>
                      <a:pt x="64446" y="28668"/>
                      <a:pt x="64410" y="28561"/>
                    </a:cubicBezTo>
                    <a:cubicBezTo>
                      <a:pt x="64416" y="28551"/>
                      <a:pt x="64269" y="28533"/>
                      <a:pt x="64108" y="28533"/>
                    </a:cubicBezTo>
                    <a:cubicBezTo>
                      <a:pt x="64004" y="28533"/>
                      <a:pt x="63893" y="28540"/>
                      <a:pt x="63812" y="28561"/>
                    </a:cubicBezTo>
                    <a:cubicBezTo>
                      <a:pt x="63955" y="28472"/>
                      <a:pt x="64107" y="28321"/>
                      <a:pt x="64214" y="28196"/>
                    </a:cubicBezTo>
                    <a:lnTo>
                      <a:pt x="64214" y="28196"/>
                    </a:lnTo>
                    <a:cubicBezTo>
                      <a:pt x="64184" y="28259"/>
                      <a:pt x="64176" y="28284"/>
                      <a:pt x="64182" y="28284"/>
                    </a:cubicBezTo>
                    <a:cubicBezTo>
                      <a:pt x="64209" y="28284"/>
                      <a:pt x="64476" y="27860"/>
                      <a:pt x="64490" y="27839"/>
                    </a:cubicBezTo>
                    <a:cubicBezTo>
                      <a:pt x="64627" y="27670"/>
                      <a:pt x="64729" y="27614"/>
                      <a:pt x="64787" y="27614"/>
                    </a:cubicBezTo>
                    <a:cubicBezTo>
                      <a:pt x="64872" y="27614"/>
                      <a:pt x="64861" y="27736"/>
                      <a:pt x="64722" y="27794"/>
                    </a:cubicBezTo>
                    <a:cubicBezTo>
                      <a:pt x="64756" y="27805"/>
                      <a:pt x="64852" y="27935"/>
                      <a:pt x="64937" y="27935"/>
                    </a:cubicBezTo>
                    <a:cubicBezTo>
                      <a:pt x="64988" y="27935"/>
                      <a:pt x="65035" y="27888"/>
                      <a:pt x="65061" y="27741"/>
                    </a:cubicBezTo>
                    <a:cubicBezTo>
                      <a:pt x="65088" y="27616"/>
                      <a:pt x="65124" y="27491"/>
                      <a:pt x="65097" y="27357"/>
                    </a:cubicBezTo>
                    <a:cubicBezTo>
                      <a:pt x="65061" y="27143"/>
                      <a:pt x="64803" y="27063"/>
                      <a:pt x="64803" y="26840"/>
                    </a:cubicBezTo>
                    <a:cubicBezTo>
                      <a:pt x="64812" y="26117"/>
                      <a:pt x="65356" y="25742"/>
                      <a:pt x="64401" y="25323"/>
                    </a:cubicBezTo>
                    <a:cubicBezTo>
                      <a:pt x="64473" y="25296"/>
                      <a:pt x="64687" y="25189"/>
                      <a:pt x="64722" y="25109"/>
                    </a:cubicBezTo>
                    <a:lnTo>
                      <a:pt x="64722" y="25109"/>
                    </a:lnTo>
                    <a:cubicBezTo>
                      <a:pt x="64716" y="25121"/>
                      <a:pt x="64708" y="25127"/>
                      <a:pt x="64697" y="25127"/>
                    </a:cubicBezTo>
                    <a:cubicBezTo>
                      <a:pt x="64615" y="25127"/>
                      <a:pt x="64418" y="24786"/>
                      <a:pt x="64410" y="24565"/>
                    </a:cubicBezTo>
                    <a:cubicBezTo>
                      <a:pt x="64400" y="24572"/>
                      <a:pt x="64389" y="24576"/>
                      <a:pt x="64378" y="24576"/>
                    </a:cubicBezTo>
                    <a:cubicBezTo>
                      <a:pt x="64360" y="24576"/>
                      <a:pt x="64339" y="24565"/>
                      <a:pt x="64312" y="24538"/>
                    </a:cubicBezTo>
                    <a:cubicBezTo>
                      <a:pt x="64276" y="24511"/>
                      <a:pt x="63928" y="24413"/>
                      <a:pt x="64053" y="24351"/>
                    </a:cubicBezTo>
                    <a:cubicBezTo>
                      <a:pt x="64058" y="24348"/>
                      <a:pt x="64068" y="24347"/>
                      <a:pt x="64083" y="24347"/>
                    </a:cubicBezTo>
                    <a:cubicBezTo>
                      <a:pt x="64132" y="24347"/>
                      <a:pt x="64230" y="24359"/>
                      <a:pt x="64308" y="24359"/>
                    </a:cubicBezTo>
                    <a:cubicBezTo>
                      <a:pt x="64370" y="24359"/>
                      <a:pt x="64419" y="24352"/>
                      <a:pt x="64419" y="24324"/>
                    </a:cubicBezTo>
                    <a:cubicBezTo>
                      <a:pt x="64419" y="24137"/>
                      <a:pt x="64027" y="24172"/>
                      <a:pt x="64009" y="24056"/>
                    </a:cubicBezTo>
                    <a:cubicBezTo>
                      <a:pt x="63982" y="23869"/>
                      <a:pt x="64196" y="23735"/>
                      <a:pt x="64232" y="23503"/>
                    </a:cubicBezTo>
                    <a:cubicBezTo>
                      <a:pt x="64241" y="23414"/>
                      <a:pt x="64098" y="22638"/>
                      <a:pt x="64053" y="22549"/>
                    </a:cubicBezTo>
                    <a:lnTo>
                      <a:pt x="64053" y="22549"/>
                    </a:lnTo>
                    <a:cubicBezTo>
                      <a:pt x="64055" y="22549"/>
                      <a:pt x="64058" y="22550"/>
                      <a:pt x="64062" y="22550"/>
                    </a:cubicBezTo>
                    <a:cubicBezTo>
                      <a:pt x="64113" y="22550"/>
                      <a:pt x="64324" y="22510"/>
                      <a:pt x="64391" y="22510"/>
                    </a:cubicBezTo>
                    <a:cubicBezTo>
                      <a:pt x="64401" y="22510"/>
                      <a:pt x="64408" y="22511"/>
                      <a:pt x="64410" y="22513"/>
                    </a:cubicBezTo>
                    <a:cubicBezTo>
                      <a:pt x="64348" y="22708"/>
                      <a:pt x="64541" y="23254"/>
                      <a:pt x="64692" y="23254"/>
                    </a:cubicBezTo>
                    <a:cubicBezTo>
                      <a:pt x="64693" y="23254"/>
                      <a:pt x="64694" y="23254"/>
                      <a:pt x="64696" y="23253"/>
                    </a:cubicBezTo>
                    <a:cubicBezTo>
                      <a:pt x="64687" y="23227"/>
                      <a:pt x="64894" y="22709"/>
                      <a:pt x="64654" y="22709"/>
                    </a:cubicBezTo>
                    <a:cubicBezTo>
                      <a:pt x="64650" y="22709"/>
                      <a:pt x="64646" y="22709"/>
                      <a:pt x="64642" y="22709"/>
                    </a:cubicBezTo>
                    <a:cubicBezTo>
                      <a:pt x="64525" y="22718"/>
                      <a:pt x="64684" y="22971"/>
                      <a:pt x="64666" y="22971"/>
                    </a:cubicBezTo>
                    <a:cubicBezTo>
                      <a:pt x="64664" y="22971"/>
                      <a:pt x="64663" y="22970"/>
                      <a:pt x="64660" y="22968"/>
                    </a:cubicBezTo>
                    <a:cubicBezTo>
                      <a:pt x="64598" y="22897"/>
                      <a:pt x="64535" y="22825"/>
                      <a:pt x="64490" y="22745"/>
                    </a:cubicBezTo>
                    <a:lnTo>
                      <a:pt x="64490" y="22745"/>
                    </a:lnTo>
                    <a:cubicBezTo>
                      <a:pt x="64505" y="22750"/>
                      <a:pt x="64518" y="22752"/>
                      <a:pt x="64529" y="22752"/>
                    </a:cubicBezTo>
                    <a:cubicBezTo>
                      <a:pt x="64717" y="22752"/>
                      <a:pt x="64486" y="22150"/>
                      <a:pt x="64381" y="22150"/>
                    </a:cubicBezTo>
                    <a:cubicBezTo>
                      <a:pt x="64372" y="22150"/>
                      <a:pt x="64364" y="22155"/>
                      <a:pt x="64357" y="22165"/>
                    </a:cubicBezTo>
                    <a:cubicBezTo>
                      <a:pt x="64371" y="22143"/>
                      <a:pt x="64388" y="22134"/>
                      <a:pt x="64408" y="22134"/>
                    </a:cubicBezTo>
                    <a:cubicBezTo>
                      <a:pt x="64475" y="22134"/>
                      <a:pt x="64566" y="22235"/>
                      <a:pt x="64639" y="22235"/>
                    </a:cubicBezTo>
                    <a:cubicBezTo>
                      <a:pt x="64663" y="22235"/>
                      <a:pt x="64686" y="22224"/>
                      <a:pt x="64705" y="22192"/>
                    </a:cubicBezTo>
                    <a:lnTo>
                      <a:pt x="64705" y="22192"/>
                    </a:lnTo>
                    <a:cubicBezTo>
                      <a:pt x="64704" y="22192"/>
                      <a:pt x="64704" y="22192"/>
                      <a:pt x="64704" y="22192"/>
                    </a:cubicBezTo>
                    <a:cubicBezTo>
                      <a:pt x="64666" y="22192"/>
                      <a:pt x="63530" y="21522"/>
                      <a:pt x="63732" y="21451"/>
                    </a:cubicBezTo>
                    <a:cubicBezTo>
                      <a:pt x="63737" y="21450"/>
                      <a:pt x="63742" y="21449"/>
                      <a:pt x="63748" y="21449"/>
                    </a:cubicBezTo>
                    <a:cubicBezTo>
                      <a:pt x="63860" y="21449"/>
                      <a:pt x="64177" y="21764"/>
                      <a:pt x="64171" y="21797"/>
                    </a:cubicBezTo>
                    <a:lnTo>
                      <a:pt x="64171" y="21797"/>
                    </a:lnTo>
                    <a:cubicBezTo>
                      <a:pt x="64214" y="21726"/>
                      <a:pt x="64241" y="21647"/>
                      <a:pt x="64250" y="21558"/>
                    </a:cubicBezTo>
                    <a:cubicBezTo>
                      <a:pt x="64250" y="21594"/>
                      <a:pt x="64285" y="21880"/>
                      <a:pt x="64312" y="21889"/>
                    </a:cubicBezTo>
                    <a:cubicBezTo>
                      <a:pt x="64335" y="21901"/>
                      <a:pt x="64356" y="21907"/>
                      <a:pt x="64378" y="21907"/>
                    </a:cubicBezTo>
                    <a:cubicBezTo>
                      <a:pt x="64534" y="21907"/>
                      <a:pt x="64659" y="21603"/>
                      <a:pt x="64785" y="21603"/>
                    </a:cubicBezTo>
                    <a:cubicBezTo>
                      <a:pt x="64803" y="21603"/>
                      <a:pt x="64794" y="22049"/>
                      <a:pt x="64812" y="22067"/>
                    </a:cubicBezTo>
                    <a:cubicBezTo>
                      <a:pt x="64919" y="22005"/>
                      <a:pt x="65249" y="21389"/>
                      <a:pt x="65186" y="21166"/>
                    </a:cubicBezTo>
                    <a:lnTo>
                      <a:pt x="65186" y="21166"/>
                    </a:lnTo>
                    <a:cubicBezTo>
                      <a:pt x="64988" y="21259"/>
                      <a:pt x="64965" y="21573"/>
                      <a:pt x="64916" y="21573"/>
                    </a:cubicBezTo>
                    <a:cubicBezTo>
                      <a:pt x="64890" y="21573"/>
                      <a:pt x="64856" y="21485"/>
                      <a:pt x="64785" y="21228"/>
                    </a:cubicBezTo>
                    <a:cubicBezTo>
                      <a:pt x="64776" y="21228"/>
                      <a:pt x="64767" y="21228"/>
                      <a:pt x="64759" y="21228"/>
                    </a:cubicBezTo>
                    <a:cubicBezTo>
                      <a:pt x="64630" y="21228"/>
                      <a:pt x="64541" y="21290"/>
                      <a:pt x="64499" y="21416"/>
                    </a:cubicBezTo>
                    <a:cubicBezTo>
                      <a:pt x="64419" y="21121"/>
                      <a:pt x="64892" y="21112"/>
                      <a:pt x="64865" y="20836"/>
                    </a:cubicBezTo>
                    <a:lnTo>
                      <a:pt x="64865" y="20836"/>
                    </a:lnTo>
                    <a:cubicBezTo>
                      <a:pt x="64901" y="20908"/>
                      <a:pt x="64929" y="20937"/>
                      <a:pt x="64951" y="20937"/>
                    </a:cubicBezTo>
                    <a:cubicBezTo>
                      <a:pt x="65038" y="20937"/>
                      <a:pt x="65036" y="20493"/>
                      <a:pt x="65035" y="20493"/>
                    </a:cubicBezTo>
                    <a:lnTo>
                      <a:pt x="65035" y="20493"/>
                    </a:lnTo>
                    <a:cubicBezTo>
                      <a:pt x="65035" y="20493"/>
                      <a:pt x="65035" y="20497"/>
                      <a:pt x="65035" y="20506"/>
                    </a:cubicBezTo>
                    <a:cubicBezTo>
                      <a:pt x="65035" y="20533"/>
                      <a:pt x="65032" y="20544"/>
                      <a:pt x="65028" y="20544"/>
                    </a:cubicBezTo>
                    <a:cubicBezTo>
                      <a:pt x="65019" y="20544"/>
                      <a:pt x="65002" y="20482"/>
                      <a:pt x="64990" y="20408"/>
                    </a:cubicBezTo>
                    <a:lnTo>
                      <a:pt x="64990" y="20408"/>
                    </a:lnTo>
                    <a:cubicBezTo>
                      <a:pt x="65017" y="20434"/>
                      <a:pt x="65061" y="20443"/>
                      <a:pt x="65160" y="20452"/>
                    </a:cubicBezTo>
                    <a:cubicBezTo>
                      <a:pt x="65231" y="20229"/>
                      <a:pt x="65391" y="19739"/>
                      <a:pt x="65374" y="19516"/>
                    </a:cubicBezTo>
                    <a:cubicBezTo>
                      <a:pt x="65356" y="19185"/>
                      <a:pt x="65365" y="19328"/>
                      <a:pt x="65151" y="18998"/>
                    </a:cubicBezTo>
                    <a:cubicBezTo>
                      <a:pt x="65097" y="18918"/>
                      <a:pt x="64383" y="17803"/>
                      <a:pt x="64419" y="17803"/>
                    </a:cubicBezTo>
                    <a:cubicBezTo>
                      <a:pt x="64421" y="17802"/>
                      <a:pt x="64423" y="17802"/>
                      <a:pt x="64425" y="17802"/>
                    </a:cubicBezTo>
                    <a:cubicBezTo>
                      <a:pt x="64495" y="17802"/>
                      <a:pt x="64722" y="18081"/>
                      <a:pt x="64713" y="18142"/>
                    </a:cubicBezTo>
                    <a:cubicBezTo>
                      <a:pt x="64776" y="18133"/>
                      <a:pt x="65124" y="17821"/>
                      <a:pt x="65168" y="17758"/>
                    </a:cubicBezTo>
                    <a:lnTo>
                      <a:pt x="65168" y="17758"/>
                    </a:lnTo>
                    <a:cubicBezTo>
                      <a:pt x="65094" y="17928"/>
                      <a:pt x="65092" y="17987"/>
                      <a:pt x="65124" y="17987"/>
                    </a:cubicBezTo>
                    <a:cubicBezTo>
                      <a:pt x="65187" y="17987"/>
                      <a:pt x="65386" y="17749"/>
                      <a:pt x="65409" y="17678"/>
                    </a:cubicBezTo>
                    <a:cubicBezTo>
                      <a:pt x="65413" y="17671"/>
                      <a:pt x="65396" y="17668"/>
                      <a:pt x="65367" y="17668"/>
                    </a:cubicBezTo>
                    <a:cubicBezTo>
                      <a:pt x="65245" y="17668"/>
                      <a:pt x="64899" y="17719"/>
                      <a:pt x="64856" y="17740"/>
                    </a:cubicBezTo>
                    <a:cubicBezTo>
                      <a:pt x="64874" y="17660"/>
                      <a:pt x="64883" y="16955"/>
                      <a:pt x="64901" y="16946"/>
                    </a:cubicBezTo>
                    <a:cubicBezTo>
                      <a:pt x="65445" y="16589"/>
                      <a:pt x="64892" y="16688"/>
                      <a:pt x="64892" y="16358"/>
                    </a:cubicBezTo>
                    <a:cubicBezTo>
                      <a:pt x="64892" y="16334"/>
                      <a:pt x="64910" y="16324"/>
                      <a:pt x="64935" y="16324"/>
                    </a:cubicBezTo>
                    <a:cubicBezTo>
                      <a:pt x="64994" y="16324"/>
                      <a:pt x="65092" y="16379"/>
                      <a:pt x="65079" y="16429"/>
                    </a:cubicBezTo>
                    <a:cubicBezTo>
                      <a:pt x="65168" y="16072"/>
                      <a:pt x="65026" y="15858"/>
                      <a:pt x="64874" y="15706"/>
                    </a:cubicBezTo>
                    <a:cubicBezTo>
                      <a:pt x="65044" y="15572"/>
                      <a:pt x="65374" y="15019"/>
                      <a:pt x="64945" y="15002"/>
                    </a:cubicBezTo>
                    <a:cubicBezTo>
                      <a:pt x="64981" y="14993"/>
                      <a:pt x="65329" y="14894"/>
                      <a:pt x="65186" y="14779"/>
                    </a:cubicBezTo>
                    <a:cubicBezTo>
                      <a:pt x="65153" y="14754"/>
                      <a:pt x="65127" y="14744"/>
                      <a:pt x="65105" y="14744"/>
                    </a:cubicBezTo>
                    <a:cubicBezTo>
                      <a:pt x="65023" y="14744"/>
                      <a:pt x="65016" y="14888"/>
                      <a:pt x="64980" y="14888"/>
                    </a:cubicBezTo>
                    <a:cubicBezTo>
                      <a:pt x="64977" y="14888"/>
                      <a:pt x="64975" y="14887"/>
                      <a:pt x="64972" y="14886"/>
                    </a:cubicBezTo>
                    <a:cubicBezTo>
                      <a:pt x="64856" y="14788"/>
                      <a:pt x="64749" y="14672"/>
                      <a:pt x="64669" y="14547"/>
                    </a:cubicBezTo>
                    <a:lnTo>
                      <a:pt x="64669" y="14547"/>
                    </a:lnTo>
                    <a:cubicBezTo>
                      <a:pt x="64682" y="14559"/>
                      <a:pt x="65134" y="14672"/>
                      <a:pt x="65186" y="14680"/>
                    </a:cubicBezTo>
                    <a:cubicBezTo>
                      <a:pt x="65195" y="14618"/>
                      <a:pt x="65231" y="14306"/>
                      <a:pt x="65142" y="14279"/>
                    </a:cubicBezTo>
                    <a:cubicBezTo>
                      <a:pt x="65026" y="14315"/>
                      <a:pt x="64919" y="14377"/>
                      <a:pt x="64821" y="14457"/>
                    </a:cubicBezTo>
                    <a:cubicBezTo>
                      <a:pt x="64812" y="14457"/>
                      <a:pt x="65338" y="13815"/>
                      <a:pt x="64865" y="13815"/>
                    </a:cubicBezTo>
                    <a:cubicBezTo>
                      <a:pt x="64865" y="13750"/>
                      <a:pt x="64907" y="13738"/>
                      <a:pt x="64958" y="13738"/>
                    </a:cubicBezTo>
                    <a:cubicBezTo>
                      <a:pt x="64989" y="13738"/>
                      <a:pt x="65023" y="13742"/>
                      <a:pt x="65052" y="13742"/>
                    </a:cubicBezTo>
                    <a:cubicBezTo>
                      <a:pt x="65093" y="13742"/>
                      <a:pt x="65124" y="13733"/>
                      <a:pt x="65124" y="13690"/>
                    </a:cubicBezTo>
                    <a:cubicBezTo>
                      <a:pt x="65124" y="13815"/>
                      <a:pt x="65124" y="13949"/>
                      <a:pt x="65133" y="14074"/>
                    </a:cubicBezTo>
                    <a:cubicBezTo>
                      <a:pt x="65293" y="14056"/>
                      <a:pt x="65231" y="13253"/>
                      <a:pt x="65240" y="13146"/>
                    </a:cubicBezTo>
                    <a:lnTo>
                      <a:pt x="65240" y="13146"/>
                    </a:lnTo>
                    <a:cubicBezTo>
                      <a:pt x="65182" y="13163"/>
                      <a:pt x="65070" y="13234"/>
                      <a:pt x="64985" y="13234"/>
                    </a:cubicBezTo>
                    <a:cubicBezTo>
                      <a:pt x="64940" y="13234"/>
                      <a:pt x="64902" y="13214"/>
                      <a:pt x="64883" y="13155"/>
                    </a:cubicBezTo>
                    <a:cubicBezTo>
                      <a:pt x="64856" y="13084"/>
                      <a:pt x="65258" y="12968"/>
                      <a:pt x="65267" y="12843"/>
                    </a:cubicBezTo>
                    <a:lnTo>
                      <a:pt x="65267" y="12843"/>
                    </a:lnTo>
                    <a:cubicBezTo>
                      <a:pt x="65241" y="12875"/>
                      <a:pt x="65221" y="12888"/>
                      <a:pt x="65206" y="12888"/>
                    </a:cubicBezTo>
                    <a:cubicBezTo>
                      <a:pt x="65135" y="12888"/>
                      <a:pt x="65179" y="12572"/>
                      <a:pt x="65186" y="12513"/>
                    </a:cubicBezTo>
                    <a:cubicBezTo>
                      <a:pt x="65240" y="12227"/>
                      <a:pt x="65133" y="12325"/>
                      <a:pt x="65365" y="12245"/>
                    </a:cubicBezTo>
                    <a:cubicBezTo>
                      <a:pt x="65383" y="12138"/>
                      <a:pt x="65383" y="12022"/>
                      <a:pt x="65365" y="11915"/>
                    </a:cubicBezTo>
                    <a:lnTo>
                      <a:pt x="65365" y="11915"/>
                    </a:lnTo>
                    <a:cubicBezTo>
                      <a:pt x="65362" y="11920"/>
                      <a:pt x="65233" y="11938"/>
                      <a:pt x="65093" y="11938"/>
                    </a:cubicBezTo>
                    <a:cubicBezTo>
                      <a:pt x="64921" y="11938"/>
                      <a:pt x="64735" y="11911"/>
                      <a:pt x="64749" y="11799"/>
                    </a:cubicBezTo>
                    <a:lnTo>
                      <a:pt x="64749" y="11799"/>
                    </a:lnTo>
                    <a:cubicBezTo>
                      <a:pt x="64747" y="11830"/>
                      <a:pt x="64770" y="11842"/>
                      <a:pt x="64807" y="11842"/>
                    </a:cubicBezTo>
                    <a:cubicBezTo>
                      <a:pt x="64912" y="11842"/>
                      <a:pt x="65125" y="11749"/>
                      <a:pt x="65204" y="11710"/>
                    </a:cubicBezTo>
                    <a:cubicBezTo>
                      <a:pt x="64910" y="11636"/>
                      <a:pt x="64788" y="11473"/>
                      <a:pt x="65077" y="11473"/>
                    </a:cubicBezTo>
                    <a:cubicBezTo>
                      <a:pt x="65104" y="11473"/>
                      <a:pt x="65134" y="11475"/>
                      <a:pt x="65168" y="11478"/>
                    </a:cubicBezTo>
                    <a:cubicBezTo>
                      <a:pt x="65284" y="11281"/>
                      <a:pt x="64696" y="10978"/>
                      <a:pt x="64660" y="10773"/>
                    </a:cubicBezTo>
                    <a:cubicBezTo>
                      <a:pt x="64705" y="10764"/>
                      <a:pt x="64749" y="10746"/>
                      <a:pt x="64785" y="10719"/>
                    </a:cubicBezTo>
                    <a:cubicBezTo>
                      <a:pt x="64418" y="10552"/>
                      <a:pt x="64664" y="10363"/>
                      <a:pt x="64823" y="10363"/>
                    </a:cubicBezTo>
                    <a:cubicBezTo>
                      <a:pt x="64841" y="10363"/>
                      <a:pt x="64859" y="10366"/>
                      <a:pt x="64874" y="10372"/>
                    </a:cubicBezTo>
                    <a:cubicBezTo>
                      <a:pt x="64890" y="10543"/>
                      <a:pt x="64959" y="10632"/>
                      <a:pt x="65074" y="10632"/>
                    </a:cubicBezTo>
                    <a:cubicBezTo>
                      <a:pt x="65084" y="10632"/>
                      <a:pt x="65095" y="10632"/>
                      <a:pt x="65106" y="10630"/>
                    </a:cubicBezTo>
                    <a:cubicBezTo>
                      <a:pt x="65088" y="10586"/>
                      <a:pt x="65052" y="10309"/>
                      <a:pt x="65061" y="10202"/>
                    </a:cubicBezTo>
                    <a:cubicBezTo>
                      <a:pt x="64990" y="10202"/>
                      <a:pt x="64919" y="10220"/>
                      <a:pt x="64945" y="10238"/>
                    </a:cubicBezTo>
                    <a:cubicBezTo>
                      <a:pt x="64928" y="10226"/>
                      <a:pt x="64907" y="10223"/>
                      <a:pt x="64884" y="10223"/>
                    </a:cubicBezTo>
                    <a:cubicBezTo>
                      <a:pt x="64852" y="10223"/>
                      <a:pt x="64818" y="10229"/>
                      <a:pt x="64786" y="10229"/>
                    </a:cubicBezTo>
                    <a:cubicBezTo>
                      <a:pt x="64766" y="10229"/>
                      <a:pt x="64747" y="10227"/>
                      <a:pt x="64731" y="10220"/>
                    </a:cubicBezTo>
                    <a:cubicBezTo>
                      <a:pt x="64517" y="10131"/>
                      <a:pt x="64740" y="9881"/>
                      <a:pt x="64339" y="9863"/>
                    </a:cubicBezTo>
                    <a:cubicBezTo>
                      <a:pt x="64401" y="9658"/>
                      <a:pt x="64651" y="9676"/>
                      <a:pt x="64803" y="9578"/>
                    </a:cubicBezTo>
                    <a:cubicBezTo>
                      <a:pt x="64768" y="9477"/>
                      <a:pt x="64690" y="9414"/>
                      <a:pt x="64624" y="9414"/>
                    </a:cubicBezTo>
                    <a:cubicBezTo>
                      <a:pt x="64573" y="9414"/>
                      <a:pt x="64529" y="9452"/>
                      <a:pt x="64517" y="9542"/>
                    </a:cubicBezTo>
                    <a:cubicBezTo>
                      <a:pt x="64499" y="9417"/>
                      <a:pt x="64294" y="9372"/>
                      <a:pt x="64294" y="9221"/>
                    </a:cubicBezTo>
                    <a:cubicBezTo>
                      <a:pt x="64294" y="9169"/>
                      <a:pt x="64305" y="9153"/>
                      <a:pt x="64320" y="9153"/>
                    </a:cubicBezTo>
                    <a:cubicBezTo>
                      <a:pt x="64344" y="9153"/>
                      <a:pt x="64379" y="9200"/>
                      <a:pt x="64387" y="9200"/>
                    </a:cubicBezTo>
                    <a:cubicBezTo>
                      <a:pt x="64394" y="9200"/>
                      <a:pt x="64383" y="9166"/>
                      <a:pt x="64330" y="9042"/>
                    </a:cubicBezTo>
                    <a:lnTo>
                      <a:pt x="64330" y="9042"/>
                    </a:lnTo>
                    <a:cubicBezTo>
                      <a:pt x="64499" y="9185"/>
                      <a:pt x="64829" y="9140"/>
                      <a:pt x="65035" y="9239"/>
                    </a:cubicBezTo>
                    <a:cubicBezTo>
                      <a:pt x="65035" y="9239"/>
                      <a:pt x="65035" y="9239"/>
                      <a:pt x="65035" y="9239"/>
                    </a:cubicBezTo>
                    <a:cubicBezTo>
                      <a:pt x="65035" y="9239"/>
                      <a:pt x="65052" y="8899"/>
                      <a:pt x="65044" y="8873"/>
                    </a:cubicBezTo>
                    <a:lnTo>
                      <a:pt x="65044" y="8873"/>
                    </a:lnTo>
                    <a:cubicBezTo>
                      <a:pt x="65052" y="8909"/>
                      <a:pt x="65004" y="8927"/>
                      <a:pt x="64946" y="8927"/>
                    </a:cubicBezTo>
                    <a:cubicBezTo>
                      <a:pt x="64876" y="8927"/>
                      <a:pt x="64791" y="8900"/>
                      <a:pt x="64776" y="8846"/>
                    </a:cubicBezTo>
                    <a:cubicBezTo>
                      <a:pt x="64713" y="8650"/>
                      <a:pt x="64865" y="8534"/>
                      <a:pt x="64865" y="8320"/>
                    </a:cubicBezTo>
                    <a:cubicBezTo>
                      <a:pt x="64865" y="8195"/>
                      <a:pt x="65249" y="8025"/>
                      <a:pt x="65267" y="7838"/>
                    </a:cubicBezTo>
                    <a:cubicBezTo>
                      <a:pt x="65204" y="7804"/>
                      <a:pt x="65151" y="7789"/>
                      <a:pt x="65104" y="7789"/>
                    </a:cubicBezTo>
                    <a:cubicBezTo>
                      <a:pt x="64933" y="7789"/>
                      <a:pt x="64852" y="7984"/>
                      <a:pt x="64705" y="8097"/>
                    </a:cubicBezTo>
                    <a:cubicBezTo>
                      <a:pt x="64712" y="8097"/>
                      <a:pt x="64383" y="8404"/>
                      <a:pt x="64264" y="8404"/>
                    </a:cubicBezTo>
                    <a:cubicBezTo>
                      <a:pt x="64232" y="8404"/>
                      <a:pt x="64215" y="8383"/>
                      <a:pt x="64223" y="8329"/>
                    </a:cubicBezTo>
                    <a:cubicBezTo>
                      <a:pt x="64232" y="8311"/>
                      <a:pt x="64740" y="7668"/>
                      <a:pt x="64758" y="7624"/>
                    </a:cubicBezTo>
                    <a:cubicBezTo>
                      <a:pt x="64772" y="7691"/>
                      <a:pt x="64792" y="7718"/>
                      <a:pt x="64814" y="7718"/>
                    </a:cubicBezTo>
                    <a:cubicBezTo>
                      <a:pt x="64887" y="7718"/>
                      <a:pt x="64980" y="7412"/>
                      <a:pt x="64945" y="7329"/>
                    </a:cubicBezTo>
                    <a:cubicBezTo>
                      <a:pt x="65068" y="7119"/>
                      <a:pt x="65502" y="6580"/>
                      <a:pt x="65057" y="6580"/>
                    </a:cubicBezTo>
                    <a:cubicBezTo>
                      <a:pt x="65050" y="6580"/>
                      <a:pt x="65042" y="6580"/>
                      <a:pt x="65035" y="6580"/>
                    </a:cubicBezTo>
                    <a:cubicBezTo>
                      <a:pt x="65088" y="6437"/>
                      <a:pt x="65115" y="6295"/>
                      <a:pt x="65124" y="6152"/>
                    </a:cubicBezTo>
                    <a:cubicBezTo>
                      <a:pt x="65044" y="6036"/>
                      <a:pt x="64954" y="5929"/>
                      <a:pt x="64865" y="5822"/>
                    </a:cubicBezTo>
                    <a:cubicBezTo>
                      <a:pt x="64847" y="5715"/>
                      <a:pt x="65160" y="5724"/>
                      <a:pt x="65195" y="5643"/>
                    </a:cubicBezTo>
                    <a:cubicBezTo>
                      <a:pt x="65338" y="5295"/>
                      <a:pt x="65249" y="5251"/>
                      <a:pt x="65115" y="5046"/>
                    </a:cubicBezTo>
                    <a:cubicBezTo>
                      <a:pt x="65075" y="4985"/>
                      <a:pt x="65023" y="4970"/>
                      <a:pt x="64972" y="4970"/>
                    </a:cubicBezTo>
                    <a:cubicBezTo>
                      <a:pt x="64925" y="4970"/>
                      <a:pt x="64878" y="4983"/>
                      <a:pt x="64844" y="4983"/>
                    </a:cubicBezTo>
                    <a:cubicBezTo>
                      <a:pt x="64790" y="4983"/>
                      <a:pt x="64766" y="4952"/>
                      <a:pt x="64812" y="4796"/>
                    </a:cubicBezTo>
                    <a:lnTo>
                      <a:pt x="64812" y="4796"/>
                    </a:lnTo>
                    <a:cubicBezTo>
                      <a:pt x="64811" y="4800"/>
                      <a:pt x="64818" y="4802"/>
                      <a:pt x="64831" y="4802"/>
                    </a:cubicBezTo>
                    <a:cubicBezTo>
                      <a:pt x="64936" y="4802"/>
                      <a:pt x="65426" y="4689"/>
                      <a:pt x="65490" y="4618"/>
                    </a:cubicBezTo>
                    <a:lnTo>
                      <a:pt x="65490" y="4618"/>
                    </a:lnTo>
                    <a:cubicBezTo>
                      <a:pt x="65453" y="4629"/>
                      <a:pt x="65425" y="4634"/>
                      <a:pt x="65403" y="4634"/>
                    </a:cubicBezTo>
                    <a:cubicBezTo>
                      <a:pt x="65204" y="4634"/>
                      <a:pt x="65541" y="4206"/>
                      <a:pt x="65419" y="4206"/>
                    </a:cubicBezTo>
                    <a:cubicBezTo>
                      <a:pt x="65389" y="4206"/>
                      <a:pt x="65331" y="4232"/>
                      <a:pt x="65231" y="4296"/>
                    </a:cubicBezTo>
                    <a:cubicBezTo>
                      <a:pt x="65115" y="4252"/>
                      <a:pt x="65240" y="3966"/>
                      <a:pt x="65311" y="3948"/>
                    </a:cubicBezTo>
                    <a:cubicBezTo>
                      <a:pt x="65320" y="3946"/>
                      <a:pt x="65329" y="3945"/>
                      <a:pt x="65337" y="3945"/>
                    </a:cubicBezTo>
                    <a:cubicBezTo>
                      <a:pt x="65446" y="3945"/>
                      <a:pt x="65489" y="4162"/>
                      <a:pt x="65624" y="4162"/>
                    </a:cubicBezTo>
                    <a:cubicBezTo>
                      <a:pt x="65650" y="4162"/>
                      <a:pt x="65679" y="4155"/>
                      <a:pt x="65713" y="4136"/>
                    </a:cubicBezTo>
                    <a:cubicBezTo>
                      <a:pt x="65704" y="3868"/>
                      <a:pt x="65213" y="3832"/>
                      <a:pt x="65588" y="3547"/>
                    </a:cubicBezTo>
                    <a:cubicBezTo>
                      <a:pt x="65588" y="3506"/>
                      <a:pt x="65559" y="3494"/>
                      <a:pt x="65519" y="3494"/>
                    </a:cubicBezTo>
                    <a:cubicBezTo>
                      <a:pt x="65455" y="3494"/>
                      <a:pt x="65360" y="3524"/>
                      <a:pt x="65295" y="3524"/>
                    </a:cubicBezTo>
                    <a:cubicBezTo>
                      <a:pt x="65246" y="3524"/>
                      <a:pt x="65214" y="3507"/>
                      <a:pt x="65222" y="3449"/>
                    </a:cubicBezTo>
                    <a:cubicBezTo>
                      <a:pt x="65222" y="3449"/>
                      <a:pt x="65597" y="3083"/>
                      <a:pt x="65311" y="3056"/>
                    </a:cubicBezTo>
                    <a:lnTo>
                      <a:pt x="65311" y="3056"/>
                    </a:lnTo>
                    <a:cubicBezTo>
                      <a:pt x="65296" y="3056"/>
                      <a:pt x="65043" y="3332"/>
                      <a:pt x="64956" y="3332"/>
                    </a:cubicBezTo>
                    <a:cubicBezTo>
                      <a:pt x="64940" y="3332"/>
                      <a:pt x="64929" y="3322"/>
                      <a:pt x="64928" y="3297"/>
                    </a:cubicBezTo>
                    <a:cubicBezTo>
                      <a:pt x="64919" y="3146"/>
                      <a:pt x="65338" y="2940"/>
                      <a:pt x="65329" y="2923"/>
                    </a:cubicBezTo>
                    <a:cubicBezTo>
                      <a:pt x="65320" y="2673"/>
                      <a:pt x="65052" y="2780"/>
                      <a:pt x="64945" y="2646"/>
                    </a:cubicBezTo>
                    <a:cubicBezTo>
                      <a:pt x="64847" y="2530"/>
                      <a:pt x="65017" y="2423"/>
                      <a:pt x="64919" y="2289"/>
                    </a:cubicBezTo>
                    <a:cubicBezTo>
                      <a:pt x="64740" y="2048"/>
                      <a:pt x="64598" y="2253"/>
                      <a:pt x="64482" y="1843"/>
                    </a:cubicBezTo>
                    <a:cubicBezTo>
                      <a:pt x="64366" y="1451"/>
                      <a:pt x="64874" y="1094"/>
                      <a:pt x="64285" y="1005"/>
                    </a:cubicBezTo>
                    <a:cubicBezTo>
                      <a:pt x="64214" y="942"/>
                      <a:pt x="64660" y="835"/>
                      <a:pt x="64669" y="826"/>
                    </a:cubicBezTo>
                    <a:cubicBezTo>
                      <a:pt x="64598" y="688"/>
                      <a:pt x="64595" y="654"/>
                      <a:pt x="64639" y="654"/>
                    </a:cubicBezTo>
                    <a:cubicBezTo>
                      <a:pt x="64682" y="654"/>
                      <a:pt x="64770" y="686"/>
                      <a:pt x="64881" y="686"/>
                    </a:cubicBezTo>
                    <a:cubicBezTo>
                      <a:pt x="64899" y="686"/>
                      <a:pt x="64917" y="685"/>
                      <a:pt x="64937" y="683"/>
                    </a:cubicBezTo>
                    <a:cubicBezTo>
                      <a:pt x="64698" y="286"/>
                      <a:pt x="63892" y="1"/>
                      <a:pt x="63499" y="1"/>
                    </a:cubicBezTo>
                    <a:cubicBezTo>
                      <a:pt x="63451" y="1"/>
                      <a:pt x="63409" y="6"/>
                      <a:pt x="63375" y="14"/>
                    </a:cubicBezTo>
                    <a:cubicBezTo>
                      <a:pt x="63393" y="121"/>
                      <a:pt x="63349" y="193"/>
                      <a:pt x="63242" y="219"/>
                    </a:cubicBezTo>
                    <a:cubicBezTo>
                      <a:pt x="63207" y="219"/>
                      <a:pt x="63231" y="70"/>
                      <a:pt x="63248" y="59"/>
                    </a:cubicBezTo>
                    <a:lnTo>
                      <a:pt x="63248" y="59"/>
                    </a:lnTo>
                    <a:cubicBezTo>
                      <a:pt x="63214" y="69"/>
                      <a:pt x="62999" y="103"/>
                      <a:pt x="62938" y="103"/>
                    </a:cubicBezTo>
                    <a:cubicBezTo>
                      <a:pt x="62921" y="102"/>
                      <a:pt x="62900" y="101"/>
                      <a:pt x="62877" y="101"/>
                    </a:cubicBezTo>
                    <a:cubicBezTo>
                      <a:pt x="62683" y="101"/>
                      <a:pt x="62308" y="162"/>
                      <a:pt x="62189" y="202"/>
                    </a:cubicBezTo>
                    <a:cubicBezTo>
                      <a:pt x="62411" y="254"/>
                      <a:pt x="62239" y="376"/>
                      <a:pt x="62121" y="376"/>
                    </a:cubicBezTo>
                    <a:cubicBezTo>
                      <a:pt x="62059" y="376"/>
                      <a:pt x="62012" y="342"/>
                      <a:pt x="62046" y="246"/>
                    </a:cubicBezTo>
                    <a:lnTo>
                      <a:pt x="62046" y="246"/>
                    </a:lnTo>
                    <a:cubicBezTo>
                      <a:pt x="61903" y="300"/>
                      <a:pt x="61886" y="523"/>
                      <a:pt x="61912" y="657"/>
                    </a:cubicBezTo>
                    <a:cubicBezTo>
                      <a:pt x="61654" y="300"/>
                      <a:pt x="60708" y="184"/>
                      <a:pt x="60280" y="175"/>
                    </a:cubicBezTo>
                    <a:lnTo>
                      <a:pt x="60280" y="175"/>
                    </a:lnTo>
                    <a:cubicBezTo>
                      <a:pt x="60382" y="278"/>
                      <a:pt x="60304" y="304"/>
                      <a:pt x="60181" y="304"/>
                    </a:cubicBezTo>
                    <a:cubicBezTo>
                      <a:pt x="60046" y="304"/>
                      <a:pt x="59859" y="273"/>
                      <a:pt x="59789" y="273"/>
                    </a:cubicBezTo>
                    <a:cubicBezTo>
                      <a:pt x="59425" y="273"/>
                      <a:pt x="59051" y="289"/>
                      <a:pt x="58677" y="289"/>
                    </a:cubicBezTo>
                    <a:cubicBezTo>
                      <a:pt x="58117" y="289"/>
                      <a:pt x="57557" y="253"/>
                      <a:pt x="57032" y="77"/>
                    </a:cubicBezTo>
                    <a:lnTo>
                      <a:pt x="57032" y="77"/>
                    </a:lnTo>
                    <a:cubicBezTo>
                      <a:pt x="57184" y="228"/>
                      <a:pt x="57247" y="362"/>
                      <a:pt x="57032" y="505"/>
                    </a:cubicBezTo>
                    <a:cubicBezTo>
                      <a:pt x="57032" y="147"/>
                      <a:pt x="56648" y="94"/>
                      <a:pt x="56312" y="94"/>
                    </a:cubicBezTo>
                    <a:cubicBezTo>
                      <a:pt x="56170" y="94"/>
                      <a:pt x="56037" y="103"/>
                      <a:pt x="55944" y="103"/>
                    </a:cubicBezTo>
                    <a:cubicBezTo>
                      <a:pt x="56009" y="168"/>
                      <a:pt x="56074" y="188"/>
                      <a:pt x="56140" y="188"/>
                    </a:cubicBezTo>
                    <a:cubicBezTo>
                      <a:pt x="56246" y="188"/>
                      <a:pt x="56354" y="139"/>
                      <a:pt x="56469" y="139"/>
                    </a:cubicBezTo>
                    <a:cubicBezTo>
                      <a:pt x="56533" y="139"/>
                      <a:pt x="56599" y="154"/>
                      <a:pt x="56667" y="202"/>
                    </a:cubicBezTo>
                    <a:cubicBezTo>
                      <a:pt x="56756" y="264"/>
                      <a:pt x="56372" y="451"/>
                      <a:pt x="56354" y="514"/>
                    </a:cubicBezTo>
                    <a:cubicBezTo>
                      <a:pt x="56321" y="380"/>
                      <a:pt x="56294" y="330"/>
                      <a:pt x="56271" y="330"/>
                    </a:cubicBezTo>
                    <a:cubicBezTo>
                      <a:pt x="56228" y="330"/>
                      <a:pt x="56203" y="518"/>
                      <a:pt x="56185" y="648"/>
                    </a:cubicBezTo>
                    <a:cubicBezTo>
                      <a:pt x="56105" y="505"/>
                      <a:pt x="55641" y="425"/>
                      <a:pt x="55864" y="103"/>
                    </a:cubicBezTo>
                    <a:lnTo>
                      <a:pt x="55560" y="103"/>
                    </a:lnTo>
                    <a:cubicBezTo>
                      <a:pt x="55659" y="282"/>
                      <a:pt x="55605" y="478"/>
                      <a:pt x="55373" y="532"/>
                    </a:cubicBezTo>
                    <a:cubicBezTo>
                      <a:pt x="55360" y="534"/>
                      <a:pt x="55347" y="535"/>
                      <a:pt x="55335" y="535"/>
                    </a:cubicBezTo>
                    <a:cubicBezTo>
                      <a:pt x="55122" y="535"/>
                      <a:pt x="54963" y="197"/>
                      <a:pt x="54820" y="112"/>
                    </a:cubicBezTo>
                    <a:cubicBezTo>
                      <a:pt x="54775" y="130"/>
                      <a:pt x="54749" y="166"/>
                      <a:pt x="54749" y="219"/>
                    </a:cubicBezTo>
                    <a:cubicBezTo>
                      <a:pt x="54677" y="175"/>
                      <a:pt x="54615" y="139"/>
                      <a:pt x="54535" y="103"/>
                    </a:cubicBezTo>
                    <a:lnTo>
                      <a:pt x="54535" y="103"/>
                    </a:lnTo>
                    <a:cubicBezTo>
                      <a:pt x="54588" y="264"/>
                      <a:pt x="55061" y="674"/>
                      <a:pt x="54775" y="844"/>
                    </a:cubicBezTo>
                    <a:cubicBezTo>
                      <a:pt x="54717" y="750"/>
                      <a:pt x="54606" y="715"/>
                      <a:pt x="54520" y="715"/>
                    </a:cubicBezTo>
                    <a:cubicBezTo>
                      <a:pt x="54434" y="715"/>
                      <a:pt x="54374" y="750"/>
                      <a:pt x="54419" y="799"/>
                    </a:cubicBezTo>
                    <a:cubicBezTo>
                      <a:pt x="54267" y="737"/>
                      <a:pt x="54115" y="710"/>
                      <a:pt x="53955" y="701"/>
                    </a:cubicBezTo>
                    <a:cubicBezTo>
                      <a:pt x="54053" y="550"/>
                      <a:pt x="53741" y="692"/>
                      <a:pt x="54071" y="532"/>
                    </a:cubicBezTo>
                    <a:cubicBezTo>
                      <a:pt x="54071" y="456"/>
                      <a:pt x="53990" y="434"/>
                      <a:pt x="53888" y="434"/>
                    </a:cubicBezTo>
                    <a:cubicBezTo>
                      <a:pt x="53847" y="434"/>
                      <a:pt x="53802" y="437"/>
                      <a:pt x="53758" y="442"/>
                    </a:cubicBezTo>
                    <a:cubicBezTo>
                      <a:pt x="53839" y="460"/>
                      <a:pt x="53874" y="514"/>
                      <a:pt x="53857" y="603"/>
                    </a:cubicBezTo>
                    <a:cubicBezTo>
                      <a:pt x="53788" y="667"/>
                      <a:pt x="53717" y="692"/>
                      <a:pt x="53650" y="692"/>
                    </a:cubicBezTo>
                    <a:cubicBezTo>
                      <a:pt x="53418" y="692"/>
                      <a:pt x="53234" y="396"/>
                      <a:pt x="53393" y="389"/>
                    </a:cubicBezTo>
                    <a:lnTo>
                      <a:pt x="53393" y="389"/>
                    </a:lnTo>
                    <a:cubicBezTo>
                      <a:pt x="53377" y="390"/>
                      <a:pt x="53360" y="390"/>
                      <a:pt x="53340" y="390"/>
                    </a:cubicBezTo>
                    <a:cubicBezTo>
                      <a:pt x="53093" y="390"/>
                      <a:pt x="52570" y="337"/>
                      <a:pt x="52661" y="246"/>
                    </a:cubicBezTo>
                    <a:cubicBezTo>
                      <a:pt x="52617" y="246"/>
                      <a:pt x="52474" y="335"/>
                      <a:pt x="52358" y="407"/>
                    </a:cubicBezTo>
                    <a:cubicBezTo>
                      <a:pt x="52286" y="353"/>
                      <a:pt x="52206" y="309"/>
                      <a:pt x="52126" y="264"/>
                    </a:cubicBezTo>
                    <a:cubicBezTo>
                      <a:pt x="52135" y="264"/>
                      <a:pt x="52135" y="255"/>
                      <a:pt x="52135" y="255"/>
                    </a:cubicBezTo>
                    <a:lnTo>
                      <a:pt x="52117" y="255"/>
                    </a:lnTo>
                    <a:cubicBezTo>
                      <a:pt x="51800" y="100"/>
                      <a:pt x="51429" y="0"/>
                      <a:pt x="511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9" name="Google Shape;19079;p34"/>
              <p:cNvSpPr/>
              <p:nvPr/>
            </p:nvSpPr>
            <p:spPr>
              <a:xfrm>
                <a:off x="7560755" y="4971771"/>
                <a:ext cx="3846" cy="3846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1"/>
                    </a:moveTo>
                    <a:cubicBezTo>
                      <a:pt x="10" y="10"/>
                      <a:pt x="18" y="19"/>
                      <a:pt x="27" y="28"/>
                    </a:cubicBezTo>
                    <a:cubicBezTo>
                      <a:pt x="18" y="19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0" name="Google Shape;19080;p34"/>
              <p:cNvSpPr/>
              <p:nvPr/>
            </p:nvSpPr>
            <p:spPr>
              <a:xfrm>
                <a:off x="4712223" y="5003634"/>
                <a:ext cx="13597" cy="5906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98" y="1"/>
                    </a:moveTo>
                    <a:cubicBezTo>
                      <a:pt x="72" y="10"/>
                      <a:pt x="36" y="10"/>
                      <a:pt x="0" y="10"/>
                    </a:cubicBezTo>
                    <a:cubicBezTo>
                      <a:pt x="12" y="33"/>
                      <a:pt x="25" y="43"/>
                      <a:pt x="39" y="43"/>
                    </a:cubicBezTo>
                    <a:cubicBezTo>
                      <a:pt x="58" y="43"/>
                      <a:pt x="78" y="26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1" name="Google Shape;19081;p34"/>
              <p:cNvSpPr/>
              <p:nvPr/>
            </p:nvSpPr>
            <p:spPr>
              <a:xfrm>
                <a:off x="4399778" y="499882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2" name="Google Shape;19082;p34"/>
              <p:cNvSpPr/>
              <p:nvPr/>
            </p:nvSpPr>
            <p:spPr>
              <a:xfrm>
                <a:off x="5977794" y="5009814"/>
                <a:ext cx="5082" cy="5082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1" y="0"/>
                    </a:moveTo>
                    <a:cubicBezTo>
                      <a:pt x="10" y="18"/>
                      <a:pt x="18" y="27"/>
                      <a:pt x="36" y="36"/>
                    </a:cubicBezTo>
                    <a:cubicBezTo>
                      <a:pt x="18" y="27"/>
                      <a:pt x="10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3" name="Google Shape;19083;p34"/>
              <p:cNvSpPr/>
              <p:nvPr/>
            </p:nvSpPr>
            <p:spPr>
              <a:xfrm>
                <a:off x="141332" y="1891690"/>
                <a:ext cx="58507" cy="36944"/>
              </a:xfrm>
              <a:custGeom>
                <a:avLst/>
                <a:gdLst/>
                <a:ahLst/>
                <a:cxnLst/>
                <a:rect l="l" t="t" r="r" b="b"/>
                <a:pathLst>
                  <a:path w="426" h="269" extrusionOk="0">
                    <a:moveTo>
                      <a:pt x="78" y="1"/>
                    </a:moveTo>
                    <a:cubicBezTo>
                      <a:pt x="0" y="1"/>
                      <a:pt x="233" y="269"/>
                      <a:pt x="312" y="269"/>
                    </a:cubicBezTo>
                    <a:cubicBezTo>
                      <a:pt x="314" y="269"/>
                      <a:pt x="317" y="269"/>
                      <a:pt x="319" y="268"/>
                    </a:cubicBezTo>
                    <a:cubicBezTo>
                      <a:pt x="426" y="250"/>
                      <a:pt x="114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4" name="Google Shape;19084;p34"/>
              <p:cNvSpPr/>
              <p:nvPr/>
            </p:nvSpPr>
            <p:spPr>
              <a:xfrm>
                <a:off x="215632" y="1114906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5" name="Google Shape;19085;p34"/>
              <p:cNvSpPr/>
              <p:nvPr/>
            </p:nvSpPr>
            <p:spPr>
              <a:xfrm>
                <a:off x="158087" y="1114906"/>
                <a:ext cx="57683" cy="38181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8" extrusionOk="0">
                    <a:moveTo>
                      <a:pt x="420" y="1"/>
                    </a:moveTo>
                    <a:cubicBezTo>
                      <a:pt x="384" y="36"/>
                      <a:pt x="72" y="90"/>
                      <a:pt x="54" y="134"/>
                    </a:cubicBezTo>
                    <a:cubicBezTo>
                      <a:pt x="1" y="277"/>
                      <a:pt x="268" y="224"/>
                      <a:pt x="304" y="250"/>
                    </a:cubicBezTo>
                    <a:lnTo>
                      <a:pt x="4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6" name="Google Shape;19086;p34"/>
              <p:cNvSpPr/>
              <p:nvPr/>
            </p:nvSpPr>
            <p:spPr>
              <a:xfrm>
                <a:off x="2701591" y="5004870"/>
                <a:ext cx="260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" extrusionOk="0">
                    <a:moveTo>
                      <a:pt x="19" y="1"/>
                    </a:moveTo>
                    <a:cubicBezTo>
                      <a:pt x="10" y="1"/>
                      <a:pt x="10" y="1"/>
                      <a:pt x="1" y="1"/>
                    </a:cubicBezTo>
                    <a:cubicBezTo>
                      <a:pt x="10" y="1"/>
                      <a:pt x="10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7" name="Google Shape;19087;p34"/>
              <p:cNvSpPr/>
              <p:nvPr/>
            </p:nvSpPr>
            <p:spPr>
              <a:xfrm>
                <a:off x="122654" y="1372964"/>
                <a:ext cx="2403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5" extrusionOk="0">
                    <a:moveTo>
                      <a:pt x="28" y="1"/>
                    </a:moveTo>
                    <a:cubicBezTo>
                      <a:pt x="0" y="1"/>
                      <a:pt x="19" y="32"/>
                      <a:pt x="80" y="93"/>
                    </a:cubicBezTo>
                    <a:cubicBezTo>
                      <a:pt x="112" y="107"/>
                      <a:pt x="134" y="114"/>
                      <a:pt x="147" y="114"/>
                    </a:cubicBezTo>
                    <a:cubicBezTo>
                      <a:pt x="174" y="114"/>
                      <a:pt x="159" y="83"/>
                      <a:pt x="98" y="22"/>
                    </a:cubicBezTo>
                    <a:cubicBezTo>
                      <a:pt x="64" y="8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8" name="Google Shape;19088;p34"/>
              <p:cNvSpPr/>
              <p:nvPr/>
            </p:nvSpPr>
            <p:spPr>
              <a:xfrm>
                <a:off x="148336" y="1351402"/>
                <a:ext cx="11125" cy="15794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54" y="0"/>
                    </a:moveTo>
                    <a:cubicBezTo>
                      <a:pt x="40" y="0"/>
                      <a:pt x="23" y="18"/>
                      <a:pt x="0" y="54"/>
                    </a:cubicBezTo>
                    <a:cubicBezTo>
                      <a:pt x="5" y="94"/>
                      <a:pt x="14" y="114"/>
                      <a:pt x="27" y="114"/>
                    </a:cubicBezTo>
                    <a:cubicBezTo>
                      <a:pt x="40" y="114"/>
                      <a:pt x="58" y="94"/>
                      <a:pt x="81" y="54"/>
                    </a:cubicBezTo>
                    <a:cubicBezTo>
                      <a:pt x="76" y="18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9" name="Google Shape;19089;p34"/>
              <p:cNvSpPr/>
              <p:nvPr/>
            </p:nvSpPr>
            <p:spPr>
              <a:xfrm>
                <a:off x="237743" y="1862300"/>
                <a:ext cx="32000" cy="2705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25" y="0"/>
                    </a:moveTo>
                    <a:lnTo>
                      <a:pt x="125" y="0"/>
                    </a:lnTo>
                    <a:cubicBezTo>
                      <a:pt x="1" y="63"/>
                      <a:pt x="1" y="134"/>
                      <a:pt x="116" y="197"/>
                    </a:cubicBezTo>
                    <a:cubicBezTo>
                      <a:pt x="232" y="143"/>
                      <a:pt x="232" y="72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0" name="Google Shape;19090;p34"/>
              <p:cNvSpPr/>
              <p:nvPr/>
            </p:nvSpPr>
            <p:spPr>
              <a:xfrm>
                <a:off x="138311" y="1696945"/>
                <a:ext cx="48069" cy="56996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5" extrusionOk="0">
                    <a:moveTo>
                      <a:pt x="270" y="0"/>
                    </a:moveTo>
                    <a:cubicBezTo>
                      <a:pt x="0" y="17"/>
                      <a:pt x="112" y="415"/>
                      <a:pt x="238" y="415"/>
                    </a:cubicBezTo>
                    <a:cubicBezTo>
                      <a:pt x="245" y="415"/>
                      <a:pt x="253" y="414"/>
                      <a:pt x="261" y="410"/>
                    </a:cubicBezTo>
                    <a:cubicBezTo>
                      <a:pt x="261" y="366"/>
                      <a:pt x="261" y="321"/>
                      <a:pt x="261" y="286"/>
                    </a:cubicBezTo>
                    <a:cubicBezTo>
                      <a:pt x="252" y="259"/>
                      <a:pt x="35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1" name="Google Shape;19091;p34"/>
              <p:cNvSpPr/>
              <p:nvPr/>
            </p:nvSpPr>
            <p:spPr>
              <a:xfrm>
                <a:off x="107272" y="1504534"/>
                <a:ext cx="48481" cy="48481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3" extrusionOk="0">
                    <a:moveTo>
                      <a:pt x="224" y="0"/>
                    </a:moveTo>
                    <a:cubicBezTo>
                      <a:pt x="225" y="0"/>
                      <a:pt x="226" y="0"/>
                      <a:pt x="228" y="1"/>
                    </a:cubicBezTo>
                    <a:cubicBezTo>
                      <a:pt x="226" y="0"/>
                      <a:pt x="225" y="0"/>
                      <a:pt x="224" y="0"/>
                    </a:cubicBezTo>
                    <a:close/>
                    <a:moveTo>
                      <a:pt x="215" y="0"/>
                    </a:moveTo>
                    <a:cubicBezTo>
                      <a:pt x="0" y="0"/>
                      <a:pt x="199" y="353"/>
                      <a:pt x="301" y="353"/>
                    </a:cubicBezTo>
                    <a:cubicBezTo>
                      <a:pt x="331" y="353"/>
                      <a:pt x="353" y="322"/>
                      <a:pt x="353" y="241"/>
                    </a:cubicBezTo>
                    <a:cubicBezTo>
                      <a:pt x="353" y="233"/>
                      <a:pt x="112" y="0"/>
                      <a:pt x="221" y="0"/>
                    </a:cubicBezTo>
                    <a:cubicBezTo>
                      <a:pt x="222" y="0"/>
                      <a:pt x="223" y="0"/>
                      <a:pt x="224" y="0"/>
                    </a:cubicBezTo>
                    <a:lnTo>
                      <a:pt x="224" y="0"/>
                    </a:lnTo>
                    <a:cubicBezTo>
                      <a:pt x="221" y="0"/>
                      <a:pt x="218" y="0"/>
                      <a:pt x="2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2" name="Google Shape;19092;p34"/>
              <p:cNvSpPr/>
              <p:nvPr/>
            </p:nvSpPr>
            <p:spPr>
              <a:xfrm>
                <a:off x="112766" y="1472671"/>
                <a:ext cx="27880" cy="23485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1" extrusionOk="0">
                    <a:moveTo>
                      <a:pt x="194" y="1"/>
                    </a:moveTo>
                    <a:cubicBezTo>
                      <a:pt x="172" y="1"/>
                      <a:pt x="1" y="170"/>
                      <a:pt x="54" y="170"/>
                    </a:cubicBezTo>
                    <a:cubicBezTo>
                      <a:pt x="90" y="134"/>
                      <a:pt x="125" y="108"/>
                      <a:pt x="152" y="72"/>
                    </a:cubicBezTo>
                    <a:cubicBezTo>
                      <a:pt x="193" y="20"/>
                      <a:pt x="202" y="1"/>
                      <a:pt x="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3" name="Google Shape;19093;p34"/>
              <p:cNvSpPr/>
              <p:nvPr/>
            </p:nvSpPr>
            <p:spPr>
              <a:xfrm>
                <a:off x="5382296" y="136234"/>
                <a:ext cx="12498" cy="20464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9" extrusionOk="0">
                    <a:moveTo>
                      <a:pt x="46" y="1"/>
                    </a:moveTo>
                    <a:cubicBezTo>
                      <a:pt x="23" y="1"/>
                      <a:pt x="1" y="12"/>
                      <a:pt x="1" y="34"/>
                    </a:cubicBezTo>
                    <a:cubicBezTo>
                      <a:pt x="14" y="110"/>
                      <a:pt x="30" y="148"/>
                      <a:pt x="46" y="148"/>
                    </a:cubicBezTo>
                    <a:cubicBezTo>
                      <a:pt x="61" y="148"/>
                      <a:pt x="77" y="110"/>
                      <a:pt x="90" y="34"/>
                    </a:cubicBezTo>
                    <a:cubicBezTo>
                      <a:pt x="90" y="12"/>
                      <a:pt x="68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4" name="Google Shape;19094;p34"/>
              <p:cNvSpPr/>
              <p:nvPr/>
            </p:nvSpPr>
            <p:spPr>
              <a:xfrm>
                <a:off x="117710" y="3757703"/>
                <a:ext cx="4944" cy="9888"/>
              </a:xfrm>
              <a:custGeom>
                <a:avLst/>
                <a:gdLst/>
                <a:ahLst/>
                <a:cxnLst/>
                <a:rect l="l" t="t" r="r" b="b"/>
                <a:pathLst>
                  <a:path w="36" h="72" extrusionOk="0">
                    <a:moveTo>
                      <a:pt x="36" y="0"/>
                    </a:moveTo>
                    <a:cubicBezTo>
                      <a:pt x="9" y="18"/>
                      <a:pt x="0" y="36"/>
                      <a:pt x="36" y="72"/>
                    </a:cubicBezTo>
                    <a:cubicBezTo>
                      <a:pt x="36" y="45"/>
                      <a:pt x="36" y="2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5" name="Google Shape;19095;p34"/>
              <p:cNvSpPr/>
              <p:nvPr/>
            </p:nvSpPr>
            <p:spPr>
              <a:xfrm>
                <a:off x="122517" y="3679283"/>
                <a:ext cx="63863" cy="79795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81" extrusionOk="0">
                    <a:moveTo>
                      <a:pt x="28" y="0"/>
                    </a:moveTo>
                    <a:cubicBezTo>
                      <a:pt x="19" y="188"/>
                      <a:pt x="10" y="384"/>
                      <a:pt x="1" y="571"/>
                    </a:cubicBezTo>
                    <a:cubicBezTo>
                      <a:pt x="72" y="562"/>
                      <a:pt x="144" y="553"/>
                      <a:pt x="215" y="544"/>
                    </a:cubicBezTo>
                    <a:cubicBezTo>
                      <a:pt x="257" y="569"/>
                      <a:pt x="293" y="581"/>
                      <a:pt x="323" y="581"/>
                    </a:cubicBezTo>
                    <a:cubicBezTo>
                      <a:pt x="369" y="581"/>
                      <a:pt x="400" y="551"/>
                      <a:pt x="411" y="491"/>
                    </a:cubicBezTo>
                    <a:cubicBezTo>
                      <a:pt x="358" y="428"/>
                      <a:pt x="286" y="384"/>
                      <a:pt x="197" y="366"/>
                    </a:cubicBezTo>
                    <a:cubicBezTo>
                      <a:pt x="465" y="259"/>
                      <a:pt x="153" y="81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6" name="Google Shape;19096;p34"/>
              <p:cNvSpPr/>
              <p:nvPr/>
            </p:nvSpPr>
            <p:spPr>
              <a:xfrm>
                <a:off x="4769767" y="132389"/>
                <a:ext cx="6455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47" h="21" extrusionOk="0">
                    <a:moveTo>
                      <a:pt x="0" y="0"/>
                    </a:moveTo>
                    <a:cubicBezTo>
                      <a:pt x="8" y="15"/>
                      <a:pt x="23" y="21"/>
                      <a:pt x="33" y="21"/>
                    </a:cubicBezTo>
                    <a:cubicBezTo>
                      <a:pt x="46" y="21"/>
                      <a:pt x="47" y="1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7" name="Google Shape;19097;p34"/>
              <p:cNvSpPr/>
              <p:nvPr/>
            </p:nvSpPr>
            <p:spPr>
              <a:xfrm>
                <a:off x="5582123" y="133488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8" name="Google Shape;19098;p34"/>
              <p:cNvSpPr/>
              <p:nvPr/>
            </p:nvSpPr>
            <p:spPr>
              <a:xfrm>
                <a:off x="248730" y="192406"/>
                <a:ext cx="7554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5" h="1" extrusionOk="0">
                    <a:moveTo>
                      <a:pt x="54" y="0"/>
                    </a:moveTo>
                    <a:cubicBezTo>
                      <a:pt x="45" y="0"/>
                      <a:pt x="1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9" name="Google Shape;19099;p34"/>
              <p:cNvSpPr/>
              <p:nvPr/>
            </p:nvSpPr>
            <p:spPr>
              <a:xfrm>
                <a:off x="147100" y="181693"/>
                <a:ext cx="93254" cy="1634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19" extrusionOk="0">
                    <a:moveTo>
                      <a:pt x="370" y="0"/>
                    </a:moveTo>
                    <a:cubicBezTo>
                      <a:pt x="246" y="0"/>
                      <a:pt x="122" y="38"/>
                      <a:pt x="0" y="96"/>
                    </a:cubicBezTo>
                    <a:cubicBezTo>
                      <a:pt x="102" y="112"/>
                      <a:pt x="200" y="119"/>
                      <a:pt x="298" y="119"/>
                    </a:cubicBezTo>
                    <a:cubicBezTo>
                      <a:pt x="423" y="119"/>
                      <a:pt x="548" y="107"/>
                      <a:pt x="678" y="87"/>
                    </a:cubicBezTo>
                    <a:cubicBezTo>
                      <a:pt x="577" y="26"/>
                      <a:pt x="474" y="0"/>
                      <a:pt x="3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0" name="Google Shape;19100;p34"/>
              <p:cNvSpPr/>
              <p:nvPr/>
            </p:nvSpPr>
            <p:spPr>
              <a:xfrm>
                <a:off x="136113" y="195977"/>
                <a:ext cx="879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63" y="1"/>
                    </a:moveTo>
                    <a:cubicBezTo>
                      <a:pt x="45" y="19"/>
                      <a:pt x="18" y="28"/>
                      <a:pt x="0" y="37"/>
                    </a:cubicBezTo>
                    <a:cubicBezTo>
                      <a:pt x="25" y="68"/>
                      <a:pt x="39" y="79"/>
                      <a:pt x="47" y="79"/>
                    </a:cubicBezTo>
                    <a:cubicBezTo>
                      <a:pt x="63" y="79"/>
                      <a:pt x="50" y="2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1" name="Google Shape;19101;p34"/>
              <p:cNvSpPr/>
              <p:nvPr/>
            </p:nvSpPr>
            <p:spPr>
              <a:xfrm>
                <a:off x="144628" y="194741"/>
                <a:ext cx="260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8" y="1"/>
                    </a:moveTo>
                    <a:cubicBezTo>
                      <a:pt x="9" y="1"/>
                      <a:pt x="1" y="10"/>
                      <a:pt x="1" y="10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2" name="Google Shape;19102;p34"/>
              <p:cNvSpPr/>
              <p:nvPr/>
            </p:nvSpPr>
            <p:spPr>
              <a:xfrm>
                <a:off x="165504" y="200783"/>
                <a:ext cx="673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49" h="11" extrusionOk="0">
                    <a:moveTo>
                      <a:pt x="46" y="0"/>
                    </a:moveTo>
                    <a:cubicBezTo>
                      <a:pt x="43" y="0"/>
                      <a:pt x="16" y="5"/>
                      <a:pt x="0" y="11"/>
                    </a:cubicBezTo>
                    <a:cubicBezTo>
                      <a:pt x="38" y="3"/>
                      <a:pt x="48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3" name="Google Shape;19103;p34"/>
              <p:cNvSpPr/>
              <p:nvPr/>
            </p:nvSpPr>
            <p:spPr>
              <a:xfrm>
                <a:off x="5456871" y="4993059"/>
                <a:ext cx="33099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80" y="1"/>
                    </a:moveTo>
                    <a:cubicBezTo>
                      <a:pt x="167" y="1"/>
                      <a:pt x="144" y="3"/>
                      <a:pt x="109" y="7"/>
                    </a:cubicBezTo>
                    <a:cubicBezTo>
                      <a:pt x="91" y="15"/>
                      <a:pt x="65" y="24"/>
                      <a:pt x="2" y="33"/>
                    </a:cubicBezTo>
                    <a:cubicBezTo>
                      <a:pt x="1" y="37"/>
                      <a:pt x="7" y="39"/>
                      <a:pt x="19" y="39"/>
                    </a:cubicBezTo>
                    <a:cubicBezTo>
                      <a:pt x="74" y="39"/>
                      <a:pt x="241" y="1"/>
                      <a:pt x="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4" name="Google Shape;19104;p34"/>
              <p:cNvSpPr/>
              <p:nvPr/>
            </p:nvSpPr>
            <p:spPr>
              <a:xfrm>
                <a:off x="374944" y="3954920"/>
                <a:ext cx="16069" cy="906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6" extrusionOk="0">
                    <a:moveTo>
                      <a:pt x="81" y="1"/>
                    </a:moveTo>
                    <a:cubicBezTo>
                      <a:pt x="81" y="9"/>
                      <a:pt x="1" y="54"/>
                      <a:pt x="1" y="63"/>
                    </a:cubicBezTo>
                    <a:cubicBezTo>
                      <a:pt x="16" y="65"/>
                      <a:pt x="27" y="66"/>
                      <a:pt x="36" y="66"/>
                    </a:cubicBezTo>
                    <a:cubicBezTo>
                      <a:pt x="93" y="66"/>
                      <a:pt x="37" y="30"/>
                      <a:pt x="75" y="30"/>
                    </a:cubicBezTo>
                    <a:cubicBezTo>
                      <a:pt x="83" y="30"/>
                      <a:pt x="97" y="32"/>
                      <a:pt x="117" y="36"/>
                    </a:cubicBez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"/>
          <p:cNvSpPr/>
          <p:nvPr/>
        </p:nvSpPr>
        <p:spPr>
          <a:xfrm>
            <a:off x="457200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3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607" name="Google Shape;607;p3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" name="Google Shape;980;p3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981" name="Google Shape;981;p3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2" name="Google Shape;982;p3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983" name="Google Shape;983;p3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3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3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3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3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3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3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3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3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3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3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3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3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3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3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3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3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3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3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3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3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3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3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3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3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3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3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3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3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3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3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3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3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3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3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96" name="Google Shape;1196;p3"/>
          <p:cNvSpPr txBox="1">
            <a:spLocks noGrp="1"/>
          </p:cNvSpPr>
          <p:nvPr>
            <p:ph type="title"/>
          </p:nvPr>
        </p:nvSpPr>
        <p:spPr>
          <a:xfrm>
            <a:off x="713100" y="2515475"/>
            <a:ext cx="3579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97" name="Google Shape;1197;p3"/>
          <p:cNvSpPr txBox="1">
            <a:spLocks noGrp="1"/>
          </p:cNvSpPr>
          <p:nvPr>
            <p:ph type="title" idx="2" hasCustomPrompt="1"/>
          </p:nvPr>
        </p:nvSpPr>
        <p:spPr>
          <a:xfrm>
            <a:off x="1898725" y="1456607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98" name="Google Shape;1198;p3"/>
          <p:cNvSpPr txBox="1">
            <a:spLocks noGrp="1"/>
          </p:cNvSpPr>
          <p:nvPr>
            <p:ph type="subTitle" idx="1"/>
          </p:nvPr>
        </p:nvSpPr>
        <p:spPr>
          <a:xfrm>
            <a:off x="713100" y="3268200"/>
            <a:ext cx="3579900" cy="5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3">
    <p:spTree>
      <p:nvGrpSpPr>
        <p:cNvPr id="1" name="Shape 1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6" name="Google Shape;19106;p35"/>
          <p:cNvSpPr/>
          <p:nvPr/>
        </p:nvSpPr>
        <p:spPr>
          <a:xfrm>
            <a:off x="3657600" y="-720775"/>
            <a:ext cx="6577500" cy="6577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07" name="Google Shape;19107;p35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19108" name="Google Shape;19108;p35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9" name="Google Shape;19109;p35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0" name="Google Shape;19110;p35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1" name="Google Shape;19111;p35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2" name="Google Shape;19112;p35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3" name="Google Shape;19113;p35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4" name="Google Shape;19114;p35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5" name="Google Shape;19115;p35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6" name="Google Shape;19116;p35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7" name="Google Shape;19117;p35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8" name="Google Shape;19118;p35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9" name="Google Shape;19119;p35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0" name="Google Shape;19120;p35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1" name="Google Shape;19121;p35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2" name="Google Shape;19122;p35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3" name="Google Shape;19123;p35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4" name="Google Shape;19124;p35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5" name="Google Shape;19125;p35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6" name="Google Shape;19126;p35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7" name="Google Shape;19127;p35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8" name="Google Shape;19128;p35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9" name="Google Shape;19129;p35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0" name="Google Shape;19130;p35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1" name="Google Shape;19131;p35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2" name="Google Shape;19132;p35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3" name="Google Shape;19133;p35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4" name="Google Shape;19134;p35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5" name="Google Shape;19135;p35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6" name="Google Shape;19136;p35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7" name="Google Shape;19137;p35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8" name="Google Shape;19138;p35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9" name="Google Shape;19139;p35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0" name="Google Shape;19140;p35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1" name="Google Shape;19141;p35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2" name="Google Shape;19142;p35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3" name="Google Shape;19143;p35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4" name="Google Shape;19144;p35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5" name="Google Shape;19145;p35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6" name="Google Shape;19146;p35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7" name="Google Shape;19147;p35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8" name="Google Shape;19148;p35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9" name="Google Shape;19149;p35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0" name="Google Shape;19150;p35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1" name="Google Shape;19151;p35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2" name="Google Shape;19152;p35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3" name="Google Shape;19153;p35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4" name="Google Shape;19154;p35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5" name="Google Shape;19155;p35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6" name="Google Shape;19156;p35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7" name="Google Shape;19157;p35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8" name="Google Shape;19158;p35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9" name="Google Shape;19159;p35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0" name="Google Shape;19160;p35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1" name="Google Shape;19161;p35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2" name="Google Shape;19162;p35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3" name="Google Shape;19163;p35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4" name="Google Shape;19164;p35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5" name="Google Shape;19165;p35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6" name="Google Shape;19166;p35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7" name="Google Shape;19167;p35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8" name="Google Shape;19168;p35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9" name="Google Shape;19169;p35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0" name="Google Shape;19170;p35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1" name="Google Shape;19171;p35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2" name="Google Shape;19172;p35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3" name="Google Shape;19173;p35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4" name="Google Shape;19174;p35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5" name="Google Shape;19175;p35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6" name="Google Shape;19176;p35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7" name="Google Shape;19177;p35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8" name="Google Shape;19178;p35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9" name="Google Shape;19179;p35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0" name="Google Shape;19180;p35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1" name="Google Shape;19181;p35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2" name="Google Shape;19182;p35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3" name="Google Shape;19183;p35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4" name="Google Shape;19184;p35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5" name="Google Shape;19185;p35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6" name="Google Shape;19186;p35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7" name="Google Shape;19187;p35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8" name="Google Shape;19188;p35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9" name="Google Shape;19189;p35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0" name="Google Shape;19190;p35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1" name="Google Shape;19191;p35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2" name="Google Shape;19192;p35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3" name="Google Shape;19193;p35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4" name="Google Shape;19194;p35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5" name="Google Shape;19195;p35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6" name="Google Shape;19196;p35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7" name="Google Shape;19197;p35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8" name="Google Shape;19198;p35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9" name="Google Shape;19199;p35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0" name="Google Shape;19200;p35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1" name="Google Shape;19201;p35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2" name="Google Shape;19202;p35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3" name="Google Shape;19203;p35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4" name="Google Shape;19204;p35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5" name="Google Shape;19205;p35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6" name="Google Shape;19206;p35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7" name="Google Shape;19207;p35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8" name="Google Shape;19208;p35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9" name="Google Shape;19209;p35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0" name="Google Shape;19210;p35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1" name="Google Shape;19211;p35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2" name="Google Shape;19212;p35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3" name="Google Shape;19213;p35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4" name="Google Shape;19214;p35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5" name="Google Shape;19215;p35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6" name="Google Shape;19216;p35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7" name="Google Shape;19217;p35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8" name="Google Shape;19218;p35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9" name="Google Shape;19219;p35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0" name="Google Shape;19220;p35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1" name="Google Shape;19221;p35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2" name="Google Shape;19222;p35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3" name="Google Shape;19223;p35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4" name="Google Shape;19224;p35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5" name="Google Shape;19225;p35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6" name="Google Shape;19226;p35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7" name="Google Shape;19227;p35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8" name="Google Shape;19228;p35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9" name="Google Shape;19229;p35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0" name="Google Shape;19230;p35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1" name="Google Shape;19231;p35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2" name="Google Shape;19232;p35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3" name="Google Shape;19233;p35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4" name="Google Shape;19234;p35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5" name="Google Shape;19235;p35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6" name="Google Shape;19236;p35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7" name="Google Shape;19237;p35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8" name="Google Shape;19238;p35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9" name="Google Shape;19239;p35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0" name="Google Shape;19240;p35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1" name="Google Shape;19241;p35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2" name="Google Shape;19242;p35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3" name="Google Shape;19243;p35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4" name="Google Shape;19244;p35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5" name="Google Shape;19245;p35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6" name="Google Shape;19246;p35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7" name="Google Shape;19247;p35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8" name="Google Shape;19248;p35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9" name="Google Shape;19249;p35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0" name="Google Shape;19250;p35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1" name="Google Shape;19251;p35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2" name="Google Shape;19252;p35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3" name="Google Shape;19253;p35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4" name="Google Shape;19254;p35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5" name="Google Shape;19255;p35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6" name="Google Shape;19256;p35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7" name="Google Shape;19257;p35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8" name="Google Shape;19258;p35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9" name="Google Shape;19259;p35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0" name="Google Shape;19260;p35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1" name="Google Shape;19261;p35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2" name="Google Shape;19262;p35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3" name="Google Shape;19263;p35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4" name="Google Shape;19264;p35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5" name="Google Shape;19265;p35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6" name="Google Shape;19266;p35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7" name="Google Shape;19267;p35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8" name="Google Shape;19268;p35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9" name="Google Shape;19269;p35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0" name="Google Shape;19270;p35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1" name="Google Shape;19271;p35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2" name="Google Shape;19272;p35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3" name="Google Shape;19273;p35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4" name="Google Shape;19274;p35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5" name="Google Shape;19275;p35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6" name="Google Shape;19276;p35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7" name="Google Shape;19277;p35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8" name="Google Shape;19278;p35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9" name="Google Shape;19279;p35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0" name="Google Shape;19280;p35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1" name="Google Shape;19281;p35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2" name="Google Shape;19282;p35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3" name="Google Shape;19283;p35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4" name="Google Shape;19284;p35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5" name="Google Shape;19285;p35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6" name="Google Shape;19286;p35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7" name="Google Shape;19287;p35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8" name="Google Shape;19288;p35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9" name="Google Shape;19289;p35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0" name="Google Shape;19290;p35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1" name="Google Shape;19291;p35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2" name="Google Shape;19292;p35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3" name="Google Shape;19293;p35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4" name="Google Shape;19294;p35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5" name="Google Shape;19295;p35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6" name="Google Shape;19296;p35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7" name="Google Shape;19297;p35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8" name="Google Shape;19298;p35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9" name="Google Shape;19299;p35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0" name="Google Shape;19300;p35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1" name="Google Shape;19301;p35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2" name="Google Shape;19302;p35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3" name="Google Shape;19303;p35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4" name="Google Shape;19304;p35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5" name="Google Shape;19305;p35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6" name="Google Shape;19306;p35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7" name="Google Shape;19307;p35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8" name="Google Shape;19308;p35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9" name="Google Shape;19309;p35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0" name="Google Shape;19310;p35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1" name="Google Shape;19311;p35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2" name="Google Shape;19312;p35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3" name="Google Shape;19313;p35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4" name="Google Shape;19314;p35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5" name="Google Shape;19315;p35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6" name="Google Shape;19316;p35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7" name="Google Shape;19317;p35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8" name="Google Shape;19318;p35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9" name="Google Shape;19319;p35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0" name="Google Shape;19320;p35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1" name="Google Shape;19321;p35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2" name="Google Shape;19322;p35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3" name="Google Shape;19323;p35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4" name="Google Shape;19324;p35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5" name="Google Shape;19325;p35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6" name="Google Shape;19326;p35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7" name="Google Shape;19327;p35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8" name="Google Shape;19328;p35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9" name="Google Shape;19329;p35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0" name="Google Shape;19330;p35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1" name="Google Shape;19331;p35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2" name="Google Shape;19332;p35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3" name="Google Shape;19333;p35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4" name="Google Shape;19334;p35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5" name="Google Shape;19335;p35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6" name="Google Shape;19336;p35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7" name="Google Shape;19337;p35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8" name="Google Shape;19338;p35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9" name="Google Shape;19339;p35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0" name="Google Shape;19340;p35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1" name="Google Shape;19341;p35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2" name="Google Shape;19342;p35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3" name="Google Shape;19343;p35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4" name="Google Shape;19344;p35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5" name="Google Shape;19345;p35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6" name="Google Shape;19346;p35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7" name="Google Shape;19347;p35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8" name="Google Shape;19348;p35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9" name="Google Shape;19349;p35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0" name="Google Shape;19350;p35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1" name="Google Shape;19351;p35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2" name="Google Shape;19352;p35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3" name="Google Shape;19353;p35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4" name="Google Shape;19354;p35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5" name="Google Shape;19355;p35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6" name="Google Shape;19356;p35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7" name="Google Shape;19357;p35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8" name="Google Shape;19358;p35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9" name="Google Shape;19359;p35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0" name="Google Shape;19360;p35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1" name="Google Shape;19361;p35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2" name="Google Shape;19362;p35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3" name="Google Shape;19363;p35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4" name="Google Shape;19364;p35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5" name="Google Shape;19365;p35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6" name="Google Shape;19366;p35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7" name="Google Shape;19367;p35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8" name="Google Shape;19368;p35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9" name="Google Shape;19369;p35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0" name="Google Shape;19370;p35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1" name="Google Shape;19371;p35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2" name="Google Shape;19372;p35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3" name="Google Shape;19373;p35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4" name="Google Shape;19374;p35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5" name="Google Shape;19375;p35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6" name="Google Shape;19376;p35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7" name="Google Shape;19377;p35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8" name="Google Shape;19378;p35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9" name="Google Shape;19379;p35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0" name="Google Shape;19380;p35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1" name="Google Shape;19381;p35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2" name="Google Shape;19382;p35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3" name="Google Shape;19383;p35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4" name="Google Shape;19384;p35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5" name="Google Shape;19385;p35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6" name="Google Shape;19386;p35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7" name="Google Shape;19387;p35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8" name="Google Shape;19388;p35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9" name="Google Shape;19389;p35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0" name="Google Shape;19390;p35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1" name="Google Shape;19391;p35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2" name="Google Shape;19392;p35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3" name="Google Shape;19393;p35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4" name="Google Shape;19394;p35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5" name="Google Shape;19395;p35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6" name="Google Shape;19396;p35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7" name="Google Shape;19397;p35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8" name="Google Shape;19398;p35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9" name="Google Shape;19399;p35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0" name="Google Shape;19400;p35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1" name="Google Shape;19401;p35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2" name="Google Shape;19402;p35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3" name="Google Shape;19403;p35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4" name="Google Shape;19404;p35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5" name="Google Shape;19405;p35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6" name="Google Shape;19406;p35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7" name="Google Shape;19407;p35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8" name="Google Shape;19408;p35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9" name="Google Shape;19409;p35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0" name="Google Shape;19410;p35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1" name="Google Shape;19411;p35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2" name="Google Shape;19412;p35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3" name="Google Shape;19413;p35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4" name="Google Shape;19414;p35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5" name="Google Shape;19415;p35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6" name="Google Shape;19416;p35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7" name="Google Shape;19417;p35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8" name="Google Shape;19418;p35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9" name="Google Shape;19419;p35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0" name="Google Shape;19420;p35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1" name="Google Shape;19421;p35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2" name="Google Shape;19422;p35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3" name="Google Shape;19423;p35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4" name="Google Shape;19424;p35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5" name="Google Shape;19425;p35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6" name="Google Shape;19426;p35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7" name="Google Shape;19427;p35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8" name="Google Shape;19428;p35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9" name="Google Shape;19429;p35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0" name="Google Shape;19430;p35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1" name="Google Shape;19431;p35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2" name="Google Shape;19432;p35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3" name="Google Shape;19433;p35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4" name="Google Shape;19434;p35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5" name="Google Shape;19435;p35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6" name="Google Shape;19436;p35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7" name="Google Shape;19437;p35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8" name="Google Shape;19438;p35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9" name="Google Shape;19439;p35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0" name="Google Shape;19440;p35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1" name="Google Shape;19441;p35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2" name="Google Shape;19442;p35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3" name="Google Shape;19443;p35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4" name="Google Shape;19444;p35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5" name="Google Shape;19445;p35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6" name="Google Shape;19446;p35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7" name="Google Shape;19447;p35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8" name="Google Shape;19448;p35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9" name="Google Shape;19449;p35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0" name="Google Shape;19450;p35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1" name="Google Shape;19451;p35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2" name="Google Shape;19452;p35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3" name="Google Shape;19453;p35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4" name="Google Shape;19454;p35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5" name="Google Shape;19455;p35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6" name="Google Shape;19456;p35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7" name="Google Shape;19457;p35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8" name="Google Shape;19458;p35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9" name="Google Shape;19459;p35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0" name="Google Shape;19460;p35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1" name="Google Shape;19461;p35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2" name="Google Shape;19462;p35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3" name="Google Shape;19463;p35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4" name="Google Shape;19464;p35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5" name="Google Shape;19465;p35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6" name="Google Shape;19466;p35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7" name="Google Shape;19467;p35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8" name="Google Shape;19468;p35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9" name="Google Shape;19469;p35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0" name="Google Shape;19470;p35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1" name="Google Shape;19471;p35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2" name="Google Shape;19472;p35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3" name="Google Shape;19473;p35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4" name="Google Shape;19474;p35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5" name="Google Shape;19475;p35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6" name="Google Shape;19476;p35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7" name="Google Shape;19477;p35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8" name="Google Shape;19478;p35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9" name="Google Shape;19479;p35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0" name="Google Shape;19480;p35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1" name="Google Shape;19481;p35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19482" name="Google Shape;19482;p35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83" name="Google Shape;19483;p35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19484" name="Google Shape;19484;p35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5" name="Google Shape;19485;p35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6" name="Google Shape;19486;p35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7" name="Google Shape;19487;p35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8" name="Google Shape;19488;p35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9" name="Google Shape;19489;p35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0" name="Google Shape;19490;p35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1" name="Google Shape;19491;p35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2" name="Google Shape;19492;p35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3" name="Google Shape;19493;p35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4" name="Google Shape;19494;p35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5" name="Google Shape;19495;p35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6" name="Google Shape;19496;p35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7" name="Google Shape;19497;p35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8" name="Google Shape;19498;p35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9" name="Google Shape;19499;p35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0" name="Google Shape;19500;p35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1" name="Google Shape;19501;p35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2" name="Google Shape;19502;p35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3" name="Google Shape;19503;p35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4" name="Google Shape;19504;p35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5" name="Google Shape;19505;p35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6" name="Google Shape;19506;p35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7" name="Google Shape;19507;p35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8" name="Google Shape;19508;p35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9" name="Google Shape;19509;p35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0" name="Google Shape;19510;p35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1" name="Google Shape;19511;p35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2" name="Google Shape;19512;p35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3" name="Google Shape;19513;p35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4" name="Google Shape;19514;p35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5" name="Google Shape;19515;p35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6" name="Google Shape;19516;p35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7" name="Google Shape;19517;p35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8" name="Google Shape;19518;p35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9" name="Google Shape;19519;p35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0" name="Google Shape;19520;p35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1" name="Google Shape;19521;p35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2" name="Google Shape;19522;p35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3" name="Google Shape;19523;p35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4" name="Google Shape;19524;p35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5" name="Google Shape;19525;p35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6" name="Google Shape;19526;p35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7" name="Google Shape;19527;p35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8" name="Google Shape;19528;p35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9" name="Google Shape;19529;p35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0" name="Google Shape;19530;p35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1" name="Google Shape;19531;p35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2" name="Google Shape;19532;p35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3" name="Google Shape;19533;p35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4" name="Google Shape;19534;p35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5" name="Google Shape;19535;p35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6" name="Google Shape;19536;p35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7" name="Google Shape;19537;p35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8" name="Google Shape;19538;p35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9" name="Google Shape;19539;p35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0" name="Google Shape;19540;p35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1" name="Google Shape;19541;p35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2" name="Google Shape;19542;p35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3" name="Google Shape;19543;p35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4" name="Google Shape;19544;p35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5" name="Google Shape;19545;p35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6" name="Google Shape;19546;p35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7" name="Google Shape;19547;p35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8" name="Google Shape;19548;p35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9" name="Google Shape;19549;p35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0" name="Google Shape;19550;p35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1" name="Google Shape;19551;p35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2" name="Google Shape;19552;p35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3" name="Google Shape;19553;p35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4" name="Google Shape;19554;p35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5" name="Google Shape;19555;p35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6" name="Google Shape;19556;p35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7" name="Google Shape;19557;p35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8" name="Google Shape;19558;p35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9" name="Google Shape;19559;p35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0" name="Google Shape;19560;p35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1" name="Google Shape;19561;p35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2" name="Google Shape;19562;p35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3" name="Google Shape;19563;p35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4" name="Google Shape;19564;p35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5" name="Google Shape;19565;p35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6" name="Google Shape;19566;p35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7" name="Google Shape;19567;p35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8" name="Google Shape;19568;p35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9" name="Google Shape;19569;p35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0" name="Google Shape;19570;p35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1" name="Google Shape;19571;p35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2" name="Google Shape;19572;p35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3" name="Google Shape;19573;p35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4" name="Google Shape;19574;p35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5" name="Google Shape;19575;p35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6" name="Google Shape;19576;p35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7" name="Google Shape;19577;p35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8" name="Google Shape;19578;p35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9" name="Google Shape;19579;p35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0" name="Google Shape;19580;p35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1" name="Google Shape;19581;p35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2" name="Google Shape;19582;p35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3" name="Google Shape;19583;p35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4" name="Google Shape;19584;p35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5" name="Google Shape;19585;p35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6" name="Google Shape;19586;p35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7" name="Google Shape;19587;p35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8" name="Google Shape;19588;p35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9" name="Google Shape;19589;p35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0" name="Google Shape;19590;p35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1" name="Google Shape;19591;p35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2" name="Google Shape;19592;p35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3" name="Google Shape;19593;p35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4" name="Google Shape;19594;p35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5" name="Google Shape;19595;p35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6" name="Google Shape;19596;p35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7" name="Google Shape;19597;p35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8" name="Google Shape;19598;p35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9" name="Google Shape;19599;p35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0" name="Google Shape;19600;p35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1" name="Google Shape;19601;p35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2" name="Google Shape;19602;p35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3" name="Google Shape;19603;p35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4" name="Google Shape;19604;p35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5" name="Google Shape;19605;p35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6" name="Google Shape;19606;p35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7" name="Google Shape;19607;p35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8" name="Google Shape;19608;p35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9" name="Google Shape;19609;p35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0" name="Google Shape;19610;p35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1" name="Google Shape;19611;p35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2" name="Google Shape;19612;p35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3" name="Google Shape;19613;p35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4" name="Google Shape;19614;p35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5" name="Google Shape;19615;p35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6" name="Google Shape;19616;p35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7" name="Google Shape;19617;p35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8" name="Google Shape;19618;p35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9" name="Google Shape;19619;p35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0" name="Google Shape;19620;p35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1" name="Google Shape;19621;p35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2" name="Google Shape;19622;p35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3" name="Google Shape;19623;p35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4" name="Google Shape;19624;p35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5" name="Google Shape;19625;p35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6" name="Google Shape;19626;p35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7" name="Google Shape;19627;p35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8" name="Google Shape;19628;p35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9" name="Google Shape;19629;p35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0" name="Google Shape;19630;p35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1" name="Google Shape;19631;p35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2" name="Google Shape;19632;p35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3" name="Google Shape;19633;p35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4" name="Google Shape;19634;p35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5" name="Google Shape;19635;p35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6" name="Google Shape;19636;p35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7" name="Google Shape;19637;p35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8" name="Google Shape;19638;p35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9" name="Google Shape;19639;p35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0" name="Google Shape;19640;p35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1" name="Google Shape;19641;p35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2" name="Google Shape;19642;p35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3" name="Google Shape;19643;p35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4" name="Google Shape;19644;p35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5" name="Google Shape;19645;p35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6" name="Google Shape;19646;p35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7" name="Google Shape;19647;p35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8" name="Google Shape;19648;p35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9" name="Google Shape;19649;p35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0" name="Google Shape;19650;p35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1" name="Google Shape;19651;p35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2" name="Google Shape;19652;p35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3" name="Google Shape;19653;p35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4" name="Google Shape;19654;p35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5" name="Google Shape;19655;p35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6" name="Google Shape;19656;p35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7" name="Google Shape;19657;p35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8" name="Google Shape;19658;p35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9" name="Google Shape;19659;p35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0" name="Google Shape;19660;p35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1" name="Google Shape;19661;p35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2" name="Google Shape;19662;p35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3" name="Google Shape;19663;p35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4" name="Google Shape;19664;p35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5" name="Google Shape;19665;p35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6" name="Google Shape;19666;p35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7" name="Google Shape;19667;p35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8" name="Google Shape;19668;p35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9" name="Google Shape;19669;p35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0" name="Google Shape;19670;p35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1" name="Google Shape;19671;p35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2" name="Google Shape;19672;p35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3" name="Google Shape;19673;p35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4" name="Google Shape;19674;p35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5" name="Google Shape;19675;p35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6" name="Google Shape;19676;p35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7" name="Google Shape;19677;p35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8" name="Google Shape;19678;p35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9" name="Google Shape;19679;p35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0" name="Google Shape;19680;p35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1" name="Google Shape;19681;p35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2" name="Google Shape;19682;p35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3" name="Google Shape;19683;p35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4" name="Google Shape;19684;p35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5" name="Google Shape;19685;p35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6" name="Google Shape;19686;p35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7" name="Google Shape;19687;p35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8" name="Google Shape;19688;p35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9" name="Google Shape;19689;p35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0" name="Google Shape;19690;p35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1" name="Google Shape;19691;p35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2" name="Google Shape;19692;p35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3" name="Google Shape;19693;p35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4" name="Google Shape;19694;p35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5" name="Google Shape;19695;p35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6" name="Google Shape;19696;p35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5" name="Google Shape;1795;p5"/>
          <p:cNvGrpSpPr/>
          <p:nvPr/>
        </p:nvGrpSpPr>
        <p:grpSpPr>
          <a:xfrm>
            <a:off x="276192" y="241411"/>
            <a:ext cx="8612705" cy="4653095"/>
            <a:chOff x="5307908" y="3262878"/>
            <a:chExt cx="2055538" cy="1125050"/>
          </a:xfrm>
        </p:grpSpPr>
        <p:sp>
          <p:nvSpPr>
            <p:cNvPr id="1796" name="Google Shape;1796;p5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9" name="Google Shape;2169;p5"/>
          <p:cNvGrpSpPr/>
          <p:nvPr/>
        </p:nvGrpSpPr>
        <p:grpSpPr>
          <a:xfrm>
            <a:off x="25" y="-14"/>
            <a:ext cx="9144031" cy="5144101"/>
            <a:chOff x="25" y="-14"/>
            <a:chExt cx="9144031" cy="5144101"/>
          </a:xfrm>
        </p:grpSpPr>
        <p:sp>
          <p:nvSpPr>
            <p:cNvPr id="2170" name="Google Shape;2170;p5"/>
            <p:cNvSpPr/>
            <p:nvPr/>
          </p:nvSpPr>
          <p:spPr>
            <a:xfrm>
              <a:off x="25" y="-14"/>
              <a:ext cx="9144031" cy="5144101"/>
            </a:xfrm>
            <a:custGeom>
              <a:avLst/>
              <a:gdLst/>
              <a:ahLst/>
              <a:cxnLst/>
              <a:rect l="l" t="t" r="r" b="b"/>
              <a:pathLst>
                <a:path w="66588" h="37460" extrusionOk="0">
                  <a:moveTo>
                    <a:pt x="3106" y="634"/>
                  </a:moveTo>
                  <a:cubicBezTo>
                    <a:pt x="3174" y="659"/>
                    <a:pt x="3097" y="670"/>
                    <a:pt x="3037" y="670"/>
                  </a:cubicBezTo>
                  <a:cubicBezTo>
                    <a:pt x="2971" y="670"/>
                    <a:pt x="2924" y="657"/>
                    <a:pt x="3106" y="634"/>
                  </a:cubicBezTo>
                  <a:close/>
                  <a:moveTo>
                    <a:pt x="15399" y="634"/>
                  </a:moveTo>
                  <a:lnTo>
                    <a:pt x="15399" y="634"/>
                  </a:lnTo>
                  <a:cubicBezTo>
                    <a:pt x="15467" y="659"/>
                    <a:pt x="15391" y="670"/>
                    <a:pt x="15330" y="670"/>
                  </a:cubicBezTo>
                  <a:cubicBezTo>
                    <a:pt x="15264" y="670"/>
                    <a:pt x="15217" y="657"/>
                    <a:pt x="15399" y="634"/>
                  </a:cubicBezTo>
                  <a:close/>
                  <a:moveTo>
                    <a:pt x="2615" y="678"/>
                  </a:moveTo>
                  <a:cubicBezTo>
                    <a:pt x="2581" y="695"/>
                    <a:pt x="2551" y="701"/>
                    <a:pt x="2524" y="701"/>
                  </a:cubicBezTo>
                  <a:cubicBezTo>
                    <a:pt x="2508" y="701"/>
                    <a:pt x="2494" y="699"/>
                    <a:pt x="2481" y="696"/>
                  </a:cubicBezTo>
                  <a:cubicBezTo>
                    <a:pt x="2526" y="696"/>
                    <a:pt x="2570" y="687"/>
                    <a:pt x="2615" y="678"/>
                  </a:cubicBezTo>
                  <a:close/>
                  <a:moveTo>
                    <a:pt x="14908" y="678"/>
                  </a:moveTo>
                  <a:lnTo>
                    <a:pt x="14908" y="678"/>
                  </a:lnTo>
                  <a:cubicBezTo>
                    <a:pt x="14874" y="695"/>
                    <a:pt x="14844" y="701"/>
                    <a:pt x="14817" y="701"/>
                  </a:cubicBezTo>
                  <a:cubicBezTo>
                    <a:pt x="14802" y="701"/>
                    <a:pt x="14787" y="699"/>
                    <a:pt x="14774" y="696"/>
                  </a:cubicBezTo>
                  <a:cubicBezTo>
                    <a:pt x="14819" y="696"/>
                    <a:pt x="14863" y="687"/>
                    <a:pt x="14908" y="678"/>
                  </a:cubicBezTo>
                  <a:close/>
                  <a:moveTo>
                    <a:pt x="32494" y="693"/>
                  </a:moveTo>
                  <a:cubicBezTo>
                    <a:pt x="32507" y="693"/>
                    <a:pt x="32519" y="703"/>
                    <a:pt x="32527" y="723"/>
                  </a:cubicBezTo>
                  <a:cubicBezTo>
                    <a:pt x="32491" y="723"/>
                    <a:pt x="32465" y="732"/>
                    <a:pt x="32438" y="732"/>
                  </a:cubicBezTo>
                  <a:cubicBezTo>
                    <a:pt x="32458" y="707"/>
                    <a:pt x="32477" y="693"/>
                    <a:pt x="32494" y="693"/>
                  </a:cubicBezTo>
                  <a:close/>
                  <a:moveTo>
                    <a:pt x="2793" y="714"/>
                  </a:moveTo>
                  <a:cubicBezTo>
                    <a:pt x="2808" y="729"/>
                    <a:pt x="2795" y="734"/>
                    <a:pt x="2777" y="734"/>
                  </a:cubicBezTo>
                  <a:cubicBezTo>
                    <a:pt x="2742" y="734"/>
                    <a:pt x="2686" y="714"/>
                    <a:pt x="2793" y="714"/>
                  </a:cubicBezTo>
                  <a:close/>
                  <a:moveTo>
                    <a:pt x="15086" y="714"/>
                  </a:moveTo>
                  <a:cubicBezTo>
                    <a:pt x="15101" y="729"/>
                    <a:pt x="15088" y="734"/>
                    <a:pt x="15071" y="734"/>
                  </a:cubicBezTo>
                  <a:cubicBezTo>
                    <a:pt x="15035" y="734"/>
                    <a:pt x="14979" y="714"/>
                    <a:pt x="15086" y="714"/>
                  </a:cubicBezTo>
                  <a:close/>
                  <a:moveTo>
                    <a:pt x="43705" y="723"/>
                  </a:moveTo>
                  <a:cubicBezTo>
                    <a:pt x="43806" y="723"/>
                    <a:pt x="43777" y="754"/>
                    <a:pt x="43743" y="754"/>
                  </a:cubicBezTo>
                  <a:cubicBezTo>
                    <a:pt x="43726" y="754"/>
                    <a:pt x="43708" y="747"/>
                    <a:pt x="43705" y="723"/>
                  </a:cubicBezTo>
                  <a:close/>
                  <a:moveTo>
                    <a:pt x="44651" y="723"/>
                  </a:moveTo>
                  <a:cubicBezTo>
                    <a:pt x="44655" y="763"/>
                    <a:pt x="44624" y="783"/>
                    <a:pt x="44582" y="783"/>
                  </a:cubicBezTo>
                  <a:cubicBezTo>
                    <a:pt x="44539" y="783"/>
                    <a:pt x="44486" y="763"/>
                    <a:pt x="44446" y="723"/>
                  </a:cubicBezTo>
                  <a:close/>
                  <a:moveTo>
                    <a:pt x="56944" y="723"/>
                  </a:moveTo>
                  <a:cubicBezTo>
                    <a:pt x="56948" y="763"/>
                    <a:pt x="56917" y="783"/>
                    <a:pt x="56875" y="783"/>
                  </a:cubicBezTo>
                  <a:cubicBezTo>
                    <a:pt x="56833" y="783"/>
                    <a:pt x="56779" y="763"/>
                    <a:pt x="56739" y="723"/>
                  </a:cubicBezTo>
                  <a:close/>
                  <a:moveTo>
                    <a:pt x="15477" y="783"/>
                  </a:moveTo>
                  <a:cubicBezTo>
                    <a:pt x="15500" y="783"/>
                    <a:pt x="15531" y="791"/>
                    <a:pt x="15515" y="791"/>
                  </a:cubicBezTo>
                  <a:cubicBezTo>
                    <a:pt x="15508" y="791"/>
                    <a:pt x="15492" y="790"/>
                    <a:pt x="15461" y="785"/>
                  </a:cubicBezTo>
                  <a:cubicBezTo>
                    <a:pt x="15465" y="784"/>
                    <a:pt x="15471" y="783"/>
                    <a:pt x="15477" y="783"/>
                  </a:cubicBezTo>
                  <a:close/>
                  <a:moveTo>
                    <a:pt x="27770" y="783"/>
                  </a:moveTo>
                  <a:cubicBezTo>
                    <a:pt x="27793" y="783"/>
                    <a:pt x="27824" y="791"/>
                    <a:pt x="27808" y="791"/>
                  </a:cubicBezTo>
                  <a:cubicBezTo>
                    <a:pt x="27801" y="791"/>
                    <a:pt x="27785" y="790"/>
                    <a:pt x="27754" y="785"/>
                  </a:cubicBezTo>
                  <a:cubicBezTo>
                    <a:pt x="27758" y="784"/>
                    <a:pt x="27764" y="783"/>
                    <a:pt x="27770" y="783"/>
                  </a:cubicBezTo>
                  <a:close/>
                  <a:moveTo>
                    <a:pt x="34713" y="732"/>
                  </a:moveTo>
                  <a:cubicBezTo>
                    <a:pt x="34689" y="779"/>
                    <a:pt x="34661" y="801"/>
                    <a:pt x="34629" y="801"/>
                  </a:cubicBezTo>
                  <a:cubicBezTo>
                    <a:pt x="34600" y="801"/>
                    <a:pt x="34568" y="783"/>
                    <a:pt x="34534" y="750"/>
                  </a:cubicBezTo>
                  <a:cubicBezTo>
                    <a:pt x="34597" y="741"/>
                    <a:pt x="34659" y="741"/>
                    <a:pt x="34713" y="732"/>
                  </a:cubicBezTo>
                  <a:close/>
                  <a:moveTo>
                    <a:pt x="47006" y="732"/>
                  </a:moveTo>
                  <a:cubicBezTo>
                    <a:pt x="46982" y="779"/>
                    <a:pt x="46954" y="801"/>
                    <a:pt x="46922" y="801"/>
                  </a:cubicBezTo>
                  <a:cubicBezTo>
                    <a:pt x="46893" y="801"/>
                    <a:pt x="46861" y="783"/>
                    <a:pt x="46828" y="750"/>
                  </a:cubicBezTo>
                  <a:cubicBezTo>
                    <a:pt x="46890" y="741"/>
                    <a:pt x="46944" y="741"/>
                    <a:pt x="47006" y="732"/>
                  </a:cubicBezTo>
                  <a:close/>
                  <a:moveTo>
                    <a:pt x="14793" y="777"/>
                  </a:moveTo>
                  <a:cubicBezTo>
                    <a:pt x="14808" y="777"/>
                    <a:pt x="14819" y="779"/>
                    <a:pt x="14819" y="785"/>
                  </a:cubicBezTo>
                  <a:cubicBezTo>
                    <a:pt x="14756" y="794"/>
                    <a:pt x="14730" y="794"/>
                    <a:pt x="14712" y="803"/>
                  </a:cubicBezTo>
                  <a:cubicBezTo>
                    <a:pt x="14670" y="809"/>
                    <a:pt x="14646" y="812"/>
                    <a:pt x="14635" y="812"/>
                  </a:cubicBezTo>
                  <a:cubicBezTo>
                    <a:pt x="14592" y="812"/>
                    <a:pt x="14732" y="777"/>
                    <a:pt x="14793" y="777"/>
                  </a:cubicBezTo>
                  <a:close/>
                  <a:moveTo>
                    <a:pt x="27086" y="777"/>
                  </a:moveTo>
                  <a:cubicBezTo>
                    <a:pt x="27102" y="777"/>
                    <a:pt x="27112" y="779"/>
                    <a:pt x="27112" y="785"/>
                  </a:cubicBezTo>
                  <a:cubicBezTo>
                    <a:pt x="27050" y="794"/>
                    <a:pt x="27023" y="794"/>
                    <a:pt x="27005" y="803"/>
                  </a:cubicBezTo>
                  <a:cubicBezTo>
                    <a:pt x="26963" y="809"/>
                    <a:pt x="26939" y="812"/>
                    <a:pt x="26928" y="812"/>
                  </a:cubicBezTo>
                  <a:cubicBezTo>
                    <a:pt x="26885" y="812"/>
                    <a:pt x="27025" y="777"/>
                    <a:pt x="27086" y="777"/>
                  </a:cubicBezTo>
                  <a:close/>
                  <a:moveTo>
                    <a:pt x="34306" y="722"/>
                  </a:moveTo>
                  <a:cubicBezTo>
                    <a:pt x="34358" y="722"/>
                    <a:pt x="34430" y="732"/>
                    <a:pt x="34356" y="812"/>
                  </a:cubicBezTo>
                  <a:cubicBezTo>
                    <a:pt x="34311" y="803"/>
                    <a:pt x="34276" y="776"/>
                    <a:pt x="34267" y="723"/>
                  </a:cubicBezTo>
                  <a:cubicBezTo>
                    <a:pt x="34273" y="723"/>
                    <a:pt x="34288" y="722"/>
                    <a:pt x="34306" y="722"/>
                  </a:cubicBezTo>
                  <a:close/>
                  <a:moveTo>
                    <a:pt x="46599" y="722"/>
                  </a:moveTo>
                  <a:cubicBezTo>
                    <a:pt x="46651" y="722"/>
                    <a:pt x="46723" y="732"/>
                    <a:pt x="46649" y="812"/>
                  </a:cubicBezTo>
                  <a:cubicBezTo>
                    <a:pt x="46605" y="803"/>
                    <a:pt x="46569" y="776"/>
                    <a:pt x="46560" y="723"/>
                  </a:cubicBezTo>
                  <a:cubicBezTo>
                    <a:pt x="46567" y="723"/>
                    <a:pt x="46582" y="722"/>
                    <a:pt x="46599" y="722"/>
                  </a:cubicBezTo>
                  <a:close/>
                  <a:moveTo>
                    <a:pt x="29588" y="746"/>
                  </a:moveTo>
                  <a:cubicBezTo>
                    <a:pt x="29616" y="746"/>
                    <a:pt x="29662" y="753"/>
                    <a:pt x="29726" y="767"/>
                  </a:cubicBezTo>
                  <a:cubicBezTo>
                    <a:pt x="29706" y="821"/>
                    <a:pt x="29681" y="848"/>
                    <a:pt x="29654" y="848"/>
                  </a:cubicBezTo>
                  <a:cubicBezTo>
                    <a:pt x="29631" y="848"/>
                    <a:pt x="29607" y="830"/>
                    <a:pt x="29583" y="794"/>
                  </a:cubicBezTo>
                  <a:cubicBezTo>
                    <a:pt x="29546" y="762"/>
                    <a:pt x="29547" y="746"/>
                    <a:pt x="29588" y="746"/>
                  </a:cubicBezTo>
                  <a:close/>
                  <a:moveTo>
                    <a:pt x="19395" y="723"/>
                  </a:moveTo>
                  <a:cubicBezTo>
                    <a:pt x="19375" y="749"/>
                    <a:pt x="19291" y="871"/>
                    <a:pt x="19227" y="871"/>
                  </a:cubicBezTo>
                  <a:cubicBezTo>
                    <a:pt x="19205" y="871"/>
                    <a:pt x="19186" y="857"/>
                    <a:pt x="19172" y="821"/>
                  </a:cubicBezTo>
                  <a:cubicBezTo>
                    <a:pt x="19164" y="799"/>
                    <a:pt x="19153" y="789"/>
                    <a:pt x="19141" y="789"/>
                  </a:cubicBezTo>
                  <a:cubicBezTo>
                    <a:pt x="19113" y="789"/>
                    <a:pt x="19078" y="834"/>
                    <a:pt x="19047" y="883"/>
                  </a:cubicBezTo>
                  <a:cubicBezTo>
                    <a:pt x="19065" y="803"/>
                    <a:pt x="19039" y="723"/>
                    <a:pt x="19395" y="723"/>
                  </a:cubicBezTo>
                  <a:close/>
                  <a:moveTo>
                    <a:pt x="2749" y="741"/>
                  </a:moveTo>
                  <a:lnTo>
                    <a:pt x="2749" y="741"/>
                  </a:lnTo>
                  <a:cubicBezTo>
                    <a:pt x="2711" y="791"/>
                    <a:pt x="2691" y="887"/>
                    <a:pt x="2650" y="887"/>
                  </a:cubicBezTo>
                  <a:cubicBezTo>
                    <a:pt x="2634" y="887"/>
                    <a:pt x="2614" y="871"/>
                    <a:pt x="2588" y="830"/>
                  </a:cubicBezTo>
                  <a:cubicBezTo>
                    <a:pt x="2642" y="794"/>
                    <a:pt x="2695" y="767"/>
                    <a:pt x="2749" y="741"/>
                  </a:cubicBezTo>
                  <a:close/>
                  <a:moveTo>
                    <a:pt x="32690" y="748"/>
                  </a:moveTo>
                  <a:cubicBezTo>
                    <a:pt x="32703" y="748"/>
                    <a:pt x="32726" y="752"/>
                    <a:pt x="32768" y="758"/>
                  </a:cubicBezTo>
                  <a:cubicBezTo>
                    <a:pt x="32750" y="862"/>
                    <a:pt x="32598" y="928"/>
                    <a:pt x="32546" y="928"/>
                  </a:cubicBezTo>
                  <a:cubicBezTo>
                    <a:pt x="32523" y="928"/>
                    <a:pt x="32521" y="914"/>
                    <a:pt x="32563" y="883"/>
                  </a:cubicBezTo>
                  <a:cubicBezTo>
                    <a:pt x="32697" y="783"/>
                    <a:pt x="32650" y="748"/>
                    <a:pt x="32690" y="748"/>
                  </a:cubicBezTo>
                  <a:close/>
                  <a:moveTo>
                    <a:pt x="15086" y="928"/>
                  </a:moveTo>
                  <a:cubicBezTo>
                    <a:pt x="15081" y="928"/>
                    <a:pt x="15076" y="929"/>
                    <a:pt x="15072" y="930"/>
                  </a:cubicBezTo>
                  <a:lnTo>
                    <a:pt x="15072" y="930"/>
                  </a:lnTo>
                  <a:cubicBezTo>
                    <a:pt x="15077" y="929"/>
                    <a:pt x="15081" y="929"/>
                    <a:pt x="15086" y="928"/>
                  </a:cubicBezTo>
                  <a:close/>
                  <a:moveTo>
                    <a:pt x="40699" y="919"/>
                  </a:moveTo>
                  <a:cubicBezTo>
                    <a:pt x="40717" y="919"/>
                    <a:pt x="40717" y="928"/>
                    <a:pt x="40708" y="937"/>
                  </a:cubicBezTo>
                  <a:cubicBezTo>
                    <a:pt x="40708" y="928"/>
                    <a:pt x="40708" y="919"/>
                    <a:pt x="40699" y="919"/>
                  </a:cubicBezTo>
                  <a:close/>
                  <a:moveTo>
                    <a:pt x="52992" y="919"/>
                  </a:moveTo>
                  <a:cubicBezTo>
                    <a:pt x="53001" y="919"/>
                    <a:pt x="53010" y="928"/>
                    <a:pt x="53001" y="937"/>
                  </a:cubicBezTo>
                  <a:cubicBezTo>
                    <a:pt x="53001" y="928"/>
                    <a:pt x="52992" y="919"/>
                    <a:pt x="52992" y="919"/>
                  </a:cubicBezTo>
                  <a:close/>
                  <a:moveTo>
                    <a:pt x="39016" y="942"/>
                  </a:moveTo>
                  <a:lnTo>
                    <a:pt x="39016" y="942"/>
                  </a:lnTo>
                  <a:cubicBezTo>
                    <a:pt x="39027" y="946"/>
                    <a:pt x="39035" y="946"/>
                    <a:pt x="39048" y="946"/>
                  </a:cubicBezTo>
                  <a:cubicBezTo>
                    <a:pt x="39038" y="945"/>
                    <a:pt x="39027" y="943"/>
                    <a:pt x="39016" y="942"/>
                  </a:cubicBezTo>
                  <a:close/>
                  <a:moveTo>
                    <a:pt x="33375" y="792"/>
                  </a:moveTo>
                  <a:cubicBezTo>
                    <a:pt x="33451" y="792"/>
                    <a:pt x="33512" y="830"/>
                    <a:pt x="33508" y="937"/>
                  </a:cubicBezTo>
                  <a:cubicBezTo>
                    <a:pt x="33508" y="954"/>
                    <a:pt x="33449" y="961"/>
                    <a:pt x="33377" y="961"/>
                  </a:cubicBezTo>
                  <a:cubicBezTo>
                    <a:pt x="33262" y="961"/>
                    <a:pt x="33112" y="944"/>
                    <a:pt x="33107" y="928"/>
                  </a:cubicBezTo>
                  <a:cubicBezTo>
                    <a:pt x="33143" y="861"/>
                    <a:pt x="33273" y="792"/>
                    <a:pt x="33375" y="792"/>
                  </a:cubicBezTo>
                  <a:close/>
                  <a:moveTo>
                    <a:pt x="31341" y="883"/>
                  </a:moveTo>
                  <a:cubicBezTo>
                    <a:pt x="31341" y="917"/>
                    <a:pt x="31325" y="942"/>
                    <a:pt x="31293" y="968"/>
                  </a:cubicBezTo>
                  <a:lnTo>
                    <a:pt x="31293" y="968"/>
                  </a:lnTo>
                  <a:cubicBezTo>
                    <a:pt x="31303" y="955"/>
                    <a:pt x="31319" y="919"/>
                    <a:pt x="31341" y="883"/>
                  </a:cubicBezTo>
                  <a:close/>
                  <a:moveTo>
                    <a:pt x="11784" y="953"/>
                  </a:moveTo>
                  <a:lnTo>
                    <a:pt x="11784" y="953"/>
                  </a:lnTo>
                  <a:cubicBezTo>
                    <a:pt x="11791" y="961"/>
                    <a:pt x="11795" y="967"/>
                    <a:pt x="11795" y="973"/>
                  </a:cubicBezTo>
                  <a:cubicBezTo>
                    <a:pt x="11790" y="968"/>
                    <a:pt x="11788" y="960"/>
                    <a:pt x="11784" y="953"/>
                  </a:cubicBezTo>
                  <a:close/>
                  <a:moveTo>
                    <a:pt x="19047" y="883"/>
                  </a:moveTo>
                  <a:cubicBezTo>
                    <a:pt x="19047" y="919"/>
                    <a:pt x="19039" y="946"/>
                    <a:pt x="19003" y="973"/>
                  </a:cubicBezTo>
                  <a:cubicBezTo>
                    <a:pt x="19003" y="973"/>
                    <a:pt x="19021" y="928"/>
                    <a:pt x="19047" y="883"/>
                  </a:cubicBezTo>
                  <a:close/>
                  <a:moveTo>
                    <a:pt x="53044" y="982"/>
                  </a:moveTo>
                  <a:cubicBezTo>
                    <a:pt x="53044" y="982"/>
                    <a:pt x="53044" y="982"/>
                    <a:pt x="53044" y="982"/>
                  </a:cubicBezTo>
                  <a:lnTo>
                    <a:pt x="53044" y="982"/>
                  </a:lnTo>
                  <a:cubicBezTo>
                    <a:pt x="53042" y="985"/>
                    <a:pt x="53039" y="988"/>
                    <a:pt x="53037" y="990"/>
                  </a:cubicBezTo>
                  <a:cubicBezTo>
                    <a:pt x="53042" y="985"/>
                    <a:pt x="53045" y="982"/>
                    <a:pt x="53044" y="982"/>
                  </a:cubicBezTo>
                  <a:close/>
                  <a:moveTo>
                    <a:pt x="14159" y="999"/>
                  </a:moveTo>
                  <a:cubicBezTo>
                    <a:pt x="14215" y="1016"/>
                    <a:pt x="14222" y="1022"/>
                    <a:pt x="14194" y="1022"/>
                  </a:cubicBezTo>
                  <a:cubicBezTo>
                    <a:pt x="14178" y="1022"/>
                    <a:pt x="14150" y="1020"/>
                    <a:pt x="14114" y="1017"/>
                  </a:cubicBezTo>
                  <a:cubicBezTo>
                    <a:pt x="14132" y="1008"/>
                    <a:pt x="14141" y="1008"/>
                    <a:pt x="14159" y="999"/>
                  </a:cubicBezTo>
                  <a:close/>
                  <a:moveTo>
                    <a:pt x="11005" y="1271"/>
                  </a:moveTo>
                  <a:cubicBezTo>
                    <a:pt x="11013" y="1271"/>
                    <a:pt x="11018" y="1272"/>
                    <a:pt x="11018" y="1276"/>
                  </a:cubicBezTo>
                  <a:cubicBezTo>
                    <a:pt x="10992" y="1280"/>
                    <a:pt x="10977" y="1281"/>
                    <a:pt x="10969" y="1281"/>
                  </a:cubicBezTo>
                  <a:cubicBezTo>
                    <a:pt x="10948" y="1281"/>
                    <a:pt x="10984" y="1271"/>
                    <a:pt x="11005" y="1271"/>
                  </a:cubicBezTo>
                  <a:close/>
                  <a:moveTo>
                    <a:pt x="65348" y="1294"/>
                  </a:moveTo>
                  <a:cubicBezTo>
                    <a:pt x="65401" y="1338"/>
                    <a:pt x="65410" y="1356"/>
                    <a:pt x="65348" y="1374"/>
                  </a:cubicBezTo>
                  <a:cubicBezTo>
                    <a:pt x="65348" y="1347"/>
                    <a:pt x="65348" y="1320"/>
                    <a:pt x="65348" y="1294"/>
                  </a:cubicBezTo>
                  <a:close/>
                  <a:moveTo>
                    <a:pt x="65713" y="1089"/>
                  </a:moveTo>
                  <a:lnTo>
                    <a:pt x="65713" y="1089"/>
                  </a:lnTo>
                  <a:cubicBezTo>
                    <a:pt x="65776" y="1196"/>
                    <a:pt x="65963" y="1579"/>
                    <a:pt x="65803" y="1677"/>
                  </a:cubicBezTo>
                  <a:cubicBezTo>
                    <a:pt x="65786" y="1689"/>
                    <a:pt x="65772" y="1694"/>
                    <a:pt x="65760" y="1694"/>
                  </a:cubicBezTo>
                  <a:cubicBezTo>
                    <a:pt x="65663" y="1694"/>
                    <a:pt x="65749" y="1327"/>
                    <a:pt x="65749" y="1303"/>
                  </a:cubicBezTo>
                  <a:cubicBezTo>
                    <a:pt x="65749" y="1133"/>
                    <a:pt x="65517" y="1285"/>
                    <a:pt x="65713" y="1089"/>
                  </a:cubicBezTo>
                  <a:close/>
                  <a:moveTo>
                    <a:pt x="1990" y="1954"/>
                  </a:moveTo>
                  <a:cubicBezTo>
                    <a:pt x="1990" y="1954"/>
                    <a:pt x="1990" y="1954"/>
                    <a:pt x="1990" y="1954"/>
                  </a:cubicBezTo>
                  <a:lnTo>
                    <a:pt x="1990" y="1954"/>
                  </a:lnTo>
                  <a:cubicBezTo>
                    <a:pt x="1990" y="1954"/>
                    <a:pt x="1990" y="1954"/>
                    <a:pt x="1990" y="1954"/>
                  </a:cubicBezTo>
                  <a:cubicBezTo>
                    <a:pt x="1990" y="1954"/>
                    <a:pt x="1990" y="1954"/>
                    <a:pt x="1990" y="1954"/>
                  </a:cubicBezTo>
                  <a:close/>
                  <a:moveTo>
                    <a:pt x="1711" y="2131"/>
                  </a:moveTo>
                  <a:cubicBezTo>
                    <a:pt x="1713" y="2131"/>
                    <a:pt x="1726" y="2134"/>
                    <a:pt x="1758" y="2141"/>
                  </a:cubicBezTo>
                  <a:cubicBezTo>
                    <a:pt x="1761" y="2142"/>
                    <a:pt x="1761" y="2143"/>
                    <a:pt x="1759" y="2143"/>
                  </a:cubicBezTo>
                  <a:cubicBezTo>
                    <a:pt x="1752" y="2143"/>
                    <a:pt x="1707" y="2131"/>
                    <a:pt x="1711" y="2131"/>
                  </a:cubicBezTo>
                  <a:close/>
                  <a:moveTo>
                    <a:pt x="66079" y="2444"/>
                  </a:moveTo>
                  <a:lnTo>
                    <a:pt x="66079" y="2444"/>
                  </a:lnTo>
                  <a:cubicBezTo>
                    <a:pt x="66070" y="2480"/>
                    <a:pt x="66061" y="2507"/>
                    <a:pt x="66061" y="2507"/>
                  </a:cubicBezTo>
                  <a:cubicBezTo>
                    <a:pt x="66061" y="2489"/>
                    <a:pt x="66070" y="2462"/>
                    <a:pt x="66079" y="2444"/>
                  </a:cubicBezTo>
                  <a:close/>
                  <a:moveTo>
                    <a:pt x="65929" y="1984"/>
                  </a:moveTo>
                  <a:cubicBezTo>
                    <a:pt x="65931" y="1984"/>
                    <a:pt x="65936" y="1994"/>
                    <a:pt x="65945" y="2016"/>
                  </a:cubicBezTo>
                  <a:cubicBezTo>
                    <a:pt x="65945" y="2025"/>
                    <a:pt x="65945" y="2034"/>
                    <a:pt x="65945" y="2061"/>
                  </a:cubicBezTo>
                  <a:cubicBezTo>
                    <a:pt x="65954" y="2121"/>
                    <a:pt x="66012" y="2509"/>
                    <a:pt x="66056" y="2509"/>
                  </a:cubicBezTo>
                  <a:cubicBezTo>
                    <a:pt x="66058" y="2509"/>
                    <a:pt x="66060" y="2508"/>
                    <a:pt x="66061" y="2507"/>
                  </a:cubicBezTo>
                  <a:lnTo>
                    <a:pt x="66061" y="2507"/>
                  </a:lnTo>
                  <a:lnTo>
                    <a:pt x="66035" y="2587"/>
                  </a:lnTo>
                  <a:cubicBezTo>
                    <a:pt x="65954" y="2560"/>
                    <a:pt x="65874" y="2534"/>
                    <a:pt x="65785" y="2498"/>
                  </a:cubicBezTo>
                  <a:cubicBezTo>
                    <a:pt x="65829" y="2498"/>
                    <a:pt x="65936" y="2079"/>
                    <a:pt x="65945" y="2061"/>
                  </a:cubicBezTo>
                  <a:cubicBezTo>
                    <a:pt x="65934" y="2015"/>
                    <a:pt x="65926" y="1984"/>
                    <a:pt x="65929" y="1984"/>
                  </a:cubicBezTo>
                  <a:close/>
                  <a:moveTo>
                    <a:pt x="1194" y="2983"/>
                  </a:moveTo>
                  <a:cubicBezTo>
                    <a:pt x="1209" y="2983"/>
                    <a:pt x="1228" y="2991"/>
                    <a:pt x="1250" y="3007"/>
                  </a:cubicBezTo>
                  <a:cubicBezTo>
                    <a:pt x="1312" y="3015"/>
                    <a:pt x="1179" y="3060"/>
                    <a:pt x="1152" y="3060"/>
                  </a:cubicBezTo>
                  <a:cubicBezTo>
                    <a:pt x="1152" y="3008"/>
                    <a:pt x="1167" y="2983"/>
                    <a:pt x="1194" y="2983"/>
                  </a:cubicBezTo>
                  <a:close/>
                  <a:moveTo>
                    <a:pt x="65911" y="3059"/>
                  </a:moveTo>
                  <a:cubicBezTo>
                    <a:pt x="65924" y="3059"/>
                    <a:pt x="66052" y="3139"/>
                    <a:pt x="66035" y="3292"/>
                  </a:cubicBezTo>
                  <a:cubicBezTo>
                    <a:pt x="65990" y="3212"/>
                    <a:pt x="65954" y="3140"/>
                    <a:pt x="65910" y="3060"/>
                  </a:cubicBezTo>
                  <a:cubicBezTo>
                    <a:pt x="65910" y="3060"/>
                    <a:pt x="65910" y="3059"/>
                    <a:pt x="65911" y="3059"/>
                  </a:cubicBezTo>
                  <a:close/>
                  <a:moveTo>
                    <a:pt x="1482" y="3256"/>
                  </a:moveTo>
                  <a:cubicBezTo>
                    <a:pt x="1482" y="3301"/>
                    <a:pt x="1482" y="3346"/>
                    <a:pt x="1473" y="3408"/>
                  </a:cubicBezTo>
                  <a:cubicBezTo>
                    <a:pt x="1472" y="3411"/>
                    <a:pt x="1471" y="3413"/>
                    <a:pt x="1470" y="3413"/>
                  </a:cubicBezTo>
                  <a:cubicBezTo>
                    <a:pt x="1464" y="3413"/>
                    <a:pt x="1466" y="3341"/>
                    <a:pt x="1482" y="3256"/>
                  </a:cubicBezTo>
                  <a:close/>
                  <a:moveTo>
                    <a:pt x="1032" y="3501"/>
                  </a:moveTo>
                  <a:cubicBezTo>
                    <a:pt x="1039" y="3501"/>
                    <a:pt x="1046" y="3503"/>
                    <a:pt x="1054" y="3506"/>
                  </a:cubicBezTo>
                  <a:cubicBezTo>
                    <a:pt x="991" y="3685"/>
                    <a:pt x="956" y="3702"/>
                    <a:pt x="875" y="3836"/>
                  </a:cubicBezTo>
                  <a:cubicBezTo>
                    <a:pt x="867" y="3737"/>
                    <a:pt x="943" y="3501"/>
                    <a:pt x="1032" y="3501"/>
                  </a:cubicBezTo>
                  <a:close/>
                  <a:moveTo>
                    <a:pt x="958" y="4220"/>
                  </a:moveTo>
                  <a:cubicBezTo>
                    <a:pt x="967" y="4220"/>
                    <a:pt x="973" y="4278"/>
                    <a:pt x="973" y="4434"/>
                  </a:cubicBezTo>
                  <a:cubicBezTo>
                    <a:pt x="967" y="4496"/>
                    <a:pt x="949" y="4520"/>
                    <a:pt x="925" y="4520"/>
                  </a:cubicBezTo>
                  <a:cubicBezTo>
                    <a:pt x="918" y="4520"/>
                    <a:pt x="910" y="4518"/>
                    <a:pt x="902" y="4514"/>
                  </a:cubicBezTo>
                  <a:cubicBezTo>
                    <a:pt x="919" y="4376"/>
                    <a:pt x="942" y="4220"/>
                    <a:pt x="958" y="4220"/>
                  </a:cubicBezTo>
                  <a:close/>
                  <a:moveTo>
                    <a:pt x="893" y="4514"/>
                  </a:moveTo>
                  <a:cubicBezTo>
                    <a:pt x="929" y="4523"/>
                    <a:pt x="929" y="4559"/>
                    <a:pt x="893" y="4612"/>
                  </a:cubicBezTo>
                  <a:cubicBezTo>
                    <a:pt x="962" y="4597"/>
                    <a:pt x="1004" y="4582"/>
                    <a:pt x="1035" y="4582"/>
                  </a:cubicBezTo>
                  <a:cubicBezTo>
                    <a:pt x="1077" y="4582"/>
                    <a:pt x="1098" y="4609"/>
                    <a:pt x="1134" y="4702"/>
                  </a:cubicBezTo>
                  <a:cubicBezTo>
                    <a:pt x="1118" y="4739"/>
                    <a:pt x="1100" y="4753"/>
                    <a:pt x="1082" y="4753"/>
                  </a:cubicBezTo>
                  <a:cubicBezTo>
                    <a:pt x="1027" y="4753"/>
                    <a:pt x="967" y="4621"/>
                    <a:pt x="923" y="4621"/>
                  </a:cubicBezTo>
                  <a:cubicBezTo>
                    <a:pt x="903" y="4621"/>
                    <a:pt x="887" y="4649"/>
                    <a:pt x="875" y="4728"/>
                  </a:cubicBezTo>
                  <a:cubicBezTo>
                    <a:pt x="875" y="4657"/>
                    <a:pt x="875" y="4586"/>
                    <a:pt x="893" y="4514"/>
                  </a:cubicBezTo>
                  <a:close/>
                  <a:moveTo>
                    <a:pt x="1181" y="4810"/>
                  </a:moveTo>
                  <a:cubicBezTo>
                    <a:pt x="1199" y="4810"/>
                    <a:pt x="1211" y="4834"/>
                    <a:pt x="1223" y="4871"/>
                  </a:cubicBezTo>
                  <a:cubicBezTo>
                    <a:pt x="1194" y="4841"/>
                    <a:pt x="1170" y="4824"/>
                    <a:pt x="1158" y="4824"/>
                  </a:cubicBezTo>
                  <a:cubicBezTo>
                    <a:pt x="1155" y="4824"/>
                    <a:pt x="1153" y="4825"/>
                    <a:pt x="1152" y="4826"/>
                  </a:cubicBezTo>
                  <a:cubicBezTo>
                    <a:pt x="1163" y="4815"/>
                    <a:pt x="1172" y="4810"/>
                    <a:pt x="1181" y="4810"/>
                  </a:cubicBezTo>
                  <a:close/>
                  <a:moveTo>
                    <a:pt x="1509" y="4862"/>
                  </a:moveTo>
                  <a:cubicBezTo>
                    <a:pt x="1516" y="4885"/>
                    <a:pt x="1517" y="4908"/>
                    <a:pt x="1506" y="4908"/>
                  </a:cubicBezTo>
                  <a:cubicBezTo>
                    <a:pt x="1504" y="4908"/>
                    <a:pt x="1502" y="4908"/>
                    <a:pt x="1500" y="4907"/>
                  </a:cubicBezTo>
                  <a:cubicBezTo>
                    <a:pt x="1500" y="4889"/>
                    <a:pt x="1500" y="4871"/>
                    <a:pt x="1509" y="4862"/>
                  </a:cubicBezTo>
                  <a:close/>
                  <a:moveTo>
                    <a:pt x="1036" y="4791"/>
                  </a:moveTo>
                  <a:cubicBezTo>
                    <a:pt x="1072" y="4898"/>
                    <a:pt x="1107" y="4996"/>
                    <a:pt x="1143" y="5103"/>
                  </a:cubicBezTo>
                  <a:cubicBezTo>
                    <a:pt x="1169" y="5155"/>
                    <a:pt x="1069" y="5407"/>
                    <a:pt x="1047" y="5407"/>
                  </a:cubicBezTo>
                  <a:cubicBezTo>
                    <a:pt x="1046" y="5407"/>
                    <a:pt x="1045" y="5407"/>
                    <a:pt x="1045" y="5406"/>
                  </a:cubicBezTo>
                  <a:cubicBezTo>
                    <a:pt x="929" y="5228"/>
                    <a:pt x="1054" y="4978"/>
                    <a:pt x="1036" y="4791"/>
                  </a:cubicBezTo>
                  <a:close/>
                  <a:moveTo>
                    <a:pt x="1013" y="5723"/>
                  </a:moveTo>
                  <a:cubicBezTo>
                    <a:pt x="1073" y="5723"/>
                    <a:pt x="1118" y="5742"/>
                    <a:pt x="1125" y="5834"/>
                  </a:cubicBezTo>
                  <a:cubicBezTo>
                    <a:pt x="1125" y="5853"/>
                    <a:pt x="1105" y="5864"/>
                    <a:pt x="1079" y="5864"/>
                  </a:cubicBezTo>
                  <a:cubicBezTo>
                    <a:pt x="1030" y="5864"/>
                    <a:pt x="958" y="5826"/>
                    <a:pt x="947" y="5727"/>
                  </a:cubicBezTo>
                  <a:cubicBezTo>
                    <a:pt x="970" y="5725"/>
                    <a:pt x="992" y="5723"/>
                    <a:pt x="1013" y="5723"/>
                  </a:cubicBezTo>
                  <a:close/>
                  <a:moveTo>
                    <a:pt x="1196" y="6124"/>
                  </a:moveTo>
                  <a:cubicBezTo>
                    <a:pt x="1232" y="6124"/>
                    <a:pt x="1268" y="6138"/>
                    <a:pt x="1303" y="6165"/>
                  </a:cubicBezTo>
                  <a:cubicBezTo>
                    <a:pt x="1268" y="6196"/>
                    <a:pt x="1232" y="6211"/>
                    <a:pt x="1196" y="6211"/>
                  </a:cubicBezTo>
                  <a:cubicBezTo>
                    <a:pt x="1161" y="6211"/>
                    <a:pt x="1125" y="6196"/>
                    <a:pt x="1089" y="6165"/>
                  </a:cubicBezTo>
                  <a:cubicBezTo>
                    <a:pt x="1125" y="6138"/>
                    <a:pt x="1161" y="6124"/>
                    <a:pt x="1196" y="6124"/>
                  </a:cubicBezTo>
                  <a:close/>
                  <a:moveTo>
                    <a:pt x="65580" y="6432"/>
                  </a:moveTo>
                  <a:lnTo>
                    <a:pt x="65580" y="6432"/>
                  </a:lnTo>
                  <a:cubicBezTo>
                    <a:pt x="65580" y="6432"/>
                    <a:pt x="65580" y="6433"/>
                    <a:pt x="65580" y="6433"/>
                  </a:cubicBezTo>
                  <a:lnTo>
                    <a:pt x="65580" y="6433"/>
                  </a:lnTo>
                  <a:cubicBezTo>
                    <a:pt x="65580" y="6433"/>
                    <a:pt x="65580" y="6432"/>
                    <a:pt x="65580" y="6432"/>
                  </a:cubicBezTo>
                  <a:close/>
                  <a:moveTo>
                    <a:pt x="65913" y="6569"/>
                  </a:moveTo>
                  <a:lnTo>
                    <a:pt x="65913" y="6569"/>
                  </a:lnTo>
                  <a:cubicBezTo>
                    <a:pt x="65916" y="6569"/>
                    <a:pt x="66013" y="6608"/>
                    <a:pt x="66010" y="6608"/>
                  </a:cubicBezTo>
                  <a:cubicBezTo>
                    <a:pt x="66009" y="6608"/>
                    <a:pt x="66003" y="6606"/>
                    <a:pt x="65990" y="6602"/>
                  </a:cubicBezTo>
                  <a:cubicBezTo>
                    <a:pt x="65931" y="6577"/>
                    <a:pt x="65912" y="6569"/>
                    <a:pt x="65913" y="6569"/>
                  </a:cubicBezTo>
                  <a:close/>
                  <a:moveTo>
                    <a:pt x="66017" y="6718"/>
                  </a:moveTo>
                  <a:cubicBezTo>
                    <a:pt x="66133" y="6905"/>
                    <a:pt x="66133" y="7039"/>
                    <a:pt x="66017" y="7110"/>
                  </a:cubicBezTo>
                  <a:cubicBezTo>
                    <a:pt x="66017" y="6976"/>
                    <a:pt x="66017" y="6843"/>
                    <a:pt x="66017" y="6718"/>
                  </a:cubicBezTo>
                  <a:close/>
                  <a:moveTo>
                    <a:pt x="65936" y="7175"/>
                  </a:moveTo>
                  <a:cubicBezTo>
                    <a:pt x="65939" y="7175"/>
                    <a:pt x="65941" y="7177"/>
                    <a:pt x="65945" y="7182"/>
                  </a:cubicBezTo>
                  <a:lnTo>
                    <a:pt x="65928" y="7182"/>
                  </a:lnTo>
                  <a:cubicBezTo>
                    <a:pt x="65932" y="7177"/>
                    <a:pt x="65934" y="7175"/>
                    <a:pt x="65936" y="7175"/>
                  </a:cubicBezTo>
                  <a:close/>
                  <a:moveTo>
                    <a:pt x="1812" y="7913"/>
                  </a:moveTo>
                  <a:cubicBezTo>
                    <a:pt x="1812" y="7913"/>
                    <a:pt x="1812" y="7914"/>
                    <a:pt x="1812" y="7914"/>
                  </a:cubicBezTo>
                  <a:lnTo>
                    <a:pt x="1812" y="7914"/>
                  </a:lnTo>
                  <a:cubicBezTo>
                    <a:pt x="1812" y="7914"/>
                    <a:pt x="1812" y="7913"/>
                    <a:pt x="1812" y="7913"/>
                  </a:cubicBezTo>
                  <a:close/>
                  <a:moveTo>
                    <a:pt x="1672" y="7922"/>
                  </a:moveTo>
                  <a:cubicBezTo>
                    <a:pt x="1706" y="7922"/>
                    <a:pt x="1618" y="8073"/>
                    <a:pt x="1598" y="8100"/>
                  </a:cubicBezTo>
                  <a:cubicBezTo>
                    <a:pt x="1473" y="8056"/>
                    <a:pt x="1464" y="8020"/>
                    <a:pt x="1598" y="7976"/>
                  </a:cubicBezTo>
                  <a:cubicBezTo>
                    <a:pt x="1638" y="7937"/>
                    <a:pt x="1661" y="7922"/>
                    <a:pt x="1672" y="7922"/>
                  </a:cubicBezTo>
                  <a:close/>
                  <a:moveTo>
                    <a:pt x="65742" y="9251"/>
                  </a:moveTo>
                  <a:cubicBezTo>
                    <a:pt x="65759" y="9251"/>
                    <a:pt x="65779" y="9269"/>
                    <a:pt x="65803" y="9305"/>
                  </a:cubicBezTo>
                  <a:cubicBezTo>
                    <a:pt x="65787" y="9361"/>
                    <a:pt x="65769" y="9391"/>
                    <a:pt x="65746" y="9391"/>
                  </a:cubicBezTo>
                  <a:cubicBezTo>
                    <a:pt x="65729" y="9391"/>
                    <a:pt x="65709" y="9375"/>
                    <a:pt x="65687" y="9340"/>
                  </a:cubicBezTo>
                  <a:cubicBezTo>
                    <a:pt x="65702" y="9281"/>
                    <a:pt x="65719" y="9251"/>
                    <a:pt x="65742" y="9251"/>
                  </a:cubicBezTo>
                  <a:close/>
                  <a:moveTo>
                    <a:pt x="65936" y="9885"/>
                  </a:moveTo>
                  <a:cubicBezTo>
                    <a:pt x="65963" y="9920"/>
                    <a:pt x="65954" y="9938"/>
                    <a:pt x="65928" y="9947"/>
                  </a:cubicBezTo>
                  <a:cubicBezTo>
                    <a:pt x="65928" y="9929"/>
                    <a:pt x="65928" y="9911"/>
                    <a:pt x="65936" y="9885"/>
                  </a:cubicBezTo>
                  <a:close/>
                  <a:moveTo>
                    <a:pt x="65230" y="10205"/>
                  </a:moveTo>
                  <a:cubicBezTo>
                    <a:pt x="65230" y="10208"/>
                    <a:pt x="65231" y="10212"/>
                    <a:pt x="65232" y="10215"/>
                  </a:cubicBezTo>
                  <a:cubicBezTo>
                    <a:pt x="65231" y="10211"/>
                    <a:pt x="65231" y="10208"/>
                    <a:pt x="65230" y="10205"/>
                  </a:cubicBezTo>
                  <a:close/>
                  <a:moveTo>
                    <a:pt x="65608" y="9946"/>
                  </a:moveTo>
                  <a:cubicBezTo>
                    <a:pt x="65637" y="9946"/>
                    <a:pt x="65672" y="9958"/>
                    <a:pt x="65713" y="9983"/>
                  </a:cubicBezTo>
                  <a:cubicBezTo>
                    <a:pt x="65785" y="9974"/>
                    <a:pt x="65856" y="9956"/>
                    <a:pt x="65928" y="9947"/>
                  </a:cubicBezTo>
                  <a:lnTo>
                    <a:pt x="65928" y="9947"/>
                  </a:lnTo>
                  <a:cubicBezTo>
                    <a:pt x="65919" y="10143"/>
                    <a:pt x="65910" y="10340"/>
                    <a:pt x="65910" y="10536"/>
                  </a:cubicBezTo>
                  <a:cubicBezTo>
                    <a:pt x="65776" y="10456"/>
                    <a:pt x="65473" y="10268"/>
                    <a:pt x="65731" y="10161"/>
                  </a:cubicBezTo>
                  <a:cubicBezTo>
                    <a:pt x="65651" y="10143"/>
                    <a:pt x="65580" y="10099"/>
                    <a:pt x="65517" y="10036"/>
                  </a:cubicBezTo>
                  <a:cubicBezTo>
                    <a:pt x="65534" y="9976"/>
                    <a:pt x="65563" y="9946"/>
                    <a:pt x="65608" y="9946"/>
                  </a:cubicBezTo>
                  <a:close/>
                  <a:moveTo>
                    <a:pt x="1129" y="10605"/>
                  </a:moveTo>
                  <a:lnTo>
                    <a:pt x="1129" y="10605"/>
                  </a:lnTo>
                  <a:cubicBezTo>
                    <a:pt x="1135" y="10605"/>
                    <a:pt x="1126" y="10623"/>
                    <a:pt x="1089" y="10670"/>
                  </a:cubicBezTo>
                  <a:cubicBezTo>
                    <a:pt x="1069" y="10737"/>
                    <a:pt x="1044" y="10769"/>
                    <a:pt x="1010" y="10769"/>
                  </a:cubicBezTo>
                  <a:cubicBezTo>
                    <a:pt x="999" y="10769"/>
                    <a:pt x="987" y="10765"/>
                    <a:pt x="973" y="10759"/>
                  </a:cubicBezTo>
                  <a:cubicBezTo>
                    <a:pt x="986" y="10727"/>
                    <a:pt x="1112" y="10605"/>
                    <a:pt x="1129" y="10605"/>
                  </a:cubicBezTo>
                  <a:close/>
                  <a:moveTo>
                    <a:pt x="65820" y="10902"/>
                  </a:moveTo>
                  <a:lnTo>
                    <a:pt x="65820" y="10902"/>
                  </a:lnTo>
                  <a:cubicBezTo>
                    <a:pt x="65865" y="10911"/>
                    <a:pt x="65892" y="10946"/>
                    <a:pt x="65892" y="11018"/>
                  </a:cubicBezTo>
                  <a:cubicBezTo>
                    <a:pt x="65874" y="10973"/>
                    <a:pt x="65856" y="10928"/>
                    <a:pt x="65820" y="10902"/>
                  </a:cubicBezTo>
                  <a:close/>
                  <a:moveTo>
                    <a:pt x="1113" y="10830"/>
                  </a:moveTo>
                  <a:cubicBezTo>
                    <a:pt x="1115" y="10830"/>
                    <a:pt x="1118" y="10830"/>
                    <a:pt x="1121" y="10830"/>
                  </a:cubicBezTo>
                  <a:lnTo>
                    <a:pt x="1121" y="10830"/>
                  </a:lnTo>
                  <a:cubicBezTo>
                    <a:pt x="1120" y="10830"/>
                    <a:pt x="1120" y="10830"/>
                    <a:pt x="1119" y="10830"/>
                  </a:cubicBezTo>
                  <a:cubicBezTo>
                    <a:pt x="1009" y="10830"/>
                    <a:pt x="1250" y="11071"/>
                    <a:pt x="1250" y="11071"/>
                  </a:cubicBezTo>
                  <a:cubicBezTo>
                    <a:pt x="1250" y="11154"/>
                    <a:pt x="1228" y="11186"/>
                    <a:pt x="1197" y="11186"/>
                  </a:cubicBezTo>
                  <a:cubicBezTo>
                    <a:pt x="1095" y="11186"/>
                    <a:pt x="898" y="10830"/>
                    <a:pt x="1113" y="10830"/>
                  </a:cubicBezTo>
                  <a:close/>
                  <a:moveTo>
                    <a:pt x="1241" y="11361"/>
                  </a:moveTo>
                  <a:cubicBezTo>
                    <a:pt x="1364" y="11361"/>
                    <a:pt x="1148" y="11447"/>
                    <a:pt x="1055" y="11447"/>
                  </a:cubicBezTo>
                  <a:cubicBezTo>
                    <a:pt x="1020" y="11447"/>
                    <a:pt x="1002" y="11435"/>
                    <a:pt x="1027" y="11401"/>
                  </a:cubicBezTo>
                  <a:cubicBezTo>
                    <a:pt x="1080" y="11392"/>
                    <a:pt x="1134" y="11374"/>
                    <a:pt x="1179" y="11365"/>
                  </a:cubicBezTo>
                  <a:cubicBezTo>
                    <a:pt x="1205" y="11363"/>
                    <a:pt x="1225" y="11361"/>
                    <a:pt x="1241" y="11361"/>
                  </a:cubicBezTo>
                  <a:close/>
                  <a:moveTo>
                    <a:pt x="65598" y="11313"/>
                  </a:moveTo>
                  <a:cubicBezTo>
                    <a:pt x="65708" y="11313"/>
                    <a:pt x="65994" y="11626"/>
                    <a:pt x="65820" y="11696"/>
                  </a:cubicBezTo>
                  <a:cubicBezTo>
                    <a:pt x="65804" y="11696"/>
                    <a:pt x="65595" y="11392"/>
                    <a:pt x="65565" y="11392"/>
                  </a:cubicBezTo>
                  <a:cubicBezTo>
                    <a:pt x="65562" y="11392"/>
                    <a:pt x="65561" y="11395"/>
                    <a:pt x="65562" y="11401"/>
                  </a:cubicBezTo>
                  <a:cubicBezTo>
                    <a:pt x="65550" y="11338"/>
                    <a:pt x="65567" y="11313"/>
                    <a:pt x="65598" y="11313"/>
                  </a:cubicBezTo>
                  <a:close/>
                  <a:moveTo>
                    <a:pt x="1821" y="11972"/>
                  </a:moveTo>
                  <a:cubicBezTo>
                    <a:pt x="1821" y="12079"/>
                    <a:pt x="1785" y="12151"/>
                    <a:pt x="1678" y="12151"/>
                  </a:cubicBezTo>
                  <a:cubicBezTo>
                    <a:pt x="1758" y="12151"/>
                    <a:pt x="1767" y="12017"/>
                    <a:pt x="1821" y="11972"/>
                  </a:cubicBezTo>
                  <a:close/>
                  <a:moveTo>
                    <a:pt x="1393" y="12258"/>
                  </a:moveTo>
                  <a:cubicBezTo>
                    <a:pt x="1464" y="12258"/>
                    <a:pt x="1384" y="12632"/>
                    <a:pt x="1375" y="12677"/>
                  </a:cubicBezTo>
                  <a:cubicBezTo>
                    <a:pt x="1223" y="12507"/>
                    <a:pt x="1223" y="12374"/>
                    <a:pt x="1393" y="12258"/>
                  </a:cubicBezTo>
                  <a:close/>
                  <a:moveTo>
                    <a:pt x="1414" y="13573"/>
                  </a:moveTo>
                  <a:lnTo>
                    <a:pt x="1414" y="13573"/>
                  </a:lnTo>
                  <a:cubicBezTo>
                    <a:pt x="1411" y="13583"/>
                    <a:pt x="1413" y="13589"/>
                    <a:pt x="1419" y="13596"/>
                  </a:cubicBezTo>
                  <a:cubicBezTo>
                    <a:pt x="1412" y="13606"/>
                    <a:pt x="1407" y="13613"/>
                    <a:pt x="1404" y="13613"/>
                  </a:cubicBezTo>
                  <a:cubicBezTo>
                    <a:pt x="1401" y="13613"/>
                    <a:pt x="1403" y="13601"/>
                    <a:pt x="1414" y="13573"/>
                  </a:cubicBezTo>
                  <a:close/>
                  <a:moveTo>
                    <a:pt x="1973" y="13480"/>
                  </a:moveTo>
                  <a:cubicBezTo>
                    <a:pt x="2080" y="13551"/>
                    <a:pt x="2080" y="13622"/>
                    <a:pt x="1964" y="13685"/>
                  </a:cubicBezTo>
                  <a:cubicBezTo>
                    <a:pt x="1848" y="13614"/>
                    <a:pt x="1848" y="13542"/>
                    <a:pt x="1973" y="13480"/>
                  </a:cubicBezTo>
                  <a:close/>
                  <a:moveTo>
                    <a:pt x="1232" y="13694"/>
                  </a:moveTo>
                  <a:cubicBezTo>
                    <a:pt x="1271" y="13694"/>
                    <a:pt x="1277" y="13766"/>
                    <a:pt x="1295" y="13766"/>
                  </a:cubicBezTo>
                  <a:cubicBezTo>
                    <a:pt x="1301" y="13766"/>
                    <a:pt x="1309" y="13756"/>
                    <a:pt x="1321" y="13730"/>
                  </a:cubicBezTo>
                  <a:cubicBezTo>
                    <a:pt x="1330" y="13730"/>
                    <a:pt x="1553" y="13953"/>
                    <a:pt x="1464" y="13970"/>
                  </a:cubicBezTo>
                  <a:cubicBezTo>
                    <a:pt x="1459" y="13972"/>
                    <a:pt x="1454" y="13972"/>
                    <a:pt x="1449" y="13972"/>
                  </a:cubicBezTo>
                  <a:cubicBezTo>
                    <a:pt x="1339" y="13972"/>
                    <a:pt x="1241" y="13694"/>
                    <a:pt x="1232" y="13694"/>
                  </a:cubicBezTo>
                  <a:close/>
                  <a:moveTo>
                    <a:pt x="1419" y="14077"/>
                  </a:moveTo>
                  <a:cubicBezTo>
                    <a:pt x="1384" y="14113"/>
                    <a:pt x="1348" y="14149"/>
                    <a:pt x="1321" y="14193"/>
                  </a:cubicBezTo>
                  <a:cubicBezTo>
                    <a:pt x="1321" y="14113"/>
                    <a:pt x="1348" y="14077"/>
                    <a:pt x="1419" y="14077"/>
                  </a:cubicBezTo>
                  <a:close/>
                  <a:moveTo>
                    <a:pt x="1125" y="14372"/>
                  </a:moveTo>
                  <a:lnTo>
                    <a:pt x="1125" y="14372"/>
                  </a:lnTo>
                  <a:cubicBezTo>
                    <a:pt x="1131" y="14372"/>
                    <a:pt x="1137" y="14396"/>
                    <a:pt x="1135" y="14396"/>
                  </a:cubicBezTo>
                  <a:cubicBezTo>
                    <a:pt x="1134" y="14396"/>
                    <a:pt x="1131" y="14390"/>
                    <a:pt x="1125" y="14372"/>
                  </a:cubicBezTo>
                  <a:close/>
                  <a:moveTo>
                    <a:pt x="1348" y="15407"/>
                  </a:moveTo>
                  <a:cubicBezTo>
                    <a:pt x="1339" y="15442"/>
                    <a:pt x="1321" y="15487"/>
                    <a:pt x="1303" y="15523"/>
                  </a:cubicBezTo>
                  <a:cubicBezTo>
                    <a:pt x="1303" y="15460"/>
                    <a:pt x="1321" y="15425"/>
                    <a:pt x="1348" y="15407"/>
                  </a:cubicBezTo>
                  <a:close/>
                  <a:moveTo>
                    <a:pt x="1045" y="15523"/>
                  </a:moveTo>
                  <a:cubicBezTo>
                    <a:pt x="1036" y="15585"/>
                    <a:pt x="1036" y="15648"/>
                    <a:pt x="1027" y="15719"/>
                  </a:cubicBezTo>
                  <a:cubicBezTo>
                    <a:pt x="1027" y="15826"/>
                    <a:pt x="1027" y="15942"/>
                    <a:pt x="1018" y="16049"/>
                  </a:cubicBezTo>
                  <a:cubicBezTo>
                    <a:pt x="822" y="15942"/>
                    <a:pt x="920" y="15764"/>
                    <a:pt x="1045" y="15523"/>
                  </a:cubicBezTo>
                  <a:close/>
                  <a:moveTo>
                    <a:pt x="795" y="16147"/>
                  </a:moveTo>
                  <a:lnTo>
                    <a:pt x="795" y="16147"/>
                  </a:lnTo>
                  <a:cubicBezTo>
                    <a:pt x="866" y="16165"/>
                    <a:pt x="929" y="16183"/>
                    <a:pt x="991" y="16201"/>
                  </a:cubicBezTo>
                  <a:cubicBezTo>
                    <a:pt x="996" y="16196"/>
                    <a:pt x="998" y="16194"/>
                    <a:pt x="999" y="16194"/>
                  </a:cubicBezTo>
                  <a:cubicBezTo>
                    <a:pt x="1000" y="16194"/>
                    <a:pt x="1000" y="16196"/>
                    <a:pt x="1000" y="16201"/>
                  </a:cubicBezTo>
                  <a:lnTo>
                    <a:pt x="991" y="16201"/>
                  </a:lnTo>
                  <a:cubicBezTo>
                    <a:pt x="982" y="16254"/>
                    <a:pt x="893" y="16584"/>
                    <a:pt x="893" y="16629"/>
                  </a:cubicBezTo>
                  <a:cubicBezTo>
                    <a:pt x="875" y="16379"/>
                    <a:pt x="759" y="16459"/>
                    <a:pt x="795" y="16147"/>
                  </a:cubicBezTo>
                  <a:close/>
                  <a:moveTo>
                    <a:pt x="1108" y="17787"/>
                  </a:moveTo>
                  <a:cubicBezTo>
                    <a:pt x="1128" y="17787"/>
                    <a:pt x="1151" y="17797"/>
                    <a:pt x="1179" y="17824"/>
                  </a:cubicBezTo>
                  <a:cubicBezTo>
                    <a:pt x="1179" y="17824"/>
                    <a:pt x="1018" y="17922"/>
                    <a:pt x="1009" y="17922"/>
                  </a:cubicBezTo>
                  <a:cubicBezTo>
                    <a:pt x="1009" y="17925"/>
                    <a:pt x="1008" y="17926"/>
                    <a:pt x="1008" y="17926"/>
                  </a:cubicBezTo>
                  <a:cubicBezTo>
                    <a:pt x="1007" y="17926"/>
                    <a:pt x="1035" y="17787"/>
                    <a:pt x="1108" y="17787"/>
                  </a:cubicBezTo>
                  <a:close/>
                  <a:moveTo>
                    <a:pt x="812" y="18051"/>
                  </a:moveTo>
                  <a:cubicBezTo>
                    <a:pt x="865" y="18051"/>
                    <a:pt x="920" y="18069"/>
                    <a:pt x="920" y="18092"/>
                  </a:cubicBezTo>
                  <a:cubicBezTo>
                    <a:pt x="884" y="18122"/>
                    <a:pt x="846" y="18138"/>
                    <a:pt x="807" y="18138"/>
                  </a:cubicBezTo>
                  <a:cubicBezTo>
                    <a:pt x="776" y="18138"/>
                    <a:pt x="746" y="18129"/>
                    <a:pt x="715" y="18110"/>
                  </a:cubicBezTo>
                  <a:cubicBezTo>
                    <a:pt x="715" y="18067"/>
                    <a:pt x="763" y="18051"/>
                    <a:pt x="812" y="18051"/>
                  </a:cubicBezTo>
                  <a:close/>
                  <a:moveTo>
                    <a:pt x="866" y="18288"/>
                  </a:moveTo>
                  <a:cubicBezTo>
                    <a:pt x="875" y="18297"/>
                    <a:pt x="875" y="18297"/>
                    <a:pt x="875" y="18297"/>
                  </a:cubicBezTo>
                  <a:cubicBezTo>
                    <a:pt x="866" y="18297"/>
                    <a:pt x="866" y="18297"/>
                    <a:pt x="866" y="18288"/>
                  </a:cubicBezTo>
                  <a:close/>
                  <a:moveTo>
                    <a:pt x="65883" y="18270"/>
                  </a:moveTo>
                  <a:lnTo>
                    <a:pt x="65883" y="18270"/>
                  </a:lnTo>
                  <a:cubicBezTo>
                    <a:pt x="65876" y="18291"/>
                    <a:pt x="65864" y="18444"/>
                    <a:pt x="65789" y="18444"/>
                  </a:cubicBezTo>
                  <a:cubicBezTo>
                    <a:pt x="65767" y="18444"/>
                    <a:pt x="65739" y="18430"/>
                    <a:pt x="65705" y="18395"/>
                  </a:cubicBezTo>
                  <a:cubicBezTo>
                    <a:pt x="65749" y="18342"/>
                    <a:pt x="65812" y="18297"/>
                    <a:pt x="65883" y="18270"/>
                  </a:cubicBezTo>
                  <a:close/>
                  <a:moveTo>
                    <a:pt x="1515" y="18496"/>
                  </a:moveTo>
                  <a:cubicBezTo>
                    <a:pt x="1520" y="18496"/>
                    <a:pt x="1526" y="18498"/>
                    <a:pt x="1535" y="18502"/>
                  </a:cubicBezTo>
                  <a:lnTo>
                    <a:pt x="1509" y="18502"/>
                  </a:lnTo>
                  <a:cubicBezTo>
                    <a:pt x="1509" y="18498"/>
                    <a:pt x="1511" y="18496"/>
                    <a:pt x="1515" y="18496"/>
                  </a:cubicBezTo>
                  <a:close/>
                  <a:moveTo>
                    <a:pt x="1166" y="18120"/>
                  </a:moveTo>
                  <a:cubicBezTo>
                    <a:pt x="1173" y="18123"/>
                    <a:pt x="1177" y="18130"/>
                    <a:pt x="1170" y="18137"/>
                  </a:cubicBezTo>
                  <a:cubicBezTo>
                    <a:pt x="1196" y="18181"/>
                    <a:pt x="1366" y="18368"/>
                    <a:pt x="1366" y="18422"/>
                  </a:cubicBezTo>
                  <a:cubicBezTo>
                    <a:pt x="1366" y="18440"/>
                    <a:pt x="927" y="18681"/>
                    <a:pt x="903" y="18681"/>
                  </a:cubicBezTo>
                  <a:cubicBezTo>
                    <a:pt x="902" y="18681"/>
                    <a:pt x="902" y="18681"/>
                    <a:pt x="902" y="18681"/>
                  </a:cubicBezTo>
                  <a:cubicBezTo>
                    <a:pt x="886" y="18675"/>
                    <a:pt x="870" y="18672"/>
                    <a:pt x="853" y="18672"/>
                  </a:cubicBezTo>
                  <a:cubicBezTo>
                    <a:pt x="795" y="18672"/>
                    <a:pt x="739" y="18707"/>
                    <a:pt x="733" y="18770"/>
                  </a:cubicBezTo>
                  <a:cubicBezTo>
                    <a:pt x="743" y="18554"/>
                    <a:pt x="692" y="18501"/>
                    <a:pt x="723" y="18501"/>
                  </a:cubicBezTo>
                  <a:cubicBezTo>
                    <a:pt x="743" y="18501"/>
                    <a:pt x="798" y="18524"/>
                    <a:pt x="929" y="18538"/>
                  </a:cubicBezTo>
                  <a:cubicBezTo>
                    <a:pt x="971" y="18329"/>
                    <a:pt x="993" y="18295"/>
                    <a:pt x="1017" y="18295"/>
                  </a:cubicBezTo>
                  <a:cubicBezTo>
                    <a:pt x="1028" y="18295"/>
                    <a:pt x="1040" y="18303"/>
                    <a:pt x="1054" y="18303"/>
                  </a:cubicBezTo>
                  <a:cubicBezTo>
                    <a:pt x="1080" y="18303"/>
                    <a:pt x="1114" y="18277"/>
                    <a:pt x="1170" y="18137"/>
                  </a:cubicBezTo>
                  <a:cubicBezTo>
                    <a:pt x="1170" y="18129"/>
                    <a:pt x="1168" y="18124"/>
                    <a:pt x="1166" y="18120"/>
                  </a:cubicBezTo>
                  <a:close/>
                  <a:moveTo>
                    <a:pt x="65874" y="18618"/>
                  </a:moveTo>
                  <a:lnTo>
                    <a:pt x="65874" y="18618"/>
                  </a:lnTo>
                  <a:cubicBezTo>
                    <a:pt x="65865" y="18672"/>
                    <a:pt x="65865" y="18734"/>
                    <a:pt x="65865" y="18788"/>
                  </a:cubicBezTo>
                  <a:cubicBezTo>
                    <a:pt x="65855" y="18792"/>
                    <a:pt x="65847" y="18794"/>
                    <a:pt x="65841" y="18794"/>
                  </a:cubicBezTo>
                  <a:cubicBezTo>
                    <a:pt x="65784" y="18794"/>
                    <a:pt x="65858" y="18634"/>
                    <a:pt x="65874" y="18618"/>
                  </a:cubicBezTo>
                  <a:close/>
                  <a:moveTo>
                    <a:pt x="1126" y="19050"/>
                  </a:moveTo>
                  <a:cubicBezTo>
                    <a:pt x="1214" y="19050"/>
                    <a:pt x="1279" y="19083"/>
                    <a:pt x="1161" y="19127"/>
                  </a:cubicBezTo>
                  <a:cubicBezTo>
                    <a:pt x="1123" y="19191"/>
                    <a:pt x="1083" y="19223"/>
                    <a:pt x="1041" y="19223"/>
                  </a:cubicBezTo>
                  <a:cubicBezTo>
                    <a:pt x="1013" y="19223"/>
                    <a:pt x="984" y="19209"/>
                    <a:pt x="956" y="19180"/>
                  </a:cubicBezTo>
                  <a:cubicBezTo>
                    <a:pt x="919" y="19085"/>
                    <a:pt x="1035" y="19050"/>
                    <a:pt x="1126" y="19050"/>
                  </a:cubicBezTo>
                  <a:close/>
                  <a:moveTo>
                    <a:pt x="65866" y="18850"/>
                  </a:moveTo>
                  <a:cubicBezTo>
                    <a:pt x="65870" y="18850"/>
                    <a:pt x="65888" y="19343"/>
                    <a:pt x="65788" y="19343"/>
                  </a:cubicBezTo>
                  <a:cubicBezTo>
                    <a:pt x="65784" y="19343"/>
                    <a:pt x="65780" y="19342"/>
                    <a:pt x="65776" y="19341"/>
                  </a:cubicBezTo>
                  <a:cubicBezTo>
                    <a:pt x="65758" y="19332"/>
                    <a:pt x="65580" y="19055"/>
                    <a:pt x="65580" y="19029"/>
                  </a:cubicBezTo>
                  <a:cubicBezTo>
                    <a:pt x="65687" y="18993"/>
                    <a:pt x="65776" y="18939"/>
                    <a:pt x="65865" y="18868"/>
                  </a:cubicBezTo>
                  <a:cubicBezTo>
                    <a:pt x="65865" y="18856"/>
                    <a:pt x="65865" y="18850"/>
                    <a:pt x="65866" y="18850"/>
                  </a:cubicBezTo>
                  <a:close/>
                  <a:moveTo>
                    <a:pt x="1553" y="22159"/>
                  </a:moveTo>
                  <a:lnTo>
                    <a:pt x="1553" y="22159"/>
                  </a:lnTo>
                  <a:cubicBezTo>
                    <a:pt x="1553" y="22160"/>
                    <a:pt x="1553" y="22160"/>
                    <a:pt x="1553" y="22160"/>
                  </a:cubicBezTo>
                  <a:cubicBezTo>
                    <a:pt x="1553" y="22160"/>
                    <a:pt x="1553" y="22160"/>
                    <a:pt x="1553" y="22159"/>
                  </a:cubicBezTo>
                  <a:close/>
                  <a:moveTo>
                    <a:pt x="64884" y="22659"/>
                  </a:moveTo>
                  <a:cubicBezTo>
                    <a:pt x="64890" y="22666"/>
                    <a:pt x="64892" y="22672"/>
                    <a:pt x="64889" y="22672"/>
                  </a:cubicBezTo>
                  <a:cubicBezTo>
                    <a:pt x="64888" y="22672"/>
                    <a:pt x="64886" y="22671"/>
                    <a:pt x="64884" y="22668"/>
                  </a:cubicBezTo>
                  <a:cubicBezTo>
                    <a:pt x="64884" y="22668"/>
                    <a:pt x="64884" y="22668"/>
                    <a:pt x="64884" y="22659"/>
                  </a:cubicBezTo>
                  <a:close/>
                  <a:moveTo>
                    <a:pt x="65562" y="22615"/>
                  </a:moveTo>
                  <a:cubicBezTo>
                    <a:pt x="65589" y="22651"/>
                    <a:pt x="65615" y="22686"/>
                    <a:pt x="65633" y="22722"/>
                  </a:cubicBezTo>
                  <a:cubicBezTo>
                    <a:pt x="65627" y="22722"/>
                    <a:pt x="65621" y="22721"/>
                    <a:pt x="65616" y="22721"/>
                  </a:cubicBezTo>
                  <a:cubicBezTo>
                    <a:pt x="65502" y="22721"/>
                    <a:pt x="65726" y="22811"/>
                    <a:pt x="65812" y="22811"/>
                  </a:cubicBezTo>
                  <a:cubicBezTo>
                    <a:pt x="65717" y="22915"/>
                    <a:pt x="65640" y="22959"/>
                    <a:pt x="65587" y="22959"/>
                  </a:cubicBezTo>
                  <a:cubicBezTo>
                    <a:pt x="65489" y="22959"/>
                    <a:pt x="65469" y="22811"/>
                    <a:pt x="65562" y="22615"/>
                  </a:cubicBezTo>
                  <a:close/>
                  <a:moveTo>
                    <a:pt x="1107" y="23013"/>
                  </a:moveTo>
                  <a:lnTo>
                    <a:pt x="1107" y="23013"/>
                  </a:lnTo>
                  <a:cubicBezTo>
                    <a:pt x="1107" y="23017"/>
                    <a:pt x="1107" y="23021"/>
                    <a:pt x="1107" y="23025"/>
                  </a:cubicBezTo>
                  <a:cubicBezTo>
                    <a:pt x="1107" y="23021"/>
                    <a:pt x="1107" y="23017"/>
                    <a:pt x="1107" y="23013"/>
                  </a:cubicBezTo>
                  <a:close/>
                  <a:moveTo>
                    <a:pt x="65781" y="23015"/>
                  </a:moveTo>
                  <a:cubicBezTo>
                    <a:pt x="65795" y="23015"/>
                    <a:pt x="65811" y="23015"/>
                    <a:pt x="65829" y="23016"/>
                  </a:cubicBezTo>
                  <a:cubicBezTo>
                    <a:pt x="65945" y="23061"/>
                    <a:pt x="65928" y="23088"/>
                    <a:pt x="65794" y="23088"/>
                  </a:cubicBezTo>
                  <a:cubicBezTo>
                    <a:pt x="65692" y="23041"/>
                    <a:pt x="65686" y="23015"/>
                    <a:pt x="65781" y="23015"/>
                  </a:cubicBezTo>
                  <a:close/>
                  <a:moveTo>
                    <a:pt x="65580" y="23088"/>
                  </a:moveTo>
                  <a:cubicBezTo>
                    <a:pt x="65687" y="23088"/>
                    <a:pt x="65616" y="23389"/>
                    <a:pt x="65551" y="23389"/>
                  </a:cubicBezTo>
                  <a:cubicBezTo>
                    <a:pt x="65535" y="23389"/>
                    <a:pt x="65520" y="23372"/>
                    <a:pt x="65508" y="23329"/>
                  </a:cubicBezTo>
                  <a:cubicBezTo>
                    <a:pt x="65473" y="23221"/>
                    <a:pt x="65490" y="23141"/>
                    <a:pt x="65580" y="23088"/>
                  </a:cubicBezTo>
                  <a:close/>
                  <a:moveTo>
                    <a:pt x="65487" y="23488"/>
                  </a:moveTo>
                  <a:cubicBezTo>
                    <a:pt x="65558" y="23488"/>
                    <a:pt x="65791" y="23766"/>
                    <a:pt x="65713" y="23766"/>
                  </a:cubicBezTo>
                  <a:cubicBezTo>
                    <a:pt x="65678" y="23766"/>
                    <a:pt x="65366" y="23507"/>
                    <a:pt x="65481" y="23489"/>
                  </a:cubicBezTo>
                  <a:cubicBezTo>
                    <a:pt x="65483" y="23489"/>
                    <a:pt x="65485" y="23488"/>
                    <a:pt x="65487" y="23488"/>
                  </a:cubicBezTo>
                  <a:close/>
                  <a:moveTo>
                    <a:pt x="64982" y="23775"/>
                  </a:moveTo>
                  <a:cubicBezTo>
                    <a:pt x="65098" y="23846"/>
                    <a:pt x="65089" y="23908"/>
                    <a:pt x="64973" y="23971"/>
                  </a:cubicBezTo>
                  <a:cubicBezTo>
                    <a:pt x="64857" y="23908"/>
                    <a:pt x="64857" y="23837"/>
                    <a:pt x="64982" y="23775"/>
                  </a:cubicBezTo>
                  <a:close/>
                  <a:moveTo>
                    <a:pt x="1268" y="24845"/>
                  </a:moveTo>
                  <a:cubicBezTo>
                    <a:pt x="1277" y="24845"/>
                    <a:pt x="1277" y="24845"/>
                    <a:pt x="1277" y="24854"/>
                  </a:cubicBezTo>
                  <a:cubicBezTo>
                    <a:pt x="1268" y="24854"/>
                    <a:pt x="1268" y="24845"/>
                    <a:pt x="1268" y="24845"/>
                  </a:cubicBezTo>
                  <a:close/>
                  <a:moveTo>
                    <a:pt x="1474" y="24946"/>
                  </a:moveTo>
                  <a:cubicBezTo>
                    <a:pt x="1473" y="24948"/>
                    <a:pt x="1473" y="24950"/>
                    <a:pt x="1473" y="24952"/>
                  </a:cubicBezTo>
                  <a:cubicBezTo>
                    <a:pt x="1473" y="24950"/>
                    <a:pt x="1473" y="24948"/>
                    <a:pt x="1474" y="24946"/>
                  </a:cubicBezTo>
                  <a:close/>
                  <a:moveTo>
                    <a:pt x="831" y="24899"/>
                  </a:moveTo>
                  <a:cubicBezTo>
                    <a:pt x="857" y="24952"/>
                    <a:pt x="875" y="25006"/>
                    <a:pt x="893" y="25059"/>
                  </a:cubicBezTo>
                  <a:cubicBezTo>
                    <a:pt x="866" y="25095"/>
                    <a:pt x="848" y="25131"/>
                    <a:pt x="822" y="25166"/>
                  </a:cubicBezTo>
                  <a:cubicBezTo>
                    <a:pt x="715" y="25095"/>
                    <a:pt x="715" y="25006"/>
                    <a:pt x="831" y="24899"/>
                  </a:cubicBezTo>
                  <a:close/>
                  <a:moveTo>
                    <a:pt x="65583" y="24778"/>
                  </a:moveTo>
                  <a:cubicBezTo>
                    <a:pt x="65701" y="24778"/>
                    <a:pt x="65814" y="25185"/>
                    <a:pt x="65553" y="25202"/>
                  </a:cubicBezTo>
                  <a:cubicBezTo>
                    <a:pt x="65464" y="25202"/>
                    <a:pt x="65562" y="24934"/>
                    <a:pt x="65553" y="24916"/>
                  </a:cubicBezTo>
                  <a:cubicBezTo>
                    <a:pt x="65553" y="24872"/>
                    <a:pt x="65553" y="24827"/>
                    <a:pt x="65562" y="24783"/>
                  </a:cubicBezTo>
                  <a:cubicBezTo>
                    <a:pt x="65569" y="24780"/>
                    <a:pt x="65576" y="24778"/>
                    <a:pt x="65583" y="24778"/>
                  </a:cubicBezTo>
                  <a:close/>
                  <a:moveTo>
                    <a:pt x="828" y="25263"/>
                  </a:moveTo>
                  <a:cubicBezTo>
                    <a:pt x="911" y="25263"/>
                    <a:pt x="957" y="25308"/>
                    <a:pt x="973" y="25389"/>
                  </a:cubicBezTo>
                  <a:cubicBezTo>
                    <a:pt x="973" y="25421"/>
                    <a:pt x="924" y="25467"/>
                    <a:pt x="879" y="25467"/>
                  </a:cubicBezTo>
                  <a:cubicBezTo>
                    <a:pt x="833" y="25467"/>
                    <a:pt x="791" y="25421"/>
                    <a:pt x="804" y="25264"/>
                  </a:cubicBezTo>
                  <a:cubicBezTo>
                    <a:pt x="812" y="25264"/>
                    <a:pt x="820" y="25263"/>
                    <a:pt x="828" y="25263"/>
                  </a:cubicBezTo>
                  <a:close/>
                  <a:moveTo>
                    <a:pt x="838" y="25807"/>
                  </a:moveTo>
                  <a:cubicBezTo>
                    <a:pt x="845" y="25807"/>
                    <a:pt x="855" y="25810"/>
                    <a:pt x="866" y="25818"/>
                  </a:cubicBezTo>
                  <a:cubicBezTo>
                    <a:pt x="884" y="25853"/>
                    <a:pt x="902" y="25898"/>
                    <a:pt x="920" y="25933"/>
                  </a:cubicBezTo>
                  <a:cubicBezTo>
                    <a:pt x="920" y="26005"/>
                    <a:pt x="909" y="26031"/>
                    <a:pt x="894" y="26031"/>
                  </a:cubicBezTo>
                  <a:cubicBezTo>
                    <a:pt x="852" y="26031"/>
                    <a:pt x="776" y="25807"/>
                    <a:pt x="838" y="25807"/>
                  </a:cubicBezTo>
                  <a:close/>
                  <a:moveTo>
                    <a:pt x="65890" y="26013"/>
                  </a:moveTo>
                  <a:cubicBezTo>
                    <a:pt x="65926" y="26013"/>
                    <a:pt x="65943" y="26025"/>
                    <a:pt x="65919" y="26058"/>
                  </a:cubicBezTo>
                  <a:cubicBezTo>
                    <a:pt x="65865" y="26067"/>
                    <a:pt x="65812" y="26076"/>
                    <a:pt x="65758" y="26094"/>
                  </a:cubicBezTo>
                  <a:cubicBezTo>
                    <a:pt x="65732" y="26097"/>
                    <a:pt x="65713" y="26098"/>
                    <a:pt x="65698" y="26098"/>
                  </a:cubicBezTo>
                  <a:cubicBezTo>
                    <a:pt x="65580" y="26098"/>
                    <a:pt x="65797" y="26013"/>
                    <a:pt x="65890" y="26013"/>
                  </a:cubicBezTo>
                  <a:close/>
                  <a:moveTo>
                    <a:pt x="1125" y="25764"/>
                  </a:moveTo>
                  <a:cubicBezTo>
                    <a:pt x="1139" y="25764"/>
                    <a:pt x="1354" y="26066"/>
                    <a:pt x="1374" y="26066"/>
                  </a:cubicBezTo>
                  <a:cubicBezTo>
                    <a:pt x="1375" y="26066"/>
                    <a:pt x="1376" y="26065"/>
                    <a:pt x="1376" y="26063"/>
                  </a:cubicBezTo>
                  <a:lnTo>
                    <a:pt x="1376" y="26063"/>
                  </a:lnTo>
                  <a:cubicBezTo>
                    <a:pt x="1386" y="26117"/>
                    <a:pt x="1370" y="26139"/>
                    <a:pt x="1342" y="26139"/>
                  </a:cubicBezTo>
                  <a:cubicBezTo>
                    <a:pt x="1236" y="26139"/>
                    <a:pt x="950" y="25834"/>
                    <a:pt x="1125" y="25764"/>
                  </a:cubicBezTo>
                  <a:cubicBezTo>
                    <a:pt x="1125" y="25764"/>
                    <a:pt x="1125" y="25764"/>
                    <a:pt x="1125" y="25764"/>
                  </a:cubicBezTo>
                  <a:close/>
                  <a:moveTo>
                    <a:pt x="715" y="26219"/>
                  </a:moveTo>
                  <a:cubicBezTo>
                    <a:pt x="768" y="26264"/>
                    <a:pt x="822" y="26308"/>
                    <a:pt x="884" y="26353"/>
                  </a:cubicBezTo>
                  <a:cubicBezTo>
                    <a:pt x="908" y="26442"/>
                    <a:pt x="831" y="26494"/>
                    <a:pt x="755" y="26494"/>
                  </a:cubicBezTo>
                  <a:cubicBezTo>
                    <a:pt x="685" y="26494"/>
                    <a:pt x="617" y="26450"/>
                    <a:pt x="625" y="26353"/>
                  </a:cubicBezTo>
                  <a:lnTo>
                    <a:pt x="625" y="26353"/>
                  </a:lnTo>
                  <a:cubicBezTo>
                    <a:pt x="660" y="26398"/>
                    <a:pt x="682" y="26416"/>
                    <a:pt x="696" y="26416"/>
                  </a:cubicBezTo>
                  <a:cubicBezTo>
                    <a:pt x="739" y="26416"/>
                    <a:pt x="701" y="26246"/>
                    <a:pt x="715" y="26219"/>
                  </a:cubicBezTo>
                  <a:close/>
                  <a:moveTo>
                    <a:pt x="65739" y="26268"/>
                  </a:moveTo>
                  <a:cubicBezTo>
                    <a:pt x="65842" y="26268"/>
                    <a:pt x="66045" y="26629"/>
                    <a:pt x="65827" y="26629"/>
                  </a:cubicBezTo>
                  <a:cubicBezTo>
                    <a:pt x="65825" y="26629"/>
                    <a:pt x="65823" y="26629"/>
                    <a:pt x="65820" y="26629"/>
                  </a:cubicBezTo>
                  <a:cubicBezTo>
                    <a:pt x="65945" y="26629"/>
                    <a:pt x="65687" y="26388"/>
                    <a:pt x="65687" y="26380"/>
                  </a:cubicBezTo>
                  <a:cubicBezTo>
                    <a:pt x="65687" y="26299"/>
                    <a:pt x="65708" y="26268"/>
                    <a:pt x="65739" y="26268"/>
                  </a:cubicBezTo>
                  <a:close/>
                  <a:moveTo>
                    <a:pt x="65945" y="26692"/>
                  </a:moveTo>
                  <a:cubicBezTo>
                    <a:pt x="65999" y="26692"/>
                    <a:pt x="65828" y="26861"/>
                    <a:pt x="65805" y="26861"/>
                  </a:cubicBezTo>
                  <a:cubicBezTo>
                    <a:pt x="65797" y="26861"/>
                    <a:pt x="65807" y="26842"/>
                    <a:pt x="65847" y="26790"/>
                  </a:cubicBezTo>
                  <a:cubicBezTo>
                    <a:pt x="65883" y="26754"/>
                    <a:pt x="65910" y="26719"/>
                    <a:pt x="65945" y="26692"/>
                  </a:cubicBezTo>
                  <a:close/>
                  <a:moveTo>
                    <a:pt x="1105" y="26747"/>
                  </a:moveTo>
                  <a:cubicBezTo>
                    <a:pt x="1288" y="26747"/>
                    <a:pt x="1737" y="26985"/>
                    <a:pt x="1526" y="27102"/>
                  </a:cubicBezTo>
                  <a:cubicBezTo>
                    <a:pt x="1526" y="27102"/>
                    <a:pt x="1000" y="26817"/>
                    <a:pt x="1045" y="26763"/>
                  </a:cubicBezTo>
                  <a:cubicBezTo>
                    <a:pt x="1057" y="26752"/>
                    <a:pt x="1078" y="26747"/>
                    <a:pt x="1105" y="26747"/>
                  </a:cubicBezTo>
                  <a:close/>
                  <a:moveTo>
                    <a:pt x="905" y="26980"/>
                  </a:moveTo>
                  <a:cubicBezTo>
                    <a:pt x="914" y="26980"/>
                    <a:pt x="920" y="26996"/>
                    <a:pt x="920" y="27040"/>
                  </a:cubicBezTo>
                  <a:cubicBezTo>
                    <a:pt x="920" y="27122"/>
                    <a:pt x="899" y="27168"/>
                    <a:pt x="856" y="27168"/>
                  </a:cubicBezTo>
                  <a:cubicBezTo>
                    <a:pt x="843" y="27168"/>
                    <a:pt x="829" y="27164"/>
                    <a:pt x="813" y="27156"/>
                  </a:cubicBezTo>
                  <a:cubicBezTo>
                    <a:pt x="820" y="27142"/>
                    <a:pt x="878" y="26980"/>
                    <a:pt x="905" y="26980"/>
                  </a:cubicBezTo>
                  <a:close/>
                  <a:moveTo>
                    <a:pt x="572" y="27058"/>
                  </a:moveTo>
                  <a:lnTo>
                    <a:pt x="572" y="27058"/>
                  </a:lnTo>
                  <a:cubicBezTo>
                    <a:pt x="590" y="27084"/>
                    <a:pt x="599" y="27111"/>
                    <a:pt x="608" y="27120"/>
                  </a:cubicBezTo>
                  <a:cubicBezTo>
                    <a:pt x="617" y="27111"/>
                    <a:pt x="617" y="27102"/>
                    <a:pt x="617" y="27093"/>
                  </a:cubicBezTo>
                  <a:cubicBezTo>
                    <a:pt x="628" y="27121"/>
                    <a:pt x="628" y="27135"/>
                    <a:pt x="623" y="27135"/>
                  </a:cubicBezTo>
                  <a:cubicBezTo>
                    <a:pt x="620" y="27135"/>
                    <a:pt x="614" y="27130"/>
                    <a:pt x="608" y="27120"/>
                  </a:cubicBezTo>
                  <a:cubicBezTo>
                    <a:pt x="599" y="27147"/>
                    <a:pt x="583" y="27176"/>
                    <a:pt x="573" y="27176"/>
                  </a:cubicBezTo>
                  <a:cubicBezTo>
                    <a:pt x="563" y="27176"/>
                    <a:pt x="559" y="27147"/>
                    <a:pt x="572" y="27058"/>
                  </a:cubicBezTo>
                  <a:close/>
                  <a:moveTo>
                    <a:pt x="1263" y="27005"/>
                  </a:moveTo>
                  <a:cubicBezTo>
                    <a:pt x="1273" y="27005"/>
                    <a:pt x="1295" y="27054"/>
                    <a:pt x="1336" y="27188"/>
                  </a:cubicBezTo>
                  <a:lnTo>
                    <a:pt x="1336" y="27188"/>
                  </a:lnTo>
                  <a:cubicBezTo>
                    <a:pt x="1325" y="27168"/>
                    <a:pt x="1295" y="27137"/>
                    <a:pt x="1259" y="27093"/>
                  </a:cubicBezTo>
                  <a:cubicBezTo>
                    <a:pt x="1255" y="27044"/>
                    <a:pt x="1254" y="27005"/>
                    <a:pt x="1263" y="27005"/>
                  </a:cubicBezTo>
                  <a:close/>
                  <a:moveTo>
                    <a:pt x="930" y="27336"/>
                  </a:moveTo>
                  <a:cubicBezTo>
                    <a:pt x="931" y="27336"/>
                    <a:pt x="933" y="27339"/>
                    <a:pt x="938" y="27343"/>
                  </a:cubicBezTo>
                  <a:lnTo>
                    <a:pt x="929" y="27343"/>
                  </a:lnTo>
                  <a:cubicBezTo>
                    <a:pt x="929" y="27339"/>
                    <a:pt x="929" y="27336"/>
                    <a:pt x="930" y="27336"/>
                  </a:cubicBezTo>
                  <a:close/>
                  <a:moveTo>
                    <a:pt x="804" y="27254"/>
                  </a:moveTo>
                  <a:cubicBezTo>
                    <a:pt x="817" y="27254"/>
                    <a:pt x="826" y="27281"/>
                    <a:pt x="831" y="27334"/>
                  </a:cubicBezTo>
                  <a:cubicBezTo>
                    <a:pt x="808" y="27392"/>
                    <a:pt x="791" y="27421"/>
                    <a:pt x="777" y="27421"/>
                  </a:cubicBezTo>
                  <a:cubicBezTo>
                    <a:pt x="764" y="27421"/>
                    <a:pt x="755" y="27392"/>
                    <a:pt x="750" y="27334"/>
                  </a:cubicBezTo>
                  <a:cubicBezTo>
                    <a:pt x="773" y="27281"/>
                    <a:pt x="791" y="27254"/>
                    <a:pt x="804" y="27254"/>
                  </a:cubicBezTo>
                  <a:close/>
                  <a:moveTo>
                    <a:pt x="1018" y="26915"/>
                  </a:moveTo>
                  <a:cubicBezTo>
                    <a:pt x="1239" y="26915"/>
                    <a:pt x="1355" y="27495"/>
                    <a:pt x="1383" y="27495"/>
                  </a:cubicBezTo>
                  <a:cubicBezTo>
                    <a:pt x="1383" y="27495"/>
                    <a:pt x="1384" y="27495"/>
                    <a:pt x="1384" y="27495"/>
                  </a:cubicBezTo>
                  <a:lnTo>
                    <a:pt x="1384" y="27495"/>
                  </a:lnTo>
                  <a:cubicBezTo>
                    <a:pt x="1380" y="27496"/>
                    <a:pt x="1375" y="27496"/>
                    <a:pt x="1369" y="27496"/>
                  </a:cubicBezTo>
                  <a:cubicBezTo>
                    <a:pt x="1321" y="27496"/>
                    <a:pt x="1206" y="27459"/>
                    <a:pt x="1122" y="27459"/>
                  </a:cubicBezTo>
                  <a:cubicBezTo>
                    <a:pt x="1070" y="27459"/>
                    <a:pt x="1030" y="27473"/>
                    <a:pt x="1027" y="27521"/>
                  </a:cubicBezTo>
                  <a:cubicBezTo>
                    <a:pt x="1036" y="27388"/>
                    <a:pt x="857" y="27468"/>
                    <a:pt x="1089" y="27281"/>
                  </a:cubicBezTo>
                  <a:cubicBezTo>
                    <a:pt x="1089" y="27263"/>
                    <a:pt x="893" y="26915"/>
                    <a:pt x="1018" y="26915"/>
                  </a:cubicBezTo>
                  <a:close/>
                  <a:moveTo>
                    <a:pt x="65786" y="27486"/>
                  </a:moveTo>
                  <a:cubicBezTo>
                    <a:pt x="65799" y="27486"/>
                    <a:pt x="65822" y="27492"/>
                    <a:pt x="65856" y="27504"/>
                  </a:cubicBezTo>
                  <a:cubicBezTo>
                    <a:pt x="65917" y="27564"/>
                    <a:pt x="65932" y="27596"/>
                    <a:pt x="65905" y="27596"/>
                  </a:cubicBezTo>
                  <a:cubicBezTo>
                    <a:pt x="65892" y="27596"/>
                    <a:pt x="65870" y="27589"/>
                    <a:pt x="65838" y="27575"/>
                  </a:cubicBezTo>
                  <a:cubicBezTo>
                    <a:pt x="65777" y="27514"/>
                    <a:pt x="65758" y="27486"/>
                    <a:pt x="65786" y="27486"/>
                  </a:cubicBezTo>
                  <a:close/>
                  <a:moveTo>
                    <a:pt x="65715" y="27646"/>
                  </a:moveTo>
                  <a:cubicBezTo>
                    <a:pt x="65729" y="27646"/>
                    <a:pt x="65740" y="27664"/>
                    <a:pt x="65749" y="27700"/>
                  </a:cubicBezTo>
                  <a:cubicBezTo>
                    <a:pt x="65727" y="27740"/>
                    <a:pt x="65709" y="27760"/>
                    <a:pt x="65694" y="27760"/>
                  </a:cubicBezTo>
                  <a:cubicBezTo>
                    <a:pt x="65680" y="27760"/>
                    <a:pt x="65669" y="27740"/>
                    <a:pt x="65660" y="27700"/>
                  </a:cubicBezTo>
                  <a:cubicBezTo>
                    <a:pt x="65682" y="27664"/>
                    <a:pt x="65700" y="27646"/>
                    <a:pt x="65715" y="27646"/>
                  </a:cubicBezTo>
                  <a:close/>
                  <a:moveTo>
                    <a:pt x="563" y="28003"/>
                  </a:moveTo>
                  <a:lnTo>
                    <a:pt x="563" y="28003"/>
                  </a:lnTo>
                  <a:cubicBezTo>
                    <a:pt x="688" y="28021"/>
                    <a:pt x="724" y="28066"/>
                    <a:pt x="679" y="28137"/>
                  </a:cubicBezTo>
                  <a:cubicBezTo>
                    <a:pt x="657" y="28146"/>
                    <a:pt x="638" y="28151"/>
                    <a:pt x="623" y="28151"/>
                  </a:cubicBezTo>
                  <a:cubicBezTo>
                    <a:pt x="552" y="28151"/>
                    <a:pt x="548" y="28062"/>
                    <a:pt x="563" y="28003"/>
                  </a:cubicBezTo>
                  <a:close/>
                  <a:moveTo>
                    <a:pt x="1196" y="28066"/>
                  </a:moveTo>
                  <a:cubicBezTo>
                    <a:pt x="1212" y="28066"/>
                    <a:pt x="1230" y="28084"/>
                    <a:pt x="1250" y="28119"/>
                  </a:cubicBezTo>
                  <a:cubicBezTo>
                    <a:pt x="1235" y="28179"/>
                    <a:pt x="1217" y="28208"/>
                    <a:pt x="1197" y="28208"/>
                  </a:cubicBezTo>
                  <a:cubicBezTo>
                    <a:pt x="1180" y="28208"/>
                    <a:pt x="1163" y="28190"/>
                    <a:pt x="1143" y="28155"/>
                  </a:cubicBezTo>
                  <a:cubicBezTo>
                    <a:pt x="1158" y="28095"/>
                    <a:pt x="1176" y="28066"/>
                    <a:pt x="1196" y="28066"/>
                  </a:cubicBezTo>
                  <a:close/>
                  <a:moveTo>
                    <a:pt x="866" y="28574"/>
                  </a:moveTo>
                  <a:lnTo>
                    <a:pt x="866" y="28574"/>
                  </a:lnTo>
                  <a:cubicBezTo>
                    <a:pt x="866" y="28580"/>
                    <a:pt x="852" y="28593"/>
                    <a:pt x="839" y="28601"/>
                  </a:cubicBezTo>
                  <a:lnTo>
                    <a:pt x="839" y="28601"/>
                  </a:lnTo>
                  <a:cubicBezTo>
                    <a:pt x="839" y="28601"/>
                    <a:pt x="839" y="28601"/>
                    <a:pt x="840" y="28601"/>
                  </a:cubicBezTo>
                  <a:cubicBezTo>
                    <a:pt x="857" y="28583"/>
                    <a:pt x="866" y="28574"/>
                    <a:pt x="866" y="28574"/>
                  </a:cubicBezTo>
                  <a:close/>
                  <a:moveTo>
                    <a:pt x="822" y="28610"/>
                  </a:moveTo>
                  <a:cubicBezTo>
                    <a:pt x="822" y="28610"/>
                    <a:pt x="822" y="28610"/>
                    <a:pt x="822" y="28610"/>
                  </a:cubicBezTo>
                  <a:cubicBezTo>
                    <a:pt x="822" y="28610"/>
                    <a:pt x="822" y="28610"/>
                    <a:pt x="822" y="28610"/>
                  </a:cubicBezTo>
                  <a:close/>
                  <a:moveTo>
                    <a:pt x="866" y="28833"/>
                  </a:moveTo>
                  <a:lnTo>
                    <a:pt x="866" y="28833"/>
                  </a:lnTo>
                  <a:cubicBezTo>
                    <a:pt x="902" y="28877"/>
                    <a:pt x="929" y="28922"/>
                    <a:pt x="956" y="28967"/>
                  </a:cubicBezTo>
                  <a:cubicBezTo>
                    <a:pt x="875" y="28922"/>
                    <a:pt x="804" y="28931"/>
                    <a:pt x="866" y="28833"/>
                  </a:cubicBezTo>
                  <a:close/>
                  <a:moveTo>
                    <a:pt x="512" y="28802"/>
                  </a:moveTo>
                  <a:cubicBezTo>
                    <a:pt x="643" y="28802"/>
                    <a:pt x="666" y="29074"/>
                    <a:pt x="506" y="29074"/>
                  </a:cubicBezTo>
                  <a:cubicBezTo>
                    <a:pt x="501" y="29074"/>
                    <a:pt x="497" y="29074"/>
                    <a:pt x="492" y="29074"/>
                  </a:cubicBezTo>
                  <a:cubicBezTo>
                    <a:pt x="458" y="29074"/>
                    <a:pt x="575" y="28947"/>
                    <a:pt x="588" y="28947"/>
                  </a:cubicBezTo>
                  <a:cubicBezTo>
                    <a:pt x="589" y="28947"/>
                    <a:pt x="590" y="28948"/>
                    <a:pt x="590" y="28949"/>
                  </a:cubicBezTo>
                  <a:lnTo>
                    <a:pt x="590" y="28949"/>
                  </a:lnTo>
                  <a:cubicBezTo>
                    <a:pt x="590" y="28886"/>
                    <a:pt x="492" y="28877"/>
                    <a:pt x="483" y="28806"/>
                  </a:cubicBezTo>
                  <a:cubicBezTo>
                    <a:pt x="493" y="28803"/>
                    <a:pt x="503" y="28802"/>
                    <a:pt x="512" y="28802"/>
                  </a:cubicBezTo>
                  <a:close/>
                  <a:moveTo>
                    <a:pt x="768" y="29056"/>
                  </a:moveTo>
                  <a:lnTo>
                    <a:pt x="768" y="29056"/>
                  </a:lnTo>
                  <a:cubicBezTo>
                    <a:pt x="822" y="29083"/>
                    <a:pt x="884" y="29100"/>
                    <a:pt x="938" y="29118"/>
                  </a:cubicBezTo>
                  <a:cubicBezTo>
                    <a:pt x="964" y="29163"/>
                    <a:pt x="982" y="29207"/>
                    <a:pt x="1009" y="29243"/>
                  </a:cubicBezTo>
                  <a:cubicBezTo>
                    <a:pt x="990" y="29287"/>
                    <a:pt x="957" y="29300"/>
                    <a:pt x="919" y="29300"/>
                  </a:cubicBezTo>
                  <a:cubicBezTo>
                    <a:pt x="864" y="29300"/>
                    <a:pt x="799" y="29272"/>
                    <a:pt x="754" y="29272"/>
                  </a:cubicBezTo>
                  <a:cubicBezTo>
                    <a:pt x="742" y="29272"/>
                    <a:pt x="732" y="29274"/>
                    <a:pt x="724" y="29279"/>
                  </a:cubicBezTo>
                  <a:cubicBezTo>
                    <a:pt x="759" y="29225"/>
                    <a:pt x="804" y="29190"/>
                    <a:pt x="857" y="29172"/>
                  </a:cubicBezTo>
                  <a:cubicBezTo>
                    <a:pt x="840" y="29127"/>
                    <a:pt x="804" y="29092"/>
                    <a:pt x="768" y="29056"/>
                  </a:cubicBezTo>
                  <a:close/>
                  <a:moveTo>
                    <a:pt x="982" y="29386"/>
                  </a:moveTo>
                  <a:cubicBezTo>
                    <a:pt x="1018" y="29439"/>
                    <a:pt x="1009" y="29475"/>
                    <a:pt x="947" y="29502"/>
                  </a:cubicBezTo>
                  <a:cubicBezTo>
                    <a:pt x="902" y="29457"/>
                    <a:pt x="911" y="29413"/>
                    <a:pt x="982" y="29386"/>
                  </a:cubicBezTo>
                  <a:close/>
                  <a:moveTo>
                    <a:pt x="65374" y="29252"/>
                  </a:moveTo>
                  <a:cubicBezTo>
                    <a:pt x="65401" y="29288"/>
                    <a:pt x="65669" y="29225"/>
                    <a:pt x="65615" y="29377"/>
                  </a:cubicBezTo>
                  <a:cubicBezTo>
                    <a:pt x="65597" y="29413"/>
                    <a:pt x="65294" y="29466"/>
                    <a:pt x="65250" y="29502"/>
                  </a:cubicBezTo>
                  <a:cubicBezTo>
                    <a:pt x="65294" y="29422"/>
                    <a:pt x="65330" y="29341"/>
                    <a:pt x="65374" y="29252"/>
                  </a:cubicBezTo>
                  <a:close/>
                  <a:moveTo>
                    <a:pt x="728" y="29468"/>
                  </a:moveTo>
                  <a:cubicBezTo>
                    <a:pt x="744" y="29468"/>
                    <a:pt x="766" y="29475"/>
                    <a:pt x="795" y="29493"/>
                  </a:cubicBezTo>
                  <a:cubicBezTo>
                    <a:pt x="866" y="29600"/>
                    <a:pt x="840" y="29671"/>
                    <a:pt x="733" y="29707"/>
                  </a:cubicBezTo>
                  <a:cubicBezTo>
                    <a:pt x="710" y="29699"/>
                    <a:pt x="636" y="29468"/>
                    <a:pt x="728" y="29468"/>
                  </a:cubicBezTo>
                  <a:close/>
                  <a:moveTo>
                    <a:pt x="1009" y="30269"/>
                  </a:moveTo>
                  <a:lnTo>
                    <a:pt x="1009" y="30269"/>
                  </a:lnTo>
                  <a:cubicBezTo>
                    <a:pt x="1009" y="30275"/>
                    <a:pt x="1005" y="30282"/>
                    <a:pt x="999" y="30282"/>
                  </a:cubicBezTo>
                  <a:cubicBezTo>
                    <a:pt x="996" y="30282"/>
                    <a:pt x="994" y="30281"/>
                    <a:pt x="991" y="30278"/>
                  </a:cubicBezTo>
                  <a:cubicBezTo>
                    <a:pt x="1000" y="30278"/>
                    <a:pt x="1009" y="30269"/>
                    <a:pt x="1009" y="30269"/>
                  </a:cubicBezTo>
                  <a:close/>
                  <a:moveTo>
                    <a:pt x="679" y="30189"/>
                  </a:moveTo>
                  <a:lnTo>
                    <a:pt x="679" y="30189"/>
                  </a:lnTo>
                  <a:cubicBezTo>
                    <a:pt x="724" y="30269"/>
                    <a:pt x="724" y="30349"/>
                    <a:pt x="661" y="30421"/>
                  </a:cubicBezTo>
                  <a:cubicBezTo>
                    <a:pt x="670" y="30340"/>
                    <a:pt x="679" y="30269"/>
                    <a:pt x="679" y="30189"/>
                  </a:cubicBezTo>
                  <a:close/>
                  <a:moveTo>
                    <a:pt x="920" y="30350"/>
                  </a:moveTo>
                  <a:lnTo>
                    <a:pt x="920" y="30350"/>
                  </a:lnTo>
                  <a:cubicBezTo>
                    <a:pt x="955" y="30502"/>
                    <a:pt x="929" y="30902"/>
                    <a:pt x="956" y="30902"/>
                  </a:cubicBezTo>
                  <a:cubicBezTo>
                    <a:pt x="942" y="30903"/>
                    <a:pt x="928" y="30903"/>
                    <a:pt x="916" y="30903"/>
                  </a:cubicBezTo>
                  <a:cubicBezTo>
                    <a:pt x="380" y="30903"/>
                    <a:pt x="918" y="30369"/>
                    <a:pt x="920" y="30350"/>
                  </a:cubicBezTo>
                  <a:close/>
                  <a:moveTo>
                    <a:pt x="625" y="30831"/>
                  </a:moveTo>
                  <a:cubicBezTo>
                    <a:pt x="715" y="30929"/>
                    <a:pt x="750" y="31045"/>
                    <a:pt x="741" y="31188"/>
                  </a:cubicBezTo>
                  <a:cubicBezTo>
                    <a:pt x="697" y="31206"/>
                    <a:pt x="652" y="31233"/>
                    <a:pt x="599" y="31259"/>
                  </a:cubicBezTo>
                  <a:cubicBezTo>
                    <a:pt x="590" y="31117"/>
                    <a:pt x="599" y="30974"/>
                    <a:pt x="625" y="30831"/>
                  </a:cubicBezTo>
                  <a:close/>
                  <a:moveTo>
                    <a:pt x="65778" y="31236"/>
                  </a:moveTo>
                  <a:cubicBezTo>
                    <a:pt x="65780" y="31236"/>
                    <a:pt x="65785" y="31259"/>
                    <a:pt x="65794" y="31331"/>
                  </a:cubicBezTo>
                  <a:cubicBezTo>
                    <a:pt x="65782" y="31331"/>
                    <a:pt x="65774" y="31236"/>
                    <a:pt x="65778" y="31236"/>
                  </a:cubicBezTo>
                  <a:close/>
                  <a:moveTo>
                    <a:pt x="795" y="31313"/>
                  </a:moveTo>
                  <a:cubicBezTo>
                    <a:pt x="804" y="31366"/>
                    <a:pt x="813" y="31420"/>
                    <a:pt x="822" y="31473"/>
                  </a:cubicBezTo>
                  <a:cubicBezTo>
                    <a:pt x="875" y="31420"/>
                    <a:pt x="920" y="31375"/>
                    <a:pt x="973" y="31331"/>
                  </a:cubicBezTo>
                  <a:lnTo>
                    <a:pt x="973" y="31331"/>
                  </a:lnTo>
                  <a:cubicBezTo>
                    <a:pt x="874" y="31550"/>
                    <a:pt x="821" y="31623"/>
                    <a:pt x="794" y="31623"/>
                  </a:cubicBezTo>
                  <a:cubicBezTo>
                    <a:pt x="738" y="31623"/>
                    <a:pt x="795" y="31313"/>
                    <a:pt x="795" y="31313"/>
                  </a:cubicBezTo>
                  <a:close/>
                  <a:moveTo>
                    <a:pt x="65886" y="31673"/>
                  </a:moveTo>
                  <a:cubicBezTo>
                    <a:pt x="65890" y="31673"/>
                    <a:pt x="65898" y="31688"/>
                    <a:pt x="65910" y="31732"/>
                  </a:cubicBezTo>
                  <a:cubicBezTo>
                    <a:pt x="65886" y="31732"/>
                    <a:pt x="65878" y="31673"/>
                    <a:pt x="65886" y="31673"/>
                  </a:cubicBezTo>
                  <a:close/>
                  <a:moveTo>
                    <a:pt x="1419" y="32062"/>
                  </a:moveTo>
                  <a:lnTo>
                    <a:pt x="1419" y="32062"/>
                  </a:lnTo>
                  <a:cubicBezTo>
                    <a:pt x="1419" y="32062"/>
                    <a:pt x="1419" y="32062"/>
                    <a:pt x="1419" y="32062"/>
                  </a:cubicBezTo>
                  <a:cubicBezTo>
                    <a:pt x="1419" y="32062"/>
                    <a:pt x="1419" y="32062"/>
                    <a:pt x="1419" y="32062"/>
                  </a:cubicBezTo>
                  <a:close/>
                  <a:moveTo>
                    <a:pt x="65874" y="32053"/>
                  </a:moveTo>
                  <a:lnTo>
                    <a:pt x="65874" y="32053"/>
                  </a:lnTo>
                  <a:cubicBezTo>
                    <a:pt x="65886" y="32302"/>
                    <a:pt x="65877" y="32429"/>
                    <a:pt x="65849" y="32429"/>
                  </a:cubicBezTo>
                  <a:cubicBezTo>
                    <a:pt x="65837" y="32429"/>
                    <a:pt x="65822" y="32405"/>
                    <a:pt x="65803" y="32357"/>
                  </a:cubicBezTo>
                  <a:cubicBezTo>
                    <a:pt x="65740" y="32232"/>
                    <a:pt x="65758" y="32125"/>
                    <a:pt x="65874" y="32053"/>
                  </a:cubicBezTo>
                  <a:close/>
                  <a:moveTo>
                    <a:pt x="647" y="32493"/>
                  </a:moveTo>
                  <a:cubicBezTo>
                    <a:pt x="684" y="32493"/>
                    <a:pt x="686" y="32513"/>
                    <a:pt x="652" y="32553"/>
                  </a:cubicBezTo>
                  <a:cubicBezTo>
                    <a:pt x="620" y="32585"/>
                    <a:pt x="596" y="32597"/>
                    <a:pt x="579" y="32597"/>
                  </a:cubicBezTo>
                  <a:cubicBezTo>
                    <a:pt x="532" y="32597"/>
                    <a:pt x="546" y="32499"/>
                    <a:pt x="599" y="32499"/>
                  </a:cubicBezTo>
                  <a:cubicBezTo>
                    <a:pt x="619" y="32495"/>
                    <a:pt x="635" y="32493"/>
                    <a:pt x="647" y="32493"/>
                  </a:cubicBezTo>
                  <a:close/>
                  <a:moveTo>
                    <a:pt x="556" y="33236"/>
                  </a:moveTo>
                  <a:lnTo>
                    <a:pt x="556" y="33236"/>
                  </a:lnTo>
                  <a:cubicBezTo>
                    <a:pt x="565" y="33236"/>
                    <a:pt x="598" y="33285"/>
                    <a:pt x="581" y="33302"/>
                  </a:cubicBezTo>
                  <a:cubicBezTo>
                    <a:pt x="555" y="33253"/>
                    <a:pt x="551" y="33236"/>
                    <a:pt x="556" y="33236"/>
                  </a:cubicBezTo>
                  <a:close/>
                  <a:moveTo>
                    <a:pt x="759" y="33722"/>
                  </a:moveTo>
                  <a:cubicBezTo>
                    <a:pt x="875" y="33722"/>
                    <a:pt x="733" y="33900"/>
                    <a:pt x="724" y="33918"/>
                  </a:cubicBezTo>
                  <a:cubicBezTo>
                    <a:pt x="685" y="33972"/>
                    <a:pt x="663" y="33994"/>
                    <a:pt x="654" y="33994"/>
                  </a:cubicBezTo>
                  <a:cubicBezTo>
                    <a:pt x="619" y="33994"/>
                    <a:pt x="738" y="33722"/>
                    <a:pt x="759" y="33722"/>
                  </a:cubicBezTo>
                  <a:close/>
                  <a:moveTo>
                    <a:pt x="758" y="34145"/>
                  </a:moveTo>
                  <a:cubicBezTo>
                    <a:pt x="762" y="34145"/>
                    <a:pt x="768" y="34150"/>
                    <a:pt x="777" y="34159"/>
                  </a:cubicBezTo>
                  <a:lnTo>
                    <a:pt x="759" y="34159"/>
                  </a:lnTo>
                  <a:cubicBezTo>
                    <a:pt x="755" y="34150"/>
                    <a:pt x="755" y="34145"/>
                    <a:pt x="758" y="34145"/>
                  </a:cubicBezTo>
                  <a:close/>
                  <a:moveTo>
                    <a:pt x="65462" y="34362"/>
                  </a:moveTo>
                  <a:cubicBezTo>
                    <a:pt x="65462" y="34363"/>
                    <a:pt x="65463" y="34363"/>
                    <a:pt x="65464" y="34364"/>
                  </a:cubicBezTo>
                  <a:cubicBezTo>
                    <a:pt x="65463" y="34363"/>
                    <a:pt x="65462" y="34363"/>
                    <a:pt x="65462" y="34362"/>
                  </a:cubicBezTo>
                  <a:close/>
                  <a:moveTo>
                    <a:pt x="777" y="34159"/>
                  </a:moveTo>
                  <a:cubicBezTo>
                    <a:pt x="840" y="34168"/>
                    <a:pt x="1027" y="34203"/>
                    <a:pt x="1027" y="34399"/>
                  </a:cubicBezTo>
                  <a:cubicBezTo>
                    <a:pt x="1027" y="34414"/>
                    <a:pt x="1023" y="34421"/>
                    <a:pt x="1016" y="34421"/>
                  </a:cubicBezTo>
                  <a:cubicBezTo>
                    <a:pt x="975" y="34421"/>
                    <a:pt x="838" y="34219"/>
                    <a:pt x="777" y="34159"/>
                  </a:cubicBezTo>
                  <a:close/>
                  <a:moveTo>
                    <a:pt x="65913" y="34206"/>
                  </a:moveTo>
                  <a:cubicBezTo>
                    <a:pt x="65952" y="34206"/>
                    <a:pt x="66005" y="34273"/>
                    <a:pt x="65972" y="34435"/>
                  </a:cubicBezTo>
                  <a:cubicBezTo>
                    <a:pt x="65874" y="34426"/>
                    <a:pt x="65847" y="34373"/>
                    <a:pt x="65883" y="34284"/>
                  </a:cubicBezTo>
                  <a:cubicBezTo>
                    <a:pt x="65869" y="34234"/>
                    <a:pt x="65888" y="34206"/>
                    <a:pt x="65913" y="34206"/>
                  </a:cubicBezTo>
                  <a:close/>
                  <a:moveTo>
                    <a:pt x="65681" y="34868"/>
                  </a:moveTo>
                  <a:cubicBezTo>
                    <a:pt x="65695" y="34868"/>
                    <a:pt x="65718" y="34879"/>
                    <a:pt x="65758" y="34908"/>
                  </a:cubicBezTo>
                  <a:cubicBezTo>
                    <a:pt x="65705" y="34935"/>
                    <a:pt x="65669" y="34953"/>
                    <a:pt x="65624" y="34962"/>
                  </a:cubicBezTo>
                  <a:cubicBezTo>
                    <a:pt x="65662" y="34930"/>
                    <a:pt x="65647" y="34868"/>
                    <a:pt x="65681" y="34868"/>
                  </a:cubicBezTo>
                  <a:close/>
                  <a:moveTo>
                    <a:pt x="1505" y="34902"/>
                  </a:moveTo>
                  <a:cubicBezTo>
                    <a:pt x="1595" y="34902"/>
                    <a:pt x="1696" y="34934"/>
                    <a:pt x="1696" y="34988"/>
                  </a:cubicBezTo>
                  <a:cubicBezTo>
                    <a:pt x="1696" y="35023"/>
                    <a:pt x="1655" y="35035"/>
                    <a:pt x="1602" y="35035"/>
                  </a:cubicBezTo>
                  <a:cubicBezTo>
                    <a:pt x="1504" y="35035"/>
                    <a:pt x="1366" y="34994"/>
                    <a:pt x="1366" y="34970"/>
                  </a:cubicBezTo>
                  <a:cubicBezTo>
                    <a:pt x="1366" y="34923"/>
                    <a:pt x="1432" y="34902"/>
                    <a:pt x="1505" y="34902"/>
                  </a:cubicBezTo>
                  <a:close/>
                  <a:moveTo>
                    <a:pt x="980" y="34851"/>
                  </a:moveTo>
                  <a:cubicBezTo>
                    <a:pt x="1199" y="34851"/>
                    <a:pt x="1020" y="35099"/>
                    <a:pt x="991" y="35336"/>
                  </a:cubicBezTo>
                  <a:cubicBezTo>
                    <a:pt x="1004" y="35416"/>
                    <a:pt x="1016" y="35471"/>
                    <a:pt x="1011" y="35471"/>
                  </a:cubicBezTo>
                  <a:cubicBezTo>
                    <a:pt x="1008" y="35471"/>
                    <a:pt x="1002" y="35459"/>
                    <a:pt x="991" y="35434"/>
                  </a:cubicBezTo>
                  <a:cubicBezTo>
                    <a:pt x="982" y="35408"/>
                    <a:pt x="982" y="35372"/>
                    <a:pt x="991" y="35336"/>
                  </a:cubicBezTo>
                  <a:cubicBezTo>
                    <a:pt x="956" y="35193"/>
                    <a:pt x="920" y="35051"/>
                    <a:pt x="875" y="34908"/>
                  </a:cubicBezTo>
                  <a:cubicBezTo>
                    <a:pt x="849" y="35050"/>
                    <a:pt x="824" y="35121"/>
                    <a:pt x="802" y="35121"/>
                  </a:cubicBezTo>
                  <a:cubicBezTo>
                    <a:pt x="780" y="35121"/>
                    <a:pt x="759" y="35047"/>
                    <a:pt x="741" y="34899"/>
                  </a:cubicBezTo>
                  <a:cubicBezTo>
                    <a:pt x="850" y="34866"/>
                    <a:pt x="927" y="34851"/>
                    <a:pt x="980" y="34851"/>
                  </a:cubicBezTo>
                  <a:close/>
                  <a:moveTo>
                    <a:pt x="66017" y="35247"/>
                  </a:moveTo>
                  <a:cubicBezTo>
                    <a:pt x="66075" y="35445"/>
                    <a:pt x="66099" y="35544"/>
                    <a:pt x="66084" y="35544"/>
                  </a:cubicBezTo>
                  <a:cubicBezTo>
                    <a:pt x="66076" y="35544"/>
                    <a:pt x="66057" y="35517"/>
                    <a:pt x="66026" y="35461"/>
                  </a:cubicBezTo>
                  <a:cubicBezTo>
                    <a:pt x="65963" y="35381"/>
                    <a:pt x="65963" y="35309"/>
                    <a:pt x="66017" y="35247"/>
                  </a:cubicBezTo>
                  <a:close/>
                  <a:moveTo>
                    <a:pt x="64464" y="35880"/>
                  </a:moveTo>
                  <a:cubicBezTo>
                    <a:pt x="64472" y="35882"/>
                    <a:pt x="64479" y="35884"/>
                    <a:pt x="64487" y="35886"/>
                  </a:cubicBezTo>
                  <a:lnTo>
                    <a:pt x="64487" y="35886"/>
                  </a:lnTo>
                  <a:cubicBezTo>
                    <a:pt x="64479" y="35884"/>
                    <a:pt x="64472" y="35882"/>
                    <a:pt x="64464" y="35880"/>
                  </a:cubicBezTo>
                  <a:close/>
                  <a:moveTo>
                    <a:pt x="1134" y="35773"/>
                  </a:moveTo>
                  <a:lnTo>
                    <a:pt x="1134" y="35773"/>
                  </a:lnTo>
                  <a:cubicBezTo>
                    <a:pt x="1143" y="35773"/>
                    <a:pt x="1295" y="35996"/>
                    <a:pt x="1268" y="36005"/>
                  </a:cubicBezTo>
                  <a:cubicBezTo>
                    <a:pt x="1257" y="36010"/>
                    <a:pt x="1246" y="36012"/>
                    <a:pt x="1233" y="36012"/>
                  </a:cubicBezTo>
                  <a:cubicBezTo>
                    <a:pt x="1133" y="36012"/>
                    <a:pt x="999" y="35861"/>
                    <a:pt x="1134" y="35773"/>
                  </a:cubicBezTo>
                  <a:close/>
                  <a:moveTo>
                    <a:pt x="65829" y="35916"/>
                  </a:moveTo>
                  <a:cubicBezTo>
                    <a:pt x="65842" y="35935"/>
                    <a:pt x="65864" y="35941"/>
                    <a:pt x="65887" y="35941"/>
                  </a:cubicBezTo>
                  <a:cubicBezTo>
                    <a:pt x="65917" y="35941"/>
                    <a:pt x="65949" y="35931"/>
                    <a:pt x="65962" y="35931"/>
                  </a:cubicBezTo>
                  <a:cubicBezTo>
                    <a:pt x="65980" y="35931"/>
                    <a:pt x="65963" y="35950"/>
                    <a:pt x="65856" y="36041"/>
                  </a:cubicBezTo>
                  <a:cubicBezTo>
                    <a:pt x="65820" y="36023"/>
                    <a:pt x="65803" y="35952"/>
                    <a:pt x="65829" y="35916"/>
                  </a:cubicBezTo>
                  <a:close/>
                  <a:moveTo>
                    <a:pt x="33006" y="36143"/>
                  </a:moveTo>
                  <a:lnTo>
                    <a:pt x="33006" y="36143"/>
                  </a:lnTo>
                  <a:cubicBezTo>
                    <a:pt x="33004" y="36144"/>
                    <a:pt x="33002" y="36146"/>
                    <a:pt x="33000" y="36148"/>
                  </a:cubicBezTo>
                  <a:cubicBezTo>
                    <a:pt x="33002" y="36146"/>
                    <a:pt x="33004" y="36145"/>
                    <a:pt x="33006" y="36143"/>
                  </a:cubicBezTo>
                  <a:close/>
                  <a:moveTo>
                    <a:pt x="64785" y="36153"/>
                  </a:moveTo>
                  <a:lnTo>
                    <a:pt x="64785" y="36153"/>
                  </a:lnTo>
                  <a:cubicBezTo>
                    <a:pt x="64781" y="36155"/>
                    <a:pt x="64777" y="36157"/>
                    <a:pt x="64773" y="36159"/>
                  </a:cubicBezTo>
                  <a:lnTo>
                    <a:pt x="64773" y="36159"/>
                  </a:lnTo>
                  <a:cubicBezTo>
                    <a:pt x="64777" y="36159"/>
                    <a:pt x="64781" y="36158"/>
                    <a:pt x="64786" y="36157"/>
                  </a:cubicBezTo>
                  <a:cubicBezTo>
                    <a:pt x="64786" y="36156"/>
                    <a:pt x="64785" y="36155"/>
                    <a:pt x="64785" y="36153"/>
                  </a:cubicBezTo>
                  <a:close/>
                  <a:moveTo>
                    <a:pt x="65624" y="36264"/>
                  </a:moveTo>
                  <a:cubicBezTo>
                    <a:pt x="65604" y="36269"/>
                    <a:pt x="65577" y="36274"/>
                    <a:pt x="65575" y="36274"/>
                  </a:cubicBezTo>
                  <a:cubicBezTo>
                    <a:pt x="65574" y="36274"/>
                    <a:pt x="65587" y="36272"/>
                    <a:pt x="65624" y="36264"/>
                  </a:cubicBezTo>
                  <a:close/>
                  <a:moveTo>
                    <a:pt x="12173" y="36280"/>
                  </a:moveTo>
                  <a:cubicBezTo>
                    <a:pt x="12181" y="36280"/>
                    <a:pt x="12192" y="36280"/>
                    <a:pt x="12205" y="36282"/>
                  </a:cubicBezTo>
                  <a:cubicBezTo>
                    <a:pt x="12191" y="36286"/>
                    <a:pt x="12178" y="36288"/>
                    <a:pt x="12169" y="36288"/>
                  </a:cubicBezTo>
                  <a:cubicBezTo>
                    <a:pt x="12147" y="36288"/>
                    <a:pt x="12141" y="36280"/>
                    <a:pt x="12173" y="36280"/>
                  </a:cubicBezTo>
                  <a:close/>
                  <a:moveTo>
                    <a:pt x="65783" y="36231"/>
                  </a:moveTo>
                  <a:cubicBezTo>
                    <a:pt x="65790" y="36231"/>
                    <a:pt x="65804" y="36242"/>
                    <a:pt x="65829" y="36273"/>
                  </a:cubicBezTo>
                  <a:cubicBezTo>
                    <a:pt x="65812" y="36282"/>
                    <a:pt x="65794" y="36291"/>
                    <a:pt x="65767" y="36309"/>
                  </a:cubicBezTo>
                  <a:cubicBezTo>
                    <a:pt x="65779" y="36284"/>
                    <a:pt x="65766" y="36231"/>
                    <a:pt x="65783" y="36231"/>
                  </a:cubicBezTo>
                  <a:close/>
                  <a:moveTo>
                    <a:pt x="65451" y="36295"/>
                  </a:moveTo>
                  <a:cubicBezTo>
                    <a:pt x="65549" y="36295"/>
                    <a:pt x="65647" y="36302"/>
                    <a:pt x="65749" y="36318"/>
                  </a:cubicBezTo>
                  <a:cubicBezTo>
                    <a:pt x="65758" y="36309"/>
                    <a:pt x="65767" y="36309"/>
                    <a:pt x="65767" y="36309"/>
                  </a:cubicBezTo>
                  <a:lnTo>
                    <a:pt x="65767" y="36309"/>
                  </a:lnTo>
                  <a:cubicBezTo>
                    <a:pt x="65767" y="36309"/>
                    <a:pt x="65758" y="36318"/>
                    <a:pt x="65749" y="36318"/>
                  </a:cubicBezTo>
                  <a:cubicBezTo>
                    <a:pt x="65627" y="36376"/>
                    <a:pt x="65503" y="36413"/>
                    <a:pt x="65379" y="36413"/>
                  </a:cubicBezTo>
                  <a:cubicBezTo>
                    <a:pt x="65276" y="36413"/>
                    <a:pt x="65172" y="36387"/>
                    <a:pt x="65071" y="36326"/>
                  </a:cubicBezTo>
                  <a:cubicBezTo>
                    <a:pt x="65201" y="36306"/>
                    <a:pt x="65326" y="36295"/>
                    <a:pt x="65451" y="36295"/>
                  </a:cubicBezTo>
                  <a:close/>
                  <a:moveTo>
                    <a:pt x="24165" y="36459"/>
                  </a:moveTo>
                  <a:cubicBezTo>
                    <a:pt x="24164" y="36459"/>
                    <a:pt x="24163" y="36459"/>
                    <a:pt x="24162" y="36460"/>
                  </a:cubicBezTo>
                  <a:lnTo>
                    <a:pt x="24168" y="36460"/>
                  </a:lnTo>
                  <a:cubicBezTo>
                    <a:pt x="24167" y="36459"/>
                    <a:pt x="24166" y="36459"/>
                    <a:pt x="24165" y="36459"/>
                  </a:cubicBezTo>
                  <a:close/>
                  <a:moveTo>
                    <a:pt x="11900" y="36349"/>
                  </a:moveTo>
                  <a:cubicBezTo>
                    <a:pt x="11936" y="36349"/>
                    <a:pt x="11965" y="36351"/>
                    <a:pt x="11973" y="36353"/>
                  </a:cubicBezTo>
                  <a:cubicBezTo>
                    <a:pt x="12000" y="36353"/>
                    <a:pt x="11946" y="36398"/>
                    <a:pt x="12044" y="36416"/>
                  </a:cubicBezTo>
                  <a:cubicBezTo>
                    <a:pt x="11928" y="36451"/>
                    <a:pt x="11804" y="36478"/>
                    <a:pt x="11679" y="36487"/>
                  </a:cubicBezTo>
                  <a:cubicBezTo>
                    <a:pt x="11576" y="36371"/>
                    <a:pt x="11782" y="36349"/>
                    <a:pt x="11900" y="36349"/>
                  </a:cubicBezTo>
                  <a:close/>
                  <a:moveTo>
                    <a:pt x="16915" y="36505"/>
                  </a:moveTo>
                  <a:cubicBezTo>
                    <a:pt x="16917" y="36505"/>
                    <a:pt x="16918" y="36506"/>
                    <a:pt x="16919" y="36507"/>
                  </a:cubicBezTo>
                  <a:lnTo>
                    <a:pt x="16919" y="36507"/>
                  </a:lnTo>
                  <a:cubicBezTo>
                    <a:pt x="16921" y="36506"/>
                    <a:pt x="16923" y="36505"/>
                    <a:pt x="16924" y="36505"/>
                  </a:cubicBezTo>
                  <a:close/>
                  <a:moveTo>
                    <a:pt x="55160" y="36219"/>
                  </a:moveTo>
                  <a:cubicBezTo>
                    <a:pt x="55276" y="36219"/>
                    <a:pt x="55124" y="36469"/>
                    <a:pt x="55169" y="36514"/>
                  </a:cubicBezTo>
                  <a:cubicBezTo>
                    <a:pt x="55173" y="36518"/>
                    <a:pt x="55174" y="36519"/>
                    <a:pt x="55174" y="36519"/>
                  </a:cubicBezTo>
                  <a:cubicBezTo>
                    <a:pt x="55173" y="36519"/>
                    <a:pt x="54878" y="36219"/>
                    <a:pt x="55160" y="36219"/>
                  </a:cubicBezTo>
                  <a:close/>
                  <a:moveTo>
                    <a:pt x="39324" y="36557"/>
                  </a:moveTo>
                  <a:cubicBezTo>
                    <a:pt x="39357" y="36557"/>
                    <a:pt x="39385" y="36569"/>
                    <a:pt x="39325" y="36569"/>
                  </a:cubicBezTo>
                  <a:cubicBezTo>
                    <a:pt x="39314" y="36569"/>
                    <a:pt x="39299" y="36568"/>
                    <a:pt x="39280" y="36567"/>
                  </a:cubicBezTo>
                  <a:cubicBezTo>
                    <a:pt x="39290" y="36560"/>
                    <a:pt x="39308" y="36557"/>
                    <a:pt x="39324" y="36557"/>
                  </a:cubicBezTo>
                  <a:close/>
                  <a:moveTo>
                    <a:pt x="33196" y="36612"/>
                  </a:moveTo>
                  <a:cubicBezTo>
                    <a:pt x="33196" y="36617"/>
                    <a:pt x="33190" y="36622"/>
                    <a:pt x="33189" y="36622"/>
                  </a:cubicBezTo>
                  <a:cubicBezTo>
                    <a:pt x="33187" y="36622"/>
                    <a:pt x="33189" y="36619"/>
                    <a:pt x="33196" y="36612"/>
                  </a:cubicBezTo>
                  <a:close/>
                  <a:moveTo>
                    <a:pt x="35004" y="36559"/>
                  </a:moveTo>
                  <a:cubicBezTo>
                    <a:pt x="35006" y="36559"/>
                    <a:pt x="34984" y="36603"/>
                    <a:pt x="34963" y="36630"/>
                  </a:cubicBezTo>
                  <a:cubicBezTo>
                    <a:pt x="34991" y="36577"/>
                    <a:pt x="35002" y="36559"/>
                    <a:pt x="35004" y="36559"/>
                  </a:cubicBezTo>
                  <a:close/>
                  <a:moveTo>
                    <a:pt x="22527" y="36612"/>
                  </a:moveTo>
                  <a:lnTo>
                    <a:pt x="22527" y="36612"/>
                  </a:lnTo>
                  <a:cubicBezTo>
                    <a:pt x="22571" y="36621"/>
                    <a:pt x="22616" y="36639"/>
                    <a:pt x="22660" y="36648"/>
                  </a:cubicBezTo>
                  <a:cubicBezTo>
                    <a:pt x="22626" y="36682"/>
                    <a:pt x="22582" y="36703"/>
                    <a:pt x="22551" y="36703"/>
                  </a:cubicBezTo>
                  <a:cubicBezTo>
                    <a:pt x="22517" y="36703"/>
                    <a:pt x="22499" y="36677"/>
                    <a:pt x="22527" y="36612"/>
                  </a:cubicBezTo>
                  <a:close/>
                  <a:moveTo>
                    <a:pt x="37826" y="36728"/>
                  </a:moveTo>
                  <a:cubicBezTo>
                    <a:pt x="37828" y="36729"/>
                    <a:pt x="37830" y="36729"/>
                    <a:pt x="37832" y="36730"/>
                  </a:cubicBezTo>
                  <a:lnTo>
                    <a:pt x="37832" y="36730"/>
                  </a:lnTo>
                  <a:cubicBezTo>
                    <a:pt x="37833" y="36729"/>
                    <a:pt x="37834" y="36728"/>
                    <a:pt x="37835" y="36728"/>
                  </a:cubicBezTo>
                  <a:close/>
                  <a:moveTo>
                    <a:pt x="27608" y="36603"/>
                  </a:moveTo>
                  <a:cubicBezTo>
                    <a:pt x="27623" y="36603"/>
                    <a:pt x="27638" y="36639"/>
                    <a:pt x="27656" y="36710"/>
                  </a:cubicBezTo>
                  <a:cubicBezTo>
                    <a:pt x="27656" y="36737"/>
                    <a:pt x="27634" y="36750"/>
                    <a:pt x="27612" y="36750"/>
                  </a:cubicBezTo>
                  <a:cubicBezTo>
                    <a:pt x="27589" y="36750"/>
                    <a:pt x="27567" y="36737"/>
                    <a:pt x="27567" y="36710"/>
                  </a:cubicBezTo>
                  <a:cubicBezTo>
                    <a:pt x="27580" y="36639"/>
                    <a:pt x="27594" y="36603"/>
                    <a:pt x="27608" y="36603"/>
                  </a:cubicBezTo>
                  <a:close/>
                  <a:moveTo>
                    <a:pt x="14078" y="36683"/>
                  </a:moveTo>
                  <a:lnTo>
                    <a:pt x="14078" y="36683"/>
                  </a:lnTo>
                  <a:cubicBezTo>
                    <a:pt x="14052" y="36719"/>
                    <a:pt x="14034" y="36746"/>
                    <a:pt x="14034" y="36755"/>
                  </a:cubicBezTo>
                  <a:cubicBezTo>
                    <a:pt x="14007" y="36719"/>
                    <a:pt x="14025" y="36692"/>
                    <a:pt x="14078" y="36683"/>
                  </a:cubicBezTo>
                  <a:close/>
                  <a:moveTo>
                    <a:pt x="26372" y="36683"/>
                  </a:moveTo>
                  <a:cubicBezTo>
                    <a:pt x="26345" y="36719"/>
                    <a:pt x="26327" y="36746"/>
                    <a:pt x="26327" y="36755"/>
                  </a:cubicBezTo>
                  <a:cubicBezTo>
                    <a:pt x="26300" y="36719"/>
                    <a:pt x="26318" y="36692"/>
                    <a:pt x="26372" y="36683"/>
                  </a:cubicBezTo>
                  <a:close/>
                  <a:moveTo>
                    <a:pt x="26725" y="36720"/>
                  </a:moveTo>
                  <a:cubicBezTo>
                    <a:pt x="26755" y="36720"/>
                    <a:pt x="26779" y="36734"/>
                    <a:pt x="26809" y="36764"/>
                  </a:cubicBezTo>
                  <a:lnTo>
                    <a:pt x="26595" y="36764"/>
                  </a:lnTo>
                  <a:cubicBezTo>
                    <a:pt x="26655" y="36736"/>
                    <a:pt x="26693" y="36720"/>
                    <a:pt x="26725" y="36720"/>
                  </a:cubicBezTo>
                  <a:close/>
                  <a:moveTo>
                    <a:pt x="12457" y="36514"/>
                  </a:moveTo>
                  <a:cubicBezTo>
                    <a:pt x="12487" y="36514"/>
                    <a:pt x="12508" y="36547"/>
                    <a:pt x="12508" y="36639"/>
                  </a:cubicBezTo>
                  <a:cubicBezTo>
                    <a:pt x="12508" y="36719"/>
                    <a:pt x="12312" y="36764"/>
                    <a:pt x="12250" y="36764"/>
                  </a:cubicBezTo>
                  <a:cubicBezTo>
                    <a:pt x="12249" y="36764"/>
                    <a:pt x="12248" y="36764"/>
                    <a:pt x="12248" y="36764"/>
                  </a:cubicBezTo>
                  <a:cubicBezTo>
                    <a:pt x="12224" y="36764"/>
                    <a:pt x="12375" y="36514"/>
                    <a:pt x="12457" y="36514"/>
                  </a:cubicBezTo>
                  <a:close/>
                  <a:moveTo>
                    <a:pt x="39510" y="36638"/>
                  </a:moveTo>
                  <a:cubicBezTo>
                    <a:pt x="39584" y="36638"/>
                    <a:pt x="39702" y="36683"/>
                    <a:pt x="39726" y="36719"/>
                  </a:cubicBezTo>
                  <a:cubicBezTo>
                    <a:pt x="39629" y="36758"/>
                    <a:pt x="39557" y="36778"/>
                    <a:pt x="39510" y="36778"/>
                  </a:cubicBezTo>
                  <a:cubicBezTo>
                    <a:pt x="39449" y="36778"/>
                    <a:pt x="39430" y="36745"/>
                    <a:pt x="39450" y="36674"/>
                  </a:cubicBezTo>
                  <a:cubicBezTo>
                    <a:pt x="39450" y="36648"/>
                    <a:pt x="39475" y="36638"/>
                    <a:pt x="39510" y="36638"/>
                  </a:cubicBezTo>
                  <a:close/>
                  <a:moveTo>
                    <a:pt x="51803" y="36638"/>
                  </a:moveTo>
                  <a:cubicBezTo>
                    <a:pt x="51877" y="36638"/>
                    <a:pt x="51995" y="36683"/>
                    <a:pt x="52020" y="36719"/>
                  </a:cubicBezTo>
                  <a:cubicBezTo>
                    <a:pt x="51922" y="36758"/>
                    <a:pt x="51850" y="36778"/>
                    <a:pt x="51803" y="36778"/>
                  </a:cubicBezTo>
                  <a:cubicBezTo>
                    <a:pt x="51742" y="36778"/>
                    <a:pt x="51723" y="36745"/>
                    <a:pt x="51743" y="36674"/>
                  </a:cubicBezTo>
                  <a:cubicBezTo>
                    <a:pt x="51743" y="36648"/>
                    <a:pt x="51768" y="36638"/>
                    <a:pt x="51803" y="36638"/>
                  </a:cubicBezTo>
                  <a:close/>
                  <a:moveTo>
                    <a:pt x="19785" y="36761"/>
                  </a:moveTo>
                  <a:cubicBezTo>
                    <a:pt x="19793" y="36761"/>
                    <a:pt x="19807" y="36766"/>
                    <a:pt x="19815" y="36781"/>
                  </a:cubicBezTo>
                  <a:cubicBezTo>
                    <a:pt x="19773" y="36771"/>
                    <a:pt x="19774" y="36761"/>
                    <a:pt x="19785" y="36761"/>
                  </a:cubicBezTo>
                  <a:close/>
                  <a:moveTo>
                    <a:pt x="32078" y="36761"/>
                  </a:moveTo>
                  <a:cubicBezTo>
                    <a:pt x="32086" y="36761"/>
                    <a:pt x="32100" y="36766"/>
                    <a:pt x="32108" y="36781"/>
                  </a:cubicBezTo>
                  <a:cubicBezTo>
                    <a:pt x="32067" y="36771"/>
                    <a:pt x="32067" y="36761"/>
                    <a:pt x="32078" y="36761"/>
                  </a:cubicBezTo>
                  <a:close/>
                  <a:moveTo>
                    <a:pt x="34534" y="36737"/>
                  </a:moveTo>
                  <a:lnTo>
                    <a:pt x="34534" y="36737"/>
                  </a:lnTo>
                  <a:cubicBezTo>
                    <a:pt x="34508" y="36781"/>
                    <a:pt x="34472" y="36799"/>
                    <a:pt x="34418" y="36799"/>
                  </a:cubicBezTo>
                  <a:cubicBezTo>
                    <a:pt x="34436" y="36799"/>
                    <a:pt x="34481" y="36772"/>
                    <a:pt x="34534" y="36737"/>
                  </a:cubicBezTo>
                  <a:close/>
                  <a:moveTo>
                    <a:pt x="46828" y="36737"/>
                  </a:moveTo>
                  <a:lnTo>
                    <a:pt x="46828" y="36737"/>
                  </a:lnTo>
                  <a:cubicBezTo>
                    <a:pt x="46801" y="36781"/>
                    <a:pt x="46756" y="36799"/>
                    <a:pt x="46712" y="36799"/>
                  </a:cubicBezTo>
                  <a:cubicBezTo>
                    <a:pt x="46729" y="36799"/>
                    <a:pt x="46774" y="36772"/>
                    <a:pt x="46828" y="36737"/>
                  </a:cubicBezTo>
                  <a:close/>
                  <a:moveTo>
                    <a:pt x="11876" y="36706"/>
                  </a:moveTo>
                  <a:cubicBezTo>
                    <a:pt x="11885" y="36706"/>
                    <a:pt x="11897" y="36707"/>
                    <a:pt x="11911" y="36710"/>
                  </a:cubicBezTo>
                  <a:cubicBezTo>
                    <a:pt x="12018" y="36764"/>
                    <a:pt x="11982" y="36790"/>
                    <a:pt x="11884" y="36808"/>
                  </a:cubicBezTo>
                  <a:cubicBezTo>
                    <a:pt x="11832" y="36741"/>
                    <a:pt x="11829" y="36706"/>
                    <a:pt x="11876" y="36706"/>
                  </a:cubicBezTo>
                  <a:close/>
                  <a:moveTo>
                    <a:pt x="20022" y="36654"/>
                  </a:moveTo>
                  <a:cubicBezTo>
                    <a:pt x="20049" y="36654"/>
                    <a:pt x="20078" y="36670"/>
                    <a:pt x="20109" y="36701"/>
                  </a:cubicBezTo>
                  <a:cubicBezTo>
                    <a:pt x="20156" y="36770"/>
                    <a:pt x="20086" y="36819"/>
                    <a:pt x="20020" y="36819"/>
                  </a:cubicBezTo>
                  <a:cubicBezTo>
                    <a:pt x="19974" y="36819"/>
                    <a:pt x="19931" y="36795"/>
                    <a:pt x="19931" y="36737"/>
                  </a:cubicBezTo>
                  <a:cubicBezTo>
                    <a:pt x="19956" y="36681"/>
                    <a:pt x="19987" y="36654"/>
                    <a:pt x="20022" y="36654"/>
                  </a:cubicBezTo>
                  <a:close/>
                  <a:moveTo>
                    <a:pt x="23205" y="36683"/>
                  </a:moveTo>
                  <a:lnTo>
                    <a:pt x="23205" y="36683"/>
                  </a:lnTo>
                  <a:cubicBezTo>
                    <a:pt x="23338" y="36764"/>
                    <a:pt x="23196" y="36826"/>
                    <a:pt x="23160" y="36826"/>
                  </a:cubicBezTo>
                  <a:cubicBezTo>
                    <a:pt x="23142" y="36772"/>
                    <a:pt x="23160" y="36728"/>
                    <a:pt x="23205" y="36683"/>
                  </a:cubicBezTo>
                  <a:close/>
                  <a:moveTo>
                    <a:pt x="34811" y="36772"/>
                  </a:moveTo>
                  <a:lnTo>
                    <a:pt x="34811" y="36772"/>
                  </a:lnTo>
                  <a:cubicBezTo>
                    <a:pt x="34802" y="36808"/>
                    <a:pt x="34793" y="36826"/>
                    <a:pt x="34757" y="36826"/>
                  </a:cubicBezTo>
                  <a:cubicBezTo>
                    <a:pt x="34793" y="36817"/>
                    <a:pt x="34802" y="36799"/>
                    <a:pt x="34811" y="36772"/>
                  </a:cubicBezTo>
                  <a:close/>
                  <a:moveTo>
                    <a:pt x="47104" y="36772"/>
                  </a:moveTo>
                  <a:lnTo>
                    <a:pt x="47104" y="36772"/>
                  </a:lnTo>
                  <a:cubicBezTo>
                    <a:pt x="47095" y="36808"/>
                    <a:pt x="47086" y="36826"/>
                    <a:pt x="47051" y="36826"/>
                  </a:cubicBezTo>
                  <a:cubicBezTo>
                    <a:pt x="47086" y="36817"/>
                    <a:pt x="47095" y="36799"/>
                    <a:pt x="47104" y="36772"/>
                  </a:cubicBezTo>
                  <a:close/>
                  <a:moveTo>
                    <a:pt x="10795" y="36799"/>
                  </a:moveTo>
                  <a:lnTo>
                    <a:pt x="10795" y="36799"/>
                  </a:lnTo>
                  <a:cubicBezTo>
                    <a:pt x="10806" y="36819"/>
                    <a:pt x="10779" y="36837"/>
                    <a:pt x="10768" y="36837"/>
                  </a:cubicBezTo>
                  <a:cubicBezTo>
                    <a:pt x="10759" y="36837"/>
                    <a:pt x="10761" y="36826"/>
                    <a:pt x="10795" y="36799"/>
                  </a:cubicBezTo>
                  <a:close/>
                  <a:moveTo>
                    <a:pt x="23089" y="36799"/>
                  </a:moveTo>
                  <a:cubicBezTo>
                    <a:pt x="23099" y="36819"/>
                    <a:pt x="23072" y="36837"/>
                    <a:pt x="23061" y="36837"/>
                  </a:cubicBezTo>
                  <a:cubicBezTo>
                    <a:pt x="23053" y="36837"/>
                    <a:pt x="23054" y="36826"/>
                    <a:pt x="23089" y="36799"/>
                  </a:cubicBezTo>
                  <a:close/>
                  <a:moveTo>
                    <a:pt x="34406" y="36512"/>
                  </a:moveTo>
                  <a:cubicBezTo>
                    <a:pt x="34418" y="36512"/>
                    <a:pt x="34428" y="36516"/>
                    <a:pt x="34436" y="36523"/>
                  </a:cubicBezTo>
                  <a:lnTo>
                    <a:pt x="34436" y="36523"/>
                  </a:lnTo>
                  <a:cubicBezTo>
                    <a:pt x="34436" y="36523"/>
                    <a:pt x="34436" y="36523"/>
                    <a:pt x="34436" y="36523"/>
                  </a:cubicBezTo>
                  <a:cubicBezTo>
                    <a:pt x="34426" y="36523"/>
                    <a:pt x="34251" y="36860"/>
                    <a:pt x="34131" y="36860"/>
                  </a:cubicBezTo>
                  <a:cubicBezTo>
                    <a:pt x="34100" y="36860"/>
                    <a:pt x="34073" y="36838"/>
                    <a:pt x="34053" y="36781"/>
                  </a:cubicBezTo>
                  <a:cubicBezTo>
                    <a:pt x="34045" y="36773"/>
                    <a:pt x="34297" y="36512"/>
                    <a:pt x="34406" y="36512"/>
                  </a:cubicBezTo>
                  <a:close/>
                  <a:moveTo>
                    <a:pt x="46699" y="36512"/>
                  </a:moveTo>
                  <a:cubicBezTo>
                    <a:pt x="46711" y="36512"/>
                    <a:pt x="46721" y="36516"/>
                    <a:pt x="46729" y="36523"/>
                  </a:cubicBezTo>
                  <a:lnTo>
                    <a:pt x="46729" y="36523"/>
                  </a:lnTo>
                  <a:cubicBezTo>
                    <a:pt x="46729" y="36523"/>
                    <a:pt x="46729" y="36523"/>
                    <a:pt x="46729" y="36523"/>
                  </a:cubicBezTo>
                  <a:cubicBezTo>
                    <a:pt x="46719" y="36523"/>
                    <a:pt x="46544" y="36860"/>
                    <a:pt x="46424" y="36860"/>
                  </a:cubicBezTo>
                  <a:cubicBezTo>
                    <a:pt x="46393" y="36860"/>
                    <a:pt x="46366" y="36838"/>
                    <a:pt x="46346" y="36781"/>
                  </a:cubicBezTo>
                  <a:cubicBezTo>
                    <a:pt x="46338" y="36773"/>
                    <a:pt x="46590" y="36512"/>
                    <a:pt x="46699" y="36512"/>
                  </a:cubicBezTo>
                  <a:close/>
                  <a:moveTo>
                    <a:pt x="13026" y="36674"/>
                  </a:moveTo>
                  <a:lnTo>
                    <a:pt x="13026" y="36674"/>
                  </a:lnTo>
                  <a:cubicBezTo>
                    <a:pt x="12881" y="36757"/>
                    <a:pt x="13204" y="36919"/>
                    <a:pt x="13027" y="36919"/>
                  </a:cubicBezTo>
                  <a:cubicBezTo>
                    <a:pt x="12974" y="36919"/>
                    <a:pt x="12878" y="36905"/>
                    <a:pt x="12713" y="36871"/>
                  </a:cubicBezTo>
                  <a:cubicBezTo>
                    <a:pt x="12865" y="36835"/>
                    <a:pt x="12776" y="36683"/>
                    <a:pt x="13026" y="36674"/>
                  </a:cubicBezTo>
                  <a:close/>
                  <a:moveTo>
                    <a:pt x="63403" y="526"/>
                  </a:moveTo>
                  <a:cubicBezTo>
                    <a:pt x="63460" y="526"/>
                    <a:pt x="63465" y="580"/>
                    <a:pt x="63421" y="687"/>
                  </a:cubicBezTo>
                  <a:cubicBezTo>
                    <a:pt x="63563" y="642"/>
                    <a:pt x="63715" y="598"/>
                    <a:pt x="63867" y="553"/>
                  </a:cubicBezTo>
                  <a:cubicBezTo>
                    <a:pt x="63884" y="542"/>
                    <a:pt x="63901" y="537"/>
                    <a:pt x="63916" y="537"/>
                  </a:cubicBezTo>
                  <a:cubicBezTo>
                    <a:pt x="63962" y="537"/>
                    <a:pt x="63990" y="584"/>
                    <a:pt x="63956" y="651"/>
                  </a:cubicBezTo>
                  <a:cubicBezTo>
                    <a:pt x="63938" y="607"/>
                    <a:pt x="63902" y="571"/>
                    <a:pt x="63867" y="553"/>
                  </a:cubicBezTo>
                  <a:lnTo>
                    <a:pt x="63867" y="553"/>
                  </a:lnTo>
                  <a:cubicBezTo>
                    <a:pt x="63894" y="616"/>
                    <a:pt x="63929" y="678"/>
                    <a:pt x="63965" y="741"/>
                  </a:cubicBezTo>
                  <a:cubicBezTo>
                    <a:pt x="63989" y="628"/>
                    <a:pt x="64028" y="575"/>
                    <a:pt x="64075" y="575"/>
                  </a:cubicBezTo>
                  <a:cubicBezTo>
                    <a:pt x="64078" y="575"/>
                    <a:pt x="64082" y="575"/>
                    <a:pt x="64085" y="576"/>
                  </a:cubicBezTo>
                  <a:lnTo>
                    <a:pt x="64085" y="576"/>
                  </a:lnTo>
                  <a:cubicBezTo>
                    <a:pt x="64081" y="571"/>
                    <a:pt x="64083" y="571"/>
                    <a:pt x="64090" y="571"/>
                  </a:cubicBezTo>
                  <a:cubicBezTo>
                    <a:pt x="64090" y="571"/>
                    <a:pt x="64090" y="571"/>
                    <a:pt x="64090" y="576"/>
                  </a:cubicBezTo>
                  <a:lnTo>
                    <a:pt x="64090" y="576"/>
                  </a:lnTo>
                  <a:cubicBezTo>
                    <a:pt x="64088" y="576"/>
                    <a:pt x="64087" y="576"/>
                    <a:pt x="64085" y="576"/>
                  </a:cubicBezTo>
                  <a:lnTo>
                    <a:pt x="64085" y="576"/>
                  </a:lnTo>
                  <a:cubicBezTo>
                    <a:pt x="64086" y="577"/>
                    <a:pt x="64088" y="578"/>
                    <a:pt x="64090" y="580"/>
                  </a:cubicBezTo>
                  <a:cubicBezTo>
                    <a:pt x="64090" y="579"/>
                    <a:pt x="64090" y="577"/>
                    <a:pt x="64090" y="576"/>
                  </a:cubicBezTo>
                  <a:lnTo>
                    <a:pt x="64090" y="576"/>
                  </a:lnTo>
                  <a:cubicBezTo>
                    <a:pt x="64110" y="581"/>
                    <a:pt x="64131" y="594"/>
                    <a:pt x="64152" y="616"/>
                  </a:cubicBezTo>
                  <a:cubicBezTo>
                    <a:pt x="64233" y="642"/>
                    <a:pt x="64241" y="669"/>
                    <a:pt x="64188" y="687"/>
                  </a:cubicBezTo>
                  <a:cubicBezTo>
                    <a:pt x="64509" y="687"/>
                    <a:pt x="65901" y="1213"/>
                    <a:pt x="65071" y="1543"/>
                  </a:cubicBezTo>
                  <a:cubicBezTo>
                    <a:pt x="65437" y="1606"/>
                    <a:pt x="65098" y="2097"/>
                    <a:pt x="65214" y="2400"/>
                  </a:cubicBezTo>
                  <a:cubicBezTo>
                    <a:pt x="65223" y="2427"/>
                    <a:pt x="65232" y="2444"/>
                    <a:pt x="65250" y="2471"/>
                  </a:cubicBezTo>
                  <a:cubicBezTo>
                    <a:pt x="65250" y="2435"/>
                    <a:pt x="65294" y="2422"/>
                    <a:pt x="65351" y="2422"/>
                  </a:cubicBezTo>
                  <a:cubicBezTo>
                    <a:pt x="65448" y="2422"/>
                    <a:pt x="65580" y="2461"/>
                    <a:pt x="65580" y="2489"/>
                  </a:cubicBezTo>
                  <a:cubicBezTo>
                    <a:pt x="65580" y="2535"/>
                    <a:pt x="65512" y="2555"/>
                    <a:pt x="65438" y="2555"/>
                  </a:cubicBezTo>
                  <a:cubicBezTo>
                    <a:pt x="65383" y="2555"/>
                    <a:pt x="65323" y="2544"/>
                    <a:pt x="65285" y="2525"/>
                  </a:cubicBezTo>
                  <a:lnTo>
                    <a:pt x="65285" y="2525"/>
                  </a:lnTo>
                  <a:cubicBezTo>
                    <a:pt x="65401" y="2650"/>
                    <a:pt x="65580" y="2703"/>
                    <a:pt x="65660" y="2828"/>
                  </a:cubicBezTo>
                  <a:cubicBezTo>
                    <a:pt x="65803" y="3060"/>
                    <a:pt x="65615" y="2926"/>
                    <a:pt x="65660" y="3203"/>
                  </a:cubicBezTo>
                  <a:cubicBezTo>
                    <a:pt x="65687" y="3372"/>
                    <a:pt x="66008" y="3185"/>
                    <a:pt x="65972" y="3435"/>
                  </a:cubicBezTo>
                  <a:cubicBezTo>
                    <a:pt x="65972" y="3444"/>
                    <a:pt x="65613" y="3899"/>
                    <a:pt x="65702" y="3899"/>
                  </a:cubicBezTo>
                  <a:cubicBezTo>
                    <a:pt x="65703" y="3899"/>
                    <a:pt x="65704" y="3899"/>
                    <a:pt x="65705" y="3899"/>
                  </a:cubicBezTo>
                  <a:cubicBezTo>
                    <a:pt x="65901" y="3899"/>
                    <a:pt x="65847" y="3711"/>
                    <a:pt x="65999" y="3631"/>
                  </a:cubicBezTo>
                  <a:lnTo>
                    <a:pt x="65999" y="3631"/>
                  </a:lnTo>
                  <a:cubicBezTo>
                    <a:pt x="65928" y="4318"/>
                    <a:pt x="66035" y="4978"/>
                    <a:pt x="66008" y="5656"/>
                  </a:cubicBezTo>
                  <a:cubicBezTo>
                    <a:pt x="65999" y="5799"/>
                    <a:pt x="66026" y="6031"/>
                    <a:pt x="65981" y="6120"/>
                  </a:cubicBezTo>
                  <a:cubicBezTo>
                    <a:pt x="65964" y="6155"/>
                    <a:pt x="65610" y="6433"/>
                    <a:pt x="65581" y="6433"/>
                  </a:cubicBezTo>
                  <a:cubicBezTo>
                    <a:pt x="65581" y="6433"/>
                    <a:pt x="65580" y="6433"/>
                    <a:pt x="65580" y="6433"/>
                  </a:cubicBezTo>
                  <a:lnTo>
                    <a:pt x="65580" y="6433"/>
                  </a:lnTo>
                  <a:cubicBezTo>
                    <a:pt x="65678" y="6540"/>
                    <a:pt x="65758" y="6655"/>
                    <a:pt x="65847" y="6771"/>
                  </a:cubicBezTo>
                  <a:cubicBezTo>
                    <a:pt x="65829" y="6914"/>
                    <a:pt x="65803" y="7057"/>
                    <a:pt x="65749" y="7199"/>
                  </a:cubicBezTo>
                  <a:cubicBezTo>
                    <a:pt x="65756" y="7199"/>
                    <a:pt x="65763" y="7199"/>
                    <a:pt x="65770" y="7199"/>
                  </a:cubicBezTo>
                  <a:cubicBezTo>
                    <a:pt x="66183" y="7199"/>
                    <a:pt x="65818" y="7738"/>
                    <a:pt x="65660" y="7958"/>
                  </a:cubicBezTo>
                  <a:cubicBezTo>
                    <a:pt x="65660" y="7967"/>
                    <a:pt x="65642" y="8136"/>
                    <a:pt x="65446" y="8261"/>
                  </a:cubicBezTo>
                  <a:cubicBezTo>
                    <a:pt x="65285" y="8368"/>
                    <a:pt x="65098" y="8395"/>
                    <a:pt x="64928" y="8422"/>
                  </a:cubicBezTo>
                  <a:cubicBezTo>
                    <a:pt x="64790" y="8448"/>
                    <a:pt x="64650" y="8459"/>
                    <a:pt x="64509" y="8459"/>
                  </a:cubicBezTo>
                  <a:cubicBezTo>
                    <a:pt x="64369" y="8459"/>
                    <a:pt x="64228" y="8448"/>
                    <a:pt x="64090" y="8430"/>
                  </a:cubicBezTo>
                  <a:lnTo>
                    <a:pt x="64090" y="8457"/>
                  </a:lnTo>
                  <a:cubicBezTo>
                    <a:pt x="64509" y="8529"/>
                    <a:pt x="64955" y="8502"/>
                    <a:pt x="65366" y="8645"/>
                  </a:cubicBezTo>
                  <a:cubicBezTo>
                    <a:pt x="65368" y="8642"/>
                    <a:pt x="65371" y="8641"/>
                    <a:pt x="65374" y="8641"/>
                  </a:cubicBezTo>
                  <a:cubicBezTo>
                    <a:pt x="65379" y="8641"/>
                    <a:pt x="65383" y="8645"/>
                    <a:pt x="65383" y="8645"/>
                  </a:cubicBezTo>
                  <a:lnTo>
                    <a:pt x="65366" y="8645"/>
                  </a:lnTo>
                  <a:cubicBezTo>
                    <a:pt x="65258" y="8671"/>
                    <a:pt x="64911" y="8859"/>
                    <a:pt x="64919" y="9001"/>
                  </a:cubicBezTo>
                  <a:cubicBezTo>
                    <a:pt x="64919" y="8960"/>
                    <a:pt x="65245" y="8866"/>
                    <a:pt x="65518" y="8866"/>
                  </a:cubicBezTo>
                  <a:cubicBezTo>
                    <a:pt x="65661" y="8866"/>
                    <a:pt x="65789" y="8892"/>
                    <a:pt x="65847" y="8966"/>
                  </a:cubicBezTo>
                  <a:cubicBezTo>
                    <a:pt x="65762" y="8960"/>
                    <a:pt x="65707" y="8951"/>
                    <a:pt x="65668" y="8951"/>
                  </a:cubicBezTo>
                  <a:cubicBezTo>
                    <a:pt x="65584" y="8951"/>
                    <a:pt x="65575" y="8994"/>
                    <a:pt x="65508" y="9207"/>
                  </a:cubicBezTo>
                  <a:cubicBezTo>
                    <a:pt x="65414" y="9490"/>
                    <a:pt x="65500" y="9541"/>
                    <a:pt x="65596" y="9541"/>
                  </a:cubicBezTo>
                  <a:cubicBezTo>
                    <a:pt x="65649" y="9541"/>
                    <a:pt x="65705" y="9525"/>
                    <a:pt x="65735" y="9525"/>
                  </a:cubicBezTo>
                  <a:cubicBezTo>
                    <a:pt x="65748" y="9525"/>
                    <a:pt x="65757" y="9528"/>
                    <a:pt x="65758" y="9537"/>
                  </a:cubicBezTo>
                  <a:cubicBezTo>
                    <a:pt x="65767" y="9563"/>
                    <a:pt x="65749" y="9911"/>
                    <a:pt x="65749" y="9911"/>
                  </a:cubicBezTo>
                  <a:cubicBezTo>
                    <a:pt x="65544" y="9804"/>
                    <a:pt x="65214" y="9858"/>
                    <a:pt x="65044" y="9706"/>
                  </a:cubicBezTo>
                  <a:lnTo>
                    <a:pt x="65044" y="9706"/>
                  </a:lnTo>
                  <a:cubicBezTo>
                    <a:pt x="65100" y="9834"/>
                    <a:pt x="65113" y="9868"/>
                    <a:pt x="65106" y="9868"/>
                  </a:cubicBezTo>
                  <a:cubicBezTo>
                    <a:pt x="65097" y="9868"/>
                    <a:pt x="65062" y="9822"/>
                    <a:pt x="65036" y="9822"/>
                  </a:cubicBezTo>
                  <a:cubicBezTo>
                    <a:pt x="65021" y="9822"/>
                    <a:pt x="65009" y="9839"/>
                    <a:pt x="65009" y="9894"/>
                  </a:cubicBezTo>
                  <a:cubicBezTo>
                    <a:pt x="65009" y="10041"/>
                    <a:pt x="65203" y="10087"/>
                    <a:pt x="65230" y="10205"/>
                  </a:cubicBezTo>
                  <a:lnTo>
                    <a:pt x="65230" y="10205"/>
                  </a:lnTo>
                  <a:cubicBezTo>
                    <a:pt x="65216" y="10120"/>
                    <a:pt x="65243" y="10053"/>
                    <a:pt x="65321" y="10027"/>
                  </a:cubicBezTo>
                  <a:cubicBezTo>
                    <a:pt x="65392" y="10072"/>
                    <a:pt x="65410" y="10304"/>
                    <a:pt x="65410" y="10375"/>
                  </a:cubicBezTo>
                  <a:cubicBezTo>
                    <a:pt x="65410" y="10438"/>
                    <a:pt x="65990" y="10598"/>
                    <a:pt x="65892" y="10687"/>
                  </a:cubicBezTo>
                  <a:cubicBezTo>
                    <a:pt x="65888" y="10693"/>
                    <a:pt x="65879" y="10695"/>
                    <a:pt x="65867" y="10695"/>
                  </a:cubicBezTo>
                  <a:cubicBezTo>
                    <a:pt x="65769" y="10695"/>
                    <a:pt x="65448" y="10553"/>
                    <a:pt x="65344" y="10553"/>
                  </a:cubicBezTo>
                  <a:cubicBezTo>
                    <a:pt x="65324" y="10553"/>
                    <a:pt x="65312" y="10558"/>
                    <a:pt x="65312" y="10572"/>
                  </a:cubicBezTo>
                  <a:cubicBezTo>
                    <a:pt x="65303" y="10964"/>
                    <a:pt x="65526" y="10866"/>
                    <a:pt x="65785" y="10893"/>
                  </a:cubicBezTo>
                  <a:cubicBezTo>
                    <a:pt x="65473" y="11026"/>
                    <a:pt x="65874" y="11116"/>
                    <a:pt x="65829" y="11312"/>
                  </a:cubicBezTo>
                  <a:cubicBezTo>
                    <a:pt x="65813" y="11315"/>
                    <a:pt x="65797" y="11317"/>
                    <a:pt x="65782" y="11317"/>
                  </a:cubicBezTo>
                  <a:cubicBezTo>
                    <a:pt x="65669" y="11317"/>
                    <a:pt x="65604" y="11227"/>
                    <a:pt x="65589" y="11053"/>
                  </a:cubicBezTo>
                  <a:cubicBezTo>
                    <a:pt x="65587" y="11053"/>
                    <a:pt x="65586" y="11053"/>
                    <a:pt x="65584" y="11053"/>
                  </a:cubicBezTo>
                  <a:cubicBezTo>
                    <a:pt x="65516" y="11053"/>
                    <a:pt x="64960" y="11227"/>
                    <a:pt x="65499" y="11401"/>
                  </a:cubicBezTo>
                  <a:cubicBezTo>
                    <a:pt x="65205" y="11580"/>
                    <a:pt x="65865" y="11910"/>
                    <a:pt x="65874" y="12186"/>
                  </a:cubicBezTo>
                  <a:cubicBezTo>
                    <a:pt x="65759" y="12164"/>
                    <a:pt x="65687" y="12155"/>
                    <a:pt x="65645" y="12155"/>
                  </a:cubicBezTo>
                  <a:cubicBezTo>
                    <a:pt x="65477" y="12155"/>
                    <a:pt x="65808" y="12302"/>
                    <a:pt x="65870" y="12302"/>
                  </a:cubicBezTo>
                  <a:cubicBezTo>
                    <a:pt x="65872" y="12302"/>
                    <a:pt x="65873" y="12302"/>
                    <a:pt x="65874" y="12302"/>
                  </a:cubicBezTo>
                  <a:lnTo>
                    <a:pt x="65874" y="12302"/>
                  </a:lnTo>
                  <a:cubicBezTo>
                    <a:pt x="65879" y="12477"/>
                    <a:pt x="65811" y="12562"/>
                    <a:pt x="65722" y="12562"/>
                  </a:cubicBezTo>
                  <a:cubicBezTo>
                    <a:pt x="65666" y="12562"/>
                    <a:pt x="65603" y="12528"/>
                    <a:pt x="65544" y="12463"/>
                  </a:cubicBezTo>
                  <a:lnTo>
                    <a:pt x="65544" y="12463"/>
                  </a:lnTo>
                  <a:cubicBezTo>
                    <a:pt x="65428" y="12490"/>
                    <a:pt x="65615" y="12632"/>
                    <a:pt x="65624" y="12668"/>
                  </a:cubicBezTo>
                  <a:cubicBezTo>
                    <a:pt x="65631" y="12685"/>
                    <a:pt x="65644" y="12692"/>
                    <a:pt x="65660" y="12692"/>
                  </a:cubicBezTo>
                  <a:cubicBezTo>
                    <a:pt x="65729" y="12692"/>
                    <a:pt x="65861" y="12570"/>
                    <a:pt x="65883" y="12570"/>
                  </a:cubicBezTo>
                  <a:cubicBezTo>
                    <a:pt x="65892" y="12829"/>
                    <a:pt x="65990" y="13221"/>
                    <a:pt x="65928" y="13471"/>
                  </a:cubicBezTo>
                  <a:cubicBezTo>
                    <a:pt x="65869" y="13688"/>
                    <a:pt x="65850" y="13721"/>
                    <a:pt x="65825" y="13721"/>
                  </a:cubicBezTo>
                  <a:cubicBezTo>
                    <a:pt x="65813" y="13721"/>
                    <a:pt x="65801" y="13715"/>
                    <a:pt x="65783" y="13715"/>
                  </a:cubicBezTo>
                  <a:cubicBezTo>
                    <a:pt x="65749" y="13715"/>
                    <a:pt x="65697" y="13739"/>
                    <a:pt x="65597" y="13881"/>
                  </a:cubicBezTo>
                  <a:cubicBezTo>
                    <a:pt x="65617" y="13942"/>
                    <a:pt x="65657" y="13963"/>
                    <a:pt x="65704" y="13963"/>
                  </a:cubicBezTo>
                  <a:cubicBezTo>
                    <a:pt x="65788" y="13963"/>
                    <a:pt x="65894" y="13898"/>
                    <a:pt x="65945" y="13881"/>
                  </a:cubicBezTo>
                  <a:lnTo>
                    <a:pt x="65945" y="13881"/>
                  </a:lnTo>
                  <a:cubicBezTo>
                    <a:pt x="65963" y="14211"/>
                    <a:pt x="66026" y="14434"/>
                    <a:pt x="65901" y="14711"/>
                  </a:cubicBezTo>
                  <a:cubicBezTo>
                    <a:pt x="65901" y="14711"/>
                    <a:pt x="65901" y="14711"/>
                    <a:pt x="65901" y="14711"/>
                  </a:cubicBezTo>
                  <a:cubicBezTo>
                    <a:pt x="65893" y="14711"/>
                    <a:pt x="65482" y="15193"/>
                    <a:pt x="65535" y="15210"/>
                  </a:cubicBezTo>
                  <a:cubicBezTo>
                    <a:pt x="65633" y="15121"/>
                    <a:pt x="65740" y="15068"/>
                    <a:pt x="65856" y="15023"/>
                  </a:cubicBezTo>
                  <a:cubicBezTo>
                    <a:pt x="65910" y="15041"/>
                    <a:pt x="65936" y="15433"/>
                    <a:pt x="65919" y="15433"/>
                  </a:cubicBezTo>
                  <a:cubicBezTo>
                    <a:pt x="65865" y="15433"/>
                    <a:pt x="65383" y="15300"/>
                    <a:pt x="65383" y="15300"/>
                  </a:cubicBezTo>
                  <a:lnTo>
                    <a:pt x="65383" y="15300"/>
                  </a:lnTo>
                  <a:cubicBezTo>
                    <a:pt x="65473" y="15433"/>
                    <a:pt x="65571" y="15549"/>
                    <a:pt x="65687" y="15648"/>
                  </a:cubicBezTo>
                  <a:cubicBezTo>
                    <a:pt x="65710" y="15543"/>
                    <a:pt x="65747" y="15492"/>
                    <a:pt x="65797" y="15492"/>
                  </a:cubicBezTo>
                  <a:cubicBezTo>
                    <a:pt x="65841" y="15492"/>
                    <a:pt x="65896" y="15532"/>
                    <a:pt x="65963" y="15612"/>
                  </a:cubicBezTo>
                  <a:cubicBezTo>
                    <a:pt x="65874" y="15692"/>
                    <a:pt x="65776" y="15737"/>
                    <a:pt x="65660" y="15764"/>
                  </a:cubicBezTo>
                  <a:cubicBezTo>
                    <a:pt x="65681" y="15761"/>
                    <a:pt x="65700" y="15759"/>
                    <a:pt x="65718" y="15759"/>
                  </a:cubicBezTo>
                  <a:cubicBezTo>
                    <a:pt x="66073" y="15759"/>
                    <a:pt x="65840" y="16326"/>
                    <a:pt x="65874" y="16334"/>
                  </a:cubicBezTo>
                  <a:cubicBezTo>
                    <a:pt x="65852" y="16337"/>
                    <a:pt x="65831" y="16338"/>
                    <a:pt x="65809" y="16338"/>
                  </a:cubicBezTo>
                  <a:cubicBezTo>
                    <a:pt x="65751" y="16338"/>
                    <a:pt x="65692" y="16330"/>
                    <a:pt x="65633" y="16317"/>
                  </a:cubicBezTo>
                  <a:lnTo>
                    <a:pt x="65633" y="16317"/>
                  </a:lnTo>
                  <a:cubicBezTo>
                    <a:pt x="65687" y="16379"/>
                    <a:pt x="65713" y="16834"/>
                    <a:pt x="65713" y="16843"/>
                  </a:cubicBezTo>
                  <a:cubicBezTo>
                    <a:pt x="65807" y="16723"/>
                    <a:pt x="65864" y="16677"/>
                    <a:pt x="65894" y="16677"/>
                  </a:cubicBezTo>
                  <a:cubicBezTo>
                    <a:pt x="65960" y="16677"/>
                    <a:pt x="65905" y="16887"/>
                    <a:pt x="65838" y="17039"/>
                  </a:cubicBezTo>
                  <a:cubicBezTo>
                    <a:pt x="65838" y="17048"/>
                    <a:pt x="65847" y="17057"/>
                    <a:pt x="65847" y="17057"/>
                  </a:cubicBezTo>
                  <a:cubicBezTo>
                    <a:pt x="65838" y="17066"/>
                    <a:pt x="65829" y="17066"/>
                    <a:pt x="65820" y="17066"/>
                  </a:cubicBezTo>
                  <a:cubicBezTo>
                    <a:pt x="65784" y="17143"/>
                    <a:pt x="65745" y="17200"/>
                    <a:pt x="65718" y="17200"/>
                  </a:cubicBezTo>
                  <a:cubicBezTo>
                    <a:pt x="65693" y="17200"/>
                    <a:pt x="65678" y="17148"/>
                    <a:pt x="65687" y="17012"/>
                  </a:cubicBezTo>
                  <a:lnTo>
                    <a:pt x="65687" y="17012"/>
                  </a:lnTo>
                  <a:cubicBezTo>
                    <a:pt x="65722" y="17048"/>
                    <a:pt x="65776" y="17066"/>
                    <a:pt x="65820" y="17066"/>
                  </a:cubicBezTo>
                  <a:cubicBezTo>
                    <a:pt x="65829" y="17057"/>
                    <a:pt x="65829" y="17048"/>
                    <a:pt x="65838" y="17039"/>
                  </a:cubicBezTo>
                  <a:cubicBezTo>
                    <a:pt x="65770" y="16974"/>
                    <a:pt x="65725" y="16944"/>
                    <a:pt x="65693" y="16944"/>
                  </a:cubicBezTo>
                  <a:cubicBezTo>
                    <a:pt x="65635" y="16944"/>
                    <a:pt x="65627" y="17052"/>
                    <a:pt x="65615" y="17244"/>
                  </a:cubicBezTo>
                  <a:cubicBezTo>
                    <a:pt x="65619" y="17231"/>
                    <a:pt x="65630" y="17225"/>
                    <a:pt x="65647" y="17225"/>
                  </a:cubicBezTo>
                  <a:cubicBezTo>
                    <a:pt x="65719" y="17225"/>
                    <a:pt x="65881" y="17331"/>
                    <a:pt x="65874" y="17396"/>
                  </a:cubicBezTo>
                  <a:cubicBezTo>
                    <a:pt x="65856" y="17512"/>
                    <a:pt x="65803" y="17601"/>
                    <a:pt x="65767" y="17690"/>
                  </a:cubicBezTo>
                  <a:cubicBezTo>
                    <a:pt x="65678" y="17958"/>
                    <a:pt x="65374" y="18110"/>
                    <a:pt x="65374" y="18538"/>
                  </a:cubicBezTo>
                  <a:cubicBezTo>
                    <a:pt x="65374" y="18458"/>
                    <a:pt x="65455" y="18368"/>
                    <a:pt x="65455" y="18279"/>
                  </a:cubicBezTo>
                  <a:lnTo>
                    <a:pt x="65455" y="18368"/>
                  </a:lnTo>
                  <a:cubicBezTo>
                    <a:pt x="65455" y="18199"/>
                    <a:pt x="65517" y="18065"/>
                    <a:pt x="65624" y="17940"/>
                  </a:cubicBezTo>
                  <a:lnTo>
                    <a:pt x="65624" y="17940"/>
                  </a:lnTo>
                  <a:cubicBezTo>
                    <a:pt x="65678" y="18128"/>
                    <a:pt x="65562" y="18368"/>
                    <a:pt x="65544" y="18556"/>
                  </a:cubicBezTo>
                  <a:cubicBezTo>
                    <a:pt x="65651" y="18511"/>
                    <a:pt x="65758" y="18484"/>
                    <a:pt x="65874" y="18484"/>
                  </a:cubicBezTo>
                  <a:cubicBezTo>
                    <a:pt x="65874" y="18627"/>
                    <a:pt x="65562" y="18939"/>
                    <a:pt x="65428" y="18957"/>
                  </a:cubicBezTo>
                  <a:cubicBezTo>
                    <a:pt x="65376" y="18940"/>
                    <a:pt x="65250" y="18608"/>
                    <a:pt x="65145" y="18608"/>
                  </a:cubicBezTo>
                  <a:cubicBezTo>
                    <a:pt x="65141" y="18608"/>
                    <a:pt x="65137" y="18608"/>
                    <a:pt x="65134" y="18609"/>
                  </a:cubicBezTo>
                  <a:cubicBezTo>
                    <a:pt x="65134" y="18609"/>
                    <a:pt x="65134" y="18609"/>
                    <a:pt x="65134" y="18609"/>
                  </a:cubicBezTo>
                  <a:cubicBezTo>
                    <a:pt x="65183" y="18609"/>
                    <a:pt x="65732" y="19594"/>
                    <a:pt x="65801" y="19678"/>
                  </a:cubicBezTo>
                  <a:lnTo>
                    <a:pt x="65801" y="19678"/>
                  </a:lnTo>
                  <a:cubicBezTo>
                    <a:pt x="65792" y="19668"/>
                    <a:pt x="65786" y="19662"/>
                    <a:pt x="65781" y="19662"/>
                  </a:cubicBezTo>
                  <a:lnTo>
                    <a:pt x="65781" y="19662"/>
                  </a:lnTo>
                  <a:cubicBezTo>
                    <a:pt x="65765" y="19662"/>
                    <a:pt x="65782" y="19737"/>
                    <a:pt x="65838" y="19876"/>
                  </a:cubicBezTo>
                  <a:cubicBezTo>
                    <a:pt x="65830" y="19873"/>
                    <a:pt x="65820" y="19871"/>
                    <a:pt x="65811" y="19871"/>
                  </a:cubicBezTo>
                  <a:cubicBezTo>
                    <a:pt x="65701" y="19871"/>
                    <a:pt x="65528" y="20054"/>
                    <a:pt x="65603" y="20054"/>
                  </a:cubicBezTo>
                  <a:cubicBezTo>
                    <a:pt x="65634" y="20054"/>
                    <a:pt x="65705" y="20023"/>
                    <a:pt x="65838" y="19939"/>
                  </a:cubicBezTo>
                  <a:cubicBezTo>
                    <a:pt x="65838" y="20394"/>
                    <a:pt x="65856" y="20849"/>
                    <a:pt x="65856" y="21295"/>
                  </a:cubicBezTo>
                  <a:cubicBezTo>
                    <a:pt x="65508" y="21223"/>
                    <a:pt x="65820" y="21179"/>
                    <a:pt x="65713" y="21000"/>
                  </a:cubicBezTo>
                  <a:cubicBezTo>
                    <a:pt x="65696" y="20970"/>
                    <a:pt x="65682" y="20957"/>
                    <a:pt x="65672" y="20957"/>
                  </a:cubicBezTo>
                  <a:cubicBezTo>
                    <a:pt x="65619" y="20957"/>
                    <a:pt x="65665" y="21322"/>
                    <a:pt x="65660" y="21322"/>
                  </a:cubicBezTo>
                  <a:cubicBezTo>
                    <a:pt x="65660" y="21322"/>
                    <a:pt x="65660" y="21322"/>
                    <a:pt x="65660" y="21321"/>
                  </a:cubicBezTo>
                  <a:lnTo>
                    <a:pt x="65660" y="21321"/>
                  </a:lnTo>
                  <a:cubicBezTo>
                    <a:pt x="65731" y="21598"/>
                    <a:pt x="65874" y="21794"/>
                    <a:pt x="65847" y="22178"/>
                  </a:cubicBezTo>
                  <a:cubicBezTo>
                    <a:pt x="65847" y="22178"/>
                    <a:pt x="65464" y="22062"/>
                    <a:pt x="65490" y="22026"/>
                  </a:cubicBezTo>
                  <a:lnTo>
                    <a:pt x="65490" y="22026"/>
                  </a:lnTo>
                  <a:cubicBezTo>
                    <a:pt x="65423" y="22100"/>
                    <a:pt x="65568" y="22371"/>
                    <a:pt x="65713" y="22371"/>
                  </a:cubicBezTo>
                  <a:cubicBezTo>
                    <a:pt x="65760" y="22371"/>
                    <a:pt x="65808" y="22342"/>
                    <a:pt x="65847" y="22267"/>
                  </a:cubicBezTo>
                  <a:lnTo>
                    <a:pt x="65847" y="22267"/>
                  </a:lnTo>
                  <a:cubicBezTo>
                    <a:pt x="65839" y="22358"/>
                    <a:pt x="65854" y="22739"/>
                    <a:pt x="65693" y="22739"/>
                  </a:cubicBezTo>
                  <a:cubicBezTo>
                    <a:pt x="65680" y="22739"/>
                    <a:pt x="65666" y="22736"/>
                    <a:pt x="65651" y="22731"/>
                  </a:cubicBezTo>
                  <a:cubicBezTo>
                    <a:pt x="65642" y="22633"/>
                    <a:pt x="65633" y="22526"/>
                    <a:pt x="65633" y="22428"/>
                  </a:cubicBezTo>
                  <a:cubicBezTo>
                    <a:pt x="65633" y="22427"/>
                    <a:pt x="65633" y="22427"/>
                    <a:pt x="65632" y="22427"/>
                  </a:cubicBezTo>
                  <a:cubicBezTo>
                    <a:pt x="65610" y="22427"/>
                    <a:pt x="65278" y="22669"/>
                    <a:pt x="65339" y="22677"/>
                  </a:cubicBezTo>
                  <a:cubicBezTo>
                    <a:pt x="65410" y="22686"/>
                    <a:pt x="65125" y="22758"/>
                    <a:pt x="65116" y="22758"/>
                  </a:cubicBezTo>
                  <a:cubicBezTo>
                    <a:pt x="65115" y="22758"/>
                    <a:pt x="65115" y="22758"/>
                    <a:pt x="65114" y="22758"/>
                  </a:cubicBezTo>
                  <a:cubicBezTo>
                    <a:pt x="65088" y="22758"/>
                    <a:pt x="65036" y="22525"/>
                    <a:pt x="64976" y="22525"/>
                  </a:cubicBezTo>
                  <a:cubicBezTo>
                    <a:pt x="64975" y="22525"/>
                    <a:pt x="64974" y="22525"/>
                    <a:pt x="64973" y="22526"/>
                  </a:cubicBezTo>
                  <a:cubicBezTo>
                    <a:pt x="64934" y="22597"/>
                    <a:pt x="64901" y="22624"/>
                    <a:pt x="64870" y="22624"/>
                  </a:cubicBezTo>
                  <a:cubicBezTo>
                    <a:pt x="64767" y="22624"/>
                    <a:pt x="64693" y="22310"/>
                    <a:pt x="64490" y="22310"/>
                  </a:cubicBezTo>
                  <a:cubicBezTo>
                    <a:pt x="64482" y="22310"/>
                    <a:pt x="64473" y="22310"/>
                    <a:pt x="64464" y="22312"/>
                  </a:cubicBezTo>
                  <a:cubicBezTo>
                    <a:pt x="64275" y="22337"/>
                    <a:pt x="65320" y="23072"/>
                    <a:pt x="65421" y="23072"/>
                  </a:cubicBezTo>
                  <a:cubicBezTo>
                    <a:pt x="65424" y="23072"/>
                    <a:pt x="65427" y="23072"/>
                    <a:pt x="65428" y="23070"/>
                  </a:cubicBezTo>
                  <a:lnTo>
                    <a:pt x="65428" y="23070"/>
                  </a:lnTo>
                  <a:cubicBezTo>
                    <a:pt x="65407" y="23102"/>
                    <a:pt x="65383" y="23113"/>
                    <a:pt x="65357" y="23113"/>
                  </a:cubicBezTo>
                  <a:cubicBezTo>
                    <a:pt x="65282" y="23113"/>
                    <a:pt x="65190" y="23012"/>
                    <a:pt x="65123" y="23012"/>
                  </a:cubicBezTo>
                  <a:cubicBezTo>
                    <a:pt x="65103" y="23012"/>
                    <a:pt x="65085" y="23021"/>
                    <a:pt x="65071" y="23043"/>
                  </a:cubicBezTo>
                  <a:cubicBezTo>
                    <a:pt x="65078" y="23033"/>
                    <a:pt x="65086" y="23028"/>
                    <a:pt x="65095" y="23028"/>
                  </a:cubicBezTo>
                  <a:cubicBezTo>
                    <a:pt x="65199" y="23028"/>
                    <a:pt x="65430" y="23640"/>
                    <a:pt x="65246" y="23640"/>
                  </a:cubicBezTo>
                  <a:cubicBezTo>
                    <a:pt x="65234" y="23640"/>
                    <a:pt x="65221" y="23637"/>
                    <a:pt x="65205" y="23632"/>
                  </a:cubicBezTo>
                  <a:lnTo>
                    <a:pt x="65205" y="23632"/>
                  </a:lnTo>
                  <a:cubicBezTo>
                    <a:pt x="65258" y="23712"/>
                    <a:pt x="65312" y="23784"/>
                    <a:pt x="65374" y="23855"/>
                  </a:cubicBezTo>
                  <a:cubicBezTo>
                    <a:pt x="65377" y="23857"/>
                    <a:pt x="65379" y="23858"/>
                    <a:pt x="65380" y="23858"/>
                  </a:cubicBezTo>
                  <a:cubicBezTo>
                    <a:pt x="65398" y="23858"/>
                    <a:pt x="65239" y="23605"/>
                    <a:pt x="65357" y="23596"/>
                  </a:cubicBezTo>
                  <a:cubicBezTo>
                    <a:pt x="65358" y="23596"/>
                    <a:pt x="65359" y="23596"/>
                    <a:pt x="65360" y="23596"/>
                  </a:cubicBezTo>
                  <a:cubicBezTo>
                    <a:pt x="65440" y="23596"/>
                    <a:pt x="65562" y="23945"/>
                    <a:pt x="65562" y="23980"/>
                  </a:cubicBezTo>
                  <a:cubicBezTo>
                    <a:pt x="65560" y="24063"/>
                    <a:pt x="65541" y="24090"/>
                    <a:pt x="65517" y="24090"/>
                  </a:cubicBezTo>
                  <a:cubicBezTo>
                    <a:pt x="65473" y="24090"/>
                    <a:pt x="65410" y="24002"/>
                    <a:pt x="65388" y="24002"/>
                  </a:cubicBezTo>
                  <a:cubicBezTo>
                    <a:pt x="65374" y="24002"/>
                    <a:pt x="65377" y="24036"/>
                    <a:pt x="65410" y="24149"/>
                  </a:cubicBezTo>
                  <a:cubicBezTo>
                    <a:pt x="65409" y="24149"/>
                    <a:pt x="65408" y="24149"/>
                    <a:pt x="65407" y="24149"/>
                  </a:cubicBezTo>
                  <a:cubicBezTo>
                    <a:pt x="65264" y="24149"/>
                    <a:pt x="65063" y="23595"/>
                    <a:pt x="65125" y="23391"/>
                  </a:cubicBezTo>
                  <a:cubicBezTo>
                    <a:pt x="65124" y="23390"/>
                    <a:pt x="65121" y="23390"/>
                    <a:pt x="65117" y="23390"/>
                  </a:cubicBezTo>
                  <a:cubicBezTo>
                    <a:pt x="65068" y="23390"/>
                    <a:pt x="64793" y="23436"/>
                    <a:pt x="64777" y="23436"/>
                  </a:cubicBezTo>
                  <a:cubicBezTo>
                    <a:pt x="64857" y="23587"/>
                    <a:pt x="64866" y="24114"/>
                    <a:pt x="64866" y="24292"/>
                  </a:cubicBezTo>
                  <a:cubicBezTo>
                    <a:pt x="64866" y="24399"/>
                    <a:pt x="65018" y="24337"/>
                    <a:pt x="64928" y="24560"/>
                  </a:cubicBezTo>
                  <a:cubicBezTo>
                    <a:pt x="64928" y="24577"/>
                    <a:pt x="64696" y="24818"/>
                    <a:pt x="64696" y="24836"/>
                  </a:cubicBezTo>
                  <a:cubicBezTo>
                    <a:pt x="64696" y="25131"/>
                    <a:pt x="65134" y="24997"/>
                    <a:pt x="65134" y="25229"/>
                  </a:cubicBezTo>
                  <a:cubicBezTo>
                    <a:pt x="65134" y="25262"/>
                    <a:pt x="65076" y="25271"/>
                    <a:pt x="65007" y="25271"/>
                  </a:cubicBezTo>
                  <a:cubicBezTo>
                    <a:pt x="64932" y="25271"/>
                    <a:pt x="64844" y="25261"/>
                    <a:pt x="64798" y="25261"/>
                  </a:cubicBezTo>
                  <a:cubicBezTo>
                    <a:pt x="64783" y="25261"/>
                    <a:pt x="64773" y="25262"/>
                    <a:pt x="64768" y="25264"/>
                  </a:cubicBezTo>
                  <a:cubicBezTo>
                    <a:pt x="64643" y="25327"/>
                    <a:pt x="64991" y="25425"/>
                    <a:pt x="65027" y="25452"/>
                  </a:cubicBezTo>
                  <a:cubicBezTo>
                    <a:pt x="65054" y="25479"/>
                    <a:pt x="65074" y="25490"/>
                    <a:pt x="65092" y="25490"/>
                  </a:cubicBezTo>
                  <a:cubicBezTo>
                    <a:pt x="65104" y="25490"/>
                    <a:pt x="65114" y="25485"/>
                    <a:pt x="65125" y="25479"/>
                  </a:cubicBezTo>
                  <a:cubicBezTo>
                    <a:pt x="65116" y="25380"/>
                    <a:pt x="65151" y="25300"/>
                    <a:pt x="65267" y="25300"/>
                  </a:cubicBezTo>
                  <a:cubicBezTo>
                    <a:pt x="65187" y="25300"/>
                    <a:pt x="65178" y="25443"/>
                    <a:pt x="65125" y="25479"/>
                  </a:cubicBezTo>
                  <a:cubicBezTo>
                    <a:pt x="65133" y="25702"/>
                    <a:pt x="65341" y="26055"/>
                    <a:pt x="65417" y="26055"/>
                  </a:cubicBezTo>
                  <a:cubicBezTo>
                    <a:pt x="65424" y="26055"/>
                    <a:pt x="65430" y="26052"/>
                    <a:pt x="65434" y="26046"/>
                  </a:cubicBezTo>
                  <a:lnTo>
                    <a:pt x="65434" y="26046"/>
                  </a:lnTo>
                  <a:cubicBezTo>
                    <a:pt x="65391" y="26117"/>
                    <a:pt x="65185" y="26228"/>
                    <a:pt x="65116" y="26255"/>
                  </a:cubicBezTo>
                  <a:cubicBezTo>
                    <a:pt x="65437" y="26397"/>
                    <a:pt x="65847" y="26656"/>
                    <a:pt x="65820" y="27066"/>
                  </a:cubicBezTo>
                  <a:cubicBezTo>
                    <a:pt x="65812" y="27200"/>
                    <a:pt x="65446" y="27575"/>
                    <a:pt x="65473" y="27602"/>
                  </a:cubicBezTo>
                  <a:cubicBezTo>
                    <a:pt x="65391" y="27772"/>
                    <a:pt x="65635" y="28296"/>
                    <a:pt x="65867" y="28296"/>
                  </a:cubicBezTo>
                  <a:cubicBezTo>
                    <a:pt x="65891" y="28296"/>
                    <a:pt x="65914" y="28291"/>
                    <a:pt x="65936" y="28280"/>
                  </a:cubicBezTo>
                  <a:lnTo>
                    <a:pt x="65936" y="28280"/>
                  </a:lnTo>
                  <a:cubicBezTo>
                    <a:pt x="65919" y="28529"/>
                    <a:pt x="65883" y="28788"/>
                    <a:pt x="65767" y="29020"/>
                  </a:cubicBezTo>
                  <a:cubicBezTo>
                    <a:pt x="65749" y="29011"/>
                    <a:pt x="65428" y="28761"/>
                    <a:pt x="65428" y="28761"/>
                  </a:cubicBezTo>
                  <a:cubicBezTo>
                    <a:pt x="65595" y="28706"/>
                    <a:pt x="65602" y="28569"/>
                    <a:pt x="65503" y="28569"/>
                  </a:cubicBezTo>
                  <a:cubicBezTo>
                    <a:pt x="65443" y="28569"/>
                    <a:pt x="65346" y="28618"/>
                    <a:pt x="65223" y="28761"/>
                  </a:cubicBezTo>
                  <a:cubicBezTo>
                    <a:pt x="65164" y="28837"/>
                    <a:pt x="65073" y="29320"/>
                    <a:pt x="64943" y="29320"/>
                  </a:cubicBezTo>
                  <a:cubicBezTo>
                    <a:pt x="64935" y="29320"/>
                    <a:pt x="64927" y="29318"/>
                    <a:pt x="64919" y="29315"/>
                  </a:cubicBezTo>
                  <a:cubicBezTo>
                    <a:pt x="64893" y="29252"/>
                    <a:pt x="64893" y="29199"/>
                    <a:pt x="64937" y="29136"/>
                  </a:cubicBezTo>
                  <a:lnTo>
                    <a:pt x="64937" y="29136"/>
                  </a:lnTo>
                  <a:cubicBezTo>
                    <a:pt x="64534" y="29440"/>
                    <a:pt x="64948" y="29557"/>
                    <a:pt x="65084" y="29557"/>
                  </a:cubicBezTo>
                  <a:cubicBezTo>
                    <a:pt x="65108" y="29557"/>
                    <a:pt x="65123" y="29553"/>
                    <a:pt x="65125" y="29546"/>
                  </a:cubicBezTo>
                  <a:cubicBezTo>
                    <a:pt x="65116" y="29477"/>
                    <a:pt x="65116" y="29424"/>
                    <a:pt x="65174" y="29405"/>
                  </a:cubicBezTo>
                  <a:lnTo>
                    <a:pt x="65174" y="29405"/>
                  </a:lnTo>
                  <a:cubicBezTo>
                    <a:pt x="65158" y="29415"/>
                    <a:pt x="65141" y="29488"/>
                    <a:pt x="65125" y="29546"/>
                  </a:cubicBezTo>
                  <a:cubicBezTo>
                    <a:pt x="65160" y="29645"/>
                    <a:pt x="65196" y="29752"/>
                    <a:pt x="65241" y="29850"/>
                  </a:cubicBezTo>
                  <a:cubicBezTo>
                    <a:pt x="65241" y="29850"/>
                    <a:pt x="64991" y="29939"/>
                    <a:pt x="64991" y="29939"/>
                  </a:cubicBezTo>
                  <a:cubicBezTo>
                    <a:pt x="65009" y="29948"/>
                    <a:pt x="65321" y="30144"/>
                    <a:pt x="65276" y="30171"/>
                  </a:cubicBezTo>
                  <a:cubicBezTo>
                    <a:pt x="65428" y="30108"/>
                    <a:pt x="65419" y="29618"/>
                    <a:pt x="65535" y="29618"/>
                  </a:cubicBezTo>
                  <a:lnTo>
                    <a:pt x="65535" y="29618"/>
                  </a:lnTo>
                  <a:cubicBezTo>
                    <a:pt x="65490" y="29618"/>
                    <a:pt x="65526" y="30207"/>
                    <a:pt x="65526" y="30269"/>
                  </a:cubicBezTo>
                  <a:cubicBezTo>
                    <a:pt x="65526" y="30261"/>
                    <a:pt x="65530" y="30258"/>
                    <a:pt x="65538" y="30258"/>
                  </a:cubicBezTo>
                  <a:cubicBezTo>
                    <a:pt x="65592" y="30258"/>
                    <a:pt x="65810" y="30434"/>
                    <a:pt x="65803" y="30528"/>
                  </a:cubicBezTo>
                  <a:cubicBezTo>
                    <a:pt x="65802" y="30540"/>
                    <a:pt x="65794" y="30546"/>
                    <a:pt x="65781" y="30546"/>
                  </a:cubicBezTo>
                  <a:cubicBezTo>
                    <a:pt x="65682" y="30546"/>
                    <a:pt x="65285" y="30242"/>
                    <a:pt x="65185" y="30242"/>
                  </a:cubicBezTo>
                  <a:cubicBezTo>
                    <a:pt x="65183" y="30242"/>
                    <a:pt x="65180" y="30242"/>
                    <a:pt x="65178" y="30242"/>
                  </a:cubicBezTo>
                  <a:cubicBezTo>
                    <a:pt x="64982" y="30287"/>
                    <a:pt x="65499" y="30635"/>
                    <a:pt x="65499" y="30644"/>
                  </a:cubicBezTo>
                  <a:cubicBezTo>
                    <a:pt x="65544" y="30769"/>
                    <a:pt x="65267" y="30974"/>
                    <a:pt x="65481" y="31108"/>
                  </a:cubicBezTo>
                  <a:cubicBezTo>
                    <a:pt x="65482" y="31108"/>
                    <a:pt x="65482" y="31108"/>
                    <a:pt x="65482" y="31108"/>
                  </a:cubicBezTo>
                  <a:cubicBezTo>
                    <a:pt x="65490" y="31108"/>
                    <a:pt x="65612" y="30861"/>
                    <a:pt x="65688" y="30861"/>
                  </a:cubicBezTo>
                  <a:cubicBezTo>
                    <a:pt x="65728" y="30861"/>
                    <a:pt x="65755" y="30927"/>
                    <a:pt x="65749" y="31125"/>
                  </a:cubicBezTo>
                  <a:cubicBezTo>
                    <a:pt x="65699" y="31080"/>
                    <a:pt x="65657" y="31060"/>
                    <a:pt x="65624" y="31060"/>
                  </a:cubicBezTo>
                  <a:cubicBezTo>
                    <a:pt x="65414" y="31060"/>
                    <a:pt x="65501" y="31825"/>
                    <a:pt x="65455" y="31848"/>
                  </a:cubicBezTo>
                  <a:cubicBezTo>
                    <a:pt x="65517" y="31821"/>
                    <a:pt x="65571" y="31634"/>
                    <a:pt x="65615" y="31634"/>
                  </a:cubicBezTo>
                  <a:cubicBezTo>
                    <a:pt x="65615" y="31652"/>
                    <a:pt x="65615" y="31670"/>
                    <a:pt x="65615" y="31688"/>
                  </a:cubicBezTo>
                  <a:cubicBezTo>
                    <a:pt x="65625" y="31661"/>
                    <a:pt x="65636" y="31648"/>
                    <a:pt x="65648" y="31648"/>
                  </a:cubicBezTo>
                  <a:cubicBezTo>
                    <a:pt x="65668" y="31648"/>
                    <a:pt x="65691" y="31686"/>
                    <a:pt x="65713" y="31759"/>
                  </a:cubicBezTo>
                  <a:cubicBezTo>
                    <a:pt x="65713" y="31803"/>
                    <a:pt x="65758" y="32615"/>
                    <a:pt x="65749" y="32642"/>
                  </a:cubicBezTo>
                  <a:cubicBezTo>
                    <a:pt x="65535" y="32633"/>
                    <a:pt x="65357" y="32196"/>
                    <a:pt x="65125" y="32160"/>
                  </a:cubicBezTo>
                  <a:cubicBezTo>
                    <a:pt x="65084" y="32153"/>
                    <a:pt x="65049" y="32150"/>
                    <a:pt x="65018" y="32150"/>
                  </a:cubicBezTo>
                  <a:cubicBezTo>
                    <a:pt x="64728" y="32150"/>
                    <a:pt x="64846" y="32431"/>
                    <a:pt x="65160" y="32544"/>
                  </a:cubicBezTo>
                  <a:cubicBezTo>
                    <a:pt x="65090" y="32651"/>
                    <a:pt x="65073" y="32687"/>
                    <a:pt x="65087" y="32687"/>
                  </a:cubicBezTo>
                  <a:cubicBezTo>
                    <a:pt x="65117" y="32687"/>
                    <a:pt x="65273" y="32543"/>
                    <a:pt x="65375" y="32543"/>
                  </a:cubicBezTo>
                  <a:cubicBezTo>
                    <a:pt x="65395" y="32543"/>
                    <a:pt x="65413" y="32548"/>
                    <a:pt x="65428" y="32562"/>
                  </a:cubicBezTo>
                  <a:cubicBezTo>
                    <a:pt x="65428" y="32553"/>
                    <a:pt x="65428" y="32544"/>
                    <a:pt x="65437" y="32544"/>
                  </a:cubicBezTo>
                  <a:cubicBezTo>
                    <a:pt x="65446" y="32544"/>
                    <a:pt x="65446" y="32553"/>
                    <a:pt x="65428" y="32562"/>
                  </a:cubicBezTo>
                  <a:cubicBezTo>
                    <a:pt x="65633" y="32767"/>
                    <a:pt x="65464" y="32696"/>
                    <a:pt x="65464" y="32901"/>
                  </a:cubicBezTo>
                  <a:cubicBezTo>
                    <a:pt x="65486" y="32864"/>
                    <a:pt x="65496" y="32842"/>
                    <a:pt x="65500" y="32842"/>
                  </a:cubicBezTo>
                  <a:cubicBezTo>
                    <a:pt x="65507" y="32842"/>
                    <a:pt x="65503" y="32885"/>
                    <a:pt x="65508" y="32990"/>
                  </a:cubicBezTo>
                  <a:cubicBezTo>
                    <a:pt x="65517" y="32883"/>
                    <a:pt x="65532" y="32847"/>
                    <a:pt x="65550" y="32847"/>
                  </a:cubicBezTo>
                  <a:cubicBezTo>
                    <a:pt x="65586" y="32847"/>
                    <a:pt x="65637" y="32985"/>
                    <a:pt x="65696" y="33026"/>
                  </a:cubicBezTo>
                  <a:cubicBezTo>
                    <a:pt x="65905" y="33180"/>
                    <a:pt x="65796" y="33312"/>
                    <a:pt x="65840" y="33312"/>
                  </a:cubicBezTo>
                  <a:cubicBezTo>
                    <a:pt x="65859" y="33312"/>
                    <a:pt x="65910" y="33286"/>
                    <a:pt x="66035" y="33222"/>
                  </a:cubicBezTo>
                  <a:lnTo>
                    <a:pt x="66035" y="33222"/>
                  </a:lnTo>
                  <a:cubicBezTo>
                    <a:pt x="66008" y="33445"/>
                    <a:pt x="65856" y="33623"/>
                    <a:pt x="65874" y="33855"/>
                  </a:cubicBezTo>
                  <a:cubicBezTo>
                    <a:pt x="65936" y="33766"/>
                    <a:pt x="65981" y="33677"/>
                    <a:pt x="66017" y="33570"/>
                  </a:cubicBezTo>
                  <a:lnTo>
                    <a:pt x="66017" y="33570"/>
                  </a:lnTo>
                  <a:cubicBezTo>
                    <a:pt x="66013" y="33884"/>
                    <a:pt x="65986" y="33976"/>
                    <a:pt x="65937" y="33976"/>
                  </a:cubicBezTo>
                  <a:cubicBezTo>
                    <a:pt x="65866" y="33976"/>
                    <a:pt x="65753" y="33788"/>
                    <a:pt x="65605" y="33788"/>
                  </a:cubicBezTo>
                  <a:cubicBezTo>
                    <a:pt x="65577" y="33788"/>
                    <a:pt x="65548" y="33795"/>
                    <a:pt x="65517" y="33811"/>
                  </a:cubicBezTo>
                  <a:cubicBezTo>
                    <a:pt x="65214" y="33971"/>
                    <a:pt x="65116" y="34131"/>
                    <a:pt x="65462" y="34362"/>
                  </a:cubicBezTo>
                  <a:lnTo>
                    <a:pt x="65462" y="34362"/>
                  </a:lnTo>
                  <a:cubicBezTo>
                    <a:pt x="65429" y="34335"/>
                    <a:pt x="65455" y="34051"/>
                    <a:pt x="65481" y="34025"/>
                  </a:cubicBezTo>
                  <a:cubicBezTo>
                    <a:pt x="65488" y="34018"/>
                    <a:pt x="65496" y="34015"/>
                    <a:pt x="65504" y="34015"/>
                  </a:cubicBezTo>
                  <a:cubicBezTo>
                    <a:pt x="65607" y="34015"/>
                    <a:pt x="65799" y="34552"/>
                    <a:pt x="65827" y="34625"/>
                  </a:cubicBezTo>
                  <a:lnTo>
                    <a:pt x="65827" y="34625"/>
                  </a:lnTo>
                  <a:cubicBezTo>
                    <a:pt x="65796" y="34555"/>
                    <a:pt x="65639" y="34486"/>
                    <a:pt x="65555" y="34486"/>
                  </a:cubicBezTo>
                  <a:cubicBezTo>
                    <a:pt x="65514" y="34486"/>
                    <a:pt x="65491" y="34502"/>
                    <a:pt x="65508" y="34542"/>
                  </a:cubicBezTo>
                  <a:cubicBezTo>
                    <a:pt x="65535" y="34614"/>
                    <a:pt x="65731" y="34649"/>
                    <a:pt x="65785" y="34712"/>
                  </a:cubicBezTo>
                  <a:cubicBezTo>
                    <a:pt x="65767" y="34777"/>
                    <a:pt x="65726" y="34810"/>
                    <a:pt x="65662" y="34810"/>
                  </a:cubicBezTo>
                  <a:cubicBezTo>
                    <a:pt x="65629" y="34810"/>
                    <a:pt x="65589" y="34801"/>
                    <a:pt x="65544" y="34783"/>
                  </a:cubicBezTo>
                  <a:lnTo>
                    <a:pt x="65544" y="34783"/>
                  </a:lnTo>
                  <a:cubicBezTo>
                    <a:pt x="65544" y="34854"/>
                    <a:pt x="65562" y="34917"/>
                    <a:pt x="65597" y="34970"/>
                  </a:cubicBezTo>
                  <a:cubicBezTo>
                    <a:pt x="65546" y="34989"/>
                    <a:pt x="65506" y="34998"/>
                    <a:pt x="65476" y="34998"/>
                  </a:cubicBezTo>
                  <a:cubicBezTo>
                    <a:pt x="65279" y="34998"/>
                    <a:pt x="65490" y="34635"/>
                    <a:pt x="65250" y="34480"/>
                  </a:cubicBezTo>
                  <a:lnTo>
                    <a:pt x="65250" y="34480"/>
                  </a:lnTo>
                  <a:cubicBezTo>
                    <a:pt x="65241" y="34480"/>
                    <a:pt x="65276" y="34935"/>
                    <a:pt x="65267" y="34970"/>
                  </a:cubicBezTo>
                  <a:cubicBezTo>
                    <a:pt x="65160" y="35318"/>
                    <a:pt x="65437" y="35140"/>
                    <a:pt x="65107" y="35345"/>
                  </a:cubicBezTo>
                  <a:cubicBezTo>
                    <a:pt x="65152" y="35421"/>
                    <a:pt x="65206" y="35451"/>
                    <a:pt x="65264" y="35451"/>
                  </a:cubicBezTo>
                  <a:cubicBezTo>
                    <a:pt x="65469" y="35451"/>
                    <a:pt x="65733" y="35093"/>
                    <a:pt x="65881" y="35093"/>
                  </a:cubicBezTo>
                  <a:cubicBezTo>
                    <a:pt x="65911" y="35093"/>
                    <a:pt x="65935" y="35107"/>
                    <a:pt x="65954" y="35140"/>
                  </a:cubicBezTo>
                  <a:cubicBezTo>
                    <a:pt x="65080" y="35541"/>
                    <a:pt x="66186" y="35193"/>
                    <a:pt x="65936" y="35524"/>
                  </a:cubicBezTo>
                  <a:cubicBezTo>
                    <a:pt x="65847" y="35648"/>
                    <a:pt x="65464" y="35720"/>
                    <a:pt x="65428" y="35871"/>
                  </a:cubicBezTo>
                  <a:cubicBezTo>
                    <a:pt x="65481" y="35996"/>
                    <a:pt x="65589" y="36086"/>
                    <a:pt x="65740" y="36112"/>
                  </a:cubicBezTo>
                  <a:cubicBezTo>
                    <a:pt x="65654" y="36143"/>
                    <a:pt x="65566" y="36158"/>
                    <a:pt x="65477" y="36158"/>
                  </a:cubicBezTo>
                  <a:cubicBezTo>
                    <a:pt x="65383" y="36158"/>
                    <a:pt x="65288" y="36140"/>
                    <a:pt x="65196" y="36103"/>
                  </a:cubicBezTo>
                  <a:cubicBezTo>
                    <a:pt x="64928" y="36103"/>
                    <a:pt x="64866" y="36041"/>
                    <a:pt x="65000" y="35916"/>
                  </a:cubicBezTo>
                  <a:cubicBezTo>
                    <a:pt x="64943" y="35903"/>
                    <a:pt x="64880" y="35901"/>
                    <a:pt x="64815" y="35901"/>
                  </a:cubicBezTo>
                  <a:cubicBezTo>
                    <a:pt x="64772" y="35901"/>
                    <a:pt x="64728" y="35902"/>
                    <a:pt x="64685" y="35902"/>
                  </a:cubicBezTo>
                  <a:cubicBezTo>
                    <a:pt x="64617" y="35902"/>
                    <a:pt x="64550" y="35899"/>
                    <a:pt x="64487" y="35886"/>
                  </a:cubicBezTo>
                  <a:lnTo>
                    <a:pt x="64487" y="35886"/>
                  </a:lnTo>
                  <a:cubicBezTo>
                    <a:pt x="64630" y="35921"/>
                    <a:pt x="64767" y="35970"/>
                    <a:pt x="64785" y="36153"/>
                  </a:cubicBezTo>
                  <a:lnTo>
                    <a:pt x="64785" y="36153"/>
                  </a:lnTo>
                  <a:cubicBezTo>
                    <a:pt x="64804" y="36145"/>
                    <a:pt x="64825" y="36141"/>
                    <a:pt x="64846" y="36141"/>
                  </a:cubicBezTo>
                  <a:cubicBezTo>
                    <a:pt x="64877" y="36141"/>
                    <a:pt x="64910" y="36149"/>
                    <a:pt x="64946" y="36166"/>
                  </a:cubicBezTo>
                  <a:cubicBezTo>
                    <a:pt x="64857" y="36166"/>
                    <a:pt x="64768" y="36255"/>
                    <a:pt x="64688" y="36255"/>
                  </a:cubicBezTo>
                  <a:cubicBezTo>
                    <a:pt x="64710" y="36210"/>
                    <a:pt x="64739" y="36178"/>
                    <a:pt x="64773" y="36159"/>
                  </a:cubicBezTo>
                  <a:lnTo>
                    <a:pt x="64773" y="36159"/>
                  </a:lnTo>
                  <a:cubicBezTo>
                    <a:pt x="64768" y="36160"/>
                    <a:pt x="64764" y="36160"/>
                    <a:pt x="64760" y="36160"/>
                  </a:cubicBezTo>
                  <a:cubicBezTo>
                    <a:pt x="64645" y="36160"/>
                    <a:pt x="64513" y="35984"/>
                    <a:pt x="64431" y="35984"/>
                  </a:cubicBezTo>
                  <a:cubicBezTo>
                    <a:pt x="64394" y="35984"/>
                    <a:pt x="64368" y="36019"/>
                    <a:pt x="64357" y="36121"/>
                  </a:cubicBezTo>
                  <a:cubicBezTo>
                    <a:pt x="64572" y="36300"/>
                    <a:pt x="64482" y="36425"/>
                    <a:pt x="64857" y="36425"/>
                  </a:cubicBezTo>
                  <a:cubicBezTo>
                    <a:pt x="64776" y="36474"/>
                    <a:pt x="64700" y="36494"/>
                    <a:pt x="64628" y="36494"/>
                  </a:cubicBezTo>
                  <a:cubicBezTo>
                    <a:pt x="64286" y="36494"/>
                    <a:pt x="64029" y="36038"/>
                    <a:pt x="63706" y="36038"/>
                  </a:cubicBezTo>
                  <a:cubicBezTo>
                    <a:pt x="63677" y="36038"/>
                    <a:pt x="63647" y="36042"/>
                    <a:pt x="63617" y="36050"/>
                  </a:cubicBezTo>
                  <a:cubicBezTo>
                    <a:pt x="63662" y="36050"/>
                    <a:pt x="63706" y="36050"/>
                    <a:pt x="63742" y="36059"/>
                  </a:cubicBezTo>
                  <a:lnTo>
                    <a:pt x="63581" y="36059"/>
                  </a:lnTo>
                  <a:cubicBezTo>
                    <a:pt x="63572" y="36068"/>
                    <a:pt x="63572" y="36068"/>
                    <a:pt x="63563" y="36068"/>
                  </a:cubicBezTo>
                  <a:cubicBezTo>
                    <a:pt x="63388" y="36144"/>
                    <a:pt x="63285" y="36454"/>
                    <a:pt x="63514" y="36454"/>
                  </a:cubicBezTo>
                  <a:cubicBezTo>
                    <a:pt x="63553" y="36454"/>
                    <a:pt x="63602" y="36445"/>
                    <a:pt x="63662" y="36425"/>
                  </a:cubicBezTo>
                  <a:lnTo>
                    <a:pt x="63662" y="36425"/>
                  </a:lnTo>
                  <a:cubicBezTo>
                    <a:pt x="63492" y="36558"/>
                    <a:pt x="63328" y="36611"/>
                    <a:pt x="63166" y="36611"/>
                  </a:cubicBezTo>
                  <a:cubicBezTo>
                    <a:pt x="62605" y="36611"/>
                    <a:pt x="62080" y="35976"/>
                    <a:pt x="61512" y="35907"/>
                  </a:cubicBezTo>
                  <a:lnTo>
                    <a:pt x="61512" y="35907"/>
                  </a:lnTo>
                  <a:cubicBezTo>
                    <a:pt x="61583" y="36041"/>
                    <a:pt x="61663" y="36148"/>
                    <a:pt x="61770" y="36255"/>
                  </a:cubicBezTo>
                  <a:cubicBezTo>
                    <a:pt x="61306" y="36442"/>
                    <a:pt x="60807" y="36541"/>
                    <a:pt x="60325" y="36665"/>
                  </a:cubicBezTo>
                  <a:cubicBezTo>
                    <a:pt x="60298" y="36603"/>
                    <a:pt x="60227" y="36255"/>
                    <a:pt x="60263" y="36202"/>
                  </a:cubicBezTo>
                  <a:lnTo>
                    <a:pt x="60263" y="36202"/>
                  </a:lnTo>
                  <a:cubicBezTo>
                    <a:pt x="60070" y="36467"/>
                    <a:pt x="59937" y="36548"/>
                    <a:pt x="59792" y="36548"/>
                  </a:cubicBezTo>
                  <a:cubicBezTo>
                    <a:pt x="59649" y="36548"/>
                    <a:pt x="59494" y="36469"/>
                    <a:pt x="59255" y="36407"/>
                  </a:cubicBezTo>
                  <a:cubicBezTo>
                    <a:pt x="59085" y="36359"/>
                    <a:pt x="58960" y="36337"/>
                    <a:pt x="58844" y="36337"/>
                  </a:cubicBezTo>
                  <a:cubicBezTo>
                    <a:pt x="58680" y="36337"/>
                    <a:pt x="58534" y="36382"/>
                    <a:pt x="58309" y="36460"/>
                  </a:cubicBezTo>
                  <a:cubicBezTo>
                    <a:pt x="58051" y="36545"/>
                    <a:pt x="57842" y="36692"/>
                    <a:pt x="57627" y="36692"/>
                  </a:cubicBezTo>
                  <a:cubicBezTo>
                    <a:pt x="57500" y="36692"/>
                    <a:pt x="57372" y="36641"/>
                    <a:pt x="57230" y="36496"/>
                  </a:cubicBezTo>
                  <a:cubicBezTo>
                    <a:pt x="56971" y="36237"/>
                    <a:pt x="57060" y="35773"/>
                    <a:pt x="56712" y="35559"/>
                  </a:cubicBezTo>
                  <a:lnTo>
                    <a:pt x="56712" y="35559"/>
                  </a:lnTo>
                  <a:cubicBezTo>
                    <a:pt x="56712" y="35880"/>
                    <a:pt x="56917" y="36157"/>
                    <a:pt x="57060" y="36425"/>
                  </a:cubicBezTo>
                  <a:cubicBezTo>
                    <a:pt x="56828" y="36487"/>
                    <a:pt x="56587" y="36532"/>
                    <a:pt x="56355" y="36567"/>
                  </a:cubicBezTo>
                  <a:cubicBezTo>
                    <a:pt x="56330" y="36404"/>
                    <a:pt x="56420" y="36289"/>
                    <a:pt x="56372" y="36289"/>
                  </a:cubicBezTo>
                  <a:cubicBezTo>
                    <a:pt x="56352" y="36289"/>
                    <a:pt x="56308" y="36309"/>
                    <a:pt x="56221" y="36353"/>
                  </a:cubicBezTo>
                  <a:cubicBezTo>
                    <a:pt x="56213" y="36345"/>
                    <a:pt x="56121" y="35971"/>
                    <a:pt x="56065" y="35971"/>
                  </a:cubicBezTo>
                  <a:cubicBezTo>
                    <a:pt x="56060" y="35971"/>
                    <a:pt x="56056" y="35973"/>
                    <a:pt x="56052" y="35979"/>
                  </a:cubicBezTo>
                  <a:cubicBezTo>
                    <a:pt x="56020" y="36186"/>
                    <a:pt x="55944" y="36246"/>
                    <a:pt x="55842" y="36246"/>
                  </a:cubicBezTo>
                  <a:cubicBezTo>
                    <a:pt x="55703" y="36246"/>
                    <a:pt x="55514" y="36135"/>
                    <a:pt x="55318" y="36135"/>
                  </a:cubicBezTo>
                  <a:cubicBezTo>
                    <a:pt x="55257" y="36135"/>
                    <a:pt x="55194" y="36146"/>
                    <a:pt x="55133" y="36175"/>
                  </a:cubicBezTo>
                  <a:cubicBezTo>
                    <a:pt x="54848" y="36309"/>
                    <a:pt x="54830" y="36639"/>
                    <a:pt x="54526" y="36737"/>
                  </a:cubicBezTo>
                  <a:cubicBezTo>
                    <a:pt x="54465" y="36755"/>
                    <a:pt x="54240" y="36761"/>
                    <a:pt x="53991" y="36761"/>
                  </a:cubicBezTo>
                  <a:cubicBezTo>
                    <a:pt x="53623" y="36761"/>
                    <a:pt x="53202" y="36747"/>
                    <a:pt x="53170" y="36737"/>
                  </a:cubicBezTo>
                  <a:cubicBezTo>
                    <a:pt x="53215" y="36665"/>
                    <a:pt x="53260" y="36594"/>
                    <a:pt x="53295" y="36523"/>
                  </a:cubicBezTo>
                  <a:lnTo>
                    <a:pt x="53295" y="36523"/>
                  </a:lnTo>
                  <a:cubicBezTo>
                    <a:pt x="53083" y="36644"/>
                    <a:pt x="52677" y="36727"/>
                    <a:pt x="52379" y="36727"/>
                  </a:cubicBezTo>
                  <a:cubicBezTo>
                    <a:pt x="52327" y="36727"/>
                    <a:pt x="52278" y="36724"/>
                    <a:pt x="52234" y="36719"/>
                  </a:cubicBezTo>
                  <a:cubicBezTo>
                    <a:pt x="52105" y="36701"/>
                    <a:pt x="51787" y="36499"/>
                    <a:pt x="51642" y="36499"/>
                  </a:cubicBezTo>
                  <a:cubicBezTo>
                    <a:pt x="51567" y="36499"/>
                    <a:pt x="51539" y="36554"/>
                    <a:pt x="51609" y="36719"/>
                  </a:cubicBezTo>
                  <a:cubicBezTo>
                    <a:pt x="51511" y="36683"/>
                    <a:pt x="51440" y="36630"/>
                    <a:pt x="51368" y="36549"/>
                  </a:cubicBezTo>
                  <a:cubicBezTo>
                    <a:pt x="51235" y="36621"/>
                    <a:pt x="51101" y="36674"/>
                    <a:pt x="50958" y="36728"/>
                  </a:cubicBezTo>
                  <a:cubicBezTo>
                    <a:pt x="50797" y="36744"/>
                    <a:pt x="50646" y="36757"/>
                    <a:pt x="50494" y="36757"/>
                  </a:cubicBezTo>
                  <a:cubicBezTo>
                    <a:pt x="50392" y="36757"/>
                    <a:pt x="50289" y="36751"/>
                    <a:pt x="50182" y="36737"/>
                  </a:cubicBezTo>
                  <a:cubicBezTo>
                    <a:pt x="50111" y="36728"/>
                    <a:pt x="49263" y="36514"/>
                    <a:pt x="49620" y="36451"/>
                  </a:cubicBezTo>
                  <a:cubicBezTo>
                    <a:pt x="49620" y="36433"/>
                    <a:pt x="49531" y="36362"/>
                    <a:pt x="49424" y="36273"/>
                  </a:cubicBezTo>
                  <a:cubicBezTo>
                    <a:pt x="49343" y="36309"/>
                    <a:pt x="49263" y="36335"/>
                    <a:pt x="49174" y="36362"/>
                  </a:cubicBezTo>
                  <a:cubicBezTo>
                    <a:pt x="49325" y="36567"/>
                    <a:pt x="49477" y="36764"/>
                    <a:pt x="49477" y="36790"/>
                  </a:cubicBezTo>
                  <a:cubicBezTo>
                    <a:pt x="49272" y="36621"/>
                    <a:pt x="49022" y="36514"/>
                    <a:pt x="48781" y="36478"/>
                  </a:cubicBezTo>
                  <a:cubicBezTo>
                    <a:pt x="48639" y="36514"/>
                    <a:pt x="48496" y="36549"/>
                    <a:pt x="48362" y="36585"/>
                  </a:cubicBezTo>
                  <a:cubicBezTo>
                    <a:pt x="48291" y="36664"/>
                    <a:pt x="48158" y="36770"/>
                    <a:pt x="48073" y="36770"/>
                  </a:cubicBezTo>
                  <a:cubicBezTo>
                    <a:pt x="48061" y="36770"/>
                    <a:pt x="48050" y="36768"/>
                    <a:pt x="48041" y="36764"/>
                  </a:cubicBezTo>
                  <a:cubicBezTo>
                    <a:pt x="48041" y="36764"/>
                    <a:pt x="48050" y="36719"/>
                    <a:pt x="48059" y="36657"/>
                  </a:cubicBezTo>
                  <a:cubicBezTo>
                    <a:pt x="48050" y="36657"/>
                    <a:pt x="48041" y="36657"/>
                    <a:pt x="48032" y="36665"/>
                  </a:cubicBezTo>
                  <a:cubicBezTo>
                    <a:pt x="48032" y="36648"/>
                    <a:pt x="48023" y="36630"/>
                    <a:pt x="48014" y="36594"/>
                  </a:cubicBezTo>
                  <a:cubicBezTo>
                    <a:pt x="47987" y="36674"/>
                    <a:pt x="47907" y="36772"/>
                    <a:pt x="47880" y="36817"/>
                  </a:cubicBezTo>
                  <a:cubicBezTo>
                    <a:pt x="47861" y="36843"/>
                    <a:pt x="47811" y="36851"/>
                    <a:pt x="47751" y="36851"/>
                  </a:cubicBezTo>
                  <a:cubicBezTo>
                    <a:pt x="47647" y="36851"/>
                    <a:pt x="47515" y="36826"/>
                    <a:pt x="47470" y="36826"/>
                  </a:cubicBezTo>
                  <a:cubicBezTo>
                    <a:pt x="47548" y="36650"/>
                    <a:pt x="47616" y="36561"/>
                    <a:pt x="47678" y="36561"/>
                  </a:cubicBezTo>
                  <a:cubicBezTo>
                    <a:pt x="47722" y="36561"/>
                    <a:pt x="47763" y="36608"/>
                    <a:pt x="47800" y="36701"/>
                  </a:cubicBezTo>
                  <a:cubicBezTo>
                    <a:pt x="47845" y="36630"/>
                    <a:pt x="47880" y="36567"/>
                    <a:pt x="47916" y="36496"/>
                  </a:cubicBezTo>
                  <a:cubicBezTo>
                    <a:pt x="47952" y="36496"/>
                    <a:pt x="47978" y="36496"/>
                    <a:pt x="47996" y="36505"/>
                  </a:cubicBezTo>
                  <a:cubicBezTo>
                    <a:pt x="47969" y="36389"/>
                    <a:pt x="47952" y="36237"/>
                    <a:pt x="47978" y="36202"/>
                  </a:cubicBezTo>
                  <a:lnTo>
                    <a:pt x="47978" y="36202"/>
                  </a:lnTo>
                  <a:cubicBezTo>
                    <a:pt x="47791" y="36451"/>
                    <a:pt x="47657" y="36541"/>
                    <a:pt x="47523" y="36549"/>
                  </a:cubicBezTo>
                  <a:cubicBezTo>
                    <a:pt x="47470" y="36674"/>
                    <a:pt x="47407" y="36826"/>
                    <a:pt x="47291" y="36826"/>
                  </a:cubicBezTo>
                  <a:cubicBezTo>
                    <a:pt x="47291" y="36808"/>
                    <a:pt x="47336" y="36665"/>
                    <a:pt x="47381" y="36532"/>
                  </a:cubicBezTo>
                  <a:cubicBezTo>
                    <a:pt x="47300" y="36514"/>
                    <a:pt x="47220" y="36478"/>
                    <a:pt x="47122" y="36451"/>
                  </a:cubicBezTo>
                  <a:cubicBezTo>
                    <a:pt x="47105" y="36529"/>
                    <a:pt x="47112" y="36631"/>
                    <a:pt x="47105" y="36741"/>
                  </a:cubicBezTo>
                  <a:lnTo>
                    <a:pt x="47105" y="36741"/>
                  </a:lnTo>
                  <a:cubicBezTo>
                    <a:pt x="47109" y="36668"/>
                    <a:pt x="47083" y="36643"/>
                    <a:pt x="47043" y="36643"/>
                  </a:cubicBezTo>
                  <a:cubicBezTo>
                    <a:pt x="46986" y="36643"/>
                    <a:pt x="46900" y="36696"/>
                    <a:pt x="46828" y="36737"/>
                  </a:cubicBezTo>
                  <a:cubicBezTo>
                    <a:pt x="46881" y="36657"/>
                    <a:pt x="46881" y="36487"/>
                    <a:pt x="46854" y="36371"/>
                  </a:cubicBezTo>
                  <a:cubicBezTo>
                    <a:pt x="46783" y="36362"/>
                    <a:pt x="46721" y="36353"/>
                    <a:pt x="46667" y="36344"/>
                  </a:cubicBezTo>
                  <a:cubicBezTo>
                    <a:pt x="46649" y="36380"/>
                    <a:pt x="46640" y="36416"/>
                    <a:pt x="46622" y="36469"/>
                  </a:cubicBezTo>
                  <a:cubicBezTo>
                    <a:pt x="46611" y="36450"/>
                    <a:pt x="46591" y="36442"/>
                    <a:pt x="46565" y="36442"/>
                  </a:cubicBezTo>
                  <a:cubicBezTo>
                    <a:pt x="46396" y="36442"/>
                    <a:pt x="45966" y="36773"/>
                    <a:pt x="45893" y="36773"/>
                  </a:cubicBezTo>
                  <a:cubicBezTo>
                    <a:pt x="45869" y="36773"/>
                    <a:pt x="45884" y="36736"/>
                    <a:pt x="45962" y="36639"/>
                  </a:cubicBezTo>
                  <a:lnTo>
                    <a:pt x="45962" y="36639"/>
                  </a:lnTo>
                  <a:cubicBezTo>
                    <a:pt x="45940" y="36650"/>
                    <a:pt x="45814" y="36675"/>
                    <a:pt x="45716" y="36675"/>
                  </a:cubicBezTo>
                  <a:cubicBezTo>
                    <a:pt x="45656" y="36675"/>
                    <a:pt x="45607" y="36666"/>
                    <a:pt x="45596" y="36639"/>
                  </a:cubicBezTo>
                  <a:cubicBezTo>
                    <a:pt x="45512" y="36671"/>
                    <a:pt x="45428" y="36694"/>
                    <a:pt x="45341" y="36694"/>
                  </a:cubicBezTo>
                  <a:cubicBezTo>
                    <a:pt x="45308" y="36694"/>
                    <a:pt x="45274" y="36691"/>
                    <a:pt x="45240" y="36683"/>
                  </a:cubicBezTo>
                  <a:cubicBezTo>
                    <a:pt x="45069" y="36738"/>
                    <a:pt x="44848" y="36858"/>
                    <a:pt x="44672" y="36858"/>
                  </a:cubicBezTo>
                  <a:cubicBezTo>
                    <a:pt x="44562" y="36858"/>
                    <a:pt x="44470" y="36811"/>
                    <a:pt x="44419" y="36674"/>
                  </a:cubicBezTo>
                  <a:lnTo>
                    <a:pt x="44419" y="36674"/>
                  </a:lnTo>
                  <a:cubicBezTo>
                    <a:pt x="44423" y="36681"/>
                    <a:pt x="44426" y="36684"/>
                    <a:pt x="44428" y="36684"/>
                  </a:cubicBezTo>
                  <a:cubicBezTo>
                    <a:pt x="44443" y="36684"/>
                    <a:pt x="44437" y="36580"/>
                    <a:pt x="44437" y="36496"/>
                  </a:cubicBezTo>
                  <a:lnTo>
                    <a:pt x="44437" y="36496"/>
                  </a:lnTo>
                  <a:cubicBezTo>
                    <a:pt x="44330" y="36523"/>
                    <a:pt x="44214" y="36541"/>
                    <a:pt x="44098" y="36558"/>
                  </a:cubicBezTo>
                  <a:cubicBezTo>
                    <a:pt x="43950" y="36689"/>
                    <a:pt x="43811" y="36844"/>
                    <a:pt x="43614" y="36844"/>
                  </a:cubicBezTo>
                  <a:cubicBezTo>
                    <a:pt x="43609" y="36844"/>
                    <a:pt x="43604" y="36844"/>
                    <a:pt x="43598" y="36844"/>
                  </a:cubicBezTo>
                  <a:cubicBezTo>
                    <a:pt x="43455" y="36844"/>
                    <a:pt x="43107" y="36621"/>
                    <a:pt x="43000" y="36541"/>
                  </a:cubicBezTo>
                  <a:lnTo>
                    <a:pt x="43000" y="36541"/>
                  </a:lnTo>
                  <a:cubicBezTo>
                    <a:pt x="43144" y="36734"/>
                    <a:pt x="43161" y="36797"/>
                    <a:pt x="43118" y="36797"/>
                  </a:cubicBezTo>
                  <a:cubicBezTo>
                    <a:pt x="43063" y="36797"/>
                    <a:pt x="42906" y="36690"/>
                    <a:pt x="42795" y="36630"/>
                  </a:cubicBezTo>
                  <a:cubicBezTo>
                    <a:pt x="42786" y="36630"/>
                    <a:pt x="42831" y="36567"/>
                    <a:pt x="42867" y="36505"/>
                  </a:cubicBezTo>
                  <a:cubicBezTo>
                    <a:pt x="42849" y="36487"/>
                    <a:pt x="42822" y="36451"/>
                    <a:pt x="42795" y="36416"/>
                  </a:cubicBezTo>
                  <a:cubicBezTo>
                    <a:pt x="42763" y="36432"/>
                    <a:pt x="42738" y="36439"/>
                    <a:pt x="42718" y="36439"/>
                  </a:cubicBezTo>
                  <a:cubicBezTo>
                    <a:pt x="42669" y="36439"/>
                    <a:pt x="42650" y="36398"/>
                    <a:pt x="42644" y="36335"/>
                  </a:cubicBezTo>
                  <a:cubicBezTo>
                    <a:pt x="42519" y="36487"/>
                    <a:pt x="42447" y="36665"/>
                    <a:pt x="42233" y="36737"/>
                  </a:cubicBezTo>
                  <a:cubicBezTo>
                    <a:pt x="42172" y="36755"/>
                    <a:pt x="41947" y="36761"/>
                    <a:pt x="41697" y="36761"/>
                  </a:cubicBezTo>
                  <a:cubicBezTo>
                    <a:pt x="41330" y="36761"/>
                    <a:pt x="40909" y="36747"/>
                    <a:pt x="40877" y="36737"/>
                  </a:cubicBezTo>
                  <a:cubicBezTo>
                    <a:pt x="40895" y="36710"/>
                    <a:pt x="40913" y="36683"/>
                    <a:pt x="40922" y="36657"/>
                  </a:cubicBezTo>
                  <a:lnTo>
                    <a:pt x="40922" y="36657"/>
                  </a:lnTo>
                  <a:cubicBezTo>
                    <a:pt x="40813" y="36684"/>
                    <a:pt x="40699" y="36695"/>
                    <a:pt x="40575" y="36695"/>
                  </a:cubicBezTo>
                  <a:cubicBezTo>
                    <a:pt x="40537" y="36695"/>
                    <a:pt x="40498" y="36694"/>
                    <a:pt x="40458" y="36692"/>
                  </a:cubicBezTo>
                  <a:cubicBezTo>
                    <a:pt x="40333" y="36716"/>
                    <a:pt x="40208" y="36728"/>
                    <a:pt x="40096" y="36728"/>
                  </a:cubicBezTo>
                  <a:cubicBezTo>
                    <a:pt x="40041" y="36728"/>
                    <a:pt x="39988" y="36725"/>
                    <a:pt x="39941" y="36719"/>
                  </a:cubicBezTo>
                  <a:cubicBezTo>
                    <a:pt x="39878" y="36710"/>
                    <a:pt x="39762" y="36657"/>
                    <a:pt x="39646" y="36603"/>
                  </a:cubicBezTo>
                  <a:cubicBezTo>
                    <a:pt x="39548" y="36576"/>
                    <a:pt x="39450" y="36532"/>
                    <a:pt x="39423" y="36505"/>
                  </a:cubicBezTo>
                  <a:cubicBezTo>
                    <a:pt x="39398" y="36500"/>
                    <a:pt x="39375" y="36496"/>
                    <a:pt x="39355" y="36496"/>
                  </a:cubicBezTo>
                  <a:cubicBezTo>
                    <a:pt x="39276" y="36496"/>
                    <a:pt x="39245" y="36548"/>
                    <a:pt x="39316" y="36719"/>
                  </a:cubicBezTo>
                  <a:cubicBezTo>
                    <a:pt x="39218" y="36683"/>
                    <a:pt x="39147" y="36630"/>
                    <a:pt x="39075" y="36549"/>
                  </a:cubicBezTo>
                  <a:cubicBezTo>
                    <a:pt x="38941" y="36621"/>
                    <a:pt x="38808" y="36674"/>
                    <a:pt x="38665" y="36728"/>
                  </a:cubicBezTo>
                  <a:cubicBezTo>
                    <a:pt x="38504" y="36744"/>
                    <a:pt x="38353" y="36757"/>
                    <a:pt x="38200" y="36757"/>
                  </a:cubicBezTo>
                  <a:cubicBezTo>
                    <a:pt x="38098" y="36757"/>
                    <a:pt x="37996" y="36751"/>
                    <a:pt x="37889" y="36737"/>
                  </a:cubicBezTo>
                  <a:cubicBezTo>
                    <a:pt x="37880" y="36737"/>
                    <a:pt x="37857" y="36737"/>
                    <a:pt x="37832" y="36730"/>
                  </a:cubicBezTo>
                  <a:lnTo>
                    <a:pt x="37832" y="36730"/>
                  </a:lnTo>
                  <a:cubicBezTo>
                    <a:pt x="37714" y="36802"/>
                    <a:pt x="37560" y="36821"/>
                    <a:pt x="37412" y="36821"/>
                  </a:cubicBezTo>
                  <a:cubicBezTo>
                    <a:pt x="37325" y="36821"/>
                    <a:pt x="37241" y="36815"/>
                    <a:pt x="37166" y="36808"/>
                  </a:cubicBezTo>
                  <a:cubicBezTo>
                    <a:pt x="37166" y="36799"/>
                    <a:pt x="37166" y="36790"/>
                    <a:pt x="37166" y="36781"/>
                  </a:cubicBezTo>
                  <a:cubicBezTo>
                    <a:pt x="37139" y="36764"/>
                    <a:pt x="37113" y="36737"/>
                    <a:pt x="37086" y="36719"/>
                  </a:cubicBezTo>
                  <a:cubicBezTo>
                    <a:pt x="37068" y="36755"/>
                    <a:pt x="37050" y="36790"/>
                    <a:pt x="37005" y="36799"/>
                  </a:cubicBezTo>
                  <a:cubicBezTo>
                    <a:pt x="36934" y="36806"/>
                    <a:pt x="36844" y="36809"/>
                    <a:pt x="36750" y="36809"/>
                  </a:cubicBezTo>
                  <a:cubicBezTo>
                    <a:pt x="36597" y="36809"/>
                    <a:pt x="36431" y="36801"/>
                    <a:pt x="36310" y="36790"/>
                  </a:cubicBezTo>
                  <a:cubicBezTo>
                    <a:pt x="36354" y="36790"/>
                    <a:pt x="36417" y="36523"/>
                    <a:pt x="36443" y="36469"/>
                  </a:cubicBezTo>
                  <a:lnTo>
                    <a:pt x="36319" y="36469"/>
                  </a:lnTo>
                  <a:cubicBezTo>
                    <a:pt x="36194" y="36523"/>
                    <a:pt x="36060" y="36692"/>
                    <a:pt x="36220" y="36799"/>
                  </a:cubicBezTo>
                  <a:cubicBezTo>
                    <a:pt x="36177" y="36813"/>
                    <a:pt x="36141" y="36819"/>
                    <a:pt x="36110" y="36819"/>
                  </a:cubicBezTo>
                  <a:cubicBezTo>
                    <a:pt x="36020" y="36819"/>
                    <a:pt x="35975" y="36767"/>
                    <a:pt x="35935" y="36701"/>
                  </a:cubicBezTo>
                  <a:cubicBezTo>
                    <a:pt x="35878" y="36743"/>
                    <a:pt x="35822" y="36769"/>
                    <a:pt x="35783" y="36769"/>
                  </a:cubicBezTo>
                  <a:cubicBezTo>
                    <a:pt x="35773" y="36769"/>
                    <a:pt x="35764" y="36767"/>
                    <a:pt x="35757" y="36764"/>
                  </a:cubicBezTo>
                  <a:cubicBezTo>
                    <a:pt x="35748" y="36764"/>
                    <a:pt x="35765" y="36665"/>
                    <a:pt x="35792" y="36541"/>
                  </a:cubicBezTo>
                  <a:cubicBezTo>
                    <a:pt x="35792" y="36532"/>
                    <a:pt x="35783" y="36523"/>
                    <a:pt x="35774" y="36523"/>
                  </a:cubicBezTo>
                  <a:cubicBezTo>
                    <a:pt x="35771" y="36521"/>
                    <a:pt x="35767" y="36520"/>
                    <a:pt x="35764" y="36520"/>
                  </a:cubicBezTo>
                  <a:cubicBezTo>
                    <a:pt x="35713" y="36520"/>
                    <a:pt x="35721" y="36773"/>
                    <a:pt x="35721" y="36781"/>
                  </a:cubicBezTo>
                  <a:cubicBezTo>
                    <a:pt x="35694" y="36755"/>
                    <a:pt x="35676" y="36737"/>
                    <a:pt x="35658" y="36719"/>
                  </a:cubicBezTo>
                  <a:cubicBezTo>
                    <a:pt x="35632" y="36764"/>
                    <a:pt x="35605" y="36790"/>
                    <a:pt x="35587" y="36817"/>
                  </a:cubicBezTo>
                  <a:cubicBezTo>
                    <a:pt x="35571" y="36843"/>
                    <a:pt x="35522" y="36851"/>
                    <a:pt x="35462" y="36851"/>
                  </a:cubicBezTo>
                  <a:cubicBezTo>
                    <a:pt x="35358" y="36851"/>
                    <a:pt x="35222" y="36826"/>
                    <a:pt x="35177" y="36826"/>
                  </a:cubicBezTo>
                  <a:cubicBezTo>
                    <a:pt x="35230" y="36710"/>
                    <a:pt x="35275" y="36639"/>
                    <a:pt x="35319" y="36594"/>
                  </a:cubicBezTo>
                  <a:cubicBezTo>
                    <a:pt x="35284" y="36594"/>
                    <a:pt x="35248" y="36576"/>
                    <a:pt x="35221" y="36567"/>
                  </a:cubicBezTo>
                  <a:cubicBezTo>
                    <a:pt x="35168" y="36692"/>
                    <a:pt x="35105" y="36826"/>
                    <a:pt x="34998" y="36826"/>
                  </a:cubicBezTo>
                  <a:cubicBezTo>
                    <a:pt x="34998" y="36781"/>
                    <a:pt x="35177" y="36282"/>
                    <a:pt x="35123" y="36282"/>
                  </a:cubicBezTo>
                  <a:lnTo>
                    <a:pt x="35087" y="36282"/>
                  </a:lnTo>
                  <a:cubicBezTo>
                    <a:pt x="35070" y="36282"/>
                    <a:pt x="35052" y="36291"/>
                    <a:pt x="35034" y="36291"/>
                  </a:cubicBezTo>
                  <a:cubicBezTo>
                    <a:pt x="35007" y="36291"/>
                    <a:pt x="34989" y="36300"/>
                    <a:pt x="34963" y="36300"/>
                  </a:cubicBezTo>
                  <a:cubicBezTo>
                    <a:pt x="34963" y="36309"/>
                    <a:pt x="34963" y="36318"/>
                    <a:pt x="34963" y="36326"/>
                  </a:cubicBezTo>
                  <a:cubicBezTo>
                    <a:pt x="34963" y="36371"/>
                    <a:pt x="34909" y="36416"/>
                    <a:pt x="34829" y="36451"/>
                  </a:cubicBezTo>
                  <a:cubicBezTo>
                    <a:pt x="34821" y="36500"/>
                    <a:pt x="34820" y="36548"/>
                    <a:pt x="34820" y="36603"/>
                  </a:cubicBezTo>
                  <a:lnTo>
                    <a:pt x="34820" y="36603"/>
                  </a:lnTo>
                  <a:cubicBezTo>
                    <a:pt x="34864" y="36523"/>
                    <a:pt x="34918" y="36469"/>
                    <a:pt x="35007" y="36442"/>
                  </a:cubicBezTo>
                  <a:cubicBezTo>
                    <a:pt x="35096" y="36442"/>
                    <a:pt x="34873" y="36594"/>
                    <a:pt x="34820" y="36603"/>
                  </a:cubicBezTo>
                  <a:lnTo>
                    <a:pt x="34820" y="36603"/>
                  </a:lnTo>
                  <a:cubicBezTo>
                    <a:pt x="34820" y="36603"/>
                    <a:pt x="34820" y="36603"/>
                    <a:pt x="34820" y="36603"/>
                  </a:cubicBezTo>
                  <a:lnTo>
                    <a:pt x="34820" y="36603"/>
                  </a:lnTo>
                  <a:cubicBezTo>
                    <a:pt x="34820" y="36603"/>
                    <a:pt x="34820" y="36603"/>
                    <a:pt x="34820" y="36603"/>
                  </a:cubicBezTo>
                  <a:lnTo>
                    <a:pt x="34820" y="36603"/>
                  </a:lnTo>
                  <a:cubicBezTo>
                    <a:pt x="34820" y="36603"/>
                    <a:pt x="34820" y="36603"/>
                    <a:pt x="34820" y="36603"/>
                  </a:cubicBezTo>
                  <a:lnTo>
                    <a:pt x="34820" y="36603"/>
                  </a:lnTo>
                  <a:cubicBezTo>
                    <a:pt x="34820" y="36606"/>
                    <a:pt x="34820" y="36609"/>
                    <a:pt x="34820" y="36612"/>
                  </a:cubicBezTo>
                  <a:lnTo>
                    <a:pt x="34820" y="36612"/>
                  </a:lnTo>
                  <a:cubicBezTo>
                    <a:pt x="34820" y="36612"/>
                    <a:pt x="34820" y="36612"/>
                    <a:pt x="34820" y="36612"/>
                  </a:cubicBezTo>
                  <a:cubicBezTo>
                    <a:pt x="34820" y="36612"/>
                    <a:pt x="34820" y="36612"/>
                    <a:pt x="34820" y="36621"/>
                  </a:cubicBezTo>
                  <a:cubicBezTo>
                    <a:pt x="34820" y="36618"/>
                    <a:pt x="34820" y="36615"/>
                    <a:pt x="34820" y="36612"/>
                  </a:cubicBezTo>
                  <a:lnTo>
                    <a:pt x="34820" y="36612"/>
                  </a:lnTo>
                  <a:cubicBezTo>
                    <a:pt x="34864" y="36621"/>
                    <a:pt x="34909" y="36639"/>
                    <a:pt x="34945" y="36648"/>
                  </a:cubicBezTo>
                  <a:cubicBezTo>
                    <a:pt x="34919" y="36680"/>
                    <a:pt x="34874" y="36703"/>
                    <a:pt x="34845" y="36703"/>
                  </a:cubicBezTo>
                  <a:cubicBezTo>
                    <a:pt x="34834" y="36703"/>
                    <a:pt x="34825" y="36700"/>
                    <a:pt x="34820" y="36692"/>
                  </a:cubicBezTo>
                  <a:cubicBezTo>
                    <a:pt x="34820" y="36706"/>
                    <a:pt x="34814" y="36720"/>
                    <a:pt x="34812" y="36738"/>
                  </a:cubicBezTo>
                  <a:lnTo>
                    <a:pt x="34812" y="36738"/>
                  </a:lnTo>
                  <a:cubicBezTo>
                    <a:pt x="34815" y="36668"/>
                    <a:pt x="34789" y="36643"/>
                    <a:pt x="34750" y="36643"/>
                  </a:cubicBezTo>
                  <a:cubicBezTo>
                    <a:pt x="34693" y="36643"/>
                    <a:pt x="34606" y="36696"/>
                    <a:pt x="34534" y="36737"/>
                  </a:cubicBezTo>
                  <a:cubicBezTo>
                    <a:pt x="34561" y="36692"/>
                    <a:pt x="34579" y="36621"/>
                    <a:pt x="34579" y="36549"/>
                  </a:cubicBezTo>
                  <a:cubicBezTo>
                    <a:pt x="34454" y="36549"/>
                    <a:pt x="34543" y="36460"/>
                    <a:pt x="34570" y="36407"/>
                  </a:cubicBezTo>
                  <a:cubicBezTo>
                    <a:pt x="34561" y="36389"/>
                    <a:pt x="34561" y="36371"/>
                    <a:pt x="34552" y="36362"/>
                  </a:cubicBezTo>
                  <a:cubicBezTo>
                    <a:pt x="34547" y="36360"/>
                    <a:pt x="34541" y="36359"/>
                    <a:pt x="34534" y="36359"/>
                  </a:cubicBezTo>
                  <a:cubicBezTo>
                    <a:pt x="34513" y="36359"/>
                    <a:pt x="34482" y="36367"/>
                    <a:pt x="34436" y="36380"/>
                  </a:cubicBezTo>
                  <a:cubicBezTo>
                    <a:pt x="34436" y="36353"/>
                    <a:pt x="34463" y="36309"/>
                    <a:pt x="34508" y="36273"/>
                  </a:cubicBezTo>
                  <a:cubicBezTo>
                    <a:pt x="34495" y="36258"/>
                    <a:pt x="34481" y="36249"/>
                    <a:pt x="34467" y="36249"/>
                  </a:cubicBezTo>
                  <a:cubicBezTo>
                    <a:pt x="34428" y="36249"/>
                    <a:pt x="34381" y="36308"/>
                    <a:pt x="34329" y="36469"/>
                  </a:cubicBezTo>
                  <a:cubicBezTo>
                    <a:pt x="34319" y="36451"/>
                    <a:pt x="34300" y="36444"/>
                    <a:pt x="34275" y="36444"/>
                  </a:cubicBezTo>
                  <a:cubicBezTo>
                    <a:pt x="34112" y="36444"/>
                    <a:pt x="33682" y="36772"/>
                    <a:pt x="33608" y="36772"/>
                  </a:cubicBezTo>
                  <a:cubicBezTo>
                    <a:pt x="33584" y="36772"/>
                    <a:pt x="33596" y="36740"/>
                    <a:pt x="33660" y="36657"/>
                  </a:cubicBezTo>
                  <a:lnTo>
                    <a:pt x="33615" y="36657"/>
                  </a:lnTo>
                  <a:cubicBezTo>
                    <a:pt x="33565" y="36665"/>
                    <a:pt x="33497" y="36673"/>
                    <a:pt x="33437" y="36673"/>
                  </a:cubicBezTo>
                  <a:cubicBezTo>
                    <a:pt x="33369" y="36673"/>
                    <a:pt x="33313" y="36663"/>
                    <a:pt x="33303" y="36630"/>
                  </a:cubicBezTo>
                  <a:cubicBezTo>
                    <a:pt x="33294" y="36603"/>
                    <a:pt x="33375" y="36576"/>
                    <a:pt x="33446" y="36549"/>
                  </a:cubicBezTo>
                  <a:cubicBezTo>
                    <a:pt x="33419" y="36487"/>
                    <a:pt x="33473" y="36478"/>
                    <a:pt x="33544" y="36478"/>
                  </a:cubicBezTo>
                  <a:cubicBezTo>
                    <a:pt x="33544" y="36469"/>
                    <a:pt x="33544" y="36451"/>
                    <a:pt x="33535" y="36442"/>
                  </a:cubicBezTo>
                  <a:cubicBezTo>
                    <a:pt x="33473" y="36326"/>
                    <a:pt x="33089" y="36398"/>
                    <a:pt x="33169" y="36112"/>
                  </a:cubicBezTo>
                  <a:cubicBezTo>
                    <a:pt x="33169" y="36112"/>
                    <a:pt x="33169" y="36103"/>
                    <a:pt x="33169" y="36103"/>
                  </a:cubicBezTo>
                  <a:cubicBezTo>
                    <a:pt x="33178" y="36086"/>
                    <a:pt x="33187" y="36059"/>
                    <a:pt x="33205" y="36032"/>
                  </a:cubicBezTo>
                  <a:lnTo>
                    <a:pt x="33205" y="36032"/>
                  </a:lnTo>
                  <a:cubicBezTo>
                    <a:pt x="33196" y="36037"/>
                    <a:pt x="33187" y="36039"/>
                    <a:pt x="33178" y="36039"/>
                  </a:cubicBezTo>
                  <a:cubicBezTo>
                    <a:pt x="33169" y="36039"/>
                    <a:pt x="33161" y="36037"/>
                    <a:pt x="33152" y="36032"/>
                  </a:cubicBezTo>
                  <a:cubicBezTo>
                    <a:pt x="33100" y="36066"/>
                    <a:pt x="33049" y="36108"/>
                    <a:pt x="33006" y="36143"/>
                  </a:cubicBezTo>
                  <a:lnTo>
                    <a:pt x="33006" y="36143"/>
                  </a:lnTo>
                  <a:cubicBezTo>
                    <a:pt x="33012" y="36139"/>
                    <a:pt x="33018" y="36139"/>
                    <a:pt x="33018" y="36139"/>
                  </a:cubicBezTo>
                  <a:lnTo>
                    <a:pt x="33018" y="36139"/>
                  </a:lnTo>
                  <a:cubicBezTo>
                    <a:pt x="33045" y="36318"/>
                    <a:pt x="32973" y="36389"/>
                    <a:pt x="33161" y="36496"/>
                  </a:cubicBezTo>
                  <a:cubicBezTo>
                    <a:pt x="32973" y="36514"/>
                    <a:pt x="33214" y="36567"/>
                    <a:pt x="33089" y="36594"/>
                  </a:cubicBezTo>
                  <a:cubicBezTo>
                    <a:pt x="33107" y="36603"/>
                    <a:pt x="33116" y="36621"/>
                    <a:pt x="33107" y="36657"/>
                  </a:cubicBezTo>
                  <a:cubicBezTo>
                    <a:pt x="33098" y="36655"/>
                    <a:pt x="33088" y="36654"/>
                    <a:pt x="33077" y="36654"/>
                  </a:cubicBezTo>
                  <a:cubicBezTo>
                    <a:pt x="32972" y="36654"/>
                    <a:pt x="32824" y="36733"/>
                    <a:pt x="32670" y="36790"/>
                  </a:cubicBezTo>
                  <a:cubicBezTo>
                    <a:pt x="32670" y="36799"/>
                    <a:pt x="32670" y="36808"/>
                    <a:pt x="32661" y="36808"/>
                  </a:cubicBezTo>
                  <a:cubicBezTo>
                    <a:pt x="32645" y="36819"/>
                    <a:pt x="32633" y="36823"/>
                    <a:pt x="32621" y="36823"/>
                  </a:cubicBezTo>
                  <a:cubicBezTo>
                    <a:pt x="32613" y="36823"/>
                    <a:pt x="32606" y="36821"/>
                    <a:pt x="32598" y="36817"/>
                  </a:cubicBezTo>
                  <a:cubicBezTo>
                    <a:pt x="32524" y="36841"/>
                    <a:pt x="32450" y="36858"/>
                    <a:pt x="32383" y="36858"/>
                  </a:cubicBezTo>
                  <a:cubicBezTo>
                    <a:pt x="32274" y="36858"/>
                    <a:pt x="32181" y="36812"/>
                    <a:pt x="32126" y="36674"/>
                  </a:cubicBezTo>
                  <a:lnTo>
                    <a:pt x="32126" y="36674"/>
                  </a:lnTo>
                  <a:cubicBezTo>
                    <a:pt x="32130" y="36679"/>
                    <a:pt x="32133" y="36682"/>
                    <a:pt x="32135" y="36682"/>
                  </a:cubicBezTo>
                  <a:cubicBezTo>
                    <a:pt x="32150" y="36682"/>
                    <a:pt x="32144" y="36598"/>
                    <a:pt x="32144" y="36514"/>
                  </a:cubicBezTo>
                  <a:lnTo>
                    <a:pt x="32144" y="36514"/>
                  </a:lnTo>
                  <a:cubicBezTo>
                    <a:pt x="32065" y="36571"/>
                    <a:pt x="31975" y="36588"/>
                    <a:pt x="31865" y="36588"/>
                  </a:cubicBezTo>
                  <a:cubicBezTo>
                    <a:pt x="31837" y="36588"/>
                    <a:pt x="31808" y="36587"/>
                    <a:pt x="31778" y="36585"/>
                  </a:cubicBezTo>
                  <a:cubicBezTo>
                    <a:pt x="31648" y="36706"/>
                    <a:pt x="31510" y="36844"/>
                    <a:pt x="31322" y="36844"/>
                  </a:cubicBezTo>
                  <a:cubicBezTo>
                    <a:pt x="31317" y="36844"/>
                    <a:pt x="31311" y="36844"/>
                    <a:pt x="31305" y="36844"/>
                  </a:cubicBezTo>
                  <a:cubicBezTo>
                    <a:pt x="31198" y="36844"/>
                    <a:pt x="30948" y="36701"/>
                    <a:pt x="30805" y="36603"/>
                  </a:cubicBezTo>
                  <a:cubicBezTo>
                    <a:pt x="30788" y="36612"/>
                    <a:pt x="30779" y="36612"/>
                    <a:pt x="30761" y="36612"/>
                  </a:cubicBezTo>
                  <a:cubicBezTo>
                    <a:pt x="30857" y="36751"/>
                    <a:pt x="30864" y="36798"/>
                    <a:pt x="30825" y="36798"/>
                  </a:cubicBezTo>
                  <a:cubicBezTo>
                    <a:pt x="30775" y="36798"/>
                    <a:pt x="30648" y="36717"/>
                    <a:pt x="30547" y="36657"/>
                  </a:cubicBezTo>
                  <a:cubicBezTo>
                    <a:pt x="30323" y="36696"/>
                    <a:pt x="30099" y="36729"/>
                    <a:pt x="29863" y="36729"/>
                  </a:cubicBezTo>
                  <a:cubicBezTo>
                    <a:pt x="29835" y="36729"/>
                    <a:pt x="29807" y="36729"/>
                    <a:pt x="29779" y="36728"/>
                  </a:cubicBezTo>
                  <a:cubicBezTo>
                    <a:pt x="29788" y="36719"/>
                    <a:pt x="30018" y="36413"/>
                    <a:pt x="30021" y="36398"/>
                  </a:cubicBezTo>
                  <a:lnTo>
                    <a:pt x="30021" y="36398"/>
                  </a:lnTo>
                  <a:cubicBezTo>
                    <a:pt x="30056" y="36494"/>
                    <a:pt x="30115" y="36536"/>
                    <a:pt x="30158" y="36536"/>
                  </a:cubicBezTo>
                  <a:cubicBezTo>
                    <a:pt x="30212" y="36536"/>
                    <a:pt x="30241" y="36471"/>
                    <a:pt x="30172" y="36362"/>
                  </a:cubicBezTo>
                  <a:lnTo>
                    <a:pt x="30172" y="36362"/>
                  </a:lnTo>
                  <a:cubicBezTo>
                    <a:pt x="30150" y="36374"/>
                    <a:pt x="30128" y="36380"/>
                    <a:pt x="30106" y="36380"/>
                  </a:cubicBezTo>
                  <a:cubicBezTo>
                    <a:pt x="30048" y="36380"/>
                    <a:pt x="29990" y="36340"/>
                    <a:pt x="29931" y="36282"/>
                  </a:cubicBezTo>
                  <a:cubicBezTo>
                    <a:pt x="29931" y="36317"/>
                    <a:pt x="29549" y="36630"/>
                    <a:pt x="29582" y="36630"/>
                  </a:cubicBezTo>
                  <a:cubicBezTo>
                    <a:pt x="29582" y="36630"/>
                    <a:pt x="29583" y="36630"/>
                    <a:pt x="29583" y="36630"/>
                  </a:cubicBezTo>
                  <a:lnTo>
                    <a:pt x="29583" y="36630"/>
                  </a:lnTo>
                  <a:cubicBezTo>
                    <a:pt x="29521" y="36657"/>
                    <a:pt x="29280" y="36701"/>
                    <a:pt x="29226" y="36701"/>
                  </a:cubicBezTo>
                  <a:cubicBezTo>
                    <a:pt x="29104" y="36705"/>
                    <a:pt x="29057" y="36725"/>
                    <a:pt x="29043" y="36725"/>
                  </a:cubicBezTo>
                  <a:cubicBezTo>
                    <a:pt x="29025" y="36725"/>
                    <a:pt x="29066" y="36689"/>
                    <a:pt x="29066" y="36532"/>
                  </a:cubicBezTo>
                  <a:lnTo>
                    <a:pt x="29066" y="36532"/>
                  </a:lnTo>
                  <a:cubicBezTo>
                    <a:pt x="29021" y="36656"/>
                    <a:pt x="28923" y="36737"/>
                    <a:pt x="28771" y="36746"/>
                  </a:cubicBezTo>
                  <a:lnTo>
                    <a:pt x="28771" y="36746"/>
                  </a:lnTo>
                  <a:cubicBezTo>
                    <a:pt x="28781" y="36745"/>
                    <a:pt x="28958" y="36576"/>
                    <a:pt x="28843" y="36576"/>
                  </a:cubicBezTo>
                  <a:cubicBezTo>
                    <a:pt x="28727" y="36639"/>
                    <a:pt x="28593" y="36674"/>
                    <a:pt x="28459" y="36692"/>
                  </a:cubicBezTo>
                  <a:cubicBezTo>
                    <a:pt x="28432" y="36719"/>
                    <a:pt x="28388" y="36737"/>
                    <a:pt x="28299" y="36737"/>
                  </a:cubicBezTo>
                  <a:cubicBezTo>
                    <a:pt x="28299" y="36728"/>
                    <a:pt x="28307" y="36719"/>
                    <a:pt x="28316" y="36701"/>
                  </a:cubicBezTo>
                  <a:cubicBezTo>
                    <a:pt x="28218" y="36701"/>
                    <a:pt x="28120" y="36692"/>
                    <a:pt x="28013" y="36674"/>
                  </a:cubicBezTo>
                  <a:cubicBezTo>
                    <a:pt x="27995" y="36701"/>
                    <a:pt x="27924" y="36719"/>
                    <a:pt x="27763" y="36719"/>
                  </a:cubicBezTo>
                  <a:cubicBezTo>
                    <a:pt x="27790" y="36692"/>
                    <a:pt x="27808" y="36665"/>
                    <a:pt x="27817" y="36639"/>
                  </a:cubicBezTo>
                  <a:cubicBezTo>
                    <a:pt x="27710" y="36612"/>
                    <a:pt x="27612" y="36585"/>
                    <a:pt x="27505" y="36549"/>
                  </a:cubicBezTo>
                  <a:lnTo>
                    <a:pt x="27505" y="36549"/>
                  </a:lnTo>
                  <a:cubicBezTo>
                    <a:pt x="27560" y="36602"/>
                    <a:pt x="27539" y="36621"/>
                    <a:pt x="27487" y="36621"/>
                  </a:cubicBezTo>
                  <a:cubicBezTo>
                    <a:pt x="27377" y="36621"/>
                    <a:pt x="27127" y="36538"/>
                    <a:pt x="27121" y="36496"/>
                  </a:cubicBezTo>
                  <a:cubicBezTo>
                    <a:pt x="27121" y="36496"/>
                    <a:pt x="27121" y="36487"/>
                    <a:pt x="27121" y="36478"/>
                  </a:cubicBezTo>
                  <a:cubicBezTo>
                    <a:pt x="27121" y="36478"/>
                    <a:pt x="27112" y="36469"/>
                    <a:pt x="27112" y="36469"/>
                  </a:cubicBezTo>
                  <a:lnTo>
                    <a:pt x="27112" y="36469"/>
                  </a:lnTo>
                  <a:cubicBezTo>
                    <a:pt x="27112" y="36539"/>
                    <a:pt x="27146" y="36591"/>
                    <a:pt x="27206" y="36619"/>
                  </a:cubicBezTo>
                  <a:lnTo>
                    <a:pt x="27206" y="36619"/>
                  </a:lnTo>
                  <a:cubicBezTo>
                    <a:pt x="27196" y="36616"/>
                    <a:pt x="27176" y="36615"/>
                    <a:pt x="27149" y="36615"/>
                  </a:cubicBezTo>
                  <a:cubicBezTo>
                    <a:pt x="26964" y="36615"/>
                    <a:pt x="26432" y="36668"/>
                    <a:pt x="26372" y="36683"/>
                  </a:cubicBezTo>
                  <a:cubicBezTo>
                    <a:pt x="26398" y="36657"/>
                    <a:pt x="26425" y="36621"/>
                    <a:pt x="26461" y="36585"/>
                  </a:cubicBezTo>
                  <a:lnTo>
                    <a:pt x="26461" y="36585"/>
                  </a:lnTo>
                  <a:cubicBezTo>
                    <a:pt x="26238" y="36630"/>
                    <a:pt x="26050" y="36665"/>
                    <a:pt x="25988" y="36683"/>
                  </a:cubicBezTo>
                  <a:cubicBezTo>
                    <a:pt x="25997" y="36665"/>
                    <a:pt x="25997" y="36639"/>
                    <a:pt x="25997" y="36621"/>
                  </a:cubicBezTo>
                  <a:lnTo>
                    <a:pt x="25997" y="36621"/>
                  </a:lnTo>
                  <a:cubicBezTo>
                    <a:pt x="25934" y="36657"/>
                    <a:pt x="25872" y="36683"/>
                    <a:pt x="25854" y="36683"/>
                  </a:cubicBezTo>
                  <a:cubicBezTo>
                    <a:pt x="25890" y="36648"/>
                    <a:pt x="25810" y="36621"/>
                    <a:pt x="25694" y="36594"/>
                  </a:cubicBezTo>
                  <a:cubicBezTo>
                    <a:pt x="25667" y="36630"/>
                    <a:pt x="25640" y="36657"/>
                    <a:pt x="25604" y="36683"/>
                  </a:cubicBezTo>
                  <a:cubicBezTo>
                    <a:pt x="25595" y="36674"/>
                    <a:pt x="25542" y="36612"/>
                    <a:pt x="25488" y="36558"/>
                  </a:cubicBezTo>
                  <a:cubicBezTo>
                    <a:pt x="25426" y="36558"/>
                    <a:pt x="25364" y="36549"/>
                    <a:pt x="25310" y="36549"/>
                  </a:cubicBezTo>
                  <a:cubicBezTo>
                    <a:pt x="25310" y="36549"/>
                    <a:pt x="25310" y="36549"/>
                    <a:pt x="25310" y="36558"/>
                  </a:cubicBezTo>
                  <a:cubicBezTo>
                    <a:pt x="25310" y="36556"/>
                    <a:pt x="25311" y="36554"/>
                    <a:pt x="25314" y="36554"/>
                  </a:cubicBezTo>
                  <a:cubicBezTo>
                    <a:pt x="25343" y="36554"/>
                    <a:pt x="25526" y="36728"/>
                    <a:pt x="25542" y="36728"/>
                  </a:cubicBezTo>
                  <a:cubicBezTo>
                    <a:pt x="25471" y="36772"/>
                    <a:pt x="25399" y="36790"/>
                    <a:pt x="25310" y="36808"/>
                  </a:cubicBezTo>
                  <a:cubicBezTo>
                    <a:pt x="25357" y="36867"/>
                    <a:pt x="25419" y="36918"/>
                    <a:pt x="25319" y="36918"/>
                  </a:cubicBezTo>
                  <a:cubicBezTo>
                    <a:pt x="25267" y="36918"/>
                    <a:pt x="25171" y="36904"/>
                    <a:pt x="25007" y="36871"/>
                  </a:cubicBezTo>
                  <a:cubicBezTo>
                    <a:pt x="25042" y="36862"/>
                    <a:pt x="25069" y="36844"/>
                    <a:pt x="25087" y="36817"/>
                  </a:cubicBezTo>
                  <a:cubicBezTo>
                    <a:pt x="25016" y="36817"/>
                    <a:pt x="24935" y="36808"/>
                    <a:pt x="24873" y="36808"/>
                  </a:cubicBezTo>
                  <a:cubicBezTo>
                    <a:pt x="24909" y="36680"/>
                    <a:pt x="24933" y="36644"/>
                    <a:pt x="24957" y="36644"/>
                  </a:cubicBezTo>
                  <a:cubicBezTo>
                    <a:pt x="24989" y="36644"/>
                    <a:pt x="25022" y="36706"/>
                    <a:pt x="25082" y="36706"/>
                  </a:cubicBezTo>
                  <a:cubicBezTo>
                    <a:pt x="25102" y="36706"/>
                    <a:pt x="25124" y="36700"/>
                    <a:pt x="25149" y="36683"/>
                  </a:cubicBezTo>
                  <a:cubicBezTo>
                    <a:pt x="25158" y="36674"/>
                    <a:pt x="24971" y="36558"/>
                    <a:pt x="24926" y="36549"/>
                  </a:cubicBezTo>
                  <a:cubicBezTo>
                    <a:pt x="24921" y="36549"/>
                    <a:pt x="24916" y="36549"/>
                    <a:pt x="24912" y="36549"/>
                  </a:cubicBezTo>
                  <a:cubicBezTo>
                    <a:pt x="24780" y="36549"/>
                    <a:pt x="24850" y="36782"/>
                    <a:pt x="24712" y="36799"/>
                  </a:cubicBezTo>
                  <a:cubicBezTo>
                    <a:pt x="24656" y="36807"/>
                    <a:pt x="24588" y="36810"/>
                    <a:pt x="24516" y="36810"/>
                  </a:cubicBezTo>
                  <a:cubicBezTo>
                    <a:pt x="24417" y="36810"/>
                    <a:pt x="24311" y="36804"/>
                    <a:pt x="24213" y="36799"/>
                  </a:cubicBezTo>
                  <a:cubicBezTo>
                    <a:pt x="24204" y="36808"/>
                    <a:pt x="24195" y="36808"/>
                    <a:pt x="24177" y="36808"/>
                  </a:cubicBezTo>
                  <a:cubicBezTo>
                    <a:pt x="24168" y="36808"/>
                    <a:pt x="24168" y="36799"/>
                    <a:pt x="24168" y="36799"/>
                  </a:cubicBezTo>
                  <a:cubicBezTo>
                    <a:pt x="24115" y="36799"/>
                    <a:pt x="24061" y="36790"/>
                    <a:pt x="24016" y="36790"/>
                  </a:cubicBezTo>
                  <a:cubicBezTo>
                    <a:pt x="24066" y="36790"/>
                    <a:pt x="24131" y="36484"/>
                    <a:pt x="24162" y="36460"/>
                  </a:cubicBezTo>
                  <a:lnTo>
                    <a:pt x="24159" y="36460"/>
                  </a:lnTo>
                  <a:cubicBezTo>
                    <a:pt x="24106" y="36469"/>
                    <a:pt x="24052" y="36478"/>
                    <a:pt x="23999" y="36478"/>
                  </a:cubicBezTo>
                  <a:cubicBezTo>
                    <a:pt x="23936" y="36523"/>
                    <a:pt x="23874" y="36585"/>
                    <a:pt x="23856" y="36648"/>
                  </a:cubicBezTo>
                  <a:cubicBezTo>
                    <a:pt x="23909" y="36719"/>
                    <a:pt x="23963" y="36781"/>
                    <a:pt x="23972" y="36826"/>
                  </a:cubicBezTo>
                  <a:cubicBezTo>
                    <a:pt x="23954" y="36826"/>
                    <a:pt x="23936" y="36817"/>
                    <a:pt x="23918" y="36808"/>
                  </a:cubicBezTo>
                  <a:cubicBezTo>
                    <a:pt x="23884" y="36815"/>
                    <a:pt x="23855" y="36818"/>
                    <a:pt x="23830" y="36818"/>
                  </a:cubicBezTo>
                  <a:cubicBezTo>
                    <a:pt x="23790" y="36818"/>
                    <a:pt x="23759" y="36810"/>
                    <a:pt x="23731" y="36799"/>
                  </a:cubicBezTo>
                  <a:cubicBezTo>
                    <a:pt x="23722" y="36808"/>
                    <a:pt x="23713" y="36817"/>
                    <a:pt x="23695" y="36826"/>
                  </a:cubicBezTo>
                  <a:cubicBezTo>
                    <a:pt x="23615" y="36781"/>
                    <a:pt x="23535" y="36657"/>
                    <a:pt x="23446" y="36558"/>
                  </a:cubicBezTo>
                  <a:cubicBezTo>
                    <a:pt x="23428" y="36630"/>
                    <a:pt x="23428" y="36772"/>
                    <a:pt x="23428" y="36781"/>
                  </a:cubicBezTo>
                  <a:cubicBezTo>
                    <a:pt x="23160" y="36549"/>
                    <a:pt x="23240" y="36496"/>
                    <a:pt x="23374" y="36487"/>
                  </a:cubicBezTo>
                  <a:cubicBezTo>
                    <a:pt x="23317" y="36437"/>
                    <a:pt x="23260" y="36399"/>
                    <a:pt x="23194" y="36399"/>
                  </a:cubicBezTo>
                  <a:cubicBezTo>
                    <a:pt x="23178" y="36399"/>
                    <a:pt x="23160" y="36401"/>
                    <a:pt x="23142" y="36407"/>
                  </a:cubicBezTo>
                  <a:cubicBezTo>
                    <a:pt x="23080" y="36416"/>
                    <a:pt x="23035" y="36442"/>
                    <a:pt x="22999" y="36469"/>
                  </a:cubicBezTo>
                  <a:cubicBezTo>
                    <a:pt x="23071" y="36469"/>
                    <a:pt x="23160" y="36496"/>
                    <a:pt x="23160" y="36549"/>
                  </a:cubicBezTo>
                  <a:cubicBezTo>
                    <a:pt x="23160" y="36585"/>
                    <a:pt x="23124" y="36599"/>
                    <a:pt x="23078" y="36599"/>
                  </a:cubicBezTo>
                  <a:cubicBezTo>
                    <a:pt x="23031" y="36599"/>
                    <a:pt x="22973" y="36585"/>
                    <a:pt x="22928" y="36567"/>
                  </a:cubicBezTo>
                  <a:lnTo>
                    <a:pt x="22928" y="36567"/>
                  </a:lnTo>
                  <a:cubicBezTo>
                    <a:pt x="22892" y="36648"/>
                    <a:pt x="22901" y="36737"/>
                    <a:pt x="22955" y="36826"/>
                  </a:cubicBezTo>
                  <a:lnTo>
                    <a:pt x="22643" y="36826"/>
                  </a:lnTo>
                  <a:cubicBezTo>
                    <a:pt x="22714" y="36737"/>
                    <a:pt x="22723" y="36657"/>
                    <a:pt x="22696" y="36603"/>
                  </a:cubicBezTo>
                  <a:lnTo>
                    <a:pt x="22696" y="36603"/>
                  </a:lnTo>
                  <a:cubicBezTo>
                    <a:pt x="22687" y="36612"/>
                    <a:pt x="22678" y="36621"/>
                    <a:pt x="22669" y="36630"/>
                  </a:cubicBezTo>
                  <a:cubicBezTo>
                    <a:pt x="22678" y="36612"/>
                    <a:pt x="22687" y="36603"/>
                    <a:pt x="22687" y="36594"/>
                  </a:cubicBezTo>
                  <a:cubicBezTo>
                    <a:pt x="22678" y="36576"/>
                    <a:pt x="22669" y="36558"/>
                    <a:pt x="22652" y="36541"/>
                  </a:cubicBezTo>
                  <a:cubicBezTo>
                    <a:pt x="22607" y="36567"/>
                    <a:pt x="22553" y="36603"/>
                    <a:pt x="22536" y="36603"/>
                  </a:cubicBezTo>
                  <a:lnTo>
                    <a:pt x="22536" y="36603"/>
                  </a:lnTo>
                  <a:cubicBezTo>
                    <a:pt x="22553" y="36558"/>
                    <a:pt x="22580" y="36523"/>
                    <a:pt x="22607" y="36496"/>
                  </a:cubicBezTo>
                  <a:cubicBezTo>
                    <a:pt x="22589" y="36478"/>
                    <a:pt x="22571" y="36469"/>
                    <a:pt x="22544" y="36451"/>
                  </a:cubicBezTo>
                  <a:cubicBezTo>
                    <a:pt x="22464" y="36496"/>
                    <a:pt x="22357" y="36541"/>
                    <a:pt x="22313" y="36541"/>
                  </a:cubicBezTo>
                  <a:cubicBezTo>
                    <a:pt x="22295" y="36549"/>
                    <a:pt x="22286" y="36549"/>
                    <a:pt x="22277" y="36549"/>
                  </a:cubicBezTo>
                  <a:cubicBezTo>
                    <a:pt x="22266" y="36582"/>
                    <a:pt x="22254" y="36604"/>
                    <a:pt x="22240" y="36604"/>
                  </a:cubicBezTo>
                  <a:cubicBezTo>
                    <a:pt x="22219" y="36604"/>
                    <a:pt x="22193" y="36555"/>
                    <a:pt x="22161" y="36416"/>
                  </a:cubicBezTo>
                  <a:cubicBezTo>
                    <a:pt x="22143" y="36478"/>
                    <a:pt x="21759" y="36665"/>
                    <a:pt x="21849" y="36728"/>
                  </a:cubicBezTo>
                  <a:cubicBezTo>
                    <a:pt x="21918" y="36778"/>
                    <a:pt x="21984" y="36795"/>
                    <a:pt x="22049" y="36795"/>
                  </a:cubicBezTo>
                  <a:cubicBezTo>
                    <a:pt x="22164" y="36795"/>
                    <a:pt x="22273" y="36743"/>
                    <a:pt x="22379" y="36743"/>
                  </a:cubicBezTo>
                  <a:cubicBezTo>
                    <a:pt x="22444" y="36743"/>
                    <a:pt x="22508" y="36763"/>
                    <a:pt x="22571" y="36826"/>
                  </a:cubicBezTo>
                  <a:cubicBezTo>
                    <a:pt x="22472" y="36826"/>
                    <a:pt x="22325" y="36838"/>
                    <a:pt x="22171" y="36838"/>
                  </a:cubicBezTo>
                  <a:cubicBezTo>
                    <a:pt x="21910" y="36838"/>
                    <a:pt x="21629" y="36803"/>
                    <a:pt x="21527" y="36612"/>
                  </a:cubicBezTo>
                  <a:cubicBezTo>
                    <a:pt x="21492" y="36648"/>
                    <a:pt x="21412" y="36657"/>
                    <a:pt x="21349" y="36657"/>
                  </a:cubicBezTo>
                  <a:cubicBezTo>
                    <a:pt x="21358" y="36719"/>
                    <a:pt x="21412" y="36790"/>
                    <a:pt x="21483" y="36862"/>
                  </a:cubicBezTo>
                  <a:cubicBezTo>
                    <a:pt x="21108" y="36737"/>
                    <a:pt x="20725" y="36683"/>
                    <a:pt x="20332" y="36657"/>
                  </a:cubicBezTo>
                  <a:lnTo>
                    <a:pt x="20332" y="36657"/>
                  </a:lnTo>
                  <a:cubicBezTo>
                    <a:pt x="20359" y="36683"/>
                    <a:pt x="20395" y="36764"/>
                    <a:pt x="20377" y="36808"/>
                  </a:cubicBezTo>
                  <a:cubicBezTo>
                    <a:pt x="20357" y="36815"/>
                    <a:pt x="20340" y="36818"/>
                    <a:pt x="20326" y="36818"/>
                  </a:cubicBezTo>
                  <a:cubicBezTo>
                    <a:pt x="20286" y="36818"/>
                    <a:pt x="20274" y="36788"/>
                    <a:pt x="20287" y="36728"/>
                  </a:cubicBezTo>
                  <a:cubicBezTo>
                    <a:pt x="20279" y="36692"/>
                    <a:pt x="20287" y="36665"/>
                    <a:pt x="20287" y="36657"/>
                  </a:cubicBezTo>
                  <a:cubicBezTo>
                    <a:pt x="20115" y="36648"/>
                    <a:pt x="19941" y="36645"/>
                    <a:pt x="19766" y="36645"/>
                  </a:cubicBezTo>
                  <a:cubicBezTo>
                    <a:pt x="19416" y="36645"/>
                    <a:pt x="19065" y="36657"/>
                    <a:pt x="18726" y="36657"/>
                  </a:cubicBezTo>
                  <a:cubicBezTo>
                    <a:pt x="18664" y="36657"/>
                    <a:pt x="18503" y="36630"/>
                    <a:pt x="18378" y="36630"/>
                  </a:cubicBezTo>
                  <a:cubicBezTo>
                    <a:pt x="18316" y="36639"/>
                    <a:pt x="18253" y="36648"/>
                    <a:pt x="18191" y="36665"/>
                  </a:cubicBezTo>
                  <a:cubicBezTo>
                    <a:pt x="18182" y="36683"/>
                    <a:pt x="18182" y="36719"/>
                    <a:pt x="18236" y="36764"/>
                  </a:cubicBezTo>
                  <a:cubicBezTo>
                    <a:pt x="18111" y="36764"/>
                    <a:pt x="17941" y="36746"/>
                    <a:pt x="17754" y="36728"/>
                  </a:cubicBezTo>
                  <a:cubicBezTo>
                    <a:pt x="17700" y="36728"/>
                    <a:pt x="17639" y="36732"/>
                    <a:pt x="17577" y="36732"/>
                  </a:cubicBezTo>
                  <a:cubicBezTo>
                    <a:pt x="17547" y="36732"/>
                    <a:pt x="17516" y="36731"/>
                    <a:pt x="17486" y="36728"/>
                  </a:cubicBezTo>
                  <a:cubicBezTo>
                    <a:pt x="17486" y="36728"/>
                    <a:pt x="17504" y="36710"/>
                    <a:pt x="17522" y="36683"/>
                  </a:cubicBezTo>
                  <a:cubicBezTo>
                    <a:pt x="17309" y="36648"/>
                    <a:pt x="17097" y="36586"/>
                    <a:pt x="16919" y="36507"/>
                  </a:cubicBezTo>
                  <a:lnTo>
                    <a:pt x="16919" y="36507"/>
                  </a:lnTo>
                  <a:cubicBezTo>
                    <a:pt x="16876" y="36523"/>
                    <a:pt x="16836" y="36529"/>
                    <a:pt x="16796" y="36529"/>
                  </a:cubicBezTo>
                  <a:cubicBezTo>
                    <a:pt x="16731" y="36529"/>
                    <a:pt x="16669" y="36512"/>
                    <a:pt x="16603" y="36496"/>
                  </a:cubicBezTo>
                  <a:cubicBezTo>
                    <a:pt x="16585" y="36585"/>
                    <a:pt x="16550" y="36657"/>
                    <a:pt x="16478" y="36683"/>
                  </a:cubicBezTo>
                  <a:cubicBezTo>
                    <a:pt x="16511" y="36590"/>
                    <a:pt x="16466" y="36556"/>
                    <a:pt x="16404" y="36556"/>
                  </a:cubicBezTo>
                  <a:cubicBezTo>
                    <a:pt x="16284" y="36556"/>
                    <a:pt x="16102" y="36684"/>
                    <a:pt x="16327" y="36737"/>
                  </a:cubicBezTo>
                  <a:cubicBezTo>
                    <a:pt x="16207" y="36777"/>
                    <a:pt x="15832" y="36838"/>
                    <a:pt x="15645" y="36838"/>
                  </a:cubicBezTo>
                  <a:cubicBezTo>
                    <a:pt x="15622" y="36838"/>
                    <a:pt x="15602" y="36837"/>
                    <a:pt x="15586" y="36835"/>
                  </a:cubicBezTo>
                  <a:cubicBezTo>
                    <a:pt x="15580" y="36834"/>
                    <a:pt x="15573" y="36834"/>
                    <a:pt x="15565" y="36834"/>
                  </a:cubicBezTo>
                  <a:cubicBezTo>
                    <a:pt x="15485" y="36834"/>
                    <a:pt x="15294" y="36870"/>
                    <a:pt x="15266" y="36879"/>
                  </a:cubicBezTo>
                  <a:lnTo>
                    <a:pt x="15266" y="36879"/>
                  </a:lnTo>
                  <a:cubicBezTo>
                    <a:pt x="15276" y="36873"/>
                    <a:pt x="15300" y="36789"/>
                    <a:pt x="15292" y="36746"/>
                  </a:cubicBezTo>
                  <a:cubicBezTo>
                    <a:pt x="15283" y="36737"/>
                    <a:pt x="15274" y="36728"/>
                    <a:pt x="15274" y="36710"/>
                  </a:cubicBezTo>
                  <a:cubicBezTo>
                    <a:pt x="15167" y="36746"/>
                    <a:pt x="15131" y="36817"/>
                    <a:pt x="15149" y="36924"/>
                  </a:cubicBezTo>
                  <a:cubicBezTo>
                    <a:pt x="15113" y="36933"/>
                    <a:pt x="15070" y="36938"/>
                    <a:pt x="15021" y="36938"/>
                  </a:cubicBezTo>
                  <a:cubicBezTo>
                    <a:pt x="14788" y="36938"/>
                    <a:pt x="14422" y="36837"/>
                    <a:pt x="14105" y="36674"/>
                  </a:cubicBezTo>
                  <a:cubicBezTo>
                    <a:pt x="14096" y="36683"/>
                    <a:pt x="14087" y="36683"/>
                    <a:pt x="14078" y="36683"/>
                  </a:cubicBezTo>
                  <a:cubicBezTo>
                    <a:pt x="14087" y="36674"/>
                    <a:pt x="14087" y="36674"/>
                    <a:pt x="14096" y="36674"/>
                  </a:cubicBezTo>
                  <a:cubicBezTo>
                    <a:pt x="14007" y="36630"/>
                    <a:pt x="13927" y="36576"/>
                    <a:pt x="13855" y="36532"/>
                  </a:cubicBezTo>
                  <a:cubicBezTo>
                    <a:pt x="13748" y="36594"/>
                    <a:pt x="13606" y="36683"/>
                    <a:pt x="13561" y="36683"/>
                  </a:cubicBezTo>
                  <a:cubicBezTo>
                    <a:pt x="13640" y="36604"/>
                    <a:pt x="13174" y="36546"/>
                    <a:pt x="12918" y="36546"/>
                  </a:cubicBezTo>
                  <a:cubicBezTo>
                    <a:pt x="12884" y="36546"/>
                    <a:pt x="12854" y="36547"/>
                    <a:pt x="12829" y="36549"/>
                  </a:cubicBezTo>
                  <a:cubicBezTo>
                    <a:pt x="12989" y="36536"/>
                    <a:pt x="12804" y="36237"/>
                    <a:pt x="12568" y="36237"/>
                  </a:cubicBezTo>
                  <a:cubicBezTo>
                    <a:pt x="12499" y="36237"/>
                    <a:pt x="12427" y="36262"/>
                    <a:pt x="12357" y="36326"/>
                  </a:cubicBezTo>
                  <a:cubicBezTo>
                    <a:pt x="12348" y="36416"/>
                    <a:pt x="12383" y="36469"/>
                    <a:pt x="12464" y="36487"/>
                  </a:cubicBezTo>
                  <a:cubicBezTo>
                    <a:pt x="12564" y="36472"/>
                    <a:pt x="12664" y="36450"/>
                    <a:pt x="12695" y="36450"/>
                  </a:cubicBezTo>
                  <a:cubicBezTo>
                    <a:pt x="12700" y="36450"/>
                    <a:pt x="12703" y="36450"/>
                    <a:pt x="12705" y="36451"/>
                  </a:cubicBezTo>
                  <a:cubicBezTo>
                    <a:pt x="12623" y="36479"/>
                    <a:pt x="12557" y="36490"/>
                    <a:pt x="12506" y="36490"/>
                  </a:cubicBezTo>
                  <a:cubicBezTo>
                    <a:pt x="12490" y="36490"/>
                    <a:pt x="12476" y="36489"/>
                    <a:pt x="12464" y="36487"/>
                  </a:cubicBezTo>
                  <a:cubicBezTo>
                    <a:pt x="12420" y="36492"/>
                    <a:pt x="12375" y="36496"/>
                    <a:pt x="12334" y="36496"/>
                  </a:cubicBezTo>
                  <a:cubicBezTo>
                    <a:pt x="12232" y="36496"/>
                    <a:pt x="12151" y="36474"/>
                    <a:pt x="12151" y="36398"/>
                  </a:cubicBezTo>
                  <a:cubicBezTo>
                    <a:pt x="12473" y="36237"/>
                    <a:pt x="12169" y="36380"/>
                    <a:pt x="12267" y="36219"/>
                  </a:cubicBezTo>
                  <a:cubicBezTo>
                    <a:pt x="12107" y="36219"/>
                    <a:pt x="11955" y="36184"/>
                    <a:pt x="11804" y="36121"/>
                  </a:cubicBezTo>
                  <a:lnTo>
                    <a:pt x="11804" y="36121"/>
                  </a:lnTo>
                  <a:cubicBezTo>
                    <a:pt x="11848" y="36175"/>
                    <a:pt x="11788" y="36213"/>
                    <a:pt x="11702" y="36213"/>
                  </a:cubicBezTo>
                  <a:cubicBezTo>
                    <a:pt x="11616" y="36213"/>
                    <a:pt x="11505" y="36175"/>
                    <a:pt x="11447" y="36077"/>
                  </a:cubicBezTo>
                  <a:lnTo>
                    <a:pt x="11447" y="36077"/>
                  </a:lnTo>
                  <a:cubicBezTo>
                    <a:pt x="11161" y="36255"/>
                    <a:pt x="11625" y="36665"/>
                    <a:pt x="11679" y="36826"/>
                  </a:cubicBezTo>
                  <a:cubicBezTo>
                    <a:pt x="11607" y="36799"/>
                    <a:pt x="11536" y="36764"/>
                    <a:pt x="11473" y="36719"/>
                  </a:cubicBezTo>
                  <a:cubicBezTo>
                    <a:pt x="11465" y="36764"/>
                    <a:pt x="11447" y="36799"/>
                    <a:pt x="11402" y="36826"/>
                  </a:cubicBezTo>
                  <a:cubicBezTo>
                    <a:pt x="11260" y="36743"/>
                    <a:pt x="11103" y="36402"/>
                    <a:pt x="10893" y="36402"/>
                  </a:cubicBezTo>
                  <a:cubicBezTo>
                    <a:pt x="10879" y="36402"/>
                    <a:pt x="10864" y="36403"/>
                    <a:pt x="10849" y="36407"/>
                  </a:cubicBezTo>
                  <a:cubicBezTo>
                    <a:pt x="10617" y="36451"/>
                    <a:pt x="10564" y="36648"/>
                    <a:pt x="10662" y="36826"/>
                  </a:cubicBezTo>
                  <a:lnTo>
                    <a:pt x="10358" y="36826"/>
                  </a:lnTo>
                  <a:cubicBezTo>
                    <a:pt x="10581" y="36505"/>
                    <a:pt x="10117" y="36425"/>
                    <a:pt x="10037" y="36282"/>
                  </a:cubicBezTo>
                  <a:cubicBezTo>
                    <a:pt x="10020" y="36411"/>
                    <a:pt x="9994" y="36603"/>
                    <a:pt x="9951" y="36603"/>
                  </a:cubicBezTo>
                  <a:cubicBezTo>
                    <a:pt x="9928" y="36603"/>
                    <a:pt x="9901" y="36552"/>
                    <a:pt x="9868" y="36416"/>
                  </a:cubicBezTo>
                  <a:cubicBezTo>
                    <a:pt x="9850" y="36478"/>
                    <a:pt x="9466" y="36665"/>
                    <a:pt x="9555" y="36728"/>
                  </a:cubicBezTo>
                  <a:cubicBezTo>
                    <a:pt x="9624" y="36778"/>
                    <a:pt x="9691" y="36795"/>
                    <a:pt x="9756" y="36795"/>
                  </a:cubicBezTo>
                  <a:cubicBezTo>
                    <a:pt x="9871" y="36795"/>
                    <a:pt x="9980" y="36743"/>
                    <a:pt x="10086" y="36743"/>
                  </a:cubicBezTo>
                  <a:cubicBezTo>
                    <a:pt x="10151" y="36743"/>
                    <a:pt x="10215" y="36763"/>
                    <a:pt x="10278" y="36826"/>
                  </a:cubicBezTo>
                  <a:cubicBezTo>
                    <a:pt x="10181" y="36826"/>
                    <a:pt x="10040" y="36837"/>
                    <a:pt x="9892" y="36837"/>
                  </a:cubicBezTo>
                  <a:cubicBezTo>
                    <a:pt x="9560" y="36837"/>
                    <a:pt x="9190" y="36782"/>
                    <a:pt x="9190" y="36425"/>
                  </a:cubicBezTo>
                  <a:cubicBezTo>
                    <a:pt x="8976" y="36567"/>
                    <a:pt x="9038" y="36701"/>
                    <a:pt x="9190" y="36862"/>
                  </a:cubicBezTo>
                  <a:cubicBezTo>
                    <a:pt x="8645" y="36678"/>
                    <a:pt x="8063" y="36644"/>
                    <a:pt x="7481" y="36644"/>
                  </a:cubicBezTo>
                  <a:cubicBezTo>
                    <a:pt x="7129" y="36644"/>
                    <a:pt x="6776" y="36657"/>
                    <a:pt x="6433" y="36657"/>
                  </a:cubicBezTo>
                  <a:cubicBezTo>
                    <a:pt x="6366" y="36657"/>
                    <a:pt x="6190" y="36630"/>
                    <a:pt x="6057" y="36630"/>
                  </a:cubicBezTo>
                  <a:cubicBezTo>
                    <a:pt x="5925" y="36630"/>
                    <a:pt x="5835" y="36657"/>
                    <a:pt x="5942" y="36764"/>
                  </a:cubicBezTo>
                  <a:cubicBezTo>
                    <a:pt x="5523" y="36755"/>
                    <a:pt x="4569" y="36630"/>
                    <a:pt x="4310" y="36273"/>
                  </a:cubicBezTo>
                  <a:lnTo>
                    <a:pt x="4310" y="36273"/>
                  </a:lnTo>
                  <a:cubicBezTo>
                    <a:pt x="4337" y="36407"/>
                    <a:pt x="4319" y="36630"/>
                    <a:pt x="4185" y="36683"/>
                  </a:cubicBezTo>
                  <a:cubicBezTo>
                    <a:pt x="4218" y="36590"/>
                    <a:pt x="4174" y="36556"/>
                    <a:pt x="4113" y="36556"/>
                  </a:cubicBezTo>
                  <a:cubicBezTo>
                    <a:pt x="3995" y="36556"/>
                    <a:pt x="3815" y="36684"/>
                    <a:pt x="4033" y="36737"/>
                  </a:cubicBezTo>
                  <a:cubicBezTo>
                    <a:pt x="3914" y="36777"/>
                    <a:pt x="3539" y="36838"/>
                    <a:pt x="3352" y="36838"/>
                  </a:cubicBezTo>
                  <a:cubicBezTo>
                    <a:pt x="3329" y="36838"/>
                    <a:pt x="3309" y="36837"/>
                    <a:pt x="3293" y="36835"/>
                  </a:cubicBezTo>
                  <a:cubicBezTo>
                    <a:pt x="3287" y="36834"/>
                    <a:pt x="3280" y="36834"/>
                    <a:pt x="3272" y="36834"/>
                  </a:cubicBezTo>
                  <a:cubicBezTo>
                    <a:pt x="3190" y="36834"/>
                    <a:pt x="2996" y="36871"/>
                    <a:pt x="2972" y="36880"/>
                  </a:cubicBezTo>
                  <a:cubicBezTo>
                    <a:pt x="2990" y="36871"/>
                    <a:pt x="3016" y="36710"/>
                    <a:pt x="2981" y="36710"/>
                  </a:cubicBezTo>
                  <a:lnTo>
                    <a:pt x="2981" y="36710"/>
                  </a:lnTo>
                  <a:cubicBezTo>
                    <a:pt x="2882" y="36746"/>
                    <a:pt x="2838" y="36817"/>
                    <a:pt x="2856" y="36924"/>
                  </a:cubicBezTo>
                  <a:cubicBezTo>
                    <a:pt x="2819" y="36934"/>
                    <a:pt x="2775" y="36939"/>
                    <a:pt x="2723" y="36939"/>
                  </a:cubicBezTo>
                  <a:cubicBezTo>
                    <a:pt x="2322" y="36939"/>
                    <a:pt x="1523" y="36642"/>
                    <a:pt x="1286" y="36246"/>
                  </a:cubicBezTo>
                  <a:cubicBezTo>
                    <a:pt x="1305" y="36244"/>
                    <a:pt x="1324" y="36243"/>
                    <a:pt x="1342" y="36243"/>
                  </a:cubicBezTo>
                  <a:cubicBezTo>
                    <a:pt x="1451" y="36243"/>
                    <a:pt x="1537" y="36274"/>
                    <a:pt x="1580" y="36274"/>
                  </a:cubicBezTo>
                  <a:cubicBezTo>
                    <a:pt x="1627" y="36274"/>
                    <a:pt x="1626" y="36239"/>
                    <a:pt x="1553" y="36094"/>
                  </a:cubicBezTo>
                  <a:cubicBezTo>
                    <a:pt x="1571" y="36086"/>
                    <a:pt x="2017" y="35987"/>
                    <a:pt x="1946" y="35916"/>
                  </a:cubicBezTo>
                  <a:cubicBezTo>
                    <a:pt x="1348" y="35827"/>
                    <a:pt x="1865" y="35470"/>
                    <a:pt x="1750" y="35069"/>
                  </a:cubicBezTo>
                  <a:cubicBezTo>
                    <a:pt x="1625" y="34649"/>
                    <a:pt x="1491" y="34854"/>
                    <a:pt x="1303" y="34614"/>
                  </a:cubicBezTo>
                  <a:cubicBezTo>
                    <a:pt x="1214" y="34480"/>
                    <a:pt x="1375" y="34373"/>
                    <a:pt x="1286" y="34248"/>
                  </a:cubicBezTo>
                  <a:cubicBezTo>
                    <a:pt x="1170" y="34114"/>
                    <a:pt x="911" y="34221"/>
                    <a:pt x="893" y="33971"/>
                  </a:cubicBezTo>
                  <a:cubicBezTo>
                    <a:pt x="893" y="33945"/>
                    <a:pt x="1303" y="33748"/>
                    <a:pt x="1295" y="33588"/>
                  </a:cubicBezTo>
                  <a:cubicBezTo>
                    <a:pt x="1295" y="33561"/>
                    <a:pt x="1285" y="33550"/>
                    <a:pt x="1269" y="33550"/>
                  </a:cubicBezTo>
                  <a:cubicBezTo>
                    <a:pt x="1187" y="33550"/>
                    <a:pt x="940" y="33829"/>
                    <a:pt x="912" y="33829"/>
                  </a:cubicBezTo>
                  <a:cubicBezTo>
                    <a:pt x="912" y="33829"/>
                    <a:pt x="911" y="33829"/>
                    <a:pt x="911" y="33829"/>
                  </a:cubicBezTo>
                  <a:cubicBezTo>
                    <a:pt x="625" y="33802"/>
                    <a:pt x="1009" y="33436"/>
                    <a:pt x="1000" y="33436"/>
                  </a:cubicBezTo>
                  <a:cubicBezTo>
                    <a:pt x="1012" y="33373"/>
                    <a:pt x="979" y="33355"/>
                    <a:pt x="929" y="33355"/>
                  </a:cubicBezTo>
                  <a:cubicBezTo>
                    <a:pt x="864" y="33355"/>
                    <a:pt x="769" y="33386"/>
                    <a:pt x="707" y="33386"/>
                  </a:cubicBezTo>
                  <a:cubicBezTo>
                    <a:pt x="669" y="33386"/>
                    <a:pt x="643" y="33374"/>
                    <a:pt x="643" y="33338"/>
                  </a:cubicBezTo>
                  <a:cubicBezTo>
                    <a:pt x="1009" y="33044"/>
                    <a:pt x="527" y="33008"/>
                    <a:pt x="518" y="32740"/>
                  </a:cubicBezTo>
                  <a:cubicBezTo>
                    <a:pt x="552" y="32719"/>
                    <a:pt x="581" y="32711"/>
                    <a:pt x="606" y="32711"/>
                  </a:cubicBezTo>
                  <a:cubicBezTo>
                    <a:pt x="734" y="32711"/>
                    <a:pt x="777" y="32931"/>
                    <a:pt x="886" y="32931"/>
                  </a:cubicBezTo>
                  <a:cubicBezTo>
                    <a:pt x="894" y="32931"/>
                    <a:pt x="902" y="32930"/>
                    <a:pt x="911" y="32928"/>
                  </a:cubicBezTo>
                  <a:cubicBezTo>
                    <a:pt x="982" y="32901"/>
                    <a:pt x="1116" y="32615"/>
                    <a:pt x="1000" y="32571"/>
                  </a:cubicBezTo>
                  <a:lnTo>
                    <a:pt x="1000" y="32571"/>
                  </a:lnTo>
                  <a:cubicBezTo>
                    <a:pt x="899" y="32638"/>
                    <a:pt x="841" y="32665"/>
                    <a:pt x="811" y="32665"/>
                  </a:cubicBezTo>
                  <a:cubicBezTo>
                    <a:pt x="691" y="32665"/>
                    <a:pt x="1031" y="32226"/>
                    <a:pt x="824" y="32226"/>
                  </a:cubicBezTo>
                  <a:cubicBezTo>
                    <a:pt x="802" y="32226"/>
                    <a:pt x="775" y="32230"/>
                    <a:pt x="741" y="32241"/>
                  </a:cubicBezTo>
                  <a:cubicBezTo>
                    <a:pt x="806" y="32176"/>
                    <a:pt x="1323" y="32059"/>
                    <a:pt x="1408" y="32059"/>
                  </a:cubicBezTo>
                  <a:cubicBezTo>
                    <a:pt x="1416" y="32059"/>
                    <a:pt x="1420" y="32060"/>
                    <a:pt x="1419" y="32062"/>
                  </a:cubicBezTo>
                  <a:lnTo>
                    <a:pt x="1419" y="32062"/>
                  </a:lnTo>
                  <a:cubicBezTo>
                    <a:pt x="1464" y="31909"/>
                    <a:pt x="1440" y="31878"/>
                    <a:pt x="1388" y="31878"/>
                  </a:cubicBezTo>
                  <a:cubicBezTo>
                    <a:pt x="1352" y="31878"/>
                    <a:pt x="1304" y="31892"/>
                    <a:pt x="1256" y="31892"/>
                  </a:cubicBezTo>
                  <a:cubicBezTo>
                    <a:pt x="1205" y="31892"/>
                    <a:pt x="1153" y="31876"/>
                    <a:pt x="1116" y="31812"/>
                  </a:cubicBezTo>
                  <a:cubicBezTo>
                    <a:pt x="982" y="31598"/>
                    <a:pt x="893" y="31563"/>
                    <a:pt x="1036" y="31206"/>
                  </a:cubicBezTo>
                  <a:cubicBezTo>
                    <a:pt x="1072" y="31125"/>
                    <a:pt x="1375" y="31125"/>
                    <a:pt x="1357" y="31027"/>
                  </a:cubicBezTo>
                  <a:cubicBezTo>
                    <a:pt x="1268" y="30920"/>
                    <a:pt x="1179" y="30804"/>
                    <a:pt x="1098" y="30688"/>
                  </a:cubicBezTo>
                  <a:cubicBezTo>
                    <a:pt x="1107" y="30537"/>
                    <a:pt x="1143" y="30394"/>
                    <a:pt x="1187" y="30251"/>
                  </a:cubicBezTo>
                  <a:lnTo>
                    <a:pt x="1187" y="30251"/>
                  </a:lnTo>
                  <a:cubicBezTo>
                    <a:pt x="1177" y="30252"/>
                    <a:pt x="1166" y="30252"/>
                    <a:pt x="1156" y="30252"/>
                  </a:cubicBezTo>
                  <a:cubicBezTo>
                    <a:pt x="726" y="30252"/>
                    <a:pt x="1155" y="29702"/>
                    <a:pt x="1286" y="29493"/>
                  </a:cubicBezTo>
                  <a:cubicBezTo>
                    <a:pt x="1245" y="29411"/>
                    <a:pt x="1335" y="29097"/>
                    <a:pt x="1407" y="29097"/>
                  </a:cubicBezTo>
                  <a:cubicBezTo>
                    <a:pt x="1429" y="29097"/>
                    <a:pt x="1450" y="29126"/>
                    <a:pt x="1464" y="29199"/>
                  </a:cubicBezTo>
                  <a:cubicBezTo>
                    <a:pt x="1491" y="29145"/>
                    <a:pt x="1999" y="28494"/>
                    <a:pt x="1999" y="28467"/>
                  </a:cubicBezTo>
                  <a:cubicBezTo>
                    <a:pt x="2008" y="28414"/>
                    <a:pt x="1994" y="28394"/>
                    <a:pt x="1965" y="28394"/>
                  </a:cubicBezTo>
                  <a:cubicBezTo>
                    <a:pt x="1853" y="28394"/>
                    <a:pt x="1527" y="28708"/>
                    <a:pt x="1526" y="28708"/>
                  </a:cubicBezTo>
                  <a:cubicBezTo>
                    <a:pt x="1526" y="28708"/>
                    <a:pt x="1526" y="28708"/>
                    <a:pt x="1526" y="28708"/>
                  </a:cubicBezTo>
                  <a:lnTo>
                    <a:pt x="1526" y="28708"/>
                  </a:lnTo>
                  <a:cubicBezTo>
                    <a:pt x="1378" y="28821"/>
                    <a:pt x="1297" y="29023"/>
                    <a:pt x="1119" y="29023"/>
                  </a:cubicBezTo>
                  <a:cubicBezTo>
                    <a:pt x="1072" y="29023"/>
                    <a:pt x="1019" y="29009"/>
                    <a:pt x="956" y="28976"/>
                  </a:cubicBezTo>
                  <a:cubicBezTo>
                    <a:pt x="973" y="28779"/>
                    <a:pt x="1366" y="28610"/>
                    <a:pt x="1366" y="28485"/>
                  </a:cubicBezTo>
                  <a:cubicBezTo>
                    <a:pt x="1366" y="28271"/>
                    <a:pt x="1509" y="28146"/>
                    <a:pt x="1455" y="27950"/>
                  </a:cubicBezTo>
                  <a:cubicBezTo>
                    <a:pt x="1436" y="27891"/>
                    <a:pt x="1352" y="27862"/>
                    <a:pt x="1282" y="27862"/>
                  </a:cubicBezTo>
                  <a:cubicBezTo>
                    <a:pt x="1229" y="27862"/>
                    <a:pt x="1183" y="27879"/>
                    <a:pt x="1179" y="27913"/>
                  </a:cubicBezTo>
                  <a:lnTo>
                    <a:pt x="1179" y="27913"/>
                  </a:lnTo>
                  <a:cubicBezTo>
                    <a:pt x="1180" y="27849"/>
                    <a:pt x="1188" y="27548"/>
                    <a:pt x="1196" y="27548"/>
                  </a:cubicBezTo>
                  <a:cubicBezTo>
                    <a:pt x="1196" y="27548"/>
                    <a:pt x="1196" y="27548"/>
                    <a:pt x="1196" y="27548"/>
                  </a:cubicBezTo>
                  <a:cubicBezTo>
                    <a:pt x="1393" y="27646"/>
                    <a:pt x="1723" y="27602"/>
                    <a:pt x="1892" y="27744"/>
                  </a:cubicBezTo>
                  <a:cubicBezTo>
                    <a:pt x="1840" y="27622"/>
                    <a:pt x="1829" y="27589"/>
                    <a:pt x="1837" y="27589"/>
                  </a:cubicBezTo>
                  <a:lnTo>
                    <a:pt x="1837" y="27589"/>
                  </a:lnTo>
                  <a:cubicBezTo>
                    <a:pt x="1846" y="27589"/>
                    <a:pt x="1883" y="27638"/>
                    <a:pt x="1910" y="27638"/>
                  </a:cubicBezTo>
                  <a:cubicBezTo>
                    <a:pt x="1925" y="27638"/>
                    <a:pt x="1937" y="27621"/>
                    <a:pt x="1937" y="27566"/>
                  </a:cubicBezTo>
                  <a:cubicBezTo>
                    <a:pt x="1937" y="27414"/>
                    <a:pt x="1732" y="27370"/>
                    <a:pt x="1705" y="27236"/>
                  </a:cubicBezTo>
                  <a:cubicBezTo>
                    <a:pt x="1693" y="27331"/>
                    <a:pt x="1649" y="27372"/>
                    <a:pt x="1598" y="27372"/>
                  </a:cubicBezTo>
                  <a:cubicBezTo>
                    <a:pt x="1535" y="27372"/>
                    <a:pt x="1459" y="27308"/>
                    <a:pt x="1419" y="27209"/>
                  </a:cubicBezTo>
                  <a:cubicBezTo>
                    <a:pt x="1571" y="27111"/>
                    <a:pt x="1821" y="27129"/>
                    <a:pt x="1883" y="26915"/>
                  </a:cubicBezTo>
                  <a:cubicBezTo>
                    <a:pt x="1482" y="26906"/>
                    <a:pt x="1705" y="26647"/>
                    <a:pt x="1491" y="26558"/>
                  </a:cubicBezTo>
                  <a:cubicBezTo>
                    <a:pt x="1477" y="26551"/>
                    <a:pt x="1460" y="26549"/>
                    <a:pt x="1442" y="26549"/>
                  </a:cubicBezTo>
                  <a:cubicBezTo>
                    <a:pt x="1412" y="26549"/>
                    <a:pt x="1377" y="26555"/>
                    <a:pt x="1344" y="26555"/>
                  </a:cubicBezTo>
                  <a:cubicBezTo>
                    <a:pt x="1320" y="26555"/>
                    <a:pt x="1297" y="26551"/>
                    <a:pt x="1277" y="26540"/>
                  </a:cubicBezTo>
                  <a:lnTo>
                    <a:pt x="1277" y="26540"/>
                  </a:lnTo>
                  <a:cubicBezTo>
                    <a:pt x="1303" y="26558"/>
                    <a:pt x="1241" y="26567"/>
                    <a:pt x="1161" y="26576"/>
                  </a:cubicBezTo>
                  <a:cubicBezTo>
                    <a:pt x="1161" y="26604"/>
                    <a:pt x="1156" y="26619"/>
                    <a:pt x="1146" y="26619"/>
                  </a:cubicBezTo>
                  <a:cubicBezTo>
                    <a:pt x="1137" y="26619"/>
                    <a:pt x="1124" y="26606"/>
                    <a:pt x="1107" y="26576"/>
                  </a:cubicBezTo>
                  <a:cubicBezTo>
                    <a:pt x="1009" y="26567"/>
                    <a:pt x="929" y="26531"/>
                    <a:pt x="1045" y="26424"/>
                  </a:cubicBezTo>
                  <a:lnTo>
                    <a:pt x="1045" y="26424"/>
                  </a:lnTo>
                  <a:cubicBezTo>
                    <a:pt x="1072" y="26495"/>
                    <a:pt x="1089" y="26540"/>
                    <a:pt x="1107" y="26576"/>
                  </a:cubicBezTo>
                  <a:lnTo>
                    <a:pt x="1161" y="26576"/>
                  </a:lnTo>
                  <a:cubicBezTo>
                    <a:pt x="1179" y="26460"/>
                    <a:pt x="1134" y="26183"/>
                    <a:pt x="1116" y="26139"/>
                  </a:cubicBezTo>
                  <a:lnTo>
                    <a:pt x="1107" y="26139"/>
                  </a:lnTo>
                  <a:cubicBezTo>
                    <a:pt x="1112" y="26134"/>
                    <a:pt x="1114" y="26132"/>
                    <a:pt x="1115" y="26132"/>
                  </a:cubicBezTo>
                  <a:cubicBezTo>
                    <a:pt x="1116" y="26132"/>
                    <a:pt x="1116" y="26134"/>
                    <a:pt x="1116" y="26139"/>
                  </a:cubicBezTo>
                  <a:cubicBezTo>
                    <a:pt x="1128" y="26137"/>
                    <a:pt x="1139" y="26136"/>
                    <a:pt x="1150" y="26136"/>
                  </a:cubicBezTo>
                  <a:cubicBezTo>
                    <a:pt x="1270" y="26136"/>
                    <a:pt x="1332" y="26226"/>
                    <a:pt x="1357" y="26397"/>
                  </a:cubicBezTo>
                  <a:cubicBezTo>
                    <a:pt x="1372" y="26403"/>
                    <a:pt x="1390" y="26406"/>
                    <a:pt x="1408" y="26406"/>
                  </a:cubicBezTo>
                  <a:cubicBezTo>
                    <a:pt x="1565" y="26406"/>
                    <a:pt x="1805" y="26217"/>
                    <a:pt x="1446" y="26049"/>
                  </a:cubicBezTo>
                  <a:cubicBezTo>
                    <a:pt x="1482" y="26023"/>
                    <a:pt x="1518" y="26005"/>
                    <a:pt x="1562" y="25996"/>
                  </a:cubicBezTo>
                  <a:cubicBezTo>
                    <a:pt x="1535" y="25782"/>
                    <a:pt x="938" y="25479"/>
                    <a:pt x="1063" y="25273"/>
                  </a:cubicBezTo>
                  <a:lnTo>
                    <a:pt x="1063" y="25273"/>
                  </a:lnTo>
                  <a:cubicBezTo>
                    <a:pt x="1102" y="25278"/>
                    <a:pt x="1136" y="25280"/>
                    <a:pt x="1165" y="25280"/>
                  </a:cubicBezTo>
                  <a:cubicBezTo>
                    <a:pt x="1430" y="25280"/>
                    <a:pt x="1307" y="25114"/>
                    <a:pt x="1018" y="25041"/>
                  </a:cubicBezTo>
                  <a:cubicBezTo>
                    <a:pt x="1000" y="25050"/>
                    <a:pt x="991" y="25050"/>
                    <a:pt x="991" y="25050"/>
                  </a:cubicBezTo>
                  <a:cubicBezTo>
                    <a:pt x="991" y="25040"/>
                    <a:pt x="994" y="25036"/>
                    <a:pt x="1000" y="25036"/>
                  </a:cubicBezTo>
                  <a:cubicBezTo>
                    <a:pt x="1005" y="25036"/>
                    <a:pt x="1011" y="25038"/>
                    <a:pt x="1018" y="25041"/>
                  </a:cubicBezTo>
                  <a:cubicBezTo>
                    <a:pt x="1095" y="24996"/>
                    <a:pt x="1308" y="24904"/>
                    <a:pt x="1413" y="24904"/>
                  </a:cubicBezTo>
                  <a:cubicBezTo>
                    <a:pt x="1451" y="24904"/>
                    <a:pt x="1475" y="24916"/>
                    <a:pt x="1474" y="24946"/>
                  </a:cubicBezTo>
                  <a:lnTo>
                    <a:pt x="1474" y="24946"/>
                  </a:lnTo>
                  <a:cubicBezTo>
                    <a:pt x="1481" y="24837"/>
                    <a:pt x="1309" y="24810"/>
                    <a:pt x="1145" y="24810"/>
                  </a:cubicBezTo>
                  <a:cubicBezTo>
                    <a:pt x="998" y="24810"/>
                    <a:pt x="857" y="24832"/>
                    <a:pt x="857" y="24836"/>
                  </a:cubicBezTo>
                  <a:cubicBezTo>
                    <a:pt x="840" y="24720"/>
                    <a:pt x="848" y="24604"/>
                    <a:pt x="866" y="24497"/>
                  </a:cubicBezTo>
                  <a:cubicBezTo>
                    <a:pt x="1098" y="24417"/>
                    <a:pt x="991" y="24515"/>
                    <a:pt x="1036" y="24221"/>
                  </a:cubicBezTo>
                  <a:cubicBezTo>
                    <a:pt x="1043" y="24162"/>
                    <a:pt x="1093" y="23842"/>
                    <a:pt x="1020" y="23842"/>
                  </a:cubicBezTo>
                  <a:cubicBezTo>
                    <a:pt x="1005" y="23842"/>
                    <a:pt x="984" y="23856"/>
                    <a:pt x="956" y="23891"/>
                  </a:cubicBezTo>
                  <a:cubicBezTo>
                    <a:pt x="973" y="23766"/>
                    <a:pt x="1366" y="23641"/>
                    <a:pt x="1348" y="23578"/>
                  </a:cubicBezTo>
                  <a:cubicBezTo>
                    <a:pt x="1326" y="23514"/>
                    <a:pt x="1284" y="23493"/>
                    <a:pt x="1235" y="23493"/>
                  </a:cubicBezTo>
                  <a:cubicBezTo>
                    <a:pt x="1148" y="23493"/>
                    <a:pt x="1039" y="23561"/>
                    <a:pt x="982" y="23578"/>
                  </a:cubicBezTo>
                  <a:cubicBezTo>
                    <a:pt x="991" y="23471"/>
                    <a:pt x="938" y="22659"/>
                    <a:pt x="1089" y="22633"/>
                  </a:cubicBezTo>
                  <a:cubicBezTo>
                    <a:pt x="1098" y="22763"/>
                    <a:pt x="1107" y="22884"/>
                    <a:pt x="1107" y="23013"/>
                  </a:cubicBezTo>
                  <a:lnTo>
                    <a:pt x="1107" y="23013"/>
                  </a:lnTo>
                  <a:cubicBezTo>
                    <a:pt x="1110" y="22977"/>
                    <a:pt x="1138" y="22969"/>
                    <a:pt x="1174" y="22969"/>
                  </a:cubicBezTo>
                  <a:cubicBezTo>
                    <a:pt x="1205" y="22969"/>
                    <a:pt x="1242" y="22975"/>
                    <a:pt x="1275" y="22975"/>
                  </a:cubicBezTo>
                  <a:cubicBezTo>
                    <a:pt x="1323" y="22975"/>
                    <a:pt x="1360" y="22962"/>
                    <a:pt x="1357" y="22900"/>
                  </a:cubicBezTo>
                  <a:cubicBezTo>
                    <a:pt x="884" y="22900"/>
                    <a:pt x="1411" y="22249"/>
                    <a:pt x="1402" y="22249"/>
                  </a:cubicBezTo>
                  <a:lnTo>
                    <a:pt x="1402" y="22249"/>
                  </a:lnTo>
                  <a:cubicBezTo>
                    <a:pt x="1312" y="22329"/>
                    <a:pt x="1205" y="22392"/>
                    <a:pt x="1080" y="22428"/>
                  </a:cubicBezTo>
                  <a:cubicBezTo>
                    <a:pt x="1000" y="22401"/>
                    <a:pt x="1036" y="22080"/>
                    <a:pt x="1036" y="22026"/>
                  </a:cubicBezTo>
                  <a:lnTo>
                    <a:pt x="1036" y="22026"/>
                  </a:lnTo>
                  <a:cubicBezTo>
                    <a:pt x="1089" y="22035"/>
                    <a:pt x="1541" y="22148"/>
                    <a:pt x="1553" y="22159"/>
                  </a:cubicBezTo>
                  <a:lnTo>
                    <a:pt x="1553" y="22159"/>
                  </a:lnTo>
                  <a:cubicBezTo>
                    <a:pt x="1473" y="22026"/>
                    <a:pt x="1375" y="21910"/>
                    <a:pt x="1250" y="21812"/>
                  </a:cubicBezTo>
                  <a:cubicBezTo>
                    <a:pt x="1248" y="21811"/>
                    <a:pt x="1246" y="21810"/>
                    <a:pt x="1244" y="21810"/>
                  </a:cubicBezTo>
                  <a:cubicBezTo>
                    <a:pt x="1213" y="21810"/>
                    <a:pt x="1202" y="21953"/>
                    <a:pt x="1122" y="21953"/>
                  </a:cubicBezTo>
                  <a:cubicBezTo>
                    <a:pt x="1102" y="21953"/>
                    <a:pt x="1076" y="21944"/>
                    <a:pt x="1045" y="21919"/>
                  </a:cubicBezTo>
                  <a:cubicBezTo>
                    <a:pt x="893" y="21803"/>
                    <a:pt x="1241" y="21705"/>
                    <a:pt x="1277" y="21687"/>
                  </a:cubicBezTo>
                  <a:cubicBezTo>
                    <a:pt x="848" y="21678"/>
                    <a:pt x="1179" y="21116"/>
                    <a:pt x="1348" y="20973"/>
                  </a:cubicBezTo>
                  <a:cubicBezTo>
                    <a:pt x="1206" y="20822"/>
                    <a:pt x="1063" y="20608"/>
                    <a:pt x="1142" y="20244"/>
                  </a:cubicBezTo>
                  <a:lnTo>
                    <a:pt x="1142" y="20244"/>
                  </a:lnTo>
                  <a:cubicBezTo>
                    <a:pt x="1133" y="20294"/>
                    <a:pt x="1229" y="20347"/>
                    <a:pt x="1287" y="20347"/>
                  </a:cubicBezTo>
                  <a:cubicBezTo>
                    <a:pt x="1312" y="20347"/>
                    <a:pt x="1330" y="20337"/>
                    <a:pt x="1330" y="20313"/>
                  </a:cubicBezTo>
                  <a:cubicBezTo>
                    <a:pt x="1330" y="19983"/>
                    <a:pt x="777" y="20081"/>
                    <a:pt x="1321" y="19724"/>
                  </a:cubicBezTo>
                  <a:cubicBezTo>
                    <a:pt x="1348" y="19707"/>
                    <a:pt x="1348" y="18984"/>
                    <a:pt x="1375" y="18913"/>
                  </a:cubicBezTo>
                  <a:lnTo>
                    <a:pt x="1375" y="18913"/>
                  </a:lnTo>
                  <a:cubicBezTo>
                    <a:pt x="1332" y="18934"/>
                    <a:pt x="986" y="18985"/>
                    <a:pt x="859" y="18985"/>
                  </a:cubicBezTo>
                  <a:cubicBezTo>
                    <a:pt x="829" y="18985"/>
                    <a:pt x="811" y="18982"/>
                    <a:pt x="813" y="18975"/>
                  </a:cubicBezTo>
                  <a:cubicBezTo>
                    <a:pt x="843" y="18904"/>
                    <a:pt x="1043" y="18662"/>
                    <a:pt x="1107" y="18662"/>
                  </a:cubicBezTo>
                  <a:cubicBezTo>
                    <a:pt x="1139" y="18662"/>
                    <a:pt x="1137" y="18722"/>
                    <a:pt x="1063" y="18895"/>
                  </a:cubicBezTo>
                  <a:cubicBezTo>
                    <a:pt x="1098" y="18832"/>
                    <a:pt x="1455" y="18511"/>
                    <a:pt x="1509" y="18502"/>
                  </a:cubicBezTo>
                  <a:lnTo>
                    <a:pt x="1509" y="18502"/>
                  </a:lnTo>
                  <a:cubicBezTo>
                    <a:pt x="1500" y="18563"/>
                    <a:pt x="1735" y="18851"/>
                    <a:pt x="1806" y="18851"/>
                  </a:cubicBezTo>
                  <a:cubicBezTo>
                    <a:pt x="1808" y="18851"/>
                    <a:pt x="1810" y="18851"/>
                    <a:pt x="1812" y="18850"/>
                  </a:cubicBezTo>
                  <a:cubicBezTo>
                    <a:pt x="1839" y="18841"/>
                    <a:pt x="1125" y="17717"/>
                    <a:pt x="1072" y="17628"/>
                  </a:cubicBezTo>
                  <a:cubicBezTo>
                    <a:pt x="857" y="17298"/>
                    <a:pt x="875" y="17441"/>
                    <a:pt x="848" y="17111"/>
                  </a:cubicBezTo>
                  <a:cubicBezTo>
                    <a:pt x="831" y="16888"/>
                    <a:pt x="1000" y="16379"/>
                    <a:pt x="1063" y="16156"/>
                  </a:cubicBezTo>
                  <a:cubicBezTo>
                    <a:pt x="1161" y="16165"/>
                    <a:pt x="1214" y="16174"/>
                    <a:pt x="1232" y="16201"/>
                  </a:cubicBezTo>
                  <a:cubicBezTo>
                    <a:pt x="1220" y="16126"/>
                    <a:pt x="1203" y="16064"/>
                    <a:pt x="1194" y="16064"/>
                  </a:cubicBezTo>
                  <a:cubicBezTo>
                    <a:pt x="1193" y="16064"/>
                    <a:pt x="1193" y="16064"/>
                    <a:pt x="1192" y="16065"/>
                  </a:cubicBezTo>
                  <a:lnTo>
                    <a:pt x="1192" y="16065"/>
                  </a:lnTo>
                  <a:cubicBezTo>
                    <a:pt x="1197" y="15948"/>
                    <a:pt x="1210" y="15663"/>
                    <a:pt x="1276" y="15663"/>
                  </a:cubicBezTo>
                  <a:cubicBezTo>
                    <a:pt x="1297" y="15663"/>
                    <a:pt x="1324" y="15692"/>
                    <a:pt x="1357" y="15764"/>
                  </a:cubicBezTo>
                  <a:cubicBezTo>
                    <a:pt x="1339" y="15487"/>
                    <a:pt x="1803" y="15478"/>
                    <a:pt x="1732" y="15175"/>
                  </a:cubicBezTo>
                  <a:lnTo>
                    <a:pt x="1732" y="15175"/>
                  </a:lnTo>
                  <a:cubicBezTo>
                    <a:pt x="1681" y="15300"/>
                    <a:pt x="1600" y="15363"/>
                    <a:pt x="1472" y="15363"/>
                  </a:cubicBezTo>
                  <a:cubicBezTo>
                    <a:pt x="1464" y="15363"/>
                    <a:pt x="1455" y="15363"/>
                    <a:pt x="1446" y="15362"/>
                  </a:cubicBezTo>
                  <a:cubicBezTo>
                    <a:pt x="1372" y="15103"/>
                    <a:pt x="1337" y="15013"/>
                    <a:pt x="1309" y="15013"/>
                  </a:cubicBezTo>
                  <a:cubicBezTo>
                    <a:pt x="1258" y="15013"/>
                    <a:pt x="1237" y="15334"/>
                    <a:pt x="1045" y="15433"/>
                  </a:cubicBezTo>
                  <a:cubicBezTo>
                    <a:pt x="982" y="15202"/>
                    <a:pt x="1303" y="14577"/>
                    <a:pt x="1419" y="14515"/>
                  </a:cubicBezTo>
                  <a:cubicBezTo>
                    <a:pt x="1428" y="14532"/>
                    <a:pt x="1419" y="14987"/>
                    <a:pt x="1446" y="14987"/>
                  </a:cubicBezTo>
                  <a:cubicBezTo>
                    <a:pt x="1572" y="14987"/>
                    <a:pt x="1691" y="14675"/>
                    <a:pt x="1846" y="14675"/>
                  </a:cubicBezTo>
                  <a:cubicBezTo>
                    <a:pt x="1867" y="14675"/>
                    <a:pt x="1888" y="14680"/>
                    <a:pt x="1910" y="14693"/>
                  </a:cubicBezTo>
                  <a:cubicBezTo>
                    <a:pt x="1937" y="14711"/>
                    <a:pt x="1973" y="14996"/>
                    <a:pt x="1981" y="15032"/>
                  </a:cubicBezTo>
                  <a:cubicBezTo>
                    <a:pt x="1990" y="14944"/>
                    <a:pt x="2008" y="14864"/>
                    <a:pt x="2052" y="14784"/>
                  </a:cubicBezTo>
                  <a:lnTo>
                    <a:pt x="2052" y="14784"/>
                  </a:lnTo>
                  <a:cubicBezTo>
                    <a:pt x="2042" y="14822"/>
                    <a:pt x="2369" y="15142"/>
                    <a:pt x="2476" y="15142"/>
                  </a:cubicBezTo>
                  <a:cubicBezTo>
                    <a:pt x="2481" y="15142"/>
                    <a:pt x="2486" y="15141"/>
                    <a:pt x="2490" y="15139"/>
                  </a:cubicBezTo>
                  <a:cubicBezTo>
                    <a:pt x="2694" y="15068"/>
                    <a:pt x="1541" y="14381"/>
                    <a:pt x="1518" y="14381"/>
                  </a:cubicBezTo>
                  <a:cubicBezTo>
                    <a:pt x="1518" y="14381"/>
                    <a:pt x="1518" y="14381"/>
                    <a:pt x="1518" y="14381"/>
                  </a:cubicBezTo>
                  <a:cubicBezTo>
                    <a:pt x="1538" y="14350"/>
                    <a:pt x="1561" y="14338"/>
                    <a:pt x="1585" y="14338"/>
                  </a:cubicBezTo>
                  <a:cubicBezTo>
                    <a:pt x="1660" y="14338"/>
                    <a:pt x="1751" y="14447"/>
                    <a:pt x="1821" y="14447"/>
                  </a:cubicBezTo>
                  <a:cubicBezTo>
                    <a:pt x="1841" y="14447"/>
                    <a:pt x="1859" y="14438"/>
                    <a:pt x="1874" y="14416"/>
                  </a:cubicBezTo>
                  <a:lnTo>
                    <a:pt x="1874" y="14416"/>
                  </a:lnTo>
                  <a:cubicBezTo>
                    <a:pt x="1867" y="14427"/>
                    <a:pt x="1858" y="14431"/>
                    <a:pt x="1849" y="14431"/>
                  </a:cubicBezTo>
                  <a:cubicBezTo>
                    <a:pt x="1738" y="14431"/>
                    <a:pt x="1505" y="13812"/>
                    <a:pt x="1701" y="13812"/>
                  </a:cubicBezTo>
                  <a:cubicBezTo>
                    <a:pt x="1713" y="13812"/>
                    <a:pt x="1726" y="13814"/>
                    <a:pt x="1741" y="13819"/>
                  </a:cubicBezTo>
                  <a:cubicBezTo>
                    <a:pt x="1687" y="13747"/>
                    <a:pt x="1634" y="13667"/>
                    <a:pt x="1562" y="13596"/>
                  </a:cubicBezTo>
                  <a:cubicBezTo>
                    <a:pt x="1560" y="13594"/>
                    <a:pt x="1558" y="13593"/>
                    <a:pt x="1557" y="13593"/>
                  </a:cubicBezTo>
                  <a:lnTo>
                    <a:pt x="1557" y="13593"/>
                  </a:lnTo>
                  <a:cubicBezTo>
                    <a:pt x="1539" y="13593"/>
                    <a:pt x="1707" y="13855"/>
                    <a:pt x="1589" y="13863"/>
                  </a:cubicBezTo>
                  <a:cubicBezTo>
                    <a:pt x="1587" y="13863"/>
                    <a:pt x="1585" y="13863"/>
                    <a:pt x="1583" y="13863"/>
                  </a:cubicBezTo>
                  <a:cubicBezTo>
                    <a:pt x="1325" y="13863"/>
                    <a:pt x="1535" y="13328"/>
                    <a:pt x="1526" y="13301"/>
                  </a:cubicBezTo>
                  <a:cubicBezTo>
                    <a:pt x="1678" y="13301"/>
                    <a:pt x="1874" y="13863"/>
                    <a:pt x="1821" y="14060"/>
                  </a:cubicBezTo>
                  <a:cubicBezTo>
                    <a:pt x="1822" y="14062"/>
                    <a:pt x="1828" y="14063"/>
                    <a:pt x="1838" y="14063"/>
                  </a:cubicBezTo>
                  <a:cubicBezTo>
                    <a:pt x="1899" y="14063"/>
                    <a:pt x="2110" y="14023"/>
                    <a:pt x="2167" y="14023"/>
                  </a:cubicBezTo>
                  <a:cubicBezTo>
                    <a:pt x="2172" y="14023"/>
                    <a:pt x="2175" y="14023"/>
                    <a:pt x="2178" y="14024"/>
                  </a:cubicBezTo>
                  <a:cubicBezTo>
                    <a:pt x="2124" y="13935"/>
                    <a:pt x="1981" y="13141"/>
                    <a:pt x="1999" y="13060"/>
                  </a:cubicBezTo>
                  <a:cubicBezTo>
                    <a:pt x="2026" y="12820"/>
                    <a:pt x="2240" y="12686"/>
                    <a:pt x="2213" y="12498"/>
                  </a:cubicBezTo>
                  <a:cubicBezTo>
                    <a:pt x="2196" y="12374"/>
                    <a:pt x="1803" y="12409"/>
                    <a:pt x="1803" y="12222"/>
                  </a:cubicBezTo>
                  <a:cubicBezTo>
                    <a:pt x="1803" y="12194"/>
                    <a:pt x="1853" y="12187"/>
                    <a:pt x="1917" y="12187"/>
                  </a:cubicBezTo>
                  <a:cubicBezTo>
                    <a:pt x="1996" y="12187"/>
                    <a:pt x="2095" y="12199"/>
                    <a:pt x="2142" y="12199"/>
                  </a:cubicBezTo>
                  <a:cubicBezTo>
                    <a:pt x="2156" y="12199"/>
                    <a:pt x="2165" y="12198"/>
                    <a:pt x="2169" y="12195"/>
                  </a:cubicBezTo>
                  <a:cubicBezTo>
                    <a:pt x="2294" y="12133"/>
                    <a:pt x="1955" y="12026"/>
                    <a:pt x="1919" y="11999"/>
                  </a:cubicBezTo>
                  <a:cubicBezTo>
                    <a:pt x="1889" y="11975"/>
                    <a:pt x="1864" y="11967"/>
                    <a:pt x="1844" y="11967"/>
                  </a:cubicBezTo>
                  <a:cubicBezTo>
                    <a:pt x="1835" y="11967"/>
                    <a:pt x="1827" y="11969"/>
                    <a:pt x="1821" y="11972"/>
                  </a:cubicBezTo>
                  <a:cubicBezTo>
                    <a:pt x="1805" y="11750"/>
                    <a:pt x="1606" y="11402"/>
                    <a:pt x="1531" y="11402"/>
                  </a:cubicBezTo>
                  <a:cubicBezTo>
                    <a:pt x="1524" y="11402"/>
                    <a:pt x="1519" y="11404"/>
                    <a:pt x="1515" y="11409"/>
                  </a:cubicBezTo>
                  <a:lnTo>
                    <a:pt x="1515" y="11409"/>
                  </a:lnTo>
                  <a:cubicBezTo>
                    <a:pt x="1563" y="11337"/>
                    <a:pt x="1762" y="11230"/>
                    <a:pt x="1830" y="11205"/>
                  </a:cubicBezTo>
                  <a:cubicBezTo>
                    <a:pt x="866" y="10777"/>
                    <a:pt x="1419" y="10402"/>
                    <a:pt x="1419" y="9662"/>
                  </a:cubicBezTo>
                  <a:cubicBezTo>
                    <a:pt x="1428" y="9430"/>
                    <a:pt x="1161" y="9358"/>
                    <a:pt x="1125" y="9135"/>
                  </a:cubicBezTo>
                  <a:cubicBezTo>
                    <a:pt x="1107" y="9001"/>
                    <a:pt x="1143" y="8877"/>
                    <a:pt x="1161" y="8743"/>
                  </a:cubicBezTo>
                  <a:cubicBezTo>
                    <a:pt x="1187" y="8596"/>
                    <a:pt x="1234" y="8549"/>
                    <a:pt x="1285" y="8549"/>
                  </a:cubicBezTo>
                  <a:cubicBezTo>
                    <a:pt x="1371" y="8549"/>
                    <a:pt x="1470" y="8681"/>
                    <a:pt x="1509" y="8698"/>
                  </a:cubicBezTo>
                  <a:cubicBezTo>
                    <a:pt x="1509" y="8698"/>
                    <a:pt x="1509" y="8689"/>
                    <a:pt x="1518" y="8689"/>
                  </a:cubicBezTo>
                  <a:lnTo>
                    <a:pt x="1518" y="8689"/>
                  </a:lnTo>
                  <a:cubicBezTo>
                    <a:pt x="1518" y="8698"/>
                    <a:pt x="1509" y="8698"/>
                    <a:pt x="1509" y="8698"/>
                  </a:cubicBezTo>
                  <a:cubicBezTo>
                    <a:pt x="1365" y="8751"/>
                    <a:pt x="1351" y="8874"/>
                    <a:pt x="1436" y="8874"/>
                  </a:cubicBezTo>
                  <a:cubicBezTo>
                    <a:pt x="1493" y="8874"/>
                    <a:pt x="1595" y="8818"/>
                    <a:pt x="1732" y="8645"/>
                  </a:cubicBezTo>
                  <a:cubicBezTo>
                    <a:pt x="1746" y="8623"/>
                    <a:pt x="2012" y="8196"/>
                    <a:pt x="2044" y="8196"/>
                  </a:cubicBezTo>
                  <a:lnTo>
                    <a:pt x="2044" y="8196"/>
                  </a:lnTo>
                  <a:cubicBezTo>
                    <a:pt x="2052" y="8196"/>
                    <a:pt x="2046" y="8222"/>
                    <a:pt x="2017" y="8288"/>
                  </a:cubicBezTo>
                  <a:cubicBezTo>
                    <a:pt x="2115" y="8163"/>
                    <a:pt x="2276" y="8002"/>
                    <a:pt x="2419" y="7913"/>
                  </a:cubicBezTo>
                  <a:lnTo>
                    <a:pt x="2419" y="7913"/>
                  </a:lnTo>
                  <a:cubicBezTo>
                    <a:pt x="2338" y="7934"/>
                    <a:pt x="2227" y="7941"/>
                    <a:pt x="2123" y="7941"/>
                  </a:cubicBezTo>
                  <a:cubicBezTo>
                    <a:pt x="1964" y="7941"/>
                    <a:pt x="1818" y="7925"/>
                    <a:pt x="1812" y="7914"/>
                  </a:cubicBezTo>
                  <a:lnTo>
                    <a:pt x="1812" y="7914"/>
                  </a:lnTo>
                  <a:cubicBezTo>
                    <a:pt x="1830" y="7976"/>
                    <a:pt x="1821" y="8037"/>
                    <a:pt x="1769" y="8055"/>
                  </a:cubicBezTo>
                  <a:lnTo>
                    <a:pt x="1769" y="8055"/>
                  </a:lnTo>
                  <a:cubicBezTo>
                    <a:pt x="1778" y="8049"/>
                    <a:pt x="1803" y="7973"/>
                    <a:pt x="1812" y="7913"/>
                  </a:cubicBezTo>
                  <a:lnTo>
                    <a:pt x="1812" y="7913"/>
                  </a:lnTo>
                  <a:cubicBezTo>
                    <a:pt x="1812" y="7913"/>
                    <a:pt x="1812" y="7913"/>
                    <a:pt x="1812" y="7913"/>
                  </a:cubicBezTo>
                  <a:cubicBezTo>
                    <a:pt x="1785" y="7806"/>
                    <a:pt x="1741" y="7708"/>
                    <a:pt x="1696" y="7610"/>
                  </a:cubicBezTo>
                  <a:cubicBezTo>
                    <a:pt x="1696" y="7610"/>
                    <a:pt x="1946" y="7521"/>
                    <a:pt x="1946" y="7521"/>
                  </a:cubicBezTo>
                  <a:cubicBezTo>
                    <a:pt x="1937" y="7512"/>
                    <a:pt x="1625" y="7306"/>
                    <a:pt x="1669" y="7289"/>
                  </a:cubicBezTo>
                  <a:lnTo>
                    <a:pt x="1669" y="7289"/>
                  </a:lnTo>
                  <a:cubicBezTo>
                    <a:pt x="1509" y="7342"/>
                    <a:pt x="1526" y="7833"/>
                    <a:pt x="1411" y="7842"/>
                  </a:cubicBezTo>
                  <a:cubicBezTo>
                    <a:pt x="1491" y="7824"/>
                    <a:pt x="1419" y="7137"/>
                    <a:pt x="1419" y="7057"/>
                  </a:cubicBezTo>
                  <a:lnTo>
                    <a:pt x="1419" y="7057"/>
                  </a:lnTo>
                  <a:cubicBezTo>
                    <a:pt x="1459" y="7063"/>
                    <a:pt x="1648" y="7208"/>
                    <a:pt x="1745" y="7208"/>
                  </a:cubicBezTo>
                  <a:cubicBezTo>
                    <a:pt x="1778" y="7208"/>
                    <a:pt x="1801" y="7191"/>
                    <a:pt x="1803" y="7146"/>
                  </a:cubicBezTo>
                  <a:cubicBezTo>
                    <a:pt x="1812" y="6976"/>
                    <a:pt x="1491" y="6923"/>
                    <a:pt x="1455" y="6825"/>
                  </a:cubicBezTo>
                  <a:cubicBezTo>
                    <a:pt x="1428" y="6718"/>
                    <a:pt x="1598" y="6548"/>
                    <a:pt x="1526" y="6414"/>
                  </a:cubicBezTo>
                  <a:lnTo>
                    <a:pt x="1526" y="6414"/>
                  </a:lnTo>
                  <a:cubicBezTo>
                    <a:pt x="1549" y="6486"/>
                    <a:pt x="1487" y="6510"/>
                    <a:pt x="1403" y="6510"/>
                  </a:cubicBezTo>
                  <a:cubicBezTo>
                    <a:pt x="1217" y="6510"/>
                    <a:pt x="919" y="6391"/>
                    <a:pt x="1158" y="6391"/>
                  </a:cubicBezTo>
                  <a:cubicBezTo>
                    <a:pt x="1203" y="6391"/>
                    <a:pt x="1268" y="6395"/>
                    <a:pt x="1357" y="6405"/>
                  </a:cubicBezTo>
                  <a:cubicBezTo>
                    <a:pt x="1375" y="6334"/>
                    <a:pt x="1482" y="5647"/>
                    <a:pt x="1446" y="5647"/>
                  </a:cubicBezTo>
                  <a:cubicBezTo>
                    <a:pt x="1366" y="5647"/>
                    <a:pt x="1322" y="5683"/>
                    <a:pt x="1286" y="5745"/>
                  </a:cubicBezTo>
                  <a:lnTo>
                    <a:pt x="1286" y="5745"/>
                  </a:lnTo>
                  <a:cubicBezTo>
                    <a:pt x="1303" y="5711"/>
                    <a:pt x="1241" y="4933"/>
                    <a:pt x="1223" y="4871"/>
                  </a:cubicBezTo>
                  <a:lnTo>
                    <a:pt x="1223" y="4871"/>
                  </a:lnTo>
                  <a:cubicBezTo>
                    <a:pt x="1371" y="4993"/>
                    <a:pt x="1680" y="5336"/>
                    <a:pt x="1903" y="5336"/>
                  </a:cubicBezTo>
                  <a:cubicBezTo>
                    <a:pt x="1908" y="5336"/>
                    <a:pt x="1914" y="5335"/>
                    <a:pt x="1919" y="5335"/>
                  </a:cubicBezTo>
                  <a:cubicBezTo>
                    <a:pt x="2320" y="5290"/>
                    <a:pt x="2008" y="4987"/>
                    <a:pt x="1785" y="4916"/>
                  </a:cubicBezTo>
                  <a:cubicBezTo>
                    <a:pt x="1892" y="4907"/>
                    <a:pt x="1928" y="4862"/>
                    <a:pt x="1883" y="4791"/>
                  </a:cubicBezTo>
                  <a:cubicBezTo>
                    <a:pt x="1872" y="4788"/>
                    <a:pt x="1861" y="4788"/>
                    <a:pt x="1851" y="4788"/>
                  </a:cubicBezTo>
                  <a:cubicBezTo>
                    <a:pt x="1760" y="4788"/>
                    <a:pt x="1682" y="4859"/>
                    <a:pt x="1617" y="4859"/>
                  </a:cubicBezTo>
                  <a:cubicBezTo>
                    <a:pt x="1598" y="4859"/>
                    <a:pt x="1579" y="4852"/>
                    <a:pt x="1562" y="4835"/>
                  </a:cubicBezTo>
                  <a:cubicBezTo>
                    <a:pt x="1571" y="4835"/>
                    <a:pt x="1473" y="4755"/>
                    <a:pt x="1393" y="4719"/>
                  </a:cubicBezTo>
                  <a:cubicBezTo>
                    <a:pt x="1384" y="4728"/>
                    <a:pt x="1375" y="4728"/>
                    <a:pt x="1366" y="4737"/>
                  </a:cubicBezTo>
                  <a:cubicBezTo>
                    <a:pt x="1375" y="4719"/>
                    <a:pt x="1384" y="4719"/>
                    <a:pt x="1393" y="4719"/>
                  </a:cubicBezTo>
                  <a:cubicBezTo>
                    <a:pt x="1479" y="4680"/>
                    <a:pt x="1234" y="4199"/>
                    <a:pt x="1022" y="4199"/>
                  </a:cubicBezTo>
                  <a:cubicBezTo>
                    <a:pt x="993" y="4199"/>
                    <a:pt x="965" y="4208"/>
                    <a:pt x="938" y="4229"/>
                  </a:cubicBezTo>
                  <a:cubicBezTo>
                    <a:pt x="1018" y="3872"/>
                    <a:pt x="1205" y="3774"/>
                    <a:pt x="1419" y="3569"/>
                  </a:cubicBezTo>
                  <a:cubicBezTo>
                    <a:pt x="1437" y="3560"/>
                    <a:pt x="1669" y="3381"/>
                    <a:pt x="1776" y="3283"/>
                  </a:cubicBezTo>
                  <a:lnTo>
                    <a:pt x="1776" y="3283"/>
                  </a:lnTo>
                  <a:cubicBezTo>
                    <a:pt x="1739" y="3285"/>
                    <a:pt x="1710" y="3286"/>
                    <a:pt x="1688" y="3286"/>
                  </a:cubicBezTo>
                  <a:cubicBezTo>
                    <a:pt x="1522" y="3286"/>
                    <a:pt x="1719" y="3225"/>
                    <a:pt x="1625" y="3060"/>
                  </a:cubicBezTo>
                  <a:cubicBezTo>
                    <a:pt x="1611" y="3036"/>
                    <a:pt x="1597" y="3026"/>
                    <a:pt x="1585" y="3026"/>
                  </a:cubicBezTo>
                  <a:cubicBezTo>
                    <a:pt x="1540" y="3026"/>
                    <a:pt x="1503" y="3152"/>
                    <a:pt x="1482" y="3256"/>
                  </a:cubicBezTo>
                  <a:cubicBezTo>
                    <a:pt x="1485" y="3193"/>
                    <a:pt x="1482" y="3162"/>
                    <a:pt x="1473" y="3162"/>
                  </a:cubicBezTo>
                  <a:cubicBezTo>
                    <a:pt x="1458" y="3162"/>
                    <a:pt x="1430" y="3235"/>
                    <a:pt x="1393" y="3381"/>
                  </a:cubicBezTo>
                  <a:cubicBezTo>
                    <a:pt x="1293" y="3124"/>
                    <a:pt x="1664" y="2859"/>
                    <a:pt x="1315" y="2859"/>
                  </a:cubicBezTo>
                  <a:cubicBezTo>
                    <a:pt x="1289" y="2859"/>
                    <a:pt x="1258" y="2861"/>
                    <a:pt x="1223" y="2864"/>
                  </a:cubicBezTo>
                  <a:cubicBezTo>
                    <a:pt x="1312" y="2694"/>
                    <a:pt x="1437" y="2560"/>
                    <a:pt x="1607" y="2471"/>
                  </a:cubicBezTo>
                  <a:lnTo>
                    <a:pt x="1607" y="2471"/>
                  </a:lnTo>
                  <a:cubicBezTo>
                    <a:pt x="1678" y="2632"/>
                    <a:pt x="1518" y="2792"/>
                    <a:pt x="1634" y="2926"/>
                  </a:cubicBezTo>
                  <a:cubicBezTo>
                    <a:pt x="1473" y="2739"/>
                    <a:pt x="1892" y="2453"/>
                    <a:pt x="1946" y="2436"/>
                  </a:cubicBezTo>
                  <a:cubicBezTo>
                    <a:pt x="1937" y="2383"/>
                    <a:pt x="1988" y="1967"/>
                    <a:pt x="1990" y="1954"/>
                  </a:cubicBezTo>
                  <a:lnTo>
                    <a:pt x="1990" y="1954"/>
                  </a:lnTo>
                  <a:cubicBezTo>
                    <a:pt x="1910" y="2088"/>
                    <a:pt x="1886" y="2128"/>
                    <a:pt x="1865" y="2128"/>
                  </a:cubicBezTo>
                  <a:cubicBezTo>
                    <a:pt x="1845" y="2128"/>
                    <a:pt x="1830" y="2088"/>
                    <a:pt x="1767" y="2061"/>
                  </a:cubicBezTo>
                  <a:cubicBezTo>
                    <a:pt x="1710" y="2037"/>
                    <a:pt x="1688" y="2028"/>
                    <a:pt x="1674" y="2028"/>
                  </a:cubicBezTo>
                  <a:cubicBezTo>
                    <a:pt x="1646" y="2028"/>
                    <a:pt x="1647" y="2061"/>
                    <a:pt x="1464" y="2079"/>
                  </a:cubicBezTo>
                  <a:cubicBezTo>
                    <a:pt x="1428" y="1633"/>
                    <a:pt x="1865" y="1276"/>
                    <a:pt x="2204" y="1115"/>
                  </a:cubicBezTo>
                  <a:cubicBezTo>
                    <a:pt x="2258" y="1089"/>
                    <a:pt x="2579" y="1008"/>
                    <a:pt x="2651" y="999"/>
                  </a:cubicBezTo>
                  <a:cubicBezTo>
                    <a:pt x="2640" y="999"/>
                    <a:pt x="2724" y="926"/>
                    <a:pt x="2819" y="926"/>
                  </a:cubicBezTo>
                  <a:cubicBezTo>
                    <a:pt x="2887" y="926"/>
                    <a:pt x="2959" y="963"/>
                    <a:pt x="3007" y="1089"/>
                  </a:cubicBezTo>
                  <a:cubicBezTo>
                    <a:pt x="2927" y="865"/>
                    <a:pt x="3106" y="1008"/>
                    <a:pt x="2856" y="750"/>
                  </a:cubicBezTo>
                  <a:lnTo>
                    <a:pt x="2856" y="750"/>
                  </a:lnTo>
                  <a:cubicBezTo>
                    <a:pt x="2991" y="794"/>
                    <a:pt x="3097" y="811"/>
                    <a:pt x="3190" y="811"/>
                  </a:cubicBezTo>
                  <a:cubicBezTo>
                    <a:pt x="3264" y="811"/>
                    <a:pt x="3328" y="801"/>
                    <a:pt x="3391" y="785"/>
                  </a:cubicBezTo>
                  <a:cubicBezTo>
                    <a:pt x="3373" y="723"/>
                    <a:pt x="3373" y="669"/>
                    <a:pt x="3391" y="616"/>
                  </a:cubicBezTo>
                  <a:cubicBezTo>
                    <a:pt x="3507" y="616"/>
                    <a:pt x="3418" y="750"/>
                    <a:pt x="3400" y="776"/>
                  </a:cubicBezTo>
                  <a:cubicBezTo>
                    <a:pt x="3546" y="741"/>
                    <a:pt x="3676" y="679"/>
                    <a:pt x="3871" y="679"/>
                  </a:cubicBezTo>
                  <a:cubicBezTo>
                    <a:pt x="3925" y="679"/>
                    <a:pt x="3985" y="684"/>
                    <a:pt x="4051" y="696"/>
                  </a:cubicBezTo>
                  <a:cubicBezTo>
                    <a:pt x="3959" y="842"/>
                    <a:pt x="4021" y="906"/>
                    <a:pt x="4136" y="906"/>
                  </a:cubicBezTo>
                  <a:cubicBezTo>
                    <a:pt x="4211" y="906"/>
                    <a:pt x="4308" y="879"/>
                    <a:pt x="4399" y="830"/>
                  </a:cubicBezTo>
                  <a:cubicBezTo>
                    <a:pt x="4328" y="803"/>
                    <a:pt x="4256" y="767"/>
                    <a:pt x="4194" y="714"/>
                  </a:cubicBezTo>
                  <a:lnTo>
                    <a:pt x="4194" y="714"/>
                  </a:lnTo>
                  <a:cubicBezTo>
                    <a:pt x="4390" y="750"/>
                    <a:pt x="4586" y="848"/>
                    <a:pt x="4783" y="857"/>
                  </a:cubicBezTo>
                  <a:cubicBezTo>
                    <a:pt x="4787" y="857"/>
                    <a:pt x="4792" y="857"/>
                    <a:pt x="4796" y="857"/>
                  </a:cubicBezTo>
                  <a:cubicBezTo>
                    <a:pt x="4910" y="857"/>
                    <a:pt x="4942" y="750"/>
                    <a:pt x="4899" y="750"/>
                  </a:cubicBezTo>
                  <a:cubicBezTo>
                    <a:pt x="5003" y="750"/>
                    <a:pt x="5383" y="862"/>
                    <a:pt x="5556" y="862"/>
                  </a:cubicBezTo>
                  <a:cubicBezTo>
                    <a:pt x="5590" y="862"/>
                    <a:pt x="5616" y="858"/>
                    <a:pt x="5630" y="848"/>
                  </a:cubicBezTo>
                  <a:cubicBezTo>
                    <a:pt x="5719" y="794"/>
                    <a:pt x="5523" y="776"/>
                    <a:pt x="5586" y="723"/>
                  </a:cubicBezTo>
                  <a:cubicBezTo>
                    <a:pt x="5657" y="718"/>
                    <a:pt x="5728" y="716"/>
                    <a:pt x="5799" y="716"/>
                  </a:cubicBezTo>
                  <a:cubicBezTo>
                    <a:pt x="5869" y="716"/>
                    <a:pt x="5938" y="718"/>
                    <a:pt x="6005" y="723"/>
                  </a:cubicBezTo>
                  <a:cubicBezTo>
                    <a:pt x="5996" y="803"/>
                    <a:pt x="5630" y="981"/>
                    <a:pt x="5755" y="1106"/>
                  </a:cubicBezTo>
                  <a:cubicBezTo>
                    <a:pt x="5762" y="1115"/>
                    <a:pt x="5772" y="1119"/>
                    <a:pt x="5784" y="1119"/>
                  </a:cubicBezTo>
                  <a:cubicBezTo>
                    <a:pt x="5886" y="1119"/>
                    <a:pt x="6124" y="836"/>
                    <a:pt x="6076" y="732"/>
                  </a:cubicBezTo>
                  <a:lnTo>
                    <a:pt x="6076" y="732"/>
                  </a:lnTo>
                  <a:cubicBezTo>
                    <a:pt x="6388" y="803"/>
                    <a:pt x="6585" y="1169"/>
                    <a:pt x="6647" y="1445"/>
                  </a:cubicBezTo>
                  <a:cubicBezTo>
                    <a:pt x="6790" y="714"/>
                    <a:pt x="7789" y="678"/>
                    <a:pt x="8387" y="660"/>
                  </a:cubicBezTo>
                  <a:lnTo>
                    <a:pt x="8387" y="660"/>
                  </a:lnTo>
                  <a:cubicBezTo>
                    <a:pt x="8271" y="883"/>
                    <a:pt x="8369" y="857"/>
                    <a:pt x="8512" y="865"/>
                  </a:cubicBezTo>
                  <a:cubicBezTo>
                    <a:pt x="8525" y="866"/>
                    <a:pt x="8536" y="867"/>
                    <a:pt x="8547" y="867"/>
                  </a:cubicBezTo>
                  <a:cubicBezTo>
                    <a:pt x="8806" y="867"/>
                    <a:pt x="8484" y="669"/>
                    <a:pt x="8458" y="660"/>
                  </a:cubicBezTo>
                  <a:cubicBezTo>
                    <a:pt x="8694" y="656"/>
                    <a:pt x="8948" y="614"/>
                    <a:pt x="9192" y="614"/>
                  </a:cubicBezTo>
                  <a:cubicBezTo>
                    <a:pt x="9465" y="614"/>
                    <a:pt x="9727" y="667"/>
                    <a:pt x="9939" y="883"/>
                  </a:cubicBezTo>
                  <a:cubicBezTo>
                    <a:pt x="10010" y="723"/>
                    <a:pt x="10109" y="776"/>
                    <a:pt x="9877" y="642"/>
                  </a:cubicBezTo>
                  <a:cubicBezTo>
                    <a:pt x="9924" y="642"/>
                    <a:pt x="10035" y="650"/>
                    <a:pt x="10136" y="650"/>
                  </a:cubicBezTo>
                  <a:cubicBezTo>
                    <a:pt x="10165" y="650"/>
                    <a:pt x="10193" y="650"/>
                    <a:pt x="10219" y="648"/>
                  </a:cubicBezTo>
                  <a:lnTo>
                    <a:pt x="10219" y="648"/>
                  </a:lnTo>
                  <a:cubicBezTo>
                    <a:pt x="10170" y="657"/>
                    <a:pt x="10109" y="679"/>
                    <a:pt x="10109" y="723"/>
                  </a:cubicBezTo>
                  <a:cubicBezTo>
                    <a:pt x="10109" y="730"/>
                    <a:pt x="10122" y="733"/>
                    <a:pt x="10146" y="733"/>
                  </a:cubicBezTo>
                  <a:cubicBezTo>
                    <a:pt x="10277" y="733"/>
                    <a:pt x="10720" y="641"/>
                    <a:pt x="10914" y="641"/>
                  </a:cubicBezTo>
                  <a:cubicBezTo>
                    <a:pt x="10949" y="641"/>
                    <a:pt x="10976" y="644"/>
                    <a:pt x="10992" y="651"/>
                  </a:cubicBezTo>
                  <a:cubicBezTo>
                    <a:pt x="10981" y="647"/>
                    <a:pt x="10969" y="645"/>
                    <a:pt x="10956" y="645"/>
                  </a:cubicBezTo>
                  <a:cubicBezTo>
                    <a:pt x="10778" y="645"/>
                    <a:pt x="10477" y="1035"/>
                    <a:pt x="10519" y="1169"/>
                  </a:cubicBezTo>
                  <a:cubicBezTo>
                    <a:pt x="10546" y="1196"/>
                    <a:pt x="10574" y="1211"/>
                    <a:pt x="10601" y="1211"/>
                  </a:cubicBezTo>
                  <a:cubicBezTo>
                    <a:pt x="10644" y="1211"/>
                    <a:pt x="10686" y="1174"/>
                    <a:pt x="10724" y="1097"/>
                  </a:cubicBezTo>
                  <a:cubicBezTo>
                    <a:pt x="10732" y="1106"/>
                    <a:pt x="10817" y="1489"/>
                    <a:pt x="10879" y="1489"/>
                  </a:cubicBezTo>
                  <a:cubicBezTo>
                    <a:pt x="10884" y="1489"/>
                    <a:pt x="10889" y="1486"/>
                    <a:pt x="10894" y="1481"/>
                  </a:cubicBezTo>
                  <a:cubicBezTo>
                    <a:pt x="10956" y="1410"/>
                    <a:pt x="10965" y="1356"/>
                    <a:pt x="10911" y="1303"/>
                  </a:cubicBezTo>
                  <a:cubicBezTo>
                    <a:pt x="10903" y="1276"/>
                    <a:pt x="12098" y="1329"/>
                    <a:pt x="11795" y="973"/>
                  </a:cubicBezTo>
                  <a:lnTo>
                    <a:pt x="11795" y="973"/>
                  </a:lnTo>
                  <a:cubicBezTo>
                    <a:pt x="11839" y="1017"/>
                    <a:pt x="11875" y="1071"/>
                    <a:pt x="11902" y="1133"/>
                  </a:cubicBezTo>
                  <a:cubicBezTo>
                    <a:pt x="12227" y="874"/>
                    <a:pt x="12305" y="783"/>
                    <a:pt x="12575" y="783"/>
                  </a:cubicBezTo>
                  <a:cubicBezTo>
                    <a:pt x="12667" y="783"/>
                    <a:pt x="12782" y="794"/>
                    <a:pt x="12937" y="812"/>
                  </a:cubicBezTo>
                  <a:cubicBezTo>
                    <a:pt x="13097" y="830"/>
                    <a:pt x="13686" y="1017"/>
                    <a:pt x="13632" y="1017"/>
                  </a:cubicBezTo>
                  <a:cubicBezTo>
                    <a:pt x="13638" y="1017"/>
                    <a:pt x="13644" y="1018"/>
                    <a:pt x="13650" y="1018"/>
                  </a:cubicBezTo>
                  <a:cubicBezTo>
                    <a:pt x="13746" y="1018"/>
                    <a:pt x="13901" y="983"/>
                    <a:pt x="13993" y="983"/>
                  </a:cubicBezTo>
                  <a:cubicBezTo>
                    <a:pt x="14065" y="983"/>
                    <a:pt x="14098" y="1004"/>
                    <a:pt x="14034" y="1080"/>
                  </a:cubicBezTo>
                  <a:cubicBezTo>
                    <a:pt x="14176" y="1044"/>
                    <a:pt x="14390" y="986"/>
                    <a:pt x="14567" y="986"/>
                  </a:cubicBezTo>
                  <a:cubicBezTo>
                    <a:pt x="14612" y="986"/>
                    <a:pt x="14655" y="990"/>
                    <a:pt x="14694" y="999"/>
                  </a:cubicBezTo>
                  <a:cubicBezTo>
                    <a:pt x="14739" y="1008"/>
                    <a:pt x="14774" y="1017"/>
                    <a:pt x="14810" y="1026"/>
                  </a:cubicBezTo>
                  <a:cubicBezTo>
                    <a:pt x="14863" y="1017"/>
                    <a:pt x="14917" y="999"/>
                    <a:pt x="14944" y="999"/>
                  </a:cubicBezTo>
                  <a:cubicBezTo>
                    <a:pt x="14935" y="999"/>
                    <a:pt x="14995" y="946"/>
                    <a:pt x="15072" y="930"/>
                  </a:cubicBezTo>
                  <a:lnTo>
                    <a:pt x="15072" y="930"/>
                  </a:lnTo>
                  <a:cubicBezTo>
                    <a:pt x="15011" y="940"/>
                    <a:pt x="14928" y="943"/>
                    <a:pt x="14841" y="943"/>
                  </a:cubicBezTo>
                  <a:cubicBezTo>
                    <a:pt x="14705" y="943"/>
                    <a:pt x="14557" y="936"/>
                    <a:pt x="14463" y="936"/>
                  </a:cubicBezTo>
                  <a:cubicBezTo>
                    <a:pt x="14442" y="936"/>
                    <a:pt x="14423" y="936"/>
                    <a:pt x="14408" y="937"/>
                  </a:cubicBezTo>
                  <a:cubicBezTo>
                    <a:pt x="14455" y="851"/>
                    <a:pt x="14589" y="819"/>
                    <a:pt x="14732" y="819"/>
                  </a:cubicBezTo>
                  <a:cubicBezTo>
                    <a:pt x="14782" y="819"/>
                    <a:pt x="14833" y="823"/>
                    <a:pt x="14881" y="830"/>
                  </a:cubicBezTo>
                  <a:cubicBezTo>
                    <a:pt x="14935" y="794"/>
                    <a:pt x="14988" y="767"/>
                    <a:pt x="15042" y="741"/>
                  </a:cubicBezTo>
                  <a:lnTo>
                    <a:pt x="15042" y="741"/>
                  </a:lnTo>
                  <a:cubicBezTo>
                    <a:pt x="15015" y="767"/>
                    <a:pt x="15006" y="812"/>
                    <a:pt x="14988" y="848"/>
                  </a:cubicBezTo>
                  <a:cubicBezTo>
                    <a:pt x="15060" y="857"/>
                    <a:pt x="15122" y="883"/>
                    <a:pt x="15158" y="901"/>
                  </a:cubicBezTo>
                  <a:cubicBezTo>
                    <a:pt x="15145" y="913"/>
                    <a:pt x="15120" y="922"/>
                    <a:pt x="15086" y="928"/>
                  </a:cubicBezTo>
                  <a:lnTo>
                    <a:pt x="15086" y="928"/>
                  </a:lnTo>
                  <a:cubicBezTo>
                    <a:pt x="15095" y="927"/>
                    <a:pt x="15104" y="926"/>
                    <a:pt x="15113" y="926"/>
                  </a:cubicBezTo>
                  <a:cubicBezTo>
                    <a:pt x="15180" y="926"/>
                    <a:pt x="15253" y="963"/>
                    <a:pt x="15301" y="1089"/>
                  </a:cubicBezTo>
                  <a:cubicBezTo>
                    <a:pt x="15220" y="865"/>
                    <a:pt x="15399" y="1008"/>
                    <a:pt x="15149" y="750"/>
                  </a:cubicBezTo>
                  <a:lnTo>
                    <a:pt x="15149" y="750"/>
                  </a:lnTo>
                  <a:cubicBezTo>
                    <a:pt x="15280" y="797"/>
                    <a:pt x="15384" y="813"/>
                    <a:pt x="15474" y="813"/>
                  </a:cubicBezTo>
                  <a:cubicBezTo>
                    <a:pt x="15537" y="813"/>
                    <a:pt x="15593" y="805"/>
                    <a:pt x="15649" y="794"/>
                  </a:cubicBezTo>
                  <a:cubicBezTo>
                    <a:pt x="15657" y="776"/>
                    <a:pt x="15666" y="758"/>
                    <a:pt x="15675" y="750"/>
                  </a:cubicBezTo>
                  <a:cubicBezTo>
                    <a:pt x="15666" y="705"/>
                    <a:pt x="15666" y="660"/>
                    <a:pt x="15675" y="616"/>
                  </a:cubicBezTo>
                  <a:cubicBezTo>
                    <a:pt x="15738" y="616"/>
                    <a:pt x="15747" y="660"/>
                    <a:pt x="15738" y="696"/>
                  </a:cubicBezTo>
                  <a:cubicBezTo>
                    <a:pt x="15778" y="669"/>
                    <a:pt x="15827" y="658"/>
                    <a:pt x="15882" y="658"/>
                  </a:cubicBezTo>
                  <a:cubicBezTo>
                    <a:pt x="15936" y="658"/>
                    <a:pt x="15996" y="669"/>
                    <a:pt x="16059" y="687"/>
                  </a:cubicBezTo>
                  <a:cubicBezTo>
                    <a:pt x="16092" y="683"/>
                    <a:pt x="16127" y="681"/>
                    <a:pt x="16165" y="681"/>
                  </a:cubicBezTo>
                  <a:cubicBezTo>
                    <a:pt x="16218" y="681"/>
                    <a:pt x="16276" y="686"/>
                    <a:pt x="16344" y="696"/>
                  </a:cubicBezTo>
                  <a:cubicBezTo>
                    <a:pt x="16309" y="750"/>
                    <a:pt x="16300" y="785"/>
                    <a:pt x="16300" y="821"/>
                  </a:cubicBezTo>
                  <a:cubicBezTo>
                    <a:pt x="16327" y="848"/>
                    <a:pt x="16353" y="874"/>
                    <a:pt x="16371" y="901"/>
                  </a:cubicBezTo>
                  <a:cubicBezTo>
                    <a:pt x="16388" y="905"/>
                    <a:pt x="16406" y="907"/>
                    <a:pt x="16425" y="907"/>
                  </a:cubicBezTo>
                  <a:cubicBezTo>
                    <a:pt x="16502" y="907"/>
                    <a:pt x="16600" y="879"/>
                    <a:pt x="16692" y="830"/>
                  </a:cubicBezTo>
                  <a:cubicBezTo>
                    <a:pt x="16612" y="803"/>
                    <a:pt x="16550" y="767"/>
                    <a:pt x="16487" y="714"/>
                  </a:cubicBezTo>
                  <a:lnTo>
                    <a:pt x="16487" y="714"/>
                  </a:lnTo>
                  <a:cubicBezTo>
                    <a:pt x="16621" y="741"/>
                    <a:pt x="16755" y="785"/>
                    <a:pt x="16880" y="821"/>
                  </a:cubicBezTo>
                  <a:cubicBezTo>
                    <a:pt x="16942" y="812"/>
                    <a:pt x="16996" y="803"/>
                    <a:pt x="17005" y="803"/>
                  </a:cubicBezTo>
                  <a:cubicBezTo>
                    <a:pt x="17031" y="803"/>
                    <a:pt x="17094" y="812"/>
                    <a:pt x="17174" y="821"/>
                  </a:cubicBezTo>
                  <a:cubicBezTo>
                    <a:pt x="17210" y="794"/>
                    <a:pt x="17219" y="750"/>
                    <a:pt x="17183" y="750"/>
                  </a:cubicBezTo>
                  <a:cubicBezTo>
                    <a:pt x="17254" y="750"/>
                    <a:pt x="17424" y="794"/>
                    <a:pt x="17575" y="821"/>
                  </a:cubicBezTo>
                  <a:cubicBezTo>
                    <a:pt x="17522" y="767"/>
                    <a:pt x="17477" y="732"/>
                    <a:pt x="17468" y="723"/>
                  </a:cubicBezTo>
                  <a:lnTo>
                    <a:pt x="17879" y="723"/>
                  </a:lnTo>
                  <a:cubicBezTo>
                    <a:pt x="17950" y="718"/>
                    <a:pt x="18019" y="716"/>
                    <a:pt x="18088" y="716"/>
                  </a:cubicBezTo>
                  <a:cubicBezTo>
                    <a:pt x="18158" y="716"/>
                    <a:pt x="18227" y="718"/>
                    <a:pt x="18298" y="723"/>
                  </a:cubicBezTo>
                  <a:cubicBezTo>
                    <a:pt x="18289" y="776"/>
                    <a:pt x="18137" y="865"/>
                    <a:pt x="18066" y="955"/>
                  </a:cubicBezTo>
                  <a:cubicBezTo>
                    <a:pt x="18111" y="990"/>
                    <a:pt x="18164" y="1017"/>
                    <a:pt x="18227" y="1026"/>
                  </a:cubicBezTo>
                  <a:cubicBezTo>
                    <a:pt x="18316" y="937"/>
                    <a:pt x="18405" y="794"/>
                    <a:pt x="18369" y="732"/>
                  </a:cubicBezTo>
                  <a:lnTo>
                    <a:pt x="18369" y="732"/>
                  </a:lnTo>
                  <a:cubicBezTo>
                    <a:pt x="18450" y="750"/>
                    <a:pt x="18512" y="785"/>
                    <a:pt x="18575" y="830"/>
                  </a:cubicBezTo>
                  <a:cubicBezTo>
                    <a:pt x="18566" y="794"/>
                    <a:pt x="18557" y="758"/>
                    <a:pt x="18521" y="723"/>
                  </a:cubicBezTo>
                  <a:cubicBezTo>
                    <a:pt x="18577" y="707"/>
                    <a:pt x="18633" y="698"/>
                    <a:pt x="18690" y="698"/>
                  </a:cubicBezTo>
                  <a:cubicBezTo>
                    <a:pt x="18758" y="698"/>
                    <a:pt x="18827" y="711"/>
                    <a:pt x="18896" y="741"/>
                  </a:cubicBezTo>
                  <a:cubicBezTo>
                    <a:pt x="18842" y="848"/>
                    <a:pt x="18833" y="981"/>
                    <a:pt x="18815" y="1115"/>
                  </a:cubicBezTo>
                  <a:cubicBezTo>
                    <a:pt x="18851" y="1187"/>
                    <a:pt x="18887" y="1267"/>
                    <a:pt x="18905" y="1338"/>
                  </a:cubicBezTo>
                  <a:cubicBezTo>
                    <a:pt x="18931" y="1329"/>
                    <a:pt x="18949" y="1329"/>
                    <a:pt x="18976" y="1320"/>
                  </a:cubicBezTo>
                  <a:cubicBezTo>
                    <a:pt x="19056" y="1106"/>
                    <a:pt x="19208" y="973"/>
                    <a:pt x="19404" y="874"/>
                  </a:cubicBezTo>
                  <a:cubicBezTo>
                    <a:pt x="19502" y="785"/>
                    <a:pt x="19592" y="723"/>
                    <a:pt x="19601" y="723"/>
                  </a:cubicBezTo>
                  <a:lnTo>
                    <a:pt x="19601" y="723"/>
                  </a:lnTo>
                  <a:cubicBezTo>
                    <a:pt x="19601" y="732"/>
                    <a:pt x="19592" y="767"/>
                    <a:pt x="19574" y="803"/>
                  </a:cubicBezTo>
                  <a:cubicBezTo>
                    <a:pt x="19645" y="785"/>
                    <a:pt x="19717" y="758"/>
                    <a:pt x="19788" y="750"/>
                  </a:cubicBezTo>
                  <a:cubicBezTo>
                    <a:pt x="19788" y="741"/>
                    <a:pt x="19779" y="732"/>
                    <a:pt x="19779" y="723"/>
                  </a:cubicBezTo>
                  <a:lnTo>
                    <a:pt x="19779" y="723"/>
                  </a:lnTo>
                  <a:cubicBezTo>
                    <a:pt x="19815" y="723"/>
                    <a:pt x="19850" y="723"/>
                    <a:pt x="19868" y="732"/>
                  </a:cubicBezTo>
                  <a:cubicBezTo>
                    <a:pt x="20154" y="678"/>
                    <a:pt x="20448" y="669"/>
                    <a:pt x="20680" y="660"/>
                  </a:cubicBezTo>
                  <a:lnTo>
                    <a:pt x="20680" y="660"/>
                  </a:lnTo>
                  <a:cubicBezTo>
                    <a:pt x="20564" y="883"/>
                    <a:pt x="20662" y="857"/>
                    <a:pt x="20805" y="865"/>
                  </a:cubicBezTo>
                  <a:cubicBezTo>
                    <a:pt x="20818" y="866"/>
                    <a:pt x="20829" y="867"/>
                    <a:pt x="20840" y="867"/>
                  </a:cubicBezTo>
                  <a:cubicBezTo>
                    <a:pt x="21099" y="867"/>
                    <a:pt x="20777" y="669"/>
                    <a:pt x="20751" y="660"/>
                  </a:cubicBezTo>
                  <a:cubicBezTo>
                    <a:pt x="20987" y="656"/>
                    <a:pt x="21240" y="615"/>
                    <a:pt x="21484" y="615"/>
                  </a:cubicBezTo>
                  <a:cubicBezTo>
                    <a:pt x="21721" y="615"/>
                    <a:pt x="21950" y="654"/>
                    <a:pt x="22143" y="803"/>
                  </a:cubicBezTo>
                  <a:cubicBezTo>
                    <a:pt x="22179" y="803"/>
                    <a:pt x="22232" y="803"/>
                    <a:pt x="22277" y="812"/>
                  </a:cubicBezTo>
                  <a:cubicBezTo>
                    <a:pt x="22330" y="732"/>
                    <a:pt x="22357" y="750"/>
                    <a:pt x="22170" y="642"/>
                  </a:cubicBezTo>
                  <a:cubicBezTo>
                    <a:pt x="22217" y="642"/>
                    <a:pt x="22328" y="650"/>
                    <a:pt x="22429" y="650"/>
                  </a:cubicBezTo>
                  <a:cubicBezTo>
                    <a:pt x="22458" y="650"/>
                    <a:pt x="22486" y="650"/>
                    <a:pt x="22512" y="648"/>
                  </a:cubicBezTo>
                  <a:lnTo>
                    <a:pt x="22512" y="648"/>
                  </a:lnTo>
                  <a:cubicBezTo>
                    <a:pt x="22463" y="657"/>
                    <a:pt x="22402" y="679"/>
                    <a:pt x="22402" y="723"/>
                  </a:cubicBezTo>
                  <a:cubicBezTo>
                    <a:pt x="22402" y="730"/>
                    <a:pt x="22415" y="733"/>
                    <a:pt x="22439" y="733"/>
                  </a:cubicBezTo>
                  <a:cubicBezTo>
                    <a:pt x="22571" y="733"/>
                    <a:pt x="23013" y="641"/>
                    <a:pt x="23207" y="641"/>
                  </a:cubicBezTo>
                  <a:cubicBezTo>
                    <a:pt x="23243" y="641"/>
                    <a:pt x="23269" y="644"/>
                    <a:pt x="23285" y="651"/>
                  </a:cubicBezTo>
                  <a:cubicBezTo>
                    <a:pt x="23275" y="648"/>
                    <a:pt x="23263" y="646"/>
                    <a:pt x="23252" y="646"/>
                  </a:cubicBezTo>
                  <a:cubicBezTo>
                    <a:pt x="23181" y="646"/>
                    <a:pt x="23083" y="710"/>
                    <a:pt x="22999" y="794"/>
                  </a:cubicBezTo>
                  <a:cubicBezTo>
                    <a:pt x="23294" y="803"/>
                    <a:pt x="23660" y="821"/>
                    <a:pt x="23936" y="928"/>
                  </a:cubicBezTo>
                  <a:cubicBezTo>
                    <a:pt x="23856" y="830"/>
                    <a:pt x="23892" y="803"/>
                    <a:pt x="23956" y="803"/>
                  </a:cubicBezTo>
                  <a:cubicBezTo>
                    <a:pt x="24021" y="803"/>
                    <a:pt x="24115" y="830"/>
                    <a:pt x="24150" y="839"/>
                  </a:cubicBezTo>
                  <a:cubicBezTo>
                    <a:pt x="24150" y="839"/>
                    <a:pt x="24115" y="892"/>
                    <a:pt x="24079" y="955"/>
                  </a:cubicBezTo>
                  <a:cubicBezTo>
                    <a:pt x="24106" y="990"/>
                    <a:pt x="24132" y="1026"/>
                    <a:pt x="24159" y="1062"/>
                  </a:cubicBezTo>
                  <a:cubicBezTo>
                    <a:pt x="24311" y="990"/>
                    <a:pt x="24355" y="874"/>
                    <a:pt x="24561" y="857"/>
                  </a:cubicBezTo>
                  <a:cubicBezTo>
                    <a:pt x="24649" y="804"/>
                    <a:pt x="24735" y="783"/>
                    <a:pt x="24866" y="783"/>
                  </a:cubicBezTo>
                  <a:cubicBezTo>
                    <a:pt x="24959" y="783"/>
                    <a:pt x="25075" y="793"/>
                    <a:pt x="25230" y="812"/>
                  </a:cubicBezTo>
                  <a:cubicBezTo>
                    <a:pt x="25274" y="812"/>
                    <a:pt x="25364" y="839"/>
                    <a:pt x="25462" y="865"/>
                  </a:cubicBezTo>
                  <a:cubicBezTo>
                    <a:pt x="25747" y="865"/>
                    <a:pt x="26024" y="874"/>
                    <a:pt x="26300" y="892"/>
                  </a:cubicBezTo>
                  <a:cubicBezTo>
                    <a:pt x="26455" y="899"/>
                    <a:pt x="26742" y="962"/>
                    <a:pt x="26927" y="962"/>
                  </a:cubicBezTo>
                  <a:cubicBezTo>
                    <a:pt x="26977" y="962"/>
                    <a:pt x="27019" y="957"/>
                    <a:pt x="27050" y="946"/>
                  </a:cubicBezTo>
                  <a:cubicBezTo>
                    <a:pt x="26907" y="937"/>
                    <a:pt x="26773" y="937"/>
                    <a:pt x="26702" y="937"/>
                  </a:cubicBezTo>
                  <a:cubicBezTo>
                    <a:pt x="26746" y="848"/>
                    <a:pt x="26878" y="818"/>
                    <a:pt x="27021" y="818"/>
                  </a:cubicBezTo>
                  <a:cubicBezTo>
                    <a:pt x="27194" y="818"/>
                    <a:pt x="27383" y="862"/>
                    <a:pt x="27451" y="901"/>
                  </a:cubicBezTo>
                  <a:cubicBezTo>
                    <a:pt x="27442" y="910"/>
                    <a:pt x="27433" y="910"/>
                    <a:pt x="27415" y="919"/>
                  </a:cubicBezTo>
                  <a:cubicBezTo>
                    <a:pt x="27496" y="955"/>
                    <a:pt x="27558" y="1008"/>
                    <a:pt x="27540" y="1053"/>
                  </a:cubicBezTo>
                  <a:cubicBezTo>
                    <a:pt x="27540" y="1054"/>
                    <a:pt x="27540" y="1054"/>
                    <a:pt x="27540" y="1055"/>
                  </a:cubicBezTo>
                  <a:lnTo>
                    <a:pt x="27540" y="1055"/>
                  </a:lnTo>
                  <a:cubicBezTo>
                    <a:pt x="27541" y="1054"/>
                    <a:pt x="27541" y="1053"/>
                    <a:pt x="27540" y="1053"/>
                  </a:cubicBezTo>
                  <a:lnTo>
                    <a:pt x="27540" y="1053"/>
                  </a:lnTo>
                  <a:cubicBezTo>
                    <a:pt x="27549" y="1062"/>
                    <a:pt x="27540" y="1062"/>
                    <a:pt x="27540" y="1080"/>
                  </a:cubicBezTo>
                  <a:cubicBezTo>
                    <a:pt x="27540" y="1071"/>
                    <a:pt x="27540" y="1063"/>
                    <a:pt x="27540" y="1055"/>
                  </a:cubicBezTo>
                  <a:lnTo>
                    <a:pt x="27540" y="1055"/>
                  </a:lnTo>
                  <a:cubicBezTo>
                    <a:pt x="27532" y="1072"/>
                    <a:pt x="27391" y="1156"/>
                    <a:pt x="27290" y="1231"/>
                  </a:cubicBezTo>
                  <a:cubicBezTo>
                    <a:pt x="27299" y="1240"/>
                    <a:pt x="27299" y="1258"/>
                    <a:pt x="27299" y="1267"/>
                  </a:cubicBezTo>
                  <a:cubicBezTo>
                    <a:pt x="27316" y="1209"/>
                    <a:pt x="27512" y="1096"/>
                    <a:pt x="27596" y="1096"/>
                  </a:cubicBezTo>
                  <a:cubicBezTo>
                    <a:pt x="27602" y="1096"/>
                    <a:pt x="27607" y="1096"/>
                    <a:pt x="27612" y="1097"/>
                  </a:cubicBezTo>
                  <a:cubicBezTo>
                    <a:pt x="27567" y="1115"/>
                    <a:pt x="27540" y="1142"/>
                    <a:pt x="27522" y="1160"/>
                  </a:cubicBezTo>
                  <a:cubicBezTo>
                    <a:pt x="27656" y="1089"/>
                    <a:pt x="27781" y="1026"/>
                    <a:pt x="27817" y="1026"/>
                  </a:cubicBezTo>
                  <a:cubicBezTo>
                    <a:pt x="27791" y="1037"/>
                    <a:pt x="27783" y="1041"/>
                    <a:pt x="27790" y="1041"/>
                  </a:cubicBezTo>
                  <a:cubicBezTo>
                    <a:pt x="27795" y="1041"/>
                    <a:pt x="27807" y="1039"/>
                    <a:pt x="27826" y="1035"/>
                  </a:cubicBezTo>
                  <a:cubicBezTo>
                    <a:pt x="27960" y="999"/>
                    <a:pt x="28093" y="973"/>
                    <a:pt x="28227" y="955"/>
                  </a:cubicBezTo>
                  <a:cubicBezTo>
                    <a:pt x="28166" y="863"/>
                    <a:pt x="28085" y="817"/>
                    <a:pt x="27985" y="817"/>
                  </a:cubicBezTo>
                  <a:cubicBezTo>
                    <a:pt x="27968" y="817"/>
                    <a:pt x="27951" y="818"/>
                    <a:pt x="27933" y="821"/>
                  </a:cubicBezTo>
                  <a:cubicBezTo>
                    <a:pt x="27966" y="707"/>
                    <a:pt x="28064" y="660"/>
                    <a:pt x="28181" y="660"/>
                  </a:cubicBezTo>
                  <a:cubicBezTo>
                    <a:pt x="28347" y="660"/>
                    <a:pt x="28550" y="756"/>
                    <a:pt x="28655" y="892"/>
                  </a:cubicBezTo>
                  <a:cubicBezTo>
                    <a:pt x="28791" y="860"/>
                    <a:pt x="28927" y="828"/>
                    <a:pt x="29069" y="828"/>
                  </a:cubicBezTo>
                  <a:cubicBezTo>
                    <a:pt x="29085" y="828"/>
                    <a:pt x="29102" y="829"/>
                    <a:pt x="29119" y="830"/>
                  </a:cubicBezTo>
                  <a:lnTo>
                    <a:pt x="29146" y="830"/>
                  </a:lnTo>
                  <a:cubicBezTo>
                    <a:pt x="29217" y="812"/>
                    <a:pt x="29289" y="803"/>
                    <a:pt x="29298" y="803"/>
                  </a:cubicBezTo>
                  <a:cubicBezTo>
                    <a:pt x="29301" y="802"/>
                    <a:pt x="29306" y="802"/>
                    <a:pt x="29311" y="802"/>
                  </a:cubicBezTo>
                  <a:cubicBezTo>
                    <a:pt x="29393" y="802"/>
                    <a:pt x="29685" y="861"/>
                    <a:pt x="29744" y="919"/>
                  </a:cubicBezTo>
                  <a:cubicBezTo>
                    <a:pt x="29779" y="874"/>
                    <a:pt x="29806" y="803"/>
                    <a:pt x="29842" y="794"/>
                  </a:cubicBezTo>
                  <a:cubicBezTo>
                    <a:pt x="29797" y="750"/>
                    <a:pt x="29762" y="723"/>
                    <a:pt x="29762" y="723"/>
                  </a:cubicBezTo>
                  <a:lnTo>
                    <a:pt x="30270" y="723"/>
                  </a:lnTo>
                  <a:cubicBezTo>
                    <a:pt x="30270" y="732"/>
                    <a:pt x="30270" y="732"/>
                    <a:pt x="30270" y="741"/>
                  </a:cubicBezTo>
                  <a:cubicBezTo>
                    <a:pt x="30377" y="732"/>
                    <a:pt x="30484" y="723"/>
                    <a:pt x="30591" y="723"/>
                  </a:cubicBezTo>
                  <a:lnTo>
                    <a:pt x="30591" y="723"/>
                  </a:lnTo>
                  <a:cubicBezTo>
                    <a:pt x="30591" y="740"/>
                    <a:pt x="30508" y="991"/>
                    <a:pt x="30486" y="991"/>
                  </a:cubicBezTo>
                  <a:cubicBezTo>
                    <a:pt x="30485" y="991"/>
                    <a:pt x="30485" y="991"/>
                    <a:pt x="30484" y="990"/>
                  </a:cubicBezTo>
                  <a:lnTo>
                    <a:pt x="30484" y="990"/>
                  </a:lnTo>
                  <a:cubicBezTo>
                    <a:pt x="30490" y="996"/>
                    <a:pt x="30498" y="999"/>
                    <a:pt x="30507" y="999"/>
                  </a:cubicBezTo>
                  <a:cubicBezTo>
                    <a:pt x="30571" y="999"/>
                    <a:pt x="30711" y="880"/>
                    <a:pt x="30859" y="794"/>
                  </a:cubicBezTo>
                  <a:cubicBezTo>
                    <a:pt x="30850" y="767"/>
                    <a:pt x="30832" y="750"/>
                    <a:pt x="30814" y="723"/>
                  </a:cubicBezTo>
                  <a:cubicBezTo>
                    <a:pt x="30870" y="707"/>
                    <a:pt x="30927" y="698"/>
                    <a:pt x="30983" y="698"/>
                  </a:cubicBezTo>
                  <a:cubicBezTo>
                    <a:pt x="31051" y="698"/>
                    <a:pt x="31120" y="711"/>
                    <a:pt x="31189" y="741"/>
                  </a:cubicBezTo>
                  <a:cubicBezTo>
                    <a:pt x="31162" y="794"/>
                    <a:pt x="31153" y="848"/>
                    <a:pt x="31135" y="901"/>
                  </a:cubicBezTo>
                  <a:cubicBezTo>
                    <a:pt x="31144" y="919"/>
                    <a:pt x="31153" y="928"/>
                    <a:pt x="31171" y="937"/>
                  </a:cubicBezTo>
                  <a:cubicBezTo>
                    <a:pt x="31225" y="874"/>
                    <a:pt x="31242" y="803"/>
                    <a:pt x="31225" y="723"/>
                  </a:cubicBezTo>
                  <a:lnTo>
                    <a:pt x="31225" y="723"/>
                  </a:lnTo>
                  <a:cubicBezTo>
                    <a:pt x="31323" y="723"/>
                    <a:pt x="31376" y="741"/>
                    <a:pt x="31394" y="767"/>
                  </a:cubicBezTo>
                  <a:cubicBezTo>
                    <a:pt x="31403" y="758"/>
                    <a:pt x="31412" y="758"/>
                    <a:pt x="31430" y="750"/>
                  </a:cubicBezTo>
                  <a:cubicBezTo>
                    <a:pt x="31421" y="741"/>
                    <a:pt x="31412" y="732"/>
                    <a:pt x="31412" y="723"/>
                  </a:cubicBezTo>
                  <a:lnTo>
                    <a:pt x="31412" y="723"/>
                  </a:lnTo>
                  <a:cubicBezTo>
                    <a:pt x="31457" y="723"/>
                    <a:pt x="31474" y="732"/>
                    <a:pt x="31483" y="741"/>
                  </a:cubicBezTo>
                  <a:cubicBezTo>
                    <a:pt x="31528" y="732"/>
                    <a:pt x="31599" y="723"/>
                    <a:pt x="31689" y="723"/>
                  </a:cubicBezTo>
                  <a:lnTo>
                    <a:pt x="31689" y="723"/>
                  </a:lnTo>
                  <a:cubicBezTo>
                    <a:pt x="31669" y="749"/>
                    <a:pt x="31584" y="871"/>
                    <a:pt x="31520" y="871"/>
                  </a:cubicBezTo>
                  <a:cubicBezTo>
                    <a:pt x="31498" y="871"/>
                    <a:pt x="31479" y="857"/>
                    <a:pt x="31466" y="821"/>
                  </a:cubicBezTo>
                  <a:cubicBezTo>
                    <a:pt x="31457" y="799"/>
                    <a:pt x="31445" y="790"/>
                    <a:pt x="31433" y="790"/>
                  </a:cubicBezTo>
                  <a:cubicBezTo>
                    <a:pt x="31421" y="790"/>
                    <a:pt x="31408" y="799"/>
                    <a:pt x="31394" y="812"/>
                  </a:cubicBezTo>
                  <a:cubicBezTo>
                    <a:pt x="31385" y="830"/>
                    <a:pt x="31376" y="839"/>
                    <a:pt x="31358" y="857"/>
                  </a:cubicBezTo>
                  <a:cubicBezTo>
                    <a:pt x="31358" y="865"/>
                    <a:pt x="31350" y="874"/>
                    <a:pt x="31341" y="883"/>
                  </a:cubicBezTo>
                  <a:cubicBezTo>
                    <a:pt x="31341" y="883"/>
                    <a:pt x="31341" y="874"/>
                    <a:pt x="31341" y="865"/>
                  </a:cubicBezTo>
                  <a:cubicBezTo>
                    <a:pt x="31287" y="919"/>
                    <a:pt x="31207" y="964"/>
                    <a:pt x="31127" y="999"/>
                  </a:cubicBezTo>
                  <a:cubicBezTo>
                    <a:pt x="31118" y="1044"/>
                    <a:pt x="31109" y="1097"/>
                    <a:pt x="31100" y="1142"/>
                  </a:cubicBezTo>
                  <a:cubicBezTo>
                    <a:pt x="31171" y="1160"/>
                    <a:pt x="31242" y="1187"/>
                    <a:pt x="31251" y="1249"/>
                  </a:cubicBezTo>
                  <a:cubicBezTo>
                    <a:pt x="31251" y="1294"/>
                    <a:pt x="31234" y="1320"/>
                    <a:pt x="31198" y="1338"/>
                  </a:cubicBezTo>
                  <a:cubicBezTo>
                    <a:pt x="31251" y="1320"/>
                    <a:pt x="31314" y="1303"/>
                    <a:pt x="31376" y="1276"/>
                  </a:cubicBezTo>
                  <a:cubicBezTo>
                    <a:pt x="31394" y="1249"/>
                    <a:pt x="31412" y="1222"/>
                    <a:pt x="31421" y="1204"/>
                  </a:cubicBezTo>
                  <a:cubicBezTo>
                    <a:pt x="31421" y="1178"/>
                    <a:pt x="31448" y="1142"/>
                    <a:pt x="31474" y="1106"/>
                  </a:cubicBezTo>
                  <a:cubicBezTo>
                    <a:pt x="31483" y="1080"/>
                    <a:pt x="31483" y="1062"/>
                    <a:pt x="31474" y="1062"/>
                  </a:cubicBezTo>
                  <a:lnTo>
                    <a:pt x="31474" y="1062"/>
                  </a:lnTo>
                  <a:cubicBezTo>
                    <a:pt x="31483" y="1062"/>
                    <a:pt x="31492" y="1071"/>
                    <a:pt x="31492" y="1080"/>
                  </a:cubicBezTo>
                  <a:cubicBezTo>
                    <a:pt x="31519" y="1044"/>
                    <a:pt x="31546" y="1017"/>
                    <a:pt x="31581" y="981"/>
                  </a:cubicBezTo>
                  <a:cubicBezTo>
                    <a:pt x="31528" y="973"/>
                    <a:pt x="31492" y="955"/>
                    <a:pt x="31492" y="901"/>
                  </a:cubicBezTo>
                  <a:cubicBezTo>
                    <a:pt x="31530" y="869"/>
                    <a:pt x="31570" y="853"/>
                    <a:pt x="31612" y="853"/>
                  </a:cubicBezTo>
                  <a:cubicBezTo>
                    <a:pt x="31640" y="853"/>
                    <a:pt x="31669" y="860"/>
                    <a:pt x="31697" y="874"/>
                  </a:cubicBezTo>
                  <a:cubicBezTo>
                    <a:pt x="31796" y="785"/>
                    <a:pt x="31885" y="723"/>
                    <a:pt x="31894" y="723"/>
                  </a:cubicBezTo>
                  <a:lnTo>
                    <a:pt x="31894" y="723"/>
                  </a:lnTo>
                  <a:cubicBezTo>
                    <a:pt x="31867" y="767"/>
                    <a:pt x="31787" y="1178"/>
                    <a:pt x="31822" y="1178"/>
                  </a:cubicBezTo>
                  <a:cubicBezTo>
                    <a:pt x="31831" y="1178"/>
                    <a:pt x="31849" y="1178"/>
                    <a:pt x="31858" y="1169"/>
                  </a:cubicBezTo>
                  <a:lnTo>
                    <a:pt x="31903" y="1169"/>
                  </a:lnTo>
                  <a:cubicBezTo>
                    <a:pt x="31947" y="1160"/>
                    <a:pt x="31992" y="1151"/>
                    <a:pt x="32019" y="1133"/>
                  </a:cubicBezTo>
                  <a:cubicBezTo>
                    <a:pt x="32036" y="1106"/>
                    <a:pt x="32072" y="1071"/>
                    <a:pt x="32108" y="1035"/>
                  </a:cubicBezTo>
                  <a:cubicBezTo>
                    <a:pt x="32126" y="981"/>
                    <a:pt x="32126" y="928"/>
                    <a:pt x="32108" y="865"/>
                  </a:cubicBezTo>
                  <a:cubicBezTo>
                    <a:pt x="32063" y="937"/>
                    <a:pt x="31956" y="1017"/>
                    <a:pt x="31938" y="1017"/>
                  </a:cubicBezTo>
                  <a:cubicBezTo>
                    <a:pt x="31858" y="1017"/>
                    <a:pt x="31974" y="812"/>
                    <a:pt x="32081" y="758"/>
                  </a:cubicBezTo>
                  <a:cubicBezTo>
                    <a:pt x="32081" y="750"/>
                    <a:pt x="32072" y="732"/>
                    <a:pt x="32072" y="723"/>
                  </a:cubicBezTo>
                  <a:lnTo>
                    <a:pt x="32072" y="723"/>
                  </a:lnTo>
                  <a:cubicBezTo>
                    <a:pt x="32220" y="723"/>
                    <a:pt x="32223" y="761"/>
                    <a:pt x="32291" y="761"/>
                  </a:cubicBezTo>
                  <a:cubicBezTo>
                    <a:pt x="32321" y="761"/>
                    <a:pt x="32364" y="754"/>
                    <a:pt x="32438" y="732"/>
                  </a:cubicBezTo>
                  <a:lnTo>
                    <a:pt x="32438" y="732"/>
                  </a:lnTo>
                  <a:cubicBezTo>
                    <a:pt x="32411" y="776"/>
                    <a:pt x="32375" y="857"/>
                    <a:pt x="32349" y="937"/>
                  </a:cubicBezTo>
                  <a:cubicBezTo>
                    <a:pt x="32516" y="951"/>
                    <a:pt x="32322" y="1096"/>
                    <a:pt x="32403" y="1096"/>
                  </a:cubicBezTo>
                  <a:cubicBezTo>
                    <a:pt x="32422" y="1096"/>
                    <a:pt x="32455" y="1089"/>
                    <a:pt x="32509" y="1071"/>
                  </a:cubicBezTo>
                  <a:lnTo>
                    <a:pt x="32509" y="1071"/>
                  </a:lnTo>
                  <a:cubicBezTo>
                    <a:pt x="32509" y="1115"/>
                    <a:pt x="32456" y="1169"/>
                    <a:pt x="32384" y="1213"/>
                  </a:cubicBezTo>
                  <a:cubicBezTo>
                    <a:pt x="32415" y="1225"/>
                    <a:pt x="32441" y="1230"/>
                    <a:pt x="32465" y="1230"/>
                  </a:cubicBezTo>
                  <a:cubicBezTo>
                    <a:pt x="32555" y="1230"/>
                    <a:pt x="32602" y="1150"/>
                    <a:pt x="32616" y="981"/>
                  </a:cubicBezTo>
                  <a:cubicBezTo>
                    <a:pt x="32616" y="984"/>
                    <a:pt x="32660" y="985"/>
                    <a:pt x="32726" y="985"/>
                  </a:cubicBezTo>
                  <a:cubicBezTo>
                    <a:pt x="32886" y="985"/>
                    <a:pt x="33177" y="979"/>
                    <a:pt x="33303" y="973"/>
                  </a:cubicBezTo>
                  <a:cubicBezTo>
                    <a:pt x="33520" y="963"/>
                    <a:pt x="33712" y="920"/>
                    <a:pt x="33882" y="920"/>
                  </a:cubicBezTo>
                  <a:cubicBezTo>
                    <a:pt x="34019" y="920"/>
                    <a:pt x="34141" y="948"/>
                    <a:pt x="34249" y="1044"/>
                  </a:cubicBezTo>
                  <a:cubicBezTo>
                    <a:pt x="34245" y="852"/>
                    <a:pt x="34349" y="803"/>
                    <a:pt x="34471" y="803"/>
                  </a:cubicBezTo>
                  <a:cubicBezTo>
                    <a:pt x="34599" y="803"/>
                    <a:pt x="34747" y="857"/>
                    <a:pt x="34811" y="857"/>
                  </a:cubicBezTo>
                  <a:cubicBezTo>
                    <a:pt x="34856" y="803"/>
                    <a:pt x="34918" y="785"/>
                    <a:pt x="34980" y="785"/>
                  </a:cubicBezTo>
                  <a:cubicBezTo>
                    <a:pt x="34997" y="780"/>
                    <a:pt x="35013" y="777"/>
                    <a:pt x="35026" y="777"/>
                  </a:cubicBezTo>
                  <a:cubicBezTo>
                    <a:pt x="35055" y="777"/>
                    <a:pt x="35075" y="790"/>
                    <a:pt x="35087" y="821"/>
                  </a:cubicBezTo>
                  <a:cubicBezTo>
                    <a:pt x="35132" y="857"/>
                    <a:pt x="35177" y="901"/>
                    <a:pt x="35203" y="964"/>
                  </a:cubicBezTo>
                  <a:cubicBezTo>
                    <a:pt x="35284" y="955"/>
                    <a:pt x="35346" y="946"/>
                    <a:pt x="35391" y="937"/>
                  </a:cubicBezTo>
                  <a:cubicBezTo>
                    <a:pt x="35391" y="937"/>
                    <a:pt x="35382" y="937"/>
                    <a:pt x="35382" y="928"/>
                  </a:cubicBezTo>
                  <a:cubicBezTo>
                    <a:pt x="35373" y="937"/>
                    <a:pt x="35373" y="937"/>
                    <a:pt x="35364" y="937"/>
                  </a:cubicBezTo>
                  <a:cubicBezTo>
                    <a:pt x="35364" y="928"/>
                    <a:pt x="35373" y="928"/>
                    <a:pt x="35382" y="928"/>
                  </a:cubicBezTo>
                  <a:cubicBezTo>
                    <a:pt x="35409" y="919"/>
                    <a:pt x="35444" y="901"/>
                    <a:pt x="35480" y="892"/>
                  </a:cubicBezTo>
                  <a:cubicBezTo>
                    <a:pt x="35462" y="857"/>
                    <a:pt x="35293" y="821"/>
                    <a:pt x="35284" y="794"/>
                  </a:cubicBezTo>
                  <a:lnTo>
                    <a:pt x="35284" y="794"/>
                  </a:lnTo>
                  <a:cubicBezTo>
                    <a:pt x="35426" y="803"/>
                    <a:pt x="35596" y="803"/>
                    <a:pt x="35757" y="821"/>
                  </a:cubicBezTo>
                  <a:cubicBezTo>
                    <a:pt x="35792" y="812"/>
                    <a:pt x="35828" y="812"/>
                    <a:pt x="35864" y="803"/>
                  </a:cubicBezTo>
                  <a:cubicBezTo>
                    <a:pt x="35855" y="794"/>
                    <a:pt x="35855" y="785"/>
                    <a:pt x="35846" y="767"/>
                  </a:cubicBezTo>
                  <a:cubicBezTo>
                    <a:pt x="35846" y="751"/>
                    <a:pt x="35864" y="742"/>
                    <a:pt x="35885" y="742"/>
                  </a:cubicBezTo>
                  <a:cubicBezTo>
                    <a:pt x="35912" y="742"/>
                    <a:pt x="35943" y="756"/>
                    <a:pt x="35953" y="785"/>
                  </a:cubicBezTo>
                  <a:cubicBezTo>
                    <a:pt x="36243" y="735"/>
                    <a:pt x="36579" y="702"/>
                    <a:pt x="36824" y="702"/>
                  </a:cubicBezTo>
                  <a:cubicBezTo>
                    <a:pt x="36971" y="702"/>
                    <a:pt x="37086" y="714"/>
                    <a:pt x="37139" y="741"/>
                  </a:cubicBezTo>
                  <a:cubicBezTo>
                    <a:pt x="37130" y="758"/>
                    <a:pt x="36925" y="1062"/>
                    <a:pt x="36916" y="1062"/>
                  </a:cubicBezTo>
                  <a:cubicBezTo>
                    <a:pt x="36907" y="1026"/>
                    <a:pt x="36898" y="1008"/>
                    <a:pt x="36881" y="981"/>
                  </a:cubicBezTo>
                  <a:lnTo>
                    <a:pt x="36881" y="981"/>
                  </a:lnTo>
                  <a:cubicBezTo>
                    <a:pt x="36881" y="1062"/>
                    <a:pt x="36952" y="1106"/>
                    <a:pt x="37014" y="1178"/>
                  </a:cubicBezTo>
                  <a:cubicBezTo>
                    <a:pt x="37157" y="1097"/>
                    <a:pt x="37184" y="990"/>
                    <a:pt x="37095" y="857"/>
                  </a:cubicBezTo>
                  <a:lnTo>
                    <a:pt x="37353" y="857"/>
                  </a:lnTo>
                  <a:cubicBezTo>
                    <a:pt x="37358" y="848"/>
                    <a:pt x="37369" y="843"/>
                    <a:pt x="37388" y="843"/>
                  </a:cubicBezTo>
                  <a:cubicBezTo>
                    <a:pt x="37407" y="843"/>
                    <a:pt x="37434" y="848"/>
                    <a:pt x="37469" y="857"/>
                  </a:cubicBezTo>
                  <a:cubicBezTo>
                    <a:pt x="37844" y="865"/>
                    <a:pt x="38219" y="865"/>
                    <a:pt x="38593" y="892"/>
                  </a:cubicBezTo>
                  <a:cubicBezTo>
                    <a:pt x="38694" y="892"/>
                    <a:pt x="38857" y="924"/>
                    <a:pt x="39016" y="942"/>
                  </a:cubicBezTo>
                  <a:lnTo>
                    <a:pt x="39016" y="942"/>
                  </a:lnTo>
                  <a:cubicBezTo>
                    <a:pt x="39013" y="941"/>
                    <a:pt x="39009" y="939"/>
                    <a:pt x="39004" y="937"/>
                  </a:cubicBezTo>
                  <a:cubicBezTo>
                    <a:pt x="39075" y="937"/>
                    <a:pt x="39138" y="946"/>
                    <a:pt x="39200" y="964"/>
                  </a:cubicBezTo>
                  <a:cubicBezTo>
                    <a:pt x="39334" y="964"/>
                    <a:pt x="39432" y="937"/>
                    <a:pt x="39387" y="830"/>
                  </a:cubicBezTo>
                  <a:cubicBezTo>
                    <a:pt x="39392" y="829"/>
                    <a:pt x="39397" y="829"/>
                    <a:pt x="39404" y="829"/>
                  </a:cubicBezTo>
                  <a:cubicBezTo>
                    <a:pt x="39470" y="829"/>
                    <a:pt x="39620" y="871"/>
                    <a:pt x="39726" y="928"/>
                  </a:cubicBezTo>
                  <a:cubicBezTo>
                    <a:pt x="39717" y="901"/>
                    <a:pt x="39700" y="865"/>
                    <a:pt x="39691" y="830"/>
                  </a:cubicBezTo>
                  <a:cubicBezTo>
                    <a:pt x="39994" y="830"/>
                    <a:pt x="40306" y="812"/>
                    <a:pt x="40610" y="794"/>
                  </a:cubicBezTo>
                  <a:lnTo>
                    <a:pt x="40610" y="794"/>
                  </a:lnTo>
                  <a:cubicBezTo>
                    <a:pt x="40583" y="874"/>
                    <a:pt x="40520" y="937"/>
                    <a:pt x="40449" y="999"/>
                  </a:cubicBezTo>
                  <a:cubicBezTo>
                    <a:pt x="40485" y="990"/>
                    <a:pt x="40520" y="990"/>
                    <a:pt x="40538" y="981"/>
                  </a:cubicBezTo>
                  <a:cubicBezTo>
                    <a:pt x="40627" y="964"/>
                    <a:pt x="40726" y="946"/>
                    <a:pt x="40815" y="919"/>
                  </a:cubicBezTo>
                  <a:cubicBezTo>
                    <a:pt x="41073" y="732"/>
                    <a:pt x="41555" y="732"/>
                    <a:pt x="41948" y="723"/>
                  </a:cubicBezTo>
                  <a:lnTo>
                    <a:pt x="41948" y="723"/>
                  </a:lnTo>
                  <a:cubicBezTo>
                    <a:pt x="41939" y="732"/>
                    <a:pt x="41939" y="741"/>
                    <a:pt x="41930" y="750"/>
                  </a:cubicBezTo>
                  <a:cubicBezTo>
                    <a:pt x="41957" y="758"/>
                    <a:pt x="41983" y="758"/>
                    <a:pt x="42019" y="767"/>
                  </a:cubicBezTo>
                  <a:cubicBezTo>
                    <a:pt x="41997" y="823"/>
                    <a:pt x="41971" y="851"/>
                    <a:pt x="41944" y="851"/>
                  </a:cubicBezTo>
                  <a:cubicBezTo>
                    <a:pt x="41928" y="851"/>
                    <a:pt x="41911" y="841"/>
                    <a:pt x="41894" y="821"/>
                  </a:cubicBezTo>
                  <a:cubicBezTo>
                    <a:pt x="41876" y="865"/>
                    <a:pt x="41867" y="910"/>
                    <a:pt x="41859" y="964"/>
                  </a:cubicBezTo>
                  <a:cubicBezTo>
                    <a:pt x="41894" y="964"/>
                    <a:pt x="41930" y="973"/>
                    <a:pt x="41957" y="973"/>
                  </a:cubicBezTo>
                  <a:cubicBezTo>
                    <a:pt x="41975" y="955"/>
                    <a:pt x="42010" y="928"/>
                    <a:pt x="42055" y="892"/>
                  </a:cubicBezTo>
                  <a:cubicBezTo>
                    <a:pt x="42082" y="848"/>
                    <a:pt x="42108" y="794"/>
                    <a:pt x="42135" y="794"/>
                  </a:cubicBezTo>
                  <a:cubicBezTo>
                    <a:pt x="42171" y="794"/>
                    <a:pt x="42198" y="785"/>
                    <a:pt x="42224" y="785"/>
                  </a:cubicBezTo>
                  <a:cubicBezTo>
                    <a:pt x="42296" y="741"/>
                    <a:pt x="42358" y="705"/>
                    <a:pt x="42376" y="705"/>
                  </a:cubicBezTo>
                  <a:lnTo>
                    <a:pt x="42376" y="705"/>
                  </a:lnTo>
                  <a:cubicBezTo>
                    <a:pt x="42367" y="714"/>
                    <a:pt x="42358" y="741"/>
                    <a:pt x="42358" y="767"/>
                  </a:cubicBezTo>
                  <a:cubicBezTo>
                    <a:pt x="42412" y="758"/>
                    <a:pt x="42474" y="750"/>
                    <a:pt x="42537" y="750"/>
                  </a:cubicBezTo>
                  <a:cubicBezTo>
                    <a:pt x="42554" y="732"/>
                    <a:pt x="42572" y="723"/>
                    <a:pt x="42599" y="714"/>
                  </a:cubicBezTo>
                  <a:cubicBezTo>
                    <a:pt x="42607" y="709"/>
                    <a:pt x="42614" y="706"/>
                    <a:pt x="42620" y="706"/>
                  </a:cubicBezTo>
                  <a:cubicBezTo>
                    <a:pt x="42636" y="706"/>
                    <a:pt x="42649" y="719"/>
                    <a:pt x="42661" y="732"/>
                  </a:cubicBezTo>
                  <a:lnTo>
                    <a:pt x="42715" y="732"/>
                  </a:lnTo>
                  <a:cubicBezTo>
                    <a:pt x="42715" y="714"/>
                    <a:pt x="42715" y="714"/>
                    <a:pt x="42715" y="714"/>
                  </a:cubicBezTo>
                  <a:cubicBezTo>
                    <a:pt x="42724" y="714"/>
                    <a:pt x="42733" y="714"/>
                    <a:pt x="42742" y="723"/>
                  </a:cubicBezTo>
                  <a:lnTo>
                    <a:pt x="42876" y="723"/>
                  </a:lnTo>
                  <a:cubicBezTo>
                    <a:pt x="42876" y="732"/>
                    <a:pt x="42867" y="785"/>
                    <a:pt x="42840" y="848"/>
                  </a:cubicBezTo>
                  <a:cubicBezTo>
                    <a:pt x="42876" y="883"/>
                    <a:pt x="42902" y="928"/>
                    <a:pt x="42929" y="937"/>
                  </a:cubicBezTo>
                  <a:cubicBezTo>
                    <a:pt x="42974" y="910"/>
                    <a:pt x="43027" y="874"/>
                    <a:pt x="43081" y="839"/>
                  </a:cubicBezTo>
                  <a:cubicBezTo>
                    <a:pt x="43045" y="794"/>
                    <a:pt x="43018" y="758"/>
                    <a:pt x="43000" y="723"/>
                  </a:cubicBezTo>
                  <a:lnTo>
                    <a:pt x="43000" y="723"/>
                  </a:lnTo>
                  <a:cubicBezTo>
                    <a:pt x="43081" y="723"/>
                    <a:pt x="43152" y="741"/>
                    <a:pt x="43223" y="758"/>
                  </a:cubicBezTo>
                  <a:cubicBezTo>
                    <a:pt x="43271" y="735"/>
                    <a:pt x="43319" y="723"/>
                    <a:pt x="43364" y="723"/>
                  </a:cubicBezTo>
                  <a:cubicBezTo>
                    <a:pt x="43385" y="723"/>
                    <a:pt x="43405" y="725"/>
                    <a:pt x="43424" y="731"/>
                  </a:cubicBezTo>
                  <a:lnTo>
                    <a:pt x="43424" y="731"/>
                  </a:lnTo>
                  <a:cubicBezTo>
                    <a:pt x="43424" y="731"/>
                    <a:pt x="43424" y="731"/>
                    <a:pt x="43424" y="731"/>
                  </a:cubicBezTo>
                  <a:cubicBezTo>
                    <a:pt x="43409" y="731"/>
                    <a:pt x="43402" y="771"/>
                    <a:pt x="43402" y="812"/>
                  </a:cubicBezTo>
                  <a:cubicBezTo>
                    <a:pt x="43438" y="821"/>
                    <a:pt x="43464" y="830"/>
                    <a:pt x="43482" y="830"/>
                  </a:cubicBezTo>
                  <a:cubicBezTo>
                    <a:pt x="43491" y="839"/>
                    <a:pt x="43500" y="857"/>
                    <a:pt x="43500" y="874"/>
                  </a:cubicBezTo>
                  <a:cubicBezTo>
                    <a:pt x="43527" y="830"/>
                    <a:pt x="43527" y="776"/>
                    <a:pt x="43518" y="723"/>
                  </a:cubicBezTo>
                  <a:lnTo>
                    <a:pt x="43518" y="723"/>
                  </a:lnTo>
                  <a:cubicBezTo>
                    <a:pt x="43803" y="723"/>
                    <a:pt x="43687" y="857"/>
                    <a:pt x="43527" y="946"/>
                  </a:cubicBezTo>
                  <a:cubicBezTo>
                    <a:pt x="43545" y="981"/>
                    <a:pt x="43571" y="1017"/>
                    <a:pt x="43625" y="1026"/>
                  </a:cubicBezTo>
                  <a:cubicBezTo>
                    <a:pt x="43634" y="1027"/>
                    <a:pt x="43643" y="1028"/>
                    <a:pt x="43652" y="1028"/>
                  </a:cubicBezTo>
                  <a:cubicBezTo>
                    <a:pt x="43712" y="1028"/>
                    <a:pt x="43767" y="1002"/>
                    <a:pt x="43821" y="964"/>
                  </a:cubicBezTo>
                  <a:cubicBezTo>
                    <a:pt x="43803" y="955"/>
                    <a:pt x="43785" y="937"/>
                    <a:pt x="43785" y="901"/>
                  </a:cubicBezTo>
                  <a:cubicBezTo>
                    <a:pt x="43822" y="871"/>
                    <a:pt x="43862" y="853"/>
                    <a:pt x="43904" y="853"/>
                  </a:cubicBezTo>
                  <a:cubicBezTo>
                    <a:pt x="43924" y="853"/>
                    <a:pt x="43944" y="857"/>
                    <a:pt x="43964" y="865"/>
                  </a:cubicBezTo>
                  <a:cubicBezTo>
                    <a:pt x="44062" y="794"/>
                    <a:pt x="44151" y="723"/>
                    <a:pt x="44258" y="723"/>
                  </a:cubicBezTo>
                  <a:lnTo>
                    <a:pt x="44258" y="723"/>
                  </a:lnTo>
                  <a:cubicBezTo>
                    <a:pt x="44240" y="767"/>
                    <a:pt x="44240" y="812"/>
                    <a:pt x="44267" y="857"/>
                  </a:cubicBezTo>
                  <a:cubicBezTo>
                    <a:pt x="44312" y="803"/>
                    <a:pt x="44365" y="750"/>
                    <a:pt x="44419" y="750"/>
                  </a:cubicBezTo>
                  <a:cubicBezTo>
                    <a:pt x="44463" y="794"/>
                    <a:pt x="44401" y="874"/>
                    <a:pt x="44330" y="937"/>
                  </a:cubicBezTo>
                  <a:cubicBezTo>
                    <a:pt x="44356" y="964"/>
                    <a:pt x="44392" y="990"/>
                    <a:pt x="44419" y="1017"/>
                  </a:cubicBezTo>
                  <a:cubicBezTo>
                    <a:pt x="44463" y="973"/>
                    <a:pt x="44517" y="946"/>
                    <a:pt x="44553" y="946"/>
                  </a:cubicBezTo>
                  <a:cubicBezTo>
                    <a:pt x="44571" y="937"/>
                    <a:pt x="44588" y="937"/>
                    <a:pt x="44606" y="937"/>
                  </a:cubicBezTo>
                  <a:cubicBezTo>
                    <a:pt x="44614" y="893"/>
                    <a:pt x="44627" y="861"/>
                    <a:pt x="44656" y="861"/>
                  </a:cubicBezTo>
                  <a:cubicBezTo>
                    <a:pt x="44663" y="861"/>
                    <a:pt x="44670" y="862"/>
                    <a:pt x="44678" y="865"/>
                  </a:cubicBezTo>
                  <a:cubicBezTo>
                    <a:pt x="44722" y="906"/>
                    <a:pt x="44777" y="922"/>
                    <a:pt x="44841" y="922"/>
                  </a:cubicBezTo>
                  <a:cubicBezTo>
                    <a:pt x="45057" y="922"/>
                    <a:pt x="45363" y="739"/>
                    <a:pt x="45632" y="732"/>
                  </a:cubicBezTo>
                  <a:cubicBezTo>
                    <a:pt x="45653" y="731"/>
                    <a:pt x="45675" y="730"/>
                    <a:pt x="45697" y="730"/>
                  </a:cubicBezTo>
                  <a:cubicBezTo>
                    <a:pt x="46093" y="730"/>
                    <a:pt x="46619" y="884"/>
                    <a:pt x="46881" y="1213"/>
                  </a:cubicBezTo>
                  <a:cubicBezTo>
                    <a:pt x="47008" y="1000"/>
                    <a:pt x="47213" y="776"/>
                    <a:pt x="47323" y="776"/>
                  </a:cubicBezTo>
                  <a:cubicBezTo>
                    <a:pt x="47383" y="776"/>
                    <a:pt x="47415" y="843"/>
                    <a:pt x="47390" y="1017"/>
                  </a:cubicBezTo>
                  <a:cubicBezTo>
                    <a:pt x="47604" y="865"/>
                    <a:pt x="47845" y="776"/>
                    <a:pt x="48148" y="758"/>
                  </a:cubicBezTo>
                  <a:cubicBezTo>
                    <a:pt x="48153" y="748"/>
                    <a:pt x="48164" y="744"/>
                    <a:pt x="48178" y="744"/>
                  </a:cubicBezTo>
                  <a:cubicBezTo>
                    <a:pt x="48188" y="744"/>
                    <a:pt x="48199" y="746"/>
                    <a:pt x="48210" y="750"/>
                  </a:cubicBezTo>
                  <a:cubicBezTo>
                    <a:pt x="48228" y="750"/>
                    <a:pt x="48282" y="758"/>
                    <a:pt x="48344" y="767"/>
                  </a:cubicBezTo>
                  <a:cubicBezTo>
                    <a:pt x="48478" y="750"/>
                    <a:pt x="48603" y="732"/>
                    <a:pt x="48728" y="723"/>
                  </a:cubicBezTo>
                  <a:cubicBezTo>
                    <a:pt x="48728" y="714"/>
                    <a:pt x="48719" y="714"/>
                    <a:pt x="48710" y="705"/>
                  </a:cubicBezTo>
                  <a:cubicBezTo>
                    <a:pt x="48800" y="700"/>
                    <a:pt x="49118" y="660"/>
                    <a:pt x="49324" y="660"/>
                  </a:cubicBezTo>
                  <a:cubicBezTo>
                    <a:pt x="49465" y="660"/>
                    <a:pt x="49554" y="679"/>
                    <a:pt x="49477" y="741"/>
                  </a:cubicBezTo>
                  <a:cubicBezTo>
                    <a:pt x="49745" y="687"/>
                    <a:pt x="49995" y="625"/>
                    <a:pt x="50262" y="598"/>
                  </a:cubicBezTo>
                  <a:lnTo>
                    <a:pt x="50262" y="598"/>
                  </a:lnTo>
                  <a:cubicBezTo>
                    <a:pt x="50244" y="607"/>
                    <a:pt x="50048" y="803"/>
                    <a:pt x="50102" y="803"/>
                  </a:cubicBezTo>
                  <a:cubicBezTo>
                    <a:pt x="50235" y="785"/>
                    <a:pt x="50450" y="651"/>
                    <a:pt x="50601" y="616"/>
                  </a:cubicBezTo>
                  <a:cubicBezTo>
                    <a:pt x="50735" y="580"/>
                    <a:pt x="50878" y="562"/>
                    <a:pt x="51012" y="553"/>
                  </a:cubicBezTo>
                  <a:cubicBezTo>
                    <a:pt x="51053" y="535"/>
                    <a:pt x="51086" y="526"/>
                    <a:pt x="51111" y="526"/>
                  </a:cubicBezTo>
                  <a:cubicBezTo>
                    <a:pt x="51170" y="526"/>
                    <a:pt x="51178" y="580"/>
                    <a:pt x="51128" y="687"/>
                  </a:cubicBezTo>
                  <a:cubicBezTo>
                    <a:pt x="51279" y="642"/>
                    <a:pt x="51422" y="598"/>
                    <a:pt x="51574" y="553"/>
                  </a:cubicBezTo>
                  <a:cubicBezTo>
                    <a:pt x="51591" y="542"/>
                    <a:pt x="51608" y="537"/>
                    <a:pt x="51623" y="537"/>
                  </a:cubicBezTo>
                  <a:cubicBezTo>
                    <a:pt x="51669" y="537"/>
                    <a:pt x="51696" y="584"/>
                    <a:pt x="51663" y="651"/>
                  </a:cubicBezTo>
                  <a:cubicBezTo>
                    <a:pt x="51645" y="607"/>
                    <a:pt x="51618" y="571"/>
                    <a:pt x="51574" y="553"/>
                  </a:cubicBezTo>
                  <a:lnTo>
                    <a:pt x="51574" y="553"/>
                  </a:lnTo>
                  <a:cubicBezTo>
                    <a:pt x="51600" y="616"/>
                    <a:pt x="51636" y="678"/>
                    <a:pt x="51672" y="741"/>
                  </a:cubicBezTo>
                  <a:cubicBezTo>
                    <a:pt x="51695" y="628"/>
                    <a:pt x="51735" y="575"/>
                    <a:pt x="51784" y="575"/>
                  </a:cubicBezTo>
                  <a:cubicBezTo>
                    <a:pt x="51787" y="575"/>
                    <a:pt x="51789" y="575"/>
                    <a:pt x="51792" y="575"/>
                  </a:cubicBezTo>
                  <a:lnTo>
                    <a:pt x="51792" y="575"/>
                  </a:lnTo>
                  <a:cubicBezTo>
                    <a:pt x="51788" y="571"/>
                    <a:pt x="51790" y="571"/>
                    <a:pt x="51797" y="571"/>
                  </a:cubicBezTo>
                  <a:cubicBezTo>
                    <a:pt x="51797" y="571"/>
                    <a:pt x="51797" y="571"/>
                    <a:pt x="51797" y="576"/>
                  </a:cubicBezTo>
                  <a:lnTo>
                    <a:pt x="51797" y="576"/>
                  </a:lnTo>
                  <a:cubicBezTo>
                    <a:pt x="51795" y="575"/>
                    <a:pt x="51793" y="575"/>
                    <a:pt x="51792" y="575"/>
                  </a:cubicBezTo>
                  <a:lnTo>
                    <a:pt x="51792" y="575"/>
                  </a:lnTo>
                  <a:cubicBezTo>
                    <a:pt x="51793" y="576"/>
                    <a:pt x="51795" y="578"/>
                    <a:pt x="51797" y="580"/>
                  </a:cubicBezTo>
                  <a:cubicBezTo>
                    <a:pt x="51797" y="578"/>
                    <a:pt x="51797" y="577"/>
                    <a:pt x="51797" y="576"/>
                  </a:cubicBezTo>
                  <a:lnTo>
                    <a:pt x="51797" y="576"/>
                  </a:lnTo>
                  <a:cubicBezTo>
                    <a:pt x="51819" y="579"/>
                    <a:pt x="51843" y="593"/>
                    <a:pt x="51868" y="616"/>
                  </a:cubicBezTo>
                  <a:cubicBezTo>
                    <a:pt x="51939" y="642"/>
                    <a:pt x="51948" y="669"/>
                    <a:pt x="51895" y="687"/>
                  </a:cubicBezTo>
                  <a:cubicBezTo>
                    <a:pt x="51993" y="687"/>
                    <a:pt x="52198" y="741"/>
                    <a:pt x="52412" y="821"/>
                  </a:cubicBezTo>
                  <a:cubicBezTo>
                    <a:pt x="52573" y="812"/>
                    <a:pt x="52733" y="803"/>
                    <a:pt x="52903" y="794"/>
                  </a:cubicBezTo>
                  <a:lnTo>
                    <a:pt x="52903" y="794"/>
                  </a:lnTo>
                  <a:cubicBezTo>
                    <a:pt x="52876" y="865"/>
                    <a:pt x="52823" y="928"/>
                    <a:pt x="52751" y="981"/>
                  </a:cubicBezTo>
                  <a:cubicBezTo>
                    <a:pt x="52814" y="1017"/>
                    <a:pt x="52867" y="1053"/>
                    <a:pt x="52912" y="1097"/>
                  </a:cubicBezTo>
                  <a:cubicBezTo>
                    <a:pt x="52964" y="1053"/>
                    <a:pt x="53042" y="983"/>
                    <a:pt x="53044" y="982"/>
                  </a:cubicBezTo>
                  <a:lnTo>
                    <a:pt x="53044" y="982"/>
                  </a:lnTo>
                  <a:cubicBezTo>
                    <a:pt x="53280" y="732"/>
                    <a:pt x="53817" y="740"/>
                    <a:pt x="54241" y="723"/>
                  </a:cubicBezTo>
                  <a:lnTo>
                    <a:pt x="54241" y="723"/>
                  </a:lnTo>
                  <a:cubicBezTo>
                    <a:pt x="54082" y="948"/>
                    <a:pt x="54129" y="1266"/>
                    <a:pt x="54325" y="1266"/>
                  </a:cubicBezTo>
                  <a:cubicBezTo>
                    <a:pt x="54393" y="1266"/>
                    <a:pt x="54479" y="1228"/>
                    <a:pt x="54580" y="1133"/>
                  </a:cubicBezTo>
                  <a:cubicBezTo>
                    <a:pt x="54598" y="1022"/>
                    <a:pt x="54549" y="966"/>
                    <a:pt x="54433" y="966"/>
                  </a:cubicBezTo>
                  <a:cubicBezTo>
                    <a:pt x="54382" y="966"/>
                    <a:pt x="54318" y="977"/>
                    <a:pt x="54241" y="999"/>
                  </a:cubicBezTo>
                  <a:cubicBezTo>
                    <a:pt x="54205" y="973"/>
                    <a:pt x="54607" y="714"/>
                    <a:pt x="54669" y="705"/>
                  </a:cubicBezTo>
                  <a:lnTo>
                    <a:pt x="54669" y="705"/>
                  </a:lnTo>
                  <a:cubicBezTo>
                    <a:pt x="54636" y="738"/>
                    <a:pt x="54604" y="988"/>
                    <a:pt x="54702" y="988"/>
                  </a:cubicBezTo>
                  <a:cubicBezTo>
                    <a:pt x="54711" y="988"/>
                    <a:pt x="54721" y="986"/>
                    <a:pt x="54732" y="981"/>
                  </a:cubicBezTo>
                  <a:cubicBezTo>
                    <a:pt x="54892" y="919"/>
                    <a:pt x="54714" y="776"/>
                    <a:pt x="54883" y="714"/>
                  </a:cubicBezTo>
                  <a:cubicBezTo>
                    <a:pt x="54893" y="710"/>
                    <a:pt x="54901" y="708"/>
                    <a:pt x="54909" y="708"/>
                  </a:cubicBezTo>
                  <a:cubicBezTo>
                    <a:pt x="54988" y="708"/>
                    <a:pt x="54977" y="904"/>
                    <a:pt x="55026" y="937"/>
                  </a:cubicBezTo>
                  <a:cubicBezTo>
                    <a:pt x="55031" y="940"/>
                    <a:pt x="55036" y="942"/>
                    <a:pt x="55039" y="942"/>
                  </a:cubicBezTo>
                  <a:cubicBezTo>
                    <a:pt x="55082" y="942"/>
                    <a:pt x="55005" y="722"/>
                    <a:pt x="55000" y="714"/>
                  </a:cubicBezTo>
                  <a:lnTo>
                    <a:pt x="55000" y="714"/>
                  </a:lnTo>
                  <a:cubicBezTo>
                    <a:pt x="55057" y="715"/>
                    <a:pt x="55184" y="951"/>
                    <a:pt x="55237" y="951"/>
                  </a:cubicBezTo>
                  <a:cubicBezTo>
                    <a:pt x="55242" y="951"/>
                    <a:pt x="55246" y="949"/>
                    <a:pt x="55249" y="946"/>
                  </a:cubicBezTo>
                  <a:lnTo>
                    <a:pt x="55249" y="946"/>
                  </a:lnTo>
                  <a:cubicBezTo>
                    <a:pt x="55115" y="1080"/>
                    <a:pt x="54749" y="1115"/>
                    <a:pt x="54678" y="1231"/>
                  </a:cubicBezTo>
                  <a:cubicBezTo>
                    <a:pt x="54677" y="1234"/>
                    <a:pt x="54688" y="1235"/>
                    <a:pt x="54708" y="1235"/>
                  </a:cubicBezTo>
                  <a:cubicBezTo>
                    <a:pt x="54795" y="1235"/>
                    <a:pt x="55047" y="1212"/>
                    <a:pt x="55122" y="1212"/>
                  </a:cubicBezTo>
                  <a:cubicBezTo>
                    <a:pt x="55132" y="1212"/>
                    <a:pt x="55139" y="1213"/>
                    <a:pt x="55142" y="1213"/>
                  </a:cubicBezTo>
                  <a:cubicBezTo>
                    <a:pt x="55205" y="1235"/>
                    <a:pt x="55249" y="1242"/>
                    <a:pt x="55282" y="1242"/>
                  </a:cubicBezTo>
                  <a:cubicBezTo>
                    <a:pt x="55355" y="1242"/>
                    <a:pt x="55366" y="1204"/>
                    <a:pt x="55382" y="1204"/>
                  </a:cubicBezTo>
                  <a:cubicBezTo>
                    <a:pt x="55398" y="1204"/>
                    <a:pt x="55417" y="1239"/>
                    <a:pt x="55499" y="1374"/>
                  </a:cubicBezTo>
                  <a:cubicBezTo>
                    <a:pt x="55793" y="1196"/>
                    <a:pt x="55365" y="883"/>
                    <a:pt x="55294" y="723"/>
                  </a:cubicBezTo>
                  <a:lnTo>
                    <a:pt x="55294" y="723"/>
                  </a:lnTo>
                  <a:cubicBezTo>
                    <a:pt x="55508" y="732"/>
                    <a:pt x="55704" y="812"/>
                    <a:pt x="55775" y="830"/>
                  </a:cubicBezTo>
                  <a:cubicBezTo>
                    <a:pt x="55811" y="839"/>
                    <a:pt x="55784" y="1008"/>
                    <a:pt x="55918" y="1026"/>
                  </a:cubicBezTo>
                  <a:cubicBezTo>
                    <a:pt x="55927" y="1027"/>
                    <a:pt x="55936" y="1028"/>
                    <a:pt x="55945" y="1028"/>
                  </a:cubicBezTo>
                  <a:cubicBezTo>
                    <a:pt x="56163" y="1028"/>
                    <a:pt x="56329" y="723"/>
                    <a:pt x="56552" y="723"/>
                  </a:cubicBezTo>
                  <a:lnTo>
                    <a:pt x="56552" y="723"/>
                  </a:lnTo>
                  <a:cubicBezTo>
                    <a:pt x="56462" y="919"/>
                    <a:pt x="56837" y="1062"/>
                    <a:pt x="56899" y="1196"/>
                  </a:cubicBezTo>
                  <a:cubicBezTo>
                    <a:pt x="56899" y="1071"/>
                    <a:pt x="56876" y="862"/>
                    <a:pt x="56952" y="862"/>
                  </a:cubicBezTo>
                  <a:cubicBezTo>
                    <a:pt x="56958" y="862"/>
                    <a:pt x="56964" y="863"/>
                    <a:pt x="56971" y="865"/>
                  </a:cubicBezTo>
                  <a:cubicBezTo>
                    <a:pt x="57015" y="906"/>
                    <a:pt x="57071" y="922"/>
                    <a:pt x="57134" y="922"/>
                  </a:cubicBezTo>
                  <a:cubicBezTo>
                    <a:pt x="57350" y="922"/>
                    <a:pt x="57656" y="739"/>
                    <a:pt x="57925" y="732"/>
                  </a:cubicBezTo>
                  <a:cubicBezTo>
                    <a:pt x="57944" y="731"/>
                    <a:pt x="57963" y="731"/>
                    <a:pt x="57983" y="731"/>
                  </a:cubicBezTo>
                  <a:cubicBezTo>
                    <a:pt x="58436" y="731"/>
                    <a:pt x="59067" y="929"/>
                    <a:pt x="59272" y="1365"/>
                  </a:cubicBezTo>
                  <a:cubicBezTo>
                    <a:pt x="59638" y="999"/>
                    <a:pt x="59977" y="767"/>
                    <a:pt x="60504" y="750"/>
                  </a:cubicBezTo>
                  <a:cubicBezTo>
                    <a:pt x="60547" y="750"/>
                    <a:pt x="60820" y="805"/>
                    <a:pt x="60969" y="805"/>
                  </a:cubicBezTo>
                  <a:cubicBezTo>
                    <a:pt x="61065" y="805"/>
                    <a:pt x="61108" y="782"/>
                    <a:pt x="61003" y="705"/>
                  </a:cubicBezTo>
                  <a:cubicBezTo>
                    <a:pt x="61093" y="700"/>
                    <a:pt x="61411" y="660"/>
                    <a:pt x="61617" y="660"/>
                  </a:cubicBezTo>
                  <a:cubicBezTo>
                    <a:pt x="61758" y="660"/>
                    <a:pt x="61847" y="679"/>
                    <a:pt x="61770" y="741"/>
                  </a:cubicBezTo>
                  <a:cubicBezTo>
                    <a:pt x="62038" y="687"/>
                    <a:pt x="62288" y="625"/>
                    <a:pt x="62555" y="598"/>
                  </a:cubicBezTo>
                  <a:lnTo>
                    <a:pt x="62555" y="598"/>
                  </a:lnTo>
                  <a:cubicBezTo>
                    <a:pt x="62538" y="607"/>
                    <a:pt x="62341" y="803"/>
                    <a:pt x="62386" y="803"/>
                  </a:cubicBezTo>
                  <a:cubicBezTo>
                    <a:pt x="62529" y="785"/>
                    <a:pt x="62743" y="651"/>
                    <a:pt x="62894" y="616"/>
                  </a:cubicBezTo>
                  <a:cubicBezTo>
                    <a:pt x="63028" y="580"/>
                    <a:pt x="63171" y="562"/>
                    <a:pt x="63305" y="553"/>
                  </a:cubicBezTo>
                  <a:cubicBezTo>
                    <a:pt x="63346" y="535"/>
                    <a:pt x="63379" y="526"/>
                    <a:pt x="63403" y="526"/>
                  </a:cubicBezTo>
                  <a:close/>
                  <a:moveTo>
                    <a:pt x="1" y="0"/>
                  </a:moveTo>
                  <a:lnTo>
                    <a:pt x="1" y="37459"/>
                  </a:lnTo>
                  <a:lnTo>
                    <a:pt x="66588" y="37459"/>
                  </a:lnTo>
                  <a:lnTo>
                    <a:pt x="665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1" name="Google Shape;2171;p5"/>
            <p:cNvGrpSpPr/>
            <p:nvPr/>
          </p:nvGrpSpPr>
          <p:grpSpPr>
            <a:xfrm>
              <a:off x="52208" y="71668"/>
              <a:ext cx="9036782" cy="5001011"/>
              <a:chOff x="52208" y="71668"/>
              <a:chExt cx="9036782" cy="5001011"/>
            </a:xfrm>
          </p:grpSpPr>
          <p:sp>
            <p:nvSpPr>
              <p:cNvPr id="2172" name="Google Shape;2172;p5"/>
              <p:cNvSpPr/>
              <p:nvPr/>
            </p:nvSpPr>
            <p:spPr>
              <a:xfrm>
                <a:off x="62919" y="3955016"/>
                <a:ext cx="28563" cy="37626"/>
              </a:xfrm>
              <a:custGeom>
                <a:avLst/>
                <a:gdLst/>
                <a:ahLst/>
                <a:cxnLst/>
                <a:rect l="l" t="t" r="r" b="b"/>
                <a:pathLst>
                  <a:path w="208" h="274" extrusionOk="0">
                    <a:moveTo>
                      <a:pt x="54" y="1"/>
                    </a:moveTo>
                    <a:cubicBezTo>
                      <a:pt x="45" y="1"/>
                      <a:pt x="35" y="2"/>
                      <a:pt x="25" y="5"/>
                    </a:cubicBezTo>
                    <a:cubicBezTo>
                      <a:pt x="34" y="76"/>
                      <a:pt x="132" y="85"/>
                      <a:pt x="132" y="148"/>
                    </a:cubicBezTo>
                    <a:lnTo>
                      <a:pt x="132" y="148"/>
                    </a:lnTo>
                    <a:cubicBezTo>
                      <a:pt x="132" y="147"/>
                      <a:pt x="131" y="146"/>
                      <a:pt x="130" y="146"/>
                    </a:cubicBezTo>
                    <a:cubicBezTo>
                      <a:pt x="117" y="146"/>
                      <a:pt x="0" y="273"/>
                      <a:pt x="34" y="273"/>
                    </a:cubicBezTo>
                    <a:cubicBezTo>
                      <a:pt x="39" y="273"/>
                      <a:pt x="43" y="273"/>
                      <a:pt x="48" y="273"/>
                    </a:cubicBezTo>
                    <a:cubicBezTo>
                      <a:pt x="208" y="273"/>
                      <a:pt x="185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5"/>
              <p:cNvSpPr/>
              <p:nvPr/>
            </p:nvSpPr>
            <p:spPr>
              <a:xfrm>
                <a:off x="112767" y="2130272"/>
                <a:ext cx="30760" cy="737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37" extrusionOk="0">
                    <a:moveTo>
                      <a:pt x="224" y="1"/>
                    </a:moveTo>
                    <a:cubicBezTo>
                      <a:pt x="99" y="251"/>
                      <a:pt x="1" y="429"/>
                      <a:pt x="197" y="536"/>
                    </a:cubicBezTo>
                    <a:cubicBezTo>
                      <a:pt x="206" y="429"/>
                      <a:pt x="206" y="313"/>
                      <a:pt x="206" y="206"/>
                    </a:cubicBezTo>
                    <a:cubicBezTo>
                      <a:pt x="215" y="135"/>
                      <a:pt x="215" y="72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5"/>
              <p:cNvSpPr/>
              <p:nvPr/>
            </p:nvSpPr>
            <p:spPr>
              <a:xfrm>
                <a:off x="136112" y="2223652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8" y="1"/>
                    </a:moveTo>
                    <a:cubicBezTo>
                      <a:pt x="7" y="1"/>
                      <a:pt x="5" y="3"/>
                      <a:pt x="0" y="8"/>
                    </a:cubicBezTo>
                    <a:lnTo>
                      <a:pt x="9" y="8"/>
                    </a:lnTo>
                    <a:cubicBezTo>
                      <a:pt x="9" y="3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5"/>
              <p:cNvSpPr/>
              <p:nvPr/>
            </p:nvSpPr>
            <p:spPr>
              <a:xfrm>
                <a:off x="104253" y="2217335"/>
                <a:ext cx="31996" cy="6618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0" y="312"/>
                      <a:pt x="116" y="232"/>
                      <a:pt x="134" y="482"/>
                    </a:cubicBezTo>
                    <a:cubicBezTo>
                      <a:pt x="134" y="437"/>
                      <a:pt x="223" y="107"/>
                      <a:pt x="232" y="54"/>
                    </a:cubicBezTo>
                    <a:cubicBezTo>
                      <a:pt x="170" y="36"/>
                      <a:pt x="107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5"/>
              <p:cNvSpPr/>
              <p:nvPr/>
            </p:nvSpPr>
            <p:spPr>
              <a:xfrm>
                <a:off x="1745801" y="5036157"/>
                <a:ext cx="67563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492" h="246" extrusionOk="0">
                    <a:moveTo>
                      <a:pt x="313" y="0"/>
                    </a:moveTo>
                    <a:lnTo>
                      <a:pt x="313" y="0"/>
                    </a:lnTo>
                    <a:cubicBezTo>
                      <a:pt x="63" y="9"/>
                      <a:pt x="152" y="161"/>
                      <a:pt x="0" y="197"/>
                    </a:cubicBezTo>
                    <a:cubicBezTo>
                      <a:pt x="165" y="231"/>
                      <a:pt x="261" y="245"/>
                      <a:pt x="314" y="245"/>
                    </a:cubicBezTo>
                    <a:cubicBezTo>
                      <a:pt x="491" y="245"/>
                      <a:pt x="168" y="83"/>
                      <a:pt x="3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5"/>
              <p:cNvSpPr/>
              <p:nvPr/>
            </p:nvSpPr>
            <p:spPr>
              <a:xfrm>
                <a:off x="1678650" y="5014048"/>
                <a:ext cx="39137" cy="3460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52" extrusionOk="0">
                    <a:moveTo>
                      <a:pt x="233" y="1"/>
                    </a:moveTo>
                    <a:cubicBezTo>
                      <a:pt x="151" y="1"/>
                      <a:pt x="0" y="251"/>
                      <a:pt x="24" y="251"/>
                    </a:cubicBezTo>
                    <a:cubicBezTo>
                      <a:pt x="24" y="251"/>
                      <a:pt x="25" y="251"/>
                      <a:pt x="26" y="251"/>
                    </a:cubicBezTo>
                    <a:cubicBezTo>
                      <a:pt x="88" y="251"/>
                      <a:pt x="284" y="206"/>
                      <a:pt x="284" y="126"/>
                    </a:cubicBezTo>
                    <a:cubicBezTo>
                      <a:pt x="284" y="34"/>
                      <a:pt x="263" y="1"/>
                      <a:pt x="23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5"/>
              <p:cNvSpPr/>
              <p:nvPr/>
            </p:nvSpPr>
            <p:spPr>
              <a:xfrm>
                <a:off x="119084" y="480753"/>
                <a:ext cx="25679" cy="4614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6" extrusionOk="0">
                    <a:moveTo>
                      <a:pt x="165" y="0"/>
                    </a:moveTo>
                    <a:cubicBezTo>
                      <a:pt x="76" y="0"/>
                      <a:pt x="0" y="236"/>
                      <a:pt x="8" y="335"/>
                    </a:cubicBezTo>
                    <a:cubicBezTo>
                      <a:pt x="89" y="201"/>
                      <a:pt x="124" y="184"/>
                      <a:pt x="187" y="5"/>
                    </a:cubicBezTo>
                    <a:cubicBezTo>
                      <a:pt x="179" y="2"/>
                      <a:pt x="172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5"/>
              <p:cNvSpPr/>
              <p:nvPr/>
            </p:nvSpPr>
            <p:spPr>
              <a:xfrm>
                <a:off x="139682" y="460566"/>
                <a:ext cx="2609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19" h="90" extrusionOk="0">
                    <a:moveTo>
                      <a:pt x="19" y="90"/>
                    </a:moveTo>
                    <a:cubicBezTo>
                      <a:pt x="19" y="90"/>
                      <a:pt x="1" y="0"/>
                      <a:pt x="19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5"/>
              <p:cNvSpPr/>
              <p:nvPr/>
            </p:nvSpPr>
            <p:spPr>
              <a:xfrm>
                <a:off x="340721" y="93091"/>
                <a:ext cx="18401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4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89" y="9"/>
                      <a:pt x="45" y="18"/>
                      <a:pt x="0" y="18"/>
                    </a:cubicBezTo>
                    <a:cubicBezTo>
                      <a:pt x="13" y="21"/>
                      <a:pt x="27" y="23"/>
                      <a:pt x="43" y="23"/>
                    </a:cubicBezTo>
                    <a:cubicBezTo>
                      <a:pt x="70" y="23"/>
                      <a:pt x="100" y="17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5"/>
              <p:cNvSpPr/>
              <p:nvPr/>
            </p:nvSpPr>
            <p:spPr>
              <a:xfrm>
                <a:off x="1978561" y="101605"/>
                <a:ext cx="102992" cy="27876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634" y="1"/>
                    </a:moveTo>
                    <a:lnTo>
                      <a:pt x="634" y="1"/>
                    </a:lnTo>
                    <a:cubicBezTo>
                      <a:pt x="580" y="27"/>
                      <a:pt x="527" y="54"/>
                      <a:pt x="473" y="90"/>
                    </a:cubicBezTo>
                    <a:cubicBezTo>
                      <a:pt x="425" y="83"/>
                      <a:pt x="374" y="79"/>
                      <a:pt x="324" y="79"/>
                    </a:cubicBezTo>
                    <a:cubicBezTo>
                      <a:pt x="181" y="79"/>
                      <a:pt x="47" y="111"/>
                      <a:pt x="0" y="197"/>
                    </a:cubicBezTo>
                    <a:cubicBezTo>
                      <a:pt x="15" y="196"/>
                      <a:pt x="34" y="196"/>
                      <a:pt x="55" y="196"/>
                    </a:cubicBezTo>
                    <a:cubicBezTo>
                      <a:pt x="149" y="196"/>
                      <a:pt x="297" y="203"/>
                      <a:pt x="433" y="203"/>
                    </a:cubicBezTo>
                    <a:cubicBezTo>
                      <a:pt x="579" y="203"/>
                      <a:pt x="712" y="195"/>
                      <a:pt x="750" y="161"/>
                    </a:cubicBezTo>
                    <a:cubicBezTo>
                      <a:pt x="714" y="143"/>
                      <a:pt x="652" y="117"/>
                      <a:pt x="580" y="108"/>
                    </a:cubicBezTo>
                    <a:cubicBezTo>
                      <a:pt x="598" y="72"/>
                      <a:pt x="607" y="27"/>
                      <a:pt x="6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5"/>
              <p:cNvSpPr/>
              <p:nvPr/>
            </p:nvSpPr>
            <p:spPr>
              <a:xfrm>
                <a:off x="129932" y="785746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67" y="1"/>
                    </a:moveTo>
                    <a:cubicBezTo>
                      <a:pt x="46" y="1"/>
                      <a:pt x="24" y="3"/>
                      <a:pt x="1" y="5"/>
                    </a:cubicBezTo>
                    <a:cubicBezTo>
                      <a:pt x="12" y="104"/>
                      <a:pt x="84" y="142"/>
                      <a:pt x="133" y="142"/>
                    </a:cubicBezTo>
                    <a:cubicBezTo>
                      <a:pt x="159" y="142"/>
                      <a:pt x="179" y="131"/>
                      <a:pt x="179" y="112"/>
                    </a:cubicBezTo>
                    <a:cubicBezTo>
                      <a:pt x="172" y="20"/>
                      <a:pt x="127" y="1"/>
                      <a:pt x="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5"/>
              <p:cNvSpPr/>
              <p:nvPr/>
            </p:nvSpPr>
            <p:spPr>
              <a:xfrm>
                <a:off x="123341" y="1487053"/>
                <a:ext cx="48338" cy="4916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8" extrusionOk="0">
                    <a:moveTo>
                      <a:pt x="223" y="1"/>
                    </a:moveTo>
                    <a:lnTo>
                      <a:pt x="223" y="1"/>
                    </a:lnTo>
                    <a:cubicBezTo>
                      <a:pt x="224" y="1"/>
                      <a:pt x="226" y="1"/>
                      <a:pt x="227" y="1"/>
                    </a:cubicBezTo>
                    <a:cubicBezTo>
                      <a:pt x="226" y="1"/>
                      <a:pt x="224" y="1"/>
                      <a:pt x="223" y="1"/>
                    </a:cubicBezTo>
                    <a:close/>
                    <a:moveTo>
                      <a:pt x="215" y="1"/>
                    </a:moveTo>
                    <a:cubicBezTo>
                      <a:pt x="0" y="1"/>
                      <a:pt x="197" y="357"/>
                      <a:pt x="299" y="357"/>
                    </a:cubicBezTo>
                    <a:cubicBezTo>
                      <a:pt x="330" y="357"/>
                      <a:pt x="352" y="325"/>
                      <a:pt x="352" y="242"/>
                    </a:cubicBezTo>
                    <a:cubicBezTo>
                      <a:pt x="352" y="242"/>
                      <a:pt x="111" y="1"/>
                      <a:pt x="221" y="1"/>
                    </a:cubicBezTo>
                    <a:cubicBezTo>
                      <a:pt x="222" y="1"/>
                      <a:pt x="222" y="1"/>
                      <a:pt x="223" y="1"/>
                    </a:cubicBezTo>
                    <a:lnTo>
                      <a:pt x="223" y="1"/>
                    </a:lnTo>
                    <a:cubicBezTo>
                      <a:pt x="220" y="1"/>
                      <a:pt x="217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5"/>
              <p:cNvSpPr/>
              <p:nvPr/>
            </p:nvSpPr>
            <p:spPr>
              <a:xfrm>
                <a:off x="167970" y="1683150"/>
                <a:ext cx="33232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0" extrusionOk="0">
                    <a:moveTo>
                      <a:pt x="170" y="1"/>
                    </a:moveTo>
                    <a:cubicBezTo>
                      <a:pt x="0" y="117"/>
                      <a:pt x="0" y="250"/>
                      <a:pt x="152" y="420"/>
                    </a:cubicBezTo>
                    <a:cubicBezTo>
                      <a:pt x="161" y="375"/>
                      <a:pt x="241" y="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5"/>
              <p:cNvSpPr/>
              <p:nvPr/>
            </p:nvSpPr>
            <p:spPr>
              <a:xfrm>
                <a:off x="169206" y="1880345"/>
                <a:ext cx="44218" cy="384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80" extrusionOk="0">
                    <a:moveTo>
                      <a:pt x="0" y="1"/>
                    </a:moveTo>
                    <a:cubicBezTo>
                      <a:pt x="9" y="1"/>
                      <a:pt x="107" y="279"/>
                      <a:pt x="217" y="279"/>
                    </a:cubicBezTo>
                    <a:cubicBezTo>
                      <a:pt x="222" y="279"/>
                      <a:pt x="227" y="279"/>
                      <a:pt x="232" y="277"/>
                    </a:cubicBezTo>
                    <a:cubicBezTo>
                      <a:pt x="321" y="260"/>
                      <a:pt x="98" y="37"/>
                      <a:pt x="89" y="37"/>
                    </a:cubicBezTo>
                    <a:cubicBezTo>
                      <a:pt x="77" y="63"/>
                      <a:pt x="69" y="73"/>
                      <a:pt x="63" y="73"/>
                    </a:cubicBezTo>
                    <a:cubicBezTo>
                      <a:pt x="45" y="73"/>
                      <a:pt x="3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5"/>
              <p:cNvSpPr/>
              <p:nvPr/>
            </p:nvSpPr>
            <p:spPr>
              <a:xfrm>
                <a:off x="181428" y="188405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5"/>
              <p:cNvSpPr/>
              <p:nvPr/>
            </p:nvSpPr>
            <p:spPr>
              <a:xfrm>
                <a:off x="137622" y="1560109"/>
                <a:ext cx="49711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239" y="0"/>
                    </a:moveTo>
                    <a:cubicBezTo>
                      <a:pt x="223" y="0"/>
                      <a:pt x="203" y="2"/>
                      <a:pt x="177" y="4"/>
                    </a:cubicBezTo>
                    <a:cubicBezTo>
                      <a:pt x="132" y="13"/>
                      <a:pt x="78" y="31"/>
                      <a:pt x="25" y="40"/>
                    </a:cubicBezTo>
                    <a:cubicBezTo>
                      <a:pt x="0" y="74"/>
                      <a:pt x="18" y="86"/>
                      <a:pt x="53" y="86"/>
                    </a:cubicBezTo>
                    <a:cubicBezTo>
                      <a:pt x="146" y="86"/>
                      <a:pt x="362" y="0"/>
                      <a:pt x="2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5"/>
              <p:cNvSpPr/>
              <p:nvPr/>
            </p:nvSpPr>
            <p:spPr>
              <a:xfrm>
                <a:off x="192276" y="1862081"/>
                <a:ext cx="2746" cy="7278"/>
              </a:xfrm>
              <a:custGeom>
                <a:avLst/>
                <a:gdLst/>
                <a:ahLst/>
                <a:cxnLst/>
                <a:rect l="l" t="t" r="r" b="b"/>
                <a:pathLst>
                  <a:path w="20" h="53" extrusionOk="0">
                    <a:moveTo>
                      <a:pt x="19" y="0"/>
                    </a:moveTo>
                    <a:cubicBezTo>
                      <a:pt x="17" y="5"/>
                      <a:pt x="15" y="9"/>
                      <a:pt x="14" y="13"/>
                    </a:cubicBezTo>
                    <a:lnTo>
                      <a:pt x="14" y="13"/>
                    </a:lnTo>
                    <a:cubicBezTo>
                      <a:pt x="16" y="9"/>
                      <a:pt x="18" y="5"/>
                      <a:pt x="19" y="0"/>
                    </a:cubicBezTo>
                    <a:close/>
                    <a:moveTo>
                      <a:pt x="14" y="13"/>
                    </a:moveTo>
                    <a:cubicBezTo>
                      <a:pt x="3" y="41"/>
                      <a:pt x="1" y="53"/>
                      <a:pt x="4" y="53"/>
                    </a:cubicBezTo>
                    <a:cubicBezTo>
                      <a:pt x="7" y="53"/>
                      <a:pt x="12" y="46"/>
                      <a:pt x="19" y="36"/>
                    </a:cubicBezTo>
                    <a:cubicBezTo>
                      <a:pt x="13" y="29"/>
                      <a:pt x="11" y="23"/>
                      <a:pt x="14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5"/>
              <p:cNvSpPr/>
              <p:nvPr/>
            </p:nvSpPr>
            <p:spPr>
              <a:xfrm>
                <a:off x="149569" y="840950"/>
                <a:ext cx="29524" cy="1208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1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1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5"/>
              <p:cNvSpPr/>
              <p:nvPr/>
            </p:nvSpPr>
            <p:spPr>
              <a:xfrm>
                <a:off x="201065" y="1087856"/>
                <a:ext cx="33232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9" extrusionOk="0">
                    <a:moveTo>
                      <a:pt x="208" y="0"/>
                    </a:moveTo>
                    <a:cubicBezTo>
                      <a:pt x="197" y="0"/>
                      <a:pt x="174" y="15"/>
                      <a:pt x="134" y="54"/>
                    </a:cubicBezTo>
                    <a:cubicBezTo>
                      <a:pt x="0" y="98"/>
                      <a:pt x="9" y="134"/>
                      <a:pt x="134" y="178"/>
                    </a:cubicBezTo>
                    <a:cubicBezTo>
                      <a:pt x="154" y="151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5"/>
              <p:cNvSpPr/>
              <p:nvPr/>
            </p:nvSpPr>
            <p:spPr>
              <a:xfrm>
                <a:off x="4057205" y="102291"/>
                <a:ext cx="24855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04" extrusionOk="0">
                    <a:moveTo>
                      <a:pt x="43" y="1"/>
                    </a:moveTo>
                    <a:cubicBezTo>
                      <a:pt x="2" y="1"/>
                      <a:pt x="1" y="17"/>
                      <a:pt x="38" y="49"/>
                    </a:cubicBezTo>
                    <a:cubicBezTo>
                      <a:pt x="62" y="85"/>
                      <a:pt x="86" y="103"/>
                      <a:pt x="109" y="103"/>
                    </a:cubicBezTo>
                    <a:cubicBezTo>
                      <a:pt x="136" y="103"/>
                      <a:pt x="161" y="76"/>
                      <a:pt x="181" y="22"/>
                    </a:cubicBezTo>
                    <a:cubicBezTo>
                      <a:pt x="117" y="8"/>
                      <a:pt x="71" y="1"/>
                      <a:pt x="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5"/>
              <p:cNvSpPr/>
              <p:nvPr/>
            </p:nvSpPr>
            <p:spPr>
              <a:xfrm>
                <a:off x="133640" y="1456293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156" y="0"/>
                    </a:moveTo>
                    <a:cubicBezTo>
                      <a:pt x="139" y="0"/>
                      <a:pt x="13" y="122"/>
                      <a:pt x="0" y="154"/>
                    </a:cubicBezTo>
                    <a:cubicBezTo>
                      <a:pt x="14" y="160"/>
                      <a:pt x="26" y="164"/>
                      <a:pt x="37" y="164"/>
                    </a:cubicBezTo>
                    <a:cubicBezTo>
                      <a:pt x="71" y="164"/>
                      <a:pt x="96" y="132"/>
                      <a:pt x="116" y="65"/>
                    </a:cubicBezTo>
                    <a:cubicBezTo>
                      <a:pt x="153" y="18"/>
                      <a:pt x="162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5"/>
              <p:cNvSpPr/>
              <p:nvPr/>
            </p:nvSpPr>
            <p:spPr>
              <a:xfrm>
                <a:off x="253659" y="1850958"/>
                <a:ext cx="31996" cy="2828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6" extrusionOk="0">
                    <a:moveTo>
                      <a:pt x="126" y="1"/>
                    </a:moveTo>
                    <a:lnTo>
                      <a:pt x="126" y="1"/>
                    </a:lnTo>
                    <a:cubicBezTo>
                      <a:pt x="1" y="63"/>
                      <a:pt x="1" y="135"/>
                      <a:pt x="117" y="206"/>
                    </a:cubicBezTo>
                    <a:cubicBezTo>
                      <a:pt x="233" y="143"/>
                      <a:pt x="233" y="7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5"/>
              <p:cNvSpPr/>
              <p:nvPr/>
            </p:nvSpPr>
            <p:spPr>
              <a:xfrm>
                <a:off x="234297" y="292621"/>
                <a:ext cx="7553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55" h="12" extrusionOk="0">
                    <a:moveTo>
                      <a:pt x="5" y="0"/>
                    </a:moveTo>
                    <a:cubicBezTo>
                      <a:pt x="1" y="0"/>
                      <a:pt x="46" y="12"/>
                      <a:pt x="53" y="12"/>
                    </a:cubicBezTo>
                    <a:cubicBezTo>
                      <a:pt x="55" y="12"/>
                      <a:pt x="55" y="11"/>
                      <a:pt x="52" y="10"/>
                    </a:cubicBezTo>
                    <a:cubicBezTo>
                      <a:pt x="20" y="3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" name="Google Shape;2195;p5"/>
              <p:cNvSpPr/>
              <p:nvPr/>
            </p:nvSpPr>
            <p:spPr>
              <a:xfrm>
                <a:off x="158083" y="409482"/>
                <a:ext cx="22246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9" extrusionOk="0">
                    <a:moveTo>
                      <a:pt x="43" y="1"/>
                    </a:moveTo>
                    <a:cubicBezTo>
                      <a:pt x="16" y="1"/>
                      <a:pt x="1" y="26"/>
                      <a:pt x="1" y="78"/>
                    </a:cubicBezTo>
                    <a:cubicBezTo>
                      <a:pt x="28" y="78"/>
                      <a:pt x="161" y="33"/>
                      <a:pt x="99" y="25"/>
                    </a:cubicBezTo>
                    <a:cubicBezTo>
                      <a:pt x="77" y="9"/>
                      <a:pt x="58" y="1"/>
                      <a:pt x="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" name="Google Shape;2196;p5"/>
              <p:cNvSpPr/>
              <p:nvPr/>
            </p:nvSpPr>
            <p:spPr>
              <a:xfrm>
                <a:off x="178956" y="211557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45" y="1"/>
                    </a:moveTo>
                    <a:cubicBezTo>
                      <a:pt x="18" y="19"/>
                      <a:pt x="0" y="54"/>
                      <a:pt x="0" y="108"/>
                    </a:cubicBezTo>
                    <a:cubicBezTo>
                      <a:pt x="18" y="81"/>
                      <a:pt x="36" y="36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" name="Google Shape;2197;p5"/>
              <p:cNvSpPr/>
              <p:nvPr/>
            </p:nvSpPr>
            <p:spPr>
              <a:xfrm>
                <a:off x="127460" y="657761"/>
                <a:ext cx="33095" cy="8486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18" extrusionOk="0">
                    <a:moveTo>
                      <a:pt x="108" y="1"/>
                    </a:moveTo>
                    <a:lnTo>
                      <a:pt x="108" y="1"/>
                    </a:lnTo>
                    <a:cubicBezTo>
                      <a:pt x="126" y="188"/>
                      <a:pt x="1" y="438"/>
                      <a:pt x="117" y="616"/>
                    </a:cubicBezTo>
                    <a:cubicBezTo>
                      <a:pt x="117" y="617"/>
                      <a:pt x="118" y="617"/>
                      <a:pt x="119" y="617"/>
                    </a:cubicBezTo>
                    <a:cubicBezTo>
                      <a:pt x="141" y="617"/>
                      <a:pt x="241" y="365"/>
                      <a:pt x="215" y="313"/>
                    </a:cubicBezTo>
                    <a:cubicBezTo>
                      <a:pt x="179" y="206"/>
                      <a:pt x="144" y="108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8" name="Google Shape;2198;p5"/>
              <p:cNvSpPr/>
              <p:nvPr/>
            </p:nvSpPr>
            <p:spPr>
              <a:xfrm>
                <a:off x="355415" y="101605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107" y="27"/>
                      <a:pt x="54" y="54"/>
                      <a:pt x="0" y="90"/>
                    </a:cubicBezTo>
                    <a:cubicBezTo>
                      <a:pt x="26" y="131"/>
                      <a:pt x="46" y="147"/>
                      <a:pt x="62" y="147"/>
                    </a:cubicBezTo>
                    <a:cubicBezTo>
                      <a:pt x="103" y="147"/>
                      <a:pt x="123" y="5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9" name="Google Shape;2199;p5"/>
              <p:cNvSpPr/>
              <p:nvPr/>
            </p:nvSpPr>
            <p:spPr>
              <a:xfrm>
                <a:off x="137347" y="3672818"/>
                <a:ext cx="101207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57" extrusionOk="0">
                    <a:moveTo>
                      <a:pt x="105" y="1"/>
                    </a:moveTo>
                    <a:cubicBezTo>
                      <a:pt x="78" y="1"/>
                      <a:pt x="57" y="6"/>
                      <a:pt x="45" y="17"/>
                    </a:cubicBezTo>
                    <a:cubicBezTo>
                      <a:pt x="0" y="71"/>
                      <a:pt x="526" y="356"/>
                      <a:pt x="526" y="356"/>
                    </a:cubicBezTo>
                    <a:cubicBezTo>
                      <a:pt x="737" y="239"/>
                      <a:pt x="28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0" name="Google Shape;2200;p5"/>
              <p:cNvSpPr/>
              <p:nvPr/>
            </p:nvSpPr>
            <p:spPr>
              <a:xfrm>
                <a:off x="186234" y="2098413"/>
                <a:ext cx="10025" cy="24718"/>
              </a:xfrm>
              <a:custGeom>
                <a:avLst/>
                <a:gdLst/>
                <a:ahLst/>
                <a:cxnLst/>
                <a:rect l="l" t="t" r="r" b="b"/>
                <a:pathLst>
                  <a:path w="73" h="180" extrusionOk="0">
                    <a:moveTo>
                      <a:pt x="37" y="90"/>
                    </a:moveTo>
                    <a:cubicBezTo>
                      <a:pt x="72" y="179"/>
                      <a:pt x="1" y="1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5"/>
              <p:cNvSpPr/>
              <p:nvPr/>
            </p:nvSpPr>
            <p:spPr>
              <a:xfrm>
                <a:off x="368872" y="97897"/>
                <a:ext cx="16891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1" extrusionOk="0">
                    <a:moveTo>
                      <a:pt x="107" y="1"/>
                    </a:moveTo>
                    <a:cubicBezTo>
                      <a:pt x="0" y="1"/>
                      <a:pt x="56" y="21"/>
                      <a:pt x="91" y="21"/>
                    </a:cubicBezTo>
                    <a:cubicBezTo>
                      <a:pt x="109" y="21"/>
                      <a:pt x="122" y="16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5"/>
              <p:cNvSpPr/>
              <p:nvPr/>
            </p:nvSpPr>
            <p:spPr>
              <a:xfrm>
                <a:off x="123890" y="579488"/>
                <a:ext cx="9887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72" h="301" extrusionOk="0">
                    <a:moveTo>
                      <a:pt x="56" y="0"/>
                    </a:moveTo>
                    <a:cubicBezTo>
                      <a:pt x="40" y="0"/>
                      <a:pt x="17" y="156"/>
                      <a:pt x="0" y="294"/>
                    </a:cubicBezTo>
                    <a:cubicBezTo>
                      <a:pt x="8" y="298"/>
                      <a:pt x="16" y="300"/>
                      <a:pt x="23" y="300"/>
                    </a:cubicBezTo>
                    <a:cubicBezTo>
                      <a:pt x="47" y="300"/>
                      <a:pt x="65" y="276"/>
                      <a:pt x="71" y="214"/>
                    </a:cubicBezTo>
                    <a:cubicBezTo>
                      <a:pt x="71" y="58"/>
                      <a:pt x="65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5"/>
              <p:cNvSpPr/>
              <p:nvPr/>
            </p:nvSpPr>
            <p:spPr>
              <a:xfrm>
                <a:off x="120182" y="619860"/>
                <a:ext cx="35567" cy="32957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18" y="0"/>
                    </a:moveTo>
                    <a:cubicBezTo>
                      <a:pt x="0" y="72"/>
                      <a:pt x="0" y="143"/>
                      <a:pt x="0" y="214"/>
                    </a:cubicBezTo>
                    <a:cubicBezTo>
                      <a:pt x="12" y="135"/>
                      <a:pt x="28" y="107"/>
                      <a:pt x="48" y="107"/>
                    </a:cubicBezTo>
                    <a:cubicBezTo>
                      <a:pt x="92" y="107"/>
                      <a:pt x="152" y="239"/>
                      <a:pt x="207" y="239"/>
                    </a:cubicBezTo>
                    <a:cubicBezTo>
                      <a:pt x="225" y="239"/>
                      <a:pt x="243" y="225"/>
                      <a:pt x="259" y="188"/>
                    </a:cubicBezTo>
                    <a:cubicBezTo>
                      <a:pt x="223" y="95"/>
                      <a:pt x="202" y="68"/>
                      <a:pt x="160" y="68"/>
                    </a:cubicBezTo>
                    <a:cubicBezTo>
                      <a:pt x="129" y="68"/>
                      <a:pt x="87" y="83"/>
                      <a:pt x="18" y="98"/>
                    </a:cubicBezTo>
                    <a:cubicBezTo>
                      <a:pt x="54" y="45"/>
                      <a:pt x="54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4" name="Google Shape;2204;p5"/>
              <p:cNvSpPr/>
              <p:nvPr/>
            </p:nvSpPr>
            <p:spPr>
              <a:xfrm>
                <a:off x="2123161" y="106548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0" y="0"/>
                    </a:moveTo>
                    <a:cubicBezTo>
                      <a:pt x="39" y="9"/>
                      <a:pt x="55" y="12"/>
                      <a:pt x="58" y="12"/>
                    </a:cubicBezTo>
                    <a:cubicBezTo>
                      <a:pt x="64" y="12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5" name="Google Shape;2205;p5"/>
              <p:cNvSpPr/>
              <p:nvPr/>
            </p:nvSpPr>
            <p:spPr>
              <a:xfrm>
                <a:off x="101369" y="4299833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7" y="1"/>
                    </a:moveTo>
                    <a:cubicBezTo>
                      <a:pt x="57" y="1"/>
                      <a:pt x="0" y="311"/>
                      <a:pt x="56" y="311"/>
                    </a:cubicBezTo>
                    <a:cubicBezTo>
                      <a:pt x="83" y="311"/>
                      <a:pt x="136" y="238"/>
                      <a:pt x="235" y="19"/>
                    </a:cubicBezTo>
                    <a:lnTo>
                      <a:pt x="235" y="19"/>
                    </a:lnTo>
                    <a:cubicBezTo>
                      <a:pt x="182" y="63"/>
                      <a:pt x="137" y="108"/>
                      <a:pt x="84" y="161"/>
                    </a:cubicBezTo>
                    <a:cubicBezTo>
                      <a:pt x="75" y="108"/>
                      <a:pt x="66" y="54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6" name="Google Shape;2206;p5"/>
              <p:cNvSpPr/>
              <p:nvPr/>
            </p:nvSpPr>
            <p:spPr>
              <a:xfrm>
                <a:off x="101781" y="4785818"/>
                <a:ext cx="62894" cy="66739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86" extrusionOk="0">
                    <a:moveTo>
                      <a:pt x="239" y="0"/>
                    </a:moveTo>
                    <a:cubicBezTo>
                      <a:pt x="186" y="0"/>
                      <a:pt x="109" y="15"/>
                      <a:pt x="0" y="48"/>
                    </a:cubicBezTo>
                    <a:cubicBezTo>
                      <a:pt x="18" y="196"/>
                      <a:pt x="39" y="270"/>
                      <a:pt x="61" y="270"/>
                    </a:cubicBezTo>
                    <a:cubicBezTo>
                      <a:pt x="83" y="270"/>
                      <a:pt x="108" y="199"/>
                      <a:pt x="134" y="57"/>
                    </a:cubicBezTo>
                    <a:cubicBezTo>
                      <a:pt x="179" y="200"/>
                      <a:pt x="215" y="342"/>
                      <a:pt x="250" y="485"/>
                    </a:cubicBezTo>
                    <a:cubicBezTo>
                      <a:pt x="279" y="248"/>
                      <a:pt x="458" y="0"/>
                      <a:pt x="2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7" name="Google Shape;2207;p5"/>
              <p:cNvSpPr/>
              <p:nvPr/>
            </p:nvSpPr>
            <p:spPr>
              <a:xfrm>
                <a:off x="134876" y="4852419"/>
                <a:ext cx="4669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34" h="135" extrusionOk="0">
                    <a:moveTo>
                      <a:pt x="9" y="0"/>
                    </a:moveTo>
                    <a:cubicBezTo>
                      <a:pt x="0" y="36"/>
                      <a:pt x="0" y="72"/>
                      <a:pt x="9" y="98"/>
                    </a:cubicBezTo>
                    <a:cubicBezTo>
                      <a:pt x="20" y="123"/>
                      <a:pt x="26" y="135"/>
                      <a:pt x="29" y="135"/>
                    </a:cubicBezTo>
                    <a:cubicBezTo>
                      <a:pt x="34" y="135"/>
                      <a:pt x="22" y="8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8" name="Google Shape;2208;p5"/>
              <p:cNvSpPr/>
              <p:nvPr/>
            </p:nvSpPr>
            <p:spPr>
              <a:xfrm>
                <a:off x="80908" y="4233781"/>
                <a:ext cx="22246" cy="58911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36" y="0"/>
                    </a:moveTo>
                    <a:cubicBezTo>
                      <a:pt x="10" y="143"/>
                      <a:pt x="1" y="286"/>
                      <a:pt x="10" y="428"/>
                    </a:cubicBezTo>
                    <a:cubicBezTo>
                      <a:pt x="63" y="402"/>
                      <a:pt x="108" y="375"/>
                      <a:pt x="152" y="357"/>
                    </a:cubicBezTo>
                    <a:cubicBezTo>
                      <a:pt x="161" y="214"/>
                      <a:pt x="126" y="9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5"/>
              <p:cNvSpPr/>
              <p:nvPr/>
            </p:nvSpPr>
            <p:spPr>
              <a:xfrm>
                <a:off x="75278" y="3845432"/>
                <a:ext cx="2416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8" extrusionOk="0">
                    <a:moveTo>
                      <a:pt x="15" y="0"/>
                    </a:moveTo>
                    <a:cubicBezTo>
                      <a:pt x="0" y="59"/>
                      <a:pt x="4" y="148"/>
                      <a:pt x="75" y="148"/>
                    </a:cubicBezTo>
                    <a:cubicBezTo>
                      <a:pt x="90" y="148"/>
                      <a:pt x="109" y="143"/>
                      <a:pt x="131" y="134"/>
                    </a:cubicBezTo>
                    <a:cubicBezTo>
                      <a:pt x="176" y="63"/>
                      <a:pt x="140" y="18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5"/>
              <p:cNvSpPr/>
              <p:nvPr/>
            </p:nvSpPr>
            <p:spPr>
              <a:xfrm>
                <a:off x="106725" y="4690653"/>
                <a:ext cx="34331" cy="3611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6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1" y="61"/>
                      <a:pt x="198" y="263"/>
                      <a:pt x="239" y="263"/>
                    </a:cubicBezTo>
                    <a:cubicBezTo>
                      <a:pt x="246" y="263"/>
                      <a:pt x="250" y="256"/>
                      <a:pt x="250" y="241"/>
                    </a:cubicBezTo>
                    <a:cubicBezTo>
                      <a:pt x="250" y="45"/>
                      <a:pt x="63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5"/>
              <p:cNvSpPr/>
              <p:nvPr/>
            </p:nvSpPr>
            <p:spPr>
              <a:xfrm>
                <a:off x="103566" y="4688868"/>
                <a:ext cx="3296" cy="1923"/>
              </a:xfrm>
              <a:custGeom>
                <a:avLst/>
                <a:gdLst/>
                <a:ahLst/>
                <a:cxnLst/>
                <a:rect l="l" t="t" r="r" b="b"/>
                <a:pathLst>
                  <a:path w="24" h="14" extrusionOk="0">
                    <a:moveTo>
                      <a:pt x="4" y="0"/>
                    </a:moveTo>
                    <a:lnTo>
                      <a:pt x="4" y="0"/>
                    </a:lnTo>
                    <a:cubicBezTo>
                      <a:pt x="1" y="0"/>
                      <a:pt x="1" y="5"/>
                      <a:pt x="5" y="14"/>
                    </a:cubicBezTo>
                    <a:lnTo>
                      <a:pt x="23" y="14"/>
                    </a:lnTo>
                    <a:cubicBezTo>
                      <a:pt x="14" y="5"/>
                      <a:pt x="8" y="0"/>
                      <a:pt x="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2" name="Google Shape;2212;p5"/>
              <p:cNvSpPr/>
              <p:nvPr/>
            </p:nvSpPr>
            <p:spPr>
              <a:xfrm>
                <a:off x="75690" y="4564042"/>
                <a:ext cx="6454" cy="920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7" extrusionOk="0">
                    <a:moveTo>
                      <a:pt x="5" y="0"/>
                    </a:moveTo>
                    <a:lnTo>
                      <a:pt x="5" y="0"/>
                    </a:lnTo>
                    <a:cubicBezTo>
                      <a:pt x="0" y="0"/>
                      <a:pt x="4" y="17"/>
                      <a:pt x="30" y="66"/>
                    </a:cubicBezTo>
                    <a:cubicBezTo>
                      <a:pt x="47" y="49"/>
                      <a:pt x="14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3" name="Google Shape;2213;p5"/>
              <p:cNvSpPr/>
              <p:nvPr/>
            </p:nvSpPr>
            <p:spPr>
              <a:xfrm>
                <a:off x="85028" y="4630643"/>
                <a:ext cx="35292" cy="37489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140" y="1"/>
                    </a:moveTo>
                    <a:cubicBezTo>
                      <a:pt x="119" y="1"/>
                      <a:pt x="0" y="273"/>
                      <a:pt x="35" y="273"/>
                    </a:cubicBezTo>
                    <a:cubicBezTo>
                      <a:pt x="44" y="273"/>
                      <a:pt x="66" y="251"/>
                      <a:pt x="105" y="197"/>
                    </a:cubicBezTo>
                    <a:cubicBezTo>
                      <a:pt x="114" y="179"/>
                      <a:pt x="256" y="1"/>
                      <a:pt x="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5"/>
              <p:cNvSpPr/>
              <p:nvPr/>
            </p:nvSpPr>
            <p:spPr>
              <a:xfrm>
                <a:off x="4557332" y="5027506"/>
                <a:ext cx="1373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0" h="12" extrusionOk="0">
                    <a:moveTo>
                      <a:pt x="9" y="1"/>
                    </a:moveTo>
                    <a:cubicBezTo>
                      <a:pt x="2" y="8"/>
                      <a:pt x="0" y="11"/>
                      <a:pt x="2" y="11"/>
                    </a:cubicBezTo>
                    <a:cubicBezTo>
                      <a:pt x="3" y="11"/>
                      <a:pt x="9" y="6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5"/>
              <p:cNvSpPr/>
              <p:nvPr/>
            </p:nvSpPr>
            <p:spPr>
              <a:xfrm>
                <a:off x="52208" y="4167591"/>
                <a:ext cx="79098" cy="76214"/>
              </a:xfrm>
              <a:custGeom>
                <a:avLst/>
                <a:gdLst/>
                <a:ahLst/>
                <a:cxnLst/>
                <a:rect l="l" t="t" r="r" b="b"/>
                <a:pathLst>
                  <a:path w="576" h="555" extrusionOk="0">
                    <a:moveTo>
                      <a:pt x="540" y="0"/>
                    </a:moveTo>
                    <a:cubicBezTo>
                      <a:pt x="540" y="1"/>
                      <a:pt x="540" y="1"/>
                      <a:pt x="540" y="1"/>
                    </a:cubicBezTo>
                    <a:lnTo>
                      <a:pt x="540" y="1"/>
                    </a:lnTo>
                    <a:cubicBezTo>
                      <a:pt x="540" y="1"/>
                      <a:pt x="540" y="0"/>
                      <a:pt x="540" y="0"/>
                    </a:cubicBezTo>
                    <a:close/>
                    <a:moveTo>
                      <a:pt x="540" y="1"/>
                    </a:moveTo>
                    <a:lnTo>
                      <a:pt x="540" y="1"/>
                    </a:lnTo>
                    <a:cubicBezTo>
                      <a:pt x="538" y="20"/>
                      <a:pt x="0" y="554"/>
                      <a:pt x="536" y="554"/>
                    </a:cubicBezTo>
                    <a:cubicBezTo>
                      <a:pt x="548" y="554"/>
                      <a:pt x="562" y="554"/>
                      <a:pt x="576" y="553"/>
                    </a:cubicBezTo>
                    <a:cubicBezTo>
                      <a:pt x="549" y="553"/>
                      <a:pt x="575" y="153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6" name="Google Shape;2216;p5"/>
              <p:cNvSpPr/>
              <p:nvPr/>
            </p:nvSpPr>
            <p:spPr>
              <a:xfrm>
                <a:off x="99309" y="3989896"/>
                <a:ext cx="39412" cy="33781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6" extrusionOk="0">
                    <a:moveTo>
                      <a:pt x="45" y="1"/>
                    </a:moveTo>
                    <a:cubicBezTo>
                      <a:pt x="81" y="37"/>
                      <a:pt x="117" y="72"/>
                      <a:pt x="134" y="117"/>
                    </a:cubicBezTo>
                    <a:cubicBezTo>
                      <a:pt x="81" y="135"/>
                      <a:pt x="36" y="170"/>
                      <a:pt x="1" y="224"/>
                    </a:cubicBezTo>
                    <a:cubicBezTo>
                      <a:pt x="9" y="219"/>
                      <a:pt x="19" y="217"/>
                      <a:pt x="31" y="217"/>
                    </a:cubicBezTo>
                    <a:cubicBezTo>
                      <a:pt x="76" y="217"/>
                      <a:pt x="141" y="245"/>
                      <a:pt x="196" y="245"/>
                    </a:cubicBezTo>
                    <a:cubicBezTo>
                      <a:pt x="234" y="245"/>
                      <a:pt x="267" y="232"/>
                      <a:pt x="286" y="188"/>
                    </a:cubicBezTo>
                    <a:cubicBezTo>
                      <a:pt x="259" y="152"/>
                      <a:pt x="241" y="108"/>
                      <a:pt x="215" y="63"/>
                    </a:cubicBezTo>
                    <a:cubicBezTo>
                      <a:pt x="161" y="45"/>
                      <a:pt x="99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7" name="Google Shape;2217;p5"/>
              <p:cNvSpPr/>
              <p:nvPr/>
            </p:nvSpPr>
            <p:spPr>
              <a:xfrm>
                <a:off x="156847" y="3853946"/>
                <a:ext cx="14831" cy="1977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4" extrusionOk="0">
                    <a:moveTo>
                      <a:pt x="54" y="1"/>
                    </a:moveTo>
                    <a:cubicBezTo>
                      <a:pt x="34" y="1"/>
                      <a:pt x="16" y="30"/>
                      <a:pt x="1" y="90"/>
                    </a:cubicBezTo>
                    <a:cubicBezTo>
                      <a:pt x="21" y="125"/>
                      <a:pt x="38" y="143"/>
                      <a:pt x="55" y="143"/>
                    </a:cubicBezTo>
                    <a:cubicBezTo>
                      <a:pt x="75" y="143"/>
                      <a:pt x="93" y="114"/>
                      <a:pt x="108" y="54"/>
                    </a:cubicBezTo>
                    <a:cubicBezTo>
                      <a:pt x="88" y="19"/>
                      <a:pt x="70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8" name="Google Shape;2218;p5"/>
              <p:cNvSpPr/>
              <p:nvPr/>
            </p:nvSpPr>
            <p:spPr>
              <a:xfrm>
                <a:off x="123890" y="4035212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80" y="1"/>
                    </a:moveTo>
                    <a:lnTo>
                      <a:pt x="80" y="1"/>
                    </a:lnTo>
                    <a:cubicBezTo>
                      <a:pt x="9" y="28"/>
                      <a:pt x="0" y="72"/>
                      <a:pt x="45" y="117"/>
                    </a:cubicBezTo>
                    <a:cubicBezTo>
                      <a:pt x="107" y="90"/>
                      <a:pt x="116" y="54"/>
                      <a:pt x="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9" name="Google Shape;2219;p5"/>
              <p:cNvSpPr/>
              <p:nvPr/>
            </p:nvSpPr>
            <p:spPr>
              <a:xfrm>
                <a:off x="87225" y="4046473"/>
                <a:ext cx="31859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1" extrusionOk="0">
                    <a:moveTo>
                      <a:pt x="93" y="1"/>
                    </a:moveTo>
                    <a:cubicBezTo>
                      <a:pt x="1" y="1"/>
                      <a:pt x="75" y="232"/>
                      <a:pt x="98" y="240"/>
                    </a:cubicBezTo>
                    <a:cubicBezTo>
                      <a:pt x="205" y="204"/>
                      <a:pt x="231" y="133"/>
                      <a:pt x="160" y="26"/>
                    </a:cubicBezTo>
                    <a:cubicBezTo>
                      <a:pt x="131" y="8"/>
                      <a:pt x="109" y="1"/>
                      <a:pt x="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0" name="Google Shape;2220;p5"/>
              <p:cNvSpPr/>
              <p:nvPr/>
            </p:nvSpPr>
            <p:spPr>
              <a:xfrm>
                <a:off x="90795" y="4145482"/>
                <a:ext cx="8651" cy="31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18" y="1"/>
                    </a:moveTo>
                    <a:cubicBezTo>
                      <a:pt x="18" y="81"/>
                      <a:pt x="9" y="152"/>
                      <a:pt x="0" y="233"/>
                    </a:cubicBezTo>
                    <a:cubicBezTo>
                      <a:pt x="63" y="161"/>
                      <a:pt x="63" y="8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1" name="Google Shape;2221;p5"/>
              <p:cNvSpPr/>
              <p:nvPr/>
            </p:nvSpPr>
            <p:spPr>
              <a:xfrm>
                <a:off x="73081" y="4461874"/>
                <a:ext cx="21148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6" extrusionOk="0">
                    <a:moveTo>
                      <a:pt x="115" y="1"/>
                    </a:moveTo>
                    <a:cubicBezTo>
                      <a:pt x="103" y="1"/>
                      <a:pt x="87" y="3"/>
                      <a:pt x="67" y="7"/>
                    </a:cubicBezTo>
                    <a:cubicBezTo>
                      <a:pt x="14" y="7"/>
                      <a:pt x="0" y="105"/>
                      <a:pt x="47" y="105"/>
                    </a:cubicBezTo>
                    <a:cubicBezTo>
                      <a:pt x="64" y="105"/>
                      <a:pt x="88" y="93"/>
                      <a:pt x="120" y="61"/>
                    </a:cubicBezTo>
                    <a:cubicBezTo>
                      <a:pt x="154" y="21"/>
                      <a:pt x="152" y="1"/>
                      <a:pt x="1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2" name="Google Shape;2222;p5"/>
              <p:cNvSpPr/>
              <p:nvPr/>
            </p:nvSpPr>
            <p:spPr>
              <a:xfrm>
                <a:off x="401418" y="86911"/>
                <a:ext cx="34468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83" y="1"/>
                    </a:moveTo>
                    <a:lnTo>
                      <a:pt x="183" y="1"/>
                    </a:lnTo>
                    <a:cubicBezTo>
                      <a:pt x="1" y="24"/>
                      <a:pt x="48" y="37"/>
                      <a:pt x="114" y="37"/>
                    </a:cubicBezTo>
                    <a:cubicBezTo>
                      <a:pt x="174" y="37"/>
                      <a:pt x="251" y="26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3" name="Google Shape;2223;p5"/>
              <p:cNvSpPr/>
              <p:nvPr/>
            </p:nvSpPr>
            <p:spPr>
              <a:xfrm>
                <a:off x="2614362" y="99133"/>
                <a:ext cx="49161" cy="2224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2" extrusionOk="0">
                    <a:moveTo>
                      <a:pt x="357" y="1"/>
                    </a:moveTo>
                    <a:cubicBezTo>
                      <a:pt x="1" y="1"/>
                      <a:pt x="27" y="81"/>
                      <a:pt x="9" y="161"/>
                    </a:cubicBezTo>
                    <a:cubicBezTo>
                      <a:pt x="40" y="112"/>
                      <a:pt x="75" y="67"/>
                      <a:pt x="103" y="67"/>
                    </a:cubicBezTo>
                    <a:cubicBezTo>
                      <a:pt x="115" y="67"/>
                      <a:pt x="126" y="77"/>
                      <a:pt x="134" y="99"/>
                    </a:cubicBezTo>
                    <a:cubicBezTo>
                      <a:pt x="148" y="135"/>
                      <a:pt x="167" y="149"/>
                      <a:pt x="189" y="149"/>
                    </a:cubicBezTo>
                    <a:cubicBezTo>
                      <a:pt x="253" y="149"/>
                      <a:pt x="337" y="2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4" name="Google Shape;2224;p5"/>
              <p:cNvSpPr/>
              <p:nvPr/>
            </p:nvSpPr>
            <p:spPr>
              <a:xfrm>
                <a:off x="2609419" y="121242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45" y="0"/>
                    </a:moveTo>
                    <a:lnTo>
                      <a:pt x="45" y="0"/>
                    </a:lnTo>
                    <a:cubicBezTo>
                      <a:pt x="19" y="45"/>
                      <a:pt x="1" y="90"/>
                      <a:pt x="1" y="90"/>
                    </a:cubicBezTo>
                    <a:cubicBezTo>
                      <a:pt x="37" y="63"/>
                      <a:pt x="45" y="36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5" name="Google Shape;2225;p5"/>
              <p:cNvSpPr/>
              <p:nvPr/>
            </p:nvSpPr>
            <p:spPr>
              <a:xfrm>
                <a:off x="5414496" y="5031213"/>
                <a:ext cx="40922" cy="193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81" y="0"/>
                    </a:moveTo>
                    <a:cubicBezTo>
                      <a:pt x="46" y="0"/>
                      <a:pt x="21" y="10"/>
                      <a:pt x="21" y="36"/>
                    </a:cubicBezTo>
                    <a:cubicBezTo>
                      <a:pt x="1" y="107"/>
                      <a:pt x="20" y="140"/>
                      <a:pt x="81" y="140"/>
                    </a:cubicBezTo>
                    <a:cubicBezTo>
                      <a:pt x="128" y="140"/>
                      <a:pt x="200" y="120"/>
                      <a:pt x="297" y="81"/>
                    </a:cubicBezTo>
                    <a:cubicBezTo>
                      <a:pt x="273" y="45"/>
                      <a:pt x="155" y="0"/>
                      <a:pt x="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6" name="Google Shape;2226;p5"/>
              <p:cNvSpPr/>
              <p:nvPr/>
            </p:nvSpPr>
            <p:spPr>
              <a:xfrm>
                <a:off x="98073" y="3419045"/>
                <a:ext cx="24718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9" extrusionOk="0">
                    <a:moveTo>
                      <a:pt x="117" y="1"/>
                    </a:moveTo>
                    <a:cubicBezTo>
                      <a:pt x="1" y="108"/>
                      <a:pt x="1" y="197"/>
                      <a:pt x="108" y="268"/>
                    </a:cubicBezTo>
                    <a:cubicBezTo>
                      <a:pt x="134" y="233"/>
                      <a:pt x="152" y="197"/>
                      <a:pt x="179" y="161"/>
                    </a:cubicBezTo>
                    <a:cubicBezTo>
                      <a:pt x="161" y="108"/>
                      <a:pt x="134" y="54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7" name="Google Shape;2227;p5"/>
              <p:cNvSpPr/>
              <p:nvPr/>
            </p:nvSpPr>
            <p:spPr>
              <a:xfrm>
                <a:off x="112767" y="3923844"/>
                <a:ext cx="631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46" h="36" extrusionOk="0">
                    <a:moveTo>
                      <a:pt x="45" y="0"/>
                    </a:moveTo>
                    <a:cubicBezTo>
                      <a:pt x="45" y="0"/>
                      <a:pt x="36" y="9"/>
                      <a:pt x="19" y="27"/>
                    </a:cubicBezTo>
                    <a:cubicBezTo>
                      <a:pt x="18" y="27"/>
                      <a:pt x="18" y="27"/>
                      <a:pt x="18" y="27"/>
                    </a:cubicBezTo>
                    <a:lnTo>
                      <a:pt x="18" y="27"/>
                    </a:lnTo>
                    <a:cubicBezTo>
                      <a:pt x="31" y="19"/>
                      <a:pt x="45" y="6"/>
                      <a:pt x="45" y="0"/>
                    </a:cubicBezTo>
                    <a:close/>
                    <a:moveTo>
                      <a:pt x="18" y="27"/>
                    </a:moveTo>
                    <a:cubicBezTo>
                      <a:pt x="11" y="32"/>
                      <a:pt x="5" y="35"/>
                      <a:pt x="1" y="36"/>
                    </a:cubicBezTo>
                    <a:lnTo>
                      <a:pt x="1" y="36"/>
                    </a:lnTo>
                    <a:cubicBezTo>
                      <a:pt x="3" y="36"/>
                      <a:pt x="11" y="35"/>
                      <a:pt x="18" y="27"/>
                    </a:cubicBezTo>
                    <a:close/>
                    <a:moveTo>
                      <a:pt x="1" y="36"/>
                    </a:move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6"/>
                      <a:pt x="1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8" name="Google Shape;2228;p5"/>
              <p:cNvSpPr/>
              <p:nvPr/>
            </p:nvSpPr>
            <p:spPr>
              <a:xfrm>
                <a:off x="137073" y="4912429"/>
                <a:ext cx="40785" cy="32957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40" extrusionOk="0">
                    <a:moveTo>
                      <a:pt x="136" y="0"/>
                    </a:moveTo>
                    <a:lnTo>
                      <a:pt x="136" y="0"/>
                    </a:lnTo>
                    <a:cubicBezTo>
                      <a:pt x="1" y="88"/>
                      <a:pt x="135" y="239"/>
                      <a:pt x="235" y="239"/>
                    </a:cubicBezTo>
                    <a:cubicBezTo>
                      <a:pt x="248" y="239"/>
                      <a:pt x="259" y="237"/>
                      <a:pt x="270" y="232"/>
                    </a:cubicBezTo>
                    <a:cubicBezTo>
                      <a:pt x="297" y="223"/>
                      <a:pt x="145" y="0"/>
                      <a:pt x="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9" name="Google Shape;2229;p5"/>
              <p:cNvSpPr/>
              <p:nvPr/>
            </p:nvSpPr>
            <p:spPr>
              <a:xfrm>
                <a:off x="1589665" y="4991390"/>
                <a:ext cx="64404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469" h="140" extrusionOk="0">
                    <a:moveTo>
                      <a:pt x="324" y="1"/>
                    </a:moveTo>
                    <a:cubicBezTo>
                      <a:pt x="206" y="1"/>
                      <a:pt x="0" y="23"/>
                      <a:pt x="103" y="139"/>
                    </a:cubicBezTo>
                    <a:cubicBezTo>
                      <a:pt x="228" y="130"/>
                      <a:pt x="352" y="103"/>
                      <a:pt x="468" y="68"/>
                    </a:cubicBezTo>
                    <a:cubicBezTo>
                      <a:pt x="370" y="50"/>
                      <a:pt x="424" y="5"/>
                      <a:pt x="397" y="5"/>
                    </a:cubicBezTo>
                    <a:cubicBezTo>
                      <a:pt x="389" y="3"/>
                      <a:pt x="360" y="1"/>
                      <a:pt x="3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0" name="Google Shape;2230;p5"/>
              <p:cNvSpPr/>
              <p:nvPr/>
            </p:nvSpPr>
            <p:spPr>
              <a:xfrm>
                <a:off x="110295" y="3959273"/>
                <a:ext cx="21010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5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1" y="99"/>
                      <a:pt x="72" y="90"/>
                      <a:pt x="153" y="135"/>
                    </a:cubicBezTo>
                    <a:cubicBezTo>
                      <a:pt x="126" y="90"/>
                      <a:pt x="99" y="45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1" name="Google Shape;2231;p5"/>
              <p:cNvSpPr/>
              <p:nvPr/>
            </p:nvSpPr>
            <p:spPr>
              <a:xfrm>
                <a:off x="187470" y="4792684"/>
                <a:ext cx="45454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35" extrusionOk="0">
                    <a:moveTo>
                      <a:pt x="140" y="1"/>
                    </a:moveTo>
                    <a:cubicBezTo>
                      <a:pt x="67" y="1"/>
                      <a:pt x="1" y="22"/>
                      <a:pt x="1" y="69"/>
                    </a:cubicBezTo>
                    <a:cubicBezTo>
                      <a:pt x="1" y="93"/>
                      <a:pt x="139" y="134"/>
                      <a:pt x="237" y="134"/>
                    </a:cubicBezTo>
                    <a:cubicBezTo>
                      <a:pt x="290" y="134"/>
                      <a:pt x="331" y="122"/>
                      <a:pt x="331" y="87"/>
                    </a:cubicBezTo>
                    <a:cubicBezTo>
                      <a:pt x="331" y="33"/>
                      <a:pt x="230" y="1"/>
                      <a:pt x="1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2" name="Google Shape;2232;p5"/>
              <p:cNvSpPr/>
              <p:nvPr/>
            </p:nvSpPr>
            <p:spPr>
              <a:xfrm>
                <a:off x="1624408" y="5040414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47" y="1"/>
                    </a:moveTo>
                    <a:cubicBezTo>
                      <a:pt x="0" y="1"/>
                      <a:pt x="3" y="36"/>
                      <a:pt x="55" y="103"/>
                    </a:cubicBezTo>
                    <a:cubicBezTo>
                      <a:pt x="153" y="85"/>
                      <a:pt x="189" y="59"/>
                      <a:pt x="82" y="5"/>
                    </a:cubicBezTo>
                    <a:cubicBezTo>
                      <a:pt x="68" y="2"/>
                      <a:pt x="56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5"/>
              <p:cNvSpPr/>
              <p:nvPr/>
            </p:nvSpPr>
            <p:spPr>
              <a:xfrm>
                <a:off x="181428" y="1933077"/>
                <a:ext cx="13595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99" h="117" extrusionOk="0">
                    <a:moveTo>
                      <a:pt x="98" y="0"/>
                    </a:moveTo>
                    <a:cubicBezTo>
                      <a:pt x="27" y="0"/>
                      <a:pt x="0" y="36"/>
                      <a:pt x="0" y="116"/>
                    </a:cubicBezTo>
                    <a:cubicBezTo>
                      <a:pt x="27" y="72"/>
                      <a:pt x="63" y="36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5"/>
              <p:cNvSpPr/>
              <p:nvPr/>
            </p:nvSpPr>
            <p:spPr>
              <a:xfrm>
                <a:off x="126224" y="2615845"/>
                <a:ext cx="49573" cy="2403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75" extrusionOk="0">
                    <a:moveTo>
                      <a:pt x="207" y="1"/>
                    </a:moveTo>
                    <a:cubicBezTo>
                      <a:pt x="116" y="1"/>
                      <a:pt x="0" y="36"/>
                      <a:pt x="37" y="131"/>
                    </a:cubicBezTo>
                    <a:cubicBezTo>
                      <a:pt x="65" y="160"/>
                      <a:pt x="94" y="174"/>
                      <a:pt x="122" y="174"/>
                    </a:cubicBezTo>
                    <a:cubicBezTo>
                      <a:pt x="164" y="174"/>
                      <a:pt x="204" y="142"/>
                      <a:pt x="242" y="78"/>
                    </a:cubicBezTo>
                    <a:cubicBezTo>
                      <a:pt x="360" y="34"/>
                      <a:pt x="29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5"/>
              <p:cNvSpPr/>
              <p:nvPr/>
            </p:nvSpPr>
            <p:spPr>
              <a:xfrm>
                <a:off x="118946" y="2511343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0"/>
                    </a:moveTo>
                    <a:cubicBezTo>
                      <a:pt x="0" y="9"/>
                      <a:pt x="0" y="9"/>
                      <a:pt x="9" y="9"/>
                    </a:cubicBezTo>
                    <a:cubicBezTo>
                      <a:pt x="9" y="9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5"/>
              <p:cNvSpPr/>
              <p:nvPr/>
            </p:nvSpPr>
            <p:spPr>
              <a:xfrm>
                <a:off x="159319" y="2487586"/>
                <a:ext cx="2334" cy="3021"/>
              </a:xfrm>
              <a:custGeom>
                <a:avLst/>
                <a:gdLst/>
                <a:ahLst/>
                <a:cxnLst/>
                <a:rect l="l" t="t" r="r" b="b"/>
                <a:pathLst>
                  <a:path w="17" h="22" extrusionOk="0">
                    <a:moveTo>
                      <a:pt x="2" y="0"/>
                    </a:moveTo>
                    <a:cubicBezTo>
                      <a:pt x="1" y="0"/>
                      <a:pt x="1" y="1"/>
                      <a:pt x="1" y="4"/>
                    </a:cubicBezTo>
                    <a:cubicBezTo>
                      <a:pt x="3" y="4"/>
                      <a:pt x="5" y="4"/>
                      <a:pt x="6" y="5"/>
                    </a:cubicBezTo>
                    <a:lnTo>
                      <a:pt x="6" y="5"/>
                    </a:lnTo>
                    <a:cubicBezTo>
                      <a:pt x="5" y="2"/>
                      <a:pt x="3" y="0"/>
                      <a:pt x="2" y="0"/>
                    </a:cubicBezTo>
                    <a:close/>
                    <a:moveTo>
                      <a:pt x="6" y="5"/>
                    </a:moveTo>
                    <a:cubicBezTo>
                      <a:pt x="8" y="9"/>
                      <a:pt x="10" y="14"/>
                      <a:pt x="10" y="22"/>
                    </a:cubicBezTo>
                    <a:cubicBezTo>
                      <a:pt x="17" y="15"/>
                      <a:pt x="13" y="8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7" name="Google Shape;2237;p5"/>
              <p:cNvSpPr/>
              <p:nvPr/>
            </p:nvSpPr>
            <p:spPr>
              <a:xfrm>
                <a:off x="95052" y="2490470"/>
                <a:ext cx="92555" cy="87062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34" extrusionOk="0">
                    <a:moveTo>
                      <a:pt x="478" y="1"/>
                    </a:moveTo>
                    <a:cubicBezTo>
                      <a:pt x="422" y="141"/>
                      <a:pt x="388" y="167"/>
                      <a:pt x="362" y="167"/>
                    </a:cubicBezTo>
                    <a:cubicBezTo>
                      <a:pt x="348" y="167"/>
                      <a:pt x="336" y="159"/>
                      <a:pt x="325" y="159"/>
                    </a:cubicBezTo>
                    <a:cubicBezTo>
                      <a:pt x="301" y="159"/>
                      <a:pt x="279" y="193"/>
                      <a:pt x="237" y="402"/>
                    </a:cubicBezTo>
                    <a:cubicBezTo>
                      <a:pt x="106" y="388"/>
                      <a:pt x="51" y="365"/>
                      <a:pt x="31" y="365"/>
                    </a:cubicBezTo>
                    <a:cubicBezTo>
                      <a:pt x="0" y="365"/>
                      <a:pt x="51" y="418"/>
                      <a:pt x="41" y="634"/>
                    </a:cubicBezTo>
                    <a:cubicBezTo>
                      <a:pt x="47" y="571"/>
                      <a:pt x="103" y="536"/>
                      <a:pt x="161" y="536"/>
                    </a:cubicBezTo>
                    <a:cubicBezTo>
                      <a:pt x="178" y="536"/>
                      <a:pt x="194" y="539"/>
                      <a:pt x="210" y="545"/>
                    </a:cubicBezTo>
                    <a:cubicBezTo>
                      <a:pt x="210" y="545"/>
                      <a:pt x="210" y="545"/>
                      <a:pt x="211" y="545"/>
                    </a:cubicBezTo>
                    <a:cubicBezTo>
                      <a:pt x="235" y="545"/>
                      <a:pt x="674" y="304"/>
                      <a:pt x="674" y="286"/>
                    </a:cubicBezTo>
                    <a:cubicBezTo>
                      <a:pt x="674" y="232"/>
                      <a:pt x="504" y="45"/>
                      <a:pt x="4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5"/>
              <p:cNvSpPr/>
              <p:nvPr/>
            </p:nvSpPr>
            <p:spPr>
              <a:xfrm>
                <a:off x="138171" y="2442407"/>
                <a:ext cx="23757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0" extrusionOk="0">
                    <a:moveTo>
                      <a:pt x="102" y="1"/>
                    </a:moveTo>
                    <a:cubicBezTo>
                      <a:pt x="29" y="1"/>
                      <a:pt x="1" y="140"/>
                      <a:pt x="2" y="140"/>
                    </a:cubicBezTo>
                    <a:cubicBezTo>
                      <a:pt x="2" y="140"/>
                      <a:pt x="3" y="139"/>
                      <a:pt x="3" y="136"/>
                    </a:cubicBezTo>
                    <a:cubicBezTo>
                      <a:pt x="12" y="136"/>
                      <a:pt x="173" y="38"/>
                      <a:pt x="173" y="38"/>
                    </a:cubicBezTo>
                    <a:cubicBezTo>
                      <a:pt x="145" y="11"/>
                      <a:pt x="122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5"/>
              <p:cNvSpPr/>
              <p:nvPr/>
            </p:nvSpPr>
            <p:spPr>
              <a:xfrm>
                <a:off x="6103303" y="99133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" y="1"/>
                    </a:moveTo>
                    <a:cubicBezTo>
                      <a:pt x="41" y="41"/>
                      <a:pt x="94" y="61"/>
                      <a:pt x="137" y="61"/>
                    </a:cubicBezTo>
                    <a:cubicBezTo>
                      <a:pt x="179" y="61"/>
                      <a:pt x="210" y="4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0" name="Google Shape;2240;p5"/>
              <p:cNvSpPr/>
              <p:nvPr/>
            </p:nvSpPr>
            <p:spPr>
              <a:xfrm>
                <a:off x="154513" y="1973450"/>
                <a:ext cx="1648" cy="3433"/>
              </a:xfrm>
              <a:custGeom>
                <a:avLst/>
                <a:gdLst/>
                <a:ahLst/>
                <a:cxnLst/>
                <a:rect l="l" t="t" r="r" b="b"/>
                <a:pathLst>
                  <a:path w="12" h="2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" y="19"/>
                      <a:pt x="9" y="25"/>
                      <a:pt x="10" y="25"/>
                    </a:cubicBezTo>
                    <a:cubicBezTo>
                      <a:pt x="12" y="25"/>
                      <a:pt x="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1" name="Google Shape;2241;p5"/>
              <p:cNvSpPr/>
              <p:nvPr/>
            </p:nvSpPr>
            <p:spPr>
              <a:xfrm>
                <a:off x="7082135" y="73728"/>
                <a:ext cx="17028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5" extrusionOk="0">
                    <a:moveTo>
                      <a:pt x="50" y="0"/>
                    </a:moveTo>
                    <a:cubicBezTo>
                      <a:pt x="35" y="0"/>
                      <a:pt x="18" y="5"/>
                      <a:pt x="1" y="16"/>
                    </a:cubicBezTo>
                    <a:cubicBezTo>
                      <a:pt x="45" y="34"/>
                      <a:pt x="72" y="70"/>
                      <a:pt x="90" y="114"/>
                    </a:cubicBezTo>
                    <a:cubicBezTo>
                      <a:pt x="123" y="47"/>
                      <a:pt x="9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2" name="Google Shape;2242;p5"/>
              <p:cNvSpPr/>
              <p:nvPr/>
            </p:nvSpPr>
            <p:spPr>
              <a:xfrm>
                <a:off x="98073" y="2478660"/>
                <a:ext cx="28288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9" extrusionOk="0">
                    <a:moveTo>
                      <a:pt x="98" y="1"/>
                    </a:moveTo>
                    <a:cubicBezTo>
                      <a:pt x="49" y="1"/>
                      <a:pt x="1" y="17"/>
                      <a:pt x="1" y="60"/>
                    </a:cubicBezTo>
                    <a:cubicBezTo>
                      <a:pt x="32" y="79"/>
                      <a:pt x="62" y="88"/>
                      <a:pt x="93" y="88"/>
                    </a:cubicBezTo>
                    <a:cubicBezTo>
                      <a:pt x="132" y="88"/>
                      <a:pt x="170" y="72"/>
                      <a:pt x="206" y="42"/>
                    </a:cubicBezTo>
                    <a:cubicBezTo>
                      <a:pt x="206" y="19"/>
                      <a:pt x="151" y="1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3" name="Google Shape;2243;p5"/>
              <p:cNvSpPr/>
              <p:nvPr/>
            </p:nvSpPr>
            <p:spPr>
              <a:xfrm>
                <a:off x="103017" y="3741616"/>
                <a:ext cx="11123" cy="2403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75" extrusionOk="0">
                    <a:moveTo>
                      <a:pt x="54" y="0"/>
                    </a:moveTo>
                    <a:cubicBezTo>
                      <a:pt x="41" y="0"/>
                      <a:pt x="23" y="29"/>
                      <a:pt x="0" y="87"/>
                    </a:cubicBezTo>
                    <a:cubicBezTo>
                      <a:pt x="5" y="145"/>
                      <a:pt x="14" y="174"/>
                      <a:pt x="27" y="174"/>
                    </a:cubicBezTo>
                    <a:cubicBezTo>
                      <a:pt x="41" y="174"/>
                      <a:pt x="58" y="145"/>
                      <a:pt x="81" y="87"/>
                    </a:cubicBezTo>
                    <a:cubicBezTo>
                      <a:pt x="76" y="29"/>
                      <a:pt x="67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4" name="Google Shape;2244;p5"/>
              <p:cNvSpPr/>
              <p:nvPr/>
            </p:nvSpPr>
            <p:spPr>
              <a:xfrm>
                <a:off x="172227" y="3708384"/>
                <a:ext cx="11810" cy="26915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6" extrusionOk="0">
                    <a:moveTo>
                      <a:pt x="9" y="0"/>
                    </a:moveTo>
                    <a:cubicBezTo>
                      <a:pt x="0" y="0"/>
                      <a:pt x="1" y="39"/>
                      <a:pt x="5" y="88"/>
                    </a:cubicBezTo>
                    <a:cubicBezTo>
                      <a:pt x="41" y="132"/>
                      <a:pt x="71" y="163"/>
                      <a:pt x="82" y="183"/>
                    </a:cubicBezTo>
                    <a:lnTo>
                      <a:pt x="82" y="183"/>
                    </a:lnTo>
                    <a:cubicBezTo>
                      <a:pt x="41" y="49"/>
                      <a:pt x="19" y="0"/>
                      <a:pt x="9" y="0"/>
                    </a:cubicBezTo>
                    <a:close/>
                    <a:moveTo>
                      <a:pt x="82" y="183"/>
                    </a:moveTo>
                    <a:lnTo>
                      <a:pt x="82" y="183"/>
                    </a:lnTo>
                    <a:cubicBezTo>
                      <a:pt x="83" y="187"/>
                      <a:pt x="84" y="191"/>
                      <a:pt x="85" y="195"/>
                    </a:cubicBezTo>
                    <a:cubicBezTo>
                      <a:pt x="85" y="192"/>
                      <a:pt x="84" y="188"/>
                      <a:pt x="82" y="18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5" name="Google Shape;2245;p5"/>
              <p:cNvSpPr/>
              <p:nvPr/>
            </p:nvSpPr>
            <p:spPr>
              <a:xfrm>
                <a:off x="127460" y="3753838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2" y="0"/>
                    </a:moveTo>
                    <a:cubicBezTo>
                      <a:pt x="1" y="0"/>
                      <a:pt x="1" y="3"/>
                      <a:pt x="1" y="7"/>
                    </a:cubicBezTo>
                    <a:lnTo>
                      <a:pt x="10" y="7"/>
                    </a:lnTo>
                    <a:cubicBezTo>
                      <a:pt x="5" y="3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6" name="Google Shape;2246;p5"/>
              <p:cNvSpPr/>
              <p:nvPr/>
            </p:nvSpPr>
            <p:spPr>
              <a:xfrm>
                <a:off x="117710" y="3695888"/>
                <a:ext cx="72369" cy="83492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61" y="1"/>
                    </a:moveTo>
                    <a:cubicBezTo>
                      <a:pt x="36" y="1"/>
                      <a:pt x="232" y="349"/>
                      <a:pt x="232" y="367"/>
                    </a:cubicBezTo>
                    <a:cubicBezTo>
                      <a:pt x="0" y="554"/>
                      <a:pt x="179" y="474"/>
                      <a:pt x="170" y="607"/>
                    </a:cubicBezTo>
                    <a:cubicBezTo>
                      <a:pt x="173" y="559"/>
                      <a:pt x="213" y="545"/>
                      <a:pt x="265" y="545"/>
                    </a:cubicBezTo>
                    <a:cubicBezTo>
                      <a:pt x="349" y="545"/>
                      <a:pt x="464" y="582"/>
                      <a:pt x="512" y="582"/>
                    </a:cubicBezTo>
                    <a:cubicBezTo>
                      <a:pt x="518" y="582"/>
                      <a:pt x="523" y="582"/>
                      <a:pt x="527" y="581"/>
                    </a:cubicBezTo>
                    <a:lnTo>
                      <a:pt x="527" y="581"/>
                    </a:lnTo>
                    <a:cubicBezTo>
                      <a:pt x="527" y="581"/>
                      <a:pt x="526" y="581"/>
                      <a:pt x="526" y="581"/>
                    </a:cubicBezTo>
                    <a:cubicBezTo>
                      <a:pt x="498" y="581"/>
                      <a:pt x="382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7" name="Google Shape;2247;p5"/>
              <p:cNvSpPr/>
              <p:nvPr/>
            </p:nvSpPr>
            <p:spPr>
              <a:xfrm>
                <a:off x="84616" y="3600311"/>
                <a:ext cx="40098" cy="3790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76" extrusionOk="0">
                    <a:moveTo>
                      <a:pt x="99" y="1"/>
                    </a:moveTo>
                    <a:lnTo>
                      <a:pt x="99" y="1"/>
                    </a:lnTo>
                    <a:cubicBezTo>
                      <a:pt x="85" y="28"/>
                      <a:pt x="123" y="198"/>
                      <a:pt x="80" y="198"/>
                    </a:cubicBezTo>
                    <a:cubicBezTo>
                      <a:pt x="66" y="198"/>
                      <a:pt x="44" y="180"/>
                      <a:pt x="9" y="135"/>
                    </a:cubicBezTo>
                    <a:lnTo>
                      <a:pt x="9" y="135"/>
                    </a:lnTo>
                    <a:cubicBezTo>
                      <a:pt x="1" y="232"/>
                      <a:pt x="69" y="276"/>
                      <a:pt x="139" y="276"/>
                    </a:cubicBezTo>
                    <a:cubicBezTo>
                      <a:pt x="215" y="276"/>
                      <a:pt x="292" y="224"/>
                      <a:pt x="268" y="135"/>
                    </a:cubicBezTo>
                    <a:cubicBezTo>
                      <a:pt x="206" y="90"/>
                      <a:pt x="152" y="46"/>
                      <a:pt x="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8" name="Google Shape;2248;p5"/>
              <p:cNvSpPr/>
              <p:nvPr/>
            </p:nvSpPr>
            <p:spPr>
              <a:xfrm>
                <a:off x="76651" y="3715525"/>
                <a:ext cx="6866" cy="16341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4" y="1"/>
                    </a:moveTo>
                    <a:lnTo>
                      <a:pt x="14" y="1"/>
                    </a:lnTo>
                    <a:cubicBezTo>
                      <a:pt x="1" y="90"/>
                      <a:pt x="5" y="119"/>
                      <a:pt x="15" y="119"/>
                    </a:cubicBezTo>
                    <a:cubicBezTo>
                      <a:pt x="25" y="119"/>
                      <a:pt x="41" y="90"/>
                      <a:pt x="50" y="63"/>
                    </a:cubicBezTo>
                    <a:cubicBezTo>
                      <a:pt x="41" y="54"/>
                      <a:pt x="32" y="27"/>
                      <a:pt x="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9" name="Google Shape;2249;p5"/>
              <p:cNvSpPr/>
              <p:nvPr/>
            </p:nvSpPr>
            <p:spPr>
              <a:xfrm>
                <a:off x="83380" y="372046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0" y="0"/>
                    </a:moveTo>
                    <a:cubicBezTo>
                      <a:pt x="10" y="9"/>
                      <a:pt x="10" y="18"/>
                      <a:pt x="1" y="27"/>
                    </a:cubicBezTo>
                    <a:cubicBezTo>
                      <a:pt x="7" y="37"/>
                      <a:pt x="13" y="42"/>
                      <a:pt x="16" y="42"/>
                    </a:cubicBezTo>
                    <a:cubicBezTo>
                      <a:pt x="21" y="42"/>
                      <a:pt x="21" y="28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0" name="Google Shape;2250;p5"/>
              <p:cNvSpPr/>
              <p:nvPr/>
            </p:nvSpPr>
            <p:spPr>
              <a:xfrm>
                <a:off x="111531" y="3704402"/>
                <a:ext cx="14831" cy="26366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92" extrusionOk="0">
                    <a:moveTo>
                      <a:pt x="93" y="0"/>
                    </a:moveTo>
                    <a:cubicBezTo>
                      <a:pt x="65" y="0"/>
                      <a:pt x="8" y="166"/>
                      <a:pt x="1" y="180"/>
                    </a:cubicBezTo>
                    <a:cubicBezTo>
                      <a:pt x="17" y="188"/>
                      <a:pt x="31" y="192"/>
                      <a:pt x="44" y="192"/>
                    </a:cubicBezTo>
                    <a:cubicBezTo>
                      <a:pt x="87" y="192"/>
                      <a:pt x="108" y="146"/>
                      <a:pt x="108" y="64"/>
                    </a:cubicBezTo>
                    <a:cubicBezTo>
                      <a:pt x="108" y="18"/>
                      <a:pt x="102" y="0"/>
                      <a:pt x="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1" name="Google Shape;2251;p5"/>
              <p:cNvSpPr/>
              <p:nvPr/>
            </p:nvSpPr>
            <p:spPr>
              <a:xfrm>
                <a:off x="108510" y="3469168"/>
                <a:ext cx="25267" cy="28151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5" extrusionOk="0">
                    <a:moveTo>
                      <a:pt x="38" y="0"/>
                    </a:moveTo>
                    <a:cubicBezTo>
                      <a:pt x="30" y="0"/>
                      <a:pt x="22" y="1"/>
                      <a:pt x="14" y="1"/>
                    </a:cubicBezTo>
                    <a:cubicBezTo>
                      <a:pt x="1" y="158"/>
                      <a:pt x="43" y="204"/>
                      <a:pt x="89" y="204"/>
                    </a:cubicBezTo>
                    <a:cubicBezTo>
                      <a:pt x="134" y="204"/>
                      <a:pt x="183" y="158"/>
                      <a:pt x="183" y="126"/>
                    </a:cubicBezTo>
                    <a:cubicBezTo>
                      <a:pt x="167" y="45"/>
                      <a:pt x="121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2" name="Google Shape;2252;p5"/>
              <p:cNvSpPr/>
              <p:nvPr/>
            </p:nvSpPr>
            <p:spPr>
              <a:xfrm>
                <a:off x="106450" y="3543734"/>
                <a:ext cx="19912" cy="31035"/>
              </a:xfrm>
              <a:custGeom>
                <a:avLst/>
                <a:gdLst/>
                <a:ahLst/>
                <a:cxnLst/>
                <a:rect l="l" t="t" r="r" b="b"/>
                <a:pathLst>
                  <a:path w="145" h="226" extrusionOk="0">
                    <a:moveTo>
                      <a:pt x="63" y="1"/>
                    </a:moveTo>
                    <a:cubicBezTo>
                      <a:pt x="1" y="1"/>
                      <a:pt x="77" y="225"/>
                      <a:pt x="119" y="225"/>
                    </a:cubicBezTo>
                    <a:cubicBezTo>
                      <a:pt x="134" y="225"/>
                      <a:pt x="145" y="199"/>
                      <a:pt x="145" y="127"/>
                    </a:cubicBezTo>
                    <a:cubicBezTo>
                      <a:pt x="127" y="92"/>
                      <a:pt x="109" y="47"/>
                      <a:pt x="91" y="12"/>
                    </a:cubicBezTo>
                    <a:cubicBezTo>
                      <a:pt x="80" y="4"/>
                      <a:pt x="70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3" name="Google Shape;2253;p5"/>
              <p:cNvSpPr/>
              <p:nvPr/>
            </p:nvSpPr>
            <p:spPr>
              <a:xfrm>
                <a:off x="130481" y="3537830"/>
                <a:ext cx="59873" cy="51771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77" extrusionOk="0">
                    <a:moveTo>
                      <a:pt x="425" y="295"/>
                    </a:moveTo>
                    <a:cubicBezTo>
                      <a:pt x="425" y="297"/>
                      <a:pt x="425" y="298"/>
                      <a:pt x="426" y="300"/>
                    </a:cubicBezTo>
                    <a:lnTo>
                      <a:pt x="426" y="300"/>
                    </a:lnTo>
                    <a:cubicBezTo>
                      <a:pt x="426" y="299"/>
                      <a:pt x="425" y="297"/>
                      <a:pt x="425" y="295"/>
                    </a:cubicBezTo>
                    <a:close/>
                    <a:moveTo>
                      <a:pt x="175" y="1"/>
                    </a:moveTo>
                    <a:cubicBezTo>
                      <a:pt x="175" y="1"/>
                      <a:pt x="175" y="1"/>
                      <a:pt x="175" y="1"/>
                    </a:cubicBezTo>
                    <a:cubicBezTo>
                      <a:pt x="0" y="71"/>
                      <a:pt x="286" y="376"/>
                      <a:pt x="392" y="376"/>
                    </a:cubicBezTo>
                    <a:cubicBezTo>
                      <a:pt x="420" y="376"/>
                      <a:pt x="436" y="354"/>
                      <a:pt x="426" y="300"/>
                    </a:cubicBezTo>
                    <a:lnTo>
                      <a:pt x="426" y="300"/>
                    </a:lnTo>
                    <a:cubicBezTo>
                      <a:pt x="426" y="302"/>
                      <a:pt x="425" y="303"/>
                      <a:pt x="424" y="303"/>
                    </a:cubicBezTo>
                    <a:cubicBezTo>
                      <a:pt x="404" y="303"/>
                      <a:pt x="189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4" name="Google Shape;2254;p5"/>
              <p:cNvSpPr/>
              <p:nvPr/>
            </p:nvSpPr>
            <p:spPr>
              <a:xfrm>
                <a:off x="4546209" y="108608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69" y="1"/>
                    </a:moveTo>
                    <a:cubicBezTo>
                      <a:pt x="167" y="1"/>
                      <a:pt x="37" y="70"/>
                      <a:pt x="1" y="137"/>
                    </a:cubicBezTo>
                    <a:cubicBezTo>
                      <a:pt x="6" y="153"/>
                      <a:pt x="156" y="170"/>
                      <a:pt x="271" y="170"/>
                    </a:cubicBezTo>
                    <a:cubicBezTo>
                      <a:pt x="343" y="170"/>
                      <a:pt x="402" y="163"/>
                      <a:pt x="402" y="146"/>
                    </a:cubicBezTo>
                    <a:cubicBezTo>
                      <a:pt x="406" y="39"/>
                      <a:pt x="345" y="1"/>
                      <a:pt x="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5" name="Google Shape;2255;p5"/>
              <p:cNvSpPr/>
              <p:nvPr/>
            </p:nvSpPr>
            <p:spPr>
              <a:xfrm>
                <a:off x="4742305" y="10036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179" y="1"/>
                    </a:moveTo>
                    <a:cubicBezTo>
                      <a:pt x="125" y="1"/>
                      <a:pt x="63" y="10"/>
                      <a:pt x="0" y="19"/>
                    </a:cubicBezTo>
                    <a:cubicBezTo>
                      <a:pt x="34" y="52"/>
                      <a:pt x="66" y="70"/>
                      <a:pt x="95" y="70"/>
                    </a:cubicBezTo>
                    <a:cubicBezTo>
                      <a:pt x="127" y="70"/>
                      <a:pt x="155" y="48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6" name="Google Shape;2256;p5"/>
              <p:cNvSpPr/>
              <p:nvPr/>
            </p:nvSpPr>
            <p:spPr>
              <a:xfrm>
                <a:off x="3089497" y="5027506"/>
                <a:ext cx="22384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93" extrusionOk="0">
                    <a:moveTo>
                      <a:pt x="29" y="1"/>
                    </a:moveTo>
                    <a:lnTo>
                      <a:pt x="29" y="1"/>
                    </a:lnTo>
                    <a:cubicBezTo>
                      <a:pt x="1" y="66"/>
                      <a:pt x="19" y="92"/>
                      <a:pt x="53" y="92"/>
                    </a:cubicBezTo>
                    <a:cubicBezTo>
                      <a:pt x="84" y="92"/>
                      <a:pt x="128" y="71"/>
                      <a:pt x="162" y="37"/>
                    </a:cubicBezTo>
                    <a:cubicBezTo>
                      <a:pt x="118" y="28"/>
                      <a:pt x="73" y="10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7" name="Google Shape;2257;p5"/>
              <p:cNvSpPr/>
              <p:nvPr/>
            </p:nvSpPr>
            <p:spPr>
              <a:xfrm>
                <a:off x="4675017" y="5013911"/>
                <a:ext cx="53968" cy="47788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92" y="11"/>
                    </a:moveTo>
                    <a:lnTo>
                      <a:pt x="392" y="11"/>
                    </a:lnTo>
                    <a:cubicBezTo>
                      <a:pt x="392" y="11"/>
                      <a:pt x="39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close/>
                    <a:moveTo>
                      <a:pt x="362" y="0"/>
                    </a:moveTo>
                    <a:cubicBezTo>
                      <a:pt x="253" y="0"/>
                      <a:pt x="1" y="261"/>
                      <a:pt x="9" y="269"/>
                    </a:cubicBezTo>
                    <a:cubicBezTo>
                      <a:pt x="29" y="326"/>
                      <a:pt x="56" y="348"/>
                      <a:pt x="87" y="348"/>
                    </a:cubicBezTo>
                    <a:cubicBezTo>
                      <a:pt x="207" y="348"/>
                      <a:pt x="38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lnTo>
                      <a:pt x="392" y="11"/>
                    </a:lnTo>
                    <a:cubicBezTo>
                      <a:pt x="384" y="4"/>
                      <a:pt x="374" y="0"/>
                      <a:pt x="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8" name="Google Shape;2258;p5"/>
              <p:cNvSpPr/>
              <p:nvPr/>
            </p:nvSpPr>
            <p:spPr>
              <a:xfrm>
                <a:off x="4705502" y="98996"/>
                <a:ext cx="22521" cy="12496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40" y="1"/>
                    </a:moveTo>
                    <a:cubicBezTo>
                      <a:pt x="22" y="1"/>
                      <a:pt x="7" y="2"/>
                      <a:pt x="1" y="2"/>
                    </a:cubicBezTo>
                    <a:cubicBezTo>
                      <a:pt x="10" y="55"/>
                      <a:pt x="45" y="82"/>
                      <a:pt x="90" y="91"/>
                    </a:cubicBezTo>
                    <a:cubicBezTo>
                      <a:pt x="164" y="11"/>
                      <a:pt x="92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9" name="Google Shape;2259;p5"/>
              <p:cNvSpPr/>
              <p:nvPr/>
            </p:nvSpPr>
            <p:spPr>
              <a:xfrm>
                <a:off x="1477473" y="5053322"/>
                <a:ext cx="6454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36" y="0"/>
                    </a:moveTo>
                    <a:cubicBezTo>
                      <a:pt x="2" y="27"/>
                      <a:pt x="0" y="38"/>
                      <a:pt x="9" y="38"/>
                    </a:cubicBezTo>
                    <a:cubicBezTo>
                      <a:pt x="20" y="38"/>
                      <a:pt x="47" y="20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0" name="Google Shape;2260;p5"/>
              <p:cNvSpPr/>
              <p:nvPr/>
            </p:nvSpPr>
            <p:spPr>
              <a:xfrm>
                <a:off x="1617130" y="95425"/>
                <a:ext cx="878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63" y="10"/>
                    </a:moveTo>
                    <a:cubicBezTo>
                      <a:pt x="1" y="1"/>
                      <a:pt x="63" y="10"/>
                      <a:pt x="63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1" name="Google Shape;2261;p5"/>
              <p:cNvSpPr/>
              <p:nvPr/>
            </p:nvSpPr>
            <p:spPr>
              <a:xfrm>
                <a:off x="7111522" y="78397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9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2" name="Google Shape;2262;p5"/>
              <p:cNvSpPr/>
              <p:nvPr/>
            </p:nvSpPr>
            <p:spPr>
              <a:xfrm>
                <a:off x="5588758" y="126185"/>
                <a:ext cx="2609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0"/>
                      <a:pt x="10" y="9"/>
                      <a:pt x="10" y="18"/>
                    </a:cubicBezTo>
                    <a:cubicBezTo>
                      <a:pt x="19" y="9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3" name="Google Shape;2263;p5"/>
              <p:cNvSpPr/>
              <p:nvPr/>
            </p:nvSpPr>
            <p:spPr>
              <a:xfrm>
                <a:off x="4856282" y="127284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18" y="1"/>
                    </a:moveTo>
                    <a:cubicBezTo>
                      <a:pt x="9" y="1"/>
                      <a:pt x="0" y="1"/>
                      <a:pt x="0" y="10"/>
                    </a:cubicBezTo>
                    <a:cubicBezTo>
                      <a:pt x="9" y="10"/>
                      <a:pt x="9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4" name="Google Shape;2264;p5"/>
              <p:cNvSpPr/>
              <p:nvPr/>
            </p:nvSpPr>
            <p:spPr>
              <a:xfrm>
                <a:off x="1923495" y="5037393"/>
                <a:ext cx="9887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71" y="0"/>
                    </a:moveTo>
                    <a:lnTo>
                      <a:pt x="71" y="0"/>
                    </a:lnTo>
                    <a:cubicBezTo>
                      <a:pt x="18" y="9"/>
                      <a:pt x="0" y="36"/>
                      <a:pt x="27" y="72"/>
                    </a:cubicBezTo>
                    <a:cubicBezTo>
                      <a:pt x="27" y="63"/>
                      <a:pt x="45" y="36"/>
                      <a:pt x="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5"/>
              <p:cNvSpPr/>
              <p:nvPr/>
            </p:nvSpPr>
            <p:spPr>
              <a:xfrm>
                <a:off x="4772928" y="5049615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54" y="0"/>
                    </a:moveTo>
                    <a:cubicBezTo>
                      <a:pt x="45" y="27"/>
                      <a:pt x="36" y="45"/>
                      <a:pt x="0" y="54"/>
                    </a:cubicBezTo>
                    <a:cubicBezTo>
                      <a:pt x="36" y="54"/>
                      <a:pt x="45" y="36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5"/>
              <p:cNvSpPr/>
              <p:nvPr/>
            </p:nvSpPr>
            <p:spPr>
              <a:xfrm>
                <a:off x="1667252" y="4981915"/>
                <a:ext cx="8789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64" h="10" extrusionOk="0">
                    <a:moveTo>
                      <a:pt x="32" y="1"/>
                    </a:moveTo>
                    <a:cubicBezTo>
                      <a:pt x="0" y="1"/>
                      <a:pt x="6" y="9"/>
                      <a:pt x="28" y="9"/>
                    </a:cubicBezTo>
                    <a:cubicBezTo>
                      <a:pt x="37" y="9"/>
                      <a:pt x="50" y="7"/>
                      <a:pt x="64" y="3"/>
                    </a:cubicBezTo>
                    <a:cubicBezTo>
                      <a:pt x="51" y="1"/>
                      <a:pt x="40" y="1"/>
                      <a:pt x="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7" name="Google Shape;2267;p5"/>
              <p:cNvSpPr/>
              <p:nvPr/>
            </p:nvSpPr>
            <p:spPr>
              <a:xfrm>
                <a:off x="201065" y="447109"/>
                <a:ext cx="2472" cy="21697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8" extrusionOk="0">
                    <a:moveTo>
                      <a:pt x="18" y="0"/>
                    </a:moveTo>
                    <a:cubicBezTo>
                      <a:pt x="2" y="85"/>
                      <a:pt x="0" y="157"/>
                      <a:pt x="6" y="157"/>
                    </a:cubicBezTo>
                    <a:cubicBezTo>
                      <a:pt x="7" y="157"/>
                      <a:pt x="8" y="155"/>
                      <a:pt x="9" y="152"/>
                    </a:cubicBezTo>
                    <a:cubicBezTo>
                      <a:pt x="18" y="90"/>
                      <a:pt x="18" y="4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8" name="Google Shape;2268;p5"/>
              <p:cNvSpPr/>
              <p:nvPr/>
            </p:nvSpPr>
            <p:spPr>
              <a:xfrm>
                <a:off x="230452" y="1644013"/>
                <a:ext cx="19637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9" extrusionOk="0">
                    <a:moveTo>
                      <a:pt x="143" y="0"/>
                    </a:moveTo>
                    <a:cubicBezTo>
                      <a:pt x="89" y="45"/>
                      <a:pt x="80" y="179"/>
                      <a:pt x="0" y="179"/>
                    </a:cubicBezTo>
                    <a:cubicBezTo>
                      <a:pt x="107" y="179"/>
                      <a:pt x="143" y="107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5"/>
              <p:cNvSpPr/>
              <p:nvPr/>
            </p:nvSpPr>
            <p:spPr>
              <a:xfrm>
                <a:off x="152041" y="3649336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0" y="1"/>
                    </a:moveTo>
                    <a:cubicBezTo>
                      <a:pt x="17" y="31"/>
                      <a:pt x="30" y="44"/>
                      <a:pt x="39" y="44"/>
                    </a:cubicBezTo>
                    <a:cubicBezTo>
                      <a:pt x="49" y="44"/>
                      <a:pt x="54" y="2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5"/>
              <p:cNvSpPr/>
              <p:nvPr/>
            </p:nvSpPr>
            <p:spPr>
              <a:xfrm>
                <a:off x="207107" y="1193183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5"/>
              <p:cNvSpPr/>
              <p:nvPr/>
            </p:nvSpPr>
            <p:spPr>
              <a:xfrm>
                <a:off x="1711470" y="5005259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232" y="1"/>
                    </a:moveTo>
                    <a:cubicBezTo>
                      <a:pt x="201" y="1"/>
                      <a:pt x="101" y="23"/>
                      <a:pt x="1" y="38"/>
                    </a:cubicBezTo>
                    <a:cubicBezTo>
                      <a:pt x="13" y="40"/>
                      <a:pt x="27" y="41"/>
                      <a:pt x="43" y="41"/>
                    </a:cubicBezTo>
                    <a:cubicBezTo>
                      <a:pt x="94" y="41"/>
                      <a:pt x="160" y="30"/>
                      <a:pt x="242" y="2"/>
                    </a:cubicBezTo>
                    <a:cubicBezTo>
                      <a:pt x="240" y="1"/>
                      <a:pt x="237" y="1"/>
                      <a:pt x="2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5"/>
              <p:cNvSpPr/>
              <p:nvPr/>
            </p:nvSpPr>
            <p:spPr>
              <a:xfrm>
                <a:off x="127460" y="3628600"/>
                <a:ext cx="24718" cy="2087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52" extrusionOk="0">
                    <a:moveTo>
                      <a:pt x="117" y="0"/>
                    </a:moveTo>
                    <a:lnTo>
                      <a:pt x="117" y="0"/>
                    </a:lnTo>
                    <a:cubicBezTo>
                      <a:pt x="1" y="107"/>
                      <a:pt x="81" y="143"/>
                      <a:pt x="179" y="152"/>
                    </a:cubicBezTo>
                    <a:cubicBezTo>
                      <a:pt x="161" y="116"/>
                      <a:pt x="144" y="71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5"/>
              <p:cNvSpPr/>
              <p:nvPr/>
            </p:nvSpPr>
            <p:spPr>
              <a:xfrm>
                <a:off x="4062423" y="50287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0"/>
                    </a:moveTo>
                    <a:cubicBezTo>
                      <a:pt x="0" y="10"/>
                      <a:pt x="0" y="10"/>
                      <a:pt x="9" y="1"/>
                    </a:cubicBezTo>
                    <a:cubicBezTo>
                      <a:pt x="0" y="10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5"/>
              <p:cNvSpPr/>
              <p:nvPr/>
            </p:nvSpPr>
            <p:spPr>
              <a:xfrm>
                <a:off x="4726375" y="5044671"/>
                <a:ext cx="1606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4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63" y="36"/>
                      <a:pt x="18" y="63"/>
                      <a:pt x="0" y="63"/>
                    </a:cubicBezTo>
                    <a:cubicBezTo>
                      <a:pt x="54" y="63"/>
                      <a:pt x="90" y="45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5"/>
              <p:cNvSpPr/>
              <p:nvPr/>
            </p:nvSpPr>
            <p:spPr>
              <a:xfrm>
                <a:off x="152041" y="3588364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8" y="1"/>
                    </a:moveTo>
                    <a:cubicBezTo>
                      <a:pt x="7" y="1"/>
                      <a:pt x="5" y="3"/>
                      <a:pt x="0" y="8"/>
                    </a:cubicBezTo>
                    <a:lnTo>
                      <a:pt x="9" y="8"/>
                    </a:lnTo>
                    <a:cubicBezTo>
                      <a:pt x="9" y="3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5"/>
              <p:cNvSpPr/>
              <p:nvPr/>
            </p:nvSpPr>
            <p:spPr>
              <a:xfrm>
                <a:off x="158083" y="660508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30" y="0"/>
                    </a:moveTo>
                    <a:cubicBezTo>
                      <a:pt x="21" y="0"/>
                      <a:pt x="12" y="5"/>
                      <a:pt x="1" y="16"/>
                    </a:cubicBezTo>
                    <a:cubicBezTo>
                      <a:pt x="2" y="15"/>
                      <a:pt x="4" y="14"/>
                      <a:pt x="7" y="14"/>
                    </a:cubicBezTo>
                    <a:cubicBezTo>
                      <a:pt x="19" y="14"/>
                      <a:pt x="43" y="31"/>
                      <a:pt x="72" y="61"/>
                    </a:cubicBezTo>
                    <a:cubicBezTo>
                      <a:pt x="60" y="24"/>
                      <a:pt x="48" y="0"/>
                      <a:pt x="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5"/>
              <p:cNvSpPr/>
              <p:nvPr/>
            </p:nvSpPr>
            <p:spPr>
              <a:xfrm>
                <a:off x="261075" y="112452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5"/>
              <p:cNvSpPr/>
              <p:nvPr/>
            </p:nvSpPr>
            <p:spPr>
              <a:xfrm>
                <a:off x="242673" y="1086620"/>
                <a:ext cx="8651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3" extrusionOk="0">
                    <a:moveTo>
                      <a:pt x="45" y="0"/>
                    </a:moveTo>
                    <a:cubicBezTo>
                      <a:pt x="36" y="60"/>
                      <a:pt x="11" y="136"/>
                      <a:pt x="2" y="142"/>
                    </a:cubicBezTo>
                    <a:lnTo>
                      <a:pt x="2" y="142"/>
                    </a:lnTo>
                    <a:cubicBezTo>
                      <a:pt x="54" y="124"/>
                      <a:pt x="63" y="62"/>
                      <a:pt x="45" y="0"/>
                    </a:cubicBezTo>
                    <a:close/>
                    <a:moveTo>
                      <a:pt x="2" y="142"/>
                    </a:moveTo>
                    <a:cubicBezTo>
                      <a:pt x="1" y="143"/>
                      <a:pt x="1" y="143"/>
                      <a:pt x="0" y="143"/>
                    </a:cubicBezTo>
                    <a:cubicBezTo>
                      <a:pt x="1" y="143"/>
                      <a:pt x="1" y="143"/>
                      <a:pt x="2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5"/>
              <p:cNvSpPr/>
              <p:nvPr/>
            </p:nvSpPr>
            <p:spPr>
              <a:xfrm>
                <a:off x="207107" y="2539768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7" y="1"/>
                    </a:moveTo>
                    <a:cubicBezTo>
                      <a:pt x="3" y="1"/>
                      <a:pt x="1" y="3"/>
                      <a:pt x="1" y="7"/>
                    </a:cubicBezTo>
                    <a:lnTo>
                      <a:pt x="27" y="7"/>
                    </a:lnTo>
                    <a:cubicBezTo>
                      <a:pt x="18" y="3"/>
                      <a:pt x="12" y="1"/>
                      <a:pt x="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5"/>
              <p:cNvSpPr/>
              <p:nvPr/>
            </p:nvSpPr>
            <p:spPr>
              <a:xfrm>
                <a:off x="174012" y="341176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0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5"/>
              <p:cNvSpPr/>
              <p:nvPr/>
            </p:nvSpPr>
            <p:spPr>
              <a:xfrm>
                <a:off x="136112" y="4156605"/>
                <a:ext cx="260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9" h="13" extrusionOk="0">
                    <a:moveTo>
                      <a:pt x="18" y="0"/>
                    </a:moveTo>
                    <a:cubicBezTo>
                      <a:pt x="18" y="0"/>
                      <a:pt x="9" y="9"/>
                      <a:pt x="0" y="9"/>
                    </a:cubicBezTo>
                    <a:cubicBezTo>
                      <a:pt x="3" y="12"/>
                      <a:pt x="5" y="13"/>
                      <a:pt x="8" y="13"/>
                    </a:cubicBezTo>
                    <a:cubicBezTo>
                      <a:pt x="14" y="13"/>
                      <a:pt x="18" y="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5"/>
              <p:cNvSpPr/>
              <p:nvPr/>
            </p:nvSpPr>
            <p:spPr>
              <a:xfrm>
                <a:off x="136112" y="3437859"/>
                <a:ext cx="3708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6" extrusionOk="0">
                    <a:moveTo>
                      <a:pt x="9" y="1"/>
                    </a:moveTo>
                    <a:cubicBezTo>
                      <a:pt x="3" y="1"/>
                      <a:pt x="0" y="5"/>
                      <a:pt x="0" y="15"/>
                    </a:cubicBezTo>
                    <a:cubicBezTo>
                      <a:pt x="0" y="15"/>
                      <a:pt x="9" y="15"/>
                      <a:pt x="27" y="6"/>
                    </a:cubicBezTo>
                    <a:cubicBezTo>
                      <a:pt x="20" y="3"/>
                      <a:pt x="14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5"/>
              <p:cNvSpPr/>
              <p:nvPr/>
            </p:nvSpPr>
            <p:spPr>
              <a:xfrm>
                <a:off x="1939425" y="137171"/>
                <a:ext cx="13595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99" h="24" extrusionOk="0">
                    <a:moveTo>
                      <a:pt x="36" y="0"/>
                    </a:moveTo>
                    <a:cubicBezTo>
                      <a:pt x="18" y="9"/>
                      <a:pt x="9" y="9"/>
                      <a:pt x="0" y="18"/>
                    </a:cubicBezTo>
                    <a:cubicBezTo>
                      <a:pt x="33" y="21"/>
                      <a:pt x="58" y="23"/>
                      <a:pt x="73" y="23"/>
                    </a:cubicBezTo>
                    <a:cubicBezTo>
                      <a:pt x="99" y="23"/>
                      <a:pt x="92" y="17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5"/>
              <p:cNvSpPr/>
              <p:nvPr/>
            </p:nvSpPr>
            <p:spPr>
              <a:xfrm>
                <a:off x="1503427" y="174386"/>
                <a:ext cx="9750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" extrusionOk="0">
                    <a:moveTo>
                      <a:pt x="57" y="1"/>
                    </a:moveTo>
                    <a:cubicBezTo>
                      <a:pt x="36" y="1"/>
                      <a:pt x="0" y="11"/>
                      <a:pt x="21" y="11"/>
                    </a:cubicBezTo>
                    <a:cubicBezTo>
                      <a:pt x="29" y="11"/>
                      <a:pt x="44" y="10"/>
                      <a:pt x="70" y="6"/>
                    </a:cubicBezTo>
                    <a:cubicBezTo>
                      <a:pt x="70" y="2"/>
                      <a:pt x="65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5"/>
              <p:cNvSpPr/>
              <p:nvPr/>
            </p:nvSpPr>
            <p:spPr>
              <a:xfrm>
                <a:off x="205871" y="667649"/>
                <a:ext cx="2609" cy="6454"/>
              </a:xfrm>
              <a:custGeom>
                <a:avLst/>
                <a:gdLst/>
                <a:ahLst/>
                <a:cxnLst/>
                <a:rect l="l" t="t" r="r" b="b"/>
                <a:pathLst>
                  <a:path w="19" h="47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9"/>
                      <a:pt x="1" y="27"/>
                      <a:pt x="1" y="45"/>
                    </a:cubicBezTo>
                    <a:cubicBezTo>
                      <a:pt x="3" y="46"/>
                      <a:pt x="5" y="46"/>
                      <a:pt x="7" y="46"/>
                    </a:cubicBezTo>
                    <a:cubicBezTo>
                      <a:pt x="18" y="46"/>
                      <a:pt x="17" y="23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5"/>
              <p:cNvSpPr/>
              <p:nvPr/>
            </p:nvSpPr>
            <p:spPr>
              <a:xfrm>
                <a:off x="187470" y="648012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28" y="0"/>
                    </a:moveTo>
                    <a:cubicBezTo>
                      <a:pt x="19" y="0"/>
                      <a:pt x="10" y="0"/>
                      <a:pt x="1" y="18"/>
                    </a:cubicBezTo>
                    <a:cubicBezTo>
                      <a:pt x="10" y="9"/>
                      <a:pt x="19" y="9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5"/>
              <p:cNvSpPr/>
              <p:nvPr/>
            </p:nvSpPr>
            <p:spPr>
              <a:xfrm>
                <a:off x="1509332" y="89383"/>
                <a:ext cx="5081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36" y="36"/>
                    </a:moveTo>
                    <a:cubicBezTo>
                      <a:pt x="27" y="18"/>
                      <a:pt x="19" y="9"/>
                      <a:pt x="1" y="0"/>
                    </a:cubicBezTo>
                    <a:cubicBezTo>
                      <a:pt x="19" y="9"/>
                      <a:pt x="27" y="18"/>
                      <a:pt x="36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5"/>
              <p:cNvSpPr/>
              <p:nvPr/>
            </p:nvSpPr>
            <p:spPr>
              <a:xfrm>
                <a:off x="3781874" y="144449"/>
                <a:ext cx="1373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10" h="28" extrusionOk="0">
                    <a:moveTo>
                      <a:pt x="0" y="1"/>
                    </a:moveTo>
                    <a:cubicBezTo>
                      <a:pt x="0" y="10"/>
                      <a:pt x="0" y="19"/>
                      <a:pt x="0" y="28"/>
                    </a:cubicBezTo>
                    <a:cubicBezTo>
                      <a:pt x="0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5"/>
              <p:cNvSpPr/>
              <p:nvPr/>
            </p:nvSpPr>
            <p:spPr>
              <a:xfrm>
                <a:off x="4786385" y="99133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1" y="1"/>
                      <a:pt x="1" y="1"/>
                    </a:cubicBezTo>
                    <a:cubicBezTo>
                      <a:pt x="1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5"/>
              <p:cNvSpPr/>
              <p:nvPr/>
            </p:nvSpPr>
            <p:spPr>
              <a:xfrm>
                <a:off x="3177932" y="5037393"/>
                <a:ext cx="27053" cy="19774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63" y="0"/>
                    </a:moveTo>
                    <a:cubicBezTo>
                      <a:pt x="18" y="36"/>
                      <a:pt x="0" y="89"/>
                      <a:pt x="18" y="143"/>
                    </a:cubicBezTo>
                    <a:cubicBezTo>
                      <a:pt x="54" y="143"/>
                      <a:pt x="196" y="81"/>
                      <a:pt x="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5"/>
              <p:cNvSpPr/>
              <p:nvPr/>
            </p:nvSpPr>
            <p:spPr>
              <a:xfrm>
                <a:off x="2715294" y="5047967"/>
                <a:ext cx="5768" cy="3021"/>
              </a:xfrm>
              <a:custGeom>
                <a:avLst/>
                <a:gdLst/>
                <a:ahLst/>
                <a:cxnLst/>
                <a:rect l="l" t="t" r="r" b="b"/>
                <a:pathLst>
                  <a:path w="42" h="22" extrusionOk="0">
                    <a:moveTo>
                      <a:pt x="12" y="1"/>
                    </a:moveTo>
                    <a:cubicBezTo>
                      <a:pt x="1" y="1"/>
                      <a:pt x="0" y="11"/>
                      <a:pt x="42" y="21"/>
                    </a:cubicBezTo>
                    <a:cubicBezTo>
                      <a:pt x="34" y="6"/>
                      <a:pt x="20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5"/>
              <p:cNvSpPr/>
              <p:nvPr/>
            </p:nvSpPr>
            <p:spPr>
              <a:xfrm>
                <a:off x="2736854" y="5033411"/>
                <a:ext cx="31172" cy="22796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66" extrusionOk="0">
                    <a:moveTo>
                      <a:pt x="92" y="0"/>
                    </a:moveTo>
                    <a:cubicBezTo>
                      <a:pt x="57" y="0"/>
                      <a:pt x="26" y="27"/>
                      <a:pt x="1" y="83"/>
                    </a:cubicBezTo>
                    <a:cubicBezTo>
                      <a:pt x="1" y="141"/>
                      <a:pt x="44" y="165"/>
                      <a:pt x="90" y="165"/>
                    </a:cubicBezTo>
                    <a:cubicBezTo>
                      <a:pt x="156" y="165"/>
                      <a:pt x="226" y="116"/>
                      <a:pt x="179" y="47"/>
                    </a:cubicBezTo>
                    <a:cubicBezTo>
                      <a:pt x="148" y="16"/>
                      <a:pt x="11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5"/>
              <p:cNvSpPr/>
              <p:nvPr/>
            </p:nvSpPr>
            <p:spPr>
              <a:xfrm>
                <a:off x="1908664" y="5049615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5"/>
              <p:cNvSpPr/>
              <p:nvPr/>
            </p:nvSpPr>
            <p:spPr>
              <a:xfrm>
                <a:off x="2003829" y="106548"/>
                <a:ext cx="31172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6" extrusionOk="0">
                    <a:moveTo>
                      <a:pt x="201" y="1"/>
                    </a:moveTo>
                    <a:cubicBezTo>
                      <a:pt x="140" y="1"/>
                      <a:pt x="0" y="36"/>
                      <a:pt x="43" y="36"/>
                    </a:cubicBezTo>
                    <a:cubicBezTo>
                      <a:pt x="54" y="36"/>
                      <a:pt x="78" y="33"/>
                      <a:pt x="120" y="27"/>
                    </a:cubicBezTo>
                    <a:cubicBezTo>
                      <a:pt x="138" y="18"/>
                      <a:pt x="164" y="18"/>
                      <a:pt x="227" y="9"/>
                    </a:cubicBezTo>
                    <a:cubicBezTo>
                      <a:pt x="227" y="3"/>
                      <a:pt x="216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5"/>
              <p:cNvSpPr/>
              <p:nvPr/>
            </p:nvSpPr>
            <p:spPr>
              <a:xfrm>
                <a:off x="2028821" y="93091"/>
                <a:ext cx="18539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4" extrusionOk="0">
                    <a:moveTo>
                      <a:pt x="134" y="0"/>
                    </a:moveTo>
                    <a:lnTo>
                      <a:pt x="134" y="0"/>
                    </a:lnTo>
                    <a:cubicBezTo>
                      <a:pt x="89" y="9"/>
                      <a:pt x="45" y="18"/>
                      <a:pt x="0" y="18"/>
                    </a:cubicBezTo>
                    <a:cubicBezTo>
                      <a:pt x="13" y="21"/>
                      <a:pt x="28" y="23"/>
                      <a:pt x="43" y="23"/>
                    </a:cubicBezTo>
                    <a:cubicBezTo>
                      <a:pt x="70" y="23"/>
                      <a:pt x="100" y="17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5"/>
              <p:cNvSpPr/>
              <p:nvPr/>
            </p:nvSpPr>
            <p:spPr>
              <a:xfrm>
                <a:off x="9020161" y="1270221"/>
                <a:ext cx="16067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0" extrusionOk="0">
                    <a:moveTo>
                      <a:pt x="54" y="1"/>
                    </a:moveTo>
                    <a:cubicBezTo>
                      <a:pt x="33" y="1"/>
                      <a:pt x="15" y="28"/>
                      <a:pt x="1" y="82"/>
                    </a:cubicBezTo>
                    <a:cubicBezTo>
                      <a:pt x="24" y="121"/>
                      <a:pt x="44" y="139"/>
                      <a:pt x="62" y="139"/>
                    </a:cubicBezTo>
                    <a:cubicBezTo>
                      <a:pt x="84" y="139"/>
                      <a:pt x="102" y="110"/>
                      <a:pt x="117" y="55"/>
                    </a:cubicBezTo>
                    <a:cubicBezTo>
                      <a:pt x="93" y="19"/>
                      <a:pt x="72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5"/>
              <p:cNvSpPr/>
              <p:nvPr/>
            </p:nvSpPr>
            <p:spPr>
              <a:xfrm>
                <a:off x="2056972" y="97897"/>
                <a:ext cx="16891" cy="2884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1" extrusionOk="0">
                    <a:moveTo>
                      <a:pt x="107" y="1"/>
                    </a:moveTo>
                    <a:cubicBezTo>
                      <a:pt x="0" y="1"/>
                      <a:pt x="56" y="21"/>
                      <a:pt x="92" y="21"/>
                    </a:cubicBezTo>
                    <a:cubicBezTo>
                      <a:pt x="109" y="21"/>
                      <a:pt x="122" y="16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5"/>
              <p:cNvSpPr/>
              <p:nvPr/>
            </p:nvSpPr>
            <p:spPr>
              <a:xfrm>
                <a:off x="3811261" y="106548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0" y="0"/>
                    </a:moveTo>
                    <a:cubicBezTo>
                      <a:pt x="39" y="9"/>
                      <a:pt x="55" y="12"/>
                      <a:pt x="58" y="12"/>
                    </a:cubicBezTo>
                    <a:cubicBezTo>
                      <a:pt x="64" y="12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5"/>
              <p:cNvSpPr/>
              <p:nvPr/>
            </p:nvSpPr>
            <p:spPr>
              <a:xfrm>
                <a:off x="9051196" y="901921"/>
                <a:ext cx="14007" cy="5630"/>
              </a:xfrm>
              <a:custGeom>
                <a:avLst/>
                <a:gdLst/>
                <a:ahLst/>
                <a:cxnLst/>
                <a:rect l="l" t="t" r="r" b="b"/>
                <a:pathLst>
                  <a:path w="102" h="4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0" y="1"/>
                      <a:pt x="19" y="9"/>
                      <a:pt x="78" y="34"/>
                    </a:cubicBezTo>
                    <a:cubicBezTo>
                      <a:pt x="91" y="38"/>
                      <a:pt x="97" y="40"/>
                      <a:pt x="98" y="40"/>
                    </a:cubicBezTo>
                    <a:cubicBezTo>
                      <a:pt x="101" y="40"/>
                      <a:pt x="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5"/>
              <p:cNvSpPr/>
              <p:nvPr/>
            </p:nvSpPr>
            <p:spPr>
              <a:xfrm>
                <a:off x="9065477" y="922382"/>
                <a:ext cx="16067" cy="5410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26"/>
                      <a:pt x="1" y="259"/>
                      <a:pt x="1" y="393"/>
                    </a:cubicBezTo>
                    <a:cubicBezTo>
                      <a:pt x="117" y="322"/>
                      <a:pt x="117" y="18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5"/>
              <p:cNvSpPr/>
              <p:nvPr/>
            </p:nvSpPr>
            <p:spPr>
              <a:xfrm>
                <a:off x="9058199" y="4840060"/>
                <a:ext cx="18813" cy="41059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9" extrusionOk="0">
                    <a:moveTo>
                      <a:pt x="54" y="1"/>
                    </a:moveTo>
                    <a:cubicBezTo>
                      <a:pt x="0" y="63"/>
                      <a:pt x="0" y="135"/>
                      <a:pt x="63" y="215"/>
                    </a:cubicBezTo>
                    <a:cubicBezTo>
                      <a:pt x="94" y="271"/>
                      <a:pt x="113" y="298"/>
                      <a:pt x="121" y="298"/>
                    </a:cubicBezTo>
                    <a:cubicBezTo>
                      <a:pt x="136" y="298"/>
                      <a:pt x="112" y="1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5"/>
              <p:cNvSpPr/>
              <p:nvPr/>
            </p:nvSpPr>
            <p:spPr>
              <a:xfrm>
                <a:off x="2089518" y="86911"/>
                <a:ext cx="34468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38" extrusionOk="0">
                    <a:moveTo>
                      <a:pt x="183" y="1"/>
                    </a:moveTo>
                    <a:lnTo>
                      <a:pt x="183" y="1"/>
                    </a:lnTo>
                    <a:cubicBezTo>
                      <a:pt x="1" y="24"/>
                      <a:pt x="48" y="37"/>
                      <a:pt x="114" y="37"/>
                    </a:cubicBezTo>
                    <a:cubicBezTo>
                      <a:pt x="175" y="37"/>
                      <a:pt x="251" y="26"/>
                      <a:pt x="1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5"/>
              <p:cNvSpPr/>
              <p:nvPr/>
            </p:nvSpPr>
            <p:spPr>
              <a:xfrm>
                <a:off x="4296420" y="121242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54" y="0"/>
                    </a:moveTo>
                    <a:cubicBezTo>
                      <a:pt x="32" y="36"/>
                      <a:pt x="16" y="72"/>
                      <a:pt x="6" y="85"/>
                    </a:cubicBezTo>
                    <a:lnTo>
                      <a:pt x="6" y="85"/>
                    </a:lnTo>
                    <a:cubicBezTo>
                      <a:pt x="38" y="59"/>
                      <a:pt x="54" y="34"/>
                      <a:pt x="54" y="0"/>
                    </a:cubicBezTo>
                    <a:close/>
                    <a:moveTo>
                      <a:pt x="6" y="85"/>
                    </a:moveTo>
                    <a:cubicBezTo>
                      <a:pt x="4" y="86"/>
                      <a:pt x="2" y="88"/>
                      <a:pt x="0" y="90"/>
                    </a:cubicBezTo>
                    <a:cubicBezTo>
                      <a:pt x="2" y="90"/>
                      <a:pt x="4" y="88"/>
                      <a:pt x="6" y="8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5"/>
              <p:cNvSpPr/>
              <p:nvPr/>
            </p:nvSpPr>
            <p:spPr>
              <a:xfrm>
                <a:off x="8973609" y="177544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63" y="63"/>
                      <a:pt x="54" y="4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5"/>
              <p:cNvSpPr/>
              <p:nvPr/>
            </p:nvSpPr>
            <p:spPr>
              <a:xfrm>
                <a:off x="9033619" y="2556659"/>
                <a:ext cx="12359" cy="24306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90" y="0"/>
                    </a:moveTo>
                    <a:cubicBezTo>
                      <a:pt x="74" y="16"/>
                      <a:pt x="0" y="176"/>
                      <a:pt x="57" y="176"/>
                    </a:cubicBezTo>
                    <a:cubicBezTo>
                      <a:pt x="63" y="176"/>
                      <a:pt x="71" y="174"/>
                      <a:pt x="81" y="170"/>
                    </a:cubicBezTo>
                    <a:cubicBezTo>
                      <a:pt x="81" y="116"/>
                      <a:pt x="81" y="54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5"/>
              <p:cNvSpPr/>
              <p:nvPr/>
            </p:nvSpPr>
            <p:spPr>
              <a:xfrm>
                <a:off x="7102596" y="5031213"/>
                <a:ext cx="40922" cy="193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81" y="0"/>
                    </a:moveTo>
                    <a:cubicBezTo>
                      <a:pt x="46" y="0"/>
                      <a:pt x="21" y="10"/>
                      <a:pt x="21" y="36"/>
                    </a:cubicBezTo>
                    <a:cubicBezTo>
                      <a:pt x="1" y="107"/>
                      <a:pt x="20" y="140"/>
                      <a:pt x="81" y="140"/>
                    </a:cubicBezTo>
                    <a:cubicBezTo>
                      <a:pt x="128" y="140"/>
                      <a:pt x="200" y="120"/>
                      <a:pt x="298" y="81"/>
                    </a:cubicBezTo>
                    <a:cubicBezTo>
                      <a:pt x="273" y="45"/>
                      <a:pt x="155" y="0"/>
                      <a:pt x="8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5"/>
              <p:cNvSpPr/>
              <p:nvPr/>
            </p:nvSpPr>
            <p:spPr>
              <a:xfrm>
                <a:off x="8990362" y="3105401"/>
                <a:ext cx="47102" cy="473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345" extrusionOk="0">
                    <a:moveTo>
                      <a:pt x="93" y="1"/>
                    </a:moveTo>
                    <a:lnTo>
                      <a:pt x="93" y="1"/>
                    </a:lnTo>
                    <a:cubicBezTo>
                      <a:pt x="0" y="197"/>
                      <a:pt x="20" y="345"/>
                      <a:pt x="118" y="345"/>
                    </a:cubicBezTo>
                    <a:cubicBezTo>
                      <a:pt x="171" y="345"/>
                      <a:pt x="248" y="301"/>
                      <a:pt x="343" y="197"/>
                    </a:cubicBezTo>
                    <a:cubicBezTo>
                      <a:pt x="257" y="197"/>
                      <a:pt x="33" y="107"/>
                      <a:pt x="147" y="107"/>
                    </a:cubicBezTo>
                    <a:cubicBezTo>
                      <a:pt x="152" y="107"/>
                      <a:pt x="158" y="108"/>
                      <a:pt x="164" y="108"/>
                    </a:cubicBezTo>
                    <a:cubicBezTo>
                      <a:pt x="146" y="72"/>
                      <a:pt x="120" y="37"/>
                      <a:pt x="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5"/>
              <p:cNvSpPr/>
              <p:nvPr/>
            </p:nvSpPr>
            <p:spPr>
              <a:xfrm>
                <a:off x="9036090" y="4932067"/>
                <a:ext cx="24581" cy="1716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5" extrusionOk="0">
                    <a:moveTo>
                      <a:pt x="27" y="0"/>
                    </a:moveTo>
                    <a:cubicBezTo>
                      <a:pt x="1" y="36"/>
                      <a:pt x="18" y="107"/>
                      <a:pt x="54" y="125"/>
                    </a:cubicBezTo>
                    <a:cubicBezTo>
                      <a:pt x="161" y="34"/>
                      <a:pt x="178" y="15"/>
                      <a:pt x="160" y="15"/>
                    </a:cubicBezTo>
                    <a:cubicBezTo>
                      <a:pt x="147" y="15"/>
                      <a:pt x="115" y="25"/>
                      <a:pt x="85" y="25"/>
                    </a:cubicBezTo>
                    <a:cubicBezTo>
                      <a:pt x="62" y="25"/>
                      <a:pt x="40" y="1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5"/>
              <p:cNvSpPr/>
              <p:nvPr/>
            </p:nvSpPr>
            <p:spPr>
              <a:xfrm>
                <a:off x="9050784" y="420056"/>
                <a:ext cx="19637" cy="31996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33" extrusionOk="0"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45" y="81"/>
                      <a:pt x="81" y="153"/>
                      <a:pt x="126" y="233"/>
                    </a:cubicBezTo>
                    <a:cubicBezTo>
                      <a:pt x="143" y="80"/>
                      <a:pt x="15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5"/>
              <p:cNvSpPr/>
              <p:nvPr/>
            </p:nvSpPr>
            <p:spPr>
              <a:xfrm>
                <a:off x="9053118" y="272434"/>
                <a:ext cx="2746" cy="10574"/>
              </a:xfrm>
              <a:custGeom>
                <a:avLst/>
                <a:gdLst/>
                <a:ahLst/>
                <a:cxnLst/>
                <a:rect l="l" t="t" r="r" b="b"/>
                <a:pathLst>
                  <a:path w="20" h="77" extrusionOk="0">
                    <a:moveTo>
                      <a:pt x="3" y="0"/>
                    </a:moveTo>
                    <a:cubicBezTo>
                      <a:pt x="0" y="0"/>
                      <a:pt x="8" y="31"/>
                      <a:pt x="19" y="77"/>
                    </a:cubicBezTo>
                    <a:cubicBezTo>
                      <a:pt x="19" y="50"/>
                      <a:pt x="19" y="41"/>
                      <a:pt x="19" y="32"/>
                    </a:cubicBezTo>
                    <a:cubicBezTo>
                      <a:pt x="10" y="10"/>
                      <a:pt x="5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5"/>
              <p:cNvSpPr/>
              <p:nvPr/>
            </p:nvSpPr>
            <p:spPr>
              <a:xfrm>
                <a:off x="9033619" y="282871"/>
                <a:ext cx="38176" cy="7250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28" extrusionOk="0">
                    <a:moveTo>
                      <a:pt x="161" y="1"/>
                    </a:moveTo>
                    <a:cubicBezTo>
                      <a:pt x="152" y="19"/>
                      <a:pt x="45" y="438"/>
                      <a:pt x="1" y="438"/>
                    </a:cubicBezTo>
                    <a:cubicBezTo>
                      <a:pt x="90" y="474"/>
                      <a:pt x="170" y="500"/>
                      <a:pt x="251" y="527"/>
                    </a:cubicBezTo>
                    <a:lnTo>
                      <a:pt x="277" y="447"/>
                    </a:lnTo>
                    <a:lnTo>
                      <a:pt x="277" y="447"/>
                    </a:lnTo>
                    <a:cubicBezTo>
                      <a:pt x="276" y="448"/>
                      <a:pt x="274" y="449"/>
                      <a:pt x="272" y="449"/>
                    </a:cubicBezTo>
                    <a:cubicBezTo>
                      <a:pt x="228" y="449"/>
                      <a:pt x="170" y="6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5"/>
              <p:cNvSpPr/>
              <p:nvPr/>
            </p:nvSpPr>
            <p:spPr>
              <a:xfrm>
                <a:off x="9071657" y="335603"/>
                <a:ext cx="2609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9" h="63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18"/>
                      <a:pt x="0" y="45"/>
                      <a:pt x="0" y="63"/>
                    </a:cubicBezTo>
                    <a:cubicBezTo>
                      <a:pt x="0" y="63"/>
                      <a:pt x="9" y="36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5"/>
              <p:cNvSpPr/>
              <p:nvPr/>
            </p:nvSpPr>
            <p:spPr>
              <a:xfrm>
                <a:off x="7791403" y="99133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" y="1"/>
                    </a:moveTo>
                    <a:cubicBezTo>
                      <a:pt x="41" y="41"/>
                      <a:pt x="95" y="61"/>
                      <a:pt x="137" y="61"/>
                    </a:cubicBezTo>
                    <a:cubicBezTo>
                      <a:pt x="179" y="61"/>
                      <a:pt x="210" y="41"/>
                      <a:pt x="2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5"/>
              <p:cNvSpPr/>
              <p:nvPr/>
            </p:nvSpPr>
            <p:spPr>
              <a:xfrm>
                <a:off x="8770235" y="73728"/>
                <a:ext cx="17028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5" extrusionOk="0">
                    <a:moveTo>
                      <a:pt x="50" y="0"/>
                    </a:moveTo>
                    <a:cubicBezTo>
                      <a:pt x="35" y="0"/>
                      <a:pt x="18" y="5"/>
                      <a:pt x="1" y="16"/>
                    </a:cubicBezTo>
                    <a:cubicBezTo>
                      <a:pt x="36" y="34"/>
                      <a:pt x="72" y="70"/>
                      <a:pt x="90" y="114"/>
                    </a:cubicBezTo>
                    <a:cubicBezTo>
                      <a:pt x="124" y="47"/>
                      <a:pt x="96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5"/>
              <p:cNvSpPr/>
              <p:nvPr/>
            </p:nvSpPr>
            <p:spPr>
              <a:xfrm>
                <a:off x="8996954" y="149393"/>
                <a:ext cx="61383" cy="832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6" extrusionOk="0">
                    <a:moveTo>
                      <a:pt x="196" y="1"/>
                    </a:moveTo>
                    <a:cubicBezTo>
                      <a:pt x="0" y="197"/>
                      <a:pt x="232" y="45"/>
                      <a:pt x="232" y="215"/>
                    </a:cubicBezTo>
                    <a:cubicBezTo>
                      <a:pt x="232" y="239"/>
                      <a:pt x="146" y="606"/>
                      <a:pt x="243" y="606"/>
                    </a:cubicBezTo>
                    <a:cubicBezTo>
                      <a:pt x="255" y="606"/>
                      <a:pt x="269" y="601"/>
                      <a:pt x="286" y="589"/>
                    </a:cubicBezTo>
                    <a:cubicBezTo>
                      <a:pt x="446" y="491"/>
                      <a:pt x="259" y="108"/>
                      <a:pt x="1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5"/>
              <p:cNvSpPr/>
              <p:nvPr/>
            </p:nvSpPr>
            <p:spPr>
              <a:xfrm>
                <a:off x="9042270" y="4697107"/>
                <a:ext cx="21697" cy="3172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31" extrusionOk="0">
                    <a:moveTo>
                      <a:pt x="66" y="1"/>
                    </a:moveTo>
                    <a:cubicBezTo>
                      <a:pt x="41" y="1"/>
                      <a:pt x="22" y="29"/>
                      <a:pt x="36" y="79"/>
                    </a:cubicBezTo>
                    <a:cubicBezTo>
                      <a:pt x="0" y="168"/>
                      <a:pt x="27" y="221"/>
                      <a:pt x="125" y="230"/>
                    </a:cubicBezTo>
                    <a:cubicBezTo>
                      <a:pt x="158" y="68"/>
                      <a:pt x="105" y="1"/>
                      <a:pt x="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5"/>
              <p:cNvSpPr/>
              <p:nvPr/>
            </p:nvSpPr>
            <p:spPr>
              <a:xfrm>
                <a:off x="8882976" y="4962964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59" y="0"/>
                    </a:moveTo>
                    <a:cubicBezTo>
                      <a:pt x="91" y="0"/>
                      <a:pt x="37" y="40"/>
                      <a:pt x="1" y="114"/>
                    </a:cubicBezTo>
                    <a:cubicBezTo>
                      <a:pt x="81" y="114"/>
                      <a:pt x="170" y="25"/>
                      <a:pt x="259" y="25"/>
                    </a:cubicBezTo>
                    <a:cubicBezTo>
                      <a:pt x="223" y="8"/>
                      <a:pt x="190" y="0"/>
                      <a:pt x="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5"/>
              <p:cNvSpPr/>
              <p:nvPr/>
            </p:nvSpPr>
            <p:spPr>
              <a:xfrm>
                <a:off x="5394035" y="5020090"/>
                <a:ext cx="14556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" extrusionOk="0">
                    <a:moveTo>
                      <a:pt x="44" y="0"/>
                    </a:moveTo>
                    <a:cubicBezTo>
                      <a:pt x="28" y="0"/>
                      <a:pt x="10" y="3"/>
                      <a:pt x="0" y="10"/>
                    </a:cubicBezTo>
                    <a:cubicBezTo>
                      <a:pt x="19" y="11"/>
                      <a:pt x="34" y="12"/>
                      <a:pt x="45" y="12"/>
                    </a:cubicBezTo>
                    <a:cubicBezTo>
                      <a:pt x="105" y="12"/>
                      <a:pt x="7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5"/>
              <p:cNvSpPr/>
              <p:nvPr/>
            </p:nvSpPr>
            <p:spPr>
              <a:xfrm>
                <a:off x="3651968" y="5042474"/>
                <a:ext cx="29524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4" extrusionOk="0">
                    <a:moveTo>
                      <a:pt x="131" y="0"/>
                    </a:moveTo>
                    <a:cubicBezTo>
                      <a:pt x="99" y="0"/>
                      <a:pt x="61" y="16"/>
                      <a:pt x="1" y="44"/>
                    </a:cubicBezTo>
                    <a:lnTo>
                      <a:pt x="215" y="44"/>
                    </a:lnTo>
                    <a:cubicBezTo>
                      <a:pt x="185" y="14"/>
                      <a:pt x="161" y="0"/>
                      <a:pt x="1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5"/>
              <p:cNvSpPr/>
              <p:nvPr/>
            </p:nvSpPr>
            <p:spPr>
              <a:xfrm>
                <a:off x="9027576" y="4401589"/>
                <a:ext cx="20186" cy="51771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7" extrusionOk="0">
                    <a:moveTo>
                      <a:pt x="134" y="0"/>
                    </a:moveTo>
                    <a:cubicBezTo>
                      <a:pt x="18" y="72"/>
                      <a:pt x="0" y="179"/>
                      <a:pt x="63" y="304"/>
                    </a:cubicBezTo>
                    <a:cubicBezTo>
                      <a:pt x="82" y="352"/>
                      <a:pt x="97" y="376"/>
                      <a:pt x="109" y="376"/>
                    </a:cubicBezTo>
                    <a:cubicBezTo>
                      <a:pt x="137" y="376"/>
                      <a:pt x="146" y="249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5"/>
              <p:cNvSpPr/>
              <p:nvPr/>
            </p:nvSpPr>
            <p:spPr>
              <a:xfrm>
                <a:off x="9046389" y="4349269"/>
                <a:ext cx="4532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33" h="61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1" y="1"/>
                      <a:pt x="9" y="60"/>
                      <a:pt x="33" y="60"/>
                    </a:cubicBezTo>
                    <a:cubicBezTo>
                      <a:pt x="21" y="16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5"/>
              <p:cNvSpPr/>
              <p:nvPr/>
            </p:nvSpPr>
            <p:spPr>
              <a:xfrm>
                <a:off x="9001348" y="1553380"/>
                <a:ext cx="61246" cy="52732"/>
              </a:xfrm>
              <a:custGeom>
                <a:avLst/>
                <a:gdLst/>
                <a:ahLst/>
                <a:cxnLst/>
                <a:rect l="l" t="t" r="r" b="b"/>
                <a:pathLst>
                  <a:path w="446" h="384" extrusionOk="0">
                    <a:moveTo>
                      <a:pt x="49" y="1"/>
                    </a:moveTo>
                    <a:cubicBezTo>
                      <a:pt x="18" y="1"/>
                      <a:pt x="1" y="26"/>
                      <a:pt x="13" y="89"/>
                    </a:cubicBezTo>
                    <a:cubicBezTo>
                      <a:pt x="12" y="83"/>
                      <a:pt x="13" y="80"/>
                      <a:pt x="16" y="80"/>
                    </a:cubicBezTo>
                    <a:cubicBezTo>
                      <a:pt x="46" y="80"/>
                      <a:pt x="255" y="384"/>
                      <a:pt x="271" y="384"/>
                    </a:cubicBezTo>
                    <a:cubicBezTo>
                      <a:pt x="445" y="314"/>
                      <a:pt x="159" y="1"/>
                      <a:pt x="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5"/>
              <p:cNvSpPr/>
              <p:nvPr/>
            </p:nvSpPr>
            <p:spPr>
              <a:xfrm>
                <a:off x="9032108" y="4289259"/>
                <a:ext cx="2884" cy="13183"/>
              </a:xfrm>
              <a:custGeom>
                <a:avLst/>
                <a:gdLst/>
                <a:ahLst/>
                <a:cxnLst/>
                <a:rect l="l" t="t" r="r" b="b"/>
                <a:pathLst>
                  <a:path w="21" h="96" extrusionOk="0">
                    <a:moveTo>
                      <a:pt x="5" y="1"/>
                    </a:moveTo>
                    <a:cubicBezTo>
                      <a:pt x="1" y="1"/>
                      <a:pt x="9" y="96"/>
                      <a:pt x="21" y="96"/>
                    </a:cubicBezTo>
                    <a:cubicBezTo>
                      <a:pt x="12" y="24"/>
                      <a:pt x="7" y="1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5"/>
              <p:cNvSpPr/>
              <p:nvPr/>
            </p:nvSpPr>
            <p:spPr>
              <a:xfrm>
                <a:off x="6430405" y="10036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179" y="1"/>
                    </a:moveTo>
                    <a:cubicBezTo>
                      <a:pt x="117" y="1"/>
                      <a:pt x="63" y="10"/>
                      <a:pt x="1" y="19"/>
                    </a:cubicBezTo>
                    <a:cubicBezTo>
                      <a:pt x="34" y="52"/>
                      <a:pt x="66" y="70"/>
                      <a:pt x="95" y="70"/>
                    </a:cubicBezTo>
                    <a:cubicBezTo>
                      <a:pt x="127" y="70"/>
                      <a:pt x="155" y="48"/>
                      <a:pt x="1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5"/>
              <p:cNvSpPr/>
              <p:nvPr/>
            </p:nvSpPr>
            <p:spPr>
              <a:xfrm>
                <a:off x="7535984" y="4973675"/>
                <a:ext cx="54654" cy="41334"/>
              </a:xfrm>
              <a:custGeom>
                <a:avLst/>
                <a:gdLst/>
                <a:ahLst/>
                <a:cxnLst/>
                <a:rect l="l" t="t" r="r" b="b"/>
                <a:pathLst>
                  <a:path w="398" h="301" extrusionOk="0">
                    <a:moveTo>
                      <a:pt x="282" y="0"/>
                    </a:moveTo>
                    <a:cubicBezTo>
                      <a:pt x="0" y="0"/>
                      <a:pt x="295" y="300"/>
                      <a:pt x="296" y="300"/>
                    </a:cubicBezTo>
                    <a:cubicBezTo>
                      <a:pt x="296" y="300"/>
                      <a:pt x="295" y="299"/>
                      <a:pt x="291" y="295"/>
                    </a:cubicBezTo>
                    <a:cubicBezTo>
                      <a:pt x="246" y="250"/>
                      <a:pt x="398" y="0"/>
                      <a:pt x="2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5"/>
              <p:cNvSpPr/>
              <p:nvPr/>
            </p:nvSpPr>
            <p:spPr>
              <a:xfrm>
                <a:off x="6363117" y="5013911"/>
                <a:ext cx="53968" cy="47788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8" extrusionOk="0">
                    <a:moveTo>
                      <a:pt x="392" y="11"/>
                    </a:moveTo>
                    <a:lnTo>
                      <a:pt x="392" y="11"/>
                    </a:lnTo>
                    <a:cubicBezTo>
                      <a:pt x="392" y="11"/>
                      <a:pt x="39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close/>
                    <a:moveTo>
                      <a:pt x="362" y="0"/>
                    </a:moveTo>
                    <a:cubicBezTo>
                      <a:pt x="253" y="0"/>
                      <a:pt x="1" y="261"/>
                      <a:pt x="9" y="269"/>
                    </a:cubicBezTo>
                    <a:cubicBezTo>
                      <a:pt x="29" y="326"/>
                      <a:pt x="56" y="348"/>
                      <a:pt x="87" y="348"/>
                    </a:cubicBezTo>
                    <a:cubicBezTo>
                      <a:pt x="207" y="348"/>
                      <a:pt x="382" y="11"/>
                      <a:pt x="392" y="11"/>
                    </a:cubicBezTo>
                    <a:cubicBezTo>
                      <a:pt x="392" y="11"/>
                      <a:pt x="392" y="11"/>
                      <a:pt x="392" y="11"/>
                    </a:cubicBezTo>
                    <a:lnTo>
                      <a:pt x="392" y="11"/>
                    </a:lnTo>
                    <a:cubicBezTo>
                      <a:pt x="384" y="4"/>
                      <a:pt x="374" y="0"/>
                      <a:pt x="3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5"/>
              <p:cNvSpPr/>
              <p:nvPr/>
            </p:nvSpPr>
            <p:spPr>
              <a:xfrm>
                <a:off x="6393602" y="98996"/>
                <a:ext cx="22521" cy="12496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40" y="1"/>
                    </a:moveTo>
                    <a:cubicBezTo>
                      <a:pt x="23" y="1"/>
                      <a:pt x="8" y="2"/>
                      <a:pt x="1" y="2"/>
                    </a:cubicBezTo>
                    <a:cubicBezTo>
                      <a:pt x="10" y="55"/>
                      <a:pt x="46" y="82"/>
                      <a:pt x="90" y="91"/>
                    </a:cubicBezTo>
                    <a:cubicBezTo>
                      <a:pt x="164" y="11"/>
                      <a:pt x="92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5"/>
              <p:cNvSpPr/>
              <p:nvPr/>
            </p:nvSpPr>
            <p:spPr>
              <a:xfrm>
                <a:off x="6001685" y="99133"/>
                <a:ext cx="14007" cy="4532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3" extrusionOk="0">
                    <a:moveTo>
                      <a:pt x="0" y="1"/>
                    </a:moveTo>
                    <a:cubicBezTo>
                      <a:pt x="3" y="25"/>
                      <a:pt x="21" y="32"/>
                      <a:pt x="38" y="32"/>
                    </a:cubicBezTo>
                    <a:cubicBezTo>
                      <a:pt x="72" y="32"/>
                      <a:pt x="101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5"/>
              <p:cNvSpPr/>
              <p:nvPr/>
            </p:nvSpPr>
            <p:spPr>
              <a:xfrm>
                <a:off x="3165573" y="5053322"/>
                <a:ext cx="6454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37" y="0"/>
                    </a:moveTo>
                    <a:lnTo>
                      <a:pt x="37" y="0"/>
                    </a:lnTo>
                    <a:cubicBezTo>
                      <a:pt x="2" y="27"/>
                      <a:pt x="1" y="38"/>
                      <a:pt x="9" y="38"/>
                    </a:cubicBezTo>
                    <a:cubicBezTo>
                      <a:pt x="20" y="38"/>
                      <a:pt x="47" y="20"/>
                      <a:pt x="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5"/>
              <p:cNvSpPr/>
              <p:nvPr/>
            </p:nvSpPr>
            <p:spPr>
              <a:xfrm>
                <a:off x="8990774" y="3170354"/>
                <a:ext cx="29662" cy="41609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3" extrusionOk="0">
                    <a:moveTo>
                      <a:pt x="108" y="1"/>
                    </a:moveTo>
                    <a:cubicBezTo>
                      <a:pt x="18" y="54"/>
                      <a:pt x="1" y="134"/>
                      <a:pt x="36" y="242"/>
                    </a:cubicBezTo>
                    <a:cubicBezTo>
                      <a:pt x="48" y="285"/>
                      <a:pt x="63" y="302"/>
                      <a:pt x="79" y="302"/>
                    </a:cubicBezTo>
                    <a:cubicBezTo>
                      <a:pt x="144" y="302"/>
                      <a:pt x="215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5"/>
              <p:cNvSpPr/>
              <p:nvPr/>
            </p:nvSpPr>
            <p:spPr>
              <a:xfrm>
                <a:off x="4781442" y="5004298"/>
                <a:ext cx="38176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1" extrusionOk="0">
                    <a:moveTo>
                      <a:pt x="188" y="0"/>
                    </a:moveTo>
                    <a:cubicBezTo>
                      <a:pt x="99" y="27"/>
                      <a:pt x="45" y="81"/>
                      <a:pt x="1" y="161"/>
                    </a:cubicBezTo>
                    <a:cubicBezTo>
                      <a:pt x="54" y="152"/>
                      <a:pt x="277" y="0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5"/>
              <p:cNvSpPr/>
              <p:nvPr/>
            </p:nvSpPr>
            <p:spPr>
              <a:xfrm>
                <a:off x="3304131" y="95425"/>
                <a:ext cx="988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72" h="10" extrusionOk="0">
                    <a:moveTo>
                      <a:pt x="71" y="10"/>
                    </a:moveTo>
                    <a:cubicBezTo>
                      <a:pt x="0" y="1"/>
                      <a:pt x="71" y="10"/>
                      <a:pt x="7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5"/>
              <p:cNvSpPr/>
              <p:nvPr/>
            </p:nvSpPr>
            <p:spPr>
              <a:xfrm>
                <a:off x="4465738" y="102566"/>
                <a:ext cx="34056" cy="24993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2" extrusionOk="0">
                    <a:moveTo>
                      <a:pt x="170" y="1"/>
                    </a:moveTo>
                    <a:cubicBezTo>
                      <a:pt x="130" y="1"/>
                      <a:pt x="177" y="36"/>
                      <a:pt x="43" y="136"/>
                    </a:cubicBezTo>
                    <a:cubicBezTo>
                      <a:pt x="1" y="167"/>
                      <a:pt x="3" y="181"/>
                      <a:pt x="26" y="181"/>
                    </a:cubicBezTo>
                    <a:cubicBezTo>
                      <a:pt x="78" y="181"/>
                      <a:pt x="230" y="115"/>
                      <a:pt x="248" y="11"/>
                    </a:cubicBezTo>
                    <a:cubicBezTo>
                      <a:pt x="206" y="5"/>
                      <a:pt x="183" y="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5"/>
              <p:cNvSpPr/>
              <p:nvPr/>
            </p:nvSpPr>
            <p:spPr>
              <a:xfrm>
                <a:off x="4801079" y="5020365"/>
                <a:ext cx="6042" cy="9750"/>
              </a:xfrm>
              <a:custGeom>
                <a:avLst/>
                <a:gdLst/>
                <a:ahLst/>
                <a:cxnLst/>
                <a:rect l="l" t="t" r="r" b="b"/>
                <a:pathLst>
                  <a:path w="44" h="71" extrusionOk="0">
                    <a:moveTo>
                      <a:pt x="42" y="0"/>
                    </a:moveTo>
                    <a:cubicBezTo>
                      <a:pt x="40" y="0"/>
                      <a:pt x="29" y="18"/>
                      <a:pt x="1" y="71"/>
                    </a:cubicBezTo>
                    <a:cubicBezTo>
                      <a:pt x="22" y="44"/>
                      <a:pt x="44" y="0"/>
                      <a:pt x="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5"/>
              <p:cNvSpPr/>
              <p:nvPr/>
            </p:nvSpPr>
            <p:spPr>
              <a:xfrm>
                <a:off x="9020161" y="3160330"/>
                <a:ext cx="35704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74" extrusionOk="0">
                    <a:moveTo>
                      <a:pt x="95" y="1"/>
                    </a:moveTo>
                    <a:cubicBezTo>
                      <a:pt x="0" y="1"/>
                      <a:pt x="6" y="27"/>
                      <a:pt x="108" y="74"/>
                    </a:cubicBezTo>
                    <a:cubicBezTo>
                      <a:pt x="242" y="74"/>
                      <a:pt x="259" y="47"/>
                      <a:pt x="143" y="2"/>
                    </a:cubicBezTo>
                    <a:cubicBezTo>
                      <a:pt x="125" y="1"/>
                      <a:pt x="109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5"/>
              <p:cNvSpPr/>
              <p:nvPr/>
            </p:nvSpPr>
            <p:spPr>
              <a:xfrm>
                <a:off x="9005467" y="3572023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311" y="1"/>
                    </a:moveTo>
                    <a:cubicBezTo>
                      <a:pt x="218" y="1"/>
                      <a:pt x="1" y="86"/>
                      <a:pt x="119" y="86"/>
                    </a:cubicBezTo>
                    <a:cubicBezTo>
                      <a:pt x="134" y="86"/>
                      <a:pt x="153" y="85"/>
                      <a:pt x="179" y="82"/>
                    </a:cubicBezTo>
                    <a:cubicBezTo>
                      <a:pt x="233" y="64"/>
                      <a:pt x="286" y="55"/>
                      <a:pt x="340" y="46"/>
                    </a:cubicBezTo>
                    <a:cubicBezTo>
                      <a:pt x="364" y="13"/>
                      <a:pt x="347" y="1"/>
                      <a:pt x="3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5"/>
              <p:cNvSpPr/>
              <p:nvPr/>
            </p:nvSpPr>
            <p:spPr>
              <a:xfrm>
                <a:off x="9022633" y="2508871"/>
                <a:ext cx="24581" cy="23894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4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108" y="27"/>
                      <a:pt x="45" y="72"/>
                      <a:pt x="1" y="125"/>
                    </a:cubicBezTo>
                    <a:cubicBezTo>
                      <a:pt x="35" y="160"/>
                      <a:pt x="63" y="174"/>
                      <a:pt x="85" y="174"/>
                    </a:cubicBezTo>
                    <a:cubicBezTo>
                      <a:pt x="160" y="174"/>
                      <a:pt x="172" y="21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5"/>
              <p:cNvSpPr/>
              <p:nvPr/>
            </p:nvSpPr>
            <p:spPr>
              <a:xfrm>
                <a:off x="9005467" y="2588381"/>
                <a:ext cx="42433" cy="679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5" extrusionOk="0">
                    <a:moveTo>
                      <a:pt x="287" y="1"/>
                    </a:moveTo>
                    <a:cubicBezTo>
                      <a:pt x="286" y="1"/>
                      <a:pt x="286" y="7"/>
                      <a:pt x="286" y="19"/>
                    </a:cubicBezTo>
                    <a:cubicBezTo>
                      <a:pt x="197" y="90"/>
                      <a:pt x="108" y="144"/>
                      <a:pt x="1" y="180"/>
                    </a:cubicBezTo>
                    <a:cubicBezTo>
                      <a:pt x="1" y="206"/>
                      <a:pt x="179" y="483"/>
                      <a:pt x="197" y="492"/>
                    </a:cubicBezTo>
                    <a:cubicBezTo>
                      <a:pt x="201" y="493"/>
                      <a:pt x="205" y="494"/>
                      <a:pt x="209" y="494"/>
                    </a:cubicBezTo>
                    <a:cubicBezTo>
                      <a:pt x="309" y="494"/>
                      <a:pt x="291" y="1"/>
                      <a:pt x="2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5"/>
              <p:cNvSpPr/>
              <p:nvPr/>
            </p:nvSpPr>
            <p:spPr>
              <a:xfrm>
                <a:off x="9036090" y="2702359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0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5"/>
              <p:cNvSpPr/>
              <p:nvPr/>
            </p:nvSpPr>
            <p:spPr>
              <a:xfrm>
                <a:off x="8909891" y="3111580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10" y="9"/>
                      <a:pt x="10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5"/>
              <p:cNvSpPr/>
              <p:nvPr/>
            </p:nvSpPr>
            <p:spPr>
              <a:xfrm>
                <a:off x="8941750" y="4037684"/>
                <a:ext cx="8789" cy="19774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4" extrusionOk="0">
                    <a:moveTo>
                      <a:pt x="63" y="1"/>
                    </a:moveTo>
                    <a:lnTo>
                      <a:pt x="63" y="1"/>
                    </a:lnTo>
                    <a:cubicBezTo>
                      <a:pt x="62" y="1"/>
                      <a:pt x="61" y="1"/>
                      <a:pt x="59" y="2"/>
                    </a:cubicBezTo>
                    <a:lnTo>
                      <a:pt x="59" y="2"/>
                    </a:lnTo>
                    <a:cubicBezTo>
                      <a:pt x="61" y="1"/>
                      <a:pt x="62" y="1"/>
                      <a:pt x="63" y="1"/>
                    </a:cubicBezTo>
                    <a:close/>
                    <a:moveTo>
                      <a:pt x="59" y="2"/>
                    </a:moveTo>
                    <a:lnTo>
                      <a:pt x="59" y="2"/>
                    </a:lnTo>
                    <a:cubicBezTo>
                      <a:pt x="1" y="21"/>
                      <a:pt x="1" y="74"/>
                      <a:pt x="10" y="143"/>
                    </a:cubicBezTo>
                    <a:cubicBezTo>
                      <a:pt x="26" y="85"/>
                      <a:pt x="43" y="12"/>
                      <a:pt x="59" y="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5"/>
              <p:cNvSpPr/>
              <p:nvPr/>
            </p:nvSpPr>
            <p:spPr>
              <a:xfrm>
                <a:off x="9047076" y="2238071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36"/>
                    </a:moveTo>
                    <a:cubicBezTo>
                      <a:pt x="1" y="36"/>
                      <a:pt x="1" y="28"/>
                      <a:pt x="1" y="1"/>
                    </a:cubicBezTo>
                    <a:cubicBezTo>
                      <a:pt x="1" y="10"/>
                      <a:pt x="1" y="28"/>
                      <a:pt x="1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5"/>
              <p:cNvSpPr/>
              <p:nvPr/>
            </p:nvSpPr>
            <p:spPr>
              <a:xfrm>
                <a:off x="9038562" y="1496940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7"/>
                      <a:pt x="54" y="72"/>
                      <a:pt x="72" y="117"/>
                    </a:cubicBezTo>
                    <a:cubicBezTo>
                      <a:pt x="72" y="45"/>
                      <a:pt x="45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5"/>
              <p:cNvSpPr/>
              <p:nvPr/>
            </p:nvSpPr>
            <p:spPr>
              <a:xfrm>
                <a:off x="8799622" y="78397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9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5"/>
              <p:cNvSpPr/>
              <p:nvPr/>
            </p:nvSpPr>
            <p:spPr>
              <a:xfrm>
                <a:off x="7276995" y="126185"/>
                <a:ext cx="2472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8" h="18" extrusionOk="0">
                    <a:moveTo>
                      <a:pt x="0" y="0"/>
                    </a:moveTo>
                    <a:cubicBezTo>
                      <a:pt x="0" y="0"/>
                      <a:pt x="9" y="9"/>
                      <a:pt x="9" y="18"/>
                    </a:cubicBezTo>
                    <a:cubicBezTo>
                      <a:pt x="18" y="9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5"/>
              <p:cNvSpPr/>
              <p:nvPr/>
            </p:nvSpPr>
            <p:spPr>
              <a:xfrm>
                <a:off x="8976081" y="1186454"/>
                <a:ext cx="2609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5" extrusionOk="0">
                    <a:moveTo>
                      <a:pt x="9" y="1"/>
                    </a:moveTo>
                    <a:cubicBezTo>
                      <a:pt x="6" y="1"/>
                      <a:pt x="3" y="2"/>
                      <a:pt x="1" y="5"/>
                    </a:cubicBezTo>
                    <a:lnTo>
                      <a:pt x="18" y="5"/>
                    </a:lnTo>
                    <a:cubicBezTo>
                      <a:pt x="18" y="5"/>
                      <a:pt x="14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5"/>
              <p:cNvSpPr/>
              <p:nvPr/>
            </p:nvSpPr>
            <p:spPr>
              <a:xfrm>
                <a:off x="9053256" y="98513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9" y="1"/>
                    </a:moveTo>
                    <a:cubicBezTo>
                      <a:pt x="7" y="1"/>
                      <a:pt x="5" y="3"/>
                      <a:pt x="1" y="8"/>
                    </a:cubicBezTo>
                    <a:lnTo>
                      <a:pt x="18" y="8"/>
                    </a:lnTo>
                    <a:cubicBezTo>
                      <a:pt x="14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5"/>
              <p:cNvSpPr/>
              <p:nvPr/>
            </p:nvSpPr>
            <p:spPr>
              <a:xfrm>
                <a:off x="3611595" y="5037393"/>
                <a:ext cx="9887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72" y="0"/>
                    </a:moveTo>
                    <a:lnTo>
                      <a:pt x="72" y="0"/>
                    </a:lnTo>
                    <a:cubicBezTo>
                      <a:pt x="18" y="9"/>
                      <a:pt x="0" y="36"/>
                      <a:pt x="27" y="72"/>
                    </a:cubicBezTo>
                    <a:cubicBezTo>
                      <a:pt x="27" y="63"/>
                      <a:pt x="45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5"/>
              <p:cNvSpPr/>
              <p:nvPr/>
            </p:nvSpPr>
            <p:spPr>
              <a:xfrm>
                <a:off x="9041034" y="4759315"/>
                <a:ext cx="137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" h="19" extrusionOk="0">
                    <a:moveTo>
                      <a:pt x="0" y="0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5"/>
              <p:cNvSpPr/>
              <p:nvPr/>
            </p:nvSpPr>
            <p:spPr>
              <a:xfrm>
                <a:off x="9011647" y="4788015"/>
                <a:ext cx="18401" cy="130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5" extrusionOk="0">
                    <a:moveTo>
                      <a:pt x="57" y="1"/>
                    </a:moveTo>
                    <a:cubicBezTo>
                      <a:pt x="23" y="1"/>
                      <a:pt x="38" y="63"/>
                      <a:pt x="0" y="95"/>
                    </a:cubicBezTo>
                    <a:cubicBezTo>
                      <a:pt x="45" y="86"/>
                      <a:pt x="81" y="68"/>
                      <a:pt x="134" y="41"/>
                    </a:cubicBezTo>
                    <a:cubicBezTo>
                      <a:pt x="94" y="12"/>
                      <a:pt x="71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5"/>
              <p:cNvSpPr/>
              <p:nvPr/>
            </p:nvSpPr>
            <p:spPr>
              <a:xfrm>
                <a:off x="8984595" y="4468877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" y="1"/>
                      <a:pt x="1" y="10"/>
                      <a:pt x="1" y="19"/>
                    </a:cubicBezTo>
                    <a:cubicBezTo>
                      <a:pt x="19" y="10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5"/>
              <p:cNvSpPr/>
              <p:nvPr/>
            </p:nvSpPr>
            <p:spPr>
              <a:xfrm>
                <a:off x="6461027" y="5049615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54" y="0"/>
                    </a:moveTo>
                    <a:lnTo>
                      <a:pt x="54" y="0"/>
                    </a:lnTo>
                    <a:cubicBezTo>
                      <a:pt x="45" y="27"/>
                      <a:pt x="36" y="45"/>
                      <a:pt x="1" y="54"/>
                    </a:cubicBezTo>
                    <a:cubicBezTo>
                      <a:pt x="36" y="54"/>
                      <a:pt x="45" y="36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5"/>
              <p:cNvSpPr/>
              <p:nvPr/>
            </p:nvSpPr>
            <p:spPr>
              <a:xfrm>
                <a:off x="9038562" y="2339827"/>
                <a:ext cx="3845" cy="3708"/>
              </a:xfrm>
              <a:custGeom>
                <a:avLst/>
                <a:gdLst/>
                <a:ahLst/>
                <a:cxnLst/>
                <a:rect l="l" t="t" r="r" b="b"/>
                <a:pathLst>
                  <a:path w="28" h="27" extrusionOk="0">
                    <a:moveTo>
                      <a:pt x="18" y="0"/>
                    </a:moveTo>
                    <a:cubicBezTo>
                      <a:pt x="9" y="9"/>
                      <a:pt x="9" y="18"/>
                      <a:pt x="0" y="27"/>
                    </a:cubicBezTo>
                    <a:cubicBezTo>
                      <a:pt x="9" y="27"/>
                      <a:pt x="18" y="27"/>
                      <a:pt x="27" y="18"/>
                    </a:cubicBez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5"/>
              <p:cNvSpPr/>
              <p:nvPr/>
            </p:nvSpPr>
            <p:spPr>
              <a:xfrm>
                <a:off x="8941750" y="3474249"/>
                <a:ext cx="21010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79" extrusionOk="0">
                    <a:moveTo>
                      <a:pt x="152" y="0"/>
                    </a:moveTo>
                    <a:cubicBezTo>
                      <a:pt x="36" y="0"/>
                      <a:pt x="1" y="80"/>
                      <a:pt x="10" y="179"/>
                    </a:cubicBezTo>
                    <a:cubicBezTo>
                      <a:pt x="63" y="143"/>
                      <a:pt x="72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5"/>
              <p:cNvSpPr/>
              <p:nvPr/>
            </p:nvSpPr>
            <p:spPr>
              <a:xfrm>
                <a:off x="9018925" y="2336119"/>
                <a:ext cx="19774" cy="2581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88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136"/>
                      <a:pt x="16" y="188"/>
                      <a:pt x="41" y="188"/>
                    </a:cubicBezTo>
                    <a:cubicBezTo>
                      <a:pt x="68" y="188"/>
                      <a:pt x="107" y="131"/>
                      <a:pt x="143" y="54"/>
                    </a:cubicBezTo>
                    <a:cubicBezTo>
                      <a:pt x="99" y="54"/>
                      <a:pt x="45" y="36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5"/>
              <p:cNvSpPr/>
              <p:nvPr/>
            </p:nvSpPr>
            <p:spPr>
              <a:xfrm>
                <a:off x="6414475" y="5044671"/>
                <a:ext cx="1606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4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63" y="36"/>
                      <a:pt x="18" y="63"/>
                      <a:pt x="1" y="63"/>
                    </a:cubicBezTo>
                    <a:cubicBezTo>
                      <a:pt x="45" y="63"/>
                      <a:pt x="90" y="45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5"/>
              <p:cNvSpPr/>
              <p:nvPr/>
            </p:nvSpPr>
            <p:spPr>
              <a:xfrm>
                <a:off x="1615894" y="128520"/>
                <a:ext cx="3845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28" h="37" extrusionOk="0">
                    <a:moveTo>
                      <a:pt x="1" y="1"/>
                    </a:moveTo>
                    <a:cubicBezTo>
                      <a:pt x="7" y="7"/>
                      <a:pt x="13" y="13"/>
                      <a:pt x="17" y="17"/>
                    </a:cubicBezTo>
                    <a:lnTo>
                      <a:pt x="17" y="17"/>
                    </a:lnTo>
                    <a:cubicBezTo>
                      <a:pt x="14" y="11"/>
                      <a:pt x="9" y="5"/>
                      <a:pt x="1" y="1"/>
                    </a:cubicBezTo>
                    <a:close/>
                    <a:moveTo>
                      <a:pt x="17" y="17"/>
                    </a:moveTo>
                    <a:cubicBezTo>
                      <a:pt x="21" y="24"/>
                      <a:pt x="23" y="32"/>
                      <a:pt x="28" y="37"/>
                    </a:cubicBezTo>
                    <a:cubicBezTo>
                      <a:pt x="28" y="31"/>
                      <a:pt x="24" y="25"/>
                      <a:pt x="17" y="1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5"/>
              <p:cNvSpPr/>
              <p:nvPr/>
            </p:nvSpPr>
            <p:spPr>
              <a:xfrm>
                <a:off x="224272" y="401792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9" y="9"/>
                      <a:pt x="9" y="9"/>
                      <a:pt x="18" y="18"/>
                    </a:cubicBezTo>
                    <a:cubicBezTo>
                      <a:pt x="9" y="9"/>
                      <a:pt x="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5"/>
              <p:cNvSpPr/>
              <p:nvPr/>
            </p:nvSpPr>
            <p:spPr>
              <a:xfrm>
                <a:off x="71158" y="71668"/>
                <a:ext cx="9017831" cy="5001011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6418" extrusionOk="0">
                    <a:moveTo>
                      <a:pt x="9751" y="120"/>
                    </a:moveTo>
                    <a:cubicBezTo>
                      <a:pt x="9740" y="120"/>
                      <a:pt x="9722" y="122"/>
                      <a:pt x="9701" y="126"/>
                    </a:cubicBezTo>
                    <a:lnTo>
                      <a:pt x="9701" y="126"/>
                    </a:lnTo>
                    <a:cubicBezTo>
                      <a:pt x="9719" y="125"/>
                      <a:pt x="9736" y="123"/>
                      <a:pt x="9751" y="120"/>
                    </a:cubicBezTo>
                    <a:close/>
                    <a:moveTo>
                      <a:pt x="22044" y="120"/>
                    </a:moveTo>
                    <a:cubicBezTo>
                      <a:pt x="22034" y="120"/>
                      <a:pt x="22015" y="122"/>
                      <a:pt x="21994" y="126"/>
                    </a:cubicBezTo>
                    <a:lnTo>
                      <a:pt x="21994" y="126"/>
                    </a:lnTo>
                    <a:cubicBezTo>
                      <a:pt x="22012" y="125"/>
                      <a:pt x="22029" y="123"/>
                      <a:pt x="22044" y="120"/>
                    </a:cubicBezTo>
                    <a:close/>
                    <a:moveTo>
                      <a:pt x="54481" y="192"/>
                    </a:moveTo>
                    <a:cubicBezTo>
                      <a:pt x="54481" y="192"/>
                      <a:pt x="54481" y="192"/>
                      <a:pt x="54481" y="192"/>
                    </a:cubicBezTo>
                    <a:cubicBezTo>
                      <a:pt x="54481" y="192"/>
                      <a:pt x="54481" y="192"/>
                      <a:pt x="54482" y="192"/>
                    </a:cubicBezTo>
                    <a:lnTo>
                      <a:pt x="54482" y="192"/>
                    </a:lnTo>
                    <a:cubicBezTo>
                      <a:pt x="54481" y="192"/>
                      <a:pt x="54481" y="192"/>
                      <a:pt x="54481" y="192"/>
                    </a:cubicBezTo>
                    <a:close/>
                    <a:moveTo>
                      <a:pt x="42906" y="209"/>
                    </a:moveTo>
                    <a:lnTo>
                      <a:pt x="42906" y="209"/>
                    </a:lnTo>
                    <a:cubicBezTo>
                      <a:pt x="42908" y="209"/>
                      <a:pt x="42909" y="209"/>
                      <a:pt x="42911" y="210"/>
                    </a:cubicBezTo>
                    <a:cubicBezTo>
                      <a:pt x="42909" y="209"/>
                      <a:pt x="42908" y="209"/>
                      <a:pt x="42906" y="209"/>
                    </a:cubicBezTo>
                    <a:close/>
                    <a:moveTo>
                      <a:pt x="768" y="5223"/>
                    </a:moveTo>
                    <a:cubicBezTo>
                      <a:pt x="768" y="5223"/>
                      <a:pt x="768" y="5223"/>
                      <a:pt x="768" y="5223"/>
                    </a:cubicBezTo>
                    <a:cubicBezTo>
                      <a:pt x="768" y="5223"/>
                      <a:pt x="768" y="5223"/>
                      <a:pt x="768" y="5223"/>
                    </a:cubicBezTo>
                    <a:close/>
                    <a:moveTo>
                      <a:pt x="997" y="10887"/>
                    </a:moveTo>
                    <a:cubicBezTo>
                      <a:pt x="994" y="10890"/>
                      <a:pt x="992" y="10893"/>
                      <a:pt x="991" y="10897"/>
                    </a:cubicBezTo>
                    <a:cubicBezTo>
                      <a:pt x="992" y="10894"/>
                      <a:pt x="994" y="10890"/>
                      <a:pt x="997" y="10887"/>
                    </a:cubicBezTo>
                    <a:close/>
                    <a:moveTo>
                      <a:pt x="1535" y="14260"/>
                    </a:moveTo>
                    <a:lnTo>
                      <a:pt x="1535" y="14260"/>
                    </a:lnTo>
                    <a:cubicBezTo>
                      <a:pt x="1534" y="14261"/>
                      <a:pt x="1534" y="14261"/>
                      <a:pt x="1534" y="14262"/>
                    </a:cubicBezTo>
                    <a:lnTo>
                      <a:pt x="1534" y="14262"/>
                    </a:lnTo>
                    <a:cubicBezTo>
                      <a:pt x="1534" y="14262"/>
                      <a:pt x="1534" y="14261"/>
                      <a:pt x="1535" y="14260"/>
                    </a:cubicBezTo>
                    <a:close/>
                    <a:moveTo>
                      <a:pt x="674" y="15543"/>
                    </a:moveTo>
                    <a:cubicBezTo>
                      <a:pt x="671" y="15547"/>
                      <a:pt x="669" y="15558"/>
                      <a:pt x="669" y="15581"/>
                    </a:cubicBezTo>
                    <a:cubicBezTo>
                      <a:pt x="670" y="15589"/>
                      <a:pt x="671" y="15593"/>
                      <a:pt x="671" y="15593"/>
                    </a:cubicBezTo>
                    <a:cubicBezTo>
                      <a:pt x="672" y="15593"/>
                      <a:pt x="673" y="15574"/>
                      <a:pt x="674" y="15543"/>
                    </a:cubicBezTo>
                    <a:close/>
                    <a:moveTo>
                      <a:pt x="64892" y="18426"/>
                    </a:moveTo>
                    <a:lnTo>
                      <a:pt x="64892" y="18426"/>
                    </a:lnTo>
                    <a:cubicBezTo>
                      <a:pt x="64892" y="18435"/>
                      <a:pt x="64901" y="18435"/>
                      <a:pt x="64910" y="18435"/>
                    </a:cubicBezTo>
                    <a:cubicBezTo>
                      <a:pt x="64910" y="18435"/>
                      <a:pt x="64901" y="18435"/>
                      <a:pt x="64892" y="18426"/>
                    </a:cubicBezTo>
                    <a:close/>
                    <a:moveTo>
                      <a:pt x="65283" y="19156"/>
                    </a:moveTo>
                    <a:cubicBezTo>
                      <a:pt x="65284" y="19157"/>
                      <a:pt x="65284" y="19157"/>
                      <a:pt x="65285" y="19158"/>
                    </a:cubicBezTo>
                    <a:cubicBezTo>
                      <a:pt x="65284" y="19157"/>
                      <a:pt x="65284" y="19157"/>
                      <a:pt x="65283" y="19156"/>
                    </a:cubicBezTo>
                    <a:close/>
                    <a:moveTo>
                      <a:pt x="625" y="19720"/>
                    </a:moveTo>
                    <a:cubicBezTo>
                      <a:pt x="625" y="19721"/>
                      <a:pt x="625" y="19721"/>
                      <a:pt x="624" y="19722"/>
                    </a:cubicBezTo>
                    <a:lnTo>
                      <a:pt x="624" y="19722"/>
                    </a:lnTo>
                    <a:cubicBezTo>
                      <a:pt x="625" y="19721"/>
                      <a:pt x="625" y="19721"/>
                      <a:pt x="625" y="19720"/>
                    </a:cubicBezTo>
                    <a:close/>
                    <a:moveTo>
                      <a:pt x="64901" y="22548"/>
                    </a:moveTo>
                    <a:cubicBezTo>
                      <a:pt x="64901" y="22548"/>
                      <a:pt x="64901" y="22548"/>
                      <a:pt x="64901" y="22548"/>
                    </a:cubicBezTo>
                    <a:lnTo>
                      <a:pt x="64901" y="22548"/>
                    </a:lnTo>
                    <a:cubicBezTo>
                      <a:pt x="64901" y="22548"/>
                      <a:pt x="64901" y="22548"/>
                      <a:pt x="64901" y="22548"/>
                    </a:cubicBezTo>
                    <a:close/>
                    <a:moveTo>
                      <a:pt x="64919" y="25519"/>
                    </a:moveTo>
                    <a:cubicBezTo>
                      <a:pt x="64918" y="25520"/>
                      <a:pt x="64917" y="25522"/>
                      <a:pt x="64916" y="25524"/>
                    </a:cubicBezTo>
                    <a:lnTo>
                      <a:pt x="64916" y="25524"/>
                    </a:lnTo>
                    <a:cubicBezTo>
                      <a:pt x="64917" y="25522"/>
                      <a:pt x="64918" y="25520"/>
                      <a:pt x="64919" y="25519"/>
                    </a:cubicBezTo>
                    <a:close/>
                    <a:moveTo>
                      <a:pt x="661" y="27391"/>
                    </a:moveTo>
                    <a:cubicBezTo>
                      <a:pt x="660" y="27394"/>
                      <a:pt x="660" y="27397"/>
                      <a:pt x="661" y="27401"/>
                    </a:cubicBezTo>
                    <a:cubicBezTo>
                      <a:pt x="661" y="27399"/>
                      <a:pt x="661" y="27396"/>
                      <a:pt x="661" y="27391"/>
                    </a:cubicBezTo>
                    <a:close/>
                    <a:moveTo>
                      <a:pt x="65309" y="34103"/>
                    </a:moveTo>
                    <a:lnTo>
                      <a:pt x="65309" y="34103"/>
                    </a:lnTo>
                    <a:cubicBezTo>
                      <a:pt x="65310" y="34106"/>
                      <a:pt x="65311" y="34108"/>
                      <a:pt x="65311" y="34109"/>
                    </a:cubicBezTo>
                    <a:cubicBezTo>
                      <a:pt x="65311" y="34107"/>
                      <a:pt x="65310" y="34105"/>
                      <a:pt x="65309" y="34103"/>
                    </a:cubicBezTo>
                    <a:close/>
                    <a:moveTo>
                      <a:pt x="29502" y="35876"/>
                    </a:moveTo>
                    <a:lnTo>
                      <a:pt x="29502" y="35876"/>
                    </a:lnTo>
                    <a:cubicBezTo>
                      <a:pt x="29502" y="35876"/>
                      <a:pt x="29502" y="35876"/>
                      <a:pt x="29503" y="35876"/>
                    </a:cubicBezTo>
                    <a:lnTo>
                      <a:pt x="29503" y="35876"/>
                    </a:lnTo>
                    <a:cubicBezTo>
                      <a:pt x="29503" y="35876"/>
                      <a:pt x="29503" y="35876"/>
                      <a:pt x="29502" y="35876"/>
                    </a:cubicBezTo>
                    <a:close/>
                    <a:moveTo>
                      <a:pt x="26688" y="36097"/>
                    </a:moveTo>
                    <a:cubicBezTo>
                      <a:pt x="26689" y="36098"/>
                      <a:pt x="26691" y="36098"/>
                      <a:pt x="26692" y="36099"/>
                    </a:cubicBezTo>
                    <a:cubicBezTo>
                      <a:pt x="26691" y="36098"/>
                      <a:pt x="26690" y="36097"/>
                      <a:pt x="26688" y="36097"/>
                    </a:cubicBezTo>
                    <a:close/>
                    <a:moveTo>
                      <a:pt x="28253" y="36224"/>
                    </a:moveTo>
                    <a:lnTo>
                      <a:pt x="28253" y="36224"/>
                    </a:lnTo>
                    <a:cubicBezTo>
                      <a:pt x="28253" y="36224"/>
                      <a:pt x="28253" y="36224"/>
                      <a:pt x="28253" y="36224"/>
                    </a:cubicBezTo>
                    <a:cubicBezTo>
                      <a:pt x="28253" y="36224"/>
                      <a:pt x="28253" y="36224"/>
                      <a:pt x="28253" y="36224"/>
                    </a:cubicBezTo>
                    <a:close/>
                    <a:moveTo>
                      <a:pt x="34294" y="36216"/>
                    </a:moveTo>
                    <a:lnTo>
                      <a:pt x="34294" y="36216"/>
                    </a:lnTo>
                    <a:cubicBezTo>
                      <a:pt x="34293" y="36221"/>
                      <a:pt x="34293" y="36227"/>
                      <a:pt x="34293" y="36233"/>
                    </a:cubicBezTo>
                    <a:cubicBezTo>
                      <a:pt x="34293" y="36227"/>
                      <a:pt x="34294" y="36222"/>
                      <a:pt x="34294" y="36216"/>
                    </a:cubicBezTo>
                    <a:close/>
                    <a:moveTo>
                      <a:pt x="46587" y="36219"/>
                    </a:moveTo>
                    <a:cubicBezTo>
                      <a:pt x="46587" y="36224"/>
                      <a:pt x="46586" y="36228"/>
                      <a:pt x="46586" y="36233"/>
                    </a:cubicBezTo>
                    <a:cubicBezTo>
                      <a:pt x="46587" y="36228"/>
                      <a:pt x="46587" y="36224"/>
                      <a:pt x="46587" y="36219"/>
                    </a:cubicBezTo>
                    <a:close/>
                    <a:moveTo>
                      <a:pt x="14748" y="36357"/>
                    </a:moveTo>
                    <a:lnTo>
                      <a:pt x="14748" y="36357"/>
                    </a:lnTo>
                    <a:cubicBezTo>
                      <a:pt x="14748" y="36357"/>
                      <a:pt x="14747" y="36357"/>
                      <a:pt x="14747" y="36358"/>
                    </a:cubicBezTo>
                    <a:cubicBezTo>
                      <a:pt x="14747" y="36358"/>
                      <a:pt x="14748" y="36357"/>
                      <a:pt x="14748" y="36357"/>
                    </a:cubicBezTo>
                    <a:close/>
                    <a:moveTo>
                      <a:pt x="50587" y="1"/>
                    </a:moveTo>
                    <a:cubicBezTo>
                      <a:pt x="50563" y="1"/>
                      <a:pt x="50532" y="8"/>
                      <a:pt x="50494" y="22"/>
                    </a:cubicBezTo>
                    <a:cubicBezTo>
                      <a:pt x="50360" y="40"/>
                      <a:pt x="50217" y="58"/>
                      <a:pt x="50083" y="94"/>
                    </a:cubicBezTo>
                    <a:cubicBezTo>
                      <a:pt x="49932" y="129"/>
                      <a:pt x="49717" y="263"/>
                      <a:pt x="49584" y="272"/>
                    </a:cubicBezTo>
                    <a:cubicBezTo>
                      <a:pt x="49582" y="272"/>
                      <a:pt x="49581" y="272"/>
                      <a:pt x="49580" y="272"/>
                    </a:cubicBezTo>
                    <a:cubicBezTo>
                      <a:pt x="49539" y="272"/>
                      <a:pt x="49727" y="85"/>
                      <a:pt x="49744" y="76"/>
                    </a:cubicBezTo>
                    <a:lnTo>
                      <a:pt x="49744" y="76"/>
                    </a:lnTo>
                    <a:cubicBezTo>
                      <a:pt x="49477" y="103"/>
                      <a:pt x="49227" y="165"/>
                      <a:pt x="48959" y="219"/>
                    </a:cubicBezTo>
                    <a:cubicBezTo>
                      <a:pt x="49036" y="157"/>
                      <a:pt x="48947" y="138"/>
                      <a:pt x="48806" y="138"/>
                    </a:cubicBezTo>
                    <a:cubicBezTo>
                      <a:pt x="48600" y="138"/>
                      <a:pt x="48282" y="178"/>
                      <a:pt x="48192" y="183"/>
                    </a:cubicBezTo>
                    <a:cubicBezTo>
                      <a:pt x="48201" y="192"/>
                      <a:pt x="48210" y="192"/>
                      <a:pt x="48210" y="201"/>
                    </a:cubicBezTo>
                    <a:cubicBezTo>
                      <a:pt x="48085" y="210"/>
                      <a:pt x="47960" y="228"/>
                      <a:pt x="47826" y="245"/>
                    </a:cubicBezTo>
                    <a:cubicBezTo>
                      <a:pt x="47764" y="236"/>
                      <a:pt x="47710" y="228"/>
                      <a:pt x="47692" y="228"/>
                    </a:cubicBezTo>
                    <a:cubicBezTo>
                      <a:pt x="47681" y="224"/>
                      <a:pt x="47670" y="222"/>
                      <a:pt x="47660" y="222"/>
                    </a:cubicBezTo>
                    <a:cubicBezTo>
                      <a:pt x="47646" y="222"/>
                      <a:pt x="47635" y="226"/>
                      <a:pt x="47630" y="236"/>
                    </a:cubicBezTo>
                    <a:cubicBezTo>
                      <a:pt x="47327" y="254"/>
                      <a:pt x="47086" y="343"/>
                      <a:pt x="46872" y="495"/>
                    </a:cubicBezTo>
                    <a:cubicBezTo>
                      <a:pt x="46897" y="321"/>
                      <a:pt x="46865" y="254"/>
                      <a:pt x="46805" y="254"/>
                    </a:cubicBezTo>
                    <a:cubicBezTo>
                      <a:pt x="46695" y="254"/>
                      <a:pt x="46490" y="478"/>
                      <a:pt x="46363" y="691"/>
                    </a:cubicBezTo>
                    <a:cubicBezTo>
                      <a:pt x="46101" y="362"/>
                      <a:pt x="45575" y="208"/>
                      <a:pt x="45179" y="208"/>
                    </a:cubicBezTo>
                    <a:cubicBezTo>
                      <a:pt x="45157" y="208"/>
                      <a:pt x="45135" y="209"/>
                      <a:pt x="45114" y="210"/>
                    </a:cubicBezTo>
                    <a:cubicBezTo>
                      <a:pt x="44845" y="217"/>
                      <a:pt x="44539" y="400"/>
                      <a:pt x="44323" y="400"/>
                    </a:cubicBezTo>
                    <a:cubicBezTo>
                      <a:pt x="44259" y="400"/>
                      <a:pt x="44204" y="384"/>
                      <a:pt x="44160" y="343"/>
                    </a:cubicBezTo>
                    <a:cubicBezTo>
                      <a:pt x="44152" y="340"/>
                      <a:pt x="44145" y="339"/>
                      <a:pt x="44138" y="339"/>
                    </a:cubicBezTo>
                    <a:cubicBezTo>
                      <a:pt x="44109" y="339"/>
                      <a:pt x="44096" y="371"/>
                      <a:pt x="44088" y="415"/>
                    </a:cubicBezTo>
                    <a:cubicBezTo>
                      <a:pt x="44070" y="415"/>
                      <a:pt x="44053" y="415"/>
                      <a:pt x="44035" y="424"/>
                    </a:cubicBezTo>
                    <a:cubicBezTo>
                      <a:pt x="43999" y="424"/>
                      <a:pt x="43945" y="451"/>
                      <a:pt x="43901" y="495"/>
                    </a:cubicBezTo>
                    <a:cubicBezTo>
                      <a:pt x="43874" y="468"/>
                      <a:pt x="43838" y="442"/>
                      <a:pt x="43812" y="415"/>
                    </a:cubicBezTo>
                    <a:cubicBezTo>
                      <a:pt x="43883" y="352"/>
                      <a:pt x="43945" y="272"/>
                      <a:pt x="43901" y="228"/>
                    </a:cubicBezTo>
                    <a:cubicBezTo>
                      <a:pt x="43847" y="228"/>
                      <a:pt x="43794" y="281"/>
                      <a:pt x="43749" y="335"/>
                    </a:cubicBezTo>
                    <a:cubicBezTo>
                      <a:pt x="43722" y="290"/>
                      <a:pt x="43722" y="245"/>
                      <a:pt x="43740" y="201"/>
                    </a:cubicBezTo>
                    <a:lnTo>
                      <a:pt x="43740" y="201"/>
                    </a:lnTo>
                    <a:cubicBezTo>
                      <a:pt x="43633" y="201"/>
                      <a:pt x="43544" y="272"/>
                      <a:pt x="43446" y="343"/>
                    </a:cubicBezTo>
                    <a:cubicBezTo>
                      <a:pt x="43426" y="335"/>
                      <a:pt x="43406" y="331"/>
                      <a:pt x="43386" y="331"/>
                    </a:cubicBezTo>
                    <a:cubicBezTo>
                      <a:pt x="43344" y="331"/>
                      <a:pt x="43304" y="349"/>
                      <a:pt x="43267" y="379"/>
                    </a:cubicBezTo>
                    <a:cubicBezTo>
                      <a:pt x="43267" y="415"/>
                      <a:pt x="43285" y="433"/>
                      <a:pt x="43303" y="442"/>
                    </a:cubicBezTo>
                    <a:cubicBezTo>
                      <a:pt x="43249" y="480"/>
                      <a:pt x="43194" y="506"/>
                      <a:pt x="43134" y="506"/>
                    </a:cubicBezTo>
                    <a:cubicBezTo>
                      <a:pt x="43125" y="506"/>
                      <a:pt x="43116" y="505"/>
                      <a:pt x="43107" y="504"/>
                    </a:cubicBezTo>
                    <a:cubicBezTo>
                      <a:pt x="43053" y="495"/>
                      <a:pt x="43027" y="459"/>
                      <a:pt x="43009" y="424"/>
                    </a:cubicBezTo>
                    <a:cubicBezTo>
                      <a:pt x="43169" y="335"/>
                      <a:pt x="43285" y="201"/>
                      <a:pt x="43000" y="201"/>
                    </a:cubicBezTo>
                    <a:lnTo>
                      <a:pt x="43000" y="201"/>
                    </a:lnTo>
                    <a:cubicBezTo>
                      <a:pt x="43009" y="254"/>
                      <a:pt x="43009" y="308"/>
                      <a:pt x="42982" y="352"/>
                    </a:cubicBezTo>
                    <a:cubicBezTo>
                      <a:pt x="42982" y="335"/>
                      <a:pt x="42973" y="317"/>
                      <a:pt x="42964" y="308"/>
                    </a:cubicBezTo>
                    <a:cubicBezTo>
                      <a:pt x="42946" y="308"/>
                      <a:pt x="42920" y="299"/>
                      <a:pt x="42884" y="290"/>
                    </a:cubicBezTo>
                    <a:cubicBezTo>
                      <a:pt x="42884" y="249"/>
                      <a:pt x="42891" y="209"/>
                      <a:pt x="42906" y="209"/>
                    </a:cubicBezTo>
                    <a:cubicBezTo>
                      <a:pt x="42906" y="209"/>
                      <a:pt x="42906" y="209"/>
                      <a:pt x="42906" y="209"/>
                    </a:cubicBezTo>
                    <a:lnTo>
                      <a:pt x="42906" y="209"/>
                    </a:lnTo>
                    <a:cubicBezTo>
                      <a:pt x="42887" y="203"/>
                      <a:pt x="42867" y="201"/>
                      <a:pt x="42846" y="201"/>
                    </a:cubicBezTo>
                    <a:cubicBezTo>
                      <a:pt x="42801" y="201"/>
                      <a:pt x="42753" y="213"/>
                      <a:pt x="42705" y="236"/>
                    </a:cubicBezTo>
                    <a:cubicBezTo>
                      <a:pt x="42634" y="219"/>
                      <a:pt x="42563" y="201"/>
                      <a:pt x="42482" y="201"/>
                    </a:cubicBezTo>
                    <a:lnTo>
                      <a:pt x="42482" y="201"/>
                    </a:lnTo>
                    <a:cubicBezTo>
                      <a:pt x="42500" y="236"/>
                      <a:pt x="42527" y="272"/>
                      <a:pt x="42563" y="317"/>
                    </a:cubicBezTo>
                    <a:cubicBezTo>
                      <a:pt x="42509" y="352"/>
                      <a:pt x="42456" y="388"/>
                      <a:pt x="42411" y="415"/>
                    </a:cubicBezTo>
                    <a:cubicBezTo>
                      <a:pt x="42384" y="406"/>
                      <a:pt x="42358" y="361"/>
                      <a:pt x="42322" y="326"/>
                    </a:cubicBezTo>
                    <a:cubicBezTo>
                      <a:pt x="42349" y="263"/>
                      <a:pt x="42358" y="210"/>
                      <a:pt x="42358" y="201"/>
                    </a:cubicBezTo>
                    <a:lnTo>
                      <a:pt x="42224" y="201"/>
                    </a:lnTo>
                    <a:cubicBezTo>
                      <a:pt x="42215" y="192"/>
                      <a:pt x="42206" y="192"/>
                      <a:pt x="42197" y="192"/>
                    </a:cubicBezTo>
                    <a:cubicBezTo>
                      <a:pt x="42197" y="195"/>
                      <a:pt x="42197" y="202"/>
                      <a:pt x="42197" y="210"/>
                    </a:cubicBezTo>
                    <a:lnTo>
                      <a:pt x="42143" y="210"/>
                    </a:lnTo>
                    <a:cubicBezTo>
                      <a:pt x="42131" y="197"/>
                      <a:pt x="42118" y="184"/>
                      <a:pt x="42102" y="184"/>
                    </a:cubicBezTo>
                    <a:cubicBezTo>
                      <a:pt x="42096" y="184"/>
                      <a:pt x="42089" y="187"/>
                      <a:pt x="42081" y="192"/>
                    </a:cubicBezTo>
                    <a:cubicBezTo>
                      <a:pt x="42054" y="201"/>
                      <a:pt x="42036" y="210"/>
                      <a:pt x="42019" y="228"/>
                    </a:cubicBezTo>
                    <a:cubicBezTo>
                      <a:pt x="41956" y="228"/>
                      <a:pt x="41894" y="236"/>
                      <a:pt x="41840" y="245"/>
                    </a:cubicBezTo>
                    <a:cubicBezTo>
                      <a:pt x="41840" y="219"/>
                      <a:pt x="41849" y="192"/>
                      <a:pt x="41858" y="183"/>
                    </a:cubicBezTo>
                    <a:lnTo>
                      <a:pt x="41858" y="183"/>
                    </a:lnTo>
                    <a:cubicBezTo>
                      <a:pt x="41840" y="183"/>
                      <a:pt x="41778" y="219"/>
                      <a:pt x="41706" y="263"/>
                    </a:cubicBezTo>
                    <a:cubicBezTo>
                      <a:pt x="41680" y="263"/>
                      <a:pt x="41653" y="272"/>
                      <a:pt x="41617" y="272"/>
                    </a:cubicBezTo>
                    <a:cubicBezTo>
                      <a:pt x="41590" y="272"/>
                      <a:pt x="41564" y="326"/>
                      <a:pt x="41537" y="370"/>
                    </a:cubicBezTo>
                    <a:cubicBezTo>
                      <a:pt x="41492" y="406"/>
                      <a:pt x="41457" y="433"/>
                      <a:pt x="41439" y="451"/>
                    </a:cubicBezTo>
                    <a:cubicBezTo>
                      <a:pt x="41412" y="451"/>
                      <a:pt x="41376" y="442"/>
                      <a:pt x="41341" y="442"/>
                    </a:cubicBezTo>
                    <a:cubicBezTo>
                      <a:pt x="41349" y="388"/>
                      <a:pt x="41358" y="343"/>
                      <a:pt x="41376" y="299"/>
                    </a:cubicBezTo>
                    <a:cubicBezTo>
                      <a:pt x="41393" y="319"/>
                      <a:pt x="41410" y="329"/>
                      <a:pt x="41426" y="329"/>
                    </a:cubicBezTo>
                    <a:cubicBezTo>
                      <a:pt x="41453" y="329"/>
                      <a:pt x="41479" y="301"/>
                      <a:pt x="41501" y="245"/>
                    </a:cubicBezTo>
                    <a:cubicBezTo>
                      <a:pt x="41465" y="236"/>
                      <a:pt x="41439" y="236"/>
                      <a:pt x="41412" y="228"/>
                    </a:cubicBezTo>
                    <a:cubicBezTo>
                      <a:pt x="41421" y="219"/>
                      <a:pt x="41421" y="210"/>
                      <a:pt x="41430" y="201"/>
                    </a:cubicBezTo>
                    <a:lnTo>
                      <a:pt x="41430" y="201"/>
                    </a:lnTo>
                    <a:cubicBezTo>
                      <a:pt x="41037" y="210"/>
                      <a:pt x="40555" y="210"/>
                      <a:pt x="40297" y="397"/>
                    </a:cubicBezTo>
                    <a:cubicBezTo>
                      <a:pt x="40208" y="424"/>
                      <a:pt x="40109" y="442"/>
                      <a:pt x="40020" y="459"/>
                    </a:cubicBezTo>
                    <a:cubicBezTo>
                      <a:pt x="40002" y="468"/>
                      <a:pt x="39967" y="468"/>
                      <a:pt x="39931" y="477"/>
                    </a:cubicBezTo>
                    <a:cubicBezTo>
                      <a:pt x="40002" y="415"/>
                      <a:pt x="40065" y="352"/>
                      <a:pt x="40092" y="272"/>
                    </a:cubicBezTo>
                    <a:lnTo>
                      <a:pt x="40092" y="272"/>
                    </a:lnTo>
                    <a:cubicBezTo>
                      <a:pt x="39788" y="290"/>
                      <a:pt x="39476" y="308"/>
                      <a:pt x="39173" y="308"/>
                    </a:cubicBezTo>
                    <a:cubicBezTo>
                      <a:pt x="39182" y="343"/>
                      <a:pt x="39199" y="379"/>
                      <a:pt x="39208" y="406"/>
                    </a:cubicBezTo>
                    <a:cubicBezTo>
                      <a:pt x="39102" y="349"/>
                      <a:pt x="38952" y="307"/>
                      <a:pt x="38886" y="307"/>
                    </a:cubicBezTo>
                    <a:cubicBezTo>
                      <a:pt x="38879" y="307"/>
                      <a:pt x="38874" y="307"/>
                      <a:pt x="38869" y="308"/>
                    </a:cubicBezTo>
                    <a:cubicBezTo>
                      <a:pt x="38914" y="415"/>
                      <a:pt x="38816" y="442"/>
                      <a:pt x="38682" y="442"/>
                    </a:cubicBezTo>
                    <a:cubicBezTo>
                      <a:pt x="38620" y="424"/>
                      <a:pt x="38557" y="415"/>
                      <a:pt x="38486" y="415"/>
                    </a:cubicBezTo>
                    <a:cubicBezTo>
                      <a:pt x="38491" y="417"/>
                      <a:pt x="38495" y="419"/>
                      <a:pt x="38498" y="420"/>
                    </a:cubicBezTo>
                    <a:lnTo>
                      <a:pt x="38498" y="420"/>
                    </a:lnTo>
                    <a:cubicBezTo>
                      <a:pt x="38339" y="402"/>
                      <a:pt x="38176" y="370"/>
                      <a:pt x="38075" y="370"/>
                    </a:cubicBezTo>
                    <a:cubicBezTo>
                      <a:pt x="37701" y="343"/>
                      <a:pt x="37326" y="343"/>
                      <a:pt x="36951" y="335"/>
                    </a:cubicBezTo>
                    <a:cubicBezTo>
                      <a:pt x="36916" y="326"/>
                      <a:pt x="36889" y="321"/>
                      <a:pt x="36870" y="321"/>
                    </a:cubicBezTo>
                    <a:cubicBezTo>
                      <a:pt x="36851" y="321"/>
                      <a:pt x="36840" y="326"/>
                      <a:pt x="36835" y="335"/>
                    </a:cubicBezTo>
                    <a:lnTo>
                      <a:pt x="36577" y="335"/>
                    </a:lnTo>
                    <a:cubicBezTo>
                      <a:pt x="36666" y="468"/>
                      <a:pt x="36639" y="575"/>
                      <a:pt x="36496" y="656"/>
                    </a:cubicBezTo>
                    <a:cubicBezTo>
                      <a:pt x="36434" y="584"/>
                      <a:pt x="36363" y="540"/>
                      <a:pt x="36363" y="459"/>
                    </a:cubicBezTo>
                    <a:lnTo>
                      <a:pt x="36363" y="459"/>
                    </a:lnTo>
                    <a:cubicBezTo>
                      <a:pt x="36380" y="486"/>
                      <a:pt x="36389" y="504"/>
                      <a:pt x="36398" y="540"/>
                    </a:cubicBezTo>
                    <a:cubicBezTo>
                      <a:pt x="36407" y="540"/>
                      <a:pt x="36612" y="236"/>
                      <a:pt x="36621" y="219"/>
                    </a:cubicBezTo>
                    <a:cubicBezTo>
                      <a:pt x="36568" y="192"/>
                      <a:pt x="36453" y="180"/>
                      <a:pt x="36306" y="180"/>
                    </a:cubicBezTo>
                    <a:cubicBezTo>
                      <a:pt x="36061" y="180"/>
                      <a:pt x="35725" y="213"/>
                      <a:pt x="35435" y="263"/>
                    </a:cubicBezTo>
                    <a:cubicBezTo>
                      <a:pt x="35425" y="234"/>
                      <a:pt x="35394" y="220"/>
                      <a:pt x="35367" y="220"/>
                    </a:cubicBezTo>
                    <a:cubicBezTo>
                      <a:pt x="35346" y="220"/>
                      <a:pt x="35328" y="229"/>
                      <a:pt x="35328" y="245"/>
                    </a:cubicBezTo>
                    <a:cubicBezTo>
                      <a:pt x="35337" y="263"/>
                      <a:pt x="35337" y="272"/>
                      <a:pt x="35346" y="281"/>
                    </a:cubicBezTo>
                    <a:cubicBezTo>
                      <a:pt x="35310" y="290"/>
                      <a:pt x="35274" y="290"/>
                      <a:pt x="35239" y="299"/>
                    </a:cubicBezTo>
                    <a:cubicBezTo>
                      <a:pt x="35078" y="281"/>
                      <a:pt x="34908" y="281"/>
                      <a:pt x="34766" y="272"/>
                    </a:cubicBezTo>
                    <a:lnTo>
                      <a:pt x="34766" y="272"/>
                    </a:lnTo>
                    <a:cubicBezTo>
                      <a:pt x="34775" y="299"/>
                      <a:pt x="34944" y="335"/>
                      <a:pt x="34962" y="370"/>
                    </a:cubicBezTo>
                    <a:cubicBezTo>
                      <a:pt x="34926" y="379"/>
                      <a:pt x="34891" y="397"/>
                      <a:pt x="34864" y="406"/>
                    </a:cubicBezTo>
                    <a:cubicBezTo>
                      <a:pt x="34864" y="415"/>
                      <a:pt x="34873" y="415"/>
                      <a:pt x="34873" y="415"/>
                    </a:cubicBezTo>
                    <a:cubicBezTo>
                      <a:pt x="34828" y="424"/>
                      <a:pt x="34766" y="433"/>
                      <a:pt x="34685" y="442"/>
                    </a:cubicBezTo>
                    <a:cubicBezTo>
                      <a:pt x="34659" y="379"/>
                      <a:pt x="34614" y="335"/>
                      <a:pt x="34569" y="299"/>
                    </a:cubicBezTo>
                    <a:cubicBezTo>
                      <a:pt x="34557" y="268"/>
                      <a:pt x="34537" y="255"/>
                      <a:pt x="34508" y="255"/>
                    </a:cubicBezTo>
                    <a:cubicBezTo>
                      <a:pt x="34495" y="255"/>
                      <a:pt x="34479" y="258"/>
                      <a:pt x="34462" y="263"/>
                    </a:cubicBezTo>
                    <a:cubicBezTo>
                      <a:pt x="34400" y="263"/>
                      <a:pt x="34338" y="281"/>
                      <a:pt x="34293" y="335"/>
                    </a:cubicBezTo>
                    <a:cubicBezTo>
                      <a:pt x="34229" y="335"/>
                      <a:pt x="34081" y="281"/>
                      <a:pt x="33953" y="281"/>
                    </a:cubicBezTo>
                    <a:cubicBezTo>
                      <a:pt x="33831" y="281"/>
                      <a:pt x="33727" y="330"/>
                      <a:pt x="33731" y="522"/>
                    </a:cubicBezTo>
                    <a:cubicBezTo>
                      <a:pt x="33623" y="426"/>
                      <a:pt x="33501" y="398"/>
                      <a:pt x="33364" y="398"/>
                    </a:cubicBezTo>
                    <a:cubicBezTo>
                      <a:pt x="33194" y="398"/>
                      <a:pt x="33002" y="441"/>
                      <a:pt x="32785" y="451"/>
                    </a:cubicBezTo>
                    <a:cubicBezTo>
                      <a:pt x="32659" y="457"/>
                      <a:pt x="32368" y="463"/>
                      <a:pt x="32208" y="463"/>
                    </a:cubicBezTo>
                    <a:cubicBezTo>
                      <a:pt x="32142" y="463"/>
                      <a:pt x="32098" y="462"/>
                      <a:pt x="32098" y="459"/>
                    </a:cubicBezTo>
                    <a:cubicBezTo>
                      <a:pt x="32084" y="628"/>
                      <a:pt x="32037" y="708"/>
                      <a:pt x="31947" y="708"/>
                    </a:cubicBezTo>
                    <a:cubicBezTo>
                      <a:pt x="31923" y="708"/>
                      <a:pt x="31897" y="703"/>
                      <a:pt x="31866" y="691"/>
                    </a:cubicBezTo>
                    <a:cubicBezTo>
                      <a:pt x="31938" y="647"/>
                      <a:pt x="31991" y="593"/>
                      <a:pt x="31991" y="549"/>
                    </a:cubicBezTo>
                    <a:lnTo>
                      <a:pt x="31991" y="549"/>
                    </a:lnTo>
                    <a:cubicBezTo>
                      <a:pt x="31937" y="567"/>
                      <a:pt x="31904" y="574"/>
                      <a:pt x="31885" y="574"/>
                    </a:cubicBezTo>
                    <a:cubicBezTo>
                      <a:pt x="31804" y="574"/>
                      <a:pt x="31998" y="429"/>
                      <a:pt x="31831" y="415"/>
                    </a:cubicBezTo>
                    <a:cubicBezTo>
                      <a:pt x="31857" y="335"/>
                      <a:pt x="31893" y="254"/>
                      <a:pt x="31920" y="210"/>
                    </a:cubicBezTo>
                    <a:lnTo>
                      <a:pt x="31920" y="210"/>
                    </a:lnTo>
                    <a:cubicBezTo>
                      <a:pt x="31846" y="232"/>
                      <a:pt x="31803" y="239"/>
                      <a:pt x="31773" y="239"/>
                    </a:cubicBezTo>
                    <a:cubicBezTo>
                      <a:pt x="31705" y="239"/>
                      <a:pt x="31702" y="201"/>
                      <a:pt x="31554" y="201"/>
                    </a:cubicBezTo>
                    <a:lnTo>
                      <a:pt x="31554" y="201"/>
                    </a:lnTo>
                    <a:cubicBezTo>
                      <a:pt x="31554" y="210"/>
                      <a:pt x="31563" y="228"/>
                      <a:pt x="31563" y="236"/>
                    </a:cubicBezTo>
                    <a:cubicBezTo>
                      <a:pt x="31456" y="290"/>
                      <a:pt x="31340" y="495"/>
                      <a:pt x="31420" y="495"/>
                    </a:cubicBezTo>
                    <a:cubicBezTo>
                      <a:pt x="31438" y="495"/>
                      <a:pt x="31545" y="415"/>
                      <a:pt x="31590" y="343"/>
                    </a:cubicBezTo>
                    <a:cubicBezTo>
                      <a:pt x="31608" y="406"/>
                      <a:pt x="31608" y="459"/>
                      <a:pt x="31590" y="513"/>
                    </a:cubicBezTo>
                    <a:cubicBezTo>
                      <a:pt x="31554" y="549"/>
                      <a:pt x="31518" y="584"/>
                      <a:pt x="31501" y="611"/>
                    </a:cubicBezTo>
                    <a:cubicBezTo>
                      <a:pt x="31465" y="629"/>
                      <a:pt x="31429" y="638"/>
                      <a:pt x="31385" y="647"/>
                    </a:cubicBezTo>
                    <a:lnTo>
                      <a:pt x="31340" y="647"/>
                    </a:lnTo>
                    <a:cubicBezTo>
                      <a:pt x="31331" y="656"/>
                      <a:pt x="31313" y="656"/>
                      <a:pt x="31304" y="656"/>
                    </a:cubicBezTo>
                    <a:cubicBezTo>
                      <a:pt x="31269" y="647"/>
                      <a:pt x="31349" y="245"/>
                      <a:pt x="31376" y="201"/>
                    </a:cubicBezTo>
                    <a:lnTo>
                      <a:pt x="31376" y="201"/>
                    </a:lnTo>
                    <a:cubicBezTo>
                      <a:pt x="31367" y="201"/>
                      <a:pt x="31278" y="263"/>
                      <a:pt x="31179" y="352"/>
                    </a:cubicBezTo>
                    <a:cubicBezTo>
                      <a:pt x="31151" y="338"/>
                      <a:pt x="31122" y="331"/>
                      <a:pt x="31094" y="331"/>
                    </a:cubicBezTo>
                    <a:cubicBezTo>
                      <a:pt x="31052" y="331"/>
                      <a:pt x="31012" y="347"/>
                      <a:pt x="30974" y="379"/>
                    </a:cubicBezTo>
                    <a:cubicBezTo>
                      <a:pt x="30974" y="433"/>
                      <a:pt x="31010" y="451"/>
                      <a:pt x="31063" y="459"/>
                    </a:cubicBezTo>
                    <a:cubicBezTo>
                      <a:pt x="31028" y="495"/>
                      <a:pt x="31001" y="522"/>
                      <a:pt x="30974" y="558"/>
                    </a:cubicBezTo>
                    <a:cubicBezTo>
                      <a:pt x="30974" y="549"/>
                      <a:pt x="30965" y="540"/>
                      <a:pt x="30956" y="540"/>
                    </a:cubicBezTo>
                    <a:lnTo>
                      <a:pt x="30956" y="540"/>
                    </a:lnTo>
                    <a:cubicBezTo>
                      <a:pt x="30965" y="540"/>
                      <a:pt x="30965" y="558"/>
                      <a:pt x="30956" y="584"/>
                    </a:cubicBezTo>
                    <a:cubicBezTo>
                      <a:pt x="30930" y="620"/>
                      <a:pt x="30903" y="656"/>
                      <a:pt x="30903" y="682"/>
                    </a:cubicBezTo>
                    <a:cubicBezTo>
                      <a:pt x="30894" y="700"/>
                      <a:pt x="30876" y="727"/>
                      <a:pt x="30858" y="754"/>
                    </a:cubicBezTo>
                    <a:cubicBezTo>
                      <a:pt x="30796" y="781"/>
                      <a:pt x="30733" y="798"/>
                      <a:pt x="30680" y="816"/>
                    </a:cubicBezTo>
                    <a:cubicBezTo>
                      <a:pt x="30716" y="798"/>
                      <a:pt x="30733" y="772"/>
                      <a:pt x="30733" y="727"/>
                    </a:cubicBezTo>
                    <a:cubicBezTo>
                      <a:pt x="30724" y="665"/>
                      <a:pt x="30653" y="638"/>
                      <a:pt x="30582" y="620"/>
                    </a:cubicBezTo>
                    <a:cubicBezTo>
                      <a:pt x="30591" y="575"/>
                      <a:pt x="30600" y="522"/>
                      <a:pt x="30609" y="477"/>
                    </a:cubicBezTo>
                    <a:cubicBezTo>
                      <a:pt x="30689" y="442"/>
                      <a:pt x="30769" y="397"/>
                      <a:pt x="30823" y="343"/>
                    </a:cubicBezTo>
                    <a:cubicBezTo>
                      <a:pt x="30823" y="352"/>
                      <a:pt x="30823" y="361"/>
                      <a:pt x="30823" y="361"/>
                    </a:cubicBezTo>
                    <a:cubicBezTo>
                      <a:pt x="30832" y="352"/>
                      <a:pt x="30840" y="343"/>
                      <a:pt x="30840" y="335"/>
                    </a:cubicBezTo>
                    <a:cubicBezTo>
                      <a:pt x="30858" y="317"/>
                      <a:pt x="30867" y="308"/>
                      <a:pt x="30876" y="290"/>
                    </a:cubicBezTo>
                    <a:cubicBezTo>
                      <a:pt x="30890" y="277"/>
                      <a:pt x="30903" y="268"/>
                      <a:pt x="30915" y="268"/>
                    </a:cubicBezTo>
                    <a:cubicBezTo>
                      <a:pt x="30927" y="268"/>
                      <a:pt x="30939" y="277"/>
                      <a:pt x="30948" y="299"/>
                    </a:cubicBezTo>
                    <a:cubicBezTo>
                      <a:pt x="30961" y="335"/>
                      <a:pt x="30980" y="349"/>
                      <a:pt x="31002" y="349"/>
                    </a:cubicBezTo>
                    <a:cubicBezTo>
                      <a:pt x="31066" y="349"/>
                      <a:pt x="31151" y="227"/>
                      <a:pt x="31171" y="201"/>
                    </a:cubicBezTo>
                    <a:lnTo>
                      <a:pt x="31171" y="201"/>
                    </a:lnTo>
                    <a:cubicBezTo>
                      <a:pt x="31081" y="201"/>
                      <a:pt x="31010" y="210"/>
                      <a:pt x="30965" y="210"/>
                    </a:cubicBezTo>
                    <a:cubicBezTo>
                      <a:pt x="30956" y="210"/>
                      <a:pt x="30939" y="201"/>
                      <a:pt x="30894" y="201"/>
                    </a:cubicBezTo>
                    <a:lnTo>
                      <a:pt x="30894" y="201"/>
                    </a:lnTo>
                    <a:cubicBezTo>
                      <a:pt x="30894" y="210"/>
                      <a:pt x="30903" y="219"/>
                      <a:pt x="30912" y="228"/>
                    </a:cubicBezTo>
                    <a:cubicBezTo>
                      <a:pt x="30894" y="236"/>
                      <a:pt x="30885" y="236"/>
                      <a:pt x="30876" y="245"/>
                    </a:cubicBezTo>
                    <a:cubicBezTo>
                      <a:pt x="30858" y="219"/>
                      <a:pt x="30805" y="201"/>
                      <a:pt x="30707" y="201"/>
                    </a:cubicBezTo>
                    <a:lnTo>
                      <a:pt x="30707" y="201"/>
                    </a:lnTo>
                    <a:cubicBezTo>
                      <a:pt x="30724" y="281"/>
                      <a:pt x="30707" y="352"/>
                      <a:pt x="30653" y="415"/>
                    </a:cubicBezTo>
                    <a:cubicBezTo>
                      <a:pt x="30635" y="406"/>
                      <a:pt x="30626" y="397"/>
                      <a:pt x="30617" y="379"/>
                    </a:cubicBezTo>
                    <a:cubicBezTo>
                      <a:pt x="30635" y="326"/>
                      <a:pt x="30644" y="272"/>
                      <a:pt x="30671" y="219"/>
                    </a:cubicBezTo>
                    <a:cubicBezTo>
                      <a:pt x="30602" y="189"/>
                      <a:pt x="30533" y="176"/>
                      <a:pt x="30465" y="176"/>
                    </a:cubicBezTo>
                    <a:cubicBezTo>
                      <a:pt x="30409" y="176"/>
                      <a:pt x="30352" y="185"/>
                      <a:pt x="30296" y="201"/>
                    </a:cubicBezTo>
                    <a:cubicBezTo>
                      <a:pt x="30314" y="228"/>
                      <a:pt x="30332" y="245"/>
                      <a:pt x="30341" y="272"/>
                    </a:cubicBezTo>
                    <a:cubicBezTo>
                      <a:pt x="30193" y="358"/>
                      <a:pt x="30053" y="477"/>
                      <a:pt x="29989" y="477"/>
                    </a:cubicBezTo>
                    <a:cubicBezTo>
                      <a:pt x="29980" y="477"/>
                      <a:pt x="29972" y="474"/>
                      <a:pt x="29966" y="468"/>
                    </a:cubicBezTo>
                    <a:lnTo>
                      <a:pt x="29966" y="468"/>
                    </a:lnTo>
                    <a:cubicBezTo>
                      <a:pt x="29967" y="469"/>
                      <a:pt x="29967" y="469"/>
                      <a:pt x="29968" y="469"/>
                    </a:cubicBezTo>
                    <a:cubicBezTo>
                      <a:pt x="29990" y="469"/>
                      <a:pt x="30073" y="218"/>
                      <a:pt x="30073" y="201"/>
                    </a:cubicBezTo>
                    <a:lnTo>
                      <a:pt x="30073" y="201"/>
                    </a:lnTo>
                    <a:cubicBezTo>
                      <a:pt x="29966" y="201"/>
                      <a:pt x="29859" y="210"/>
                      <a:pt x="29752" y="219"/>
                    </a:cubicBezTo>
                    <a:cubicBezTo>
                      <a:pt x="29752" y="210"/>
                      <a:pt x="29752" y="210"/>
                      <a:pt x="29752" y="201"/>
                    </a:cubicBezTo>
                    <a:lnTo>
                      <a:pt x="29244" y="201"/>
                    </a:lnTo>
                    <a:cubicBezTo>
                      <a:pt x="29244" y="201"/>
                      <a:pt x="29279" y="228"/>
                      <a:pt x="29324" y="272"/>
                    </a:cubicBezTo>
                    <a:cubicBezTo>
                      <a:pt x="29288" y="281"/>
                      <a:pt x="29261" y="352"/>
                      <a:pt x="29226" y="397"/>
                    </a:cubicBezTo>
                    <a:cubicBezTo>
                      <a:pt x="29167" y="339"/>
                      <a:pt x="28875" y="280"/>
                      <a:pt x="28793" y="280"/>
                    </a:cubicBezTo>
                    <a:cubicBezTo>
                      <a:pt x="28788" y="280"/>
                      <a:pt x="28783" y="280"/>
                      <a:pt x="28780" y="281"/>
                    </a:cubicBezTo>
                    <a:cubicBezTo>
                      <a:pt x="28771" y="281"/>
                      <a:pt x="28699" y="290"/>
                      <a:pt x="28628" y="308"/>
                    </a:cubicBezTo>
                    <a:lnTo>
                      <a:pt x="28601" y="308"/>
                    </a:lnTo>
                    <a:cubicBezTo>
                      <a:pt x="28584" y="307"/>
                      <a:pt x="28567" y="306"/>
                      <a:pt x="28551" y="306"/>
                    </a:cubicBezTo>
                    <a:cubicBezTo>
                      <a:pt x="28409" y="306"/>
                      <a:pt x="28273" y="338"/>
                      <a:pt x="28137" y="370"/>
                    </a:cubicBezTo>
                    <a:cubicBezTo>
                      <a:pt x="28032" y="234"/>
                      <a:pt x="27829" y="138"/>
                      <a:pt x="27663" y="138"/>
                    </a:cubicBezTo>
                    <a:cubicBezTo>
                      <a:pt x="27546" y="138"/>
                      <a:pt x="27448" y="185"/>
                      <a:pt x="27415" y="299"/>
                    </a:cubicBezTo>
                    <a:cubicBezTo>
                      <a:pt x="27433" y="296"/>
                      <a:pt x="27450" y="295"/>
                      <a:pt x="27467" y="295"/>
                    </a:cubicBezTo>
                    <a:cubicBezTo>
                      <a:pt x="27567" y="295"/>
                      <a:pt x="27648" y="341"/>
                      <a:pt x="27709" y="433"/>
                    </a:cubicBezTo>
                    <a:cubicBezTo>
                      <a:pt x="27575" y="451"/>
                      <a:pt x="27442" y="477"/>
                      <a:pt x="27308" y="513"/>
                    </a:cubicBezTo>
                    <a:cubicBezTo>
                      <a:pt x="27289" y="517"/>
                      <a:pt x="27277" y="519"/>
                      <a:pt x="27272" y="519"/>
                    </a:cubicBezTo>
                    <a:cubicBezTo>
                      <a:pt x="27265" y="519"/>
                      <a:pt x="27273" y="515"/>
                      <a:pt x="27299" y="504"/>
                    </a:cubicBezTo>
                    <a:cubicBezTo>
                      <a:pt x="27263" y="504"/>
                      <a:pt x="27138" y="567"/>
                      <a:pt x="27004" y="638"/>
                    </a:cubicBezTo>
                    <a:cubicBezTo>
                      <a:pt x="27022" y="620"/>
                      <a:pt x="27049" y="593"/>
                      <a:pt x="27094" y="575"/>
                    </a:cubicBezTo>
                    <a:cubicBezTo>
                      <a:pt x="27087" y="573"/>
                      <a:pt x="27080" y="572"/>
                      <a:pt x="27071" y="572"/>
                    </a:cubicBezTo>
                    <a:cubicBezTo>
                      <a:pt x="26983" y="572"/>
                      <a:pt x="26790" y="688"/>
                      <a:pt x="26781" y="745"/>
                    </a:cubicBezTo>
                    <a:cubicBezTo>
                      <a:pt x="26781" y="736"/>
                      <a:pt x="26781" y="718"/>
                      <a:pt x="26772" y="709"/>
                    </a:cubicBezTo>
                    <a:cubicBezTo>
                      <a:pt x="26871" y="629"/>
                      <a:pt x="27031" y="540"/>
                      <a:pt x="27022" y="531"/>
                    </a:cubicBezTo>
                    <a:cubicBezTo>
                      <a:pt x="27031" y="486"/>
                      <a:pt x="26978" y="433"/>
                      <a:pt x="26897" y="397"/>
                    </a:cubicBezTo>
                    <a:cubicBezTo>
                      <a:pt x="26915" y="388"/>
                      <a:pt x="26924" y="388"/>
                      <a:pt x="26933" y="379"/>
                    </a:cubicBezTo>
                    <a:cubicBezTo>
                      <a:pt x="26865" y="340"/>
                      <a:pt x="26676" y="296"/>
                      <a:pt x="26503" y="296"/>
                    </a:cubicBezTo>
                    <a:cubicBezTo>
                      <a:pt x="26360" y="296"/>
                      <a:pt x="26228" y="326"/>
                      <a:pt x="26184" y="415"/>
                    </a:cubicBezTo>
                    <a:cubicBezTo>
                      <a:pt x="26255" y="415"/>
                      <a:pt x="26389" y="415"/>
                      <a:pt x="26532" y="424"/>
                    </a:cubicBezTo>
                    <a:cubicBezTo>
                      <a:pt x="26501" y="435"/>
                      <a:pt x="26459" y="440"/>
                      <a:pt x="26409" y="440"/>
                    </a:cubicBezTo>
                    <a:cubicBezTo>
                      <a:pt x="26224" y="440"/>
                      <a:pt x="25937" y="377"/>
                      <a:pt x="25782" y="370"/>
                    </a:cubicBezTo>
                    <a:cubicBezTo>
                      <a:pt x="25506" y="352"/>
                      <a:pt x="25220" y="343"/>
                      <a:pt x="24944" y="343"/>
                    </a:cubicBezTo>
                    <a:cubicBezTo>
                      <a:pt x="24846" y="317"/>
                      <a:pt x="24756" y="290"/>
                      <a:pt x="24712" y="290"/>
                    </a:cubicBezTo>
                    <a:cubicBezTo>
                      <a:pt x="24557" y="271"/>
                      <a:pt x="24441" y="261"/>
                      <a:pt x="24348" y="261"/>
                    </a:cubicBezTo>
                    <a:cubicBezTo>
                      <a:pt x="24217" y="261"/>
                      <a:pt x="24131" y="282"/>
                      <a:pt x="24043" y="335"/>
                    </a:cubicBezTo>
                    <a:cubicBezTo>
                      <a:pt x="23837" y="352"/>
                      <a:pt x="23793" y="468"/>
                      <a:pt x="23641" y="540"/>
                    </a:cubicBezTo>
                    <a:cubicBezTo>
                      <a:pt x="23614" y="504"/>
                      <a:pt x="23588" y="468"/>
                      <a:pt x="23561" y="433"/>
                    </a:cubicBezTo>
                    <a:cubicBezTo>
                      <a:pt x="23597" y="370"/>
                      <a:pt x="23632" y="317"/>
                      <a:pt x="23632" y="317"/>
                    </a:cubicBezTo>
                    <a:cubicBezTo>
                      <a:pt x="23597" y="308"/>
                      <a:pt x="23503" y="281"/>
                      <a:pt x="23438" y="281"/>
                    </a:cubicBezTo>
                    <a:cubicBezTo>
                      <a:pt x="23374" y="281"/>
                      <a:pt x="23338" y="308"/>
                      <a:pt x="23418" y="406"/>
                    </a:cubicBezTo>
                    <a:cubicBezTo>
                      <a:pt x="23142" y="299"/>
                      <a:pt x="22776" y="281"/>
                      <a:pt x="22481" y="272"/>
                    </a:cubicBezTo>
                    <a:cubicBezTo>
                      <a:pt x="22565" y="188"/>
                      <a:pt x="22663" y="124"/>
                      <a:pt x="22734" y="124"/>
                    </a:cubicBezTo>
                    <a:cubicBezTo>
                      <a:pt x="22745" y="124"/>
                      <a:pt x="22757" y="126"/>
                      <a:pt x="22767" y="129"/>
                    </a:cubicBezTo>
                    <a:cubicBezTo>
                      <a:pt x="22751" y="122"/>
                      <a:pt x="22725" y="119"/>
                      <a:pt x="22689" y="119"/>
                    </a:cubicBezTo>
                    <a:cubicBezTo>
                      <a:pt x="22495" y="119"/>
                      <a:pt x="22053" y="211"/>
                      <a:pt x="21921" y="211"/>
                    </a:cubicBezTo>
                    <a:cubicBezTo>
                      <a:pt x="21897" y="211"/>
                      <a:pt x="21884" y="208"/>
                      <a:pt x="21884" y="201"/>
                    </a:cubicBezTo>
                    <a:cubicBezTo>
                      <a:pt x="21884" y="157"/>
                      <a:pt x="21945" y="135"/>
                      <a:pt x="21994" y="126"/>
                    </a:cubicBezTo>
                    <a:lnTo>
                      <a:pt x="21994" y="126"/>
                    </a:lnTo>
                    <a:cubicBezTo>
                      <a:pt x="21968" y="128"/>
                      <a:pt x="21940" y="128"/>
                      <a:pt x="21911" y="128"/>
                    </a:cubicBezTo>
                    <a:cubicBezTo>
                      <a:pt x="21810" y="128"/>
                      <a:pt x="21699" y="120"/>
                      <a:pt x="21652" y="120"/>
                    </a:cubicBezTo>
                    <a:cubicBezTo>
                      <a:pt x="21839" y="228"/>
                      <a:pt x="21812" y="210"/>
                      <a:pt x="21759" y="290"/>
                    </a:cubicBezTo>
                    <a:cubicBezTo>
                      <a:pt x="21714" y="281"/>
                      <a:pt x="21661" y="281"/>
                      <a:pt x="21625" y="281"/>
                    </a:cubicBezTo>
                    <a:cubicBezTo>
                      <a:pt x="21432" y="132"/>
                      <a:pt x="21203" y="93"/>
                      <a:pt x="20966" y="93"/>
                    </a:cubicBezTo>
                    <a:cubicBezTo>
                      <a:pt x="20722" y="93"/>
                      <a:pt x="20469" y="134"/>
                      <a:pt x="20233" y="138"/>
                    </a:cubicBezTo>
                    <a:cubicBezTo>
                      <a:pt x="20259" y="147"/>
                      <a:pt x="20581" y="345"/>
                      <a:pt x="20322" y="345"/>
                    </a:cubicBezTo>
                    <a:cubicBezTo>
                      <a:pt x="20311" y="345"/>
                      <a:pt x="20300" y="344"/>
                      <a:pt x="20287" y="343"/>
                    </a:cubicBezTo>
                    <a:cubicBezTo>
                      <a:pt x="20144" y="335"/>
                      <a:pt x="20046" y="361"/>
                      <a:pt x="20162" y="138"/>
                    </a:cubicBezTo>
                    <a:lnTo>
                      <a:pt x="20162" y="138"/>
                    </a:lnTo>
                    <a:cubicBezTo>
                      <a:pt x="19930" y="147"/>
                      <a:pt x="19636" y="156"/>
                      <a:pt x="19350" y="210"/>
                    </a:cubicBezTo>
                    <a:cubicBezTo>
                      <a:pt x="19332" y="201"/>
                      <a:pt x="19297" y="201"/>
                      <a:pt x="19261" y="201"/>
                    </a:cubicBezTo>
                    <a:lnTo>
                      <a:pt x="19261" y="201"/>
                    </a:lnTo>
                    <a:cubicBezTo>
                      <a:pt x="19261" y="210"/>
                      <a:pt x="19270" y="219"/>
                      <a:pt x="19270" y="228"/>
                    </a:cubicBezTo>
                    <a:cubicBezTo>
                      <a:pt x="19199" y="236"/>
                      <a:pt x="19127" y="263"/>
                      <a:pt x="19056" y="281"/>
                    </a:cubicBezTo>
                    <a:cubicBezTo>
                      <a:pt x="19074" y="245"/>
                      <a:pt x="19083" y="210"/>
                      <a:pt x="19083" y="201"/>
                    </a:cubicBezTo>
                    <a:lnTo>
                      <a:pt x="19083" y="201"/>
                    </a:lnTo>
                    <a:cubicBezTo>
                      <a:pt x="19074" y="201"/>
                      <a:pt x="18984" y="263"/>
                      <a:pt x="18886" y="352"/>
                    </a:cubicBezTo>
                    <a:cubicBezTo>
                      <a:pt x="18690" y="451"/>
                      <a:pt x="18538" y="584"/>
                      <a:pt x="18458" y="798"/>
                    </a:cubicBezTo>
                    <a:cubicBezTo>
                      <a:pt x="18431" y="807"/>
                      <a:pt x="18413" y="807"/>
                      <a:pt x="18387" y="816"/>
                    </a:cubicBezTo>
                    <a:cubicBezTo>
                      <a:pt x="18369" y="745"/>
                      <a:pt x="18333" y="665"/>
                      <a:pt x="18297" y="593"/>
                    </a:cubicBezTo>
                    <a:cubicBezTo>
                      <a:pt x="18315" y="459"/>
                      <a:pt x="18324" y="326"/>
                      <a:pt x="18378" y="219"/>
                    </a:cubicBezTo>
                    <a:cubicBezTo>
                      <a:pt x="18309" y="189"/>
                      <a:pt x="18240" y="176"/>
                      <a:pt x="18172" y="176"/>
                    </a:cubicBezTo>
                    <a:cubicBezTo>
                      <a:pt x="18115" y="176"/>
                      <a:pt x="18059" y="185"/>
                      <a:pt x="18003" y="201"/>
                    </a:cubicBezTo>
                    <a:cubicBezTo>
                      <a:pt x="18039" y="236"/>
                      <a:pt x="18048" y="272"/>
                      <a:pt x="18057" y="308"/>
                    </a:cubicBezTo>
                    <a:cubicBezTo>
                      <a:pt x="17994" y="263"/>
                      <a:pt x="17932" y="228"/>
                      <a:pt x="17851" y="210"/>
                    </a:cubicBezTo>
                    <a:lnTo>
                      <a:pt x="17851" y="210"/>
                    </a:lnTo>
                    <a:cubicBezTo>
                      <a:pt x="17887" y="272"/>
                      <a:pt x="17798" y="415"/>
                      <a:pt x="17709" y="504"/>
                    </a:cubicBezTo>
                    <a:cubicBezTo>
                      <a:pt x="17646" y="495"/>
                      <a:pt x="17593" y="468"/>
                      <a:pt x="17548" y="433"/>
                    </a:cubicBezTo>
                    <a:cubicBezTo>
                      <a:pt x="17619" y="343"/>
                      <a:pt x="17771" y="254"/>
                      <a:pt x="17780" y="201"/>
                    </a:cubicBezTo>
                    <a:cubicBezTo>
                      <a:pt x="17709" y="196"/>
                      <a:pt x="17640" y="194"/>
                      <a:pt x="17570" y="194"/>
                    </a:cubicBezTo>
                    <a:cubicBezTo>
                      <a:pt x="17501" y="194"/>
                      <a:pt x="17432" y="196"/>
                      <a:pt x="17361" y="201"/>
                    </a:cubicBezTo>
                    <a:lnTo>
                      <a:pt x="16950" y="201"/>
                    </a:lnTo>
                    <a:cubicBezTo>
                      <a:pt x="16959" y="210"/>
                      <a:pt x="17004" y="245"/>
                      <a:pt x="17057" y="299"/>
                    </a:cubicBezTo>
                    <a:cubicBezTo>
                      <a:pt x="16906" y="272"/>
                      <a:pt x="16736" y="228"/>
                      <a:pt x="16665" y="228"/>
                    </a:cubicBezTo>
                    <a:cubicBezTo>
                      <a:pt x="16701" y="228"/>
                      <a:pt x="16692" y="272"/>
                      <a:pt x="16656" y="299"/>
                    </a:cubicBezTo>
                    <a:cubicBezTo>
                      <a:pt x="16576" y="290"/>
                      <a:pt x="16504" y="281"/>
                      <a:pt x="16487" y="281"/>
                    </a:cubicBezTo>
                    <a:cubicBezTo>
                      <a:pt x="16478" y="281"/>
                      <a:pt x="16424" y="290"/>
                      <a:pt x="16362" y="299"/>
                    </a:cubicBezTo>
                    <a:cubicBezTo>
                      <a:pt x="16237" y="263"/>
                      <a:pt x="16103" y="219"/>
                      <a:pt x="15969" y="192"/>
                    </a:cubicBezTo>
                    <a:lnTo>
                      <a:pt x="15969" y="192"/>
                    </a:lnTo>
                    <a:cubicBezTo>
                      <a:pt x="16032" y="245"/>
                      <a:pt x="16094" y="281"/>
                      <a:pt x="16174" y="308"/>
                    </a:cubicBezTo>
                    <a:cubicBezTo>
                      <a:pt x="16082" y="357"/>
                      <a:pt x="15984" y="385"/>
                      <a:pt x="15907" y="385"/>
                    </a:cubicBezTo>
                    <a:cubicBezTo>
                      <a:pt x="15888" y="385"/>
                      <a:pt x="15870" y="383"/>
                      <a:pt x="15853" y="379"/>
                    </a:cubicBezTo>
                    <a:cubicBezTo>
                      <a:pt x="15835" y="352"/>
                      <a:pt x="15809" y="326"/>
                      <a:pt x="15782" y="299"/>
                    </a:cubicBezTo>
                    <a:cubicBezTo>
                      <a:pt x="15782" y="263"/>
                      <a:pt x="15791" y="228"/>
                      <a:pt x="15826" y="174"/>
                    </a:cubicBezTo>
                    <a:cubicBezTo>
                      <a:pt x="15758" y="164"/>
                      <a:pt x="15700" y="159"/>
                      <a:pt x="15647" y="159"/>
                    </a:cubicBezTo>
                    <a:cubicBezTo>
                      <a:pt x="15609" y="159"/>
                      <a:pt x="15574" y="161"/>
                      <a:pt x="15541" y="165"/>
                    </a:cubicBezTo>
                    <a:cubicBezTo>
                      <a:pt x="15478" y="147"/>
                      <a:pt x="15418" y="136"/>
                      <a:pt x="15364" y="136"/>
                    </a:cubicBezTo>
                    <a:cubicBezTo>
                      <a:pt x="15309" y="136"/>
                      <a:pt x="15260" y="147"/>
                      <a:pt x="15220" y="174"/>
                    </a:cubicBezTo>
                    <a:cubicBezTo>
                      <a:pt x="15229" y="129"/>
                      <a:pt x="15220" y="94"/>
                      <a:pt x="15157" y="94"/>
                    </a:cubicBezTo>
                    <a:cubicBezTo>
                      <a:pt x="15148" y="138"/>
                      <a:pt x="15148" y="183"/>
                      <a:pt x="15157" y="228"/>
                    </a:cubicBezTo>
                    <a:cubicBezTo>
                      <a:pt x="15148" y="236"/>
                      <a:pt x="15139" y="254"/>
                      <a:pt x="15131" y="272"/>
                    </a:cubicBezTo>
                    <a:cubicBezTo>
                      <a:pt x="15075" y="283"/>
                      <a:pt x="15019" y="291"/>
                      <a:pt x="14956" y="291"/>
                    </a:cubicBezTo>
                    <a:cubicBezTo>
                      <a:pt x="14866" y="291"/>
                      <a:pt x="14762" y="275"/>
                      <a:pt x="14631" y="228"/>
                    </a:cubicBezTo>
                    <a:lnTo>
                      <a:pt x="14631" y="228"/>
                    </a:lnTo>
                    <a:cubicBezTo>
                      <a:pt x="14881" y="486"/>
                      <a:pt x="14702" y="343"/>
                      <a:pt x="14783" y="567"/>
                    </a:cubicBezTo>
                    <a:cubicBezTo>
                      <a:pt x="14735" y="441"/>
                      <a:pt x="14662" y="404"/>
                      <a:pt x="14595" y="404"/>
                    </a:cubicBezTo>
                    <a:cubicBezTo>
                      <a:pt x="14500" y="404"/>
                      <a:pt x="14415" y="477"/>
                      <a:pt x="14426" y="477"/>
                    </a:cubicBezTo>
                    <a:cubicBezTo>
                      <a:pt x="14399" y="477"/>
                      <a:pt x="14345" y="495"/>
                      <a:pt x="14292" y="504"/>
                    </a:cubicBezTo>
                    <a:cubicBezTo>
                      <a:pt x="14256" y="495"/>
                      <a:pt x="14221" y="486"/>
                      <a:pt x="14176" y="477"/>
                    </a:cubicBezTo>
                    <a:cubicBezTo>
                      <a:pt x="14137" y="468"/>
                      <a:pt x="14094" y="464"/>
                      <a:pt x="14049" y="464"/>
                    </a:cubicBezTo>
                    <a:cubicBezTo>
                      <a:pt x="13872" y="464"/>
                      <a:pt x="13658" y="522"/>
                      <a:pt x="13516" y="558"/>
                    </a:cubicBezTo>
                    <a:cubicBezTo>
                      <a:pt x="13580" y="482"/>
                      <a:pt x="13547" y="461"/>
                      <a:pt x="13475" y="461"/>
                    </a:cubicBezTo>
                    <a:cubicBezTo>
                      <a:pt x="13383" y="461"/>
                      <a:pt x="13228" y="496"/>
                      <a:pt x="13132" y="496"/>
                    </a:cubicBezTo>
                    <a:cubicBezTo>
                      <a:pt x="13126" y="496"/>
                      <a:pt x="13120" y="495"/>
                      <a:pt x="13114" y="495"/>
                    </a:cubicBezTo>
                    <a:cubicBezTo>
                      <a:pt x="13168" y="495"/>
                      <a:pt x="12579" y="308"/>
                      <a:pt x="12419" y="290"/>
                    </a:cubicBezTo>
                    <a:cubicBezTo>
                      <a:pt x="12264" y="272"/>
                      <a:pt x="12149" y="261"/>
                      <a:pt x="12057" y="261"/>
                    </a:cubicBezTo>
                    <a:cubicBezTo>
                      <a:pt x="11787" y="261"/>
                      <a:pt x="11709" y="352"/>
                      <a:pt x="11384" y="611"/>
                    </a:cubicBezTo>
                    <a:cubicBezTo>
                      <a:pt x="11357" y="549"/>
                      <a:pt x="11321" y="495"/>
                      <a:pt x="11277" y="451"/>
                    </a:cubicBezTo>
                    <a:lnTo>
                      <a:pt x="11277" y="451"/>
                    </a:lnTo>
                    <a:cubicBezTo>
                      <a:pt x="11580" y="807"/>
                      <a:pt x="10385" y="754"/>
                      <a:pt x="10393" y="781"/>
                    </a:cubicBezTo>
                    <a:cubicBezTo>
                      <a:pt x="10447" y="834"/>
                      <a:pt x="10438" y="888"/>
                      <a:pt x="10376" y="959"/>
                    </a:cubicBezTo>
                    <a:cubicBezTo>
                      <a:pt x="10371" y="963"/>
                      <a:pt x="10367" y="965"/>
                      <a:pt x="10363" y="965"/>
                    </a:cubicBezTo>
                    <a:cubicBezTo>
                      <a:pt x="10300" y="965"/>
                      <a:pt x="10214" y="584"/>
                      <a:pt x="10206" y="575"/>
                    </a:cubicBezTo>
                    <a:cubicBezTo>
                      <a:pt x="10168" y="652"/>
                      <a:pt x="10126" y="689"/>
                      <a:pt x="10083" y="689"/>
                    </a:cubicBezTo>
                    <a:cubicBezTo>
                      <a:pt x="10056" y="689"/>
                      <a:pt x="10028" y="674"/>
                      <a:pt x="10001" y="647"/>
                    </a:cubicBezTo>
                    <a:cubicBezTo>
                      <a:pt x="9959" y="513"/>
                      <a:pt x="10260" y="123"/>
                      <a:pt x="10438" y="123"/>
                    </a:cubicBezTo>
                    <a:cubicBezTo>
                      <a:pt x="10451" y="123"/>
                      <a:pt x="10463" y="125"/>
                      <a:pt x="10474" y="129"/>
                    </a:cubicBezTo>
                    <a:cubicBezTo>
                      <a:pt x="10458" y="122"/>
                      <a:pt x="10431" y="119"/>
                      <a:pt x="10396" y="119"/>
                    </a:cubicBezTo>
                    <a:cubicBezTo>
                      <a:pt x="10202" y="119"/>
                      <a:pt x="9759" y="211"/>
                      <a:pt x="9628" y="211"/>
                    </a:cubicBezTo>
                    <a:cubicBezTo>
                      <a:pt x="9604" y="211"/>
                      <a:pt x="9591" y="208"/>
                      <a:pt x="9591" y="201"/>
                    </a:cubicBezTo>
                    <a:cubicBezTo>
                      <a:pt x="9591" y="157"/>
                      <a:pt x="9652" y="135"/>
                      <a:pt x="9701" y="126"/>
                    </a:cubicBezTo>
                    <a:lnTo>
                      <a:pt x="9701" y="126"/>
                    </a:lnTo>
                    <a:cubicBezTo>
                      <a:pt x="9675" y="128"/>
                      <a:pt x="9647" y="128"/>
                      <a:pt x="9618" y="128"/>
                    </a:cubicBezTo>
                    <a:cubicBezTo>
                      <a:pt x="9517" y="128"/>
                      <a:pt x="9406" y="120"/>
                      <a:pt x="9359" y="120"/>
                    </a:cubicBezTo>
                    <a:cubicBezTo>
                      <a:pt x="9591" y="254"/>
                      <a:pt x="9492" y="201"/>
                      <a:pt x="9421" y="361"/>
                    </a:cubicBezTo>
                    <a:cubicBezTo>
                      <a:pt x="9209" y="145"/>
                      <a:pt x="8947" y="92"/>
                      <a:pt x="8674" y="92"/>
                    </a:cubicBezTo>
                    <a:cubicBezTo>
                      <a:pt x="8430" y="92"/>
                      <a:pt x="8176" y="134"/>
                      <a:pt x="7940" y="138"/>
                    </a:cubicBezTo>
                    <a:cubicBezTo>
                      <a:pt x="7966" y="147"/>
                      <a:pt x="8288" y="345"/>
                      <a:pt x="8029" y="345"/>
                    </a:cubicBezTo>
                    <a:cubicBezTo>
                      <a:pt x="8018" y="345"/>
                      <a:pt x="8007" y="344"/>
                      <a:pt x="7994" y="343"/>
                    </a:cubicBezTo>
                    <a:cubicBezTo>
                      <a:pt x="7851" y="335"/>
                      <a:pt x="7753" y="361"/>
                      <a:pt x="7869" y="138"/>
                    </a:cubicBezTo>
                    <a:lnTo>
                      <a:pt x="7869" y="138"/>
                    </a:lnTo>
                    <a:cubicBezTo>
                      <a:pt x="7271" y="156"/>
                      <a:pt x="6272" y="192"/>
                      <a:pt x="6129" y="923"/>
                    </a:cubicBezTo>
                    <a:cubicBezTo>
                      <a:pt x="6067" y="647"/>
                      <a:pt x="5870" y="281"/>
                      <a:pt x="5558" y="210"/>
                    </a:cubicBezTo>
                    <a:lnTo>
                      <a:pt x="5558" y="210"/>
                    </a:lnTo>
                    <a:cubicBezTo>
                      <a:pt x="5606" y="314"/>
                      <a:pt x="5368" y="597"/>
                      <a:pt x="5266" y="597"/>
                    </a:cubicBezTo>
                    <a:cubicBezTo>
                      <a:pt x="5254" y="597"/>
                      <a:pt x="5244" y="593"/>
                      <a:pt x="5237" y="584"/>
                    </a:cubicBezTo>
                    <a:cubicBezTo>
                      <a:pt x="5112" y="459"/>
                      <a:pt x="5478" y="281"/>
                      <a:pt x="5487" y="201"/>
                    </a:cubicBezTo>
                    <a:cubicBezTo>
                      <a:pt x="5420" y="196"/>
                      <a:pt x="5351" y="194"/>
                      <a:pt x="5281" y="194"/>
                    </a:cubicBezTo>
                    <a:cubicBezTo>
                      <a:pt x="5210" y="194"/>
                      <a:pt x="5139" y="196"/>
                      <a:pt x="5068" y="201"/>
                    </a:cubicBezTo>
                    <a:cubicBezTo>
                      <a:pt x="5005" y="254"/>
                      <a:pt x="5201" y="272"/>
                      <a:pt x="5112" y="326"/>
                    </a:cubicBezTo>
                    <a:cubicBezTo>
                      <a:pt x="5098" y="336"/>
                      <a:pt x="5072" y="340"/>
                      <a:pt x="5038" y="340"/>
                    </a:cubicBezTo>
                    <a:cubicBezTo>
                      <a:pt x="4865" y="340"/>
                      <a:pt x="4485" y="228"/>
                      <a:pt x="4381" y="228"/>
                    </a:cubicBezTo>
                    <a:cubicBezTo>
                      <a:pt x="4424" y="228"/>
                      <a:pt x="4392" y="335"/>
                      <a:pt x="4278" y="335"/>
                    </a:cubicBezTo>
                    <a:cubicBezTo>
                      <a:pt x="4274" y="335"/>
                      <a:pt x="4269" y="335"/>
                      <a:pt x="4265" y="335"/>
                    </a:cubicBezTo>
                    <a:cubicBezTo>
                      <a:pt x="4068" y="326"/>
                      <a:pt x="3872" y="228"/>
                      <a:pt x="3676" y="192"/>
                    </a:cubicBezTo>
                    <a:lnTo>
                      <a:pt x="3676" y="192"/>
                    </a:lnTo>
                    <a:cubicBezTo>
                      <a:pt x="3738" y="245"/>
                      <a:pt x="3810" y="281"/>
                      <a:pt x="3881" y="308"/>
                    </a:cubicBezTo>
                    <a:cubicBezTo>
                      <a:pt x="3790" y="357"/>
                      <a:pt x="3693" y="384"/>
                      <a:pt x="3618" y="384"/>
                    </a:cubicBezTo>
                    <a:cubicBezTo>
                      <a:pt x="3503" y="384"/>
                      <a:pt x="3441" y="320"/>
                      <a:pt x="3533" y="174"/>
                    </a:cubicBezTo>
                    <a:cubicBezTo>
                      <a:pt x="3467" y="162"/>
                      <a:pt x="3407" y="157"/>
                      <a:pt x="3353" y="157"/>
                    </a:cubicBezTo>
                    <a:cubicBezTo>
                      <a:pt x="3158" y="157"/>
                      <a:pt x="3028" y="219"/>
                      <a:pt x="2882" y="254"/>
                    </a:cubicBezTo>
                    <a:cubicBezTo>
                      <a:pt x="2900" y="228"/>
                      <a:pt x="2989" y="94"/>
                      <a:pt x="2873" y="94"/>
                    </a:cubicBezTo>
                    <a:cubicBezTo>
                      <a:pt x="2855" y="147"/>
                      <a:pt x="2855" y="201"/>
                      <a:pt x="2873" y="263"/>
                    </a:cubicBezTo>
                    <a:cubicBezTo>
                      <a:pt x="2810" y="279"/>
                      <a:pt x="2746" y="289"/>
                      <a:pt x="2672" y="289"/>
                    </a:cubicBezTo>
                    <a:cubicBezTo>
                      <a:pt x="2579" y="289"/>
                      <a:pt x="2473" y="272"/>
                      <a:pt x="2338" y="228"/>
                    </a:cubicBezTo>
                    <a:lnTo>
                      <a:pt x="2338" y="228"/>
                    </a:lnTo>
                    <a:cubicBezTo>
                      <a:pt x="2588" y="486"/>
                      <a:pt x="2409" y="343"/>
                      <a:pt x="2489" y="567"/>
                    </a:cubicBezTo>
                    <a:cubicBezTo>
                      <a:pt x="2441" y="441"/>
                      <a:pt x="2369" y="404"/>
                      <a:pt x="2301" y="404"/>
                    </a:cubicBezTo>
                    <a:cubicBezTo>
                      <a:pt x="2206" y="404"/>
                      <a:pt x="2122" y="477"/>
                      <a:pt x="2133" y="477"/>
                    </a:cubicBezTo>
                    <a:cubicBezTo>
                      <a:pt x="2061" y="486"/>
                      <a:pt x="1740" y="567"/>
                      <a:pt x="1686" y="593"/>
                    </a:cubicBezTo>
                    <a:cubicBezTo>
                      <a:pt x="1347" y="754"/>
                      <a:pt x="910" y="1111"/>
                      <a:pt x="946" y="1557"/>
                    </a:cubicBezTo>
                    <a:cubicBezTo>
                      <a:pt x="1129" y="1539"/>
                      <a:pt x="1128" y="1506"/>
                      <a:pt x="1156" y="1506"/>
                    </a:cubicBezTo>
                    <a:cubicBezTo>
                      <a:pt x="1170" y="1506"/>
                      <a:pt x="1192" y="1515"/>
                      <a:pt x="1249" y="1539"/>
                    </a:cubicBezTo>
                    <a:cubicBezTo>
                      <a:pt x="1307" y="1566"/>
                      <a:pt x="1323" y="1606"/>
                      <a:pt x="1344" y="1606"/>
                    </a:cubicBezTo>
                    <a:cubicBezTo>
                      <a:pt x="1365" y="1606"/>
                      <a:pt x="1392" y="1566"/>
                      <a:pt x="1470" y="1435"/>
                    </a:cubicBezTo>
                    <a:lnTo>
                      <a:pt x="1470" y="1435"/>
                    </a:lnTo>
                    <a:cubicBezTo>
                      <a:pt x="1458" y="1477"/>
                      <a:pt x="1419" y="1863"/>
                      <a:pt x="1428" y="1914"/>
                    </a:cubicBezTo>
                    <a:cubicBezTo>
                      <a:pt x="1374" y="1931"/>
                      <a:pt x="955" y="2217"/>
                      <a:pt x="1116" y="2404"/>
                    </a:cubicBezTo>
                    <a:cubicBezTo>
                      <a:pt x="1000" y="2270"/>
                      <a:pt x="1160" y="2110"/>
                      <a:pt x="1089" y="1949"/>
                    </a:cubicBezTo>
                    <a:lnTo>
                      <a:pt x="1089" y="1949"/>
                    </a:lnTo>
                    <a:cubicBezTo>
                      <a:pt x="919" y="2038"/>
                      <a:pt x="794" y="2172"/>
                      <a:pt x="705" y="2342"/>
                    </a:cubicBezTo>
                    <a:cubicBezTo>
                      <a:pt x="740" y="2339"/>
                      <a:pt x="771" y="2337"/>
                      <a:pt x="797" y="2337"/>
                    </a:cubicBezTo>
                    <a:cubicBezTo>
                      <a:pt x="1146" y="2337"/>
                      <a:pt x="775" y="2602"/>
                      <a:pt x="875" y="2859"/>
                    </a:cubicBezTo>
                    <a:cubicBezTo>
                      <a:pt x="912" y="2713"/>
                      <a:pt x="940" y="2640"/>
                      <a:pt x="955" y="2640"/>
                    </a:cubicBezTo>
                    <a:cubicBezTo>
                      <a:pt x="964" y="2640"/>
                      <a:pt x="967" y="2671"/>
                      <a:pt x="964" y="2734"/>
                    </a:cubicBezTo>
                    <a:cubicBezTo>
                      <a:pt x="985" y="2630"/>
                      <a:pt x="1022" y="2504"/>
                      <a:pt x="1067" y="2504"/>
                    </a:cubicBezTo>
                    <a:cubicBezTo>
                      <a:pt x="1079" y="2504"/>
                      <a:pt x="1093" y="2514"/>
                      <a:pt x="1107" y="2538"/>
                    </a:cubicBezTo>
                    <a:cubicBezTo>
                      <a:pt x="1201" y="2703"/>
                      <a:pt x="1004" y="2764"/>
                      <a:pt x="1170" y="2764"/>
                    </a:cubicBezTo>
                    <a:cubicBezTo>
                      <a:pt x="1192" y="2764"/>
                      <a:pt x="1221" y="2763"/>
                      <a:pt x="1258" y="2761"/>
                    </a:cubicBezTo>
                    <a:lnTo>
                      <a:pt x="1258" y="2761"/>
                    </a:lnTo>
                    <a:cubicBezTo>
                      <a:pt x="1151" y="2859"/>
                      <a:pt x="919" y="3038"/>
                      <a:pt x="901" y="3047"/>
                    </a:cubicBezTo>
                    <a:cubicBezTo>
                      <a:pt x="687" y="3252"/>
                      <a:pt x="500" y="3350"/>
                      <a:pt x="420" y="3707"/>
                    </a:cubicBezTo>
                    <a:cubicBezTo>
                      <a:pt x="447" y="3686"/>
                      <a:pt x="475" y="3677"/>
                      <a:pt x="504" y="3677"/>
                    </a:cubicBezTo>
                    <a:cubicBezTo>
                      <a:pt x="716" y="3677"/>
                      <a:pt x="961" y="4158"/>
                      <a:pt x="875" y="4197"/>
                    </a:cubicBezTo>
                    <a:cubicBezTo>
                      <a:pt x="955" y="4233"/>
                      <a:pt x="1053" y="4313"/>
                      <a:pt x="1044" y="4313"/>
                    </a:cubicBezTo>
                    <a:cubicBezTo>
                      <a:pt x="1061" y="4330"/>
                      <a:pt x="1080" y="4337"/>
                      <a:pt x="1099" y="4337"/>
                    </a:cubicBezTo>
                    <a:cubicBezTo>
                      <a:pt x="1164" y="4337"/>
                      <a:pt x="1242" y="4266"/>
                      <a:pt x="1333" y="4266"/>
                    </a:cubicBezTo>
                    <a:cubicBezTo>
                      <a:pt x="1343" y="4266"/>
                      <a:pt x="1354" y="4266"/>
                      <a:pt x="1365" y="4269"/>
                    </a:cubicBezTo>
                    <a:cubicBezTo>
                      <a:pt x="1410" y="4340"/>
                      <a:pt x="1374" y="4385"/>
                      <a:pt x="1267" y="4394"/>
                    </a:cubicBezTo>
                    <a:cubicBezTo>
                      <a:pt x="1490" y="4465"/>
                      <a:pt x="1802" y="4768"/>
                      <a:pt x="1401" y="4813"/>
                    </a:cubicBezTo>
                    <a:cubicBezTo>
                      <a:pt x="1396" y="4813"/>
                      <a:pt x="1390" y="4814"/>
                      <a:pt x="1385" y="4814"/>
                    </a:cubicBezTo>
                    <a:cubicBezTo>
                      <a:pt x="1162" y="4814"/>
                      <a:pt x="853" y="4471"/>
                      <a:pt x="705" y="4349"/>
                    </a:cubicBezTo>
                    <a:lnTo>
                      <a:pt x="705" y="4349"/>
                    </a:lnTo>
                    <a:cubicBezTo>
                      <a:pt x="723" y="4411"/>
                      <a:pt x="785" y="5189"/>
                      <a:pt x="768" y="5223"/>
                    </a:cubicBezTo>
                    <a:lnTo>
                      <a:pt x="768" y="5223"/>
                    </a:lnTo>
                    <a:cubicBezTo>
                      <a:pt x="804" y="5161"/>
                      <a:pt x="848" y="5125"/>
                      <a:pt x="928" y="5125"/>
                    </a:cubicBezTo>
                    <a:cubicBezTo>
                      <a:pt x="964" y="5125"/>
                      <a:pt x="857" y="5812"/>
                      <a:pt x="839" y="5883"/>
                    </a:cubicBezTo>
                    <a:cubicBezTo>
                      <a:pt x="750" y="5873"/>
                      <a:pt x="685" y="5869"/>
                      <a:pt x="640" y="5869"/>
                    </a:cubicBezTo>
                    <a:cubicBezTo>
                      <a:pt x="401" y="5869"/>
                      <a:pt x="699" y="5988"/>
                      <a:pt x="885" y="5988"/>
                    </a:cubicBezTo>
                    <a:cubicBezTo>
                      <a:pt x="969" y="5988"/>
                      <a:pt x="1031" y="5964"/>
                      <a:pt x="1008" y="5892"/>
                    </a:cubicBezTo>
                    <a:lnTo>
                      <a:pt x="1008" y="5892"/>
                    </a:lnTo>
                    <a:cubicBezTo>
                      <a:pt x="1080" y="6026"/>
                      <a:pt x="910" y="6196"/>
                      <a:pt x="937" y="6303"/>
                    </a:cubicBezTo>
                    <a:cubicBezTo>
                      <a:pt x="973" y="6401"/>
                      <a:pt x="1294" y="6454"/>
                      <a:pt x="1285" y="6624"/>
                    </a:cubicBezTo>
                    <a:cubicBezTo>
                      <a:pt x="1283" y="6669"/>
                      <a:pt x="1260" y="6686"/>
                      <a:pt x="1227" y="6686"/>
                    </a:cubicBezTo>
                    <a:cubicBezTo>
                      <a:pt x="1130" y="6686"/>
                      <a:pt x="941" y="6541"/>
                      <a:pt x="901" y="6535"/>
                    </a:cubicBezTo>
                    <a:lnTo>
                      <a:pt x="901" y="6535"/>
                    </a:lnTo>
                    <a:cubicBezTo>
                      <a:pt x="901" y="6615"/>
                      <a:pt x="973" y="7302"/>
                      <a:pt x="893" y="7320"/>
                    </a:cubicBezTo>
                    <a:cubicBezTo>
                      <a:pt x="1008" y="7311"/>
                      <a:pt x="991" y="6820"/>
                      <a:pt x="1151" y="6767"/>
                    </a:cubicBezTo>
                    <a:lnTo>
                      <a:pt x="1151" y="6767"/>
                    </a:lnTo>
                    <a:cubicBezTo>
                      <a:pt x="1107" y="6784"/>
                      <a:pt x="1419" y="6990"/>
                      <a:pt x="1428" y="6999"/>
                    </a:cubicBezTo>
                    <a:cubicBezTo>
                      <a:pt x="1428" y="6999"/>
                      <a:pt x="1178" y="7088"/>
                      <a:pt x="1178" y="7088"/>
                    </a:cubicBezTo>
                    <a:cubicBezTo>
                      <a:pt x="1223" y="7186"/>
                      <a:pt x="1267" y="7284"/>
                      <a:pt x="1294" y="7391"/>
                    </a:cubicBezTo>
                    <a:cubicBezTo>
                      <a:pt x="1294" y="7402"/>
                      <a:pt x="1442" y="7419"/>
                      <a:pt x="1605" y="7419"/>
                    </a:cubicBezTo>
                    <a:cubicBezTo>
                      <a:pt x="1709" y="7419"/>
                      <a:pt x="1820" y="7412"/>
                      <a:pt x="1901" y="7391"/>
                    </a:cubicBezTo>
                    <a:lnTo>
                      <a:pt x="1901" y="7391"/>
                    </a:lnTo>
                    <a:cubicBezTo>
                      <a:pt x="1758" y="7480"/>
                      <a:pt x="1597" y="7641"/>
                      <a:pt x="1499" y="7766"/>
                    </a:cubicBezTo>
                    <a:cubicBezTo>
                      <a:pt x="1528" y="7700"/>
                      <a:pt x="1534" y="7674"/>
                      <a:pt x="1526" y="7674"/>
                    </a:cubicBezTo>
                    <a:lnTo>
                      <a:pt x="1526" y="7674"/>
                    </a:lnTo>
                    <a:cubicBezTo>
                      <a:pt x="1494" y="7674"/>
                      <a:pt x="1228" y="8101"/>
                      <a:pt x="1214" y="8123"/>
                    </a:cubicBezTo>
                    <a:cubicBezTo>
                      <a:pt x="1077" y="8296"/>
                      <a:pt x="975" y="8352"/>
                      <a:pt x="918" y="8352"/>
                    </a:cubicBezTo>
                    <a:cubicBezTo>
                      <a:pt x="833" y="8352"/>
                      <a:pt x="847" y="8229"/>
                      <a:pt x="991" y="8176"/>
                    </a:cubicBezTo>
                    <a:cubicBezTo>
                      <a:pt x="952" y="8159"/>
                      <a:pt x="853" y="8027"/>
                      <a:pt x="767" y="8027"/>
                    </a:cubicBezTo>
                    <a:cubicBezTo>
                      <a:pt x="716" y="8027"/>
                      <a:pt x="669" y="8074"/>
                      <a:pt x="643" y="8221"/>
                    </a:cubicBezTo>
                    <a:cubicBezTo>
                      <a:pt x="625" y="8355"/>
                      <a:pt x="589" y="8479"/>
                      <a:pt x="607" y="8613"/>
                    </a:cubicBezTo>
                    <a:cubicBezTo>
                      <a:pt x="643" y="8836"/>
                      <a:pt x="910" y="8908"/>
                      <a:pt x="901" y="9140"/>
                    </a:cubicBezTo>
                    <a:cubicBezTo>
                      <a:pt x="901" y="9880"/>
                      <a:pt x="348" y="10255"/>
                      <a:pt x="1312" y="10683"/>
                    </a:cubicBezTo>
                    <a:cubicBezTo>
                      <a:pt x="1244" y="10708"/>
                      <a:pt x="1045" y="10815"/>
                      <a:pt x="997" y="10887"/>
                    </a:cubicBezTo>
                    <a:lnTo>
                      <a:pt x="997" y="10887"/>
                    </a:lnTo>
                    <a:cubicBezTo>
                      <a:pt x="1001" y="10882"/>
                      <a:pt x="1006" y="10880"/>
                      <a:pt x="1013" y="10880"/>
                    </a:cubicBezTo>
                    <a:cubicBezTo>
                      <a:pt x="1088" y="10880"/>
                      <a:pt x="1287" y="11228"/>
                      <a:pt x="1303" y="11450"/>
                    </a:cubicBezTo>
                    <a:cubicBezTo>
                      <a:pt x="1309" y="11444"/>
                      <a:pt x="1317" y="11441"/>
                      <a:pt x="1326" y="11441"/>
                    </a:cubicBezTo>
                    <a:cubicBezTo>
                      <a:pt x="1346" y="11441"/>
                      <a:pt x="1371" y="11453"/>
                      <a:pt x="1401" y="11477"/>
                    </a:cubicBezTo>
                    <a:cubicBezTo>
                      <a:pt x="1437" y="11504"/>
                      <a:pt x="1776" y="11611"/>
                      <a:pt x="1651" y="11673"/>
                    </a:cubicBezTo>
                    <a:cubicBezTo>
                      <a:pt x="1647" y="11676"/>
                      <a:pt x="1638" y="11677"/>
                      <a:pt x="1624" y="11677"/>
                    </a:cubicBezTo>
                    <a:cubicBezTo>
                      <a:pt x="1577" y="11677"/>
                      <a:pt x="1478" y="11665"/>
                      <a:pt x="1399" y="11665"/>
                    </a:cubicBezTo>
                    <a:cubicBezTo>
                      <a:pt x="1335" y="11665"/>
                      <a:pt x="1285" y="11672"/>
                      <a:pt x="1285" y="11700"/>
                    </a:cubicBezTo>
                    <a:cubicBezTo>
                      <a:pt x="1285" y="11887"/>
                      <a:pt x="1678" y="11852"/>
                      <a:pt x="1695" y="11976"/>
                    </a:cubicBezTo>
                    <a:cubicBezTo>
                      <a:pt x="1722" y="12164"/>
                      <a:pt x="1508" y="12298"/>
                      <a:pt x="1481" y="12538"/>
                    </a:cubicBezTo>
                    <a:cubicBezTo>
                      <a:pt x="1463" y="12619"/>
                      <a:pt x="1606" y="13413"/>
                      <a:pt x="1660" y="13502"/>
                    </a:cubicBezTo>
                    <a:cubicBezTo>
                      <a:pt x="1657" y="13501"/>
                      <a:pt x="1654" y="13501"/>
                      <a:pt x="1649" y="13501"/>
                    </a:cubicBezTo>
                    <a:cubicBezTo>
                      <a:pt x="1592" y="13501"/>
                      <a:pt x="1381" y="13541"/>
                      <a:pt x="1320" y="13541"/>
                    </a:cubicBezTo>
                    <a:cubicBezTo>
                      <a:pt x="1310" y="13541"/>
                      <a:pt x="1304" y="13540"/>
                      <a:pt x="1303" y="13538"/>
                    </a:cubicBezTo>
                    <a:cubicBezTo>
                      <a:pt x="1356" y="13341"/>
                      <a:pt x="1160" y="12779"/>
                      <a:pt x="1008" y="12779"/>
                    </a:cubicBezTo>
                    <a:cubicBezTo>
                      <a:pt x="1017" y="12806"/>
                      <a:pt x="807" y="13341"/>
                      <a:pt x="1065" y="13341"/>
                    </a:cubicBezTo>
                    <a:cubicBezTo>
                      <a:pt x="1067" y="13341"/>
                      <a:pt x="1069" y="13341"/>
                      <a:pt x="1071" y="13341"/>
                    </a:cubicBezTo>
                    <a:cubicBezTo>
                      <a:pt x="1189" y="13333"/>
                      <a:pt x="1021" y="13071"/>
                      <a:pt x="1039" y="13071"/>
                    </a:cubicBezTo>
                    <a:lnTo>
                      <a:pt x="1039" y="13071"/>
                    </a:lnTo>
                    <a:cubicBezTo>
                      <a:pt x="1040" y="13071"/>
                      <a:pt x="1042" y="13072"/>
                      <a:pt x="1044" y="13074"/>
                    </a:cubicBezTo>
                    <a:cubicBezTo>
                      <a:pt x="1116" y="13145"/>
                      <a:pt x="1169" y="13225"/>
                      <a:pt x="1223" y="13297"/>
                    </a:cubicBezTo>
                    <a:cubicBezTo>
                      <a:pt x="1208" y="13292"/>
                      <a:pt x="1195" y="13290"/>
                      <a:pt x="1183" y="13290"/>
                    </a:cubicBezTo>
                    <a:cubicBezTo>
                      <a:pt x="987" y="13290"/>
                      <a:pt x="1220" y="13909"/>
                      <a:pt x="1331" y="13909"/>
                    </a:cubicBezTo>
                    <a:cubicBezTo>
                      <a:pt x="1340" y="13909"/>
                      <a:pt x="1349" y="13905"/>
                      <a:pt x="1356" y="13894"/>
                    </a:cubicBezTo>
                    <a:lnTo>
                      <a:pt x="1356" y="13894"/>
                    </a:lnTo>
                    <a:cubicBezTo>
                      <a:pt x="1341" y="13916"/>
                      <a:pt x="1323" y="13925"/>
                      <a:pt x="1303" y="13925"/>
                    </a:cubicBezTo>
                    <a:cubicBezTo>
                      <a:pt x="1233" y="13925"/>
                      <a:pt x="1142" y="13816"/>
                      <a:pt x="1067" y="13816"/>
                    </a:cubicBezTo>
                    <a:cubicBezTo>
                      <a:pt x="1043" y="13816"/>
                      <a:pt x="1020" y="13828"/>
                      <a:pt x="1000" y="13859"/>
                    </a:cubicBezTo>
                    <a:cubicBezTo>
                      <a:pt x="1000" y="13859"/>
                      <a:pt x="1000" y="13859"/>
                      <a:pt x="1000" y="13859"/>
                    </a:cubicBezTo>
                    <a:cubicBezTo>
                      <a:pt x="1023" y="13859"/>
                      <a:pt x="2176" y="14546"/>
                      <a:pt x="1972" y="14617"/>
                    </a:cubicBezTo>
                    <a:cubicBezTo>
                      <a:pt x="1968" y="14619"/>
                      <a:pt x="1963" y="14620"/>
                      <a:pt x="1958" y="14620"/>
                    </a:cubicBezTo>
                    <a:cubicBezTo>
                      <a:pt x="1851" y="14620"/>
                      <a:pt x="1524" y="14300"/>
                      <a:pt x="1534" y="14262"/>
                    </a:cubicBezTo>
                    <a:lnTo>
                      <a:pt x="1534" y="14262"/>
                    </a:lnTo>
                    <a:cubicBezTo>
                      <a:pt x="1490" y="14342"/>
                      <a:pt x="1472" y="14422"/>
                      <a:pt x="1463" y="14510"/>
                    </a:cubicBezTo>
                    <a:cubicBezTo>
                      <a:pt x="1455" y="14474"/>
                      <a:pt x="1419" y="14189"/>
                      <a:pt x="1392" y="14171"/>
                    </a:cubicBezTo>
                    <a:cubicBezTo>
                      <a:pt x="1370" y="14158"/>
                      <a:pt x="1349" y="14153"/>
                      <a:pt x="1328" y="14153"/>
                    </a:cubicBezTo>
                    <a:cubicBezTo>
                      <a:pt x="1173" y="14153"/>
                      <a:pt x="1054" y="14465"/>
                      <a:pt x="928" y="14465"/>
                    </a:cubicBezTo>
                    <a:cubicBezTo>
                      <a:pt x="901" y="14465"/>
                      <a:pt x="910" y="14010"/>
                      <a:pt x="901" y="13993"/>
                    </a:cubicBezTo>
                    <a:cubicBezTo>
                      <a:pt x="785" y="14055"/>
                      <a:pt x="464" y="14680"/>
                      <a:pt x="527" y="14911"/>
                    </a:cubicBezTo>
                    <a:cubicBezTo>
                      <a:pt x="719" y="14812"/>
                      <a:pt x="740" y="14491"/>
                      <a:pt x="791" y="14491"/>
                    </a:cubicBezTo>
                    <a:cubicBezTo>
                      <a:pt x="819" y="14491"/>
                      <a:pt x="854" y="14581"/>
                      <a:pt x="928" y="14840"/>
                    </a:cubicBezTo>
                    <a:cubicBezTo>
                      <a:pt x="937" y="14841"/>
                      <a:pt x="946" y="14841"/>
                      <a:pt x="954" y="14841"/>
                    </a:cubicBezTo>
                    <a:cubicBezTo>
                      <a:pt x="1082" y="14841"/>
                      <a:pt x="1163" y="14778"/>
                      <a:pt x="1214" y="14653"/>
                    </a:cubicBezTo>
                    <a:lnTo>
                      <a:pt x="1214" y="14653"/>
                    </a:lnTo>
                    <a:cubicBezTo>
                      <a:pt x="1285" y="14956"/>
                      <a:pt x="821" y="14965"/>
                      <a:pt x="839" y="15242"/>
                    </a:cubicBezTo>
                    <a:cubicBezTo>
                      <a:pt x="806" y="15170"/>
                      <a:pt x="779" y="15141"/>
                      <a:pt x="758" y="15141"/>
                    </a:cubicBezTo>
                    <a:cubicBezTo>
                      <a:pt x="692" y="15141"/>
                      <a:pt x="679" y="15426"/>
                      <a:pt x="674" y="15543"/>
                    </a:cubicBezTo>
                    <a:lnTo>
                      <a:pt x="674" y="15543"/>
                    </a:lnTo>
                    <a:cubicBezTo>
                      <a:pt x="675" y="15542"/>
                      <a:pt x="675" y="15542"/>
                      <a:pt x="676" y="15542"/>
                    </a:cubicBezTo>
                    <a:cubicBezTo>
                      <a:pt x="685" y="15542"/>
                      <a:pt x="702" y="15604"/>
                      <a:pt x="714" y="15679"/>
                    </a:cubicBezTo>
                    <a:cubicBezTo>
                      <a:pt x="696" y="15652"/>
                      <a:pt x="643" y="15643"/>
                      <a:pt x="545" y="15634"/>
                    </a:cubicBezTo>
                    <a:cubicBezTo>
                      <a:pt x="482" y="15857"/>
                      <a:pt x="313" y="16366"/>
                      <a:pt x="330" y="16589"/>
                    </a:cubicBezTo>
                    <a:cubicBezTo>
                      <a:pt x="357" y="16919"/>
                      <a:pt x="339" y="16776"/>
                      <a:pt x="554" y="17106"/>
                    </a:cubicBezTo>
                    <a:cubicBezTo>
                      <a:pt x="607" y="17195"/>
                      <a:pt x="1321" y="18319"/>
                      <a:pt x="1294" y="18328"/>
                    </a:cubicBezTo>
                    <a:cubicBezTo>
                      <a:pt x="1292" y="18329"/>
                      <a:pt x="1290" y="18329"/>
                      <a:pt x="1288" y="18329"/>
                    </a:cubicBezTo>
                    <a:cubicBezTo>
                      <a:pt x="1217" y="18329"/>
                      <a:pt x="982" y="18041"/>
                      <a:pt x="991" y="17980"/>
                    </a:cubicBezTo>
                    <a:lnTo>
                      <a:pt x="991" y="17980"/>
                    </a:lnTo>
                    <a:cubicBezTo>
                      <a:pt x="937" y="17989"/>
                      <a:pt x="580" y="18310"/>
                      <a:pt x="545" y="18373"/>
                    </a:cubicBezTo>
                    <a:cubicBezTo>
                      <a:pt x="619" y="18200"/>
                      <a:pt x="621" y="18140"/>
                      <a:pt x="589" y="18140"/>
                    </a:cubicBezTo>
                    <a:cubicBezTo>
                      <a:pt x="525" y="18140"/>
                      <a:pt x="325" y="18382"/>
                      <a:pt x="295" y="18453"/>
                    </a:cubicBezTo>
                    <a:cubicBezTo>
                      <a:pt x="293" y="18460"/>
                      <a:pt x="311" y="18463"/>
                      <a:pt x="341" y="18463"/>
                    </a:cubicBezTo>
                    <a:cubicBezTo>
                      <a:pt x="468" y="18463"/>
                      <a:pt x="814" y="18412"/>
                      <a:pt x="857" y="18391"/>
                    </a:cubicBezTo>
                    <a:lnTo>
                      <a:pt x="857" y="18391"/>
                    </a:lnTo>
                    <a:cubicBezTo>
                      <a:pt x="830" y="18462"/>
                      <a:pt x="830" y="19185"/>
                      <a:pt x="803" y="19202"/>
                    </a:cubicBezTo>
                    <a:cubicBezTo>
                      <a:pt x="259" y="19559"/>
                      <a:pt x="812" y="19461"/>
                      <a:pt x="812" y="19791"/>
                    </a:cubicBezTo>
                    <a:cubicBezTo>
                      <a:pt x="812" y="19815"/>
                      <a:pt x="794" y="19825"/>
                      <a:pt x="769" y="19825"/>
                    </a:cubicBezTo>
                    <a:cubicBezTo>
                      <a:pt x="711" y="19825"/>
                      <a:pt x="615" y="19772"/>
                      <a:pt x="624" y="19722"/>
                    </a:cubicBezTo>
                    <a:lnTo>
                      <a:pt x="624" y="19722"/>
                    </a:lnTo>
                    <a:cubicBezTo>
                      <a:pt x="545" y="20086"/>
                      <a:pt x="688" y="20300"/>
                      <a:pt x="830" y="20451"/>
                    </a:cubicBezTo>
                    <a:cubicBezTo>
                      <a:pt x="661" y="20594"/>
                      <a:pt x="330" y="21156"/>
                      <a:pt x="759" y="21165"/>
                    </a:cubicBezTo>
                    <a:cubicBezTo>
                      <a:pt x="723" y="21183"/>
                      <a:pt x="375" y="21281"/>
                      <a:pt x="527" y="21397"/>
                    </a:cubicBezTo>
                    <a:cubicBezTo>
                      <a:pt x="558" y="21422"/>
                      <a:pt x="584" y="21431"/>
                      <a:pt x="604" y="21431"/>
                    </a:cubicBezTo>
                    <a:cubicBezTo>
                      <a:pt x="684" y="21431"/>
                      <a:pt x="695" y="21288"/>
                      <a:pt x="726" y="21288"/>
                    </a:cubicBezTo>
                    <a:cubicBezTo>
                      <a:pt x="728" y="21288"/>
                      <a:pt x="730" y="21289"/>
                      <a:pt x="732" y="21290"/>
                    </a:cubicBezTo>
                    <a:cubicBezTo>
                      <a:pt x="857" y="21388"/>
                      <a:pt x="955" y="21504"/>
                      <a:pt x="1035" y="21637"/>
                    </a:cubicBezTo>
                    <a:lnTo>
                      <a:pt x="1035" y="21637"/>
                    </a:lnTo>
                    <a:cubicBezTo>
                      <a:pt x="1023" y="21626"/>
                      <a:pt x="571" y="21513"/>
                      <a:pt x="518" y="21504"/>
                    </a:cubicBezTo>
                    <a:lnTo>
                      <a:pt x="518" y="21504"/>
                    </a:lnTo>
                    <a:cubicBezTo>
                      <a:pt x="518" y="21558"/>
                      <a:pt x="482" y="21879"/>
                      <a:pt x="562" y="21906"/>
                    </a:cubicBezTo>
                    <a:cubicBezTo>
                      <a:pt x="687" y="21870"/>
                      <a:pt x="794" y="21807"/>
                      <a:pt x="884" y="21727"/>
                    </a:cubicBezTo>
                    <a:lnTo>
                      <a:pt x="884" y="21727"/>
                    </a:lnTo>
                    <a:cubicBezTo>
                      <a:pt x="893" y="21727"/>
                      <a:pt x="366" y="22378"/>
                      <a:pt x="839" y="22378"/>
                    </a:cubicBezTo>
                    <a:cubicBezTo>
                      <a:pt x="842" y="22440"/>
                      <a:pt x="805" y="22453"/>
                      <a:pt x="757" y="22453"/>
                    </a:cubicBezTo>
                    <a:cubicBezTo>
                      <a:pt x="724" y="22453"/>
                      <a:pt x="687" y="22447"/>
                      <a:pt x="656" y="22447"/>
                    </a:cubicBezTo>
                    <a:cubicBezTo>
                      <a:pt x="620" y="22447"/>
                      <a:pt x="592" y="22455"/>
                      <a:pt x="589" y="22491"/>
                    </a:cubicBezTo>
                    <a:lnTo>
                      <a:pt x="589" y="22491"/>
                    </a:lnTo>
                    <a:cubicBezTo>
                      <a:pt x="589" y="22362"/>
                      <a:pt x="580" y="22241"/>
                      <a:pt x="571" y="22111"/>
                    </a:cubicBezTo>
                    <a:cubicBezTo>
                      <a:pt x="420" y="22137"/>
                      <a:pt x="473" y="22949"/>
                      <a:pt x="464" y="23056"/>
                    </a:cubicBezTo>
                    <a:cubicBezTo>
                      <a:pt x="521" y="23039"/>
                      <a:pt x="630" y="22971"/>
                      <a:pt x="717" y="22971"/>
                    </a:cubicBezTo>
                    <a:cubicBezTo>
                      <a:pt x="766" y="22971"/>
                      <a:pt x="808" y="22992"/>
                      <a:pt x="830" y="23056"/>
                    </a:cubicBezTo>
                    <a:cubicBezTo>
                      <a:pt x="848" y="23119"/>
                      <a:pt x="455" y="23244"/>
                      <a:pt x="438" y="23369"/>
                    </a:cubicBezTo>
                    <a:cubicBezTo>
                      <a:pt x="466" y="23334"/>
                      <a:pt x="487" y="23320"/>
                      <a:pt x="502" y="23320"/>
                    </a:cubicBezTo>
                    <a:cubicBezTo>
                      <a:pt x="575" y="23320"/>
                      <a:pt x="525" y="23640"/>
                      <a:pt x="518" y="23699"/>
                    </a:cubicBezTo>
                    <a:cubicBezTo>
                      <a:pt x="473" y="23993"/>
                      <a:pt x="580" y="23895"/>
                      <a:pt x="348" y="23975"/>
                    </a:cubicBezTo>
                    <a:cubicBezTo>
                      <a:pt x="330" y="24082"/>
                      <a:pt x="322" y="24198"/>
                      <a:pt x="339" y="24314"/>
                    </a:cubicBezTo>
                    <a:cubicBezTo>
                      <a:pt x="339" y="24310"/>
                      <a:pt x="480" y="24288"/>
                      <a:pt x="627" y="24288"/>
                    </a:cubicBezTo>
                    <a:cubicBezTo>
                      <a:pt x="791" y="24288"/>
                      <a:pt x="963" y="24315"/>
                      <a:pt x="956" y="24424"/>
                    </a:cubicBezTo>
                    <a:lnTo>
                      <a:pt x="956" y="24424"/>
                    </a:lnTo>
                    <a:cubicBezTo>
                      <a:pt x="957" y="24394"/>
                      <a:pt x="933" y="24382"/>
                      <a:pt x="895" y="24382"/>
                    </a:cubicBezTo>
                    <a:cubicBezTo>
                      <a:pt x="790" y="24382"/>
                      <a:pt x="577" y="24474"/>
                      <a:pt x="500" y="24519"/>
                    </a:cubicBezTo>
                    <a:cubicBezTo>
                      <a:pt x="789" y="24592"/>
                      <a:pt x="912" y="24758"/>
                      <a:pt x="647" y="24758"/>
                    </a:cubicBezTo>
                    <a:cubicBezTo>
                      <a:pt x="618" y="24758"/>
                      <a:pt x="584" y="24756"/>
                      <a:pt x="545" y="24751"/>
                    </a:cubicBezTo>
                    <a:lnTo>
                      <a:pt x="545" y="24751"/>
                    </a:lnTo>
                    <a:cubicBezTo>
                      <a:pt x="420" y="24957"/>
                      <a:pt x="1017" y="25260"/>
                      <a:pt x="1044" y="25474"/>
                    </a:cubicBezTo>
                    <a:cubicBezTo>
                      <a:pt x="1000" y="25483"/>
                      <a:pt x="964" y="25501"/>
                      <a:pt x="928" y="25527"/>
                    </a:cubicBezTo>
                    <a:cubicBezTo>
                      <a:pt x="1287" y="25695"/>
                      <a:pt x="1047" y="25884"/>
                      <a:pt x="890" y="25884"/>
                    </a:cubicBezTo>
                    <a:cubicBezTo>
                      <a:pt x="872" y="25884"/>
                      <a:pt x="854" y="25881"/>
                      <a:pt x="839" y="25875"/>
                    </a:cubicBezTo>
                    <a:cubicBezTo>
                      <a:pt x="814" y="25704"/>
                      <a:pt x="752" y="25614"/>
                      <a:pt x="632" y="25614"/>
                    </a:cubicBezTo>
                    <a:cubicBezTo>
                      <a:pt x="621" y="25614"/>
                      <a:pt x="610" y="25615"/>
                      <a:pt x="598" y="25617"/>
                    </a:cubicBezTo>
                    <a:cubicBezTo>
                      <a:pt x="616" y="25661"/>
                      <a:pt x="661" y="25938"/>
                      <a:pt x="643" y="26054"/>
                    </a:cubicBezTo>
                    <a:cubicBezTo>
                      <a:pt x="723" y="26045"/>
                      <a:pt x="785" y="26036"/>
                      <a:pt x="759" y="26018"/>
                    </a:cubicBezTo>
                    <a:lnTo>
                      <a:pt x="759" y="26018"/>
                    </a:lnTo>
                    <a:cubicBezTo>
                      <a:pt x="779" y="26029"/>
                      <a:pt x="802" y="26033"/>
                      <a:pt x="826" y="26033"/>
                    </a:cubicBezTo>
                    <a:cubicBezTo>
                      <a:pt x="859" y="26033"/>
                      <a:pt x="894" y="26027"/>
                      <a:pt x="924" y="26027"/>
                    </a:cubicBezTo>
                    <a:cubicBezTo>
                      <a:pt x="942" y="26027"/>
                      <a:pt x="959" y="26029"/>
                      <a:pt x="973" y="26036"/>
                    </a:cubicBezTo>
                    <a:cubicBezTo>
                      <a:pt x="1187" y="26125"/>
                      <a:pt x="964" y="26384"/>
                      <a:pt x="1365" y="26393"/>
                    </a:cubicBezTo>
                    <a:cubicBezTo>
                      <a:pt x="1303" y="26607"/>
                      <a:pt x="1053" y="26589"/>
                      <a:pt x="901" y="26687"/>
                    </a:cubicBezTo>
                    <a:cubicBezTo>
                      <a:pt x="941" y="26786"/>
                      <a:pt x="1017" y="26850"/>
                      <a:pt x="1080" y="26850"/>
                    </a:cubicBezTo>
                    <a:cubicBezTo>
                      <a:pt x="1131" y="26850"/>
                      <a:pt x="1175" y="26809"/>
                      <a:pt x="1187" y="26714"/>
                    </a:cubicBezTo>
                    <a:cubicBezTo>
                      <a:pt x="1214" y="26848"/>
                      <a:pt x="1419" y="26892"/>
                      <a:pt x="1419" y="27044"/>
                    </a:cubicBezTo>
                    <a:cubicBezTo>
                      <a:pt x="1419" y="27099"/>
                      <a:pt x="1407" y="27116"/>
                      <a:pt x="1392" y="27116"/>
                    </a:cubicBezTo>
                    <a:cubicBezTo>
                      <a:pt x="1365" y="27116"/>
                      <a:pt x="1328" y="27067"/>
                      <a:pt x="1319" y="27067"/>
                    </a:cubicBezTo>
                    <a:lnTo>
                      <a:pt x="1319" y="27067"/>
                    </a:lnTo>
                    <a:cubicBezTo>
                      <a:pt x="1311" y="27067"/>
                      <a:pt x="1322" y="27100"/>
                      <a:pt x="1374" y="27222"/>
                    </a:cubicBezTo>
                    <a:cubicBezTo>
                      <a:pt x="1205" y="27080"/>
                      <a:pt x="875" y="27124"/>
                      <a:pt x="678" y="27026"/>
                    </a:cubicBezTo>
                    <a:cubicBezTo>
                      <a:pt x="678" y="27026"/>
                      <a:pt x="678" y="27026"/>
                      <a:pt x="678" y="27026"/>
                    </a:cubicBezTo>
                    <a:cubicBezTo>
                      <a:pt x="670" y="27026"/>
                      <a:pt x="662" y="27327"/>
                      <a:pt x="661" y="27391"/>
                    </a:cubicBezTo>
                    <a:lnTo>
                      <a:pt x="661" y="27391"/>
                    </a:lnTo>
                    <a:cubicBezTo>
                      <a:pt x="665" y="27357"/>
                      <a:pt x="711" y="27340"/>
                      <a:pt x="764" y="27340"/>
                    </a:cubicBezTo>
                    <a:cubicBezTo>
                      <a:pt x="834" y="27340"/>
                      <a:pt x="918" y="27369"/>
                      <a:pt x="937" y="27428"/>
                    </a:cubicBezTo>
                    <a:cubicBezTo>
                      <a:pt x="991" y="27624"/>
                      <a:pt x="848" y="27749"/>
                      <a:pt x="848" y="27963"/>
                    </a:cubicBezTo>
                    <a:cubicBezTo>
                      <a:pt x="848" y="28088"/>
                      <a:pt x="455" y="28257"/>
                      <a:pt x="438" y="28454"/>
                    </a:cubicBezTo>
                    <a:cubicBezTo>
                      <a:pt x="501" y="28487"/>
                      <a:pt x="554" y="28501"/>
                      <a:pt x="601" y="28501"/>
                    </a:cubicBezTo>
                    <a:cubicBezTo>
                      <a:pt x="779" y="28501"/>
                      <a:pt x="860" y="28299"/>
                      <a:pt x="1008" y="28186"/>
                    </a:cubicBezTo>
                    <a:lnTo>
                      <a:pt x="1008" y="28186"/>
                    </a:lnTo>
                    <a:cubicBezTo>
                      <a:pt x="1008" y="28186"/>
                      <a:pt x="1008" y="28186"/>
                      <a:pt x="1008" y="28186"/>
                    </a:cubicBezTo>
                    <a:cubicBezTo>
                      <a:pt x="1009" y="28186"/>
                      <a:pt x="1335" y="27872"/>
                      <a:pt x="1447" y="27872"/>
                    </a:cubicBezTo>
                    <a:cubicBezTo>
                      <a:pt x="1476" y="27872"/>
                      <a:pt x="1490" y="27892"/>
                      <a:pt x="1481" y="27945"/>
                    </a:cubicBezTo>
                    <a:cubicBezTo>
                      <a:pt x="1481" y="27972"/>
                      <a:pt x="973" y="28623"/>
                      <a:pt x="946" y="28677"/>
                    </a:cubicBezTo>
                    <a:cubicBezTo>
                      <a:pt x="932" y="28604"/>
                      <a:pt x="911" y="28575"/>
                      <a:pt x="889" y="28575"/>
                    </a:cubicBezTo>
                    <a:cubicBezTo>
                      <a:pt x="817" y="28575"/>
                      <a:pt x="727" y="28889"/>
                      <a:pt x="768" y="28971"/>
                    </a:cubicBezTo>
                    <a:cubicBezTo>
                      <a:pt x="637" y="29180"/>
                      <a:pt x="208" y="29730"/>
                      <a:pt x="638" y="29730"/>
                    </a:cubicBezTo>
                    <a:cubicBezTo>
                      <a:pt x="648" y="29730"/>
                      <a:pt x="659" y="29730"/>
                      <a:pt x="669" y="29729"/>
                    </a:cubicBezTo>
                    <a:lnTo>
                      <a:pt x="669" y="29729"/>
                    </a:lnTo>
                    <a:cubicBezTo>
                      <a:pt x="625" y="29872"/>
                      <a:pt x="589" y="30015"/>
                      <a:pt x="580" y="30166"/>
                    </a:cubicBezTo>
                    <a:cubicBezTo>
                      <a:pt x="661" y="30282"/>
                      <a:pt x="750" y="30398"/>
                      <a:pt x="839" y="30505"/>
                    </a:cubicBezTo>
                    <a:cubicBezTo>
                      <a:pt x="857" y="30603"/>
                      <a:pt x="554" y="30603"/>
                      <a:pt x="518" y="30684"/>
                    </a:cubicBezTo>
                    <a:cubicBezTo>
                      <a:pt x="375" y="31041"/>
                      <a:pt x="464" y="31076"/>
                      <a:pt x="598" y="31290"/>
                    </a:cubicBezTo>
                    <a:cubicBezTo>
                      <a:pt x="635" y="31354"/>
                      <a:pt x="687" y="31370"/>
                      <a:pt x="738" y="31370"/>
                    </a:cubicBezTo>
                    <a:cubicBezTo>
                      <a:pt x="786" y="31370"/>
                      <a:pt x="834" y="31356"/>
                      <a:pt x="870" y="31356"/>
                    </a:cubicBezTo>
                    <a:cubicBezTo>
                      <a:pt x="922" y="31356"/>
                      <a:pt x="946" y="31387"/>
                      <a:pt x="901" y="31540"/>
                    </a:cubicBezTo>
                    <a:lnTo>
                      <a:pt x="901" y="31540"/>
                    </a:lnTo>
                    <a:cubicBezTo>
                      <a:pt x="902" y="31538"/>
                      <a:pt x="898" y="31537"/>
                      <a:pt x="890" y="31537"/>
                    </a:cubicBezTo>
                    <a:cubicBezTo>
                      <a:pt x="805" y="31537"/>
                      <a:pt x="288" y="31654"/>
                      <a:pt x="223" y="31719"/>
                    </a:cubicBezTo>
                    <a:cubicBezTo>
                      <a:pt x="257" y="31708"/>
                      <a:pt x="284" y="31704"/>
                      <a:pt x="306" y="31704"/>
                    </a:cubicBezTo>
                    <a:cubicBezTo>
                      <a:pt x="513" y="31704"/>
                      <a:pt x="173" y="32143"/>
                      <a:pt x="293" y="32143"/>
                    </a:cubicBezTo>
                    <a:cubicBezTo>
                      <a:pt x="323" y="32143"/>
                      <a:pt x="381" y="32116"/>
                      <a:pt x="482" y="32049"/>
                    </a:cubicBezTo>
                    <a:lnTo>
                      <a:pt x="482" y="32049"/>
                    </a:lnTo>
                    <a:cubicBezTo>
                      <a:pt x="598" y="32093"/>
                      <a:pt x="464" y="32379"/>
                      <a:pt x="393" y="32406"/>
                    </a:cubicBezTo>
                    <a:cubicBezTo>
                      <a:pt x="384" y="32408"/>
                      <a:pt x="376" y="32409"/>
                      <a:pt x="368" y="32409"/>
                    </a:cubicBezTo>
                    <a:cubicBezTo>
                      <a:pt x="259" y="32409"/>
                      <a:pt x="216" y="32189"/>
                      <a:pt x="88" y="32189"/>
                    </a:cubicBezTo>
                    <a:cubicBezTo>
                      <a:pt x="63" y="32189"/>
                      <a:pt x="34" y="32197"/>
                      <a:pt x="0" y="32218"/>
                    </a:cubicBezTo>
                    <a:cubicBezTo>
                      <a:pt x="9" y="32486"/>
                      <a:pt x="491" y="32522"/>
                      <a:pt x="125" y="32816"/>
                    </a:cubicBezTo>
                    <a:cubicBezTo>
                      <a:pt x="125" y="32852"/>
                      <a:pt x="151" y="32864"/>
                      <a:pt x="189" y="32864"/>
                    </a:cubicBezTo>
                    <a:cubicBezTo>
                      <a:pt x="251" y="32864"/>
                      <a:pt x="346" y="32833"/>
                      <a:pt x="411" y="32833"/>
                    </a:cubicBezTo>
                    <a:cubicBezTo>
                      <a:pt x="461" y="32833"/>
                      <a:pt x="494" y="32851"/>
                      <a:pt x="482" y="32914"/>
                    </a:cubicBezTo>
                    <a:cubicBezTo>
                      <a:pt x="491" y="32914"/>
                      <a:pt x="107" y="33280"/>
                      <a:pt x="393" y="33307"/>
                    </a:cubicBezTo>
                    <a:cubicBezTo>
                      <a:pt x="393" y="33307"/>
                      <a:pt x="394" y="33307"/>
                      <a:pt x="394" y="33307"/>
                    </a:cubicBezTo>
                    <a:cubicBezTo>
                      <a:pt x="422" y="33307"/>
                      <a:pt x="669" y="33028"/>
                      <a:pt x="751" y="33028"/>
                    </a:cubicBezTo>
                    <a:cubicBezTo>
                      <a:pt x="767" y="33028"/>
                      <a:pt x="777" y="33039"/>
                      <a:pt x="777" y="33066"/>
                    </a:cubicBezTo>
                    <a:cubicBezTo>
                      <a:pt x="785" y="33226"/>
                      <a:pt x="375" y="33423"/>
                      <a:pt x="375" y="33449"/>
                    </a:cubicBezTo>
                    <a:cubicBezTo>
                      <a:pt x="393" y="33699"/>
                      <a:pt x="652" y="33592"/>
                      <a:pt x="768" y="33726"/>
                    </a:cubicBezTo>
                    <a:cubicBezTo>
                      <a:pt x="857" y="33851"/>
                      <a:pt x="696" y="33958"/>
                      <a:pt x="785" y="34092"/>
                    </a:cubicBezTo>
                    <a:cubicBezTo>
                      <a:pt x="973" y="34332"/>
                      <a:pt x="1107" y="34127"/>
                      <a:pt x="1232" y="34547"/>
                    </a:cubicBezTo>
                    <a:cubicBezTo>
                      <a:pt x="1347" y="34948"/>
                      <a:pt x="830" y="35305"/>
                      <a:pt x="1428" y="35394"/>
                    </a:cubicBezTo>
                    <a:cubicBezTo>
                      <a:pt x="1499" y="35465"/>
                      <a:pt x="1053" y="35564"/>
                      <a:pt x="1035" y="35572"/>
                    </a:cubicBezTo>
                    <a:cubicBezTo>
                      <a:pt x="1108" y="35717"/>
                      <a:pt x="1109" y="35752"/>
                      <a:pt x="1062" y="35752"/>
                    </a:cubicBezTo>
                    <a:cubicBezTo>
                      <a:pt x="1019" y="35752"/>
                      <a:pt x="933" y="35721"/>
                      <a:pt x="824" y="35721"/>
                    </a:cubicBezTo>
                    <a:cubicBezTo>
                      <a:pt x="806" y="35721"/>
                      <a:pt x="787" y="35722"/>
                      <a:pt x="768" y="35724"/>
                    </a:cubicBezTo>
                    <a:cubicBezTo>
                      <a:pt x="1005" y="36120"/>
                      <a:pt x="1804" y="36417"/>
                      <a:pt x="2205" y="36417"/>
                    </a:cubicBezTo>
                    <a:cubicBezTo>
                      <a:pt x="2257" y="36417"/>
                      <a:pt x="2301" y="36412"/>
                      <a:pt x="2338" y="36402"/>
                    </a:cubicBezTo>
                    <a:cubicBezTo>
                      <a:pt x="2320" y="36295"/>
                      <a:pt x="2364" y="36224"/>
                      <a:pt x="2463" y="36188"/>
                    </a:cubicBezTo>
                    <a:lnTo>
                      <a:pt x="2463" y="36188"/>
                    </a:lnTo>
                    <a:cubicBezTo>
                      <a:pt x="2498" y="36188"/>
                      <a:pt x="2472" y="36349"/>
                      <a:pt x="2454" y="36358"/>
                    </a:cubicBezTo>
                    <a:cubicBezTo>
                      <a:pt x="2478" y="36349"/>
                      <a:pt x="2672" y="36312"/>
                      <a:pt x="2754" y="36312"/>
                    </a:cubicBezTo>
                    <a:cubicBezTo>
                      <a:pt x="2762" y="36312"/>
                      <a:pt x="2769" y="36312"/>
                      <a:pt x="2775" y="36313"/>
                    </a:cubicBezTo>
                    <a:cubicBezTo>
                      <a:pt x="2791" y="36315"/>
                      <a:pt x="2811" y="36316"/>
                      <a:pt x="2834" y="36316"/>
                    </a:cubicBezTo>
                    <a:cubicBezTo>
                      <a:pt x="3021" y="36316"/>
                      <a:pt x="3396" y="36255"/>
                      <a:pt x="3515" y="36215"/>
                    </a:cubicBezTo>
                    <a:cubicBezTo>
                      <a:pt x="3297" y="36162"/>
                      <a:pt x="3477" y="36034"/>
                      <a:pt x="3595" y="36034"/>
                    </a:cubicBezTo>
                    <a:cubicBezTo>
                      <a:pt x="3656" y="36034"/>
                      <a:pt x="3700" y="36068"/>
                      <a:pt x="3667" y="36161"/>
                    </a:cubicBezTo>
                    <a:cubicBezTo>
                      <a:pt x="3801" y="36108"/>
                      <a:pt x="3819" y="35885"/>
                      <a:pt x="3792" y="35751"/>
                    </a:cubicBezTo>
                    <a:lnTo>
                      <a:pt x="3792" y="35751"/>
                    </a:lnTo>
                    <a:cubicBezTo>
                      <a:pt x="4051" y="36108"/>
                      <a:pt x="5005" y="36233"/>
                      <a:pt x="5424" y="36242"/>
                    </a:cubicBezTo>
                    <a:cubicBezTo>
                      <a:pt x="5317" y="36135"/>
                      <a:pt x="5407" y="36108"/>
                      <a:pt x="5539" y="36108"/>
                    </a:cubicBezTo>
                    <a:cubicBezTo>
                      <a:pt x="5672" y="36108"/>
                      <a:pt x="5848" y="36135"/>
                      <a:pt x="5915" y="36135"/>
                    </a:cubicBezTo>
                    <a:cubicBezTo>
                      <a:pt x="6258" y="36135"/>
                      <a:pt x="6611" y="36122"/>
                      <a:pt x="6963" y="36122"/>
                    </a:cubicBezTo>
                    <a:cubicBezTo>
                      <a:pt x="7545" y="36122"/>
                      <a:pt x="8127" y="36156"/>
                      <a:pt x="8672" y="36340"/>
                    </a:cubicBezTo>
                    <a:cubicBezTo>
                      <a:pt x="8520" y="36179"/>
                      <a:pt x="8458" y="36045"/>
                      <a:pt x="8672" y="35903"/>
                    </a:cubicBezTo>
                    <a:cubicBezTo>
                      <a:pt x="8672" y="36260"/>
                      <a:pt x="9042" y="36315"/>
                      <a:pt x="9374" y="36315"/>
                    </a:cubicBezTo>
                    <a:cubicBezTo>
                      <a:pt x="9522" y="36315"/>
                      <a:pt x="9663" y="36304"/>
                      <a:pt x="9760" y="36304"/>
                    </a:cubicBezTo>
                    <a:cubicBezTo>
                      <a:pt x="9697" y="36241"/>
                      <a:pt x="9633" y="36221"/>
                      <a:pt x="9568" y="36221"/>
                    </a:cubicBezTo>
                    <a:cubicBezTo>
                      <a:pt x="9462" y="36221"/>
                      <a:pt x="9353" y="36273"/>
                      <a:pt x="9238" y="36273"/>
                    </a:cubicBezTo>
                    <a:cubicBezTo>
                      <a:pt x="9173" y="36273"/>
                      <a:pt x="9106" y="36256"/>
                      <a:pt x="9037" y="36206"/>
                    </a:cubicBezTo>
                    <a:cubicBezTo>
                      <a:pt x="8948" y="36143"/>
                      <a:pt x="9332" y="35956"/>
                      <a:pt x="9350" y="35894"/>
                    </a:cubicBezTo>
                    <a:cubicBezTo>
                      <a:pt x="9383" y="36030"/>
                      <a:pt x="9410" y="36081"/>
                      <a:pt x="9433" y="36081"/>
                    </a:cubicBezTo>
                    <a:cubicBezTo>
                      <a:pt x="9476" y="36081"/>
                      <a:pt x="9502" y="35889"/>
                      <a:pt x="9519" y="35760"/>
                    </a:cubicBezTo>
                    <a:cubicBezTo>
                      <a:pt x="9599" y="35903"/>
                      <a:pt x="10063" y="35983"/>
                      <a:pt x="9840" y="36304"/>
                    </a:cubicBezTo>
                    <a:lnTo>
                      <a:pt x="10144" y="36304"/>
                    </a:lnTo>
                    <a:cubicBezTo>
                      <a:pt x="10046" y="36126"/>
                      <a:pt x="10099" y="35929"/>
                      <a:pt x="10331" y="35885"/>
                    </a:cubicBezTo>
                    <a:cubicBezTo>
                      <a:pt x="10346" y="35881"/>
                      <a:pt x="10361" y="35880"/>
                      <a:pt x="10375" y="35880"/>
                    </a:cubicBezTo>
                    <a:cubicBezTo>
                      <a:pt x="10585" y="35880"/>
                      <a:pt x="10742" y="36221"/>
                      <a:pt x="10884" y="36304"/>
                    </a:cubicBezTo>
                    <a:cubicBezTo>
                      <a:pt x="10929" y="36277"/>
                      <a:pt x="10947" y="36242"/>
                      <a:pt x="10955" y="36197"/>
                    </a:cubicBezTo>
                    <a:cubicBezTo>
                      <a:pt x="11018" y="36242"/>
                      <a:pt x="11089" y="36277"/>
                      <a:pt x="11161" y="36304"/>
                    </a:cubicBezTo>
                    <a:cubicBezTo>
                      <a:pt x="11107" y="36143"/>
                      <a:pt x="10643" y="35733"/>
                      <a:pt x="10929" y="35555"/>
                    </a:cubicBezTo>
                    <a:lnTo>
                      <a:pt x="10929" y="35555"/>
                    </a:lnTo>
                    <a:cubicBezTo>
                      <a:pt x="10987" y="35653"/>
                      <a:pt x="11098" y="35691"/>
                      <a:pt x="11184" y="35691"/>
                    </a:cubicBezTo>
                    <a:cubicBezTo>
                      <a:pt x="11270" y="35691"/>
                      <a:pt x="11330" y="35653"/>
                      <a:pt x="11286" y="35599"/>
                    </a:cubicBezTo>
                    <a:lnTo>
                      <a:pt x="11286" y="35599"/>
                    </a:lnTo>
                    <a:cubicBezTo>
                      <a:pt x="11437" y="35662"/>
                      <a:pt x="11589" y="35697"/>
                      <a:pt x="11749" y="35697"/>
                    </a:cubicBezTo>
                    <a:cubicBezTo>
                      <a:pt x="11651" y="35858"/>
                      <a:pt x="11955" y="35715"/>
                      <a:pt x="11633" y="35876"/>
                    </a:cubicBezTo>
                    <a:cubicBezTo>
                      <a:pt x="11633" y="35952"/>
                      <a:pt x="11714" y="35974"/>
                      <a:pt x="11816" y="35974"/>
                    </a:cubicBezTo>
                    <a:cubicBezTo>
                      <a:pt x="11857" y="35974"/>
                      <a:pt x="11902" y="35970"/>
                      <a:pt x="11946" y="35965"/>
                    </a:cubicBezTo>
                    <a:cubicBezTo>
                      <a:pt x="11865" y="35947"/>
                      <a:pt x="11830" y="35894"/>
                      <a:pt x="11839" y="35796"/>
                    </a:cubicBezTo>
                    <a:cubicBezTo>
                      <a:pt x="11907" y="35735"/>
                      <a:pt x="11978" y="35711"/>
                      <a:pt x="12045" y="35711"/>
                    </a:cubicBezTo>
                    <a:cubicBezTo>
                      <a:pt x="12284" y="35711"/>
                      <a:pt x="12472" y="36014"/>
                      <a:pt x="12311" y="36027"/>
                    </a:cubicBezTo>
                    <a:cubicBezTo>
                      <a:pt x="12336" y="36025"/>
                      <a:pt x="12366" y="36024"/>
                      <a:pt x="12400" y="36024"/>
                    </a:cubicBezTo>
                    <a:cubicBezTo>
                      <a:pt x="12656" y="36024"/>
                      <a:pt x="13122" y="36082"/>
                      <a:pt x="13043" y="36161"/>
                    </a:cubicBezTo>
                    <a:cubicBezTo>
                      <a:pt x="13088" y="36161"/>
                      <a:pt x="13230" y="36072"/>
                      <a:pt x="13337" y="36010"/>
                    </a:cubicBezTo>
                    <a:cubicBezTo>
                      <a:pt x="13409" y="36054"/>
                      <a:pt x="13489" y="36108"/>
                      <a:pt x="13569" y="36152"/>
                    </a:cubicBezTo>
                    <a:cubicBezTo>
                      <a:pt x="13569" y="36152"/>
                      <a:pt x="13569" y="36152"/>
                      <a:pt x="13560" y="36161"/>
                    </a:cubicBezTo>
                    <a:cubicBezTo>
                      <a:pt x="13569" y="36161"/>
                      <a:pt x="13578" y="36161"/>
                      <a:pt x="13587" y="36152"/>
                    </a:cubicBezTo>
                    <a:cubicBezTo>
                      <a:pt x="13904" y="36315"/>
                      <a:pt x="14270" y="36416"/>
                      <a:pt x="14503" y="36416"/>
                    </a:cubicBezTo>
                    <a:cubicBezTo>
                      <a:pt x="14552" y="36416"/>
                      <a:pt x="14595" y="36411"/>
                      <a:pt x="14631" y="36402"/>
                    </a:cubicBezTo>
                    <a:cubicBezTo>
                      <a:pt x="14613" y="36295"/>
                      <a:pt x="14649" y="36224"/>
                      <a:pt x="14756" y="36188"/>
                    </a:cubicBezTo>
                    <a:cubicBezTo>
                      <a:pt x="14756" y="36206"/>
                      <a:pt x="14765" y="36215"/>
                      <a:pt x="14774" y="36224"/>
                    </a:cubicBezTo>
                    <a:cubicBezTo>
                      <a:pt x="14782" y="36267"/>
                      <a:pt x="14758" y="36351"/>
                      <a:pt x="14748" y="36357"/>
                    </a:cubicBezTo>
                    <a:lnTo>
                      <a:pt x="14748" y="36357"/>
                    </a:lnTo>
                    <a:cubicBezTo>
                      <a:pt x="14776" y="36348"/>
                      <a:pt x="14967" y="36312"/>
                      <a:pt x="15047" y="36312"/>
                    </a:cubicBezTo>
                    <a:cubicBezTo>
                      <a:pt x="15055" y="36312"/>
                      <a:pt x="15062" y="36312"/>
                      <a:pt x="15068" y="36313"/>
                    </a:cubicBezTo>
                    <a:cubicBezTo>
                      <a:pt x="15084" y="36315"/>
                      <a:pt x="15104" y="36316"/>
                      <a:pt x="15127" y="36316"/>
                    </a:cubicBezTo>
                    <a:cubicBezTo>
                      <a:pt x="15314" y="36316"/>
                      <a:pt x="15689" y="36255"/>
                      <a:pt x="15809" y="36215"/>
                    </a:cubicBezTo>
                    <a:cubicBezTo>
                      <a:pt x="15584" y="36162"/>
                      <a:pt x="15766" y="36034"/>
                      <a:pt x="15886" y="36034"/>
                    </a:cubicBezTo>
                    <a:cubicBezTo>
                      <a:pt x="15948" y="36034"/>
                      <a:pt x="15993" y="36068"/>
                      <a:pt x="15960" y="36161"/>
                    </a:cubicBezTo>
                    <a:cubicBezTo>
                      <a:pt x="16032" y="36135"/>
                      <a:pt x="16067" y="36063"/>
                      <a:pt x="16085" y="35974"/>
                    </a:cubicBezTo>
                    <a:cubicBezTo>
                      <a:pt x="16151" y="35990"/>
                      <a:pt x="16213" y="36007"/>
                      <a:pt x="16278" y="36007"/>
                    </a:cubicBezTo>
                    <a:cubicBezTo>
                      <a:pt x="16318" y="36007"/>
                      <a:pt x="16358" y="36001"/>
                      <a:pt x="16401" y="35985"/>
                    </a:cubicBezTo>
                    <a:lnTo>
                      <a:pt x="16401" y="35985"/>
                    </a:lnTo>
                    <a:cubicBezTo>
                      <a:pt x="16579" y="36064"/>
                      <a:pt x="16791" y="36126"/>
                      <a:pt x="17004" y="36161"/>
                    </a:cubicBezTo>
                    <a:cubicBezTo>
                      <a:pt x="16986" y="36188"/>
                      <a:pt x="16968" y="36206"/>
                      <a:pt x="16968" y="36206"/>
                    </a:cubicBezTo>
                    <a:cubicBezTo>
                      <a:pt x="16998" y="36209"/>
                      <a:pt x="17029" y="36210"/>
                      <a:pt x="17059" y="36210"/>
                    </a:cubicBezTo>
                    <a:cubicBezTo>
                      <a:pt x="17121" y="36210"/>
                      <a:pt x="17182" y="36206"/>
                      <a:pt x="17236" y="36206"/>
                    </a:cubicBezTo>
                    <a:cubicBezTo>
                      <a:pt x="17423" y="36224"/>
                      <a:pt x="17593" y="36242"/>
                      <a:pt x="17718" y="36242"/>
                    </a:cubicBezTo>
                    <a:cubicBezTo>
                      <a:pt x="17664" y="36197"/>
                      <a:pt x="17664" y="36161"/>
                      <a:pt x="17673" y="36143"/>
                    </a:cubicBezTo>
                    <a:cubicBezTo>
                      <a:pt x="17735" y="36126"/>
                      <a:pt x="17798" y="36117"/>
                      <a:pt x="17860" y="36108"/>
                    </a:cubicBezTo>
                    <a:cubicBezTo>
                      <a:pt x="17985" y="36108"/>
                      <a:pt x="18146" y="36135"/>
                      <a:pt x="18208" y="36135"/>
                    </a:cubicBezTo>
                    <a:cubicBezTo>
                      <a:pt x="18547" y="36135"/>
                      <a:pt x="18898" y="36123"/>
                      <a:pt x="19248" y="36123"/>
                    </a:cubicBezTo>
                    <a:cubicBezTo>
                      <a:pt x="19423" y="36123"/>
                      <a:pt x="19597" y="36126"/>
                      <a:pt x="19769" y="36135"/>
                    </a:cubicBezTo>
                    <a:cubicBezTo>
                      <a:pt x="19769" y="36143"/>
                      <a:pt x="19761" y="36170"/>
                      <a:pt x="19769" y="36206"/>
                    </a:cubicBezTo>
                    <a:cubicBezTo>
                      <a:pt x="19756" y="36266"/>
                      <a:pt x="19768" y="36296"/>
                      <a:pt x="19808" y="36296"/>
                    </a:cubicBezTo>
                    <a:cubicBezTo>
                      <a:pt x="19822" y="36296"/>
                      <a:pt x="19839" y="36293"/>
                      <a:pt x="19859" y="36286"/>
                    </a:cubicBezTo>
                    <a:cubicBezTo>
                      <a:pt x="19877" y="36242"/>
                      <a:pt x="19841" y="36161"/>
                      <a:pt x="19814" y="36135"/>
                    </a:cubicBezTo>
                    <a:lnTo>
                      <a:pt x="19814" y="36135"/>
                    </a:lnTo>
                    <a:cubicBezTo>
                      <a:pt x="20207" y="36161"/>
                      <a:pt x="20590" y="36215"/>
                      <a:pt x="20965" y="36340"/>
                    </a:cubicBezTo>
                    <a:cubicBezTo>
                      <a:pt x="20894" y="36268"/>
                      <a:pt x="20840" y="36197"/>
                      <a:pt x="20831" y="36135"/>
                    </a:cubicBezTo>
                    <a:cubicBezTo>
                      <a:pt x="20894" y="36135"/>
                      <a:pt x="20974" y="36126"/>
                      <a:pt x="21009" y="36090"/>
                    </a:cubicBezTo>
                    <a:cubicBezTo>
                      <a:pt x="21111" y="36281"/>
                      <a:pt x="21392" y="36316"/>
                      <a:pt x="21653" y="36316"/>
                    </a:cubicBezTo>
                    <a:cubicBezTo>
                      <a:pt x="21807" y="36316"/>
                      <a:pt x="21954" y="36304"/>
                      <a:pt x="22053" y="36304"/>
                    </a:cubicBezTo>
                    <a:cubicBezTo>
                      <a:pt x="21990" y="36241"/>
                      <a:pt x="21926" y="36221"/>
                      <a:pt x="21861" y="36221"/>
                    </a:cubicBezTo>
                    <a:cubicBezTo>
                      <a:pt x="21755" y="36221"/>
                      <a:pt x="21646" y="36273"/>
                      <a:pt x="21531" y="36273"/>
                    </a:cubicBezTo>
                    <a:cubicBezTo>
                      <a:pt x="21466" y="36273"/>
                      <a:pt x="21400" y="36256"/>
                      <a:pt x="21331" y="36206"/>
                    </a:cubicBezTo>
                    <a:cubicBezTo>
                      <a:pt x="21241" y="36143"/>
                      <a:pt x="21625" y="35956"/>
                      <a:pt x="21643" y="35894"/>
                    </a:cubicBezTo>
                    <a:cubicBezTo>
                      <a:pt x="21675" y="36033"/>
                      <a:pt x="21701" y="36082"/>
                      <a:pt x="21722" y="36082"/>
                    </a:cubicBezTo>
                    <a:cubicBezTo>
                      <a:pt x="21736" y="36082"/>
                      <a:pt x="21748" y="36060"/>
                      <a:pt x="21759" y="36027"/>
                    </a:cubicBezTo>
                    <a:cubicBezTo>
                      <a:pt x="21768" y="36027"/>
                      <a:pt x="21777" y="36027"/>
                      <a:pt x="21795" y="36019"/>
                    </a:cubicBezTo>
                    <a:cubicBezTo>
                      <a:pt x="21839" y="36019"/>
                      <a:pt x="21946" y="35974"/>
                      <a:pt x="22026" y="35929"/>
                    </a:cubicBezTo>
                    <a:cubicBezTo>
                      <a:pt x="22053" y="35947"/>
                      <a:pt x="22071" y="35956"/>
                      <a:pt x="22089" y="35974"/>
                    </a:cubicBezTo>
                    <a:cubicBezTo>
                      <a:pt x="22062" y="36001"/>
                      <a:pt x="22035" y="36036"/>
                      <a:pt x="22018" y="36081"/>
                    </a:cubicBezTo>
                    <a:cubicBezTo>
                      <a:pt x="22035" y="36081"/>
                      <a:pt x="22089" y="36045"/>
                      <a:pt x="22134" y="36019"/>
                    </a:cubicBezTo>
                    <a:cubicBezTo>
                      <a:pt x="22151" y="36036"/>
                      <a:pt x="22160" y="36054"/>
                      <a:pt x="22169" y="36072"/>
                    </a:cubicBezTo>
                    <a:cubicBezTo>
                      <a:pt x="22169" y="36081"/>
                      <a:pt x="22160" y="36090"/>
                      <a:pt x="22151" y="36108"/>
                    </a:cubicBezTo>
                    <a:cubicBezTo>
                      <a:pt x="22160" y="36099"/>
                      <a:pt x="22169" y="36090"/>
                      <a:pt x="22178" y="36081"/>
                    </a:cubicBezTo>
                    <a:lnTo>
                      <a:pt x="22178" y="36081"/>
                    </a:lnTo>
                    <a:cubicBezTo>
                      <a:pt x="22205" y="36135"/>
                      <a:pt x="22196" y="36215"/>
                      <a:pt x="22125" y="36304"/>
                    </a:cubicBezTo>
                    <a:lnTo>
                      <a:pt x="22437" y="36304"/>
                    </a:lnTo>
                    <a:cubicBezTo>
                      <a:pt x="22383" y="36215"/>
                      <a:pt x="22374" y="36126"/>
                      <a:pt x="22410" y="36045"/>
                    </a:cubicBezTo>
                    <a:lnTo>
                      <a:pt x="22410" y="36045"/>
                    </a:lnTo>
                    <a:cubicBezTo>
                      <a:pt x="22455" y="36063"/>
                      <a:pt x="22513" y="36077"/>
                      <a:pt x="22560" y="36077"/>
                    </a:cubicBezTo>
                    <a:cubicBezTo>
                      <a:pt x="22606" y="36077"/>
                      <a:pt x="22642" y="36063"/>
                      <a:pt x="22642" y="36027"/>
                    </a:cubicBezTo>
                    <a:cubicBezTo>
                      <a:pt x="22642" y="35974"/>
                      <a:pt x="22553" y="35947"/>
                      <a:pt x="22481" y="35947"/>
                    </a:cubicBezTo>
                    <a:cubicBezTo>
                      <a:pt x="22517" y="35920"/>
                      <a:pt x="22562" y="35894"/>
                      <a:pt x="22624" y="35885"/>
                    </a:cubicBezTo>
                    <a:cubicBezTo>
                      <a:pt x="22642" y="35879"/>
                      <a:pt x="22660" y="35877"/>
                      <a:pt x="22676" y="35877"/>
                    </a:cubicBezTo>
                    <a:cubicBezTo>
                      <a:pt x="22742" y="35877"/>
                      <a:pt x="22799" y="35915"/>
                      <a:pt x="22856" y="35965"/>
                    </a:cubicBezTo>
                    <a:cubicBezTo>
                      <a:pt x="22722" y="35974"/>
                      <a:pt x="22642" y="36027"/>
                      <a:pt x="22910" y="36259"/>
                    </a:cubicBezTo>
                    <a:cubicBezTo>
                      <a:pt x="22910" y="36250"/>
                      <a:pt x="22910" y="36108"/>
                      <a:pt x="22928" y="36036"/>
                    </a:cubicBezTo>
                    <a:cubicBezTo>
                      <a:pt x="23017" y="36135"/>
                      <a:pt x="23097" y="36259"/>
                      <a:pt x="23177" y="36304"/>
                    </a:cubicBezTo>
                    <a:cubicBezTo>
                      <a:pt x="23195" y="36295"/>
                      <a:pt x="23204" y="36286"/>
                      <a:pt x="23213" y="36277"/>
                    </a:cubicBezTo>
                    <a:cubicBezTo>
                      <a:pt x="23241" y="36288"/>
                      <a:pt x="23272" y="36296"/>
                      <a:pt x="23312" y="36296"/>
                    </a:cubicBezTo>
                    <a:cubicBezTo>
                      <a:pt x="23337" y="36296"/>
                      <a:pt x="23366" y="36293"/>
                      <a:pt x="23400" y="36286"/>
                    </a:cubicBezTo>
                    <a:cubicBezTo>
                      <a:pt x="23418" y="36295"/>
                      <a:pt x="23436" y="36304"/>
                      <a:pt x="23454" y="36304"/>
                    </a:cubicBezTo>
                    <a:cubicBezTo>
                      <a:pt x="23445" y="36259"/>
                      <a:pt x="23391" y="36197"/>
                      <a:pt x="23338" y="36126"/>
                    </a:cubicBezTo>
                    <a:cubicBezTo>
                      <a:pt x="23356" y="36063"/>
                      <a:pt x="23418" y="36001"/>
                      <a:pt x="23481" y="35956"/>
                    </a:cubicBezTo>
                    <a:cubicBezTo>
                      <a:pt x="23534" y="35956"/>
                      <a:pt x="23588" y="35947"/>
                      <a:pt x="23641" y="35938"/>
                    </a:cubicBezTo>
                    <a:lnTo>
                      <a:pt x="23644" y="35938"/>
                    </a:lnTo>
                    <a:cubicBezTo>
                      <a:pt x="23613" y="35962"/>
                      <a:pt x="23548" y="36268"/>
                      <a:pt x="23498" y="36268"/>
                    </a:cubicBezTo>
                    <a:cubicBezTo>
                      <a:pt x="23543" y="36268"/>
                      <a:pt x="23597" y="36277"/>
                      <a:pt x="23650" y="36277"/>
                    </a:cubicBezTo>
                    <a:cubicBezTo>
                      <a:pt x="23650" y="36277"/>
                      <a:pt x="23650" y="36286"/>
                      <a:pt x="23659" y="36286"/>
                    </a:cubicBezTo>
                    <a:cubicBezTo>
                      <a:pt x="23677" y="36286"/>
                      <a:pt x="23686" y="36286"/>
                      <a:pt x="23695" y="36277"/>
                    </a:cubicBezTo>
                    <a:cubicBezTo>
                      <a:pt x="23793" y="36282"/>
                      <a:pt x="23899" y="36288"/>
                      <a:pt x="23998" y="36288"/>
                    </a:cubicBezTo>
                    <a:cubicBezTo>
                      <a:pt x="24070" y="36288"/>
                      <a:pt x="24138" y="36285"/>
                      <a:pt x="24194" y="36277"/>
                    </a:cubicBezTo>
                    <a:cubicBezTo>
                      <a:pt x="24332" y="36260"/>
                      <a:pt x="24262" y="36027"/>
                      <a:pt x="24394" y="36027"/>
                    </a:cubicBezTo>
                    <a:cubicBezTo>
                      <a:pt x="24398" y="36027"/>
                      <a:pt x="24403" y="36027"/>
                      <a:pt x="24408" y="36027"/>
                    </a:cubicBezTo>
                    <a:cubicBezTo>
                      <a:pt x="24453" y="36036"/>
                      <a:pt x="24640" y="36152"/>
                      <a:pt x="24631" y="36161"/>
                    </a:cubicBezTo>
                    <a:cubicBezTo>
                      <a:pt x="24606" y="36178"/>
                      <a:pt x="24584" y="36184"/>
                      <a:pt x="24564" y="36184"/>
                    </a:cubicBezTo>
                    <a:cubicBezTo>
                      <a:pt x="24504" y="36184"/>
                      <a:pt x="24471" y="36122"/>
                      <a:pt x="24439" y="36122"/>
                    </a:cubicBezTo>
                    <a:cubicBezTo>
                      <a:pt x="24415" y="36122"/>
                      <a:pt x="24391" y="36158"/>
                      <a:pt x="24355" y="36286"/>
                    </a:cubicBezTo>
                    <a:cubicBezTo>
                      <a:pt x="24417" y="36286"/>
                      <a:pt x="24498" y="36295"/>
                      <a:pt x="24569" y="36295"/>
                    </a:cubicBezTo>
                    <a:cubicBezTo>
                      <a:pt x="24551" y="36322"/>
                      <a:pt x="24524" y="36340"/>
                      <a:pt x="24489" y="36349"/>
                    </a:cubicBezTo>
                    <a:cubicBezTo>
                      <a:pt x="24653" y="36382"/>
                      <a:pt x="24749" y="36396"/>
                      <a:pt x="24801" y="36396"/>
                    </a:cubicBezTo>
                    <a:cubicBezTo>
                      <a:pt x="24901" y="36396"/>
                      <a:pt x="24839" y="36345"/>
                      <a:pt x="24792" y="36286"/>
                    </a:cubicBezTo>
                    <a:cubicBezTo>
                      <a:pt x="24881" y="36268"/>
                      <a:pt x="24953" y="36250"/>
                      <a:pt x="25024" y="36206"/>
                    </a:cubicBezTo>
                    <a:cubicBezTo>
                      <a:pt x="25008" y="36206"/>
                      <a:pt x="24825" y="36032"/>
                      <a:pt x="24796" y="36032"/>
                    </a:cubicBezTo>
                    <a:cubicBezTo>
                      <a:pt x="24793" y="36032"/>
                      <a:pt x="24792" y="36034"/>
                      <a:pt x="24792" y="36036"/>
                    </a:cubicBezTo>
                    <a:cubicBezTo>
                      <a:pt x="24792" y="36027"/>
                      <a:pt x="24792" y="36027"/>
                      <a:pt x="24792" y="36027"/>
                    </a:cubicBezTo>
                    <a:cubicBezTo>
                      <a:pt x="24846" y="36027"/>
                      <a:pt x="24908" y="36036"/>
                      <a:pt x="24970" y="36036"/>
                    </a:cubicBezTo>
                    <a:cubicBezTo>
                      <a:pt x="25024" y="36090"/>
                      <a:pt x="25077" y="36152"/>
                      <a:pt x="25086" y="36161"/>
                    </a:cubicBezTo>
                    <a:cubicBezTo>
                      <a:pt x="25122" y="36135"/>
                      <a:pt x="25149" y="36108"/>
                      <a:pt x="25176" y="36072"/>
                    </a:cubicBezTo>
                    <a:cubicBezTo>
                      <a:pt x="25292" y="36099"/>
                      <a:pt x="25372" y="36126"/>
                      <a:pt x="25336" y="36161"/>
                    </a:cubicBezTo>
                    <a:cubicBezTo>
                      <a:pt x="25354" y="36161"/>
                      <a:pt x="25416" y="36135"/>
                      <a:pt x="25479" y="36099"/>
                    </a:cubicBezTo>
                    <a:lnTo>
                      <a:pt x="25479" y="36099"/>
                    </a:lnTo>
                    <a:cubicBezTo>
                      <a:pt x="25479" y="36117"/>
                      <a:pt x="25479" y="36143"/>
                      <a:pt x="25470" y="36161"/>
                    </a:cubicBezTo>
                    <a:cubicBezTo>
                      <a:pt x="25532" y="36143"/>
                      <a:pt x="25720" y="36108"/>
                      <a:pt x="25943" y="36063"/>
                    </a:cubicBezTo>
                    <a:lnTo>
                      <a:pt x="25943" y="36063"/>
                    </a:lnTo>
                    <a:cubicBezTo>
                      <a:pt x="25907" y="36099"/>
                      <a:pt x="25880" y="36135"/>
                      <a:pt x="25854" y="36161"/>
                    </a:cubicBezTo>
                    <a:cubicBezTo>
                      <a:pt x="25914" y="36146"/>
                      <a:pt x="26446" y="36093"/>
                      <a:pt x="26631" y="36093"/>
                    </a:cubicBezTo>
                    <a:cubicBezTo>
                      <a:pt x="26658" y="36093"/>
                      <a:pt x="26678" y="36094"/>
                      <a:pt x="26688" y="36097"/>
                    </a:cubicBezTo>
                    <a:lnTo>
                      <a:pt x="26688" y="36097"/>
                    </a:lnTo>
                    <a:cubicBezTo>
                      <a:pt x="26628" y="36069"/>
                      <a:pt x="26594" y="36017"/>
                      <a:pt x="26594" y="35947"/>
                    </a:cubicBezTo>
                    <a:lnTo>
                      <a:pt x="26594" y="35947"/>
                    </a:lnTo>
                    <a:cubicBezTo>
                      <a:pt x="26594" y="35947"/>
                      <a:pt x="26603" y="35956"/>
                      <a:pt x="26603" y="35956"/>
                    </a:cubicBezTo>
                    <a:cubicBezTo>
                      <a:pt x="26603" y="35965"/>
                      <a:pt x="26603" y="35974"/>
                      <a:pt x="26603" y="35974"/>
                    </a:cubicBezTo>
                    <a:cubicBezTo>
                      <a:pt x="26609" y="36016"/>
                      <a:pt x="26859" y="36099"/>
                      <a:pt x="26969" y="36099"/>
                    </a:cubicBezTo>
                    <a:cubicBezTo>
                      <a:pt x="27021" y="36099"/>
                      <a:pt x="27042" y="36080"/>
                      <a:pt x="26987" y="36027"/>
                    </a:cubicBezTo>
                    <a:lnTo>
                      <a:pt x="26987" y="36027"/>
                    </a:lnTo>
                    <a:cubicBezTo>
                      <a:pt x="27094" y="36063"/>
                      <a:pt x="27192" y="36090"/>
                      <a:pt x="27299" y="36117"/>
                    </a:cubicBezTo>
                    <a:cubicBezTo>
                      <a:pt x="27290" y="36143"/>
                      <a:pt x="27272" y="36170"/>
                      <a:pt x="27245" y="36197"/>
                    </a:cubicBezTo>
                    <a:cubicBezTo>
                      <a:pt x="27406" y="36197"/>
                      <a:pt x="27477" y="36179"/>
                      <a:pt x="27495" y="36152"/>
                    </a:cubicBezTo>
                    <a:cubicBezTo>
                      <a:pt x="27593" y="36170"/>
                      <a:pt x="27700" y="36179"/>
                      <a:pt x="27798" y="36179"/>
                    </a:cubicBezTo>
                    <a:cubicBezTo>
                      <a:pt x="27789" y="36197"/>
                      <a:pt x="27781" y="36206"/>
                      <a:pt x="27781" y="36215"/>
                    </a:cubicBezTo>
                    <a:cubicBezTo>
                      <a:pt x="27870" y="36215"/>
                      <a:pt x="27914" y="36197"/>
                      <a:pt x="27941" y="36170"/>
                    </a:cubicBezTo>
                    <a:cubicBezTo>
                      <a:pt x="28075" y="36152"/>
                      <a:pt x="28209" y="36117"/>
                      <a:pt x="28325" y="36054"/>
                    </a:cubicBezTo>
                    <a:cubicBezTo>
                      <a:pt x="28440" y="36054"/>
                      <a:pt x="28263" y="36223"/>
                      <a:pt x="28253" y="36224"/>
                    </a:cubicBezTo>
                    <a:lnTo>
                      <a:pt x="28253" y="36224"/>
                    </a:lnTo>
                    <a:cubicBezTo>
                      <a:pt x="28405" y="36215"/>
                      <a:pt x="28503" y="36134"/>
                      <a:pt x="28548" y="36010"/>
                    </a:cubicBezTo>
                    <a:lnTo>
                      <a:pt x="28548" y="36010"/>
                    </a:lnTo>
                    <a:cubicBezTo>
                      <a:pt x="28548" y="36167"/>
                      <a:pt x="28507" y="36203"/>
                      <a:pt x="28525" y="36203"/>
                    </a:cubicBezTo>
                    <a:cubicBezTo>
                      <a:pt x="28539" y="36203"/>
                      <a:pt x="28586" y="36183"/>
                      <a:pt x="28708" y="36179"/>
                    </a:cubicBezTo>
                    <a:cubicBezTo>
                      <a:pt x="28762" y="36179"/>
                      <a:pt x="29003" y="36135"/>
                      <a:pt x="29065" y="36108"/>
                    </a:cubicBezTo>
                    <a:lnTo>
                      <a:pt x="29065" y="36108"/>
                    </a:lnTo>
                    <a:cubicBezTo>
                      <a:pt x="29065" y="36108"/>
                      <a:pt x="29064" y="36108"/>
                      <a:pt x="29064" y="36108"/>
                    </a:cubicBezTo>
                    <a:cubicBezTo>
                      <a:pt x="29031" y="36108"/>
                      <a:pt x="29413" y="35795"/>
                      <a:pt x="29413" y="35760"/>
                    </a:cubicBezTo>
                    <a:cubicBezTo>
                      <a:pt x="29472" y="35818"/>
                      <a:pt x="29530" y="35858"/>
                      <a:pt x="29588" y="35858"/>
                    </a:cubicBezTo>
                    <a:cubicBezTo>
                      <a:pt x="29610" y="35858"/>
                      <a:pt x="29632" y="35852"/>
                      <a:pt x="29654" y="35840"/>
                    </a:cubicBezTo>
                    <a:lnTo>
                      <a:pt x="29654" y="35840"/>
                    </a:lnTo>
                    <a:cubicBezTo>
                      <a:pt x="29723" y="35949"/>
                      <a:pt x="29694" y="36014"/>
                      <a:pt x="29640" y="36014"/>
                    </a:cubicBezTo>
                    <a:cubicBezTo>
                      <a:pt x="29597" y="36014"/>
                      <a:pt x="29538" y="35972"/>
                      <a:pt x="29503" y="35876"/>
                    </a:cubicBezTo>
                    <a:lnTo>
                      <a:pt x="29503" y="35876"/>
                    </a:lnTo>
                    <a:cubicBezTo>
                      <a:pt x="29500" y="35891"/>
                      <a:pt x="29270" y="36197"/>
                      <a:pt x="29261" y="36206"/>
                    </a:cubicBezTo>
                    <a:cubicBezTo>
                      <a:pt x="29289" y="36207"/>
                      <a:pt x="29317" y="36207"/>
                      <a:pt x="29345" y="36207"/>
                    </a:cubicBezTo>
                    <a:cubicBezTo>
                      <a:pt x="29581" y="36207"/>
                      <a:pt x="29805" y="36174"/>
                      <a:pt x="30029" y="36135"/>
                    </a:cubicBezTo>
                    <a:cubicBezTo>
                      <a:pt x="30130" y="36195"/>
                      <a:pt x="30257" y="36276"/>
                      <a:pt x="30307" y="36276"/>
                    </a:cubicBezTo>
                    <a:cubicBezTo>
                      <a:pt x="30346" y="36276"/>
                      <a:pt x="30339" y="36229"/>
                      <a:pt x="30243" y="36090"/>
                    </a:cubicBezTo>
                    <a:cubicBezTo>
                      <a:pt x="30261" y="36090"/>
                      <a:pt x="30270" y="36090"/>
                      <a:pt x="30287" y="36081"/>
                    </a:cubicBezTo>
                    <a:cubicBezTo>
                      <a:pt x="30430" y="36179"/>
                      <a:pt x="30680" y="36322"/>
                      <a:pt x="30787" y="36322"/>
                    </a:cubicBezTo>
                    <a:cubicBezTo>
                      <a:pt x="30793" y="36322"/>
                      <a:pt x="30799" y="36322"/>
                      <a:pt x="30804" y="36322"/>
                    </a:cubicBezTo>
                    <a:cubicBezTo>
                      <a:pt x="30992" y="36322"/>
                      <a:pt x="31130" y="36184"/>
                      <a:pt x="31260" y="36063"/>
                    </a:cubicBezTo>
                    <a:cubicBezTo>
                      <a:pt x="31290" y="36065"/>
                      <a:pt x="31319" y="36066"/>
                      <a:pt x="31347" y="36066"/>
                    </a:cubicBezTo>
                    <a:cubicBezTo>
                      <a:pt x="31457" y="36066"/>
                      <a:pt x="31547" y="36049"/>
                      <a:pt x="31626" y="35992"/>
                    </a:cubicBezTo>
                    <a:lnTo>
                      <a:pt x="31626" y="35992"/>
                    </a:lnTo>
                    <a:cubicBezTo>
                      <a:pt x="31626" y="36076"/>
                      <a:pt x="31632" y="36160"/>
                      <a:pt x="31617" y="36160"/>
                    </a:cubicBezTo>
                    <a:cubicBezTo>
                      <a:pt x="31615" y="36160"/>
                      <a:pt x="31612" y="36157"/>
                      <a:pt x="31608" y="36152"/>
                    </a:cubicBezTo>
                    <a:lnTo>
                      <a:pt x="31608" y="36152"/>
                    </a:lnTo>
                    <a:cubicBezTo>
                      <a:pt x="31657" y="36290"/>
                      <a:pt x="31752" y="36336"/>
                      <a:pt x="31863" y="36336"/>
                    </a:cubicBezTo>
                    <a:cubicBezTo>
                      <a:pt x="31931" y="36336"/>
                      <a:pt x="32006" y="36319"/>
                      <a:pt x="32080" y="36295"/>
                    </a:cubicBezTo>
                    <a:cubicBezTo>
                      <a:pt x="32088" y="36299"/>
                      <a:pt x="32095" y="36301"/>
                      <a:pt x="32103" y="36301"/>
                    </a:cubicBezTo>
                    <a:cubicBezTo>
                      <a:pt x="32115" y="36301"/>
                      <a:pt x="32127" y="36297"/>
                      <a:pt x="32143" y="36286"/>
                    </a:cubicBezTo>
                    <a:cubicBezTo>
                      <a:pt x="32152" y="36286"/>
                      <a:pt x="32152" y="36277"/>
                      <a:pt x="32152" y="36268"/>
                    </a:cubicBezTo>
                    <a:cubicBezTo>
                      <a:pt x="32306" y="36211"/>
                      <a:pt x="32454" y="36132"/>
                      <a:pt x="32559" y="36132"/>
                    </a:cubicBezTo>
                    <a:cubicBezTo>
                      <a:pt x="32570" y="36132"/>
                      <a:pt x="32580" y="36133"/>
                      <a:pt x="32589" y="36135"/>
                    </a:cubicBezTo>
                    <a:cubicBezTo>
                      <a:pt x="32598" y="36099"/>
                      <a:pt x="32589" y="36081"/>
                      <a:pt x="32571" y="36072"/>
                    </a:cubicBezTo>
                    <a:cubicBezTo>
                      <a:pt x="32696" y="36045"/>
                      <a:pt x="32455" y="35992"/>
                      <a:pt x="32643" y="35974"/>
                    </a:cubicBezTo>
                    <a:cubicBezTo>
                      <a:pt x="32455" y="35867"/>
                      <a:pt x="32527" y="35796"/>
                      <a:pt x="32500" y="35617"/>
                    </a:cubicBezTo>
                    <a:lnTo>
                      <a:pt x="32500" y="35617"/>
                    </a:lnTo>
                    <a:cubicBezTo>
                      <a:pt x="32500" y="35617"/>
                      <a:pt x="32494" y="35617"/>
                      <a:pt x="32488" y="35621"/>
                    </a:cubicBezTo>
                    <a:lnTo>
                      <a:pt x="32488" y="35621"/>
                    </a:lnTo>
                    <a:cubicBezTo>
                      <a:pt x="32531" y="35586"/>
                      <a:pt x="32582" y="35544"/>
                      <a:pt x="32634" y="35510"/>
                    </a:cubicBezTo>
                    <a:cubicBezTo>
                      <a:pt x="32643" y="35515"/>
                      <a:pt x="32651" y="35517"/>
                      <a:pt x="32660" y="35517"/>
                    </a:cubicBezTo>
                    <a:cubicBezTo>
                      <a:pt x="32669" y="35517"/>
                      <a:pt x="32678" y="35515"/>
                      <a:pt x="32687" y="35510"/>
                    </a:cubicBezTo>
                    <a:lnTo>
                      <a:pt x="32687" y="35510"/>
                    </a:lnTo>
                    <a:cubicBezTo>
                      <a:pt x="32669" y="35537"/>
                      <a:pt x="32660" y="35564"/>
                      <a:pt x="32651" y="35581"/>
                    </a:cubicBezTo>
                    <a:cubicBezTo>
                      <a:pt x="32651" y="35581"/>
                      <a:pt x="32651" y="35590"/>
                      <a:pt x="32651" y="35590"/>
                    </a:cubicBezTo>
                    <a:cubicBezTo>
                      <a:pt x="32571" y="35876"/>
                      <a:pt x="32955" y="35804"/>
                      <a:pt x="33017" y="35920"/>
                    </a:cubicBezTo>
                    <a:cubicBezTo>
                      <a:pt x="33026" y="35929"/>
                      <a:pt x="33026" y="35947"/>
                      <a:pt x="33026" y="35956"/>
                    </a:cubicBezTo>
                    <a:cubicBezTo>
                      <a:pt x="32955" y="35956"/>
                      <a:pt x="32901" y="35965"/>
                      <a:pt x="32928" y="36019"/>
                    </a:cubicBezTo>
                    <a:cubicBezTo>
                      <a:pt x="32857" y="36054"/>
                      <a:pt x="32776" y="36081"/>
                      <a:pt x="32785" y="36108"/>
                    </a:cubicBezTo>
                    <a:cubicBezTo>
                      <a:pt x="32795" y="36141"/>
                      <a:pt x="32851" y="36151"/>
                      <a:pt x="32919" y="36151"/>
                    </a:cubicBezTo>
                    <a:cubicBezTo>
                      <a:pt x="32979" y="36151"/>
                      <a:pt x="33047" y="36143"/>
                      <a:pt x="33097" y="36135"/>
                    </a:cubicBezTo>
                    <a:lnTo>
                      <a:pt x="33142" y="36135"/>
                    </a:lnTo>
                    <a:cubicBezTo>
                      <a:pt x="33078" y="36218"/>
                      <a:pt x="33066" y="36250"/>
                      <a:pt x="33090" y="36250"/>
                    </a:cubicBezTo>
                    <a:cubicBezTo>
                      <a:pt x="33164" y="36250"/>
                      <a:pt x="33594" y="35922"/>
                      <a:pt x="33757" y="35922"/>
                    </a:cubicBezTo>
                    <a:cubicBezTo>
                      <a:pt x="33782" y="35922"/>
                      <a:pt x="33801" y="35929"/>
                      <a:pt x="33811" y="35947"/>
                    </a:cubicBezTo>
                    <a:cubicBezTo>
                      <a:pt x="33863" y="35786"/>
                      <a:pt x="33910" y="35727"/>
                      <a:pt x="33949" y="35727"/>
                    </a:cubicBezTo>
                    <a:cubicBezTo>
                      <a:pt x="33963" y="35727"/>
                      <a:pt x="33977" y="35736"/>
                      <a:pt x="33990" y="35751"/>
                    </a:cubicBezTo>
                    <a:cubicBezTo>
                      <a:pt x="33945" y="35787"/>
                      <a:pt x="33918" y="35831"/>
                      <a:pt x="33918" y="35858"/>
                    </a:cubicBezTo>
                    <a:cubicBezTo>
                      <a:pt x="33964" y="35845"/>
                      <a:pt x="33995" y="35837"/>
                      <a:pt x="34016" y="35837"/>
                    </a:cubicBezTo>
                    <a:cubicBezTo>
                      <a:pt x="34023" y="35837"/>
                      <a:pt x="34029" y="35838"/>
                      <a:pt x="34034" y="35840"/>
                    </a:cubicBezTo>
                    <a:cubicBezTo>
                      <a:pt x="34043" y="35849"/>
                      <a:pt x="34043" y="35867"/>
                      <a:pt x="34043" y="35885"/>
                    </a:cubicBezTo>
                    <a:cubicBezTo>
                      <a:pt x="34025" y="35938"/>
                      <a:pt x="33936" y="36027"/>
                      <a:pt x="34061" y="36027"/>
                    </a:cubicBezTo>
                    <a:cubicBezTo>
                      <a:pt x="34061" y="36099"/>
                      <a:pt x="34043" y="36170"/>
                      <a:pt x="34016" y="36215"/>
                    </a:cubicBezTo>
                    <a:cubicBezTo>
                      <a:pt x="34088" y="36174"/>
                      <a:pt x="34175" y="36121"/>
                      <a:pt x="34232" y="36121"/>
                    </a:cubicBezTo>
                    <a:cubicBezTo>
                      <a:pt x="34271" y="36121"/>
                      <a:pt x="34297" y="36146"/>
                      <a:pt x="34294" y="36216"/>
                    </a:cubicBezTo>
                    <a:lnTo>
                      <a:pt x="34294" y="36216"/>
                    </a:lnTo>
                    <a:cubicBezTo>
                      <a:pt x="34296" y="36198"/>
                      <a:pt x="34302" y="36184"/>
                      <a:pt x="34302" y="36170"/>
                    </a:cubicBezTo>
                    <a:cubicBezTo>
                      <a:pt x="34307" y="36178"/>
                      <a:pt x="34316" y="36181"/>
                      <a:pt x="34327" y="36181"/>
                    </a:cubicBezTo>
                    <a:cubicBezTo>
                      <a:pt x="34356" y="36181"/>
                      <a:pt x="34401" y="36158"/>
                      <a:pt x="34427" y="36126"/>
                    </a:cubicBezTo>
                    <a:cubicBezTo>
                      <a:pt x="34391" y="36117"/>
                      <a:pt x="34346" y="36099"/>
                      <a:pt x="34302" y="36090"/>
                    </a:cubicBezTo>
                    <a:lnTo>
                      <a:pt x="34302" y="36090"/>
                    </a:lnTo>
                    <a:cubicBezTo>
                      <a:pt x="34302" y="36031"/>
                      <a:pt x="34302" y="35980"/>
                      <a:pt x="34311" y="35929"/>
                    </a:cubicBezTo>
                    <a:cubicBezTo>
                      <a:pt x="34391" y="35894"/>
                      <a:pt x="34445" y="35849"/>
                      <a:pt x="34445" y="35804"/>
                    </a:cubicBezTo>
                    <a:cubicBezTo>
                      <a:pt x="34445" y="35796"/>
                      <a:pt x="34445" y="35787"/>
                      <a:pt x="34445" y="35778"/>
                    </a:cubicBezTo>
                    <a:cubicBezTo>
                      <a:pt x="34471" y="35778"/>
                      <a:pt x="34489" y="35769"/>
                      <a:pt x="34516" y="35769"/>
                    </a:cubicBezTo>
                    <a:cubicBezTo>
                      <a:pt x="34534" y="35769"/>
                      <a:pt x="34552" y="35760"/>
                      <a:pt x="34569" y="35760"/>
                    </a:cubicBezTo>
                    <a:lnTo>
                      <a:pt x="34605" y="35760"/>
                    </a:lnTo>
                    <a:cubicBezTo>
                      <a:pt x="34659" y="35760"/>
                      <a:pt x="34480" y="36259"/>
                      <a:pt x="34480" y="36304"/>
                    </a:cubicBezTo>
                    <a:cubicBezTo>
                      <a:pt x="34587" y="36304"/>
                      <a:pt x="34650" y="36170"/>
                      <a:pt x="34703" y="36045"/>
                    </a:cubicBezTo>
                    <a:cubicBezTo>
                      <a:pt x="34730" y="36054"/>
                      <a:pt x="34766" y="36063"/>
                      <a:pt x="34801" y="36072"/>
                    </a:cubicBezTo>
                    <a:cubicBezTo>
                      <a:pt x="34757" y="36117"/>
                      <a:pt x="34712" y="36188"/>
                      <a:pt x="34659" y="36304"/>
                    </a:cubicBezTo>
                    <a:cubicBezTo>
                      <a:pt x="34704" y="36304"/>
                      <a:pt x="34840" y="36329"/>
                      <a:pt x="34944" y="36329"/>
                    </a:cubicBezTo>
                    <a:cubicBezTo>
                      <a:pt x="35004" y="36329"/>
                      <a:pt x="35053" y="36321"/>
                      <a:pt x="35069" y="36295"/>
                    </a:cubicBezTo>
                    <a:cubicBezTo>
                      <a:pt x="35087" y="36268"/>
                      <a:pt x="35114" y="36242"/>
                      <a:pt x="35140" y="36197"/>
                    </a:cubicBezTo>
                    <a:cubicBezTo>
                      <a:pt x="35158" y="36215"/>
                      <a:pt x="35176" y="36233"/>
                      <a:pt x="35203" y="36259"/>
                    </a:cubicBezTo>
                    <a:cubicBezTo>
                      <a:pt x="35203" y="36251"/>
                      <a:pt x="35195" y="35998"/>
                      <a:pt x="35246" y="35998"/>
                    </a:cubicBezTo>
                    <a:cubicBezTo>
                      <a:pt x="35249" y="35998"/>
                      <a:pt x="35253" y="35999"/>
                      <a:pt x="35256" y="36001"/>
                    </a:cubicBezTo>
                    <a:cubicBezTo>
                      <a:pt x="35265" y="36001"/>
                      <a:pt x="35274" y="36010"/>
                      <a:pt x="35274" y="36019"/>
                    </a:cubicBezTo>
                    <a:cubicBezTo>
                      <a:pt x="35247" y="36143"/>
                      <a:pt x="35230" y="36242"/>
                      <a:pt x="35239" y="36242"/>
                    </a:cubicBezTo>
                    <a:cubicBezTo>
                      <a:pt x="35246" y="36245"/>
                      <a:pt x="35255" y="36247"/>
                      <a:pt x="35265" y="36247"/>
                    </a:cubicBezTo>
                    <a:cubicBezTo>
                      <a:pt x="35304" y="36247"/>
                      <a:pt x="35360" y="36221"/>
                      <a:pt x="35417" y="36179"/>
                    </a:cubicBezTo>
                    <a:cubicBezTo>
                      <a:pt x="35457" y="36245"/>
                      <a:pt x="35502" y="36297"/>
                      <a:pt x="35592" y="36297"/>
                    </a:cubicBezTo>
                    <a:cubicBezTo>
                      <a:pt x="35623" y="36297"/>
                      <a:pt x="35659" y="36291"/>
                      <a:pt x="35702" y="36277"/>
                    </a:cubicBezTo>
                    <a:cubicBezTo>
                      <a:pt x="35542" y="36170"/>
                      <a:pt x="35676" y="36001"/>
                      <a:pt x="35801" y="35947"/>
                    </a:cubicBezTo>
                    <a:lnTo>
                      <a:pt x="35925" y="35947"/>
                    </a:lnTo>
                    <a:cubicBezTo>
                      <a:pt x="35899" y="36001"/>
                      <a:pt x="35836" y="36268"/>
                      <a:pt x="35792" y="36268"/>
                    </a:cubicBezTo>
                    <a:cubicBezTo>
                      <a:pt x="35913" y="36279"/>
                      <a:pt x="36079" y="36287"/>
                      <a:pt x="36232" y="36287"/>
                    </a:cubicBezTo>
                    <a:cubicBezTo>
                      <a:pt x="36326" y="36287"/>
                      <a:pt x="36416" y="36284"/>
                      <a:pt x="36487" y="36277"/>
                    </a:cubicBezTo>
                    <a:cubicBezTo>
                      <a:pt x="36532" y="36268"/>
                      <a:pt x="36550" y="36233"/>
                      <a:pt x="36568" y="36197"/>
                    </a:cubicBezTo>
                    <a:cubicBezTo>
                      <a:pt x="36595" y="36215"/>
                      <a:pt x="36621" y="36242"/>
                      <a:pt x="36648" y="36259"/>
                    </a:cubicBezTo>
                    <a:cubicBezTo>
                      <a:pt x="36648" y="36268"/>
                      <a:pt x="36648" y="36277"/>
                      <a:pt x="36648" y="36286"/>
                    </a:cubicBezTo>
                    <a:cubicBezTo>
                      <a:pt x="36723" y="36293"/>
                      <a:pt x="36807" y="36299"/>
                      <a:pt x="36894" y="36299"/>
                    </a:cubicBezTo>
                    <a:cubicBezTo>
                      <a:pt x="37042" y="36299"/>
                      <a:pt x="37196" y="36280"/>
                      <a:pt x="37314" y="36208"/>
                    </a:cubicBezTo>
                    <a:lnTo>
                      <a:pt x="37314" y="36208"/>
                    </a:lnTo>
                    <a:cubicBezTo>
                      <a:pt x="37339" y="36215"/>
                      <a:pt x="37362" y="36215"/>
                      <a:pt x="37371" y="36215"/>
                    </a:cubicBezTo>
                    <a:cubicBezTo>
                      <a:pt x="37478" y="36229"/>
                      <a:pt x="37580" y="36235"/>
                      <a:pt x="37682" y="36235"/>
                    </a:cubicBezTo>
                    <a:cubicBezTo>
                      <a:pt x="37835" y="36235"/>
                      <a:pt x="37986" y="36222"/>
                      <a:pt x="38147" y="36206"/>
                    </a:cubicBezTo>
                    <a:cubicBezTo>
                      <a:pt x="38290" y="36152"/>
                      <a:pt x="38423" y="36099"/>
                      <a:pt x="38557" y="36027"/>
                    </a:cubicBezTo>
                    <a:cubicBezTo>
                      <a:pt x="38629" y="36108"/>
                      <a:pt x="38700" y="36161"/>
                      <a:pt x="38798" y="36197"/>
                    </a:cubicBezTo>
                    <a:cubicBezTo>
                      <a:pt x="38727" y="36026"/>
                      <a:pt x="38758" y="35974"/>
                      <a:pt x="38837" y="35974"/>
                    </a:cubicBezTo>
                    <a:cubicBezTo>
                      <a:pt x="38857" y="35974"/>
                      <a:pt x="38880" y="35978"/>
                      <a:pt x="38905" y="35983"/>
                    </a:cubicBezTo>
                    <a:cubicBezTo>
                      <a:pt x="38932" y="36010"/>
                      <a:pt x="39030" y="36054"/>
                      <a:pt x="39128" y="36081"/>
                    </a:cubicBezTo>
                    <a:cubicBezTo>
                      <a:pt x="39244" y="36135"/>
                      <a:pt x="39360" y="36188"/>
                      <a:pt x="39423" y="36197"/>
                    </a:cubicBezTo>
                    <a:cubicBezTo>
                      <a:pt x="39470" y="36203"/>
                      <a:pt x="39523" y="36206"/>
                      <a:pt x="39578" y="36206"/>
                    </a:cubicBezTo>
                    <a:cubicBezTo>
                      <a:pt x="39690" y="36206"/>
                      <a:pt x="39815" y="36194"/>
                      <a:pt x="39940" y="36170"/>
                    </a:cubicBezTo>
                    <a:cubicBezTo>
                      <a:pt x="39980" y="36172"/>
                      <a:pt x="40019" y="36173"/>
                      <a:pt x="40057" y="36173"/>
                    </a:cubicBezTo>
                    <a:cubicBezTo>
                      <a:pt x="40181" y="36173"/>
                      <a:pt x="40295" y="36162"/>
                      <a:pt x="40404" y="36135"/>
                    </a:cubicBezTo>
                    <a:lnTo>
                      <a:pt x="40404" y="36135"/>
                    </a:lnTo>
                    <a:cubicBezTo>
                      <a:pt x="40395" y="36161"/>
                      <a:pt x="40377" y="36188"/>
                      <a:pt x="40359" y="36215"/>
                    </a:cubicBezTo>
                    <a:cubicBezTo>
                      <a:pt x="40391" y="36225"/>
                      <a:pt x="40812" y="36239"/>
                      <a:pt x="41179" y="36239"/>
                    </a:cubicBezTo>
                    <a:cubicBezTo>
                      <a:pt x="41429" y="36239"/>
                      <a:pt x="41654" y="36233"/>
                      <a:pt x="41715" y="36215"/>
                    </a:cubicBezTo>
                    <a:cubicBezTo>
                      <a:pt x="41929" y="36143"/>
                      <a:pt x="42001" y="35965"/>
                      <a:pt x="42126" y="35813"/>
                    </a:cubicBezTo>
                    <a:cubicBezTo>
                      <a:pt x="42132" y="35876"/>
                      <a:pt x="42151" y="35917"/>
                      <a:pt x="42200" y="35917"/>
                    </a:cubicBezTo>
                    <a:cubicBezTo>
                      <a:pt x="42220" y="35917"/>
                      <a:pt x="42245" y="35910"/>
                      <a:pt x="42277" y="35894"/>
                    </a:cubicBezTo>
                    <a:cubicBezTo>
                      <a:pt x="42304" y="35929"/>
                      <a:pt x="42331" y="35965"/>
                      <a:pt x="42349" y="35983"/>
                    </a:cubicBezTo>
                    <a:cubicBezTo>
                      <a:pt x="42313" y="36045"/>
                      <a:pt x="42268" y="36108"/>
                      <a:pt x="42277" y="36108"/>
                    </a:cubicBezTo>
                    <a:cubicBezTo>
                      <a:pt x="42388" y="36168"/>
                      <a:pt x="42545" y="36275"/>
                      <a:pt x="42600" y="36275"/>
                    </a:cubicBezTo>
                    <a:cubicBezTo>
                      <a:pt x="42643" y="36275"/>
                      <a:pt x="42626" y="36212"/>
                      <a:pt x="42482" y="36019"/>
                    </a:cubicBezTo>
                    <a:lnTo>
                      <a:pt x="42482" y="36019"/>
                    </a:lnTo>
                    <a:cubicBezTo>
                      <a:pt x="42589" y="36099"/>
                      <a:pt x="42937" y="36322"/>
                      <a:pt x="43080" y="36322"/>
                    </a:cubicBezTo>
                    <a:cubicBezTo>
                      <a:pt x="43086" y="36322"/>
                      <a:pt x="43091" y="36322"/>
                      <a:pt x="43096" y="36322"/>
                    </a:cubicBezTo>
                    <a:cubicBezTo>
                      <a:pt x="43293" y="36322"/>
                      <a:pt x="43432" y="36167"/>
                      <a:pt x="43580" y="36036"/>
                    </a:cubicBezTo>
                    <a:cubicBezTo>
                      <a:pt x="43696" y="36019"/>
                      <a:pt x="43812" y="36001"/>
                      <a:pt x="43919" y="35974"/>
                    </a:cubicBezTo>
                    <a:lnTo>
                      <a:pt x="43919" y="35974"/>
                    </a:lnTo>
                    <a:cubicBezTo>
                      <a:pt x="43919" y="36058"/>
                      <a:pt x="43925" y="36162"/>
                      <a:pt x="43910" y="36162"/>
                    </a:cubicBezTo>
                    <a:cubicBezTo>
                      <a:pt x="43908" y="36162"/>
                      <a:pt x="43905" y="36159"/>
                      <a:pt x="43901" y="36152"/>
                    </a:cubicBezTo>
                    <a:lnTo>
                      <a:pt x="43901" y="36152"/>
                    </a:lnTo>
                    <a:cubicBezTo>
                      <a:pt x="43952" y="36289"/>
                      <a:pt x="44044" y="36336"/>
                      <a:pt x="44154" y="36336"/>
                    </a:cubicBezTo>
                    <a:cubicBezTo>
                      <a:pt x="44330" y="36336"/>
                      <a:pt x="44551" y="36216"/>
                      <a:pt x="44722" y="36161"/>
                    </a:cubicBezTo>
                    <a:cubicBezTo>
                      <a:pt x="44756" y="36169"/>
                      <a:pt x="44790" y="36172"/>
                      <a:pt x="44823" y="36172"/>
                    </a:cubicBezTo>
                    <a:cubicBezTo>
                      <a:pt x="44910" y="36172"/>
                      <a:pt x="44994" y="36149"/>
                      <a:pt x="45078" y="36117"/>
                    </a:cubicBezTo>
                    <a:cubicBezTo>
                      <a:pt x="45089" y="36144"/>
                      <a:pt x="45138" y="36153"/>
                      <a:pt x="45198" y="36153"/>
                    </a:cubicBezTo>
                    <a:cubicBezTo>
                      <a:pt x="45296" y="36153"/>
                      <a:pt x="45422" y="36128"/>
                      <a:pt x="45444" y="36117"/>
                    </a:cubicBezTo>
                    <a:lnTo>
                      <a:pt x="45444" y="36117"/>
                    </a:lnTo>
                    <a:cubicBezTo>
                      <a:pt x="45366" y="36214"/>
                      <a:pt x="45351" y="36251"/>
                      <a:pt x="45375" y="36251"/>
                    </a:cubicBezTo>
                    <a:cubicBezTo>
                      <a:pt x="45448" y="36251"/>
                      <a:pt x="45878" y="35920"/>
                      <a:pt x="46047" y="35920"/>
                    </a:cubicBezTo>
                    <a:cubicBezTo>
                      <a:pt x="46073" y="35920"/>
                      <a:pt x="46093" y="35928"/>
                      <a:pt x="46104" y="35947"/>
                    </a:cubicBezTo>
                    <a:cubicBezTo>
                      <a:pt x="46122" y="35894"/>
                      <a:pt x="46131" y="35858"/>
                      <a:pt x="46149" y="35822"/>
                    </a:cubicBezTo>
                    <a:cubicBezTo>
                      <a:pt x="46203" y="35831"/>
                      <a:pt x="46265" y="35840"/>
                      <a:pt x="46336" y="35849"/>
                    </a:cubicBezTo>
                    <a:cubicBezTo>
                      <a:pt x="46363" y="35965"/>
                      <a:pt x="46363" y="36135"/>
                      <a:pt x="46310" y="36215"/>
                    </a:cubicBezTo>
                    <a:cubicBezTo>
                      <a:pt x="46382" y="36174"/>
                      <a:pt x="46468" y="36121"/>
                      <a:pt x="46525" y="36121"/>
                    </a:cubicBezTo>
                    <a:cubicBezTo>
                      <a:pt x="46565" y="36121"/>
                      <a:pt x="46591" y="36146"/>
                      <a:pt x="46587" y="36219"/>
                    </a:cubicBezTo>
                    <a:lnTo>
                      <a:pt x="46587" y="36219"/>
                    </a:lnTo>
                    <a:cubicBezTo>
                      <a:pt x="46594" y="36109"/>
                      <a:pt x="46587" y="36007"/>
                      <a:pt x="46604" y="35929"/>
                    </a:cubicBezTo>
                    <a:cubicBezTo>
                      <a:pt x="46702" y="35956"/>
                      <a:pt x="46782" y="35992"/>
                      <a:pt x="46863" y="36010"/>
                    </a:cubicBezTo>
                    <a:cubicBezTo>
                      <a:pt x="46818" y="36143"/>
                      <a:pt x="46773" y="36286"/>
                      <a:pt x="46773" y="36304"/>
                    </a:cubicBezTo>
                    <a:cubicBezTo>
                      <a:pt x="46889" y="36304"/>
                      <a:pt x="46952" y="36152"/>
                      <a:pt x="47005" y="36027"/>
                    </a:cubicBezTo>
                    <a:cubicBezTo>
                      <a:pt x="47139" y="36019"/>
                      <a:pt x="47273" y="35929"/>
                      <a:pt x="47460" y="35680"/>
                    </a:cubicBezTo>
                    <a:lnTo>
                      <a:pt x="47460" y="35680"/>
                    </a:lnTo>
                    <a:cubicBezTo>
                      <a:pt x="47434" y="35715"/>
                      <a:pt x="47451" y="35867"/>
                      <a:pt x="47478" y="35983"/>
                    </a:cubicBezTo>
                    <a:cubicBezTo>
                      <a:pt x="47460" y="35974"/>
                      <a:pt x="47434" y="35974"/>
                      <a:pt x="47398" y="35974"/>
                    </a:cubicBezTo>
                    <a:cubicBezTo>
                      <a:pt x="47362" y="36045"/>
                      <a:pt x="47327" y="36108"/>
                      <a:pt x="47282" y="36179"/>
                    </a:cubicBezTo>
                    <a:cubicBezTo>
                      <a:pt x="47245" y="36086"/>
                      <a:pt x="47204" y="36039"/>
                      <a:pt x="47160" y="36039"/>
                    </a:cubicBezTo>
                    <a:cubicBezTo>
                      <a:pt x="47098" y="36039"/>
                      <a:pt x="47030" y="36128"/>
                      <a:pt x="46952" y="36304"/>
                    </a:cubicBezTo>
                    <a:cubicBezTo>
                      <a:pt x="46997" y="36304"/>
                      <a:pt x="47129" y="36329"/>
                      <a:pt x="47233" y="36329"/>
                    </a:cubicBezTo>
                    <a:cubicBezTo>
                      <a:pt x="47293" y="36329"/>
                      <a:pt x="47343" y="36321"/>
                      <a:pt x="47362" y="36295"/>
                    </a:cubicBezTo>
                    <a:cubicBezTo>
                      <a:pt x="47389" y="36250"/>
                      <a:pt x="47469" y="36152"/>
                      <a:pt x="47496" y="36072"/>
                    </a:cubicBezTo>
                    <a:cubicBezTo>
                      <a:pt x="47505" y="36108"/>
                      <a:pt x="47505" y="36126"/>
                      <a:pt x="47514" y="36143"/>
                    </a:cubicBezTo>
                    <a:cubicBezTo>
                      <a:pt x="47523" y="36135"/>
                      <a:pt x="47532" y="36135"/>
                      <a:pt x="47541" y="36135"/>
                    </a:cubicBezTo>
                    <a:cubicBezTo>
                      <a:pt x="47532" y="36197"/>
                      <a:pt x="47523" y="36242"/>
                      <a:pt x="47523" y="36242"/>
                    </a:cubicBezTo>
                    <a:cubicBezTo>
                      <a:pt x="47532" y="36246"/>
                      <a:pt x="47543" y="36248"/>
                      <a:pt x="47555" y="36248"/>
                    </a:cubicBezTo>
                    <a:cubicBezTo>
                      <a:pt x="47640" y="36248"/>
                      <a:pt x="47773" y="36142"/>
                      <a:pt x="47844" y="36063"/>
                    </a:cubicBezTo>
                    <a:cubicBezTo>
                      <a:pt x="47978" y="36027"/>
                      <a:pt x="48121" y="35992"/>
                      <a:pt x="48263" y="35956"/>
                    </a:cubicBezTo>
                    <a:cubicBezTo>
                      <a:pt x="48504" y="35992"/>
                      <a:pt x="48754" y="36099"/>
                      <a:pt x="48959" y="36268"/>
                    </a:cubicBezTo>
                    <a:cubicBezTo>
                      <a:pt x="48959" y="36242"/>
                      <a:pt x="48807" y="36045"/>
                      <a:pt x="48656" y="35840"/>
                    </a:cubicBezTo>
                    <a:cubicBezTo>
                      <a:pt x="48745" y="35813"/>
                      <a:pt x="48825" y="35787"/>
                      <a:pt x="48906" y="35751"/>
                    </a:cubicBezTo>
                    <a:cubicBezTo>
                      <a:pt x="49013" y="35840"/>
                      <a:pt x="49102" y="35911"/>
                      <a:pt x="49102" y="35929"/>
                    </a:cubicBezTo>
                    <a:cubicBezTo>
                      <a:pt x="48745" y="35992"/>
                      <a:pt x="49593" y="36206"/>
                      <a:pt x="49664" y="36215"/>
                    </a:cubicBezTo>
                    <a:cubicBezTo>
                      <a:pt x="49771" y="36229"/>
                      <a:pt x="49874" y="36235"/>
                      <a:pt x="49976" y="36235"/>
                    </a:cubicBezTo>
                    <a:cubicBezTo>
                      <a:pt x="50128" y="36235"/>
                      <a:pt x="50279" y="36222"/>
                      <a:pt x="50440" y="36206"/>
                    </a:cubicBezTo>
                    <a:cubicBezTo>
                      <a:pt x="50583" y="36152"/>
                      <a:pt x="50717" y="36099"/>
                      <a:pt x="50850" y="36027"/>
                    </a:cubicBezTo>
                    <a:cubicBezTo>
                      <a:pt x="50922" y="36108"/>
                      <a:pt x="50993" y="36161"/>
                      <a:pt x="51091" y="36197"/>
                    </a:cubicBezTo>
                    <a:cubicBezTo>
                      <a:pt x="51021" y="36032"/>
                      <a:pt x="51049" y="35977"/>
                      <a:pt x="51124" y="35977"/>
                    </a:cubicBezTo>
                    <a:cubicBezTo>
                      <a:pt x="51269" y="35977"/>
                      <a:pt x="51587" y="36179"/>
                      <a:pt x="51716" y="36197"/>
                    </a:cubicBezTo>
                    <a:cubicBezTo>
                      <a:pt x="51760" y="36202"/>
                      <a:pt x="51809" y="36205"/>
                      <a:pt x="51861" y="36205"/>
                    </a:cubicBezTo>
                    <a:cubicBezTo>
                      <a:pt x="52159" y="36205"/>
                      <a:pt x="52565" y="36122"/>
                      <a:pt x="52777" y="36001"/>
                    </a:cubicBezTo>
                    <a:lnTo>
                      <a:pt x="52777" y="36001"/>
                    </a:lnTo>
                    <a:cubicBezTo>
                      <a:pt x="52742" y="36072"/>
                      <a:pt x="52697" y="36143"/>
                      <a:pt x="52652" y="36215"/>
                    </a:cubicBezTo>
                    <a:cubicBezTo>
                      <a:pt x="52684" y="36225"/>
                      <a:pt x="53105" y="36239"/>
                      <a:pt x="53473" y="36239"/>
                    </a:cubicBezTo>
                    <a:cubicBezTo>
                      <a:pt x="53722" y="36239"/>
                      <a:pt x="53947" y="36233"/>
                      <a:pt x="54008" y="36215"/>
                    </a:cubicBezTo>
                    <a:cubicBezTo>
                      <a:pt x="54312" y="36117"/>
                      <a:pt x="54330" y="35787"/>
                      <a:pt x="54615" y="35653"/>
                    </a:cubicBezTo>
                    <a:cubicBezTo>
                      <a:pt x="54676" y="35624"/>
                      <a:pt x="54739" y="35613"/>
                      <a:pt x="54800" y="35613"/>
                    </a:cubicBezTo>
                    <a:cubicBezTo>
                      <a:pt x="54996" y="35613"/>
                      <a:pt x="55185" y="35724"/>
                      <a:pt x="55324" y="35724"/>
                    </a:cubicBezTo>
                    <a:cubicBezTo>
                      <a:pt x="55426" y="35724"/>
                      <a:pt x="55502" y="35664"/>
                      <a:pt x="55534" y="35457"/>
                    </a:cubicBezTo>
                    <a:cubicBezTo>
                      <a:pt x="55538" y="35451"/>
                      <a:pt x="55542" y="35449"/>
                      <a:pt x="55547" y="35449"/>
                    </a:cubicBezTo>
                    <a:cubicBezTo>
                      <a:pt x="55603" y="35449"/>
                      <a:pt x="55695" y="35823"/>
                      <a:pt x="55703" y="35831"/>
                    </a:cubicBezTo>
                    <a:cubicBezTo>
                      <a:pt x="55790" y="35787"/>
                      <a:pt x="55834" y="35767"/>
                      <a:pt x="55854" y="35767"/>
                    </a:cubicBezTo>
                    <a:cubicBezTo>
                      <a:pt x="55902" y="35767"/>
                      <a:pt x="55812" y="35882"/>
                      <a:pt x="55837" y="36045"/>
                    </a:cubicBezTo>
                    <a:cubicBezTo>
                      <a:pt x="56069" y="36010"/>
                      <a:pt x="56301" y="35956"/>
                      <a:pt x="56542" y="35903"/>
                    </a:cubicBezTo>
                    <a:cubicBezTo>
                      <a:pt x="56399" y="35635"/>
                      <a:pt x="56194" y="35358"/>
                      <a:pt x="56194" y="35037"/>
                    </a:cubicBezTo>
                    <a:lnTo>
                      <a:pt x="56194" y="35037"/>
                    </a:lnTo>
                    <a:cubicBezTo>
                      <a:pt x="56542" y="35251"/>
                      <a:pt x="56453" y="35715"/>
                      <a:pt x="56712" y="35974"/>
                    </a:cubicBezTo>
                    <a:cubicBezTo>
                      <a:pt x="56854" y="36119"/>
                      <a:pt x="56982" y="36170"/>
                      <a:pt x="57109" y="36170"/>
                    </a:cubicBezTo>
                    <a:cubicBezTo>
                      <a:pt x="57324" y="36170"/>
                      <a:pt x="57533" y="36023"/>
                      <a:pt x="57791" y="35938"/>
                    </a:cubicBezTo>
                    <a:cubicBezTo>
                      <a:pt x="58016" y="35860"/>
                      <a:pt x="58162" y="35815"/>
                      <a:pt x="58326" y="35815"/>
                    </a:cubicBezTo>
                    <a:cubicBezTo>
                      <a:pt x="58442" y="35815"/>
                      <a:pt x="58567" y="35837"/>
                      <a:pt x="58737" y="35885"/>
                    </a:cubicBezTo>
                    <a:cubicBezTo>
                      <a:pt x="58976" y="35947"/>
                      <a:pt x="59131" y="36026"/>
                      <a:pt x="59274" y="36026"/>
                    </a:cubicBezTo>
                    <a:cubicBezTo>
                      <a:pt x="59419" y="36026"/>
                      <a:pt x="59552" y="35945"/>
                      <a:pt x="59745" y="35680"/>
                    </a:cubicBezTo>
                    <a:lnTo>
                      <a:pt x="59745" y="35680"/>
                    </a:lnTo>
                    <a:cubicBezTo>
                      <a:pt x="59709" y="35733"/>
                      <a:pt x="59780" y="36081"/>
                      <a:pt x="59807" y="36143"/>
                    </a:cubicBezTo>
                    <a:cubicBezTo>
                      <a:pt x="60289" y="36019"/>
                      <a:pt x="60788" y="35920"/>
                      <a:pt x="61252" y="35733"/>
                    </a:cubicBezTo>
                    <a:cubicBezTo>
                      <a:pt x="61145" y="35626"/>
                      <a:pt x="61065" y="35519"/>
                      <a:pt x="60994" y="35385"/>
                    </a:cubicBezTo>
                    <a:lnTo>
                      <a:pt x="60994" y="35385"/>
                    </a:lnTo>
                    <a:cubicBezTo>
                      <a:pt x="61562" y="35454"/>
                      <a:pt x="62087" y="36089"/>
                      <a:pt x="62644" y="36089"/>
                    </a:cubicBezTo>
                    <a:cubicBezTo>
                      <a:pt x="62804" y="36089"/>
                      <a:pt x="62967" y="36036"/>
                      <a:pt x="63135" y="35903"/>
                    </a:cubicBezTo>
                    <a:lnTo>
                      <a:pt x="63135" y="35903"/>
                    </a:lnTo>
                    <a:cubicBezTo>
                      <a:pt x="63076" y="35923"/>
                      <a:pt x="63028" y="35932"/>
                      <a:pt x="62990" y="35932"/>
                    </a:cubicBezTo>
                    <a:cubicBezTo>
                      <a:pt x="62767" y="35932"/>
                      <a:pt x="62870" y="35622"/>
                      <a:pt x="63045" y="35546"/>
                    </a:cubicBezTo>
                    <a:cubicBezTo>
                      <a:pt x="63054" y="35546"/>
                      <a:pt x="63054" y="35546"/>
                      <a:pt x="63063" y="35537"/>
                    </a:cubicBezTo>
                    <a:lnTo>
                      <a:pt x="63224" y="35537"/>
                    </a:lnTo>
                    <a:cubicBezTo>
                      <a:pt x="63188" y="35528"/>
                      <a:pt x="63144" y="35528"/>
                      <a:pt x="63099" y="35528"/>
                    </a:cubicBezTo>
                    <a:cubicBezTo>
                      <a:pt x="63129" y="35520"/>
                      <a:pt x="63159" y="35516"/>
                      <a:pt x="63188" y="35516"/>
                    </a:cubicBezTo>
                    <a:cubicBezTo>
                      <a:pt x="63511" y="35516"/>
                      <a:pt x="63768" y="35972"/>
                      <a:pt x="64110" y="35972"/>
                    </a:cubicBezTo>
                    <a:cubicBezTo>
                      <a:pt x="64182" y="35972"/>
                      <a:pt x="64258" y="35952"/>
                      <a:pt x="64339" y="35903"/>
                    </a:cubicBezTo>
                    <a:cubicBezTo>
                      <a:pt x="63964" y="35903"/>
                      <a:pt x="64054" y="35778"/>
                      <a:pt x="63839" y="35599"/>
                    </a:cubicBezTo>
                    <a:cubicBezTo>
                      <a:pt x="63850" y="35497"/>
                      <a:pt x="63876" y="35462"/>
                      <a:pt x="63913" y="35462"/>
                    </a:cubicBezTo>
                    <a:cubicBezTo>
                      <a:pt x="63995" y="35462"/>
                      <a:pt x="64127" y="35638"/>
                      <a:pt x="64242" y="35638"/>
                    </a:cubicBezTo>
                    <a:cubicBezTo>
                      <a:pt x="64250" y="35638"/>
                      <a:pt x="64259" y="35637"/>
                      <a:pt x="64268" y="35635"/>
                    </a:cubicBezTo>
                    <a:cubicBezTo>
                      <a:pt x="64251" y="35448"/>
                      <a:pt x="64113" y="35399"/>
                      <a:pt x="63969" y="35364"/>
                    </a:cubicBezTo>
                    <a:lnTo>
                      <a:pt x="63969" y="35364"/>
                    </a:lnTo>
                    <a:cubicBezTo>
                      <a:pt x="64032" y="35377"/>
                      <a:pt x="64099" y="35380"/>
                      <a:pt x="64167" y="35380"/>
                    </a:cubicBezTo>
                    <a:cubicBezTo>
                      <a:pt x="64210" y="35380"/>
                      <a:pt x="64254" y="35379"/>
                      <a:pt x="64297" y="35379"/>
                    </a:cubicBezTo>
                    <a:cubicBezTo>
                      <a:pt x="64362" y="35379"/>
                      <a:pt x="64425" y="35381"/>
                      <a:pt x="64482" y="35394"/>
                    </a:cubicBezTo>
                    <a:cubicBezTo>
                      <a:pt x="64348" y="35519"/>
                      <a:pt x="64410" y="35581"/>
                      <a:pt x="64678" y="35581"/>
                    </a:cubicBezTo>
                    <a:cubicBezTo>
                      <a:pt x="64770" y="35618"/>
                      <a:pt x="64865" y="35636"/>
                      <a:pt x="64959" y="35636"/>
                    </a:cubicBezTo>
                    <a:cubicBezTo>
                      <a:pt x="65048" y="35636"/>
                      <a:pt x="65136" y="35621"/>
                      <a:pt x="65222" y="35590"/>
                    </a:cubicBezTo>
                    <a:cubicBezTo>
                      <a:pt x="65071" y="35564"/>
                      <a:pt x="64963" y="35474"/>
                      <a:pt x="64910" y="35349"/>
                    </a:cubicBezTo>
                    <a:cubicBezTo>
                      <a:pt x="64946" y="35198"/>
                      <a:pt x="65329" y="35126"/>
                      <a:pt x="65418" y="35002"/>
                    </a:cubicBezTo>
                    <a:cubicBezTo>
                      <a:pt x="65668" y="34671"/>
                      <a:pt x="64562" y="35019"/>
                      <a:pt x="65436" y="34618"/>
                    </a:cubicBezTo>
                    <a:cubicBezTo>
                      <a:pt x="65417" y="34585"/>
                      <a:pt x="65393" y="34571"/>
                      <a:pt x="65363" y="34571"/>
                    </a:cubicBezTo>
                    <a:cubicBezTo>
                      <a:pt x="65215" y="34571"/>
                      <a:pt x="64951" y="34929"/>
                      <a:pt x="64746" y="34929"/>
                    </a:cubicBezTo>
                    <a:cubicBezTo>
                      <a:pt x="64688" y="34929"/>
                      <a:pt x="64634" y="34899"/>
                      <a:pt x="64589" y="34823"/>
                    </a:cubicBezTo>
                    <a:cubicBezTo>
                      <a:pt x="64919" y="34618"/>
                      <a:pt x="64642" y="34796"/>
                      <a:pt x="64749" y="34440"/>
                    </a:cubicBezTo>
                    <a:cubicBezTo>
                      <a:pt x="64758" y="34413"/>
                      <a:pt x="64723" y="33958"/>
                      <a:pt x="64732" y="33958"/>
                    </a:cubicBezTo>
                    <a:lnTo>
                      <a:pt x="64732" y="33958"/>
                    </a:lnTo>
                    <a:cubicBezTo>
                      <a:pt x="64972" y="34113"/>
                      <a:pt x="64761" y="34476"/>
                      <a:pt x="64958" y="34476"/>
                    </a:cubicBezTo>
                    <a:cubicBezTo>
                      <a:pt x="64988" y="34476"/>
                      <a:pt x="65028" y="34467"/>
                      <a:pt x="65079" y="34448"/>
                    </a:cubicBezTo>
                    <a:cubicBezTo>
                      <a:pt x="65044" y="34395"/>
                      <a:pt x="65026" y="34332"/>
                      <a:pt x="65026" y="34261"/>
                    </a:cubicBezTo>
                    <a:lnTo>
                      <a:pt x="65026" y="34261"/>
                    </a:lnTo>
                    <a:cubicBezTo>
                      <a:pt x="65071" y="34279"/>
                      <a:pt x="65111" y="34288"/>
                      <a:pt x="65144" y="34288"/>
                    </a:cubicBezTo>
                    <a:cubicBezTo>
                      <a:pt x="65208" y="34288"/>
                      <a:pt x="65249" y="34255"/>
                      <a:pt x="65267" y="34190"/>
                    </a:cubicBezTo>
                    <a:cubicBezTo>
                      <a:pt x="65213" y="34127"/>
                      <a:pt x="65017" y="34092"/>
                      <a:pt x="64990" y="34020"/>
                    </a:cubicBezTo>
                    <a:cubicBezTo>
                      <a:pt x="64973" y="33980"/>
                      <a:pt x="64996" y="33964"/>
                      <a:pt x="65037" y="33964"/>
                    </a:cubicBezTo>
                    <a:cubicBezTo>
                      <a:pt x="65121" y="33964"/>
                      <a:pt x="65278" y="34033"/>
                      <a:pt x="65309" y="34103"/>
                    </a:cubicBezTo>
                    <a:lnTo>
                      <a:pt x="65309" y="34103"/>
                    </a:lnTo>
                    <a:cubicBezTo>
                      <a:pt x="65281" y="34030"/>
                      <a:pt x="65089" y="33493"/>
                      <a:pt x="64986" y="33493"/>
                    </a:cubicBezTo>
                    <a:cubicBezTo>
                      <a:pt x="64978" y="33493"/>
                      <a:pt x="64970" y="33496"/>
                      <a:pt x="64963" y="33503"/>
                    </a:cubicBezTo>
                    <a:cubicBezTo>
                      <a:pt x="64937" y="33529"/>
                      <a:pt x="64911" y="33813"/>
                      <a:pt x="64944" y="33840"/>
                    </a:cubicBezTo>
                    <a:lnTo>
                      <a:pt x="64944" y="33840"/>
                    </a:lnTo>
                    <a:cubicBezTo>
                      <a:pt x="64598" y="33609"/>
                      <a:pt x="64696" y="33449"/>
                      <a:pt x="64999" y="33289"/>
                    </a:cubicBezTo>
                    <a:cubicBezTo>
                      <a:pt x="65030" y="33273"/>
                      <a:pt x="65059" y="33266"/>
                      <a:pt x="65087" y="33266"/>
                    </a:cubicBezTo>
                    <a:cubicBezTo>
                      <a:pt x="65235" y="33266"/>
                      <a:pt x="65348" y="33454"/>
                      <a:pt x="65419" y="33454"/>
                    </a:cubicBezTo>
                    <a:cubicBezTo>
                      <a:pt x="65468" y="33454"/>
                      <a:pt x="65495" y="33362"/>
                      <a:pt x="65499" y="33048"/>
                    </a:cubicBezTo>
                    <a:lnTo>
                      <a:pt x="65499" y="33048"/>
                    </a:lnTo>
                    <a:cubicBezTo>
                      <a:pt x="65463" y="33155"/>
                      <a:pt x="65418" y="33244"/>
                      <a:pt x="65347" y="33333"/>
                    </a:cubicBezTo>
                    <a:cubicBezTo>
                      <a:pt x="65338" y="33101"/>
                      <a:pt x="65490" y="32923"/>
                      <a:pt x="65517" y="32700"/>
                    </a:cubicBezTo>
                    <a:lnTo>
                      <a:pt x="65517" y="32700"/>
                    </a:lnTo>
                    <a:cubicBezTo>
                      <a:pt x="65392" y="32764"/>
                      <a:pt x="65341" y="32790"/>
                      <a:pt x="65322" y="32790"/>
                    </a:cubicBezTo>
                    <a:cubicBezTo>
                      <a:pt x="65278" y="32790"/>
                      <a:pt x="65387" y="32658"/>
                      <a:pt x="65178" y="32504"/>
                    </a:cubicBezTo>
                    <a:cubicBezTo>
                      <a:pt x="65119" y="32463"/>
                      <a:pt x="65068" y="32325"/>
                      <a:pt x="65032" y="32325"/>
                    </a:cubicBezTo>
                    <a:cubicBezTo>
                      <a:pt x="65014" y="32325"/>
                      <a:pt x="64999" y="32361"/>
                      <a:pt x="64990" y="32468"/>
                    </a:cubicBezTo>
                    <a:cubicBezTo>
                      <a:pt x="64985" y="32363"/>
                      <a:pt x="64989" y="32320"/>
                      <a:pt x="64982" y="32320"/>
                    </a:cubicBezTo>
                    <a:cubicBezTo>
                      <a:pt x="64978" y="32320"/>
                      <a:pt x="64968" y="32342"/>
                      <a:pt x="64946" y="32379"/>
                    </a:cubicBezTo>
                    <a:cubicBezTo>
                      <a:pt x="64946" y="32174"/>
                      <a:pt x="65115" y="32245"/>
                      <a:pt x="64910" y="32040"/>
                    </a:cubicBezTo>
                    <a:cubicBezTo>
                      <a:pt x="64895" y="32026"/>
                      <a:pt x="64877" y="32021"/>
                      <a:pt x="64857" y="32021"/>
                    </a:cubicBezTo>
                    <a:cubicBezTo>
                      <a:pt x="64755" y="32021"/>
                      <a:pt x="64599" y="32165"/>
                      <a:pt x="64569" y="32165"/>
                    </a:cubicBezTo>
                    <a:cubicBezTo>
                      <a:pt x="64555" y="32165"/>
                      <a:pt x="64572" y="32129"/>
                      <a:pt x="64642" y="32022"/>
                    </a:cubicBezTo>
                    <a:cubicBezTo>
                      <a:pt x="64328" y="31909"/>
                      <a:pt x="64210" y="31628"/>
                      <a:pt x="64500" y="31628"/>
                    </a:cubicBezTo>
                    <a:cubicBezTo>
                      <a:pt x="64531" y="31628"/>
                      <a:pt x="64566" y="31631"/>
                      <a:pt x="64607" y="31638"/>
                    </a:cubicBezTo>
                    <a:cubicBezTo>
                      <a:pt x="64839" y="31674"/>
                      <a:pt x="65017" y="32111"/>
                      <a:pt x="65231" y="32120"/>
                    </a:cubicBezTo>
                    <a:cubicBezTo>
                      <a:pt x="65240" y="32093"/>
                      <a:pt x="65195" y="31281"/>
                      <a:pt x="65195" y="31237"/>
                    </a:cubicBezTo>
                    <a:cubicBezTo>
                      <a:pt x="65173" y="31164"/>
                      <a:pt x="65150" y="31126"/>
                      <a:pt x="65130" y="31126"/>
                    </a:cubicBezTo>
                    <a:cubicBezTo>
                      <a:pt x="65118" y="31126"/>
                      <a:pt x="65107" y="31139"/>
                      <a:pt x="65097" y="31166"/>
                    </a:cubicBezTo>
                    <a:cubicBezTo>
                      <a:pt x="65097" y="31148"/>
                      <a:pt x="65097" y="31130"/>
                      <a:pt x="65097" y="31112"/>
                    </a:cubicBezTo>
                    <a:cubicBezTo>
                      <a:pt x="65053" y="31112"/>
                      <a:pt x="64999" y="31299"/>
                      <a:pt x="64937" y="31326"/>
                    </a:cubicBezTo>
                    <a:cubicBezTo>
                      <a:pt x="64983" y="31303"/>
                      <a:pt x="64896" y="30538"/>
                      <a:pt x="65106" y="30538"/>
                    </a:cubicBezTo>
                    <a:cubicBezTo>
                      <a:pt x="65139" y="30538"/>
                      <a:pt x="65181" y="30558"/>
                      <a:pt x="65231" y="30603"/>
                    </a:cubicBezTo>
                    <a:cubicBezTo>
                      <a:pt x="65237" y="30405"/>
                      <a:pt x="65210" y="30339"/>
                      <a:pt x="65170" y="30339"/>
                    </a:cubicBezTo>
                    <a:cubicBezTo>
                      <a:pt x="65094" y="30339"/>
                      <a:pt x="64972" y="30586"/>
                      <a:pt x="64964" y="30586"/>
                    </a:cubicBezTo>
                    <a:cubicBezTo>
                      <a:pt x="64964" y="30586"/>
                      <a:pt x="64964" y="30586"/>
                      <a:pt x="64963" y="30586"/>
                    </a:cubicBezTo>
                    <a:cubicBezTo>
                      <a:pt x="64749" y="30452"/>
                      <a:pt x="65026" y="30247"/>
                      <a:pt x="64981" y="30122"/>
                    </a:cubicBezTo>
                    <a:cubicBezTo>
                      <a:pt x="64981" y="30113"/>
                      <a:pt x="64464" y="29765"/>
                      <a:pt x="64660" y="29720"/>
                    </a:cubicBezTo>
                    <a:cubicBezTo>
                      <a:pt x="64662" y="29720"/>
                      <a:pt x="64665" y="29720"/>
                      <a:pt x="64667" y="29720"/>
                    </a:cubicBezTo>
                    <a:cubicBezTo>
                      <a:pt x="64767" y="29720"/>
                      <a:pt x="65164" y="30024"/>
                      <a:pt x="65263" y="30024"/>
                    </a:cubicBezTo>
                    <a:cubicBezTo>
                      <a:pt x="65276" y="30024"/>
                      <a:pt x="65284" y="30018"/>
                      <a:pt x="65285" y="30006"/>
                    </a:cubicBezTo>
                    <a:cubicBezTo>
                      <a:pt x="65292" y="29912"/>
                      <a:pt x="65074" y="29736"/>
                      <a:pt x="65020" y="29736"/>
                    </a:cubicBezTo>
                    <a:cubicBezTo>
                      <a:pt x="65012" y="29736"/>
                      <a:pt x="65008" y="29739"/>
                      <a:pt x="65008" y="29747"/>
                    </a:cubicBezTo>
                    <a:cubicBezTo>
                      <a:pt x="65008" y="29685"/>
                      <a:pt x="64972" y="29096"/>
                      <a:pt x="65017" y="29096"/>
                    </a:cubicBezTo>
                    <a:lnTo>
                      <a:pt x="65017" y="29096"/>
                    </a:lnTo>
                    <a:cubicBezTo>
                      <a:pt x="64901" y="29096"/>
                      <a:pt x="64910" y="29586"/>
                      <a:pt x="64758" y="29649"/>
                    </a:cubicBezTo>
                    <a:cubicBezTo>
                      <a:pt x="64803" y="29622"/>
                      <a:pt x="64491" y="29426"/>
                      <a:pt x="64473" y="29417"/>
                    </a:cubicBezTo>
                    <a:cubicBezTo>
                      <a:pt x="64473" y="29417"/>
                      <a:pt x="64723" y="29328"/>
                      <a:pt x="64723" y="29328"/>
                    </a:cubicBezTo>
                    <a:cubicBezTo>
                      <a:pt x="64678" y="29230"/>
                      <a:pt x="64642" y="29123"/>
                      <a:pt x="64607" y="29024"/>
                    </a:cubicBezTo>
                    <a:cubicBezTo>
                      <a:pt x="64605" y="29031"/>
                      <a:pt x="64590" y="29035"/>
                      <a:pt x="64566" y="29035"/>
                    </a:cubicBezTo>
                    <a:cubicBezTo>
                      <a:pt x="64430" y="29035"/>
                      <a:pt x="64016" y="28918"/>
                      <a:pt x="64419" y="28614"/>
                    </a:cubicBezTo>
                    <a:lnTo>
                      <a:pt x="64419" y="28614"/>
                    </a:lnTo>
                    <a:cubicBezTo>
                      <a:pt x="64375" y="28677"/>
                      <a:pt x="64375" y="28730"/>
                      <a:pt x="64401" y="28793"/>
                    </a:cubicBezTo>
                    <a:cubicBezTo>
                      <a:pt x="64409" y="28796"/>
                      <a:pt x="64417" y="28798"/>
                      <a:pt x="64425" y="28798"/>
                    </a:cubicBezTo>
                    <a:cubicBezTo>
                      <a:pt x="64555" y="28798"/>
                      <a:pt x="64646" y="28315"/>
                      <a:pt x="64705" y="28239"/>
                    </a:cubicBezTo>
                    <a:cubicBezTo>
                      <a:pt x="64828" y="28096"/>
                      <a:pt x="64925" y="28047"/>
                      <a:pt x="64985" y="28047"/>
                    </a:cubicBezTo>
                    <a:cubicBezTo>
                      <a:pt x="65084" y="28047"/>
                      <a:pt x="65077" y="28184"/>
                      <a:pt x="64910" y="28239"/>
                    </a:cubicBezTo>
                    <a:cubicBezTo>
                      <a:pt x="64910" y="28239"/>
                      <a:pt x="65231" y="28489"/>
                      <a:pt x="65249" y="28498"/>
                    </a:cubicBezTo>
                    <a:cubicBezTo>
                      <a:pt x="65365" y="28266"/>
                      <a:pt x="65401" y="28007"/>
                      <a:pt x="65418" y="27758"/>
                    </a:cubicBezTo>
                    <a:lnTo>
                      <a:pt x="65418" y="27758"/>
                    </a:lnTo>
                    <a:cubicBezTo>
                      <a:pt x="65396" y="27769"/>
                      <a:pt x="65373" y="27774"/>
                      <a:pt x="65349" y="27774"/>
                    </a:cubicBezTo>
                    <a:cubicBezTo>
                      <a:pt x="65117" y="27774"/>
                      <a:pt x="64873" y="27250"/>
                      <a:pt x="64955" y="27080"/>
                    </a:cubicBezTo>
                    <a:cubicBezTo>
                      <a:pt x="64928" y="27053"/>
                      <a:pt x="65294" y="26678"/>
                      <a:pt x="65302" y="26544"/>
                    </a:cubicBezTo>
                    <a:cubicBezTo>
                      <a:pt x="65329" y="26134"/>
                      <a:pt x="64919" y="25875"/>
                      <a:pt x="64598" y="25733"/>
                    </a:cubicBezTo>
                    <a:cubicBezTo>
                      <a:pt x="64667" y="25706"/>
                      <a:pt x="64873" y="25595"/>
                      <a:pt x="64916" y="25524"/>
                    </a:cubicBezTo>
                    <a:lnTo>
                      <a:pt x="64916" y="25524"/>
                    </a:lnTo>
                    <a:cubicBezTo>
                      <a:pt x="64912" y="25530"/>
                      <a:pt x="64906" y="25533"/>
                      <a:pt x="64899" y="25533"/>
                    </a:cubicBezTo>
                    <a:cubicBezTo>
                      <a:pt x="64823" y="25533"/>
                      <a:pt x="64615" y="25180"/>
                      <a:pt x="64607" y="24957"/>
                    </a:cubicBezTo>
                    <a:cubicBezTo>
                      <a:pt x="64596" y="24963"/>
                      <a:pt x="64586" y="24968"/>
                      <a:pt x="64574" y="24968"/>
                    </a:cubicBezTo>
                    <a:cubicBezTo>
                      <a:pt x="64556" y="24968"/>
                      <a:pt x="64536" y="24957"/>
                      <a:pt x="64509" y="24930"/>
                    </a:cubicBezTo>
                    <a:cubicBezTo>
                      <a:pt x="64473" y="24903"/>
                      <a:pt x="64125" y="24805"/>
                      <a:pt x="64250" y="24742"/>
                    </a:cubicBezTo>
                    <a:cubicBezTo>
                      <a:pt x="64255" y="24740"/>
                      <a:pt x="64265" y="24739"/>
                      <a:pt x="64280" y="24739"/>
                    </a:cubicBezTo>
                    <a:cubicBezTo>
                      <a:pt x="64326" y="24739"/>
                      <a:pt x="64414" y="24749"/>
                      <a:pt x="64489" y="24749"/>
                    </a:cubicBezTo>
                    <a:cubicBezTo>
                      <a:pt x="64558" y="24749"/>
                      <a:pt x="64616" y="24740"/>
                      <a:pt x="64616" y="24707"/>
                    </a:cubicBezTo>
                    <a:cubicBezTo>
                      <a:pt x="64616" y="24475"/>
                      <a:pt x="64178" y="24609"/>
                      <a:pt x="64178" y="24314"/>
                    </a:cubicBezTo>
                    <a:cubicBezTo>
                      <a:pt x="64178" y="24296"/>
                      <a:pt x="64410" y="24055"/>
                      <a:pt x="64410" y="24038"/>
                    </a:cubicBezTo>
                    <a:cubicBezTo>
                      <a:pt x="64500" y="23815"/>
                      <a:pt x="64348" y="23877"/>
                      <a:pt x="64348" y="23770"/>
                    </a:cubicBezTo>
                    <a:cubicBezTo>
                      <a:pt x="64348" y="23592"/>
                      <a:pt x="64339" y="23065"/>
                      <a:pt x="64259" y="22914"/>
                    </a:cubicBezTo>
                    <a:cubicBezTo>
                      <a:pt x="64275" y="22914"/>
                      <a:pt x="64550" y="22868"/>
                      <a:pt x="64599" y="22868"/>
                    </a:cubicBezTo>
                    <a:cubicBezTo>
                      <a:pt x="64603" y="22868"/>
                      <a:pt x="64606" y="22868"/>
                      <a:pt x="64607" y="22869"/>
                    </a:cubicBezTo>
                    <a:cubicBezTo>
                      <a:pt x="64545" y="23073"/>
                      <a:pt x="64746" y="23627"/>
                      <a:pt x="64889" y="23627"/>
                    </a:cubicBezTo>
                    <a:cubicBezTo>
                      <a:pt x="64890" y="23627"/>
                      <a:pt x="64891" y="23627"/>
                      <a:pt x="64892" y="23627"/>
                    </a:cubicBezTo>
                    <a:cubicBezTo>
                      <a:pt x="64859" y="23514"/>
                      <a:pt x="64856" y="23480"/>
                      <a:pt x="64870" y="23480"/>
                    </a:cubicBezTo>
                    <a:cubicBezTo>
                      <a:pt x="64892" y="23480"/>
                      <a:pt x="64955" y="23568"/>
                      <a:pt x="64999" y="23568"/>
                    </a:cubicBezTo>
                    <a:cubicBezTo>
                      <a:pt x="65023" y="23568"/>
                      <a:pt x="65042" y="23541"/>
                      <a:pt x="65044" y="23458"/>
                    </a:cubicBezTo>
                    <a:cubicBezTo>
                      <a:pt x="65044" y="23423"/>
                      <a:pt x="64922" y="23074"/>
                      <a:pt x="64842" y="23074"/>
                    </a:cubicBezTo>
                    <a:cubicBezTo>
                      <a:pt x="64841" y="23074"/>
                      <a:pt x="64840" y="23074"/>
                      <a:pt x="64839" y="23074"/>
                    </a:cubicBezTo>
                    <a:cubicBezTo>
                      <a:pt x="64721" y="23083"/>
                      <a:pt x="64880" y="23336"/>
                      <a:pt x="64862" y="23336"/>
                    </a:cubicBezTo>
                    <a:cubicBezTo>
                      <a:pt x="64861" y="23336"/>
                      <a:pt x="64859" y="23335"/>
                      <a:pt x="64856" y="23333"/>
                    </a:cubicBezTo>
                    <a:cubicBezTo>
                      <a:pt x="64794" y="23262"/>
                      <a:pt x="64740" y="23190"/>
                      <a:pt x="64687" y="23110"/>
                    </a:cubicBezTo>
                    <a:lnTo>
                      <a:pt x="64687" y="23110"/>
                    </a:lnTo>
                    <a:cubicBezTo>
                      <a:pt x="64703" y="23115"/>
                      <a:pt x="64716" y="23118"/>
                      <a:pt x="64728" y="23118"/>
                    </a:cubicBezTo>
                    <a:cubicBezTo>
                      <a:pt x="64912" y="23118"/>
                      <a:pt x="64681" y="22506"/>
                      <a:pt x="64577" y="22506"/>
                    </a:cubicBezTo>
                    <a:cubicBezTo>
                      <a:pt x="64568" y="22506"/>
                      <a:pt x="64560" y="22511"/>
                      <a:pt x="64553" y="22521"/>
                    </a:cubicBezTo>
                    <a:cubicBezTo>
                      <a:pt x="64567" y="22499"/>
                      <a:pt x="64585" y="22490"/>
                      <a:pt x="64605" y="22490"/>
                    </a:cubicBezTo>
                    <a:cubicBezTo>
                      <a:pt x="64671" y="22490"/>
                      <a:pt x="64763" y="22591"/>
                      <a:pt x="64835" y="22591"/>
                    </a:cubicBezTo>
                    <a:cubicBezTo>
                      <a:pt x="64860" y="22591"/>
                      <a:pt x="64882" y="22580"/>
                      <a:pt x="64901" y="22548"/>
                    </a:cubicBezTo>
                    <a:lnTo>
                      <a:pt x="64901" y="22548"/>
                    </a:lnTo>
                    <a:cubicBezTo>
                      <a:pt x="64900" y="22550"/>
                      <a:pt x="64898" y="22550"/>
                      <a:pt x="64895" y="22550"/>
                    </a:cubicBezTo>
                    <a:cubicBezTo>
                      <a:pt x="64802" y="22550"/>
                      <a:pt x="63757" y="21815"/>
                      <a:pt x="63946" y="21790"/>
                    </a:cubicBezTo>
                    <a:cubicBezTo>
                      <a:pt x="63955" y="21788"/>
                      <a:pt x="63964" y="21788"/>
                      <a:pt x="63972" y="21788"/>
                    </a:cubicBezTo>
                    <a:cubicBezTo>
                      <a:pt x="64175" y="21788"/>
                      <a:pt x="64249" y="22102"/>
                      <a:pt x="64352" y="22102"/>
                    </a:cubicBezTo>
                    <a:cubicBezTo>
                      <a:pt x="64383" y="22102"/>
                      <a:pt x="64416" y="22075"/>
                      <a:pt x="64455" y="22004"/>
                    </a:cubicBezTo>
                    <a:cubicBezTo>
                      <a:pt x="64456" y="22003"/>
                      <a:pt x="64457" y="22003"/>
                      <a:pt x="64458" y="22003"/>
                    </a:cubicBezTo>
                    <a:cubicBezTo>
                      <a:pt x="64518" y="22003"/>
                      <a:pt x="64570" y="22236"/>
                      <a:pt x="64596" y="22236"/>
                    </a:cubicBezTo>
                    <a:cubicBezTo>
                      <a:pt x="64597" y="22236"/>
                      <a:pt x="64597" y="22236"/>
                      <a:pt x="64598" y="22236"/>
                    </a:cubicBezTo>
                    <a:cubicBezTo>
                      <a:pt x="64607" y="22236"/>
                      <a:pt x="64892" y="22164"/>
                      <a:pt x="64821" y="22155"/>
                    </a:cubicBezTo>
                    <a:cubicBezTo>
                      <a:pt x="64760" y="22147"/>
                      <a:pt x="65092" y="21905"/>
                      <a:pt x="65114" y="21905"/>
                    </a:cubicBezTo>
                    <a:cubicBezTo>
                      <a:pt x="65115" y="21905"/>
                      <a:pt x="65115" y="21905"/>
                      <a:pt x="65115" y="21906"/>
                    </a:cubicBezTo>
                    <a:cubicBezTo>
                      <a:pt x="65115" y="22004"/>
                      <a:pt x="65124" y="22111"/>
                      <a:pt x="65133" y="22209"/>
                    </a:cubicBezTo>
                    <a:cubicBezTo>
                      <a:pt x="65148" y="22214"/>
                      <a:pt x="65162" y="22217"/>
                      <a:pt x="65175" y="22217"/>
                    </a:cubicBezTo>
                    <a:cubicBezTo>
                      <a:pt x="65336" y="22217"/>
                      <a:pt x="65321" y="21836"/>
                      <a:pt x="65329" y="21745"/>
                    </a:cubicBezTo>
                    <a:lnTo>
                      <a:pt x="65329" y="21745"/>
                    </a:lnTo>
                    <a:cubicBezTo>
                      <a:pt x="65290" y="21820"/>
                      <a:pt x="65242" y="21849"/>
                      <a:pt x="65195" y="21849"/>
                    </a:cubicBezTo>
                    <a:cubicBezTo>
                      <a:pt x="65050" y="21849"/>
                      <a:pt x="64905" y="21578"/>
                      <a:pt x="64972" y="21504"/>
                    </a:cubicBezTo>
                    <a:lnTo>
                      <a:pt x="64972" y="21504"/>
                    </a:lnTo>
                    <a:cubicBezTo>
                      <a:pt x="64946" y="21540"/>
                      <a:pt x="65329" y="21656"/>
                      <a:pt x="65329" y="21656"/>
                    </a:cubicBezTo>
                    <a:cubicBezTo>
                      <a:pt x="65356" y="21272"/>
                      <a:pt x="65213" y="21076"/>
                      <a:pt x="65142" y="20799"/>
                    </a:cubicBezTo>
                    <a:lnTo>
                      <a:pt x="65142" y="20799"/>
                    </a:lnTo>
                    <a:cubicBezTo>
                      <a:pt x="65142" y="20800"/>
                      <a:pt x="65142" y="20800"/>
                      <a:pt x="65142" y="20800"/>
                    </a:cubicBezTo>
                    <a:cubicBezTo>
                      <a:pt x="65147" y="20800"/>
                      <a:pt x="65101" y="20435"/>
                      <a:pt x="65154" y="20435"/>
                    </a:cubicBezTo>
                    <a:cubicBezTo>
                      <a:pt x="65164" y="20435"/>
                      <a:pt x="65178" y="20448"/>
                      <a:pt x="65195" y="20478"/>
                    </a:cubicBezTo>
                    <a:cubicBezTo>
                      <a:pt x="65302" y="20657"/>
                      <a:pt x="64990" y="20701"/>
                      <a:pt x="65338" y="20773"/>
                    </a:cubicBezTo>
                    <a:cubicBezTo>
                      <a:pt x="65338" y="20327"/>
                      <a:pt x="65320" y="19872"/>
                      <a:pt x="65320" y="19417"/>
                    </a:cubicBezTo>
                    <a:cubicBezTo>
                      <a:pt x="65187" y="19501"/>
                      <a:pt x="65116" y="19532"/>
                      <a:pt x="65085" y="19532"/>
                    </a:cubicBezTo>
                    <a:cubicBezTo>
                      <a:pt x="65010" y="19532"/>
                      <a:pt x="65183" y="19349"/>
                      <a:pt x="65293" y="19349"/>
                    </a:cubicBezTo>
                    <a:cubicBezTo>
                      <a:pt x="65302" y="19349"/>
                      <a:pt x="65312" y="19351"/>
                      <a:pt x="65320" y="19354"/>
                    </a:cubicBezTo>
                    <a:cubicBezTo>
                      <a:pt x="65264" y="19215"/>
                      <a:pt x="65247" y="19140"/>
                      <a:pt x="65263" y="19140"/>
                    </a:cubicBezTo>
                    <a:lnTo>
                      <a:pt x="65263" y="19140"/>
                    </a:lnTo>
                    <a:cubicBezTo>
                      <a:pt x="65268" y="19140"/>
                      <a:pt x="65274" y="19146"/>
                      <a:pt x="65283" y="19156"/>
                    </a:cubicBezTo>
                    <a:lnTo>
                      <a:pt x="65283" y="19156"/>
                    </a:lnTo>
                    <a:cubicBezTo>
                      <a:pt x="65214" y="19072"/>
                      <a:pt x="64665" y="18087"/>
                      <a:pt x="64616" y="18087"/>
                    </a:cubicBezTo>
                    <a:cubicBezTo>
                      <a:pt x="64616" y="18087"/>
                      <a:pt x="64616" y="18087"/>
                      <a:pt x="64616" y="18087"/>
                    </a:cubicBezTo>
                    <a:cubicBezTo>
                      <a:pt x="64619" y="18086"/>
                      <a:pt x="64623" y="18086"/>
                      <a:pt x="64627" y="18086"/>
                    </a:cubicBezTo>
                    <a:cubicBezTo>
                      <a:pt x="64732" y="18086"/>
                      <a:pt x="64858" y="18418"/>
                      <a:pt x="64910" y="18435"/>
                    </a:cubicBezTo>
                    <a:cubicBezTo>
                      <a:pt x="65044" y="18417"/>
                      <a:pt x="65356" y="18105"/>
                      <a:pt x="65356" y="17962"/>
                    </a:cubicBezTo>
                    <a:cubicBezTo>
                      <a:pt x="65240" y="17962"/>
                      <a:pt x="65133" y="17989"/>
                      <a:pt x="65026" y="18034"/>
                    </a:cubicBezTo>
                    <a:cubicBezTo>
                      <a:pt x="65044" y="17846"/>
                      <a:pt x="65160" y="17606"/>
                      <a:pt x="65106" y="17418"/>
                    </a:cubicBezTo>
                    <a:lnTo>
                      <a:pt x="65106" y="17418"/>
                    </a:lnTo>
                    <a:cubicBezTo>
                      <a:pt x="64999" y="17543"/>
                      <a:pt x="64937" y="17677"/>
                      <a:pt x="64937" y="17846"/>
                    </a:cubicBezTo>
                    <a:lnTo>
                      <a:pt x="64937" y="17757"/>
                    </a:lnTo>
                    <a:cubicBezTo>
                      <a:pt x="64937" y="17846"/>
                      <a:pt x="64856" y="17936"/>
                      <a:pt x="64856" y="18016"/>
                    </a:cubicBezTo>
                    <a:cubicBezTo>
                      <a:pt x="64856" y="17588"/>
                      <a:pt x="65160" y="17436"/>
                      <a:pt x="65249" y="17168"/>
                    </a:cubicBezTo>
                    <a:cubicBezTo>
                      <a:pt x="65285" y="17079"/>
                      <a:pt x="65338" y="16990"/>
                      <a:pt x="65356" y="16874"/>
                    </a:cubicBezTo>
                    <a:cubicBezTo>
                      <a:pt x="65363" y="16809"/>
                      <a:pt x="65201" y="16703"/>
                      <a:pt x="65129" y="16703"/>
                    </a:cubicBezTo>
                    <a:cubicBezTo>
                      <a:pt x="65112" y="16703"/>
                      <a:pt x="65101" y="16709"/>
                      <a:pt x="65097" y="16722"/>
                    </a:cubicBezTo>
                    <a:cubicBezTo>
                      <a:pt x="65109" y="16530"/>
                      <a:pt x="65117" y="16422"/>
                      <a:pt x="65175" y="16422"/>
                    </a:cubicBezTo>
                    <a:cubicBezTo>
                      <a:pt x="65207" y="16422"/>
                      <a:pt x="65252" y="16452"/>
                      <a:pt x="65320" y="16517"/>
                    </a:cubicBezTo>
                    <a:cubicBezTo>
                      <a:pt x="65387" y="16365"/>
                      <a:pt x="65442" y="16155"/>
                      <a:pt x="65376" y="16155"/>
                    </a:cubicBezTo>
                    <a:cubicBezTo>
                      <a:pt x="65346" y="16155"/>
                      <a:pt x="65289" y="16201"/>
                      <a:pt x="65195" y="16321"/>
                    </a:cubicBezTo>
                    <a:cubicBezTo>
                      <a:pt x="65195" y="16312"/>
                      <a:pt x="65169" y="15857"/>
                      <a:pt x="65115" y="15795"/>
                    </a:cubicBezTo>
                    <a:lnTo>
                      <a:pt x="65115" y="15795"/>
                    </a:lnTo>
                    <a:cubicBezTo>
                      <a:pt x="65174" y="15808"/>
                      <a:pt x="65233" y="15816"/>
                      <a:pt x="65291" y="15816"/>
                    </a:cubicBezTo>
                    <a:cubicBezTo>
                      <a:pt x="65313" y="15816"/>
                      <a:pt x="65334" y="15815"/>
                      <a:pt x="65356" y="15812"/>
                    </a:cubicBezTo>
                    <a:cubicBezTo>
                      <a:pt x="65322" y="15804"/>
                      <a:pt x="65555" y="15237"/>
                      <a:pt x="65200" y="15237"/>
                    </a:cubicBezTo>
                    <a:cubicBezTo>
                      <a:pt x="65182" y="15237"/>
                      <a:pt x="65163" y="15239"/>
                      <a:pt x="65142" y="15242"/>
                    </a:cubicBezTo>
                    <a:cubicBezTo>
                      <a:pt x="65258" y="15215"/>
                      <a:pt x="65356" y="15170"/>
                      <a:pt x="65445" y="15090"/>
                    </a:cubicBezTo>
                    <a:cubicBezTo>
                      <a:pt x="65378" y="15010"/>
                      <a:pt x="65323" y="14970"/>
                      <a:pt x="65279" y="14970"/>
                    </a:cubicBezTo>
                    <a:cubicBezTo>
                      <a:pt x="65229" y="14970"/>
                      <a:pt x="65192" y="15021"/>
                      <a:pt x="65169" y="15126"/>
                    </a:cubicBezTo>
                    <a:cubicBezTo>
                      <a:pt x="65053" y="15027"/>
                      <a:pt x="64955" y="14903"/>
                      <a:pt x="64865" y="14778"/>
                    </a:cubicBezTo>
                    <a:lnTo>
                      <a:pt x="64865" y="14778"/>
                    </a:lnTo>
                    <a:cubicBezTo>
                      <a:pt x="64865" y="14778"/>
                      <a:pt x="65347" y="14911"/>
                      <a:pt x="65401" y="14911"/>
                    </a:cubicBezTo>
                    <a:cubicBezTo>
                      <a:pt x="65418" y="14911"/>
                      <a:pt x="65392" y="14519"/>
                      <a:pt x="65338" y="14501"/>
                    </a:cubicBezTo>
                    <a:cubicBezTo>
                      <a:pt x="65222" y="14546"/>
                      <a:pt x="65115" y="14599"/>
                      <a:pt x="65017" y="14688"/>
                    </a:cubicBezTo>
                    <a:cubicBezTo>
                      <a:pt x="64964" y="14671"/>
                      <a:pt x="65375" y="14189"/>
                      <a:pt x="65383" y="14189"/>
                    </a:cubicBezTo>
                    <a:cubicBezTo>
                      <a:pt x="65383" y="14189"/>
                      <a:pt x="65383" y="14189"/>
                      <a:pt x="65383" y="14189"/>
                    </a:cubicBezTo>
                    <a:cubicBezTo>
                      <a:pt x="65508" y="13912"/>
                      <a:pt x="65445" y="13689"/>
                      <a:pt x="65427" y="13359"/>
                    </a:cubicBezTo>
                    <a:lnTo>
                      <a:pt x="65427" y="13359"/>
                    </a:lnTo>
                    <a:cubicBezTo>
                      <a:pt x="65376" y="13376"/>
                      <a:pt x="65270" y="13441"/>
                      <a:pt x="65186" y="13441"/>
                    </a:cubicBezTo>
                    <a:cubicBezTo>
                      <a:pt x="65139" y="13441"/>
                      <a:pt x="65099" y="13420"/>
                      <a:pt x="65079" y="13359"/>
                    </a:cubicBezTo>
                    <a:cubicBezTo>
                      <a:pt x="65179" y="13217"/>
                      <a:pt x="65231" y="13193"/>
                      <a:pt x="65265" y="13193"/>
                    </a:cubicBezTo>
                    <a:cubicBezTo>
                      <a:pt x="65283" y="13193"/>
                      <a:pt x="65295" y="13199"/>
                      <a:pt x="65307" y="13199"/>
                    </a:cubicBezTo>
                    <a:cubicBezTo>
                      <a:pt x="65332" y="13199"/>
                      <a:pt x="65351" y="13166"/>
                      <a:pt x="65410" y="12949"/>
                    </a:cubicBezTo>
                    <a:cubicBezTo>
                      <a:pt x="65472" y="12699"/>
                      <a:pt x="65374" y="12307"/>
                      <a:pt x="65365" y="12048"/>
                    </a:cubicBezTo>
                    <a:cubicBezTo>
                      <a:pt x="65343" y="12048"/>
                      <a:pt x="65211" y="12170"/>
                      <a:pt x="65142" y="12170"/>
                    </a:cubicBezTo>
                    <a:cubicBezTo>
                      <a:pt x="65126" y="12170"/>
                      <a:pt x="65113" y="12163"/>
                      <a:pt x="65106" y="12146"/>
                    </a:cubicBezTo>
                    <a:cubicBezTo>
                      <a:pt x="65097" y="12110"/>
                      <a:pt x="64910" y="11968"/>
                      <a:pt x="65026" y="11941"/>
                    </a:cubicBezTo>
                    <a:lnTo>
                      <a:pt x="65026" y="11941"/>
                    </a:lnTo>
                    <a:cubicBezTo>
                      <a:pt x="65085" y="12006"/>
                      <a:pt x="65148" y="12040"/>
                      <a:pt x="65204" y="12040"/>
                    </a:cubicBezTo>
                    <a:cubicBezTo>
                      <a:pt x="65293" y="12040"/>
                      <a:pt x="65361" y="11955"/>
                      <a:pt x="65356" y="11780"/>
                    </a:cubicBezTo>
                    <a:lnTo>
                      <a:pt x="65356" y="11780"/>
                    </a:lnTo>
                    <a:cubicBezTo>
                      <a:pt x="65355" y="11780"/>
                      <a:pt x="65354" y="11780"/>
                      <a:pt x="65352" y="11780"/>
                    </a:cubicBezTo>
                    <a:cubicBezTo>
                      <a:pt x="65290" y="11780"/>
                      <a:pt x="64959" y="11633"/>
                      <a:pt x="65127" y="11633"/>
                    </a:cubicBezTo>
                    <a:cubicBezTo>
                      <a:pt x="65169" y="11633"/>
                      <a:pt x="65241" y="11642"/>
                      <a:pt x="65356" y="11664"/>
                    </a:cubicBezTo>
                    <a:cubicBezTo>
                      <a:pt x="65347" y="11388"/>
                      <a:pt x="64687" y="11058"/>
                      <a:pt x="64981" y="10879"/>
                    </a:cubicBezTo>
                    <a:cubicBezTo>
                      <a:pt x="64442" y="10705"/>
                      <a:pt x="64998" y="10531"/>
                      <a:pt x="65066" y="10531"/>
                    </a:cubicBezTo>
                    <a:cubicBezTo>
                      <a:pt x="65068" y="10531"/>
                      <a:pt x="65069" y="10531"/>
                      <a:pt x="65071" y="10531"/>
                    </a:cubicBezTo>
                    <a:cubicBezTo>
                      <a:pt x="65086" y="10705"/>
                      <a:pt x="65151" y="10795"/>
                      <a:pt x="65264" y="10795"/>
                    </a:cubicBezTo>
                    <a:cubicBezTo>
                      <a:pt x="65279" y="10795"/>
                      <a:pt x="65295" y="10793"/>
                      <a:pt x="65311" y="10790"/>
                    </a:cubicBezTo>
                    <a:cubicBezTo>
                      <a:pt x="65356" y="10594"/>
                      <a:pt x="64955" y="10504"/>
                      <a:pt x="65267" y="10371"/>
                    </a:cubicBezTo>
                    <a:cubicBezTo>
                      <a:pt x="65008" y="10344"/>
                      <a:pt x="64785" y="10442"/>
                      <a:pt x="64794" y="10050"/>
                    </a:cubicBezTo>
                    <a:cubicBezTo>
                      <a:pt x="64794" y="10036"/>
                      <a:pt x="64806" y="10031"/>
                      <a:pt x="64826" y="10031"/>
                    </a:cubicBezTo>
                    <a:cubicBezTo>
                      <a:pt x="64930" y="10031"/>
                      <a:pt x="65251" y="10173"/>
                      <a:pt x="65349" y="10173"/>
                    </a:cubicBezTo>
                    <a:cubicBezTo>
                      <a:pt x="65361" y="10173"/>
                      <a:pt x="65370" y="10171"/>
                      <a:pt x="65374" y="10165"/>
                    </a:cubicBezTo>
                    <a:cubicBezTo>
                      <a:pt x="65472" y="10076"/>
                      <a:pt x="64892" y="9916"/>
                      <a:pt x="64892" y="9853"/>
                    </a:cubicBezTo>
                    <a:cubicBezTo>
                      <a:pt x="64892" y="9782"/>
                      <a:pt x="64874" y="9550"/>
                      <a:pt x="64803" y="9505"/>
                    </a:cubicBezTo>
                    <a:cubicBezTo>
                      <a:pt x="64725" y="9531"/>
                      <a:pt x="64698" y="9598"/>
                      <a:pt x="64712" y="9683"/>
                    </a:cubicBezTo>
                    <a:lnTo>
                      <a:pt x="64712" y="9683"/>
                    </a:lnTo>
                    <a:cubicBezTo>
                      <a:pt x="64685" y="9565"/>
                      <a:pt x="64491" y="9519"/>
                      <a:pt x="64491" y="9372"/>
                    </a:cubicBezTo>
                    <a:cubicBezTo>
                      <a:pt x="64491" y="9317"/>
                      <a:pt x="64503" y="9300"/>
                      <a:pt x="64518" y="9300"/>
                    </a:cubicBezTo>
                    <a:cubicBezTo>
                      <a:pt x="64544" y="9300"/>
                      <a:pt x="64579" y="9346"/>
                      <a:pt x="64588" y="9346"/>
                    </a:cubicBezTo>
                    <a:cubicBezTo>
                      <a:pt x="64595" y="9346"/>
                      <a:pt x="64582" y="9312"/>
                      <a:pt x="64526" y="9184"/>
                    </a:cubicBezTo>
                    <a:lnTo>
                      <a:pt x="64526" y="9184"/>
                    </a:lnTo>
                    <a:cubicBezTo>
                      <a:pt x="64696" y="9336"/>
                      <a:pt x="65026" y="9282"/>
                      <a:pt x="65231" y="9389"/>
                    </a:cubicBezTo>
                    <a:cubicBezTo>
                      <a:pt x="65231" y="9389"/>
                      <a:pt x="65249" y="9041"/>
                      <a:pt x="65240" y="9015"/>
                    </a:cubicBezTo>
                    <a:cubicBezTo>
                      <a:pt x="65239" y="9006"/>
                      <a:pt x="65230" y="9003"/>
                      <a:pt x="65217" y="9003"/>
                    </a:cubicBezTo>
                    <a:cubicBezTo>
                      <a:pt x="65187" y="9003"/>
                      <a:pt x="65131" y="9019"/>
                      <a:pt x="65078" y="9019"/>
                    </a:cubicBezTo>
                    <a:cubicBezTo>
                      <a:pt x="64982" y="9019"/>
                      <a:pt x="64896" y="8968"/>
                      <a:pt x="64990" y="8685"/>
                    </a:cubicBezTo>
                    <a:cubicBezTo>
                      <a:pt x="65057" y="8472"/>
                      <a:pt x="65066" y="8429"/>
                      <a:pt x="65150" y="8429"/>
                    </a:cubicBezTo>
                    <a:cubicBezTo>
                      <a:pt x="65189" y="8429"/>
                      <a:pt x="65244" y="8438"/>
                      <a:pt x="65329" y="8444"/>
                    </a:cubicBezTo>
                    <a:cubicBezTo>
                      <a:pt x="65271" y="8370"/>
                      <a:pt x="65143" y="8344"/>
                      <a:pt x="65000" y="8344"/>
                    </a:cubicBezTo>
                    <a:cubicBezTo>
                      <a:pt x="64727" y="8344"/>
                      <a:pt x="64401" y="8438"/>
                      <a:pt x="64401" y="8479"/>
                    </a:cubicBezTo>
                    <a:cubicBezTo>
                      <a:pt x="64393" y="8337"/>
                      <a:pt x="64740" y="8149"/>
                      <a:pt x="64848" y="8123"/>
                    </a:cubicBezTo>
                    <a:cubicBezTo>
                      <a:pt x="64437" y="7980"/>
                      <a:pt x="63991" y="8007"/>
                      <a:pt x="63572" y="7935"/>
                    </a:cubicBezTo>
                    <a:lnTo>
                      <a:pt x="63572" y="8328"/>
                    </a:lnTo>
                    <a:cubicBezTo>
                      <a:pt x="63563" y="8453"/>
                      <a:pt x="63563" y="8542"/>
                      <a:pt x="63563" y="8649"/>
                    </a:cubicBezTo>
                    <a:cubicBezTo>
                      <a:pt x="63572" y="12333"/>
                      <a:pt x="63304" y="16000"/>
                      <a:pt x="63572" y="19649"/>
                    </a:cubicBezTo>
                    <a:cubicBezTo>
                      <a:pt x="63572" y="19747"/>
                      <a:pt x="63572" y="19845"/>
                      <a:pt x="63572" y="19943"/>
                    </a:cubicBezTo>
                    <a:lnTo>
                      <a:pt x="63572" y="27267"/>
                    </a:lnTo>
                    <a:lnTo>
                      <a:pt x="63572" y="27633"/>
                    </a:lnTo>
                    <a:cubicBezTo>
                      <a:pt x="63304" y="30041"/>
                      <a:pt x="63839" y="32522"/>
                      <a:pt x="63393" y="34814"/>
                    </a:cubicBezTo>
                    <a:cubicBezTo>
                      <a:pt x="63365" y="34902"/>
                      <a:pt x="63239" y="34934"/>
                      <a:pt x="63056" y="34934"/>
                    </a:cubicBezTo>
                    <a:cubicBezTo>
                      <a:pt x="62663" y="34934"/>
                      <a:pt x="62010" y="34786"/>
                      <a:pt x="61511" y="34725"/>
                    </a:cubicBezTo>
                    <a:lnTo>
                      <a:pt x="59334" y="34725"/>
                    </a:lnTo>
                    <a:cubicBezTo>
                      <a:pt x="59129" y="34734"/>
                      <a:pt x="58933" y="34734"/>
                      <a:pt x="58728" y="34743"/>
                    </a:cubicBezTo>
                    <a:cubicBezTo>
                      <a:pt x="58656" y="34743"/>
                      <a:pt x="58594" y="34743"/>
                      <a:pt x="58522" y="34734"/>
                    </a:cubicBezTo>
                    <a:cubicBezTo>
                      <a:pt x="58085" y="34538"/>
                      <a:pt x="57996" y="34172"/>
                      <a:pt x="57729" y="33806"/>
                    </a:cubicBezTo>
                    <a:cubicBezTo>
                      <a:pt x="57461" y="34083"/>
                      <a:pt x="57193" y="34448"/>
                      <a:pt x="56917" y="34698"/>
                    </a:cubicBezTo>
                    <a:cubicBezTo>
                      <a:pt x="56881" y="34703"/>
                      <a:pt x="56848" y="34705"/>
                      <a:pt x="56814" y="34705"/>
                    </a:cubicBezTo>
                    <a:cubicBezTo>
                      <a:pt x="56781" y="34705"/>
                      <a:pt x="56747" y="34703"/>
                      <a:pt x="56712" y="34698"/>
                    </a:cubicBezTo>
                    <a:cubicBezTo>
                      <a:pt x="56116" y="34679"/>
                      <a:pt x="55520" y="34658"/>
                      <a:pt x="54922" y="34658"/>
                    </a:cubicBezTo>
                    <a:cubicBezTo>
                      <a:pt x="54393" y="34658"/>
                      <a:pt x="53863" y="34675"/>
                      <a:pt x="53330" y="34725"/>
                    </a:cubicBezTo>
                    <a:lnTo>
                      <a:pt x="48807" y="34725"/>
                    </a:lnTo>
                    <a:cubicBezTo>
                      <a:pt x="48736" y="34716"/>
                      <a:pt x="48665" y="34707"/>
                      <a:pt x="48593" y="34680"/>
                    </a:cubicBezTo>
                    <a:cubicBezTo>
                      <a:pt x="48240" y="34774"/>
                      <a:pt x="48004" y="34807"/>
                      <a:pt x="47835" y="34807"/>
                    </a:cubicBezTo>
                    <a:cubicBezTo>
                      <a:pt x="47464" y="34807"/>
                      <a:pt x="47423" y="34650"/>
                      <a:pt x="47195" y="34650"/>
                    </a:cubicBezTo>
                    <a:cubicBezTo>
                      <a:pt x="47113" y="34650"/>
                      <a:pt x="47007" y="34670"/>
                      <a:pt x="46854" y="34725"/>
                    </a:cubicBezTo>
                    <a:lnTo>
                      <a:pt x="45971" y="34725"/>
                    </a:lnTo>
                    <a:cubicBezTo>
                      <a:pt x="45855" y="34698"/>
                      <a:pt x="45748" y="34689"/>
                      <a:pt x="45640" y="34680"/>
                    </a:cubicBezTo>
                    <a:cubicBezTo>
                      <a:pt x="44913" y="34399"/>
                      <a:pt x="44189" y="34303"/>
                      <a:pt x="43463" y="34303"/>
                    </a:cubicBezTo>
                    <a:cubicBezTo>
                      <a:pt x="41936" y="34303"/>
                      <a:pt x="40400" y="34725"/>
                      <a:pt x="38798" y="34725"/>
                    </a:cubicBezTo>
                    <a:lnTo>
                      <a:pt x="36354" y="34725"/>
                    </a:lnTo>
                    <a:cubicBezTo>
                      <a:pt x="36057" y="34586"/>
                      <a:pt x="35774" y="34516"/>
                      <a:pt x="35491" y="34516"/>
                    </a:cubicBezTo>
                    <a:cubicBezTo>
                      <a:pt x="35214" y="34516"/>
                      <a:pt x="34937" y="34583"/>
                      <a:pt x="34650" y="34716"/>
                    </a:cubicBezTo>
                    <a:cubicBezTo>
                      <a:pt x="34578" y="34725"/>
                      <a:pt x="34507" y="34725"/>
                      <a:pt x="34436" y="34725"/>
                    </a:cubicBezTo>
                    <a:lnTo>
                      <a:pt x="30983" y="34725"/>
                    </a:lnTo>
                    <a:cubicBezTo>
                      <a:pt x="29574" y="34725"/>
                      <a:pt x="28200" y="34663"/>
                      <a:pt x="26808" y="34645"/>
                    </a:cubicBezTo>
                    <a:cubicBezTo>
                      <a:pt x="26746" y="34645"/>
                      <a:pt x="26674" y="34645"/>
                      <a:pt x="26603" y="34627"/>
                    </a:cubicBezTo>
                    <a:cubicBezTo>
                      <a:pt x="26331" y="34621"/>
                      <a:pt x="26017" y="34393"/>
                      <a:pt x="25627" y="34393"/>
                    </a:cubicBezTo>
                    <a:cubicBezTo>
                      <a:pt x="25417" y="34393"/>
                      <a:pt x="25185" y="34459"/>
                      <a:pt x="24926" y="34663"/>
                    </a:cubicBezTo>
                    <a:cubicBezTo>
                      <a:pt x="24854" y="34663"/>
                      <a:pt x="24783" y="34671"/>
                      <a:pt x="24721" y="34671"/>
                    </a:cubicBezTo>
                    <a:cubicBezTo>
                      <a:pt x="24435" y="34680"/>
                      <a:pt x="24150" y="34698"/>
                      <a:pt x="23864" y="34725"/>
                    </a:cubicBezTo>
                    <a:lnTo>
                      <a:pt x="16665" y="34725"/>
                    </a:lnTo>
                    <a:cubicBezTo>
                      <a:pt x="16549" y="34740"/>
                      <a:pt x="16436" y="34747"/>
                      <a:pt x="16325" y="34747"/>
                    </a:cubicBezTo>
                    <a:cubicBezTo>
                      <a:pt x="16046" y="34747"/>
                      <a:pt x="15783" y="34705"/>
                      <a:pt x="15514" y="34654"/>
                    </a:cubicBezTo>
                    <a:cubicBezTo>
                      <a:pt x="15300" y="34654"/>
                      <a:pt x="15086" y="34645"/>
                      <a:pt x="14881" y="34645"/>
                    </a:cubicBezTo>
                    <a:cubicBezTo>
                      <a:pt x="14809" y="34645"/>
                      <a:pt x="14738" y="34645"/>
                      <a:pt x="14667" y="34627"/>
                    </a:cubicBezTo>
                    <a:cubicBezTo>
                      <a:pt x="14464" y="34372"/>
                      <a:pt x="14338" y="34285"/>
                      <a:pt x="14211" y="34285"/>
                    </a:cubicBezTo>
                    <a:cubicBezTo>
                      <a:pt x="13974" y="34285"/>
                      <a:pt x="13736" y="34587"/>
                      <a:pt x="12998" y="34663"/>
                    </a:cubicBezTo>
                    <a:cubicBezTo>
                      <a:pt x="12927" y="34663"/>
                      <a:pt x="12856" y="34671"/>
                      <a:pt x="12784" y="34671"/>
                    </a:cubicBezTo>
                    <a:cubicBezTo>
                      <a:pt x="12499" y="34680"/>
                      <a:pt x="12222" y="34698"/>
                      <a:pt x="11937" y="34725"/>
                    </a:cubicBezTo>
                    <a:lnTo>
                      <a:pt x="4729" y="34725"/>
                    </a:lnTo>
                    <a:cubicBezTo>
                      <a:pt x="4609" y="34741"/>
                      <a:pt x="4495" y="34748"/>
                      <a:pt x="4382" y="34748"/>
                    </a:cubicBezTo>
                    <a:cubicBezTo>
                      <a:pt x="3881" y="34748"/>
                      <a:pt x="3434" y="34607"/>
                      <a:pt x="2909" y="34520"/>
                    </a:cubicBezTo>
                    <a:cubicBezTo>
                      <a:pt x="2864" y="34520"/>
                      <a:pt x="2846" y="34511"/>
                      <a:pt x="2846" y="34511"/>
                    </a:cubicBezTo>
                    <a:cubicBezTo>
                      <a:pt x="2927" y="33806"/>
                      <a:pt x="2043" y="33440"/>
                      <a:pt x="2043" y="32753"/>
                    </a:cubicBezTo>
                    <a:cubicBezTo>
                      <a:pt x="2043" y="32637"/>
                      <a:pt x="2043" y="32522"/>
                      <a:pt x="2043" y="32397"/>
                    </a:cubicBezTo>
                    <a:lnTo>
                      <a:pt x="2043" y="30068"/>
                    </a:lnTo>
                    <a:cubicBezTo>
                      <a:pt x="2043" y="29925"/>
                      <a:pt x="2043" y="29774"/>
                      <a:pt x="2043" y="29613"/>
                    </a:cubicBezTo>
                    <a:cubicBezTo>
                      <a:pt x="2079" y="29239"/>
                      <a:pt x="2115" y="28864"/>
                      <a:pt x="2133" y="28489"/>
                    </a:cubicBezTo>
                    <a:cubicBezTo>
                      <a:pt x="2141" y="28364"/>
                      <a:pt x="2141" y="28239"/>
                      <a:pt x="2150" y="28123"/>
                    </a:cubicBezTo>
                    <a:cubicBezTo>
                      <a:pt x="2177" y="27651"/>
                      <a:pt x="2249" y="27187"/>
                      <a:pt x="2302" y="26723"/>
                    </a:cubicBezTo>
                    <a:cubicBezTo>
                      <a:pt x="2311" y="26660"/>
                      <a:pt x="2320" y="26589"/>
                      <a:pt x="2329" y="26527"/>
                    </a:cubicBezTo>
                    <a:cubicBezTo>
                      <a:pt x="2659" y="26098"/>
                      <a:pt x="3007" y="26107"/>
                      <a:pt x="3096" y="25831"/>
                    </a:cubicBezTo>
                    <a:cubicBezTo>
                      <a:pt x="3185" y="25188"/>
                      <a:pt x="2391" y="25456"/>
                      <a:pt x="2275" y="24733"/>
                    </a:cubicBezTo>
                    <a:cubicBezTo>
                      <a:pt x="2257" y="24671"/>
                      <a:pt x="2240" y="24600"/>
                      <a:pt x="2222" y="24537"/>
                    </a:cubicBezTo>
                    <a:cubicBezTo>
                      <a:pt x="2043" y="23806"/>
                      <a:pt x="2133" y="23065"/>
                      <a:pt x="2043" y="22369"/>
                    </a:cubicBezTo>
                    <a:lnTo>
                      <a:pt x="2043" y="22075"/>
                    </a:lnTo>
                    <a:lnTo>
                      <a:pt x="2043" y="16348"/>
                    </a:lnTo>
                    <a:cubicBezTo>
                      <a:pt x="2043" y="16205"/>
                      <a:pt x="2516" y="16250"/>
                      <a:pt x="2516" y="16107"/>
                    </a:cubicBezTo>
                    <a:cubicBezTo>
                      <a:pt x="2516" y="15875"/>
                      <a:pt x="2043" y="15393"/>
                      <a:pt x="2043" y="15161"/>
                    </a:cubicBezTo>
                    <a:lnTo>
                      <a:pt x="2043" y="15036"/>
                    </a:lnTo>
                    <a:cubicBezTo>
                      <a:pt x="2927" y="14171"/>
                      <a:pt x="2927" y="13984"/>
                      <a:pt x="2106" y="13145"/>
                    </a:cubicBezTo>
                    <a:cubicBezTo>
                      <a:pt x="2115" y="13074"/>
                      <a:pt x="2133" y="13002"/>
                      <a:pt x="2141" y="12931"/>
                    </a:cubicBezTo>
                    <a:cubicBezTo>
                      <a:pt x="2427" y="11049"/>
                      <a:pt x="2043" y="9256"/>
                      <a:pt x="2043" y="7382"/>
                    </a:cubicBezTo>
                    <a:lnTo>
                      <a:pt x="2043" y="7150"/>
                    </a:lnTo>
                    <a:lnTo>
                      <a:pt x="2043" y="4920"/>
                    </a:lnTo>
                    <a:cubicBezTo>
                      <a:pt x="2043" y="4777"/>
                      <a:pt x="2043" y="4670"/>
                      <a:pt x="2043" y="4554"/>
                    </a:cubicBezTo>
                    <a:cubicBezTo>
                      <a:pt x="2043" y="4278"/>
                      <a:pt x="2025" y="3992"/>
                      <a:pt x="2008" y="3707"/>
                    </a:cubicBezTo>
                    <a:cubicBezTo>
                      <a:pt x="1999" y="3564"/>
                      <a:pt x="1990" y="3421"/>
                      <a:pt x="1981" y="3287"/>
                    </a:cubicBezTo>
                    <a:cubicBezTo>
                      <a:pt x="1955" y="2723"/>
                      <a:pt x="1954" y="1684"/>
                      <a:pt x="2338" y="1684"/>
                    </a:cubicBezTo>
                    <a:cubicBezTo>
                      <a:pt x="2355" y="1684"/>
                      <a:pt x="2373" y="1686"/>
                      <a:pt x="2391" y="1691"/>
                    </a:cubicBezTo>
                    <a:cubicBezTo>
                      <a:pt x="2874" y="1798"/>
                      <a:pt x="3385" y="1940"/>
                      <a:pt x="3885" y="1940"/>
                    </a:cubicBezTo>
                    <a:cubicBezTo>
                      <a:pt x="4217" y="1940"/>
                      <a:pt x="4544" y="1877"/>
                      <a:pt x="4853" y="1699"/>
                    </a:cubicBezTo>
                    <a:cubicBezTo>
                      <a:pt x="4943" y="1691"/>
                      <a:pt x="5032" y="1691"/>
                      <a:pt x="5121" y="1691"/>
                    </a:cubicBezTo>
                    <a:lnTo>
                      <a:pt x="9956" y="1691"/>
                    </a:lnTo>
                    <a:cubicBezTo>
                      <a:pt x="10456" y="1780"/>
                      <a:pt x="10724" y="2137"/>
                      <a:pt x="11071" y="2137"/>
                    </a:cubicBezTo>
                    <a:cubicBezTo>
                      <a:pt x="11339" y="2137"/>
                      <a:pt x="11776" y="1967"/>
                      <a:pt x="12080" y="1726"/>
                    </a:cubicBezTo>
                    <a:lnTo>
                      <a:pt x="12303" y="1726"/>
                    </a:lnTo>
                    <a:cubicBezTo>
                      <a:pt x="12847" y="1682"/>
                      <a:pt x="14212" y="1682"/>
                      <a:pt x="14212" y="1682"/>
                    </a:cubicBezTo>
                    <a:lnTo>
                      <a:pt x="14247" y="1682"/>
                    </a:lnTo>
                    <a:cubicBezTo>
                      <a:pt x="14274" y="1682"/>
                      <a:pt x="14301" y="1682"/>
                      <a:pt x="14328" y="1691"/>
                    </a:cubicBezTo>
                    <a:cubicBezTo>
                      <a:pt x="14810" y="1798"/>
                      <a:pt x="15322" y="1940"/>
                      <a:pt x="15821" y="1940"/>
                    </a:cubicBezTo>
                    <a:cubicBezTo>
                      <a:pt x="16153" y="1940"/>
                      <a:pt x="16480" y="1877"/>
                      <a:pt x="16790" y="1699"/>
                    </a:cubicBezTo>
                    <a:cubicBezTo>
                      <a:pt x="16870" y="1691"/>
                      <a:pt x="16968" y="1691"/>
                      <a:pt x="17057" y="1691"/>
                    </a:cubicBezTo>
                    <a:lnTo>
                      <a:pt x="21893" y="1691"/>
                    </a:lnTo>
                    <a:cubicBezTo>
                      <a:pt x="22392" y="1780"/>
                      <a:pt x="21973" y="2154"/>
                      <a:pt x="22330" y="2154"/>
                    </a:cubicBezTo>
                    <a:cubicBezTo>
                      <a:pt x="22597" y="2154"/>
                      <a:pt x="23186" y="1967"/>
                      <a:pt x="23490" y="1726"/>
                    </a:cubicBezTo>
                    <a:cubicBezTo>
                      <a:pt x="23520" y="1719"/>
                      <a:pt x="23550" y="1716"/>
                      <a:pt x="23580" y="1716"/>
                    </a:cubicBezTo>
                    <a:cubicBezTo>
                      <a:pt x="23621" y="1716"/>
                      <a:pt x="23662" y="1721"/>
                      <a:pt x="23704" y="1726"/>
                    </a:cubicBezTo>
                    <a:cubicBezTo>
                      <a:pt x="24515" y="1855"/>
                      <a:pt x="25332" y="1904"/>
                      <a:pt x="26151" y="1904"/>
                    </a:cubicBezTo>
                    <a:cubicBezTo>
                      <a:pt x="27367" y="1904"/>
                      <a:pt x="28586" y="1797"/>
                      <a:pt x="29797" y="1691"/>
                    </a:cubicBezTo>
                    <a:lnTo>
                      <a:pt x="33026" y="1691"/>
                    </a:lnTo>
                    <a:cubicBezTo>
                      <a:pt x="34355" y="1794"/>
                      <a:pt x="35687" y="1900"/>
                      <a:pt x="37026" y="1900"/>
                    </a:cubicBezTo>
                    <a:cubicBezTo>
                      <a:pt x="37999" y="1900"/>
                      <a:pt x="38975" y="1844"/>
                      <a:pt x="39958" y="1691"/>
                    </a:cubicBezTo>
                    <a:lnTo>
                      <a:pt x="47309" y="1691"/>
                    </a:lnTo>
                    <a:cubicBezTo>
                      <a:pt x="47407" y="1682"/>
                      <a:pt x="47487" y="1682"/>
                      <a:pt x="47576" y="1673"/>
                    </a:cubicBezTo>
                    <a:cubicBezTo>
                      <a:pt x="47979" y="1620"/>
                      <a:pt x="48377" y="1602"/>
                      <a:pt x="48775" y="1602"/>
                    </a:cubicBezTo>
                    <a:cubicBezTo>
                      <a:pt x="49654" y="1602"/>
                      <a:pt x="50532" y="1691"/>
                      <a:pt x="51466" y="1691"/>
                    </a:cubicBezTo>
                    <a:lnTo>
                      <a:pt x="55677" y="1691"/>
                    </a:lnTo>
                    <a:cubicBezTo>
                      <a:pt x="56505" y="1691"/>
                      <a:pt x="57269" y="1958"/>
                      <a:pt x="58060" y="1958"/>
                    </a:cubicBezTo>
                    <a:cubicBezTo>
                      <a:pt x="58300" y="1958"/>
                      <a:pt x="58543" y="1933"/>
                      <a:pt x="58790" y="1869"/>
                    </a:cubicBezTo>
                    <a:cubicBezTo>
                      <a:pt x="59673" y="1691"/>
                      <a:pt x="60387" y="1691"/>
                      <a:pt x="61279" y="1691"/>
                    </a:cubicBezTo>
                    <a:lnTo>
                      <a:pt x="61805" y="1691"/>
                    </a:lnTo>
                    <a:cubicBezTo>
                      <a:pt x="61915" y="1670"/>
                      <a:pt x="62028" y="1662"/>
                      <a:pt x="62144" y="1662"/>
                    </a:cubicBezTo>
                    <a:cubicBezTo>
                      <a:pt x="62587" y="1662"/>
                      <a:pt x="63065" y="1780"/>
                      <a:pt x="63483" y="1780"/>
                    </a:cubicBezTo>
                    <a:cubicBezTo>
                      <a:pt x="63304" y="2609"/>
                      <a:pt x="63572" y="3341"/>
                      <a:pt x="63509" y="4126"/>
                    </a:cubicBezTo>
                    <a:cubicBezTo>
                      <a:pt x="63509" y="4260"/>
                      <a:pt x="63509" y="4394"/>
                      <a:pt x="63509" y="4527"/>
                    </a:cubicBezTo>
                    <a:cubicBezTo>
                      <a:pt x="63509" y="5473"/>
                      <a:pt x="63527" y="6410"/>
                      <a:pt x="63572" y="7364"/>
                    </a:cubicBezTo>
                    <a:lnTo>
                      <a:pt x="63572" y="7623"/>
                    </a:lnTo>
                    <a:lnTo>
                      <a:pt x="63572" y="7908"/>
                    </a:lnTo>
                    <a:cubicBezTo>
                      <a:pt x="63710" y="7926"/>
                      <a:pt x="63851" y="7937"/>
                      <a:pt x="63991" y="7937"/>
                    </a:cubicBezTo>
                    <a:cubicBezTo>
                      <a:pt x="64132" y="7937"/>
                      <a:pt x="64272" y="7926"/>
                      <a:pt x="64410" y="7900"/>
                    </a:cubicBezTo>
                    <a:cubicBezTo>
                      <a:pt x="64580" y="7873"/>
                      <a:pt x="64767" y="7846"/>
                      <a:pt x="64928" y="7739"/>
                    </a:cubicBezTo>
                    <a:cubicBezTo>
                      <a:pt x="65124" y="7614"/>
                      <a:pt x="65142" y="7445"/>
                      <a:pt x="65142" y="7436"/>
                    </a:cubicBezTo>
                    <a:cubicBezTo>
                      <a:pt x="65300" y="7216"/>
                      <a:pt x="65665" y="6677"/>
                      <a:pt x="65252" y="6677"/>
                    </a:cubicBezTo>
                    <a:cubicBezTo>
                      <a:pt x="65245" y="6677"/>
                      <a:pt x="65238" y="6677"/>
                      <a:pt x="65231" y="6677"/>
                    </a:cubicBezTo>
                    <a:cubicBezTo>
                      <a:pt x="65285" y="6535"/>
                      <a:pt x="65311" y="6392"/>
                      <a:pt x="65329" y="6249"/>
                    </a:cubicBezTo>
                    <a:cubicBezTo>
                      <a:pt x="65240" y="6133"/>
                      <a:pt x="65160" y="6018"/>
                      <a:pt x="65062" y="5911"/>
                    </a:cubicBezTo>
                    <a:lnTo>
                      <a:pt x="65062" y="5911"/>
                    </a:lnTo>
                    <a:cubicBezTo>
                      <a:pt x="65062" y="5911"/>
                      <a:pt x="65063" y="5911"/>
                      <a:pt x="65063" y="5911"/>
                    </a:cubicBezTo>
                    <a:cubicBezTo>
                      <a:pt x="65092" y="5911"/>
                      <a:pt x="65446" y="5633"/>
                      <a:pt x="65463" y="5598"/>
                    </a:cubicBezTo>
                    <a:cubicBezTo>
                      <a:pt x="65508" y="5509"/>
                      <a:pt x="65481" y="5277"/>
                      <a:pt x="65490" y="5134"/>
                    </a:cubicBezTo>
                    <a:cubicBezTo>
                      <a:pt x="65517" y="4456"/>
                      <a:pt x="65410" y="3796"/>
                      <a:pt x="65481" y="3109"/>
                    </a:cubicBezTo>
                    <a:lnTo>
                      <a:pt x="65481" y="3109"/>
                    </a:lnTo>
                    <a:cubicBezTo>
                      <a:pt x="65329" y="3189"/>
                      <a:pt x="65383" y="3377"/>
                      <a:pt x="65187" y="3377"/>
                    </a:cubicBezTo>
                    <a:cubicBezTo>
                      <a:pt x="65186" y="3377"/>
                      <a:pt x="65185" y="3377"/>
                      <a:pt x="65184" y="3377"/>
                    </a:cubicBezTo>
                    <a:cubicBezTo>
                      <a:pt x="65095" y="3377"/>
                      <a:pt x="65454" y="2922"/>
                      <a:pt x="65454" y="2913"/>
                    </a:cubicBezTo>
                    <a:cubicBezTo>
                      <a:pt x="65490" y="2663"/>
                      <a:pt x="65169" y="2850"/>
                      <a:pt x="65142" y="2681"/>
                    </a:cubicBezTo>
                    <a:cubicBezTo>
                      <a:pt x="65097" y="2404"/>
                      <a:pt x="65285" y="2538"/>
                      <a:pt x="65142" y="2306"/>
                    </a:cubicBezTo>
                    <a:cubicBezTo>
                      <a:pt x="65062" y="2181"/>
                      <a:pt x="64883" y="2128"/>
                      <a:pt x="64767" y="1994"/>
                    </a:cubicBezTo>
                    <a:lnTo>
                      <a:pt x="64767" y="1994"/>
                    </a:lnTo>
                    <a:cubicBezTo>
                      <a:pt x="64807" y="2018"/>
                      <a:pt x="64871" y="2031"/>
                      <a:pt x="64929" y="2031"/>
                    </a:cubicBezTo>
                    <a:cubicBezTo>
                      <a:pt x="64999" y="2031"/>
                      <a:pt x="65062" y="2011"/>
                      <a:pt x="65062" y="1967"/>
                    </a:cubicBezTo>
                    <a:cubicBezTo>
                      <a:pt x="65062" y="1939"/>
                      <a:pt x="64930" y="1900"/>
                      <a:pt x="64833" y="1900"/>
                    </a:cubicBezTo>
                    <a:cubicBezTo>
                      <a:pt x="64776" y="1900"/>
                      <a:pt x="64732" y="1913"/>
                      <a:pt x="64732" y="1949"/>
                    </a:cubicBezTo>
                    <a:cubicBezTo>
                      <a:pt x="64714" y="1922"/>
                      <a:pt x="64705" y="1905"/>
                      <a:pt x="64696" y="1878"/>
                    </a:cubicBezTo>
                    <a:cubicBezTo>
                      <a:pt x="64580" y="1575"/>
                      <a:pt x="64919" y="1084"/>
                      <a:pt x="64553" y="1021"/>
                    </a:cubicBezTo>
                    <a:cubicBezTo>
                      <a:pt x="65383" y="691"/>
                      <a:pt x="63991" y="165"/>
                      <a:pt x="63670" y="165"/>
                    </a:cubicBezTo>
                    <a:cubicBezTo>
                      <a:pt x="63723" y="147"/>
                      <a:pt x="63715" y="120"/>
                      <a:pt x="63634" y="94"/>
                    </a:cubicBezTo>
                    <a:cubicBezTo>
                      <a:pt x="63607" y="67"/>
                      <a:pt x="63581" y="53"/>
                      <a:pt x="63557" y="53"/>
                    </a:cubicBezTo>
                    <a:cubicBezTo>
                      <a:pt x="63510" y="53"/>
                      <a:pt x="63471" y="106"/>
                      <a:pt x="63447" y="219"/>
                    </a:cubicBezTo>
                    <a:cubicBezTo>
                      <a:pt x="63411" y="156"/>
                      <a:pt x="63376" y="94"/>
                      <a:pt x="63349" y="31"/>
                    </a:cubicBezTo>
                    <a:cubicBezTo>
                      <a:pt x="63197" y="76"/>
                      <a:pt x="63045" y="120"/>
                      <a:pt x="62903" y="165"/>
                    </a:cubicBezTo>
                    <a:cubicBezTo>
                      <a:pt x="62948" y="54"/>
                      <a:pt x="62942" y="1"/>
                      <a:pt x="62879" y="1"/>
                    </a:cubicBezTo>
                    <a:cubicBezTo>
                      <a:pt x="62856" y="1"/>
                      <a:pt x="62825" y="8"/>
                      <a:pt x="62787" y="22"/>
                    </a:cubicBezTo>
                    <a:cubicBezTo>
                      <a:pt x="62653" y="40"/>
                      <a:pt x="62510" y="58"/>
                      <a:pt x="62376" y="94"/>
                    </a:cubicBezTo>
                    <a:cubicBezTo>
                      <a:pt x="62225" y="129"/>
                      <a:pt x="62011" y="263"/>
                      <a:pt x="61868" y="272"/>
                    </a:cubicBezTo>
                    <a:cubicBezTo>
                      <a:pt x="61867" y="272"/>
                      <a:pt x="61866" y="272"/>
                      <a:pt x="61865" y="272"/>
                    </a:cubicBezTo>
                    <a:cubicBezTo>
                      <a:pt x="61832" y="272"/>
                      <a:pt x="62020" y="85"/>
                      <a:pt x="62037" y="76"/>
                    </a:cubicBezTo>
                    <a:lnTo>
                      <a:pt x="62037" y="76"/>
                    </a:lnTo>
                    <a:cubicBezTo>
                      <a:pt x="61770" y="103"/>
                      <a:pt x="61520" y="165"/>
                      <a:pt x="61252" y="219"/>
                    </a:cubicBezTo>
                    <a:cubicBezTo>
                      <a:pt x="61329" y="157"/>
                      <a:pt x="61240" y="138"/>
                      <a:pt x="61099" y="138"/>
                    </a:cubicBezTo>
                    <a:cubicBezTo>
                      <a:pt x="60893" y="138"/>
                      <a:pt x="60575" y="178"/>
                      <a:pt x="60485" y="183"/>
                    </a:cubicBezTo>
                    <a:cubicBezTo>
                      <a:pt x="60590" y="260"/>
                      <a:pt x="60547" y="283"/>
                      <a:pt x="60451" y="283"/>
                    </a:cubicBezTo>
                    <a:cubicBezTo>
                      <a:pt x="60302" y="283"/>
                      <a:pt x="60029" y="228"/>
                      <a:pt x="59986" y="228"/>
                    </a:cubicBezTo>
                    <a:cubicBezTo>
                      <a:pt x="59459" y="245"/>
                      <a:pt x="59120" y="477"/>
                      <a:pt x="58754" y="843"/>
                    </a:cubicBezTo>
                    <a:cubicBezTo>
                      <a:pt x="58549" y="407"/>
                      <a:pt x="57918" y="209"/>
                      <a:pt x="57465" y="209"/>
                    </a:cubicBezTo>
                    <a:cubicBezTo>
                      <a:pt x="57445" y="209"/>
                      <a:pt x="57426" y="209"/>
                      <a:pt x="57407" y="210"/>
                    </a:cubicBezTo>
                    <a:cubicBezTo>
                      <a:pt x="57138" y="217"/>
                      <a:pt x="56832" y="400"/>
                      <a:pt x="56616" y="400"/>
                    </a:cubicBezTo>
                    <a:cubicBezTo>
                      <a:pt x="56553" y="400"/>
                      <a:pt x="56497" y="384"/>
                      <a:pt x="56453" y="343"/>
                    </a:cubicBezTo>
                    <a:cubicBezTo>
                      <a:pt x="56445" y="341"/>
                      <a:pt x="56439" y="340"/>
                      <a:pt x="56432" y="340"/>
                    </a:cubicBezTo>
                    <a:cubicBezTo>
                      <a:pt x="56351" y="340"/>
                      <a:pt x="56381" y="549"/>
                      <a:pt x="56381" y="674"/>
                    </a:cubicBezTo>
                    <a:cubicBezTo>
                      <a:pt x="56319" y="540"/>
                      <a:pt x="55944" y="397"/>
                      <a:pt x="56034" y="201"/>
                    </a:cubicBezTo>
                    <a:lnTo>
                      <a:pt x="56034" y="201"/>
                    </a:lnTo>
                    <a:cubicBezTo>
                      <a:pt x="55811" y="201"/>
                      <a:pt x="55645" y="506"/>
                      <a:pt x="55427" y="506"/>
                    </a:cubicBezTo>
                    <a:cubicBezTo>
                      <a:pt x="55418" y="506"/>
                      <a:pt x="55409" y="505"/>
                      <a:pt x="55400" y="504"/>
                    </a:cubicBezTo>
                    <a:cubicBezTo>
                      <a:pt x="55266" y="486"/>
                      <a:pt x="55293" y="317"/>
                      <a:pt x="55257" y="308"/>
                    </a:cubicBezTo>
                    <a:cubicBezTo>
                      <a:pt x="55186" y="290"/>
                      <a:pt x="54990" y="210"/>
                      <a:pt x="54776" y="201"/>
                    </a:cubicBezTo>
                    <a:lnTo>
                      <a:pt x="54776" y="201"/>
                    </a:lnTo>
                    <a:cubicBezTo>
                      <a:pt x="54847" y="361"/>
                      <a:pt x="55275" y="674"/>
                      <a:pt x="54981" y="852"/>
                    </a:cubicBezTo>
                    <a:cubicBezTo>
                      <a:pt x="54899" y="717"/>
                      <a:pt x="54880" y="682"/>
                      <a:pt x="54864" y="682"/>
                    </a:cubicBezTo>
                    <a:cubicBezTo>
                      <a:pt x="54848" y="682"/>
                      <a:pt x="54837" y="720"/>
                      <a:pt x="54764" y="720"/>
                    </a:cubicBezTo>
                    <a:cubicBezTo>
                      <a:pt x="54731" y="720"/>
                      <a:pt x="54687" y="713"/>
                      <a:pt x="54624" y="691"/>
                    </a:cubicBezTo>
                    <a:cubicBezTo>
                      <a:pt x="54621" y="691"/>
                      <a:pt x="54614" y="690"/>
                      <a:pt x="54604" y="690"/>
                    </a:cubicBezTo>
                    <a:cubicBezTo>
                      <a:pt x="54529" y="690"/>
                      <a:pt x="54277" y="713"/>
                      <a:pt x="54190" y="713"/>
                    </a:cubicBezTo>
                    <a:cubicBezTo>
                      <a:pt x="54170" y="713"/>
                      <a:pt x="54159" y="712"/>
                      <a:pt x="54160" y="709"/>
                    </a:cubicBezTo>
                    <a:cubicBezTo>
                      <a:pt x="54231" y="593"/>
                      <a:pt x="54597" y="558"/>
                      <a:pt x="54731" y="424"/>
                    </a:cubicBezTo>
                    <a:lnTo>
                      <a:pt x="54731" y="424"/>
                    </a:lnTo>
                    <a:cubicBezTo>
                      <a:pt x="54728" y="427"/>
                      <a:pt x="54724" y="429"/>
                      <a:pt x="54719" y="429"/>
                    </a:cubicBezTo>
                    <a:cubicBezTo>
                      <a:pt x="54666" y="429"/>
                      <a:pt x="54539" y="193"/>
                      <a:pt x="54482" y="192"/>
                    </a:cubicBezTo>
                    <a:lnTo>
                      <a:pt x="54482" y="192"/>
                    </a:lnTo>
                    <a:cubicBezTo>
                      <a:pt x="54487" y="200"/>
                      <a:pt x="54564" y="420"/>
                      <a:pt x="54521" y="420"/>
                    </a:cubicBezTo>
                    <a:cubicBezTo>
                      <a:pt x="54518" y="420"/>
                      <a:pt x="54513" y="418"/>
                      <a:pt x="54508" y="415"/>
                    </a:cubicBezTo>
                    <a:cubicBezTo>
                      <a:pt x="54459" y="382"/>
                      <a:pt x="54470" y="186"/>
                      <a:pt x="54391" y="186"/>
                    </a:cubicBezTo>
                    <a:cubicBezTo>
                      <a:pt x="54383" y="186"/>
                      <a:pt x="54375" y="188"/>
                      <a:pt x="54365" y="192"/>
                    </a:cubicBezTo>
                    <a:cubicBezTo>
                      <a:pt x="54196" y="254"/>
                      <a:pt x="54374" y="397"/>
                      <a:pt x="54214" y="459"/>
                    </a:cubicBezTo>
                    <a:cubicBezTo>
                      <a:pt x="54203" y="464"/>
                      <a:pt x="54193" y="466"/>
                      <a:pt x="54184" y="466"/>
                    </a:cubicBezTo>
                    <a:cubicBezTo>
                      <a:pt x="54086" y="466"/>
                      <a:pt x="54118" y="216"/>
                      <a:pt x="54151" y="183"/>
                    </a:cubicBezTo>
                    <a:lnTo>
                      <a:pt x="54151" y="183"/>
                    </a:lnTo>
                    <a:cubicBezTo>
                      <a:pt x="54089" y="192"/>
                      <a:pt x="53687" y="451"/>
                      <a:pt x="53723" y="477"/>
                    </a:cubicBezTo>
                    <a:cubicBezTo>
                      <a:pt x="53800" y="455"/>
                      <a:pt x="53864" y="444"/>
                      <a:pt x="53915" y="444"/>
                    </a:cubicBezTo>
                    <a:cubicBezTo>
                      <a:pt x="54031" y="444"/>
                      <a:pt x="54080" y="500"/>
                      <a:pt x="54062" y="611"/>
                    </a:cubicBezTo>
                    <a:cubicBezTo>
                      <a:pt x="53961" y="706"/>
                      <a:pt x="53875" y="744"/>
                      <a:pt x="53807" y="744"/>
                    </a:cubicBezTo>
                    <a:cubicBezTo>
                      <a:pt x="53611" y="744"/>
                      <a:pt x="53564" y="426"/>
                      <a:pt x="53723" y="201"/>
                    </a:cubicBezTo>
                    <a:lnTo>
                      <a:pt x="53723" y="201"/>
                    </a:lnTo>
                    <a:cubicBezTo>
                      <a:pt x="53299" y="218"/>
                      <a:pt x="52762" y="210"/>
                      <a:pt x="52526" y="460"/>
                    </a:cubicBezTo>
                    <a:lnTo>
                      <a:pt x="52526" y="460"/>
                    </a:lnTo>
                    <a:cubicBezTo>
                      <a:pt x="52524" y="461"/>
                      <a:pt x="52446" y="531"/>
                      <a:pt x="52394" y="575"/>
                    </a:cubicBezTo>
                    <a:cubicBezTo>
                      <a:pt x="52349" y="531"/>
                      <a:pt x="52296" y="495"/>
                      <a:pt x="52233" y="459"/>
                    </a:cubicBezTo>
                    <a:cubicBezTo>
                      <a:pt x="52305" y="406"/>
                      <a:pt x="52358" y="343"/>
                      <a:pt x="52385" y="272"/>
                    </a:cubicBezTo>
                    <a:lnTo>
                      <a:pt x="52385" y="272"/>
                    </a:lnTo>
                    <a:cubicBezTo>
                      <a:pt x="52215" y="281"/>
                      <a:pt x="52055" y="290"/>
                      <a:pt x="51894" y="299"/>
                    </a:cubicBezTo>
                    <a:cubicBezTo>
                      <a:pt x="51680" y="219"/>
                      <a:pt x="51475" y="165"/>
                      <a:pt x="51377" y="165"/>
                    </a:cubicBezTo>
                    <a:cubicBezTo>
                      <a:pt x="51430" y="147"/>
                      <a:pt x="51421" y="120"/>
                      <a:pt x="51350" y="94"/>
                    </a:cubicBezTo>
                    <a:cubicBezTo>
                      <a:pt x="51320" y="67"/>
                      <a:pt x="51292" y="53"/>
                      <a:pt x="51266" y="53"/>
                    </a:cubicBezTo>
                    <a:cubicBezTo>
                      <a:pt x="51217" y="53"/>
                      <a:pt x="51177" y="106"/>
                      <a:pt x="51154" y="219"/>
                    </a:cubicBezTo>
                    <a:cubicBezTo>
                      <a:pt x="51118" y="156"/>
                      <a:pt x="51082" y="94"/>
                      <a:pt x="51056" y="31"/>
                    </a:cubicBezTo>
                    <a:cubicBezTo>
                      <a:pt x="50904" y="76"/>
                      <a:pt x="50761" y="120"/>
                      <a:pt x="50610" y="165"/>
                    </a:cubicBezTo>
                    <a:cubicBezTo>
                      <a:pt x="50662" y="54"/>
                      <a:pt x="50652" y="1"/>
                      <a:pt x="505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5"/>
              <p:cNvSpPr/>
              <p:nvPr/>
            </p:nvSpPr>
            <p:spPr>
              <a:xfrm>
                <a:off x="4454340" y="95151"/>
                <a:ext cx="12496" cy="5356"/>
              </a:xfrm>
              <a:custGeom>
                <a:avLst/>
                <a:gdLst/>
                <a:ahLst/>
                <a:cxnLst/>
                <a:rect l="l" t="t" r="r" b="b"/>
                <a:pathLst>
                  <a:path w="91" h="39" extrusionOk="0">
                    <a:moveTo>
                      <a:pt x="57" y="0"/>
                    </a:moveTo>
                    <a:cubicBezTo>
                      <a:pt x="40" y="0"/>
                      <a:pt x="21" y="14"/>
                      <a:pt x="1" y="39"/>
                    </a:cubicBezTo>
                    <a:cubicBezTo>
                      <a:pt x="28" y="39"/>
                      <a:pt x="54" y="30"/>
                      <a:pt x="90" y="30"/>
                    </a:cubicBezTo>
                    <a:cubicBezTo>
                      <a:pt x="82" y="10"/>
                      <a:pt x="70" y="0"/>
                      <a:pt x="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5"/>
              <p:cNvSpPr/>
              <p:nvPr/>
            </p:nvSpPr>
            <p:spPr>
              <a:xfrm>
                <a:off x="4778970" y="105312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5"/>
              <p:cNvSpPr/>
              <p:nvPr/>
            </p:nvSpPr>
            <p:spPr>
              <a:xfrm>
                <a:off x="3197432" y="89383"/>
                <a:ext cx="5081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37" h="37" extrusionOk="0">
                    <a:moveTo>
                      <a:pt x="37" y="36"/>
                    </a:moveTo>
                    <a:cubicBezTo>
                      <a:pt x="28" y="18"/>
                      <a:pt x="19" y="9"/>
                      <a:pt x="1" y="0"/>
                    </a:cubicBezTo>
                    <a:cubicBezTo>
                      <a:pt x="19" y="9"/>
                      <a:pt x="28" y="18"/>
                      <a:pt x="37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5"/>
              <p:cNvSpPr/>
              <p:nvPr/>
            </p:nvSpPr>
            <p:spPr>
              <a:xfrm>
                <a:off x="8976081" y="3225421"/>
                <a:ext cx="58637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7" h="278" extrusionOk="0">
                    <a:moveTo>
                      <a:pt x="122" y="0"/>
                    </a:moveTo>
                    <a:cubicBezTo>
                      <a:pt x="120" y="0"/>
                      <a:pt x="118" y="1"/>
                      <a:pt x="116" y="1"/>
                    </a:cubicBezTo>
                    <a:cubicBezTo>
                      <a:pt x="1" y="19"/>
                      <a:pt x="313" y="278"/>
                      <a:pt x="348" y="278"/>
                    </a:cubicBezTo>
                    <a:cubicBezTo>
                      <a:pt x="426" y="278"/>
                      <a:pt x="193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5"/>
              <p:cNvSpPr/>
              <p:nvPr/>
            </p:nvSpPr>
            <p:spPr>
              <a:xfrm>
                <a:off x="8960151" y="4051142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5"/>
              <p:cNvSpPr/>
              <p:nvPr/>
            </p:nvSpPr>
            <p:spPr>
              <a:xfrm>
                <a:off x="8960151" y="4013241"/>
                <a:ext cx="57675" cy="38038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125" y="27"/>
                    </a:moveTo>
                    <a:cubicBezTo>
                      <a:pt x="81" y="116"/>
                      <a:pt x="45" y="197"/>
                      <a:pt x="1" y="277"/>
                    </a:cubicBezTo>
                    <a:cubicBezTo>
                      <a:pt x="45" y="241"/>
                      <a:pt x="348" y="188"/>
                      <a:pt x="366" y="152"/>
                    </a:cubicBezTo>
                    <a:cubicBezTo>
                      <a:pt x="420" y="0"/>
                      <a:pt x="152" y="63"/>
                      <a:pt x="125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5"/>
              <p:cNvSpPr/>
              <p:nvPr/>
            </p:nvSpPr>
            <p:spPr>
              <a:xfrm>
                <a:off x="6474485" y="99133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1"/>
                    </a:moveTo>
                    <a:cubicBezTo>
                      <a:pt x="10" y="1"/>
                      <a:pt x="1" y="1"/>
                      <a:pt x="1" y="1"/>
                    </a:cubicBezTo>
                    <a:cubicBezTo>
                      <a:pt x="1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5"/>
              <p:cNvSpPr/>
              <p:nvPr/>
            </p:nvSpPr>
            <p:spPr>
              <a:xfrm>
                <a:off x="9030048" y="3774437"/>
                <a:ext cx="24031" cy="15243"/>
              </a:xfrm>
              <a:custGeom>
                <a:avLst/>
                <a:gdLst/>
                <a:ahLst/>
                <a:cxnLst/>
                <a:rect l="l" t="t" r="r" b="b"/>
                <a:pathLst>
                  <a:path w="175" h="111" extrusionOk="0">
                    <a:moveTo>
                      <a:pt x="28" y="0"/>
                    </a:moveTo>
                    <a:cubicBezTo>
                      <a:pt x="0" y="0"/>
                      <a:pt x="19" y="28"/>
                      <a:pt x="80" y="89"/>
                    </a:cubicBezTo>
                    <a:cubicBezTo>
                      <a:pt x="112" y="103"/>
                      <a:pt x="134" y="110"/>
                      <a:pt x="147" y="110"/>
                    </a:cubicBezTo>
                    <a:cubicBezTo>
                      <a:pt x="174" y="110"/>
                      <a:pt x="159" y="78"/>
                      <a:pt x="98" y="18"/>
                    </a:cubicBezTo>
                    <a:cubicBezTo>
                      <a:pt x="64" y="6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5"/>
              <p:cNvSpPr/>
              <p:nvPr/>
            </p:nvSpPr>
            <p:spPr>
              <a:xfrm>
                <a:off x="9016453" y="3796408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56" y="0"/>
                    </a:moveTo>
                    <a:cubicBezTo>
                      <a:pt x="41" y="0"/>
                      <a:pt x="23" y="18"/>
                      <a:pt x="1" y="54"/>
                    </a:cubicBezTo>
                    <a:cubicBezTo>
                      <a:pt x="10" y="94"/>
                      <a:pt x="21" y="114"/>
                      <a:pt x="35" y="114"/>
                    </a:cubicBezTo>
                    <a:cubicBezTo>
                      <a:pt x="50" y="114"/>
                      <a:pt x="68" y="94"/>
                      <a:pt x="90" y="54"/>
                    </a:cubicBezTo>
                    <a:cubicBezTo>
                      <a:pt x="81" y="18"/>
                      <a:pt x="70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5"/>
              <p:cNvSpPr/>
              <p:nvPr/>
            </p:nvSpPr>
            <p:spPr>
              <a:xfrm>
                <a:off x="8906321" y="3264695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0" y="63"/>
                      <a:pt x="0" y="125"/>
                      <a:pt x="116" y="197"/>
                    </a:cubicBezTo>
                    <a:cubicBezTo>
                      <a:pt x="232" y="134"/>
                      <a:pt x="241" y="72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5"/>
              <p:cNvSpPr/>
              <p:nvPr/>
            </p:nvSpPr>
            <p:spPr>
              <a:xfrm>
                <a:off x="8989538" y="3402567"/>
                <a:ext cx="48338" cy="58225"/>
              </a:xfrm>
              <a:custGeom>
                <a:avLst/>
                <a:gdLst/>
                <a:ahLst/>
                <a:cxnLst/>
                <a:rect l="l" t="t" r="r" b="b"/>
                <a:pathLst>
                  <a:path w="352" h="424" extrusionOk="0">
                    <a:moveTo>
                      <a:pt x="120" y="0"/>
                    </a:moveTo>
                    <a:cubicBezTo>
                      <a:pt x="113" y="0"/>
                      <a:pt x="106" y="2"/>
                      <a:pt x="99" y="5"/>
                    </a:cubicBezTo>
                    <a:cubicBezTo>
                      <a:pt x="90" y="49"/>
                      <a:pt x="90" y="94"/>
                      <a:pt x="90" y="138"/>
                    </a:cubicBezTo>
                    <a:cubicBezTo>
                      <a:pt x="99" y="156"/>
                      <a:pt x="1" y="424"/>
                      <a:pt x="90" y="424"/>
                    </a:cubicBezTo>
                    <a:cubicBezTo>
                      <a:pt x="351" y="407"/>
                      <a:pt x="238" y="0"/>
                      <a:pt x="1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5"/>
              <p:cNvSpPr/>
              <p:nvPr/>
            </p:nvSpPr>
            <p:spPr>
              <a:xfrm>
                <a:off x="9020161" y="3607178"/>
                <a:ext cx="49299" cy="49711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53" y="0"/>
                    </a:moveTo>
                    <a:cubicBezTo>
                      <a:pt x="22" y="0"/>
                      <a:pt x="1" y="31"/>
                      <a:pt x="1" y="112"/>
                    </a:cubicBezTo>
                    <a:cubicBezTo>
                      <a:pt x="1" y="120"/>
                      <a:pt x="259" y="361"/>
                      <a:pt x="134" y="361"/>
                    </a:cubicBezTo>
                    <a:cubicBezTo>
                      <a:pt x="137" y="361"/>
                      <a:pt x="139" y="361"/>
                      <a:pt x="141" y="361"/>
                    </a:cubicBezTo>
                    <a:cubicBezTo>
                      <a:pt x="359" y="361"/>
                      <a:pt x="15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5"/>
              <p:cNvSpPr/>
              <p:nvPr/>
            </p:nvSpPr>
            <p:spPr>
              <a:xfrm>
                <a:off x="9035404" y="3665265"/>
                <a:ext cx="27739" cy="23482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1" extrusionOk="0">
                    <a:moveTo>
                      <a:pt x="148" y="1"/>
                    </a:moveTo>
                    <a:cubicBezTo>
                      <a:pt x="113" y="28"/>
                      <a:pt x="86" y="63"/>
                      <a:pt x="50" y="99"/>
                    </a:cubicBezTo>
                    <a:cubicBezTo>
                      <a:pt x="10" y="151"/>
                      <a:pt x="0" y="170"/>
                      <a:pt x="8" y="170"/>
                    </a:cubicBezTo>
                    <a:cubicBezTo>
                      <a:pt x="31" y="170"/>
                      <a:pt x="202" y="1"/>
                      <a:pt x="1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5"/>
              <p:cNvSpPr/>
              <p:nvPr/>
            </p:nvSpPr>
            <p:spPr>
              <a:xfrm>
                <a:off x="3785582" y="5026270"/>
                <a:ext cx="12359" cy="20461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9" extrusionOk="0">
                    <a:moveTo>
                      <a:pt x="41" y="1"/>
                    </a:moveTo>
                    <a:cubicBezTo>
                      <a:pt x="27" y="1"/>
                      <a:pt x="13" y="37"/>
                      <a:pt x="0" y="108"/>
                    </a:cubicBezTo>
                    <a:cubicBezTo>
                      <a:pt x="0" y="135"/>
                      <a:pt x="22" y="148"/>
                      <a:pt x="45" y="148"/>
                    </a:cubicBezTo>
                    <a:cubicBezTo>
                      <a:pt x="67" y="148"/>
                      <a:pt x="89" y="135"/>
                      <a:pt x="89" y="108"/>
                    </a:cubicBezTo>
                    <a:cubicBezTo>
                      <a:pt x="71" y="37"/>
                      <a:pt x="56" y="1"/>
                      <a:pt x="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5"/>
              <p:cNvSpPr/>
              <p:nvPr/>
            </p:nvSpPr>
            <p:spPr>
              <a:xfrm>
                <a:off x="9053256" y="1357283"/>
                <a:ext cx="5081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37" h="64" extrusionOk="0">
                    <a:moveTo>
                      <a:pt x="9" y="1"/>
                    </a:moveTo>
                    <a:cubicBezTo>
                      <a:pt x="1" y="27"/>
                      <a:pt x="1" y="45"/>
                      <a:pt x="1" y="63"/>
                    </a:cubicBezTo>
                    <a:cubicBezTo>
                      <a:pt x="27" y="54"/>
                      <a:pt x="36" y="36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5"/>
              <p:cNvSpPr/>
              <p:nvPr/>
            </p:nvSpPr>
            <p:spPr>
              <a:xfrm>
                <a:off x="8990774" y="1365797"/>
                <a:ext cx="62619" cy="8102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90" extrusionOk="0">
                    <a:moveTo>
                      <a:pt x="136" y="0"/>
                    </a:moveTo>
                    <a:cubicBezTo>
                      <a:pt x="91" y="0"/>
                      <a:pt x="62" y="30"/>
                      <a:pt x="45" y="90"/>
                    </a:cubicBezTo>
                    <a:cubicBezTo>
                      <a:pt x="108" y="153"/>
                      <a:pt x="179" y="197"/>
                      <a:pt x="259" y="215"/>
                    </a:cubicBezTo>
                    <a:cubicBezTo>
                      <a:pt x="1" y="322"/>
                      <a:pt x="304" y="510"/>
                      <a:pt x="438" y="590"/>
                    </a:cubicBezTo>
                    <a:cubicBezTo>
                      <a:pt x="438" y="394"/>
                      <a:pt x="447" y="197"/>
                      <a:pt x="456" y="1"/>
                    </a:cubicBezTo>
                    <a:lnTo>
                      <a:pt x="456" y="1"/>
                    </a:lnTo>
                    <a:cubicBezTo>
                      <a:pt x="384" y="10"/>
                      <a:pt x="313" y="28"/>
                      <a:pt x="241" y="37"/>
                    </a:cubicBezTo>
                    <a:cubicBezTo>
                      <a:pt x="200" y="12"/>
                      <a:pt x="165" y="0"/>
                      <a:pt x="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5"/>
              <p:cNvSpPr/>
              <p:nvPr/>
            </p:nvSpPr>
            <p:spPr>
              <a:xfrm>
                <a:off x="4403394" y="5047967"/>
                <a:ext cx="5768" cy="3021"/>
              </a:xfrm>
              <a:custGeom>
                <a:avLst/>
                <a:gdLst/>
                <a:ahLst/>
                <a:cxnLst/>
                <a:rect l="l" t="t" r="r" b="b"/>
                <a:pathLst>
                  <a:path w="42" h="22" extrusionOk="0">
                    <a:moveTo>
                      <a:pt x="12" y="1"/>
                    </a:moveTo>
                    <a:cubicBezTo>
                      <a:pt x="1" y="1"/>
                      <a:pt x="1" y="11"/>
                      <a:pt x="42" y="21"/>
                    </a:cubicBezTo>
                    <a:cubicBezTo>
                      <a:pt x="34" y="6"/>
                      <a:pt x="20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5"/>
              <p:cNvSpPr/>
              <p:nvPr/>
            </p:nvSpPr>
            <p:spPr>
              <a:xfrm>
                <a:off x="3596902" y="5049615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5"/>
              <p:cNvSpPr/>
              <p:nvPr/>
            </p:nvSpPr>
            <p:spPr>
              <a:xfrm>
                <a:off x="8921014" y="4989605"/>
                <a:ext cx="7415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54" h="1" extrusionOk="0">
                    <a:moveTo>
                      <a:pt x="0" y="0"/>
                    </a:moveTo>
                    <a:cubicBezTo>
                      <a:pt x="54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5"/>
              <p:cNvSpPr/>
              <p:nvPr/>
            </p:nvSpPr>
            <p:spPr>
              <a:xfrm>
                <a:off x="8935708" y="4983974"/>
                <a:ext cx="93242" cy="16479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0" extrusionOk="0">
                    <a:moveTo>
                      <a:pt x="380" y="1"/>
                    </a:moveTo>
                    <a:cubicBezTo>
                      <a:pt x="255" y="1"/>
                      <a:pt x="130" y="12"/>
                      <a:pt x="0" y="32"/>
                    </a:cubicBezTo>
                    <a:cubicBezTo>
                      <a:pt x="101" y="93"/>
                      <a:pt x="205" y="119"/>
                      <a:pt x="308" y="119"/>
                    </a:cubicBezTo>
                    <a:cubicBezTo>
                      <a:pt x="432" y="119"/>
                      <a:pt x="556" y="82"/>
                      <a:pt x="678" y="24"/>
                    </a:cubicBezTo>
                    <a:cubicBezTo>
                      <a:pt x="576" y="8"/>
                      <a:pt x="478" y="1"/>
                      <a:pt x="3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5"/>
              <p:cNvSpPr/>
              <p:nvPr/>
            </p:nvSpPr>
            <p:spPr>
              <a:xfrm>
                <a:off x="9031147" y="4975186"/>
                <a:ext cx="8789" cy="10848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17" y="1"/>
                    </a:moveTo>
                    <a:cubicBezTo>
                      <a:pt x="0" y="1"/>
                      <a:pt x="13" y="54"/>
                      <a:pt x="1" y="79"/>
                    </a:cubicBezTo>
                    <a:cubicBezTo>
                      <a:pt x="28" y="61"/>
                      <a:pt x="46" y="52"/>
                      <a:pt x="63" y="43"/>
                    </a:cubicBezTo>
                    <a:cubicBezTo>
                      <a:pt x="38" y="12"/>
                      <a:pt x="24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5"/>
              <p:cNvSpPr/>
              <p:nvPr/>
            </p:nvSpPr>
            <p:spPr>
              <a:xfrm>
                <a:off x="9028812" y="4985897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18" y="1"/>
                    </a:moveTo>
                    <a:cubicBezTo>
                      <a:pt x="18" y="1"/>
                      <a:pt x="9" y="1"/>
                      <a:pt x="0" y="10"/>
                    </a:cubicBezTo>
                    <a:cubicBezTo>
                      <a:pt x="9" y="10"/>
                      <a:pt x="18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5"/>
              <p:cNvSpPr/>
              <p:nvPr/>
            </p:nvSpPr>
            <p:spPr>
              <a:xfrm>
                <a:off x="9004781" y="4979717"/>
                <a:ext cx="7003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51" h="12" extrusionOk="0">
                    <a:moveTo>
                      <a:pt x="50" y="1"/>
                    </a:moveTo>
                    <a:cubicBezTo>
                      <a:pt x="13" y="9"/>
                      <a:pt x="0" y="11"/>
                      <a:pt x="1" y="11"/>
                    </a:cubicBezTo>
                    <a:cubicBezTo>
                      <a:pt x="3" y="11"/>
                      <a:pt x="30" y="6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5"/>
              <p:cNvSpPr/>
              <p:nvPr/>
            </p:nvSpPr>
            <p:spPr>
              <a:xfrm>
                <a:off x="3691928" y="106548"/>
                <a:ext cx="31310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28" h="36" extrusionOk="0">
                    <a:moveTo>
                      <a:pt x="201" y="1"/>
                    </a:moveTo>
                    <a:cubicBezTo>
                      <a:pt x="140" y="1"/>
                      <a:pt x="0" y="36"/>
                      <a:pt x="43" y="36"/>
                    </a:cubicBezTo>
                    <a:cubicBezTo>
                      <a:pt x="54" y="36"/>
                      <a:pt x="78" y="33"/>
                      <a:pt x="120" y="27"/>
                    </a:cubicBezTo>
                    <a:cubicBezTo>
                      <a:pt x="138" y="18"/>
                      <a:pt x="165" y="18"/>
                      <a:pt x="227" y="9"/>
                    </a:cubicBezTo>
                    <a:cubicBezTo>
                      <a:pt x="227" y="3"/>
                      <a:pt x="217" y="1"/>
                      <a:pt x="2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5"/>
              <p:cNvSpPr/>
              <p:nvPr/>
            </p:nvSpPr>
            <p:spPr>
              <a:xfrm>
                <a:off x="8748263" y="1147866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25" y="54"/>
                      <a:pt x="250" y="80"/>
                      <a:pt x="384" y="98"/>
                    </a:cubicBezTo>
                    <a:lnTo>
                      <a:pt x="384" y="71"/>
                    </a:lnTo>
                    <a:cubicBezTo>
                      <a:pt x="250" y="54"/>
                      <a:pt x="125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85" name="Google Shape;2385;p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86" name="Google Shape;2386;p5"/>
          <p:cNvSpPr txBox="1">
            <a:spLocks noGrp="1"/>
          </p:cNvSpPr>
          <p:nvPr>
            <p:ph type="title" idx="2"/>
          </p:nvPr>
        </p:nvSpPr>
        <p:spPr>
          <a:xfrm>
            <a:off x="2647500" y="1847263"/>
            <a:ext cx="47673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87" name="Google Shape;2387;p5"/>
          <p:cNvSpPr txBox="1">
            <a:spLocks noGrp="1"/>
          </p:cNvSpPr>
          <p:nvPr>
            <p:ph type="subTitle" idx="1"/>
          </p:nvPr>
        </p:nvSpPr>
        <p:spPr>
          <a:xfrm>
            <a:off x="2647500" y="2237287"/>
            <a:ext cx="4767300" cy="6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88" name="Google Shape;2388;p5"/>
          <p:cNvSpPr txBox="1">
            <a:spLocks noGrp="1"/>
          </p:cNvSpPr>
          <p:nvPr>
            <p:ph type="title" idx="3"/>
          </p:nvPr>
        </p:nvSpPr>
        <p:spPr>
          <a:xfrm>
            <a:off x="1729188" y="3168613"/>
            <a:ext cx="47673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89" name="Google Shape;2389;p5"/>
          <p:cNvSpPr txBox="1">
            <a:spLocks noGrp="1"/>
          </p:cNvSpPr>
          <p:nvPr>
            <p:ph type="subTitle" idx="4"/>
          </p:nvPr>
        </p:nvSpPr>
        <p:spPr>
          <a:xfrm>
            <a:off x="1729188" y="3558637"/>
            <a:ext cx="4767300" cy="6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1" name="Google Shape;2391;p6"/>
          <p:cNvGrpSpPr/>
          <p:nvPr/>
        </p:nvGrpSpPr>
        <p:grpSpPr>
          <a:xfrm rot="10800000">
            <a:off x="332171" y="241457"/>
            <a:ext cx="8501295" cy="4653095"/>
            <a:chOff x="5307908" y="3262878"/>
            <a:chExt cx="2055538" cy="1125050"/>
          </a:xfrm>
        </p:grpSpPr>
        <p:sp>
          <p:nvSpPr>
            <p:cNvPr id="2392" name="Google Shape;2392;p6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5" name="Google Shape;2765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766" name="Google Shape;2766;p6"/>
          <p:cNvGrpSpPr/>
          <p:nvPr/>
        </p:nvGrpSpPr>
        <p:grpSpPr>
          <a:xfrm>
            <a:off x="25" y="-25"/>
            <a:ext cx="9144047" cy="5143470"/>
            <a:chOff x="25" y="-25"/>
            <a:chExt cx="9144047" cy="5143470"/>
          </a:xfrm>
        </p:grpSpPr>
        <p:sp>
          <p:nvSpPr>
            <p:cNvPr id="2767" name="Google Shape;2767;p6"/>
            <p:cNvSpPr/>
            <p:nvPr/>
          </p:nvSpPr>
          <p:spPr>
            <a:xfrm>
              <a:off x="25" y="-25"/>
              <a:ext cx="9144047" cy="5143470"/>
            </a:xfrm>
            <a:custGeom>
              <a:avLst/>
              <a:gdLst/>
              <a:ahLst/>
              <a:cxnLst/>
              <a:rect l="l" t="t" r="r" b="b"/>
              <a:pathLst>
                <a:path w="66633" h="37452" extrusionOk="0">
                  <a:moveTo>
                    <a:pt x="2499" y="563"/>
                  </a:moveTo>
                  <a:cubicBezTo>
                    <a:pt x="2516" y="563"/>
                    <a:pt x="2516" y="563"/>
                    <a:pt x="2508" y="572"/>
                  </a:cubicBezTo>
                  <a:cubicBezTo>
                    <a:pt x="2508" y="572"/>
                    <a:pt x="2499" y="572"/>
                    <a:pt x="2499" y="563"/>
                  </a:cubicBezTo>
                  <a:close/>
                  <a:moveTo>
                    <a:pt x="14801" y="563"/>
                  </a:moveTo>
                  <a:cubicBezTo>
                    <a:pt x="14810" y="563"/>
                    <a:pt x="14810" y="563"/>
                    <a:pt x="14801" y="572"/>
                  </a:cubicBezTo>
                  <a:cubicBezTo>
                    <a:pt x="14801" y="572"/>
                    <a:pt x="14801" y="572"/>
                    <a:pt x="14801" y="563"/>
                  </a:cubicBezTo>
                  <a:close/>
                  <a:moveTo>
                    <a:pt x="51225" y="625"/>
                  </a:moveTo>
                  <a:lnTo>
                    <a:pt x="51225" y="625"/>
                  </a:lnTo>
                  <a:cubicBezTo>
                    <a:pt x="51406" y="653"/>
                    <a:pt x="51361" y="669"/>
                    <a:pt x="51295" y="669"/>
                  </a:cubicBezTo>
                  <a:cubicBezTo>
                    <a:pt x="51235" y="669"/>
                    <a:pt x="51157" y="655"/>
                    <a:pt x="51225" y="625"/>
                  </a:cubicBezTo>
                  <a:close/>
                  <a:moveTo>
                    <a:pt x="63519" y="625"/>
                  </a:moveTo>
                  <a:lnTo>
                    <a:pt x="63519" y="625"/>
                  </a:lnTo>
                  <a:cubicBezTo>
                    <a:pt x="63699" y="653"/>
                    <a:pt x="63654" y="669"/>
                    <a:pt x="63588" y="669"/>
                  </a:cubicBezTo>
                  <a:cubicBezTo>
                    <a:pt x="63528" y="669"/>
                    <a:pt x="63450" y="655"/>
                    <a:pt x="63519" y="625"/>
                  </a:cubicBezTo>
                  <a:close/>
                  <a:moveTo>
                    <a:pt x="51707" y="679"/>
                  </a:moveTo>
                  <a:cubicBezTo>
                    <a:pt x="51752" y="679"/>
                    <a:pt x="51796" y="688"/>
                    <a:pt x="51841" y="697"/>
                  </a:cubicBezTo>
                  <a:cubicBezTo>
                    <a:pt x="51827" y="697"/>
                    <a:pt x="51812" y="698"/>
                    <a:pt x="51796" y="698"/>
                  </a:cubicBezTo>
                  <a:cubicBezTo>
                    <a:pt x="51772" y="698"/>
                    <a:pt x="51745" y="695"/>
                    <a:pt x="51707" y="679"/>
                  </a:cubicBezTo>
                  <a:close/>
                  <a:moveTo>
                    <a:pt x="64009" y="679"/>
                  </a:moveTo>
                  <a:cubicBezTo>
                    <a:pt x="64054" y="679"/>
                    <a:pt x="64098" y="688"/>
                    <a:pt x="64143" y="697"/>
                  </a:cubicBezTo>
                  <a:cubicBezTo>
                    <a:pt x="64129" y="697"/>
                    <a:pt x="64113" y="698"/>
                    <a:pt x="64096" y="698"/>
                  </a:cubicBezTo>
                  <a:cubicBezTo>
                    <a:pt x="64070" y="698"/>
                    <a:pt x="64041" y="695"/>
                    <a:pt x="64009" y="679"/>
                  </a:cubicBezTo>
                  <a:close/>
                  <a:moveTo>
                    <a:pt x="42483" y="697"/>
                  </a:moveTo>
                  <a:cubicBezTo>
                    <a:pt x="42530" y="697"/>
                    <a:pt x="42515" y="701"/>
                    <a:pt x="42499" y="701"/>
                  </a:cubicBezTo>
                  <a:cubicBezTo>
                    <a:pt x="42491" y="701"/>
                    <a:pt x="42483" y="700"/>
                    <a:pt x="42483" y="697"/>
                  </a:cubicBezTo>
                  <a:close/>
                  <a:moveTo>
                    <a:pt x="54785" y="697"/>
                  </a:moveTo>
                  <a:cubicBezTo>
                    <a:pt x="54827" y="697"/>
                    <a:pt x="54813" y="701"/>
                    <a:pt x="54799" y="701"/>
                  </a:cubicBezTo>
                  <a:cubicBezTo>
                    <a:pt x="54792" y="701"/>
                    <a:pt x="54785" y="700"/>
                    <a:pt x="54785" y="697"/>
                  </a:cubicBezTo>
                  <a:close/>
                  <a:moveTo>
                    <a:pt x="19458" y="715"/>
                  </a:moveTo>
                  <a:cubicBezTo>
                    <a:pt x="19453" y="719"/>
                    <a:pt x="19451" y="721"/>
                    <a:pt x="19449" y="721"/>
                  </a:cubicBezTo>
                  <a:cubicBezTo>
                    <a:pt x="19446" y="721"/>
                    <a:pt x="19444" y="719"/>
                    <a:pt x="19440" y="715"/>
                  </a:cubicBezTo>
                  <a:close/>
                  <a:moveTo>
                    <a:pt x="31760" y="715"/>
                  </a:moveTo>
                  <a:cubicBezTo>
                    <a:pt x="31755" y="719"/>
                    <a:pt x="31751" y="721"/>
                    <a:pt x="31747" y="721"/>
                  </a:cubicBezTo>
                  <a:cubicBezTo>
                    <a:pt x="31744" y="721"/>
                    <a:pt x="31742" y="719"/>
                    <a:pt x="31742" y="715"/>
                  </a:cubicBezTo>
                  <a:close/>
                  <a:moveTo>
                    <a:pt x="51538" y="706"/>
                  </a:moveTo>
                  <a:cubicBezTo>
                    <a:pt x="51640" y="711"/>
                    <a:pt x="51594" y="732"/>
                    <a:pt x="51558" y="732"/>
                  </a:cubicBezTo>
                  <a:cubicBezTo>
                    <a:pt x="51538" y="732"/>
                    <a:pt x="51521" y="725"/>
                    <a:pt x="51538" y="706"/>
                  </a:cubicBezTo>
                  <a:close/>
                  <a:moveTo>
                    <a:pt x="63840" y="706"/>
                  </a:moveTo>
                  <a:lnTo>
                    <a:pt x="63840" y="706"/>
                  </a:lnTo>
                  <a:cubicBezTo>
                    <a:pt x="63936" y="711"/>
                    <a:pt x="63892" y="732"/>
                    <a:pt x="63858" y="732"/>
                  </a:cubicBezTo>
                  <a:cubicBezTo>
                    <a:pt x="63839" y="732"/>
                    <a:pt x="63824" y="725"/>
                    <a:pt x="63840" y="706"/>
                  </a:cubicBezTo>
                  <a:close/>
                  <a:moveTo>
                    <a:pt x="34118" y="691"/>
                  </a:moveTo>
                  <a:cubicBezTo>
                    <a:pt x="34137" y="691"/>
                    <a:pt x="34157" y="707"/>
                    <a:pt x="34177" y="732"/>
                  </a:cubicBezTo>
                  <a:cubicBezTo>
                    <a:pt x="34151" y="724"/>
                    <a:pt x="34115" y="724"/>
                    <a:pt x="34079" y="724"/>
                  </a:cubicBezTo>
                  <a:cubicBezTo>
                    <a:pt x="34091" y="700"/>
                    <a:pt x="34104" y="691"/>
                    <a:pt x="34118" y="691"/>
                  </a:cubicBezTo>
                  <a:close/>
                  <a:moveTo>
                    <a:pt x="22901" y="724"/>
                  </a:moveTo>
                  <a:cubicBezTo>
                    <a:pt x="22895" y="747"/>
                    <a:pt x="22875" y="755"/>
                    <a:pt x="22857" y="755"/>
                  </a:cubicBezTo>
                  <a:cubicBezTo>
                    <a:pt x="22822" y="755"/>
                    <a:pt x="22794" y="724"/>
                    <a:pt x="22901" y="724"/>
                  </a:cubicBezTo>
                  <a:close/>
                  <a:moveTo>
                    <a:pt x="9859" y="724"/>
                  </a:moveTo>
                  <a:cubicBezTo>
                    <a:pt x="9818" y="759"/>
                    <a:pt x="9765" y="777"/>
                    <a:pt x="9722" y="777"/>
                  </a:cubicBezTo>
                  <a:cubicBezTo>
                    <a:pt x="9680" y="777"/>
                    <a:pt x="9649" y="759"/>
                    <a:pt x="9653" y="724"/>
                  </a:cubicBezTo>
                  <a:close/>
                  <a:moveTo>
                    <a:pt x="22161" y="724"/>
                  </a:moveTo>
                  <a:cubicBezTo>
                    <a:pt x="22116" y="759"/>
                    <a:pt x="22060" y="777"/>
                    <a:pt x="22018" y="777"/>
                  </a:cubicBezTo>
                  <a:cubicBezTo>
                    <a:pt x="21976" y="777"/>
                    <a:pt x="21947" y="759"/>
                    <a:pt x="21955" y="724"/>
                  </a:cubicBezTo>
                  <a:close/>
                  <a:moveTo>
                    <a:pt x="38845" y="775"/>
                  </a:moveTo>
                  <a:cubicBezTo>
                    <a:pt x="38851" y="775"/>
                    <a:pt x="38857" y="776"/>
                    <a:pt x="38861" y="777"/>
                  </a:cubicBezTo>
                  <a:cubicBezTo>
                    <a:pt x="38831" y="782"/>
                    <a:pt x="38814" y="783"/>
                    <a:pt x="38807" y="783"/>
                  </a:cubicBezTo>
                  <a:cubicBezTo>
                    <a:pt x="38791" y="783"/>
                    <a:pt x="38822" y="775"/>
                    <a:pt x="38845" y="775"/>
                  </a:cubicBezTo>
                  <a:close/>
                  <a:moveTo>
                    <a:pt x="51142" y="775"/>
                  </a:moveTo>
                  <a:cubicBezTo>
                    <a:pt x="51147" y="775"/>
                    <a:pt x="51151" y="776"/>
                    <a:pt x="51154" y="777"/>
                  </a:cubicBezTo>
                  <a:cubicBezTo>
                    <a:pt x="51124" y="782"/>
                    <a:pt x="51108" y="783"/>
                    <a:pt x="51102" y="783"/>
                  </a:cubicBezTo>
                  <a:cubicBezTo>
                    <a:pt x="51088" y="783"/>
                    <a:pt x="51121" y="775"/>
                    <a:pt x="51142" y="775"/>
                  </a:cubicBezTo>
                  <a:close/>
                  <a:moveTo>
                    <a:pt x="19591" y="732"/>
                  </a:moveTo>
                  <a:lnTo>
                    <a:pt x="19779" y="741"/>
                  </a:lnTo>
                  <a:cubicBezTo>
                    <a:pt x="19745" y="779"/>
                    <a:pt x="19713" y="797"/>
                    <a:pt x="19684" y="797"/>
                  </a:cubicBezTo>
                  <a:cubicBezTo>
                    <a:pt x="19650" y="797"/>
                    <a:pt x="19620" y="775"/>
                    <a:pt x="19591" y="732"/>
                  </a:cubicBezTo>
                  <a:close/>
                  <a:moveTo>
                    <a:pt x="31894" y="732"/>
                  </a:moveTo>
                  <a:lnTo>
                    <a:pt x="32072" y="741"/>
                  </a:lnTo>
                  <a:cubicBezTo>
                    <a:pt x="32038" y="779"/>
                    <a:pt x="32008" y="797"/>
                    <a:pt x="31981" y="797"/>
                  </a:cubicBezTo>
                  <a:cubicBezTo>
                    <a:pt x="31950" y="797"/>
                    <a:pt x="31922" y="775"/>
                    <a:pt x="31894" y="732"/>
                  </a:cubicBezTo>
                  <a:close/>
                  <a:moveTo>
                    <a:pt x="39520" y="772"/>
                  </a:moveTo>
                  <a:cubicBezTo>
                    <a:pt x="39575" y="772"/>
                    <a:pt x="39742" y="809"/>
                    <a:pt x="39681" y="809"/>
                  </a:cubicBezTo>
                  <a:cubicBezTo>
                    <a:pt x="39668" y="809"/>
                    <a:pt x="39645" y="808"/>
                    <a:pt x="39610" y="804"/>
                  </a:cubicBezTo>
                  <a:cubicBezTo>
                    <a:pt x="39592" y="795"/>
                    <a:pt x="39566" y="786"/>
                    <a:pt x="39503" y="777"/>
                  </a:cubicBezTo>
                  <a:cubicBezTo>
                    <a:pt x="39502" y="773"/>
                    <a:pt x="39508" y="772"/>
                    <a:pt x="39520" y="772"/>
                  </a:cubicBezTo>
                  <a:close/>
                  <a:moveTo>
                    <a:pt x="51822" y="772"/>
                  </a:moveTo>
                  <a:cubicBezTo>
                    <a:pt x="51877" y="772"/>
                    <a:pt x="52043" y="809"/>
                    <a:pt x="51977" y="809"/>
                  </a:cubicBezTo>
                  <a:cubicBezTo>
                    <a:pt x="51964" y="809"/>
                    <a:pt x="51940" y="808"/>
                    <a:pt x="51903" y="804"/>
                  </a:cubicBezTo>
                  <a:cubicBezTo>
                    <a:pt x="51894" y="795"/>
                    <a:pt x="51859" y="786"/>
                    <a:pt x="51805" y="777"/>
                  </a:cubicBezTo>
                  <a:cubicBezTo>
                    <a:pt x="51804" y="773"/>
                    <a:pt x="51811" y="772"/>
                    <a:pt x="51822" y="772"/>
                  </a:cubicBezTo>
                  <a:close/>
                  <a:moveTo>
                    <a:pt x="20003" y="722"/>
                  </a:moveTo>
                  <a:cubicBezTo>
                    <a:pt x="20020" y="722"/>
                    <a:pt x="20033" y="724"/>
                    <a:pt x="20037" y="724"/>
                  </a:cubicBezTo>
                  <a:cubicBezTo>
                    <a:pt x="20029" y="777"/>
                    <a:pt x="20002" y="804"/>
                    <a:pt x="19948" y="813"/>
                  </a:cubicBezTo>
                  <a:cubicBezTo>
                    <a:pt x="19881" y="732"/>
                    <a:pt x="19955" y="722"/>
                    <a:pt x="20003" y="722"/>
                  </a:cubicBezTo>
                  <a:close/>
                  <a:moveTo>
                    <a:pt x="32301" y="722"/>
                  </a:moveTo>
                  <a:cubicBezTo>
                    <a:pt x="32318" y="722"/>
                    <a:pt x="32333" y="724"/>
                    <a:pt x="32340" y="724"/>
                  </a:cubicBezTo>
                  <a:cubicBezTo>
                    <a:pt x="32331" y="777"/>
                    <a:pt x="32295" y="804"/>
                    <a:pt x="32250" y="813"/>
                  </a:cubicBezTo>
                  <a:cubicBezTo>
                    <a:pt x="32177" y="732"/>
                    <a:pt x="32249" y="722"/>
                    <a:pt x="32301" y="722"/>
                  </a:cubicBezTo>
                  <a:close/>
                  <a:moveTo>
                    <a:pt x="37023" y="747"/>
                  </a:moveTo>
                  <a:cubicBezTo>
                    <a:pt x="37065" y="747"/>
                    <a:pt x="37069" y="763"/>
                    <a:pt x="37032" y="795"/>
                  </a:cubicBezTo>
                  <a:cubicBezTo>
                    <a:pt x="37005" y="830"/>
                    <a:pt x="36981" y="846"/>
                    <a:pt x="36960" y="846"/>
                  </a:cubicBezTo>
                  <a:cubicBezTo>
                    <a:pt x="36932" y="846"/>
                    <a:pt x="36909" y="819"/>
                    <a:pt x="36889" y="768"/>
                  </a:cubicBezTo>
                  <a:cubicBezTo>
                    <a:pt x="36950" y="754"/>
                    <a:pt x="36995" y="747"/>
                    <a:pt x="37023" y="747"/>
                  </a:cubicBezTo>
                  <a:close/>
                  <a:moveTo>
                    <a:pt x="63884" y="732"/>
                  </a:moveTo>
                  <a:cubicBezTo>
                    <a:pt x="63938" y="759"/>
                    <a:pt x="63991" y="795"/>
                    <a:pt x="64045" y="831"/>
                  </a:cubicBezTo>
                  <a:cubicBezTo>
                    <a:pt x="64018" y="868"/>
                    <a:pt x="63997" y="882"/>
                    <a:pt x="63980" y="882"/>
                  </a:cubicBezTo>
                  <a:cubicBezTo>
                    <a:pt x="63935" y="882"/>
                    <a:pt x="63917" y="784"/>
                    <a:pt x="63884" y="732"/>
                  </a:cubicBezTo>
                  <a:close/>
                  <a:moveTo>
                    <a:pt x="47220" y="724"/>
                  </a:moveTo>
                  <a:cubicBezTo>
                    <a:pt x="47586" y="724"/>
                    <a:pt x="47550" y="795"/>
                    <a:pt x="47568" y="884"/>
                  </a:cubicBezTo>
                  <a:cubicBezTo>
                    <a:pt x="47543" y="835"/>
                    <a:pt x="47510" y="786"/>
                    <a:pt x="47481" y="786"/>
                  </a:cubicBezTo>
                  <a:cubicBezTo>
                    <a:pt x="47467" y="786"/>
                    <a:pt x="47454" y="796"/>
                    <a:pt x="47443" y="822"/>
                  </a:cubicBezTo>
                  <a:cubicBezTo>
                    <a:pt x="47430" y="857"/>
                    <a:pt x="47412" y="870"/>
                    <a:pt x="47391" y="870"/>
                  </a:cubicBezTo>
                  <a:cubicBezTo>
                    <a:pt x="47329" y="870"/>
                    <a:pt x="47247" y="744"/>
                    <a:pt x="47220" y="724"/>
                  </a:cubicBezTo>
                  <a:close/>
                  <a:moveTo>
                    <a:pt x="33922" y="743"/>
                  </a:moveTo>
                  <a:cubicBezTo>
                    <a:pt x="33964" y="743"/>
                    <a:pt x="33907" y="773"/>
                    <a:pt x="34043" y="875"/>
                  </a:cubicBezTo>
                  <a:cubicBezTo>
                    <a:pt x="34090" y="910"/>
                    <a:pt x="34087" y="926"/>
                    <a:pt x="34062" y="926"/>
                  </a:cubicBezTo>
                  <a:cubicBezTo>
                    <a:pt x="34009" y="926"/>
                    <a:pt x="33859" y="858"/>
                    <a:pt x="33847" y="750"/>
                  </a:cubicBezTo>
                  <a:cubicBezTo>
                    <a:pt x="33887" y="746"/>
                    <a:pt x="33909" y="743"/>
                    <a:pt x="33922" y="743"/>
                  </a:cubicBezTo>
                  <a:close/>
                  <a:moveTo>
                    <a:pt x="13605" y="911"/>
                  </a:moveTo>
                  <a:cubicBezTo>
                    <a:pt x="13605" y="920"/>
                    <a:pt x="13596" y="929"/>
                    <a:pt x="13596" y="929"/>
                  </a:cubicBezTo>
                  <a:cubicBezTo>
                    <a:pt x="13596" y="920"/>
                    <a:pt x="13596" y="911"/>
                    <a:pt x="13605" y="911"/>
                  </a:cubicBezTo>
                  <a:close/>
                  <a:moveTo>
                    <a:pt x="25907" y="911"/>
                  </a:moveTo>
                  <a:cubicBezTo>
                    <a:pt x="25899" y="920"/>
                    <a:pt x="25899" y="929"/>
                    <a:pt x="25899" y="929"/>
                  </a:cubicBezTo>
                  <a:cubicBezTo>
                    <a:pt x="25890" y="920"/>
                    <a:pt x="25890" y="911"/>
                    <a:pt x="25907" y="911"/>
                  </a:cubicBezTo>
                  <a:close/>
                  <a:moveTo>
                    <a:pt x="51582" y="732"/>
                  </a:moveTo>
                  <a:cubicBezTo>
                    <a:pt x="51636" y="759"/>
                    <a:pt x="51689" y="786"/>
                    <a:pt x="51734" y="822"/>
                  </a:cubicBezTo>
                  <a:cubicBezTo>
                    <a:pt x="51782" y="817"/>
                    <a:pt x="51831" y="815"/>
                    <a:pt x="51880" y="815"/>
                  </a:cubicBezTo>
                  <a:cubicBezTo>
                    <a:pt x="52029" y="815"/>
                    <a:pt x="52166" y="841"/>
                    <a:pt x="52207" y="929"/>
                  </a:cubicBezTo>
                  <a:cubicBezTo>
                    <a:pt x="52127" y="929"/>
                    <a:pt x="51948" y="941"/>
                    <a:pt x="51785" y="941"/>
                  </a:cubicBezTo>
                  <a:cubicBezTo>
                    <a:pt x="51638" y="941"/>
                    <a:pt x="51504" y="931"/>
                    <a:pt x="51466" y="893"/>
                  </a:cubicBezTo>
                  <a:cubicBezTo>
                    <a:pt x="51493" y="875"/>
                    <a:pt x="51555" y="857"/>
                    <a:pt x="51636" y="840"/>
                  </a:cubicBezTo>
                  <a:cubicBezTo>
                    <a:pt x="51618" y="813"/>
                    <a:pt x="51600" y="768"/>
                    <a:pt x="51582" y="732"/>
                  </a:cubicBezTo>
                  <a:close/>
                  <a:moveTo>
                    <a:pt x="27570" y="946"/>
                  </a:moveTo>
                  <a:cubicBezTo>
                    <a:pt x="27569" y="946"/>
                    <a:pt x="27568" y="946"/>
                    <a:pt x="27567" y="947"/>
                  </a:cubicBezTo>
                  <a:cubicBezTo>
                    <a:pt x="27568" y="947"/>
                    <a:pt x="27569" y="946"/>
                    <a:pt x="27570" y="946"/>
                  </a:cubicBezTo>
                  <a:close/>
                  <a:moveTo>
                    <a:pt x="33233" y="786"/>
                  </a:moveTo>
                  <a:cubicBezTo>
                    <a:pt x="33335" y="786"/>
                    <a:pt x="33464" y="857"/>
                    <a:pt x="33499" y="929"/>
                  </a:cubicBezTo>
                  <a:cubicBezTo>
                    <a:pt x="33494" y="940"/>
                    <a:pt x="33328" y="959"/>
                    <a:pt x="33211" y="959"/>
                  </a:cubicBezTo>
                  <a:cubicBezTo>
                    <a:pt x="33147" y="959"/>
                    <a:pt x="33098" y="953"/>
                    <a:pt x="33098" y="938"/>
                  </a:cubicBezTo>
                  <a:cubicBezTo>
                    <a:pt x="33094" y="827"/>
                    <a:pt x="33156" y="786"/>
                    <a:pt x="33233" y="786"/>
                  </a:cubicBezTo>
                  <a:close/>
                  <a:moveTo>
                    <a:pt x="35266" y="884"/>
                  </a:moveTo>
                  <a:lnTo>
                    <a:pt x="35266" y="884"/>
                  </a:lnTo>
                  <a:cubicBezTo>
                    <a:pt x="35292" y="929"/>
                    <a:pt x="35319" y="964"/>
                    <a:pt x="35319" y="973"/>
                  </a:cubicBezTo>
                  <a:cubicBezTo>
                    <a:pt x="35283" y="947"/>
                    <a:pt x="35275" y="911"/>
                    <a:pt x="35266" y="884"/>
                  </a:cubicBezTo>
                  <a:close/>
                  <a:moveTo>
                    <a:pt x="47568" y="884"/>
                  </a:moveTo>
                  <a:cubicBezTo>
                    <a:pt x="47595" y="929"/>
                    <a:pt x="47612" y="964"/>
                    <a:pt x="47621" y="973"/>
                  </a:cubicBezTo>
                  <a:cubicBezTo>
                    <a:pt x="47586" y="947"/>
                    <a:pt x="47577" y="911"/>
                    <a:pt x="47568" y="884"/>
                  </a:cubicBezTo>
                  <a:close/>
                  <a:moveTo>
                    <a:pt x="52465" y="1000"/>
                  </a:moveTo>
                  <a:cubicBezTo>
                    <a:pt x="52474" y="1000"/>
                    <a:pt x="52492" y="1009"/>
                    <a:pt x="52501" y="1018"/>
                  </a:cubicBezTo>
                  <a:cubicBezTo>
                    <a:pt x="52412" y="1018"/>
                    <a:pt x="52367" y="1018"/>
                    <a:pt x="52465" y="1000"/>
                  </a:cubicBezTo>
                  <a:close/>
                  <a:moveTo>
                    <a:pt x="63621" y="1071"/>
                  </a:moveTo>
                  <a:cubicBezTo>
                    <a:pt x="63619" y="1074"/>
                    <a:pt x="63618" y="1077"/>
                    <a:pt x="63617" y="1080"/>
                  </a:cubicBezTo>
                  <a:cubicBezTo>
                    <a:pt x="63618" y="1077"/>
                    <a:pt x="63619" y="1074"/>
                    <a:pt x="63621" y="1071"/>
                  </a:cubicBezTo>
                  <a:close/>
                  <a:moveTo>
                    <a:pt x="55622" y="1268"/>
                  </a:moveTo>
                  <a:cubicBezTo>
                    <a:pt x="55645" y="1268"/>
                    <a:pt x="55679" y="1281"/>
                    <a:pt x="55650" y="1281"/>
                  </a:cubicBezTo>
                  <a:cubicBezTo>
                    <a:pt x="55642" y="1281"/>
                    <a:pt x="55628" y="1280"/>
                    <a:pt x="55606" y="1277"/>
                  </a:cubicBezTo>
                  <a:cubicBezTo>
                    <a:pt x="55606" y="1270"/>
                    <a:pt x="55613" y="1268"/>
                    <a:pt x="55622" y="1268"/>
                  </a:cubicBezTo>
                  <a:close/>
                  <a:moveTo>
                    <a:pt x="1250" y="1286"/>
                  </a:moveTo>
                  <a:cubicBezTo>
                    <a:pt x="1250" y="1312"/>
                    <a:pt x="1241" y="1339"/>
                    <a:pt x="1241" y="1375"/>
                  </a:cubicBezTo>
                  <a:cubicBezTo>
                    <a:pt x="1178" y="1348"/>
                    <a:pt x="1187" y="1330"/>
                    <a:pt x="1250" y="1286"/>
                  </a:cubicBezTo>
                  <a:close/>
                  <a:moveTo>
                    <a:pt x="875" y="1089"/>
                  </a:moveTo>
                  <a:lnTo>
                    <a:pt x="875" y="1089"/>
                  </a:lnTo>
                  <a:cubicBezTo>
                    <a:pt x="1071" y="1286"/>
                    <a:pt x="848" y="1125"/>
                    <a:pt x="848" y="1303"/>
                  </a:cubicBezTo>
                  <a:cubicBezTo>
                    <a:pt x="848" y="1328"/>
                    <a:pt x="935" y="1692"/>
                    <a:pt x="828" y="1692"/>
                  </a:cubicBezTo>
                  <a:cubicBezTo>
                    <a:pt x="817" y="1692"/>
                    <a:pt x="803" y="1688"/>
                    <a:pt x="786" y="1678"/>
                  </a:cubicBezTo>
                  <a:cubicBezTo>
                    <a:pt x="625" y="1580"/>
                    <a:pt x="813" y="1196"/>
                    <a:pt x="875" y="1089"/>
                  </a:cubicBezTo>
                  <a:close/>
                  <a:moveTo>
                    <a:pt x="64643" y="1955"/>
                  </a:moveTo>
                  <a:cubicBezTo>
                    <a:pt x="64643" y="1955"/>
                    <a:pt x="64643" y="1955"/>
                    <a:pt x="64643" y="1955"/>
                  </a:cubicBezTo>
                  <a:cubicBezTo>
                    <a:pt x="64643" y="1955"/>
                    <a:pt x="64643" y="1955"/>
                    <a:pt x="64643" y="1955"/>
                  </a:cubicBezTo>
                  <a:lnTo>
                    <a:pt x="64643" y="1955"/>
                  </a:lnTo>
                  <a:cubicBezTo>
                    <a:pt x="64643" y="1955"/>
                    <a:pt x="64643" y="1955"/>
                    <a:pt x="64643" y="1955"/>
                  </a:cubicBezTo>
                  <a:close/>
                  <a:moveTo>
                    <a:pt x="518" y="2436"/>
                  </a:moveTo>
                  <a:lnTo>
                    <a:pt x="518" y="2436"/>
                  </a:lnTo>
                  <a:cubicBezTo>
                    <a:pt x="518" y="2463"/>
                    <a:pt x="527" y="2481"/>
                    <a:pt x="536" y="2508"/>
                  </a:cubicBezTo>
                  <a:cubicBezTo>
                    <a:pt x="527" y="2499"/>
                    <a:pt x="518" y="2481"/>
                    <a:pt x="518" y="2436"/>
                  </a:cubicBezTo>
                  <a:close/>
                  <a:moveTo>
                    <a:pt x="663" y="1982"/>
                  </a:moveTo>
                  <a:cubicBezTo>
                    <a:pt x="667" y="1982"/>
                    <a:pt x="663" y="2009"/>
                    <a:pt x="652" y="2053"/>
                  </a:cubicBezTo>
                  <a:cubicBezTo>
                    <a:pt x="652" y="2080"/>
                    <a:pt x="759" y="2499"/>
                    <a:pt x="804" y="2499"/>
                  </a:cubicBezTo>
                  <a:cubicBezTo>
                    <a:pt x="723" y="2526"/>
                    <a:pt x="634" y="2552"/>
                    <a:pt x="554" y="2588"/>
                  </a:cubicBezTo>
                  <a:cubicBezTo>
                    <a:pt x="545" y="2561"/>
                    <a:pt x="536" y="2535"/>
                    <a:pt x="536" y="2508"/>
                  </a:cubicBezTo>
                  <a:lnTo>
                    <a:pt x="536" y="2508"/>
                  </a:lnTo>
                  <a:cubicBezTo>
                    <a:pt x="537" y="2509"/>
                    <a:pt x="539" y="2510"/>
                    <a:pt x="541" y="2510"/>
                  </a:cubicBezTo>
                  <a:cubicBezTo>
                    <a:pt x="577" y="2510"/>
                    <a:pt x="635" y="2121"/>
                    <a:pt x="652" y="2053"/>
                  </a:cubicBezTo>
                  <a:cubicBezTo>
                    <a:pt x="643" y="2035"/>
                    <a:pt x="643" y="2017"/>
                    <a:pt x="643" y="2017"/>
                  </a:cubicBezTo>
                  <a:cubicBezTo>
                    <a:pt x="653" y="1993"/>
                    <a:pt x="660" y="1982"/>
                    <a:pt x="663" y="1982"/>
                  </a:cubicBezTo>
                  <a:close/>
                  <a:moveTo>
                    <a:pt x="65430" y="2981"/>
                  </a:moveTo>
                  <a:cubicBezTo>
                    <a:pt x="65460" y="2981"/>
                    <a:pt x="65472" y="3007"/>
                    <a:pt x="65472" y="3061"/>
                  </a:cubicBezTo>
                  <a:cubicBezTo>
                    <a:pt x="65446" y="3061"/>
                    <a:pt x="65312" y="3007"/>
                    <a:pt x="65374" y="2998"/>
                  </a:cubicBezTo>
                  <a:cubicBezTo>
                    <a:pt x="65397" y="2987"/>
                    <a:pt x="65416" y="2981"/>
                    <a:pt x="65430" y="2981"/>
                  </a:cubicBezTo>
                  <a:close/>
                  <a:moveTo>
                    <a:pt x="676" y="3059"/>
                  </a:moveTo>
                  <a:cubicBezTo>
                    <a:pt x="678" y="3059"/>
                    <a:pt x="679" y="3059"/>
                    <a:pt x="679" y="3061"/>
                  </a:cubicBezTo>
                  <a:cubicBezTo>
                    <a:pt x="643" y="3132"/>
                    <a:pt x="598" y="3212"/>
                    <a:pt x="563" y="3284"/>
                  </a:cubicBezTo>
                  <a:cubicBezTo>
                    <a:pt x="546" y="3145"/>
                    <a:pt x="657" y="3059"/>
                    <a:pt x="676" y="3059"/>
                  </a:cubicBezTo>
                  <a:close/>
                  <a:moveTo>
                    <a:pt x="65146" y="3278"/>
                  </a:moveTo>
                  <a:cubicBezTo>
                    <a:pt x="65160" y="3350"/>
                    <a:pt x="65167" y="3411"/>
                    <a:pt x="65162" y="3411"/>
                  </a:cubicBezTo>
                  <a:cubicBezTo>
                    <a:pt x="65162" y="3411"/>
                    <a:pt x="65161" y="3410"/>
                    <a:pt x="65160" y="3409"/>
                  </a:cubicBezTo>
                  <a:cubicBezTo>
                    <a:pt x="65153" y="3357"/>
                    <a:pt x="65151" y="3312"/>
                    <a:pt x="65146" y="3278"/>
                  </a:cubicBezTo>
                  <a:close/>
                  <a:moveTo>
                    <a:pt x="65596" y="3500"/>
                  </a:moveTo>
                  <a:cubicBezTo>
                    <a:pt x="65684" y="3500"/>
                    <a:pt x="65757" y="3731"/>
                    <a:pt x="65749" y="3828"/>
                  </a:cubicBezTo>
                  <a:cubicBezTo>
                    <a:pt x="65677" y="3694"/>
                    <a:pt x="65633" y="3685"/>
                    <a:pt x="65570" y="3507"/>
                  </a:cubicBezTo>
                  <a:cubicBezTo>
                    <a:pt x="65579" y="3502"/>
                    <a:pt x="65588" y="3500"/>
                    <a:pt x="65596" y="3500"/>
                  </a:cubicBezTo>
                  <a:close/>
                  <a:moveTo>
                    <a:pt x="65667" y="4219"/>
                  </a:moveTo>
                  <a:cubicBezTo>
                    <a:pt x="65682" y="4219"/>
                    <a:pt x="65706" y="4372"/>
                    <a:pt x="65722" y="4515"/>
                  </a:cubicBezTo>
                  <a:cubicBezTo>
                    <a:pt x="65715" y="4519"/>
                    <a:pt x="65709" y="4520"/>
                    <a:pt x="65703" y="4520"/>
                  </a:cubicBezTo>
                  <a:cubicBezTo>
                    <a:pt x="65679" y="4520"/>
                    <a:pt x="65665" y="4492"/>
                    <a:pt x="65651" y="4435"/>
                  </a:cubicBezTo>
                  <a:cubicBezTo>
                    <a:pt x="65651" y="4278"/>
                    <a:pt x="65657" y="4219"/>
                    <a:pt x="65667" y="4219"/>
                  </a:cubicBezTo>
                  <a:close/>
                  <a:moveTo>
                    <a:pt x="65740" y="4506"/>
                  </a:moveTo>
                  <a:cubicBezTo>
                    <a:pt x="65749" y="4577"/>
                    <a:pt x="65758" y="4649"/>
                    <a:pt x="65749" y="4720"/>
                  </a:cubicBezTo>
                  <a:cubicBezTo>
                    <a:pt x="65738" y="4642"/>
                    <a:pt x="65722" y="4614"/>
                    <a:pt x="65703" y="4614"/>
                  </a:cubicBezTo>
                  <a:cubicBezTo>
                    <a:pt x="65661" y="4614"/>
                    <a:pt x="65602" y="4753"/>
                    <a:pt x="65545" y="4753"/>
                  </a:cubicBezTo>
                  <a:cubicBezTo>
                    <a:pt x="65526" y="4753"/>
                    <a:pt x="65508" y="4739"/>
                    <a:pt x="65490" y="4702"/>
                  </a:cubicBezTo>
                  <a:cubicBezTo>
                    <a:pt x="65532" y="4603"/>
                    <a:pt x="65555" y="4574"/>
                    <a:pt x="65599" y="4574"/>
                  </a:cubicBezTo>
                  <a:cubicBezTo>
                    <a:pt x="65631" y="4574"/>
                    <a:pt x="65673" y="4589"/>
                    <a:pt x="65740" y="4604"/>
                  </a:cubicBezTo>
                  <a:cubicBezTo>
                    <a:pt x="65704" y="4560"/>
                    <a:pt x="65704" y="4524"/>
                    <a:pt x="65740" y="4506"/>
                  </a:cubicBezTo>
                  <a:close/>
                  <a:moveTo>
                    <a:pt x="65445" y="4806"/>
                  </a:moveTo>
                  <a:cubicBezTo>
                    <a:pt x="65453" y="4806"/>
                    <a:pt x="65462" y="4810"/>
                    <a:pt x="65472" y="4818"/>
                  </a:cubicBezTo>
                  <a:cubicBezTo>
                    <a:pt x="65463" y="4818"/>
                    <a:pt x="65446" y="4836"/>
                    <a:pt x="65401" y="4872"/>
                  </a:cubicBezTo>
                  <a:cubicBezTo>
                    <a:pt x="65413" y="4828"/>
                    <a:pt x="65426" y="4806"/>
                    <a:pt x="65445" y="4806"/>
                  </a:cubicBezTo>
                  <a:close/>
                  <a:moveTo>
                    <a:pt x="65124" y="4854"/>
                  </a:moveTo>
                  <a:cubicBezTo>
                    <a:pt x="65124" y="4872"/>
                    <a:pt x="65124" y="4890"/>
                    <a:pt x="65124" y="4907"/>
                  </a:cubicBezTo>
                  <a:cubicBezTo>
                    <a:pt x="65107" y="4907"/>
                    <a:pt x="65107" y="4890"/>
                    <a:pt x="65124" y="4854"/>
                  </a:cubicBezTo>
                  <a:close/>
                  <a:moveTo>
                    <a:pt x="65588" y="4783"/>
                  </a:moveTo>
                  <a:lnTo>
                    <a:pt x="65588" y="4783"/>
                  </a:lnTo>
                  <a:cubicBezTo>
                    <a:pt x="65570" y="4979"/>
                    <a:pt x="65704" y="5229"/>
                    <a:pt x="65579" y="5407"/>
                  </a:cubicBezTo>
                  <a:cubicBezTo>
                    <a:pt x="65579" y="5408"/>
                    <a:pt x="65579" y="5408"/>
                    <a:pt x="65578" y="5408"/>
                  </a:cubicBezTo>
                  <a:cubicBezTo>
                    <a:pt x="65564" y="5408"/>
                    <a:pt x="65464" y="5147"/>
                    <a:pt x="65490" y="5095"/>
                  </a:cubicBezTo>
                  <a:cubicBezTo>
                    <a:pt x="65526" y="4997"/>
                    <a:pt x="65553" y="4890"/>
                    <a:pt x="65588" y="4783"/>
                  </a:cubicBezTo>
                  <a:close/>
                  <a:moveTo>
                    <a:pt x="65607" y="5722"/>
                  </a:moveTo>
                  <a:cubicBezTo>
                    <a:pt x="65631" y="5722"/>
                    <a:pt x="65659" y="5725"/>
                    <a:pt x="65686" y="5728"/>
                  </a:cubicBezTo>
                  <a:cubicBezTo>
                    <a:pt x="65669" y="5820"/>
                    <a:pt x="65596" y="5857"/>
                    <a:pt x="65549" y="5857"/>
                  </a:cubicBezTo>
                  <a:cubicBezTo>
                    <a:pt x="65523" y="5857"/>
                    <a:pt x="65505" y="5845"/>
                    <a:pt x="65508" y="5826"/>
                  </a:cubicBezTo>
                  <a:cubicBezTo>
                    <a:pt x="65508" y="5740"/>
                    <a:pt x="65551" y="5722"/>
                    <a:pt x="65607" y="5722"/>
                  </a:cubicBezTo>
                  <a:close/>
                  <a:moveTo>
                    <a:pt x="65432" y="6119"/>
                  </a:moveTo>
                  <a:cubicBezTo>
                    <a:pt x="65470" y="6119"/>
                    <a:pt x="65508" y="6134"/>
                    <a:pt x="65544" y="6165"/>
                  </a:cubicBezTo>
                  <a:cubicBezTo>
                    <a:pt x="65508" y="6192"/>
                    <a:pt x="65470" y="6205"/>
                    <a:pt x="65432" y="6205"/>
                  </a:cubicBezTo>
                  <a:cubicBezTo>
                    <a:pt x="65394" y="6205"/>
                    <a:pt x="65356" y="6192"/>
                    <a:pt x="65321" y="6165"/>
                  </a:cubicBezTo>
                  <a:cubicBezTo>
                    <a:pt x="65356" y="6134"/>
                    <a:pt x="65394" y="6119"/>
                    <a:pt x="65432" y="6119"/>
                  </a:cubicBezTo>
                  <a:close/>
                  <a:moveTo>
                    <a:pt x="1009" y="6424"/>
                  </a:moveTo>
                  <a:cubicBezTo>
                    <a:pt x="1008" y="6425"/>
                    <a:pt x="1008" y="6425"/>
                    <a:pt x="1007" y="6426"/>
                  </a:cubicBezTo>
                  <a:lnTo>
                    <a:pt x="1007" y="6426"/>
                  </a:lnTo>
                  <a:cubicBezTo>
                    <a:pt x="1008" y="6426"/>
                    <a:pt x="1009" y="6425"/>
                    <a:pt x="1009" y="6424"/>
                  </a:cubicBezTo>
                  <a:close/>
                  <a:moveTo>
                    <a:pt x="581" y="6710"/>
                  </a:moveTo>
                  <a:cubicBezTo>
                    <a:pt x="581" y="6843"/>
                    <a:pt x="572" y="6977"/>
                    <a:pt x="572" y="7102"/>
                  </a:cubicBezTo>
                  <a:cubicBezTo>
                    <a:pt x="456" y="7040"/>
                    <a:pt x="456" y="6906"/>
                    <a:pt x="581" y="6710"/>
                  </a:cubicBezTo>
                  <a:close/>
                  <a:moveTo>
                    <a:pt x="654" y="7172"/>
                  </a:moveTo>
                  <a:cubicBezTo>
                    <a:pt x="658" y="7172"/>
                    <a:pt x="661" y="7177"/>
                    <a:pt x="661" y="7182"/>
                  </a:cubicBezTo>
                  <a:lnTo>
                    <a:pt x="643" y="7182"/>
                  </a:lnTo>
                  <a:cubicBezTo>
                    <a:pt x="647" y="7175"/>
                    <a:pt x="651" y="7172"/>
                    <a:pt x="654" y="7172"/>
                  </a:cubicBezTo>
                  <a:close/>
                  <a:moveTo>
                    <a:pt x="64812" y="7905"/>
                  </a:moveTo>
                  <a:cubicBezTo>
                    <a:pt x="64812" y="7905"/>
                    <a:pt x="64812" y="7905"/>
                    <a:pt x="64812" y="7905"/>
                  </a:cubicBezTo>
                  <a:lnTo>
                    <a:pt x="64812" y="7905"/>
                  </a:lnTo>
                  <a:cubicBezTo>
                    <a:pt x="64812" y="7905"/>
                    <a:pt x="64812" y="7905"/>
                    <a:pt x="64812" y="7905"/>
                  </a:cubicBezTo>
                  <a:close/>
                  <a:moveTo>
                    <a:pt x="64957" y="7915"/>
                  </a:moveTo>
                  <a:cubicBezTo>
                    <a:pt x="64969" y="7915"/>
                    <a:pt x="64993" y="7930"/>
                    <a:pt x="65035" y="7967"/>
                  </a:cubicBezTo>
                  <a:cubicBezTo>
                    <a:pt x="65160" y="8012"/>
                    <a:pt x="65160" y="8057"/>
                    <a:pt x="65026" y="8092"/>
                  </a:cubicBezTo>
                  <a:cubicBezTo>
                    <a:pt x="65006" y="8072"/>
                    <a:pt x="64917" y="7915"/>
                    <a:pt x="64957" y="7915"/>
                  </a:cubicBezTo>
                  <a:close/>
                  <a:moveTo>
                    <a:pt x="64723" y="8186"/>
                  </a:moveTo>
                  <a:cubicBezTo>
                    <a:pt x="64724" y="8186"/>
                    <a:pt x="64726" y="8190"/>
                    <a:pt x="64732" y="8190"/>
                  </a:cubicBezTo>
                  <a:lnTo>
                    <a:pt x="64723" y="8190"/>
                  </a:lnTo>
                  <a:cubicBezTo>
                    <a:pt x="64723" y="8187"/>
                    <a:pt x="64723" y="8186"/>
                    <a:pt x="64723" y="8186"/>
                  </a:cubicBezTo>
                  <a:close/>
                  <a:moveTo>
                    <a:pt x="1669" y="8993"/>
                  </a:moveTo>
                  <a:lnTo>
                    <a:pt x="1669" y="8993"/>
                  </a:lnTo>
                  <a:cubicBezTo>
                    <a:pt x="1669" y="8993"/>
                    <a:pt x="1669" y="8993"/>
                    <a:pt x="1669" y="8993"/>
                  </a:cubicBezTo>
                  <a:cubicBezTo>
                    <a:pt x="1669" y="8993"/>
                    <a:pt x="1669" y="8993"/>
                    <a:pt x="1669" y="8993"/>
                  </a:cubicBezTo>
                  <a:close/>
                  <a:moveTo>
                    <a:pt x="848" y="9243"/>
                  </a:moveTo>
                  <a:cubicBezTo>
                    <a:pt x="869" y="9243"/>
                    <a:pt x="887" y="9272"/>
                    <a:pt x="902" y="9332"/>
                  </a:cubicBezTo>
                  <a:cubicBezTo>
                    <a:pt x="882" y="9368"/>
                    <a:pt x="863" y="9386"/>
                    <a:pt x="845" y="9386"/>
                  </a:cubicBezTo>
                  <a:cubicBezTo>
                    <a:pt x="823" y="9386"/>
                    <a:pt x="805" y="9357"/>
                    <a:pt x="795" y="9297"/>
                  </a:cubicBezTo>
                  <a:cubicBezTo>
                    <a:pt x="814" y="9261"/>
                    <a:pt x="832" y="9243"/>
                    <a:pt x="848" y="9243"/>
                  </a:cubicBezTo>
                  <a:close/>
                  <a:moveTo>
                    <a:pt x="661" y="9885"/>
                  </a:moveTo>
                  <a:cubicBezTo>
                    <a:pt x="661" y="9903"/>
                    <a:pt x="661" y="9921"/>
                    <a:pt x="661" y="9948"/>
                  </a:cubicBezTo>
                  <a:cubicBezTo>
                    <a:pt x="634" y="9930"/>
                    <a:pt x="625" y="9912"/>
                    <a:pt x="661" y="9885"/>
                  </a:cubicBezTo>
                  <a:close/>
                  <a:moveTo>
                    <a:pt x="1362" y="10195"/>
                  </a:moveTo>
                  <a:cubicBezTo>
                    <a:pt x="1359" y="10201"/>
                    <a:pt x="1358" y="10208"/>
                    <a:pt x="1357" y="10215"/>
                  </a:cubicBezTo>
                  <a:cubicBezTo>
                    <a:pt x="1359" y="10208"/>
                    <a:pt x="1360" y="10201"/>
                    <a:pt x="1362" y="10195"/>
                  </a:cubicBezTo>
                  <a:close/>
                  <a:moveTo>
                    <a:pt x="981" y="9939"/>
                  </a:moveTo>
                  <a:cubicBezTo>
                    <a:pt x="1029" y="9939"/>
                    <a:pt x="1060" y="9971"/>
                    <a:pt x="1071" y="10037"/>
                  </a:cubicBezTo>
                  <a:cubicBezTo>
                    <a:pt x="1018" y="10100"/>
                    <a:pt x="946" y="10135"/>
                    <a:pt x="857" y="10162"/>
                  </a:cubicBezTo>
                  <a:cubicBezTo>
                    <a:pt x="1125" y="10269"/>
                    <a:pt x="813" y="10447"/>
                    <a:pt x="688" y="10528"/>
                  </a:cubicBezTo>
                  <a:cubicBezTo>
                    <a:pt x="679" y="10340"/>
                    <a:pt x="670" y="10144"/>
                    <a:pt x="661" y="9948"/>
                  </a:cubicBezTo>
                  <a:lnTo>
                    <a:pt x="661" y="9948"/>
                  </a:lnTo>
                  <a:cubicBezTo>
                    <a:pt x="732" y="9957"/>
                    <a:pt x="804" y="9966"/>
                    <a:pt x="875" y="9975"/>
                  </a:cubicBezTo>
                  <a:cubicBezTo>
                    <a:pt x="916" y="9951"/>
                    <a:pt x="951" y="9939"/>
                    <a:pt x="981" y="9939"/>
                  </a:cubicBezTo>
                  <a:close/>
                  <a:moveTo>
                    <a:pt x="65495" y="10597"/>
                  </a:moveTo>
                  <a:cubicBezTo>
                    <a:pt x="65512" y="10597"/>
                    <a:pt x="65638" y="10721"/>
                    <a:pt x="65651" y="10760"/>
                  </a:cubicBezTo>
                  <a:cubicBezTo>
                    <a:pt x="65639" y="10765"/>
                    <a:pt x="65628" y="10768"/>
                    <a:pt x="65618" y="10768"/>
                  </a:cubicBezTo>
                  <a:cubicBezTo>
                    <a:pt x="65582" y="10768"/>
                    <a:pt x="65556" y="10731"/>
                    <a:pt x="65535" y="10662"/>
                  </a:cubicBezTo>
                  <a:cubicBezTo>
                    <a:pt x="65498" y="10615"/>
                    <a:pt x="65489" y="10597"/>
                    <a:pt x="65495" y="10597"/>
                  </a:cubicBezTo>
                  <a:close/>
                  <a:moveTo>
                    <a:pt x="777" y="10893"/>
                  </a:moveTo>
                  <a:lnTo>
                    <a:pt x="777" y="10893"/>
                  </a:lnTo>
                  <a:cubicBezTo>
                    <a:pt x="741" y="10929"/>
                    <a:pt x="714" y="10974"/>
                    <a:pt x="706" y="11018"/>
                  </a:cubicBezTo>
                  <a:cubicBezTo>
                    <a:pt x="706" y="10938"/>
                    <a:pt x="732" y="10911"/>
                    <a:pt x="777" y="10893"/>
                  </a:cubicBezTo>
                  <a:close/>
                  <a:moveTo>
                    <a:pt x="65514" y="10822"/>
                  </a:moveTo>
                  <a:cubicBezTo>
                    <a:pt x="65732" y="10822"/>
                    <a:pt x="65530" y="11187"/>
                    <a:pt x="65427" y="11187"/>
                  </a:cubicBezTo>
                  <a:cubicBezTo>
                    <a:pt x="65396" y="11187"/>
                    <a:pt x="65374" y="11155"/>
                    <a:pt x="65374" y="11072"/>
                  </a:cubicBezTo>
                  <a:cubicBezTo>
                    <a:pt x="65374" y="11063"/>
                    <a:pt x="65633" y="10822"/>
                    <a:pt x="65508" y="10822"/>
                  </a:cubicBezTo>
                  <a:cubicBezTo>
                    <a:pt x="65510" y="10822"/>
                    <a:pt x="65512" y="10822"/>
                    <a:pt x="65514" y="10822"/>
                  </a:cubicBezTo>
                  <a:close/>
                  <a:moveTo>
                    <a:pt x="65385" y="11353"/>
                  </a:moveTo>
                  <a:cubicBezTo>
                    <a:pt x="65400" y="11353"/>
                    <a:pt x="65420" y="11354"/>
                    <a:pt x="65446" y="11357"/>
                  </a:cubicBezTo>
                  <a:cubicBezTo>
                    <a:pt x="65499" y="11375"/>
                    <a:pt x="65553" y="11384"/>
                    <a:pt x="65606" y="11393"/>
                  </a:cubicBezTo>
                  <a:cubicBezTo>
                    <a:pt x="65629" y="11427"/>
                    <a:pt x="65610" y="11439"/>
                    <a:pt x="65574" y="11439"/>
                  </a:cubicBezTo>
                  <a:cubicBezTo>
                    <a:pt x="65480" y="11439"/>
                    <a:pt x="65266" y="11353"/>
                    <a:pt x="65385" y="11353"/>
                  </a:cubicBezTo>
                  <a:close/>
                  <a:moveTo>
                    <a:pt x="988" y="11309"/>
                  </a:moveTo>
                  <a:cubicBezTo>
                    <a:pt x="1020" y="11309"/>
                    <a:pt x="1038" y="11334"/>
                    <a:pt x="1028" y="11397"/>
                  </a:cubicBezTo>
                  <a:lnTo>
                    <a:pt x="1028" y="11397"/>
                  </a:lnTo>
                  <a:cubicBezTo>
                    <a:pt x="1028" y="11394"/>
                    <a:pt x="1027" y="11393"/>
                    <a:pt x="1025" y="11393"/>
                  </a:cubicBezTo>
                  <a:cubicBezTo>
                    <a:pt x="1001" y="11393"/>
                    <a:pt x="790" y="11688"/>
                    <a:pt x="769" y="11688"/>
                  </a:cubicBezTo>
                  <a:cubicBezTo>
                    <a:pt x="768" y="11688"/>
                    <a:pt x="768" y="11688"/>
                    <a:pt x="768" y="11687"/>
                  </a:cubicBezTo>
                  <a:cubicBezTo>
                    <a:pt x="595" y="11618"/>
                    <a:pt x="877" y="11309"/>
                    <a:pt x="988" y="11309"/>
                  </a:cubicBezTo>
                  <a:close/>
                  <a:moveTo>
                    <a:pt x="64812" y="11973"/>
                  </a:moveTo>
                  <a:lnTo>
                    <a:pt x="64812" y="11973"/>
                  </a:lnTo>
                  <a:cubicBezTo>
                    <a:pt x="64866" y="12009"/>
                    <a:pt x="64875" y="12151"/>
                    <a:pt x="64955" y="12151"/>
                  </a:cubicBezTo>
                  <a:cubicBezTo>
                    <a:pt x="64839" y="12151"/>
                    <a:pt x="64803" y="12080"/>
                    <a:pt x="64812" y="11973"/>
                  </a:cubicBezTo>
                  <a:close/>
                  <a:moveTo>
                    <a:pt x="65231" y="12249"/>
                  </a:moveTo>
                  <a:lnTo>
                    <a:pt x="65231" y="12249"/>
                  </a:lnTo>
                  <a:cubicBezTo>
                    <a:pt x="65401" y="12365"/>
                    <a:pt x="65410" y="12508"/>
                    <a:pt x="65249" y="12669"/>
                  </a:cubicBezTo>
                  <a:cubicBezTo>
                    <a:pt x="65249" y="12624"/>
                    <a:pt x="65169" y="12258"/>
                    <a:pt x="65231" y="12249"/>
                  </a:cubicBezTo>
                  <a:close/>
                  <a:moveTo>
                    <a:pt x="65214" y="13561"/>
                  </a:moveTo>
                  <a:cubicBezTo>
                    <a:pt x="65224" y="13592"/>
                    <a:pt x="65228" y="13605"/>
                    <a:pt x="65227" y="13605"/>
                  </a:cubicBezTo>
                  <a:cubicBezTo>
                    <a:pt x="65225" y="13605"/>
                    <a:pt x="65221" y="13599"/>
                    <a:pt x="65214" y="13588"/>
                  </a:cubicBezTo>
                  <a:cubicBezTo>
                    <a:pt x="65214" y="13579"/>
                    <a:pt x="65214" y="13570"/>
                    <a:pt x="65214" y="13561"/>
                  </a:cubicBezTo>
                  <a:close/>
                  <a:moveTo>
                    <a:pt x="64661" y="13481"/>
                  </a:moveTo>
                  <a:lnTo>
                    <a:pt x="64661" y="13481"/>
                  </a:lnTo>
                  <a:cubicBezTo>
                    <a:pt x="64776" y="13543"/>
                    <a:pt x="64785" y="13605"/>
                    <a:pt x="64669" y="13677"/>
                  </a:cubicBezTo>
                  <a:cubicBezTo>
                    <a:pt x="64545" y="13614"/>
                    <a:pt x="64545" y="13552"/>
                    <a:pt x="64661" y="13481"/>
                  </a:cubicBezTo>
                  <a:close/>
                  <a:moveTo>
                    <a:pt x="65401" y="13686"/>
                  </a:moveTo>
                  <a:cubicBezTo>
                    <a:pt x="65392" y="13686"/>
                    <a:pt x="65291" y="13972"/>
                    <a:pt x="65179" y="13972"/>
                  </a:cubicBezTo>
                  <a:cubicBezTo>
                    <a:pt x="65176" y="13972"/>
                    <a:pt x="65172" y="13972"/>
                    <a:pt x="65169" y="13971"/>
                  </a:cubicBezTo>
                  <a:cubicBezTo>
                    <a:pt x="65071" y="13944"/>
                    <a:pt x="65294" y="13730"/>
                    <a:pt x="65303" y="13721"/>
                  </a:cubicBezTo>
                  <a:cubicBezTo>
                    <a:pt x="65315" y="13748"/>
                    <a:pt x="65324" y="13757"/>
                    <a:pt x="65331" y="13757"/>
                  </a:cubicBezTo>
                  <a:cubicBezTo>
                    <a:pt x="65351" y="13757"/>
                    <a:pt x="65362" y="13686"/>
                    <a:pt x="65401" y="13686"/>
                  </a:cubicBezTo>
                  <a:close/>
                  <a:moveTo>
                    <a:pt x="65214" y="14078"/>
                  </a:moveTo>
                  <a:cubicBezTo>
                    <a:pt x="65276" y="14078"/>
                    <a:pt x="65312" y="14114"/>
                    <a:pt x="65312" y="14185"/>
                  </a:cubicBezTo>
                  <a:cubicBezTo>
                    <a:pt x="65276" y="14150"/>
                    <a:pt x="65249" y="14114"/>
                    <a:pt x="65214" y="14078"/>
                  </a:cubicBezTo>
                  <a:close/>
                  <a:moveTo>
                    <a:pt x="65508" y="14364"/>
                  </a:moveTo>
                  <a:cubicBezTo>
                    <a:pt x="65502" y="14382"/>
                    <a:pt x="65498" y="14388"/>
                    <a:pt x="65496" y="14388"/>
                  </a:cubicBezTo>
                  <a:cubicBezTo>
                    <a:pt x="65492" y="14388"/>
                    <a:pt x="65496" y="14364"/>
                    <a:pt x="65508" y="14364"/>
                  </a:cubicBezTo>
                  <a:close/>
                  <a:moveTo>
                    <a:pt x="65276" y="15399"/>
                  </a:moveTo>
                  <a:lnTo>
                    <a:pt x="65276" y="15399"/>
                  </a:lnTo>
                  <a:cubicBezTo>
                    <a:pt x="65312" y="15425"/>
                    <a:pt x="65330" y="15461"/>
                    <a:pt x="65330" y="15515"/>
                  </a:cubicBezTo>
                  <a:cubicBezTo>
                    <a:pt x="65312" y="15479"/>
                    <a:pt x="65294" y="15443"/>
                    <a:pt x="65276" y="15399"/>
                  </a:cubicBezTo>
                  <a:close/>
                  <a:moveTo>
                    <a:pt x="65588" y="15515"/>
                  </a:moveTo>
                  <a:lnTo>
                    <a:pt x="65588" y="15515"/>
                  </a:lnTo>
                  <a:cubicBezTo>
                    <a:pt x="65713" y="15764"/>
                    <a:pt x="65811" y="15943"/>
                    <a:pt x="65606" y="16041"/>
                  </a:cubicBezTo>
                  <a:cubicBezTo>
                    <a:pt x="65606" y="15934"/>
                    <a:pt x="65597" y="15827"/>
                    <a:pt x="65597" y="15711"/>
                  </a:cubicBezTo>
                  <a:cubicBezTo>
                    <a:pt x="65597" y="15648"/>
                    <a:pt x="65588" y="15586"/>
                    <a:pt x="65588" y="15515"/>
                  </a:cubicBezTo>
                  <a:close/>
                  <a:moveTo>
                    <a:pt x="65829" y="16139"/>
                  </a:moveTo>
                  <a:cubicBezTo>
                    <a:pt x="65865" y="16460"/>
                    <a:pt x="65749" y="16380"/>
                    <a:pt x="65740" y="16630"/>
                  </a:cubicBezTo>
                  <a:cubicBezTo>
                    <a:pt x="65740" y="16585"/>
                    <a:pt x="65651" y="16246"/>
                    <a:pt x="65633" y="16193"/>
                  </a:cubicBezTo>
                  <a:cubicBezTo>
                    <a:pt x="65695" y="16175"/>
                    <a:pt x="65767" y="16157"/>
                    <a:pt x="65829" y="16139"/>
                  </a:cubicBezTo>
                  <a:close/>
                  <a:moveTo>
                    <a:pt x="911" y="17004"/>
                  </a:moveTo>
                  <a:lnTo>
                    <a:pt x="911" y="17004"/>
                  </a:lnTo>
                  <a:cubicBezTo>
                    <a:pt x="915" y="17143"/>
                    <a:pt x="898" y="17195"/>
                    <a:pt x="872" y="17195"/>
                  </a:cubicBezTo>
                  <a:cubicBezTo>
                    <a:pt x="844" y="17195"/>
                    <a:pt x="805" y="17136"/>
                    <a:pt x="768" y="17058"/>
                  </a:cubicBezTo>
                  <a:lnTo>
                    <a:pt x="768" y="17058"/>
                  </a:lnTo>
                  <a:cubicBezTo>
                    <a:pt x="777" y="17059"/>
                    <a:pt x="786" y="17060"/>
                    <a:pt x="794" y="17060"/>
                  </a:cubicBezTo>
                  <a:cubicBezTo>
                    <a:pt x="836" y="17060"/>
                    <a:pt x="874" y="17042"/>
                    <a:pt x="911" y="17004"/>
                  </a:cubicBezTo>
                  <a:close/>
                  <a:moveTo>
                    <a:pt x="65515" y="17779"/>
                  </a:moveTo>
                  <a:cubicBezTo>
                    <a:pt x="65591" y="17779"/>
                    <a:pt x="65624" y="17926"/>
                    <a:pt x="65618" y="17926"/>
                  </a:cubicBezTo>
                  <a:cubicBezTo>
                    <a:pt x="65617" y="17926"/>
                    <a:pt x="65616" y="17925"/>
                    <a:pt x="65615" y="17923"/>
                  </a:cubicBezTo>
                  <a:cubicBezTo>
                    <a:pt x="65606" y="17914"/>
                    <a:pt x="65446" y="17816"/>
                    <a:pt x="65446" y="17816"/>
                  </a:cubicBezTo>
                  <a:cubicBezTo>
                    <a:pt x="65472" y="17790"/>
                    <a:pt x="65495" y="17779"/>
                    <a:pt x="65515" y="17779"/>
                  </a:cubicBezTo>
                  <a:close/>
                  <a:moveTo>
                    <a:pt x="65825" y="18048"/>
                  </a:moveTo>
                  <a:cubicBezTo>
                    <a:pt x="65873" y="18048"/>
                    <a:pt x="65918" y="18064"/>
                    <a:pt x="65918" y="18111"/>
                  </a:cubicBezTo>
                  <a:cubicBezTo>
                    <a:pt x="65889" y="18125"/>
                    <a:pt x="65859" y="18133"/>
                    <a:pt x="65830" y="18133"/>
                  </a:cubicBezTo>
                  <a:cubicBezTo>
                    <a:pt x="65789" y="18133"/>
                    <a:pt x="65750" y="18119"/>
                    <a:pt x="65713" y="18093"/>
                  </a:cubicBezTo>
                  <a:cubicBezTo>
                    <a:pt x="65713" y="18069"/>
                    <a:pt x="65771" y="18048"/>
                    <a:pt x="65825" y="18048"/>
                  </a:cubicBezTo>
                  <a:close/>
                  <a:moveTo>
                    <a:pt x="65758" y="18289"/>
                  </a:moveTo>
                  <a:cubicBezTo>
                    <a:pt x="65758" y="18298"/>
                    <a:pt x="65758" y="18298"/>
                    <a:pt x="65749" y="18298"/>
                  </a:cubicBezTo>
                  <a:cubicBezTo>
                    <a:pt x="65758" y="18298"/>
                    <a:pt x="65758" y="18289"/>
                    <a:pt x="65758" y="18289"/>
                  </a:cubicBezTo>
                  <a:close/>
                  <a:moveTo>
                    <a:pt x="714" y="18271"/>
                  </a:moveTo>
                  <a:cubicBezTo>
                    <a:pt x="786" y="18289"/>
                    <a:pt x="839" y="18334"/>
                    <a:pt x="884" y="18396"/>
                  </a:cubicBezTo>
                  <a:cubicBezTo>
                    <a:pt x="852" y="18430"/>
                    <a:pt x="826" y="18443"/>
                    <a:pt x="804" y="18443"/>
                  </a:cubicBezTo>
                  <a:cubicBezTo>
                    <a:pt x="731" y="18443"/>
                    <a:pt x="714" y="18285"/>
                    <a:pt x="714" y="18271"/>
                  </a:cubicBezTo>
                  <a:close/>
                  <a:moveTo>
                    <a:pt x="1455" y="18601"/>
                  </a:moveTo>
                  <a:lnTo>
                    <a:pt x="1455" y="18601"/>
                  </a:lnTo>
                  <a:cubicBezTo>
                    <a:pt x="1455" y="18601"/>
                    <a:pt x="1455" y="18601"/>
                    <a:pt x="1455" y="18601"/>
                  </a:cubicBezTo>
                  <a:cubicBezTo>
                    <a:pt x="1455" y="18601"/>
                    <a:pt x="1455" y="18601"/>
                    <a:pt x="1455" y="18601"/>
                  </a:cubicBezTo>
                  <a:close/>
                  <a:moveTo>
                    <a:pt x="65463" y="18111"/>
                  </a:moveTo>
                  <a:cubicBezTo>
                    <a:pt x="65463" y="18111"/>
                    <a:pt x="65463" y="18119"/>
                    <a:pt x="65454" y="18128"/>
                  </a:cubicBezTo>
                  <a:cubicBezTo>
                    <a:pt x="65512" y="18276"/>
                    <a:pt x="65546" y="18301"/>
                    <a:pt x="65572" y="18301"/>
                  </a:cubicBezTo>
                  <a:cubicBezTo>
                    <a:pt x="65585" y="18301"/>
                    <a:pt x="65596" y="18295"/>
                    <a:pt x="65607" y="18295"/>
                  </a:cubicBezTo>
                  <a:cubicBezTo>
                    <a:pt x="65631" y="18295"/>
                    <a:pt x="65653" y="18327"/>
                    <a:pt x="65695" y="18539"/>
                  </a:cubicBezTo>
                  <a:cubicBezTo>
                    <a:pt x="65826" y="18525"/>
                    <a:pt x="65881" y="18502"/>
                    <a:pt x="65901" y="18502"/>
                  </a:cubicBezTo>
                  <a:cubicBezTo>
                    <a:pt x="65931" y="18502"/>
                    <a:pt x="65883" y="18553"/>
                    <a:pt x="65891" y="18759"/>
                  </a:cubicBezTo>
                  <a:lnTo>
                    <a:pt x="65891" y="18759"/>
                  </a:lnTo>
                  <a:cubicBezTo>
                    <a:pt x="65886" y="18700"/>
                    <a:pt x="65837" y="18672"/>
                    <a:pt x="65785" y="18672"/>
                  </a:cubicBezTo>
                  <a:cubicBezTo>
                    <a:pt x="65767" y="18672"/>
                    <a:pt x="65749" y="18675"/>
                    <a:pt x="65731" y="18682"/>
                  </a:cubicBezTo>
                  <a:cubicBezTo>
                    <a:pt x="65713" y="18682"/>
                    <a:pt x="65267" y="18432"/>
                    <a:pt x="65267" y="18423"/>
                  </a:cubicBezTo>
                  <a:cubicBezTo>
                    <a:pt x="65267" y="18369"/>
                    <a:pt x="65428" y="18173"/>
                    <a:pt x="65454" y="18128"/>
                  </a:cubicBezTo>
                  <a:cubicBezTo>
                    <a:pt x="65454" y="18119"/>
                    <a:pt x="65454" y="18119"/>
                    <a:pt x="65463" y="18111"/>
                  </a:cubicBezTo>
                  <a:close/>
                  <a:moveTo>
                    <a:pt x="723" y="18610"/>
                  </a:moveTo>
                  <a:cubicBezTo>
                    <a:pt x="732" y="18635"/>
                    <a:pt x="807" y="18793"/>
                    <a:pt x="745" y="18793"/>
                  </a:cubicBezTo>
                  <a:cubicBezTo>
                    <a:pt x="739" y="18793"/>
                    <a:pt x="732" y="18792"/>
                    <a:pt x="723" y="18789"/>
                  </a:cubicBezTo>
                  <a:cubicBezTo>
                    <a:pt x="723" y="18726"/>
                    <a:pt x="723" y="18673"/>
                    <a:pt x="723" y="18610"/>
                  </a:cubicBezTo>
                  <a:close/>
                  <a:moveTo>
                    <a:pt x="65498" y="19051"/>
                  </a:moveTo>
                  <a:cubicBezTo>
                    <a:pt x="65589" y="19051"/>
                    <a:pt x="65705" y="19086"/>
                    <a:pt x="65669" y="19181"/>
                  </a:cubicBezTo>
                  <a:cubicBezTo>
                    <a:pt x="65641" y="19205"/>
                    <a:pt x="65614" y="19218"/>
                    <a:pt x="65588" y="19218"/>
                  </a:cubicBezTo>
                  <a:cubicBezTo>
                    <a:pt x="65547" y="19218"/>
                    <a:pt x="65507" y="19188"/>
                    <a:pt x="65463" y="19128"/>
                  </a:cubicBezTo>
                  <a:cubicBezTo>
                    <a:pt x="65345" y="19084"/>
                    <a:pt x="65410" y="19051"/>
                    <a:pt x="65498" y="19051"/>
                  </a:cubicBezTo>
                  <a:close/>
                  <a:moveTo>
                    <a:pt x="729" y="18849"/>
                  </a:moveTo>
                  <a:cubicBezTo>
                    <a:pt x="730" y="18849"/>
                    <a:pt x="731" y="18855"/>
                    <a:pt x="732" y="18869"/>
                  </a:cubicBezTo>
                  <a:cubicBezTo>
                    <a:pt x="813" y="18931"/>
                    <a:pt x="911" y="18994"/>
                    <a:pt x="1009" y="19029"/>
                  </a:cubicBezTo>
                  <a:cubicBezTo>
                    <a:pt x="1009" y="19047"/>
                    <a:pt x="830" y="19333"/>
                    <a:pt x="813" y="19342"/>
                  </a:cubicBezTo>
                  <a:cubicBezTo>
                    <a:pt x="808" y="19343"/>
                    <a:pt x="805" y="19344"/>
                    <a:pt x="801" y="19344"/>
                  </a:cubicBezTo>
                  <a:cubicBezTo>
                    <a:pt x="701" y="19344"/>
                    <a:pt x="718" y="18849"/>
                    <a:pt x="729" y="18849"/>
                  </a:cubicBezTo>
                  <a:close/>
                  <a:moveTo>
                    <a:pt x="786" y="19672"/>
                  </a:moveTo>
                  <a:cubicBezTo>
                    <a:pt x="786" y="19676"/>
                    <a:pt x="784" y="19678"/>
                    <a:pt x="782" y="19678"/>
                  </a:cubicBezTo>
                  <a:cubicBezTo>
                    <a:pt x="781" y="19678"/>
                    <a:pt x="781" y="19676"/>
                    <a:pt x="786" y="19672"/>
                  </a:cubicBezTo>
                  <a:close/>
                  <a:moveTo>
                    <a:pt x="1098" y="22027"/>
                  </a:moveTo>
                  <a:cubicBezTo>
                    <a:pt x="1098" y="22027"/>
                    <a:pt x="1098" y="22027"/>
                    <a:pt x="1098" y="22027"/>
                  </a:cubicBezTo>
                  <a:lnTo>
                    <a:pt x="1098" y="22027"/>
                  </a:lnTo>
                  <a:cubicBezTo>
                    <a:pt x="1098" y="22027"/>
                    <a:pt x="1098" y="22027"/>
                    <a:pt x="1098" y="22027"/>
                  </a:cubicBezTo>
                  <a:close/>
                  <a:moveTo>
                    <a:pt x="65072" y="22159"/>
                  </a:moveTo>
                  <a:cubicBezTo>
                    <a:pt x="65071" y="22160"/>
                    <a:pt x="65071" y="22160"/>
                    <a:pt x="65071" y="22161"/>
                  </a:cubicBezTo>
                  <a:cubicBezTo>
                    <a:pt x="65071" y="22160"/>
                    <a:pt x="65072" y="22160"/>
                    <a:pt x="65072" y="22159"/>
                  </a:cubicBezTo>
                  <a:close/>
                  <a:moveTo>
                    <a:pt x="1705" y="22660"/>
                  </a:moveTo>
                  <a:lnTo>
                    <a:pt x="1705" y="22660"/>
                  </a:lnTo>
                  <a:cubicBezTo>
                    <a:pt x="1705" y="22660"/>
                    <a:pt x="1705" y="22669"/>
                    <a:pt x="1714" y="22669"/>
                  </a:cubicBezTo>
                  <a:cubicBezTo>
                    <a:pt x="1705" y="22669"/>
                    <a:pt x="1705" y="22669"/>
                    <a:pt x="1705" y="22660"/>
                  </a:cubicBezTo>
                  <a:close/>
                  <a:moveTo>
                    <a:pt x="1027" y="22607"/>
                  </a:moveTo>
                  <a:lnTo>
                    <a:pt x="1027" y="22607"/>
                  </a:lnTo>
                  <a:cubicBezTo>
                    <a:pt x="1119" y="22803"/>
                    <a:pt x="1099" y="22955"/>
                    <a:pt x="1001" y="22955"/>
                  </a:cubicBezTo>
                  <a:cubicBezTo>
                    <a:pt x="948" y="22955"/>
                    <a:pt x="871" y="22910"/>
                    <a:pt x="777" y="22803"/>
                  </a:cubicBezTo>
                  <a:lnTo>
                    <a:pt x="777" y="22803"/>
                  </a:lnTo>
                  <a:cubicBezTo>
                    <a:pt x="781" y="22803"/>
                    <a:pt x="785" y="22804"/>
                    <a:pt x="789" y="22804"/>
                  </a:cubicBezTo>
                  <a:cubicBezTo>
                    <a:pt x="882" y="22804"/>
                    <a:pt x="1081" y="22722"/>
                    <a:pt x="973" y="22722"/>
                  </a:cubicBezTo>
                  <a:cubicBezTo>
                    <a:pt x="968" y="22722"/>
                    <a:pt x="962" y="22722"/>
                    <a:pt x="955" y="22723"/>
                  </a:cubicBezTo>
                  <a:cubicBezTo>
                    <a:pt x="982" y="22687"/>
                    <a:pt x="1009" y="22642"/>
                    <a:pt x="1027" y="22607"/>
                  </a:cubicBezTo>
                  <a:close/>
                  <a:moveTo>
                    <a:pt x="759" y="23008"/>
                  </a:moveTo>
                  <a:cubicBezTo>
                    <a:pt x="902" y="23008"/>
                    <a:pt x="911" y="23035"/>
                    <a:pt x="795" y="23088"/>
                  </a:cubicBezTo>
                  <a:cubicBezTo>
                    <a:pt x="661" y="23088"/>
                    <a:pt x="652" y="23062"/>
                    <a:pt x="759" y="23008"/>
                  </a:cubicBezTo>
                  <a:close/>
                  <a:moveTo>
                    <a:pt x="1009" y="23088"/>
                  </a:moveTo>
                  <a:cubicBezTo>
                    <a:pt x="1098" y="23142"/>
                    <a:pt x="1125" y="23222"/>
                    <a:pt x="1080" y="23329"/>
                  </a:cubicBezTo>
                  <a:cubicBezTo>
                    <a:pt x="1070" y="23373"/>
                    <a:pt x="1056" y="23390"/>
                    <a:pt x="1042" y="23390"/>
                  </a:cubicBezTo>
                  <a:cubicBezTo>
                    <a:pt x="981" y="23390"/>
                    <a:pt x="908" y="23088"/>
                    <a:pt x="1009" y="23088"/>
                  </a:cubicBezTo>
                  <a:close/>
                  <a:moveTo>
                    <a:pt x="1112" y="23481"/>
                  </a:moveTo>
                  <a:cubicBezTo>
                    <a:pt x="1114" y="23481"/>
                    <a:pt x="1115" y="23481"/>
                    <a:pt x="1116" y="23481"/>
                  </a:cubicBezTo>
                  <a:cubicBezTo>
                    <a:pt x="1223" y="23508"/>
                    <a:pt x="911" y="23758"/>
                    <a:pt x="875" y="23758"/>
                  </a:cubicBezTo>
                  <a:cubicBezTo>
                    <a:pt x="796" y="23758"/>
                    <a:pt x="1037" y="23481"/>
                    <a:pt x="1112" y="23481"/>
                  </a:cubicBezTo>
                  <a:close/>
                  <a:moveTo>
                    <a:pt x="1615" y="23775"/>
                  </a:moveTo>
                  <a:lnTo>
                    <a:pt x="1615" y="23775"/>
                  </a:lnTo>
                  <a:cubicBezTo>
                    <a:pt x="1731" y="23838"/>
                    <a:pt x="1731" y="23900"/>
                    <a:pt x="1624" y="23972"/>
                  </a:cubicBezTo>
                  <a:cubicBezTo>
                    <a:pt x="1500" y="23909"/>
                    <a:pt x="1500" y="23838"/>
                    <a:pt x="1615" y="23775"/>
                  </a:cubicBezTo>
                  <a:close/>
                  <a:moveTo>
                    <a:pt x="65365" y="24837"/>
                  </a:moveTo>
                  <a:lnTo>
                    <a:pt x="65365" y="24837"/>
                  </a:lnTo>
                  <a:cubicBezTo>
                    <a:pt x="65356" y="24846"/>
                    <a:pt x="65356" y="24846"/>
                    <a:pt x="65356" y="24855"/>
                  </a:cubicBezTo>
                  <a:cubicBezTo>
                    <a:pt x="65347" y="24846"/>
                    <a:pt x="65356" y="24837"/>
                    <a:pt x="65365" y="24837"/>
                  </a:cubicBezTo>
                  <a:close/>
                  <a:moveTo>
                    <a:pt x="65793" y="24899"/>
                  </a:moveTo>
                  <a:cubicBezTo>
                    <a:pt x="65909" y="25006"/>
                    <a:pt x="65918" y="25096"/>
                    <a:pt x="65811" y="25167"/>
                  </a:cubicBezTo>
                  <a:cubicBezTo>
                    <a:pt x="65785" y="25131"/>
                    <a:pt x="65758" y="25087"/>
                    <a:pt x="65731" y="25051"/>
                  </a:cubicBezTo>
                  <a:cubicBezTo>
                    <a:pt x="65758" y="24998"/>
                    <a:pt x="65776" y="24953"/>
                    <a:pt x="65793" y="24899"/>
                  </a:cubicBezTo>
                  <a:close/>
                  <a:moveTo>
                    <a:pt x="1016" y="24771"/>
                  </a:moveTo>
                  <a:cubicBezTo>
                    <a:pt x="1023" y="24771"/>
                    <a:pt x="1029" y="24772"/>
                    <a:pt x="1036" y="24775"/>
                  </a:cubicBezTo>
                  <a:lnTo>
                    <a:pt x="1036" y="24917"/>
                  </a:lnTo>
                  <a:cubicBezTo>
                    <a:pt x="1027" y="24935"/>
                    <a:pt x="1122" y="25194"/>
                    <a:pt x="1048" y="25194"/>
                  </a:cubicBezTo>
                  <a:cubicBezTo>
                    <a:pt x="1047" y="25194"/>
                    <a:pt x="1046" y="25194"/>
                    <a:pt x="1045" y="25194"/>
                  </a:cubicBezTo>
                  <a:cubicBezTo>
                    <a:pt x="773" y="25177"/>
                    <a:pt x="889" y="24771"/>
                    <a:pt x="1016" y="24771"/>
                  </a:cubicBezTo>
                  <a:close/>
                  <a:moveTo>
                    <a:pt x="65789" y="25261"/>
                  </a:moveTo>
                  <a:cubicBezTo>
                    <a:pt x="65802" y="25261"/>
                    <a:pt x="65815" y="25263"/>
                    <a:pt x="65829" y="25265"/>
                  </a:cubicBezTo>
                  <a:cubicBezTo>
                    <a:pt x="65843" y="25421"/>
                    <a:pt x="65798" y="25468"/>
                    <a:pt x="65750" y="25468"/>
                  </a:cubicBezTo>
                  <a:cubicBezTo>
                    <a:pt x="65702" y="25468"/>
                    <a:pt x="65651" y="25421"/>
                    <a:pt x="65651" y="25390"/>
                  </a:cubicBezTo>
                  <a:cubicBezTo>
                    <a:pt x="65666" y="25306"/>
                    <a:pt x="65714" y="25261"/>
                    <a:pt x="65789" y="25261"/>
                  </a:cubicBezTo>
                  <a:close/>
                  <a:moveTo>
                    <a:pt x="65792" y="25801"/>
                  </a:moveTo>
                  <a:cubicBezTo>
                    <a:pt x="65852" y="25801"/>
                    <a:pt x="65780" y="26028"/>
                    <a:pt x="65738" y="26028"/>
                  </a:cubicBezTo>
                  <a:cubicBezTo>
                    <a:pt x="65724" y="26028"/>
                    <a:pt x="65713" y="26000"/>
                    <a:pt x="65713" y="25925"/>
                  </a:cubicBezTo>
                  <a:cubicBezTo>
                    <a:pt x="65731" y="25890"/>
                    <a:pt x="65749" y="25854"/>
                    <a:pt x="65767" y="25809"/>
                  </a:cubicBezTo>
                  <a:cubicBezTo>
                    <a:pt x="65777" y="25803"/>
                    <a:pt x="65785" y="25801"/>
                    <a:pt x="65792" y="25801"/>
                  </a:cubicBezTo>
                  <a:close/>
                  <a:moveTo>
                    <a:pt x="707" y="26004"/>
                  </a:moveTo>
                  <a:cubicBezTo>
                    <a:pt x="800" y="26004"/>
                    <a:pt x="1016" y="26090"/>
                    <a:pt x="892" y="26090"/>
                  </a:cubicBezTo>
                  <a:cubicBezTo>
                    <a:pt x="877" y="26090"/>
                    <a:pt x="857" y="26089"/>
                    <a:pt x="830" y="26086"/>
                  </a:cubicBezTo>
                  <a:cubicBezTo>
                    <a:pt x="777" y="26077"/>
                    <a:pt x="732" y="26068"/>
                    <a:pt x="679" y="26050"/>
                  </a:cubicBezTo>
                  <a:cubicBezTo>
                    <a:pt x="654" y="26017"/>
                    <a:pt x="672" y="26004"/>
                    <a:pt x="707" y="26004"/>
                  </a:cubicBezTo>
                  <a:close/>
                  <a:moveTo>
                    <a:pt x="65507" y="25765"/>
                  </a:moveTo>
                  <a:cubicBezTo>
                    <a:pt x="65508" y="25765"/>
                    <a:pt x="65508" y="25765"/>
                    <a:pt x="65508" y="25765"/>
                  </a:cubicBezTo>
                  <a:cubicBezTo>
                    <a:pt x="65675" y="25827"/>
                    <a:pt x="65391" y="26135"/>
                    <a:pt x="65284" y="26135"/>
                  </a:cubicBezTo>
                  <a:cubicBezTo>
                    <a:pt x="65254" y="26135"/>
                    <a:pt x="65238" y="26111"/>
                    <a:pt x="65249" y="26050"/>
                  </a:cubicBezTo>
                  <a:lnTo>
                    <a:pt x="65249" y="26050"/>
                  </a:lnTo>
                  <a:cubicBezTo>
                    <a:pt x="65248" y="26057"/>
                    <a:pt x="65250" y="26059"/>
                    <a:pt x="65253" y="26059"/>
                  </a:cubicBezTo>
                  <a:cubicBezTo>
                    <a:pt x="65283" y="26059"/>
                    <a:pt x="65486" y="25765"/>
                    <a:pt x="65507" y="25765"/>
                  </a:cubicBezTo>
                  <a:close/>
                  <a:moveTo>
                    <a:pt x="65909" y="26211"/>
                  </a:moveTo>
                  <a:cubicBezTo>
                    <a:pt x="65930" y="26238"/>
                    <a:pt x="65893" y="26415"/>
                    <a:pt x="65938" y="26415"/>
                  </a:cubicBezTo>
                  <a:cubicBezTo>
                    <a:pt x="65952" y="26415"/>
                    <a:pt x="65974" y="26398"/>
                    <a:pt x="66008" y="26354"/>
                  </a:cubicBezTo>
                  <a:lnTo>
                    <a:pt x="66008" y="26354"/>
                  </a:lnTo>
                  <a:cubicBezTo>
                    <a:pt x="66016" y="26448"/>
                    <a:pt x="65946" y="26491"/>
                    <a:pt x="65876" y="26491"/>
                  </a:cubicBezTo>
                  <a:cubicBezTo>
                    <a:pt x="65801" y="26491"/>
                    <a:pt x="65726" y="26441"/>
                    <a:pt x="65749" y="26354"/>
                  </a:cubicBezTo>
                  <a:cubicBezTo>
                    <a:pt x="65802" y="26300"/>
                    <a:pt x="65856" y="26255"/>
                    <a:pt x="65909" y="26211"/>
                  </a:cubicBezTo>
                  <a:close/>
                  <a:moveTo>
                    <a:pt x="849" y="26265"/>
                  </a:moveTo>
                  <a:cubicBezTo>
                    <a:pt x="880" y="26265"/>
                    <a:pt x="902" y="26297"/>
                    <a:pt x="902" y="26380"/>
                  </a:cubicBezTo>
                  <a:cubicBezTo>
                    <a:pt x="902" y="26380"/>
                    <a:pt x="661" y="26621"/>
                    <a:pt x="771" y="26621"/>
                  </a:cubicBezTo>
                  <a:cubicBezTo>
                    <a:pt x="771" y="26621"/>
                    <a:pt x="772" y="26621"/>
                    <a:pt x="773" y="26621"/>
                  </a:cubicBezTo>
                  <a:lnTo>
                    <a:pt x="773" y="26621"/>
                  </a:lnTo>
                  <a:cubicBezTo>
                    <a:pt x="770" y="26622"/>
                    <a:pt x="767" y="26622"/>
                    <a:pt x="764" y="26622"/>
                  </a:cubicBezTo>
                  <a:cubicBezTo>
                    <a:pt x="550" y="26622"/>
                    <a:pt x="747" y="26265"/>
                    <a:pt x="849" y="26265"/>
                  </a:cubicBezTo>
                  <a:close/>
                  <a:moveTo>
                    <a:pt x="643" y="26684"/>
                  </a:moveTo>
                  <a:cubicBezTo>
                    <a:pt x="679" y="26719"/>
                    <a:pt x="714" y="26755"/>
                    <a:pt x="741" y="26782"/>
                  </a:cubicBezTo>
                  <a:cubicBezTo>
                    <a:pt x="782" y="26836"/>
                    <a:pt x="791" y="26857"/>
                    <a:pt x="783" y="26857"/>
                  </a:cubicBezTo>
                  <a:cubicBezTo>
                    <a:pt x="759" y="26857"/>
                    <a:pt x="590" y="26684"/>
                    <a:pt x="643" y="26684"/>
                  </a:cubicBezTo>
                  <a:close/>
                  <a:moveTo>
                    <a:pt x="65517" y="26745"/>
                  </a:moveTo>
                  <a:cubicBezTo>
                    <a:pt x="65545" y="26745"/>
                    <a:pt x="65567" y="26751"/>
                    <a:pt x="65579" y="26764"/>
                  </a:cubicBezTo>
                  <a:cubicBezTo>
                    <a:pt x="65633" y="26809"/>
                    <a:pt x="65107" y="27094"/>
                    <a:pt x="65107" y="27094"/>
                  </a:cubicBezTo>
                  <a:cubicBezTo>
                    <a:pt x="64898" y="26986"/>
                    <a:pt x="65337" y="26745"/>
                    <a:pt x="65517" y="26745"/>
                  </a:cubicBezTo>
                  <a:close/>
                  <a:moveTo>
                    <a:pt x="65726" y="26973"/>
                  </a:moveTo>
                  <a:cubicBezTo>
                    <a:pt x="65751" y="26973"/>
                    <a:pt x="65807" y="27141"/>
                    <a:pt x="65820" y="27148"/>
                  </a:cubicBezTo>
                  <a:cubicBezTo>
                    <a:pt x="65800" y="27156"/>
                    <a:pt x="65783" y="27161"/>
                    <a:pt x="65769" y="27161"/>
                  </a:cubicBezTo>
                  <a:cubicBezTo>
                    <a:pt x="65725" y="27161"/>
                    <a:pt x="65706" y="27119"/>
                    <a:pt x="65713" y="27032"/>
                  </a:cubicBezTo>
                  <a:cubicBezTo>
                    <a:pt x="65713" y="26989"/>
                    <a:pt x="65718" y="26973"/>
                    <a:pt x="65726" y="26973"/>
                  </a:cubicBezTo>
                  <a:close/>
                  <a:moveTo>
                    <a:pt x="66052" y="27058"/>
                  </a:moveTo>
                  <a:lnTo>
                    <a:pt x="66052" y="27058"/>
                  </a:lnTo>
                  <a:cubicBezTo>
                    <a:pt x="66066" y="27143"/>
                    <a:pt x="66061" y="27170"/>
                    <a:pt x="66051" y="27170"/>
                  </a:cubicBezTo>
                  <a:cubicBezTo>
                    <a:pt x="66041" y="27170"/>
                    <a:pt x="66025" y="27143"/>
                    <a:pt x="66016" y="27121"/>
                  </a:cubicBezTo>
                  <a:cubicBezTo>
                    <a:pt x="66010" y="27131"/>
                    <a:pt x="66006" y="27136"/>
                    <a:pt x="66004" y="27136"/>
                  </a:cubicBezTo>
                  <a:cubicBezTo>
                    <a:pt x="66001" y="27136"/>
                    <a:pt x="66005" y="27122"/>
                    <a:pt x="66016" y="27094"/>
                  </a:cubicBezTo>
                  <a:cubicBezTo>
                    <a:pt x="66016" y="27103"/>
                    <a:pt x="66016" y="27112"/>
                    <a:pt x="66016" y="27121"/>
                  </a:cubicBezTo>
                  <a:cubicBezTo>
                    <a:pt x="66025" y="27103"/>
                    <a:pt x="66043" y="27085"/>
                    <a:pt x="66052" y="27058"/>
                  </a:cubicBezTo>
                  <a:close/>
                  <a:moveTo>
                    <a:pt x="65360" y="26999"/>
                  </a:moveTo>
                  <a:cubicBezTo>
                    <a:pt x="65370" y="26999"/>
                    <a:pt x="65369" y="27039"/>
                    <a:pt x="65365" y="27094"/>
                  </a:cubicBezTo>
                  <a:cubicBezTo>
                    <a:pt x="65330" y="27139"/>
                    <a:pt x="65294" y="27183"/>
                    <a:pt x="65285" y="27192"/>
                  </a:cubicBezTo>
                  <a:cubicBezTo>
                    <a:pt x="65328" y="27050"/>
                    <a:pt x="65350" y="26999"/>
                    <a:pt x="65360" y="26999"/>
                  </a:cubicBezTo>
                  <a:close/>
                  <a:moveTo>
                    <a:pt x="65696" y="27328"/>
                  </a:moveTo>
                  <a:cubicBezTo>
                    <a:pt x="65698" y="27328"/>
                    <a:pt x="65700" y="27330"/>
                    <a:pt x="65704" y="27335"/>
                  </a:cubicBezTo>
                  <a:lnTo>
                    <a:pt x="65695" y="27335"/>
                  </a:lnTo>
                  <a:cubicBezTo>
                    <a:pt x="65695" y="27330"/>
                    <a:pt x="65695" y="27328"/>
                    <a:pt x="65696" y="27328"/>
                  </a:cubicBezTo>
                  <a:close/>
                  <a:moveTo>
                    <a:pt x="65825" y="27248"/>
                  </a:moveTo>
                  <a:cubicBezTo>
                    <a:pt x="65836" y="27248"/>
                    <a:pt x="65851" y="27277"/>
                    <a:pt x="65874" y="27335"/>
                  </a:cubicBezTo>
                  <a:cubicBezTo>
                    <a:pt x="65869" y="27388"/>
                    <a:pt x="65863" y="27415"/>
                    <a:pt x="65851" y="27415"/>
                  </a:cubicBezTo>
                  <a:cubicBezTo>
                    <a:pt x="65840" y="27415"/>
                    <a:pt x="65825" y="27388"/>
                    <a:pt x="65802" y="27335"/>
                  </a:cubicBezTo>
                  <a:cubicBezTo>
                    <a:pt x="65807" y="27277"/>
                    <a:pt x="65814" y="27248"/>
                    <a:pt x="65825" y="27248"/>
                  </a:cubicBezTo>
                  <a:close/>
                  <a:moveTo>
                    <a:pt x="65615" y="26907"/>
                  </a:moveTo>
                  <a:cubicBezTo>
                    <a:pt x="65740" y="26907"/>
                    <a:pt x="65544" y="27255"/>
                    <a:pt x="65544" y="27281"/>
                  </a:cubicBezTo>
                  <a:cubicBezTo>
                    <a:pt x="65767" y="27460"/>
                    <a:pt x="65597" y="27388"/>
                    <a:pt x="65606" y="27522"/>
                  </a:cubicBezTo>
                  <a:cubicBezTo>
                    <a:pt x="65603" y="27473"/>
                    <a:pt x="65559" y="27457"/>
                    <a:pt x="65502" y="27457"/>
                  </a:cubicBezTo>
                  <a:cubicBezTo>
                    <a:pt x="65412" y="27457"/>
                    <a:pt x="65290" y="27496"/>
                    <a:pt x="65247" y="27496"/>
                  </a:cubicBezTo>
                  <a:cubicBezTo>
                    <a:pt x="65245" y="27496"/>
                    <a:pt x="65243" y="27496"/>
                    <a:pt x="65241" y="27496"/>
                  </a:cubicBezTo>
                  <a:lnTo>
                    <a:pt x="65241" y="27496"/>
                  </a:lnTo>
                  <a:cubicBezTo>
                    <a:pt x="65241" y="27496"/>
                    <a:pt x="65241" y="27496"/>
                    <a:pt x="65241" y="27496"/>
                  </a:cubicBezTo>
                  <a:cubicBezTo>
                    <a:pt x="65278" y="27496"/>
                    <a:pt x="65394" y="26907"/>
                    <a:pt x="65615" y="26907"/>
                  </a:cubicBezTo>
                  <a:close/>
                  <a:moveTo>
                    <a:pt x="803" y="27480"/>
                  </a:moveTo>
                  <a:cubicBezTo>
                    <a:pt x="836" y="27480"/>
                    <a:pt x="823" y="27512"/>
                    <a:pt x="759" y="27576"/>
                  </a:cubicBezTo>
                  <a:cubicBezTo>
                    <a:pt x="726" y="27587"/>
                    <a:pt x="703" y="27593"/>
                    <a:pt x="690" y="27593"/>
                  </a:cubicBezTo>
                  <a:cubicBezTo>
                    <a:pt x="661" y="27593"/>
                    <a:pt x="680" y="27563"/>
                    <a:pt x="741" y="27495"/>
                  </a:cubicBezTo>
                  <a:cubicBezTo>
                    <a:pt x="769" y="27485"/>
                    <a:pt x="790" y="27480"/>
                    <a:pt x="803" y="27480"/>
                  </a:cubicBezTo>
                  <a:close/>
                  <a:moveTo>
                    <a:pt x="875" y="27640"/>
                  </a:moveTo>
                  <a:cubicBezTo>
                    <a:pt x="888" y="27640"/>
                    <a:pt x="906" y="27660"/>
                    <a:pt x="929" y="27701"/>
                  </a:cubicBezTo>
                  <a:cubicBezTo>
                    <a:pt x="924" y="27736"/>
                    <a:pt x="915" y="27754"/>
                    <a:pt x="902" y="27754"/>
                  </a:cubicBezTo>
                  <a:cubicBezTo>
                    <a:pt x="888" y="27754"/>
                    <a:pt x="871" y="27736"/>
                    <a:pt x="848" y="27701"/>
                  </a:cubicBezTo>
                  <a:cubicBezTo>
                    <a:pt x="853" y="27660"/>
                    <a:pt x="862" y="27640"/>
                    <a:pt x="875" y="27640"/>
                  </a:cubicBezTo>
                  <a:close/>
                  <a:moveTo>
                    <a:pt x="66061" y="28004"/>
                  </a:moveTo>
                  <a:cubicBezTo>
                    <a:pt x="66076" y="28062"/>
                    <a:pt x="66078" y="28143"/>
                    <a:pt x="66007" y="28143"/>
                  </a:cubicBezTo>
                  <a:cubicBezTo>
                    <a:pt x="65991" y="28143"/>
                    <a:pt x="65970" y="28139"/>
                    <a:pt x="65945" y="28129"/>
                  </a:cubicBezTo>
                  <a:cubicBezTo>
                    <a:pt x="65901" y="28066"/>
                    <a:pt x="65945" y="28022"/>
                    <a:pt x="66061" y="28004"/>
                  </a:cubicBezTo>
                  <a:close/>
                  <a:moveTo>
                    <a:pt x="65435" y="28067"/>
                  </a:moveTo>
                  <a:cubicBezTo>
                    <a:pt x="65457" y="28067"/>
                    <a:pt x="65475" y="28096"/>
                    <a:pt x="65490" y="28156"/>
                  </a:cubicBezTo>
                  <a:cubicBezTo>
                    <a:pt x="65467" y="28190"/>
                    <a:pt x="65448" y="28206"/>
                    <a:pt x="65431" y="28206"/>
                  </a:cubicBezTo>
                  <a:cubicBezTo>
                    <a:pt x="65408" y="28206"/>
                    <a:pt x="65390" y="28176"/>
                    <a:pt x="65374" y="28120"/>
                  </a:cubicBezTo>
                  <a:cubicBezTo>
                    <a:pt x="65398" y="28085"/>
                    <a:pt x="65418" y="28067"/>
                    <a:pt x="65435" y="28067"/>
                  </a:cubicBezTo>
                  <a:close/>
                  <a:moveTo>
                    <a:pt x="65758" y="28575"/>
                  </a:moveTo>
                  <a:lnTo>
                    <a:pt x="65758" y="28575"/>
                  </a:lnTo>
                  <a:cubicBezTo>
                    <a:pt x="65767" y="28575"/>
                    <a:pt x="65776" y="28584"/>
                    <a:pt x="65793" y="28602"/>
                  </a:cubicBezTo>
                  <a:cubicBezTo>
                    <a:pt x="65802" y="28602"/>
                    <a:pt x="65802" y="28611"/>
                    <a:pt x="65802" y="28611"/>
                  </a:cubicBezTo>
                  <a:cubicBezTo>
                    <a:pt x="65793" y="28602"/>
                    <a:pt x="65767" y="28575"/>
                    <a:pt x="65758" y="28575"/>
                  </a:cubicBezTo>
                  <a:close/>
                  <a:moveTo>
                    <a:pt x="65758" y="28834"/>
                  </a:moveTo>
                  <a:cubicBezTo>
                    <a:pt x="65820" y="28932"/>
                    <a:pt x="65758" y="28923"/>
                    <a:pt x="65677" y="28967"/>
                  </a:cubicBezTo>
                  <a:cubicBezTo>
                    <a:pt x="65695" y="28914"/>
                    <a:pt x="65731" y="28869"/>
                    <a:pt x="65758" y="28834"/>
                  </a:cubicBezTo>
                  <a:close/>
                  <a:moveTo>
                    <a:pt x="66110" y="28801"/>
                  </a:moveTo>
                  <a:cubicBezTo>
                    <a:pt x="66120" y="28801"/>
                    <a:pt x="66130" y="28803"/>
                    <a:pt x="66141" y="28807"/>
                  </a:cubicBezTo>
                  <a:cubicBezTo>
                    <a:pt x="66141" y="28878"/>
                    <a:pt x="66043" y="28878"/>
                    <a:pt x="66043" y="28941"/>
                  </a:cubicBezTo>
                  <a:lnTo>
                    <a:pt x="66043" y="28941"/>
                  </a:lnTo>
                  <a:cubicBezTo>
                    <a:pt x="66043" y="28940"/>
                    <a:pt x="66043" y="28940"/>
                    <a:pt x="66044" y="28940"/>
                  </a:cubicBezTo>
                  <a:cubicBezTo>
                    <a:pt x="66051" y="28940"/>
                    <a:pt x="66167" y="29074"/>
                    <a:pt x="66132" y="29074"/>
                  </a:cubicBezTo>
                  <a:cubicBezTo>
                    <a:pt x="66128" y="29075"/>
                    <a:pt x="66123" y="29075"/>
                    <a:pt x="66119" y="29075"/>
                  </a:cubicBezTo>
                  <a:cubicBezTo>
                    <a:pt x="65968" y="29075"/>
                    <a:pt x="65989" y="28801"/>
                    <a:pt x="66110" y="28801"/>
                  </a:cubicBezTo>
                  <a:close/>
                  <a:moveTo>
                    <a:pt x="65865" y="29057"/>
                  </a:moveTo>
                  <a:lnTo>
                    <a:pt x="65865" y="29057"/>
                  </a:lnTo>
                  <a:cubicBezTo>
                    <a:pt x="65820" y="29083"/>
                    <a:pt x="65793" y="29119"/>
                    <a:pt x="65767" y="29164"/>
                  </a:cubicBezTo>
                  <a:cubicBezTo>
                    <a:pt x="65820" y="29190"/>
                    <a:pt x="65865" y="29226"/>
                    <a:pt x="65901" y="29271"/>
                  </a:cubicBezTo>
                  <a:cubicBezTo>
                    <a:pt x="65894" y="29268"/>
                    <a:pt x="65886" y="29267"/>
                    <a:pt x="65877" y="29267"/>
                  </a:cubicBezTo>
                  <a:cubicBezTo>
                    <a:pt x="65833" y="29267"/>
                    <a:pt x="65766" y="29297"/>
                    <a:pt x="65710" y="29297"/>
                  </a:cubicBezTo>
                  <a:cubicBezTo>
                    <a:pt x="65674" y="29297"/>
                    <a:pt x="65643" y="29284"/>
                    <a:pt x="65624" y="29244"/>
                  </a:cubicBezTo>
                  <a:cubicBezTo>
                    <a:pt x="65642" y="29199"/>
                    <a:pt x="65669" y="29155"/>
                    <a:pt x="65686" y="29119"/>
                  </a:cubicBezTo>
                  <a:lnTo>
                    <a:pt x="65865" y="29057"/>
                  </a:lnTo>
                  <a:close/>
                  <a:moveTo>
                    <a:pt x="1223" y="29253"/>
                  </a:moveTo>
                  <a:cubicBezTo>
                    <a:pt x="1259" y="29333"/>
                    <a:pt x="1303" y="29422"/>
                    <a:pt x="1339" y="29503"/>
                  </a:cubicBezTo>
                  <a:cubicBezTo>
                    <a:pt x="1303" y="29467"/>
                    <a:pt x="991" y="29413"/>
                    <a:pt x="973" y="29369"/>
                  </a:cubicBezTo>
                  <a:cubicBezTo>
                    <a:pt x="920" y="29226"/>
                    <a:pt x="1187" y="29280"/>
                    <a:pt x="1223" y="29253"/>
                  </a:cubicBezTo>
                  <a:close/>
                  <a:moveTo>
                    <a:pt x="65651" y="29387"/>
                  </a:moveTo>
                  <a:lnTo>
                    <a:pt x="65651" y="29387"/>
                  </a:lnTo>
                  <a:cubicBezTo>
                    <a:pt x="65713" y="29413"/>
                    <a:pt x="65722" y="29449"/>
                    <a:pt x="65686" y="29503"/>
                  </a:cubicBezTo>
                  <a:cubicBezTo>
                    <a:pt x="65624" y="29476"/>
                    <a:pt x="65606" y="29431"/>
                    <a:pt x="65651" y="29387"/>
                  </a:cubicBezTo>
                  <a:close/>
                  <a:moveTo>
                    <a:pt x="1339" y="29503"/>
                  </a:moveTo>
                  <a:cubicBezTo>
                    <a:pt x="1339" y="29503"/>
                    <a:pt x="1348" y="29503"/>
                    <a:pt x="1348" y="29512"/>
                  </a:cubicBezTo>
                  <a:cubicBezTo>
                    <a:pt x="1339" y="29503"/>
                    <a:pt x="1339" y="29503"/>
                    <a:pt x="1339" y="29503"/>
                  </a:cubicBezTo>
                  <a:close/>
                  <a:moveTo>
                    <a:pt x="65896" y="29469"/>
                  </a:moveTo>
                  <a:cubicBezTo>
                    <a:pt x="65988" y="29469"/>
                    <a:pt x="65914" y="29700"/>
                    <a:pt x="65892" y="29708"/>
                  </a:cubicBezTo>
                  <a:cubicBezTo>
                    <a:pt x="65785" y="29663"/>
                    <a:pt x="65767" y="29592"/>
                    <a:pt x="65829" y="29494"/>
                  </a:cubicBezTo>
                  <a:cubicBezTo>
                    <a:pt x="65858" y="29476"/>
                    <a:pt x="65880" y="29469"/>
                    <a:pt x="65896" y="29469"/>
                  </a:cubicBezTo>
                  <a:close/>
                  <a:moveTo>
                    <a:pt x="65633" y="30270"/>
                  </a:moveTo>
                  <a:cubicBezTo>
                    <a:pt x="65628" y="30274"/>
                    <a:pt x="65626" y="30277"/>
                    <a:pt x="65624" y="30277"/>
                  </a:cubicBezTo>
                  <a:cubicBezTo>
                    <a:pt x="65622" y="30277"/>
                    <a:pt x="65620" y="30274"/>
                    <a:pt x="65615" y="30270"/>
                  </a:cubicBezTo>
                  <a:close/>
                  <a:moveTo>
                    <a:pt x="65945" y="30181"/>
                  </a:moveTo>
                  <a:cubicBezTo>
                    <a:pt x="65954" y="30261"/>
                    <a:pt x="65954" y="30341"/>
                    <a:pt x="65963" y="30422"/>
                  </a:cubicBezTo>
                  <a:cubicBezTo>
                    <a:pt x="65909" y="30350"/>
                    <a:pt x="65901" y="30270"/>
                    <a:pt x="65945" y="30181"/>
                  </a:cubicBezTo>
                  <a:close/>
                  <a:moveTo>
                    <a:pt x="65704" y="30341"/>
                  </a:moveTo>
                  <a:cubicBezTo>
                    <a:pt x="65704" y="30359"/>
                    <a:pt x="66266" y="30904"/>
                    <a:pt x="65697" y="30904"/>
                  </a:cubicBezTo>
                  <a:cubicBezTo>
                    <a:pt x="65688" y="30904"/>
                    <a:pt x="65678" y="30904"/>
                    <a:pt x="65669" y="30903"/>
                  </a:cubicBezTo>
                  <a:cubicBezTo>
                    <a:pt x="65704" y="30903"/>
                    <a:pt x="65677" y="30502"/>
                    <a:pt x="65704" y="30341"/>
                  </a:cubicBezTo>
                  <a:close/>
                  <a:moveTo>
                    <a:pt x="66008" y="30823"/>
                  </a:moveTo>
                  <a:cubicBezTo>
                    <a:pt x="66034" y="30966"/>
                    <a:pt x="66034" y="31117"/>
                    <a:pt x="66025" y="31260"/>
                  </a:cubicBezTo>
                  <a:cubicBezTo>
                    <a:pt x="65981" y="31233"/>
                    <a:pt x="65936" y="31207"/>
                    <a:pt x="65883" y="31180"/>
                  </a:cubicBezTo>
                  <a:cubicBezTo>
                    <a:pt x="65874" y="31046"/>
                    <a:pt x="65909" y="30930"/>
                    <a:pt x="66008" y="30823"/>
                  </a:cubicBezTo>
                  <a:close/>
                  <a:moveTo>
                    <a:pt x="810" y="31233"/>
                  </a:moveTo>
                  <a:lnTo>
                    <a:pt x="810" y="31233"/>
                  </a:lnTo>
                  <a:cubicBezTo>
                    <a:pt x="815" y="31233"/>
                    <a:pt x="807" y="31323"/>
                    <a:pt x="796" y="31323"/>
                  </a:cubicBezTo>
                  <a:cubicBezTo>
                    <a:pt x="795" y="31323"/>
                    <a:pt x="795" y="31323"/>
                    <a:pt x="795" y="31323"/>
                  </a:cubicBezTo>
                  <a:cubicBezTo>
                    <a:pt x="803" y="31256"/>
                    <a:pt x="808" y="31233"/>
                    <a:pt x="810" y="31233"/>
                  </a:cubicBezTo>
                  <a:close/>
                  <a:moveTo>
                    <a:pt x="65829" y="31305"/>
                  </a:moveTo>
                  <a:cubicBezTo>
                    <a:pt x="65829" y="31311"/>
                    <a:pt x="65886" y="31620"/>
                    <a:pt x="65833" y="31620"/>
                  </a:cubicBezTo>
                  <a:cubicBezTo>
                    <a:pt x="65807" y="31620"/>
                    <a:pt x="65756" y="31547"/>
                    <a:pt x="65660" y="31331"/>
                  </a:cubicBezTo>
                  <a:lnTo>
                    <a:pt x="65660" y="31331"/>
                  </a:lnTo>
                  <a:cubicBezTo>
                    <a:pt x="65704" y="31376"/>
                    <a:pt x="65758" y="31421"/>
                    <a:pt x="65802" y="31465"/>
                  </a:cubicBezTo>
                  <a:cubicBezTo>
                    <a:pt x="65811" y="31412"/>
                    <a:pt x="65820" y="31358"/>
                    <a:pt x="65829" y="31305"/>
                  </a:cubicBezTo>
                  <a:close/>
                  <a:moveTo>
                    <a:pt x="709" y="31673"/>
                  </a:moveTo>
                  <a:lnTo>
                    <a:pt x="709" y="31673"/>
                  </a:lnTo>
                  <a:cubicBezTo>
                    <a:pt x="715" y="31673"/>
                    <a:pt x="706" y="31733"/>
                    <a:pt x="688" y="31733"/>
                  </a:cubicBezTo>
                  <a:cubicBezTo>
                    <a:pt x="700" y="31688"/>
                    <a:pt x="707" y="31673"/>
                    <a:pt x="709" y="31673"/>
                  </a:cubicBezTo>
                  <a:close/>
                  <a:moveTo>
                    <a:pt x="1133" y="31840"/>
                  </a:moveTo>
                  <a:cubicBezTo>
                    <a:pt x="1133" y="31840"/>
                    <a:pt x="1133" y="31840"/>
                    <a:pt x="1134" y="31840"/>
                  </a:cubicBezTo>
                  <a:cubicBezTo>
                    <a:pt x="1133" y="31840"/>
                    <a:pt x="1133" y="31840"/>
                    <a:pt x="1133" y="31840"/>
                  </a:cubicBezTo>
                  <a:close/>
                  <a:moveTo>
                    <a:pt x="65214" y="32054"/>
                  </a:moveTo>
                  <a:cubicBezTo>
                    <a:pt x="65214" y="32054"/>
                    <a:pt x="65214" y="32054"/>
                    <a:pt x="65214" y="32054"/>
                  </a:cubicBezTo>
                  <a:cubicBezTo>
                    <a:pt x="65214" y="32054"/>
                    <a:pt x="65214" y="32054"/>
                    <a:pt x="65214" y="32054"/>
                  </a:cubicBezTo>
                  <a:close/>
                  <a:moveTo>
                    <a:pt x="714" y="32045"/>
                  </a:moveTo>
                  <a:cubicBezTo>
                    <a:pt x="839" y="32117"/>
                    <a:pt x="848" y="32232"/>
                    <a:pt x="795" y="32348"/>
                  </a:cubicBezTo>
                  <a:cubicBezTo>
                    <a:pt x="773" y="32398"/>
                    <a:pt x="755" y="32423"/>
                    <a:pt x="741" y="32423"/>
                  </a:cubicBezTo>
                  <a:cubicBezTo>
                    <a:pt x="711" y="32423"/>
                    <a:pt x="702" y="32298"/>
                    <a:pt x="714" y="32045"/>
                  </a:cubicBezTo>
                  <a:close/>
                  <a:moveTo>
                    <a:pt x="65992" y="32486"/>
                  </a:moveTo>
                  <a:cubicBezTo>
                    <a:pt x="66004" y="32486"/>
                    <a:pt x="66018" y="32487"/>
                    <a:pt x="66034" y="32491"/>
                  </a:cubicBezTo>
                  <a:cubicBezTo>
                    <a:pt x="66087" y="32498"/>
                    <a:pt x="66101" y="32598"/>
                    <a:pt x="66053" y="32598"/>
                  </a:cubicBezTo>
                  <a:cubicBezTo>
                    <a:pt x="66037" y="32598"/>
                    <a:pt x="66013" y="32586"/>
                    <a:pt x="65981" y="32554"/>
                  </a:cubicBezTo>
                  <a:cubicBezTo>
                    <a:pt x="65946" y="32511"/>
                    <a:pt x="65949" y="32486"/>
                    <a:pt x="65992" y="32486"/>
                  </a:cubicBezTo>
                  <a:close/>
                  <a:moveTo>
                    <a:pt x="66073" y="33232"/>
                  </a:moveTo>
                  <a:cubicBezTo>
                    <a:pt x="66078" y="33232"/>
                    <a:pt x="66075" y="33248"/>
                    <a:pt x="66052" y="33294"/>
                  </a:cubicBezTo>
                  <a:cubicBezTo>
                    <a:pt x="66035" y="33277"/>
                    <a:pt x="66064" y="33232"/>
                    <a:pt x="66073" y="33232"/>
                  </a:cubicBezTo>
                  <a:close/>
                  <a:moveTo>
                    <a:pt x="65874" y="33713"/>
                  </a:moveTo>
                  <a:cubicBezTo>
                    <a:pt x="65895" y="33713"/>
                    <a:pt x="66015" y="33993"/>
                    <a:pt x="65975" y="33993"/>
                  </a:cubicBezTo>
                  <a:cubicBezTo>
                    <a:pt x="65964" y="33993"/>
                    <a:pt x="65941" y="33972"/>
                    <a:pt x="65901" y="33919"/>
                  </a:cubicBezTo>
                  <a:cubicBezTo>
                    <a:pt x="65892" y="33892"/>
                    <a:pt x="65749" y="33713"/>
                    <a:pt x="65874" y="33713"/>
                  </a:cubicBezTo>
                  <a:close/>
                  <a:moveTo>
                    <a:pt x="65868" y="34141"/>
                  </a:moveTo>
                  <a:cubicBezTo>
                    <a:pt x="65869" y="34141"/>
                    <a:pt x="65868" y="34144"/>
                    <a:pt x="65865" y="34151"/>
                  </a:cubicBezTo>
                  <a:cubicBezTo>
                    <a:pt x="65865" y="34159"/>
                    <a:pt x="65856" y="34159"/>
                    <a:pt x="65847" y="34159"/>
                  </a:cubicBezTo>
                  <a:cubicBezTo>
                    <a:pt x="65858" y="34148"/>
                    <a:pt x="65866" y="34141"/>
                    <a:pt x="65868" y="34141"/>
                  </a:cubicBezTo>
                  <a:close/>
                  <a:moveTo>
                    <a:pt x="65847" y="34159"/>
                  </a:moveTo>
                  <a:cubicBezTo>
                    <a:pt x="65795" y="34219"/>
                    <a:pt x="65655" y="34416"/>
                    <a:pt x="65611" y="34416"/>
                  </a:cubicBezTo>
                  <a:cubicBezTo>
                    <a:pt x="65602" y="34416"/>
                    <a:pt x="65597" y="34409"/>
                    <a:pt x="65597" y="34391"/>
                  </a:cubicBezTo>
                  <a:cubicBezTo>
                    <a:pt x="65606" y="34195"/>
                    <a:pt x="65785" y="34168"/>
                    <a:pt x="65847" y="34159"/>
                  </a:cubicBezTo>
                  <a:close/>
                  <a:moveTo>
                    <a:pt x="679" y="34207"/>
                  </a:moveTo>
                  <a:cubicBezTo>
                    <a:pt x="705" y="34207"/>
                    <a:pt x="723" y="34235"/>
                    <a:pt x="706" y="34284"/>
                  </a:cubicBezTo>
                  <a:cubicBezTo>
                    <a:pt x="750" y="34365"/>
                    <a:pt x="714" y="34418"/>
                    <a:pt x="616" y="34436"/>
                  </a:cubicBezTo>
                  <a:cubicBezTo>
                    <a:pt x="584" y="34274"/>
                    <a:pt x="640" y="34207"/>
                    <a:pt x="679" y="34207"/>
                  </a:cubicBezTo>
                  <a:close/>
                  <a:moveTo>
                    <a:pt x="1348" y="34480"/>
                  </a:moveTo>
                  <a:cubicBezTo>
                    <a:pt x="1348" y="34480"/>
                    <a:pt x="1348" y="34481"/>
                    <a:pt x="1348" y="34481"/>
                  </a:cubicBezTo>
                  <a:lnTo>
                    <a:pt x="1348" y="34481"/>
                  </a:lnTo>
                  <a:cubicBezTo>
                    <a:pt x="1348" y="34481"/>
                    <a:pt x="1348" y="34481"/>
                    <a:pt x="1348" y="34481"/>
                  </a:cubicBezTo>
                  <a:cubicBezTo>
                    <a:pt x="1348" y="34481"/>
                    <a:pt x="1348" y="34480"/>
                    <a:pt x="1348" y="34480"/>
                  </a:cubicBezTo>
                  <a:close/>
                  <a:moveTo>
                    <a:pt x="759" y="34659"/>
                  </a:moveTo>
                  <a:cubicBezTo>
                    <a:pt x="759" y="34659"/>
                    <a:pt x="759" y="34668"/>
                    <a:pt x="750" y="34668"/>
                  </a:cubicBezTo>
                  <a:cubicBezTo>
                    <a:pt x="750" y="34668"/>
                    <a:pt x="759" y="34659"/>
                    <a:pt x="759" y="34659"/>
                  </a:cubicBezTo>
                  <a:close/>
                  <a:moveTo>
                    <a:pt x="908" y="34865"/>
                  </a:moveTo>
                  <a:cubicBezTo>
                    <a:pt x="942" y="34865"/>
                    <a:pt x="927" y="34931"/>
                    <a:pt x="964" y="34962"/>
                  </a:cubicBezTo>
                  <a:cubicBezTo>
                    <a:pt x="929" y="34944"/>
                    <a:pt x="884" y="34927"/>
                    <a:pt x="830" y="34909"/>
                  </a:cubicBezTo>
                  <a:cubicBezTo>
                    <a:pt x="870" y="34877"/>
                    <a:pt x="894" y="34865"/>
                    <a:pt x="908" y="34865"/>
                  </a:cubicBezTo>
                  <a:close/>
                  <a:moveTo>
                    <a:pt x="65127" y="34900"/>
                  </a:moveTo>
                  <a:cubicBezTo>
                    <a:pt x="65201" y="34900"/>
                    <a:pt x="65267" y="34919"/>
                    <a:pt x="65267" y="34962"/>
                  </a:cubicBezTo>
                  <a:cubicBezTo>
                    <a:pt x="65267" y="34991"/>
                    <a:pt x="65130" y="35033"/>
                    <a:pt x="65031" y="35033"/>
                  </a:cubicBezTo>
                  <a:cubicBezTo>
                    <a:pt x="64973" y="35033"/>
                    <a:pt x="64928" y="35019"/>
                    <a:pt x="64928" y="34980"/>
                  </a:cubicBezTo>
                  <a:cubicBezTo>
                    <a:pt x="64928" y="34930"/>
                    <a:pt x="65034" y="34900"/>
                    <a:pt x="65127" y="34900"/>
                  </a:cubicBezTo>
                  <a:close/>
                  <a:moveTo>
                    <a:pt x="65650" y="34851"/>
                  </a:moveTo>
                  <a:cubicBezTo>
                    <a:pt x="65704" y="34851"/>
                    <a:pt x="65782" y="34866"/>
                    <a:pt x="65892" y="34900"/>
                  </a:cubicBezTo>
                  <a:cubicBezTo>
                    <a:pt x="65873" y="35045"/>
                    <a:pt x="65853" y="35118"/>
                    <a:pt x="65829" y="35118"/>
                  </a:cubicBezTo>
                  <a:cubicBezTo>
                    <a:pt x="65806" y="35118"/>
                    <a:pt x="65780" y="35049"/>
                    <a:pt x="65749" y="34909"/>
                  </a:cubicBezTo>
                  <a:cubicBezTo>
                    <a:pt x="65713" y="35052"/>
                    <a:pt x="65677" y="35194"/>
                    <a:pt x="65642" y="35337"/>
                  </a:cubicBezTo>
                  <a:cubicBezTo>
                    <a:pt x="65606" y="35094"/>
                    <a:pt x="65433" y="34851"/>
                    <a:pt x="65650" y="34851"/>
                  </a:cubicBezTo>
                  <a:close/>
                  <a:moveTo>
                    <a:pt x="65642" y="35337"/>
                  </a:moveTo>
                  <a:cubicBezTo>
                    <a:pt x="65642" y="35373"/>
                    <a:pt x="65642" y="35408"/>
                    <a:pt x="65633" y="35435"/>
                  </a:cubicBezTo>
                  <a:cubicBezTo>
                    <a:pt x="65625" y="35459"/>
                    <a:pt x="65620" y="35470"/>
                    <a:pt x="65618" y="35470"/>
                  </a:cubicBezTo>
                  <a:cubicBezTo>
                    <a:pt x="65613" y="35470"/>
                    <a:pt x="65623" y="35412"/>
                    <a:pt x="65642" y="35337"/>
                  </a:cubicBezTo>
                  <a:close/>
                  <a:moveTo>
                    <a:pt x="581" y="35239"/>
                  </a:moveTo>
                  <a:lnTo>
                    <a:pt x="581" y="35239"/>
                  </a:lnTo>
                  <a:cubicBezTo>
                    <a:pt x="634" y="35310"/>
                    <a:pt x="625" y="35382"/>
                    <a:pt x="563" y="35462"/>
                  </a:cubicBezTo>
                  <a:cubicBezTo>
                    <a:pt x="532" y="35517"/>
                    <a:pt x="513" y="35545"/>
                    <a:pt x="505" y="35545"/>
                  </a:cubicBezTo>
                  <a:cubicBezTo>
                    <a:pt x="490" y="35545"/>
                    <a:pt x="516" y="35444"/>
                    <a:pt x="581" y="35239"/>
                  </a:cubicBezTo>
                  <a:close/>
                  <a:moveTo>
                    <a:pt x="65489" y="35774"/>
                  </a:moveTo>
                  <a:cubicBezTo>
                    <a:pt x="65490" y="35774"/>
                    <a:pt x="65490" y="35774"/>
                    <a:pt x="65490" y="35774"/>
                  </a:cubicBezTo>
                  <a:cubicBezTo>
                    <a:pt x="65636" y="35863"/>
                    <a:pt x="65488" y="36011"/>
                    <a:pt x="65392" y="36011"/>
                  </a:cubicBezTo>
                  <a:cubicBezTo>
                    <a:pt x="65383" y="36011"/>
                    <a:pt x="65374" y="36009"/>
                    <a:pt x="65365" y="36006"/>
                  </a:cubicBezTo>
                  <a:cubicBezTo>
                    <a:pt x="65330" y="35989"/>
                    <a:pt x="65475" y="35774"/>
                    <a:pt x="65489" y="35774"/>
                  </a:cubicBezTo>
                  <a:close/>
                  <a:moveTo>
                    <a:pt x="759" y="35917"/>
                  </a:moveTo>
                  <a:cubicBezTo>
                    <a:pt x="786" y="35944"/>
                    <a:pt x="768" y="36015"/>
                    <a:pt x="741" y="36042"/>
                  </a:cubicBezTo>
                  <a:cubicBezTo>
                    <a:pt x="627" y="35948"/>
                    <a:pt x="610" y="35929"/>
                    <a:pt x="630" y="35929"/>
                  </a:cubicBezTo>
                  <a:cubicBezTo>
                    <a:pt x="644" y="35929"/>
                    <a:pt x="675" y="35938"/>
                    <a:pt x="705" y="35938"/>
                  </a:cubicBezTo>
                  <a:cubicBezTo>
                    <a:pt x="726" y="35938"/>
                    <a:pt x="747" y="35933"/>
                    <a:pt x="759" y="35917"/>
                  </a:cubicBezTo>
                  <a:close/>
                  <a:moveTo>
                    <a:pt x="1803" y="36147"/>
                  </a:moveTo>
                  <a:cubicBezTo>
                    <a:pt x="1803" y="36148"/>
                    <a:pt x="1803" y="36148"/>
                    <a:pt x="1803" y="36149"/>
                  </a:cubicBezTo>
                  <a:cubicBezTo>
                    <a:pt x="1806" y="36150"/>
                    <a:pt x="1809" y="36150"/>
                    <a:pt x="1812" y="36151"/>
                  </a:cubicBezTo>
                  <a:lnTo>
                    <a:pt x="1812" y="36151"/>
                  </a:lnTo>
                  <a:cubicBezTo>
                    <a:pt x="1809" y="36150"/>
                    <a:pt x="1806" y="36148"/>
                    <a:pt x="1803" y="36147"/>
                  </a:cubicBezTo>
                  <a:close/>
                  <a:moveTo>
                    <a:pt x="6326" y="36202"/>
                  </a:moveTo>
                  <a:lnTo>
                    <a:pt x="6326" y="36202"/>
                  </a:lnTo>
                  <a:cubicBezTo>
                    <a:pt x="6326" y="36203"/>
                    <a:pt x="6327" y="36204"/>
                    <a:pt x="6328" y="36205"/>
                  </a:cubicBezTo>
                  <a:lnTo>
                    <a:pt x="6328" y="36205"/>
                  </a:lnTo>
                  <a:cubicBezTo>
                    <a:pt x="6327" y="36204"/>
                    <a:pt x="6326" y="36203"/>
                    <a:pt x="6326" y="36202"/>
                  </a:cubicBezTo>
                  <a:close/>
                  <a:moveTo>
                    <a:pt x="54445" y="36272"/>
                  </a:moveTo>
                  <a:cubicBezTo>
                    <a:pt x="54482" y="36272"/>
                    <a:pt x="54479" y="36284"/>
                    <a:pt x="54458" y="36284"/>
                  </a:cubicBezTo>
                  <a:cubicBezTo>
                    <a:pt x="54448" y="36284"/>
                    <a:pt x="54434" y="36281"/>
                    <a:pt x="54419" y="36274"/>
                  </a:cubicBezTo>
                  <a:cubicBezTo>
                    <a:pt x="54430" y="36273"/>
                    <a:pt x="54438" y="36272"/>
                    <a:pt x="54445" y="36272"/>
                  </a:cubicBezTo>
                  <a:close/>
                  <a:moveTo>
                    <a:pt x="806" y="36222"/>
                  </a:moveTo>
                  <a:cubicBezTo>
                    <a:pt x="822" y="36222"/>
                    <a:pt x="809" y="36276"/>
                    <a:pt x="822" y="36300"/>
                  </a:cubicBezTo>
                  <a:cubicBezTo>
                    <a:pt x="830" y="36300"/>
                    <a:pt x="839" y="36309"/>
                    <a:pt x="839" y="36309"/>
                  </a:cubicBezTo>
                  <a:cubicBezTo>
                    <a:pt x="941" y="36294"/>
                    <a:pt x="1039" y="36287"/>
                    <a:pt x="1137" y="36287"/>
                  </a:cubicBezTo>
                  <a:cubicBezTo>
                    <a:pt x="1262" y="36287"/>
                    <a:pt x="1387" y="36298"/>
                    <a:pt x="1517" y="36318"/>
                  </a:cubicBezTo>
                  <a:cubicBezTo>
                    <a:pt x="1414" y="36380"/>
                    <a:pt x="1308" y="36408"/>
                    <a:pt x="1202" y="36408"/>
                  </a:cubicBezTo>
                  <a:cubicBezTo>
                    <a:pt x="1081" y="36408"/>
                    <a:pt x="959" y="36371"/>
                    <a:pt x="839" y="36309"/>
                  </a:cubicBezTo>
                  <a:cubicBezTo>
                    <a:pt x="830" y="36309"/>
                    <a:pt x="822" y="36309"/>
                    <a:pt x="822" y="36300"/>
                  </a:cubicBezTo>
                  <a:cubicBezTo>
                    <a:pt x="804" y="36292"/>
                    <a:pt x="777" y="36283"/>
                    <a:pt x="759" y="36265"/>
                  </a:cubicBezTo>
                  <a:cubicBezTo>
                    <a:pt x="784" y="36234"/>
                    <a:pt x="798" y="36222"/>
                    <a:pt x="806" y="36222"/>
                  </a:cubicBezTo>
                  <a:close/>
                  <a:moveTo>
                    <a:pt x="42450" y="36460"/>
                  </a:moveTo>
                  <a:cubicBezTo>
                    <a:pt x="42449" y="36460"/>
                    <a:pt x="42448" y="36460"/>
                    <a:pt x="42447" y="36461"/>
                  </a:cubicBezTo>
                  <a:lnTo>
                    <a:pt x="42454" y="36461"/>
                  </a:lnTo>
                  <a:cubicBezTo>
                    <a:pt x="42452" y="36460"/>
                    <a:pt x="42451" y="36460"/>
                    <a:pt x="42450" y="36460"/>
                  </a:cubicBezTo>
                  <a:close/>
                  <a:moveTo>
                    <a:pt x="54746" y="36344"/>
                  </a:moveTo>
                  <a:cubicBezTo>
                    <a:pt x="54865" y="36344"/>
                    <a:pt x="55041" y="36371"/>
                    <a:pt x="54945" y="36479"/>
                  </a:cubicBezTo>
                  <a:cubicBezTo>
                    <a:pt x="54821" y="36479"/>
                    <a:pt x="54696" y="36452"/>
                    <a:pt x="54571" y="36408"/>
                  </a:cubicBezTo>
                  <a:cubicBezTo>
                    <a:pt x="54670" y="36399"/>
                    <a:pt x="54632" y="36353"/>
                    <a:pt x="54646" y="36353"/>
                  </a:cubicBezTo>
                  <a:cubicBezTo>
                    <a:pt x="54647" y="36353"/>
                    <a:pt x="54649" y="36353"/>
                    <a:pt x="54651" y="36354"/>
                  </a:cubicBezTo>
                  <a:cubicBezTo>
                    <a:pt x="54659" y="36349"/>
                    <a:pt x="54698" y="36344"/>
                    <a:pt x="54746" y="36344"/>
                  </a:cubicBezTo>
                  <a:close/>
                  <a:moveTo>
                    <a:pt x="11446" y="36220"/>
                  </a:moveTo>
                  <a:cubicBezTo>
                    <a:pt x="11720" y="36220"/>
                    <a:pt x="11424" y="36520"/>
                    <a:pt x="11423" y="36520"/>
                  </a:cubicBezTo>
                  <a:cubicBezTo>
                    <a:pt x="11423" y="36520"/>
                    <a:pt x="11425" y="36518"/>
                    <a:pt x="11429" y="36515"/>
                  </a:cubicBezTo>
                  <a:cubicBezTo>
                    <a:pt x="11473" y="36470"/>
                    <a:pt x="11322" y="36220"/>
                    <a:pt x="11446" y="36220"/>
                  </a:cubicBezTo>
                  <a:close/>
                  <a:moveTo>
                    <a:pt x="27286" y="36553"/>
                  </a:moveTo>
                  <a:cubicBezTo>
                    <a:pt x="27301" y="36553"/>
                    <a:pt x="27317" y="36555"/>
                    <a:pt x="27326" y="36559"/>
                  </a:cubicBezTo>
                  <a:cubicBezTo>
                    <a:pt x="27302" y="36561"/>
                    <a:pt x="27284" y="36561"/>
                    <a:pt x="27272" y="36561"/>
                  </a:cubicBezTo>
                  <a:cubicBezTo>
                    <a:pt x="27223" y="36561"/>
                    <a:pt x="27253" y="36553"/>
                    <a:pt x="27286" y="36553"/>
                  </a:cubicBezTo>
                  <a:close/>
                  <a:moveTo>
                    <a:pt x="31607" y="36560"/>
                  </a:moveTo>
                  <a:cubicBezTo>
                    <a:pt x="31608" y="36560"/>
                    <a:pt x="31619" y="36578"/>
                    <a:pt x="31644" y="36631"/>
                  </a:cubicBezTo>
                  <a:cubicBezTo>
                    <a:pt x="31622" y="36603"/>
                    <a:pt x="31604" y="36560"/>
                    <a:pt x="31607" y="36560"/>
                  </a:cubicBezTo>
                  <a:close/>
                  <a:moveTo>
                    <a:pt x="44089" y="36613"/>
                  </a:moveTo>
                  <a:lnTo>
                    <a:pt x="44089" y="36613"/>
                  </a:lnTo>
                  <a:cubicBezTo>
                    <a:pt x="44117" y="36674"/>
                    <a:pt x="44098" y="36698"/>
                    <a:pt x="44065" y="36698"/>
                  </a:cubicBezTo>
                  <a:cubicBezTo>
                    <a:pt x="44035" y="36698"/>
                    <a:pt x="43993" y="36678"/>
                    <a:pt x="43964" y="36648"/>
                  </a:cubicBezTo>
                  <a:cubicBezTo>
                    <a:pt x="43999" y="36631"/>
                    <a:pt x="44044" y="36622"/>
                    <a:pt x="44089" y="36613"/>
                  </a:cubicBezTo>
                  <a:close/>
                  <a:moveTo>
                    <a:pt x="52537" y="36675"/>
                  </a:moveTo>
                  <a:lnTo>
                    <a:pt x="52537" y="36675"/>
                  </a:lnTo>
                  <a:cubicBezTo>
                    <a:pt x="52589" y="36693"/>
                    <a:pt x="52616" y="36710"/>
                    <a:pt x="52584" y="36744"/>
                  </a:cubicBezTo>
                  <a:lnTo>
                    <a:pt x="52584" y="36744"/>
                  </a:lnTo>
                  <a:cubicBezTo>
                    <a:pt x="52584" y="36737"/>
                    <a:pt x="52566" y="36712"/>
                    <a:pt x="52537" y="36675"/>
                  </a:cubicBezTo>
                  <a:close/>
                  <a:moveTo>
                    <a:pt x="39004" y="36597"/>
                  </a:moveTo>
                  <a:cubicBezTo>
                    <a:pt x="39019" y="36597"/>
                    <a:pt x="39035" y="36635"/>
                    <a:pt x="39048" y="36711"/>
                  </a:cubicBezTo>
                  <a:cubicBezTo>
                    <a:pt x="39048" y="36733"/>
                    <a:pt x="39026" y="36744"/>
                    <a:pt x="39004" y="36744"/>
                  </a:cubicBezTo>
                  <a:cubicBezTo>
                    <a:pt x="38981" y="36744"/>
                    <a:pt x="38959" y="36733"/>
                    <a:pt x="38959" y="36711"/>
                  </a:cubicBezTo>
                  <a:cubicBezTo>
                    <a:pt x="38972" y="36635"/>
                    <a:pt x="38988" y="36597"/>
                    <a:pt x="39004" y="36597"/>
                  </a:cubicBezTo>
                  <a:close/>
                  <a:moveTo>
                    <a:pt x="40244" y="36675"/>
                  </a:moveTo>
                  <a:lnTo>
                    <a:pt x="40244" y="36675"/>
                  </a:lnTo>
                  <a:cubicBezTo>
                    <a:pt x="40297" y="36693"/>
                    <a:pt x="40315" y="36711"/>
                    <a:pt x="40288" y="36747"/>
                  </a:cubicBezTo>
                  <a:cubicBezTo>
                    <a:pt x="40288" y="36747"/>
                    <a:pt x="40270" y="36720"/>
                    <a:pt x="40244" y="36675"/>
                  </a:cubicBezTo>
                  <a:close/>
                  <a:moveTo>
                    <a:pt x="54160" y="36506"/>
                  </a:moveTo>
                  <a:cubicBezTo>
                    <a:pt x="54244" y="36506"/>
                    <a:pt x="54400" y="36756"/>
                    <a:pt x="54377" y="36756"/>
                  </a:cubicBezTo>
                  <a:cubicBezTo>
                    <a:pt x="54376" y="36756"/>
                    <a:pt x="54375" y="36756"/>
                    <a:pt x="54375" y="36755"/>
                  </a:cubicBezTo>
                  <a:cubicBezTo>
                    <a:pt x="54312" y="36755"/>
                    <a:pt x="54107" y="36720"/>
                    <a:pt x="54107" y="36631"/>
                  </a:cubicBezTo>
                  <a:cubicBezTo>
                    <a:pt x="54107" y="36539"/>
                    <a:pt x="54129" y="36506"/>
                    <a:pt x="54160" y="36506"/>
                  </a:cubicBezTo>
                  <a:close/>
                  <a:moveTo>
                    <a:pt x="39890" y="36716"/>
                  </a:moveTo>
                  <a:cubicBezTo>
                    <a:pt x="39922" y="36716"/>
                    <a:pt x="39960" y="36732"/>
                    <a:pt x="40021" y="36764"/>
                  </a:cubicBezTo>
                  <a:cubicBezTo>
                    <a:pt x="39949" y="36764"/>
                    <a:pt x="39878" y="36755"/>
                    <a:pt x="39806" y="36755"/>
                  </a:cubicBezTo>
                  <a:cubicBezTo>
                    <a:pt x="39836" y="36730"/>
                    <a:pt x="39860" y="36716"/>
                    <a:pt x="39890" y="36716"/>
                  </a:cubicBezTo>
                  <a:close/>
                  <a:moveTo>
                    <a:pt x="34529" y="36759"/>
                  </a:moveTo>
                  <a:cubicBezTo>
                    <a:pt x="34543" y="36759"/>
                    <a:pt x="34547" y="36768"/>
                    <a:pt x="34498" y="36773"/>
                  </a:cubicBezTo>
                  <a:cubicBezTo>
                    <a:pt x="34505" y="36763"/>
                    <a:pt x="34519" y="36759"/>
                    <a:pt x="34529" y="36759"/>
                  </a:cubicBezTo>
                  <a:close/>
                  <a:moveTo>
                    <a:pt x="40419" y="36769"/>
                  </a:moveTo>
                  <a:lnTo>
                    <a:pt x="40419" y="36769"/>
                  </a:lnTo>
                  <a:cubicBezTo>
                    <a:pt x="40421" y="36769"/>
                    <a:pt x="40419" y="36773"/>
                    <a:pt x="40413" y="36773"/>
                  </a:cubicBezTo>
                  <a:cubicBezTo>
                    <a:pt x="40416" y="36770"/>
                    <a:pt x="40418" y="36769"/>
                    <a:pt x="40419" y="36769"/>
                  </a:cubicBezTo>
                  <a:close/>
                  <a:moveTo>
                    <a:pt x="46828" y="36759"/>
                  </a:moveTo>
                  <a:cubicBezTo>
                    <a:pt x="46841" y="36759"/>
                    <a:pt x="46844" y="36768"/>
                    <a:pt x="46801" y="36773"/>
                  </a:cubicBezTo>
                  <a:cubicBezTo>
                    <a:pt x="46808" y="36763"/>
                    <a:pt x="46820" y="36759"/>
                    <a:pt x="46828" y="36759"/>
                  </a:cubicBezTo>
                  <a:close/>
                  <a:moveTo>
                    <a:pt x="52717" y="36769"/>
                  </a:moveTo>
                  <a:lnTo>
                    <a:pt x="52717" y="36769"/>
                  </a:lnTo>
                  <a:cubicBezTo>
                    <a:pt x="52719" y="36769"/>
                    <a:pt x="52721" y="36773"/>
                    <a:pt x="52715" y="36773"/>
                  </a:cubicBezTo>
                  <a:cubicBezTo>
                    <a:pt x="52715" y="36770"/>
                    <a:pt x="52716" y="36769"/>
                    <a:pt x="52717" y="36769"/>
                  </a:cubicBezTo>
                  <a:close/>
                  <a:moveTo>
                    <a:pt x="14794" y="36635"/>
                  </a:moveTo>
                  <a:cubicBezTo>
                    <a:pt x="14829" y="36635"/>
                    <a:pt x="14854" y="36646"/>
                    <a:pt x="14854" y="36675"/>
                  </a:cubicBezTo>
                  <a:cubicBezTo>
                    <a:pt x="14879" y="36740"/>
                    <a:pt x="14859" y="36775"/>
                    <a:pt x="14799" y="36775"/>
                  </a:cubicBezTo>
                  <a:cubicBezTo>
                    <a:pt x="14752" y="36775"/>
                    <a:pt x="14680" y="36754"/>
                    <a:pt x="14587" y="36711"/>
                  </a:cubicBezTo>
                  <a:cubicBezTo>
                    <a:pt x="14611" y="36681"/>
                    <a:pt x="14723" y="36635"/>
                    <a:pt x="14794" y="36635"/>
                  </a:cubicBezTo>
                  <a:close/>
                  <a:moveTo>
                    <a:pt x="27094" y="36635"/>
                  </a:moveTo>
                  <a:cubicBezTo>
                    <a:pt x="27130" y="36635"/>
                    <a:pt x="27156" y="36646"/>
                    <a:pt x="27156" y="36675"/>
                  </a:cubicBezTo>
                  <a:cubicBezTo>
                    <a:pt x="27176" y="36740"/>
                    <a:pt x="27157" y="36775"/>
                    <a:pt x="27097" y="36775"/>
                  </a:cubicBezTo>
                  <a:cubicBezTo>
                    <a:pt x="27050" y="36775"/>
                    <a:pt x="26978" y="36754"/>
                    <a:pt x="26880" y="36711"/>
                  </a:cubicBezTo>
                  <a:cubicBezTo>
                    <a:pt x="26904" y="36681"/>
                    <a:pt x="27020" y="36635"/>
                    <a:pt x="27094" y="36635"/>
                  </a:cubicBezTo>
                  <a:close/>
                  <a:moveTo>
                    <a:pt x="19779" y="36738"/>
                  </a:moveTo>
                  <a:lnTo>
                    <a:pt x="19779" y="36738"/>
                  </a:lnTo>
                  <a:cubicBezTo>
                    <a:pt x="19822" y="36767"/>
                    <a:pt x="19860" y="36790"/>
                    <a:pt x="19882" y="36793"/>
                  </a:cubicBezTo>
                  <a:lnTo>
                    <a:pt x="19882" y="36793"/>
                  </a:lnTo>
                  <a:cubicBezTo>
                    <a:pt x="19880" y="36793"/>
                    <a:pt x="19877" y="36793"/>
                    <a:pt x="19874" y="36793"/>
                  </a:cubicBezTo>
                  <a:cubicBezTo>
                    <a:pt x="19832" y="36793"/>
                    <a:pt x="19802" y="36769"/>
                    <a:pt x="19779" y="36738"/>
                  </a:cubicBezTo>
                  <a:close/>
                  <a:moveTo>
                    <a:pt x="32081" y="36738"/>
                  </a:moveTo>
                  <a:cubicBezTo>
                    <a:pt x="32125" y="36767"/>
                    <a:pt x="32162" y="36790"/>
                    <a:pt x="32184" y="36793"/>
                  </a:cubicBezTo>
                  <a:lnTo>
                    <a:pt x="32184" y="36793"/>
                  </a:lnTo>
                  <a:cubicBezTo>
                    <a:pt x="32182" y="36793"/>
                    <a:pt x="32179" y="36793"/>
                    <a:pt x="32177" y="36793"/>
                  </a:cubicBezTo>
                  <a:cubicBezTo>
                    <a:pt x="32134" y="36793"/>
                    <a:pt x="32104" y="36769"/>
                    <a:pt x="32081" y="36738"/>
                  </a:cubicBezTo>
                  <a:close/>
                  <a:moveTo>
                    <a:pt x="54748" y="36706"/>
                  </a:moveTo>
                  <a:cubicBezTo>
                    <a:pt x="54795" y="36706"/>
                    <a:pt x="54792" y="36742"/>
                    <a:pt x="54740" y="36809"/>
                  </a:cubicBezTo>
                  <a:cubicBezTo>
                    <a:pt x="54633" y="36791"/>
                    <a:pt x="54606" y="36755"/>
                    <a:pt x="54714" y="36711"/>
                  </a:cubicBezTo>
                  <a:cubicBezTo>
                    <a:pt x="54727" y="36708"/>
                    <a:pt x="54739" y="36706"/>
                    <a:pt x="54748" y="36706"/>
                  </a:cubicBezTo>
                  <a:close/>
                  <a:moveTo>
                    <a:pt x="46597" y="36655"/>
                  </a:moveTo>
                  <a:cubicBezTo>
                    <a:pt x="46631" y="36655"/>
                    <a:pt x="46659" y="36682"/>
                    <a:pt x="46685" y="36738"/>
                  </a:cubicBezTo>
                  <a:cubicBezTo>
                    <a:pt x="46685" y="36792"/>
                    <a:pt x="46644" y="36814"/>
                    <a:pt x="46600" y="36814"/>
                  </a:cubicBezTo>
                  <a:cubicBezTo>
                    <a:pt x="46535" y="36814"/>
                    <a:pt x="46464" y="36766"/>
                    <a:pt x="46506" y="36702"/>
                  </a:cubicBezTo>
                  <a:cubicBezTo>
                    <a:pt x="46541" y="36671"/>
                    <a:pt x="46571" y="36655"/>
                    <a:pt x="46597" y="36655"/>
                  </a:cubicBezTo>
                  <a:close/>
                  <a:moveTo>
                    <a:pt x="19502" y="36773"/>
                  </a:moveTo>
                  <a:lnTo>
                    <a:pt x="19502" y="36773"/>
                  </a:lnTo>
                  <a:cubicBezTo>
                    <a:pt x="19502" y="36791"/>
                    <a:pt x="19520" y="36818"/>
                    <a:pt x="19556" y="36827"/>
                  </a:cubicBezTo>
                  <a:cubicBezTo>
                    <a:pt x="19520" y="36827"/>
                    <a:pt x="19502" y="36809"/>
                    <a:pt x="19502" y="36773"/>
                  </a:cubicBezTo>
                  <a:close/>
                  <a:moveTo>
                    <a:pt x="31795" y="36773"/>
                  </a:moveTo>
                  <a:cubicBezTo>
                    <a:pt x="31804" y="36791"/>
                    <a:pt x="31822" y="36818"/>
                    <a:pt x="31849" y="36827"/>
                  </a:cubicBezTo>
                  <a:cubicBezTo>
                    <a:pt x="31822" y="36827"/>
                    <a:pt x="31804" y="36809"/>
                    <a:pt x="31795" y="36773"/>
                  </a:cubicBezTo>
                  <a:close/>
                  <a:moveTo>
                    <a:pt x="43411" y="36684"/>
                  </a:moveTo>
                  <a:lnTo>
                    <a:pt x="43411" y="36684"/>
                  </a:lnTo>
                  <a:cubicBezTo>
                    <a:pt x="43455" y="36720"/>
                    <a:pt x="43473" y="36773"/>
                    <a:pt x="43455" y="36827"/>
                  </a:cubicBezTo>
                  <a:cubicBezTo>
                    <a:pt x="43419" y="36827"/>
                    <a:pt x="43277" y="36764"/>
                    <a:pt x="43411" y="36684"/>
                  </a:cubicBezTo>
                  <a:close/>
                  <a:moveTo>
                    <a:pt x="43527" y="36791"/>
                  </a:moveTo>
                  <a:lnTo>
                    <a:pt x="43527" y="36791"/>
                  </a:lnTo>
                  <a:cubicBezTo>
                    <a:pt x="43561" y="36818"/>
                    <a:pt x="43564" y="36829"/>
                    <a:pt x="43557" y="36829"/>
                  </a:cubicBezTo>
                  <a:cubicBezTo>
                    <a:pt x="43548" y="36829"/>
                    <a:pt x="43522" y="36811"/>
                    <a:pt x="43527" y="36791"/>
                  </a:cubicBezTo>
                  <a:close/>
                  <a:moveTo>
                    <a:pt x="55829" y="36791"/>
                  </a:moveTo>
                  <a:lnTo>
                    <a:pt x="55829" y="36791"/>
                  </a:lnTo>
                  <a:cubicBezTo>
                    <a:pt x="55864" y="36818"/>
                    <a:pt x="55865" y="36829"/>
                    <a:pt x="55856" y="36829"/>
                  </a:cubicBezTo>
                  <a:cubicBezTo>
                    <a:pt x="55846" y="36829"/>
                    <a:pt x="55819" y="36811"/>
                    <a:pt x="55829" y="36791"/>
                  </a:cubicBezTo>
                  <a:close/>
                  <a:moveTo>
                    <a:pt x="19904" y="36506"/>
                  </a:moveTo>
                  <a:cubicBezTo>
                    <a:pt x="20011" y="36506"/>
                    <a:pt x="20269" y="36766"/>
                    <a:pt x="20260" y="36782"/>
                  </a:cubicBezTo>
                  <a:cubicBezTo>
                    <a:pt x="20241" y="36836"/>
                    <a:pt x="20214" y="36857"/>
                    <a:pt x="20183" y="36857"/>
                  </a:cubicBezTo>
                  <a:cubicBezTo>
                    <a:pt x="20060" y="36857"/>
                    <a:pt x="19877" y="36515"/>
                    <a:pt x="19877" y="36515"/>
                  </a:cubicBezTo>
                  <a:cubicBezTo>
                    <a:pt x="19884" y="36509"/>
                    <a:pt x="19893" y="36506"/>
                    <a:pt x="19904" y="36506"/>
                  </a:cubicBezTo>
                  <a:close/>
                  <a:moveTo>
                    <a:pt x="32204" y="36506"/>
                  </a:moveTo>
                  <a:cubicBezTo>
                    <a:pt x="32304" y="36506"/>
                    <a:pt x="32563" y="36766"/>
                    <a:pt x="32563" y="36782"/>
                  </a:cubicBezTo>
                  <a:cubicBezTo>
                    <a:pt x="32541" y="36836"/>
                    <a:pt x="32513" y="36857"/>
                    <a:pt x="32482" y="36857"/>
                  </a:cubicBezTo>
                  <a:cubicBezTo>
                    <a:pt x="32356" y="36857"/>
                    <a:pt x="32179" y="36515"/>
                    <a:pt x="32179" y="36515"/>
                  </a:cubicBezTo>
                  <a:cubicBezTo>
                    <a:pt x="32185" y="36509"/>
                    <a:pt x="32194" y="36506"/>
                    <a:pt x="32204" y="36506"/>
                  </a:cubicBezTo>
                  <a:close/>
                  <a:moveTo>
                    <a:pt x="53598" y="36675"/>
                  </a:moveTo>
                  <a:lnTo>
                    <a:pt x="53598" y="36675"/>
                  </a:lnTo>
                  <a:cubicBezTo>
                    <a:pt x="53848" y="36684"/>
                    <a:pt x="53759" y="36827"/>
                    <a:pt x="53911" y="36862"/>
                  </a:cubicBezTo>
                  <a:cubicBezTo>
                    <a:pt x="53745" y="36897"/>
                    <a:pt x="53649" y="36911"/>
                    <a:pt x="53597" y="36911"/>
                  </a:cubicBezTo>
                  <a:cubicBezTo>
                    <a:pt x="53421" y="36911"/>
                    <a:pt x="53743" y="36751"/>
                    <a:pt x="53598" y="36675"/>
                  </a:cubicBezTo>
                  <a:close/>
                  <a:moveTo>
                    <a:pt x="15494" y="523"/>
                  </a:moveTo>
                  <a:cubicBezTo>
                    <a:pt x="15517" y="523"/>
                    <a:pt x="15547" y="531"/>
                    <a:pt x="15586" y="545"/>
                  </a:cubicBezTo>
                  <a:cubicBezTo>
                    <a:pt x="15729" y="554"/>
                    <a:pt x="15862" y="581"/>
                    <a:pt x="16005" y="616"/>
                  </a:cubicBezTo>
                  <a:cubicBezTo>
                    <a:pt x="16148" y="652"/>
                    <a:pt x="16362" y="786"/>
                    <a:pt x="16505" y="795"/>
                  </a:cubicBezTo>
                  <a:cubicBezTo>
                    <a:pt x="16558" y="795"/>
                    <a:pt x="16353" y="608"/>
                    <a:pt x="16335" y="599"/>
                  </a:cubicBezTo>
                  <a:lnTo>
                    <a:pt x="16335" y="599"/>
                  </a:lnTo>
                  <a:cubicBezTo>
                    <a:pt x="16612" y="625"/>
                    <a:pt x="16862" y="688"/>
                    <a:pt x="17120" y="741"/>
                  </a:cubicBezTo>
                  <a:cubicBezTo>
                    <a:pt x="17045" y="678"/>
                    <a:pt x="17142" y="658"/>
                    <a:pt x="17291" y="658"/>
                  </a:cubicBezTo>
                  <a:cubicBezTo>
                    <a:pt x="17496" y="658"/>
                    <a:pt x="17800" y="695"/>
                    <a:pt x="17887" y="706"/>
                  </a:cubicBezTo>
                  <a:cubicBezTo>
                    <a:pt x="17879" y="706"/>
                    <a:pt x="17879" y="715"/>
                    <a:pt x="17870" y="724"/>
                  </a:cubicBezTo>
                  <a:cubicBezTo>
                    <a:pt x="17995" y="732"/>
                    <a:pt x="18128" y="750"/>
                    <a:pt x="18253" y="768"/>
                  </a:cubicBezTo>
                  <a:cubicBezTo>
                    <a:pt x="18316" y="759"/>
                    <a:pt x="18369" y="750"/>
                    <a:pt x="18387" y="750"/>
                  </a:cubicBezTo>
                  <a:cubicBezTo>
                    <a:pt x="18400" y="746"/>
                    <a:pt x="18414" y="744"/>
                    <a:pt x="18426" y="744"/>
                  </a:cubicBezTo>
                  <a:cubicBezTo>
                    <a:pt x="18438" y="744"/>
                    <a:pt x="18449" y="746"/>
                    <a:pt x="18458" y="750"/>
                  </a:cubicBezTo>
                  <a:cubicBezTo>
                    <a:pt x="18753" y="768"/>
                    <a:pt x="18994" y="866"/>
                    <a:pt x="19217" y="1009"/>
                  </a:cubicBezTo>
                  <a:cubicBezTo>
                    <a:pt x="19191" y="838"/>
                    <a:pt x="19222" y="772"/>
                    <a:pt x="19281" y="772"/>
                  </a:cubicBezTo>
                  <a:cubicBezTo>
                    <a:pt x="19389" y="772"/>
                    <a:pt x="19590" y="992"/>
                    <a:pt x="19716" y="1205"/>
                  </a:cubicBezTo>
                  <a:cubicBezTo>
                    <a:pt x="19987" y="883"/>
                    <a:pt x="20516" y="722"/>
                    <a:pt x="20913" y="722"/>
                  </a:cubicBezTo>
                  <a:cubicBezTo>
                    <a:pt x="20934" y="722"/>
                    <a:pt x="20954" y="723"/>
                    <a:pt x="20974" y="724"/>
                  </a:cubicBezTo>
                  <a:cubicBezTo>
                    <a:pt x="21238" y="730"/>
                    <a:pt x="21545" y="921"/>
                    <a:pt x="21761" y="921"/>
                  </a:cubicBezTo>
                  <a:cubicBezTo>
                    <a:pt x="21822" y="921"/>
                    <a:pt x="21876" y="906"/>
                    <a:pt x="21920" y="866"/>
                  </a:cubicBezTo>
                  <a:cubicBezTo>
                    <a:pt x="21928" y="863"/>
                    <a:pt x="21935" y="862"/>
                    <a:pt x="21942" y="862"/>
                  </a:cubicBezTo>
                  <a:cubicBezTo>
                    <a:pt x="21973" y="862"/>
                    <a:pt x="21993" y="894"/>
                    <a:pt x="22000" y="938"/>
                  </a:cubicBezTo>
                  <a:lnTo>
                    <a:pt x="22054" y="938"/>
                  </a:lnTo>
                  <a:cubicBezTo>
                    <a:pt x="22089" y="947"/>
                    <a:pt x="22134" y="973"/>
                    <a:pt x="22187" y="1009"/>
                  </a:cubicBezTo>
                  <a:cubicBezTo>
                    <a:pt x="22214" y="991"/>
                    <a:pt x="22241" y="964"/>
                    <a:pt x="22268" y="938"/>
                  </a:cubicBezTo>
                  <a:cubicBezTo>
                    <a:pt x="22205" y="875"/>
                    <a:pt x="22143" y="786"/>
                    <a:pt x="22187" y="750"/>
                  </a:cubicBezTo>
                  <a:cubicBezTo>
                    <a:pt x="22232" y="750"/>
                    <a:pt x="22294" y="795"/>
                    <a:pt x="22339" y="848"/>
                  </a:cubicBezTo>
                  <a:cubicBezTo>
                    <a:pt x="22357" y="813"/>
                    <a:pt x="22366" y="768"/>
                    <a:pt x="22348" y="724"/>
                  </a:cubicBezTo>
                  <a:cubicBezTo>
                    <a:pt x="22455" y="724"/>
                    <a:pt x="22544" y="786"/>
                    <a:pt x="22633" y="857"/>
                  </a:cubicBezTo>
                  <a:cubicBezTo>
                    <a:pt x="22655" y="852"/>
                    <a:pt x="22675" y="849"/>
                    <a:pt x="22694" y="849"/>
                  </a:cubicBezTo>
                  <a:cubicBezTo>
                    <a:pt x="22738" y="849"/>
                    <a:pt x="22777" y="865"/>
                    <a:pt x="22821" y="902"/>
                  </a:cubicBezTo>
                  <a:cubicBezTo>
                    <a:pt x="22821" y="929"/>
                    <a:pt x="22803" y="947"/>
                    <a:pt x="22785" y="964"/>
                  </a:cubicBezTo>
                  <a:cubicBezTo>
                    <a:pt x="22839" y="995"/>
                    <a:pt x="22894" y="1020"/>
                    <a:pt x="22954" y="1020"/>
                  </a:cubicBezTo>
                  <a:cubicBezTo>
                    <a:pt x="22963" y="1020"/>
                    <a:pt x="22972" y="1019"/>
                    <a:pt x="22981" y="1018"/>
                  </a:cubicBezTo>
                  <a:cubicBezTo>
                    <a:pt x="23035" y="1018"/>
                    <a:pt x="23062" y="982"/>
                    <a:pt x="23080" y="947"/>
                  </a:cubicBezTo>
                  <a:cubicBezTo>
                    <a:pt x="22910" y="848"/>
                    <a:pt x="22803" y="724"/>
                    <a:pt x="23088" y="724"/>
                  </a:cubicBezTo>
                  <a:cubicBezTo>
                    <a:pt x="23071" y="777"/>
                    <a:pt x="23080" y="831"/>
                    <a:pt x="23097" y="875"/>
                  </a:cubicBezTo>
                  <a:cubicBezTo>
                    <a:pt x="23106" y="848"/>
                    <a:pt x="23115" y="831"/>
                    <a:pt x="23124" y="831"/>
                  </a:cubicBezTo>
                  <a:cubicBezTo>
                    <a:pt x="23142" y="822"/>
                    <a:pt x="23169" y="813"/>
                    <a:pt x="23204" y="804"/>
                  </a:cubicBezTo>
                  <a:cubicBezTo>
                    <a:pt x="23204" y="764"/>
                    <a:pt x="23197" y="731"/>
                    <a:pt x="23183" y="731"/>
                  </a:cubicBezTo>
                  <a:cubicBezTo>
                    <a:pt x="23181" y="731"/>
                    <a:pt x="23180" y="732"/>
                    <a:pt x="23178" y="732"/>
                  </a:cubicBezTo>
                  <a:lnTo>
                    <a:pt x="23178" y="732"/>
                  </a:lnTo>
                  <a:cubicBezTo>
                    <a:pt x="23196" y="723"/>
                    <a:pt x="23218" y="719"/>
                    <a:pt x="23242" y="719"/>
                  </a:cubicBezTo>
                  <a:cubicBezTo>
                    <a:pt x="23286" y="719"/>
                    <a:pt x="23336" y="733"/>
                    <a:pt x="23383" y="750"/>
                  </a:cubicBezTo>
                  <a:cubicBezTo>
                    <a:pt x="23445" y="732"/>
                    <a:pt x="23526" y="724"/>
                    <a:pt x="23606" y="715"/>
                  </a:cubicBezTo>
                  <a:lnTo>
                    <a:pt x="23606" y="715"/>
                  </a:lnTo>
                  <a:cubicBezTo>
                    <a:pt x="23588" y="750"/>
                    <a:pt x="23561" y="786"/>
                    <a:pt x="23526" y="831"/>
                  </a:cubicBezTo>
                  <a:cubicBezTo>
                    <a:pt x="23579" y="866"/>
                    <a:pt x="23633" y="902"/>
                    <a:pt x="23677" y="938"/>
                  </a:cubicBezTo>
                  <a:cubicBezTo>
                    <a:pt x="23704" y="920"/>
                    <a:pt x="23731" y="884"/>
                    <a:pt x="23766" y="840"/>
                  </a:cubicBezTo>
                  <a:cubicBezTo>
                    <a:pt x="23740" y="786"/>
                    <a:pt x="23722" y="724"/>
                    <a:pt x="23722" y="724"/>
                  </a:cubicBezTo>
                  <a:lnTo>
                    <a:pt x="23865" y="724"/>
                  </a:lnTo>
                  <a:cubicBezTo>
                    <a:pt x="23873" y="715"/>
                    <a:pt x="23882" y="706"/>
                    <a:pt x="23891" y="706"/>
                  </a:cubicBezTo>
                  <a:cubicBezTo>
                    <a:pt x="23891" y="706"/>
                    <a:pt x="23891" y="715"/>
                    <a:pt x="23891" y="724"/>
                  </a:cubicBezTo>
                  <a:cubicBezTo>
                    <a:pt x="23909" y="724"/>
                    <a:pt x="23927" y="732"/>
                    <a:pt x="23945" y="732"/>
                  </a:cubicBezTo>
                  <a:cubicBezTo>
                    <a:pt x="23952" y="712"/>
                    <a:pt x="23968" y="702"/>
                    <a:pt x="23988" y="702"/>
                  </a:cubicBezTo>
                  <a:cubicBezTo>
                    <a:pt x="23994" y="702"/>
                    <a:pt x="24001" y="703"/>
                    <a:pt x="24007" y="706"/>
                  </a:cubicBezTo>
                  <a:cubicBezTo>
                    <a:pt x="24034" y="715"/>
                    <a:pt x="24052" y="732"/>
                    <a:pt x="24070" y="741"/>
                  </a:cubicBezTo>
                  <a:cubicBezTo>
                    <a:pt x="24132" y="750"/>
                    <a:pt x="24186" y="759"/>
                    <a:pt x="24248" y="768"/>
                  </a:cubicBezTo>
                  <a:cubicBezTo>
                    <a:pt x="24239" y="732"/>
                    <a:pt x="24239" y="715"/>
                    <a:pt x="24221" y="706"/>
                  </a:cubicBezTo>
                  <a:cubicBezTo>
                    <a:pt x="24248" y="706"/>
                    <a:pt x="24311" y="741"/>
                    <a:pt x="24382" y="777"/>
                  </a:cubicBezTo>
                  <a:cubicBezTo>
                    <a:pt x="24409" y="786"/>
                    <a:pt x="24436" y="786"/>
                    <a:pt x="24471" y="786"/>
                  </a:cubicBezTo>
                  <a:cubicBezTo>
                    <a:pt x="24498" y="795"/>
                    <a:pt x="24525" y="848"/>
                    <a:pt x="24551" y="893"/>
                  </a:cubicBezTo>
                  <a:cubicBezTo>
                    <a:pt x="24596" y="920"/>
                    <a:pt x="24623" y="947"/>
                    <a:pt x="24641" y="973"/>
                  </a:cubicBezTo>
                  <a:cubicBezTo>
                    <a:pt x="24676" y="973"/>
                    <a:pt x="24712" y="964"/>
                    <a:pt x="24748" y="955"/>
                  </a:cubicBezTo>
                  <a:cubicBezTo>
                    <a:pt x="24739" y="911"/>
                    <a:pt x="24730" y="866"/>
                    <a:pt x="24712" y="822"/>
                  </a:cubicBezTo>
                  <a:cubicBezTo>
                    <a:pt x="24696" y="838"/>
                    <a:pt x="24680" y="846"/>
                    <a:pt x="24665" y="846"/>
                  </a:cubicBezTo>
                  <a:cubicBezTo>
                    <a:pt x="24637" y="846"/>
                    <a:pt x="24610" y="820"/>
                    <a:pt x="24587" y="768"/>
                  </a:cubicBezTo>
                  <a:cubicBezTo>
                    <a:pt x="24623" y="759"/>
                    <a:pt x="24650" y="750"/>
                    <a:pt x="24676" y="750"/>
                  </a:cubicBezTo>
                  <a:cubicBezTo>
                    <a:pt x="24667" y="741"/>
                    <a:pt x="24667" y="724"/>
                    <a:pt x="24659" y="715"/>
                  </a:cubicBezTo>
                  <a:lnTo>
                    <a:pt x="24659" y="715"/>
                  </a:lnTo>
                  <a:cubicBezTo>
                    <a:pt x="25042" y="732"/>
                    <a:pt x="25533" y="724"/>
                    <a:pt x="25792" y="920"/>
                  </a:cubicBezTo>
                  <a:cubicBezTo>
                    <a:pt x="25881" y="938"/>
                    <a:pt x="25979" y="964"/>
                    <a:pt x="26068" y="982"/>
                  </a:cubicBezTo>
                  <a:cubicBezTo>
                    <a:pt x="26086" y="982"/>
                    <a:pt x="26122" y="991"/>
                    <a:pt x="26157" y="991"/>
                  </a:cubicBezTo>
                  <a:cubicBezTo>
                    <a:pt x="26086" y="929"/>
                    <a:pt x="26023" y="866"/>
                    <a:pt x="25997" y="795"/>
                  </a:cubicBezTo>
                  <a:lnTo>
                    <a:pt x="25997" y="795"/>
                  </a:lnTo>
                  <a:cubicBezTo>
                    <a:pt x="26300" y="813"/>
                    <a:pt x="26612" y="822"/>
                    <a:pt x="26916" y="831"/>
                  </a:cubicBezTo>
                  <a:cubicBezTo>
                    <a:pt x="26907" y="857"/>
                    <a:pt x="26889" y="893"/>
                    <a:pt x="26880" y="929"/>
                  </a:cubicBezTo>
                  <a:cubicBezTo>
                    <a:pt x="26986" y="872"/>
                    <a:pt x="27137" y="829"/>
                    <a:pt x="27203" y="829"/>
                  </a:cubicBezTo>
                  <a:cubicBezTo>
                    <a:pt x="27209" y="829"/>
                    <a:pt x="27214" y="830"/>
                    <a:pt x="27219" y="831"/>
                  </a:cubicBezTo>
                  <a:cubicBezTo>
                    <a:pt x="27183" y="929"/>
                    <a:pt x="27272" y="955"/>
                    <a:pt x="27406" y="955"/>
                  </a:cubicBezTo>
                  <a:cubicBezTo>
                    <a:pt x="27469" y="947"/>
                    <a:pt x="27531" y="938"/>
                    <a:pt x="27602" y="938"/>
                  </a:cubicBezTo>
                  <a:cubicBezTo>
                    <a:pt x="27587" y="938"/>
                    <a:pt x="27578" y="945"/>
                    <a:pt x="27570" y="946"/>
                  </a:cubicBezTo>
                  <a:lnTo>
                    <a:pt x="27570" y="946"/>
                  </a:lnTo>
                  <a:cubicBezTo>
                    <a:pt x="27730" y="928"/>
                    <a:pt x="27907" y="893"/>
                    <a:pt x="28013" y="884"/>
                  </a:cubicBezTo>
                  <a:cubicBezTo>
                    <a:pt x="28388" y="866"/>
                    <a:pt x="28762" y="857"/>
                    <a:pt x="29137" y="857"/>
                  </a:cubicBezTo>
                  <a:cubicBezTo>
                    <a:pt x="29169" y="845"/>
                    <a:pt x="29194" y="840"/>
                    <a:pt x="29213" y="840"/>
                  </a:cubicBezTo>
                  <a:cubicBezTo>
                    <a:pt x="29235" y="840"/>
                    <a:pt x="29248" y="848"/>
                    <a:pt x="29253" y="857"/>
                  </a:cubicBezTo>
                  <a:cubicBezTo>
                    <a:pt x="29342" y="857"/>
                    <a:pt x="29431" y="857"/>
                    <a:pt x="29512" y="848"/>
                  </a:cubicBezTo>
                  <a:lnTo>
                    <a:pt x="29512" y="848"/>
                  </a:lnTo>
                  <a:cubicBezTo>
                    <a:pt x="29422" y="991"/>
                    <a:pt x="29449" y="1098"/>
                    <a:pt x="29592" y="1170"/>
                  </a:cubicBezTo>
                  <a:cubicBezTo>
                    <a:pt x="29663" y="1107"/>
                    <a:pt x="29726" y="1063"/>
                    <a:pt x="29726" y="982"/>
                  </a:cubicBezTo>
                  <a:lnTo>
                    <a:pt x="29726" y="982"/>
                  </a:lnTo>
                  <a:cubicBezTo>
                    <a:pt x="29717" y="1000"/>
                    <a:pt x="29699" y="1027"/>
                    <a:pt x="29690" y="1054"/>
                  </a:cubicBezTo>
                  <a:cubicBezTo>
                    <a:pt x="29690" y="1054"/>
                    <a:pt x="29690" y="1054"/>
                    <a:pt x="29689" y="1054"/>
                  </a:cubicBezTo>
                  <a:cubicBezTo>
                    <a:pt x="29675" y="1054"/>
                    <a:pt x="29476" y="759"/>
                    <a:pt x="29467" y="741"/>
                  </a:cubicBezTo>
                  <a:cubicBezTo>
                    <a:pt x="29520" y="712"/>
                    <a:pt x="29633" y="699"/>
                    <a:pt x="29777" y="699"/>
                  </a:cubicBezTo>
                  <a:cubicBezTo>
                    <a:pt x="30023" y="699"/>
                    <a:pt x="30361" y="735"/>
                    <a:pt x="30653" y="786"/>
                  </a:cubicBezTo>
                  <a:cubicBezTo>
                    <a:pt x="30663" y="757"/>
                    <a:pt x="30695" y="743"/>
                    <a:pt x="30721" y="743"/>
                  </a:cubicBezTo>
                  <a:cubicBezTo>
                    <a:pt x="30743" y="743"/>
                    <a:pt x="30761" y="752"/>
                    <a:pt x="30761" y="768"/>
                  </a:cubicBezTo>
                  <a:cubicBezTo>
                    <a:pt x="30752" y="777"/>
                    <a:pt x="30752" y="786"/>
                    <a:pt x="30743" y="795"/>
                  </a:cubicBezTo>
                  <a:cubicBezTo>
                    <a:pt x="30778" y="804"/>
                    <a:pt x="30814" y="813"/>
                    <a:pt x="30850" y="822"/>
                  </a:cubicBezTo>
                  <a:cubicBezTo>
                    <a:pt x="31019" y="804"/>
                    <a:pt x="31180" y="795"/>
                    <a:pt x="31323" y="786"/>
                  </a:cubicBezTo>
                  <a:lnTo>
                    <a:pt x="31323" y="786"/>
                  </a:lnTo>
                  <a:cubicBezTo>
                    <a:pt x="31323" y="813"/>
                    <a:pt x="31153" y="848"/>
                    <a:pt x="31126" y="893"/>
                  </a:cubicBezTo>
                  <a:cubicBezTo>
                    <a:pt x="31171" y="902"/>
                    <a:pt x="31198" y="920"/>
                    <a:pt x="31224" y="929"/>
                  </a:cubicBezTo>
                  <a:cubicBezTo>
                    <a:pt x="31232" y="925"/>
                    <a:pt x="31236" y="923"/>
                    <a:pt x="31239" y="923"/>
                  </a:cubicBezTo>
                  <a:cubicBezTo>
                    <a:pt x="31242" y="923"/>
                    <a:pt x="31242" y="927"/>
                    <a:pt x="31242" y="938"/>
                  </a:cubicBezTo>
                  <a:cubicBezTo>
                    <a:pt x="31242" y="938"/>
                    <a:pt x="31233" y="929"/>
                    <a:pt x="31224" y="929"/>
                  </a:cubicBezTo>
                  <a:cubicBezTo>
                    <a:pt x="31224" y="929"/>
                    <a:pt x="31224" y="938"/>
                    <a:pt x="31216" y="938"/>
                  </a:cubicBezTo>
                  <a:cubicBezTo>
                    <a:pt x="31260" y="947"/>
                    <a:pt x="31323" y="955"/>
                    <a:pt x="31403" y="955"/>
                  </a:cubicBezTo>
                  <a:cubicBezTo>
                    <a:pt x="31439" y="893"/>
                    <a:pt x="31474" y="848"/>
                    <a:pt x="31519" y="822"/>
                  </a:cubicBezTo>
                  <a:cubicBezTo>
                    <a:pt x="31530" y="787"/>
                    <a:pt x="31549" y="771"/>
                    <a:pt x="31575" y="771"/>
                  </a:cubicBezTo>
                  <a:cubicBezTo>
                    <a:pt x="31590" y="771"/>
                    <a:pt x="31607" y="776"/>
                    <a:pt x="31626" y="786"/>
                  </a:cubicBezTo>
                  <a:cubicBezTo>
                    <a:pt x="31634" y="785"/>
                    <a:pt x="31642" y="784"/>
                    <a:pt x="31650" y="784"/>
                  </a:cubicBezTo>
                  <a:cubicBezTo>
                    <a:pt x="31704" y="784"/>
                    <a:pt x="31758" y="810"/>
                    <a:pt x="31804" y="848"/>
                  </a:cubicBezTo>
                  <a:cubicBezTo>
                    <a:pt x="31862" y="848"/>
                    <a:pt x="32005" y="799"/>
                    <a:pt x="32131" y="799"/>
                  </a:cubicBezTo>
                  <a:cubicBezTo>
                    <a:pt x="32257" y="799"/>
                    <a:pt x="32366" y="848"/>
                    <a:pt x="32357" y="1045"/>
                  </a:cubicBezTo>
                  <a:cubicBezTo>
                    <a:pt x="32470" y="944"/>
                    <a:pt x="32595" y="914"/>
                    <a:pt x="32735" y="914"/>
                  </a:cubicBezTo>
                  <a:cubicBezTo>
                    <a:pt x="32905" y="914"/>
                    <a:pt x="33096" y="959"/>
                    <a:pt x="33312" y="973"/>
                  </a:cubicBezTo>
                  <a:cubicBezTo>
                    <a:pt x="33481" y="982"/>
                    <a:pt x="33999" y="982"/>
                    <a:pt x="33999" y="982"/>
                  </a:cubicBezTo>
                  <a:cubicBezTo>
                    <a:pt x="34006" y="1151"/>
                    <a:pt x="34057" y="1231"/>
                    <a:pt x="34149" y="1231"/>
                  </a:cubicBezTo>
                  <a:cubicBezTo>
                    <a:pt x="34173" y="1231"/>
                    <a:pt x="34201" y="1225"/>
                    <a:pt x="34231" y="1214"/>
                  </a:cubicBezTo>
                  <a:cubicBezTo>
                    <a:pt x="34151" y="1161"/>
                    <a:pt x="34097" y="1116"/>
                    <a:pt x="34097" y="1071"/>
                  </a:cubicBezTo>
                  <a:lnTo>
                    <a:pt x="34097" y="1071"/>
                  </a:lnTo>
                  <a:cubicBezTo>
                    <a:pt x="34151" y="1087"/>
                    <a:pt x="34184" y="1094"/>
                    <a:pt x="34204" y="1094"/>
                  </a:cubicBezTo>
                  <a:cubicBezTo>
                    <a:pt x="34297" y="1094"/>
                    <a:pt x="34096" y="952"/>
                    <a:pt x="34258" y="938"/>
                  </a:cubicBezTo>
                  <a:cubicBezTo>
                    <a:pt x="34240" y="848"/>
                    <a:pt x="34204" y="777"/>
                    <a:pt x="34177" y="732"/>
                  </a:cubicBezTo>
                  <a:lnTo>
                    <a:pt x="34177" y="732"/>
                  </a:lnTo>
                  <a:cubicBezTo>
                    <a:pt x="34251" y="754"/>
                    <a:pt x="34293" y="762"/>
                    <a:pt x="34323" y="762"/>
                  </a:cubicBezTo>
                  <a:cubicBezTo>
                    <a:pt x="34388" y="762"/>
                    <a:pt x="34389" y="724"/>
                    <a:pt x="34543" y="724"/>
                  </a:cubicBezTo>
                  <a:cubicBezTo>
                    <a:pt x="34534" y="732"/>
                    <a:pt x="34534" y="750"/>
                    <a:pt x="34525" y="759"/>
                  </a:cubicBezTo>
                  <a:cubicBezTo>
                    <a:pt x="34641" y="804"/>
                    <a:pt x="34757" y="1009"/>
                    <a:pt x="34677" y="1009"/>
                  </a:cubicBezTo>
                  <a:cubicBezTo>
                    <a:pt x="34650" y="1009"/>
                    <a:pt x="34552" y="938"/>
                    <a:pt x="34498" y="857"/>
                  </a:cubicBezTo>
                  <a:lnTo>
                    <a:pt x="34498" y="857"/>
                  </a:lnTo>
                  <a:cubicBezTo>
                    <a:pt x="34490" y="920"/>
                    <a:pt x="34490" y="982"/>
                    <a:pt x="34507" y="1027"/>
                  </a:cubicBezTo>
                  <a:cubicBezTo>
                    <a:pt x="34543" y="1063"/>
                    <a:pt x="34579" y="1107"/>
                    <a:pt x="34597" y="1134"/>
                  </a:cubicBezTo>
                  <a:cubicBezTo>
                    <a:pt x="34623" y="1152"/>
                    <a:pt x="34659" y="1161"/>
                    <a:pt x="34704" y="1170"/>
                  </a:cubicBezTo>
                  <a:lnTo>
                    <a:pt x="34793" y="1170"/>
                  </a:lnTo>
                  <a:cubicBezTo>
                    <a:pt x="34829" y="1170"/>
                    <a:pt x="34739" y="759"/>
                    <a:pt x="34713" y="724"/>
                  </a:cubicBezTo>
                  <a:lnTo>
                    <a:pt x="34713" y="724"/>
                  </a:lnTo>
                  <a:cubicBezTo>
                    <a:pt x="34730" y="724"/>
                    <a:pt x="34811" y="786"/>
                    <a:pt x="34909" y="866"/>
                  </a:cubicBezTo>
                  <a:cubicBezTo>
                    <a:pt x="34934" y="854"/>
                    <a:pt x="34959" y="848"/>
                    <a:pt x="34985" y="848"/>
                  </a:cubicBezTo>
                  <a:cubicBezTo>
                    <a:pt x="35031" y="848"/>
                    <a:pt x="35077" y="867"/>
                    <a:pt x="35123" y="902"/>
                  </a:cubicBezTo>
                  <a:cubicBezTo>
                    <a:pt x="35123" y="947"/>
                    <a:pt x="35078" y="973"/>
                    <a:pt x="35034" y="982"/>
                  </a:cubicBezTo>
                  <a:cubicBezTo>
                    <a:pt x="35060" y="1009"/>
                    <a:pt x="35087" y="1045"/>
                    <a:pt x="35114" y="1071"/>
                  </a:cubicBezTo>
                  <a:cubicBezTo>
                    <a:pt x="35123" y="1071"/>
                    <a:pt x="35123" y="1063"/>
                    <a:pt x="35132" y="1054"/>
                  </a:cubicBezTo>
                  <a:lnTo>
                    <a:pt x="35132" y="1054"/>
                  </a:lnTo>
                  <a:cubicBezTo>
                    <a:pt x="35123" y="1063"/>
                    <a:pt x="35132" y="1080"/>
                    <a:pt x="35141" y="1098"/>
                  </a:cubicBezTo>
                  <a:cubicBezTo>
                    <a:pt x="35168" y="1143"/>
                    <a:pt x="35185" y="1179"/>
                    <a:pt x="35185" y="1196"/>
                  </a:cubicBezTo>
                  <a:cubicBezTo>
                    <a:pt x="35203" y="1223"/>
                    <a:pt x="35212" y="1250"/>
                    <a:pt x="35230" y="1277"/>
                  </a:cubicBezTo>
                  <a:cubicBezTo>
                    <a:pt x="35301" y="1294"/>
                    <a:pt x="35355" y="1321"/>
                    <a:pt x="35408" y="1339"/>
                  </a:cubicBezTo>
                  <a:cubicBezTo>
                    <a:pt x="35382" y="1312"/>
                    <a:pt x="35355" y="1286"/>
                    <a:pt x="35364" y="1250"/>
                  </a:cubicBezTo>
                  <a:cubicBezTo>
                    <a:pt x="35373" y="1179"/>
                    <a:pt x="35435" y="1161"/>
                    <a:pt x="35507" y="1134"/>
                  </a:cubicBezTo>
                  <a:cubicBezTo>
                    <a:pt x="35498" y="1089"/>
                    <a:pt x="35498" y="1045"/>
                    <a:pt x="35489" y="1000"/>
                  </a:cubicBezTo>
                  <a:cubicBezTo>
                    <a:pt x="35408" y="964"/>
                    <a:pt x="35319" y="911"/>
                    <a:pt x="35266" y="866"/>
                  </a:cubicBezTo>
                  <a:cubicBezTo>
                    <a:pt x="35266" y="875"/>
                    <a:pt x="35266" y="875"/>
                    <a:pt x="35266" y="884"/>
                  </a:cubicBezTo>
                  <a:cubicBezTo>
                    <a:pt x="35266" y="866"/>
                    <a:pt x="35257" y="857"/>
                    <a:pt x="35248" y="848"/>
                  </a:cubicBezTo>
                  <a:cubicBezTo>
                    <a:pt x="35239" y="840"/>
                    <a:pt x="35230" y="822"/>
                    <a:pt x="35221" y="813"/>
                  </a:cubicBezTo>
                  <a:cubicBezTo>
                    <a:pt x="35208" y="795"/>
                    <a:pt x="35194" y="784"/>
                    <a:pt x="35182" y="784"/>
                  </a:cubicBezTo>
                  <a:cubicBezTo>
                    <a:pt x="35170" y="784"/>
                    <a:pt x="35159" y="795"/>
                    <a:pt x="35150" y="822"/>
                  </a:cubicBezTo>
                  <a:cubicBezTo>
                    <a:pt x="35134" y="857"/>
                    <a:pt x="35115" y="870"/>
                    <a:pt x="35093" y="870"/>
                  </a:cubicBezTo>
                  <a:cubicBezTo>
                    <a:pt x="35028" y="870"/>
                    <a:pt x="34947" y="744"/>
                    <a:pt x="34927" y="724"/>
                  </a:cubicBezTo>
                  <a:lnTo>
                    <a:pt x="34927" y="724"/>
                  </a:lnTo>
                  <a:cubicBezTo>
                    <a:pt x="35016" y="724"/>
                    <a:pt x="35078" y="724"/>
                    <a:pt x="35132" y="732"/>
                  </a:cubicBezTo>
                  <a:cubicBezTo>
                    <a:pt x="35132" y="724"/>
                    <a:pt x="35150" y="724"/>
                    <a:pt x="35194" y="724"/>
                  </a:cubicBezTo>
                  <a:lnTo>
                    <a:pt x="35194" y="724"/>
                  </a:lnTo>
                  <a:cubicBezTo>
                    <a:pt x="35194" y="732"/>
                    <a:pt x="35185" y="741"/>
                    <a:pt x="35185" y="750"/>
                  </a:cubicBezTo>
                  <a:cubicBezTo>
                    <a:pt x="35194" y="750"/>
                    <a:pt x="35212" y="759"/>
                    <a:pt x="35221" y="759"/>
                  </a:cubicBezTo>
                  <a:cubicBezTo>
                    <a:pt x="35230" y="732"/>
                    <a:pt x="35283" y="724"/>
                    <a:pt x="35391" y="724"/>
                  </a:cubicBezTo>
                  <a:lnTo>
                    <a:pt x="35391" y="724"/>
                  </a:lnTo>
                  <a:cubicBezTo>
                    <a:pt x="35364" y="804"/>
                    <a:pt x="35382" y="875"/>
                    <a:pt x="35444" y="929"/>
                  </a:cubicBezTo>
                  <a:cubicBezTo>
                    <a:pt x="35453" y="920"/>
                    <a:pt x="35462" y="911"/>
                    <a:pt x="35471" y="902"/>
                  </a:cubicBezTo>
                  <a:cubicBezTo>
                    <a:pt x="35462" y="840"/>
                    <a:pt x="35444" y="786"/>
                    <a:pt x="35426" y="741"/>
                  </a:cubicBezTo>
                  <a:cubicBezTo>
                    <a:pt x="35492" y="711"/>
                    <a:pt x="35561" y="695"/>
                    <a:pt x="35631" y="695"/>
                  </a:cubicBezTo>
                  <a:cubicBezTo>
                    <a:pt x="35684" y="695"/>
                    <a:pt x="35738" y="704"/>
                    <a:pt x="35792" y="724"/>
                  </a:cubicBezTo>
                  <a:cubicBezTo>
                    <a:pt x="35774" y="741"/>
                    <a:pt x="35765" y="768"/>
                    <a:pt x="35756" y="795"/>
                  </a:cubicBezTo>
                  <a:cubicBezTo>
                    <a:pt x="35905" y="873"/>
                    <a:pt x="36047" y="999"/>
                    <a:pt x="36109" y="999"/>
                  </a:cubicBezTo>
                  <a:cubicBezTo>
                    <a:pt x="36118" y="999"/>
                    <a:pt x="36125" y="997"/>
                    <a:pt x="36131" y="991"/>
                  </a:cubicBezTo>
                  <a:lnTo>
                    <a:pt x="36131" y="991"/>
                  </a:lnTo>
                  <a:cubicBezTo>
                    <a:pt x="36130" y="992"/>
                    <a:pt x="36130" y="992"/>
                    <a:pt x="36129" y="992"/>
                  </a:cubicBezTo>
                  <a:cubicBezTo>
                    <a:pt x="36108" y="992"/>
                    <a:pt x="36024" y="732"/>
                    <a:pt x="36024" y="724"/>
                  </a:cubicBezTo>
                  <a:lnTo>
                    <a:pt x="36024" y="724"/>
                  </a:lnTo>
                  <a:cubicBezTo>
                    <a:pt x="36131" y="724"/>
                    <a:pt x="36238" y="724"/>
                    <a:pt x="36345" y="741"/>
                  </a:cubicBezTo>
                  <a:cubicBezTo>
                    <a:pt x="36345" y="732"/>
                    <a:pt x="36345" y="724"/>
                    <a:pt x="36336" y="724"/>
                  </a:cubicBezTo>
                  <a:lnTo>
                    <a:pt x="36854" y="724"/>
                  </a:lnTo>
                  <a:cubicBezTo>
                    <a:pt x="36845" y="724"/>
                    <a:pt x="36818" y="750"/>
                    <a:pt x="36773" y="795"/>
                  </a:cubicBezTo>
                  <a:cubicBezTo>
                    <a:pt x="36809" y="804"/>
                    <a:pt x="36836" y="866"/>
                    <a:pt x="36863" y="920"/>
                  </a:cubicBezTo>
                  <a:cubicBezTo>
                    <a:pt x="36934" y="848"/>
                    <a:pt x="37264" y="795"/>
                    <a:pt x="37317" y="795"/>
                  </a:cubicBezTo>
                  <a:cubicBezTo>
                    <a:pt x="37326" y="795"/>
                    <a:pt x="37398" y="813"/>
                    <a:pt x="37469" y="831"/>
                  </a:cubicBezTo>
                  <a:cubicBezTo>
                    <a:pt x="37478" y="831"/>
                    <a:pt x="37487" y="822"/>
                    <a:pt x="37496" y="822"/>
                  </a:cubicBezTo>
                  <a:cubicBezTo>
                    <a:pt x="37648" y="822"/>
                    <a:pt x="37808" y="848"/>
                    <a:pt x="37960" y="884"/>
                  </a:cubicBezTo>
                  <a:cubicBezTo>
                    <a:pt x="38059" y="749"/>
                    <a:pt x="38257" y="653"/>
                    <a:pt x="38423" y="653"/>
                  </a:cubicBezTo>
                  <a:cubicBezTo>
                    <a:pt x="38543" y="653"/>
                    <a:pt x="38645" y="702"/>
                    <a:pt x="38682" y="822"/>
                  </a:cubicBezTo>
                  <a:cubicBezTo>
                    <a:pt x="38659" y="817"/>
                    <a:pt x="38636" y="814"/>
                    <a:pt x="38614" y="814"/>
                  </a:cubicBezTo>
                  <a:cubicBezTo>
                    <a:pt x="38521" y="814"/>
                    <a:pt x="38446" y="860"/>
                    <a:pt x="38388" y="947"/>
                  </a:cubicBezTo>
                  <a:cubicBezTo>
                    <a:pt x="38522" y="964"/>
                    <a:pt x="38656" y="991"/>
                    <a:pt x="38789" y="1036"/>
                  </a:cubicBezTo>
                  <a:cubicBezTo>
                    <a:pt x="38834" y="1036"/>
                    <a:pt x="38843" y="1036"/>
                    <a:pt x="38798" y="1027"/>
                  </a:cubicBezTo>
                  <a:cubicBezTo>
                    <a:pt x="38800" y="1026"/>
                    <a:pt x="38803" y="1026"/>
                    <a:pt x="38805" y="1026"/>
                  </a:cubicBezTo>
                  <a:cubicBezTo>
                    <a:pt x="38848" y="1026"/>
                    <a:pt x="38967" y="1093"/>
                    <a:pt x="39093" y="1152"/>
                  </a:cubicBezTo>
                  <a:cubicBezTo>
                    <a:pt x="39075" y="1134"/>
                    <a:pt x="39048" y="1116"/>
                    <a:pt x="38995" y="1089"/>
                  </a:cubicBezTo>
                  <a:cubicBezTo>
                    <a:pt x="39000" y="1088"/>
                    <a:pt x="39005" y="1088"/>
                    <a:pt x="39011" y="1088"/>
                  </a:cubicBezTo>
                  <a:cubicBezTo>
                    <a:pt x="39102" y="1088"/>
                    <a:pt x="39299" y="1209"/>
                    <a:pt x="39316" y="1259"/>
                  </a:cubicBezTo>
                  <a:cubicBezTo>
                    <a:pt x="39316" y="1250"/>
                    <a:pt x="39316" y="1241"/>
                    <a:pt x="39325" y="1232"/>
                  </a:cubicBezTo>
                  <a:cubicBezTo>
                    <a:pt x="39230" y="1153"/>
                    <a:pt x="39099" y="1081"/>
                    <a:pt x="39071" y="1059"/>
                  </a:cubicBezTo>
                  <a:lnTo>
                    <a:pt x="39071" y="1059"/>
                  </a:lnTo>
                  <a:cubicBezTo>
                    <a:pt x="39075" y="1063"/>
                    <a:pt x="39075" y="1065"/>
                    <a:pt x="39075" y="1071"/>
                  </a:cubicBezTo>
                  <a:cubicBezTo>
                    <a:pt x="39066" y="1063"/>
                    <a:pt x="39066" y="1054"/>
                    <a:pt x="39066" y="1054"/>
                  </a:cubicBezTo>
                  <a:lnTo>
                    <a:pt x="39066" y="1054"/>
                  </a:lnTo>
                  <a:cubicBezTo>
                    <a:pt x="39066" y="1055"/>
                    <a:pt x="39068" y="1057"/>
                    <a:pt x="39071" y="1059"/>
                  </a:cubicBezTo>
                  <a:lnTo>
                    <a:pt x="39071" y="1059"/>
                  </a:lnTo>
                  <a:cubicBezTo>
                    <a:pt x="39070" y="1058"/>
                    <a:pt x="39068" y="1056"/>
                    <a:pt x="39066" y="1054"/>
                  </a:cubicBezTo>
                  <a:lnTo>
                    <a:pt x="39066" y="1054"/>
                  </a:lnTo>
                  <a:cubicBezTo>
                    <a:pt x="39066" y="1054"/>
                    <a:pt x="39066" y="1054"/>
                    <a:pt x="39066" y="1054"/>
                  </a:cubicBezTo>
                  <a:cubicBezTo>
                    <a:pt x="39057" y="1009"/>
                    <a:pt x="39120" y="955"/>
                    <a:pt x="39200" y="920"/>
                  </a:cubicBezTo>
                  <a:cubicBezTo>
                    <a:pt x="39182" y="911"/>
                    <a:pt x="39173" y="902"/>
                    <a:pt x="39164" y="893"/>
                  </a:cubicBezTo>
                  <a:cubicBezTo>
                    <a:pt x="39232" y="854"/>
                    <a:pt x="39417" y="813"/>
                    <a:pt x="39588" y="813"/>
                  </a:cubicBezTo>
                  <a:cubicBezTo>
                    <a:pt x="39733" y="813"/>
                    <a:pt x="39869" y="843"/>
                    <a:pt x="39914" y="929"/>
                  </a:cubicBezTo>
                  <a:cubicBezTo>
                    <a:pt x="39842" y="929"/>
                    <a:pt x="39699" y="938"/>
                    <a:pt x="39557" y="938"/>
                  </a:cubicBezTo>
                  <a:cubicBezTo>
                    <a:pt x="39591" y="952"/>
                    <a:pt x="39637" y="957"/>
                    <a:pt x="39692" y="957"/>
                  </a:cubicBezTo>
                  <a:cubicBezTo>
                    <a:pt x="39881" y="957"/>
                    <a:pt x="40163" y="891"/>
                    <a:pt x="40315" y="884"/>
                  </a:cubicBezTo>
                  <a:cubicBezTo>
                    <a:pt x="40592" y="866"/>
                    <a:pt x="40868" y="866"/>
                    <a:pt x="41154" y="857"/>
                  </a:cubicBezTo>
                  <a:cubicBezTo>
                    <a:pt x="41252" y="831"/>
                    <a:pt x="41341" y="813"/>
                    <a:pt x="41385" y="804"/>
                  </a:cubicBezTo>
                  <a:cubicBezTo>
                    <a:pt x="41532" y="790"/>
                    <a:pt x="41644" y="781"/>
                    <a:pt x="41735" y="781"/>
                  </a:cubicBezTo>
                  <a:cubicBezTo>
                    <a:pt x="41873" y="781"/>
                    <a:pt x="41964" y="800"/>
                    <a:pt x="42055" y="848"/>
                  </a:cubicBezTo>
                  <a:cubicBezTo>
                    <a:pt x="42260" y="866"/>
                    <a:pt x="42304" y="991"/>
                    <a:pt x="42456" y="1063"/>
                  </a:cubicBezTo>
                  <a:cubicBezTo>
                    <a:pt x="42483" y="1018"/>
                    <a:pt x="42510" y="982"/>
                    <a:pt x="42536" y="955"/>
                  </a:cubicBezTo>
                  <a:cubicBezTo>
                    <a:pt x="42501" y="893"/>
                    <a:pt x="42465" y="840"/>
                    <a:pt x="42465" y="840"/>
                  </a:cubicBezTo>
                  <a:cubicBezTo>
                    <a:pt x="42501" y="826"/>
                    <a:pt x="42594" y="799"/>
                    <a:pt x="42659" y="799"/>
                  </a:cubicBezTo>
                  <a:cubicBezTo>
                    <a:pt x="42724" y="799"/>
                    <a:pt x="42759" y="826"/>
                    <a:pt x="42679" y="920"/>
                  </a:cubicBezTo>
                  <a:cubicBezTo>
                    <a:pt x="42956" y="813"/>
                    <a:pt x="43321" y="804"/>
                    <a:pt x="43616" y="786"/>
                  </a:cubicBezTo>
                  <a:cubicBezTo>
                    <a:pt x="43533" y="703"/>
                    <a:pt x="43438" y="646"/>
                    <a:pt x="43367" y="646"/>
                  </a:cubicBezTo>
                  <a:cubicBezTo>
                    <a:pt x="43354" y="646"/>
                    <a:pt x="43342" y="648"/>
                    <a:pt x="43330" y="652"/>
                  </a:cubicBezTo>
                  <a:cubicBezTo>
                    <a:pt x="43347" y="643"/>
                    <a:pt x="43378" y="639"/>
                    <a:pt x="43419" y="639"/>
                  </a:cubicBezTo>
                  <a:cubicBezTo>
                    <a:pt x="43614" y="639"/>
                    <a:pt x="44031" y="728"/>
                    <a:pt x="44169" y="728"/>
                  </a:cubicBezTo>
                  <a:cubicBezTo>
                    <a:pt x="44197" y="728"/>
                    <a:pt x="44213" y="724"/>
                    <a:pt x="44213" y="715"/>
                  </a:cubicBezTo>
                  <a:cubicBezTo>
                    <a:pt x="44213" y="661"/>
                    <a:pt x="44089" y="643"/>
                    <a:pt x="44053" y="634"/>
                  </a:cubicBezTo>
                  <a:lnTo>
                    <a:pt x="44053" y="634"/>
                  </a:lnTo>
                  <a:cubicBezTo>
                    <a:pt x="44106" y="643"/>
                    <a:pt x="44187" y="645"/>
                    <a:pt x="44263" y="645"/>
                  </a:cubicBezTo>
                  <a:cubicBezTo>
                    <a:pt x="44338" y="645"/>
                    <a:pt x="44410" y="643"/>
                    <a:pt x="44445" y="643"/>
                  </a:cubicBezTo>
                  <a:cubicBezTo>
                    <a:pt x="44258" y="741"/>
                    <a:pt x="44285" y="732"/>
                    <a:pt x="44338" y="804"/>
                  </a:cubicBezTo>
                  <a:cubicBezTo>
                    <a:pt x="44374" y="804"/>
                    <a:pt x="44406" y="800"/>
                    <a:pt x="44436" y="800"/>
                  </a:cubicBezTo>
                  <a:cubicBezTo>
                    <a:pt x="44451" y="800"/>
                    <a:pt x="44466" y="801"/>
                    <a:pt x="44481" y="804"/>
                  </a:cubicBezTo>
                  <a:cubicBezTo>
                    <a:pt x="44677" y="652"/>
                    <a:pt x="44909" y="612"/>
                    <a:pt x="45149" y="612"/>
                  </a:cubicBezTo>
                  <a:cubicBezTo>
                    <a:pt x="45389" y="612"/>
                    <a:pt x="45636" y="652"/>
                    <a:pt x="45864" y="661"/>
                  </a:cubicBezTo>
                  <a:cubicBezTo>
                    <a:pt x="45846" y="670"/>
                    <a:pt x="45504" y="867"/>
                    <a:pt x="45791" y="867"/>
                  </a:cubicBezTo>
                  <a:cubicBezTo>
                    <a:pt x="45797" y="867"/>
                    <a:pt x="45804" y="866"/>
                    <a:pt x="45810" y="866"/>
                  </a:cubicBezTo>
                  <a:cubicBezTo>
                    <a:pt x="45953" y="857"/>
                    <a:pt x="46060" y="884"/>
                    <a:pt x="45944" y="661"/>
                  </a:cubicBezTo>
                  <a:cubicBezTo>
                    <a:pt x="46176" y="661"/>
                    <a:pt x="46462" y="670"/>
                    <a:pt x="46747" y="724"/>
                  </a:cubicBezTo>
                  <a:lnTo>
                    <a:pt x="46836" y="724"/>
                  </a:lnTo>
                  <a:cubicBezTo>
                    <a:pt x="46836" y="724"/>
                    <a:pt x="46836" y="732"/>
                    <a:pt x="46827" y="741"/>
                  </a:cubicBezTo>
                  <a:cubicBezTo>
                    <a:pt x="46899" y="759"/>
                    <a:pt x="46970" y="777"/>
                    <a:pt x="47041" y="804"/>
                  </a:cubicBezTo>
                  <a:cubicBezTo>
                    <a:pt x="47033" y="759"/>
                    <a:pt x="47024" y="732"/>
                    <a:pt x="47015" y="724"/>
                  </a:cubicBezTo>
                  <a:lnTo>
                    <a:pt x="47015" y="724"/>
                  </a:lnTo>
                  <a:cubicBezTo>
                    <a:pt x="47024" y="724"/>
                    <a:pt x="47113" y="786"/>
                    <a:pt x="47211" y="866"/>
                  </a:cubicBezTo>
                  <a:cubicBezTo>
                    <a:pt x="47407" y="964"/>
                    <a:pt x="47568" y="1107"/>
                    <a:pt x="47648" y="1312"/>
                  </a:cubicBezTo>
                  <a:cubicBezTo>
                    <a:pt x="47666" y="1321"/>
                    <a:pt x="47693" y="1330"/>
                    <a:pt x="47711" y="1339"/>
                  </a:cubicBezTo>
                  <a:cubicBezTo>
                    <a:pt x="47728" y="1268"/>
                    <a:pt x="47764" y="1187"/>
                    <a:pt x="47800" y="1116"/>
                  </a:cubicBezTo>
                  <a:cubicBezTo>
                    <a:pt x="47782" y="982"/>
                    <a:pt x="47773" y="840"/>
                    <a:pt x="47719" y="741"/>
                  </a:cubicBezTo>
                  <a:cubicBezTo>
                    <a:pt x="47790" y="711"/>
                    <a:pt x="47861" y="695"/>
                    <a:pt x="47932" y="695"/>
                  </a:cubicBezTo>
                  <a:cubicBezTo>
                    <a:pt x="47986" y="695"/>
                    <a:pt x="48040" y="704"/>
                    <a:pt x="48094" y="724"/>
                  </a:cubicBezTo>
                  <a:cubicBezTo>
                    <a:pt x="48067" y="759"/>
                    <a:pt x="48050" y="795"/>
                    <a:pt x="48041" y="831"/>
                  </a:cubicBezTo>
                  <a:cubicBezTo>
                    <a:pt x="48103" y="777"/>
                    <a:pt x="48174" y="750"/>
                    <a:pt x="48246" y="732"/>
                  </a:cubicBezTo>
                  <a:lnTo>
                    <a:pt x="48246" y="732"/>
                  </a:lnTo>
                  <a:cubicBezTo>
                    <a:pt x="48219" y="795"/>
                    <a:pt x="48299" y="929"/>
                    <a:pt x="48397" y="1018"/>
                  </a:cubicBezTo>
                  <a:cubicBezTo>
                    <a:pt x="48451" y="1009"/>
                    <a:pt x="48513" y="991"/>
                    <a:pt x="48558" y="955"/>
                  </a:cubicBezTo>
                  <a:cubicBezTo>
                    <a:pt x="48478" y="866"/>
                    <a:pt x="48326" y="768"/>
                    <a:pt x="48317" y="715"/>
                  </a:cubicBezTo>
                  <a:lnTo>
                    <a:pt x="48736" y="715"/>
                  </a:lnTo>
                  <a:lnTo>
                    <a:pt x="48736" y="724"/>
                  </a:lnTo>
                  <a:lnTo>
                    <a:pt x="49156" y="724"/>
                  </a:lnTo>
                  <a:cubicBezTo>
                    <a:pt x="49147" y="724"/>
                    <a:pt x="49102" y="759"/>
                    <a:pt x="49040" y="822"/>
                  </a:cubicBezTo>
                  <a:cubicBezTo>
                    <a:pt x="49200" y="786"/>
                    <a:pt x="49361" y="750"/>
                    <a:pt x="49432" y="741"/>
                  </a:cubicBezTo>
                  <a:lnTo>
                    <a:pt x="49432" y="741"/>
                  </a:lnTo>
                  <a:cubicBezTo>
                    <a:pt x="49406" y="750"/>
                    <a:pt x="49406" y="786"/>
                    <a:pt x="49441" y="822"/>
                  </a:cubicBezTo>
                  <a:cubicBezTo>
                    <a:pt x="49521" y="804"/>
                    <a:pt x="49593" y="795"/>
                    <a:pt x="49611" y="795"/>
                  </a:cubicBezTo>
                  <a:cubicBezTo>
                    <a:pt x="49629" y="795"/>
                    <a:pt x="49673" y="804"/>
                    <a:pt x="49736" y="822"/>
                  </a:cubicBezTo>
                  <a:cubicBezTo>
                    <a:pt x="49869" y="786"/>
                    <a:pt x="50003" y="732"/>
                    <a:pt x="50137" y="715"/>
                  </a:cubicBezTo>
                  <a:lnTo>
                    <a:pt x="50137" y="715"/>
                  </a:lnTo>
                  <a:cubicBezTo>
                    <a:pt x="50075" y="768"/>
                    <a:pt x="50003" y="804"/>
                    <a:pt x="49932" y="831"/>
                  </a:cubicBezTo>
                  <a:cubicBezTo>
                    <a:pt x="50024" y="873"/>
                    <a:pt x="50121" y="899"/>
                    <a:pt x="50193" y="899"/>
                  </a:cubicBezTo>
                  <a:cubicBezTo>
                    <a:pt x="50212" y="899"/>
                    <a:pt x="50229" y="897"/>
                    <a:pt x="50244" y="893"/>
                  </a:cubicBezTo>
                  <a:cubicBezTo>
                    <a:pt x="50271" y="866"/>
                    <a:pt x="50289" y="840"/>
                    <a:pt x="50324" y="813"/>
                  </a:cubicBezTo>
                  <a:cubicBezTo>
                    <a:pt x="50324" y="786"/>
                    <a:pt x="50307" y="741"/>
                    <a:pt x="50280" y="688"/>
                  </a:cubicBezTo>
                  <a:cubicBezTo>
                    <a:pt x="50342" y="677"/>
                    <a:pt x="50402" y="673"/>
                    <a:pt x="50457" y="673"/>
                  </a:cubicBezTo>
                  <a:cubicBezTo>
                    <a:pt x="50496" y="673"/>
                    <a:pt x="50532" y="675"/>
                    <a:pt x="50565" y="679"/>
                  </a:cubicBezTo>
                  <a:cubicBezTo>
                    <a:pt x="50617" y="663"/>
                    <a:pt x="50670" y="654"/>
                    <a:pt x="50719" y="654"/>
                  </a:cubicBezTo>
                  <a:cubicBezTo>
                    <a:pt x="50780" y="654"/>
                    <a:pt x="50837" y="667"/>
                    <a:pt x="50886" y="697"/>
                  </a:cubicBezTo>
                  <a:cubicBezTo>
                    <a:pt x="50877" y="652"/>
                    <a:pt x="50877" y="616"/>
                    <a:pt x="50940" y="616"/>
                  </a:cubicBezTo>
                  <a:cubicBezTo>
                    <a:pt x="50949" y="652"/>
                    <a:pt x="50958" y="697"/>
                    <a:pt x="50949" y="750"/>
                  </a:cubicBezTo>
                  <a:cubicBezTo>
                    <a:pt x="50958" y="759"/>
                    <a:pt x="50967" y="768"/>
                    <a:pt x="50967" y="786"/>
                  </a:cubicBezTo>
                  <a:cubicBezTo>
                    <a:pt x="51022" y="801"/>
                    <a:pt x="51081" y="809"/>
                    <a:pt x="51145" y="809"/>
                  </a:cubicBezTo>
                  <a:cubicBezTo>
                    <a:pt x="51237" y="809"/>
                    <a:pt x="51341" y="792"/>
                    <a:pt x="51466" y="750"/>
                  </a:cubicBezTo>
                  <a:lnTo>
                    <a:pt x="51466" y="750"/>
                  </a:lnTo>
                  <a:cubicBezTo>
                    <a:pt x="51225" y="1009"/>
                    <a:pt x="51404" y="866"/>
                    <a:pt x="51315" y="1080"/>
                  </a:cubicBezTo>
                  <a:cubicBezTo>
                    <a:pt x="51365" y="960"/>
                    <a:pt x="51437" y="925"/>
                    <a:pt x="51504" y="925"/>
                  </a:cubicBezTo>
                  <a:cubicBezTo>
                    <a:pt x="51600" y="925"/>
                    <a:pt x="51686" y="1000"/>
                    <a:pt x="51680" y="1000"/>
                  </a:cubicBezTo>
                  <a:cubicBezTo>
                    <a:pt x="51698" y="1000"/>
                    <a:pt x="51752" y="1009"/>
                    <a:pt x="51814" y="1027"/>
                  </a:cubicBezTo>
                  <a:cubicBezTo>
                    <a:pt x="51841" y="1018"/>
                    <a:pt x="51886" y="1009"/>
                    <a:pt x="51930" y="991"/>
                  </a:cubicBezTo>
                  <a:cubicBezTo>
                    <a:pt x="51966" y="983"/>
                    <a:pt x="52006" y="979"/>
                    <a:pt x="52049" y="979"/>
                  </a:cubicBezTo>
                  <a:cubicBezTo>
                    <a:pt x="52227" y="979"/>
                    <a:pt x="52446" y="1043"/>
                    <a:pt x="52590" y="1071"/>
                  </a:cubicBezTo>
                  <a:cubicBezTo>
                    <a:pt x="52528" y="1002"/>
                    <a:pt x="52557" y="982"/>
                    <a:pt x="52625" y="982"/>
                  </a:cubicBezTo>
                  <a:cubicBezTo>
                    <a:pt x="52716" y="982"/>
                    <a:pt x="52876" y="1018"/>
                    <a:pt x="52974" y="1018"/>
                  </a:cubicBezTo>
                  <a:cubicBezTo>
                    <a:pt x="52980" y="1018"/>
                    <a:pt x="52986" y="1018"/>
                    <a:pt x="52992" y="1018"/>
                  </a:cubicBezTo>
                  <a:cubicBezTo>
                    <a:pt x="52938" y="1009"/>
                    <a:pt x="53527" y="822"/>
                    <a:pt x="53688" y="804"/>
                  </a:cubicBezTo>
                  <a:cubicBezTo>
                    <a:pt x="53834" y="789"/>
                    <a:pt x="53944" y="780"/>
                    <a:pt x="54034" y="780"/>
                  </a:cubicBezTo>
                  <a:cubicBezTo>
                    <a:pt x="54316" y="780"/>
                    <a:pt x="54391" y="868"/>
                    <a:pt x="54722" y="1125"/>
                  </a:cubicBezTo>
                  <a:cubicBezTo>
                    <a:pt x="54741" y="1087"/>
                    <a:pt x="54765" y="1049"/>
                    <a:pt x="54790" y="1011"/>
                  </a:cubicBezTo>
                  <a:lnTo>
                    <a:pt x="54790" y="1011"/>
                  </a:lnTo>
                  <a:cubicBezTo>
                    <a:pt x="54630" y="1325"/>
                    <a:pt x="55713" y="1269"/>
                    <a:pt x="55713" y="1303"/>
                  </a:cubicBezTo>
                  <a:cubicBezTo>
                    <a:pt x="55659" y="1348"/>
                    <a:pt x="55659" y="1410"/>
                    <a:pt x="55731" y="1473"/>
                  </a:cubicBezTo>
                  <a:cubicBezTo>
                    <a:pt x="55735" y="1478"/>
                    <a:pt x="55740" y="1481"/>
                    <a:pt x="55745" y="1481"/>
                  </a:cubicBezTo>
                  <a:cubicBezTo>
                    <a:pt x="55807" y="1481"/>
                    <a:pt x="55892" y="1106"/>
                    <a:pt x="55900" y="1098"/>
                  </a:cubicBezTo>
                  <a:cubicBezTo>
                    <a:pt x="55938" y="1169"/>
                    <a:pt x="55977" y="1207"/>
                    <a:pt x="56019" y="1207"/>
                  </a:cubicBezTo>
                  <a:cubicBezTo>
                    <a:pt x="56046" y="1207"/>
                    <a:pt x="56074" y="1192"/>
                    <a:pt x="56105" y="1161"/>
                  </a:cubicBezTo>
                  <a:cubicBezTo>
                    <a:pt x="56146" y="1029"/>
                    <a:pt x="55852" y="644"/>
                    <a:pt x="55673" y="644"/>
                  </a:cubicBezTo>
                  <a:cubicBezTo>
                    <a:pt x="55659" y="644"/>
                    <a:pt x="55645" y="647"/>
                    <a:pt x="55632" y="652"/>
                  </a:cubicBezTo>
                  <a:cubicBezTo>
                    <a:pt x="55649" y="643"/>
                    <a:pt x="55680" y="639"/>
                    <a:pt x="55721" y="639"/>
                  </a:cubicBezTo>
                  <a:cubicBezTo>
                    <a:pt x="55916" y="639"/>
                    <a:pt x="56333" y="728"/>
                    <a:pt x="56471" y="728"/>
                  </a:cubicBezTo>
                  <a:cubicBezTo>
                    <a:pt x="56499" y="728"/>
                    <a:pt x="56516" y="724"/>
                    <a:pt x="56516" y="715"/>
                  </a:cubicBezTo>
                  <a:cubicBezTo>
                    <a:pt x="56516" y="661"/>
                    <a:pt x="56391" y="643"/>
                    <a:pt x="56355" y="634"/>
                  </a:cubicBezTo>
                  <a:lnTo>
                    <a:pt x="56355" y="634"/>
                  </a:lnTo>
                  <a:cubicBezTo>
                    <a:pt x="56409" y="643"/>
                    <a:pt x="56489" y="645"/>
                    <a:pt x="56565" y="645"/>
                  </a:cubicBezTo>
                  <a:cubicBezTo>
                    <a:pt x="56640" y="645"/>
                    <a:pt x="56712" y="643"/>
                    <a:pt x="56748" y="643"/>
                  </a:cubicBezTo>
                  <a:cubicBezTo>
                    <a:pt x="56516" y="768"/>
                    <a:pt x="56614" y="715"/>
                    <a:pt x="56685" y="884"/>
                  </a:cubicBezTo>
                  <a:cubicBezTo>
                    <a:pt x="56899" y="665"/>
                    <a:pt x="57164" y="611"/>
                    <a:pt x="57440" y="611"/>
                  </a:cubicBezTo>
                  <a:cubicBezTo>
                    <a:pt x="57682" y="611"/>
                    <a:pt x="57933" y="653"/>
                    <a:pt x="58166" y="661"/>
                  </a:cubicBezTo>
                  <a:cubicBezTo>
                    <a:pt x="58140" y="670"/>
                    <a:pt x="57806" y="867"/>
                    <a:pt x="58093" y="867"/>
                  </a:cubicBezTo>
                  <a:cubicBezTo>
                    <a:pt x="58099" y="867"/>
                    <a:pt x="58106" y="866"/>
                    <a:pt x="58112" y="866"/>
                  </a:cubicBezTo>
                  <a:cubicBezTo>
                    <a:pt x="58255" y="857"/>
                    <a:pt x="58353" y="884"/>
                    <a:pt x="58237" y="661"/>
                  </a:cubicBezTo>
                  <a:lnTo>
                    <a:pt x="58237" y="661"/>
                  </a:lnTo>
                  <a:cubicBezTo>
                    <a:pt x="58835" y="670"/>
                    <a:pt x="59834" y="706"/>
                    <a:pt x="59977" y="1446"/>
                  </a:cubicBezTo>
                  <a:cubicBezTo>
                    <a:pt x="60039" y="1161"/>
                    <a:pt x="60236" y="795"/>
                    <a:pt x="60548" y="732"/>
                  </a:cubicBezTo>
                  <a:lnTo>
                    <a:pt x="60548" y="732"/>
                  </a:lnTo>
                  <a:cubicBezTo>
                    <a:pt x="60499" y="829"/>
                    <a:pt x="60744" y="1117"/>
                    <a:pt x="60850" y="1117"/>
                  </a:cubicBezTo>
                  <a:cubicBezTo>
                    <a:pt x="60861" y="1117"/>
                    <a:pt x="60870" y="1114"/>
                    <a:pt x="60878" y="1107"/>
                  </a:cubicBezTo>
                  <a:cubicBezTo>
                    <a:pt x="60994" y="982"/>
                    <a:pt x="60637" y="804"/>
                    <a:pt x="60619" y="715"/>
                  </a:cubicBezTo>
                  <a:lnTo>
                    <a:pt x="61039" y="715"/>
                  </a:lnTo>
                  <a:cubicBezTo>
                    <a:pt x="61101" y="768"/>
                    <a:pt x="60905" y="786"/>
                    <a:pt x="60994" y="848"/>
                  </a:cubicBezTo>
                  <a:cubicBezTo>
                    <a:pt x="61007" y="856"/>
                    <a:pt x="61030" y="860"/>
                    <a:pt x="61060" y="860"/>
                  </a:cubicBezTo>
                  <a:cubicBezTo>
                    <a:pt x="61229" y="860"/>
                    <a:pt x="61621" y="749"/>
                    <a:pt x="61734" y="741"/>
                  </a:cubicBezTo>
                  <a:lnTo>
                    <a:pt x="61734" y="741"/>
                  </a:lnTo>
                  <a:cubicBezTo>
                    <a:pt x="61681" y="750"/>
                    <a:pt x="61725" y="857"/>
                    <a:pt x="61841" y="857"/>
                  </a:cubicBezTo>
                  <a:cubicBezTo>
                    <a:pt x="62038" y="848"/>
                    <a:pt x="62234" y="741"/>
                    <a:pt x="62430" y="715"/>
                  </a:cubicBezTo>
                  <a:lnTo>
                    <a:pt x="62430" y="715"/>
                  </a:lnTo>
                  <a:cubicBezTo>
                    <a:pt x="62368" y="768"/>
                    <a:pt x="62305" y="804"/>
                    <a:pt x="62225" y="831"/>
                  </a:cubicBezTo>
                  <a:cubicBezTo>
                    <a:pt x="62320" y="876"/>
                    <a:pt x="62417" y="902"/>
                    <a:pt x="62491" y="902"/>
                  </a:cubicBezTo>
                  <a:cubicBezTo>
                    <a:pt x="62606" y="902"/>
                    <a:pt x="62665" y="840"/>
                    <a:pt x="62573" y="688"/>
                  </a:cubicBezTo>
                  <a:cubicBezTo>
                    <a:pt x="62639" y="676"/>
                    <a:pt x="62698" y="671"/>
                    <a:pt x="62753" y="671"/>
                  </a:cubicBezTo>
                  <a:cubicBezTo>
                    <a:pt x="62951" y="671"/>
                    <a:pt x="63086" y="735"/>
                    <a:pt x="63233" y="777"/>
                  </a:cubicBezTo>
                  <a:cubicBezTo>
                    <a:pt x="63206" y="750"/>
                    <a:pt x="63126" y="616"/>
                    <a:pt x="63242" y="616"/>
                  </a:cubicBezTo>
                  <a:cubicBezTo>
                    <a:pt x="63251" y="670"/>
                    <a:pt x="63251" y="724"/>
                    <a:pt x="63233" y="777"/>
                  </a:cubicBezTo>
                  <a:cubicBezTo>
                    <a:pt x="63302" y="794"/>
                    <a:pt x="63372" y="807"/>
                    <a:pt x="63454" y="807"/>
                  </a:cubicBezTo>
                  <a:cubicBezTo>
                    <a:pt x="63542" y="807"/>
                    <a:pt x="63643" y="792"/>
                    <a:pt x="63768" y="750"/>
                  </a:cubicBezTo>
                  <a:lnTo>
                    <a:pt x="63768" y="750"/>
                  </a:lnTo>
                  <a:cubicBezTo>
                    <a:pt x="63523" y="1005"/>
                    <a:pt x="63700" y="871"/>
                    <a:pt x="63621" y="1071"/>
                  </a:cubicBezTo>
                  <a:lnTo>
                    <a:pt x="63621" y="1071"/>
                  </a:lnTo>
                  <a:cubicBezTo>
                    <a:pt x="63668" y="959"/>
                    <a:pt x="63737" y="925"/>
                    <a:pt x="63802" y="925"/>
                  </a:cubicBezTo>
                  <a:cubicBezTo>
                    <a:pt x="63899" y="925"/>
                    <a:pt x="63988" y="1000"/>
                    <a:pt x="63983" y="1000"/>
                  </a:cubicBezTo>
                  <a:cubicBezTo>
                    <a:pt x="64045" y="1000"/>
                    <a:pt x="64366" y="1089"/>
                    <a:pt x="64420" y="1116"/>
                  </a:cubicBezTo>
                  <a:cubicBezTo>
                    <a:pt x="64768" y="1268"/>
                    <a:pt x="65205" y="1625"/>
                    <a:pt x="65160" y="2080"/>
                  </a:cubicBezTo>
                  <a:cubicBezTo>
                    <a:pt x="64983" y="2062"/>
                    <a:pt x="64986" y="2025"/>
                    <a:pt x="64959" y="2025"/>
                  </a:cubicBezTo>
                  <a:cubicBezTo>
                    <a:pt x="64945" y="2025"/>
                    <a:pt x="64923" y="2034"/>
                    <a:pt x="64866" y="2062"/>
                  </a:cubicBezTo>
                  <a:cubicBezTo>
                    <a:pt x="64803" y="2088"/>
                    <a:pt x="64788" y="2129"/>
                    <a:pt x="64768" y="2129"/>
                  </a:cubicBezTo>
                  <a:cubicBezTo>
                    <a:pt x="64747" y="2129"/>
                    <a:pt x="64723" y="2088"/>
                    <a:pt x="64643" y="1955"/>
                  </a:cubicBezTo>
                  <a:lnTo>
                    <a:pt x="64643" y="1955"/>
                  </a:lnTo>
                  <a:cubicBezTo>
                    <a:pt x="64645" y="1968"/>
                    <a:pt x="64696" y="2384"/>
                    <a:pt x="64678" y="2427"/>
                  </a:cubicBezTo>
                  <a:cubicBezTo>
                    <a:pt x="64741" y="2454"/>
                    <a:pt x="65151" y="2731"/>
                    <a:pt x="64991" y="2918"/>
                  </a:cubicBezTo>
                  <a:cubicBezTo>
                    <a:pt x="65107" y="2793"/>
                    <a:pt x="64946" y="2624"/>
                    <a:pt x="65026" y="2463"/>
                  </a:cubicBezTo>
                  <a:lnTo>
                    <a:pt x="65026" y="2463"/>
                  </a:lnTo>
                  <a:cubicBezTo>
                    <a:pt x="65196" y="2561"/>
                    <a:pt x="65321" y="2695"/>
                    <a:pt x="65401" y="2865"/>
                  </a:cubicBezTo>
                  <a:cubicBezTo>
                    <a:pt x="65367" y="2861"/>
                    <a:pt x="65337" y="2860"/>
                    <a:pt x="65311" y="2860"/>
                  </a:cubicBezTo>
                  <a:cubicBezTo>
                    <a:pt x="64969" y="2860"/>
                    <a:pt x="65340" y="3125"/>
                    <a:pt x="65240" y="3382"/>
                  </a:cubicBezTo>
                  <a:cubicBezTo>
                    <a:pt x="65197" y="3236"/>
                    <a:pt x="65170" y="3162"/>
                    <a:pt x="65156" y="3162"/>
                  </a:cubicBezTo>
                  <a:cubicBezTo>
                    <a:pt x="65146" y="3162"/>
                    <a:pt x="65142" y="3194"/>
                    <a:pt x="65142" y="3257"/>
                  </a:cubicBezTo>
                  <a:cubicBezTo>
                    <a:pt x="65121" y="3146"/>
                    <a:pt x="65090" y="3018"/>
                    <a:pt x="65047" y="3018"/>
                  </a:cubicBezTo>
                  <a:cubicBezTo>
                    <a:pt x="65035" y="3018"/>
                    <a:pt x="65022" y="3028"/>
                    <a:pt x="65008" y="3052"/>
                  </a:cubicBezTo>
                  <a:cubicBezTo>
                    <a:pt x="64905" y="3219"/>
                    <a:pt x="65114" y="3287"/>
                    <a:pt x="64932" y="3287"/>
                  </a:cubicBezTo>
                  <a:cubicBezTo>
                    <a:pt x="64910" y="3287"/>
                    <a:pt x="64882" y="3286"/>
                    <a:pt x="64848" y="3284"/>
                  </a:cubicBezTo>
                  <a:lnTo>
                    <a:pt x="64848" y="3284"/>
                  </a:lnTo>
                  <a:cubicBezTo>
                    <a:pt x="64964" y="3373"/>
                    <a:pt x="65196" y="3551"/>
                    <a:pt x="65214" y="3569"/>
                  </a:cubicBezTo>
                  <a:cubicBezTo>
                    <a:pt x="65428" y="3766"/>
                    <a:pt x="65615" y="3864"/>
                    <a:pt x="65695" y="4229"/>
                  </a:cubicBezTo>
                  <a:cubicBezTo>
                    <a:pt x="65666" y="4207"/>
                    <a:pt x="65636" y="4198"/>
                    <a:pt x="65605" y="4198"/>
                  </a:cubicBezTo>
                  <a:cubicBezTo>
                    <a:pt x="65388" y="4198"/>
                    <a:pt x="65147" y="4681"/>
                    <a:pt x="65240" y="4720"/>
                  </a:cubicBezTo>
                  <a:cubicBezTo>
                    <a:pt x="65243" y="4718"/>
                    <a:pt x="65246" y="4716"/>
                    <a:pt x="65248" y="4716"/>
                  </a:cubicBezTo>
                  <a:cubicBezTo>
                    <a:pt x="65254" y="4716"/>
                    <a:pt x="65258" y="4723"/>
                    <a:pt x="65258" y="4729"/>
                  </a:cubicBezTo>
                  <a:cubicBezTo>
                    <a:pt x="65249" y="4729"/>
                    <a:pt x="65240" y="4720"/>
                    <a:pt x="65240" y="4720"/>
                  </a:cubicBezTo>
                  <a:cubicBezTo>
                    <a:pt x="65155" y="4746"/>
                    <a:pt x="65070" y="4828"/>
                    <a:pt x="65063" y="4828"/>
                  </a:cubicBezTo>
                  <a:cubicBezTo>
                    <a:pt x="65062" y="4828"/>
                    <a:pt x="65062" y="4828"/>
                    <a:pt x="65062" y="4827"/>
                  </a:cubicBezTo>
                  <a:cubicBezTo>
                    <a:pt x="65043" y="4848"/>
                    <a:pt x="65024" y="4856"/>
                    <a:pt x="65003" y="4856"/>
                  </a:cubicBezTo>
                  <a:cubicBezTo>
                    <a:pt x="64939" y="4856"/>
                    <a:pt x="64863" y="4781"/>
                    <a:pt x="64765" y="4781"/>
                  </a:cubicBezTo>
                  <a:cubicBezTo>
                    <a:pt x="64757" y="4781"/>
                    <a:pt x="64749" y="4782"/>
                    <a:pt x="64741" y="4783"/>
                  </a:cubicBezTo>
                  <a:cubicBezTo>
                    <a:pt x="64696" y="4854"/>
                    <a:pt x="64732" y="4899"/>
                    <a:pt x="64848" y="4907"/>
                  </a:cubicBezTo>
                  <a:cubicBezTo>
                    <a:pt x="64625" y="4988"/>
                    <a:pt x="64304" y="5291"/>
                    <a:pt x="64714" y="5327"/>
                  </a:cubicBezTo>
                  <a:cubicBezTo>
                    <a:pt x="64722" y="5328"/>
                    <a:pt x="64730" y="5328"/>
                    <a:pt x="64737" y="5328"/>
                  </a:cubicBezTo>
                  <a:cubicBezTo>
                    <a:pt x="64951" y="5328"/>
                    <a:pt x="65255" y="4992"/>
                    <a:pt x="65401" y="4872"/>
                  </a:cubicBezTo>
                  <a:lnTo>
                    <a:pt x="65401" y="4872"/>
                  </a:lnTo>
                  <a:cubicBezTo>
                    <a:pt x="65392" y="4933"/>
                    <a:pt x="65323" y="5696"/>
                    <a:pt x="65338" y="5744"/>
                  </a:cubicBezTo>
                  <a:lnTo>
                    <a:pt x="65338" y="5744"/>
                  </a:lnTo>
                  <a:cubicBezTo>
                    <a:pt x="65311" y="5683"/>
                    <a:pt x="65258" y="5648"/>
                    <a:pt x="65187" y="5648"/>
                  </a:cubicBezTo>
                  <a:cubicBezTo>
                    <a:pt x="65142" y="5648"/>
                    <a:pt x="65249" y="6335"/>
                    <a:pt x="65276" y="6397"/>
                  </a:cubicBezTo>
                  <a:cubicBezTo>
                    <a:pt x="65358" y="6389"/>
                    <a:pt x="65419" y="6385"/>
                    <a:pt x="65463" y="6385"/>
                  </a:cubicBezTo>
                  <a:cubicBezTo>
                    <a:pt x="65713" y="6385"/>
                    <a:pt x="65415" y="6504"/>
                    <a:pt x="65225" y="6504"/>
                  </a:cubicBezTo>
                  <a:cubicBezTo>
                    <a:pt x="65139" y="6504"/>
                    <a:pt x="65075" y="6479"/>
                    <a:pt x="65098" y="6406"/>
                  </a:cubicBezTo>
                  <a:lnTo>
                    <a:pt x="65098" y="6406"/>
                  </a:lnTo>
                  <a:cubicBezTo>
                    <a:pt x="65026" y="6540"/>
                    <a:pt x="65205" y="6718"/>
                    <a:pt x="65169" y="6817"/>
                  </a:cubicBezTo>
                  <a:cubicBezTo>
                    <a:pt x="65142" y="6915"/>
                    <a:pt x="64812" y="6968"/>
                    <a:pt x="64821" y="7138"/>
                  </a:cubicBezTo>
                  <a:cubicBezTo>
                    <a:pt x="64823" y="7187"/>
                    <a:pt x="64848" y="7205"/>
                    <a:pt x="64884" y="7205"/>
                  </a:cubicBezTo>
                  <a:cubicBezTo>
                    <a:pt x="64984" y="7205"/>
                    <a:pt x="65172" y="7062"/>
                    <a:pt x="65205" y="7049"/>
                  </a:cubicBezTo>
                  <a:lnTo>
                    <a:pt x="65205" y="7049"/>
                  </a:lnTo>
                  <a:cubicBezTo>
                    <a:pt x="65214" y="7129"/>
                    <a:pt x="65142" y="7816"/>
                    <a:pt x="65223" y="7834"/>
                  </a:cubicBezTo>
                  <a:cubicBezTo>
                    <a:pt x="65107" y="7825"/>
                    <a:pt x="65115" y="7343"/>
                    <a:pt x="64955" y="7280"/>
                  </a:cubicBezTo>
                  <a:lnTo>
                    <a:pt x="64955" y="7280"/>
                  </a:lnTo>
                  <a:cubicBezTo>
                    <a:pt x="65008" y="7307"/>
                    <a:pt x="64696" y="7503"/>
                    <a:pt x="64678" y="7512"/>
                  </a:cubicBezTo>
                  <a:cubicBezTo>
                    <a:pt x="64678" y="7521"/>
                    <a:pt x="64928" y="7611"/>
                    <a:pt x="64928" y="7611"/>
                  </a:cubicBezTo>
                  <a:cubicBezTo>
                    <a:pt x="64884" y="7700"/>
                    <a:pt x="64848" y="7807"/>
                    <a:pt x="64812" y="7905"/>
                  </a:cubicBezTo>
                  <a:cubicBezTo>
                    <a:pt x="64812" y="7906"/>
                    <a:pt x="64812" y="7906"/>
                    <a:pt x="64812" y="7907"/>
                  </a:cubicBezTo>
                  <a:lnTo>
                    <a:pt x="64812" y="7907"/>
                  </a:lnTo>
                  <a:cubicBezTo>
                    <a:pt x="64812" y="7906"/>
                    <a:pt x="64812" y="7906"/>
                    <a:pt x="64812" y="7905"/>
                  </a:cubicBezTo>
                  <a:lnTo>
                    <a:pt x="64812" y="7905"/>
                  </a:lnTo>
                  <a:cubicBezTo>
                    <a:pt x="64830" y="7968"/>
                    <a:pt x="64848" y="8048"/>
                    <a:pt x="64866" y="8057"/>
                  </a:cubicBezTo>
                  <a:cubicBezTo>
                    <a:pt x="64804" y="8030"/>
                    <a:pt x="64794" y="7977"/>
                    <a:pt x="64812" y="7907"/>
                  </a:cubicBezTo>
                  <a:lnTo>
                    <a:pt x="64812" y="7907"/>
                  </a:lnTo>
                  <a:cubicBezTo>
                    <a:pt x="64801" y="7919"/>
                    <a:pt x="64642" y="7939"/>
                    <a:pt x="64477" y="7939"/>
                  </a:cubicBezTo>
                  <a:cubicBezTo>
                    <a:pt x="64383" y="7939"/>
                    <a:pt x="64287" y="7933"/>
                    <a:pt x="64214" y="7914"/>
                  </a:cubicBezTo>
                  <a:lnTo>
                    <a:pt x="64214" y="7914"/>
                  </a:lnTo>
                  <a:cubicBezTo>
                    <a:pt x="64357" y="8003"/>
                    <a:pt x="64509" y="8155"/>
                    <a:pt x="64616" y="8280"/>
                  </a:cubicBezTo>
                  <a:cubicBezTo>
                    <a:pt x="64586" y="8215"/>
                    <a:pt x="64578" y="8188"/>
                    <a:pt x="64584" y="8188"/>
                  </a:cubicBezTo>
                  <a:lnTo>
                    <a:pt x="64584" y="8188"/>
                  </a:lnTo>
                  <a:cubicBezTo>
                    <a:pt x="64611" y="8188"/>
                    <a:pt x="64878" y="8624"/>
                    <a:pt x="64892" y="8645"/>
                  </a:cubicBezTo>
                  <a:cubicBezTo>
                    <a:pt x="65029" y="8818"/>
                    <a:pt x="65130" y="8874"/>
                    <a:pt x="65188" y="8874"/>
                  </a:cubicBezTo>
                  <a:cubicBezTo>
                    <a:pt x="65274" y="8874"/>
                    <a:pt x="65263" y="8749"/>
                    <a:pt x="65124" y="8690"/>
                  </a:cubicBezTo>
                  <a:cubicBezTo>
                    <a:pt x="65158" y="8679"/>
                    <a:pt x="65254" y="8549"/>
                    <a:pt x="65339" y="8549"/>
                  </a:cubicBezTo>
                  <a:cubicBezTo>
                    <a:pt x="65390" y="8549"/>
                    <a:pt x="65437" y="8596"/>
                    <a:pt x="65463" y="8744"/>
                  </a:cubicBezTo>
                  <a:cubicBezTo>
                    <a:pt x="65490" y="8877"/>
                    <a:pt x="65526" y="9002"/>
                    <a:pt x="65499" y="9136"/>
                  </a:cubicBezTo>
                  <a:cubicBezTo>
                    <a:pt x="65463" y="9350"/>
                    <a:pt x="65205" y="9430"/>
                    <a:pt x="65205" y="9653"/>
                  </a:cubicBezTo>
                  <a:cubicBezTo>
                    <a:pt x="65214" y="10394"/>
                    <a:pt x="65758" y="10778"/>
                    <a:pt x="64803" y="11206"/>
                  </a:cubicBezTo>
                  <a:cubicBezTo>
                    <a:pt x="64875" y="11224"/>
                    <a:pt x="65089" y="11340"/>
                    <a:pt x="65124" y="11420"/>
                  </a:cubicBezTo>
                  <a:cubicBezTo>
                    <a:pt x="65118" y="11408"/>
                    <a:pt x="65110" y="11402"/>
                    <a:pt x="65100" y="11402"/>
                  </a:cubicBezTo>
                  <a:cubicBezTo>
                    <a:pt x="65018" y="11402"/>
                    <a:pt x="64820" y="11751"/>
                    <a:pt x="64812" y="11973"/>
                  </a:cubicBezTo>
                  <a:cubicBezTo>
                    <a:pt x="64802" y="11966"/>
                    <a:pt x="64791" y="11962"/>
                    <a:pt x="64780" y="11962"/>
                  </a:cubicBezTo>
                  <a:cubicBezTo>
                    <a:pt x="64762" y="11962"/>
                    <a:pt x="64741" y="11972"/>
                    <a:pt x="64714" y="12000"/>
                  </a:cubicBezTo>
                  <a:cubicBezTo>
                    <a:pt x="64678" y="12026"/>
                    <a:pt x="64330" y="12125"/>
                    <a:pt x="64455" y="12187"/>
                  </a:cubicBezTo>
                  <a:cubicBezTo>
                    <a:pt x="64461" y="12190"/>
                    <a:pt x="64474" y="12191"/>
                    <a:pt x="64493" y="12191"/>
                  </a:cubicBezTo>
                  <a:cubicBezTo>
                    <a:pt x="64539" y="12191"/>
                    <a:pt x="64617" y="12184"/>
                    <a:pt x="64686" y="12184"/>
                  </a:cubicBezTo>
                  <a:cubicBezTo>
                    <a:pt x="64759" y="12184"/>
                    <a:pt x="64821" y="12192"/>
                    <a:pt x="64821" y="12223"/>
                  </a:cubicBezTo>
                  <a:cubicBezTo>
                    <a:pt x="64821" y="12410"/>
                    <a:pt x="64429" y="12365"/>
                    <a:pt x="64411" y="12490"/>
                  </a:cubicBezTo>
                  <a:cubicBezTo>
                    <a:pt x="64384" y="12687"/>
                    <a:pt x="64598" y="12820"/>
                    <a:pt x="64634" y="13052"/>
                  </a:cubicBezTo>
                  <a:cubicBezTo>
                    <a:pt x="64643" y="13142"/>
                    <a:pt x="64500" y="13936"/>
                    <a:pt x="64455" y="14016"/>
                  </a:cubicBezTo>
                  <a:cubicBezTo>
                    <a:pt x="64479" y="14016"/>
                    <a:pt x="64721" y="14064"/>
                    <a:pt x="64793" y="14064"/>
                  </a:cubicBezTo>
                  <a:cubicBezTo>
                    <a:pt x="64803" y="14064"/>
                    <a:pt x="64810" y="14063"/>
                    <a:pt x="64812" y="14060"/>
                  </a:cubicBezTo>
                  <a:cubicBezTo>
                    <a:pt x="64750" y="13855"/>
                    <a:pt x="64946" y="13302"/>
                    <a:pt x="65098" y="13302"/>
                  </a:cubicBezTo>
                  <a:cubicBezTo>
                    <a:pt x="65089" y="13328"/>
                    <a:pt x="65296" y="13856"/>
                    <a:pt x="65056" y="13856"/>
                  </a:cubicBezTo>
                  <a:cubicBezTo>
                    <a:pt x="65052" y="13856"/>
                    <a:pt x="65048" y="13856"/>
                    <a:pt x="65044" y="13855"/>
                  </a:cubicBezTo>
                  <a:cubicBezTo>
                    <a:pt x="64926" y="13855"/>
                    <a:pt x="65086" y="13594"/>
                    <a:pt x="65067" y="13594"/>
                  </a:cubicBezTo>
                  <a:lnTo>
                    <a:pt x="65067" y="13594"/>
                  </a:lnTo>
                  <a:cubicBezTo>
                    <a:pt x="65066" y="13594"/>
                    <a:pt x="65064" y="13594"/>
                    <a:pt x="65062" y="13597"/>
                  </a:cubicBezTo>
                  <a:cubicBezTo>
                    <a:pt x="65000" y="13668"/>
                    <a:pt x="64937" y="13739"/>
                    <a:pt x="64892" y="13820"/>
                  </a:cubicBezTo>
                  <a:cubicBezTo>
                    <a:pt x="64907" y="13815"/>
                    <a:pt x="64920" y="13813"/>
                    <a:pt x="64931" y="13813"/>
                  </a:cubicBezTo>
                  <a:cubicBezTo>
                    <a:pt x="65119" y="13813"/>
                    <a:pt x="64887" y="14423"/>
                    <a:pt x="64783" y="14423"/>
                  </a:cubicBezTo>
                  <a:cubicBezTo>
                    <a:pt x="64774" y="14423"/>
                    <a:pt x="64765" y="14419"/>
                    <a:pt x="64759" y="14408"/>
                  </a:cubicBezTo>
                  <a:lnTo>
                    <a:pt x="64759" y="14408"/>
                  </a:lnTo>
                  <a:cubicBezTo>
                    <a:pt x="64773" y="14433"/>
                    <a:pt x="64792" y="14443"/>
                    <a:pt x="64812" y="14443"/>
                  </a:cubicBezTo>
                  <a:cubicBezTo>
                    <a:pt x="64879" y="14443"/>
                    <a:pt x="64970" y="14339"/>
                    <a:pt x="65042" y="14339"/>
                  </a:cubicBezTo>
                  <a:cubicBezTo>
                    <a:pt x="65066" y="14339"/>
                    <a:pt x="65088" y="14351"/>
                    <a:pt x="65107" y="14382"/>
                  </a:cubicBezTo>
                  <a:lnTo>
                    <a:pt x="65107" y="14382"/>
                  </a:lnTo>
                  <a:cubicBezTo>
                    <a:pt x="65106" y="14381"/>
                    <a:pt x="65106" y="14381"/>
                    <a:pt x="65106" y="14381"/>
                  </a:cubicBezTo>
                  <a:cubicBezTo>
                    <a:pt x="65068" y="14381"/>
                    <a:pt x="63932" y="15061"/>
                    <a:pt x="64134" y="15140"/>
                  </a:cubicBezTo>
                  <a:cubicBezTo>
                    <a:pt x="64138" y="15141"/>
                    <a:pt x="64141" y="15141"/>
                    <a:pt x="64146" y="15141"/>
                  </a:cubicBezTo>
                  <a:cubicBezTo>
                    <a:pt x="64255" y="15141"/>
                    <a:pt x="64579" y="14819"/>
                    <a:pt x="64573" y="14785"/>
                  </a:cubicBezTo>
                  <a:lnTo>
                    <a:pt x="64573" y="14785"/>
                  </a:lnTo>
                  <a:cubicBezTo>
                    <a:pt x="64616" y="14856"/>
                    <a:pt x="64643" y="14944"/>
                    <a:pt x="64652" y="15024"/>
                  </a:cubicBezTo>
                  <a:cubicBezTo>
                    <a:pt x="64652" y="14997"/>
                    <a:pt x="64687" y="14703"/>
                    <a:pt x="64714" y="14685"/>
                  </a:cubicBezTo>
                  <a:cubicBezTo>
                    <a:pt x="64735" y="14674"/>
                    <a:pt x="64755" y="14669"/>
                    <a:pt x="64775" y="14669"/>
                  </a:cubicBezTo>
                  <a:cubicBezTo>
                    <a:pt x="64933" y="14669"/>
                    <a:pt x="65059" y="14979"/>
                    <a:pt x="65178" y="14979"/>
                  </a:cubicBezTo>
                  <a:cubicBezTo>
                    <a:pt x="65205" y="14979"/>
                    <a:pt x="65196" y="14524"/>
                    <a:pt x="65214" y="14506"/>
                  </a:cubicBezTo>
                  <a:cubicBezTo>
                    <a:pt x="65321" y="14578"/>
                    <a:pt x="65651" y="15202"/>
                    <a:pt x="65588" y="15425"/>
                  </a:cubicBezTo>
                  <a:cubicBezTo>
                    <a:pt x="65390" y="15332"/>
                    <a:pt x="65367" y="15010"/>
                    <a:pt x="65318" y="15010"/>
                  </a:cubicBezTo>
                  <a:cubicBezTo>
                    <a:pt x="65292" y="15010"/>
                    <a:pt x="65258" y="15100"/>
                    <a:pt x="65187" y="15363"/>
                  </a:cubicBezTo>
                  <a:cubicBezTo>
                    <a:pt x="65178" y="15363"/>
                    <a:pt x="65169" y="15364"/>
                    <a:pt x="65161" y="15364"/>
                  </a:cubicBezTo>
                  <a:cubicBezTo>
                    <a:pt x="65032" y="15364"/>
                    <a:pt x="64943" y="15300"/>
                    <a:pt x="64901" y="15167"/>
                  </a:cubicBezTo>
                  <a:lnTo>
                    <a:pt x="64901" y="15167"/>
                  </a:lnTo>
                  <a:cubicBezTo>
                    <a:pt x="64821" y="15470"/>
                    <a:pt x="65294" y="15488"/>
                    <a:pt x="65267" y="15755"/>
                  </a:cubicBezTo>
                  <a:cubicBezTo>
                    <a:pt x="65302" y="15684"/>
                    <a:pt x="65330" y="15655"/>
                    <a:pt x="65352" y="15655"/>
                  </a:cubicBezTo>
                  <a:cubicBezTo>
                    <a:pt x="65440" y="15655"/>
                    <a:pt x="65438" y="16107"/>
                    <a:pt x="65437" y="16107"/>
                  </a:cubicBezTo>
                  <a:cubicBezTo>
                    <a:pt x="65437" y="16107"/>
                    <a:pt x="65437" y="16103"/>
                    <a:pt x="65437" y="16094"/>
                  </a:cubicBezTo>
                  <a:cubicBezTo>
                    <a:pt x="65437" y="16070"/>
                    <a:pt x="65434" y="16060"/>
                    <a:pt x="65430" y="16060"/>
                  </a:cubicBezTo>
                  <a:cubicBezTo>
                    <a:pt x="65421" y="16060"/>
                    <a:pt x="65405" y="16117"/>
                    <a:pt x="65392" y="16193"/>
                  </a:cubicBezTo>
                  <a:cubicBezTo>
                    <a:pt x="65419" y="16175"/>
                    <a:pt x="65463" y="16157"/>
                    <a:pt x="65562" y="16148"/>
                  </a:cubicBezTo>
                  <a:cubicBezTo>
                    <a:pt x="65633" y="16380"/>
                    <a:pt x="65793" y="16879"/>
                    <a:pt x="65776" y="17102"/>
                  </a:cubicBezTo>
                  <a:cubicBezTo>
                    <a:pt x="65758" y="17433"/>
                    <a:pt x="65767" y="17299"/>
                    <a:pt x="65553" y="17629"/>
                  </a:cubicBezTo>
                  <a:cubicBezTo>
                    <a:pt x="65499" y="17709"/>
                    <a:pt x="64785" y="18842"/>
                    <a:pt x="64821" y="18851"/>
                  </a:cubicBezTo>
                  <a:cubicBezTo>
                    <a:pt x="64822" y="18851"/>
                    <a:pt x="64823" y="18851"/>
                    <a:pt x="64824" y="18851"/>
                  </a:cubicBezTo>
                  <a:cubicBezTo>
                    <a:pt x="64890" y="18851"/>
                    <a:pt x="65124" y="18556"/>
                    <a:pt x="65115" y="18503"/>
                  </a:cubicBezTo>
                  <a:cubicBezTo>
                    <a:pt x="65113" y="18500"/>
                    <a:pt x="65110" y="18499"/>
                    <a:pt x="65107" y="18499"/>
                  </a:cubicBezTo>
                  <a:cubicBezTo>
                    <a:pt x="65102" y="18499"/>
                    <a:pt x="65098" y="18503"/>
                    <a:pt x="65098" y="18503"/>
                  </a:cubicBezTo>
                  <a:cubicBezTo>
                    <a:pt x="65102" y="18499"/>
                    <a:pt x="65107" y="18496"/>
                    <a:pt x="65110" y="18496"/>
                  </a:cubicBezTo>
                  <a:cubicBezTo>
                    <a:pt x="65113" y="18496"/>
                    <a:pt x="65115" y="18499"/>
                    <a:pt x="65115" y="18503"/>
                  </a:cubicBezTo>
                  <a:cubicBezTo>
                    <a:pt x="65178" y="18503"/>
                    <a:pt x="65526" y="18824"/>
                    <a:pt x="65570" y="18887"/>
                  </a:cubicBezTo>
                  <a:cubicBezTo>
                    <a:pt x="65497" y="18716"/>
                    <a:pt x="65494" y="18656"/>
                    <a:pt x="65525" y="18656"/>
                  </a:cubicBezTo>
                  <a:cubicBezTo>
                    <a:pt x="65588" y="18656"/>
                    <a:pt x="65787" y="18901"/>
                    <a:pt x="65811" y="18967"/>
                  </a:cubicBezTo>
                  <a:cubicBezTo>
                    <a:pt x="65815" y="18974"/>
                    <a:pt x="65798" y="18977"/>
                    <a:pt x="65769" y="18977"/>
                  </a:cubicBezTo>
                  <a:cubicBezTo>
                    <a:pt x="65647" y="18977"/>
                    <a:pt x="65301" y="18926"/>
                    <a:pt x="65258" y="18905"/>
                  </a:cubicBezTo>
                  <a:lnTo>
                    <a:pt x="65258" y="18905"/>
                  </a:lnTo>
                  <a:cubicBezTo>
                    <a:pt x="65276" y="18985"/>
                    <a:pt x="65285" y="19698"/>
                    <a:pt x="65303" y="19716"/>
                  </a:cubicBezTo>
                  <a:cubicBezTo>
                    <a:pt x="65847" y="20073"/>
                    <a:pt x="65294" y="19975"/>
                    <a:pt x="65294" y="20305"/>
                  </a:cubicBezTo>
                  <a:cubicBezTo>
                    <a:pt x="65294" y="20333"/>
                    <a:pt x="65314" y="20345"/>
                    <a:pt x="65342" y="20345"/>
                  </a:cubicBezTo>
                  <a:cubicBezTo>
                    <a:pt x="65401" y="20345"/>
                    <a:pt x="65493" y="20292"/>
                    <a:pt x="65481" y="20243"/>
                  </a:cubicBezTo>
                  <a:lnTo>
                    <a:pt x="65481" y="20243"/>
                  </a:lnTo>
                  <a:cubicBezTo>
                    <a:pt x="65570" y="20609"/>
                    <a:pt x="65428" y="20814"/>
                    <a:pt x="65276" y="20974"/>
                  </a:cubicBezTo>
                  <a:cubicBezTo>
                    <a:pt x="65446" y="21108"/>
                    <a:pt x="65776" y="21670"/>
                    <a:pt x="65347" y="21688"/>
                  </a:cubicBezTo>
                  <a:cubicBezTo>
                    <a:pt x="65383" y="21697"/>
                    <a:pt x="65731" y="21804"/>
                    <a:pt x="65579" y="21920"/>
                  </a:cubicBezTo>
                  <a:cubicBezTo>
                    <a:pt x="65548" y="21944"/>
                    <a:pt x="65523" y="21954"/>
                    <a:pt x="65503" y="21954"/>
                  </a:cubicBezTo>
                  <a:cubicBezTo>
                    <a:pt x="65423" y="21954"/>
                    <a:pt x="65418" y="21803"/>
                    <a:pt x="65379" y="21803"/>
                  </a:cubicBezTo>
                  <a:cubicBezTo>
                    <a:pt x="65378" y="21803"/>
                    <a:pt x="65376" y="21803"/>
                    <a:pt x="65374" y="21804"/>
                  </a:cubicBezTo>
                  <a:cubicBezTo>
                    <a:pt x="65259" y="21910"/>
                    <a:pt x="65152" y="22026"/>
                    <a:pt x="65072" y="22159"/>
                  </a:cubicBezTo>
                  <a:lnTo>
                    <a:pt x="65072" y="22159"/>
                  </a:lnTo>
                  <a:cubicBezTo>
                    <a:pt x="65096" y="22137"/>
                    <a:pt x="65536" y="22027"/>
                    <a:pt x="65588" y="22018"/>
                  </a:cubicBezTo>
                  <a:lnTo>
                    <a:pt x="65588" y="22018"/>
                  </a:lnTo>
                  <a:cubicBezTo>
                    <a:pt x="65597" y="22080"/>
                    <a:pt x="65633" y="22402"/>
                    <a:pt x="65544" y="22428"/>
                  </a:cubicBezTo>
                  <a:cubicBezTo>
                    <a:pt x="65428" y="22393"/>
                    <a:pt x="65321" y="22330"/>
                    <a:pt x="65223" y="22241"/>
                  </a:cubicBezTo>
                  <a:lnTo>
                    <a:pt x="65223" y="22241"/>
                  </a:lnTo>
                  <a:cubicBezTo>
                    <a:pt x="65214" y="22250"/>
                    <a:pt x="65740" y="22892"/>
                    <a:pt x="65267" y="22892"/>
                  </a:cubicBezTo>
                  <a:cubicBezTo>
                    <a:pt x="65267" y="22961"/>
                    <a:pt x="65310" y="22974"/>
                    <a:pt x="65361" y="22974"/>
                  </a:cubicBezTo>
                  <a:cubicBezTo>
                    <a:pt x="65391" y="22974"/>
                    <a:pt x="65424" y="22969"/>
                    <a:pt x="65453" y="22969"/>
                  </a:cubicBezTo>
                  <a:cubicBezTo>
                    <a:pt x="65494" y="22969"/>
                    <a:pt x="65526" y="22979"/>
                    <a:pt x="65526" y="23026"/>
                  </a:cubicBezTo>
                  <a:cubicBezTo>
                    <a:pt x="65526" y="22892"/>
                    <a:pt x="65526" y="22758"/>
                    <a:pt x="65535" y="22634"/>
                  </a:cubicBezTo>
                  <a:cubicBezTo>
                    <a:pt x="65695" y="22651"/>
                    <a:pt x="65633" y="23472"/>
                    <a:pt x="65642" y="23579"/>
                  </a:cubicBezTo>
                  <a:cubicBezTo>
                    <a:pt x="65584" y="23562"/>
                    <a:pt x="65472" y="23491"/>
                    <a:pt x="65387" y="23491"/>
                  </a:cubicBezTo>
                  <a:cubicBezTo>
                    <a:pt x="65342" y="23491"/>
                    <a:pt x="65304" y="23511"/>
                    <a:pt x="65285" y="23570"/>
                  </a:cubicBezTo>
                  <a:cubicBezTo>
                    <a:pt x="65258" y="23633"/>
                    <a:pt x="65660" y="23758"/>
                    <a:pt x="65669" y="23882"/>
                  </a:cubicBezTo>
                  <a:cubicBezTo>
                    <a:pt x="65643" y="23850"/>
                    <a:pt x="65623" y="23837"/>
                    <a:pt x="65608" y="23837"/>
                  </a:cubicBezTo>
                  <a:cubicBezTo>
                    <a:pt x="65537" y="23837"/>
                    <a:pt x="65581" y="24155"/>
                    <a:pt x="65588" y="24221"/>
                  </a:cubicBezTo>
                  <a:cubicBezTo>
                    <a:pt x="65642" y="24516"/>
                    <a:pt x="65535" y="24409"/>
                    <a:pt x="65767" y="24489"/>
                  </a:cubicBezTo>
                  <a:cubicBezTo>
                    <a:pt x="65785" y="24605"/>
                    <a:pt x="65785" y="24721"/>
                    <a:pt x="65767" y="24828"/>
                  </a:cubicBezTo>
                  <a:lnTo>
                    <a:pt x="65767" y="24828"/>
                  </a:lnTo>
                  <a:cubicBezTo>
                    <a:pt x="65764" y="24823"/>
                    <a:pt x="65627" y="24802"/>
                    <a:pt x="65482" y="24802"/>
                  </a:cubicBezTo>
                  <a:cubicBezTo>
                    <a:pt x="65314" y="24802"/>
                    <a:pt x="65137" y="24830"/>
                    <a:pt x="65151" y="24944"/>
                  </a:cubicBezTo>
                  <a:cubicBezTo>
                    <a:pt x="65149" y="24913"/>
                    <a:pt x="65172" y="24901"/>
                    <a:pt x="65209" y="24901"/>
                  </a:cubicBezTo>
                  <a:cubicBezTo>
                    <a:pt x="65314" y="24901"/>
                    <a:pt x="65527" y="24994"/>
                    <a:pt x="65606" y="25033"/>
                  </a:cubicBezTo>
                  <a:cubicBezTo>
                    <a:pt x="65624" y="25033"/>
                    <a:pt x="65633" y="25033"/>
                    <a:pt x="65642" y="25042"/>
                  </a:cubicBezTo>
                  <a:cubicBezTo>
                    <a:pt x="65642" y="25045"/>
                    <a:pt x="65640" y="25046"/>
                    <a:pt x="65638" y="25046"/>
                  </a:cubicBezTo>
                  <a:cubicBezTo>
                    <a:pt x="65631" y="25046"/>
                    <a:pt x="65619" y="25040"/>
                    <a:pt x="65606" y="25033"/>
                  </a:cubicBezTo>
                  <a:cubicBezTo>
                    <a:pt x="65311" y="25107"/>
                    <a:pt x="65189" y="25278"/>
                    <a:pt x="65475" y="25278"/>
                  </a:cubicBezTo>
                  <a:cubicBezTo>
                    <a:pt x="65501" y="25278"/>
                    <a:pt x="65529" y="25277"/>
                    <a:pt x="65562" y="25274"/>
                  </a:cubicBezTo>
                  <a:lnTo>
                    <a:pt x="65562" y="25274"/>
                  </a:lnTo>
                  <a:cubicBezTo>
                    <a:pt x="65686" y="25470"/>
                    <a:pt x="65098" y="25783"/>
                    <a:pt x="65062" y="25988"/>
                  </a:cubicBezTo>
                  <a:cubicBezTo>
                    <a:pt x="65107" y="25997"/>
                    <a:pt x="65151" y="26015"/>
                    <a:pt x="65187" y="26041"/>
                  </a:cubicBezTo>
                  <a:cubicBezTo>
                    <a:pt x="64814" y="26212"/>
                    <a:pt x="65075" y="26404"/>
                    <a:pt x="65233" y="26404"/>
                  </a:cubicBezTo>
                  <a:cubicBezTo>
                    <a:pt x="65248" y="26404"/>
                    <a:pt x="65263" y="26402"/>
                    <a:pt x="65276" y="26398"/>
                  </a:cubicBezTo>
                  <a:cubicBezTo>
                    <a:pt x="65292" y="26220"/>
                    <a:pt x="65360" y="26137"/>
                    <a:pt x="65473" y="26137"/>
                  </a:cubicBezTo>
                  <a:cubicBezTo>
                    <a:pt x="65484" y="26137"/>
                    <a:pt x="65496" y="26138"/>
                    <a:pt x="65508" y="26139"/>
                  </a:cubicBezTo>
                  <a:cubicBezTo>
                    <a:pt x="65512" y="26135"/>
                    <a:pt x="65515" y="26133"/>
                    <a:pt x="65516" y="26133"/>
                  </a:cubicBezTo>
                  <a:cubicBezTo>
                    <a:pt x="65517" y="26133"/>
                    <a:pt x="65517" y="26135"/>
                    <a:pt x="65517" y="26139"/>
                  </a:cubicBezTo>
                  <a:lnTo>
                    <a:pt x="65508" y="26139"/>
                  </a:lnTo>
                  <a:cubicBezTo>
                    <a:pt x="65490" y="26175"/>
                    <a:pt x="65454" y="26461"/>
                    <a:pt x="65463" y="26568"/>
                  </a:cubicBezTo>
                  <a:lnTo>
                    <a:pt x="65526" y="26568"/>
                  </a:lnTo>
                  <a:cubicBezTo>
                    <a:pt x="65535" y="26541"/>
                    <a:pt x="65562" y="26496"/>
                    <a:pt x="65579" y="26425"/>
                  </a:cubicBezTo>
                  <a:lnTo>
                    <a:pt x="65579" y="26425"/>
                  </a:lnTo>
                  <a:cubicBezTo>
                    <a:pt x="65695" y="26523"/>
                    <a:pt x="65615" y="26568"/>
                    <a:pt x="65526" y="26568"/>
                  </a:cubicBezTo>
                  <a:cubicBezTo>
                    <a:pt x="65509" y="26601"/>
                    <a:pt x="65497" y="26615"/>
                    <a:pt x="65487" y="26615"/>
                  </a:cubicBezTo>
                  <a:cubicBezTo>
                    <a:pt x="65475" y="26615"/>
                    <a:pt x="65468" y="26596"/>
                    <a:pt x="65463" y="26568"/>
                  </a:cubicBezTo>
                  <a:cubicBezTo>
                    <a:pt x="65392" y="26568"/>
                    <a:pt x="65321" y="26550"/>
                    <a:pt x="65347" y="26532"/>
                  </a:cubicBezTo>
                  <a:lnTo>
                    <a:pt x="65347" y="26532"/>
                  </a:lnTo>
                  <a:cubicBezTo>
                    <a:pt x="65330" y="26543"/>
                    <a:pt x="65309" y="26547"/>
                    <a:pt x="65286" y="26547"/>
                  </a:cubicBezTo>
                  <a:cubicBezTo>
                    <a:pt x="65254" y="26547"/>
                    <a:pt x="65220" y="26541"/>
                    <a:pt x="65188" y="26541"/>
                  </a:cubicBezTo>
                  <a:cubicBezTo>
                    <a:pt x="65168" y="26541"/>
                    <a:pt x="65149" y="26543"/>
                    <a:pt x="65133" y="26550"/>
                  </a:cubicBezTo>
                  <a:cubicBezTo>
                    <a:pt x="64919" y="26648"/>
                    <a:pt x="65142" y="26898"/>
                    <a:pt x="64741" y="26916"/>
                  </a:cubicBezTo>
                  <a:cubicBezTo>
                    <a:pt x="64803" y="27121"/>
                    <a:pt x="65053" y="27103"/>
                    <a:pt x="65205" y="27201"/>
                  </a:cubicBezTo>
                  <a:cubicBezTo>
                    <a:pt x="65170" y="27305"/>
                    <a:pt x="65094" y="27368"/>
                    <a:pt x="65029" y="27368"/>
                  </a:cubicBezTo>
                  <a:cubicBezTo>
                    <a:pt x="64976" y="27368"/>
                    <a:pt x="64931" y="27328"/>
                    <a:pt x="64919" y="27237"/>
                  </a:cubicBezTo>
                  <a:cubicBezTo>
                    <a:pt x="64901" y="27362"/>
                    <a:pt x="64696" y="27415"/>
                    <a:pt x="64696" y="27558"/>
                  </a:cubicBezTo>
                  <a:cubicBezTo>
                    <a:pt x="64696" y="27616"/>
                    <a:pt x="64708" y="27634"/>
                    <a:pt x="64723" y="27634"/>
                  </a:cubicBezTo>
                  <a:cubicBezTo>
                    <a:pt x="64748" y="27634"/>
                    <a:pt x="64782" y="27586"/>
                    <a:pt x="64789" y="27586"/>
                  </a:cubicBezTo>
                  <a:lnTo>
                    <a:pt x="64789" y="27586"/>
                  </a:lnTo>
                  <a:cubicBezTo>
                    <a:pt x="64796" y="27586"/>
                    <a:pt x="64784" y="27620"/>
                    <a:pt x="64732" y="27745"/>
                  </a:cubicBezTo>
                  <a:cubicBezTo>
                    <a:pt x="64901" y="27603"/>
                    <a:pt x="65231" y="27647"/>
                    <a:pt x="65437" y="27540"/>
                  </a:cubicBezTo>
                  <a:cubicBezTo>
                    <a:pt x="65437" y="27540"/>
                    <a:pt x="65454" y="27888"/>
                    <a:pt x="65446" y="27915"/>
                  </a:cubicBezTo>
                  <a:cubicBezTo>
                    <a:pt x="65454" y="27879"/>
                    <a:pt x="65406" y="27861"/>
                    <a:pt x="65348" y="27861"/>
                  </a:cubicBezTo>
                  <a:cubicBezTo>
                    <a:pt x="65278" y="27861"/>
                    <a:pt x="65193" y="27888"/>
                    <a:pt x="65178" y="27941"/>
                  </a:cubicBezTo>
                  <a:cubicBezTo>
                    <a:pt x="65115" y="28147"/>
                    <a:pt x="65267" y="28263"/>
                    <a:pt x="65267" y="28486"/>
                  </a:cubicBezTo>
                  <a:cubicBezTo>
                    <a:pt x="65267" y="28602"/>
                    <a:pt x="65651" y="28780"/>
                    <a:pt x="65669" y="28967"/>
                  </a:cubicBezTo>
                  <a:cubicBezTo>
                    <a:pt x="65606" y="29002"/>
                    <a:pt x="65553" y="29016"/>
                    <a:pt x="65507" y="29016"/>
                  </a:cubicBezTo>
                  <a:cubicBezTo>
                    <a:pt x="65335" y="29016"/>
                    <a:pt x="65254" y="28819"/>
                    <a:pt x="65107" y="28700"/>
                  </a:cubicBezTo>
                  <a:lnTo>
                    <a:pt x="65107" y="28700"/>
                  </a:lnTo>
                  <a:cubicBezTo>
                    <a:pt x="65107" y="28700"/>
                    <a:pt x="65107" y="28700"/>
                    <a:pt x="65107" y="28700"/>
                  </a:cubicBezTo>
                  <a:cubicBezTo>
                    <a:pt x="65106" y="28700"/>
                    <a:pt x="64782" y="28393"/>
                    <a:pt x="64665" y="28393"/>
                  </a:cubicBezTo>
                  <a:cubicBezTo>
                    <a:pt x="64634" y="28393"/>
                    <a:pt x="64617" y="28415"/>
                    <a:pt x="64625" y="28468"/>
                  </a:cubicBezTo>
                  <a:cubicBezTo>
                    <a:pt x="64634" y="28486"/>
                    <a:pt x="65142" y="29137"/>
                    <a:pt x="65160" y="29190"/>
                  </a:cubicBezTo>
                  <a:cubicBezTo>
                    <a:pt x="65174" y="29121"/>
                    <a:pt x="65194" y="29093"/>
                    <a:pt x="65216" y="29093"/>
                  </a:cubicBezTo>
                  <a:cubicBezTo>
                    <a:pt x="65289" y="29093"/>
                    <a:pt x="65382" y="29404"/>
                    <a:pt x="65347" y="29494"/>
                  </a:cubicBezTo>
                  <a:cubicBezTo>
                    <a:pt x="65470" y="29705"/>
                    <a:pt x="65905" y="30252"/>
                    <a:pt x="65458" y="30252"/>
                  </a:cubicBezTo>
                  <a:cubicBezTo>
                    <a:pt x="65451" y="30252"/>
                    <a:pt x="65444" y="30252"/>
                    <a:pt x="65437" y="30252"/>
                  </a:cubicBezTo>
                  <a:lnTo>
                    <a:pt x="65437" y="30252"/>
                  </a:lnTo>
                  <a:cubicBezTo>
                    <a:pt x="65490" y="30395"/>
                    <a:pt x="65517" y="30538"/>
                    <a:pt x="65526" y="30689"/>
                  </a:cubicBezTo>
                  <a:cubicBezTo>
                    <a:pt x="65446" y="30805"/>
                    <a:pt x="65356" y="30912"/>
                    <a:pt x="65267" y="31019"/>
                  </a:cubicBezTo>
                  <a:cubicBezTo>
                    <a:pt x="65249" y="31126"/>
                    <a:pt x="65562" y="31126"/>
                    <a:pt x="65597" y="31207"/>
                  </a:cubicBezTo>
                  <a:cubicBezTo>
                    <a:pt x="65740" y="31555"/>
                    <a:pt x="65651" y="31599"/>
                    <a:pt x="65517" y="31813"/>
                  </a:cubicBezTo>
                  <a:cubicBezTo>
                    <a:pt x="65479" y="31872"/>
                    <a:pt x="65429" y="31887"/>
                    <a:pt x="65380" y="31887"/>
                  </a:cubicBezTo>
                  <a:cubicBezTo>
                    <a:pt x="65328" y="31887"/>
                    <a:pt x="65277" y="31870"/>
                    <a:pt x="65241" y="31870"/>
                  </a:cubicBezTo>
                  <a:cubicBezTo>
                    <a:pt x="65191" y="31870"/>
                    <a:pt x="65169" y="31902"/>
                    <a:pt x="65214" y="32054"/>
                  </a:cubicBezTo>
                  <a:lnTo>
                    <a:pt x="65214" y="32054"/>
                  </a:lnTo>
                  <a:cubicBezTo>
                    <a:pt x="65213" y="32052"/>
                    <a:pt x="65217" y="32051"/>
                    <a:pt x="65225" y="32051"/>
                  </a:cubicBezTo>
                  <a:cubicBezTo>
                    <a:pt x="65309" y="32051"/>
                    <a:pt x="65827" y="32168"/>
                    <a:pt x="65892" y="32241"/>
                  </a:cubicBezTo>
                  <a:cubicBezTo>
                    <a:pt x="65856" y="32230"/>
                    <a:pt x="65828" y="32225"/>
                    <a:pt x="65806" y="32225"/>
                  </a:cubicBezTo>
                  <a:cubicBezTo>
                    <a:pt x="65605" y="32225"/>
                    <a:pt x="65943" y="32665"/>
                    <a:pt x="65821" y="32665"/>
                  </a:cubicBezTo>
                  <a:cubicBezTo>
                    <a:pt x="65791" y="32665"/>
                    <a:pt x="65733" y="32638"/>
                    <a:pt x="65633" y="32571"/>
                  </a:cubicBezTo>
                  <a:lnTo>
                    <a:pt x="65633" y="32571"/>
                  </a:lnTo>
                  <a:cubicBezTo>
                    <a:pt x="65517" y="32616"/>
                    <a:pt x="65642" y="32902"/>
                    <a:pt x="65713" y="32919"/>
                  </a:cubicBezTo>
                  <a:cubicBezTo>
                    <a:pt x="65724" y="32923"/>
                    <a:pt x="65734" y="32925"/>
                    <a:pt x="65743" y="32925"/>
                  </a:cubicBezTo>
                  <a:cubicBezTo>
                    <a:pt x="65849" y="32925"/>
                    <a:pt x="65893" y="32706"/>
                    <a:pt x="66028" y="32706"/>
                  </a:cubicBezTo>
                  <a:cubicBezTo>
                    <a:pt x="66053" y="32706"/>
                    <a:pt x="66082" y="32714"/>
                    <a:pt x="66115" y="32732"/>
                  </a:cubicBezTo>
                  <a:cubicBezTo>
                    <a:pt x="66106" y="33009"/>
                    <a:pt x="65615" y="33035"/>
                    <a:pt x="65990" y="33330"/>
                  </a:cubicBezTo>
                  <a:cubicBezTo>
                    <a:pt x="65990" y="33371"/>
                    <a:pt x="65961" y="33383"/>
                    <a:pt x="65920" y="33383"/>
                  </a:cubicBezTo>
                  <a:cubicBezTo>
                    <a:pt x="65858" y="33383"/>
                    <a:pt x="65767" y="33356"/>
                    <a:pt x="65703" y="33356"/>
                  </a:cubicBezTo>
                  <a:cubicBezTo>
                    <a:pt x="65651" y="33356"/>
                    <a:pt x="65615" y="33373"/>
                    <a:pt x="65624" y="33437"/>
                  </a:cubicBezTo>
                  <a:cubicBezTo>
                    <a:pt x="65624" y="33437"/>
                    <a:pt x="65624" y="33437"/>
                    <a:pt x="65624" y="33437"/>
                  </a:cubicBezTo>
                  <a:cubicBezTo>
                    <a:pt x="65633" y="33437"/>
                    <a:pt x="65995" y="33803"/>
                    <a:pt x="65713" y="33829"/>
                  </a:cubicBezTo>
                  <a:cubicBezTo>
                    <a:pt x="65698" y="33829"/>
                    <a:pt x="65448" y="33551"/>
                    <a:pt x="65360" y="33551"/>
                  </a:cubicBezTo>
                  <a:cubicBezTo>
                    <a:pt x="65342" y="33551"/>
                    <a:pt x="65331" y="33562"/>
                    <a:pt x="65330" y="33588"/>
                  </a:cubicBezTo>
                  <a:cubicBezTo>
                    <a:pt x="65321" y="33740"/>
                    <a:pt x="65740" y="33945"/>
                    <a:pt x="65731" y="33972"/>
                  </a:cubicBezTo>
                  <a:cubicBezTo>
                    <a:pt x="65722" y="34222"/>
                    <a:pt x="65454" y="34106"/>
                    <a:pt x="65347" y="34249"/>
                  </a:cubicBezTo>
                  <a:cubicBezTo>
                    <a:pt x="65249" y="34365"/>
                    <a:pt x="65419" y="34481"/>
                    <a:pt x="65321" y="34605"/>
                  </a:cubicBezTo>
                  <a:cubicBezTo>
                    <a:pt x="65142" y="34855"/>
                    <a:pt x="65000" y="34641"/>
                    <a:pt x="64884" y="35060"/>
                  </a:cubicBezTo>
                  <a:cubicBezTo>
                    <a:pt x="64768" y="35462"/>
                    <a:pt x="65276" y="35819"/>
                    <a:pt x="64687" y="35917"/>
                  </a:cubicBezTo>
                  <a:cubicBezTo>
                    <a:pt x="64616" y="35979"/>
                    <a:pt x="65062" y="36086"/>
                    <a:pt x="65071" y="36095"/>
                  </a:cubicBezTo>
                  <a:cubicBezTo>
                    <a:pt x="64999" y="36240"/>
                    <a:pt x="64997" y="36275"/>
                    <a:pt x="65044" y="36275"/>
                  </a:cubicBezTo>
                  <a:cubicBezTo>
                    <a:pt x="65088" y="36275"/>
                    <a:pt x="65173" y="36244"/>
                    <a:pt x="65282" y="36244"/>
                  </a:cubicBezTo>
                  <a:cubicBezTo>
                    <a:pt x="65300" y="36244"/>
                    <a:pt x="65319" y="36245"/>
                    <a:pt x="65339" y="36247"/>
                  </a:cubicBezTo>
                  <a:cubicBezTo>
                    <a:pt x="65102" y="36641"/>
                    <a:pt x="64307" y="36931"/>
                    <a:pt x="63910" y="36931"/>
                  </a:cubicBezTo>
                  <a:cubicBezTo>
                    <a:pt x="63858" y="36931"/>
                    <a:pt x="63813" y="36926"/>
                    <a:pt x="63777" y="36916"/>
                  </a:cubicBezTo>
                  <a:cubicBezTo>
                    <a:pt x="63795" y="36809"/>
                    <a:pt x="63751" y="36747"/>
                    <a:pt x="63644" y="36711"/>
                  </a:cubicBezTo>
                  <a:lnTo>
                    <a:pt x="63644" y="36711"/>
                  </a:lnTo>
                  <a:cubicBezTo>
                    <a:pt x="63608" y="36711"/>
                    <a:pt x="63635" y="36871"/>
                    <a:pt x="63652" y="36880"/>
                  </a:cubicBezTo>
                  <a:cubicBezTo>
                    <a:pt x="63628" y="36872"/>
                    <a:pt x="63441" y="36835"/>
                    <a:pt x="63361" y="36835"/>
                  </a:cubicBezTo>
                  <a:cubicBezTo>
                    <a:pt x="63353" y="36835"/>
                    <a:pt x="63346" y="36835"/>
                    <a:pt x="63340" y="36836"/>
                  </a:cubicBezTo>
                  <a:cubicBezTo>
                    <a:pt x="63330" y="36836"/>
                    <a:pt x="63318" y="36837"/>
                    <a:pt x="63305" y="36837"/>
                  </a:cubicBezTo>
                  <a:cubicBezTo>
                    <a:pt x="63122" y="36837"/>
                    <a:pt x="62716" y="36779"/>
                    <a:pt x="62591" y="36738"/>
                  </a:cubicBezTo>
                  <a:cubicBezTo>
                    <a:pt x="62813" y="36679"/>
                    <a:pt x="62640" y="36555"/>
                    <a:pt x="62522" y="36555"/>
                  </a:cubicBezTo>
                  <a:cubicBezTo>
                    <a:pt x="62461" y="36555"/>
                    <a:pt x="62414" y="36589"/>
                    <a:pt x="62448" y="36684"/>
                  </a:cubicBezTo>
                  <a:cubicBezTo>
                    <a:pt x="62305" y="36631"/>
                    <a:pt x="62288" y="36408"/>
                    <a:pt x="62314" y="36265"/>
                  </a:cubicBezTo>
                  <a:lnTo>
                    <a:pt x="62314" y="36265"/>
                  </a:lnTo>
                  <a:cubicBezTo>
                    <a:pt x="62056" y="36631"/>
                    <a:pt x="61101" y="36755"/>
                    <a:pt x="60682" y="36764"/>
                  </a:cubicBezTo>
                  <a:cubicBezTo>
                    <a:pt x="60787" y="36655"/>
                    <a:pt x="60703" y="36627"/>
                    <a:pt x="60575" y="36627"/>
                  </a:cubicBezTo>
                  <a:cubicBezTo>
                    <a:pt x="60441" y="36627"/>
                    <a:pt x="60259" y="36657"/>
                    <a:pt x="60191" y="36657"/>
                  </a:cubicBezTo>
                  <a:cubicBezTo>
                    <a:pt x="59827" y="36657"/>
                    <a:pt x="59453" y="36642"/>
                    <a:pt x="59079" y="36642"/>
                  </a:cubicBezTo>
                  <a:cubicBezTo>
                    <a:pt x="58519" y="36642"/>
                    <a:pt x="57959" y="36677"/>
                    <a:pt x="57434" y="36854"/>
                  </a:cubicBezTo>
                  <a:cubicBezTo>
                    <a:pt x="57586" y="36702"/>
                    <a:pt x="57649" y="36559"/>
                    <a:pt x="57434" y="36425"/>
                  </a:cubicBezTo>
                  <a:cubicBezTo>
                    <a:pt x="57434" y="36783"/>
                    <a:pt x="57064" y="36838"/>
                    <a:pt x="56733" y="36838"/>
                  </a:cubicBezTo>
                  <a:cubicBezTo>
                    <a:pt x="56584" y="36838"/>
                    <a:pt x="56443" y="36827"/>
                    <a:pt x="56346" y="36827"/>
                  </a:cubicBezTo>
                  <a:cubicBezTo>
                    <a:pt x="56411" y="36762"/>
                    <a:pt x="56476" y="36743"/>
                    <a:pt x="56542" y="36743"/>
                  </a:cubicBezTo>
                  <a:cubicBezTo>
                    <a:pt x="56648" y="36743"/>
                    <a:pt x="56756" y="36792"/>
                    <a:pt x="56871" y="36792"/>
                  </a:cubicBezTo>
                  <a:cubicBezTo>
                    <a:pt x="56935" y="36792"/>
                    <a:pt x="57001" y="36776"/>
                    <a:pt x="57069" y="36729"/>
                  </a:cubicBezTo>
                  <a:cubicBezTo>
                    <a:pt x="57158" y="36666"/>
                    <a:pt x="56774" y="36470"/>
                    <a:pt x="56756" y="36416"/>
                  </a:cubicBezTo>
                  <a:cubicBezTo>
                    <a:pt x="56723" y="36550"/>
                    <a:pt x="56696" y="36600"/>
                    <a:pt x="56673" y="36600"/>
                  </a:cubicBezTo>
                  <a:cubicBezTo>
                    <a:pt x="56630" y="36600"/>
                    <a:pt x="56605" y="36412"/>
                    <a:pt x="56587" y="36283"/>
                  </a:cubicBezTo>
                  <a:cubicBezTo>
                    <a:pt x="56507" y="36425"/>
                    <a:pt x="56043" y="36506"/>
                    <a:pt x="56266" y="36827"/>
                  </a:cubicBezTo>
                  <a:lnTo>
                    <a:pt x="55962" y="36827"/>
                  </a:lnTo>
                  <a:cubicBezTo>
                    <a:pt x="56061" y="36648"/>
                    <a:pt x="56007" y="36452"/>
                    <a:pt x="55775" y="36399"/>
                  </a:cubicBezTo>
                  <a:cubicBezTo>
                    <a:pt x="55760" y="36395"/>
                    <a:pt x="55746" y="36394"/>
                    <a:pt x="55732" y="36394"/>
                  </a:cubicBezTo>
                  <a:cubicBezTo>
                    <a:pt x="55522" y="36394"/>
                    <a:pt x="55364" y="36743"/>
                    <a:pt x="55222" y="36818"/>
                  </a:cubicBezTo>
                  <a:cubicBezTo>
                    <a:pt x="55177" y="36800"/>
                    <a:pt x="55151" y="36764"/>
                    <a:pt x="55151" y="36711"/>
                  </a:cubicBezTo>
                  <a:cubicBezTo>
                    <a:pt x="55079" y="36755"/>
                    <a:pt x="55017" y="36800"/>
                    <a:pt x="54937" y="36827"/>
                  </a:cubicBezTo>
                  <a:cubicBezTo>
                    <a:pt x="54990" y="36666"/>
                    <a:pt x="55463" y="36256"/>
                    <a:pt x="55177" y="36077"/>
                  </a:cubicBezTo>
                  <a:lnTo>
                    <a:pt x="55177" y="36077"/>
                  </a:lnTo>
                  <a:cubicBezTo>
                    <a:pt x="55120" y="36174"/>
                    <a:pt x="55011" y="36210"/>
                    <a:pt x="54926" y="36210"/>
                  </a:cubicBezTo>
                  <a:cubicBezTo>
                    <a:pt x="54838" y="36210"/>
                    <a:pt x="54775" y="36172"/>
                    <a:pt x="54821" y="36122"/>
                  </a:cubicBezTo>
                  <a:lnTo>
                    <a:pt x="54821" y="36122"/>
                  </a:lnTo>
                  <a:cubicBezTo>
                    <a:pt x="54669" y="36184"/>
                    <a:pt x="54517" y="36220"/>
                    <a:pt x="54357" y="36220"/>
                  </a:cubicBezTo>
                  <a:cubicBezTo>
                    <a:pt x="54455" y="36381"/>
                    <a:pt x="54143" y="36229"/>
                    <a:pt x="54473" y="36399"/>
                  </a:cubicBezTo>
                  <a:cubicBezTo>
                    <a:pt x="54473" y="36470"/>
                    <a:pt x="54401" y="36494"/>
                    <a:pt x="54309" y="36494"/>
                  </a:cubicBezTo>
                  <a:cubicBezTo>
                    <a:pt x="54263" y="36494"/>
                    <a:pt x="54211" y="36488"/>
                    <a:pt x="54160" y="36479"/>
                  </a:cubicBezTo>
                  <a:cubicBezTo>
                    <a:pt x="54147" y="36481"/>
                    <a:pt x="54132" y="36482"/>
                    <a:pt x="54115" y="36482"/>
                  </a:cubicBezTo>
                  <a:cubicBezTo>
                    <a:pt x="54065" y="36482"/>
                    <a:pt x="54000" y="36472"/>
                    <a:pt x="53920" y="36452"/>
                  </a:cubicBezTo>
                  <a:cubicBezTo>
                    <a:pt x="53921" y="36451"/>
                    <a:pt x="53924" y="36450"/>
                    <a:pt x="53929" y="36450"/>
                  </a:cubicBezTo>
                  <a:cubicBezTo>
                    <a:pt x="53961" y="36450"/>
                    <a:pt x="54061" y="36471"/>
                    <a:pt x="54160" y="36479"/>
                  </a:cubicBezTo>
                  <a:cubicBezTo>
                    <a:pt x="54241" y="36470"/>
                    <a:pt x="54276" y="36416"/>
                    <a:pt x="54259" y="36318"/>
                  </a:cubicBezTo>
                  <a:cubicBezTo>
                    <a:pt x="54191" y="36255"/>
                    <a:pt x="54121" y="36230"/>
                    <a:pt x="54054" y="36230"/>
                  </a:cubicBezTo>
                  <a:cubicBezTo>
                    <a:pt x="53821" y="36230"/>
                    <a:pt x="53635" y="36534"/>
                    <a:pt x="53795" y="36541"/>
                  </a:cubicBezTo>
                  <a:cubicBezTo>
                    <a:pt x="53779" y="36541"/>
                    <a:pt x="53762" y="36540"/>
                    <a:pt x="53742" y="36540"/>
                  </a:cubicBezTo>
                  <a:cubicBezTo>
                    <a:pt x="53495" y="36540"/>
                    <a:pt x="52972" y="36593"/>
                    <a:pt x="53063" y="36684"/>
                  </a:cubicBezTo>
                  <a:cubicBezTo>
                    <a:pt x="53019" y="36684"/>
                    <a:pt x="52876" y="36595"/>
                    <a:pt x="52760" y="36523"/>
                  </a:cubicBezTo>
                  <a:cubicBezTo>
                    <a:pt x="52688" y="36577"/>
                    <a:pt x="52608" y="36622"/>
                    <a:pt x="52528" y="36666"/>
                  </a:cubicBezTo>
                  <a:cubicBezTo>
                    <a:pt x="52537" y="36675"/>
                    <a:pt x="52537" y="36675"/>
                    <a:pt x="52537" y="36675"/>
                  </a:cubicBezTo>
                  <a:lnTo>
                    <a:pt x="52519" y="36675"/>
                  </a:lnTo>
                  <a:cubicBezTo>
                    <a:pt x="52205" y="36836"/>
                    <a:pt x="51838" y="36930"/>
                    <a:pt x="51607" y="36930"/>
                  </a:cubicBezTo>
                  <a:cubicBezTo>
                    <a:pt x="51556" y="36930"/>
                    <a:pt x="51511" y="36926"/>
                    <a:pt x="51475" y="36916"/>
                  </a:cubicBezTo>
                  <a:cubicBezTo>
                    <a:pt x="51493" y="36809"/>
                    <a:pt x="51448" y="36747"/>
                    <a:pt x="51350" y="36711"/>
                  </a:cubicBezTo>
                  <a:lnTo>
                    <a:pt x="51341" y="36711"/>
                  </a:lnTo>
                  <a:cubicBezTo>
                    <a:pt x="51341" y="36720"/>
                    <a:pt x="51341" y="36729"/>
                    <a:pt x="51332" y="36738"/>
                  </a:cubicBezTo>
                  <a:cubicBezTo>
                    <a:pt x="51324" y="36782"/>
                    <a:pt x="51341" y="36871"/>
                    <a:pt x="51359" y="36880"/>
                  </a:cubicBezTo>
                  <a:cubicBezTo>
                    <a:pt x="51335" y="36872"/>
                    <a:pt x="51141" y="36835"/>
                    <a:pt x="51059" y="36835"/>
                  </a:cubicBezTo>
                  <a:cubicBezTo>
                    <a:pt x="51051" y="36835"/>
                    <a:pt x="51044" y="36835"/>
                    <a:pt x="51038" y="36836"/>
                  </a:cubicBezTo>
                  <a:cubicBezTo>
                    <a:pt x="51028" y="36836"/>
                    <a:pt x="51017" y="36837"/>
                    <a:pt x="51005" y="36837"/>
                  </a:cubicBezTo>
                  <a:cubicBezTo>
                    <a:pt x="50828" y="36837"/>
                    <a:pt x="50423" y="36779"/>
                    <a:pt x="50298" y="36738"/>
                  </a:cubicBezTo>
                  <a:cubicBezTo>
                    <a:pt x="50514" y="36679"/>
                    <a:pt x="50339" y="36555"/>
                    <a:pt x="50221" y="36555"/>
                  </a:cubicBezTo>
                  <a:cubicBezTo>
                    <a:pt x="50159" y="36555"/>
                    <a:pt x="50112" y="36589"/>
                    <a:pt x="50146" y="36684"/>
                  </a:cubicBezTo>
                  <a:cubicBezTo>
                    <a:pt x="50075" y="36657"/>
                    <a:pt x="50030" y="36577"/>
                    <a:pt x="50012" y="36497"/>
                  </a:cubicBezTo>
                  <a:cubicBezTo>
                    <a:pt x="49949" y="36508"/>
                    <a:pt x="49886" y="36523"/>
                    <a:pt x="49819" y="36523"/>
                  </a:cubicBezTo>
                  <a:cubicBezTo>
                    <a:pt x="49781" y="36523"/>
                    <a:pt x="49742" y="36518"/>
                    <a:pt x="49700" y="36506"/>
                  </a:cubicBezTo>
                  <a:cubicBezTo>
                    <a:pt x="49530" y="36586"/>
                    <a:pt x="49307" y="36639"/>
                    <a:pt x="49102" y="36684"/>
                  </a:cubicBezTo>
                  <a:cubicBezTo>
                    <a:pt x="49120" y="36711"/>
                    <a:pt x="49129" y="36729"/>
                    <a:pt x="49129" y="36729"/>
                  </a:cubicBezTo>
                  <a:cubicBezTo>
                    <a:pt x="49040" y="36729"/>
                    <a:pt x="48951" y="36729"/>
                    <a:pt x="48861" y="36720"/>
                  </a:cubicBezTo>
                  <a:cubicBezTo>
                    <a:pt x="48674" y="36747"/>
                    <a:pt x="48504" y="36755"/>
                    <a:pt x="48380" y="36764"/>
                  </a:cubicBezTo>
                  <a:cubicBezTo>
                    <a:pt x="48433" y="36711"/>
                    <a:pt x="48442" y="36684"/>
                    <a:pt x="48424" y="36657"/>
                  </a:cubicBezTo>
                  <a:cubicBezTo>
                    <a:pt x="48362" y="36648"/>
                    <a:pt x="48308" y="36639"/>
                    <a:pt x="48246" y="36631"/>
                  </a:cubicBezTo>
                  <a:cubicBezTo>
                    <a:pt x="48112" y="36631"/>
                    <a:pt x="47951" y="36657"/>
                    <a:pt x="47889" y="36657"/>
                  </a:cubicBezTo>
                  <a:cubicBezTo>
                    <a:pt x="47519" y="36657"/>
                    <a:pt x="47140" y="36638"/>
                    <a:pt x="46758" y="36638"/>
                  </a:cubicBezTo>
                  <a:cubicBezTo>
                    <a:pt x="46615" y="36638"/>
                    <a:pt x="46471" y="36641"/>
                    <a:pt x="46328" y="36648"/>
                  </a:cubicBezTo>
                  <a:cubicBezTo>
                    <a:pt x="46337" y="36666"/>
                    <a:pt x="46337" y="36684"/>
                    <a:pt x="46328" y="36720"/>
                  </a:cubicBezTo>
                  <a:cubicBezTo>
                    <a:pt x="46342" y="36782"/>
                    <a:pt x="46328" y="36818"/>
                    <a:pt x="46288" y="36818"/>
                  </a:cubicBezTo>
                  <a:cubicBezTo>
                    <a:pt x="46277" y="36818"/>
                    <a:pt x="46263" y="36815"/>
                    <a:pt x="46247" y="36809"/>
                  </a:cubicBezTo>
                  <a:cubicBezTo>
                    <a:pt x="46221" y="36755"/>
                    <a:pt x="46256" y="36684"/>
                    <a:pt x="46292" y="36657"/>
                  </a:cubicBezTo>
                  <a:lnTo>
                    <a:pt x="46292" y="36657"/>
                  </a:lnTo>
                  <a:cubicBezTo>
                    <a:pt x="45891" y="36675"/>
                    <a:pt x="45507" y="36729"/>
                    <a:pt x="45141" y="36854"/>
                  </a:cubicBezTo>
                  <a:cubicBezTo>
                    <a:pt x="45204" y="36782"/>
                    <a:pt x="45257" y="36720"/>
                    <a:pt x="45266" y="36648"/>
                  </a:cubicBezTo>
                  <a:lnTo>
                    <a:pt x="45266" y="36648"/>
                  </a:lnTo>
                  <a:cubicBezTo>
                    <a:pt x="45255" y="36650"/>
                    <a:pt x="45244" y="36651"/>
                    <a:pt x="45233" y="36651"/>
                  </a:cubicBezTo>
                  <a:cubicBezTo>
                    <a:pt x="45180" y="36651"/>
                    <a:pt x="45126" y="36633"/>
                    <a:pt x="45097" y="36604"/>
                  </a:cubicBezTo>
                  <a:cubicBezTo>
                    <a:pt x="44986" y="36802"/>
                    <a:pt x="44684" y="36836"/>
                    <a:pt x="44414" y="36836"/>
                  </a:cubicBezTo>
                  <a:cubicBezTo>
                    <a:pt x="44271" y="36836"/>
                    <a:pt x="44137" y="36827"/>
                    <a:pt x="44044" y="36827"/>
                  </a:cubicBezTo>
                  <a:cubicBezTo>
                    <a:pt x="44108" y="36762"/>
                    <a:pt x="44174" y="36743"/>
                    <a:pt x="44240" y="36743"/>
                  </a:cubicBezTo>
                  <a:cubicBezTo>
                    <a:pt x="44345" y="36743"/>
                    <a:pt x="44454" y="36792"/>
                    <a:pt x="44569" y="36792"/>
                  </a:cubicBezTo>
                  <a:cubicBezTo>
                    <a:pt x="44633" y="36792"/>
                    <a:pt x="44698" y="36776"/>
                    <a:pt x="44767" y="36729"/>
                  </a:cubicBezTo>
                  <a:cubicBezTo>
                    <a:pt x="44856" y="36666"/>
                    <a:pt x="44472" y="36470"/>
                    <a:pt x="44463" y="36416"/>
                  </a:cubicBezTo>
                  <a:cubicBezTo>
                    <a:pt x="44426" y="36550"/>
                    <a:pt x="44398" y="36600"/>
                    <a:pt x="44376" y="36600"/>
                  </a:cubicBezTo>
                  <a:cubicBezTo>
                    <a:pt x="44361" y="36600"/>
                    <a:pt x="44349" y="36577"/>
                    <a:pt x="44338" y="36541"/>
                  </a:cubicBezTo>
                  <a:lnTo>
                    <a:pt x="44303" y="36541"/>
                  </a:lnTo>
                  <a:cubicBezTo>
                    <a:pt x="44258" y="36532"/>
                    <a:pt x="44151" y="36497"/>
                    <a:pt x="44071" y="36443"/>
                  </a:cubicBezTo>
                  <a:cubicBezTo>
                    <a:pt x="44044" y="36461"/>
                    <a:pt x="44026" y="36479"/>
                    <a:pt x="44008" y="36497"/>
                  </a:cubicBezTo>
                  <a:cubicBezTo>
                    <a:pt x="44035" y="36523"/>
                    <a:pt x="44062" y="36559"/>
                    <a:pt x="44089" y="36604"/>
                  </a:cubicBezTo>
                  <a:cubicBezTo>
                    <a:pt x="44062" y="36604"/>
                    <a:pt x="44008" y="36568"/>
                    <a:pt x="43964" y="36532"/>
                  </a:cubicBezTo>
                  <a:cubicBezTo>
                    <a:pt x="43946" y="36550"/>
                    <a:pt x="43937" y="36568"/>
                    <a:pt x="43928" y="36595"/>
                  </a:cubicBezTo>
                  <a:cubicBezTo>
                    <a:pt x="43928" y="36604"/>
                    <a:pt x="43937" y="36613"/>
                    <a:pt x="43946" y="36631"/>
                  </a:cubicBezTo>
                  <a:cubicBezTo>
                    <a:pt x="43937" y="36622"/>
                    <a:pt x="43928" y="36604"/>
                    <a:pt x="43919" y="36595"/>
                  </a:cubicBezTo>
                  <a:lnTo>
                    <a:pt x="43919" y="36595"/>
                  </a:lnTo>
                  <a:cubicBezTo>
                    <a:pt x="43901" y="36657"/>
                    <a:pt x="43901" y="36729"/>
                    <a:pt x="43973" y="36827"/>
                  </a:cubicBezTo>
                  <a:lnTo>
                    <a:pt x="43660" y="36827"/>
                  </a:lnTo>
                  <a:cubicBezTo>
                    <a:pt x="43714" y="36738"/>
                    <a:pt x="43723" y="36639"/>
                    <a:pt x="43687" y="36568"/>
                  </a:cubicBezTo>
                  <a:lnTo>
                    <a:pt x="43687" y="36568"/>
                  </a:lnTo>
                  <a:cubicBezTo>
                    <a:pt x="43647" y="36586"/>
                    <a:pt x="43589" y="36599"/>
                    <a:pt x="43541" y="36599"/>
                  </a:cubicBezTo>
                  <a:cubicBezTo>
                    <a:pt x="43493" y="36599"/>
                    <a:pt x="43455" y="36586"/>
                    <a:pt x="43455" y="36550"/>
                  </a:cubicBezTo>
                  <a:cubicBezTo>
                    <a:pt x="43455" y="36497"/>
                    <a:pt x="43544" y="36470"/>
                    <a:pt x="43616" y="36470"/>
                  </a:cubicBezTo>
                  <a:cubicBezTo>
                    <a:pt x="43580" y="36434"/>
                    <a:pt x="43535" y="36416"/>
                    <a:pt x="43473" y="36399"/>
                  </a:cubicBezTo>
                  <a:cubicBezTo>
                    <a:pt x="43460" y="36396"/>
                    <a:pt x="43446" y="36395"/>
                    <a:pt x="43434" y="36395"/>
                  </a:cubicBezTo>
                  <a:cubicBezTo>
                    <a:pt x="43362" y="36395"/>
                    <a:pt x="43302" y="36435"/>
                    <a:pt x="43241" y="36488"/>
                  </a:cubicBezTo>
                  <a:cubicBezTo>
                    <a:pt x="43384" y="36497"/>
                    <a:pt x="43455" y="36541"/>
                    <a:pt x="43188" y="36773"/>
                  </a:cubicBezTo>
                  <a:cubicBezTo>
                    <a:pt x="43188" y="36773"/>
                    <a:pt x="43188" y="36631"/>
                    <a:pt x="43170" y="36559"/>
                  </a:cubicBezTo>
                  <a:cubicBezTo>
                    <a:pt x="43080" y="36657"/>
                    <a:pt x="43000" y="36773"/>
                    <a:pt x="42920" y="36818"/>
                  </a:cubicBezTo>
                  <a:cubicBezTo>
                    <a:pt x="42902" y="36809"/>
                    <a:pt x="42893" y="36800"/>
                    <a:pt x="42884" y="36791"/>
                  </a:cubicBezTo>
                  <a:cubicBezTo>
                    <a:pt x="42858" y="36807"/>
                    <a:pt x="42829" y="36816"/>
                    <a:pt x="42792" y="36816"/>
                  </a:cubicBezTo>
                  <a:cubicBezTo>
                    <a:pt x="42765" y="36816"/>
                    <a:pt x="42734" y="36811"/>
                    <a:pt x="42697" y="36800"/>
                  </a:cubicBezTo>
                  <a:cubicBezTo>
                    <a:pt x="42679" y="36809"/>
                    <a:pt x="42661" y="36818"/>
                    <a:pt x="42643" y="36827"/>
                  </a:cubicBezTo>
                  <a:cubicBezTo>
                    <a:pt x="42652" y="36782"/>
                    <a:pt x="42706" y="36720"/>
                    <a:pt x="42759" y="36648"/>
                  </a:cubicBezTo>
                  <a:cubicBezTo>
                    <a:pt x="42741" y="36577"/>
                    <a:pt x="42688" y="36515"/>
                    <a:pt x="42617" y="36479"/>
                  </a:cubicBezTo>
                  <a:cubicBezTo>
                    <a:pt x="42563" y="36479"/>
                    <a:pt x="42510" y="36470"/>
                    <a:pt x="42456" y="36461"/>
                  </a:cubicBezTo>
                  <a:lnTo>
                    <a:pt x="42454" y="36461"/>
                  </a:lnTo>
                  <a:cubicBezTo>
                    <a:pt x="42484" y="36484"/>
                    <a:pt x="42547" y="36782"/>
                    <a:pt x="42597" y="36782"/>
                  </a:cubicBezTo>
                  <a:cubicBezTo>
                    <a:pt x="42597" y="36782"/>
                    <a:pt x="42598" y="36782"/>
                    <a:pt x="42599" y="36782"/>
                  </a:cubicBezTo>
                  <a:lnTo>
                    <a:pt x="42599" y="36782"/>
                  </a:lnTo>
                  <a:cubicBezTo>
                    <a:pt x="42554" y="36791"/>
                    <a:pt x="42501" y="36791"/>
                    <a:pt x="42447" y="36791"/>
                  </a:cubicBezTo>
                  <a:cubicBezTo>
                    <a:pt x="42447" y="36800"/>
                    <a:pt x="42447" y="36800"/>
                    <a:pt x="42438" y="36809"/>
                  </a:cubicBezTo>
                  <a:cubicBezTo>
                    <a:pt x="42420" y="36809"/>
                    <a:pt x="42411" y="36800"/>
                    <a:pt x="42402" y="36800"/>
                  </a:cubicBezTo>
                  <a:cubicBezTo>
                    <a:pt x="42332" y="36804"/>
                    <a:pt x="42257" y="36806"/>
                    <a:pt x="42184" y="36806"/>
                  </a:cubicBezTo>
                  <a:cubicBezTo>
                    <a:pt x="42081" y="36806"/>
                    <a:pt x="41981" y="36802"/>
                    <a:pt x="41903" y="36791"/>
                  </a:cubicBezTo>
                  <a:cubicBezTo>
                    <a:pt x="41765" y="36774"/>
                    <a:pt x="41835" y="36549"/>
                    <a:pt x="41704" y="36549"/>
                  </a:cubicBezTo>
                  <a:cubicBezTo>
                    <a:pt x="41699" y="36549"/>
                    <a:pt x="41694" y="36550"/>
                    <a:pt x="41689" y="36550"/>
                  </a:cubicBezTo>
                  <a:cubicBezTo>
                    <a:pt x="41644" y="36550"/>
                    <a:pt x="41457" y="36675"/>
                    <a:pt x="41466" y="36684"/>
                  </a:cubicBezTo>
                  <a:cubicBezTo>
                    <a:pt x="41490" y="36698"/>
                    <a:pt x="41511" y="36704"/>
                    <a:pt x="41530" y="36704"/>
                  </a:cubicBezTo>
                  <a:cubicBezTo>
                    <a:pt x="41593" y="36704"/>
                    <a:pt x="41626" y="36640"/>
                    <a:pt x="41658" y="36640"/>
                  </a:cubicBezTo>
                  <a:cubicBezTo>
                    <a:pt x="41682" y="36640"/>
                    <a:pt x="41706" y="36676"/>
                    <a:pt x="41742" y="36800"/>
                  </a:cubicBezTo>
                  <a:cubicBezTo>
                    <a:pt x="41680" y="36809"/>
                    <a:pt x="41600" y="36818"/>
                    <a:pt x="41528" y="36818"/>
                  </a:cubicBezTo>
                  <a:cubicBezTo>
                    <a:pt x="41546" y="36836"/>
                    <a:pt x="41573" y="36854"/>
                    <a:pt x="41609" y="36862"/>
                  </a:cubicBezTo>
                  <a:cubicBezTo>
                    <a:pt x="41444" y="36899"/>
                    <a:pt x="41348" y="36914"/>
                    <a:pt x="41296" y="36914"/>
                  </a:cubicBezTo>
                  <a:cubicBezTo>
                    <a:pt x="41196" y="36914"/>
                    <a:pt x="41258" y="36859"/>
                    <a:pt x="41305" y="36800"/>
                  </a:cubicBezTo>
                  <a:cubicBezTo>
                    <a:pt x="41216" y="36791"/>
                    <a:pt x="41136" y="36764"/>
                    <a:pt x="41073" y="36729"/>
                  </a:cubicBezTo>
                  <a:cubicBezTo>
                    <a:pt x="41090" y="36720"/>
                    <a:pt x="41279" y="36548"/>
                    <a:pt x="41303" y="36548"/>
                  </a:cubicBezTo>
                  <a:cubicBezTo>
                    <a:pt x="41304" y="36548"/>
                    <a:pt x="41305" y="36549"/>
                    <a:pt x="41305" y="36550"/>
                  </a:cubicBezTo>
                  <a:cubicBezTo>
                    <a:pt x="41305" y="36550"/>
                    <a:pt x="41305" y="36550"/>
                    <a:pt x="41305" y="36541"/>
                  </a:cubicBezTo>
                  <a:cubicBezTo>
                    <a:pt x="41252" y="36550"/>
                    <a:pt x="41189" y="36550"/>
                    <a:pt x="41127" y="36559"/>
                  </a:cubicBezTo>
                  <a:cubicBezTo>
                    <a:pt x="41073" y="36613"/>
                    <a:pt x="41020" y="36666"/>
                    <a:pt x="41011" y="36684"/>
                  </a:cubicBezTo>
                  <a:cubicBezTo>
                    <a:pt x="40975" y="36657"/>
                    <a:pt x="40939" y="36622"/>
                    <a:pt x="40922" y="36586"/>
                  </a:cubicBezTo>
                  <a:cubicBezTo>
                    <a:pt x="40806" y="36613"/>
                    <a:pt x="40725" y="36648"/>
                    <a:pt x="40761" y="36684"/>
                  </a:cubicBezTo>
                  <a:cubicBezTo>
                    <a:pt x="40734" y="36684"/>
                    <a:pt x="40681" y="36657"/>
                    <a:pt x="40618" y="36613"/>
                  </a:cubicBezTo>
                  <a:lnTo>
                    <a:pt x="40618" y="36613"/>
                  </a:lnTo>
                  <a:cubicBezTo>
                    <a:pt x="40618" y="36639"/>
                    <a:pt x="40618" y="36657"/>
                    <a:pt x="40627" y="36684"/>
                  </a:cubicBezTo>
                  <a:cubicBezTo>
                    <a:pt x="40565" y="36657"/>
                    <a:pt x="40377" y="36631"/>
                    <a:pt x="40154" y="36577"/>
                  </a:cubicBezTo>
                  <a:lnTo>
                    <a:pt x="40154" y="36577"/>
                  </a:lnTo>
                  <a:cubicBezTo>
                    <a:pt x="40190" y="36613"/>
                    <a:pt x="40217" y="36648"/>
                    <a:pt x="40244" y="36675"/>
                  </a:cubicBezTo>
                  <a:cubicBezTo>
                    <a:pt x="40181" y="36660"/>
                    <a:pt x="39610" y="36610"/>
                    <a:pt x="39447" y="36610"/>
                  </a:cubicBezTo>
                  <a:cubicBezTo>
                    <a:pt x="39426" y="36610"/>
                    <a:pt x="39411" y="36610"/>
                    <a:pt x="39406" y="36612"/>
                  </a:cubicBezTo>
                  <a:lnTo>
                    <a:pt x="39406" y="36612"/>
                  </a:lnTo>
                  <a:cubicBezTo>
                    <a:pt x="39468" y="36586"/>
                    <a:pt x="39494" y="36541"/>
                    <a:pt x="39503" y="36470"/>
                  </a:cubicBezTo>
                  <a:lnTo>
                    <a:pt x="39503" y="36470"/>
                  </a:lnTo>
                  <a:cubicBezTo>
                    <a:pt x="39503" y="36470"/>
                    <a:pt x="39494" y="36470"/>
                    <a:pt x="39494" y="36479"/>
                  </a:cubicBezTo>
                  <a:cubicBezTo>
                    <a:pt x="39494" y="36479"/>
                    <a:pt x="39494" y="36488"/>
                    <a:pt x="39485" y="36497"/>
                  </a:cubicBezTo>
                  <a:cubicBezTo>
                    <a:pt x="39479" y="36533"/>
                    <a:pt x="39228" y="36620"/>
                    <a:pt x="39123" y="36620"/>
                  </a:cubicBezTo>
                  <a:cubicBezTo>
                    <a:pt x="39074" y="36620"/>
                    <a:pt x="39057" y="36601"/>
                    <a:pt x="39111" y="36550"/>
                  </a:cubicBezTo>
                  <a:lnTo>
                    <a:pt x="39111" y="36550"/>
                  </a:lnTo>
                  <a:cubicBezTo>
                    <a:pt x="39004" y="36586"/>
                    <a:pt x="38897" y="36613"/>
                    <a:pt x="38798" y="36639"/>
                  </a:cubicBezTo>
                  <a:cubicBezTo>
                    <a:pt x="38807" y="36657"/>
                    <a:pt x="38825" y="36684"/>
                    <a:pt x="38852" y="36720"/>
                  </a:cubicBezTo>
                  <a:cubicBezTo>
                    <a:pt x="38691" y="36720"/>
                    <a:pt x="38620" y="36702"/>
                    <a:pt x="38602" y="36675"/>
                  </a:cubicBezTo>
                  <a:cubicBezTo>
                    <a:pt x="38495" y="36684"/>
                    <a:pt x="38397" y="36693"/>
                    <a:pt x="38299" y="36693"/>
                  </a:cubicBezTo>
                  <a:cubicBezTo>
                    <a:pt x="38308" y="36711"/>
                    <a:pt x="38317" y="36729"/>
                    <a:pt x="38308" y="36738"/>
                  </a:cubicBezTo>
                  <a:cubicBezTo>
                    <a:pt x="38227" y="36738"/>
                    <a:pt x="38183" y="36711"/>
                    <a:pt x="38156" y="36684"/>
                  </a:cubicBezTo>
                  <a:cubicBezTo>
                    <a:pt x="38013" y="36666"/>
                    <a:pt x="37888" y="36631"/>
                    <a:pt x="37772" y="36577"/>
                  </a:cubicBezTo>
                  <a:cubicBezTo>
                    <a:pt x="37656" y="36577"/>
                    <a:pt x="37835" y="36738"/>
                    <a:pt x="37835" y="36747"/>
                  </a:cubicBezTo>
                  <a:cubicBezTo>
                    <a:pt x="37692" y="36729"/>
                    <a:pt x="37594" y="36657"/>
                    <a:pt x="37541" y="36523"/>
                  </a:cubicBezTo>
                  <a:lnTo>
                    <a:pt x="37541" y="36523"/>
                  </a:lnTo>
                  <a:cubicBezTo>
                    <a:pt x="37541" y="36688"/>
                    <a:pt x="37585" y="36725"/>
                    <a:pt x="37568" y="36725"/>
                  </a:cubicBezTo>
                  <a:cubicBezTo>
                    <a:pt x="37555" y="36725"/>
                    <a:pt x="37509" y="36706"/>
                    <a:pt x="37389" y="36702"/>
                  </a:cubicBezTo>
                  <a:cubicBezTo>
                    <a:pt x="37335" y="36702"/>
                    <a:pt x="37094" y="36648"/>
                    <a:pt x="37032" y="36622"/>
                  </a:cubicBezTo>
                  <a:lnTo>
                    <a:pt x="37032" y="36622"/>
                  </a:lnTo>
                  <a:cubicBezTo>
                    <a:pt x="37033" y="36622"/>
                    <a:pt x="37034" y="36622"/>
                    <a:pt x="37035" y="36622"/>
                  </a:cubicBezTo>
                  <a:cubicBezTo>
                    <a:pt x="37056" y="36622"/>
                    <a:pt x="36684" y="36317"/>
                    <a:pt x="36684" y="36283"/>
                  </a:cubicBezTo>
                  <a:cubicBezTo>
                    <a:pt x="36627" y="36334"/>
                    <a:pt x="36569" y="36376"/>
                    <a:pt x="36512" y="36376"/>
                  </a:cubicBezTo>
                  <a:cubicBezTo>
                    <a:pt x="36489" y="36376"/>
                    <a:pt x="36466" y="36369"/>
                    <a:pt x="36443" y="36354"/>
                  </a:cubicBezTo>
                  <a:lnTo>
                    <a:pt x="36443" y="36354"/>
                  </a:lnTo>
                  <a:cubicBezTo>
                    <a:pt x="36374" y="36467"/>
                    <a:pt x="36403" y="36534"/>
                    <a:pt x="36455" y="36534"/>
                  </a:cubicBezTo>
                  <a:cubicBezTo>
                    <a:pt x="36497" y="36534"/>
                    <a:pt x="36554" y="36490"/>
                    <a:pt x="36586" y="36390"/>
                  </a:cubicBezTo>
                  <a:cubicBezTo>
                    <a:pt x="36586" y="36399"/>
                    <a:pt x="36827" y="36711"/>
                    <a:pt x="36836" y="36729"/>
                  </a:cubicBezTo>
                  <a:cubicBezTo>
                    <a:pt x="36812" y="36729"/>
                    <a:pt x="36789" y="36730"/>
                    <a:pt x="36766" y="36730"/>
                  </a:cubicBezTo>
                  <a:cubicBezTo>
                    <a:pt x="36525" y="36730"/>
                    <a:pt x="36297" y="36689"/>
                    <a:pt x="36069" y="36648"/>
                  </a:cubicBezTo>
                  <a:cubicBezTo>
                    <a:pt x="35961" y="36710"/>
                    <a:pt x="35833" y="36792"/>
                    <a:pt x="35784" y="36792"/>
                  </a:cubicBezTo>
                  <a:cubicBezTo>
                    <a:pt x="35747" y="36792"/>
                    <a:pt x="35754" y="36746"/>
                    <a:pt x="35846" y="36613"/>
                  </a:cubicBezTo>
                  <a:cubicBezTo>
                    <a:pt x="35837" y="36604"/>
                    <a:pt x="35819" y="36604"/>
                    <a:pt x="35810" y="36604"/>
                  </a:cubicBezTo>
                  <a:cubicBezTo>
                    <a:pt x="35658" y="36702"/>
                    <a:pt x="35417" y="36845"/>
                    <a:pt x="35310" y="36845"/>
                  </a:cubicBezTo>
                  <a:cubicBezTo>
                    <a:pt x="35114" y="36845"/>
                    <a:pt x="34971" y="36711"/>
                    <a:pt x="34829" y="36586"/>
                  </a:cubicBezTo>
                  <a:cubicBezTo>
                    <a:pt x="34677" y="36586"/>
                    <a:pt x="34561" y="36577"/>
                    <a:pt x="34463" y="36515"/>
                  </a:cubicBezTo>
                  <a:lnTo>
                    <a:pt x="34463" y="36515"/>
                  </a:lnTo>
                  <a:cubicBezTo>
                    <a:pt x="34463" y="36592"/>
                    <a:pt x="34463" y="36682"/>
                    <a:pt x="34480" y="36682"/>
                  </a:cubicBezTo>
                  <a:cubicBezTo>
                    <a:pt x="34483" y="36682"/>
                    <a:pt x="34486" y="36680"/>
                    <a:pt x="34490" y="36675"/>
                  </a:cubicBezTo>
                  <a:lnTo>
                    <a:pt x="34490" y="36675"/>
                  </a:lnTo>
                  <a:cubicBezTo>
                    <a:pt x="34434" y="36807"/>
                    <a:pt x="34342" y="36854"/>
                    <a:pt x="34233" y="36854"/>
                  </a:cubicBezTo>
                  <a:cubicBezTo>
                    <a:pt x="34166" y="36854"/>
                    <a:pt x="34092" y="36836"/>
                    <a:pt x="34017" y="36809"/>
                  </a:cubicBezTo>
                  <a:cubicBezTo>
                    <a:pt x="34008" y="36813"/>
                    <a:pt x="33997" y="36816"/>
                    <a:pt x="33984" y="36816"/>
                  </a:cubicBezTo>
                  <a:cubicBezTo>
                    <a:pt x="33972" y="36816"/>
                    <a:pt x="33959" y="36813"/>
                    <a:pt x="33945" y="36809"/>
                  </a:cubicBezTo>
                  <a:cubicBezTo>
                    <a:pt x="33945" y="36800"/>
                    <a:pt x="33936" y="36791"/>
                    <a:pt x="33936" y="36782"/>
                  </a:cubicBezTo>
                  <a:cubicBezTo>
                    <a:pt x="33784" y="36723"/>
                    <a:pt x="33624" y="36648"/>
                    <a:pt x="33524" y="36648"/>
                  </a:cubicBezTo>
                  <a:cubicBezTo>
                    <a:pt x="33519" y="36648"/>
                    <a:pt x="33513" y="36648"/>
                    <a:pt x="33508" y="36648"/>
                  </a:cubicBezTo>
                  <a:cubicBezTo>
                    <a:pt x="33499" y="36622"/>
                    <a:pt x="33499" y="36595"/>
                    <a:pt x="33517" y="36586"/>
                  </a:cubicBezTo>
                  <a:cubicBezTo>
                    <a:pt x="33392" y="36559"/>
                    <a:pt x="33642" y="36515"/>
                    <a:pt x="33446" y="36488"/>
                  </a:cubicBezTo>
                  <a:cubicBezTo>
                    <a:pt x="33642" y="36390"/>
                    <a:pt x="33562" y="36309"/>
                    <a:pt x="33589" y="36131"/>
                  </a:cubicBezTo>
                  <a:lnTo>
                    <a:pt x="33589" y="36131"/>
                  </a:lnTo>
                  <a:cubicBezTo>
                    <a:pt x="33589" y="36140"/>
                    <a:pt x="33597" y="36140"/>
                    <a:pt x="33615" y="36140"/>
                  </a:cubicBezTo>
                  <a:cubicBezTo>
                    <a:pt x="33562" y="36104"/>
                    <a:pt x="33508" y="36069"/>
                    <a:pt x="33464" y="36033"/>
                  </a:cubicBezTo>
                  <a:cubicBezTo>
                    <a:pt x="33437" y="36033"/>
                    <a:pt x="33419" y="36033"/>
                    <a:pt x="33410" y="36024"/>
                  </a:cubicBezTo>
                  <a:lnTo>
                    <a:pt x="33410" y="36024"/>
                  </a:lnTo>
                  <a:cubicBezTo>
                    <a:pt x="33419" y="36060"/>
                    <a:pt x="33428" y="36077"/>
                    <a:pt x="33437" y="36104"/>
                  </a:cubicBezTo>
                  <a:cubicBezTo>
                    <a:pt x="33526" y="36399"/>
                    <a:pt x="33142" y="36327"/>
                    <a:pt x="33071" y="36434"/>
                  </a:cubicBezTo>
                  <a:cubicBezTo>
                    <a:pt x="33062" y="36452"/>
                    <a:pt x="33062" y="36461"/>
                    <a:pt x="33071" y="36479"/>
                  </a:cubicBezTo>
                  <a:cubicBezTo>
                    <a:pt x="33083" y="36477"/>
                    <a:pt x="33094" y="36477"/>
                    <a:pt x="33104" y="36477"/>
                  </a:cubicBezTo>
                  <a:cubicBezTo>
                    <a:pt x="33155" y="36477"/>
                    <a:pt x="33183" y="36496"/>
                    <a:pt x="33160" y="36541"/>
                  </a:cubicBezTo>
                  <a:cubicBezTo>
                    <a:pt x="33232" y="36577"/>
                    <a:pt x="33321" y="36595"/>
                    <a:pt x="33303" y="36631"/>
                  </a:cubicBezTo>
                  <a:cubicBezTo>
                    <a:pt x="33294" y="36662"/>
                    <a:pt x="33243" y="36673"/>
                    <a:pt x="33181" y="36673"/>
                  </a:cubicBezTo>
                  <a:cubicBezTo>
                    <a:pt x="33120" y="36673"/>
                    <a:pt x="33049" y="36662"/>
                    <a:pt x="33000" y="36648"/>
                  </a:cubicBezTo>
                  <a:cubicBezTo>
                    <a:pt x="32982" y="36648"/>
                    <a:pt x="32973" y="36657"/>
                    <a:pt x="32955" y="36657"/>
                  </a:cubicBezTo>
                  <a:cubicBezTo>
                    <a:pt x="33019" y="36737"/>
                    <a:pt x="33030" y="36768"/>
                    <a:pt x="33009" y="36768"/>
                  </a:cubicBezTo>
                  <a:cubicBezTo>
                    <a:pt x="32938" y="36768"/>
                    <a:pt x="32509" y="36442"/>
                    <a:pt x="32337" y="36442"/>
                  </a:cubicBezTo>
                  <a:cubicBezTo>
                    <a:pt x="32310" y="36442"/>
                    <a:pt x="32289" y="36450"/>
                    <a:pt x="32277" y="36470"/>
                  </a:cubicBezTo>
                  <a:cubicBezTo>
                    <a:pt x="32232" y="36309"/>
                    <a:pt x="32182" y="36250"/>
                    <a:pt x="32141" y="36250"/>
                  </a:cubicBezTo>
                  <a:cubicBezTo>
                    <a:pt x="32126" y="36250"/>
                    <a:pt x="32111" y="36259"/>
                    <a:pt x="32099" y="36274"/>
                  </a:cubicBezTo>
                  <a:cubicBezTo>
                    <a:pt x="32143" y="36309"/>
                    <a:pt x="32179" y="36345"/>
                    <a:pt x="32179" y="36381"/>
                  </a:cubicBezTo>
                  <a:cubicBezTo>
                    <a:pt x="32127" y="36368"/>
                    <a:pt x="32094" y="36359"/>
                    <a:pt x="32073" y="36359"/>
                  </a:cubicBezTo>
                  <a:cubicBezTo>
                    <a:pt x="32065" y="36359"/>
                    <a:pt x="32059" y="36361"/>
                    <a:pt x="32054" y="36363"/>
                  </a:cubicBezTo>
                  <a:cubicBezTo>
                    <a:pt x="32054" y="36372"/>
                    <a:pt x="32045" y="36390"/>
                    <a:pt x="32045" y="36399"/>
                  </a:cubicBezTo>
                  <a:cubicBezTo>
                    <a:pt x="32062" y="36458"/>
                    <a:pt x="32144" y="36542"/>
                    <a:pt x="32043" y="36542"/>
                  </a:cubicBezTo>
                  <a:cubicBezTo>
                    <a:pt x="32039" y="36542"/>
                    <a:pt x="32033" y="36542"/>
                    <a:pt x="32027" y="36541"/>
                  </a:cubicBezTo>
                  <a:lnTo>
                    <a:pt x="32027" y="36541"/>
                  </a:lnTo>
                  <a:cubicBezTo>
                    <a:pt x="32027" y="36613"/>
                    <a:pt x="32045" y="36684"/>
                    <a:pt x="32081" y="36738"/>
                  </a:cubicBezTo>
                  <a:cubicBezTo>
                    <a:pt x="32009" y="36691"/>
                    <a:pt x="31919" y="36639"/>
                    <a:pt x="31859" y="36639"/>
                  </a:cubicBezTo>
                  <a:cubicBezTo>
                    <a:pt x="31825" y="36639"/>
                    <a:pt x="31801" y="36656"/>
                    <a:pt x="31795" y="36701"/>
                  </a:cubicBezTo>
                  <a:lnTo>
                    <a:pt x="31795" y="36701"/>
                  </a:lnTo>
                  <a:cubicBezTo>
                    <a:pt x="31795" y="36696"/>
                    <a:pt x="31795" y="36690"/>
                    <a:pt x="31795" y="36684"/>
                  </a:cubicBezTo>
                  <a:cubicBezTo>
                    <a:pt x="31787" y="36693"/>
                    <a:pt x="31775" y="36697"/>
                    <a:pt x="31760" y="36697"/>
                  </a:cubicBezTo>
                  <a:cubicBezTo>
                    <a:pt x="31730" y="36697"/>
                    <a:pt x="31692" y="36679"/>
                    <a:pt x="31662" y="36648"/>
                  </a:cubicBezTo>
                  <a:cubicBezTo>
                    <a:pt x="31706" y="36631"/>
                    <a:pt x="31742" y="36622"/>
                    <a:pt x="31786" y="36613"/>
                  </a:cubicBezTo>
                  <a:cubicBezTo>
                    <a:pt x="31786" y="36610"/>
                    <a:pt x="31786" y="36607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86" y="36604"/>
                    <a:pt x="31786" y="36604"/>
                    <a:pt x="31786" y="36604"/>
                  </a:cubicBezTo>
                  <a:lnTo>
                    <a:pt x="31786" y="36604"/>
                  </a:lnTo>
                  <a:cubicBezTo>
                    <a:pt x="31733" y="36595"/>
                    <a:pt x="31510" y="36434"/>
                    <a:pt x="31599" y="36434"/>
                  </a:cubicBezTo>
                  <a:cubicBezTo>
                    <a:pt x="31688" y="36461"/>
                    <a:pt x="31751" y="36515"/>
                    <a:pt x="31786" y="36604"/>
                  </a:cubicBezTo>
                  <a:lnTo>
                    <a:pt x="31786" y="36604"/>
                  </a:lnTo>
                  <a:cubicBezTo>
                    <a:pt x="31786" y="36552"/>
                    <a:pt x="31786" y="36494"/>
                    <a:pt x="31778" y="36452"/>
                  </a:cubicBezTo>
                  <a:cubicBezTo>
                    <a:pt x="31706" y="36408"/>
                    <a:pt x="31644" y="36363"/>
                    <a:pt x="31644" y="36327"/>
                  </a:cubicBezTo>
                  <a:cubicBezTo>
                    <a:pt x="31644" y="36318"/>
                    <a:pt x="31644" y="36309"/>
                    <a:pt x="31644" y="36300"/>
                  </a:cubicBezTo>
                  <a:cubicBezTo>
                    <a:pt x="31626" y="36292"/>
                    <a:pt x="31599" y="36283"/>
                    <a:pt x="31572" y="36283"/>
                  </a:cubicBezTo>
                  <a:lnTo>
                    <a:pt x="31483" y="36283"/>
                  </a:lnTo>
                  <a:cubicBezTo>
                    <a:pt x="31430" y="36283"/>
                    <a:pt x="31608" y="36773"/>
                    <a:pt x="31608" y="36827"/>
                  </a:cubicBezTo>
                  <a:cubicBezTo>
                    <a:pt x="31501" y="36827"/>
                    <a:pt x="31439" y="36693"/>
                    <a:pt x="31394" y="36568"/>
                  </a:cubicBezTo>
                  <a:cubicBezTo>
                    <a:pt x="31358" y="36577"/>
                    <a:pt x="31323" y="36586"/>
                    <a:pt x="31287" y="36595"/>
                  </a:cubicBezTo>
                  <a:cubicBezTo>
                    <a:pt x="31331" y="36631"/>
                    <a:pt x="31376" y="36711"/>
                    <a:pt x="31430" y="36827"/>
                  </a:cubicBezTo>
                  <a:cubicBezTo>
                    <a:pt x="31386" y="36827"/>
                    <a:pt x="31263" y="36850"/>
                    <a:pt x="31162" y="36850"/>
                  </a:cubicBezTo>
                  <a:cubicBezTo>
                    <a:pt x="31097" y="36850"/>
                    <a:pt x="31040" y="36840"/>
                    <a:pt x="31019" y="36809"/>
                  </a:cubicBezTo>
                  <a:cubicBezTo>
                    <a:pt x="31010" y="36791"/>
                    <a:pt x="30984" y="36755"/>
                    <a:pt x="30957" y="36720"/>
                  </a:cubicBezTo>
                  <a:cubicBezTo>
                    <a:pt x="30939" y="36738"/>
                    <a:pt x="30912" y="36755"/>
                    <a:pt x="30894" y="36773"/>
                  </a:cubicBezTo>
                  <a:cubicBezTo>
                    <a:pt x="30894" y="36765"/>
                    <a:pt x="30894" y="36511"/>
                    <a:pt x="30842" y="36511"/>
                  </a:cubicBezTo>
                  <a:cubicBezTo>
                    <a:pt x="30839" y="36511"/>
                    <a:pt x="30836" y="36512"/>
                    <a:pt x="30832" y="36515"/>
                  </a:cubicBezTo>
                  <a:cubicBezTo>
                    <a:pt x="30832" y="36523"/>
                    <a:pt x="30823" y="36532"/>
                    <a:pt x="30814" y="36532"/>
                  </a:cubicBezTo>
                  <a:cubicBezTo>
                    <a:pt x="30841" y="36657"/>
                    <a:pt x="30868" y="36755"/>
                    <a:pt x="30859" y="36764"/>
                  </a:cubicBezTo>
                  <a:cubicBezTo>
                    <a:pt x="30851" y="36768"/>
                    <a:pt x="30842" y="36769"/>
                    <a:pt x="30832" y="36769"/>
                  </a:cubicBezTo>
                  <a:cubicBezTo>
                    <a:pt x="30788" y="36769"/>
                    <a:pt x="30730" y="36738"/>
                    <a:pt x="30671" y="36702"/>
                  </a:cubicBezTo>
                  <a:cubicBezTo>
                    <a:pt x="30630" y="36764"/>
                    <a:pt x="30584" y="36815"/>
                    <a:pt x="30487" y="36815"/>
                  </a:cubicBezTo>
                  <a:cubicBezTo>
                    <a:pt x="30458" y="36815"/>
                    <a:pt x="30425" y="36810"/>
                    <a:pt x="30386" y="36800"/>
                  </a:cubicBezTo>
                  <a:cubicBezTo>
                    <a:pt x="30546" y="36684"/>
                    <a:pt x="30422" y="36523"/>
                    <a:pt x="30297" y="36461"/>
                  </a:cubicBezTo>
                  <a:cubicBezTo>
                    <a:pt x="30252" y="36461"/>
                    <a:pt x="30207" y="36461"/>
                    <a:pt x="30163" y="36470"/>
                  </a:cubicBezTo>
                  <a:cubicBezTo>
                    <a:pt x="30189" y="36523"/>
                    <a:pt x="30250" y="36782"/>
                    <a:pt x="30294" y="36782"/>
                  </a:cubicBezTo>
                  <a:lnTo>
                    <a:pt x="30294" y="36782"/>
                  </a:lnTo>
                  <a:cubicBezTo>
                    <a:pt x="30170" y="36794"/>
                    <a:pt x="30005" y="36805"/>
                    <a:pt x="29852" y="36805"/>
                  </a:cubicBezTo>
                  <a:cubicBezTo>
                    <a:pt x="29763" y="36805"/>
                    <a:pt x="29679" y="36801"/>
                    <a:pt x="29610" y="36791"/>
                  </a:cubicBezTo>
                  <a:cubicBezTo>
                    <a:pt x="29556" y="36782"/>
                    <a:pt x="29538" y="36755"/>
                    <a:pt x="29521" y="36720"/>
                  </a:cubicBezTo>
                  <a:cubicBezTo>
                    <a:pt x="29494" y="36738"/>
                    <a:pt x="29467" y="36755"/>
                    <a:pt x="29440" y="36782"/>
                  </a:cubicBezTo>
                  <a:cubicBezTo>
                    <a:pt x="29440" y="36791"/>
                    <a:pt x="29440" y="36791"/>
                    <a:pt x="29440" y="36800"/>
                  </a:cubicBezTo>
                  <a:cubicBezTo>
                    <a:pt x="29363" y="36807"/>
                    <a:pt x="29275" y="36814"/>
                    <a:pt x="29186" y="36814"/>
                  </a:cubicBezTo>
                  <a:cubicBezTo>
                    <a:pt x="29039" y="36814"/>
                    <a:pt x="28888" y="36795"/>
                    <a:pt x="28771" y="36729"/>
                  </a:cubicBezTo>
                  <a:cubicBezTo>
                    <a:pt x="28771" y="36729"/>
                    <a:pt x="28780" y="36729"/>
                    <a:pt x="28780" y="36720"/>
                  </a:cubicBezTo>
                  <a:lnTo>
                    <a:pt x="28780" y="36720"/>
                  </a:lnTo>
                  <a:cubicBezTo>
                    <a:pt x="28753" y="36729"/>
                    <a:pt x="28727" y="36738"/>
                    <a:pt x="28718" y="36738"/>
                  </a:cubicBezTo>
                  <a:cubicBezTo>
                    <a:pt x="28624" y="36747"/>
                    <a:pt x="28534" y="36751"/>
                    <a:pt x="28445" y="36751"/>
                  </a:cubicBezTo>
                  <a:cubicBezTo>
                    <a:pt x="28279" y="36751"/>
                    <a:pt x="28116" y="36737"/>
                    <a:pt x="27941" y="36720"/>
                  </a:cubicBezTo>
                  <a:cubicBezTo>
                    <a:pt x="27799" y="36675"/>
                    <a:pt x="27665" y="36613"/>
                    <a:pt x="27531" y="36550"/>
                  </a:cubicBezTo>
                  <a:cubicBezTo>
                    <a:pt x="27460" y="36622"/>
                    <a:pt x="27388" y="36675"/>
                    <a:pt x="27290" y="36711"/>
                  </a:cubicBezTo>
                  <a:cubicBezTo>
                    <a:pt x="27360" y="36550"/>
                    <a:pt x="27332" y="36494"/>
                    <a:pt x="27256" y="36494"/>
                  </a:cubicBezTo>
                  <a:cubicBezTo>
                    <a:pt x="27235" y="36494"/>
                    <a:pt x="27210" y="36498"/>
                    <a:pt x="27183" y="36506"/>
                  </a:cubicBezTo>
                  <a:cubicBezTo>
                    <a:pt x="27156" y="36532"/>
                    <a:pt x="27058" y="36568"/>
                    <a:pt x="26960" y="36595"/>
                  </a:cubicBezTo>
                  <a:cubicBezTo>
                    <a:pt x="26844" y="36648"/>
                    <a:pt x="26728" y="36711"/>
                    <a:pt x="26666" y="36720"/>
                  </a:cubicBezTo>
                  <a:cubicBezTo>
                    <a:pt x="26626" y="36725"/>
                    <a:pt x="26583" y="36727"/>
                    <a:pt x="26537" y="36727"/>
                  </a:cubicBezTo>
                  <a:cubicBezTo>
                    <a:pt x="26418" y="36727"/>
                    <a:pt x="26283" y="36712"/>
                    <a:pt x="26148" y="36693"/>
                  </a:cubicBezTo>
                  <a:cubicBezTo>
                    <a:pt x="26108" y="36695"/>
                    <a:pt x="26069" y="36696"/>
                    <a:pt x="26031" y="36696"/>
                  </a:cubicBezTo>
                  <a:cubicBezTo>
                    <a:pt x="25908" y="36696"/>
                    <a:pt x="25793" y="36685"/>
                    <a:pt x="25684" y="36657"/>
                  </a:cubicBezTo>
                  <a:lnTo>
                    <a:pt x="25684" y="36657"/>
                  </a:lnTo>
                  <a:cubicBezTo>
                    <a:pt x="25693" y="36675"/>
                    <a:pt x="25711" y="36702"/>
                    <a:pt x="25729" y="36729"/>
                  </a:cubicBezTo>
                  <a:cubicBezTo>
                    <a:pt x="25698" y="36744"/>
                    <a:pt x="25301" y="36760"/>
                    <a:pt x="24943" y="36760"/>
                  </a:cubicBezTo>
                  <a:cubicBezTo>
                    <a:pt x="24680" y="36760"/>
                    <a:pt x="24437" y="36751"/>
                    <a:pt x="24373" y="36729"/>
                  </a:cubicBezTo>
                  <a:cubicBezTo>
                    <a:pt x="24159" y="36666"/>
                    <a:pt x="24088" y="36479"/>
                    <a:pt x="23963" y="36336"/>
                  </a:cubicBezTo>
                  <a:cubicBezTo>
                    <a:pt x="23956" y="36399"/>
                    <a:pt x="23937" y="36436"/>
                    <a:pt x="23888" y="36436"/>
                  </a:cubicBezTo>
                  <a:cubicBezTo>
                    <a:pt x="23867" y="36436"/>
                    <a:pt x="23842" y="36429"/>
                    <a:pt x="23811" y="36416"/>
                  </a:cubicBezTo>
                  <a:cubicBezTo>
                    <a:pt x="23784" y="36452"/>
                    <a:pt x="23758" y="36479"/>
                    <a:pt x="23740" y="36497"/>
                  </a:cubicBezTo>
                  <a:cubicBezTo>
                    <a:pt x="23772" y="36561"/>
                    <a:pt x="23804" y="36618"/>
                    <a:pt x="23810" y="36622"/>
                  </a:cubicBezTo>
                  <a:lnTo>
                    <a:pt x="23810" y="36622"/>
                  </a:lnTo>
                  <a:cubicBezTo>
                    <a:pt x="23699" y="36688"/>
                    <a:pt x="23544" y="36795"/>
                    <a:pt x="23488" y="36795"/>
                  </a:cubicBezTo>
                  <a:cubicBezTo>
                    <a:pt x="23445" y="36795"/>
                    <a:pt x="23462" y="36731"/>
                    <a:pt x="23606" y="36532"/>
                  </a:cubicBezTo>
                  <a:lnTo>
                    <a:pt x="23606" y="36532"/>
                  </a:lnTo>
                  <a:cubicBezTo>
                    <a:pt x="23499" y="36622"/>
                    <a:pt x="23151" y="36836"/>
                    <a:pt x="23008" y="36845"/>
                  </a:cubicBezTo>
                  <a:cubicBezTo>
                    <a:pt x="22803" y="36845"/>
                    <a:pt x="22651" y="36693"/>
                    <a:pt x="22500" y="36559"/>
                  </a:cubicBezTo>
                  <a:cubicBezTo>
                    <a:pt x="22393" y="36541"/>
                    <a:pt x="22277" y="36515"/>
                    <a:pt x="22170" y="36497"/>
                  </a:cubicBezTo>
                  <a:lnTo>
                    <a:pt x="22170" y="36497"/>
                  </a:lnTo>
                  <a:cubicBezTo>
                    <a:pt x="22170" y="36582"/>
                    <a:pt x="22163" y="36682"/>
                    <a:pt x="22179" y="36682"/>
                  </a:cubicBezTo>
                  <a:cubicBezTo>
                    <a:pt x="22181" y="36682"/>
                    <a:pt x="22184" y="36680"/>
                    <a:pt x="22187" y="36675"/>
                  </a:cubicBezTo>
                  <a:lnTo>
                    <a:pt x="22187" y="36675"/>
                  </a:lnTo>
                  <a:cubicBezTo>
                    <a:pt x="22134" y="36810"/>
                    <a:pt x="22042" y="36855"/>
                    <a:pt x="21933" y="36855"/>
                  </a:cubicBezTo>
                  <a:cubicBezTo>
                    <a:pt x="21754" y="36855"/>
                    <a:pt x="21530" y="36731"/>
                    <a:pt x="21358" y="36675"/>
                  </a:cubicBezTo>
                  <a:cubicBezTo>
                    <a:pt x="21326" y="36683"/>
                    <a:pt x="21294" y="36686"/>
                    <a:pt x="21262" y="36686"/>
                  </a:cubicBezTo>
                  <a:cubicBezTo>
                    <a:pt x="21178" y="36686"/>
                    <a:pt x="21094" y="36663"/>
                    <a:pt x="21010" y="36631"/>
                  </a:cubicBezTo>
                  <a:cubicBezTo>
                    <a:pt x="20999" y="36659"/>
                    <a:pt x="20944" y="36669"/>
                    <a:pt x="20879" y="36669"/>
                  </a:cubicBezTo>
                  <a:cubicBezTo>
                    <a:pt x="20782" y="36669"/>
                    <a:pt x="20662" y="36647"/>
                    <a:pt x="20635" y="36631"/>
                  </a:cubicBezTo>
                  <a:lnTo>
                    <a:pt x="20635" y="36631"/>
                  </a:lnTo>
                  <a:cubicBezTo>
                    <a:pt x="20714" y="36729"/>
                    <a:pt x="20729" y="36766"/>
                    <a:pt x="20703" y="36766"/>
                  </a:cubicBezTo>
                  <a:cubicBezTo>
                    <a:pt x="20629" y="36766"/>
                    <a:pt x="20204" y="36443"/>
                    <a:pt x="20040" y="36443"/>
                  </a:cubicBezTo>
                  <a:cubicBezTo>
                    <a:pt x="20014" y="36443"/>
                    <a:pt x="19994" y="36451"/>
                    <a:pt x="19984" y="36470"/>
                  </a:cubicBezTo>
                  <a:cubicBezTo>
                    <a:pt x="19966" y="36416"/>
                    <a:pt x="19948" y="36372"/>
                    <a:pt x="19930" y="36345"/>
                  </a:cubicBezTo>
                  <a:cubicBezTo>
                    <a:pt x="19877" y="36345"/>
                    <a:pt x="19814" y="36354"/>
                    <a:pt x="19752" y="36372"/>
                  </a:cubicBezTo>
                  <a:cubicBezTo>
                    <a:pt x="19716" y="36488"/>
                    <a:pt x="19725" y="36648"/>
                    <a:pt x="19779" y="36738"/>
                  </a:cubicBezTo>
                  <a:cubicBezTo>
                    <a:pt x="19707" y="36691"/>
                    <a:pt x="19620" y="36639"/>
                    <a:pt x="19561" y="36639"/>
                  </a:cubicBezTo>
                  <a:cubicBezTo>
                    <a:pt x="19518" y="36639"/>
                    <a:pt x="19489" y="36667"/>
                    <a:pt x="19493" y="36747"/>
                  </a:cubicBezTo>
                  <a:cubicBezTo>
                    <a:pt x="19484" y="36639"/>
                    <a:pt x="19493" y="36532"/>
                    <a:pt x="19475" y="36443"/>
                  </a:cubicBezTo>
                  <a:cubicBezTo>
                    <a:pt x="19377" y="36479"/>
                    <a:pt x="19297" y="36506"/>
                    <a:pt x="19226" y="36523"/>
                  </a:cubicBezTo>
                  <a:cubicBezTo>
                    <a:pt x="19261" y="36657"/>
                    <a:pt x="19306" y="36800"/>
                    <a:pt x="19315" y="36827"/>
                  </a:cubicBezTo>
                  <a:cubicBezTo>
                    <a:pt x="19199" y="36827"/>
                    <a:pt x="19136" y="36675"/>
                    <a:pt x="19083" y="36541"/>
                  </a:cubicBezTo>
                  <a:cubicBezTo>
                    <a:pt x="18940" y="36541"/>
                    <a:pt x="18815" y="36452"/>
                    <a:pt x="18628" y="36202"/>
                  </a:cubicBezTo>
                  <a:lnTo>
                    <a:pt x="18628" y="36202"/>
                  </a:lnTo>
                  <a:cubicBezTo>
                    <a:pt x="18655" y="36238"/>
                    <a:pt x="18637" y="36390"/>
                    <a:pt x="18610" y="36506"/>
                  </a:cubicBezTo>
                  <a:cubicBezTo>
                    <a:pt x="18628" y="36497"/>
                    <a:pt x="18646" y="36488"/>
                    <a:pt x="18681" y="36488"/>
                  </a:cubicBezTo>
                  <a:cubicBezTo>
                    <a:pt x="18717" y="36559"/>
                    <a:pt x="18762" y="36631"/>
                    <a:pt x="18797" y="36702"/>
                  </a:cubicBezTo>
                  <a:cubicBezTo>
                    <a:pt x="18835" y="36607"/>
                    <a:pt x="18878" y="36559"/>
                    <a:pt x="18924" y="36559"/>
                  </a:cubicBezTo>
                  <a:cubicBezTo>
                    <a:pt x="18987" y="36559"/>
                    <a:pt x="19056" y="36647"/>
                    <a:pt x="19127" y="36827"/>
                  </a:cubicBezTo>
                  <a:cubicBezTo>
                    <a:pt x="19089" y="36827"/>
                    <a:pt x="18966" y="36850"/>
                    <a:pt x="18864" y="36850"/>
                  </a:cubicBezTo>
                  <a:cubicBezTo>
                    <a:pt x="18799" y="36850"/>
                    <a:pt x="18743" y="36840"/>
                    <a:pt x="18726" y="36809"/>
                  </a:cubicBezTo>
                  <a:cubicBezTo>
                    <a:pt x="18699" y="36773"/>
                    <a:pt x="18610" y="36675"/>
                    <a:pt x="18592" y="36595"/>
                  </a:cubicBezTo>
                  <a:cubicBezTo>
                    <a:pt x="18583" y="36622"/>
                    <a:pt x="18574" y="36648"/>
                    <a:pt x="18565" y="36657"/>
                  </a:cubicBezTo>
                  <a:cubicBezTo>
                    <a:pt x="18557" y="36657"/>
                    <a:pt x="18548" y="36657"/>
                    <a:pt x="18539" y="36648"/>
                  </a:cubicBezTo>
                  <a:lnTo>
                    <a:pt x="18539" y="36648"/>
                  </a:lnTo>
                  <a:cubicBezTo>
                    <a:pt x="18557" y="36720"/>
                    <a:pt x="18565" y="36764"/>
                    <a:pt x="18557" y="36764"/>
                  </a:cubicBezTo>
                  <a:cubicBezTo>
                    <a:pt x="18550" y="36767"/>
                    <a:pt x="18542" y="36768"/>
                    <a:pt x="18534" y="36768"/>
                  </a:cubicBezTo>
                  <a:cubicBezTo>
                    <a:pt x="18454" y="36768"/>
                    <a:pt x="18309" y="36658"/>
                    <a:pt x="18244" y="36577"/>
                  </a:cubicBezTo>
                  <a:cubicBezTo>
                    <a:pt x="18102" y="36541"/>
                    <a:pt x="17959" y="36515"/>
                    <a:pt x="17816" y="36470"/>
                  </a:cubicBezTo>
                  <a:cubicBezTo>
                    <a:pt x="17575" y="36506"/>
                    <a:pt x="17334" y="36622"/>
                    <a:pt x="17129" y="36791"/>
                  </a:cubicBezTo>
                  <a:cubicBezTo>
                    <a:pt x="17120" y="36764"/>
                    <a:pt x="17272" y="36559"/>
                    <a:pt x="17424" y="36363"/>
                  </a:cubicBezTo>
                  <a:cubicBezTo>
                    <a:pt x="17343" y="36336"/>
                    <a:pt x="17263" y="36300"/>
                    <a:pt x="17174" y="36274"/>
                  </a:cubicBezTo>
                  <a:cubicBezTo>
                    <a:pt x="17067" y="36363"/>
                    <a:pt x="16986" y="36434"/>
                    <a:pt x="16978" y="36443"/>
                  </a:cubicBezTo>
                  <a:cubicBezTo>
                    <a:pt x="17334" y="36515"/>
                    <a:pt x="16496" y="36729"/>
                    <a:pt x="16415" y="36738"/>
                  </a:cubicBezTo>
                  <a:cubicBezTo>
                    <a:pt x="16325" y="36747"/>
                    <a:pt x="16236" y="36751"/>
                    <a:pt x="16147" y="36751"/>
                  </a:cubicBezTo>
                  <a:cubicBezTo>
                    <a:pt x="15982" y="36751"/>
                    <a:pt x="15817" y="36737"/>
                    <a:pt x="15648" y="36720"/>
                  </a:cubicBezTo>
                  <a:cubicBezTo>
                    <a:pt x="15506" y="36675"/>
                    <a:pt x="15363" y="36613"/>
                    <a:pt x="15229" y="36550"/>
                  </a:cubicBezTo>
                  <a:cubicBezTo>
                    <a:pt x="15167" y="36622"/>
                    <a:pt x="15086" y="36675"/>
                    <a:pt x="14997" y="36711"/>
                  </a:cubicBezTo>
                  <a:cubicBezTo>
                    <a:pt x="15063" y="36548"/>
                    <a:pt x="15035" y="36493"/>
                    <a:pt x="14960" y="36493"/>
                  </a:cubicBezTo>
                  <a:cubicBezTo>
                    <a:pt x="14815" y="36493"/>
                    <a:pt x="14493" y="36702"/>
                    <a:pt x="14364" y="36720"/>
                  </a:cubicBezTo>
                  <a:cubicBezTo>
                    <a:pt x="14324" y="36725"/>
                    <a:pt x="14279" y="36727"/>
                    <a:pt x="14231" y="36727"/>
                  </a:cubicBezTo>
                  <a:cubicBezTo>
                    <a:pt x="13936" y="36727"/>
                    <a:pt x="13517" y="36637"/>
                    <a:pt x="13302" y="36515"/>
                  </a:cubicBezTo>
                  <a:lnTo>
                    <a:pt x="13302" y="36515"/>
                  </a:lnTo>
                  <a:cubicBezTo>
                    <a:pt x="13347" y="36586"/>
                    <a:pt x="13382" y="36657"/>
                    <a:pt x="13427" y="36729"/>
                  </a:cubicBezTo>
                  <a:cubicBezTo>
                    <a:pt x="13396" y="36744"/>
                    <a:pt x="12999" y="36760"/>
                    <a:pt x="12640" y="36760"/>
                  </a:cubicBezTo>
                  <a:cubicBezTo>
                    <a:pt x="12378" y="36760"/>
                    <a:pt x="12135" y="36751"/>
                    <a:pt x="12071" y="36729"/>
                  </a:cubicBezTo>
                  <a:cubicBezTo>
                    <a:pt x="11768" y="36639"/>
                    <a:pt x="11750" y="36300"/>
                    <a:pt x="11464" y="36176"/>
                  </a:cubicBezTo>
                  <a:cubicBezTo>
                    <a:pt x="11402" y="36146"/>
                    <a:pt x="11339" y="36135"/>
                    <a:pt x="11276" y="36135"/>
                  </a:cubicBezTo>
                  <a:cubicBezTo>
                    <a:pt x="11083" y="36135"/>
                    <a:pt x="10897" y="36241"/>
                    <a:pt x="10759" y="36241"/>
                  </a:cubicBezTo>
                  <a:cubicBezTo>
                    <a:pt x="10655" y="36241"/>
                    <a:pt x="10578" y="36181"/>
                    <a:pt x="10545" y="35970"/>
                  </a:cubicBezTo>
                  <a:cubicBezTo>
                    <a:pt x="10542" y="35966"/>
                    <a:pt x="10538" y="35964"/>
                    <a:pt x="10534" y="35964"/>
                  </a:cubicBezTo>
                  <a:cubicBezTo>
                    <a:pt x="10478" y="35964"/>
                    <a:pt x="10384" y="36346"/>
                    <a:pt x="10376" y="36354"/>
                  </a:cubicBezTo>
                  <a:cubicBezTo>
                    <a:pt x="10289" y="36309"/>
                    <a:pt x="10245" y="36289"/>
                    <a:pt x="10225" y="36289"/>
                  </a:cubicBezTo>
                  <a:cubicBezTo>
                    <a:pt x="10177" y="36289"/>
                    <a:pt x="10267" y="36404"/>
                    <a:pt x="10242" y="36568"/>
                  </a:cubicBezTo>
                  <a:cubicBezTo>
                    <a:pt x="10010" y="36523"/>
                    <a:pt x="9769" y="36479"/>
                    <a:pt x="9537" y="36425"/>
                  </a:cubicBezTo>
                  <a:cubicBezTo>
                    <a:pt x="9671" y="36149"/>
                    <a:pt x="9885" y="35881"/>
                    <a:pt x="9885" y="35560"/>
                  </a:cubicBezTo>
                  <a:lnTo>
                    <a:pt x="9885" y="35560"/>
                  </a:lnTo>
                  <a:cubicBezTo>
                    <a:pt x="9537" y="35765"/>
                    <a:pt x="9627" y="36229"/>
                    <a:pt x="9368" y="36488"/>
                  </a:cubicBezTo>
                  <a:cubicBezTo>
                    <a:pt x="9221" y="36635"/>
                    <a:pt x="9090" y="36687"/>
                    <a:pt x="8963" y="36687"/>
                  </a:cubicBezTo>
                  <a:cubicBezTo>
                    <a:pt x="8750" y="36687"/>
                    <a:pt x="8545" y="36541"/>
                    <a:pt x="8288" y="36452"/>
                  </a:cubicBezTo>
                  <a:cubicBezTo>
                    <a:pt x="8055" y="36378"/>
                    <a:pt x="7907" y="36335"/>
                    <a:pt x="7739" y="36335"/>
                  </a:cubicBezTo>
                  <a:cubicBezTo>
                    <a:pt x="7624" y="36335"/>
                    <a:pt x="7500" y="36355"/>
                    <a:pt x="7334" y="36399"/>
                  </a:cubicBezTo>
                  <a:cubicBezTo>
                    <a:pt x="7096" y="36461"/>
                    <a:pt x="6941" y="36545"/>
                    <a:pt x="6797" y="36545"/>
                  </a:cubicBezTo>
                  <a:cubicBezTo>
                    <a:pt x="6654" y="36545"/>
                    <a:pt x="6522" y="36464"/>
                    <a:pt x="6328" y="36205"/>
                  </a:cubicBezTo>
                  <a:lnTo>
                    <a:pt x="6328" y="36205"/>
                  </a:lnTo>
                  <a:cubicBezTo>
                    <a:pt x="6368" y="36266"/>
                    <a:pt x="6299" y="36605"/>
                    <a:pt x="6272" y="36657"/>
                  </a:cubicBezTo>
                  <a:cubicBezTo>
                    <a:pt x="5791" y="36532"/>
                    <a:pt x="5291" y="36434"/>
                    <a:pt x="4827" y="36247"/>
                  </a:cubicBezTo>
                  <a:cubicBezTo>
                    <a:pt x="4925" y="36149"/>
                    <a:pt x="5014" y="36033"/>
                    <a:pt x="5077" y="35908"/>
                  </a:cubicBezTo>
                  <a:lnTo>
                    <a:pt x="5077" y="35908"/>
                  </a:lnTo>
                  <a:cubicBezTo>
                    <a:pt x="4515" y="35977"/>
                    <a:pt x="3991" y="36608"/>
                    <a:pt x="3429" y="36608"/>
                  </a:cubicBezTo>
                  <a:cubicBezTo>
                    <a:pt x="3268" y="36608"/>
                    <a:pt x="3104" y="36556"/>
                    <a:pt x="2936" y="36425"/>
                  </a:cubicBezTo>
                  <a:lnTo>
                    <a:pt x="2936" y="36425"/>
                  </a:lnTo>
                  <a:cubicBezTo>
                    <a:pt x="2994" y="36444"/>
                    <a:pt x="3041" y="36452"/>
                    <a:pt x="3079" y="36452"/>
                  </a:cubicBezTo>
                  <a:cubicBezTo>
                    <a:pt x="3314" y="36452"/>
                    <a:pt x="3209" y="36145"/>
                    <a:pt x="3025" y="36069"/>
                  </a:cubicBezTo>
                  <a:cubicBezTo>
                    <a:pt x="3025" y="36060"/>
                    <a:pt x="3016" y="36060"/>
                    <a:pt x="3007" y="36060"/>
                  </a:cubicBezTo>
                  <a:lnTo>
                    <a:pt x="2855" y="36060"/>
                  </a:lnTo>
                  <a:cubicBezTo>
                    <a:pt x="2881" y="36053"/>
                    <a:pt x="2906" y="36047"/>
                    <a:pt x="2934" y="36047"/>
                  </a:cubicBezTo>
                  <a:cubicBezTo>
                    <a:pt x="2946" y="36047"/>
                    <a:pt x="2958" y="36048"/>
                    <a:pt x="2971" y="36051"/>
                  </a:cubicBezTo>
                  <a:cubicBezTo>
                    <a:pt x="2941" y="36043"/>
                    <a:pt x="2912" y="36039"/>
                    <a:pt x="2883" y="36039"/>
                  </a:cubicBezTo>
                  <a:cubicBezTo>
                    <a:pt x="2561" y="36039"/>
                    <a:pt x="2308" y="36495"/>
                    <a:pt x="1964" y="36495"/>
                  </a:cubicBezTo>
                  <a:cubicBezTo>
                    <a:pt x="1891" y="36495"/>
                    <a:pt x="1814" y="36475"/>
                    <a:pt x="1731" y="36425"/>
                  </a:cubicBezTo>
                  <a:cubicBezTo>
                    <a:pt x="2106" y="36425"/>
                    <a:pt x="2017" y="36292"/>
                    <a:pt x="2240" y="36113"/>
                  </a:cubicBezTo>
                  <a:cubicBezTo>
                    <a:pt x="2230" y="36014"/>
                    <a:pt x="2202" y="35980"/>
                    <a:pt x="2165" y="35980"/>
                  </a:cubicBezTo>
                  <a:cubicBezTo>
                    <a:pt x="2081" y="35980"/>
                    <a:pt x="1944" y="36152"/>
                    <a:pt x="1830" y="36152"/>
                  </a:cubicBezTo>
                  <a:cubicBezTo>
                    <a:pt x="1824" y="36152"/>
                    <a:pt x="1818" y="36152"/>
                    <a:pt x="1812" y="36151"/>
                  </a:cubicBezTo>
                  <a:lnTo>
                    <a:pt x="1812" y="36151"/>
                  </a:lnTo>
                  <a:cubicBezTo>
                    <a:pt x="1850" y="36166"/>
                    <a:pt x="1882" y="36198"/>
                    <a:pt x="1910" y="36247"/>
                  </a:cubicBezTo>
                  <a:cubicBezTo>
                    <a:pt x="1821" y="36247"/>
                    <a:pt x="1731" y="36167"/>
                    <a:pt x="1651" y="36167"/>
                  </a:cubicBezTo>
                  <a:cubicBezTo>
                    <a:pt x="1690" y="36149"/>
                    <a:pt x="1725" y="36140"/>
                    <a:pt x="1756" y="36140"/>
                  </a:cubicBezTo>
                  <a:cubicBezTo>
                    <a:pt x="1772" y="36140"/>
                    <a:pt x="1788" y="36142"/>
                    <a:pt x="1803" y="36147"/>
                  </a:cubicBezTo>
                  <a:lnTo>
                    <a:pt x="1803" y="36147"/>
                  </a:lnTo>
                  <a:cubicBezTo>
                    <a:pt x="1830" y="35952"/>
                    <a:pt x="1973" y="35917"/>
                    <a:pt x="2133" y="35872"/>
                  </a:cubicBezTo>
                  <a:lnTo>
                    <a:pt x="2133" y="35872"/>
                  </a:lnTo>
                  <a:cubicBezTo>
                    <a:pt x="2044" y="35895"/>
                    <a:pt x="1950" y="35895"/>
                    <a:pt x="1857" y="35895"/>
                  </a:cubicBezTo>
                  <a:cubicBezTo>
                    <a:pt x="1765" y="35895"/>
                    <a:pt x="1673" y="35895"/>
                    <a:pt x="1589" y="35917"/>
                  </a:cubicBezTo>
                  <a:cubicBezTo>
                    <a:pt x="1714" y="36034"/>
                    <a:pt x="1667" y="36096"/>
                    <a:pt x="1448" y="36096"/>
                  </a:cubicBezTo>
                  <a:cubicBezTo>
                    <a:pt x="1433" y="36096"/>
                    <a:pt x="1418" y="36096"/>
                    <a:pt x="1401" y="36095"/>
                  </a:cubicBezTo>
                  <a:cubicBezTo>
                    <a:pt x="1298" y="36135"/>
                    <a:pt x="1198" y="36155"/>
                    <a:pt x="1097" y="36155"/>
                  </a:cubicBezTo>
                  <a:cubicBezTo>
                    <a:pt x="1015" y="36155"/>
                    <a:pt x="933" y="36141"/>
                    <a:pt x="848" y="36113"/>
                  </a:cubicBezTo>
                  <a:cubicBezTo>
                    <a:pt x="1000" y="36077"/>
                    <a:pt x="1107" y="35997"/>
                    <a:pt x="1161" y="35863"/>
                  </a:cubicBezTo>
                  <a:cubicBezTo>
                    <a:pt x="1134" y="35721"/>
                    <a:pt x="750" y="35649"/>
                    <a:pt x="652" y="35524"/>
                  </a:cubicBezTo>
                  <a:cubicBezTo>
                    <a:pt x="402" y="35194"/>
                    <a:pt x="1517" y="35533"/>
                    <a:pt x="634" y="35141"/>
                  </a:cubicBezTo>
                  <a:cubicBezTo>
                    <a:pt x="654" y="35107"/>
                    <a:pt x="680" y="35093"/>
                    <a:pt x="711" y="35093"/>
                  </a:cubicBezTo>
                  <a:cubicBezTo>
                    <a:pt x="862" y="35093"/>
                    <a:pt x="1122" y="35443"/>
                    <a:pt x="1328" y="35443"/>
                  </a:cubicBezTo>
                  <a:cubicBezTo>
                    <a:pt x="1388" y="35443"/>
                    <a:pt x="1444" y="35414"/>
                    <a:pt x="1491" y="35337"/>
                  </a:cubicBezTo>
                  <a:cubicBezTo>
                    <a:pt x="1152" y="35132"/>
                    <a:pt x="1428" y="35319"/>
                    <a:pt x="1330" y="34962"/>
                  </a:cubicBezTo>
                  <a:cubicBezTo>
                    <a:pt x="1313" y="34936"/>
                    <a:pt x="1346" y="34490"/>
                    <a:pt x="1348" y="34481"/>
                  </a:cubicBezTo>
                  <a:lnTo>
                    <a:pt x="1348" y="34481"/>
                  </a:lnTo>
                  <a:cubicBezTo>
                    <a:pt x="1107" y="34628"/>
                    <a:pt x="1312" y="34998"/>
                    <a:pt x="1111" y="34998"/>
                  </a:cubicBezTo>
                  <a:cubicBezTo>
                    <a:pt x="1081" y="34998"/>
                    <a:pt x="1042" y="34990"/>
                    <a:pt x="991" y="34971"/>
                  </a:cubicBezTo>
                  <a:cubicBezTo>
                    <a:pt x="1027" y="34909"/>
                    <a:pt x="1045" y="34846"/>
                    <a:pt x="1045" y="34784"/>
                  </a:cubicBezTo>
                  <a:lnTo>
                    <a:pt x="1045" y="34784"/>
                  </a:lnTo>
                  <a:cubicBezTo>
                    <a:pt x="999" y="34802"/>
                    <a:pt x="960" y="34811"/>
                    <a:pt x="927" y="34811"/>
                  </a:cubicBezTo>
                  <a:cubicBezTo>
                    <a:pt x="862" y="34811"/>
                    <a:pt x="821" y="34777"/>
                    <a:pt x="804" y="34713"/>
                  </a:cubicBezTo>
                  <a:cubicBezTo>
                    <a:pt x="857" y="34650"/>
                    <a:pt x="1062" y="34614"/>
                    <a:pt x="1089" y="34534"/>
                  </a:cubicBezTo>
                  <a:cubicBezTo>
                    <a:pt x="1103" y="34495"/>
                    <a:pt x="1081" y="34480"/>
                    <a:pt x="1042" y="34480"/>
                  </a:cubicBezTo>
                  <a:cubicBezTo>
                    <a:pt x="957" y="34480"/>
                    <a:pt x="793" y="34556"/>
                    <a:pt x="768" y="34623"/>
                  </a:cubicBezTo>
                  <a:cubicBezTo>
                    <a:pt x="776" y="34590"/>
                    <a:pt x="978" y="34016"/>
                    <a:pt x="1085" y="34016"/>
                  </a:cubicBezTo>
                  <a:cubicBezTo>
                    <a:pt x="1093" y="34016"/>
                    <a:pt x="1100" y="34019"/>
                    <a:pt x="1107" y="34026"/>
                  </a:cubicBezTo>
                  <a:cubicBezTo>
                    <a:pt x="1134" y="34052"/>
                    <a:pt x="1169" y="34338"/>
                    <a:pt x="1134" y="34365"/>
                  </a:cubicBezTo>
                  <a:cubicBezTo>
                    <a:pt x="1482" y="34124"/>
                    <a:pt x="1375" y="33972"/>
                    <a:pt x="1071" y="33812"/>
                  </a:cubicBezTo>
                  <a:cubicBezTo>
                    <a:pt x="1041" y="33795"/>
                    <a:pt x="1011" y="33788"/>
                    <a:pt x="983" y="33788"/>
                  </a:cubicBezTo>
                  <a:cubicBezTo>
                    <a:pt x="836" y="33788"/>
                    <a:pt x="726" y="33973"/>
                    <a:pt x="658" y="33973"/>
                  </a:cubicBezTo>
                  <a:cubicBezTo>
                    <a:pt x="611" y="33973"/>
                    <a:pt x="584" y="33882"/>
                    <a:pt x="581" y="33571"/>
                  </a:cubicBezTo>
                  <a:lnTo>
                    <a:pt x="581" y="33571"/>
                  </a:lnTo>
                  <a:cubicBezTo>
                    <a:pt x="607" y="33669"/>
                    <a:pt x="652" y="33767"/>
                    <a:pt x="723" y="33856"/>
                  </a:cubicBezTo>
                  <a:cubicBezTo>
                    <a:pt x="732" y="33624"/>
                    <a:pt x="581" y="33446"/>
                    <a:pt x="563" y="33223"/>
                  </a:cubicBezTo>
                  <a:lnTo>
                    <a:pt x="563" y="33223"/>
                  </a:lnTo>
                  <a:cubicBezTo>
                    <a:pt x="684" y="33286"/>
                    <a:pt x="734" y="33313"/>
                    <a:pt x="754" y="33313"/>
                  </a:cubicBezTo>
                  <a:cubicBezTo>
                    <a:pt x="798" y="33313"/>
                    <a:pt x="692" y="33180"/>
                    <a:pt x="902" y="33026"/>
                  </a:cubicBezTo>
                  <a:cubicBezTo>
                    <a:pt x="955" y="32985"/>
                    <a:pt x="1008" y="32847"/>
                    <a:pt x="1045" y="32847"/>
                  </a:cubicBezTo>
                  <a:cubicBezTo>
                    <a:pt x="1065" y="32847"/>
                    <a:pt x="1080" y="32884"/>
                    <a:pt x="1089" y="32991"/>
                  </a:cubicBezTo>
                  <a:cubicBezTo>
                    <a:pt x="1094" y="32883"/>
                    <a:pt x="1088" y="32840"/>
                    <a:pt x="1091" y="32840"/>
                  </a:cubicBezTo>
                  <a:lnTo>
                    <a:pt x="1091" y="32840"/>
                  </a:lnTo>
                  <a:cubicBezTo>
                    <a:pt x="1094" y="32840"/>
                    <a:pt x="1102" y="32864"/>
                    <a:pt x="1125" y="32902"/>
                  </a:cubicBezTo>
                  <a:cubicBezTo>
                    <a:pt x="1125" y="32687"/>
                    <a:pt x="955" y="32759"/>
                    <a:pt x="1169" y="32554"/>
                  </a:cubicBezTo>
                  <a:cubicBezTo>
                    <a:pt x="1152" y="32545"/>
                    <a:pt x="1143" y="32545"/>
                    <a:pt x="1152" y="32545"/>
                  </a:cubicBezTo>
                  <a:cubicBezTo>
                    <a:pt x="1161" y="32545"/>
                    <a:pt x="1169" y="32545"/>
                    <a:pt x="1169" y="32554"/>
                  </a:cubicBezTo>
                  <a:cubicBezTo>
                    <a:pt x="1184" y="32540"/>
                    <a:pt x="1202" y="32535"/>
                    <a:pt x="1222" y="32535"/>
                  </a:cubicBezTo>
                  <a:cubicBezTo>
                    <a:pt x="1323" y="32535"/>
                    <a:pt x="1476" y="32679"/>
                    <a:pt x="1503" y="32679"/>
                  </a:cubicBezTo>
                  <a:cubicBezTo>
                    <a:pt x="1517" y="32679"/>
                    <a:pt x="1499" y="32643"/>
                    <a:pt x="1428" y="32536"/>
                  </a:cubicBezTo>
                  <a:cubicBezTo>
                    <a:pt x="1755" y="32430"/>
                    <a:pt x="1872" y="32144"/>
                    <a:pt x="1562" y="32144"/>
                  </a:cubicBezTo>
                  <a:cubicBezTo>
                    <a:pt x="1533" y="32144"/>
                    <a:pt x="1500" y="32147"/>
                    <a:pt x="1464" y="32152"/>
                  </a:cubicBezTo>
                  <a:cubicBezTo>
                    <a:pt x="1232" y="32188"/>
                    <a:pt x="1053" y="32625"/>
                    <a:pt x="848" y="32634"/>
                  </a:cubicBezTo>
                  <a:cubicBezTo>
                    <a:pt x="830" y="32607"/>
                    <a:pt x="875" y="31795"/>
                    <a:pt x="875" y="31760"/>
                  </a:cubicBezTo>
                  <a:cubicBezTo>
                    <a:pt x="898" y="31684"/>
                    <a:pt x="921" y="31647"/>
                    <a:pt x="945" y="31647"/>
                  </a:cubicBezTo>
                  <a:cubicBezTo>
                    <a:pt x="957" y="31647"/>
                    <a:pt x="970" y="31658"/>
                    <a:pt x="982" y="31679"/>
                  </a:cubicBezTo>
                  <a:cubicBezTo>
                    <a:pt x="982" y="31662"/>
                    <a:pt x="982" y="31644"/>
                    <a:pt x="982" y="31635"/>
                  </a:cubicBezTo>
                  <a:cubicBezTo>
                    <a:pt x="1018" y="31635"/>
                    <a:pt x="1071" y="31812"/>
                    <a:pt x="1133" y="31840"/>
                  </a:cubicBezTo>
                  <a:lnTo>
                    <a:pt x="1133" y="31840"/>
                  </a:lnTo>
                  <a:cubicBezTo>
                    <a:pt x="1089" y="31815"/>
                    <a:pt x="1179" y="31061"/>
                    <a:pt x="968" y="31061"/>
                  </a:cubicBezTo>
                  <a:cubicBezTo>
                    <a:pt x="933" y="31061"/>
                    <a:pt x="891" y="31081"/>
                    <a:pt x="839" y="31126"/>
                  </a:cubicBezTo>
                  <a:cubicBezTo>
                    <a:pt x="836" y="30925"/>
                    <a:pt x="865" y="30858"/>
                    <a:pt x="905" y="30858"/>
                  </a:cubicBezTo>
                  <a:cubicBezTo>
                    <a:pt x="982" y="30858"/>
                    <a:pt x="1101" y="31109"/>
                    <a:pt x="1115" y="31109"/>
                  </a:cubicBezTo>
                  <a:cubicBezTo>
                    <a:pt x="1116" y="31109"/>
                    <a:pt x="1116" y="31109"/>
                    <a:pt x="1116" y="31108"/>
                  </a:cubicBezTo>
                  <a:cubicBezTo>
                    <a:pt x="1330" y="30975"/>
                    <a:pt x="1045" y="30769"/>
                    <a:pt x="1089" y="30636"/>
                  </a:cubicBezTo>
                  <a:cubicBezTo>
                    <a:pt x="1098" y="30627"/>
                    <a:pt x="1615" y="30288"/>
                    <a:pt x="1410" y="30243"/>
                  </a:cubicBezTo>
                  <a:cubicBezTo>
                    <a:pt x="1407" y="30242"/>
                    <a:pt x="1404" y="30242"/>
                    <a:pt x="1400" y="30242"/>
                  </a:cubicBezTo>
                  <a:cubicBezTo>
                    <a:pt x="1295" y="30242"/>
                    <a:pt x="912" y="30538"/>
                    <a:pt x="817" y="30538"/>
                  </a:cubicBezTo>
                  <a:cubicBezTo>
                    <a:pt x="804" y="30538"/>
                    <a:pt x="796" y="30532"/>
                    <a:pt x="795" y="30520"/>
                  </a:cubicBezTo>
                  <a:cubicBezTo>
                    <a:pt x="787" y="30427"/>
                    <a:pt x="991" y="30256"/>
                    <a:pt x="1054" y="30256"/>
                  </a:cubicBezTo>
                  <a:cubicBezTo>
                    <a:pt x="1064" y="30256"/>
                    <a:pt x="1070" y="30260"/>
                    <a:pt x="1071" y="30270"/>
                  </a:cubicBezTo>
                  <a:cubicBezTo>
                    <a:pt x="1071" y="30207"/>
                    <a:pt x="1107" y="29610"/>
                    <a:pt x="1053" y="29610"/>
                  </a:cubicBezTo>
                  <a:cubicBezTo>
                    <a:pt x="1178" y="29610"/>
                    <a:pt x="1161" y="30109"/>
                    <a:pt x="1321" y="30172"/>
                  </a:cubicBezTo>
                  <a:cubicBezTo>
                    <a:pt x="1276" y="30145"/>
                    <a:pt x="1580" y="29940"/>
                    <a:pt x="1598" y="29931"/>
                  </a:cubicBezTo>
                  <a:cubicBezTo>
                    <a:pt x="1598" y="29931"/>
                    <a:pt x="1348" y="29842"/>
                    <a:pt x="1348" y="29842"/>
                  </a:cubicBezTo>
                  <a:cubicBezTo>
                    <a:pt x="1392" y="29744"/>
                    <a:pt x="1428" y="29645"/>
                    <a:pt x="1464" y="29547"/>
                  </a:cubicBezTo>
                  <a:cubicBezTo>
                    <a:pt x="1446" y="29476"/>
                    <a:pt x="1428" y="29405"/>
                    <a:pt x="1419" y="29396"/>
                  </a:cubicBezTo>
                  <a:lnTo>
                    <a:pt x="1419" y="29396"/>
                  </a:lnTo>
                  <a:cubicBezTo>
                    <a:pt x="1473" y="29413"/>
                    <a:pt x="1482" y="29476"/>
                    <a:pt x="1464" y="29547"/>
                  </a:cubicBezTo>
                  <a:cubicBezTo>
                    <a:pt x="1465" y="29552"/>
                    <a:pt x="1476" y="29554"/>
                    <a:pt x="1494" y="29554"/>
                  </a:cubicBezTo>
                  <a:cubicBezTo>
                    <a:pt x="1619" y="29554"/>
                    <a:pt x="2066" y="29440"/>
                    <a:pt x="1660" y="29128"/>
                  </a:cubicBezTo>
                  <a:lnTo>
                    <a:pt x="1660" y="29128"/>
                  </a:lnTo>
                  <a:cubicBezTo>
                    <a:pt x="1696" y="29190"/>
                    <a:pt x="1705" y="29253"/>
                    <a:pt x="1669" y="29315"/>
                  </a:cubicBezTo>
                  <a:cubicBezTo>
                    <a:pt x="1662" y="29319"/>
                    <a:pt x="1654" y="29320"/>
                    <a:pt x="1647" y="29320"/>
                  </a:cubicBezTo>
                  <a:cubicBezTo>
                    <a:pt x="1524" y="29320"/>
                    <a:pt x="1433" y="28838"/>
                    <a:pt x="1366" y="28762"/>
                  </a:cubicBezTo>
                  <a:cubicBezTo>
                    <a:pt x="1244" y="28617"/>
                    <a:pt x="1147" y="28568"/>
                    <a:pt x="1088" y="28568"/>
                  </a:cubicBezTo>
                  <a:cubicBezTo>
                    <a:pt x="991" y="28568"/>
                    <a:pt x="997" y="28701"/>
                    <a:pt x="1169" y="28762"/>
                  </a:cubicBezTo>
                  <a:lnTo>
                    <a:pt x="1169" y="28762"/>
                  </a:lnTo>
                  <a:cubicBezTo>
                    <a:pt x="1154" y="28765"/>
                    <a:pt x="839" y="29012"/>
                    <a:pt x="830" y="29021"/>
                  </a:cubicBezTo>
                  <a:cubicBezTo>
                    <a:pt x="706" y="28789"/>
                    <a:pt x="670" y="28530"/>
                    <a:pt x="661" y="28272"/>
                  </a:cubicBezTo>
                  <a:lnTo>
                    <a:pt x="661" y="28272"/>
                  </a:lnTo>
                  <a:cubicBezTo>
                    <a:pt x="684" y="28283"/>
                    <a:pt x="707" y="28288"/>
                    <a:pt x="731" y="28288"/>
                  </a:cubicBezTo>
                  <a:cubicBezTo>
                    <a:pt x="962" y="28288"/>
                    <a:pt x="1197" y="27773"/>
                    <a:pt x="1116" y="27603"/>
                  </a:cubicBezTo>
                  <a:cubicBezTo>
                    <a:pt x="1152" y="27576"/>
                    <a:pt x="777" y="27201"/>
                    <a:pt x="768" y="27067"/>
                  </a:cubicBezTo>
                  <a:cubicBezTo>
                    <a:pt x="741" y="26657"/>
                    <a:pt x="1161" y="26389"/>
                    <a:pt x="1482" y="26247"/>
                  </a:cubicBezTo>
                  <a:cubicBezTo>
                    <a:pt x="1410" y="26220"/>
                    <a:pt x="1187" y="26104"/>
                    <a:pt x="1161" y="26032"/>
                  </a:cubicBezTo>
                  <a:lnTo>
                    <a:pt x="1161" y="26032"/>
                  </a:lnTo>
                  <a:cubicBezTo>
                    <a:pt x="1165" y="26044"/>
                    <a:pt x="1173" y="26050"/>
                    <a:pt x="1182" y="26050"/>
                  </a:cubicBezTo>
                  <a:cubicBezTo>
                    <a:pt x="1258" y="26050"/>
                    <a:pt x="1457" y="25701"/>
                    <a:pt x="1473" y="25479"/>
                  </a:cubicBezTo>
                  <a:cubicBezTo>
                    <a:pt x="1419" y="25435"/>
                    <a:pt x="1410" y="25301"/>
                    <a:pt x="1330" y="25301"/>
                  </a:cubicBezTo>
                  <a:cubicBezTo>
                    <a:pt x="1437" y="25301"/>
                    <a:pt x="1473" y="25372"/>
                    <a:pt x="1473" y="25479"/>
                  </a:cubicBezTo>
                  <a:cubicBezTo>
                    <a:pt x="1479" y="25485"/>
                    <a:pt x="1486" y="25488"/>
                    <a:pt x="1494" y="25488"/>
                  </a:cubicBezTo>
                  <a:cubicBezTo>
                    <a:pt x="1511" y="25488"/>
                    <a:pt x="1535" y="25476"/>
                    <a:pt x="1571" y="25453"/>
                  </a:cubicBezTo>
                  <a:cubicBezTo>
                    <a:pt x="1607" y="25426"/>
                    <a:pt x="1946" y="25328"/>
                    <a:pt x="1821" y="25256"/>
                  </a:cubicBezTo>
                  <a:cubicBezTo>
                    <a:pt x="1817" y="25254"/>
                    <a:pt x="1808" y="25253"/>
                    <a:pt x="1794" y="25253"/>
                  </a:cubicBezTo>
                  <a:cubicBezTo>
                    <a:pt x="1747" y="25253"/>
                    <a:pt x="1648" y="25265"/>
                    <a:pt x="1569" y="25265"/>
                  </a:cubicBezTo>
                  <a:cubicBezTo>
                    <a:pt x="1505" y="25265"/>
                    <a:pt x="1455" y="25257"/>
                    <a:pt x="1455" y="25230"/>
                  </a:cubicBezTo>
                  <a:cubicBezTo>
                    <a:pt x="1455" y="24989"/>
                    <a:pt x="1901" y="25122"/>
                    <a:pt x="1901" y="24828"/>
                  </a:cubicBezTo>
                  <a:cubicBezTo>
                    <a:pt x="1901" y="24819"/>
                    <a:pt x="1669" y="24569"/>
                    <a:pt x="1660" y="24560"/>
                  </a:cubicBezTo>
                  <a:cubicBezTo>
                    <a:pt x="1580" y="24328"/>
                    <a:pt x="1723" y="24400"/>
                    <a:pt x="1731" y="24284"/>
                  </a:cubicBezTo>
                  <a:cubicBezTo>
                    <a:pt x="1731" y="24114"/>
                    <a:pt x="1731" y="23579"/>
                    <a:pt x="1812" y="23436"/>
                  </a:cubicBezTo>
                  <a:cubicBezTo>
                    <a:pt x="1795" y="23436"/>
                    <a:pt x="1528" y="23391"/>
                    <a:pt x="1480" y="23391"/>
                  </a:cubicBezTo>
                  <a:cubicBezTo>
                    <a:pt x="1476" y="23391"/>
                    <a:pt x="1473" y="23391"/>
                    <a:pt x="1473" y="23392"/>
                  </a:cubicBezTo>
                  <a:cubicBezTo>
                    <a:pt x="1526" y="23597"/>
                    <a:pt x="1330" y="24150"/>
                    <a:pt x="1178" y="24150"/>
                  </a:cubicBezTo>
                  <a:cubicBezTo>
                    <a:pt x="1215" y="24036"/>
                    <a:pt x="1219" y="24001"/>
                    <a:pt x="1206" y="24001"/>
                  </a:cubicBezTo>
                  <a:cubicBezTo>
                    <a:pt x="1185" y="24001"/>
                    <a:pt x="1123" y="24087"/>
                    <a:pt x="1080" y="24087"/>
                  </a:cubicBezTo>
                  <a:cubicBezTo>
                    <a:pt x="1056" y="24087"/>
                    <a:pt x="1038" y="24061"/>
                    <a:pt x="1036" y="23981"/>
                  </a:cubicBezTo>
                  <a:cubicBezTo>
                    <a:pt x="1036" y="23945"/>
                    <a:pt x="1152" y="23588"/>
                    <a:pt x="1241" y="23588"/>
                  </a:cubicBezTo>
                  <a:cubicBezTo>
                    <a:pt x="1359" y="23596"/>
                    <a:pt x="1191" y="23859"/>
                    <a:pt x="1209" y="23859"/>
                  </a:cubicBezTo>
                  <a:cubicBezTo>
                    <a:pt x="1210" y="23859"/>
                    <a:pt x="1211" y="23858"/>
                    <a:pt x="1214" y="23856"/>
                  </a:cubicBezTo>
                  <a:cubicBezTo>
                    <a:pt x="1276" y="23784"/>
                    <a:pt x="1339" y="23713"/>
                    <a:pt x="1392" y="23633"/>
                  </a:cubicBezTo>
                  <a:lnTo>
                    <a:pt x="1392" y="23633"/>
                  </a:lnTo>
                  <a:cubicBezTo>
                    <a:pt x="1378" y="23637"/>
                    <a:pt x="1364" y="23640"/>
                    <a:pt x="1353" y="23640"/>
                  </a:cubicBezTo>
                  <a:cubicBezTo>
                    <a:pt x="1156" y="23640"/>
                    <a:pt x="1392" y="23022"/>
                    <a:pt x="1502" y="23022"/>
                  </a:cubicBezTo>
                  <a:cubicBezTo>
                    <a:pt x="1511" y="23022"/>
                    <a:pt x="1519" y="23026"/>
                    <a:pt x="1526" y="23035"/>
                  </a:cubicBezTo>
                  <a:cubicBezTo>
                    <a:pt x="1511" y="23013"/>
                    <a:pt x="1493" y="23005"/>
                    <a:pt x="1473" y="23005"/>
                  </a:cubicBezTo>
                  <a:cubicBezTo>
                    <a:pt x="1403" y="23005"/>
                    <a:pt x="1312" y="23113"/>
                    <a:pt x="1237" y="23113"/>
                  </a:cubicBezTo>
                  <a:cubicBezTo>
                    <a:pt x="1212" y="23113"/>
                    <a:pt x="1190" y="23102"/>
                    <a:pt x="1170" y="23071"/>
                  </a:cubicBezTo>
                  <a:lnTo>
                    <a:pt x="1170" y="23071"/>
                  </a:lnTo>
                  <a:cubicBezTo>
                    <a:pt x="1170" y="23072"/>
                    <a:pt x="1172" y="23072"/>
                    <a:pt x="1174" y="23072"/>
                  </a:cubicBezTo>
                  <a:cubicBezTo>
                    <a:pt x="1258" y="23072"/>
                    <a:pt x="2324" y="22338"/>
                    <a:pt x="2133" y="22312"/>
                  </a:cubicBezTo>
                  <a:cubicBezTo>
                    <a:pt x="2122" y="22311"/>
                    <a:pt x="2112" y="22310"/>
                    <a:pt x="2101" y="22310"/>
                  </a:cubicBezTo>
                  <a:cubicBezTo>
                    <a:pt x="1902" y="22310"/>
                    <a:pt x="1828" y="22620"/>
                    <a:pt x="1725" y="22620"/>
                  </a:cubicBezTo>
                  <a:cubicBezTo>
                    <a:pt x="1695" y="22620"/>
                    <a:pt x="1663" y="22594"/>
                    <a:pt x="1624" y="22526"/>
                  </a:cubicBezTo>
                  <a:cubicBezTo>
                    <a:pt x="1622" y="22526"/>
                    <a:pt x="1620" y="22526"/>
                    <a:pt x="1618" y="22526"/>
                  </a:cubicBezTo>
                  <a:cubicBezTo>
                    <a:pt x="1558" y="22526"/>
                    <a:pt x="1499" y="22758"/>
                    <a:pt x="1473" y="22758"/>
                  </a:cubicBezTo>
                  <a:cubicBezTo>
                    <a:pt x="1464" y="22758"/>
                    <a:pt x="1187" y="22687"/>
                    <a:pt x="1259" y="22669"/>
                  </a:cubicBezTo>
                  <a:cubicBezTo>
                    <a:pt x="1310" y="22661"/>
                    <a:pt x="997" y="22426"/>
                    <a:pt x="959" y="22426"/>
                  </a:cubicBezTo>
                  <a:cubicBezTo>
                    <a:pt x="957" y="22426"/>
                    <a:pt x="956" y="22427"/>
                    <a:pt x="955" y="22428"/>
                  </a:cubicBezTo>
                  <a:cubicBezTo>
                    <a:pt x="955" y="22526"/>
                    <a:pt x="955" y="22625"/>
                    <a:pt x="937" y="22732"/>
                  </a:cubicBezTo>
                  <a:cubicBezTo>
                    <a:pt x="924" y="22736"/>
                    <a:pt x="911" y="22738"/>
                    <a:pt x="900" y="22738"/>
                  </a:cubicBezTo>
                  <a:cubicBezTo>
                    <a:pt x="735" y="22738"/>
                    <a:pt x="750" y="22350"/>
                    <a:pt x="750" y="22259"/>
                  </a:cubicBezTo>
                  <a:lnTo>
                    <a:pt x="750" y="22259"/>
                  </a:lnTo>
                  <a:cubicBezTo>
                    <a:pt x="788" y="22335"/>
                    <a:pt x="835" y="22364"/>
                    <a:pt x="881" y="22364"/>
                  </a:cubicBezTo>
                  <a:cubicBezTo>
                    <a:pt x="1021" y="22364"/>
                    <a:pt x="1164" y="22102"/>
                    <a:pt x="1098" y="22027"/>
                  </a:cubicBezTo>
                  <a:lnTo>
                    <a:pt x="1098" y="22027"/>
                  </a:lnTo>
                  <a:cubicBezTo>
                    <a:pt x="1121" y="22055"/>
                    <a:pt x="750" y="22170"/>
                    <a:pt x="741" y="22179"/>
                  </a:cubicBezTo>
                  <a:cubicBezTo>
                    <a:pt x="714" y="21795"/>
                    <a:pt x="857" y="21590"/>
                    <a:pt x="937" y="21313"/>
                  </a:cubicBezTo>
                  <a:lnTo>
                    <a:pt x="937" y="21313"/>
                  </a:lnTo>
                  <a:cubicBezTo>
                    <a:pt x="937" y="21314"/>
                    <a:pt x="937" y="21314"/>
                    <a:pt x="937" y="21314"/>
                  </a:cubicBezTo>
                  <a:cubicBezTo>
                    <a:pt x="933" y="21314"/>
                    <a:pt x="978" y="20958"/>
                    <a:pt x="920" y="20958"/>
                  </a:cubicBezTo>
                  <a:cubicBezTo>
                    <a:pt x="909" y="20958"/>
                    <a:pt x="894" y="20970"/>
                    <a:pt x="875" y="21001"/>
                  </a:cubicBezTo>
                  <a:cubicBezTo>
                    <a:pt x="768" y="21170"/>
                    <a:pt x="1089" y="21215"/>
                    <a:pt x="732" y="21295"/>
                  </a:cubicBezTo>
                  <a:cubicBezTo>
                    <a:pt x="732" y="20840"/>
                    <a:pt x="759" y="20385"/>
                    <a:pt x="750" y="19930"/>
                  </a:cubicBezTo>
                  <a:lnTo>
                    <a:pt x="750" y="19930"/>
                  </a:lnTo>
                  <a:cubicBezTo>
                    <a:pt x="887" y="20018"/>
                    <a:pt x="960" y="20050"/>
                    <a:pt x="990" y="20050"/>
                  </a:cubicBezTo>
                  <a:cubicBezTo>
                    <a:pt x="1063" y="20050"/>
                    <a:pt x="892" y="19871"/>
                    <a:pt x="782" y="19871"/>
                  </a:cubicBezTo>
                  <a:cubicBezTo>
                    <a:pt x="771" y="19871"/>
                    <a:pt x="760" y="19873"/>
                    <a:pt x="750" y="19877"/>
                  </a:cubicBezTo>
                  <a:cubicBezTo>
                    <a:pt x="807" y="19728"/>
                    <a:pt x="830" y="19658"/>
                    <a:pt x="810" y="19658"/>
                  </a:cubicBezTo>
                  <a:cubicBezTo>
                    <a:pt x="805" y="19658"/>
                    <a:pt x="797" y="19663"/>
                    <a:pt x="786" y="19672"/>
                  </a:cubicBezTo>
                  <a:cubicBezTo>
                    <a:pt x="857" y="19610"/>
                    <a:pt x="1405" y="18601"/>
                    <a:pt x="1454" y="18601"/>
                  </a:cubicBezTo>
                  <a:cubicBezTo>
                    <a:pt x="1454" y="18601"/>
                    <a:pt x="1455" y="18601"/>
                    <a:pt x="1455" y="18601"/>
                  </a:cubicBezTo>
                  <a:lnTo>
                    <a:pt x="1455" y="18601"/>
                  </a:lnTo>
                  <a:cubicBezTo>
                    <a:pt x="1452" y="18601"/>
                    <a:pt x="1449" y="18601"/>
                    <a:pt x="1447" y="18601"/>
                  </a:cubicBezTo>
                  <a:cubicBezTo>
                    <a:pt x="1341" y="18601"/>
                    <a:pt x="1213" y="18932"/>
                    <a:pt x="1169" y="18949"/>
                  </a:cubicBezTo>
                  <a:lnTo>
                    <a:pt x="1187" y="18949"/>
                  </a:lnTo>
                  <a:cubicBezTo>
                    <a:pt x="1178" y="18954"/>
                    <a:pt x="1174" y="18956"/>
                    <a:pt x="1171" y="18956"/>
                  </a:cubicBezTo>
                  <a:cubicBezTo>
                    <a:pt x="1167" y="18956"/>
                    <a:pt x="1165" y="18954"/>
                    <a:pt x="1161" y="18949"/>
                  </a:cubicBezTo>
                  <a:cubicBezTo>
                    <a:pt x="1027" y="18931"/>
                    <a:pt x="723" y="18619"/>
                    <a:pt x="714" y="18485"/>
                  </a:cubicBezTo>
                  <a:cubicBezTo>
                    <a:pt x="830" y="18485"/>
                    <a:pt x="937" y="18503"/>
                    <a:pt x="1045" y="18548"/>
                  </a:cubicBezTo>
                  <a:cubicBezTo>
                    <a:pt x="1036" y="18360"/>
                    <a:pt x="911" y="18128"/>
                    <a:pt x="964" y="17941"/>
                  </a:cubicBezTo>
                  <a:lnTo>
                    <a:pt x="964" y="17941"/>
                  </a:lnTo>
                  <a:cubicBezTo>
                    <a:pt x="1071" y="18066"/>
                    <a:pt x="1134" y="18200"/>
                    <a:pt x="1134" y="18369"/>
                  </a:cubicBezTo>
                  <a:lnTo>
                    <a:pt x="1134" y="18280"/>
                  </a:lnTo>
                  <a:cubicBezTo>
                    <a:pt x="1134" y="18369"/>
                    <a:pt x="1223" y="18450"/>
                    <a:pt x="1223" y="18539"/>
                  </a:cubicBezTo>
                  <a:cubicBezTo>
                    <a:pt x="1223" y="18102"/>
                    <a:pt x="920" y="17959"/>
                    <a:pt x="822" y="17691"/>
                  </a:cubicBezTo>
                  <a:cubicBezTo>
                    <a:pt x="786" y="17593"/>
                    <a:pt x="732" y="17504"/>
                    <a:pt x="714" y="17388"/>
                  </a:cubicBezTo>
                  <a:cubicBezTo>
                    <a:pt x="707" y="17329"/>
                    <a:pt x="883" y="17221"/>
                    <a:pt x="949" y="17221"/>
                  </a:cubicBezTo>
                  <a:cubicBezTo>
                    <a:pt x="963" y="17221"/>
                    <a:pt x="972" y="17226"/>
                    <a:pt x="973" y="17236"/>
                  </a:cubicBezTo>
                  <a:cubicBezTo>
                    <a:pt x="962" y="17046"/>
                    <a:pt x="954" y="16938"/>
                    <a:pt x="899" y="16938"/>
                  </a:cubicBezTo>
                  <a:cubicBezTo>
                    <a:pt x="869" y="16938"/>
                    <a:pt x="825" y="16971"/>
                    <a:pt x="759" y="17040"/>
                  </a:cubicBezTo>
                  <a:cubicBezTo>
                    <a:pt x="759" y="17049"/>
                    <a:pt x="768" y="17058"/>
                    <a:pt x="768" y="17058"/>
                  </a:cubicBezTo>
                  <a:lnTo>
                    <a:pt x="741" y="17058"/>
                  </a:lnTo>
                  <a:cubicBezTo>
                    <a:pt x="750" y="17049"/>
                    <a:pt x="750" y="17049"/>
                    <a:pt x="759" y="17040"/>
                  </a:cubicBezTo>
                  <a:cubicBezTo>
                    <a:pt x="686" y="16887"/>
                    <a:pt x="629" y="16675"/>
                    <a:pt x="696" y="16675"/>
                  </a:cubicBezTo>
                  <a:cubicBezTo>
                    <a:pt x="726" y="16675"/>
                    <a:pt x="783" y="16720"/>
                    <a:pt x="875" y="16835"/>
                  </a:cubicBezTo>
                  <a:cubicBezTo>
                    <a:pt x="875" y="16826"/>
                    <a:pt x="902" y="16371"/>
                    <a:pt x="955" y="16317"/>
                  </a:cubicBezTo>
                  <a:lnTo>
                    <a:pt x="955" y="16317"/>
                  </a:lnTo>
                  <a:cubicBezTo>
                    <a:pt x="908" y="16328"/>
                    <a:pt x="861" y="16332"/>
                    <a:pt x="814" y="16332"/>
                  </a:cubicBezTo>
                  <a:cubicBezTo>
                    <a:pt x="781" y="16332"/>
                    <a:pt x="748" y="16330"/>
                    <a:pt x="714" y="16326"/>
                  </a:cubicBezTo>
                  <a:cubicBezTo>
                    <a:pt x="706" y="16326"/>
                    <a:pt x="706" y="16318"/>
                    <a:pt x="706" y="16291"/>
                  </a:cubicBezTo>
                  <a:lnTo>
                    <a:pt x="706" y="16291"/>
                  </a:lnTo>
                  <a:cubicBezTo>
                    <a:pt x="706" y="16309"/>
                    <a:pt x="706" y="16318"/>
                    <a:pt x="714" y="16326"/>
                  </a:cubicBezTo>
                  <a:cubicBezTo>
                    <a:pt x="748" y="16326"/>
                    <a:pt x="526" y="15759"/>
                    <a:pt x="866" y="15759"/>
                  </a:cubicBezTo>
                  <a:cubicBezTo>
                    <a:pt x="885" y="15759"/>
                    <a:pt x="906" y="15761"/>
                    <a:pt x="929" y="15764"/>
                  </a:cubicBezTo>
                  <a:cubicBezTo>
                    <a:pt x="813" y="15738"/>
                    <a:pt x="714" y="15684"/>
                    <a:pt x="634" y="15613"/>
                  </a:cubicBezTo>
                  <a:cubicBezTo>
                    <a:pt x="701" y="15529"/>
                    <a:pt x="756" y="15488"/>
                    <a:pt x="800" y="15488"/>
                  </a:cubicBezTo>
                  <a:cubicBezTo>
                    <a:pt x="849" y="15488"/>
                    <a:pt x="883" y="15540"/>
                    <a:pt x="902" y="15639"/>
                  </a:cubicBezTo>
                  <a:cubicBezTo>
                    <a:pt x="1027" y="15541"/>
                    <a:pt x="1125" y="15425"/>
                    <a:pt x="1205" y="15292"/>
                  </a:cubicBezTo>
                  <a:lnTo>
                    <a:pt x="1205" y="15292"/>
                  </a:lnTo>
                  <a:cubicBezTo>
                    <a:pt x="1205" y="15292"/>
                    <a:pt x="723" y="15434"/>
                    <a:pt x="670" y="15434"/>
                  </a:cubicBezTo>
                  <a:cubicBezTo>
                    <a:pt x="661" y="15434"/>
                    <a:pt x="688" y="15042"/>
                    <a:pt x="732" y="15024"/>
                  </a:cubicBezTo>
                  <a:cubicBezTo>
                    <a:pt x="848" y="15060"/>
                    <a:pt x="955" y="15122"/>
                    <a:pt x="1053" y="15202"/>
                  </a:cubicBezTo>
                  <a:cubicBezTo>
                    <a:pt x="1116" y="15184"/>
                    <a:pt x="688" y="14703"/>
                    <a:pt x="688" y="14703"/>
                  </a:cubicBezTo>
                  <a:cubicBezTo>
                    <a:pt x="563" y="14426"/>
                    <a:pt x="625" y="14203"/>
                    <a:pt x="643" y="13873"/>
                  </a:cubicBezTo>
                  <a:lnTo>
                    <a:pt x="643" y="13873"/>
                  </a:lnTo>
                  <a:cubicBezTo>
                    <a:pt x="695" y="13896"/>
                    <a:pt x="805" y="13959"/>
                    <a:pt x="891" y="13959"/>
                  </a:cubicBezTo>
                  <a:cubicBezTo>
                    <a:pt x="940" y="13959"/>
                    <a:pt x="981" y="13940"/>
                    <a:pt x="1000" y="13882"/>
                  </a:cubicBezTo>
                  <a:cubicBezTo>
                    <a:pt x="901" y="13737"/>
                    <a:pt x="847" y="13711"/>
                    <a:pt x="812" y="13711"/>
                  </a:cubicBezTo>
                  <a:cubicBezTo>
                    <a:pt x="792" y="13711"/>
                    <a:pt x="779" y="13719"/>
                    <a:pt x="766" y="13719"/>
                  </a:cubicBezTo>
                  <a:cubicBezTo>
                    <a:pt x="739" y="13719"/>
                    <a:pt x="718" y="13685"/>
                    <a:pt x="661" y="13472"/>
                  </a:cubicBezTo>
                  <a:cubicBezTo>
                    <a:pt x="598" y="13222"/>
                    <a:pt x="697" y="12820"/>
                    <a:pt x="706" y="12571"/>
                  </a:cubicBezTo>
                  <a:cubicBezTo>
                    <a:pt x="734" y="12571"/>
                    <a:pt x="865" y="12685"/>
                    <a:pt x="930" y="12685"/>
                  </a:cubicBezTo>
                  <a:cubicBezTo>
                    <a:pt x="947" y="12685"/>
                    <a:pt x="959" y="12678"/>
                    <a:pt x="964" y="12660"/>
                  </a:cubicBezTo>
                  <a:cubicBezTo>
                    <a:pt x="982" y="12624"/>
                    <a:pt x="1161" y="12481"/>
                    <a:pt x="1053" y="12455"/>
                  </a:cubicBezTo>
                  <a:lnTo>
                    <a:pt x="1053" y="12455"/>
                  </a:lnTo>
                  <a:cubicBezTo>
                    <a:pt x="993" y="12522"/>
                    <a:pt x="928" y="12557"/>
                    <a:pt x="870" y="12557"/>
                  </a:cubicBezTo>
                  <a:cubicBezTo>
                    <a:pt x="783" y="12557"/>
                    <a:pt x="714" y="12475"/>
                    <a:pt x="714" y="12303"/>
                  </a:cubicBezTo>
                  <a:cubicBezTo>
                    <a:pt x="772" y="12303"/>
                    <a:pt x="1120" y="12155"/>
                    <a:pt x="955" y="12155"/>
                  </a:cubicBezTo>
                  <a:cubicBezTo>
                    <a:pt x="914" y="12155"/>
                    <a:pt x="841" y="12164"/>
                    <a:pt x="723" y="12187"/>
                  </a:cubicBezTo>
                  <a:cubicBezTo>
                    <a:pt x="723" y="11902"/>
                    <a:pt x="1392" y="11571"/>
                    <a:pt x="1089" y="11393"/>
                  </a:cubicBezTo>
                  <a:cubicBezTo>
                    <a:pt x="1618" y="11231"/>
                    <a:pt x="1096" y="11053"/>
                    <a:pt x="1017" y="11053"/>
                  </a:cubicBezTo>
                  <a:cubicBezTo>
                    <a:pt x="1013" y="11053"/>
                    <a:pt x="1010" y="11053"/>
                    <a:pt x="1009" y="11054"/>
                  </a:cubicBezTo>
                  <a:cubicBezTo>
                    <a:pt x="985" y="11228"/>
                    <a:pt x="920" y="11317"/>
                    <a:pt x="806" y="11317"/>
                  </a:cubicBezTo>
                  <a:cubicBezTo>
                    <a:pt x="791" y="11317"/>
                    <a:pt x="776" y="11316"/>
                    <a:pt x="759" y="11313"/>
                  </a:cubicBezTo>
                  <a:cubicBezTo>
                    <a:pt x="714" y="11117"/>
                    <a:pt x="1116" y="11027"/>
                    <a:pt x="804" y="10885"/>
                  </a:cubicBezTo>
                  <a:cubicBezTo>
                    <a:pt x="1062" y="10858"/>
                    <a:pt x="1285" y="10956"/>
                    <a:pt x="1285" y="10563"/>
                  </a:cubicBezTo>
                  <a:cubicBezTo>
                    <a:pt x="1285" y="10552"/>
                    <a:pt x="1275" y="10547"/>
                    <a:pt x="1256" y="10547"/>
                  </a:cubicBezTo>
                  <a:cubicBezTo>
                    <a:pt x="1154" y="10547"/>
                    <a:pt x="811" y="10694"/>
                    <a:pt x="717" y="10694"/>
                  </a:cubicBezTo>
                  <a:cubicBezTo>
                    <a:pt x="707" y="10694"/>
                    <a:pt x="700" y="10692"/>
                    <a:pt x="697" y="10688"/>
                  </a:cubicBezTo>
                  <a:cubicBezTo>
                    <a:pt x="607" y="10590"/>
                    <a:pt x="1178" y="10430"/>
                    <a:pt x="1178" y="10376"/>
                  </a:cubicBezTo>
                  <a:cubicBezTo>
                    <a:pt x="1178" y="10296"/>
                    <a:pt x="1196" y="10073"/>
                    <a:pt x="1276" y="10019"/>
                  </a:cubicBezTo>
                  <a:cubicBezTo>
                    <a:pt x="1343" y="10052"/>
                    <a:pt x="1378" y="10108"/>
                    <a:pt x="1362" y="10195"/>
                  </a:cubicBezTo>
                  <a:lnTo>
                    <a:pt x="1362" y="10195"/>
                  </a:lnTo>
                  <a:cubicBezTo>
                    <a:pt x="1398" y="10084"/>
                    <a:pt x="1580" y="10028"/>
                    <a:pt x="1589" y="9885"/>
                  </a:cubicBezTo>
                  <a:cubicBezTo>
                    <a:pt x="1589" y="9832"/>
                    <a:pt x="1577" y="9815"/>
                    <a:pt x="1562" y="9815"/>
                  </a:cubicBezTo>
                  <a:cubicBezTo>
                    <a:pt x="1536" y="9815"/>
                    <a:pt x="1498" y="9866"/>
                    <a:pt x="1489" y="9866"/>
                  </a:cubicBezTo>
                  <a:cubicBezTo>
                    <a:pt x="1481" y="9866"/>
                    <a:pt x="1492" y="9832"/>
                    <a:pt x="1544" y="9707"/>
                  </a:cubicBezTo>
                  <a:lnTo>
                    <a:pt x="1544" y="9707"/>
                  </a:lnTo>
                  <a:cubicBezTo>
                    <a:pt x="1375" y="9850"/>
                    <a:pt x="1045" y="9805"/>
                    <a:pt x="848" y="9903"/>
                  </a:cubicBezTo>
                  <a:cubicBezTo>
                    <a:pt x="848" y="9903"/>
                    <a:pt x="848" y="9903"/>
                    <a:pt x="848" y="9903"/>
                  </a:cubicBezTo>
                  <a:cubicBezTo>
                    <a:pt x="839" y="9903"/>
                    <a:pt x="830" y="9555"/>
                    <a:pt x="830" y="9529"/>
                  </a:cubicBezTo>
                  <a:cubicBezTo>
                    <a:pt x="831" y="9522"/>
                    <a:pt x="838" y="9520"/>
                    <a:pt x="848" y="9520"/>
                  </a:cubicBezTo>
                  <a:cubicBezTo>
                    <a:pt x="877" y="9520"/>
                    <a:pt x="938" y="9539"/>
                    <a:pt x="995" y="9539"/>
                  </a:cubicBezTo>
                  <a:cubicBezTo>
                    <a:pt x="1092" y="9539"/>
                    <a:pt x="1178" y="9486"/>
                    <a:pt x="1089" y="9198"/>
                  </a:cubicBezTo>
                  <a:cubicBezTo>
                    <a:pt x="1021" y="8986"/>
                    <a:pt x="1009" y="8944"/>
                    <a:pt x="916" y="8944"/>
                  </a:cubicBezTo>
                  <a:cubicBezTo>
                    <a:pt x="876" y="8944"/>
                    <a:pt x="822" y="8952"/>
                    <a:pt x="741" y="8958"/>
                  </a:cubicBezTo>
                  <a:cubicBezTo>
                    <a:pt x="798" y="8888"/>
                    <a:pt x="924" y="8864"/>
                    <a:pt x="1065" y="8864"/>
                  </a:cubicBezTo>
                  <a:cubicBezTo>
                    <a:pt x="1340" y="8864"/>
                    <a:pt x="1672" y="8957"/>
                    <a:pt x="1669" y="8993"/>
                  </a:cubicBezTo>
                  <a:lnTo>
                    <a:pt x="1669" y="8993"/>
                  </a:lnTo>
                  <a:cubicBezTo>
                    <a:pt x="1686" y="8859"/>
                    <a:pt x="1339" y="8672"/>
                    <a:pt x="1232" y="8636"/>
                  </a:cubicBezTo>
                  <a:cubicBezTo>
                    <a:pt x="1223" y="8645"/>
                    <a:pt x="1214" y="8645"/>
                    <a:pt x="1214" y="8645"/>
                  </a:cubicBezTo>
                  <a:cubicBezTo>
                    <a:pt x="1205" y="8636"/>
                    <a:pt x="1214" y="8636"/>
                    <a:pt x="1232" y="8636"/>
                  </a:cubicBezTo>
                  <a:cubicBezTo>
                    <a:pt x="1642" y="8503"/>
                    <a:pt x="2079" y="8529"/>
                    <a:pt x="2499" y="8458"/>
                  </a:cubicBezTo>
                  <a:lnTo>
                    <a:pt x="2499" y="8422"/>
                  </a:lnTo>
                  <a:cubicBezTo>
                    <a:pt x="2353" y="8441"/>
                    <a:pt x="2204" y="8453"/>
                    <a:pt x="2057" y="8453"/>
                  </a:cubicBezTo>
                  <a:cubicBezTo>
                    <a:pt x="1926" y="8453"/>
                    <a:pt x="1795" y="8443"/>
                    <a:pt x="1669" y="8422"/>
                  </a:cubicBezTo>
                  <a:cubicBezTo>
                    <a:pt x="1491" y="8387"/>
                    <a:pt x="1303" y="8360"/>
                    <a:pt x="1152" y="8262"/>
                  </a:cubicBezTo>
                  <a:cubicBezTo>
                    <a:pt x="955" y="8137"/>
                    <a:pt x="937" y="7958"/>
                    <a:pt x="937" y="7958"/>
                  </a:cubicBezTo>
                  <a:cubicBezTo>
                    <a:pt x="771" y="7739"/>
                    <a:pt x="405" y="7200"/>
                    <a:pt x="819" y="7200"/>
                  </a:cubicBezTo>
                  <a:cubicBezTo>
                    <a:pt x="825" y="7200"/>
                    <a:pt x="832" y="7200"/>
                    <a:pt x="839" y="7200"/>
                  </a:cubicBezTo>
                  <a:cubicBezTo>
                    <a:pt x="795" y="7057"/>
                    <a:pt x="759" y="6915"/>
                    <a:pt x="750" y="6763"/>
                  </a:cubicBezTo>
                  <a:cubicBezTo>
                    <a:pt x="830" y="6648"/>
                    <a:pt x="919" y="6532"/>
                    <a:pt x="1007" y="6426"/>
                  </a:cubicBezTo>
                  <a:lnTo>
                    <a:pt x="1007" y="6426"/>
                  </a:lnTo>
                  <a:cubicBezTo>
                    <a:pt x="1007" y="6426"/>
                    <a:pt x="1007" y="6426"/>
                    <a:pt x="1007" y="6426"/>
                  </a:cubicBezTo>
                  <a:cubicBezTo>
                    <a:pt x="977" y="6426"/>
                    <a:pt x="624" y="6146"/>
                    <a:pt x="607" y="6112"/>
                  </a:cubicBezTo>
                  <a:cubicBezTo>
                    <a:pt x="563" y="6023"/>
                    <a:pt x="590" y="5800"/>
                    <a:pt x="590" y="5657"/>
                  </a:cubicBezTo>
                  <a:cubicBezTo>
                    <a:pt x="554" y="4979"/>
                    <a:pt x="670" y="4319"/>
                    <a:pt x="598" y="3632"/>
                  </a:cubicBezTo>
                  <a:lnTo>
                    <a:pt x="598" y="3632"/>
                  </a:lnTo>
                  <a:cubicBezTo>
                    <a:pt x="741" y="3703"/>
                    <a:pt x="688" y="3899"/>
                    <a:pt x="893" y="3899"/>
                  </a:cubicBezTo>
                  <a:cubicBezTo>
                    <a:pt x="982" y="3899"/>
                    <a:pt x="616" y="3444"/>
                    <a:pt x="616" y="3436"/>
                  </a:cubicBezTo>
                  <a:cubicBezTo>
                    <a:pt x="590" y="3177"/>
                    <a:pt x="911" y="3373"/>
                    <a:pt x="937" y="3204"/>
                  </a:cubicBezTo>
                  <a:cubicBezTo>
                    <a:pt x="982" y="2927"/>
                    <a:pt x="795" y="3061"/>
                    <a:pt x="929" y="2829"/>
                  </a:cubicBezTo>
                  <a:cubicBezTo>
                    <a:pt x="1009" y="2695"/>
                    <a:pt x="1196" y="2642"/>
                    <a:pt x="1303" y="2517"/>
                  </a:cubicBezTo>
                  <a:lnTo>
                    <a:pt x="1303" y="2517"/>
                  </a:lnTo>
                  <a:cubicBezTo>
                    <a:pt x="1265" y="2536"/>
                    <a:pt x="1206" y="2547"/>
                    <a:pt x="1151" y="2547"/>
                  </a:cubicBezTo>
                  <a:cubicBezTo>
                    <a:pt x="1076" y="2547"/>
                    <a:pt x="1009" y="2527"/>
                    <a:pt x="1009" y="2481"/>
                  </a:cubicBezTo>
                  <a:cubicBezTo>
                    <a:pt x="1009" y="2458"/>
                    <a:pt x="1147" y="2416"/>
                    <a:pt x="1247" y="2416"/>
                  </a:cubicBezTo>
                  <a:cubicBezTo>
                    <a:pt x="1302" y="2416"/>
                    <a:pt x="1345" y="2429"/>
                    <a:pt x="1348" y="2463"/>
                  </a:cubicBezTo>
                  <a:cubicBezTo>
                    <a:pt x="1357" y="2445"/>
                    <a:pt x="1366" y="2427"/>
                    <a:pt x="1375" y="2401"/>
                  </a:cubicBezTo>
                  <a:cubicBezTo>
                    <a:pt x="1491" y="2097"/>
                    <a:pt x="1152" y="1598"/>
                    <a:pt x="1517" y="1544"/>
                  </a:cubicBezTo>
                  <a:cubicBezTo>
                    <a:pt x="697" y="1205"/>
                    <a:pt x="2088" y="688"/>
                    <a:pt x="2409" y="688"/>
                  </a:cubicBezTo>
                  <a:cubicBezTo>
                    <a:pt x="2356" y="661"/>
                    <a:pt x="2365" y="643"/>
                    <a:pt x="2436" y="616"/>
                  </a:cubicBezTo>
                  <a:cubicBezTo>
                    <a:pt x="2466" y="586"/>
                    <a:pt x="2493" y="572"/>
                    <a:pt x="2518" y="572"/>
                  </a:cubicBezTo>
                  <a:cubicBezTo>
                    <a:pt x="2565" y="572"/>
                    <a:pt x="2603" y="629"/>
                    <a:pt x="2632" y="741"/>
                  </a:cubicBezTo>
                  <a:cubicBezTo>
                    <a:pt x="2668" y="679"/>
                    <a:pt x="2695" y="616"/>
                    <a:pt x="2731" y="545"/>
                  </a:cubicBezTo>
                  <a:lnTo>
                    <a:pt x="2731" y="545"/>
                  </a:lnTo>
                  <a:cubicBezTo>
                    <a:pt x="2686" y="572"/>
                    <a:pt x="2659" y="608"/>
                    <a:pt x="2641" y="643"/>
                  </a:cubicBezTo>
                  <a:cubicBezTo>
                    <a:pt x="2607" y="575"/>
                    <a:pt x="2631" y="533"/>
                    <a:pt x="2679" y="533"/>
                  </a:cubicBezTo>
                  <a:cubicBezTo>
                    <a:pt x="2694" y="533"/>
                    <a:pt x="2712" y="537"/>
                    <a:pt x="2731" y="545"/>
                  </a:cubicBezTo>
                  <a:cubicBezTo>
                    <a:pt x="2873" y="599"/>
                    <a:pt x="3025" y="643"/>
                    <a:pt x="3177" y="688"/>
                  </a:cubicBezTo>
                  <a:cubicBezTo>
                    <a:pt x="3125" y="577"/>
                    <a:pt x="3130" y="523"/>
                    <a:pt x="3192" y="523"/>
                  </a:cubicBezTo>
                  <a:cubicBezTo>
                    <a:pt x="3215" y="523"/>
                    <a:pt x="3245" y="531"/>
                    <a:pt x="3284" y="545"/>
                  </a:cubicBezTo>
                  <a:cubicBezTo>
                    <a:pt x="3426" y="554"/>
                    <a:pt x="3569" y="581"/>
                    <a:pt x="3703" y="616"/>
                  </a:cubicBezTo>
                  <a:cubicBezTo>
                    <a:pt x="3855" y="652"/>
                    <a:pt x="4060" y="786"/>
                    <a:pt x="4203" y="795"/>
                  </a:cubicBezTo>
                  <a:cubicBezTo>
                    <a:pt x="4256" y="795"/>
                    <a:pt x="4051" y="608"/>
                    <a:pt x="4042" y="599"/>
                  </a:cubicBezTo>
                  <a:lnTo>
                    <a:pt x="4042" y="599"/>
                  </a:lnTo>
                  <a:cubicBezTo>
                    <a:pt x="4310" y="625"/>
                    <a:pt x="4559" y="688"/>
                    <a:pt x="4827" y="741"/>
                  </a:cubicBezTo>
                  <a:cubicBezTo>
                    <a:pt x="4748" y="678"/>
                    <a:pt x="4844" y="658"/>
                    <a:pt x="4994" y="658"/>
                  </a:cubicBezTo>
                  <a:cubicBezTo>
                    <a:pt x="5200" y="658"/>
                    <a:pt x="5506" y="695"/>
                    <a:pt x="5594" y="706"/>
                  </a:cubicBezTo>
                  <a:cubicBezTo>
                    <a:pt x="5488" y="780"/>
                    <a:pt x="5533" y="802"/>
                    <a:pt x="5631" y="802"/>
                  </a:cubicBezTo>
                  <a:cubicBezTo>
                    <a:pt x="5780" y="802"/>
                    <a:pt x="6051" y="750"/>
                    <a:pt x="6094" y="750"/>
                  </a:cubicBezTo>
                  <a:cubicBezTo>
                    <a:pt x="6611" y="759"/>
                    <a:pt x="6959" y="991"/>
                    <a:pt x="7316" y="1357"/>
                  </a:cubicBezTo>
                  <a:cubicBezTo>
                    <a:pt x="7530" y="929"/>
                    <a:pt x="8164" y="722"/>
                    <a:pt x="8616" y="722"/>
                  </a:cubicBezTo>
                  <a:cubicBezTo>
                    <a:pt x="8635" y="722"/>
                    <a:pt x="8654" y="723"/>
                    <a:pt x="8672" y="724"/>
                  </a:cubicBezTo>
                  <a:cubicBezTo>
                    <a:pt x="8943" y="730"/>
                    <a:pt x="9252" y="921"/>
                    <a:pt x="9468" y="921"/>
                  </a:cubicBezTo>
                  <a:cubicBezTo>
                    <a:pt x="9529" y="921"/>
                    <a:pt x="9583" y="906"/>
                    <a:pt x="9627" y="866"/>
                  </a:cubicBezTo>
                  <a:cubicBezTo>
                    <a:pt x="9633" y="864"/>
                    <a:pt x="9640" y="863"/>
                    <a:pt x="9645" y="863"/>
                  </a:cubicBezTo>
                  <a:cubicBezTo>
                    <a:pt x="9721" y="863"/>
                    <a:pt x="9698" y="1072"/>
                    <a:pt x="9698" y="1196"/>
                  </a:cubicBezTo>
                  <a:cubicBezTo>
                    <a:pt x="9760" y="1054"/>
                    <a:pt x="10135" y="911"/>
                    <a:pt x="10046" y="724"/>
                  </a:cubicBezTo>
                  <a:cubicBezTo>
                    <a:pt x="10269" y="724"/>
                    <a:pt x="10434" y="1020"/>
                    <a:pt x="10652" y="1020"/>
                  </a:cubicBezTo>
                  <a:cubicBezTo>
                    <a:pt x="10661" y="1020"/>
                    <a:pt x="10670" y="1019"/>
                    <a:pt x="10679" y="1018"/>
                  </a:cubicBezTo>
                  <a:cubicBezTo>
                    <a:pt x="10813" y="1009"/>
                    <a:pt x="10786" y="840"/>
                    <a:pt x="10822" y="831"/>
                  </a:cubicBezTo>
                  <a:cubicBezTo>
                    <a:pt x="10893" y="813"/>
                    <a:pt x="11090" y="732"/>
                    <a:pt x="11304" y="715"/>
                  </a:cubicBezTo>
                  <a:lnTo>
                    <a:pt x="11304" y="715"/>
                  </a:lnTo>
                  <a:cubicBezTo>
                    <a:pt x="11232" y="884"/>
                    <a:pt x="10804" y="1187"/>
                    <a:pt x="11099" y="1375"/>
                  </a:cubicBezTo>
                  <a:cubicBezTo>
                    <a:pt x="11182" y="1237"/>
                    <a:pt x="11200" y="1203"/>
                    <a:pt x="11216" y="1203"/>
                  </a:cubicBezTo>
                  <a:cubicBezTo>
                    <a:pt x="11233" y="1203"/>
                    <a:pt x="11246" y="1240"/>
                    <a:pt x="11325" y="1240"/>
                  </a:cubicBezTo>
                  <a:cubicBezTo>
                    <a:pt x="11358" y="1240"/>
                    <a:pt x="11403" y="1233"/>
                    <a:pt x="11464" y="1214"/>
                  </a:cubicBezTo>
                  <a:cubicBezTo>
                    <a:pt x="11467" y="1213"/>
                    <a:pt x="11476" y="1213"/>
                    <a:pt x="11488" y="1213"/>
                  </a:cubicBezTo>
                  <a:cubicBezTo>
                    <a:pt x="11572" y="1213"/>
                    <a:pt x="11845" y="1233"/>
                    <a:pt x="11913" y="1233"/>
                  </a:cubicBezTo>
                  <a:cubicBezTo>
                    <a:pt x="11923" y="1233"/>
                    <a:pt x="11928" y="1233"/>
                    <a:pt x="11928" y="1232"/>
                  </a:cubicBezTo>
                  <a:cubicBezTo>
                    <a:pt x="11857" y="1116"/>
                    <a:pt x="11482" y="1080"/>
                    <a:pt x="11348" y="938"/>
                  </a:cubicBezTo>
                  <a:lnTo>
                    <a:pt x="11348" y="938"/>
                  </a:lnTo>
                  <a:cubicBezTo>
                    <a:pt x="11352" y="941"/>
                    <a:pt x="11356" y="943"/>
                    <a:pt x="11360" y="943"/>
                  </a:cubicBezTo>
                  <a:cubicBezTo>
                    <a:pt x="11414" y="943"/>
                    <a:pt x="11540" y="706"/>
                    <a:pt x="11598" y="706"/>
                  </a:cubicBezTo>
                  <a:lnTo>
                    <a:pt x="11598" y="706"/>
                  </a:lnTo>
                  <a:cubicBezTo>
                    <a:pt x="11593" y="713"/>
                    <a:pt x="11517" y="935"/>
                    <a:pt x="11557" y="935"/>
                  </a:cubicBezTo>
                  <a:cubicBezTo>
                    <a:pt x="11560" y="935"/>
                    <a:pt x="11565" y="933"/>
                    <a:pt x="11571" y="929"/>
                  </a:cubicBezTo>
                  <a:cubicBezTo>
                    <a:pt x="11620" y="904"/>
                    <a:pt x="11610" y="700"/>
                    <a:pt x="11690" y="700"/>
                  </a:cubicBezTo>
                  <a:cubicBezTo>
                    <a:pt x="11697" y="700"/>
                    <a:pt x="11705" y="702"/>
                    <a:pt x="11714" y="706"/>
                  </a:cubicBezTo>
                  <a:cubicBezTo>
                    <a:pt x="11884" y="777"/>
                    <a:pt x="11705" y="920"/>
                    <a:pt x="11866" y="973"/>
                  </a:cubicBezTo>
                  <a:cubicBezTo>
                    <a:pt x="11877" y="978"/>
                    <a:pt x="11887" y="980"/>
                    <a:pt x="11896" y="980"/>
                  </a:cubicBezTo>
                  <a:cubicBezTo>
                    <a:pt x="11993" y="980"/>
                    <a:pt x="11961" y="738"/>
                    <a:pt x="11928" y="706"/>
                  </a:cubicBezTo>
                  <a:cubicBezTo>
                    <a:pt x="11991" y="706"/>
                    <a:pt x="12392" y="964"/>
                    <a:pt x="12356" y="1000"/>
                  </a:cubicBezTo>
                  <a:cubicBezTo>
                    <a:pt x="12276" y="974"/>
                    <a:pt x="12211" y="961"/>
                    <a:pt x="12159" y="961"/>
                  </a:cubicBezTo>
                  <a:cubicBezTo>
                    <a:pt x="12051" y="961"/>
                    <a:pt x="12005" y="1019"/>
                    <a:pt x="12017" y="1134"/>
                  </a:cubicBezTo>
                  <a:cubicBezTo>
                    <a:pt x="12118" y="1227"/>
                    <a:pt x="12203" y="1265"/>
                    <a:pt x="12270" y="1265"/>
                  </a:cubicBezTo>
                  <a:cubicBezTo>
                    <a:pt x="12467" y="1265"/>
                    <a:pt x="12516" y="941"/>
                    <a:pt x="12356" y="715"/>
                  </a:cubicBezTo>
                  <a:lnTo>
                    <a:pt x="12356" y="715"/>
                  </a:lnTo>
                  <a:cubicBezTo>
                    <a:pt x="12780" y="732"/>
                    <a:pt x="13317" y="72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3" y="974"/>
                    <a:pt x="13553" y="974"/>
                  </a:cubicBezTo>
                  <a:lnTo>
                    <a:pt x="13553" y="974"/>
                  </a:lnTo>
                  <a:cubicBezTo>
                    <a:pt x="13553" y="974"/>
                    <a:pt x="13555" y="977"/>
                    <a:pt x="13561" y="982"/>
                  </a:cubicBezTo>
                  <a:cubicBezTo>
                    <a:pt x="13558" y="979"/>
                    <a:pt x="13556" y="977"/>
                    <a:pt x="13553" y="974"/>
                  </a:cubicBezTo>
                  <a:lnTo>
                    <a:pt x="13553" y="974"/>
                  </a:lnTo>
                  <a:cubicBezTo>
                    <a:pt x="13556" y="974"/>
                    <a:pt x="13633" y="1044"/>
                    <a:pt x="13686" y="1089"/>
                  </a:cubicBezTo>
                  <a:cubicBezTo>
                    <a:pt x="13730" y="1054"/>
                    <a:pt x="13784" y="1018"/>
                    <a:pt x="13846" y="982"/>
                  </a:cubicBezTo>
                  <a:cubicBezTo>
                    <a:pt x="13784" y="920"/>
                    <a:pt x="13721" y="866"/>
                    <a:pt x="13695" y="795"/>
                  </a:cubicBezTo>
                  <a:lnTo>
                    <a:pt x="13695" y="795"/>
                  </a:lnTo>
                  <a:cubicBezTo>
                    <a:pt x="13864" y="804"/>
                    <a:pt x="14025" y="813"/>
                    <a:pt x="14194" y="822"/>
                  </a:cubicBezTo>
                  <a:cubicBezTo>
                    <a:pt x="14399" y="741"/>
                    <a:pt x="14605" y="688"/>
                    <a:pt x="14703" y="688"/>
                  </a:cubicBezTo>
                  <a:cubicBezTo>
                    <a:pt x="14649" y="661"/>
                    <a:pt x="14658" y="643"/>
                    <a:pt x="14738" y="616"/>
                  </a:cubicBezTo>
                  <a:cubicBezTo>
                    <a:pt x="14768" y="586"/>
                    <a:pt x="14795" y="572"/>
                    <a:pt x="14820" y="572"/>
                  </a:cubicBezTo>
                  <a:cubicBezTo>
                    <a:pt x="14868" y="572"/>
                    <a:pt x="14905" y="629"/>
                    <a:pt x="14935" y="741"/>
                  </a:cubicBezTo>
                  <a:cubicBezTo>
                    <a:pt x="14961" y="679"/>
                    <a:pt x="14997" y="616"/>
                    <a:pt x="15024" y="545"/>
                  </a:cubicBezTo>
                  <a:lnTo>
                    <a:pt x="15024" y="545"/>
                  </a:lnTo>
                  <a:cubicBezTo>
                    <a:pt x="14988" y="572"/>
                    <a:pt x="14952" y="608"/>
                    <a:pt x="14935" y="643"/>
                  </a:cubicBezTo>
                  <a:cubicBezTo>
                    <a:pt x="14900" y="575"/>
                    <a:pt x="14929" y="533"/>
                    <a:pt x="14976" y="533"/>
                  </a:cubicBezTo>
                  <a:cubicBezTo>
                    <a:pt x="14991" y="533"/>
                    <a:pt x="15007" y="537"/>
                    <a:pt x="15024" y="545"/>
                  </a:cubicBezTo>
                  <a:cubicBezTo>
                    <a:pt x="15175" y="599"/>
                    <a:pt x="15327" y="643"/>
                    <a:pt x="15470" y="688"/>
                  </a:cubicBezTo>
                  <a:cubicBezTo>
                    <a:pt x="15424" y="577"/>
                    <a:pt x="15431" y="523"/>
                    <a:pt x="15494" y="523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632" y="37451"/>
                  </a:lnTo>
                  <a:lnTo>
                    <a:pt x="666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68" name="Google Shape;2768;p6"/>
            <p:cNvGrpSpPr/>
            <p:nvPr/>
          </p:nvGrpSpPr>
          <p:grpSpPr>
            <a:xfrm>
              <a:off x="55184" y="71754"/>
              <a:ext cx="9038608" cy="4996316"/>
              <a:chOff x="55184" y="71754"/>
              <a:chExt cx="9038608" cy="4996316"/>
            </a:xfrm>
          </p:grpSpPr>
          <p:sp>
            <p:nvSpPr>
              <p:cNvPr id="2769" name="Google Shape;2769;p6"/>
              <p:cNvSpPr/>
              <p:nvPr/>
            </p:nvSpPr>
            <p:spPr>
              <a:xfrm>
                <a:off x="9052760" y="3952292"/>
                <a:ext cx="27446" cy="37738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75" extrusionOk="0">
                    <a:moveTo>
                      <a:pt x="142" y="0"/>
                    </a:moveTo>
                    <a:cubicBezTo>
                      <a:pt x="21" y="0"/>
                      <a:pt x="0" y="274"/>
                      <a:pt x="151" y="274"/>
                    </a:cubicBezTo>
                    <a:cubicBezTo>
                      <a:pt x="155" y="274"/>
                      <a:pt x="160" y="274"/>
                      <a:pt x="164" y="273"/>
                    </a:cubicBezTo>
                    <a:cubicBezTo>
                      <a:pt x="199" y="273"/>
                      <a:pt x="83" y="139"/>
                      <a:pt x="76" y="139"/>
                    </a:cubicBezTo>
                    <a:cubicBezTo>
                      <a:pt x="75" y="139"/>
                      <a:pt x="75" y="139"/>
                      <a:pt x="75" y="140"/>
                    </a:cubicBezTo>
                    <a:lnTo>
                      <a:pt x="75" y="140"/>
                    </a:lnTo>
                    <a:cubicBezTo>
                      <a:pt x="75" y="77"/>
                      <a:pt x="173" y="77"/>
                      <a:pt x="173" y="6"/>
                    </a:cubicBezTo>
                    <a:cubicBezTo>
                      <a:pt x="162" y="2"/>
                      <a:pt x="152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6"/>
              <p:cNvSpPr/>
              <p:nvPr/>
            </p:nvSpPr>
            <p:spPr>
              <a:xfrm>
                <a:off x="9000613" y="2128941"/>
                <a:ext cx="30740" cy="7231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0" y="1"/>
                    </a:moveTo>
                    <a:cubicBezTo>
                      <a:pt x="0" y="72"/>
                      <a:pt x="9" y="134"/>
                      <a:pt x="9" y="197"/>
                    </a:cubicBezTo>
                    <a:cubicBezTo>
                      <a:pt x="9" y="313"/>
                      <a:pt x="18" y="420"/>
                      <a:pt x="18" y="527"/>
                    </a:cubicBezTo>
                    <a:cubicBezTo>
                      <a:pt x="223" y="429"/>
                      <a:pt x="125" y="25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6"/>
              <p:cNvSpPr/>
              <p:nvPr/>
            </p:nvSpPr>
            <p:spPr>
              <a:xfrm>
                <a:off x="9006651" y="2220747"/>
                <a:ext cx="13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" y="1"/>
                      <a:pt x="1" y="1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6"/>
              <p:cNvSpPr/>
              <p:nvPr/>
            </p:nvSpPr>
            <p:spPr>
              <a:xfrm>
                <a:off x="9006651" y="2214709"/>
                <a:ext cx="31975" cy="6737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91" extrusionOk="0">
                    <a:moveTo>
                      <a:pt x="197" y="0"/>
                    </a:moveTo>
                    <a:lnTo>
                      <a:pt x="197" y="0"/>
                    </a:lnTo>
                    <a:cubicBezTo>
                      <a:pt x="135" y="18"/>
                      <a:pt x="63" y="36"/>
                      <a:pt x="1" y="54"/>
                    </a:cubicBezTo>
                    <a:cubicBezTo>
                      <a:pt x="19" y="107"/>
                      <a:pt x="108" y="446"/>
                      <a:pt x="108" y="491"/>
                    </a:cubicBezTo>
                    <a:cubicBezTo>
                      <a:pt x="117" y="241"/>
                      <a:pt x="233" y="321"/>
                      <a:pt x="1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6"/>
              <p:cNvSpPr/>
              <p:nvPr/>
            </p:nvSpPr>
            <p:spPr>
              <a:xfrm>
                <a:off x="7330807" y="5032826"/>
                <a:ext cx="67380" cy="32523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37" extrusionOk="0">
                    <a:moveTo>
                      <a:pt x="178" y="0"/>
                    </a:moveTo>
                    <a:lnTo>
                      <a:pt x="178" y="0"/>
                    </a:lnTo>
                    <a:cubicBezTo>
                      <a:pt x="323" y="76"/>
                      <a:pt x="1" y="236"/>
                      <a:pt x="177" y="236"/>
                    </a:cubicBezTo>
                    <a:cubicBezTo>
                      <a:pt x="229" y="236"/>
                      <a:pt x="325" y="222"/>
                      <a:pt x="491" y="187"/>
                    </a:cubicBezTo>
                    <a:cubicBezTo>
                      <a:pt x="339" y="152"/>
                      <a:pt x="428" y="9"/>
                      <a:pt x="1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6"/>
              <p:cNvSpPr/>
              <p:nvPr/>
            </p:nvSpPr>
            <p:spPr>
              <a:xfrm>
                <a:off x="7424946" y="5009497"/>
                <a:ext cx="40346" cy="3444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51" extrusionOk="0">
                    <a:moveTo>
                      <a:pt x="54" y="1"/>
                    </a:moveTo>
                    <a:cubicBezTo>
                      <a:pt x="23" y="1"/>
                      <a:pt x="1" y="34"/>
                      <a:pt x="1" y="126"/>
                    </a:cubicBezTo>
                    <a:cubicBezTo>
                      <a:pt x="1" y="215"/>
                      <a:pt x="206" y="250"/>
                      <a:pt x="269" y="250"/>
                    </a:cubicBezTo>
                    <a:cubicBezTo>
                      <a:pt x="269" y="251"/>
                      <a:pt x="270" y="251"/>
                      <a:pt x="271" y="251"/>
                    </a:cubicBezTo>
                    <a:cubicBezTo>
                      <a:pt x="294" y="251"/>
                      <a:pt x="138" y="1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6"/>
              <p:cNvSpPr/>
              <p:nvPr/>
            </p:nvSpPr>
            <p:spPr>
              <a:xfrm>
                <a:off x="8998143" y="480145"/>
                <a:ext cx="25662" cy="45285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30" extrusionOk="0">
                    <a:moveTo>
                      <a:pt x="26" y="1"/>
                    </a:moveTo>
                    <a:cubicBezTo>
                      <a:pt x="18" y="1"/>
                      <a:pt x="9" y="3"/>
                      <a:pt x="0" y="8"/>
                    </a:cubicBezTo>
                    <a:cubicBezTo>
                      <a:pt x="63" y="186"/>
                      <a:pt x="107" y="195"/>
                      <a:pt x="179" y="329"/>
                    </a:cubicBezTo>
                    <a:cubicBezTo>
                      <a:pt x="187" y="232"/>
                      <a:pt x="114" y="1"/>
                      <a:pt x="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6"/>
              <p:cNvSpPr/>
              <p:nvPr/>
            </p:nvSpPr>
            <p:spPr>
              <a:xfrm>
                <a:off x="9000613" y="466696"/>
                <a:ext cx="1235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8" y="1"/>
                    </a:moveTo>
                    <a:lnTo>
                      <a:pt x="8" y="1"/>
                    </a:lnTo>
                    <a:cubicBezTo>
                      <a:pt x="8" y="1"/>
                      <a:pt x="6" y="9"/>
                      <a:pt x="0" y="35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5"/>
                      <a:pt x="9" y="1"/>
                      <a:pt x="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6"/>
              <p:cNvSpPr/>
              <p:nvPr/>
            </p:nvSpPr>
            <p:spPr>
              <a:xfrm>
                <a:off x="8783928" y="93024"/>
                <a:ext cx="18526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1" extrusionOk="0">
                    <a:moveTo>
                      <a:pt x="0" y="1"/>
                    </a:moveTo>
                    <a:cubicBezTo>
                      <a:pt x="32" y="17"/>
                      <a:pt x="61" y="20"/>
                      <a:pt x="87" y="20"/>
                    </a:cubicBezTo>
                    <a:cubicBezTo>
                      <a:pt x="104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8" name="Google Shape;2778;p6"/>
              <p:cNvSpPr/>
              <p:nvPr/>
            </p:nvSpPr>
            <p:spPr>
              <a:xfrm>
                <a:off x="7062661" y="100434"/>
                <a:ext cx="101687" cy="28818"/>
              </a:xfrm>
              <a:custGeom>
                <a:avLst/>
                <a:gdLst/>
                <a:ahLst/>
                <a:cxnLst/>
                <a:rect l="l" t="t" r="r" b="b"/>
                <a:pathLst>
                  <a:path w="741" h="210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34" y="36"/>
                      <a:pt x="152" y="81"/>
                      <a:pt x="170" y="108"/>
                    </a:cubicBezTo>
                    <a:cubicBezTo>
                      <a:pt x="89" y="125"/>
                      <a:pt x="27" y="143"/>
                      <a:pt x="0" y="161"/>
                    </a:cubicBezTo>
                    <a:cubicBezTo>
                      <a:pt x="38" y="199"/>
                      <a:pt x="172" y="209"/>
                      <a:pt x="319" y="209"/>
                    </a:cubicBezTo>
                    <a:cubicBezTo>
                      <a:pt x="482" y="209"/>
                      <a:pt x="661" y="197"/>
                      <a:pt x="741" y="197"/>
                    </a:cubicBezTo>
                    <a:cubicBezTo>
                      <a:pt x="700" y="109"/>
                      <a:pt x="563" y="83"/>
                      <a:pt x="414" y="83"/>
                    </a:cubicBezTo>
                    <a:cubicBezTo>
                      <a:pt x="365" y="83"/>
                      <a:pt x="316" y="85"/>
                      <a:pt x="268" y="90"/>
                    </a:cubicBezTo>
                    <a:cubicBezTo>
                      <a:pt x="223" y="54"/>
                      <a:pt x="170" y="27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9" name="Google Shape;2779;p6"/>
              <p:cNvSpPr/>
              <p:nvPr/>
            </p:nvSpPr>
            <p:spPr>
              <a:xfrm>
                <a:off x="8989086" y="785066"/>
                <a:ext cx="25113" cy="18663"/>
              </a:xfrm>
              <a:custGeom>
                <a:avLst/>
                <a:gdLst/>
                <a:ahLst/>
                <a:cxnLst/>
                <a:rect l="l" t="t" r="r" b="b"/>
                <a:pathLst>
                  <a:path w="183" h="136" extrusionOk="0">
                    <a:moveTo>
                      <a:pt x="103" y="1"/>
                    </a:moveTo>
                    <a:cubicBezTo>
                      <a:pt x="47" y="1"/>
                      <a:pt x="4" y="19"/>
                      <a:pt x="4" y="105"/>
                    </a:cubicBezTo>
                    <a:cubicBezTo>
                      <a:pt x="1" y="124"/>
                      <a:pt x="19" y="136"/>
                      <a:pt x="45" y="136"/>
                    </a:cubicBezTo>
                    <a:cubicBezTo>
                      <a:pt x="92" y="136"/>
                      <a:pt x="165" y="99"/>
                      <a:pt x="182" y="7"/>
                    </a:cubicBezTo>
                    <a:cubicBezTo>
                      <a:pt x="155" y="4"/>
                      <a:pt x="127" y="1"/>
                      <a:pt x="1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0" name="Google Shape;2780;p6"/>
              <p:cNvSpPr/>
              <p:nvPr/>
            </p:nvSpPr>
            <p:spPr>
              <a:xfrm>
                <a:off x="8971246" y="1485066"/>
                <a:ext cx="49266" cy="4967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62" extrusionOk="0">
                    <a:moveTo>
                      <a:pt x="140" y="0"/>
                    </a:moveTo>
                    <a:cubicBezTo>
                      <a:pt x="138" y="0"/>
                      <a:pt x="136" y="0"/>
                      <a:pt x="134" y="0"/>
                    </a:cubicBezTo>
                    <a:cubicBezTo>
                      <a:pt x="259" y="0"/>
                      <a:pt x="0" y="241"/>
                      <a:pt x="0" y="250"/>
                    </a:cubicBezTo>
                    <a:cubicBezTo>
                      <a:pt x="0" y="330"/>
                      <a:pt x="22" y="361"/>
                      <a:pt x="52" y="361"/>
                    </a:cubicBezTo>
                    <a:cubicBezTo>
                      <a:pt x="155" y="361"/>
                      <a:pt x="358" y="0"/>
                      <a:pt x="1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1" name="Google Shape;2781;p6"/>
              <p:cNvSpPr/>
              <p:nvPr/>
            </p:nvSpPr>
            <p:spPr>
              <a:xfrm>
                <a:off x="8943114" y="1680891"/>
                <a:ext cx="33072" cy="5763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420" extrusionOk="0">
                    <a:moveTo>
                      <a:pt x="62" y="0"/>
                    </a:moveTo>
                    <a:cubicBezTo>
                      <a:pt x="0" y="9"/>
                      <a:pt x="80" y="375"/>
                      <a:pt x="80" y="420"/>
                    </a:cubicBezTo>
                    <a:cubicBezTo>
                      <a:pt x="241" y="259"/>
                      <a:pt x="232" y="116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2" name="Google Shape;2782;p6"/>
              <p:cNvSpPr/>
              <p:nvPr/>
            </p:nvSpPr>
            <p:spPr>
              <a:xfrm>
                <a:off x="8929528" y="1877951"/>
                <a:ext cx="45423" cy="38286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79" extrusionOk="0">
                    <a:moveTo>
                      <a:pt x="331" y="1"/>
                    </a:moveTo>
                    <a:cubicBezTo>
                      <a:pt x="292" y="1"/>
                      <a:pt x="281" y="72"/>
                      <a:pt x="261" y="72"/>
                    </a:cubicBezTo>
                    <a:cubicBezTo>
                      <a:pt x="254" y="72"/>
                      <a:pt x="245" y="63"/>
                      <a:pt x="233" y="36"/>
                    </a:cubicBezTo>
                    <a:cubicBezTo>
                      <a:pt x="224" y="45"/>
                      <a:pt x="1" y="259"/>
                      <a:pt x="99" y="277"/>
                    </a:cubicBezTo>
                    <a:cubicBezTo>
                      <a:pt x="104" y="278"/>
                      <a:pt x="109" y="279"/>
                      <a:pt x="114" y="279"/>
                    </a:cubicBezTo>
                    <a:cubicBezTo>
                      <a:pt x="224" y="279"/>
                      <a:pt x="322" y="1"/>
                      <a:pt x="3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3" name="Google Shape;2783;p6"/>
              <p:cNvSpPr/>
              <p:nvPr/>
            </p:nvSpPr>
            <p:spPr>
              <a:xfrm>
                <a:off x="8961365" y="1882891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4" name="Google Shape;2784;p6"/>
              <p:cNvSpPr/>
              <p:nvPr/>
            </p:nvSpPr>
            <p:spPr>
              <a:xfrm>
                <a:off x="8956425" y="1557935"/>
                <a:ext cx="49814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6" extrusionOk="0">
                    <a:moveTo>
                      <a:pt x="119" y="0"/>
                    </a:moveTo>
                    <a:cubicBezTo>
                      <a:pt x="0" y="0"/>
                      <a:pt x="214" y="86"/>
                      <a:pt x="308" y="86"/>
                    </a:cubicBezTo>
                    <a:cubicBezTo>
                      <a:pt x="344" y="86"/>
                      <a:pt x="363" y="74"/>
                      <a:pt x="340" y="40"/>
                    </a:cubicBezTo>
                    <a:cubicBezTo>
                      <a:pt x="287" y="31"/>
                      <a:pt x="233" y="22"/>
                      <a:pt x="180" y="4"/>
                    </a:cubicBezTo>
                    <a:cubicBezTo>
                      <a:pt x="154" y="1"/>
                      <a:pt x="134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5" name="Google Shape;2785;p6"/>
              <p:cNvSpPr/>
              <p:nvPr/>
            </p:nvSpPr>
            <p:spPr>
              <a:xfrm>
                <a:off x="8949152" y="1860797"/>
                <a:ext cx="2196" cy="6312"/>
              </a:xfrm>
              <a:custGeom>
                <a:avLst/>
                <a:gdLst/>
                <a:ahLst/>
                <a:cxnLst/>
                <a:rect l="l" t="t" r="r" b="b"/>
                <a:pathLst>
                  <a:path w="16" h="46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28"/>
                    </a:cubicBezTo>
                    <a:cubicBezTo>
                      <a:pt x="8" y="39"/>
                      <a:pt x="12" y="45"/>
                      <a:pt x="14" y="45"/>
                    </a:cubicBezTo>
                    <a:cubicBezTo>
                      <a:pt x="15" y="45"/>
                      <a:pt x="11" y="3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6" name="Google Shape;2786;p6"/>
              <p:cNvSpPr/>
              <p:nvPr/>
            </p:nvSpPr>
            <p:spPr>
              <a:xfrm>
                <a:off x="8963836" y="839545"/>
                <a:ext cx="30740" cy="1207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88" extrusionOk="0">
                    <a:moveTo>
                      <a:pt x="112" y="1"/>
                    </a:moveTo>
                    <a:cubicBezTo>
                      <a:pt x="74" y="1"/>
                      <a:pt x="36" y="16"/>
                      <a:pt x="1" y="47"/>
                    </a:cubicBezTo>
                    <a:cubicBezTo>
                      <a:pt x="36" y="74"/>
                      <a:pt x="74" y="87"/>
                      <a:pt x="112" y="87"/>
                    </a:cubicBezTo>
                    <a:cubicBezTo>
                      <a:pt x="150" y="87"/>
                      <a:pt x="188" y="74"/>
                      <a:pt x="224" y="47"/>
                    </a:cubicBezTo>
                    <a:cubicBezTo>
                      <a:pt x="188" y="16"/>
                      <a:pt x="15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7" name="Google Shape;2787;p6"/>
              <p:cNvSpPr/>
              <p:nvPr/>
            </p:nvSpPr>
            <p:spPr>
              <a:xfrm>
                <a:off x="8908532" y="1086144"/>
                <a:ext cx="33484" cy="24426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78" extrusionOk="0">
                    <a:moveTo>
                      <a:pt x="40" y="0"/>
                    </a:moveTo>
                    <a:cubicBezTo>
                      <a:pt x="0" y="0"/>
                      <a:pt x="89" y="157"/>
                      <a:pt x="109" y="177"/>
                    </a:cubicBezTo>
                    <a:cubicBezTo>
                      <a:pt x="243" y="142"/>
                      <a:pt x="243" y="97"/>
                      <a:pt x="118" y="52"/>
                    </a:cubicBezTo>
                    <a:cubicBezTo>
                      <a:pt x="76" y="15"/>
                      <a:pt x="52" y="0"/>
                      <a:pt x="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8" name="Google Shape;2788;p6"/>
              <p:cNvSpPr/>
              <p:nvPr/>
            </p:nvSpPr>
            <p:spPr>
              <a:xfrm>
                <a:off x="5061034" y="102355"/>
                <a:ext cx="26074" cy="1386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01" extrusionOk="0">
                    <a:moveTo>
                      <a:pt x="141" y="1"/>
                    </a:moveTo>
                    <a:cubicBezTo>
                      <a:pt x="112" y="1"/>
                      <a:pt x="65" y="8"/>
                      <a:pt x="0" y="22"/>
                    </a:cubicBezTo>
                    <a:cubicBezTo>
                      <a:pt x="26" y="73"/>
                      <a:pt x="51" y="100"/>
                      <a:pt x="79" y="100"/>
                    </a:cubicBezTo>
                    <a:cubicBezTo>
                      <a:pt x="101" y="100"/>
                      <a:pt x="125" y="84"/>
                      <a:pt x="152" y="49"/>
                    </a:cubicBezTo>
                    <a:cubicBezTo>
                      <a:pt x="189" y="17"/>
                      <a:pt x="185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9" name="Google Shape;2789;p6"/>
              <p:cNvSpPr/>
              <p:nvPr/>
            </p:nvSpPr>
            <p:spPr>
              <a:xfrm>
                <a:off x="8986890" y="1454190"/>
                <a:ext cx="22368" cy="23603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72" extrusionOk="0">
                    <a:moveTo>
                      <a:pt x="7" y="0"/>
                    </a:moveTo>
                    <a:lnTo>
                      <a:pt x="7" y="0"/>
                    </a:lnTo>
                    <a:cubicBezTo>
                      <a:pt x="1" y="0"/>
                      <a:pt x="10" y="18"/>
                      <a:pt x="47" y="65"/>
                    </a:cubicBezTo>
                    <a:cubicBezTo>
                      <a:pt x="68" y="134"/>
                      <a:pt x="94" y="171"/>
                      <a:pt x="130" y="171"/>
                    </a:cubicBezTo>
                    <a:cubicBezTo>
                      <a:pt x="140" y="171"/>
                      <a:pt x="151" y="168"/>
                      <a:pt x="163" y="163"/>
                    </a:cubicBezTo>
                    <a:cubicBezTo>
                      <a:pt x="150" y="124"/>
                      <a:pt x="2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0" name="Google Shape;2790;p6"/>
              <p:cNvSpPr/>
              <p:nvPr/>
            </p:nvSpPr>
            <p:spPr>
              <a:xfrm>
                <a:off x="8857346" y="1849819"/>
                <a:ext cx="33210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4"/>
                      <a:pt x="125" y="197"/>
                    </a:cubicBezTo>
                    <a:cubicBezTo>
                      <a:pt x="241" y="125"/>
                      <a:pt x="232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1" name="Google Shape;2791;p6"/>
              <p:cNvSpPr/>
              <p:nvPr/>
            </p:nvSpPr>
            <p:spPr>
              <a:xfrm>
                <a:off x="8900573" y="292279"/>
                <a:ext cx="8508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2" h="12" extrusionOk="0">
                    <a:moveTo>
                      <a:pt x="60" y="0"/>
                    </a:moveTo>
                    <a:cubicBezTo>
                      <a:pt x="58" y="0"/>
                      <a:pt x="1" y="12"/>
                      <a:pt x="7" y="12"/>
                    </a:cubicBezTo>
                    <a:cubicBezTo>
                      <a:pt x="48" y="3"/>
                      <a:pt x="6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2" name="Google Shape;2792;p6"/>
              <p:cNvSpPr/>
              <p:nvPr/>
            </p:nvSpPr>
            <p:spPr>
              <a:xfrm>
                <a:off x="8962600" y="408923"/>
                <a:ext cx="22231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1" extrusionOk="0">
                    <a:moveTo>
                      <a:pt x="119" y="1"/>
                    </a:moveTo>
                    <a:cubicBezTo>
                      <a:pt x="105" y="1"/>
                      <a:pt x="86" y="7"/>
                      <a:pt x="63" y="18"/>
                    </a:cubicBezTo>
                    <a:cubicBezTo>
                      <a:pt x="1" y="27"/>
                      <a:pt x="135" y="81"/>
                      <a:pt x="161" y="81"/>
                    </a:cubicBezTo>
                    <a:cubicBezTo>
                      <a:pt x="161" y="27"/>
                      <a:pt x="149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3" name="Google Shape;2793;p6"/>
              <p:cNvSpPr/>
              <p:nvPr/>
            </p:nvSpPr>
            <p:spPr>
              <a:xfrm>
                <a:off x="8957797" y="2113023"/>
                <a:ext cx="7410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45"/>
                      <a:pt x="36" y="81"/>
                      <a:pt x="54" y="117"/>
                    </a:cubicBezTo>
                    <a:cubicBezTo>
                      <a:pt x="54" y="63"/>
                      <a:pt x="36" y="27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6"/>
              <p:cNvSpPr/>
              <p:nvPr/>
            </p:nvSpPr>
            <p:spPr>
              <a:xfrm>
                <a:off x="8983597" y="656208"/>
                <a:ext cx="33072" cy="85904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26" extrusionOk="0">
                    <a:moveTo>
                      <a:pt x="124" y="1"/>
                    </a:moveTo>
                    <a:cubicBezTo>
                      <a:pt x="89" y="108"/>
                      <a:pt x="62" y="215"/>
                      <a:pt x="26" y="313"/>
                    </a:cubicBezTo>
                    <a:cubicBezTo>
                      <a:pt x="0" y="365"/>
                      <a:pt x="100" y="626"/>
                      <a:pt x="114" y="626"/>
                    </a:cubicBezTo>
                    <a:cubicBezTo>
                      <a:pt x="115" y="626"/>
                      <a:pt x="115" y="626"/>
                      <a:pt x="115" y="625"/>
                    </a:cubicBezTo>
                    <a:cubicBezTo>
                      <a:pt x="240" y="447"/>
                      <a:pt x="106" y="197"/>
                      <a:pt x="1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6"/>
              <p:cNvSpPr/>
              <p:nvPr/>
            </p:nvSpPr>
            <p:spPr>
              <a:xfrm>
                <a:off x="8766774" y="100434"/>
                <a:ext cx="22094" cy="20721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5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3" y="52"/>
                      <a:pt x="51" y="150"/>
                      <a:pt x="96" y="150"/>
                    </a:cubicBezTo>
                    <a:cubicBezTo>
                      <a:pt x="113" y="150"/>
                      <a:pt x="134" y="136"/>
                      <a:pt x="161" y="99"/>
                    </a:cubicBezTo>
                    <a:cubicBezTo>
                      <a:pt x="107" y="63"/>
                      <a:pt x="54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6"/>
              <p:cNvSpPr/>
              <p:nvPr/>
            </p:nvSpPr>
            <p:spPr>
              <a:xfrm>
                <a:off x="8905925" y="3670013"/>
                <a:ext cx="100864" cy="48030"/>
              </a:xfrm>
              <a:custGeom>
                <a:avLst/>
                <a:gdLst/>
                <a:ahLst/>
                <a:cxnLst/>
                <a:rect l="l" t="t" r="r" b="b"/>
                <a:pathLst>
                  <a:path w="735" h="350" extrusionOk="0">
                    <a:moveTo>
                      <a:pt x="619" y="1"/>
                    </a:moveTo>
                    <a:cubicBezTo>
                      <a:pt x="439" y="1"/>
                      <a:pt x="0" y="242"/>
                      <a:pt x="209" y="350"/>
                    </a:cubicBezTo>
                    <a:cubicBezTo>
                      <a:pt x="209" y="350"/>
                      <a:pt x="735" y="65"/>
                      <a:pt x="681" y="20"/>
                    </a:cubicBezTo>
                    <a:cubicBezTo>
                      <a:pt x="669" y="7"/>
                      <a:pt x="647" y="1"/>
                      <a:pt x="6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6"/>
              <p:cNvSpPr/>
              <p:nvPr/>
            </p:nvSpPr>
            <p:spPr>
              <a:xfrm>
                <a:off x="8951348" y="2104789"/>
                <a:ext cx="31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3" h="55" extrusionOk="0">
                    <a:moveTo>
                      <a:pt x="22" y="0"/>
                    </a:moveTo>
                    <a:cubicBezTo>
                      <a:pt x="21" y="0"/>
                      <a:pt x="19" y="7"/>
                      <a:pt x="11" y="25"/>
                    </a:cubicBezTo>
                    <a:cubicBezTo>
                      <a:pt x="4" y="46"/>
                      <a:pt x="1" y="54"/>
                      <a:pt x="1" y="54"/>
                    </a:cubicBezTo>
                    <a:cubicBezTo>
                      <a:pt x="2" y="54"/>
                      <a:pt x="22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6"/>
              <p:cNvSpPr/>
              <p:nvPr/>
            </p:nvSpPr>
            <p:spPr>
              <a:xfrm>
                <a:off x="8758403" y="96729"/>
                <a:ext cx="15644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7" extrusionOk="0">
                    <a:moveTo>
                      <a:pt x="17" y="1"/>
                    </a:moveTo>
                    <a:cubicBezTo>
                      <a:pt x="1" y="20"/>
                      <a:pt x="16" y="27"/>
                      <a:pt x="35" y="27"/>
                    </a:cubicBezTo>
                    <a:cubicBezTo>
                      <a:pt x="69" y="27"/>
                      <a:pt x="113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6"/>
              <p:cNvSpPr/>
              <p:nvPr/>
            </p:nvSpPr>
            <p:spPr>
              <a:xfrm>
                <a:off x="9009121" y="578812"/>
                <a:ext cx="10018" cy="41580"/>
              </a:xfrm>
              <a:custGeom>
                <a:avLst/>
                <a:gdLst/>
                <a:ahLst/>
                <a:cxnLst/>
                <a:rect l="l" t="t" r="r" b="b"/>
                <a:pathLst>
                  <a:path w="73" h="303" extrusionOk="0">
                    <a:moveTo>
                      <a:pt x="17" y="1"/>
                    </a:moveTo>
                    <a:cubicBezTo>
                      <a:pt x="7" y="1"/>
                      <a:pt x="1" y="60"/>
                      <a:pt x="1" y="217"/>
                    </a:cubicBezTo>
                    <a:cubicBezTo>
                      <a:pt x="15" y="274"/>
                      <a:pt x="29" y="302"/>
                      <a:pt x="53" y="302"/>
                    </a:cubicBezTo>
                    <a:cubicBezTo>
                      <a:pt x="59" y="302"/>
                      <a:pt x="65" y="301"/>
                      <a:pt x="72" y="297"/>
                    </a:cubicBezTo>
                    <a:cubicBezTo>
                      <a:pt x="56" y="154"/>
                      <a:pt x="32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6"/>
              <p:cNvSpPr/>
              <p:nvPr/>
            </p:nvSpPr>
            <p:spPr>
              <a:xfrm>
                <a:off x="8987164" y="618333"/>
                <a:ext cx="36778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48" extrusionOk="0">
                    <a:moveTo>
                      <a:pt x="250" y="0"/>
                    </a:moveTo>
                    <a:cubicBezTo>
                      <a:pt x="214" y="18"/>
                      <a:pt x="214" y="54"/>
                      <a:pt x="250" y="98"/>
                    </a:cubicBezTo>
                    <a:cubicBezTo>
                      <a:pt x="183" y="83"/>
                      <a:pt x="141" y="68"/>
                      <a:pt x="109" y="68"/>
                    </a:cubicBezTo>
                    <a:cubicBezTo>
                      <a:pt x="65" y="68"/>
                      <a:pt x="42" y="97"/>
                      <a:pt x="0" y="196"/>
                    </a:cubicBezTo>
                    <a:cubicBezTo>
                      <a:pt x="18" y="233"/>
                      <a:pt x="36" y="247"/>
                      <a:pt x="55" y="247"/>
                    </a:cubicBezTo>
                    <a:cubicBezTo>
                      <a:pt x="112" y="247"/>
                      <a:pt x="171" y="108"/>
                      <a:pt x="213" y="108"/>
                    </a:cubicBezTo>
                    <a:cubicBezTo>
                      <a:pt x="232" y="108"/>
                      <a:pt x="248" y="136"/>
                      <a:pt x="259" y="214"/>
                    </a:cubicBezTo>
                    <a:cubicBezTo>
                      <a:pt x="268" y="143"/>
                      <a:pt x="259" y="71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6"/>
              <p:cNvSpPr/>
              <p:nvPr/>
            </p:nvSpPr>
            <p:spPr>
              <a:xfrm>
                <a:off x="7010651" y="106335"/>
                <a:ext cx="933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68" h="9" extrusionOk="0">
                    <a:moveTo>
                      <a:pt x="55" y="0"/>
                    </a:moveTo>
                    <a:cubicBezTo>
                      <a:pt x="34" y="0"/>
                      <a:pt x="1" y="8"/>
                      <a:pt x="15" y="8"/>
                    </a:cubicBezTo>
                    <a:cubicBezTo>
                      <a:pt x="21" y="8"/>
                      <a:pt x="37" y="7"/>
                      <a:pt x="67" y="2"/>
                    </a:cubicBezTo>
                    <a:cubicBezTo>
                      <a:pt x="64" y="1"/>
                      <a:pt x="60" y="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2" name="Google Shape;2802;p6"/>
              <p:cNvSpPr/>
              <p:nvPr/>
            </p:nvSpPr>
            <p:spPr>
              <a:xfrm>
                <a:off x="9010356" y="4295774"/>
                <a:ext cx="31151" cy="43501"/>
              </a:xfrm>
              <a:custGeom>
                <a:avLst/>
                <a:gdLst/>
                <a:ahLst/>
                <a:cxnLst/>
                <a:rect l="l" t="t" r="r" b="b"/>
                <a:pathLst>
                  <a:path w="227" h="317" extrusionOk="0">
                    <a:moveTo>
                      <a:pt x="170" y="1"/>
                    </a:moveTo>
                    <a:cubicBezTo>
                      <a:pt x="161" y="54"/>
                      <a:pt x="152" y="108"/>
                      <a:pt x="143" y="161"/>
                    </a:cubicBezTo>
                    <a:cubicBezTo>
                      <a:pt x="99" y="117"/>
                      <a:pt x="45" y="72"/>
                      <a:pt x="1" y="27"/>
                    </a:cubicBezTo>
                    <a:lnTo>
                      <a:pt x="1" y="27"/>
                    </a:lnTo>
                    <a:cubicBezTo>
                      <a:pt x="97" y="243"/>
                      <a:pt x="148" y="316"/>
                      <a:pt x="174" y="316"/>
                    </a:cubicBezTo>
                    <a:cubicBezTo>
                      <a:pt x="227" y="316"/>
                      <a:pt x="170" y="7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3" name="Google Shape;2803;p6"/>
              <p:cNvSpPr/>
              <p:nvPr/>
            </p:nvSpPr>
            <p:spPr>
              <a:xfrm>
                <a:off x="8979342" y="4782522"/>
                <a:ext cx="62989" cy="66693"/>
              </a:xfrm>
              <a:custGeom>
                <a:avLst/>
                <a:gdLst/>
                <a:ahLst/>
                <a:cxnLst/>
                <a:rect l="l" t="t" r="r" b="b"/>
                <a:pathLst>
                  <a:path w="459" h="486" extrusionOk="0">
                    <a:moveTo>
                      <a:pt x="217" y="0"/>
                    </a:moveTo>
                    <a:cubicBezTo>
                      <a:pt x="0" y="0"/>
                      <a:pt x="173" y="243"/>
                      <a:pt x="209" y="486"/>
                    </a:cubicBezTo>
                    <a:cubicBezTo>
                      <a:pt x="244" y="343"/>
                      <a:pt x="280" y="201"/>
                      <a:pt x="316" y="58"/>
                    </a:cubicBezTo>
                    <a:cubicBezTo>
                      <a:pt x="347" y="198"/>
                      <a:pt x="373" y="267"/>
                      <a:pt x="396" y="267"/>
                    </a:cubicBezTo>
                    <a:cubicBezTo>
                      <a:pt x="420" y="267"/>
                      <a:pt x="440" y="194"/>
                      <a:pt x="459" y="49"/>
                    </a:cubicBezTo>
                    <a:cubicBezTo>
                      <a:pt x="349" y="15"/>
                      <a:pt x="271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4" name="Google Shape;2804;p6"/>
              <p:cNvSpPr/>
              <p:nvPr/>
            </p:nvSpPr>
            <p:spPr>
              <a:xfrm>
                <a:off x="9004044" y="4849215"/>
                <a:ext cx="3980" cy="18251"/>
              </a:xfrm>
              <a:custGeom>
                <a:avLst/>
                <a:gdLst/>
                <a:ahLst/>
                <a:cxnLst/>
                <a:rect l="l" t="t" r="r" b="b"/>
                <a:pathLst>
                  <a:path w="29" h="133" extrusionOk="0">
                    <a:moveTo>
                      <a:pt x="29" y="0"/>
                    </a:moveTo>
                    <a:cubicBezTo>
                      <a:pt x="10" y="75"/>
                      <a:pt x="0" y="133"/>
                      <a:pt x="5" y="133"/>
                    </a:cubicBezTo>
                    <a:cubicBezTo>
                      <a:pt x="7" y="133"/>
                      <a:pt x="12" y="122"/>
                      <a:pt x="20" y="98"/>
                    </a:cubicBezTo>
                    <a:cubicBezTo>
                      <a:pt x="29" y="71"/>
                      <a:pt x="29" y="36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5" name="Google Shape;2805;p6"/>
              <p:cNvSpPr/>
              <p:nvPr/>
            </p:nvSpPr>
            <p:spPr>
              <a:xfrm>
                <a:off x="9039723" y="4229630"/>
                <a:ext cx="22231" cy="60243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39" extrusionOk="0">
                    <a:moveTo>
                      <a:pt x="135" y="1"/>
                    </a:moveTo>
                    <a:cubicBezTo>
                      <a:pt x="36" y="108"/>
                      <a:pt x="1" y="224"/>
                      <a:pt x="10" y="358"/>
                    </a:cubicBezTo>
                    <a:cubicBezTo>
                      <a:pt x="63" y="385"/>
                      <a:pt x="108" y="411"/>
                      <a:pt x="152" y="438"/>
                    </a:cubicBezTo>
                    <a:cubicBezTo>
                      <a:pt x="161" y="295"/>
                      <a:pt x="161" y="144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6" name="Google Shape;2806;p6"/>
              <p:cNvSpPr/>
              <p:nvPr/>
            </p:nvSpPr>
            <p:spPr>
              <a:xfrm>
                <a:off x="9043428" y="3842784"/>
                <a:ext cx="24564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41" extrusionOk="0">
                    <a:moveTo>
                      <a:pt x="161" y="1"/>
                    </a:moveTo>
                    <a:lnTo>
                      <a:pt x="161" y="1"/>
                    </a:lnTo>
                    <a:cubicBezTo>
                      <a:pt x="45" y="19"/>
                      <a:pt x="1" y="63"/>
                      <a:pt x="45" y="126"/>
                    </a:cubicBezTo>
                    <a:cubicBezTo>
                      <a:pt x="70" y="136"/>
                      <a:pt x="91" y="140"/>
                      <a:pt x="107" y="140"/>
                    </a:cubicBezTo>
                    <a:cubicBezTo>
                      <a:pt x="178" y="140"/>
                      <a:pt x="176" y="59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7" name="Google Shape;2807;p6"/>
              <p:cNvSpPr/>
              <p:nvPr/>
            </p:nvSpPr>
            <p:spPr>
              <a:xfrm>
                <a:off x="9001848" y="4687560"/>
                <a:ext cx="34307" cy="35405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8" extrusionOk="0">
                    <a:moveTo>
                      <a:pt x="250" y="0"/>
                    </a:moveTo>
                    <a:cubicBezTo>
                      <a:pt x="188" y="9"/>
                      <a:pt x="9" y="36"/>
                      <a:pt x="0" y="232"/>
                    </a:cubicBezTo>
                    <a:cubicBezTo>
                      <a:pt x="0" y="250"/>
                      <a:pt x="5" y="257"/>
                      <a:pt x="14" y="257"/>
                    </a:cubicBezTo>
                    <a:cubicBezTo>
                      <a:pt x="58" y="257"/>
                      <a:pt x="198" y="6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8" name="Google Shape;2808;p6"/>
              <p:cNvSpPr/>
              <p:nvPr/>
            </p:nvSpPr>
            <p:spPr>
              <a:xfrm>
                <a:off x="9036018" y="4684953"/>
                <a:ext cx="3294" cy="2745"/>
              </a:xfrm>
              <a:custGeom>
                <a:avLst/>
                <a:gdLst/>
                <a:ahLst/>
                <a:cxnLst/>
                <a:rect l="l" t="t" r="r" b="b"/>
                <a:pathLst>
                  <a:path w="24" h="20" extrusionOk="0">
                    <a:moveTo>
                      <a:pt x="22" y="1"/>
                    </a:moveTo>
                    <a:cubicBezTo>
                      <a:pt x="20" y="1"/>
                      <a:pt x="12" y="8"/>
                      <a:pt x="1" y="19"/>
                    </a:cubicBezTo>
                    <a:cubicBezTo>
                      <a:pt x="10" y="19"/>
                      <a:pt x="19" y="19"/>
                      <a:pt x="19" y="11"/>
                    </a:cubicBezTo>
                    <a:cubicBezTo>
                      <a:pt x="22" y="4"/>
                      <a:pt x="23" y="1"/>
                      <a:pt x="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9" name="Google Shape;2809;p6"/>
              <p:cNvSpPr/>
              <p:nvPr/>
            </p:nvSpPr>
            <p:spPr>
              <a:xfrm>
                <a:off x="9061954" y="4560350"/>
                <a:ext cx="5901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43" h="63" extrusionOk="0">
                    <a:moveTo>
                      <a:pt x="38" y="0"/>
                    </a:moveTo>
                    <a:lnTo>
                      <a:pt x="38" y="0"/>
                    </a:lnTo>
                    <a:cubicBezTo>
                      <a:pt x="29" y="0"/>
                      <a:pt x="0" y="45"/>
                      <a:pt x="17" y="62"/>
                    </a:cubicBezTo>
                    <a:cubicBezTo>
                      <a:pt x="40" y="16"/>
                      <a:pt x="43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0" name="Google Shape;2810;p6"/>
              <p:cNvSpPr/>
              <p:nvPr/>
            </p:nvSpPr>
            <p:spPr>
              <a:xfrm>
                <a:off x="9022570" y="4626356"/>
                <a:ext cx="36640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1" extrusionOk="0">
                    <a:moveTo>
                      <a:pt x="126" y="0"/>
                    </a:moveTo>
                    <a:cubicBezTo>
                      <a:pt x="1" y="0"/>
                      <a:pt x="144" y="179"/>
                      <a:pt x="153" y="206"/>
                    </a:cubicBezTo>
                    <a:cubicBezTo>
                      <a:pt x="193" y="259"/>
                      <a:pt x="216" y="280"/>
                      <a:pt x="227" y="280"/>
                    </a:cubicBezTo>
                    <a:cubicBezTo>
                      <a:pt x="267" y="280"/>
                      <a:pt x="147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1" name="Google Shape;2811;p6"/>
              <p:cNvSpPr/>
              <p:nvPr/>
            </p:nvSpPr>
            <p:spPr>
              <a:xfrm>
                <a:off x="4584849" y="5024181"/>
                <a:ext cx="370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27" y="1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2" name="Google Shape;2812;p6"/>
              <p:cNvSpPr/>
              <p:nvPr/>
            </p:nvSpPr>
            <p:spPr>
              <a:xfrm>
                <a:off x="9011591" y="4163623"/>
                <a:ext cx="82201" cy="7725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3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9" y="161"/>
                      <a:pt x="36" y="562"/>
                      <a:pt x="1" y="562"/>
                    </a:cubicBezTo>
                    <a:cubicBezTo>
                      <a:pt x="10" y="563"/>
                      <a:pt x="20" y="563"/>
                      <a:pt x="29" y="563"/>
                    </a:cubicBezTo>
                    <a:cubicBezTo>
                      <a:pt x="598" y="563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3" name="Google Shape;2813;p6"/>
              <p:cNvSpPr/>
              <p:nvPr/>
            </p:nvSpPr>
            <p:spPr>
              <a:xfrm>
                <a:off x="9005416" y="3987285"/>
                <a:ext cx="38150" cy="33072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41" extrusionOk="0">
                    <a:moveTo>
                      <a:pt x="242" y="1"/>
                    </a:moveTo>
                    <a:lnTo>
                      <a:pt x="63" y="63"/>
                    </a:lnTo>
                    <a:cubicBezTo>
                      <a:pt x="46" y="99"/>
                      <a:pt x="19" y="143"/>
                      <a:pt x="1" y="188"/>
                    </a:cubicBezTo>
                    <a:cubicBezTo>
                      <a:pt x="20" y="228"/>
                      <a:pt x="51" y="241"/>
                      <a:pt x="87" y="241"/>
                    </a:cubicBezTo>
                    <a:cubicBezTo>
                      <a:pt x="143" y="241"/>
                      <a:pt x="210" y="211"/>
                      <a:pt x="254" y="211"/>
                    </a:cubicBezTo>
                    <a:cubicBezTo>
                      <a:pt x="263" y="211"/>
                      <a:pt x="271" y="212"/>
                      <a:pt x="278" y="215"/>
                    </a:cubicBezTo>
                    <a:cubicBezTo>
                      <a:pt x="242" y="170"/>
                      <a:pt x="197" y="134"/>
                      <a:pt x="144" y="108"/>
                    </a:cubicBezTo>
                    <a:cubicBezTo>
                      <a:pt x="170" y="63"/>
                      <a:pt x="197" y="27"/>
                      <a:pt x="2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4" name="Google Shape;2814;p6"/>
              <p:cNvSpPr/>
              <p:nvPr/>
            </p:nvSpPr>
            <p:spPr>
              <a:xfrm>
                <a:off x="8971246" y="3851429"/>
                <a:ext cx="1605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41" extrusionOk="0">
                    <a:moveTo>
                      <a:pt x="61" y="1"/>
                    </a:moveTo>
                    <a:cubicBezTo>
                      <a:pt x="44" y="1"/>
                      <a:pt x="24" y="19"/>
                      <a:pt x="0" y="54"/>
                    </a:cubicBezTo>
                    <a:cubicBezTo>
                      <a:pt x="16" y="110"/>
                      <a:pt x="34" y="140"/>
                      <a:pt x="57" y="140"/>
                    </a:cubicBezTo>
                    <a:cubicBezTo>
                      <a:pt x="74" y="140"/>
                      <a:pt x="93" y="124"/>
                      <a:pt x="116" y="90"/>
                    </a:cubicBezTo>
                    <a:cubicBezTo>
                      <a:pt x="101" y="30"/>
                      <a:pt x="83" y="1"/>
                      <a:pt x="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5" name="Google Shape;2815;p6"/>
              <p:cNvSpPr/>
              <p:nvPr/>
            </p:nvSpPr>
            <p:spPr>
              <a:xfrm>
                <a:off x="9003083" y="4032570"/>
                <a:ext cx="16056" cy="1605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45"/>
                      <a:pt x="18" y="90"/>
                      <a:pt x="80" y="117"/>
                    </a:cubicBezTo>
                    <a:cubicBezTo>
                      <a:pt x="116" y="63"/>
                      <a:pt x="107" y="27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6" name="Google Shape;2816;p6"/>
              <p:cNvSpPr/>
              <p:nvPr/>
            </p:nvSpPr>
            <p:spPr>
              <a:xfrm>
                <a:off x="9025040" y="4043823"/>
                <a:ext cx="30602" cy="3293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240" extrusionOk="0">
                    <a:moveTo>
                      <a:pt x="130" y="1"/>
                    </a:moveTo>
                    <a:cubicBezTo>
                      <a:pt x="114" y="1"/>
                      <a:pt x="92" y="8"/>
                      <a:pt x="63" y="26"/>
                    </a:cubicBezTo>
                    <a:cubicBezTo>
                      <a:pt x="1" y="124"/>
                      <a:pt x="19" y="195"/>
                      <a:pt x="126" y="240"/>
                    </a:cubicBezTo>
                    <a:cubicBezTo>
                      <a:pt x="148" y="232"/>
                      <a:pt x="22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7" name="Google Shape;2817;p6"/>
              <p:cNvSpPr/>
              <p:nvPr/>
            </p:nvSpPr>
            <p:spPr>
              <a:xfrm>
                <a:off x="9043428" y="4141529"/>
                <a:ext cx="8645" cy="33209"/>
              </a:xfrm>
              <a:custGeom>
                <a:avLst/>
                <a:gdLst/>
                <a:ahLst/>
                <a:cxnLst/>
                <a:rect l="l" t="t" r="r" b="b"/>
                <a:pathLst>
                  <a:path w="63" h="242" extrusionOk="0">
                    <a:moveTo>
                      <a:pt x="45" y="1"/>
                    </a:moveTo>
                    <a:cubicBezTo>
                      <a:pt x="1" y="90"/>
                      <a:pt x="9" y="170"/>
                      <a:pt x="63" y="242"/>
                    </a:cubicBezTo>
                    <a:cubicBezTo>
                      <a:pt x="54" y="161"/>
                      <a:pt x="54" y="8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8" name="Google Shape;2818;p6"/>
              <p:cNvSpPr/>
              <p:nvPr/>
            </p:nvSpPr>
            <p:spPr>
              <a:xfrm>
                <a:off x="9049604" y="4457840"/>
                <a:ext cx="21408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56" h="113" extrusionOk="0">
                    <a:moveTo>
                      <a:pt x="47" y="1"/>
                    </a:moveTo>
                    <a:cubicBezTo>
                      <a:pt x="4" y="1"/>
                      <a:pt x="1" y="26"/>
                      <a:pt x="36" y="69"/>
                    </a:cubicBezTo>
                    <a:cubicBezTo>
                      <a:pt x="68" y="101"/>
                      <a:pt x="92" y="113"/>
                      <a:pt x="108" y="113"/>
                    </a:cubicBezTo>
                    <a:cubicBezTo>
                      <a:pt x="156" y="113"/>
                      <a:pt x="142" y="13"/>
                      <a:pt x="89" y="6"/>
                    </a:cubicBezTo>
                    <a:cubicBezTo>
                      <a:pt x="73" y="2"/>
                      <a:pt x="59" y="1"/>
                      <a:pt x="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9" name="Google Shape;2819;p6"/>
              <p:cNvSpPr/>
              <p:nvPr/>
            </p:nvSpPr>
            <p:spPr>
              <a:xfrm>
                <a:off x="8707079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70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0" name="Google Shape;2820;p6"/>
              <p:cNvSpPr/>
              <p:nvPr/>
            </p:nvSpPr>
            <p:spPr>
              <a:xfrm>
                <a:off x="6479848" y="99199"/>
                <a:ext cx="50363" cy="22231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62" extrusionOk="0">
                    <a:moveTo>
                      <a:pt x="1" y="1"/>
                    </a:moveTo>
                    <a:cubicBezTo>
                      <a:pt x="28" y="21"/>
                      <a:pt x="110" y="147"/>
                      <a:pt x="172" y="147"/>
                    </a:cubicBezTo>
                    <a:cubicBezTo>
                      <a:pt x="193" y="147"/>
                      <a:pt x="211" y="134"/>
                      <a:pt x="224" y="99"/>
                    </a:cubicBezTo>
                    <a:cubicBezTo>
                      <a:pt x="235" y="73"/>
                      <a:pt x="248" y="63"/>
                      <a:pt x="262" y="63"/>
                    </a:cubicBezTo>
                    <a:cubicBezTo>
                      <a:pt x="291" y="63"/>
                      <a:pt x="324" y="112"/>
                      <a:pt x="349" y="161"/>
                    </a:cubicBezTo>
                    <a:cubicBezTo>
                      <a:pt x="331" y="72"/>
                      <a:pt x="367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1" name="Google Shape;2821;p6"/>
              <p:cNvSpPr/>
              <p:nvPr/>
            </p:nvSpPr>
            <p:spPr>
              <a:xfrm>
                <a:off x="6527604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9" y="63"/>
                      <a:pt x="54" y="89"/>
                    </a:cubicBezTo>
                    <a:cubicBezTo>
                      <a:pt x="45" y="80"/>
                      <a:pt x="28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2" name="Google Shape;2822;p6"/>
              <p:cNvSpPr/>
              <p:nvPr/>
            </p:nvSpPr>
            <p:spPr>
              <a:xfrm>
                <a:off x="3688604" y="5027200"/>
                <a:ext cx="40895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1" extrusionOk="0">
                    <a:moveTo>
                      <a:pt x="215" y="1"/>
                    </a:moveTo>
                    <a:cubicBezTo>
                      <a:pt x="141" y="1"/>
                      <a:pt x="25" y="47"/>
                      <a:pt x="1" y="77"/>
                    </a:cubicBezTo>
                    <a:cubicBezTo>
                      <a:pt x="99" y="120"/>
                      <a:pt x="171" y="141"/>
                      <a:pt x="218" y="141"/>
                    </a:cubicBezTo>
                    <a:cubicBezTo>
                      <a:pt x="278" y="141"/>
                      <a:pt x="297" y="106"/>
                      <a:pt x="277" y="41"/>
                    </a:cubicBezTo>
                    <a:cubicBezTo>
                      <a:pt x="277" y="12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3" name="Google Shape;2823;p6"/>
              <p:cNvSpPr/>
              <p:nvPr/>
            </p:nvSpPr>
            <p:spPr>
              <a:xfrm>
                <a:off x="9020237" y="3416827"/>
                <a:ext cx="25799" cy="36914"/>
              </a:xfrm>
              <a:custGeom>
                <a:avLst/>
                <a:gdLst/>
                <a:ahLst/>
                <a:cxnLst/>
                <a:rect l="l" t="t" r="r" b="b"/>
                <a:pathLst>
                  <a:path w="188" h="269" extrusionOk="0">
                    <a:moveTo>
                      <a:pt x="62" y="0"/>
                    </a:moveTo>
                    <a:cubicBezTo>
                      <a:pt x="45" y="54"/>
                      <a:pt x="27" y="99"/>
                      <a:pt x="0" y="152"/>
                    </a:cubicBezTo>
                    <a:cubicBezTo>
                      <a:pt x="27" y="188"/>
                      <a:pt x="54" y="232"/>
                      <a:pt x="80" y="268"/>
                    </a:cubicBezTo>
                    <a:cubicBezTo>
                      <a:pt x="187" y="197"/>
                      <a:pt x="178" y="107"/>
                      <a:pt x="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4" name="Google Shape;2824;p6"/>
              <p:cNvSpPr/>
              <p:nvPr/>
            </p:nvSpPr>
            <p:spPr>
              <a:xfrm>
                <a:off x="9023805" y="3921141"/>
                <a:ext cx="6313" cy="5077"/>
              </a:xfrm>
              <a:custGeom>
                <a:avLst/>
                <a:gdLst/>
                <a:ahLst/>
                <a:cxnLst/>
                <a:rect l="l" t="t" r="r" b="b"/>
                <a:pathLst>
                  <a:path w="46" h="37" extrusionOk="0">
                    <a:moveTo>
                      <a:pt x="1" y="1"/>
                    </a:moveTo>
                    <a:cubicBezTo>
                      <a:pt x="10" y="1"/>
                      <a:pt x="36" y="28"/>
                      <a:pt x="45" y="37"/>
                    </a:cubicBezTo>
                    <a:cubicBezTo>
                      <a:pt x="45" y="37"/>
                      <a:pt x="45" y="28"/>
                      <a:pt x="36" y="19"/>
                    </a:cubicBezTo>
                    <a:cubicBezTo>
                      <a:pt x="19" y="10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6"/>
              <p:cNvSpPr/>
              <p:nvPr/>
            </p:nvSpPr>
            <p:spPr>
              <a:xfrm>
                <a:off x="8965208" y="4909046"/>
                <a:ext cx="41992" cy="3266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38" extrusionOk="0">
                    <a:moveTo>
                      <a:pt x="159" y="1"/>
                    </a:moveTo>
                    <a:cubicBezTo>
                      <a:pt x="145" y="1"/>
                      <a:pt x="0" y="216"/>
                      <a:pt x="35" y="233"/>
                    </a:cubicBezTo>
                    <a:cubicBezTo>
                      <a:pt x="44" y="236"/>
                      <a:pt x="53" y="238"/>
                      <a:pt x="62" y="238"/>
                    </a:cubicBezTo>
                    <a:cubicBezTo>
                      <a:pt x="158" y="238"/>
                      <a:pt x="306" y="90"/>
                      <a:pt x="160" y="1"/>
                    </a:cubicBezTo>
                    <a:cubicBezTo>
                      <a:pt x="160" y="1"/>
                      <a:pt x="160" y="1"/>
                      <a:pt x="15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6"/>
              <p:cNvSpPr/>
              <p:nvPr/>
            </p:nvSpPr>
            <p:spPr>
              <a:xfrm>
                <a:off x="7488621" y="4987404"/>
                <a:ext cx="64635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471" h="135" extrusionOk="0">
                    <a:moveTo>
                      <a:pt x="176" y="0"/>
                    </a:moveTo>
                    <a:cubicBezTo>
                      <a:pt x="128" y="0"/>
                      <a:pt x="89" y="5"/>
                      <a:pt x="81" y="10"/>
                    </a:cubicBezTo>
                    <a:cubicBezTo>
                      <a:pt x="79" y="9"/>
                      <a:pt x="77" y="9"/>
                      <a:pt x="76" y="9"/>
                    </a:cubicBezTo>
                    <a:cubicBezTo>
                      <a:pt x="62" y="9"/>
                      <a:pt x="100" y="55"/>
                      <a:pt x="1" y="64"/>
                    </a:cubicBezTo>
                    <a:cubicBezTo>
                      <a:pt x="126" y="108"/>
                      <a:pt x="251" y="135"/>
                      <a:pt x="375" y="135"/>
                    </a:cubicBezTo>
                    <a:cubicBezTo>
                      <a:pt x="471" y="27"/>
                      <a:pt x="295" y="0"/>
                      <a:pt x="1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6"/>
              <p:cNvSpPr/>
              <p:nvPr/>
            </p:nvSpPr>
            <p:spPr>
              <a:xfrm>
                <a:off x="9012826" y="3956683"/>
                <a:ext cx="19761" cy="18526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35" extrusionOk="0">
                    <a:moveTo>
                      <a:pt x="81" y="1"/>
                    </a:moveTo>
                    <a:lnTo>
                      <a:pt x="81" y="1"/>
                    </a:lnTo>
                    <a:cubicBezTo>
                      <a:pt x="54" y="36"/>
                      <a:pt x="18" y="81"/>
                      <a:pt x="0" y="134"/>
                    </a:cubicBezTo>
                    <a:cubicBezTo>
                      <a:pt x="81" y="90"/>
                      <a:pt x="143" y="99"/>
                      <a:pt x="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6"/>
              <p:cNvSpPr/>
              <p:nvPr/>
            </p:nvSpPr>
            <p:spPr>
              <a:xfrm>
                <a:off x="8910042" y="4789246"/>
                <a:ext cx="46658" cy="18388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34" extrusionOk="0">
                    <a:moveTo>
                      <a:pt x="199" y="0"/>
                    </a:moveTo>
                    <a:cubicBezTo>
                      <a:pt x="106" y="0"/>
                      <a:pt x="0" y="30"/>
                      <a:pt x="0" y="80"/>
                    </a:cubicBezTo>
                    <a:cubicBezTo>
                      <a:pt x="0" y="119"/>
                      <a:pt x="45" y="133"/>
                      <a:pt x="103" y="133"/>
                    </a:cubicBezTo>
                    <a:cubicBezTo>
                      <a:pt x="202" y="133"/>
                      <a:pt x="339" y="91"/>
                      <a:pt x="339" y="62"/>
                    </a:cubicBezTo>
                    <a:cubicBezTo>
                      <a:pt x="339" y="19"/>
                      <a:pt x="273" y="0"/>
                      <a:pt x="1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6"/>
              <p:cNvSpPr/>
              <p:nvPr/>
            </p:nvSpPr>
            <p:spPr>
              <a:xfrm>
                <a:off x="7493561" y="5037080"/>
                <a:ext cx="25936" cy="1413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3" extrusionOk="0">
                    <a:moveTo>
                      <a:pt x="142" y="0"/>
                    </a:moveTo>
                    <a:cubicBezTo>
                      <a:pt x="133" y="0"/>
                      <a:pt x="121" y="2"/>
                      <a:pt x="108" y="5"/>
                    </a:cubicBezTo>
                    <a:cubicBezTo>
                      <a:pt x="0" y="49"/>
                      <a:pt x="27" y="85"/>
                      <a:pt x="134" y="103"/>
                    </a:cubicBezTo>
                    <a:cubicBezTo>
                      <a:pt x="186" y="36"/>
                      <a:pt x="189" y="0"/>
                      <a:pt x="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0" name="Google Shape;2830;p6"/>
              <p:cNvSpPr/>
              <p:nvPr/>
            </p:nvSpPr>
            <p:spPr>
              <a:xfrm>
                <a:off x="8949152" y="1931881"/>
                <a:ext cx="13586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1" y="0"/>
                    </a:moveTo>
                    <a:cubicBezTo>
                      <a:pt x="36" y="36"/>
                      <a:pt x="63" y="72"/>
                      <a:pt x="99" y="107"/>
                    </a:cubicBezTo>
                    <a:cubicBezTo>
                      <a:pt x="99" y="36"/>
                      <a:pt x="6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6"/>
              <p:cNvSpPr/>
              <p:nvPr/>
            </p:nvSpPr>
            <p:spPr>
              <a:xfrm>
                <a:off x="8967129" y="2614180"/>
                <a:ext cx="49540" cy="23054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54" y="1"/>
                    </a:moveTo>
                    <a:cubicBezTo>
                      <a:pt x="66" y="1"/>
                      <a:pt x="1" y="34"/>
                      <a:pt x="119" y="78"/>
                    </a:cubicBezTo>
                    <a:cubicBezTo>
                      <a:pt x="163" y="138"/>
                      <a:pt x="203" y="168"/>
                      <a:pt x="244" y="168"/>
                    </a:cubicBezTo>
                    <a:cubicBezTo>
                      <a:pt x="270" y="168"/>
                      <a:pt x="297" y="155"/>
                      <a:pt x="325" y="131"/>
                    </a:cubicBezTo>
                    <a:cubicBezTo>
                      <a:pt x="361" y="36"/>
                      <a:pt x="245" y="1"/>
                      <a:pt x="1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6"/>
              <p:cNvSpPr/>
              <p:nvPr/>
            </p:nvSpPr>
            <p:spPr>
              <a:xfrm>
                <a:off x="9022570" y="2509612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0" y="1"/>
                      <a:pt x="10" y="10"/>
                      <a:pt x="1" y="10"/>
                    </a:cubicBezTo>
                    <a:cubicBezTo>
                      <a:pt x="10" y="10"/>
                      <a:pt x="10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6"/>
              <p:cNvSpPr/>
              <p:nvPr/>
            </p:nvSpPr>
            <p:spPr>
              <a:xfrm>
                <a:off x="8982224" y="2485185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9"/>
                      <a:pt x="0" y="9"/>
                      <a:pt x="0" y="18"/>
                    </a:cubicBezTo>
                    <a:cubicBezTo>
                      <a:pt x="9" y="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4" name="Google Shape;2834;p6"/>
              <p:cNvSpPr/>
              <p:nvPr/>
            </p:nvSpPr>
            <p:spPr>
              <a:xfrm>
                <a:off x="8956562" y="2487655"/>
                <a:ext cx="91258" cy="8823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643" extrusionOk="0">
                    <a:moveTo>
                      <a:pt x="187" y="0"/>
                    </a:moveTo>
                    <a:cubicBezTo>
                      <a:pt x="161" y="45"/>
                      <a:pt x="0" y="241"/>
                      <a:pt x="0" y="295"/>
                    </a:cubicBezTo>
                    <a:cubicBezTo>
                      <a:pt x="0" y="304"/>
                      <a:pt x="446" y="554"/>
                      <a:pt x="464" y="554"/>
                    </a:cubicBezTo>
                    <a:cubicBezTo>
                      <a:pt x="482" y="547"/>
                      <a:pt x="500" y="544"/>
                      <a:pt x="518" y="544"/>
                    </a:cubicBezTo>
                    <a:cubicBezTo>
                      <a:pt x="570" y="544"/>
                      <a:pt x="619" y="572"/>
                      <a:pt x="624" y="631"/>
                    </a:cubicBezTo>
                    <a:lnTo>
                      <a:pt x="624" y="631"/>
                    </a:lnTo>
                    <a:cubicBezTo>
                      <a:pt x="616" y="425"/>
                      <a:pt x="664" y="374"/>
                      <a:pt x="634" y="374"/>
                    </a:cubicBezTo>
                    <a:cubicBezTo>
                      <a:pt x="614" y="374"/>
                      <a:pt x="559" y="397"/>
                      <a:pt x="428" y="411"/>
                    </a:cubicBezTo>
                    <a:cubicBezTo>
                      <a:pt x="386" y="199"/>
                      <a:pt x="364" y="167"/>
                      <a:pt x="340" y="167"/>
                    </a:cubicBezTo>
                    <a:cubicBezTo>
                      <a:pt x="329" y="167"/>
                      <a:pt x="318" y="173"/>
                      <a:pt x="305" y="173"/>
                    </a:cubicBezTo>
                    <a:cubicBezTo>
                      <a:pt x="279" y="173"/>
                      <a:pt x="245" y="148"/>
                      <a:pt x="187" y="0"/>
                    </a:cubicBezTo>
                    <a:close/>
                    <a:moveTo>
                      <a:pt x="624" y="631"/>
                    </a:moveTo>
                    <a:cubicBezTo>
                      <a:pt x="624" y="635"/>
                      <a:pt x="624" y="639"/>
                      <a:pt x="625" y="643"/>
                    </a:cubicBezTo>
                    <a:cubicBezTo>
                      <a:pt x="625" y="639"/>
                      <a:pt x="624" y="635"/>
                      <a:pt x="624" y="6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5" name="Google Shape;2835;p6"/>
              <p:cNvSpPr/>
              <p:nvPr/>
            </p:nvSpPr>
            <p:spPr>
              <a:xfrm>
                <a:off x="8980989" y="2439763"/>
                <a:ext cx="24701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8" extrusionOk="0">
                    <a:moveTo>
                      <a:pt x="70" y="0"/>
                    </a:moveTo>
                    <a:cubicBezTo>
                      <a:pt x="50" y="0"/>
                      <a:pt x="27" y="11"/>
                      <a:pt x="1" y="37"/>
                    </a:cubicBezTo>
                    <a:cubicBezTo>
                      <a:pt x="1" y="37"/>
                      <a:pt x="161" y="135"/>
                      <a:pt x="170" y="144"/>
                    </a:cubicBezTo>
                    <a:cubicBezTo>
                      <a:pt x="171" y="146"/>
                      <a:pt x="172" y="147"/>
                      <a:pt x="173" y="147"/>
                    </a:cubicBezTo>
                    <a:cubicBezTo>
                      <a:pt x="179" y="147"/>
                      <a:pt x="146" y="0"/>
                      <a:pt x="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6" name="Google Shape;2836;p6"/>
              <p:cNvSpPr/>
              <p:nvPr/>
            </p:nvSpPr>
            <p:spPr>
              <a:xfrm>
                <a:off x="3011652" y="99199"/>
                <a:ext cx="29504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5" extrusionOk="0">
                    <a:moveTo>
                      <a:pt x="9" y="1"/>
                    </a:moveTo>
                    <a:cubicBezTo>
                      <a:pt x="1" y="36"/>
                      <a:pt x="30" y="54"/>
                      <a:pt x="72" y="54"/>
                    </a:cubicBezTo>
                    <a:cubicBezTo>
                      <a:pt x="114" y="54"/>
                      <a:pt x="170" y="36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7" name="Google Shape;2837;p6"/>
              <p:cNvSpPr/>
              <p:nvPr/>
            </p:nvSpPr>
            <p:spPr>
              <a:xfrm>
                <a:off x="8987439" y="1970991"/>
                <a:ext cx="2196" cy="3431"/>
              </a:xfrm>
              <a:custGeom>
                <a:avLst/>
                <a:gdLst/>
                <a:ahLst/>
                <a:cxnLst/>
                <a:rect l="l" t="t" r="r" b="b"/>
                <a:pathLst>
                  <a:path w="16" h="25" extrusionOk="0">
                    <a:moveTo>
                      <a:pt x="16" y="1"/>
                    </a:moveTo>
                    <a:cubicBezTo>
                      <a:pt x="4" y="1"/>
                      <a:pt x="0" y="25"/>
                      <a:pt x="4" y="25"/>
                    </a:cubicBezTo>
                    <a:cubicBezTo>
                      <a:pt x="6" y="25"/>
                      <a:pt x="10" y="19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6"/>
              <p:cNvSpPr/>
              <p:nvPr/>
            </p:nvSpPr>
            <p:spPr>
              <a:xfrm>
                <a:off x="204473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6" y="1"/>
                    </a:moveTo>
                    <a:cubicBezTo>
                      <a:pt x="29" y="1"/>
                      <a:pt x="0" y="43"/>
                      <a:pt x="35" y="111"/>
                    </a:cubicBezTo>
                    <a:cubicBezTo>
                      <a:pt x="52" y="76"/>
                      <a:pt x="88" y="40"/>
                      <a:pt x="124" y="13"/>
                    </a:cubicBezTo>
                    <a:cubicBezTo>
                      <a:pt x="107" y="5"/>
                      <a:pt x="91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6"/>
              <p:cNvSpPr/>
              <p:nvPr/>
            </p:nvSpPr>
            <p:spPr>
              <a:xfrm>
                <a:off x="9017767" y="2476540"/>
                <a:ext cx="28269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112" y="1"/>
                    </a:moveTo>
                    <a:cubicBezTo>
                      <a:pt x="58" y="1"/>
                      <a:pt x="0" y="22"/>
                      <a:pt x="0" y="46"/>
                    </a:cubicBezTo>
                    <a:cubicBezTo>
                      <a:pt x="37" y="72"/>
                      <a:pt x="76" y="86"/>
                      <a:pt x="117" y="86"/>
                    </a:cubicBezTo>
                    <a:cubicBezTo>
                      <a:pt x="146" y="86"/>
                      <a:pt x="176" y="78"/>
                      <a:pt x="205" y="64"/>
                    </a:cubicBezTo>
                    <a:cubicBezTo>
                      <a:pt x="205" y="17"/>
                      <a:pt x="160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6"/>
              <p:cNvSpPr/>
              <p:nvPr/>
            </p:nvSpPr>
            <p:spPr>
              <a:xfrm>
                <a:off x="9029980" y="3739039"/>
                <a:ext cx="9881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69" extrusionOk="0">
                    <a:moveTo>
                      <a:pt x="23" y="1"/>
                    </a:moveTo>
                    <a:cubicBezTo>
                      <a:pt x="12" y="1"/>
                      <a:pt x="5" y="30"/>
                      <a:pt x="0" y="88"/>
                    </a:cubicBezTo>
                    <a:cubicBezTo>
                      <a:pt x="23" y="141"/>
                      <a:pt x="38" y="168"/>
                      <a:pt x="49" y="168"/>
                    </a:cubicBezTo>
                    <a:cubicBezTo>
                      <a:pt x="61" y="168"/>
                      <a:pt x="67" y="141"/>
                      <a:pt x="72" y="88"/>
                    </a:cubicBezTo>
                    <a:cubicBezTo>
                      <a:pt x="49" y="30"/>
                      <a:pt x="34" y="1"/>
                      <a:pt x="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1" name="Google Shape;2841;p6"/>
              <p:cNvSpPr/>
              <p:nvPr/>
            </p:nvSpPr>
            <p:spPr>
              <a:xfrm>
                <a:off x="8958895" y="3704869"/>
                <a:ext cx="11802" cy="26759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76" y="1"/>
                    </a:moveTo>
                    <a:cubicBezTo>
                      <a:pt x="66" y="1"/>
                      <a:pt x="44" y="52"/>
                      <a:pt x="1" y="194"/>
                    </a:cubicBezTo>
                    <a:cubicBezTo>
                      <a:pt x="10" y="185"/>
                      <a:pt x="46" y="141"/>
                      <a:pt x="81" y="96"/>
                    </a:cubicBezTo>
                    <a:cubicBezTo>
                      <a:pt x="85" y="41"/>
                      <a:pt x="86" y="1"/>
                      <a:pt x="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6"/>
              <p:cNvSpPr/>
              <p:nvPr/>
            </p:nvSpPr>
            <p:spPr>
              <a:xfrm>
                <a:off x="9015296" y="3750155"/>
                <a:ext cx="1372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1" y="0"/>
                    </a:moveTo>
                    <a:cubicBezTo>
                      <a:pt x="0" y="0"/>
                      <a:pt x="0" y="2"/>
                      <a:pt x="0" y="7"/>
                    </a:cubicBezTo>
                    <a:lnTo>
                      <a:pt x="9" y="7"/>
                    </a:lnTo>
                    <a:cubicBezTo>
                      <a:pt x="5" y="2"/>
                      <a:pt x="3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6"/>
              <p:cNvSpPr/>
              <p:nvPr/>
            </p:nvSpPr>
            <p:spPr>
              <a:xfrm>
                <a:off x="8952857" y="3692244"/>
                <a:ext cx="72320" cy="8466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17" extrusionOk="0">
                    <a:moveTo>
                      <a:pt x="0" y="589"/>
                    </a:moveTo>
                    <a:lnTo>
                      <a:pt x="0" y="589"/>
                    </a:lnTo>
                    <a:cubicBezTo>
                      <a:pt x="1" y="589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1" y="590"/>
                      <a:pt x="1" y="589"/>
                      <a:pt x="0" y="589"/>
                    </a:cubicBezTo>
                    <a:close/>
                    <a:moveTo>
                      <a:pt x="375" y="1"/>
                    </a:moveTo>
                    <a:cubicBezTo>
                      <a:pt x="154" y="1"/>
                      <a:pt x="38" y="590"/>
                      <a:pt x="1" y="590"/>
                    </a:cubicBezTo>
                    <a:cubicBezTo>
                      <a:pt x="1" y="590"/>
                      <a:pt x="1" y="590"/>
                      <a:pt x="1" y="590"/>
                    </a:cubicBezTo>
                    <a:lnTo>
                      <a:pt x="1" y="590"/>
                    </a:lnTo>
                    <a:cubicBezTo>
                      <a:pt x="3" y="590"/>
                      <a:pt x="5" y="590"/>
                      <a:pt x="7" y="590"/>
                    </a:cubicBezTo>
                    <a:cubicBezTo>
                      <a:pt x="50" y="590"/>
                      <a:pt x="172" y="551"/>
                      <a:pt x="262" y="551"/>
                    </a:cubicBezTo>
                    <a:cubicBezTo>
                      <a:pt x="319" y="551"/>
                      <a:pt x="363" y="567"/>
                      <a:pt x="366" y="616"/>
                    </a:cubicBezTo>
                    <a:cubicBezTo>
                      <a:pt x="357" y="482"/>
                      <a:pt x="527" y="554"/>
                      <a:pt x="304" y="375"/>
                    </a:cubicBezTo>
                    <a:cubicBezTo>
                      <a:pt x="304" y="349"/>
                      <a:pt x="500" y="1"/>
                      <a:pt x="3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6"/>
              <p:cNvSpPr/>
              <p:nvPr/>
            </p:nvSpPr>
            <p:spPr>
              <a:xfrm>
                <a:off x="9019413" y="3596734"/>
                <a:ext cx="40071" cy="3856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84" y="1"/>
                    </a:moveTo>
                    <a:lnTo>
                      <a:pt x="184" y="1"/>
                    </a:lnTo>
                    <a:cubicBezTo>
                      <a:pt x="131" y="45"/>
                      <a:pt x="77" y="90"/>
                      <a:pt x="24" y="144"/>
                    </a:cubicBezTo>
                    <a:cubicBezTo>
                      <a:pt x="1" y="231"/>
                      <a:pt x="76" y="281"/>
                      <a:pt x="151" y="281"/>
                    </a:cubicBezTo>
                    <a:cubicBezTo>
                      <a:pt x="221" y="281"/>
                      <a:pt x="291" y="238"/>
                      <a:pt x="283" y="144"/>
                    </a:cubicBezTo>
                    <a:lnTo>
                      <a:pt x="283" y="144"/>
                    </a:lnTo>
                    <a:cubicBezTo>
                      <a:pt x="249" y="188"/>
                      <a:pt x="227" y="205"/>
                      <a:pt x="213" y="205"/>
                    </a:cubicBezTo>
                    <a:cubicBezTo>
                      <a:pt x="168" y="205"/>
                      <a:pt x="205" y="28"/>
                      <a:pt x="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5" name="Google Shape;2845;p6"/>
              <p:cNvSpPr/>
              <p:nvPr/>
            </p:nvSpPr>
            <p:spPr>
              <a:xfrm>
                <a:off x="9059347" y="3713103"/>
                <a:ext cx="6862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2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27" y="27"/>
                      <a:pt x="9" y="45"/>
                      <a:pt x="0" y="63"/>
                    </a:cubicBezTo>
                    <a:cubicBezTo>
                      <a:pt x="9" y="85"/>
                      <a:pt x="25" y="112"/>
                      <a:pt x="35" y="112"/>
                    </a:cubicBezTo>
                    <a:cubicBezTo>
                      <a:pt x="45" y="112"/>
                      <a:pt x="50" y="85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6"/>
              <p:cNvSpPr/>
              <p:nvPr/>
            </p:nvSpPr>
            <p:spPr>
              <a:xfrm>
                <a:off x="9057289" y="3718043"/>
                <a:ext cx="2196" cy="5764"/>
              </a:xfrm>
              <a:custGeom>
                <a:avLst/>
                <a:gdLst/>
                <a:ahLst/>
                <a:cxnLst/>
                <a:rect l="l" t="t" r="r" b="b"/>
                <a:pathLst>
                  <a:path w="16" h="42" extrusionOk="0">
                    <a:moveTo>
                      <a:pt x="15" y="0"/>
                    </a:moveTo>
                    <a:cubicBezTo>
                      <a:pt x="4" y="28"/>
                      <a:pt x="0" y="42"/>
                      <a:pt x="3" y="42"/>
                    </a:cubicBezTo>
                    <a:cubicBezTo>
                      <a:pt x="5" y="42"/>
                      <a:pt x="9" y="37"/>
                      <a:pt x="15" y="27"/>
                    </a:cubicBezTo>
                    <a:cubicBezTo>
                      <a:pt x="15" y="18"/>
                      <a:pt x="15" y="9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6"/>
              <p:cNvSpPr/>
              <p:nvPr/>
            </p:nvSpPr>
            <p:spPr>
              <a:xfrm>
                <a:off x="9016806" y="3701439"/>
                <a:ext cx="15781" cy="25799"/>
              </a:xfrm>
              <a:custGeom>
                <a:avLst/>
                <a:gdLst/>
                <a:ahLst/>
                <a:cxnLst/>
                <a:rect l="l" t="t" r="r" b="b"/>
                <a:pathLst>
                  <a:path w="115" h="188" extrusionOk="0">
                    <a:moveTo>
                      <a:pt x="20" y="0"/>
                    </a:moveTo>
                    <a:cubicBezTo>
                      <a:pt x="12" y="0"/>
                      <a:pt x="7" y="16"/>
                      <a:pt x="7" y="59"/>
                    </a:cubicBezTo>
                    <a:cubicBezTo>
                      <a:pt x="0" y="146"/>
                      <a:pt x="19" y="188"/>
                      <a:pt x="63" y="188"/>
                    </a:cubicBezTo>
                    <a:cubicBezTo>
                      <a:pt x="77" y="188"/>
                      <a:pt x="94" y="183"/>
                      <a:pt x="114" y="175"/>
                    </a:cubicBezTo>
                    <a:cubicBezTo>
                      <a:pt x="101" y="168"/>
                      <a:pt x="45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6"/>
              <p:cNvSpPr/>
              <p:nvPr/>
            </p:nvSpPr>
            <p:spPr>
              <a:xfrm>
                <a:off x="9009121" y="3466504"/>
                <a:ext cx="26485" cy="28543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08" extrusionOk="0">
                    <a:moveTo>
                      <a:pt x="139" y="0"/>
                    </a:moveTo>
                    <a:cubicBezTo>
                      <a:pt x="64" y="0"/>
                      <a:pt x="16" y="45"/>
                      <a:pt x="1" y="129"/>
                    </a:cubicBezTo>
                    <a:cubicBezTo>
                      <a:pt x="1" y="160"/>
                      <a:pt x="52" y="207"/>
                      <a:pt x="100" y="207"/>
                    </a:cubicBezTo>
                    <a:cubicBezTo>
                      <a:pt x="148" y="207"/>
                      <a:pt x="193" y="160"/>
                      <a:pt x="179" y="4"/>
                    </a:cubicBezTo>
                    <a:cubicBezTo>
                      <a:pt x="165" y="2"/>
                      <a:pt x="15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9" name="Google Shape;2849;p6"/>
              <p:cNvSpPr/>
              <p:nvPr/>
            </p:nvSpPr>
            <p:spPr>
              <a:xfrm>
                <a:off x="9017767" y="3540470"/>
                <a:ext cx="19212" cy="31288"/>
              </a:xfrm>
              <a:custGeom>
                <a:avLst/>
                <a:gdLst/>
                <a:ahLst/>
                <a:cxnLst/>
                <a:rect l="l" t="t" r="r" b="b"/>
                <a:pathLst>
                  <a:path w="140" h="228" extrusionOk="0">
                    <a:moveTo>
                      <a:pt x="79" y="1"/>
                    </a:moveTo>
                    <a:cubicBezTo>
                      <a:pt x="72" y="1"/>
                      <a:pt x="64" y="3"/>
                      <a:pt x="54" y="9"/>
                    </a:cubicBezTo>
                    <a:cubicBezTo>
                      <a:pt x="36" y="54"/>
                      <a:pt x="18" y="90"/>
                      <a:pt x="0" y="125"/>
                    </a:cubicBezTo>
                    <a:cubicBezTo>
                      <a:pt x="0" y="200"/>
                      <a:pt x="11" y="228"/>
                      <a:pt x="25" y="228"/>
                    </a:cubicBezTo>
                    <a:cubicBezTo>
                      <a:pt x="67" y="228"/>
                      <a:pt x="139" y="1"/>
                      <a:pt x="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6"/>
              <p:cNvSpPr/>
              <p:nvPr/>
            </p:nvSpPr>
            <p:spPr>
              <a:xfrm>
                <a:off x="8952445" y="3535530"/>
                <a:ext cx="60244" cy="51049"/>
              </a:xfrm>
              <a:custGeom>
                <a:avLst/>
                <a:gdLst/>
                <a:ahLst/>
                <a:cxnLst/>
                <a:rect l="l" t="t" r="r" b="b"/>
                <a:pathLst>
                  <a:path w="439" h="372" extrusionOk="0">
                    <a:moveTo>
                      <a:pt x="270" y="1"/>
                    </a:moveTo>
                    <a:cubicBezTo>
                      <a:pt x="249" y="1"/>
                      <a:pt x="46" y="295"/>
                      <a:pt x="16" y="295"/>
                    </a:cubicBezTo>
                    <a:cubicBezTo>
                      <a:pt x="13" y="295"/>
                      <a:pt x="11" y="293"/>
                      <a:pt x="12" y="286"/>
                    </a:cubicBezTo>
                    <a:lnTo>
                      <a:pt x="12" y="286"/>
                    </a:lnTo>
                    <a:cubicBezTo>
                      <a:pt x="1" y="347"/>
                      <a:pt x="17" y="371"/>
                      <a:pt x="47" y="371"/>
                    </a:cubicBezTo>
                    <a:cubicBezTo>
                      <a:pt x="154" y="371"/>
                      <a:pt x="438" y="63"/>
                      <a:pt x="271" y="1"/>
                    </a:cubicBezTo>
                    <a:cubicBezTo>
                      <a:pt x="271" y="1"/>
                      <a:pt x="271" y="1"/>
                      <a:pt x="2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6"/>
              <p:cNvSpPr/>
              <p:nvPr/>
            </p:nvSpPr>
            <p:spPr>
              <a:xfrm>
                <a:off x="4541484" y="107845"/>
                <a:ext cx="55715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74" extrusionOk="0">
                    <a:moveTo>
                      <a:pt x="139" y="0"/>
                    </a:moveTo>
                    <a:cubicBezTo>
                      <a:pt x="62" y="0"/>
                      <a:pt x="0" y="41"/>
                      <a:pt x="4" y="152"/>
                    </a:cubicBezTo>
                    <a:cubicBezTo>
                      <a:pt x="4" y="167"/>
                      <a:pt x="53" y="173"/>
                      <a:pt x="117" y="173"/>
                    </a:cubicBezTo>
                    <a:cubicBezTo>
                      <a:pt x="234" y="173"/>
                      <a:pt x="400" y="154"/>
                      <a:pt x="405" y="143"/>
                    </a:cubicBezTo>
                    <a:cubicBezTo>
                      <a:pt x="370" y="71"/>
                      <a:pt x="241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6"/>
              <p:cNvSpPr/>
              <p:nvPr/>
            </p:nvSpPr>
            <p:spPr>
              <a:xfrm>
                <a:off x="4376672" y="100434"/>
                <a:ext cx="24564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66" extrusionOk="0">
                    <a:moveTo>
                      <a:pt x="1" y="0"/>
                    </a:moveTo>
                    <a:cubicBezTo>
                      <a:pt x="29" y="43"/>
                      <a:pt x="57" y="65"/>
                      <a:pt x="88" y="65"/>
                    </a:cubicBezTo>
                    <a:cubicBezTo>
                      <a:pt x="115" y="65"/>
                      <a:pt x="145" y="47"/>
                      <a:pt x="179" y="9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3" name="Google Shape;2853;p6"/>
              <p:cNvSpPr/>
              <p:nvPr/>
            </p:nvSpPr>
            <p:spPr>
              <a:xfrm>
                <a:off x="6033029" y="5024181"/>
                <a:ext cx="21133" cy="1180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86" extrusionOk="0">
                    <a:moveTo>
                      <a:pt x="126" y="1"/>
                    </a:moveTo>
                    <a:cubicBezTo>
                      <a:pt x="81" y="10"/>
                      <a:pt x="36" y="19"/>
                      <a:pt x="1" y="36"/>
                    </a:cubicBezTo>
                    <a:cubicBezTo>
                      <a:pt x="30" y="66"/>
                      <a:pt x="72" y="86"/>
                      <a:pt x="102" y="86"/>
                    </a:cubicBezTo>
                    <a:cubicBezTo>
                      <a:pt x="135" y="86"/>
                      <a:pt x="154" y="62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6"/>
              <p:cNvSpPr/>
              <p:nvPr/>
            </p:nvSpPr>
            <p:spPr>
              <a:xfrm>
                <a:off x="4415782" y="5009635"/>
                <a:ext cx="52834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52" extrusionOk="0">
                    <a:moveTo>
                      <a:pt x="26" y="0"/>
                    </a:moveTo>
                    <a:cubicBezTo>
                      <a:pt x="16" y="0"/>
                      <a:pt x="7" y="3"/>
                      <a:pt x="1" y="9"/>
                    </a:cubicBezTo>
                    <a:cubicBezTo>
                      <a:pt x="1" y="9"/>
                      <a:pt x="178" y="351"/>
                      <a:pt x="304" y="351"/>
                    </a:cubicBezTo>
                    <a:cubicBezTo>
                      <a:pt x="335" y="351"/>
                      <a:pt x="363" y="330"/>
                      <a:pt x="385" y="276"/>
                    </a:cubicBezTo>
                    <a:cubicBezTo>
                      <a:pt x="385" y="260"/>
                      <a:pt x="1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6"/>
              <p:cNvSpPr/>
              <p:nvPr/>
            </p:nvSpPr>
            <p:spPr>
              <a:xfrm>
                <a:off x="4415508" y="99062"/>
                <a:ext cx="22506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64" h="91" extrusionOk="0">
                    <a:moveTo>
                      <a:pt x="125" y="0"/>
                    </a:moveTo>
                    <a:cubicBezTo>
                      <a:pt x="73" y="0"/>
                      <a:pt x="1" y="10"/>
                      <a:pt x="74" y="91"/>
                    </a:cubicBezTo>
                    <a:cubicBezTo>
                      <a:pt x="119" y="82"/>
                      <a:pt x="155" y="55"/>
                      <a:pt x="164" y="2"/>
                    </a:cubicBezTo>
                    <a:cubicBezTo>
                      <a:pt x="157" y="2"/>
                      <a:pt x="142" y="0"/>
                      <a:pt x="1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6"/>
              <p:cNvSpPr/>
              <p:nvPr/>
            </p:nvSpPr>
            <p:spPr>
              <a:xfrm>
                <a:off x="7659883" y="5048745"/>
                <a:ext cx="6450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7" h="38" extrusionOk="0">
                    <a:moveTo>
                      <a:pt x="11" y="0"/>
                    </a:moveTo>
                    <a:cubicBezTo>
                      <a:pt x="1" y="20"/>
                      <a:pt x="28" y="38"/>
                      <a:pt x="38" y="38"/>
                    </a:cubicBezTo>
                    <a:cubicBezTo>
                      <a:pt x="47" y="38"/>
                      <a:pt x="46" y="27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6"/>
              <p:cNvSpPr/>
              <p:nvPr/>
            </p:nvSpPr>
            <p:spPr>
              <a:xfrm>
                <a:off x="7517988" y="95494"/>
                <a:ext cx="5901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3" h="5" extrusionOk="0">
                    <a:moveTo>
                      <a:pt x="1" y="1"/>
                    </a:moveTo>
                    <a:cubicBezTo>
                      <a:pt x="1" y="4"/>
                      <a:pt x="8" y="5"/>
                      <a:pt x="15" y="5"/>
                    </a:cubicBezTo>
                    <a:cubicBezTo>
                      <a:pt x="29" y="5"/>
                      <a:pt x="43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6"/>
              <p:cNvSpPr/>
              <p:nvPr/>
            </p:nvSpPr>
            <p:spPr>
              <a:xfrm>
                <a:off x="2031011" y="77105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0"/>
                      <a:pt x="1" y="10"/>
                      <a:pt x="1" y="10"/>
                    </a:cubicBezTo>
                    <a:cubicBezTo>
                      <a:pt x="10" y="1"/>
                      <a:pt x="10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6"/>
              <p:cNvSpPr/>
              <p:nvPr/>
            </p:nvSpPr>
            <p:spPr>
              <a:xfrm>
                <a:off x="3552747" y="124861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1" y="1"/>
                      <a:pt x="1" y="10"/>
                      <a:pt x="10" y="19"/>
                    </a:cubicBezTo>
                    <a:cubicBezTo>
                      <a:pt x="10" y="19"/>
                      <a:pt x="10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6"/>
              <p:cNvSpPr/>
              <p:nvPr/>
            </p:nvSpPr>
            <p:spPr>
              <a:xfrm>
                <a:off x="4284865" y="126508"/>
                <a:ext cx="2607" cy="2196"/>
              </a:xfrm>
              <a:custGeom>
                <a:avLst/>
                <a:gdLst/>
                <a:ahLst/>
                <a:cxnLst/>
                <a:rect l="l" t="t" r="r" b="b"/>
                <a:pathLst>
                  <a:path w="19" h="16" extrusionOk="0">
                    <a:moveTo>
                      <a:pt x="15" y="1"/>
                    </a:moveTo>
                    <a:cubicBezTo>
                      <a:pt x="12" y="1"/>
                      <a:pt x="8" y="3"/>
                      <a:pt x="0" y="7"/>
                    </a:cubicBezTo>
                    <a:cubicBezTo>
                      <a:pt x="9" y="7"/>
                      <a:pt x="18" y="16"/>
                      <a:pt x="18" y="16"/>
                    </a:cubicBezTo>
                    <a:cubicBezTo>
                      <a:pt x="18" y="5"/>
                      <a:pt x="18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6"/>
              <p:cNvSpPr/>
              <p:nvPr/>
            </p:nvSpPr>
            <p:spPr>
              <a:xfrm>
                <a:off x="7209496" y="5032826"/>
                <a:ext cx="10978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80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0" y="37"/>
                      <a:pt x="48" y="62"/>
                      <a:pt x="48" y="69"/>
                    </a:cubicBezTo>
                    <a:lnTo>
                      <a:pt x="48" y="69"/>
                    </a:lnTo>
                    <a:cubicBezTo>
                      <a:pt x="80" y="35"/>
                      <a:pt x="53" y="18"/>
                      <a:pt x="1" y="0"/>
                    </a:cubicBezTo>
                    <a:close/>
                    <a:moveTo>
                      <a:pt x="48" y="69"/>
                    </a:moveTo>
                    <a:cubicBezTo>
                      <a:pt x="47" y="70"/>
                      <a:pt x="46" y="71"/>
                      <a:pt x="45" y="72"/>
                    </a:cubicBezTo>
                    <a:cubicBezTo>
                      <a:pt x="47" y="72"/>
                      <a:pt x="48" y="71"/>
                      <a:pt x="48" y="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6"/>
              <p:cNvSpPr/>
              <p:nvPr/>
            </p:nvSpPr>
            <p:spPr>
              <a:xfrm>
                <a:off x="436322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9" y="36"/>
                      <a:pt x="18" y="54"/>
                      <a:pt x="54" y="54"/>
                    </a:cubicBezTo>
                    <a:cubicBezTo>
                      <a:pt x="27" y="45"/>
                      <a:pt x="9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6"/>
              <p:cNvSpPr/>
              <p:nvPr/>
            </p:nvSpPr>
            <p:spPr>
              <a:xfrm>
                <a:off x="7467899" y="4977523"/>
                <a:ext cx="8783" cy="164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2" extrusionOk="0">
                    <a:moveTo>
                      <a:pt x="26" y="0"/>
                    </a:moveTo>
                    <a:cubicBezTo>
                      <a:pt x="19" y="0"/>
                      <a:pt x="11" y="1"/>
                      <a:pt x="0" y="2"/>
                    </a:cubicBezTo>
                    <a:cubicBezTo>
                      <a:pt x="15" y="9"/>
                      <a:pt x="29" y="12"/>
                      <a:pt x="39" y="12"/>
                    </a:cubicBezTo>
                    <a:cubicBezTo>
                      <a:pt x="60" y="12"/>
                      <a:pt x="63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6"/>
              <p:cNvSpPr/>
              <p:nvPr/>
            </p:nvSpPr>
            <p:spPr>
              <a:xfrm>
                <a:off x="8939409" y="446935"/>
                <a:ext cx="3431" cy="2127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5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7"/>
                      <a:pt x="3" y="14"/>
                      <a:pt x="4" y="21"/>
                    </a:cubicBezTo>
                    <a:lnTo>
                      <a:pt x="4" y="21"/>
                    </a:lnTo>
                    <a:cubicBezTo>
                      <a:pt x="3" y="13"/>
                      <a:pt x="2" y="6"/>
                      <a:pt x="0" y="0"/>
                    </a:cubicBezTo>
                    <a:close/>
                    <a:moveTo>
                      <a:pt x="4" y="21"/>
                    </a:moveTo>
                    <a:cubicBezTo>
                      <a:pt x="9" y="55"/>
                      <a:pt x="11" y="100"/>
                      <a:pt x="18" y="152"/>
                    </a:cubicBezTo>
                    <a:cubicBezTo>
                      <a:pt x="19" y="153"/>
                      <a:pt x="20" y="154"/>
                      <a:pt x="20" y="154"/>
                    </a:cubicBezTo>
                    <a:cubicBezTo>
                      <a:pt x="25" y="154"/>
                      <a:pt x="18" y="93"/>
                      <a:pt x="4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6"/>
              <p:cNvSpPr/>
              <p:nvPr/>
            </p:nvSpPr>
            <p:spPr>
              <a:xfrm>
                <a:off x="8892888" y="1642879"/>
                <a:ext cx="20859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80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0" y="108"/>
                      <a:pt x="36" y="179"/>
                      <a:pt x="152" y="179"/>
                    </a:cubicBezTo>
                    <a:cubicBezTo>
                      <a:pt x="72" y="179"/>
                      <a:pt x="63" y="37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6"/>
              <p:cNvSpPr/>
              <p:nvPr/>
            </p:nvSpPr>
            <p:spPr>
              <a:xfrm>
                <a:off x="8983459" y="3645724"/>
                <a:ext cx="8645" cy="6587"/>
              </a:xfrm>
              <a:custGeom>
                <a:avLst/>
                <a:gdLst/>
                <a:ahLst/>
                <a:cxnLst/>
                <a:rect l="l" t="t" r="r" b="b"/>
                <a:pathLst>
                  <a:path w="63" h="48" extrusionOk="0">
                    <a:moveTo>
                      <a:pt x="0" y="1"/>
                    </a:moveTo>
                    <a:cubicBezTo>
                      <a:pt x="5" y="29"/>
                      <a:pt x="12" y="48"/>
                      <a:pt x="24" y="48"/>
                    </a:cubicBezTo>
                    <a:cubicBezTo>
                      <a:pt x="34" y="48"/>
                      <a:pt x="46" y="34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6"/>
              <p:cNvSpPr/>
              <p:nvPr/>
            </p:nvSpPr>
            <p:spPr>
              <a:xfrm>
                <a:off x="8935703" y="1192359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6"/>
              <p:cNvSpPr/>
              <p:nvPr/>
            </p:nvSpPr>
            <p:spPr>
              <a:xfrm>
                <a:off x="7399284" y="5001950"/>
                <a:ext cx="33210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3" extrusionOk="0">
                    <a:moveTo>
                      <a:pt x="10" y="0"/>
                    </a:moveTo>
                    <a:cubicBezTo>
                      <a:pt x="5" y="0"/>
                      <a:pt x="2" y="1"/>
                      <a:pt x="1" y="2"/>
                    </a:cubicBezTo>
                    <a:cubicBezTo>
                      <a:pt x="81" y="22"/>
                      <a:pt x="146" y="32"/>
                      <a:pt x="196" y="32"/>
                    </a:cubicBezTo>
                    <a:cubicBezTo>
                      <a:pt x="213" y="32"/>
                      <a:pt x="228" y="31"/>
                      <a:pt x="241" y="29"/>
                    </a:cubicBezTo>
                    <a:cubicBezTo>
                      <a:pt x="142" y="21"/>
                      <a:pt x="4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6"/>
              <p:cNvSpPr/>
              <p:nvPr/>
            </p:nvSpPr>
            <p:spPr>
              <a:xfrm>
                <a:off x="8991968" y="3626100"/>
                <a:ext cx="23466" cy="19761"/>
              </a:xfrm>
              <a:custGeom>
                <a:avLst/>
                <a:gdLst/>
                <a:ahLst/>
                <a:cxnLst/>
                <a:rect l="l" t="t" r="r" b="b"/>
                <a:pathLst>
                  <a:path w="171" h="144" extrusionOk="0">
                    <a:moveTo>
                      <a:pt x="54" y="1"/>
                    </a:moveTo>
                    <a:cubicBezTo>
                      <a:pt x="37" y="72"/>
                      <a:pt x="10" y="117"/>
                      <a:pt x="1" y="144"/>
                    </a:cubicBezTo>
                    <a:cubicBezTo>
                      <a:pt x="90" y="144"/>
                      <a:pt x="170" y="99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6"/>
              <p:cNvSpPr/>
              <p:nvPr/>
            </p:nvSpPr>
            <p:spPr>
              <a:xfrm>
                <a:off x="5080658" y="5025416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1"/>
                    </a:moveTo>
                    <a:cubicBezTo>
                      <a:pt x="9" y="1"/>
                      <a:pt x="0" y="1"/>
                      <a:pt x="0" y="1"/>
                    </a:cubicBezTo>
                    <a:cubicBezTo>
                      <a:pt x="0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6"/>
              <p:cNvSpPr/>
              <p:nvPr/>
            </p:nvSpPr>
            <p:spPr>
              <a:xfrm>
                <a:off x="4402334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cubicBezTo>
                      <a:pt x="24" y="32"/>
                      <a:pt x="54" y="56"/>
                      <a:pt x="97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5" y="30"/>
                      <a:pt x="1" y="1"/>
                    </a:cubicBezTo>
                    <a:close/>
                    <a:moveTo>
                      <a:pt x="117" y="54"/>
                    </a:moveTo>
                    <a:cubicBezTo>
                      <a:pt x="113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6"/>
              <p:cNvSpPr/>
              <p:nvPr/>
            </p:nvSpPr>
            <p:spPr>
              <a:xfrm>
                <a:off x="8989497" y="3586030"/>
                <a:ext cx="1372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9" y="1"/>
                    </a:moveTo>
                    <a:cubicBezTo>
                      <a:pt x="8" y="1"/>
                      <a:pt x="5" y="3"/>
                      <a:pt x="1" y="7"/>
                    </a:cubicBezTo>
                    <a:lnTo>
                      <a:pt x="10" y="7"/>
                    </a:lnTo>
                    <a:cubicBezTo>
                      <a:pt x="10" y="3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6"/>
              <p:cNvSpPr/>
              <p:nvPr/>
            </p:nvSpPr>
            <p:spPr>
              <a:xfrm>
                <a:off x="8974814" y="659502"/>
                <a:ext cx="10018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6" extrusionOk="0">
                    <a:moveTo>
                      <a:pt x="45" y="0"/>
                    </a:moveTo>
                    <a:cubicBezTo>
                      <a:pt x="26" y="0"/>
                      <a:pt x="13" y="22"/>
                      <a:pt x="1" y="66"/>
                    </a:cubicBezTo>
                    <a:cubicBezTo>
                      <a:pt x="46" y="30"/>
                      <a:pt x="63" y="12"/>
                      <a:pt x="72" y="12"/>
                    </a:cubicBezTo>
                    <a:cubicBezTo>
                      <a:pt x="62" y="4"/>
                      <a:pt x="53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6"/>
              <p:cNvSpPr/>
              <p:nvPr/>
            </p:nvSpPr>
            <p:spPr>
              <a:xfrm>
                <a:off x="8881772" y="1123333"/>
                <a:ext cx="1372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1" y="0"/>
                      <a:pt x="1" y="1"/>
                      <a:pt x="1" y="4"/>
                    </a:cubicBezTo>
                    <a:lnTo>
                      <a:pt x="10" y="4"/>
                    </a:lnTo>
                    <a:cubicBezTo>
                      <a:pt x="4" y="4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6"/>
              <p:cNvSpPr/>
              <p:nvPr/>
            </p:nvSpPr>
            <p:spPr>
              <a:xfrm>
                <a:off x="8891653" y="1084635"/>
                <a:ext cx="9881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72" h="15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0" y="72"/>
                      <a:pt x="9" y="126"/>
                      <a:pt x="72" y="153"/>
                    </a:cubicBezTo>
                    <a:cubicBezTo>
                      <a:pt x="54" y="144"/>
                      <a:pt x="36" y="63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6"/>
              <p:cNvSpPr/>
              <p:nvPr/>
            </p:nvSpPr>
            <p:spPr>
              <a:xfrm>
                <a:off x="8933233" y="2538155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3" y="0"/>
                    </a:moveTo>
                    <a:cubicBezTo>
                      <a:pt x="10" y="0"/>
                      <a:pt x="5" y="3"/>
                      <a:pt x="1" y="7"/>
                    </a:cubicBezTo>
                    <a:cubicBezTo>
                      <a:pt x="1" y="7"/>
                      <a:pt x="5" y="3"/>
                      <a:pt x="10" y="3"/>
                    </a:cubicBezTo>
                    <a:cubicBezTo>
                      <a:pt x="13" y="3"/>
                      <a:pt x="16" y="4"/>
                      <a:pt x="18" y="7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6"/>
              <p:cNvSpPr/>
              <p:nvPr/>
            </p:nvSpPr>
            <p:spPr>
              <a:xfrm>
                <a:off x="8967541" y="3408182"/>
                <a:ext cx="2607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8" y="1"/>
                    </a:moveTo>
                    <a:cubicBezTo>
                      <a:pt x="9" y="1"/>
                      <a:pt x="0" y="10"/>
                      <a:pt x="9" y="19"/>
                    </a:cubicBezTo>
                    <a:cubicBezTo>
                      <a:pt x="9" y="10"/>
                      <a:pt x="18" y="1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6"/>
              <p:cNvSpPr/>
              <p:nvPr/>
            </p:nvSpPr>
            <p:spPr>
              <a:xfrm>
                <a:off x="9004318" y="4153743"/>
                <a:ext cx="2470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8" h="8" extrusionOk="0">
                    <a:moveTo>
                      <a:pt x="0" y="1"/>
                    </a:moveTo>
                    <a:cubicBezTo>
                      <a:pt x="5" y="5"/>
                      <a:pt x="7" y="8"/>
                      <a:pt x="9" y="8"/>
                    </a:cubicBezTo>
                    <a:cubicBezTo>
                      <a:pt x="11" y="8"/>
                      <a:pt x="13" y="5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6"/>
              <p:cNvSpPr/>
              <p:nvPr/>
            </p:nvSpPr>
            <p:spPr>
              <a:xfrm>
                <a:off x="9003083" y="3435216"/>
                <a:ext cx="4940" cy="1784"/>
              </a:xfrm>
              <a:custGeom>
                <a:avLst/>
                <a:gdLst/>
                <a:ahLst/>
                <a:cxnLst/>
                <a:rect l="l" t="t" r="r" b="b"/>
                <a:pathLst>
                  <a:path w="36" h="13" extrusionOk="0">
                    <a:moveTo>
                      <a:pt x="0" y="0"/>
                    </a:moveTo>
                    <a:cubicBezTo>
                      <a:pt x="13" y="7"/>
                      <a:pt x="25" y="13"/>
                      <a:pt x="32" y="13"/>
                    </a:cubicBezTo>
                    <a:cubicBezTo>
                      <a:pt x="34" y="13"/>
                      <a:pt x="36" y="12"/>
                      <a:pt x="36" y="9"/>
                    </a:cubicBezTo>
                    <a:cubicBezTo>
                      <a:pt x="27" y="0"/>
                      <a:pt x="18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6"/>
              <p:cNvSpPr/>
              <p:nvPr/>
            </p:nvSpPr>
            <p:spPr>
              <a:xfrm>
                <a:off x="7186304" y="137211"/>
                <a:ext cx="18526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8" extrusionOk="0">
                    <a:moveTo>
                      <a:pt x="98" y="0"/>
                    </a:moveTo>
                    <a:cubicBezTo>
                      <a:pt x="0" y="18"/>
                      <a:pt x="45" y="18"/>
                      <a:pt x="134" y="18"/>
                    </a:cubicBezTo>
                    <a:cubicBezTo>
                      <a:pt x="125" y="9"/>
                      <a:pt x="107" y="0"/>
                      <a:pt x="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6"/>
              <p:cNvSpPr/>
              <p:nvPr/>
            </p:nvSpPr>
            <p:spPr>
              <a:xfrm>
                <a:off x="7630653" y="173851"/>
                <a:ext cx="10155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4" extrusionOk="0">
                    <a:moveTo>
                      <a:pt x="17" y="1"/>
                    </a:moveTo>
                    <a:cubicBezTo>
                      <a:pt x="8" y="1"/>
                      <a:pt x="1" y="3"/>
                      <a:pt x="1" y="10"/>
                    </a:cubicBezTo>
                    <a:cubicBezTo>
                      <a:pt x="23" y="13"/>
                      <a:pt x="37" y="14"/>
                      <a:pt x="45" y="14"/>
                    </a:cubicBezTo>
                    <a:cubicBezTo>
                      <a:pt x="74" y="14"/>
                      <a:pt x="40" y="1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6"/>
              <p:cNvSpPr/>
              <p:nvPr/>
            </p:nvSpPr>
            <p:spPr>
              <a:xfrm>
                <a:off x="8934468" y="665952"/>
                <a:ext cx="2607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19" h="55" extrusionOk="0">
                    <a:moveTo>
                      <a:pt x="18" y="1"/>
                    </a:moveTo>
                    <a:cubicBezTo>
                      <a:pt x="1" y="37"/>
                      <a:pt x="1" y="54"/>
                      <a:pt x="18" y="54"/>
                    </a:cubicBezTo>
                    <a:cubicBezTo>
                      <a:pt x="18" y="37"/>
                      <a:pt x="18" y="19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6"/>
              <p:cNvSpPr/>
              <p:nvPr/>
            </p:nvSpPr>
            <p:spPr>
              <a:xfrm>
                <a:off x="8952857" y="647151"/>
                <a:ext cx="2607" cy="1921"/>
              </a:xfrm>
              <a:custGeom>
                <a:avLst/>
                <a:gdLst/>
                <a:ahLst/>
                <a:cxnLst/>
                <a:rect l="l" t="t" r="r" b="b"/>
                <a:pathLst>
                  <a:path w="19" h="14" extrusionOk="0">
                    <a:moveTo>
                      <a:pt x="8" y="0"/>
                    </a:moveTo>
                    <a:cubicBezTo>
                      <a:pt x="6" y="0"/>
                      <a:pt x="3" y="2"/>
                      <a:pt x="0" y="4"/>
                    </a:cubicBezTo>
                    <a:cubicBezTo>
                      <a:pt x="0" y="4"/>
                      <a:pt x="9" y="13"/>
                      <a:pt x="18" y="13"/>
                    </a:cubicBezTo>
                    <a:cubicBezTo>
                      <a:pt x="18" y="7"/>
                      <a:pt x="14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6"/>
              <p:cNvSpPr/>
              <p:nvPr/>
            </p:nvSpPr>
            <p:spPr>
              <a:xfrm>
                <a:off x="7629418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19" y="9"/>
                      <a:pt x="1" y="18"/>
                      <a:pt x="1" y="27"/>
                    </a:cubicBezTo>
                    <a:cubicBezTo>
                      <a:pt x="10" y="18"/>
                      <a:pt x="19" y="9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6"/>
              <p:cNvSpPr/>
              <p:nvPr/>
            </p:nvSpPr>
            <p:spPr>
              <a:xfrm>
                <a:off x="5361017" y="144485"/>
                <a:ext cx="1235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9" h="19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9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6"/>
              <p:cNvSpPr/>
              <p:nvPr/>
            </p:nvSpPr>
            <p:spPr>
              <a:xfrm>
                <a:off x="4355813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1" y="5"/>
                      <a:pt x="3" y="7"/>
                      <a:pt x="6" y="7"/>
                    </a:cubicBezTo>
                    <a:cubicBezTo>
                      <a:pt x="10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6"/>
              <p:cNvSpPr/>
              <p:nvPr/>
            </p:nvSpPr>
            <p:spPr>
              <a:xfrm>
                <a:off x="5938753" y="5034061"/>
                <a:ext cx="27172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43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80"/>
                      <a:pt x="143" y="143"/>
                      <a:pt x="179" y="143"/>
                    </a:cubicBezTo>
                    <a:cubicBezTo>
                      <a:pt x="197" y="89"/>
                      <a:pt x="179" y="36"/>
                      <a:pt x="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6"/>
              <p:cNvSpPr/>
              <p:nvPr/>
            </p:nvSpPr>
            <p:spPr>
              <a:xfrm>
                <a:off x="6422349" y="5044353"/>
                <a:ext cx="6038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28" y="0"/>
                    </a:moveTo>
                    <a:cubicBezTo>
                      <a:pt x="20" y="0"/>
                      <a:pt x="8" y="4"/>
                      <a:pt x="1" y="14"/>
                    </a:cubicBezTo>
                    <a:cubicBezTo>
                      <a:pt x="44" y="9"/>
                      <a:pt x="41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6"/>
              <p:cNvSpPr/>
              <p:nvPr/>
            </p:nvSpPr>
            <p:spPr>
              <a:xfrm>
                <a:off x="6376103" y="5030082"/>
                <a:ext cx="30465" cy="2181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159" extrusionOk="0">
                    <a:moveTo>
                      <a:pt x="134" y="0"/>
                    </a:moveTo>
                    <a:cubicBezTo>
                      <a:pt x="108" y="0"/>
                      <a:pt x="78" y="16"/>
                      <a:pt x="43" y="47"/>
                    </a:cubicBezTo>
                    <a:cubicBezTo>
                      <a:pt x="1" y="111"/>
                      <a:pt x="72" y="159"/>
                      <a:pt x="137" y="159"/>
                    </a:cubicBezTo>
                    <a:cubicBezTo>
                      <a:pt x="181" y="159"/>
                      <a:pt x="222" y="137"/>
                      <a:pt x="222" y="83"/>
                    </a:cubicBezTo>
                    <a:cubicBezTo>
                      <a:pt x="196" y="27"/>
                      <a:pt x="168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6"/>
              <p:cNvSpPr/>
              <p:nvPr/>
            </p:nvSpPr>
            <p:spPr>
              <a:xfrm>
                <a:off x="7234060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0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6"/>
              <p:cNvSpPr/>
              <p:nvPr/>
            </p:nvSpPr>
            <p:spPr>
              <a:xfrm>
                <a:off x="7108907" y="105786"/>
                <a:ext cx="32935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39" extrusionOk="0">
                    <a:moveTo>
                      <a:pt x="19" y="1"/>
                    </a:moveTo>
                    <a:cubicBezTo>
                      <a:pt x="8" y="1"/>
                      <a:pt x="1" y="2"/>
                      <a:pt x="2" y="6"/>
                    </a:cubicBezTo>
                    <a:cubicBezTo>
                      <a:pt x="56" y="15"/>
                      <a:pt x="91" y="24"/>
                      <a:pt x="100" y="33"/>
                    </a:cubicBezTo>
                    <a:cubicBezTo>
                      <a:pt x="137" y="37"/>
                      <a:pt x="161" y="38"/>
                      <a:pt x="174" y="38"/>
                    </a:cubicBezTo>
                    <a:cubicBezTo>
                      <a:pt x="240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6"/>
              <p:cNvSpPr/>
              <p:nvPr/>
            </p:nvSpPr>
            <p:spPr>
              <a:xfrm>
                <a:off x="7095733" y="93024"/>
                <a:ext cx="18389" cy="2882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1" extrusionOk="0">
                    <a:moveTo>
                      <a:pt x="0" y="1"/>
                    </a:moveTo>
                    <a:cubicBezTo>
                      <a:pt x="38" y="17"/>
                      <a:pt x="65" y="20"/>
                      <a:pt x="89" y="20"/>
                    </a:cubicBezTo>
                    <a:cubicBezTo>
                      <a:pt x="105" y="20"/>
                      <a:pt x="120" y="19"/>
                      <a:pt x="134" y="19"/>
                    </a:cubicBezTo>
                    <a:cubicBezTo>
                      <a:pt x="89" y="10"/>
                      <a:pt x="45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6"/>
              <p:cNvSpPr/>
              <p:nvPr/>
            </p:nvSpPr>
            <p:spPr>
              <a:xfrm>
                <a:off x="108978" y="1268383"/>
                <a:ext cx="14821" cy="19624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3" extrusionOk="0">
                    <a:moveTo>
                      <a:pt x="54" y="0"/>
                    </a:moveTo>
                    <a:cubicBezTo>
                      <a:pt x="38" y="0"/>
                      <a:pt x="20" y="18"/>
                      <a:pt x="1" y="54"/>
                    </a:cubicBezTo>
                    <a:cubicBezTo>
                      <a:pt x="11" y="114"/>
                      <a:pt x="29" y="143"/>
                      <a:pt x="51" y="143"/>
                    </a:cubicBezTo>
                    <a:cubicBezTo>
                      <a:pt x="69" y="143"/>
                      <a:pt x="88" y="125"/>
                      <a:pt x="108" y="89"/>
                    </a:cubicBezTo>
                    <a:cubicBezTo>
                      <a:pt x="93" y="29"/>
                      <a:pt x="75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6"/>
              <p:cNvSpPr/>
              <p:nvPr/>
            </p:nvSpPr>
            <p:spPr>
              <a:xfrm>
                <a:off x="7070208" y="96729"/>
                <a:ext cx="1646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7" extrusionOk="0">
                    <a:moveTo>
                      <a:pt x="17" y="1"/>
                    </a:moveTo>
                    <a:cubicBezTo>
                      <a:pt x="0" y="20"/>
                      <a:pt x="17" y="27"/>
                      <a:pt x="37" y="27"/>
                    </a:cubicBezTo>
                    <a:cubicBezTo>
                      <a:pt x="73" y="27"/>
                      <a:pt x="119" y="6"/>
                      <a:pt x="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6"/>
              <p:cNvSpPr/>
              <p:nvPr/>
            </p:nvSpPr>
            <p:spPr>
              <a:xfrm>
                <a:off x="5323279" y="106335"/>
                <a:ext cx="9606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31" y="0"/>
                      <a:pt x="0" y="8"/>
                      <a:pt x="16" y="8"/>
                    </a:cubicBezTo>
                    <a:cubicBezTo>
                      <a:pt x="23" y="8"/>
                      <a:pt x="40" y="7"/>
                      <a:pt x="70" y="2"/>
                    </a:cubicBezTo>
                    <a:cubicBezTo>
                      <a:pt x="66" y="1"/>
                      <a:pt x="6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6"/>
              <p:cNvSpPr/>
              <p:nvPr/>
            </p:nvSpPr>
            <p:spPr>
              <a:xfrm>
                <a:off x="79199" y="900886"/>
                <a:ext cx="14684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107" h="39" extrusionOk="0">
                    <a:moveTo>
                      <a:pt x="102" y="1"/>
                    </a:moveTo>
                    <a:lnTo>
                      <a:pt x="102" y="1"/>
                    </a:lnTo>
                    <a:cubicBezTo>
                      <a:pt x="100" y="1"/>
                      <a:pt x="78" y="8"/>
                      <a:pt x="21" y="29"/>
                    </a:cubicBezTo>
                    <a:cubicBezTo>
                      <a:pt x="6" y="36"/>
                      <a:pt x="1" y="38"/>
                      <a:pt x="3" y="38"/>
                    </a:cubicBezTo>
                    <a:cubicBezTo>
                      <a:pt x="9" y="38"/>
                      <a:pt x="107" y="1"/>
                      <a:pt x="1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6"/>
              <p:cNvSpPr/>
              <p:nvPr/>
            </p:nvSpPr>
            <p:spPr>
              <a:xfrm>
                <a:off x="62457" y="920647"/>
                <a:ext cx="17291" cy="54068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94" extrusionOk="0">
                    <a:moveTo>
                      <a:pt x="126" y="1"/>
                    </a:moveTo>
                    <a:cubicBezTo>
                      <a:pt x="1" y="197"/>
                      <a:pt x="1" y="331"/>
                      <a:pt x="117" y="393"/>
                    </a:cubicBezTo>
                    <a:cubicBezTo>
                      <a:pt x="117" y="268"/>
                      <a:pt x="126" y="134"/>
                      <a:pt x="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6"/>
              <p:cNvSpPr/>
              <p:nvPr/>
            </p:nvSpPr>
            <p:spPr>
              <a:xfrm>
                <a:off x="67260" y="4835629"/>
                <a:ext cx="19898" cy="42129"/>
              </a:xfrm>
              <a:custGeom>
                <a:avLst/>
                <a:gdLst/>
                <a:ahLst/>
                <a:cxnLst/>
                <a:rect l="l" t="t" r="r" b="b"/>
                <a:pathLst>
                  <a:path w="145" h="307" extrusionOk="0">
                    <a:moveTo>
                      <a:pt x="91" y="1"/>
                    </a:moveTo>
                    <a:lnTo>
                      <a:pt x="91" y="1"/>
                    </a:lnTo>
                    <a:cubicBezTo>
                      <a:pt x="26" y="206"/>
                      <a:pt x="0" y="307"/>
                      <a:pt x="15" y="307"/>
                    </a:cubicBezTo>
                    <a:cubicBezTo>
                      <a:pt x="23" y="307"/>
                      <a:pt x="42" y="279"/>
                      <a:pt x="73" y="224"/>
                    </a:cubicBezTo>
                    <a:cubicBezTo>
                      <a:pt x="135" y="144"/>
                      <a:pt x="144" y="72"/>
                      <a:pt x="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6"/>
              <p:cNvSpPr/>
              <p:nvPr/>
            </p:nvSpPr>
            <p:spPr>
              <a:xfrm>
                <a:off x="7020120" y="85751"/>
                <a:ext cx="34445" cy="6038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4" extrusionOk="0">
                    <a:moveTo>
                      <a:pt x="69" y="0"/>
                    </a:moveTo>
                    <a:cubicBezTo>
                      <a:pt x="1" y="30"/>
                      <a:pt x="79" y="44"/>
                      <a:pt x="139" y="44"/>
                    </a:cubicBezTo>
                    <a:cubicBezTo>
                      <a:pt x="205" y="44"/>
                      <a:pt x="250" y="28"/>
                      <a:pt x="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6"/>
              <p:cNvSpPr/>
              <p:nvPr/>
            </p:nvSpPr>
            <p:spPr>
              <a:xfrm>
                <a:off x="4839409" y="121293"/>
                <a:ext cx="7548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" h="9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27"/>
                      <a:pt x="18" y="63"/>
                      <a:pt x="54" y="89"/>
                    </a:cubicBezTo>
                    <a:cubicBezTo>
                      <a:pt x="54" y="80"/>
                      <a:pt x="27" y="45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6"/>
              <p:cNvSpPr/>
              <p:nvPr/>
            </p:nvSpPr>
            <p:spPr>
              <a:xfrm>
                <a:off x="161674" y="176321"/>
                <a:ext cx="9881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72" h="90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9" y="45"/>
                      <a:pt x="0" y="63"/>
                      <a:pt x="63" y="90"/>
                    </a:cubicBezTo>
                    <a:cubicBezTo>
                      <a:pt x="63" y="54"/>
                      <a:pt x="72" y="27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6"/>
              <p:cNvSpPr/>
              <p:nvPr/>
            </p:nvSpPr>
            <p:spPr>
              <a:xfrm>
                <a:off x="99234" y="2553799"/>
                <a:ext cx="11527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84" h="184" extrusionOk="0">
                    <a:moveTo>
                      <a:pt x="0" y="0"/>
                    </a:moveTo>
                    <a:cubicBezTo>
                      <a:pt x="0" y="63"/>
                      <a:pt x="0" y="116"/>
                      <a:pt x="0" y="179"/>
                    </a:cubicBezTo>
                    <a:cubicBezTo>
                      <a:pt x="9" y="182"/>
                      <a:pt x="16" y="183"/>
                      <a:pt x="22" y="183"/>
                    </a:cubicBezTo>
                    <a:cubicBezTo>
                      <a:pt x="84" y="183"/>
                      <a:pt x="9" y="25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6"/>
              <p:cNvSpPr/>
              <p:nvPr/>
            </p:nvSpPr>
            <p:spPr>
              <a:xfrm>
                <a:off x="2001644" y="5027200"/>
                <a:ext cx="40346" cy="19349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41" extrusionOk="0">
                    <a:moveTo>
                      <a:pt x="208" y="1"/>
                    </a:moveTo>
                    <a:cubicBezTo>
                      <a:pt x="137" y="1"/>
                      <a:pt x="25" y="47"/>
                      <a:pt x="1" y="77"/>
                    </a:cubicBezTo>
                    <a:cubicBezTo>
                      <a:pt x="94" y="120"/>
                      <a:pt x="166" y="141"/>
                      <a:pt x="213" y="141"/>
                    </a:cubicBezTo>
                    <a:cubicBezTo>
                      <a:pt x="273" y="141"/>
                      <a:pt x="293" y="106"/>
                      <a:pt x="268" y="41"/>
                    </a:cubicBezTo>
                    <a:cubicBezTo>
                      <a:pt x="268" y="12"/>
                      <a:pt x="243" y="1"/>
                      <a:pt x="2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6"/>
              <p:cNvSpPr/>
              <p:nvPr/>
            </p:nvSpPr>
            <p:spPr>
              <a:xfrm>
                <a:off x="106508" y="3102163"/>
                <a:ext cx="47207" cy="47892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9" extrusionOk="0">
                    <a:moveTo>
                      <a:pt x="251" y="1"/>
                    </a:moveTo>
                    <a:cubicBezTo>
                      <a:pt x="233" y="36"/>
                      <a:pt x="206" y="81"/>
                      <a:pt x="179" y="117"/>
                    </a:cubicBezTo>
                    <a:cubicBezTo>
                      <a:pt x="186" y="116"/>
                      <a:pt x="192" y="116"/>
                      <a:pt x="197" y="116"/>
                    </a:cubicBezTo>
                    <a:cubicBezTo>
                      <a:pt x="305" y="116"/>
                      <a:pt x="106" y="198"/>
                      <a:pt x="13" y="198"/>
                    </a:cubicBezTo>
                    <a:cubicBezTo>
                      <a:pt x="9" y="198"/>
                      <a:pt x="5" y="197"/>
                      <a:pt x="1" y="197"/>
                    </a:cubicBezTo>
                    <a:lnTo>
                      <a:pt x="1" y="197"/>
                    </a:lnTo>
                    <a:cubicBezTo>
                      <a:pt x="95" y="304"/>
                      <a:pt x="172" y="349"/>
                      <a:pt x="225" y="349"/>
                    </a:cubicBezTo>
                    <a:cubicBezTo>
                      <a:pt x="323" y="349"/>
                      <a:pt x="343" y="197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6"/>
              <p:cNvSpPr/>
              <p:nvPr/>
            </p:nvSpPr>
            <p:spPr>
              <a:xfrm>
                <a:off x="83590" y="4928670"/>
                <a:ext cx="24290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26" extrusionOk="0">
                    <a:moveTo>
                      <a:pt x="150" y="1"/>
                    </a:moveTo>
                    <a:cubicBezTo>
                      <a:pt x="138" y="17"/>
                      <a:pt x="117" y="22"/>
                      <a:pt x="96" y="22"/>
                    </a:cubicBezTo>
                    <a:cubicBezTo>
                      <a:pt x="66" y="22"/>
                      <a:pt x="35" y="13"/>
                      <a:pt x="21" y="13"/>
                    </a:cubicBezTo>
                    <a:cubicBezTo>
                      <a:pt x="1" y="13"/>
                      <a:pt x="18" y="32"/>
                      <a:pt x="132" y="126"/>
                    </a:cubicBezTo>
                    <a:cubicBezTo>
                      <a:pt x="159" y="99"/>
                      <a:pt x="177" y="28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6"/>
              <p:cNvSpPr/>
              <p:nvPr/>
            </p:nvSpPr>
            <p:spPr>
              <a:xfrm>
                <a:off x="74945" y="419627"/>
                <a:ext cx="18252" cy="3101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226" extrusionOk="0">
                    <a:moveTo>
                      <a:pt x="130" y="1"/>
                    </a:moveTo>
                    <a:cubicBezTo>
                      <a:pt x="111" y="1"/>
                      <a:pt x="0" y="87"/>
                      <a:pt x="17" y="226"/>
                    </a:cubicBezTo>
                    <a:cubicBezTo>
                      <a:pt x="52" y="154"/>
                      <a:pt x="97" y="74"/>
                      <a:pt x="133" y="3"/>
                    </a:cubicBezTo>
                    <a:cubicBezTo>
                      <a:pt x="133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6"/>
              <p:cNvSpPr/>
              <p:nvPr/>
            </p:nvSpPr>
            <p:spPr>
              <a:xfrm>
                <a:off x="88256" y="271969"/>
                <a:ext cx="3431" cy="974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1" extrusionOk="0">
                    <a:moveTo>
                      <a:pt x="20" y="0"/>
                    </a:moveTo>
                    <a:cubicBezTo>
                      <a:pt x="17" y="0"/>
                      <a:pt x="10" y="11"/>
                      <a:pt x="0" y="35"/>
                    </a:cubicBezTo>
                    <a:cubicBezTo>
                      <a:pt x="0" y="35"/>
                      <a:pt x="0" y="53"/>
                      <a:pt x="9" y="71"/>
                    </a:cubicBezTo>
                    <a:cubicBezTo>
                      <a:pt x="20" y="27"/>
                      <a:pt x="24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6"/>
              <p:cNvSpPr/>
              <p:nvPr/>
            </p:nvSpPr>
            <p:spPr>
              <a:xfrm>
                <a:off x="73572" y="281575"/>
                <a:ext cx="36778" cy="73691"/>
              </a:xfrm>
              <a:custGeom>
                <a:avLst/>
                <a:gdLst/>
                <a:ahLst/>
                <a:cxnLst/>
                <a:rect l="l" t="t" r="r" b="b"/>
                <a:pathLst>
                  <a:path w="268" h="537" extrusionOk="0">
                    <a:moveTo>
                      <a:pt x="116" y="1"/>
                    </a:moveTo>
                    <a:cubicBezTo>
                      <a:pt x="99" y="69"/>
                      <a:pt x="41" y="458"/>
                      <a:pt x="5" y="458"/>
                    </a:cubicBezTo>
                    <a:cubicBezTo>
                      <a:pt x="3" y="458"/>
                      <a:pt x="1" y="457"/>
                      <a:pt x="0" y="456"/>
                    </a:cubicBezTo>
                    <a:lnTo>
                      <a:pt x="0" y="456"/>
                    </a:lnTo>
                    <a:cubicBezTo>
                      <a:pt x="9" y="483"/>
                      <a:pt x="9" y="509"/>
                      <a:pt x="18" y="536"/>
                    </a:cubicBezTo>
                    <a:cubicBezTo>
                      <a:pt x="98" y="500"/>
                      <a:pt x="187" y="474"/>
                      <a:pt x="268" y="447"/>
                    </a:cubicBezTo>
                    <a:cubicBezTo>
                      <a:pt x="223" y="447"/>
                      <a:pt x="116" y="28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6"/>
              <p:cNvSpPr/>
              <p:nvPr/>
            </p:nvSpPr>
            <p:spPr>
              <a:xfrm>
                <a:off x="71102" y="334271"/>
                <a:ext cx="2607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45"/>
                      <a:pt x="9" y="63"/>
                      <a:pt x="18" y="72"/>
                    </a:cubicBezTo>
                    <a:cubicBezTo>
                      <a:pt x="9" y="45"/>
                      <a:pt x="0" y="27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6"/>
              <p:cNvSpPr/>
              <p:nvPr/>
            </p:nvSpPr>
            <p:spPr>
              <a:xfrm>
                <a:off x="1324006" y="99199"/>
                <a:ext cx="28956" cy="754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55" extrusionOk="0">
                    <a:moveTo>
                      <a:pt x="5" y="1"/>
                    </a:moveTo>
                    <a:cubicBezTo>
                      <a:pt x="1" y="36"/>
                      <a:pt x="32" y="54"/>
                      <a:pt x="74" y="54"/>
                    </a:cubicBezTo>
                    <a:cubicBezTo>
                      <a:pt x="117" y="54"/>
                      <a:pt x="170" y="36"/>
                      <a:pt x="2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6"/>
              <p:cNvSpPr/>
              <p:nvPr/>
            </p:nvSpPr>
            <p:spPr>
              <a:xfrm>
                <a:off x="357774" y="72989"/>
                <a:ext cx="17017" cy="1536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12" extrusionOk="0">
                    <a:moveTo>
                      <a:pt x="72" y="1"/>
                    </a:moveTo>
                    <a:cubicBezTo>
                      <a:pt x="24" y="1"/>
                      <a:pt x="0" y="43"/>
                      <a:pt x="34" y="111"/>
                    </a:cubicBezTo>
                    <a:cubicBezTo>
                      <a:pt x="52" y="76"/>
                      <a:pt x="79" y="40"/>
                      <a:pt x="124" y="13"/>
                    </a:cubicBezTo>
                    <a:cubicBezTo>
                      <a:pt x="105" y="5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2" name="Google Shape;2912;p6"/>
              <p:cNvSpPr/>
              <p:nvPr/>
            </p:nvSpPr>
            <p:spPr>
              <a:xfrm>
                <a:off x="85786" y="149425"/>
                <a:ext cx="61342" cy="8288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604" extrusionOk="0">
                    <a:moveTo>
                      <a:pt x="250" y="0"/>
                    </a:moveTo>
                    <a:lnTo>
                      <a:pt x="250" y="0"/>
                    </a:lnTo>
                    <a:cubicBezTo>
                      <a:pt x="188" y="107"/>
                      <a:pt x="0" y="491"/>
                      <a:pt x="161" y="589"/>
                    </a:cubicBezTo>
                    <a:cubicBezTo>
                      <a:pt x="178" y="599"/>
                      <a:pt x="192" y="603"/>
                      <a:pt x="203" y="603"/>
                    </a:cubicBezTo>
                    <a:cubicBezTo>
                      <a:pt x="310" y="603"/>
                      <a:pt x="223" y="239"/>
                      <a:pt x="223" y="214"/>
                    </a:cubicBezTo>
                    <a:cubicBezTo>
                      <a:pt x="223" y="36"/>
                      <a:pt x="446" y="197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6"/>
              <p:cNvSpPr/>
              <p:nvPr/>
            </p:nvSpPr>
            <p:spPr>
              <a:xfrm>
                <a:off x="80022" y="4694010"/>
                <a:ext cx="23055" cy="31562"/>
              </a:xfrm>
              <a:custGeom>
                <a:avLst/>
                <a:gdLst/>
                <a:ahLst/>
                <a:cxnLst/>
                <a:rect l="l" t="t" r="r" b="b"/>
                <a:pathLst>
                  <a:path w="168" h="230" extrusionOk="0">
                    <a:moveTo>
                      <a:pt x="96" y="1"/>
                    </a:moveTo>
                    <a:cubicBezTo>
                      <a:pt x="57" y="1"/>
                      <a:pt x="1" y="68"/>
                      <a:pt x="33" y="230"/>
                    </a:cubicBezTo>
                    <a:cubicBezTo>
                      <a:pt x="131" y="212"/>
                      <a:pt x="167" y="159"/>
                      <a:pt x="123" y="78"/>
                    </a:cubicBezTo>
                    <a:cubicBezTo>
                      <a:pt x="140" y="29"/>
                      <a:pt x="122" y="1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6"/>
              <p:cNvSpPr/>
              <p:nvPr/>
            </p:nvSpPr>
            <p:spPr>
              <a:xfrm>
                <a:off x="226583" y="4959272"/>
                <a:ext cx="35543" cy="14821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8" extrusionOk="0">
                    <a:moveTo>
                      <a:pt x="105" y="1"/>
                    </a:moveTo>
                    <a:cubicBezTo>
                      <a:pt x="74" y="1"/>
                      <a:pt x="39" y="10"/>
                      <a:pt x="0" y="28"/>
                    </a:cubicBezTo>
                    <a:cubicBezTo>
                      <a:pt x="80" y="28"/>
                      <a:pt x="170" y="108"/>
                      <a:pt x="259" y="108"/>
                    </a:cubicBezTo>
                    <a:cubicBezTo>
                      <a:pt x="217" y="37"/>
                      <a:pt x="168" y="1"/>
                      <a:pt x="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6"/>
              <p:cNvSpPr/>
              <p:nvPr/>
            </p:nvSpPr>
            <p:spPr>
              <a:xfrm>
                <a:off x="3735674" y="5015947"/>
                <a:ext cx="142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" extrusionOk="0">
                    <a:moveTo>
                      <a:pt x="64" y="1"/>
                    </a:moveTo>
                    <a:cubicBezTo>
                      <a:pt x="31" y="1"/>
                      <a:pt x="1" y="9"/>
                      <a:pt x="50" y="9"/>
                    </a:cubicBezTo>
                    <a:cubicBezTo>
                      <a:pt x="62" y="9"/>
                      <a:pt x="80" y="9"/>
                      <a:pt x="104" y="7"/>
                    </a:cubicBezTo>
                    <a:cubicBezTo>
                      <a:pt x="95" y="3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6"/>
              <p:cNvSpPr/>
              <p:nvPr/>
            </p:nvSpPr>
            <p:spPr>
              <a:xfrm>
                <a:off x="5462567" y="5038453"/>
                <a:ext cx="29504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9" extrusionOk="0">
                    <a:moveTo>
                      <a:pt x="84" y="0"/>
                    </a:moveTo>
                    <a:cubicBezTo>
                      <a:pt x="54" y="0"/>
                      <a:pt x="30" y="14"/>
                      <a:pt x="0" y="39"/>
                    </a:cubicBezTo>
                    <a:cubicBezTo>
                      <a:pt x="72" y="39"/>
                      <a:pt x="143" y="39"/>
                      <a:pt x="215" y="48"/>
                    </a:cubicBezTo>
                    <a:cubicBezTo>
                      <a:pt x="154" y="16"/>
                      <a:pt x="116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6"/>
              <p:cNvSpPr/>
              <p:nvPr/>
            </p:nvSpPr>
            <p:spPr>
              <a:xfrm>
                <a:off x="96353" y="4397460"/>
                <a:ext cx="20173" cy="51872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8" extrusionOk="0">
                    <a:moveTo>
                      <a:pt x="12" y="0"/>
                    </a:moveTo>
                    <a:cubicBezTo>
                      <a:pt x="0" y="253"/>
                      <a:pt x="9" y="378"/>
                      <a:pt x="39" y="378"/>
                    </a:cubicBezTo>
                    <a:cubicBezTo>
                      <a:pt x="53" y="378"/>
                      <a:pt x="71" y="353"/>
                      <a:pt x="93" y="303"/>
                    </a:cubicBezTo>
                    <a:cubicBezTo>
                      <a:pt x="146" y="187"/>
                      <a:pt x="137" y="72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6"/>
              <p:cNvSpPr/>
              <p:nvPr/>
            </p:nvSpPr>
            <p:spPr>
              <a:xfrm>
                <a:off x="94294" y="4346411"/>
                <a:ext cx="3980" cy="8234"/>
              </a:xfrm>
              <a:custGeom>
                <a:avLst/>
                <a:gdLst/>
                <a:ahLst/>
                <a:cxnLst/>
                <a:rect l="l" t="t" r="r" b="b"/>
                <a:pathLst>
                  <a:path w="29" h="60" extrusionOk="0">
                    <a:moveTo>
                      <a:pt x="22" y="0"/>
                    </a:moveTo>
                    <a:lnTo>
                      <a:pt x="22" y="0"/>
                    </a:lnTo>
                    <a:cubicBezTo>
                      <a:pt x="20" y="0"/>
                      <a:pt x="13" y="15"/>
                      <a:pt x="1" y="60"/>
                    </a:cubicBezTo>
                    <a:cubicBezTo>
                      <a:pt x="19" y="60"/>
                      <a:pt x="28" y="0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6"/>
              <p:cNvSpPr/>
              <p:nvPr/>
            </p:nvSpPr>
            <p:spPr>
              <a:xfrm>
                <a:off x="81669" y="1551759"/>
                <a:ext cx="60793" cy="52146"/>
              </a:xfrm>
              <a:custGeom>
                <a:avLst/>
                <a:gdLst/>
                <a:ahLst/>
                <a:cxnLst/>
                <a:rect l="l" t="t" r="r" b="b"/>
                <a:pathLst>
                  <a:path w="443" h="380" extrusionOk="0">
                    <a:moveTo>
                      <a:pt x="433" y="89"/>
                    </a:moveTo>
                    <a:cubicBezTo>
                      <a:pt x="432" y="91"/>
                      <a:pt x="432" y="92"/>
                      <a:pt x="432" y="94"/>
                    </a:cubicBezTo>
                    <a:cubicBezTo>
                      <a:pt x="432" y="92"/>
                      <a:pt x="432" y="90"/>
                      <a:pt x="433" y="89"/>
                    </a:cubicBezTo>
                    <a:close/>
                    <a:moveTo>
                      <a:pt x="393" y="1"/>
                    </a:moveTo>
                    <a:cubicBezTo>
                      <a:pt x="282" y="1"/>
                      <a:pt x="0" y="310"/>
                      <a:pt x="173" y="379"/>
                    </a:cubicBezTo>
                    <a:cubicBezTo>
                      <a:pt x="173" y="380"/>
                      <a:pt x="173" y="380"/>
                      <a:pt x="174" y="380"/>
                    </a:cubicBezTo>
                    <a:cubicBezTo>
                      <a:pt x="195" y="380"/>
                      <a:pt x="406" y="85"/>
                      <a:pt x="430" y="85"/>
                    </a:cubicBezTo>
                    <a:cubicBezTo>
                      <a:pt x="432" y="85"/>
                      <a:pt x="433" y="86"/>
                      <a:pt x="433" y="89"/>
                    </a:cubicBezTo>
                    <a:lnTo>
                      <a:pt x="433" y="89"/>
                    </a:lnTo>
                    <a:cubicBezTo>
                      <a:pt x="443" y="26"/>
                      <a:pt x="425" y="1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6"/>
              <p:cNvSpPr/>
              <p:nvPr/>
            </p:nvSpPr>
            <p:spPr>
              <a:xfrm>
                <a:off x="108978" y="4286031"/>
                <a:ext cx="2882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16" y="0"/>
                    </a:moveTo>
                    <a:cubicBezTo>
                      <a:pt x="14" y="0"/>
                      <a:pt x="9" y="23"/>
                      <a:pt x="1" y="90"/>
                    </a:cubicBezTo>
                    <a:cubicBezTo>
                      <a:pt x="1" y="90"/>
                      <a:pt x="1" y="90"/>
                      <a:pt x="2" y="90"/>
                    </a:cubicBezTo>
                    <a:cubicBezTo>
                      <a:pt x="13" y="90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6"/>
              <p:cNvSpPr/>
              <p:nvPr/>
            </p:nvSpPr>
            <p:spPr>
              <a:xfrm>
                <a:off x="2688477" y="100434"/>
                <a:ext cx="25799" cy="905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6" extrusionOk="0">
                    <a:moveTo>
                      <a:pt x="0" y="0"/>
                    </a:moveTo>
                    <a:cubicBezTo>
                      <a:pt x="29" y="43"/>
                      <a:pt x="59" y="65"/>
                      <a:pt x="93" y="65"/>
                    </a:cubicBezTo>
                    <a:cubicBezTo>
                      <a:pt x="122" y="65"/>
                      <a:pt x="154" y="47"/>
                      <a:pt x="188" y="9"/>
                    </a:cubicBezTo>
                    <a:cubicBezTo>
                      <a:pt x="125" y="9"/>
                      <a:pt x="63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6"/>
              <p:cNvSpPr/>
              <p:nvPr/>
            </p:nvSpPr>
            <p:spPr>
              <a:xfrm>
                <a:off x="1554551" y="4970387"/>
                <a:ext cx="49403" cy="41031"/>
              </a:xfrm>
              <a:custGeom>
                <a:avLst/>
                <a:gdLst/>
                <a:ahLst/>
                <a:cxnLst/>
                <a:rect l="l" t="t" r="r" b="b"/>
                <a:pathLst>
                  <a:path w="360" h="299" extrusionOk="0">
                    <a:moveTo>
                      <a:pt x="118" y="0"/>
                    </a:moveTo>
                    <a:cubicBezTo>
                      <a:pt x="0" y="0"/>
                      <a:pt x="129" y="223"/>
                      <a:pt x="106" y="286"/>
                    </a:cubicBezTo>
                    <a:lnTo>
                      <a:pt x="106" y="286"/>
                    </a:lnTo>
                    <a:cubicBezTo>
                      <a:pt x="158" y="228"/>
                      <a:pt x="360" y="0"/>
                      <a:pt x="118" y="0"/>
                    </a:cubicBezTo>
                    <a:close/>
                    <a:moveTo>
                      <a:pt x="106" y="286"/>
                    </a:moveTo>
                    <a:cubicBezTo>
                      <a:pt x="99" y="294"/>
                      <a:pt x="95" y="299"/>
                      <a:pt x="95" y="299"/>
                    </a:cubicBezTo>
                    <a:cubicBezTo>
                      <a:pt x="96" y="299"/>
                      <a:pt x="97" y="297"/>
                      <a:pt x="101" y="295"/>
                    </a:cubicBezTo>
                    <a:cubicBezTo>
                      <a:pt x="103" y="292"/>
                      <a:pt x="105" y="289"/>
                      <a:pt x="106" y="2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6"/>
              <p:cNvSpPr/>
              <p:nvPr/>
            </p:nvSpPr>
            <p:spPr>
              <a:xfrm>
                <a:off x="2727587" y="5009635"/>
                <a:ext cx="53931" cy="48304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52" extrusionOk="0">
                    <a:moveTo>
                      <a:pt x="28" y="0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1" y="9"/>
                      <a:pt x="184" y="351"/>
                      <a:pt x="307" y="351"/>
                    </a:cubicBezTo>
                    <a:cubicBezTo>
                      <a:pt x="338" y="351"/>
                      <a:pt x="365" y="330"/>
                      <a:pt x="384" y="276"/>
                    </a:cubicBezTo>
                    <a:cubicBezTo>
                      <a:pt x="393" y="260"/>
                      <a:pt x="135" y="0"/>
                      <a:pt x="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6"/>
              <p:cNvSpPr/>
              <p:nvPr/>
            </p:nvSpPr>
            <p:spPr>
              <a:xfrm>
                <a:off x="2728273" y="99062"/>
                <a:ext cx="21545" cy="12488"/>
              </a:xfrm>
              <a:custGeom>
                <a:avLst/>
                <a:gdLst/>
                <a:ahLst/>
                <a:cxnLst/>
                <a:rect l="l" t="t" r="r" b="b"/>
                <a:pathLst>
                  <a:path w="157" h="91" extrusionOk="0">
                    <a:moveTo>
                      <a:pt x="122" y="0"/>
                    </a:moveTo>
                    <a:cubicBezTo>
                      <a:pt x="74" y="0"/>
                      <a:pt x="0" y="10"/>
                      <a:pt x="67" y="91"/>
                    </a:cubicBezTo>
                    <a:cubicBezTo>
                      <a:pt x="121" y="82"/>
                      <a:pt x="148" y="55"/>
                      <a:pt x="156" y="2"/>
                    </a:cubicBezTo>
                    <a:cubicBezTo>
                      <a:pt x="152" y="2"/>
                      <a:pt x="139" y="0"/>
                      <a:pt x="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6"/>
              <p:cNvSpPr/>
              <p:nvPr/>
            </p:nvSpPr>
            <p:spPr>
              <a:xfrm>
                <a:off x="3128022" y="99199"/>
                <a:ext cx="14821" cy="452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33" extrusionOk="0">
                    <a:moveTo>
                      <a:pt x="107" y="1"/>
                    </a:moveTo>
                    <a:cubicBezTo>
                      <a:pt x="0" y="1"/>
                      <a:pt x="28" y="32"/>
                      <a:pt x="63" y="32"/>
                    </a:cubicBezTo>
                    <a:cubicBezTo>
                      <a:pt x="81" y="32"/>
                      <a:pt x="101" y="24"/>
                      <a:pt x="1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6"/>
              <p:cNvSpPr/>
              <p:nvPr/>
            </p:nvSpPr>
            <p:spPr>
              <a:xfrm>
                <a:off x="5972374" y="5048745"/>
                <a:ext cx="6038" cy="5215"/>
              </a:xfrm>
              <a:custGeom>
                <a:avLst/>
                <a:gdLst/>
                <a:ahLst/>
                <a:cxnLst/>
                <a:rect l="l" t="t" r="r" b="b"/>
                <a:pathLst>
                  <a:path w="44" h="38" extrusionOk="0">
                    <a:moveTo>
                      <a:pt x="6" y="0"/>
                    </a:moveTo>
                    <a:lnTo>
                      <a:pt x="6" y="0"/>
                    </a:lnTo>
                    <a:cubicBezTo>
                      <a:pt x="1" y="20"/>
                      <a:pt x="27" y="38"/>
                      <a:pt x="36" y="38"/>
                    </a:cubicBezTo>
                    <a:cubicBezTo>
                      <a:pt x="43" y="38"/>
                      <a:pt x="40" y="27"/>
                      <a:pt x="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6"/>
              <p:cNvSpPr/>
              <p:nvPr/>
            </p:nvSpPr>
            <p:spPr>
              <a:xfrm>
                <a:off x="124622" y="3168307"/>
                <a:ext cx="29779" cy="4144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302" extrusionOk="0">
                    <a:moveTo>
                      <a:pt x="101" y="0"/>
                    </a:moveTo>
                    <a:cubicBezTo>
                      <a:pt x="0" y="0"/>
                      <a:pt x="73" y="302"/>
                      <a:pt x="134" y="302"/>
                    </a:cubicBezTo>
                    <a:cubicBezTo>
                      <a:pt x="148" y="302"/>
                      <a:pt x="162" y="285"/>
                      <a:pt x="172" y="241"/>
                    </a:cubicBezTo>
                    <a:cubicBezTo>
                      <a:pt x="217" y="134"/>
                      <a:pt x="190" y="54"/>
                      <a:pt x="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6"/>
              <p:cNvSpPr/>
              <p:nvPr/>
            </p:nvSpPr>
            <p:spPr>
              <a:xfrm>
                <a:off x="4323976" y="4999754"/>
                <a:ext cx="38150" cy="2332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0" extrusionOk="0">
                    <a:moveTo>
                      <a:pt x="90" y="0"/>
                    </a:moveTo>
                    <a:cubicBezTo>
                      <a:pt x="1" y="0"/>
                      <a:pt x="224" y="161"/>
                      <a:pt x="277" y="170"/>
                    </a:cubicBezTo>
                    <a:cubicBezTo>
                      <a:pt x="242" y="81"/>
                      <a:pt x="179" y="27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6"/>
              <p:cNvSpPr/>
              <p:nvPr/>
            </p:nvSpPr>
            <p:spPr>
              <a:xfrm>
                <a:off x="5829793" y="95494"/>
                <a:ext cx="6724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49" h="5" extrusionOk="0">
                    <a:moveTo>
                      <a:pt x="1" y="1"/>
                    </a:moveTo>
                    <a:cubicBezTo>
                      <a:pt x="1" y="4"/>
                      <a:pt x="9" y="5"/>
                      <a:pt x="17" y="5"/>
                    </a:cubicBezTo>
                    <a:cubicBezTo>
                      <a:pt x="33" y="5"/>
                      <a:pt x="4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6"/>
              <p:cNvSpPr/>
              <p:nvPr/>
            </p:nvSpPr>
            <p:spPr>
              <a:xfrm>
                <a:off x="4644818" y="101944"/>
                <a:ext cx="33484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244" h="184" extrusionOk="0">
                    <a:moveTo>
                      <a:pt x="75" y="0"/>
                    </a:moveTo>
                    <a:cubicBezTo>
                      <a:pt x="62" y="0"/>
                      <a:pt x="40" y="3"/>
                      <a:pt x="0" y="7"/>
                    </a:cubicBezTo>
                    <a:cubicBezTo>
                      <a:pt x="12" y="115"/>
                      <a:pt x="162" y="183"/>
                      <a:pt x="215" y="183"/>
                    </a:cubicBezTo>
                    <a:cubicBezTo>
                      <a:pt x="240" y="183"/>
                      <a:pt x="243" y="167"/>
                      <a:pt x="196" y="132"/>
                    </a:cubicBezTo>
                    <a:cubicBezTo>
                      <a:pt x="60" y="30"/>
                      <a:pt x="117" y="0"/>
                      <a:pt x="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6"/>
              <p:cNvSpPr/>
              <p:nvPr/>
            </p:nvSpPr>
            <p:spPr>
              <a:xfrm>
                <a:off x="4336875" y="5016908"/>
                <a:ext cx="5626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41" h="72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1" y="1"/>
                      <a:pt x="19" y="44"/>
                      <a:pt x="41" y="72"/>
                    </a:cubicBezTo>
                    <a:cubicBezTo>
                      <a:pt x="16" y="19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2" name="Google Shape;2932;p6"/>
              <p:cNvSpPr/>
              <p:nvPr/>
            </p:nvSpPr>
            <p:spPr>
              <a:xfrm>
                <a:off x="89491" y="3157329"/>
                <a:ext cx="35543" cy="1111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81" extrusionOk="0">
                    <a:moveTo>
                      <a:pt x="107" y="0"/>
                    </a:moveTo>
                    <a:cubicBezTo>
                      <a:pt x="0" y="54"/>
                      <a:pt x="9" y="80"/>
                      <a:pt x="143" y="80"/>
                    </a:cubicBezTo>
                    <a:cubicBezTo>
                      <a:pt x="259" y="27"/>
                      <a:pt x="250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6"/>
              <p:cNvSpPr/>
              <p:nvPr/>
            </p:nvSpPr>
            <p:spPr>
              <a:xfrm>
                <a:off x="89766" y="3568464"/>
                <a:ext cx="49677" cy="11939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7" extrusionOk="0">
                    <a:moveTo>
                      <a:pt x="53" y="0"/>
                    </a:moveTo>
                    <a:cubicBezTo>
                      <a:pt x="18" y="0"/>
                      <a:pt x="0" y="13"/>
                      <a:pt x="25" y="46"/>
                    </a:cubicBezTo>
                    <a:cubicBezTo>
                      <a:pt x="78" y="64"/>
                      <a:pt x="123" y="73"/>
                      <a:pt x="176" y="82"/>
                    </a:cubicBezTo>
                    <a:cubicBezTo>
                      <a:pt x="203" y="85"/>
                      <a:pt x="223" y="86"/>
                      <a:pt x="238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6"/>
              <p:cNvSpPr/>
              <p:nvPr/>
            </p:nvSpPr>
            <p:spPr>
              <a:xfrm>
                <a:off x="97999" y="2507279"/>
                <a:ext cx="23329" cy="23740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73" extrusionOk="0">
                    <a:moveTo>
                      <a:pt x="0" y="0"/>
                    </a:moveTo>
                    <a:cubicBezTo>
                      <a:pt x="0" y="14"/>
                      <a:pt x="17" y="172"/>
                      <a:pt x="90" y="172"/>
                    </a:cubicBezTo>
                    <a:cubicBezTo>
                      <a:pt x="112" y="172"/>
                      <a:pt x="138" y="159"/>
                      <a:pt x="170" y="125"/>
                    </a:cubicBezTo>
                    <a:cubicBezTo>
                      <a:pt x="125" y="63"/>
                      <a:pt x="72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6"/>
              <p:cNvSpPr/>
              <p:nvPr/>
            </p:nvSpPr>
            <p:spPr>
              <a:xfrm>
                <a:off x="96215" y="2586460"/>
                <a:ext cx="42267" cy="6806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496" extrusionOk="0">
                    <a:moveTo>
                      <a:pt x="28" y="1"/>
                    </a:moveTo>
                    <a:cubicBezTo>
                      <a:pt x="17" y="1"/>
                      <a:pt x="0" y="496"/>
                      <a:pt x="100" y="496"/>
                    </a:cubicBezTo>
                    <a:cubicBezTo>
                      <a:pt x="104" y="496"/>
                      <a:pt x="107" y="495"/>
                      <a:pt x="112" y="494"/>
                    </a:cubicBezTo>
                    <a:cubicBezTo>
                      <a:pt x="129" y="485"/>
                      <a:pt x="308" y="199"/>
                      <a:pt x="308" y="181"/>
                    </a:cubicBezTo>
                    <a:cubicBezTo>
                      <a:pt x="210" y="146"/>
                      <a:pt x="112" y="83"/>
                      <a:pt x="31" y="21"/>
                    </a:cubicBezTo>
                    <a:cubicBezTo>
                      <a:pt x="30" y="7"/>
                      <a:pt x="29" y="1"/>
                      <a:pt x="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6"/>
              <p:cNvSpPr/>
              <p:nvPr/>
            </p:nvSpPr>
            <p:spPr>
              <a:xfrm>
                <a:off x="107194" y="2699399"/>
                <a:ext cx="686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5" h="8" extrusionOk="0">
                    <a:moveTo>
                      <a:pt x="5" y="1"/>
                    </a:moveTo>
                    <a:cubicBezTo>
                      <a:pt x="0" y="5"/>
                      <a:pt x="0" y="7"/>
                      <a:pt x="1" y="7"/>
                    </a:cubicBezTo>
                    <a:cubicBezTo>
                      <a:pt x="3" y="7"/>
                      <a:pt x="5" y="5"/>
                      <a:pt x="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6"/>
              <p:cNvSpPr/>
              <p:nvPr/>
            </p:nvSpPr>
            <p:spPr>
              <a:xfrm>
                <a:off x="233856" y="3109574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6"/>
              <p:cNvSpPr/>
              <p:nvPr/>
            </p:nvSpPr>
            <p:spPr>
              <a:xfrm>
                <a:off x="194746" y="4033805"/>
                <a:ext cx="8645" cy="20996"/>
              </a:xfrm>
              <a:custGeom>
                <a:avLst/>
                <a:gdLst/>
                <a:ahLst/>
                <a:cxnLst/>
                <a:rect l="l" t="t" r="r" b="b"/>
                <a:pathLst>
                  <a:path w="63" h="153" extrusionOk="0">
                    <a:moveTo>
                      <a:pt x="0" y="1"/>
                    </a:moveTo>
                    <a:cubicBezTo>
                      <a:pt x="9" y="10"/>
                      <a:pt x="27" y="81"/>
                      <a:pt x="45" y="152"/>
                    </a:cubicBezTo>
                    <a:cubicBezTo>
                      <a:pt x="63" y="81"/>
                      <a:pt x="54" y="1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6"/>
              <p:cNvSpPr/>
              <p:nvPr/>
            </p:nvSpPr>
            <p:spPr>
              <a:xfrm>
                <a:off x="96764" y="2235567"/>
                <a:ext cx="1372" cy="4940"/>
              </a:xfrm>
              <a:custGeom>
                <a:avLst/>
                <a:gdLst/>
                <a:ahLst/>
                <a:cxnLst/>
                <a:rect l="l" t="t" r="r" b="b"/>
                <a:pathLst>
                  <a:path w="10" h="36" extrusionOk="0">
                    <a:moveTo>
                      <a:pt x="1" y="0"/>
                    </a:moveTo>
                    <a:cubicBezTo>
                      <a:pt x="1" y="27"/>
                      <a:pt x="1" y="35"/>
                      <a:pt x="9" y="35"/>
                    </a:cubicBezTo>
                    <a:cubicBezTo>
                      <a:pt x="1" y="27"/>
                      <a:pt x="1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6"/>
              <p:cNvSpPr/>
              <p:nvPr/>
            </p:nvSpPr>
            <p:spPr>
              <a:xfrm>
                <a:off x="96764" y="1494810"/>
                <a:ext cx="9881" cy="17291"/>
              </a:xfrm>
              <a:custGeom>
                <a:avLst/>
                <a:gdLst/>
                <a:ahLst/>
                <a:cxnLst/>
                <a:rect l="l" t="t" r="r" b="b"/>
                <a:pathLst>
                  <a:path w="72" h="126" extrusionOk="0">
                    <a:moveTo>
                      <a:pt x="72" y="0"/>
                    </a:moveTo>
                    <a:cubicBezTo>
                      <a:pt x="27" y="18"/>
                      <a:pt x="1" y="45"/>
                      <a:pt x="1" y="125"/>
                    </a:cubicBezTo>
                    <a:cubicBezTo>
                      <a:pt x="9" y="81"/>
                      <a:pt x="36" y="36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6"/>
              <p:cNvSpPr/>
              <p:nvPr/>
            </p:nvSpPr>
            <p:spPr>
              <a:xfrm>
                <a:off x="342816" y="77105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1"/>
                    </a:moveTo>
                    <a:cubicBezTo>
                      <a:pt x="1" y="10"/>
                      <a:pt x="10" y="10"/>
                      <a:pt x="10" y="10"/>
                    </a:cubicBezTo>
                    <a:cubicBezTo>
                      <a:pt x="10" y="1"/>
                      <a:pt x="18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6"/>
              <p:cNvSpPr/>
              <p:nvPr/>
            </p:nvSpPr>
            <p:spPr>
              <a:xfrm>
                <a:off x="1865787" y="124861"/>
                <a:ext cx="1372" cy="260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9" y="1"/>
                    </a:moveTo>
                    <a:cubicBezTo>
                      <a:pt x="0" y="1"/>
                      <a:pt x="0" y="10"/>
                      <a:pt x="0" y="19"/>
                    </a:cubicBezTo>
                    <a:cubicBezTo>
                      <a:pt x="0" y="19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6"/>
              <p:cNvSpPr/>
              <p:nvPr/>
            </p:nvSpPr>
            <p:spPr>
              <a:xfrm>
                <a:off x="165379" y="1185086"/>
                <a:ext cx="3705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7" h="10" extrusionOk="0">
                    <a:moveTo>
                      <a:pt x="27" y="0"/>
                    </a:moveTo>
                    <a:cubicBezTo>
                      <a:pt x="9" y="0"/>
                      <a:pt x="0" y="0"/>
                      <a:pt x="9" y="9"/>
                    </a:cubicBezTo>
                    <a:cubicBezTo>
                      <a:pt x="9" y="9"/>
                      <a:pt x="18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6"/>
              <p:cNvSpPr/>
              <p:nvPr/>
            </p:nvSpPr>
            <p:spPr>
              <a:xfrm>
                <a:off x="88256" y="984184"/>
                <a:ext cx="2470" cy="1510"/>
              </a:xfrm>
              <a:custGeom>
                <a:avLst/>
                <a:gdLst/>
                <a:ahLst/>
                <a:cxnLst/>
                <a:rect l="l" t="t" r="r" b="b"/>
                <a:pathLst>
                  <a:path w="18" h="11" extrusionOk="0">
                    <a:moveTo>
                      <a:pt x="11" y="0"/>
                    </a:moveTo>
                    <a:cubicBezTo>
                      <a:pt x="8" y="0"/>
                      <a:pt x="4" y="3"/>
                      <a:pt x="0" y="10"/>
                    </a:cubicBezTo>
                    <a:lnTo>
                      <a:pt x="18" y="10"/>
                    </a:lnTo>
                    <a:cubicBezTo>
                      <a:pt x="18" y="5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6"/>
              <p:cNvSpPr/>
              <p:nvPr/>
            </p:nvSpPr>
            <p:spPr>
              <a:xfrm>
                <a:off x="5522536" y="5032826"/>
                <a:ext cx="9881" cy="9880"/>
              </a:xfrm>
              <a:custGeom>
                <a:avLst/>
                <a:gdLst/>
                <a:ahLst/>
                <a:cxnLst/>
                <a:rect l="l" t="t" r="r" b="b"/>
                <a:pathLst>
                  <a:path w="72" h="7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45"/>
                      <a:pt x="45" y="72"/>
                      <a:pt x="45" y="72"/>
                    </a:cubicBezTo>
                    <a:cubicBezTo>
                      <a:pt x="72" y="36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6"/>
              <p:cNvSpPr/>
              <p:nvPr/>
            </p:nvSpPr>
            <p:spPr>
              <a:xfrm>
                <a:off x="102940" y="4756174"/>
                <a:ext cx="1372" cy="1235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9" y="0"/>
                    </a:moveTo>
                    <a:cubicBezTo>
                      <a:pt x="9" y="0"/>
                      <a:pt x="0" y="9"/>
                      <a:pt x="0" y="9"/>
                    </a:cubicBezTo>
                    <a:cubicBezTo>
                      <a:pt x="9" y="9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6"/>
              <p:cNvSpPr/>
              <p:nvPr/>
            </p:nvSpPr>
            <p:spPr>
              <a:xfrm>
                <a:off x="113918" y="4784306"/>
                <a:ext cx="18526" cy="1358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9" extrusionOk="0">
                    <a:moveTo>
                      <a:pt x="78" y="1"/>
                    </a:moveTo>
                    <a:cubicBezTo>
                      <a:pt x="64" y="1"/>
                      <a:pt x="40" y="13"/>
                      <a:pt x="0" y="45"/>
                    </a:cubicBezTo>
                    <a:cubicBezTo>
                      <a:pt x="54" y="63"/>
                      <a:pt x="99" y="80"/>
                      <a:pt x="134" y="98"/>
                    </a:cubicBezTo>
                    <a:cubicBezTo>
                      <a:pt x="97" y="67"/>
                      <a:pt x="11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6"/>
              <p:cNvSpPr/>
              <p:nvPr/>
            </p:nvSpPr>
            <p:spPr>
              <a:xfrm>
                <a:off x="156733" y="4465937"/>
                <a:ext cx="384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28" h="10" extrusionOk="0">
                    <a:moveTo>
                      <a:pt x="10" y="1"/>
                    </a:moveTo>
                    <a:cubicBezTo>
                      <a:pt x="1" y="1"/>
                      <a:pt x="10" y="1"/>
                      <a:pt x="27" y="10"/>
                    </a:cubicBezTo>
                    <a:cubicBezTo>
                      <a:pt x="27" y="1"/>
                      <a:pt x="19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6"/>
              <p:cNvSpPr/>
              <p:nvPr/>
            </p:nvSpPr>
            <p:spPr>
              <a:xfrm>
                <a:off x="2676263" y="5046275"/>
                <a:ext cx="7410" cy="74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4" extrusionOk="0">
                    <a:moveTo>
                      <a:pt x="0" y="0"/>
                    </a:moveTo>
                    <a:cubicBezTo>
                      <a:pt x="0" y="36"/>
                      <a:pt x="18" y="54"/>
                      <a:pt x="54" y="54"/>
                    </a:cubicBezTo>
                    <a:cubicBezTo>
                      <a:pt x="18" y="45"/>
                      <a:pt x="0" y="18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6"/>
              <p:cNvSpPr/>
              <p:nvPr/>
            </p:nvSpPr>
            <p:spPr>
              <a:xfrm>
                <a:off x="101704" y="2338351"/>
                <a:ext cx="3705" cy="2470"/>
              </a:xfrm>
              <a:custGeom>
                <a:avLst/>
                <a:gdLst/>
                <a:ahLst/>
                <a:cxnLst/>
                <a:rect l="l" t="t" r="r" b="b"/>
                <a:pathLst>
                  <a:path w="27" h="18" extrusionOk="0">
                    <a:moveTo>
                      <a:pt x="18" y="0"/>
                    </a:moveTo>
                    <a:cubicBezTo>
                      <a:pt x="9" y="9"/>
                      <a:pt x="9" y="9"/>
                      <a:pt x="0" y="18"/>
                    </a:cubicBezTo>
                    <a:lnTo>
                      <a:pt x="27" y="18"/>
                    </a:lnTo>
                    <a:cubicBezTo>
                      <a:pt x="27" y="18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6"/>
              <p:cNvSpPr/>
              <p:nvPr/>
            </p:nvSpPr>
            <p:spPr>
              <a:xfrm>
                <a:off x="182533" y="3471856"/>
                <a:ext cx="19624" cy="2470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0" extrusionOk="0">
                    <a:moveTo>
                      <a:pt x="0" y="1"/>
                    </a:moveTo>
                    <a:cubicBezTo>
                      <a:pt x="80" y="1"/>
                      <a:pt x="89" y="135"/>
                      <a:pt x="143" y="179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6"/>
              <p:cNvSpPr/>
              <p:nvPr/>
            </p:nvSpPr>
            <p:spPr>
              <a:xfrm>
                <a:off x="105272" y="2333411"/>
                <a:ext cx="20447" cy="26348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92" extrusionOk="0">
                    <a:moveTo>
                      <a:pt x="144" y="0"/>
                    </a:moveTo>
                    <a:lnTo>
                      <a:pt x="144" y="0"/>
                    </a:lnTo>
                    <a:cubicBezTo>
                      <a:pt x="107" y="38"/>
                      <a:pt x="69" y="56"/>
                      <a:pt x="27" y="56"/>
                    </a:cubicBezTo>
                    <a:cubicBezTo>
                      <a:pt x="19" y="56"/>
                      <a:pt x="10" y="55"/>
                      <a:pt x="1" y="54"/>
                    </a:cubicBezTo>
                    <a:lnTo>
                      <a:pt x="1" y="54"/>
                    </a:lnTo>
                    <a:cubicBezTo>
                      <a:pt x="38" y="132"/>
                      <a:pt x="77" y="191"/>
                      <a:pt x="105" y="191"/>
                    </a:cubicBezTo>
                    <a:cubicBezTo>
                      <a:pt x="131" y="191"/>
                      <a:pt x="148" y="139"/>
                      <a:pt x="1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6"/>
              <p:cNvSpPr/>
              <p:nvPr/>
            </p:nvSpPr>
            <p:spPr>
              <a:xfrm>
                <a:off x="2714139" y="5041334"/>
                <a:ext cx="16056" cy="7685"/>
              </a:xfrm>
              <a:custGeom>
                <a:avLst/>
                <a:gdLst/>
                <a:ahLst/>
                <a:cxnLst/>
                <a:rect l="l" t="t" r="r" b="b"/>
                <a:pathLst>
                  <a:path w="117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" y="32"/>
                      <a:pt x="54" y="56"/>
                      <a:pt x="96" y="56"/>
                    </a:cubicBezTo>
                    <a:cubicBezTo>
                      <a:pt x="99" y="56"/>
                      <a:pt x="102" y="56"/>
                      <a:pt x="104" y="56"/>
                    </a:cubicBezTo>
                    <a:lnTo>
                      <a:pt x="104" y="56"/>
                    </a:lnTo>
                    <a:cubicBezTo>
                      <a:pt x="82" y="53"/>
                      <a:pt x="44" y="30"/>
                      <a:pt x="1" y="1"/>
                    </a:cubicBezTo>
                    <a:close/>
                    <a:moveTo>
                      <a:pt x="117" y="54"/>
                    </a:moveTo>
                    <a:lnTo>
                      <a:pt x="117" y="54"/>
                    </a:lnTo>
                    <a:cubicBezTo>
                      <a:pt x="112" y="55"/>
                      <a:pt x="108" y="55"/>
                      <a:pt x="104" y="56"/>
                    </a:cubicBezTo>
                    <a:lnTo>
                      <a:pt x="104" y="56"/>
                    </a:lnTo>
                    <a:cubicBezTo>
                      <a:pt x="106" y="56"/>
                      <a:pt x="107" y="56"/>
                      <a:pt x="108" y="56"/>
                    </a:cubicBezTo>
                    <a:cubicBezTo>
                      <a:pt x="112" y="56"/>
                      <a:pt x="114" y="55"/>
                      <a:pt x="117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6"/>
              <p:cNvSpPr/>
              <p:nvPr/>
            </p:nvSpPr>
            <p:spPr>
              <a:xfrm>
                <a:off x="7522928" y="128566"/>
                <a:ext cx="3842" cy="3842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1" y="27"/>
                    </a:moveTo>
                    <a:cubicBezTo>
                      <a:pt x="10" y="18"/>
                      <a:pt x="18" y="10"/>
                      <a:pt x="27" y="1"/>
                    </a:cubicBezTo>
                    <a:cubicBezTo>
                      <a:pt x="18" y="10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6"/>
              <p:cNvSpPr/>
              <p:nvPr/>
            </p:nvSpPr>
            <p:spPr>
              <a:xfrm>
                <a:off x="8916080" y="400415"/>
                <a:ext cx="2607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19" h="27" extrusionOk="0">
                    <a:moveTo>
                      <a:pt x="19" y="0"/>
                    </a:moveTo>
                    <a:cubicBezTo>
                      <a:pt x="19" y="9"/>
                      <a:pt x="10" y="18"/>
                      <a:pt x="1" y="27"/>
                    </a:cubicBezTo>
                    <a:cubicBezTo>
                      <a:pt x="10" y="18"/>
                      <a:pt x="19" y="9"/>
                      <a:pt x="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6"/>
              <p:cNvSpPr/>
              <p:nvPr/>
            </p:nvSpPr>
            <p:spPr>
              <a:xfrm>
                <a:off x="55184" y="71754"/>
                <a:ext cx="9017795" cy="4996316"/>
              </a:xfrm>
              <a:custGeom>
                <a:avLst/>
                <a:gdLst/>
                <a:ahLst/>
                <a:cxnLst/>
                <a:rect l="l" t="t" r="r" b="b"/>
                <a:pathLst>
                  <a:path w="65713" h="36409" extrusionOk="0">
                    <a:moveTo>
                      <a:pt x="11196" y="182"/>
                    </a:moveTo>
                    <a:cubicBezTo>
                      <a:pt x="11196" y="182"/>
                      <a:pt x="11196" y="183"/>
                      <a:pt x="11196" y="183"/>
                    </a:cubicBezTo>
                    <a:lnTo>
                      <a:pt x="11196" y="183"/>
                    </a:lnTo>
                    <a:cubicBezTo>
                      <a:pt x="11196" y="183"/>
                      <a:pt x="11196" y="183"/>
                      <a:pt x="11196" y="183"/>
                    </a:cubicBezTo>
                    <a:cubicBezTo>
                      <a:pt x="11196" y="183"/>
                      <a:pt x="11196" y="182"/>
                      <a:pt x="11196" y="182"/>
                    </a:cubicBezTo>
                    <a:close/>
                    <a:moveTo>
                      <a:pt x="62840" y="93"/>
                    </a:moveTo>
                    <a:cubicBezTo>
                      <a:pt x="62724" y="93"/>
                      <a:pt x="62804" y="227"/>
                      <a:pt x="62831" y="254"/>
                    </a:cubicBezTo>
                    <a:cubicBezTo>
                      <a:pt x="62849" y="201"/>
                      <a:pt x="62849" y="147"/>
                      <a:pt x="62840" y="93"/>
                    </a:cubicBezTo>
                    <a:close/>
                    <a:moveTo>
                      <a:pt x="54419" y="441"/>
                    </a:moveTo>
                    <a:lnTo>
                      <a:pt x="54419" y="441"/>
                    </a:lnTo>
                    <a:cubicBezTo>
                      <a:pt x="54405" y="458"/>
                      <a:pt x="54395" y="473"/>
                      <a:pt x="54388" y="488"/>
                    </a:cubicBezTo>
                    <a:lnTo>
                      <a:pt x="54388" y="488"/>
                    </a:lnTo>
                    <a:cubicBezTo>
                      <a:pt x="54398" y="473"/>
                      <a:pt x="54408" y="457"/>
                      <a:pt x="54419" y="441"/>
                    </a:cubicBezTo>
                    <a:close/>
                    <a:moveTo>
                      <a:pt x="53400" y="1726"/>
                    </a:moveTo>
                    <a:cubicBezTo>
                      <a:pt x="53401" y="1726"/>
                      <a:pt x="53401" y="1726"/>
                      <a:pt x="53402" y="1726"/>
                    </a:cubicBezTo>
                    <a:cubicBezTo>
                      <a:pt x="53401" y="1726"/>
                      <a:pt x="53401" y="1726"/>
                      <a:pt x="53400" y="1726"/>
                    </a:cubicBezTo>
                    <a:close/>
                    <a:moveTo>
                      <a:pt x="64936" y="5221"/>
                    </a:moveTo>
                    <a:lnTo>
                      <a:pt x="64936" y="5221"/>
                    </a:lnTo>
                    <a:cubicBezTo>
                      <a:pt x="64936" y="5222"/>
                      <a:pt x="64936" y="5223"/>
                      <a:pt x="64937" y="5223"/>
                    </a:cubicBezTo>
                    <a:cubicBezTo>
                      <a:pt x="64936" y="5222"/>
                      <a:pt x="64936" y="5222"/>
                      <a:pt x="64936" y="5221"/>
                    </a:cubicBezTo>
                    <a:close/>
                    <a:moveTo>
                      <a:pt x="64705" y="13859"/>
                    </a:moveTo>
                    <a:cubicBezTo>
                      <a:pt x="64705" y="13859"/>
                      <a:pt x="64705" y="13859"/>
                      <a:pt x="64705" y="13859"/>
                    </a:cubicBezTo>
                    <a:cubicBezTo>
                      <a:pt x="64705" y="13859"/>
                      <a:pt x="64705" y="13859"/>
                      <a:pt x="64705" y="13859"/>
                    </a:cubicBezTo>
                    <a:close/>
                    <a:moveTo>
                      <a:pt x="64169" y="14260"/>
                    </a:moveTo>
                    <a:lnTo>
                      <a:pt x="64169" y="14260"/>
                    </a:lnTo>
                    <a:cubicBezTo>
                      <a:pt x="64170" y="14261"/>
                      <a:pt x="64170" y="14261"/>
                      <a:pt x="64171" y="14262"/>
                    </a:cubicBezTo>
                    <a:lnTo>
                      <a:pt x="64171" y="14262"/>
                    </a:lnTo>
                    <a:cubicBezTo>
                      <a:pt x="64170" y="14261"/>
                      <a:pt x="64170" y="14260"/>
                      <a:pt x="64169" y="14260"/>
                    </a:cubicBezTo>
                    <a:close/>
                    <a:moveTo>
                      <a:pt x="65079" y="19720"/>
                    </a:moveTo>
                    <a:cubicBezTo>
                      <a:pt x="65079" y="19720"/>
                      <a:pt x="65079" y="19720"/>
                      <a:pt x="65079" y="19720"/>
                    </a:cubicBezTo>
                    <a:lnTo>
                      <a:pt x="65079" y="19720"/>
                    </a:lnTo>
                    <a:cubicBezTo>
                      <a:pt x="65079" y="19720"/>
                      <a:pt x="65079" y="19720"/>
                      <a:pt x="65079" y="19720"/>
                    </a:cubicBezTo>
                    <a:close/>
                    <a:moveTo>
                      <a:pt x="767" y="22548"/>
                    </a:moveTo>
                    <a:cubicBezTo>
                      <a:pt x="767" y="22548"/>
                      <a:pt x="767" y="22548"/>
                      <a:pt x="768" y="22548"/>
                    </a:cubicBezTo>
                    <a:lnTo>
                      <a:pt x="768" y="22548"/>
                    </a:lnTo>
                    <a:cubicBezTo>
                      <a:pt x="767" y="22548"/>
                      <a:pt x="767" y="22548"/>
                      <a:pt x="767" y="22548"/>
                    </a:cubicBezTo>
                    <a:close/>
                    <a:moveTo>
                      <a:pt x="65365" y="24305"/>
                    </a:moveTo>
                    <a:cubicBezTo>
                      <a:pt x="65365" y="24305"/>
                      <a:pt x="65365" y="24305"/>
                      <a:pt x="65365" y="24305"/>
                    </a:cubicBezTo>
                    <a:cubicBezTo>
                      <a:pt x="65365" y="24305"/>
                      <a:pt x="65365" y="24305"/>
                      <a:pt x="65365" y="24305"/>
                    </a:cubicBezTo>
                    <a:close/>
                    <a:moveTo>
                      <a:pt x="39004" y="36089"/>
                    </a:moveTo>
                    <a:lnTo>
                      <a:pt x="39004" y="36089"/>
                    </a:lnTo>
                    <a:cubicBezTo>
                      <a:pt x="39004" y="36089"/>
                      <a:pt x="39003" y="36090"/>
                      <a:pt x="39003" y="36090"/>
                    </a:cubicBezTo>
                    <a:cubicBezTo>
                      <a:pt x="39003" y="36090"/>
                      <a:pt x="39004" y="36089"/>
                      <a:pt x="39004" y="36089"/>
                    </a:cubicBezTo>
                    <a:close/>
                    <a:moveTo>
                      <a:pt x="31393" y="36178"/>
                    </a:moveTo>
                    <a:cubicBezTo>
                      <a:pt x="31392" y="36191"/>
                      <a:pt x="31392" y="36206"/>
                      <a:pt x="31393" y="36224"/>
                    </a:cubicBezTo>
                    <a:cubicBezTo>
                      <a:pt x="31393" y="36210"/>
                      <a:pt x="31393" y="36196"/>
                      <a:pt x="31393" y="36178"/>
                    </a:cubicBezTo>
                    <a:close/>
                    <a:moveTo>
                      <a:pt x="2790" y="0"/>
                    </a:moveTo>
                    <a:cubicBezTo>
                      <a:pt x="2728" y="0"/>
                      <a:pt x="2723" y="54"/>
                      <a:pt x="2775" y="165"/>
                    </a:cubicBezTo>
                    <a:cubicBezTo>
                      <a:pt x="2623" y="120"/>
                      <a:pt x="2471" y="76"/>
                      <a:pt x="2329" y="22"/>
                    </a:cubicBezTo>
                    <a:cubicBezTo>
                      <a:pt x="2293" y="93"/>
                      <a:pt x="2266" y="156"/>
                      <a:pt x="2230" y="218"/>
                    </a:cubicBezTo>
                    <a:cubicBezTo>
                      <a:pt x="2201" y="106"/>
                      <a:pt x="2163" y="49"/>
                      <a:pt x="2116" y="49"/>
                    </a:cubicBezTo>
                    <a:cubicBezTo>
                      <a:pt x="2091" y="49"/>
                      <a:pt x="2064" y="63"/>
                      <a:pt x="2034" y="93"/>
                    </a:cubicBezTo>
                    <a:cubicBezTo>
                      <a:pt x="1963" y="120"/>
                      <a:pt x="1954" y="138"/>
                      <a:pt x="2007" y="165"/>
                    </a:cubicBezTo>
                    <a:cubicBezTo>
                      <a:pt x="1686" y="165"/>
                      <a:pt x="295" y="682"/>
                      <a:pt x="1115" y="1021"/>
                    </a:cubicBezTo>
                    <a:cubicBezTo>
                      <a:pt x="750" y="1075"/>
                      <a:pt x="1089" y="1574"/>
                      <a:pt x="973" y="1878"/>
                    </a:cubicBezTo>
                    <a:cubicBezTo>
                      <a:pt x="964" y="1904"/>
                      <a:pt x="955" y="1922"/>
                      <a:pt x="946" y="1940"/>
                    </a:cubicBezTo>
                    <a:cubicBezTo>
                      <a:pt x="943" y="1906"/>
                      <a:pt x="900" y="1893"/>
                      <a:pt x="845" y="1893"/>
                    </a:cubicBezTo>
                    <a:cubicBezTo>
                      <a:pt x="745" y="1893"/>
                      <a:pt x="607" y="1935"/>
                      <a:pt x="607" y="1958"/>
                    </a:cubicBezTo>
                    <a:cubicBezTo>
                      <a:pt x="607" y="2004"/>
                      <a:pt x="674" y="2024"/>
                      <a:pt x="749" y="2024"/>
                    </a:cubicBezTo>
                    <a:cubicBezTo>
                      <a:pt x="804" y="2024"/>
                      <a:pt x="863" y="2013"/>
                      <a:pt x="901" y="1994"/>
                    </a:cubicBezTo>
                    <a:lnTo>
                      <a:pt x="901" y="1994"/>
                    </a:lnTo>
                    <a:cubicBezTo>
                      <a:pt x="794" y="2119"/>
                      <a:pt x="607" y="2172"/>
                      <a:pt x="527" y="2306"/>
                    </a:cubicBezTo>
                    <a:cubicBezTo>
                      <a:pt x="393" y="2538"/>
                      <a:pt x="580" y="2404"/>
                      <a:pt x="535" y="2681"/>
                    </a:cubicBezTo>
                    <a:cubicBezTo>
                      <a:pt x="509" y="2850"/>
                      <a:pt x="188" y="2654"/>
                      <a:pt x="214" y="2913"/>
                    </a:cubicBezTo>
                    <a:cubicBezTo>
                      <a:pt x="214" y="2921"/>
                      <a:pt x="580" y="3376"/>
                      <a:pt x="491" y="3376"/>
                    </a:cubicBezTo>
                    <a:cubicBezTo>
                      <a:pt x="286" y="3376"/>
                      <a:pt x="339" y="3180"/>
                      <a:pt x="196" y="3109"/>
                    </a:cubicBezTo>
                    <a:lnTo>
                      <a:pt x="196" y="3109"/>
                    </a:lnTo>
                    <a:cubicBezTo>
                      <a:pt x="268" y="3796"/>
                      <a:pt x="152" y="4456"/>
                      <a:pt x="188" y="5134"/>
                    </a:cubicBezTo>
                    <a:cubicBezTo>
                      <a:pt x="188" y="5277"/>
                      <a:pt x="161" y="5500"/>
                      <a:pt x="205" y="5589"/>
                    </a:cubicBezTo>
                    <a:cubicBezTo>
                      <a:pt x="222" y="5623"/>
                      <a:pt x="575" y="5903"/>
                      <a:pt x="605" y="5903"/>
                    </a:cubicBezTo>
                    <a:cubicBezTo>
                      <a:pt x="605" y="5903"/>
                      <a:pt x="605" y="5903"/>
                      <a:pt x="605" y="5903"/>
                    </a:cubicBezTo>
                    <a:lnTo>
                      <a:pt x="605" y="5903"/>
                    </a:lnTo>
                    <a:cubicBezTo>
                      <a:pt x="517" y="6009"/>
                      <a:pt x="428" y="6125"/>
                      <a:pt x="348" y="6240"/>
                    </a:cubicBezTo>
                    <a:cubicBezTo>
                      <a:pt x="357" y="6392"/>
                      <a:pt x="393" y="6534"/>
                      <a:pt x="437" y="6677"/>
                    </a:cubicBezTo>
                    <a:cubicBezTo>
                      <a:pt x="430" y="6677"/>
                      <a:pt x="423" y="6677"/>
                      <a:pt x="417" y="6677"/>
                    </a:cubicBezTo>
                    <a:cubicBezTo>
                      <a:pt x="3" y="6677"/>
                      <a:pt x="369" y="7216"/>
                      <a:pt x="535" y="7435"/>
                    </a:cubicBezTo>
                    <a:cubicBezTo>
                      <a:pt x="535" y="7435"/>
                      <a:pt x="553" y="7614"/>
                      <a:pt x="750" y="7739"/>
                    </a:cubicBezTo>
                    <a:cubicBezTo>
                      <a:pt x="901" y="7837"/>
                      <a:pt x="1089" y="7864"/>
                      <a:pt x="1267" y="7899"/>
                    </a:cubicBezTo>
                    <a:cubicBezTo>
                      <a:pt x="1323" y="7909"/>
                      <a:pt x="1396" y="7913"/>
                      <a:pt x="1480" y="7913"/>
                    </a:cubicBezTo>
                    <a:cubicBezTo>
                      <a:pt x="1800" y="7913"/>
                      <a:pt x="2272" y="7856"/>
                      <a:pt x="2498" y="7828"/>
                    </a:cubicBezTo>
                    <a:cubicBezTo>
                      <a:pt x="2498" y="7730"/>
                      <a:pt x="2097" y="7712"/>
                      <a:pt x="2097" y="7623"/>
                    </a:cubicBezTo>
                    <a:lnTo>
                      <a:pt x="2097" y="7355"/>
                    </a:lnTo>
                    <a:cubicBezTo>
                      <a:pt x="2141" y="6401"/>
                      <a:pt x="2168" y="5464"/>
                      <a:pt x="2168" y="4527"/>
                    </a:cubicBezTo>
                    <a:cubicBezTo>
                      <a:pt x="2168" y="4393"/>
                      <a:pt x="2168" y="4260"/>
                      <a:pt x="2168" y="4126"/>
                    </a:cubicBezTo>
                    <a:cubicBezTo>
                      <a:pt x="2097" y="3332"/>
                      <a:pt x="2364" y="2600"/>
                      <a:pt x="2186" y="1780"/>
                    </a:cubicBezTo>
                    <a:cubicBezTo>
                      <a:pt x="2618" y="1780"/>
                      <a:pt x="3103" y="1657"/>
                      <a:pt x="3555" y="1657"/>
                    </a:cubicBezTo>
                    <a:cubicBezTo>
                      <a:pt x="3663" y="1657"/>
                      <a:pt x="3769" y="1664"/>
                      <a:pt x="3872" y="1681"/>
                    </a:cubicBezTo>
                    <a:lnTo>
                      <a:pt x="4389" y="1681"/>
                    </a:lnTo>
                    <a:cubicBezTo>
                      <a:pt x="5290" y="1681"/>
                      <a:pt x="5995" y="1681"/>
                      <a:pt x="6887" y="1869"/>
                    </a:cubicBezTo>
                    <a:cubicBezTo>
                      <a:pt x="7132" y="1932"/>
                      <a:pt x="7371" y="1957"/>
                      <a:pt x="7608" y="1957"/>
                    </a:cubicBezTo>
                    <a:cubicBezTo>
                      <a:pt x="8392" y="1957"/>
                      <a:pt x="9151" y="1690"/>
                      <a:pt x="9970" y="1690"/>
                    </a:cubicBezTo>
                    <a:cubicBezTo>
                      <a:pt x="9980" y="1690"/>
                      <a:pt x="9990" y="1690"/>
                      <a:pt x="10001" y="1690"/>
                    </a:cubicBezTo>
                    <a:cubicBezTo>
                      <a:pt x="10081" y="1681"/>
                      <a:pt x="10161" y="1681"/>
                      <a:pt x="10233" y="1681"/>
                    </a:cubicBezTo>
                    <a:lnTo>
                      <a:pt x="14211" y="1681"/>
                    </a:lnTo>
                    <a:cubicBezTo>
                      <a:pt x="15131" y="1681"/>
                      <a:pt x="15997" y="1599"/>
                      <a:pt x="16862" y="1599"/>
                    </a:cubicBezTo>
                    <a:cubicBezTo>
                      <a:pt x="17273" y="1599"/>
                      <a:pt x="17684" y="1618"/>
                      <a:pt x="18101" y="1673"/>
                    </a:cubicBezTo>
                    <a:cubicBezTo>
                      <a:pt x="18190" y="1673"/>
                      <a:pt x="18279" y="1673"/>
                      <a:pt x="18378" y="1681"/>
                    </a:cubicBezTo>
                    <a:lnTo>
                      <a:pt x="25729" y="1681"/>
                    </a:lnTo>
                    <a:cubicBezTo>
                      <a:pt x="26721" y="1837"/>
                      <a:pt x="27708" y="1894"/>
                      <a:pt x="28691" y="1894"/>
                    </a:cubicBezTo>
                    <a:cubicBezTo>
                      <a:pt x="30021" y="1894"/>
                      <a:pt x="31345" y="1789"/>
                      <a:pt x="32669" y="1681"/>
                    </a:cubicBezTo>
                    <a:lnTo>
                      <a:pt x="35898" y="1681"/>
                    </a:lnTo>
                    <a:cubicBezTo>
                      <a:pt x="37120" y="1789"/>
                      <a:pt x="38351" y="1897"/>
                      <a:pt x="39578" y="1897"/>
                    </a:cubicBezTo>
                    <a:cubicBezTo>
                      <a:pt x="40385" y="1897"/>
                      <a:pt x="41191" y="1850"/>
                      <a:pt x="41992" y="1726"/>
                    </a:cubicBezTo>
                    <a:cubicBezTo>
                      <a:pt x="42042" y="1720"/>
                      <a:pt x="42093" y="1713"/>
                      <a:pt x="42143" y="1713"/>
                    </a:cubicBezTo>
                    <a:cubicBezTo>
                      <a:pt x="42164" y="1713"/>
                      <a:pt x="42185" y="1714"/>
                      <a:pt x="42206" y="1717"/>
                    </a:cubicBezTo>
                    <a:cubicBezTo>
                      <a:pt x="42509" y="1958"/>
                      <a:pt x="43098" y="2145"/>
                      <a:pt x="43365" y="2145"/>
                    </a:cubicBezTo>
                    <a:cubicBezTo>
                      <a:pt x="43722" y="2145"/>
                      <a:pt x="43303" y="1780"/>
                      <a:pt x="43803" y="1690"/>
                    </a:cubicBezTo>
                    <a:cubicBezTo>
                      <a:pt x="43838" y="1681"/>
                      <a:pt x="43883" y="1681"/>
                      <a:pt x="43919" y="1681"/>
                    </a:cubicBezTo>
                    <a:lnTo>
                      <a:pt x="48647" y="1681"/>
                    </a:lnTo>
                    <a:cubicBezTo>
                      <a:pt x="48736" y="1690"/>
                      <a:pt x="48825" y="1690"/>
                      <a:pt x="48914" y="1699"/>
                    </a:cubicBezTo>
                    <a:cubicBezTo>
                      <a:pt x="49223" y="1876"/>
                      <a:pt x="49548" y="1940"/>
                      <a:pt x="49878" y="1940"/>
                    </a:cubicBezTo>
                    <a:cubicBezTo>
                      <a:pt x="50378" y="1940"/>
                      <a:pt x="50889" y="1794"/>
                      <a:pt x="51368" y="1681"/>
                    </a:cubicBezTo>
                    <a:lnTo>
                      <a:pt x="51448" y="1681"/>
                    </a:lnTo>
                    <a:cubicBezTo>
                      <a:pt x="51475" y="1673"/>
                      <a:pt x="51484" y="1673"/>
                      <a:pt x="51484" y="1673"/>
                    </a:cubicBezTo>
                    <a:cubicBezTo>
                      <a:pt x="51484" y="1673"/>
                      <a:pt x="52855" y="1673"/>
                      <a:pt x="53400" y="1726"/>
                    </a:cubicBezTo>
                    <a:lnTo>
                      <a:pt x="53400" y="1726"/>
                    </a:lnTo>
                    <a:cubicBezTo>
                      <a:pt x="53398" y="1725"/>
                      <a:pt x="53441" y="1717"/>
                      <a:pt x="53625" y="1717"/>
                    </a:cubicBezTo>
                    <a:cubicBezTo>
                      <a:pt x="53928" y="1958"/>
                      <a:pt x="54356" y="2136"/>
                      <a:pt x="54624" y="2136"/>
                    </a:cubicBezTo>
                    <a:cubicBezTo>
                      <a:pt x="54981" y="2136"/>
                      <a:pt x="55248" y="1780"/>
                      <a:pt x="55748" y="1690"/>
                    </a:cubicBezTo>
                    <a:cubicBezTo>
                      <a:pt x="55784" y="1681"/>
                      <a:pt x="55819" y="1681"/>
                      <a:pt x="55855" y="1681"/>
                    </a:cubicBezTo>
                    <a:lnTo>
                      <a:pt x="60583" y="1681"/>
                    </a:lnTo>
                    <a:cubicBezTo>
                      <a:pt x="60672" y="1690"/>
                      <a:pt x="60761" y="1690"/>
                      <a:pt x="60851" y="1699"/>
                    </a:cubicBezTo>
                    <a:cubicBezTo>
                      <a:pt x="61159" y="1876"/>
                      <a:pt x="61484" y="1940"/>
                      <a:pt x="61815" y="1940"/>
                    </a:cubicBezTo>
                    <a:cubicBezTo>
                      <a:pt x="62316" y="1940"/>
                      <a:pt x="62829" y="1794"/>
                      <a:pt x="63313" y="1681"/>
                    </a:cubicBezTo>
                    <a:cubicBezTo>
                      <a:pt x="63330" y="1678"/>
                      <a:pt x="63347" y="1676"/>
                      <a:pt x="63363" y="1676"/>
                    </a:cubicBezTo>
                    <a:cubicBezTo>
                      <a:pt x="63759" y="1676"/>
                      <a:pt x="63758" y="2713"/>
                      <a:pt x="63723" y="3287"/>
                    </a:cubicBezTo>
                    <a:cubicBezTo>
                      <a:pt x="63714" y="3421"/>
                      <a:pt x="63705" y="3564"/>
                      <a:pt x="63696" y="3706"/>
                    </a:cubicBezTo>
                    <a:cubicBezTo>
                      <a:pt x="63679" y="3983"/>
                      <a:pt x="63661" y="4269"/>
                      <a:pt x="63661" y="4554"/>
                    </a:cubicBezTo>
                    <a:cubicBezTo>
                      <a:pt x="63661" y="4661"/>
                      <a:pt x="63661" y="4768"/>
                      <a:pt x="63670" y="4911"/>
                    </a:cubicBezTo>
                    <a:cubicBezTo>
                      <a:pt x="63670" y="5580"/>
                      <a:pt x="63250" y="5892"/>
                      <a:pt x="63250" y="6704"/>
                    </a:cubicBezTo>
                    <a:cubicBezTo>
                      <a:pt x="63250" y="6784"/>
                      <a:pt x="63670" y="7302"/>
                      <a:pt x="63670" y="7382"/>
                    </a:cubicBezTo>
                    <a:cubicBezTo>
                      <a:pt x="63670" y="9246"/>
                      <a:pt x="63286" y="11040"/>
                      <a:pt x="63563" y="12931"/>
                    </a:cubicBezTo>
                    <a:cubicBezTo>
                      <a:pt x="63581" y="13002"/>
                      <a:pt x="63589" y="13074"/>
                      <a:pt x="63598" y="13145"/>
                    </a:cubicBezTo>
                    <a:cubicBezTo>
                      <a:pt x="63108" y="13600"/>
                      <a:pt x="63616" y="14260"/>
                      <a:pt x="63670" y="15027"/>
                    </a:cubicBezTo>
                    <a:lnTo>
                      <a:pt x="63670" y="15161"/>
                    </a:lnTo>
                    <a:lnTo>
                      <a:pt x="63670" y="15901"/>
                    </a:lnTo>
                    <a:lnTo>
                      <a:pt x="63670" y="16348"/>
                    </a:lnTo>
                    <a:lnTo>
                      <a:pt x="63670" y="22066"/>
                    </a:lnTo>
                    <a:lnTo>
                      <a:pt x="63670" y="22369"/>
                    </a:lnTo>
                    <a:cubicBezTo>
                      <a:pt x="63581" y="23065"/>
                      <a:pt x="63670" y="23797"/>
                      <a:pt x="63491" y="24537"/>
                    </a:cubicBezTo>
                    <a:cubicBezTo>
                      <a:pt x="63473" y="24599"/>
                      <a:pt x="63456" y="24662"/>
                      <a:pt x="63438" y="24733"/>
                    </a:cubicBezTo>
                    <a:cubicBezTo>
                      <a:pt x="63313" y="25447"/>
                      <a:pt x="62947" y="25081"/>
                      <a:pt x="63036" y="25724"/>
                    </a:cubicBezTo>
                    <a:cubicBezTo>
                      <a:pt x="63126" y="26000"/>
                      <a:pt x="63045" y="26089"/>
                      <a:pt x="63375" y="26526"/>
                    </a:cubicBezTo>
                    <a:cubicBezTo>
                      <a:pt x="63393" y="26589"/>
                      <a:pt x="63402" y="26651"/>
                      <a:pt x="63402" y="26723"/>
                    </a:cubicBezTo>
                    <a:cubicBezTo>
                      <a:pt x="63465" y="27187"/>
                      <a:pt x="63527" y="27650"/>
                      <a:pt x="63554" y="28114"/>
                    </a:cubicBezTo>
                    <a:cubicBezTo>
                      <a:pt x="63563" y="28239"/>
                      <a:pt x="63572" y="28364"/>
                      <a:pt x="63572" y="28489"/>
                    </a:cubicBezTo>
                    <a:cubicBezTo>
                      <a:pt x="63598" y="28855"/>
                      <a:pt x="63625" y="29229"/>
                      <a:pt x="63661" y="29613"/>
                    </a:cubicBezTo>
                    <a:cubicBezTo>
                      <a:pt x="63670" y="29765"/>
                      <a:pt x="63393" y="30157"/>
                      <a:pt x="63393" y="30300"/>
                    </a:cubicBezTo>
                    <a:cubicBezTo>
                      <a:pt x="63393" y="31183"/>
                      <a:pt x="63670" y="31727"/>
                      <a:pt x="63670" y="32396"/>
                    </a:cubicBezTo>
                    <a:cubicBezTo>
                      <a:pt x="63670" y="32512"/>
                      <a:pt x="63670" y="32628"/>
                      <a:pt x="63661" y="32744"/>
                    </a:cubicBezTo>
                    <a:cubicBezTo>
                      <a:pt x="63670" y="33431"/>
                      <a:pt x="62778" y="33797"/>
                      <a:pt x="62867" y="34511"/>
                    </a:cubicBezTo>
                    <a:cubicBezTo>
                      <a:pt x="62867" y="34511"/>
                      <a:pt x="62840" y="34511"/>
                      <a:pt x="62795" y="34520"/>
                    </a:cubicBezTo>
                    <a:cubicBezTo>
                      <a:pt x="62287" y="34606"/>
                      <a:pt x="61841" y="34743"/>
                      <a:pt x="61348" y="34743"/>
                    </a:cubicBezTo>
                    <a:cubicBezTo>
                      <a:pt x="61227" y="34743"/>
                      <a:pt x="61104" y="34735"/>
                      <a:pt x="60976" y="34716"/>
                    </a:cubicBezTo>
                    <a:lnTo>
                      <a:pt x="53767" y="34716"/>
                    </a:lnTo>
                    <a:cubicBezTo>
                      <a:pt x="53482" y="34698"/>
                      <a:pt x="53196" y="34680"/>
                      <a:pt x="52920" y="34671"/>
                    </a:cubicBezTo>
                    <a:cubicBezTo>
                      <a:pt x="52848" y="34662"/>
                      <a:pt x="52777" y="34662"/>
                      <a:pt x="52706" y="34653"/>
                    </a:cubicBezTo>
                    <a:cubicBezTo>
                      <a:pt x="52307" y="34341"/>
                      <a:pt x="52022" y="34145"/>
                      <a:pt x="51752" y="34145"/>
                    </a:cubicBezTo>
                    <a:cubicBezTo>
                      <a:pt x="51521" y="34145"/>
                      <a:pt x="51300" y="34289"/>
                      <a:pt x="51029" y="34627"/>
                    </a:cubicBezTo>
                    <a:cubicBezTo>
                      <a:pt x="50957" y="34636"/>
                      <a:pt x="50895" y="34636"/>
                      <a:pt x="50823" y="34636"/>
                    </a:cubicBezTo>
                    <a:cubicBezTo>
                      <a:pt x="50609" y="34645"/>
                      <a:pt x="50395" y="34645"/>
                      <a:pt x="50190" y="34653"/>
                    </a:cubicBezTo>
                    <a:cubicBezTo>
                      <a:pt x="49931" y="34703"/>
                      <a:pt x="49677" y="34743"/>
                      <a:pt x="49406" y="34743"/>
                    </a:cubicBezTo>
                    <a:cubicBezTo>
                      <a:pt x="49285" y="34743"/>
                      <a:pt x="49160" y="34735"/>
                      <a:pt x="49030" y="34716"/>
                    </a:cubicBezTo>
                    <a:lnTo>
                      <a:pt x="41831" y="34716"/>
                    </a:lnTo>
                    <a:cubicBezTo>
                      <a:pt x="41546" y="34698"/>
                      <a:pt x="41260" y="34680"/>
                      <a:pt x="40975" y="34671"/>
                    </a:cubicBezTo>
                    <a:cubicBezTo>
                      <a:pt x="40903" y="34662"/>
                      <a:pt x="40841" y="34662"/>
                      <a:pt x="40769" y="34653"/>
                    </a:cubicBezTo>
                    <a:cubicBezTo>
                      <a:pt x="40371" y="34341"/>
                      <a:pt x="40083" y="34145"/>
                      <a:pt x="39812" y="34145"/>
                    </a:cubicBezTo>
                    <a:cubicBezTo>
                      <a:pt x="39580" y="34145"/>
                      <a:pt x="39360" y="34289"/>
                      <a:pt x="39092" y="34627"/>
                    </a:cubicBezTo>
                    <a:cubicBezTo>
                      <a:pt x="39021" y="34636"/>
                      <a:pt x="38949" y="34636"/>
                      <a:pt x="38887" y="34636"/>
                    </a:cubicBezTo>
                    <a:cubicBezTo>
                      <a:pt x="37495" y="34653"/>
                      <a:pt x="36113" y="34716"/>
                      <a:pt x="34703" y="34716"/>
                    </a:cubicBezTo>
                    <a:lnTo>
                      <a:pt x="31045" y="34716"/>
                    </a:lnTo>
                    <a:cubicBezTo>
                      <a:pt x="30751" y="34578"/>
                      <a:pt x="30470" y="34508"/>
                      <a:pt x="30189" y="34508"/>
                    </a:cubicBezTo>
                    <a:cubicBezTo>
                      <a:pt x="29908" y="34508"/>
                      <a:pt x="29627" y="34578"/>
                      <a:pt x="29333" y="34716"/>
                    </a:cubicBezTo>
                    <a:lnTo>
                      <a:pt x="26888" y="34716"/>
                    </a:lnTo>
                    <a:cubicBezTo>
                      <a:pt x="25292" y="34716"/>
                      <a:pt x="23760" y="34297"/>
                      <a:pt x="22236" y="34297"/>
                    </a:cubicBezTo>
                    <a:cubicBezTo>
                      <a:pt x="21503" y="34297"/>
                      <a:pt x="20772" y="34394"/>
                      <a:pt x="20037" y="34680"/>
                    </a:cubicBezTo>
                    <a:cubicBezTo>
                      <a:pt x="19939" y="34689"/>
                      <a:pt x="19832" y="34698"/>
                      <a:pt x="19707" y="34716"/>
                    </a:cubicBezTo>
                    <a:lnTo>
                      <a:pt x="18824" y="34716"/>
                    </a:lnTo>
                    <a:cubicBezTo>
                      <a:pt x="18670" y="34661"/>
                      <a:pt x="18565" y="34641"/>
                      <a:pt x="18484" y="34641"/>
                    </a:cubicBezTo>
                    <a:cubicBezTo>
                      <a:pt x="18255" y="34641"/>
                      <a:pt x="18218" y="34801"/>
                      <a:pt x="17836" y="34801"/>
                    </a:cubicBezTo>
                    <a:cubicBezTo>
                      <a:pt x="17668" y="34801"/>
                      <a:pt x="17432" y="34770"/>
                      <a:pt x="17084" y="34680"/>
                    </a:cubicBezTo>
                    <a:cubicBezTo>
                      <a:pt x="17013" y="34707"/>
                      <a:pt x="16941" y="34716"/>
                      <a:pt x="16870" y="34716"/>
                    </a:cubicBezTo>
                    <a:lnTo>
                      <a:pt x="12347" y="34716"/>
                    </a:lnTo>
                    <a:cubicBezTo>
                      <a:pt x="11815" y="34670"/>
                      <a:pt x="11495" y="34653"/>
                      <a:pt x="11189" y="34653"/>
                    </a:cubicBezTo>
                    <a:cubicBezTo>
                      <a:pt x="10842" y="34653"/>
                      <a:pt x="10512" y="34674"/>
                      <a:pt x="9911" y="34698"/>
                    </a:cubicBezTo>
                    <a:lnTo>
                      <a:pt x="9715" y="34698"/>
                    </a:lnTo>
                    <a:cubicBezTo>
                      <a:pt x="9430" y="34439"/>
                      <a:pt x="8502" y="34332"/>
                      <a:pt x="8243" y="34056"/>
                    </a:cubicBezTo>
                    <a:cubicBezTo>
                      <a:pt x="7976" y="34421"/>
                      <a:pt x="7592" y="34537"/>
                      <a:pt x="7155" y="34734"/>
                    </a:cubicBezTo>
                    <a:lnTo>
                      <a:pt x="6950" y="34734"/>
                    </a:lnTo>
                    <a:cubicBezTo>
                      <a:pt x="6745" y="34734"/>
                      <a:pt x="6539" y="34725"/>
                      <a:pt x="6334" y="34716"/>
                    </a:cubicBezTo>
                    <a:lnTo>
                      <a:pt x="4452" y="34716"/>
                    </a:lnTo>
                    <a:cubicBezTo>
                      <a:pt x="4354" y="34716"/>
                      <a:pt x="4256" y="34716"/>
                      <a:pt x="4157" y="34725"/>
                    </a:cubicBezTo>
                    <a:cubicBezTo>
                      <a:pt x="3658" y="34786"/>
                      <a:pt x="3004" y="34930"/>
                      <a:pt x="2612" y="34930"/>
                    </a:cubicBezTo>
                    <a:cubicBezTo>
                      <a:pt x="2429" y="34930"/>
                      <a:pt x="2303" y="34899"/>
                      <a:pt x="2275" y="34814"/>
                    </a:cubicBezTo>
                    <a:cubicBezTo>
                      <a:pt x="1838" y="32512"/>
                      <a:pt x="2364" y="30041"/>
                      <a:pt x="2097" y="27633"/>
                    </a:cubicBezTo>
                    <a:cubicBezTo>
                      <a:pt x="2097" y="27517"/>
                      <a:pt x="2498" y="27347"/>
                      <a:pt x="2498" y="27204"/>
                    </a:cubicBezTo>
                    <a:cubicBezTo>
                      <a:pt x="2498" y="24992"/>
                      <a:pt x="2097" y="22521"/>
                      <a:pt x="2097" y="19934"/>
                    </a:cubicBezTo>
                    <a:cubicBezTo>
                      <a:pt x="2097" y="19845"/>
                      <a:pt x="2097" y="19746"/>
                      <a:pt x="2097" y="19648"/>
                    </a:cubicBezTo>
                    <a:cubicBezTo>
                      <a:pt x="2364" y="16000"/>
                      <a:pt x="2097" y="12324"/>
                      <a:pt x="2106" y="8640"/>
                    </a:cubicBezTo>
                    <a:cubicBezTo>
                      <a:pt x="2106" y="8542"/>
                      <a:pt x="2106" y="8444"/>
                      <a:pt x="2097" y="8319"/>
                    </a:cubicBezTo>
                    <a:lnTo>
                      <a:pt x="2097" y="7935"/>
                    </a:lnTo>
                    <a:cubicBezTo>
                      <a:pt x="1677" y="8006"/>
                      <a:pt x="1240" y="7980"/>
                      <a:pt x="830" y="8113"/>
                    </a:cubicBezTo>
                    <a:cubicBezTo>
                      <a:pt x="937" y="8149"/>
                      <a:pt x="1284" y="8336"/>
                      <a:pt x="1267" y="8470"/>
                    </a:cubicBezTo>
                    <a:lnTo>
                      <a:pt x="1267" y="8470"/>
                    </a:lnTo>
                    <a:cubicBezTo>
                      <a:pt x="1270" y="8434"/>
                      <a:pt x="938" y="8341"/>
                      <a:pt x="663" y="8341"/>
                    </a:cubicBezTo>
                    <a:cubicBezTo>
                      <a:pt x="522" y="8341"/>
                      <a:pt x="396" y="8365"/>
                      <a:pt x="339" y="8435"/>
                    </a:cubicBezTo>
                    <a:cubicBezTo>
                      <a:pt x="420" y="8429"/>
                      <a:pt x="474" y="8421"/>
                      <a:pt x="514" y="8421"/>
                    </a:cubicBezTo>
                    <a:cubicBezTo>
                      <a:pt x="607" y="8421"/>
                      <a:pt x="619" y="8463"/>
                      <a:pt x="687" y="8675"/>
                    </a:cubicBezTo>
                    <a:cubicBezTo>
                      <a:pt x="776" y="8963"/>
                      <a:pt x="690" y="9016"/>
                      <a:pt x="593" y="9016"/>
                    </a:cubicBezTo>
                    <a:cubicBezTo>
                      <a:pt x="536" y="9016"/>
                      <a:pt x="475" y="8997"/>
                      <a:pt x="446" y="8997"/>
                    </a:cubicBezTo>
                    <a:cubicBezTo>
                      <a:pt x="436" y="8997"/>
                      <a:pt x="429" y="8999"/>
                      <a:pt x="428" y="9006"/>
                    </a:cubicBezTo>
                    <a:cubicBezTo>
                      <a:pt x="428" y="9032"/>
                      <a:pt x="437" y="9380"/>
                      <a:pt x="446" y="9380"/>
                    </a:cubicBezTo>
                    <a:cubicBezTo>
                      <a:pt x="446" y="9380"/>
                      <a:pt x="446" y="9380"/>
                      <a:pt x="446" y="9380"/>
                    </a:cubicBezTo>
                    <a:cubicBezTo>
                      <a:pt x="643" y="9282"/>
                      <a:pt x="973" y="9327"/>
                      <a:pt x="1142" y="9184"/>
                    </a:cubicBezTo>
                    <a:lnTo>
                      <a:pt x="1142" y="9184"/>
                    </a:lnTo>
                    <a:cubicBezTo>
                      <a:pt x="1090" y="9309"/>
                      <a:pt x="1079" y="9343"/>
                      <a:pt x="1087" y="9343"/>
                    </a:cubicBezTo>
                    <a:cubicBezTo>
                      <a:pt x="1096" y="9343"/>
                      <a:pt x="1134" y="9292"/>
                      <a:pt x="1160" y="9292"/>
                    </a:cubicBezTo>
                    <a:cubicBezTo>
                      <a:pt x="1175" y="9292"/>
                      <a:pt x="1187" y="9309"/>
                      <a:pt x="1187" y="9362"/>
                    </a:cubicBezTo>
                    <a:cubicBezTo>
                      <a:pt x="1178" y="9505"/>
                      <a:pt x="996" y="9561"/>
                      <a:pt x="960" y="9672"/>
                    </a:cubicBezTo>
                    <a:lnTo>
                      <a:pt x="960" y="9672"/>
                    </a:lnTo>
                    <a:cubicBezTo>
                      <a:pt x="976" y="9585"/>
                      <a:pt x="941" y="9529"/>
                      <a:pt x="874" y="9496"/>
                    </a:cubicBezTo>
                    <a:cubicBezTo>
                      <a:pt x="794" y="9550"/>
                      <a:pt x="776" y="9773"/>
                      <a:pt x="776" y="9853"/>
                    </a:cubicBezTo>
                    <a:cubicBezTo>
                      <a:pt x="776" y="9907"/>
                      <a:pt x="205" y="10067"/>
                      <a:pt x="295" y="10165"/>
                    </a:cubicBezTo>
                    <a:cubicBezTo>
                      <a:pt x="298" y="10169"/>
                      <a:pt x="305" y="10171"/>
                      <a:pt x="315" y="10171"/>
                    </a:cubicBezTo>
                    <a:cubicBezTo>
                      <a:pt x="409" y="10171"/>
                      <a:pt x="752" y="10024"/>
                      <a:pt x="854" y="10024"/>
                    </a:cubicBezTo>
                    <a:cubicBezTo>
                      <a:pt x="873" y="10024"/>
                      <a:pt x="883" y="10029"/>
                      <a:pt x="883" y="10040"/>
                    </a:cubicBezTo>
                    <a:cubicBezTo>
                      <a:pt x="883" y="10433"/>
                      <a:pt x="660" y="10335"/>
                      <a:pt x="402" y="10362"/>
                    </a:cubicBezTo>
                    <a:cubicBezTo>
                      <a:pt x="714" y="10504"/>
                      <a:pt x="312" y="10594"/>
                      <a:pt x="357" y="10790"/>
                    </a:cubicBezTo>
                    <a:cubicBezTo>
                      <a:pt x="374" y="10793"/>
                      <a:pt x="389" y="10794"/>
                      <a:pt x="404" y="10794"/>
                    </a:cubicBezTo>
                    <a:cubicBezTo>
                      <a:pt x="518" y="10794"/>
                      <a:pt x="583" y="10705"/>
                      <a:pt x="607" y="10531"/>
                    </a:cubicBezTo>
                    <a:cubicBezTo>
                      <a:pt x="608" y="10530"/>
                      <a:pt x="611" y="10530"/>
                      <a:pt x="615" y="10530"/>
                    </a:cubicBezTo>
                    <a:cubicBezTo>
                      <a:pt x="694" y="10530"/>
                      <a:pt x="1216" y="10708"/>
                      <a:pt x="687" y="10870"/>
                    </a:cubicBezTo>
                    <a:cubicBezTo>
                      <a:pt x="990" y="11048"/>
                      <a:pt x="321" y="11379"/>
                      <a:pt x="321" y="11664"/>
                    </a:cubicBezTo>
                    <a:cubicBezTo>
                      <a:pt x="439" y="11641"/>
                      <a:pt x="512" y="11632"/>
                      <a:pt x="553" y="11632"/>
                    </a:cubicBezTo>
                    <a:cubicBezTo>
                      <a:pt x="718" y="11632"/>
                      <a:pt x="370" y="11780"/>
                      <a:pt x="312" y="11780"/>
                    </a:cubicBezTo>
                    <a:cubicBezTo>
                      <a:pt x="312" y="11952"/>
                      <a:pt x="381" y="12034"/>
                      <a:pt x="468" y="12034"/>
                    </a:cubicBezTo>
                    <a:cubicBezTo>
                      <a:pt x="526" y="12034"/>
                      <a:pt x="591" y="11999"/>
                      <a:pt x="651" y="11932"/>
                    </a:cubicBezTo>
                    <a:lnTo>
                      <a:pt x="651" y="11932"/>
                    </a:lnTo>
                    <a:cubicBezTo>
                      <a:pt x="759" y="11958"/>
                      <a:pt x="580" y="12101"/>
                      <a:pt x="562" y="12137"/>
                    </a:cubicBezTo>
                    <a:cubicBezTo>
                      <a:pt x="557" y="12155"/>
                      <a:pt x="545" y="12162"/>
                      <a:pt x="528" y="12162"/>
                    </a:cubicBezTo>
                    <a:cubicBezTo>
                      <a:pt x="463" y="12162"/>
                      <a:pt x="332" y="12048"/>
                      <a:pt x="304" y="12048"/>
                    </a:cubicBezTo>
                    <a:cubicBezTo>
                      <a:pt x="295" y="12297"/>
                      <a:pt x="196" y="12699"/>
                      <a:pt x="259" y="12949"/>
                    </a:cubicBezTo>
                    <a:cubicBezTo>
                      <a:pt x="316" y="13162"/>
                      <a:pt x="337" y="13196"/>
                      <a:pt x="364" y="13196"/>
                    </a:cubicBezTo>
                    <a:cubicBezTo>
                      <a:pt x="377" y="13196"/>
                      <a:pt x="390" y="13188"/>
                      <a:pt x="410" y="13188"/>
                    </a:cubicBezTo>
                    <a:cubicBezTo>
                      <a:pt x="445" y="13188"/>
                      <a:pt x="499" y="13214"/>
                      <a:pt x="598" y="13359"/>
                    </a:cubicBezTo>
                    <a:cubicBezTo>
                      <a:pt x="579" y="13417"/>
                      <a:pt x="538" y="13436"/>
                      <a:pt x="489" y="13436"/>
                    </a:cubicBezTo>
                    <a:cubicBezTo>
                      <a:pt x="403" y="13436"/>
                      <a:pt x="293" y="13373"/>
                      <a:pt x="241" y="13350"/>
                    </a:cubicBezTo>
                    <a:lnTo>
                      <a:pt x="241" y="13350"/>
                    </a:lnTo>
                    <a:cubicBezTo>
                      <a:pt x="223" y="13680"/>
                      <a:pt x="161" y="13903"/>
                      <a:pt x="286" y="14180"/>
                    </a:cubicBezTo>
                    <a:cubicBezTo>
                      <a:pt x="286" y="14180"/>
                      <a:pt x="714" y="14661"/>
                      <a:pt x="651" y="14679"/>
                    </a:cubicBezTo>
                    <a:cubicBezTo>
                      <a:pt x="553" y="14599"/>
                      <a:pt x="446" y="14537"/>
                      <a:pt x="330" y="14501"/>
                    </a:cubicBezTo>
                    <a:cubicBezTo>
                      <a:pt x="286" y="14519"/>
                      <a:pt x="259" y="14911"/>
                      <a:pt x="268" y="14911"/>
                    </a:cubicBezTo>
                    <a:cubicBezTo>
                      <a:pt x="321" y="14911"/>
                      <a:pt x="803" y="14769"/>
                      <a:pt x="803" y="14769"/>
                    </a:cubicBezTo>
                    <a:lnTo>
                      <a:pt x="803" y="14769"/>
                    </a:lnTo>
                    <a:cubicBezTo>
                      <a:pt x="723" y="14902"/>
                      <a:pt x="625" y="15018"/>
                      <a:pt x="500" y="15116"/>
                    </a:cubicBezTo>
                    <a:cubicBezTo>
                      <a:pt x="481" y="15017"/>
                      <a:pt x="447" y="14965"/>
                      <a:pt x="398" y="14965"/>
                    </a:cubicBezTo>
                    <a:cubicBezTo>
                      <a:pt x="354" y="14965"/>
                      <a:pt x="299" y="15006"/>
                      <a:pt x="232" y="15090"/>
                    </a:cubicBezTo>
                    <a:cubicBezTo>
                      <a:pt x="312" y="15161"/>
                      <a:pt x="411" y="15215"/>
                      <a:pt x="527" y="15241"/>
                    </a:cubicBezTo>
                    <a:cubicBezTo>
                      <a:pt x="504" y="15238"/>
                      <a:pt x="483" y="15236"/>
                      <a:pt x="464" y="15236"/>
                    </a:cubicBezTo>
                    <a:cubicBezTo>
                      <a:pt x="124" y="15236"/>
                      <a:pt x="346" y="15803"/>
                      <a:pt x="312" y="15803"/>
                    </a:cubicBezTo>
                    <a:cubicBezTo>
                      <a:pt x="346" y="15807"/>
                      <a:pt x="379" y="15809"/>
                      <a:pt x="412" y="15809"/>
                    </a:cubicBezTo>
                    <a:cubicBezTo>
                      <a:pt x="459" y="15809"/>
                      <a:pt x="506" y="15805"/>
                      <a:pt x="553" y="15794"/>
                    </a:cubicBezTo>
                    <a:lnTo>
                      <a:pt x="553" y="15794"/>
                    </a:lnTo>
                    <a:cubicBezTo>
                      <a:pt x="500" y="15848"/>
                      <a:pt x="473" y="16303"/>
                      <a:pt x="473" y="16312"/>
                    </a:cubicBezTo>
                    <a:cubicBezTo>
                      <a:pt x="381" y="16197"/>
                      <a:pt x="324" y="16152"/>
                      <a:pt x="294" y="16152"/>
                    </a:cubicBezTo>
                    <a:cubicBezTo>
                      <a:pt x="227" y="16152"/>
                      <a:pt x="284" y="16364"/>
                      <a:pt x="357" y="16517"/>
                    </a:cubicBezTo>
                    <a:cubicBezTo>
                      <a:pt x="423" y="16448"/>
                      <a:pt x="467" y="16415"/>
                      <a:pt x="497" y="16415"/>
                    </a:cubicBezTo>
                    <a:cubicBezTo>
                      <a:pt x="552" y="16415"/>
                      <a:pt x="560" y="16523"/>
                      <a:pt x="571" y="16713"/>
                    </a:cubicBezTo>
                    <a:cubicBezTo>
                      <a:pt x="570" y="16703"/>
                      <a:pt x="561" y="16698"/>
                      <a:pt x="547" y="16698"/>
                    </a:cubicBezTo>
                    <a:cubicBezTo>
                      <a:pt x="481" y="16698"/>
                      <a:pt x="305" y="16806"/>
                      <a:pt x="312" y="16865"/>
                    </a:cubicBezTo>
                    <a:cubicBezTo>
                      <a:pt x="330" y="16981"/>
                      <a:pt x="384" y="17070"/>
                      <a:pt x="420" y="17168"/>
                    </a:cubicBezTo>
                    <a:cubicBezTo>
                      <a:pt x="518" y="17436"/>
                      <a:pt x="821" y="17579"/>
                      <a:pt x="821" y="18016"/>
                    </a:cubicBezTo>
                    <a:cubicBezTo>
                      <a:pt x="821" y="17927"/>
                      <a:pt x="732" y="17846"/>
                      <a:pt x="732" y="17757"/>
                    </a:cubicBezTo>
                    <a:lnTo>
                      <a:pt x="732" y="17846"/>
                    </a:lnTo>
                    <a:cubicBezTo>
                      <a:pt x="732" y="17677"/>
                      <a:pt x="669" y="17543"/>
                      <a:pt x="562" y="17418"/>
                    </a:cubicBezTo>
                    <a:lnTo>
                      <a:pt x="562" y="17418"/>
                    </a:lnTo>
                    <a:cubicBezTo>
                      <a:pt x="509" y="17605"/>
                      <a:pt x="634" y="17837"/>
                      <a:pt x="643" y="18025"/>
                    </a:cubicBezTo>
                    <a:cubicBezTo>
                      <a:pt x="535" y="17980"/>
                      <a:pt x="428" y="17962"/>
                      <a:pt x="312" y="17962"/>
                    </a:cubicBezTo>
                    <a:cubicBezTo>
                      <a:pt x="321" y="18096"/>
                      <a:pt x="625" y="18408"/>
                      <a:pt x="759" y="18426"/>
                    </a:cubicBezTo>
                    <a:cubicBezTo>
                      <a:pt x="763" y="18431"/>
                      <a:pt x="765" y="18433"/>
                      <a:pt x="769" y="18433"/>
                    </a:cubicBezTo>
                    <a:cubicBezTo>
                      <a:pt x="772" y="18433"/>
                      <a:pt x="776" y="18431"/>
                      <a:pt x="785" y="18426"/>
                    </a:cubicBezTo>
                    <a:lnTo>
                      <a:pt x="767" y="18426"/>
                    </a:lnTo>
                    <a:cubicBezTo>
                      <a:pt x="811" y="18409"/>
                      <a:pt x="939" y="18078"/>
                      <a:pt x="1045" y="18078"/>
                    </a:cubicBezTo>
                    <a:cubicBezTo>
                      <a:pt x="1047" y="18078"/>
                      <a:pt x="1050" y="18078"/>
                      <a:pt x="1053" y="18078"/>
                    </a:cubicBezTo>
                    <a:lnTo>
                      <a:pt x="1053" y="18078"/>
                    </a:lnTo>
                    <a:cubicBezTo>
                      <a:pt x="1053" y="18078"/>
                      <a:pt x="1052" y="18078"/>
                      <a:pt x="1052" y="18078"/>
                    </a:cubicBezTo>
                    <a:cubicBezTo>
                      <a:pt x="1003" y="18078"/>
                      <a:pt x="455" y="19087"/>
                      <a:pt x="384" y="19149"/>
                    </a:cubicBezTo>
                    <a:cubicBezTo>
                      <a:pt x="395" y="19140"/>
                      <a:pt x="403" y="19135"/>
                      <a:pt x="408" y="19135"/>
                    </a:cubicBezTo>
                    <a:cubicBezTo>
                      <a:pt x="428" y="19135"/>
                      <a:pt x="405" y="19205"/>
                      <a:pt x="348" y="19354"/>
                    </a:cubicBezTo>
                    <a:cubicBezTo>
                      <a:pt x="358" y="19350"/>
                      <a:pt x="369" y="19348"/>
                      <a:pt x="380" y="19348"/>
                    </a:cubicBezTo>
                    <a:cubicBezTo>
                      <a:pt x="490" y="19348"/>
                      <a:pt x="661" y="19527"/>
                      <a:pt x="588" y="19527"/>
                    </a:cubicBezTo>
                    <a:cubicBezTo>
                      <a:pt x="558" y="19527"/>
                      <a:pt x="485" y="19495"/>
                      <a:pt x="348" y="19407"/>
                    </a:cubicBezTo>
                    <a:lnTo>
                      <a:pt x="348" y="19407"/>
                    </a:lnTo>
                    <a:cubicBezTo>
                      <a:pt x="357" y="19862"/>
                      <a:pt x="330" y="20317"/>
                      <a:pt x="330" y="20772"/>
                    </a:cubicBezTo>
                    <a:cubicBezTo>
                      <a:pt x="687" y="20701"/>
                      <a:pt x="366" y="20647"/>
                      <a:pt x="473" y="20478"/>
                    </a:cubicBezTo>
                    <a:cubicBezTo>
                      <a:pt x="492" y="20447"/>
                      <a:pt x="507" y="20435"/>
                      <a:pt x="518" y="20435"/>
                    </a:cubicBezTo>
                    <a:cubicBezTo>
                      <a:pt x="576" y="20435"/>
                      <a:pt x="531" y="20791"/>
                      <a:pt x="535" y="20791"/>
                    </a:cubicBezTo>
                    <a:cubicBezTo>
                      <a:pt x="535" y="20791"/>
                      <a:pt x="535" y="20791"/>
                      <a:pt x="535" y="20790"/>
                    </a:cubicBezTo>
                    <a:lnTo>
                      <a:pt x="535" y="20790"/>
                    </a:lnTo>
                    <a:cubicBezTo>
                      <a:pt x="455" y="21067"/>
                      <a:pt x="312" y="21272"/>
                      <a:pt x="339" y="21656"/>
                    </a:cubicBezTo>
                    <a:cubicBezTo>
                      <a:pt x="348" y="21647"/>
                      <a:pt x="719" y="21532"/>
                      <a:pt x="696" y="21504"/>
                    </a:cubicBezTo>
                    <a:lnTo>
                      <a:pt x="696" y="21504"/>
                    </a:lnTo>
                    <a:cubicBezTo>
                      <a:pt x="762" y="21579"/>
                      <a:pt x="619" y="21841"/>
                      <a:pt x="479" y="21841"/>
                    </a:cubicBezTo>
                    <a:cubicBezTo>
                      <a:pt x="433" y="21841"/>
                      <a:pt x="386" y="21812"/>
                      <a:pt x="348" y="21736"/>
                    </a:cubicBezTo>
                    <a:lnTo>
                      <a:pt x="348" y="21736"/>
                    </a:lnTo>
                    <a:cubicBezTo>
                      <a:pt x="348" y="21827"/>
                      <a:pt x="333" y="22215"/>
                      <a:pt x="498" y="22215"/>
                    </a:cubicBezTo>
                    <a:cubicBezTo>
                      <a:pt x="509" y="22215"/>
                      <a:pt x="522" y="22213"/>
                      <a:pt x="535" y="22209"/>
                    </a:cubicBezTo>
                    <a:cubicBezTo>
                      <a:pt x="553" y="22102"/>
                      <a:pt x="553" y="22003"/>
                      <a:pt x="553" y="21905"/>
                    </a:cubicBezTo>
                    <a:cubicBezTo>
                      <a:pt x="554" y="21904"/>
                      <a:pt x="555" y="21903"/>
                      <a:pt x="557" y="21903"/>
                    </a:cubicBezTo>
                    <a:cubicBezTo>
                      <a:pt x="595" y="21903"/>
                      <a:pt x="908" y="22138"/>
                      <a:pt x="857" y="22146"/>
                    </a:cubicBezTo>
                    <a:cubicBezTo>
                      <a:pt x="785" y="22164"/>
                      <a:pt x="1062" y="22235"/>
                      <a:pt x="1071" y="22235"/>
                    </a:cubicBezTo>
                    <a:cubicBezTo>
                      <a:pt x="1097" y="22235"/>
                      <a:pt x="1156" y="22003"/>
                      <a:pt x="1216" y="22003"/>
                    </a:cubicBezTo>
                    <a:cubicBezTo>
                      <a:pt x="1218" y="22003"/>
                      <a:pt x="1220" y="22003"/>
                      <a:pt x="1222" y="22003"/>
                    </a:cubicBezTo>
                    <a:cubicBezTo>
                      <a:pt x="1261" y="22071"/>
                      <a:pt x="1293" y="22097"/>
                      <a:pt x="1323" y="22097"/>
                    </a:cubicBezTo>
                    <a:cubicBezTo>
                      <a:pt x="1426" y="22097"/>
                      <a:pt x="1500" y="21787"/>
                      <a:pt x="1699" y="21787"/>
                    </a:cubicBezTo>
                    <a:cubicBezTo>
                      <a:pt x="1710" y="21787"/>
                      <a:pt x="1720" y="21788"/>
                      <a:pt x="1731" y="21789"/>
                    </a:cubicBezTo>
                    <a:cubicBezTo>
                      <a:pt x="1922" y="21815"/>
                      <a:pt x="856" y="22549"/>
                      <a:pt x="772" y="22549"/>
                    </a:cubicBezTo>
                    <a:cubicBezTo>
                      <a:pt x="770" y="22549"/>
                      <a:pt x="768" y="22549"/>
                      <a:pt x="768" y="22548"/>
                    </a:cubicBezTo>
                    <a:lnTo>
                      <a:pt x="768" y="22548"/>
                    </a:lnTo>
                    <a:cubicBezTo>
                      <a:pt x="788" y="22579"/>
                      <a:pt x="810" y="22590"/>
                      <a:pt x="835" y="22590"/>
                    </a:cubicBezTo>
                    <a:cubicBezTo>
                      <a:pt x="910" y="22590"/>
                      <a:pt x="1001" y="22482"/>
                      <a:pt x="1071" y="22482"/>
                    </a:cubicBezTo>
                    <a:cubicBezTo>
                      <a:pt x="1091" y="22482"/>
                      <a:pt x="1109" y="22490"/>
                      <a:pt x="1124" y="22512"/>
                    </a:cubicBezTo>
                    <a:cubicBezTo>
                      <a:pt x="1117" y="22503"/>
                      <a:pt x="1109" y="22499"/>
                      <a:pt x="1100" y="22499"/>
                    </a:cubicBezTo>
                    <a:cubicBezTo>
                      <a:pt x="990" y="22499"/>
                      <a:pt x="754" y="23117"/>
                      <a:pt x="951" y="23117"/>
                    </a:cubicBezTo>
                    <a:cubicBezTo>
                      <a:pt x="962" y="23117"/>
                      <a:pt x="976" y="23114"/>
                      <a:pt x="990" y="23110"/>
                    </a:cubicBezTo>
                    <a:lnTo>
                      <a:pt x="990" y="23110"/>
                    </a:lnTo>
                    <a:cubicBezTo>
                      <a:pt x="937" y="23190"/>
                      <a:pt x="874" y="23261"/>
                      <a:pt x="812" y="23333"/>
                    </a:cubicBezTo>
                    <a:cubicBezTo>
                      <a:pt x="809" y="23335"/>
                      <a:pt x="808" y="23336"/>
                      <a:pt x="807" y="23336"/>
                    </a:cubicBezTo>
                    <a:cubicBezTo>
                      <a:pt x="789" y="23336"/>
                      <a:pt x="957" y="23073"/>
                      <a:pt x="839" y="23065"/>
                    </a:cubicBezTo>
                    <a:cubicBezTo>
                      <a:pt x="750" y="23065"/>
                      <a:pt x="634" y="23422"/>
                      <a:pt x="634" y="23458"/>
                    </a:cubicBezTo>
                    <a:cubicBezTo>
                      <a:pt x="636" y="23538"/>
                      <a:pt x="654" y="23564"/>
                      <a:pt x="678" y="23564"/>
                    </a:cubicBezTo>
                    <a:cubicBezTo>
                      <a:pt x="721" y="23564"/>
                      <a:pt x="783" y="23478"/>
                      <a:pt x="804" y="23478"/>
                    </a:cubicBezTo>
                    <a:cubicBezTo>
                      <a:pt x="817" y="23478"/>
                      <a:pt x="813" y="23513"/>
                      <a:pt x="776" y="23627"/>
                    </a:cubicBezTo>
                    <a:cubicBezTo>
                      <a:pt x="928" y="23627"/>
                      <a:pt x="1124" y="23074"/>
                      <a:pt x="1071" y="22869"/>
                    </a:cubicBezTo>
                    <a:cubicBezTo>
                      <a:pt x="1071" y="22868"/>
                      <a:pt x="1074" y="22868"/>
                      <a:pt x="1078" y="22868"/>
                    </a:cubicBezTo>
                    <a:cubicBezTo>
                      <a:pt x="1126" y="22868"/>
                      <a:pt x="1393" y="22913"/>
                      <a:pt x="1410" y="22913"/>
                    </a:cubicBezTo>
                    <a:cubicBezTo>
                      <a:pt x="1329" y="23056"/>
                      <a:pt x="1329" y="23591"/>
                      <a:pt x="1329" y="23761"/>
                    </a:cubicBezTo>
                    <a:cubicBezTo>
                      <a:pt x="1321" y="23877"/>
                      <a:pt x="1178" y="23805"/>
                      <a:pt x="1258" y="24037"/>
                    </a:cubicBezTo>
                    <a:cubicBezTo>
                      <a:pt x="1267" y="24046"/>
                      <a:pt x="1499" y="24296"/>
                      <a:pt x="1499" y="24305"/>
                    </a:cubicBezTo>
                    <a:cubicBezTo>
                      <a:pt x="1499" y="24599"/>
                      <a:pt x="1053" y="24466"/>
                      <a:pt x="1053" y="24707"/>
                    </a:cubicBezTo>
                    <a:cubicBezTo>
                      <a:pt x="1053" y="24734"/>
                      <a:pt x="1103" y="24742"/>
                      <a:pt x="1167" y="24742"/>
                    </a:cubicBezTo>
                    <a:cubicBezTo>
                      <a:pt x="1246" y="24742"/>
                      <a:pt x="1345" y="24730"/>
                      <a:pt x="1392" y="24730"/>
                    </a:cubicBezTo>
                    <a:cubicBezTo>
                      <a:pt x="1406" y="24730"/>
                      <a:pt x="1415" y="24731"/>
                      <a:pt x="1419" y="24733"/>
                    </a:cubicBezTo>
                    <a:cubicBezTo>
                      <a:pt x="1544" y="24805"/>
                      <a:pt x="1205" y="24903"/>
                      <a:pt x="1169" y="24930"/>
                    </a:cubicBezTo>
                    <a:cubicBezTo>
                      <a:pt x="1133" y="24953"/>
                      <a:pt x="1109" y="24965"/>
                      <a:pt x="1092" y="24965"/>
                    </a:cubicBezTo>
                    <a:cubicBezTo>
                      <a:pt x="1084" y="24965"/>
                      <a:pt x="1077" y="24962"/>
                      <a:pt x="1071" y="24956"/>
                    </a:cubicBezTo>
                    <a:cubicBezTo>
                      <a:pt x="1055" y="25178"/>
                      <a:pt x="856" y="25527"/>
                      <a:pt x="780" y="25527"/>
                    </a:cubicBezTo>
                    <a:cubicBezTo>
                      <a:pt x="771" y="25527"/>
                      <a:pt x="763" y="25521"/>
                      <a:pt x="759" y="25509"/>
                    </a:cubicBezTo>
                    <a:lnTo>
                      <a:pt x="759" y="25509"/>
                    </a:lnTo>
                    <a:cubicBezTo>
                      <a:pt x="785" y="25581"/>
                      <a:pt x="1008" y="25697"/>
                      <a:pt x="1080" y="25724"/>
                    </a:cubicBezTo>
                    <a:cubicBezTo>
                      <a:pt x="759" y="25866"/>
                      <a:pt x="339" y="26134"/>
                      <a:pt x="366" y="26544"/>
                    </a:cubicBezTo>
                    <a:cubicBezTo>
                      <a:pt x="375" y="26678"/>
                      <a:pt x="750" y="27053"/>
                      <a:pt x="714" y="27080"/>
                    </a:cubicBezTo>
                    <a:cubicBezTo>
                      <a:pt x="795" y="27250"/>
                      <a:pt x="560" y="27765"/>
                      <a:pt x="329" y="27765"/>
                    </a:cubicBezTo>
                    <a:cubicBezTo>
                      <a:pt x="305" y="27765"/>
                      <a:pt x="282" y="27760"/>
                      <a:pt x="259" y="27749"/>
                    </a:cubicBezTo>
                    <a:lnTo>
                      <a:pt x="259" y="27749"/>
                    </a:lnTo>
                    <a:cubicBezTo>
                      <a:pt x="268" y="28007"/>
                      <a:pt x="304" y="28266"/>
                      <a:pt x="428" y="28498"/>
                    </a:cubicBezTo>
                    <a:cubicBezTo>
                      <a:pt x="437" y="28489"/>
                      <a:pt x="752" y="28242"/>
                      <a:pt x="767" y="28239"/>
                    </a:cubicBezTo>
                    <a:lnTo>
                      <a:pt x="767" y="28239"/>
                    </a:ln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cubicBezTo>
                      <a:pt x="767" y="28239"/>
                      <a:pt x="767" y="28239"/>
                      <a:pt x="767" y="28239"/>
                    </a:cubicBezTo>
                    <a:lnTo>
                      <a:pt x="767" y="28239"/>
                    </a:lnTo>
                    <a:cubicBezTo>
                      <a:pt x="595" y="28178"/>
                      <a:pt x="589" y="28045"/>
                      <a:pt x="686" y="28045"/>
                    </a:cubicBezTo>
                    <a:cubicBezTo>
                      <a:pt x="745" y="28045"/>
                      <a:pt x="842" y="28094"/>
                      <a:pt x="964" y="28239"/>
                    </a:cubicBezTo>
                    <a:cubicBezTo>
                      <a:pt x="1031" y="28315"/>
                      <a:pt x="1122" y="28797"/>
                      <a:pt x="1245" y="28797"/>
                    </a:cubicBezTo>
                    <a:cubicBezTo>
                      <a:pt x="1252" y="28797"/>
                      <a:pt x="1260" y="28796"/>
                      <a:pt x="1267" y="28792"/>
                    </a:cubicBezTo>
                    <a:cubicBezTo>
                      <a:pt x="1303" y="28730"/>
                      <a:pt x="1294" y="28667"/>
                      <a:pt x="1258" y="28605"/>
                    </a:cubicBezTo>
                    <a:lnTo>
                      <a:pt x="1258" y="28605"/>
                    </a:lnTo>
                    <a:cubicBezTo>
                      <a:pt x="1664" y="28917"/>
                      <a:pt x="1217" y="29031"/>
                      <a:pt x="1092" y="29031"/>
                    </a:cubicBezTo>
                    <a:cubicBezTo>
                      <a:pt x="1074" y="29031"/>
                      <a:pt x="1063" y="29029"/>
                      <a:pt x="1062" y="29024"/>
                    </a:cubicBezTo>
                    <a:cubicBezTo>
                      <a:pt x="1026" y="29122"/>
                      <a:pt x="990" y="29221"/>
                      <a:pt x="946" y="29319"/>
                    </a:cubicBezTo>
                    <a:cubicBezTo>
                      <a:pt x="946" y="29319"/>
                      <a:pt x="1196" y="29408"/>
                      <a:pt x="1196" y="29408"/>
                    </a:cubicBezTo>
                    <a:cubicBezTo>
                      <a:pt x="1178" y="29417"/>
                      <a:pt x="874" y="29622"/>
                      <a:pt x="919" y="29649"/>
                    </a:cubicBezTo>
                    <a:cubicBezTo>
                      <a:pt x="759" y="29586"/>
                      <a:pt x="776" y="29087"/>
                      <a:pt x="651" y="29087"/>
                    </a:cubicBezTo>
                    <a:cubicBezTo>
                      <a:pt x="705" y="29087"/>
                      <a:pt x="669" y="29684"/>
                      <a:pt x="669" y="29747"/>
                    </a:cubicBezTo>
                    <a:cubicBezTo>
                      <a:pt x="668" y="29737"/>
                      <a:pt x="662" y="29733"/>
                      <a:pt x="652" y="29733"/>
                    </a:cubicBezTo>
                    <a:cubicBezTo>
                      <a:pt x="589" y="29733"/>
                      <a:pt x="385" y="29904"/>
                      <a:pt x="393" y="29997"/>
                    </a:cubicBezTo>
                    <a:cubicBezTo>
                      <a:pt x="394" y="30009"/>
                      <a:pt x="402" y="30015"/>
                      <a:pt x="415" y="30015"/>
                    </a:cubicBezTo>
                    <a:cubicBezTo>
                      <a:pt x="510" y="30015"/>
                      <a:pt x="893" y="29719"/>
                      <a:pt x="998" y="29719"/>
                    </a:cubicBezTo>
                    <a:cubicBezTo>
                      <a:pt x="1002" y="29719"/>
                      <a:pt x="1005" y="29719"/>
                      <a:pt x="1008" y="29720"/>
                    </a:cubicBezTo>
                    <a:cubicBezTo>
                      <a:pt x="1213" y="29765"/>
                      <a:pt x="696" y="30104"/>
                      <a:pt x="687" y="30113"/>
                    </a:cubicBezTo>
                    <a:cubicBezTo>
                      <a:pt x="643" y="30246"/>
                      <a:pt x="928" y="30452"/>
                      <a:pt x="714" y="30585"/>
                    </a:cubicBezTo>
                    <a:cubicBezTo>
                      <a:pt x="714" y="30586"/>
                      <a:pt x="714" y="30586"/>
                      <a:pt x="713" y="30586"/>
                    </a:cubicBezTo>
                    <a:cubicBezTo>
                      <a:pt x="699" y="30586"/>
                      <a:pt x="580" y="30335"/>
                      <a:pt x="503" y="30335"/>
                    </a:cubicBezTo>
                    <a:cubicBezTo>
                      <a:pt x="463" y="30335"/>
                      <a:pt x="434" y="30402"/>
                      <a:pt x="437" y="30603"/>
                    </a:cubicBezTo>
                    <a:cubicBezTo>
                      <a:pt x="489" y="30558"/>
                      <a:pt x="531" y="30538"/>
                      <a:pt x="566" y="30538"/>
                    </a:cubicBezTo>
                    <a:cubicBezTo>
                      <a:pt x="777" y="30538"/>
                      <a:pt x="687" y="31292"/>
                      <a:pt x="731" y="31317"/>
                    </a:cubicBezTo>
                    <a:lnTo>
                      <a:pt x="731" y="31317"/>
                    </a:lnTo>
                    <a:cubicBezTo>
                      <a:pt x="669" y="31289"/>
                      <a:pt x="616" y="31112"/>
                      <a:pt x="580" y="31112"/>
                    </a:cubicBezTo>
                    <a:cubicBezTo>
                      <a:pt x="580" y="31121"/>
                      <a:pt x="580" y="31139"/>
                      <a:pt x="580" y="31156"/>
                    </a:cubicBezTo>
                    <a:cubicBezTo>
                      <a:pt x="568" y="31135"/>
                      <a:pt x="555" y="31124"/>
                      <a:pt x="543" y="31124"/>
                    </a:cubicBezTo>
                    <a:cubicBezTo>
                      <a:pt x="519" y="31124"/>
                      <a:pt x="496" y="31161"/>
                      <a:pt x="473" y="31237"/>
                    </a:cubicBezTo>
                    <a:cubicBezTo>
                      <a:pt x="473" y="31272"/>
                      <a:pt x="428" y="32084"/>
                      <a:pt x="446" y="32111"/>
                    </a:cubicBezTo>
                    <a:cubicBezTo>
                      <a:pt x="651" y="32102"/>
                      <a:pt x="830" y="31665"/>
                      <a:pt x="1062" y="31629"/>
                    </a:cubicBezTo>
                    <a:cubicBezTo>
                      <a:pt x="1098" y="31624"/>
                      <a:pt x="1131" y="31621"/>
                      <a:pt x="1160" y="31621"/>
                    </a:cubicBezTo>
                    <a:cubicBezTo>
                      <a:pt x="1470" y="31621"/>
                      <a:pt x="1353" y="31907"/>
                      <a:pt x="1026" y="32013"/>
                    </a:cubicBezTo>
                    <a:cubicBezTo>
                      <a:pt x="1097" y="32120"/>
                      <a:pt x="1115" y="32156"/>
                      <a:pt x="1101" y="32156"/>
                    </a:cubicBezTo>
                    <a:cubicBezTo>
                      <a:pt x="1074" y="32156"/>
                      <a:pt x="921" y="32012"/>
                      <a:pt x="820" y="32012"/>
                    </a:cubicBezTo>
                    <a:cubicBezTo>
                      <a:pt x="800" y="32012"/>
                      <a:pt x="782" y="32017"/>
                      <a:pt x="767" y="32031"/>
                    </a:cubicBezTo>
                    <a:cubicBezTo>
                      <a:pt x="553" y="32236"/>
                      <a:pt x="723" y="32164"/>
                      <a:pt x="723" y="32379"/>
                    </a:cubicBezTo>
                    <a:cubicBezTo>
                      <a:pt x="700" y="32341"/>
                      <a:pt x="692" y="32317"/>
                      <a:pt x="689" y="32317"/>
                    </a:cubicBezTo>
                    <a:lnTo>
                      <a:pt x="689" y="32317"/>
                    </a:lnTo>
                    <a:cubicBezTo>
                      <a:pt x="686" y="32317"/>
                      <a:pt x="692" y="32360"/>
                      <a:pt x="687" y="32468"/>
                    </a:cubicBezTo>
                    <a:cubicBezTo>
                      <a:pt x="678" y="32361"/>
                      <a:pt x="663" y="32324"/>
                      <a:pt x="643" y="32324"/>
                    </a:cubicBezTo>
                    <a:cubicBezTo>
                      <a:pt x="606" y="32324"/>
                      <a:pt x="553" y="32462"/>
                      <a:pt x="500" y="32503"/>
                    </a:cubicBezTo>
                    <a:cubicBezTo>
                      <a:pt x="290" y="32657"/>
                      <a:pt x="396" y="32790"/>
                      <a:pt x="352" y="32790"/>
                    </a:cubicBezTo>
                    <a:cubicBezTo>
                      <a:pt x="332" y="32790"/>
                      <a:pt x="282" y="32763"/>
                      <a:pt x="161" y="32700"/>
                    </a:cubicBezTo>
                    <a:lnTo>
                      <a:pt x="161" y="32700"/>
                    </a:lnTo>
                    <a:cubicBezTo>
                      <a:pt x="179" y="32923"/>
                      <a:pt x="330" y="33101"/>
                      <a:pt x="321" y="33333"/>
                    </a:cubicBezTo>
                    <a:cubicBezTo>
                      <a:pt x="250" y="33244"/>
                      <a:pt x="205" y="33146"/>
                      <a:pt x="179" y="33048"/>
                    </a:cubicBezTo>
                    <a:lnTo>
                      <a:pt x="179" y="33048"/>
                    </a:lnTo>
                    <a:cubicBezTo>
                      <a:pt x="182" y="33359"/>
                      <a:pt x="209" y="33450"/>
                      <a:pt x="256" y="33450"/>
                    </a:cubicBezTo>
                    <a:cubicBezTo>
                      <a:pt x="324" y="33450"/>
                      <a:pt x="434" y="33265"/>
                      <a:pt x="581" y="33265"/>
                    </a:cubicBezTo>
                    <a:cubicBezTo>
                      <a:pt x="609" y="33265"/>
                      <a:pt x="639" y="33272"/>
                      <a:pt x="669" y="33289"/>
                    </a:cubicBezTo>
                    <a:cubicBezTo>
                      <a:pt x="973" y="33449"/>
                      <a:pt x="1080" y="33601"/>
                      <a:pt x="732" y="33842"/>
                    </a:cubicBezTo>
                    <a:cubicBezTo>
                      <a:pt x="767" y="33815"/>
                      <a:pt x="732" y="33529"/>
                      <a:pt x="705" y="33503"/>
                    </a:cubicBezTo>
                    <a:cubicBezTo>
                      <a:pt x="698" y="33496"/>
                      <a:pt x="691" y="33493"/>
                      <a:pt x="683" y="33493"/>
                    </a:cubicBezTo>
                    <a:cubicBezTo>
                      <a:pt x="576" y="33493"/>
                      <a:pt x="374" y="34067"/>
                      <a:pt x="366" y="34100"/>
                    </a:cubicBezTo>
                    <a:cubicBezTo>
                      <a:pt x="391" y="34033"/>
                      <a:pt x="555" y="33957"/>
                      <a:pt x="640" y="33957"/>
                    </a:cubicBezTo>
                    <a:cubicBezTo>
                      <a:pt x="679" y="33957"/>
                      <a:pt x="701" y="33972"/>
                      <a:pt x="687" y="34011"/>
                    </a:cubicBezTo>
                    <a:cubicBezTo>
                      <a:pt x="660" y="34091"/>
                      <a:pt x="455" y="34127"/>
                      <a:pt x="402" y="34190"/>
                    </a:cubicBezTo>
                    <a:cubicBezTo>
                      <a:pt x="419" y="34254"/>
                      <a:pt x="460" y="34288"/>
                      <a:pt x="525" y="34288"/>
                    </a:cubicBezTo>
                    <a:cubicBezTo>
                      <a:pt x="558" y="34288"/>
                      <a:pt x="597" y="34279"/>
                      <a:pt x="643" y="34261"/>
                    </a:cubicBezTo>
                    <a:lnTo>
                      <a:pt x="643" y="34261"/>
                    </a:lnTo>
                    <a:cubicBezTo>
                      <a:pt x="643" y="34323"/>
                      <a:pt x="625" y="34386"/>
                      <a:pt x="589" y="34448"/>
                    </a:cubicBezTo>
                    <a:cubicBezTo>
                      <a:pt x="640" y="34467"/>
                      <a:pt x="679" y="34475"/>
                      <a:pt x="709" y="34475"/>
                    </a:cubicBezTo>
                    <a:cubicBezTo>
                      <a:pt x="910" y="34475"/>
                      <a:pt x="705" y="34105"/>
                      <a:pt x="946" y="33958"/>
                    </a:cubicBezTo>
                    <a:lnTo>
                      <a:pt x="946" y="33958"/>
                    </a:lnTo>
                    <a:cubicBezTo>
                      <a:pt x="944" y="33967"/>
                      <a:pt x="911" y="34413"/>
                      <a:pt x="928" y="34439"/>
                    </a:cubicBezTo>
                    <a:cubicBezTo>
                      <a:pt x="1026" y="34796"/>
                      <a:pt x="750" y="34609"/>
                      <a:pt x="1089" y="34814"/>
                    </a:cubicBezTo>
                    <a:cubicBezTo>
                      <a:pt x="1042" y="34891"/>
                      <a:pt x="986" y="34920"/>
                      <a:pt x="926" y="34920"/>
                    </a:cubicBezTo>
                    <a:cubicBezTo>
                      <a:pt x="720" y="34920"/>
                      <a:pt x="460" y="34570"/>
                      <a:pt x="309" y="34570"/>
                    </a:cubicBezTo>
                    <a:cubicBezTo>
                      <a:pt x="278" y="34570"/>
                      <a:pt x="252" y="34584"/>
                      <a:pt x="232" y="34618"/>
                    </a:cubicBezTo>
                    <a:cubicBezTo>
                      <a:pt x="1115" y="35010"/>
                      <a:pt x="0" y="34671"/>
                      <a:pt x="250" y="35001"/>
                    </a:cubicBezTo>
                    <a:cubicBezTo>
                      <a:pt x="348" y="35126"/>
                      <a:pt x="732" y="35198"/>
                      <a:pt x="759" y="35340"/>
                    </a:cubicBezTo>
                    <a:cubicBezTo>
                      <a:pt x="705" y="35474"/>
                      <a:pt x="598" y="35554"/>
                      <a:pt x="446" y="35590"/>
                    </a:cubicBezTo>
                    <a:cubicBezTo>
                      <a:pt x="531" y="35618"/>
                      <a:pt x="613" y="35632"/>
                      <a:pt x="695" y="35632"/>
                    </a:cubicBezTo>
                    <a:cubicBezTo>
                      <a:pt x="796" y="35632"/>
                      <a:pt x="896" y="35612"/>
                      <a:pt x="999" y="35572"/>
                    </a:cubicBezTo>
                    <a:cubicBezTo>
                      <a:pt x="1016" y="35573"/>
                      <a:pt x="1031" y="35573"/>
                      <a:pt x="1046" y="35573"/>
                    </a:cubicBezTo>
                    <a:cubicBezTo>
                      <a:pt x="1265" y="35573"/>
                      <a:pt x="1312" y="35511"/>
                      <a:pt x="1187" y="35394"/>
                    </a:cubicBezTo>
                    <a:cubicBezTo>
                      <a:pt x="1271" y="35372"/>
                      <a:pt x="1363" y="35372"/>
                      <a:pt x="1455" y="35372"/>
                    </a:cubicBezTo>
                    <a:cubicBezTo>
                      <a:pt x="1548" y="35372"/>
                      <a:pt x="1642" y="35372"/>
                      <a:pt x="1731" y="35349"/>
                    </a:cubicBezTo>
                    <a:lnTo>
                      <a:pt x="1731" y="35349"/>
                    </a:lnTo>
                    <a:cubicBezTo>
                      <a:pt x="1570" y="35394"/>
                      <a:pt x="1428" y="35430"/>
                      <a:pt x="1401" y="35626"/>
                    </a:cubicBezTo>
                    <a:cubicBezTo>
                      <a:pt x="1410" y="35628"/>
                      <a:pt x="1418" y="35629"/>
                      <a:pt x="1428" y="35629"/>
                    </a:cubicBezTo>
                    <a:cubicBezTo>
                      <a:pt x="1542" y="35629"/>
                      <a:pt x="1679" y="35457"/>
                      <a:pt x="1763" y="35457"/>
                    </a:cubicBezTo>
                    <a:cubicBezTo>
                      <a:pt x="1800" y="35457"/>
                      <a:pt x="1828" y="35491"/>
                      <a:pt x="1838" y="35590"/>
                    </a:cubicBezTo>
                    <a:cubicBezTo>
                      <a:pt x="1615" y="35769"/>
                      <a:pt x="1704" y="35902"/>
                      <a:pt x="1329" y="35902"/>
                    </a:cubicBezTo>
                    <a:cubicBezTo>
                      <a:pt x="1412" y="35952"/>
                      <a:pt x="1489" y="35972"/>
                      <a:pt x="1562" y="35972"/>
                    </a:cubicBezTo>
                    <a:cubicBezTo>
                      <a:pt x="1906" y="35972"/>
                      <a:pt x="2159" y="35516"/>
                      <a:pt x="2481" y="35516"/>
                    </a:cubicBezTo>
                    <a:cubicBezTo>
                      <a:pt x="2510" y="35516"/>
                      <a:pt x="2539" y="35520"/>
                      <a:pt x="2569" y="35528"/>
                    </a:cubicBezTo>
                    <a:cubicBezTo>
                      <a:pt x="2556" y="35525"/>
                      <a:pt x="2544" y="35524"/>
                      <a:pt x="2532" y="35524"/>
                    </a:cubicBezTo>
                    <a:cubicBezTo>
                      <a:pt x="2504" y="35524"/>
                      <a:pt x="2479" y="35530"/>
                      <a:pt x="2453" y="35537"/>
                    </a:cubicBezTo>
                    <a:lnTo>
                      <a:pt x="2605" y="35537"/>
                    </a:lnTo>
                    <a:cubicBezTo>
                      <a:pt x="2614" y="35537"/>
                      <a:pt x="2623" y="35537"/>
                      <a:pt x="2623" y="35546"/>
                    </a:cubicBezTo>
                    <a:cubicBezTo>
                      <a:pt x="2807" y="35622"/>
                      <a:pt x="2912" y="35929"/>
                      <a:pt x="2677" y="35929"/>
                    </a:cubicBezTo>
                    <a:cubicBezTo>
                      <a:pt x="2639" y="35929"/>
                      <a:pt x="2592" y="35921"/>
                      <a:pt x="2534" y="35902"/>
                    </a:cubicBezTo>
                    <a:lnTo>
                      <a:pt x="2534" y="35902"/>
                    </a:lnTo>
                    <a:cubicBezTo>
                      <a:pt x="2702" y="36033"/>
                      <a:pt x="2866" y="36085"/>
                      <a:pt x="3027" y="36085"/>
                    </a:cubicBezTo>
                    <a:cubicBezTo>
                      <a:pt x="3589" y="36085"/>
                      <a:pt x="4113" y="35454"/>
                      <a:pt x="4675" y="35385"/>
                    </a:cubicBezTo>
                    <a:lnTo>
                      <a:pt x="4675" y="35385"/>
                    </a:lnTo>
                    <a:cubicBezTo>
                      <a:pt x="4612" y="35510"/>
                      <a:pt x="4523" y="35626"/>
                      <a:pt x="4425" y="35724"/>
                    </a:cubicBezTo>
                    <a:cubicBezTo>
                      <a:pt x="4889" y="35911"/>
                      <a:pt x="5389" y="36009"/>
                      <a:pt x="5870" y="36134"/>
                    </a:cubicBezTo>
                    <a:cubicBezTo>
                      <a:pt x="5897" y="36082"/>
                      <a:pt x="5966" y="35743"/>
                      <a:pt x="5926" y="35682"/>
                    </a:cubicBezTo>
                    <a:lnTo>
                      <a:pt x="5926" y="35682"/>
                    </a:lnTo>
                    <a:cubicBezTo>
                      <a:pt x="6120" y="35941"/>
                      <a:pt x="6252" y="36022"/>
                      <a:pt x="6395" y="36022"/>
                    </a:cubicBezTo>
                    <a:cubicBezTo>
                      <a:pt x="6539" y="36022"/>
                      <a:pt x="6694" y="35938"/>
                      <a:pt x="6932" y="35876"/>
                    </a:cubicBezTo>
                    <a:cubicBezTo>
                      <a:pt x="7098" y="35832"/>
                      <a:pt x="7222" y="35812"/>
                      <a:pt x="7337" y="35812"/>
                    </a:cubicBezTo>
                    <a:cubicBezTo>
                      <a:pt x="7505" y="35812"/>
                      <a:pt x="7653" y="35855"/>
                      <a:pt x="7886" y="35929"/>
                    </a:cubicBezTo>
                    <a:cubicBezTo>
                      <a:pt x="8143" y="36018"/>
                      <a:pt x="8348" y="36164"/>
                      <a:pt x="8561" y="36164"/>
                    </a:cubicBezTo>
                    <a:cubicBezTo>
                      <a:pt x="8688" y="36164"/>
                      <a:pt x="8819" y="36112"/>
                      <a:pt x="8966" y="35965"/>
                    </a:cubicBezTo>
                    <a:cubicBezTo>
                      <a:pt x="9225" y="35706"/>
                      <a:pt x="9135" y="35242"/>
                      <a:pt x="9483" y="35037"/>
                    </a:cubicBezTo>
                    <a:lnTo>
                      <a:pt x="9483" y="35037"/>
                    </a:lnTo>
                    <a:cubicBezTo>
                      <a:pt x="9483" y="35358"/>
                      <a:pt x="9269" y="35626"/>
                      <a:pt x="9135" y="35902"/>
                    </a:cubicBezTo>
                    <a:cubicBezTo>
                      <a:pt x="9367" y="35956"/>
                      <a:pt x="9608" y="36000"/>
                      <a:pt x="9840" y="36045"/>
                    </a:cubicBezTo>
                    <a:cubicBezTo>
                      <a:pt x="9865" y="35881"/>
                      <a:pt x="9775" y="35766"/>
                      <a:pt x="9823" y="35766"/>
                    </a:cubicBezTo>
                    <a:cubicBezTo>
                      <a:pt x="9843" y="35766"/>
                      <a:pt x="9887" y="35786"/>
                      <a:pt x="9974" y="35831"/>
                    </a:cubicBezTo>
                    <a:cubicBezTo>
                      <a:pt x="9982" y="35823"/>
                      <a:pt x="10076" y="35441"/>
                      <a:pt x="10132" y="35441"/>
                    </a:cubicBezTo>
                    <a:cubicBezTo>
                      <a:pt x="10136" y="35441"/>
                      <a:pt x="10140" y="35443"/>
                      <a:pt x="10143" y="35447"/>
                    </a:cubicBezTo>
                    <a:cubicBezTo>
                      <a:pt x="10176" y="35658"/>
                      <a:pt x="10253" y="35718"/>
                      <a:pt x="10357" y="35718"/>
                    </a:cubicBezTo>
                    <a:cubicBezTo>
                      <a:pt x="10495" y="35718"/>
                      <a:pt x="10681" y="35612"/>
                      <a:pt x="10874" y="35612"/>
                    </a:cubicBezTo>
                    <a:cubicBezTo>
                      <a:pt x="10937" y="35612"/>
                      <a:pt x="11000" y="35623"/>
                      <a:pt x="11062" y="35653"/>
                    </a:cubicBezTo>
                    <a:cubicBezTo>
                      <a:pt x="11348" y="35777"/>
                      <a:pt x="11366" y="36116"/>
                      <a:pt x="11669" y="36206"/>
                    </a:cubicBezTo>
                    <a:cubicBezTo>
                      <a:pt x="11733" y="36228"/>
                      <a:pt x="11976" y="36237"/>
                      <a:pt x="12238" y="36237"/>
                    </a:cubicBezTo>
                    <a:cubicBezTo>
                      <a:pt x="12597" y="36237"/>
                      <a:pt x="12994" y="36221"/>
                      <a:pt x="13025" y="36206"/>
                    </a:cubicBezTo>
                    <a:cubicBezTo>
                      <a:pt x="12980" y="36134"/>
                      <a:pt x="12945" y="36063"/>
                      <a:pt x="12900" y="35992"/>
                    </a:cubicBezTo>
                    <a:lnTo>
                      <a:pt x="12900" y="35992"/>
                    </a:lnTo>
                    <a:cubicBezTo>
                      <a:pt x="13115" y="36114"/>
                      <a:pt x="13534" y="36204"/>
                      <a:pt x="13829" y="36204"/>
                    </a:cubicBezTo>
                    <a:cubicBezTo>
                      <a:pt x="13877" y="36204"/>
                      <a:pt x="13922" y="36202"/>
                      <a:pt x="13962" y="36197"/>
                    </a:cubicBezTo>
                    <a:cubicBezTo>
                      <a:pt x="14091" y="36179"/>
                      <a:pt x="14413" y="35970"/>
                      <a:pt x="14558" y="35970"/>
                    </a:cubicBezTo>
                    <a:cubicBezTo>
                      <a:pt x="14633" y="35970"/>
                      <a:pt x="14661" y="36025"/>
                      <a:pt x="14595" y="36188"/>
                    </a:cubicBezTo>
                    <a:cubicBezTo>
                      <a:pt x="14684" y="36152"/>
                      <a:pt x="14765" y="36099"/>
                      <a:pt x="14827" y="36027"/>
                    </a:cubicBezTo>
                    <a:cubicBezTo>
                      <a:pt x="14961" y="36090"/>
                      <a:pt x="15104" y="36152"/>
                      <a:pt x="15246" y="36197"/>
                    </a:cubicBezTo>
                    <a:cubicBezTo>
                      <a:pt x="15415" y="36214"/>
                      <a:pt x="15580" y="36228"/>
                      <a:pt x="15745" y="36228"/>
                    </a:cubicBezTo>
                    <a:cubicBezTo>
                      <a:pt x="15834" y="36228"/>
                      <a:pt x="15923" y="36224"/>
                      <a:pt x="16013" y="36215"/>
                    </a:cubicBezTo>
                    <a:cubicBezTo>
                      <a:pt x="16094" y="36206"/>
                      <a:pt x="16932" y="35992"/>
                      <a:pt x="16576" y="35920"/>
                    </a:cubicBezTo>
                    <a:cubicBezTo>
                      <a:pt x="16584" y="35911"/>
                      <a:pt x="16665" y="35840"/>
                      <a:pt x="16772" y="35751"/>
                    </a:cubicBezTo>
                    <a:cubicBezTo>
                      <a:pt x="16861" y="35777"/>
                      <a:pt x="16941" y="35813"/>
                      <a:pt x="17022" y="35840"/>
                    </a:cubicBezTo>
                    <a:cubicBezTo>
                      <a:pt x="16870" y="36036"/>
                      <a:pt x="16718" y="36241"/>
                      <a:pt x="16727" y="36268"/>
                    </a:cubicBezTo>
                    <a:cubicBezTo>
                      <a:pt x="16932" y="36099"/>
                      <a:pt x="17173" y="35983"/>
                      <a:pt x="17414" y="35947"/>
                    </a:cubicBezTo>
                    <a:cubicBezTo>
                      <a:pt x="17557" y="35992"/>
                      <a:pt x="17700" y="36018"/>
                      <a:pt x="17842" y="36054"/>
                    </a:cubicBezTo>
                    <a:cubicBezTo>
                      <a:pt x="17907" y="36135"/>
                      <a:pt x="18052" y="36245"/>
                      <a:pt x="18132" y="36245"/>
                    </a:cubicBezTo>
                    <a:cubicBezTo>
                      <a:pt x="18140" y="36245"/>
                      <a:pt x="18148" y="36244"/>
                      <a:pt x="18155" y="36241"/>
                    </a:cubicBezTo>
                    <a:cubicBezTo>
                      <a:pt x="18163" y="36241"/>
                      <a:pt x="18155" y="36197"/>
                      <a:pt x="18137" y="36125"/>
                    </a:cubicBezTo>
                    <a:lnTo>
                      <a:pt x="18137" y="36125"/>
                    </a:lnTo>
                    <a:cubicBezTo>
                      <a:pt x="18146" y="36134"/>
                      <a:pt x="18155" y="36134"/>
                      <a:pt x="18163" y="36134"/>
                    </a:cubicBezTo>
                    <a:cubicBezTo>
                      <a:pt x="18172" y="36125"/>
                      <a:pt x="18181" y="36099"/>
                      <a:pt x="18190" y="36072"/>
                    </a:cubicBezTo>
                    <a:cubicBezTo>
                      <a:pt x="18208" y="36152"/>
                      <a:pt x="18297" y="36250"/>
                      <a:pt x="18324" y="36286"/>
                    </a:cubicBezTo>
                    <a:cubicBezTo>
                      <a:pt x="18341" y="36317"/>
                      <a:pt x="18397" y="36327"/>
                      <a:pt x="18462" y="36327"/>
                    </a:cubicBezTo>
                    <a:cubicBezTo>
                      <a:pt x="18564" y="36327"/>
                      <a:pt x="18687" y="36304"/>
                      <a:pt x="18725" y="36304"/>
                    </a:cubicBezTo>
                    <a:cubicBezTo>
                      <a:pt x="18654" y="36124"/>
                      <a:pt x="18585" y="36036"/>
                      <a:pt x="18522" y="36036"/>
                    </a:cubicBezTo>
                    <a:cubicBezTo>
                      <a:pt x="18476" y="36036"/>
                      <a:pt x="18433" y="36084"/>
                      <a:pt x="18395" y="36179"/>
                    </a:cubicBezTo>
                    <a:cubicBezTo>
                      <a:pt x="18360" y="36108"/>
                      <a:pt x="18315" y="36036"/>
                      <a:pt x="18279" y="35965"/>
                    </a:cubicBezTo>
                    <a:cubicBezTo>
                      <a:pt x="18244" y="35965"/>
                      <a:pt x="18226" y="35974"/>
                      <a:pt x="18208" y="35983"/>
                    </a:cubicBezTo>
                    <a:cubicBezTo>
                      <a:pt x="18235" y="35867"/>
                      <a:pt x="18253" y="35715"/>
                      <a:pt x="18226" y="35679"/>
                    </a:cubicBezTo>
                    <a:lnTo>
                      <a:pt x="18226" y="35679"/>
                    </a:lnTo>
                    <a:cubicBezTo>
                      <a:pt x="18413" y="35929"/>
                      <a:pt x="18538" y="36018"/>
                      <a:pt x="18681" y="36018"/>
                    </a:cubicBezTo>
                    <a:cubicBezTo>
                      <a:pt x="18734" y="36152"/>
                      <a:pt x="18797" y="36304"/>
                      <a:pt x="18913" y="36304"/>
                    </a:cubicBezTo>
                    <a:cubicBezTo>
                      <a:pt x="18904" y="36277"/>
                      <a:pt x="18859" y="36134"/>
                      <a:pt x="18824" y="36000"/>
                    </a:cubicBezTo>
                    <a:cubicBezTo>
                      <a:pt x="18895" y="35983"/>
                      <a:pt x="18975" y="35956"/>
                      <a:pt x="19073" y="35929"/>
                    </a:cubicBezTo>
                    <a:cubicBezTo>
                      <a:pt x="19091" y="36009"/>
                      <a:pt x="19082" y="36116"/>
                      <a:pt x="19091" y="36224"/>
                    </a:cubicBezTo>
                    <a:cubicBezTo>
                      <a:pt x="19087" y="36144"/>
                      <a:pt x="19116" y="36116"/>
                      <a:pt x="19159" y="36116"/>
                    </a:cubicBezTo>
                    <a:cubicBezTo>
                      <a:pt x="19218" y="36116"/>
                      <a:pt x="19305" y="36168"/>
                      <a:pt x="19377" y="36215"/>
                    </a:cubicBezTo>
                    <a:cubicBezTo>
                      <a:pt x="19323" y="36125"/>
                      <a:pt x="19323" y="35965"/>
                      <a:pt x="19350" y="35849"/>
                    </a:cubicBezTo>
                    <a:cubicBezTo>
                      <a:pt x="19412" y="35831"/>
                      <a:pt x="19475" y="35822"/>
                      <a:pt x="19528" y="35822"/>
                    </a:cubicBezTo>
                    <a:cubicBezTo>
                      <a:pt x="19546" y="35849"/>
                      <a:pt x="19564" y="35893"/>
                      <a:pt x="19582" y="35947"/>
                    </a:cubicBezTo>
                    <a:cubicBezTo>
                      <a:pt x="19592" y="35928"/>
                      <a:pt x="19612" y="35920"/>
                      <a:pt x="19638" y="35920"/>
                    </a:cubicBezTo>
                    <a:cubicBezTo>
                      <a:pt x="19802" y="35920"/>
                      <a:pt x="20227" y="36243"/>
                      <a:pt x="20301" y="36243"/>
                    </a:cubicBezTo>
                    <a:cubicBezTo>
                      <a:pt x="20327" y="36243"/>
                      <a:pt x="20312" y="36206"/>
                      <a:pt x="20233" y="36108"/>
                    </a:cubicBezTo>
                    <a:lnTo>
                      <a:pt x="20233" y="36108"/>
                    </a:lnTo>
                    <a:cubicBezTo>
                      <a:pt x="20260" y="36124"/>
                      <a:pt x="20380" y="36146"/>
                      <a:pt x="20477" y="36146"/>
                    </a:cubicBezTo>
                    <a:cubicBezTo>
                      <a:pt x="20542" y="36146"/>
                      <a:pt x="20597" y="36136"/>
                      <a:pt x="20608" y="36108"/>
                    </a:cubicBezTo>
                    <a:cubicBezTo>
                      <a:pt x="20692" y="36140"/>
                      <a:pt x="20776" y="36163"/>
                      <a:pt x="20863" y="36163"/>
                    </a:cubicBezTo>
                    <a:cubicBezTo>
                      <a:pt x="20897" y="36163"/>
                      <a:pt x="20930" y="36160"/>
                      <a:pt x="20965" y="36152"/>
                    </a:cubicBezTo>
                    <a:cubicBezTo>
                      <a:pt x="21131" y="36208"/>
                      <a:pt x="21353" y="36332"/>
                      <a:pt x="21532" y="36332"/>
                    </a:cubicBezTo>
                    <a:cubicBezTo>
                      <a:pt x="21640" y="36332"/>
                      <a:pt x="21732" y="36287"/>
                      <a:pt x="21785" y="36152"/>
                    </a:cubicBezTo>
                    <a:lnTo>
                      <a:pt x="21785" y="36152"/>
                    </a:lnTo>
                    <a:cubicBezTo>
                      <a:pt x="21782" y="36157"/>
                      <a:pt x="21779" y="36159"/>
                      <a:pt x="21777" y="36159"/>
                    </a:cubicBezTo>
                    <a:cubicBezTo>
                      <a:pt x="21761" y="36159"/>
                      <a:pt x="21768" y="36059"/>
                      <a:pt x="21768" y="35974"/>
                    </a:cubicBezTo>
                    <a:lnTo>
                      <a:pt x="21768" y="35974"/>
                    </a:lnTo>
                    <a:cubicBezTo>
                      <a:pt x="21875" y="35992"/>
                      <a:pt x="21991" y="36018"/>
                      <a:pt x="22098" y="36036"/>
                    </a:cubicBezTo>
                    <a:cubicBezTo>
                      <a:pt x="22249" y="36170"/>
                      <a:pt x="22401" y="36322"/>
                      <a:pt x="22606" y="36322"/>
                    </a:cubicBezTo>
                    <a:cubicBezTo>
                      <a:pt x="22749" y="36313"/>
                      <a:pt x="23097" y="36099"/>
                      <a:pt x="23204" y="36009"/>
                    </a:cubicBezTo>
                    <a:lnTo>
                      <a:pt x="23204" y="36009"/>
                    </a:lnTo>
                    <a:cubicBezTo>
                      <a:pt x="23060" y="36208"/>
                      <a:pt x="23043" y="36272"/>
                      <a:pt x="23086" y="36272"/>
                    </a:cubicBezTo>
                    <a:cubicBezTo>
                      <a:pt x="23142" y="36272"/>
                      <a:pt x="23297" y="36165"/>
                      <a:pt x="23408" y="36099"/>
                    </a:cubicBezTo>
                    <a:lnTo>
                      <a:pt x="23408" y="36099"/>
                    </a:lnTo>
                    <a:cubicBezTo>
                      <a:pt x="23408" y="36099"/>
                      <a:pt x="23408" y="36099"/>
                      <a:pt x="23409" y="36099"/>
                    </a:cubicBezTo>
                    <a:cubicBezTo>
                      <a:pt x="23409" y="36099"/>
                      <a:pt x="23409" y="36099"/>
                      <a:pt x="23409" y="36099"/>
                    </a:cubicBezTo>
                    <a:lnTo>
                      <a:pt x="23409" y="36099"/>
                    </a:lnTo>
                    <a:cubicBezTo>
                      <a:pt x="23409" y="36099"/>
                      <a:pt x="23408" y="36099"/>
                      <a:pt x="23408" y="36099"/>
                    </a:cubicBezTo>
                    <a:lnTo>
                      <a:pt x="23408" y="36099"/>
                    </a:lnTo>
                    <a:cubicBezTo>
                      <a:pt x="23402" y="36095"/>
                      <a:pt x="23370" y="36038"/>
                      <a:pt x="23338" y="35974"/>
                    </a:cubicBezTo>
                    <a:cubicBezTo>
                      <a:pt x="23356" y="35956"/>
                      <a:pt x="23382" y="35929"/>
                      <a:pt x="23409" y="35893"/>
                    </a:cubicBezTo>
                    <a:cubicBezTo>
                      <a:pt x="23440" y="35906"/>
                      <a:pt x="23465" y="35913"/>
                      <a:pt x="23486" y="35913"/>
                    </a:cubicBezTo>
                    <a:cubicBezTo>
                      <a:pt x="23535" y="35913"/>
                      <a:pt x="23554" y="35876"/>
                      <a:pt x="23561" y="35813"/>
                    </a:cubicBezTo>
                    <a:cubicBezTo>
                      <a:pt x="23686" y="35956"/>
                      <a:pt x="23757" y="36143"/>
                      <a:pt x="23971" y="36206"/>
                    </a:cubicBezTo>
                    <a:cubicBezTo>
                      <a:pt x="24035" y="36228"/>
                      <a:pt x="24278" y="36237"/>
                      <a:pt x="24541" y="36237"/>
                    </a:cubicBezTo>
                    <a:cubicBezTo>
                      <a:pt x="24899" y="36237"/>
                      <a:pt x="25296" y="36221"/>
                      <a:pt x="25327" y="36206"/>
                    </a:cubicBezTo>
                    <a:cubicBezTo>
                      <a:pt x="25309" y="36179"/>
                      <a:pt x="25291" y="36152"/>
                      <a:pt x="25282" y="36134"/>
                    </a:cubicBezTo>
                    <a:lnTo>
                      <a:pt x="25282" y="36134"/>
                    </a:lnTo>
                    <a:cubicBezTo>
                      <a:pt x="25391" y="36162"/>
                      <a:pt x="25506" y="36173"/>
                      <a:pt x="25629" y="36173"/>
                    </a:cubicBezTo>
                    <a:cubicBezTo>
                      <a:pt x="25667" y="36173"/>
                      <a:pt x="25706" y="36172"/>
                      <a:pt x="25746" y="36170"/>
                    </a:cubicBezTo>
                    <a:cubicBezTo>
                      <a:pt x="25881" y="36189"/>
                      <a:pt x="26016" y="36204"/>
                      <a:pt x="26135" y="36204"/>
                    </a:cubicBezTo>
                    <a:cubicBezTo>
                      <a:pt x="26181" y="36204"/>
                      <a:pt x="26224" y="36202"/>
                      <a:pt x="26264" y="36197"/>
                    </a:cubicBezTo>
                    <a:cubicBezTo>
                      <a:pt x="26326" y="36188"/>
                      <a:pt x="26442" y="36125"/>
                      <a:pt x="26558" y="36072"/>
                    </a:cubicBezTo>
                    <a:cubicBezTo>
                      <a:pt x="26656" y="36045"/>
                      <a:pt x="26754" y="36009"/>
                      <a:pt x="26781" y="35983"/>
                    </a:cubicBezTo>
                    <a:cubicBezTo>
                      <a:pt x="26808" y="35975"/>
                      <a:pt x="26833" y="35971"/>
                      <a:pt x="26854" y="35971"/>
                    </a:cubicBezTo>
                    <a:cubicBezTo>
                      <a:pt x="26930" y="35971"/>
                      <a:pt x="26958" y="36027"/>
                      <a:pt x="26888" y="36188"/>
                    </a:cubicBezTo>
                    <a:cubicBezTo>
                      <a:pt x="26986" y="36152"/>
                      <a:pt x="27058" y="36099"/>
                      <a:pt x="27129" y="36027"/>
                    </a:cubicBezTo>
                    <a:cubicBezTo>
                      <a:pt x="27263" y="36090"/>
                      <a:pt x="27397" y="36152"/>
                      <a:pt x="27539" y="36197"/>
                    </a:cubicBezTo>
                    <a:cubicBezTo>
                      <a:pt x="27714" y="36214"/>
                      <a:pt x="27877" y="36228"/>
                      <a:pt x="28043" y="36228"/>
                    </a:cubicBezTo>
                    <a:cubicBezTo>
                      <a:pt x="28132" y="36228"/>
                      <a:pt x="28222" y="36224"/>
                      <a:pt x="28316" y="36215"/>
                    </a:cubicBezTo>
                    <a:cubicBezTo>
                      <a:pt x="28325" y="36215"/>
                      <a:pt x="28351" y="36206"/>
                      <a:pt x="28378" y="36197"/>
                    </a:cubicBezTo>
                    <a:lnTo>
                      <a:pt x="28378" y="36197"/>
                    </a:lnTo>
                    <a:cubicBezTo>
                      <a:pt x="28378" y="36206"/>
                      <a:pt x="28369" y="36206"/>
                      <a:pt x="28369" y="36206"/>
                    </a:cubicBezTo>
                    <a:cubicBezTo>
                      <a:pt x="28486" y="36272"/>
                      <a:pt x="28637" y="36291"/>
                      <a:pt x="28784" y="36291"/>
                    </a:cubicBezTo>
                    <a:cubicBezTo>
                      <a:pt x="28873" y="36291"/>
                      <a:pt x="28961" y="36284"/>
                      <a:pt x="29038" y="36277"/>
                    </a:cubicBezTo>
                    <a:cubicBezTo>
                      <a:pt x="29038" y="36268"/>
                      <a:pt x="29038" y="36268"/>
                      <a:pt x="29038" y="36259"/>
                    </a:cubicBezTo>
                    <a:cubicBezTo>
                      <a:pt x="29065" y="36232"/>
                      <a:pt x="29092" y="36215"/>
                      <a:pt x="29119" y="36197"/>
                    </a:cubicBezTo>
                    <a:cubicBezTo>
                      <a:pt x="29136" y="36232"/>
                      <a:pt x="29154" y="36259"/>
                      <a:pt x="29208" y="36268"/>
                    </a:cubicBezTo>
                    <a:cubicBezTo>
                      <a:pt x="29277" y="36278"/>
                      <a:pt x="29361" y="36282"/>
                      <a:pt x="29450" y="36282"/>
                    </a:cubicBezTo>
                    <a:cubicBezTo>
                      <a:pt x="29603" y="36282"/>
                      <a:pt x="29768" y="36271"/>
                      <a:pt x="29892" y="36259"/>
                    </a:cubicBezTo>
                    <a:lnTo>
                      <a:pt x="29892" y="36259"/>
                    </a:lnTo>
                    <a:cubicBezTo>
                      <a:pt x="29892" y="36259"/>
                      <a:pt x="29892" y="36259"/>
                      <a:pt x="29892" y="36259"/>
                    </a:cubicBezTo>
                    <a:cubicBezTo>
                      <a:pt x="29893" y="36259"/>
                      <a:pt x="29894" y="36259"/>
                      <a:pt x="29895" y="36259"/>
                    </a:cubicBezTo>
                    <a:lnTo>
                      <a:pt x="29895" y="36259"/>
                    </a:lnTo>
                    <a:cubicBezTo>
                      <a:pt x="29894" y="36259"/>
                      <a:pt x="29893" y="36259"/>
                      <a:pt x="29892" y="36259"/>
                    </a:cubicBezTo>
                    <a:lnTo>
                      <a:pt x="29892" y="36259"/>
                    </a:lnTo>
                    <a:cubicBezTo>
                      <a:pt x="29848" y="36259"/>
                      <a:pt x="29787" y="36000"/>
                      <a:pt x="29761" y="35947"/>
                    </a:cubicBezTo>
                    <a:cubicBezTo>
                      <a:pt x="29805" y="35938"/>
                      <a:pt x="29850" y="35938"/>
                      <a:pt x="29895" y="35938"/>
                    </a:cubicBezTo>
                    <a:cubicBezTo>
                      <a:pt x="30020" y="36000"/>
                      <a:pt x="30144" y="36161"/>
                      <a:pt x="29984" y="36277"/>
                    </a:cubicBezTo>
                    <a:cubicBezTo>
                      <a:pt x="30023" y="36287"/>
                      <a:pt x="30056" y="36292"/>
                      <a:pt x="30085" y="36292"/>
                    </a:cubicBezTo>
                    <a:cubicBezTo>
                      <a:pt x="30182" y="36292"/>
                      <a:pt x="30228" y="36241"/>
                      <a:pt x="30269" y="36179"/>
                    </a:cubicBezTo>
                    <a:cubicBezTo>
                      <a:pt x="30328" y="36215"/>
                      <a:pt x="30386" y="36246"/>
                      <a:pt x="30430" y="36246"/>
                    </a:cubicBezTo>
                    <a:cubicBezTo>
                      <a:pt x="30440" y="36246"/>
                      <a:pt x="30449" y="36245"/>
                      <a:pt x="30457" y="36241"/>
                    </a:cubicBezTo>
                    <a:cubicBezTo>
                      <a:pt x="30466" y="36232"/>
                      <a:pt x="30439" y="36134"/>
                      <a:pt x="30412" y="36009"/>
                    </a:cubicBezTo>
                    <a:cubicBezTo>
                      <a:pt x="30421" y="36009"/>
                      <a:pt x="30430" y="36000"/>
                      <a:pt x="30430" y="35992"/>
                    </a:cubicBezTo>
                    <a:cubicBezTo>
                      <a:pt x="30434" y="35989"/>
                      <a:pt x="30437" y="35988"/>
                      <a:pt x="30440" y="35988"/>
                    </a:cubicBezTo>
                    <a:cubicBezTo>
                      <a:pt x="30492" y="35988"/>
                      <a:pt x="30492" y="36242"/>
                      <a:pt x="30492" y="36250"/>
                    </a:cubicBezTo>
                    <a:cubicBezTo>
                      <a:pt x="30510" y="36232"/>
                      <a:pt x="30537" y="36215"/>
                      <a:pt x="30555" y="36197"/>
                    </a:cubicBezTo>
                    <a:cubicBezTo>
                      <a:pt x="30582" y="36232"/>
                      <a:pt x="30608" y="36268"/>
                      <a:pt x="30617" y="36286"/>
                    </a:cubicBezTo>
                    <a:cubicBezTo>
                      <a:pt x="30638" y="36317"/>
                      <a:pt x="30695" y="36327"/>
                      <a:pt x="30760" y="36327"/>
                    </a:cubicBezTo>
                    <a:cubicBezTo>
                      <a:pt x="30861" y="36327"/>
                      <a:pt x="30984" y="36304"/>
                      <a:pt x="31028" y="36304"/>
                    </a:cubicBezTo>
                    <a:cubicBezTo>
                      <a:pt x="30974" y="36188"/>
                      <a:pt x="30929" y="36108"/>
                      <a:pt x="30885" y="36072"/>
                    </a:cubicBezTo>
                    <a:cubicBezTo>
                      <a:pt x="30921" y="36063"/>
                      <a:pt x="30956" y="36054"/>
                      <a:pt x="30992" y="36045"/>
                    </a:cubicBezTo>
                    <a:cubicBezTo>
                      <a:pt x="31037" y="36170"/>
                      <a:pt x="31099" y="36304"/>
                      <a:pt x="31206" y="36304"/>
                    </a:cubicBezTo>
                    <a:cubicBezTo>
                      <a:pt x="31206" y="36250"/>
                      <a:pt x="31028" y="35760"/>
                      <a:pt x="31081" y="35760"/>
                    </a:cubicBezTo>
                    <a:lnTo>
                      <a:pt x="31170" y="35760"/>
                    </a:lnTo>
                    <a:cubicBezTo>
                      <a:pt x="31197" y="35760"/>
                      <a:pt x="31224" y="35769"/>
                      <a:pt x="31242" y="35777"/>
                    </a:cubicBezTo>
                    <a:cubicBezTo>
                      <a:pt x="31242" y="35786"/>
                      <a:pt x="31242" y="35795"/>
                      <a:pt x="31242" y="35804"/>
                    </a:cubicBezTo>
                    <a:cubicBezTo>
                      <a:pt x="31242" y="35840"/>
                      <a:pt x="31304" y="35885"/>
                      <a:pt x="31376" y="35929"/>
                    </a:cubicBezTo>
                    <a:cubicBezTo>
                      <a:pt x="31384" y="35974"/>
                      <a:pt x="31384" y="36036"/>
                      <a:pt x="31384" y="36090"/>
                    </a:cubicBezTo>
                    <a:cubicBezTo>
                      <a:pt x="31340" y="36099"/>
                      <a:pt x="31304" y="36108"/>
                      <a:pt x="31260" y="36125"/>
                    </a:cubicBezTo>
                    <a:cubicBezTo>
                      <a:pt x="31290" y="36156"/>
                      <a:pt x="31328" y="36174"/>
                      <a:pt x="31358" y="36174"/>
                    </a:cubicBezTo>
                    <a:cubicBezTo>
                      <a:pt x="31373" y="36174"/>
                      <a:pt x="31385" y="36170"/>
                      <a:pt x="31393" y="36161"/>
                    </a:cubicBezTo>
                    <a:cubicBezTo>
                      <a:pt x="31393" y="36167"/>
                      <a:pt x="31393" y="36173"/>
                      <a:pt x="31393" y="36178"/>
                    </a:cubicBezTo>
                    <a:lnTo>
                      <a:pt x="31393" y="36178"/>
                    </a:lnTo>
                    <a:cubicBezTo>
                      <a:pt x="31399" y="36133"/>
                      <a:pt x="31423" y="36116"/>
                      <a:pt x="31457" y="36116"/>
                    </a:cubicBezTo>
                    <a:cubicBezTo>
                      <a:pt x="31517" y="36116"/>
                      <a:pt x="31607" y="36168"/>
                      <a:pt x="31679" y="36215"/>
                    </a:cubicBezTo>
                    <a:cubicBezTo>
                      <a:pt x="31643" y="36161"/>
                      <a:pt x="31625" y="36090"/>
                      <a:pt x="31625" y="36018"/>
                    </a:cubicBezTo>
                    <a:lnTo>
                      <a:pt x="31625" y="36018"/>
                    </a:lnTo>
                    <a:cubicBezTo>
                      <a:pt x="31631" y="36019"/>
                      <a:pt x="31637" y="36019"/>
                      <a:pt x="31641" y="36019"/>
                    </a:cubicBezTo>
                    <a:cubicBezTo>
                      <a:pt x="31742" y="36019"/>
                      <a:pt x="31660" y="35935"/>
                      <a:pt x="31643" y="35876"/>
                    </a:cubicBezTo>
                    <a:cubicBezTo>
                      <a:pt x="31643" y="35867"/>
                      <a:pt x="31652" y="35849"/>
                      <a:pt x="31652" y="35840"/>
                    </a:cubicBezTo>
                    <a:cubicBezTo>
                      <a:pt x="31657" y="35838"/>
                      <a:pt x="31663" y="35836"/>
                      <a:pt x="31671" y="35836"/>
                    </a:cubicBezTo>
                    <a:cubicBezTo>
                      <a:pt x="31692" y="35836"/>
                      <a:pt x="31725" y="35845"/>
                      <a:pt x="31777" y="35858"/>
                    </a:cubicBezTo>
                    <a:cubicBezTo>
                      <a:pt x="31777" y="35822"/>
                      <a:pt x="31741" y="35786"/>
                      <a:pt x="31697" y="35751"/>
                    </a:cubicBezTo>
                    <a:cubicBezTo>
                      <a:pt x="31709" y="35736"/>
                      <a:pt x="31724" y="35727"/>
                      <a:pt x="31739" y="35727"/>
                    </a:cubicBezTo>
                    <a:cubicBezTo>
                      <a:pt x="31780" y="35727"/>
                      <a:pt x="31830" y="35786"/>
                      <a:pt x="31875" y="35947"/>
                    </a:cubicBezTo>
                    <a:cubicBezTo>
                      <a:pt x="31887" y="35927"/>
                      <a:pt x="31908" y="35919"/>
                      <a:pt x="31935" y="35919"/>
                    </a:cubicBezTo>
                    <a:cubicBezTo>
                      <a:pt x="32107" y="35919"/>
                      <a:pt x="32536" y="36245"/>
                      <a:pt x="32607" y="36245"/>
                    </a:cubicBezTo>
                    <a:cubicBezTo>
                      <a:pt x="32628" y="36245"/>
                      <a:pt x="32617" y="36214"/>
                      <a:pt x="32553" y="36134"/>
                    </a:cubicBezTo>
                    <a:cubicBezTo>
                      <a:pt x="32571" y="36134"/>
                      <a:pt x="32580" y="36125"/>
                      <a:pt x="32598" y="36125"/>
                    </a:cubicBezTo>
                    <a:cubicBezTo>
                      <a:pt x="32647" y="36139"/>
                      <a:pt x="32718" y="36150"/>
                      <a:pt x="32779" y="36150"/>
                    </a:cubicBezTo>
                    <a:cubicBezTo>
                      <a:pt x="32841" y="36150"/>
                      <a:pt x="32892" y="36139"/>
                      <a:pt x="32901" y="36108"/>
                    </a:cubicBezTo>
                    <a:cubicBezTo>
                      <a:pt x="32919" y="36072"/>
                      <a:pt x="32830" y="36054"/>
                      <a:pt x="32758" y="36018"/>
                    </a:cubicBezTo>
                    <a:cubicBezTo>
                      <a:pt x="32781" y="35973"/>
                      <a:pt x="32753" y="35954"/>
                      <a:pt x="32702" y="35954"/>
                    </a:cubicBezTo>
                    <a:cubicBezTo>
                      <a:pt x="32692" y="35954"/>
                      <a:pt x="32681" y="35954"/>
                      <a:pt x="32669" y="35956"/>
                    </a:cubicBezTo>
                    <a:cubicBezTo>
                      <a:pt x="32660" y="35938"/>
                      <a:pt x="32660" y="35929"/>
                      <a:pt x="32669" y="35911"/>
                    </a:cubicBezTo>
                    <a:cubicBezTo>
                      <a:pt x="32740" y="35804"/>
                      <a:pt x="33124" y="35876"/>
                      <a:pt x="33035" y="35581"/>
                    </a:cubicBezTo>
                    <a:cubicBezTo>
                      <a:pt x="33026" y="35554"/>
                      <a:pt x="33017" y="35537"/>
                      <a:pt x="33008" y="35501"/>
                    </a:cubicBezTo>
                    <a:lnTo>
                      <a:pt x="33008" y="35501"/>
                    </a:lnTo>
                    <a:cubicBezTo>
                      <a:pt x="33017" y="35510"/>
                      <a:pt x="33035" y="35510"/>
                      <a:pt x="33062" y="35510"/>
                    </a:cubicBezTo>
                    <a:cubicBezTo>
                      <a:pt x="33106" y="35546"/>
                      <a:pt x="33160" y="35581"/>
                      <a:pt x="33213" y="35617"/>
                    </a:cubicBezTo>
                    <a:cubicBezTo>
                      <a:pt x="33195" y="35617"/>
                      <a:pt x="33187" y="35617"/>
                      <a:pt x="33187" y="35608"/>
                    </a:cubicBezTo>
                    <a:lnTo>
                      <a:pt x="33187" y="35608"/>
                    </a:lnTo>
                    <a:cubicBezTo>
                      <a:pt x="33160" y="35786"/>
                      <a:pt x="33240" y="35867"/>
                      <a:pt x="33044" y="35965"/>
                    </a:cubicBezTo>
                    <a:cubicBezTo>
                      <a:pt x="33240" y="35992"/>
                      <a:pt x="32990" y="36036"/>
                      <a:pt x="33115" y="36063"/>
                    </a:cubicBezTo>
                    <a:cubicBezTo>
                      <a:pt x="33097" y="36072"/>
                      <a:pt x="33097" y="36099"/>
                      <a:pt x="33106" y="36125"/>
                    </a:cubicBezTo>
                    <a:cubicBezTo>
                      <a:pt x="33111" y="36125"/>
                      <a:pt x="33117" y="36125"/>
                      <a:pt x="33122" y="36125"/>
                    </a:cubicBezTo>
                    <a:cubicBezTo>
                      <a:pt x="33222" y="36125"/>
                      <a:pt x="33382" y="36200"/>
                      <a:pt x="33534" y="36259"/>
                    </a:cubicBezTo>
                    <a:cubicBezTo>
                      <a:pt x="33534" y="36268"/>
                      <a:pt x="33543" y="36277"/>
                      <a:pt x="33543" y="36286"/>
                    </a:cubicBezTo>
                    <a:cubicBezTo>
                      <a:pt x="33557" y="36290"/>
                      <a:pt x="33570" y="36293"/>
                      <a:pt x="33582" y="36293"/>
                    </a:cubicBezTo>
                    <a:cubicBezTo>
                      <a:pt x="33595" y="36293"/>
                      <a:pt x="33606" y="36290"/>
                      <a:pt x="33615" y="36286"/>
                    </a:cubicBezTo>
                    <a:cubicBezTo>
                      <a:pt x="33690" y="36313"/>
                      <a:pt x="33764" y="36331"/>
                      <a:pt x="33831" y="36331"/>
                    </a:cubicBezTo>
                    <a:cubicBezTo>
                      <a:pt x="33940" y="36331"/>
                      <a:pt x="34032" y="36284"/>
                      <a:pt x="34088" y="36152"/>
                    </a:cubicBezTo>
                    <a:lnTo>
                      <a:pt x="34088" y="36152"/>
                    </a:lnTo>
                    <a:cubicBezTo>
                      <a:pt x="34084" y="36157"/>
                      <a:pt x="34081" y="36159"/>
                      <a:pt x="34078" y="36159"/>
                    </a:cubicBezTo>
                    <a:cubicBezTo>
                      <a:pt x="34061" y="36159"/>
                      <a:pt x="34061" y="36069"/>
                      <a:pt x="34061" y="35992"/>
                    </a:cubicBezTo>
                    <a:lnTo>
                      <a:pt x="34061" y="35992"/>
                    </a:lnTo>
                    <a:cubicBezTo>
                      <a:pt x="34159" y="36054"/>
                      <a:pt x="34275" y="36063"/>
                      <a:pt x="34427" y="36063"/>
                    </a:cubicBezTo>
                    <a:cubicBezTo>
                      <a:pt x="34569" y="36188"/>
                      <a:pt x="34712" y="36322"/>
                      <a:pt x="34908" y="36322"/>
                    </a:cubicBezTo>
                    <a:cubicBezTo>
                      <a:pt x="35015" y="36322"/>
                      <a:pt x="35256" y="36179"/>
                      <a:pt x="35408" y="36081"/>
                    </a:cubicBezTo>
                    <a:cubicBezTo>
                      <a:pt x="35417" y="36081"/>
                      <a:pt x="35435" y="36081"/>
                      <a:pt x="35444" y="36090"/>
                    </a:cubicBezTo>
                    <a:cubicBezTo>
                      <a:pt x="35352" y="36223"/>
                      <a:pt x="35345" y="36269"/>
                      <a:pt x="35382" y="36269"/>
                    </a:cubicBezTo>
                    <a:cubicBezTo>
                      <a:pt x="35431" y="36269"/>
                      <a:pt x="35559" y="36187"/>
                      <a:pt x="35667" y="36125"/>
                    </a:cubicBezTo>
                    <a:cubicBezTo>
                      <a:pt x="35895" y="36166"/>
                      <a:pt x="36123" y="36207"/>
                      <a:pt x="36364" y="36207"/>
                    </a:cubicBezTo>
                    <a:cubicBezTo>
                      <a:pt x="36387" y="36207"/>
                      <a:pt x="36410" y="36206"/>
                      <a:pt x="36434" y="36206"/>
                    </a:cubicBezTo>
                    <a:cubicBezTo>
                      <a:pt x="36425" y="36188"/>
                      <a:pt x="36184" y="35876"/>
                      <a:pt x="36184" y="35867"/>
                    </a:cubicBezTo>
                    <a:cubicBezTo>
                      <a:pt x="36152" y="35967"/>
                      <a:pt x="36095" y="36011"/>
                      <a:pt x="36053" y="36011"/>
                    </a:cubicBezTo>
                    <a:cubicBezTo>
                      <a:pt x="36001" y="36011"/>
                      <a:pt x="35972" y="35944"/>
                      <a:pt x="36041" y="35831"/>
                    </a:cubicBezTo>
                    <a:lnTo>
                      <a:pt x="36041" y="35831"/>
                    </a:lnTo>
                    <a:cubicBezTo>
                      <a:pt x="36064" y="35846"/>
                      <a:pt x="36087" y="35853"/>
                      <a:pt x="36110" y="35853"/>
                    </a:cubicBezTo>
                    <a:cubicBezTo>
                      <a:pt x="36167" y="35853"/>
                      <a:pt x="36225" y="35811"/>
                      <a:pt x="36282" y="35760"/>
                    </a:cubicBezTo>
                    <a:cubicBezTo>
                      <a:pt x="36282" y="35794"/>
                      <a:pt x="36654" y="36099"/>
                      <a:pt x="36633" y="36099"/>
                    </a:cubicBezTo>
                    <a:cubicBezTo>
                      <a:pt x="36632" y="36099"/>
                      <a:pt x="36631" y="36099"/>
                      <a:pt x="36630" y="36099"/>
                    </a:cubicBezTo>
                    <a:lnTo>
                      <a:pt x="36630" y="36099"/>
                    </a:lnTo>
                    <a:cubicBezTo>
                      <a:pt x="36692" y="36125"/>
                      <a:pt x="36933" y="36179"/>
                      <a:pt x="36987" y="36179"/>
                    </a:cubicBezTo>
                    <a:cubicBezTo>
                      <a:pt x="37107" y="36183"/>
                      <a:pt x="37153" y="36202"/>
                      <a:pt x="37166" y="36202"/>
                    </a:cubicBezTo>
                    <a:cubicBezTo>
                      <a:pt x="37183" y="36202"/>
                      <a:pt x="37139" y="36165"/>
                      <a:pt x="37139" y="36000"/>
                    </a:cubicBezTo>
                    <a:lnTo>
                      <a:pt x="37139" y="36000"/>
                    </a:lnTo>
                    <a:cubicBezTo>
                      <a:pt x="37192" y="36134"/>
                      <a:pt x="37290" y="36206"/>
                      <a:pt x="37433" y="36224"/>
                    </a:cubicBezTo>
                    <a:cubicBezTo>
                      <a:pt x="37433" y="36215"/>
                      <a:pt x="37254" y="36054"/>
                      <a:pt x="37370" y="36054"/>
                    </a:cubicBezTo>
                    <a:cubicBezTo>
                      <a:pt x="37486" y="36108"/>
                      <a:pt x="37611" y="36143"/>
                      <a:pt x="37754" y="36161"/>
                    </a:cubicBezTo>
                    <a:cubicBezTo>
                      <a:pt x="37781" y="36188"/>
                      <a:pt x="37825" y="36215"/>
                      <a:pt x="37906" y="36215"/>
                    </a:cubicBezTo>
                    <a:cubicBezTo>
                      <a:pt x="37915" y="36206"/>
                      <a:pt x="37906" y="36188"/>
                      <a:pt x="37897" y="36170"/>
                    </a:cubicBezTo>
                    <a:cubicBezTo>
                      <a:pt x="37995" y="36170"/>
                      <a:pt x="38093" y="36161"/>
                      <a:pt x="38200" y="36152"/>
                    </a:cubicBezTo>
                    <a:cubicBezTo>
                      <a:pt x="38218" y="36179"/>
                      <a:pt x="38289" y="36197"/>
                      <a:pt x="38450" y="36197"/>
                    </a:cubicBezTo>
                    <a:cubicBezTo>
                      <a:pt x="38423" y="36161"/>
                      <a:pt x="38405" y="36134"/>
                      <a:pt x="38396" y="36116"/>
                    </a:cubicBezTo>
                    <a:cubicBezTo>
                      <a:pt x="38495" y="36090"/>
                      <a:pt x="38602" y="36063"/>
                      <a:pt x="38709" y="36027"/>
                    </a:cubicBezTo>
                    <a:lnTo>
                      <a:pt x="38709" y="36027"/>
                    </a:lnTo>
                    <a:cubicBezTo>
                      <a:pt x="38655" y="36078"/>
                      <a:pt x="38672" y="36097"/>
                      <a:pt x="38721" y="36097"/>
                    </a:cubicBezTo>
                    <a:cubicBezTo>
                      <a:pt x="38826" y="36097"/>
                      <a:pt x="39077" y="36010"/>
                      <a:pt x="39083" y="35974"/>
                    </a:cubicBezTo>
                    <a:cubicBezTo>
                      <a:pt x="39092" y="35965"/>
                      <a:pt x="39092" y="35956"/>
                      <a:pt x="39092" y="35956"/>
                    </a:cubicBezTo>
                    <a:cubicBezTo>
                      <a:pt x="39092" y="35947"/>
                      <a:pt x="39101" y="35947"/>
                      <a:pt x="39101" y="35947"/>
                    </a:cubicBezTo>
                    <a:lnTo>
                      <a:pt x="39101" y="35947"/>
                    </a:lnTo>
                    <a:cubicBezTo>
                      <a:pt x="39092" y="36018"/>
                      <a:pt x="39066" y="36063"/>
                      <a:pt x="39004" y="36089"/>
                    </a:cubicBezTo>
                    <a:lnTo>
                      <a:pt x="39004" y="36089"/>
                    </a:lnTo>
                    <a:cubicBezTo>
                      <a:pt x="39009" y="36087"/>
                      <a:pt x="39024" y="36087"/>
                      <a:pt x="39045" y="36087"/>
                    </a:cubicBezTo>
                    <a:cubicBezTo>
                      <a:pt x="39208" y="36087"/>
                      <a:pt x="39779" y="36137"/>
                      <a:pt x="39842" y="36152"/>
                    </a:cubicBezTo>
                    <a:cubicBezTo>
                      <a:pt x="39815" y="36125"/>
                      <a:pt x="39788" y="36090"/>
                      <a:pt x="39752" y="36054"/>
                    </a:cubicBezTo>
                    <a:lnTo>
                      <a:pt x="39752" y="36054"/>
                    </a:lnTo>
                    <a:cubicBezTo>
                      <a:pt x="39975" y="36108"/>
                      <a:pt x="40163" y="36134"/>
                      <a:pt x="40225" y="36161"/>
                    </a:cubicBezTo>
                    <a:cubicBezTo>
                      <a:pt x="40216" y="36134"/>
                      <a:pt x="40216" y="36116"/>
                      <a:pt x="40216" y="36090"/>
                    </a:cubicBezTo>
                    <a:lnTo>
                      <a:pt x="40216" y="36090"/>
                    </a:lnTo>
                    <a:cubicBezTo>
                      <a:pt x="40279" y="36134"/>
                      <a:pt x="40332" y="36161"/>
                      <a:pt x="40359" y="36161"/>
                    </a:cubicBezTo>
                    <a:cubicBezTo>
                      <a:pt x="40323" y="36125"/>
                      <a:pt x="40404" y="36090"/>
                      <a:pt x="40520" y="36063"/>
                    </a:cubicBezTo>
                    <a:cubicBezTo>
                      <a:pt x="40537" y="36099"/>
                      <a:pt x="40573" y="36134"/>
                      <a:pt x="40609" y="36161"/>
                    </a:cubicBezTo>
                    <a:cubicBezTo>
                      <a:pt x="40618" y="36143"/>
                      <a:pt x="40671" y="36090"/>
                      <a:pt x="40725" y="36036"/>
                    </a:cubicBezTo>
                    <a:cubicBezTo>
                      <a:pt x="40787" y="36027"/>
                      <a:pt x="40850" y="36027"/>
                      <a:pt x="40903" y="36018"/>
                    </a:cubicBezTo>
                    <a:cubicBezTo>
                      <a:pt x="40903" y="36027"/>
                      <a:pt x="40903" y="36027"/>
                      <a:pt x="40903" y="36027"/>
                    </a:cubicBezTo>
                    <a:cubicBezTo>
                      <a:pt x="40903" y="36026"/>
                      <a:pt x="40902" y="36025"/>
                      <a:pt x="40901" y="36025"/>
                    </a:cubicBezTo>
                    <a:cubicBezTo>
                      <a:pt x="40877" y="36025"/>
                      <a:pt x="40688" y="36197"/>
                      <a:pt x="40671" y="36206"/>
                    </a:cubicBezTo>
                    <a:cubicBezTo>
                      <a:pt x="40734" y="36241"/>
                      <a:pt x="40814" y="36268"/>
                      <a:pt x="40903" y="36277"/>
                    </a:cubicBezTo>
                    <a:cubicBezTo>
                      <a:pt x="40856" y="36336"/>
                      <a:pt x="40794" y="36391"/>
                      <a:pt x="40894" y="36391"/>
                    </a:cubicBezTo>
                    <a:cubicBezTo>
                      <a:pt x="40946" y="36391"/>
                      <a:pt x="41042" y="36376"/>
                      <a:pt x="41207" y="36339"/>
                    </a:cubicBezTo>
                    <a:cubicBezTo>
                      <a:pt x="41171" y="36331"/>
                      <a:pt x="41144" y="36313"/>
                      <a:pt x="41126" y="36295"/>
                    </a:cubicBezTo>
                    <a:cubicBezTo>
                      <a:pt x="41198" y="36295"/>
                      <a:pt x="41278" y="36286"/>
                      <a:pt x="41340" y="36277"/>
                    </a:cubicBezTo>
                    <a:cubicBezTo>
                      <a:pt x="41304" y="36153"/>
                      <a:pt x="41280" y="36117"/>
                      <a:pt x="41256" y="36117"/>
                    </a:cubicBezTo>
                    <a:cubicBezTo>
                      <a:pt x="41224" y="36117"/>
                      <a:pt x="41191" y="36181"/>
                      <a:pt x="41128" y="36181"/>
                    </a:cubicBezTo>
                    <a:cubicBezTo>
                      <a:pt x="41109" y="36181"/>
                      <a:pt x="41088" y="36175"/>
                      <a:pt x="41064" y="36161"/>
                    </a:cubicBezTo>
                    <a:cubicBezTo>
                      <a:pt x="41055" y="36152"/>
                      <a:pt x="41242" y="36027"/>
                      <a:pt x="41287" y="36027"/>
                    </a:cubicBezTo>
                    <a:cubicBezTo>
                      <a:pt x="41292" y="36027"/>
                      <a:pt x="41297" y="36026"/>
                      <a:pt x="41302" y="36026"/>
                    </a:cubicBezTo>
                    <a:cubicBezTo>
                      <a:pt x="41433" y="36026"/>
                      <a:pt x="41363" y="36251"/>
                      <a:pt x="41501" y="36268"/>
                    </a:cubicBezTo>
                    <a:cubicBezTo>
                      <a:pt x="41579" y="36279"/>
                      <a:pt x="41679" y="36283"/>
                      <a:pt x="41782" y="36283"/>
                    </a:cubicBezTo>
                    <a:cubicBezTo>
                      <a:pt x="41855" y="36283"/>
                      <a:pt x="41930" y="36281"/>
                      <a:pt x="42000" y="36277"/>
                    </a:cubicBezTo>
                    <a:cubicBezTo>
                      <a:pt x="42009" y="36277"/>
                      <a:pt x="42018" y="36286"/>
                      <a:pt x="42036" y="36286"/>
                    </a:cubicBezTo>
                    <a:cubicBezTo>
                      <a:pt x="42045" y="36277"/>
                      <a:pt x="42045" y="36277"/>
                      <a:pt x="42045" y="36268"/>
                    </a:cubicBezTo>
                    <a:cubicBezTo>
                      <a:pt x="42099" y="36268"/>
                      <a:pt x="42152" y="36268"/>
                      <a:pt x="42197" y="36259"/>
                    </a:cubicBezTo>
                    <a:lnTo>
                      <a:pt x="42197" y="36259"/>
                    </a:lnTo>
                    <a:cubicBezTo>
                      <a:pt x="42196" y="36259"/>
                      <a:pt x="42195" y="36259"/>
                      <a:pt x="42195" y="36259"/>
                    </a:cubicBezTo>
                    <a:cubicBezTo>
                      <a:pt x="42145" y="36259"/>
                      <a:pt x="42082" y="35961"/>
                      <a:pt x="42052" y="35938"/>
                    </a:cubicBezTo>
                    <a:lnTo>
                      <a:pt x="42054" y="35938"/>
                    </a:lnTo>
                    <a:cubicBezTo>
                      <a:pt x="42108" y="35947"/>
                      <a:pt x="42161" y="35956"/>
                      <a:pt x="42215" y="35956"/>
                    </a:cubicBezTo>
                    <a:cubicBezTo>
                      <a:pt x="42286" y="35992"/>
                      <a:pt x="42339" y="36054"/>
                      <a:pt x="42357" y="36125"/>
                    </a:cubicBezTo>
                    <a:cubicBezTo>
                      <a:pt x="42304" y="36197"/>
                      <a:pt x="42250" y="36259"/>
                      <a:pt x="42241" y="36304"/>
                    </a:cubicBezTo>
                    <a:cubicBezTo>
                      <a:pt x="42259" y="36295"/>
                      <a:pt x="42277" y="36286"/>
                      <a:pt x="42295" y="36277"/>
                    </a:cubicBezTo>
                    <a:cubicBezTo>
                      <a:pt x="42332" y="36288"/>
                      <a:pt x="42363" y="36293"/>
                      <a:pt x="42390" y="36293"/>
                    </a:cubicBezTo>
                    <a:cubicBezTo>
                      <a:pt x="42427" y="36293"/>
                      <a:pt x="42456" y="36284"/>
                      <a:pt x="42482" y="36268"/>
                    </a:cubicBezTo>
                    <a:cubicBezTo>
                      <a:pt x="42491" y="36277"/>
                      <a:pt x="42500" y="36286"/>
                      <a:pt x="42518" y="36295"/>
                    </a:cubicBezTo>
                    <a:cubicBezTo>
                      <a:pt x="42598" y="36250"/>
                      <a:pt x="42678" y="36134"/>
                      <a:pt x="42768" y="36036"/>
                    </a:cubicBezTo>
                    <a:cubicBezTo>
                      <a:pt x="42786" y="36108"/>
                      <a:pt x="42786" y="36250"/>
                      <a:pt x="42786" y="36250"/>
                    </a:cubicBezTo>
                    <a:cubicBezTo>
                      <a:pt x="43053" y="36018"/>
                      <a:pt x="42982" y="35974"/>
                      <a:pt x="42839" y="35965"/>
                    </a:cubicBezTo>
                    <a:cubicBezTo>
                      <a:pt x="42900" y="35912"/>
                      <a:pt x="42960" y="35872"/>
                      <a:pt x="43032" y="35872"/>
                    </a:cubicBezTo>
                    <a:cubicBezTo>
                      <a:pt x="43044" y="35872"/>
                      <a:pt x="43058" y="35873"/>
                      <a:pt x="43071" y="35876"/>
                    </a:cubicBezTo>
                    <a:cubicBezTo>
                      <a:pt x="43133" y="35893"/>
                      <a:pt x="43178" y="35911"/>
                      <a:pt x="43214" y="35947"/>
                    </a:cubicBezTo>
                    <a:cubicBezTo>
                      <a:pt x="43142" y="35947"/>
                      <a:pt x="43053" y="35974"/>
                      <a:pt x="43053" y="36027"/>
                    </a:cubicBezTo>
                    <a:cubicBezTo>
                      <a:pt x="43053" y="36063"/>
                      <a:pt x="43091" y="36076"/>
                      <a:pt x="43139" y="36076"/>
                    </a:cubicBezTo>
                    <a:cubicBezTo>
                      <a:pt x="43187" y="36076"/>
                      <a:pt x="43245" y="36063"/>
                      <a:pt x="43285" y="36045"/>
                    </a:cubicBezTo>
                    <a:lnTo>
                      <a:pt x="43285" y="36045"/>
                    </a:lnTo>
                    <a:cubicBezTo>
                      <a:pt x="43321" y="36116"/>
                      <a:pt x="43312" y="36215"/>
                      <a:pt x="43258" y="36304"/>
                    </a:cubicBezTo>
                    <a:lnTo>
                      <a:pt x="43571" y="36304"/>
                    </a:lnTo>
                    <a:cubicBezTo>
                      <a:pt x="43499" y="36206"/>
                      <a:pt x="43499" y="36134"/>
                      <a:pt x="43517" y="36072"/>
                    </a:cubicBezTo>
                    <a:lnTo>
                      <a:pt x="43517" y="36072"/>
                    </a:lnTo>
                    <a:cubicBezTo>
                      <a:pt x="43526" y="36081"/>
                      <a:pt x="43535" y="36099"/>
                      <a:pt x="43544" y="36108"/>
                    </a:cubicBezTo>
                    <a:cubicBezTo>
                      <a:pt x="43535" y="36090"/>
                      <a:pt x="43526" y="36081"/>
                      <a:pt x="43526" y="36072"/>
                    </a:cubicBezTo>
                    <a:cubicBezTo>
                      <a:pt x="43535" y="36045"/>
                      <a:pt x="43544" y="36027"/>
                      <a:pt x="43562" y="36009"/>
                    </a:cubicBezTo>
                    <a:cubicBezTo>
                      <a:pt x="43606" y="36045"/>
                      <a:pt x="43660" y="36081"/>
                      <a:pt x="43687" y="36081"/>
                    </a:cubicBezTo>
                    <a:cubicBezTo>
                      <a:pt x="43660" y="36036"/>
                      <a:pt x="43633" y="36000"/>
                      <a:pt x="43606" y="35974"/>
                    </a:cubicBezTo>
                    <a:cubicBezTo>
                      <a:pt x="43624" y="35956"/>
                      <a:pt x="43642" y="35938"/>
                      <a:pt x="43669" y="35920"/>
                    </a:cubicBezTo>
                    <a:cubicBezTo>
                      <a:pt x="43749" y="35974"/>
                      <a:pt x="43856" y="36009"/>
                      <a:pt x="43901" y="36018"/>
                    </a:cubicBezTo>
                    <a:lnTo>
                      <a:pt x="43936" y="36018"/>
                    </a:lnTo>
                    <a:cubicBezTo>
                      <a:pt x="43947" y="36054"/>
                      <a:pt x="43959" y="36077"/>
                      <a:pt x="43974" y="36077"/>
                    </a:cubicBezTo>
                    <a:cubicBezTo>
                      <a:pt x="43996" y="36077"/>
                      <a:pt x="44024" y="36027"/>
                      <a:pt x="44061" y="35893"/>
                    </a:cubicBezTo>
                    <a:cubicBezTo>
                      <a:pt x="44070" y="35947"/>
                      <a:pt x="44454" y="36143"/>
                      <a:pt x="44365" y="36206"/>
                    </a:cubicBezTo>
                    <a:cubicBezTo>
                      <a:pt x="44296" y="36253"/>
                      <a:pt x="44231" y="36269"/>
                      <a:pt x="44167" y="36269"/>
                    </a:cubicBezTo>
                    <a:cubicBezTo>
                      <a:pt x="44052" y="36269"/>
                      <a:pt x="43943" y="36220"/>
                      <a:pt x="43838" y="36220"/>
                    </a:cubicBezTo>
                    <a:cubicBezTo>
                      <a:pt x="43772" y="36220"/>
                      <a:pt x="43706" y="36239"/>
                      <a:pt x="43642" y="36304"/>
                    </a:cubicBezTo>
                    <a:cubicBezTo>
                      <a:pt x="43735" y="36304"/>
                      <a:pt x="43869" y="36313"/>
                      <a:pt x="44012" y="36313"/>
                    </a:cubicBezTo>
                    <a:cubicBezTo>
                      <a:pt x="44282" y="36313"/>
                      <a:pt x="44584" y="36279"/>
                      <a:pt x="44695" y="36081"/>
                    </a:cubicBezTo>
                    <a:cubicBezTo>
                      <a:pt x="44724" y="36110"/>
                      <a:pt x="44778" y="36128"/>
                      <a:pt x="44831" y="36128"/>
                    </a:cubicBezTo>
                    <a:cubicBezTo>
                      <a:pt x="44842" y="36128"/>
                      <a:pt x="44853" y="36127"/>
                      <a:pt x="44864" y="36125"/>
                    </a:cubicBezTo>
                    <a:lnTo>
                      <a:pt x="44864" y="36125"/>
                    </a:lnTo>
                    <a:cubicBezTo>
                      <a:pt x="44855" y="36197"/>
                      <a:pt x="44802" y="36259"/>
                      <a:pt x="44739" y="36331"/>
                    </a:cubicBezTo>
                    <a:cubicBezTo>
                      <a:pt x="45105" y="36206"/>
                      <a:pt x="45498" y="36152"/>
                      <a:pt x="45890" y="36134"/>
                    </a:cubicBezTo>
                    <a:lnTo>
                      <a:pt x="45890" y="36134"/>
                    </a:lnTo>
                    <a:cubicBezTo>
                      <a:pt x="45854" y="36161"/>
                      <a:pt x="45819" y="36232"/>
                      <a:pt x="45845" y="36286"/>
                    </a:cubicBezTo>
                    <a:cubicBezTo>
                      <a:pt x="45861" y="36292"/>
                      <a:pt x="45875" y="36295"/>
                      <a:pt x="45886" y="36295"/>
                    </a:cubicBezTo>
                    <a:cubicBezTo>
                      <a:pt x="45926" y="36295"/>
                      <a:pt x="45940" y="36259"/>
                      <a:pt x="45926" y="36197"/>
                    </a:cubicBezTo>
                    <a:cubicBezTo>
                      <a:pt x="45935" y="36161"/>
                      <a:pt x="45935" y="36143"/>
                      <a:pt x="45926" y="36125"/>
                    </a:cubicBezTo>
                    <a:cubicBezTo>
                      <a:pt x="46069" y="36118"/>
                      <a:pt x="46213" y="36115"/>
                      <a:pt x="46356" y="36115"/>
                    </a:cubicBezTo>
                    <a:cubicBezTo>
                      <a:pt x="46738" y="36115"/>
                      <a:pt x="47117" y="36134"/>
                      <a:pt x="47487" y="36134"/>
                    </a:cubicBezTo>
                    <a:cubicBezTo>
                      <a:pt x="47549" y="36134"/>
                      <a:pt x="47710" y="36108"/>
                      <a:pt x="47844" y="36108"/>
                    </a:cubicBezTo>
                    <a:cubicBezTo>
                      <a:pt x="47906" y="36116"/>
                      <a:pt x="47960" y="36125"/>
                      <a:pt x="48022" y="36134"/>
                    </a:cubicBezTo>
                    <a:cubicBezTo>
                      <a:pt x="48040" y="36161"/>
                      <a:pt x="48031" y="36188"/>
                      <a:pt x="47978" y="36241"/>
                    </a:cubicBezTo>
                    <a:cubicBezTo>
                      <a:pt x="48102" y="36232"/>
                      <a:pt x="48272" y="36224"/>
                      <a:pt x="48459" y="36197"/>
                    </a:cubicBezTo>
                    <a:cubicBezTo>
                      <a:pt x="48549" y="36206"/>
                      <a:pt x="48638" y="36206"/>
                      <a:pt x="48727" y="36206"/>
                    </a:cubicBezTo>
                    <a:cubicBezTo>
                      <a:pt x="48727" y="36206"/>
                      <a:pt x="48718" y="36188"/>
                      <a:pt x="48700" y="36161"/>
                    </a:cubicBezTo>
                    <a:cubicBezTo>
                      <a:pt x="48905" y="36116"/>
                      <a:pt x="49128" y="36063"/>
                      <a:pt x="49298" y="35983"/>
                    </a:cubicBezTo>
                    <a:cubicBezTo>
                      <a:pt x="49340" y="35995"/>
                      <a:pt x="49379" y="36000"/>
                      <a:pt x="49417" y="36000"/>
                    </a:cubicBezTo>
                    <a:cubicBezTo>
                      <a:pt x="49484" y="36000"/>
                      <a:pt x="49547" y="35985"/>
                      <a:pt x="49610" y="35974"/>
                    </a:cubicBezTo>
                    <a:cubicBezTo>
                      <a:pt x="49628" y="36054"/>
                      <a:pt x="49673" y="36134"/>
                      <a:pt x="49744" y="36161"/>
                    </a:cubicBezTo>
                    <a:cubicBezTo>
                      <a:pt x="49710" y="36066"/>
                      <a:pt x="49757" y="36032"/>
                      <a:pt x="49819" y="36032"/>
                    </a:cubicBezTo>
                    <a:cubicBezTo>
                      <a:pt x="49937" y="36032"/>
                      <a:pt x="50112" y="36156"/>
                      <a:pt x="49896" y="36215"/>
                    </a:cubicBezTo>
                    <a:cubicBezTo>
                      <a:pt x="50021" y="36256"/>
                      <a:pt x="50426" y="36314"/>
                      <a:pt x="50603" y="36314"/>
                    </a:cubicBezTo>
                    <a:cubicBezTo>
                      <a:pt x="50615" y="36314"/>
                      <a:pt x="50626" y="36313"/>
                      <a:pt x="50636" y="36313"/>
                    </a:cubicBezTo>
                    <a:cubicBezTo>
                      <a:pt x="50642" y="36312"/>
                      <a:pt x="50649" y="36312"/>
                      <a:pt x="50657" y="36312"/>
                    </a:cubicBezTo>
                    <a:cubicBezTo>
                      <a:pt x="50739" y="36312"/>
                      <a:pt x="50933" y="36349"/>
                      <a:pt x="50957" y="36357"/>
                    </a:cubicBezTo>
                    <a:cubicBezTo>
                      <a:pt x="50939" y="36348"/>
                      <a:pt x="50922" y="36259"/>
                      <a:pt x="50930" y="36215"/>
                    </a:cubicBezTo>
                    <a:cubicBezTo>
                      <a:pt x="50939" y="36206"/>
                      <a:pt x="50939" y="36197"/>
                      <a:pt x="50939" y="36188"/>
                    </a:cubicBezTo>
                    <a:lnTo>
                      <a:pt x="50948" y="36188"/>
                    </a:lnTo>
                    <a:cubicBezTo>
                      <a:pt x="51046" y="36224"/>
                      <a:pt x="51091" y="36286"/>
                      <a:pt x="51073" y="36393"/>
                    </a:cubicBezTo>
                    <a:cubicBezTo>
                      <a:pt x="51109" y="36403"/>
                      <a:pt x="51154" y="36407"/>
                      <a:pt x="51205" y="36407"/>
                    </a:cubicBezTo>
                    <a:cubicBezTo>
                      <a:pt x="51436" y="36407"/>
                      <a:pt x="51803" y="36313"/>
                      <a:pt x="52117" y="36152"/>
                    </a:cubicBezTo>
                    <a:lnTo>
                      <a:pt x="52135" y="36152"/>
                    </a:lnTo>
                    <a:cubicBezTo>
                      <a:pt x="52135" y="36152"/>
                      <a:pt x="52135" y="36152"/>
                      <a:pt x="52126" y="36143"/>
                    </a:cubicBezTo>
                    <a:cubicBezTo>
                      <a:pt x="52206" y="36099"/>
                      <a:pt x="52286" y="36054"/>
                      <a:pt x="52358" y="36000"/>
                    </a:cubicBezTo>
                    <a:cubicBezTo>
                      <a:pt x="52474" y="36072"/>
                      <a:pt x="52617" y="36161"/>
                      <a:pt x="52661" y="36161"/>
                    </a:cubicBezTo>
                    <a:cubicBezTo>
                      <a:pt x="52570" y="36070"/>
                      <a:pt x="53093" y="36017"/>
                      <a:pt x="53340" y="36017"/>
                    </a:cubicBezTo>
                    <a:cubicBezTo>
                      <a:pt x="53360" y="36017"/>
                      <a:pt x="53377" y="36018"/>
                      <a:pt x="53393" y="36018"/>
                    </a:cubicBezTo>
                    <a:cubicBezTo>
                      <a:pt x="53233" y="36011"/>
                      <a:pt x="53419" y="35707"/>
                      <a:pt x="53652" y="35707"/>
                    </a:cubicBezTo>
                    <a:cubicBezTo>
                      <a:pt x="53719" y="35707"/>
                      <a:pt x="53789" y="35732"/>
                      <a:pt x="53857" y="35795"/>
                    </a:cubicBezTo>
                    <a:cubicBezTo>
                      <a:pt x="53874" y="35893"/>
                      <a:pt x="53839" y="35947"/>
                      <a:pt x="53758" y="35956"/>
                    </a:cubicBezTo>
                    <a:cubicBezTo>
                      <a:pt x="53809" y="35965"/>
                      <a:pt x="53861" y="35971"/>
                      <a:pt x="53907" y="35971"/>
                    </a:cubicBezTo>
                    <a:cubicBezTo>
                      <a:pt x="53999" y="35971"/>
                      <a:pt x="54071" y="35947"/>
                      <a:pt x="54071" y="35876"/>
                    </a:cubicBezTo>
                    <a:cubicBezTo>
                      <a:pt x="53741" y="35706"/>
                      <a:pt x="54053" y="35858"/>
                      <a:pt x="53955" y="35697"/>
                    </a:cubicBezTo>
                    <a:cubicBezTo>
                      <a:pt x="54115" y="35697"/>
                      <a:pt x="54267" y="35661"/>
                      <a:pt x="54419" y="35599"/>
                    </a:cubicBezTo>
                    <a:lnTo>
                      <a:pt x="54419" y="35599"/>
                    </a:lnTo>
                    <a:cubicBezTo>
                      <a:pt x="54373" y="35649"/>
                      <a:pt x="54436" y="35687"/>
                      <a:pt x="54524" y="35687"/>
                    </a:cubicBezTo>
                    <a:cubicBezTo>
                      <a:pt x="54609" y="35687"/>
                      <a:pt x="54718" y="35651"/>
                      <a:pt x="54775" y="35554"/>
                    </a:cubicBezTo>
                    <a:lnTo>
                      <a:pt x="54775" y="35554"/>
                    </a:lnTo>
                    <a:cubicBezTo>
                      <a:pt x="55061" y="35733"/>
                      <a:pt x="54588" y="36143"/>
                      <a:pt x="54535" y="36304"/>
                    </a:cubicBezTo>
                    <a:cubicBezTo>
                      <a:pt x="54615" y="36277"/>
                      <a:pt x="54677" y="36232"/>
                      <a:pt x="54749" y="36188"/>
                    </a:cubicBezTo>
                    <a:cubicBezTo>
                      <a:pt x="54749" y="36241"/>
                      <a:pt x="54775" y="36277"/>
                      <a:pt x="54820" y="36295"/>
                    </a:cubicBezTo>
                    <a:cubicBezTo>
                      <a:pt x="54962" y="36220"/>
                      <a:pt x="55120" y="35871"/>
                      <a:pt x="55330" y="35871"/>
                    </a:cubicBezTo>
                    <a:cubicBezTo>
                      <a:pt x="55344" y="35871"/>
                      <a:pt x="55358" y="35872"/>
                      <a:pt x="55373" y="35876"/>
                    </a:cubicBezTo>
                    <a:cubicBezTo>
                      <a:pt x="55605" y="35929"/>
                      <a:pt x="55659" y="36125"/>
                      <a:pt x="55560" y="36304"/>
                    </a:cubicBezTo>
                    <a:lnTo>
                      <a:pt x="55864" y="36304"/>
                    </a:lnTo>
                    <a:cubicBezTo>
                      <a:pt x="55641" y="35983"/>
                      <a:pt x="56105" y="35902"/>
                      <a:pt x="56185" y="35760"/>
                    </a:cubicBezTo>
                    <a:cubicBezTo>
                      <a:pt x="56203" y="35889"/>
                      <a:pt x="56228" y="36077"/>
                      <a:pt x="56271" y="36077"/>
                    </a:cubicBezTo>
                    <a:cubicBezTo>
                      <a:pt x="56294" y="36077"/>
                      <a:pt x="56321" y="36027"/>
                      <a:pt x="56354" y="35893"/>
                    </a:cubicBezTo>
                    <a:cubicBezTo>
                      <a:pt x="56372" y="35947"/>
                      <a:pt x="56756" y="36143"/>
                      <a:pt x="56667" y="36206"/>
                    </a:cubicBezTo>
                    <a:cubicBezTo>
                      <a:pt x="56599" y="36253"/>
                      <a:pt x="56533" y="36269"/>
                      <a:pt x="56469" y="36269"/>
                    </a:cubicBezTo>
                    <a:cubicBezTo>
                      <a:pt x="56354" y="36269"/>
                      <a:pt x="56246" y="36220"/>
                      <a:pt x="56140" y="36220"/>
                    </a:cubicBezTo>
                    <a:cubicBezTo>
                      <a:pt x="56074" y="36220"/>
                      <a:pt x="56009" y="36239"/>
                      <a:pt x="55944" y="36304"/>
                    </a:cubicBezTo>
                    <a:cubicBezTo>
                      <a:pt x="56041" y="36304"/>
                      <a:pt x="56182" y="36315"/>
                      <a:pt x="56331" y="36315"/>
                    </a:cubicBezTo>
                    <a:cubicBezTo>
                      <a:pt x="56662" y="36315"/>
                      <a:pt x="57032" y="36260"/>
                      <a:pt x="57032" y="35902"/>
                    </a:cubicBezTo>
                    <a:cubicBezTo>
                      <a:pt x="57247" y="36036"/>
                      <a:pt x="57184" y="36179"/>
                      <a:pt x="57032" y="36331"/>
                    </a:cubicBezTo>
                    <a:cubicBezTo>
                      <a:pt x="57557" y="36154"/>
                      <a:pt x="58117" y="36119"/>
                      <a:pt x="58677" y="36119"/>
                    </a:cubicBezTo>
                    <a:cubicBezTo>
                      <a:pt x="59051" y="36119"/>
                      <a:pt x="59425" y="36134"/>
                      <a:pt x="59789" y="36134"/>
                    </a:cubicBezTo>
                    <a:cubicBezTo>
                      <a:pt x="59857" y="36134"/>
                      <a:pt x="60039" y="36104"/>
                      <a:pt x="60173" y="36104"/>
                    </a:cubicBezTo>
                    <a:cubicBezTo>
                      <a:pt x="60301" y="36104"/>
                      <a:pt x="60385" y="36132"/>
                      <a:pt x="60280" y="36241"/>
                    </a:cubicBezTo>
                    <a:cubicBezTo>
                      <a:pt x="60699" y="36232"/>
                      <a:pt x="61654" y="36108"/>
                      <a:pt x="61912" y="35742"/>
                    </a:cubicBezTo>
                    <a:lnTo>
                      <a:pt x="61912" y="35742"/>
                    </a:lnTo>
                    <a:cubicBezTo>
                      <a:pt x="61886" y="35885"/>
                      <a:pt x="61903" y="36108"/>
                      <a:pt x="62046" y="36161"/>
                    </a:cubicBezTo>
                    <a:cubicBezTo>
                      <a:pt x="62012" y="36066"/>
                      <a:pt x="62059" y="36032"/>
                      <a:pt x="62120" y="36032"/>
                    </a:cubicBezTo>
                    <a:cubicBezTo>
                      <a:pt x="62238" y="36032"/>
                      <a:pt x="62411" y="36156"/>
                      <a:pt x="62189" y="36215"/>
                    </a:cubicBezTo>
                    <a:cubicBezTo>
                      <a:pt x="62314" y="36256"/>
                      <a:pt x="62720" y="36314"/>
                      <a:pt x="62903" y="36314"/>
                    </a:cubicBezTo>
                    <a:cubicBezTo>
                      <a:pt x="62916" y="36314"/>
                      <a:pt x="62928" y="36313"/>
                      <a:pt x="62938" y="36313"/>
                    </a:cubicBezTo>
                    <a:cubicBezTo>
                      <a:pt x="62944" y="36312"/>
                      <a:pt x="62951" y="36312"/>
                      <a:pt x="62959" y="36312"/>
                    </a:cubicBezTo>
                    <a:cubicBezTo>
                      <a:pt x="63039" y="36312"/>
                      <a:pt x="63226" y="36349"/>
                      <a:pt x="63250" y="36357"/>
                    </a:cubicBezTo>
                    <a:cubicBezTo>
                      <a:pt x="63233" y="36348"/>
                      <a:pt x="63206" y="36188"/>
                      <a:pt x="63242" y="36188"/>
                    </a:cubicBezTo>
                    <a:lnTo>
                      <a:pt x="63242" y="36188"/>
                    </a:lnTo>
                    <a:cubicBezTo>
                      <a:pt x="63349" y="36224"/>
                      <a:pt x="63393" y="36286"/>
                      <a:pt x="63375" y="36393"/>
                    </a:cubicBezTo>
                    <a:cubicBezTo>
                      <a:pt x="63411" y="36403"/>
                      <a:pt x="63456" y="36408"/>
                      <a:pt x="63508" y="36408"/>
                    </a:cubicBezTo>
                    <a:cubicBezTo>
                      <a:pt x="63905" y="36408"/>
                      <a:pt x="64700" y="36118"/>
                      <a:pt x="64937" y="35724"/>
                    </a:cubicBezTo>
                    <a:cubicBezTo>
                      <a:pt x="64917" y="35722"/>
                      <a:pt x="64898" y="35721"/>
                      <a:pt x="64880" y="35721"/>
                    </a:cubicBezTo>
                    <a:cubicBezTo>
                      <a:pt x="64771" y="35721"/>
                      <a:pt x="64686" y="35752"/>
                      <a:pt x="64642" y="35752"/>
                    </a:cubicBezTo>
                    <a:cubicBezTo>
                      <a:pt x="64595" y="35752"/>
                      <a:pt x="64597" y="35717"/>
                      <a:pt x="64669" y="35572"/>
                    </a:cubicBezTo>
                    <a:cubicBezTo>
                      <a:pt x="64660" y="35563"/>
                      <a:pt x="64214" y="35456"/>
                      <a:pt x="64285" y="35394"/>
                    </a:cubicBezTo>
                    <a:cubicBezTo>
                      <a:pt x="64874" y="35296"/>
                      <a:pt x="64366" y="34939"/>
                      <a:pt x="64482" y="34537"/>
                    </a:cubicBezTo>
                    <a:cubicBezTo>
                      <a:pt x="64598" y="34118"/>
                      <a:pt x="64740" y="34332"/>
                      <a:pt x="64919" y="34082"/>
                    </a:cubicBezTo>
                    <a:cubicBezTo>
                      <a:pt x="65017" y="33958"/>
                      <a:pt x="64847" y="33842"/>
                      <a:pt x="64945" y="33726"/>
                    </a:cubicBezTo>
                    <a:cubicBezTo>
                      <a:pt x="65052" y="33583"/>
                      <a:pt x="65320" y="33699"/>
                      <a:pt x="65329" y="33449"/>
                    </a:cubicBezTo>
                    <a:cubicBezTo>
                      <a:pt x="65338" y="33422"/>
                      <a:pt x="64919" y="33217"/>
                      <a:pt x="64928" y="33065"/>
                    </a:cubicBezTo>
                    <a:cubicBezTo>
                      <a:pt x="64929" y="33039"/>
                      <a:pt x="64940" y="33028"/>
                      <a:pt x="64958" y="33028"/>
                    </a:cubicBezTo>
                    <a:cubicBezTo>
                      <a:pt x="65046" y="33028"/>
                      <a:pt x="65296" y="33306"/>
                      <a:pt x="65311" y="33306"/>
                    </a:cubicBezTo>
                    <a:cubicBezTo>
                      <a:pt x="65593" y="33280"/>
                      <a:pt x="65231" y="32914"/>
                      <a:pt x="65222" y="32914"/>
                    </a:cubicBezTo>
                    <a:cubicBezTo>
                      <a:pt x="65222" y="32914"/>
                      <a:pt x="65222" y="32914"/>
                      <a:pt x="65222" y="32914"/>
                    </a:cubicBezTo>
                    <a:cubicBezTo>
                      <a:pt x="65213" y="32850"/>
                      <a:pt x="65249" y="32833"/>
                      <a:pt x="65301" y="32833"/>
                    </a:cubicBezTo>
                    <a:cubicBezTo>
                      <a:pt x="65365" y="32833"/>
                      <a:pt x="65456" y="32860"/>
                      <a:pt x="65518" y="32860"/>
                    </a:cubicBezTo>
                    <a:cubicBezTo>
                      <a:pt x="65559" y="32860"/>
                      <a:pt x="65588" y="32848"/>
                      <a:pt x="65588" y="32807"/>
                    </a:cubicBezTo>
                    <a:cubicBezTo>
                      <a:pt x="65213" y="32512"/>
                      <a:pt x="65704" y="32486"/>
                      <a:pt x="65713" y="32209"/>
                    </a:cubicBezTo>
                    <a:cubicBezTo>
                      <a:pt x="65680" y="32191"/>
                      <a:pt x="65651" y="32183"/>
                      <a:pt x="65626" y="32183"/>
                    </a:cubicBezTo>
                    <a:cubicBezTo>
                      <a:pt x="65491" y="32183"/>
                      <a:pt x="65447" y="32402"/>
                      <a:pt x="65341" y="32402"/>
                    </a:cubicBezTo>
                    <a:cubicBezTo>
                      <a:pt x="65332" y="32402"/>
                      <a:pt x="65322" y="32400"/>
                      <a:pt x="65311" y="32396"/>
                    </a:cubicBezTo>
                    <a:cubicBezTo>
                      <a:pt x="65240" y="32379"/>
                      <a:pt x="65115" y="32093"/>
                      <a:pt x="65231" y="32048"/>
                    </a:cubicBezTo>
                    <a:lnTo>
                      <a:pt x="65231" y="32048"/>
                    </a:lnTo>
                    <a:cubicBezTo>
                      <a:pt x="65331" y="32115"/>
                      <a:pt x="65389" y="32142"/>
                      <a:pt x="65419" y="32142"/>
                    </a:cubicBezTo>
                    <a:cubicBezTo>
                      <a:pt x="65541" y="32142"/>
                      <a:pt x="65203" y="31702"/>
                      <a:pt x="65404" y="31702"/>
                    </a:cubicBezTo>
                    <a:cubicBezTo>
                      <a:pt x="65426" y="31702"/>
                      <a:pt x="65454" y="31707"/>
                      <a:pt x="65490" y="31718"/>
                    </a:cubicBezTo>
                    <a:cubicBezTo>
                      <a:pt x="65425" y="31645"/>
                      <a:pt x="64907" y="31528"/>
                      <a:pt x="64823" y="31528"/>
                    </a:cubicBezTo>
                    <a:cubicBezTo>
                      <a:pt x="64815" y="31528"/>
                      <a:pt x="64811" y="31529"/>
                      <a:pt x="64812" y="31531"/>
                    </a:cubicBezTo>
                    <a:lnTo>
                      <a:pt x="64812" y="31531"/>
                    </a:lnTo>
                    <a:cubicBezTo>
                      <a:pt x="64767" y="31379"/>
                      <a:pt x="64789" y="31347"/>
                      <a:pt x="64839" y="31347"/>
                    </a:cubicBezTo>
                    <a:cubicBezTo>
                      <a:pt x="64875" y="31347"/>
                      <a:pt x="64926" y="31364"/>
                      <a:pt x="64978" y="31364"/>
                    </a:cubicBezTo>
                    <a:cubicBezTo>
                      <a:pt x="65027" y="31364"/>
                      <a:pt x="65077" y="31349"/>
                      <a:pt x="65115" y="31290"/>
                    </a:cubicBezTo>
                    <a:cubicBezTo>
                      <a:pt x="65249" y="31076"/>
                      <a:pt x="65338" y="31032"/>
                      <a:pt x="65195" y="30684"/>
                    </a:cubicBezTo>
                    <a:cubicBezTo>
                      <a:pt x="65160" y="30603"/>
                      <a:pt x="64847" y="30603"/>
                      <a:pt x="64865" y="30496"/>
                    </a:cubicBezTo>
                    <a:cubicBezTo>
                      <a:pt x="64954" y="30389"/>
                      <a:pt x="65044" y="30282"/>
                      <a:pt x="65124" y="30166"/>
                    </a:cubicBezTo>
                    <a:cubicBezTo>
                      <a:pt x="65115" y="30015"/>
                      <a:pt x="65088" y="29872"/>
                      <a:pt x="65035" y="29729"/>
                    </a:cubicBezTo>
                    <a:lnTo>
                      <a:pt x="65035" y="29729"/>
                    </a:lnTo>
                    <a:cubicBezTo>
                      <a:pt x="65042" y="29729"/>
                      <a:pt x="65049" y="29729"/>
                      <a:pt x="65056" y="29729"/>
                    </a:cubicBezTo>
                    <a:cubicBezTo>
                      <a:pt x="65503" y="29729"/>
                      <a:pt x="65068" y="29182"/>
                      <a:pt x="64945" y="28971"/>
                    </a:cubicBezTo>
                    <a:cubicBezTo>
                      <a:pt x="64980" y="28881"/>
                      <a:pt x="64887" y="28570"/>
                      <a:pt x="64814" y="28570"/>
                    </a:cubicBezTo>
                    <a:cubicBezTo>
                      <a:pt x="64792" y="28570"/>
                      <a:pt x="64772" y="28598"/>
                      <a:pt x="64758" y="28667"/>
                    </a:cubicBezTo>
                    <a:cubicBezTo>
                      <a:pt x="64740" y="28614"/>
                      <a:pt x="64232" y="27963"/>
                      <a:pt x="64223" y="27945"/>
                    </a:cubicBezTo>
                    <a:cubicBezTo>
                      <a:pt x="64215" y="27892"/>
                      <a:pt x="64232" y="27870"/>
                      <a:pt x="64263" y="27870"/>
                    </a:cubicBezTo>
                    <a:cubicBezTo>
                      <a:pt x="64380" y="27870"/>
                      <a:pt x="64704" y="28177"/>
                      <a:pt x="64705" y="28177"/>
                    </a:cubicBezTo>
                    <a:cubicBezTo>
                      <a:pt x="64705" y="28177"/>
                      <a:pt x="64705" y="28177"/>
                      <a:pt x="64705" y="28177"/>
                    </a:cubicBezTo>
                    <a:lnTo>
                      <a:pt x="64705" y="28177"/>
                    </a:lnTo>
                    <a:cubicBezTo>
                      <a:pt x="64852" y="28296"/>
                      <a:pt x="64933" y="28493"/>
                      <a:pt x="65105" y="28493"/>
                    </a:cubicBezTo>
                    <a:cubicBezTo>
                      <a:pt x="65151" y="28493"/>
                      <a:pt x="65204" y="28479"/>
                      <a:pt x="65267" y="28444"/>
                    </a:cubicBezTo>
                    <a:cubicBezTo>
                      <a:pt x="65249" y="28257"/>
                      <a:pt x="64865" y="28079"/>
                      <a:pt x="64865" y="27963"/>
                    </a:cubicBezTo>
                    <a:cubicBezTo>
                      <a:pt x="64865" y="27740"/>
                      <a:pt x="64713" y="27624"/>
                      <a:pt x="64776" y="27418"/>
                    </a:cubicBezTo>
                    <a:cubicBezTo>
                      <a:pt x="64791" y="27365"/>
                      <a:pt x="64876" y="27338"/>
                      <a:pt x="64946" y="27338"/>
                    </a:cubicBezTo>
                    <a:cubicBezTo>
                      <a:pt x="65004" y="27338"/>
                      <a:pt x="65052" y="27356"/>
                      <a:pt x="65044" y="27392"/>
                    </a:cubicBezTo>
                    <a:cubicBezTo>
                      <a:pt x="65052" y="27365"/>
                      <a:pt x="65035" y="27017"/>
                      <a:pt x="65035" y="27017"/>
                    </a:cubicBezTo>
                    <a:cubicBezTo>
                      <a:pt x="64829" y="27124"/>
                      <a:pt x="64499" y="27080"/>
                      <a:pt x="64330" y="27222"/>
                    </a:cubicBezTo>
                    <a:cubicBezTo>
                      <a:pt x="64382" y="27097"/>
                      <a:pt x="64394" y="27063"/>
                      <a:pt x="64387" y="27063"/>
                    </a:cubicBezTo>
                    <a:lnTo>
                      <a:pt x="64387" y="27063"/>
                    </a:lnTo>
                    <a:cubicBezTo>
                      <a:pt x="64380" y="27063"/>
                      <a:pt x="64346" y="27111"/>
                      <a:pt x="64321" y="27111"/>
                    </a:cubicBezTo>
                    <a:cubicBezTo>
                      <a:pt x="64306" y="27111"/>
                      <a:pt x="64294" y="27093"/>
                      <a:pt x="64294" y="27035"/>
                    </a:cubicBezTo>
                    <a:cubicBezTo>
                      <a:pt x="64294" y="26892"/>
                      <a:pt x="64499" y="26839"/>
                      <a:pt x="64517" y="26714"/>
                    </a:cubicBezTo>
                    <a:cubicBezTo>
                      <a:pt x="64529" y="26805"/>
                      <a:pt x="64574" y="26845"/>
                      <a:pt x="64627" y="26845"/>
                    </a:cubicBezTo>
                    <a:cubicBezTo>
                      <a:pt x="64692" y="26845"/>
                      <a:pt x="64768" y="26782"/>
                      <a:pt x="64803" y="26678"/>
                    </a:cubicBezTo>
                    <a:cubicBezTo>
                      <a:pt x="64651" y="26580"/>
                      <a:pt x="64401" y="26598"/>
                      <a:pt x="64339" y="26393"/>
                    </a:cubicBezTo>
                    <a:cubicBezTo>
                      <a:pt x="64740" y="26375"/>
                      <a:pt x="64517" y="26125"/>
                      <a:pt x="64731" y="26027"/>
                    </a:cubicBezTo>
                    <a:cubicBezTo>
                      <a:pt x="64747" y="26020"/>
                      <a:pt x="64766" y="26018"/>
                      <a:pt x="64786" y="26018"/>
                    </a:cubicBezTo>
                    <a:cubicBezTo>
                      <a:pt x="64818" y="26018"/>
                      <a:pt x="64852" y="26024"/>
                      <a:pt x="64884" y="26024"/>
                    </a:cubicBezTo>
                    <a:cubicBezTo>
                      <a:pt x="64907" y="26024"/>
                      <a:pt x="64928" y="26020"/>
                      <a:pt x="64945" y="26009"/>
                    </a:cubicBezTo>
                    <a:lnTo>
                      <a:pt x="64945" y="26009"/>
                    </a:lnTo>
                    <a:cubicBezTo>
                      <a:pt x="64919" y="26027"/>
                      <a:pt x="64990" y="26045"/>
                      <a:pt x="65061" y="26045"/>
                    </a:cubicBezTo>
                    <a:cubicBezTo>
                      <a:pt x="65052" y="25938"/>
                      <a:pt x="65088" y="25652"/>
                      <a:pt x="65106" y="25616"/>
                    </a:cubicBezTo>
                    <a:cubicBezTo>
                      <a:pt x="65094" y="25615"/>
                      <a:pt x="65082" y="25614"/>
                      <a:pt x="65071" y="25614"/>
                    </a:cubicBezTo>
                    <a:cubicBezTo>
                      <a:pt x="64958" y="25614"/>
                      <a:pt x="64890" y="25697"/>
                      <a:pt x="64874" y="25875"/>
                    </a:cubicBezTo>
                    <a:cubicBezTo>
                      <a:pt x="64861" y="25879"/>
                      <a:pt x="64846" y="25881"/>
                      <a:pt x="64831" y="25881"/>
                    </a:cubicBezTo>
                    <a:cubicBezTo>
                      <a:pt x="64673" y="25881"/>
                      <a:pt x="64412" y="25689"/>
                      <a:pt x="64785" y="25518"/>
                    </a:cubicBezTo>
                    <a:cubicBezTo>
                      <a:pt x="64749" y="25492"/>
                      <a:pt x="64705" y="25474"/>
                      <a:pt x="64660" y="25465"/>
                    </a:cubicBezTo>
                    <a:cubicBezTo>
                      <a:pt x="64696" y="25260"/>
                      <a:pt x="65284" y="24947"/>
                      <a:pt x="65160" y="24751"/>
                    </a:cubicBezTo>
                    <a:lnTo>
                      <a:pt x="65160" y="24751"/>
                    </a:lnTo>
                    <a:cubicBezTo>
                      <a:pt x="65127" y="24754"/>
                      <a:pt x="65099" y="24755"/>
                      <a:pt x="65073" y="24755"/>
                    </a:cubicBezTo>
                    <a:cubicBezTo>
                      <a:pt x="64787" y="24755"/>
                      <a:pt x="64909" y="24584"/>
                      <a:pt x="65204" y="24510"/>
                    </a:cubicBezTo>
                    <a:cubicBezTo>
                      <a:pt x="65125" y="24471"/>
                      <a:pt x="64912" y="24378"/>
                      <a:pt x="64807" y="24378"/>
                    </a:cubicBezTo>
                    <a:cubicBezTo>
                      <a:pt x="64770" y="24378"/>
                      <a:pt x="64747" y="24390"/>
                      <a:pt x="64749" y="24421"/>
                    </a:cubicBezTo>
                    <a:cubicBezTo>
                      <a:pt x="64735" y="24307"/>
                      <a:pt x="64912" y="24279"/>
                      <a:pt x="65080" y="24279"/>
                    </a:cubicBezTo>
                    <a:cubicBezTo>
                      <a:pt x="65225" y="24279"/>
                      <a:pt x="65362" y="24300"/>
                      <a:pt x="65365" y="24305"/>
                    </a:cubicBezTo>
                    <a:lnTo>
                      <a:pt x="65365" y="24305"/>
                    </a:lnTo>
                    <a:cubicBezTo>
                      <a:pt x="65383" y="24198"/>
                      <a:pt x="65383" y="24082"/>
                      <a:pt x="65365" y="23966"/>
                    </a:cubicBezTo>
                    <a:cubicBezTo>
                      <a:pt x="65133" y="23886"/>
                      <a:pt x="65240" y="23993"/>
                      <a:pt x="65186" y="23698"/>
                    </a:cubicBezTo>
                    <a:cubicBezTo>
                      <a:pt x="65179" y="23632"/>
                      <a:pt x="65135" y="23314"/>
                      <a:pt x="65206" y="23314"/>
                    </a:cubicBezTo>
                    <a:cubicBezTo>
                      <a:pt x="65221" y="23314"/>
                      <a:pt x="65241" y="23327"/>
                      <a:pt x="65267" y="23359"/>
                    </a:cubicBezTo>
                    <a:cubicBezTo>
                      <a:pt x="65258" y="23235"/>
                      <a:pt x="64856" y="23110"/>
                      <a:pt x="64883" y="23047"/>
                    </a:cubicBezTo>
                    <a:cubicBezTo>
                      <a:pt x="64902" y="22988"/>
                      <a:pt x="64940" y="22968"/>
                      <a:pt x="64985" y="22968"/>
                    </a:cubicBezTo>
                    <a:cubicBezTo>
                      <a:pt x="65070" y="22968"/>
                      <a:pt x="65182" y="23039"/>
                      <a:pt x="65240" y="23056"/>
                    </a:cubicBezTo>
                    <a:cubicBezTo>
                      <a:pt x="65231" y="22949"/>
                      <a:pt x="65293" y="22128"/>
                      <a:pt x="65133" y="22111"/>
                    </a:cubicBezTo>
                    <a:cubicBezTo>
                      <a:pt x="65124" y="22235"/>
                      <a:pt x="65124" y="22369"/>
                      <a:pt x="65124" y="22503"/>
                    </a:cubicBezTo>
                    <a:cubicBezTo>
                      <a:pt x="65124" y="22456"/>
                      <a:pt x="65092" y="22446"/>
                      <a:pt x="65051" y="22446"/>
                    </a:cubicBezTo>
                    <a:cubicBezTo>
                      <a:pt x="65022" y="22446"/>
                      <a:pt x="64989" y="22451"/>
                      <a:pt x="64959" y="22451"/>
                    </a:cubicBezTo>
                    <a:cubicBezTo>
                      <a:pt x="64908" y="22451"/>
                      <a:pt x="64865" y="22438"/>
                      <a:pt x="64865" y="22369"/>
                    </a:cubicBezTo>
                    <a:cubicBezTo>
                      <a:pt x="65338" y="22369"/>
                      <a:pt x="64812" y="21727"/>
                      <a:pt x="64821" y="21718"/>
                    </a:cubicBezTo>
                    <a:lnTo>
                      <a:pt x="64821" y="21718"/>
                    </a:lnTo>
                    <a:cubicBezTo>
                      <a:pt x="64919" y="21807"/>
                      <a:pt x="65026" y="21870"/>
                      <a:pt x="65142" y="21905"/>
                    </a:cubicBezTo>
                    <a:cubicBezTo>
                      <a:pt x="65231" y="21879"/>
                      <a:pt x="65195" y="21557"/>
                      <a:pt x="65186" y="21495"/>
                    </a:cubicBezTo>
                    <a:lnTo>
                      <a:pt x="65186" y="21495"/>
                    </a:lnTo>
                    <a:cubicBezTo>
                      <a:pt x="65134" y="21504"/>
                      <a:pt x="64694" y="21614"/>
                      <a:pt x="64670" y="21636"/>
                    </a:cubicBezTo>
                    <a:lnTo>
                      <a:pt x="64670" y="21636"/>
                    </a:lnTo>
                    <a:cubicBezTo>
                      <a:pt x="64750" y="21503"/>
                      <a:pt x="64857" y="21387"/>
                      <a:pt x="64972" y="21281"/>
                    </a:cubicBezTo>
                    <a:cubicBezTo>
                      <a:pt x="64974" y="21280"/>
                      <a:pt x="64976" y="21280"/>
                      <a:pt x="64977" y="21280"/>
                    </a:cubicBezTo>
                    <a:cubicBezTo>
                      <a:pt x="65016" y="21280"/>
                      <a:pt x="65021" y="21431"/>
                      <a:pt x="65101" y="21431"/>
                    </a:cubicBezTo>
                    <a:cubicBezTo>
                      <a:pt x="65121" y="21431"/>
                      <a:pt x="65146" y="21421"/>
                      <a:pt x="65177" y="21397"/>
                    </a:cubicBezTo>
                    <a:cubicBezTo>
                      <a:pt x="65329" y="21281"/>
                      <a:pt x="64981" y="21174"/>
                      <a:pt x="64945" y="21165"/>
                    </a:cubicBezTo>
                    <a:cubicBezTo>
                      <a:pt x="65374" y="21147"/>
                      <a:pt x="65044" y="20585"/>
                      <a:pt x="64874" y="20451"/>
                    </a:cubicBezTo>
                    <a:cubicBezTo>
                      <a:pt x="65026" y="20291"/>
                      <a:pt x="65168" y="20086"/>
                      <a:pt x="65079" y="19720"/>
                    </a:cubicBezTo>
                    <a:lnTo>
                      <a:pt x="65079" y="19720"/>
                    </a:lnTo>
                    <a:cubicBezTo>
                      <a:pt x="65091" y="19769"/>
                      <a:pt x="64999" y="19822"/>
                      <a:pt x="64940" y="19822"/>
                    </a:cubicBezTo>
                    <a:cubicBezTo>
                      <a:pt x="64912" y="19822"/>
                      <a:pt x="64892" y="19810"/>
                      <a:pt x="64892" y="19782"/>
                    </a:cubicBezTo>
                    <a:cubicBezTo>
                      <a:pt x="64892" y="19452"/>
                      <a:pt x="65445" y="19550"/>
                      <a:pt x="64901" y="19193"/>
                    </a:cubicBezTo>
                    <a:cubicBezTo>
                      <a:pt x="64883" y="19175"/>
                      <a:pt x="64874" y="18462"/>
                      <a:pt x="64856" y="18382"/>
                    </a:cubicBezTo>
                    <a:lnTo>
                      <a:pt x="64856" y="18382"/>
                    </a:lnTo>
                    <a:cubicBezTo>
                      <a:pt x="64899" y="18403"/>
                      <a:pt x="65245" y="18454"/>
                      <a:pt x="65367" y="18454"/>
                    </a:cubicBezTo>
                    <a:cubicBezTo>
                      <a:pt x="65396" y="18454"/>
                      <a:pt x="65413" y="18451"/>
                      <a:pt x="65409" y="18444"/>
                    </a:cubicBezTo>
                    <a:cubicBezTo>
                      <a:pt x="65385" y="18378"/>
                      <a:pt x="65186" y="18133"/>
                      <a:pt x="65123" y="18133"/>
                    </a:cubicBezTo>
                    <a:cubicBezTo>
                      <a:pt x="65092" y="18133"/>
                      <a:pt x="65095" y="18193"/>
                      <a:pt x="65168" y="18364"/>
                    </a:cubicBezTo>
                    <a:cubicBezTo>
                      <a:pt x="65124" y="18301"/>
                      <a:pt x="64776" y="17980"/>
                      <a:pt x="64713" y="17980"/>
                    </a:cubicBezTo>
                    <a:cubicBezTo>
                      <a:pt x="64722" y="18033"/>
                      <a:pt x="64488" y="18328"/>
                      <a:pt x="64422" y="18328"/>
                    </a:cubicBezTo>
                    <a:cubicBezTo>
                      <a:pt x="64421" y="18328"/>
                      <a:pt x="64420" y="18328"/>
                      <a:pt x="64419" y="18328"/>
                    </a:cubicBezTo>
                    <a:cubicBezTo>
                      <a:pt x="64383" y="18319"/>
                      <a:pt x="65097" y="17186"/>
                      <a:pt x="65151" y="17106"/>
                    </a:cubicBezTo>
                    <a:cubicBezTo>
                      <a:pt x="65365" y="16776"/>
                      <a:pt x="65356" y="16910"/>
                      <a:pt x="65374" y="16579"/>
                    </a:cubicBezTo>
                    <a:cubicBezTo>
                      <a:pt x="65391" y="16356"/>
                      <a:pt x="65231" y="15857"/>
                      <a:pt x="65160" y="15625"/>
                    </a:cubicBezTo>
                    <a:cubicBezTo>
                      <a:pt x="65061" y="15634"/>
                      <a:pt x="65017" y="15652"/>
                      <a:pt x="64990" y="15670"/>
                    </a:cubicBezTo>
                    <a:cubicBezTo>
                      <a:pt x="65003" y="15594"/>
                      <a:pt x="65019" y="15537"/>
                      <a:pt x="65028" y="15537"/>
                    </a:cubicBezTo>
                    <a:cubicBezTo>
                      <a:pt x="65032" y="15537"/>
                      <a:pt x="65035" y="15547"/>
                      <a:pt x="65035" y="15571"/>
                    </a:cubicBezTo>
                    <a:cubicBezTo>
                      <a:pt x="65035" y="15580"/>
                      <a:pt x="65035" y="15584"/>
                      <a:pt x="65035" y="15584"/>
                    </a:cubicBezTo>
                    <a:cubicBezTo>
                      <a:pt x="65036" y="15584"/>
                      <a:pt x="65038" y="15132"/>
                      <a:pt x="64950" y="15132"/>
                    </a:cubicBezTo>
                    <a:cubicBezTo>
                      <a:pt x="64928" y="15132"/>
                      <a:pt x="64900" y="15161"/>
                      <a:pt x="64865" y="15232"/>
                    </a:cubicBezTo>
                    <a:cubicBezTo>
                      <a:pt x="64892" y="14965"/>
                      <a:pt x="64419" y="14947"/>
                      <a:pt x="64499" y="14644"/>
                    </a:cubicBezTo>
                    <a:lnTo>
                      <a:pt x="64499" y="14644"/>
                    </a:lnTo>
                    <a:cubicBezTo>
                      <a:pt x="64541" y="14777"/>
                      <a:pt x="64630" y="14841"/>
                      <a:pt x="64759" y="14841"/>
                    </a:cubicBezTo>
                    <a:cubicBezTo>
                      <a:pt x="64767" y="14841"/>
                      <a:pt x="64776" y="14840"/>
                      <a:pt x="64785" y="14840"/>
                    </a:cubicBezTo>
                    <a:cubicBezTo>
                      <a:pt x="64856" y="14577"/>
                      <a:pt x="64890" y="14487"/>
                      <a:pt x="64916" y="14487"/>
                    </a:cubicBezTo>
                    <a:cubicBezTo>
                      <a:pt x="64965" y="14487"/>
                      <a:pt x="64988" y="14809"/>
                      <a:pt x="65186" y="14902"/>
                    </a:cubicBezTo>
                    <a:cubicBezTo>
                      <a:pt x="65249" y="14679"/>
                      <a:pt x="64919" y="14055"/>
                      <a:pt x="64812" y="13983"/>
                    </a:cubicBezTo>
                    <a:cubicBezTo>
                      <a:pt x="64794" y="14001"/>
                      <a:pt x="64803" y="14456"/>
                      <a:pt x="64776" y="14456"/>
                    </a:cubicBezTo>
                    <a:cubicBezTo>
                      <a:pt x="64657" y="14456"/>
                      <a:pt x="64531" y="14146"/>
                      <a:pt x="64373" y="14146"/>
                    </a:cubicBezTo>
                    <a:cubicBezTo>
                      <a:pt x="64353" y="14146"/>
                      <a:pt x="64333" y="14151"/>
                      <a:pt x="64312" y="14162"/>
                    </a:cubicBezTo>
                    <a:cubicBezTo>
                      <a:pt x="64285" y="14180"/>
                      <a:pt x="64250" y="14474"/>
                      <a:pt x="64250" y="14501"/>
                    </a:cubicBezTo>
                    <a:cubicBezTo>
                      <a:pt x="64241" y="14421"/>
                      <a:pt x="64214" y="14333"/>
                      <a:pt x="64171" y="14262"/>
                    </a:cubicBezTo>
                    <a:lnTo>
                      <a:pt x="64171" y="14262"/>
                    </a:lnTo>
                    <a:cubicBezTo>
                      <a:pt x="64177" y="14296"/>
                      <a:pt x="63853" y="14618"/>
                      <a:pt x="63744" y="14618"/>
                    </a:cubicBezTo>
                    <a:cubicBezTo>
                      <a:pt x="63739" y="14618"/>
                      <a:pt x="63736" y="14618"/>
                      <a:pt x="63732" y="14617"/>
                    </a:cubicBezTo>
                    <a:cubicBezTo>
                      <a:pt x="63530" y="14538"/>
                      <a:pt x="64666" y="13858"/>
                      <a:pt x="64704" y="13858"/>
                    </a:cubicBezTo>
                    <a:cubicBezTo>
                      <a:pt x="64704" y="13858"/>
                      <a:pt x="64704" y="13858"/>
                      <a:pt x="64705" y="13859"/>
                    </a:cubicBezTo>
                    <a:lnTo>
                      <a:pt x="64705" y="13859"/>
                    </a:lnTo>
                    <a:cubicBezTo>
                      <a:pt x="64686" y="13828"/>
                      <a:pt x="64664" y="13816"/>
                      <a:pt x="64640" y="13816"/>
                    </a:cubicBezTo>
                    <a:cubicBezTo>
                      <a:pt x="64568" y="13816"/>
                      <a:pt x="64477" y="13920"/>
                      <a:pt x="64410" y="13920"/>
                    </a:cubicBezTo>
                    <a:cubicBezTo>
                      <a:pt x="64390" y="13920"/>
                      <a:pt x="64371" y="13910"/>
                      <a:pt x="64357" y="13885"/>
                    </a:cubicBezTo>
                    <a:lnTo>
                      <a:pt x="64357" y="13885"/>
                    </a:lnTo>
                    <a:cubicBezTo>
                      <a:pt x="64363" y="13896"/>
                      <a:pt x="64372" y="13900"/>
                      <a:pt x="64381" y="13900"/>
                    </a:cubicBezTo>
                    <a:cubicBezTo>
                      <a:pt x="64485" y="13900"/>
                      <a:pt x="64717" y="13290"/>
                      <a:pt x="64529" y="13290"/>
                    </a:cubicBezTo>
                    <a:cubicBezTo>
                      <a:pt x="64518" y="13290"/>
                      <a:pt x="64505" y="13292"/>
                      <a:pt x="64490" y="13297"/>
                    </a:cubicBezTo>
                    <a:cubicBezTo>
                      <a:pt x="64535" y="13216"/>
                      <a:pt x="64598" y="13145"/>
                      <a:pt x="64660" y="13074"/>
                    </a:cubicBezTo>
                    <a:cubicBezTo>
                      <a:pt x="64662" y="13071"/>
                      <a:pt x="64664" y="13071"/>
                      <a:pt x="64665" y="13071"/>
                    </a:cubicBezTo>
                    <a:lnTo>
                      <a:pt x="64665" y="13071"/>
                    </a:lnTo>
                    <a:cubicBezTo>
                      <a:pt x="64684" y="13071"/>
                      <a:pt x="64524" y="13332"/>
                      <a:pt x="64642" y="13332"/>
                    </a:cubicBezTo>
                    <a:cubicBezTo>
                      <a:pt x="64646" y="13333"/>
                      <a:pt x="64650" y="13333"/>
                      <a:pt x="64654" y="13333"/>
                    </a:cubicBezTo>
                    <a:cubicBezTo>
                      <a:pt x="64894" y="13333"/>
                      <a:pt x="64687" y="12805"/>
                      <a:pt x="64696" y="12779"/>
                    </a:cubicBezTo>
                    <a:cubicBezTo>
                      <a:pt x="64544" y="12779"/>
                      <a:pt x="64348" y="13332"/>
                      <a:pt x="64410" y="13537"/>
                    </a:cubicBezTo>
                    <a:cubicBezTo>
                      <a:pt x="64408" y="13540"/>
                      <a:pt x="64401" y="13541"/>
                      <a:pt x="64391" y="13541"/>
                    </a:cubicBezTo>
                    <a:cubicBezTo>
                      <a:pt x="64319" y="13541"/>
                      <a:pt x="64077" y="13493"/>
                      <a:pt x="64053" y="13493"/>
                    </a:cubicBezTo>
                    <a:cubicBezTo>
                      <a:pt x="64098" y="13413"/>
                      <a:pt x="64241" y="12619"/>
                      <a:pt x="64232" y="12529"/>
                    </a:cubicBezTo>
                    <a:cubicBezTo>
                      <a:pt x="64196" y="12297"/>
                      <a:pt x="63982" y="12164"/>
                      <a:pt x="64009" y="11967"/>
                    </a:cubicBezTo>
                    <a:cubicBezTo>
                      <a:pt x="64027" y="11842"/>
                      <a:pt x="64419" y="11887"/>
                      <a:pt x="64419" y="11700"/>
                    </a:cubicBezTo>
                    <a:cubicBezTo>
                      <a:pt x="64419" y="11669"/>
                      <a:pt x="64357" y="11661"/>
                      <a:pt x="64284" y="11661"/>
                    </a:cubicBezTo>
                    <a:cubicBezTo>
                      <a:pt x="64215" y="11661"/>
                      <a:pt x="64137" y="11668"/>
                      <a:pt x="64091" y="11668"/>
                    </a:cubicBezTo>
                    <a:cubicBezTo>
                      <a:pt x="64072" y="11668"/>
                      <a:pt x="64059" y="11667"/>
                      <a:pt x="64053" y="11664"/>
                    </a:cubicBezTo>
                    <a:cubicBezTo>
                      <a:pt x="63928" y="11602"/>
                      <a:pt x="64276" y="11503"/>
                      <a:pt x="64312" y="11477"/>
                    </a:cubicBezTo>
                    <a:cubicBezTo>
                      <a:pt x="64339" y="11449"/>
                      <a:pt x="64360" y="11439"/>
                      <a:pt x="64378" y="11439"/>
                    </a:cubicBezTo>
                    <a:cubicBezTo>
                      <a:pt x="64389" y="11439"/>
                      <a:pt x="64400" y="11443"/>
                      <a:pt x="64410" y="11450"/>
                    </a:cubicBezTo>
                    <a:cubicBezTo>
                      <a:pt x="64418" y="11228"/>
                      <a:pt x="64616" y="10879"/>
                      <a:pt x="64698" y="10879"/>
                    </a:cubicBezTo>
                    <a:cubicBezTo>
                      <a:pt x="64708" y="10879"/>
                      <a:pt x="64716" y="10885"/>
                      <a:pt x="64722" y="10897"/>
                    </a:cubicBezTo>
                    <a:cubicBezTo>
                      <a:pt x="64687" y="10817"/>
                      <a:pt x="64473" y="10701"/>
                      <a:pt x="64401" y="10683"/>
                    </a:cubicBezTo>
                    <a:cubicBezTo>
                      <a:pt x="65356" y="10255"/>
                      <a:pt x="64812" y="9871"/>
                      <a:pt x="64803" y="9130"/>
                    </a:cubicBezTo>
                    <a:cubicBezTo>
                      <a:pt x="64803" y="8907"/>
                      <a:pt x="65061" y="8827"/>
                      <a:pt x="65097" y="8613"/>
                    </a:cubicBezTo>
                    <a:cubicBezTo>
                      <a:pt x="65124" y="8479"/>
                      <a:pt x="65088" y="8354"/>
                      <a:pt x="65061" y="8221"/>
                    </a:cubicBezTo>
                    <a:cubicBezTo>
                      <a:pt x="65035" y="8073"/>
                      <a:pt x="64988" y="8026"/>
                      <a:pt x="64937" y="8026"/>
                    </a:cubicBezTo>
                    <a:cubicBezTo>
                      <a:pt x="64852" y="8026"/>
                      <a:pt x="64756" y="8156"/>
                      <a:pt x="64722" y="8167"/>
                    </a:cubicBezTo>
                    <a:cubicBezTo>
                      <a:pt x="64861" y="8226"/>
                      <a:pt x="64872" y="8351"/>
                      <a:pt x="64786" y="8351"/>
                    </a:cubicBezTo>
                    <a:cubicBezTo>
                      <a:pt x="64728" y="8351"/>
                      <a:pt x="64627" y="8295"/>
                      <a:pt x="64490" y="8122"/>
                    </a:cubicBezTo>
                    <a:cubicBezTo>
                      <a:pt x="64476" y="8101"/>
                      <a:pt x="64209" y="7665"/>
                      <a:pt x="64182" y="7665"/>
                    </a:cubicBezTo>
                    <a:lnTo>
                      <a:pt x="64182" y="7665"/>
                    </a:lnTo>
                    <a:cubicBezTo>
                      <a:pt x="64176" y="7665"/>
                      <a:pt x="64184" y="7692"/>
                      <a:pt x="64214" y="7757"/>
                    </a:cubicBezTo>
                    <a:cubicBezTo>
                      <a:pt x="64107" y="7632"/>
                      <a:pt x="63955" y="7480"/>
                      <a:pt x="63812" y="7391"/>
                    </a:cubicBezTo>
                    <a:lnTo>
                      <a:pt x="63812" y="7391"/>
                    </a:lnTo>
                    <a:cubicBezTo>
                      <a:pt x="63885" y="7410"/>
                      <a:pt x="63981" y="7416"/>
                      <a:pt x="64075" y="7416"/>
                    </a:cubicBezTo>
                    <a:cubicBezTo>
                      <a:pt x="64249" y="7416"/>
                      <a:pt x="64416" y="7394"/>
                      <a:pt x="64410" y="7382"/>
                    </a:cubicBezTo>
                    <a:cubicBezTo>
                      <a:pt x="64446" y="7284"/>
                      <a:pt x="64482" y="7177"/>
                      <a:pt x="64526" y="7088"/>
                    </a:cubicBezTo>
                    <a:cubicBezTo>
                      <a:pt x="64526" y="7088"/>
                      <a:pt x="64276" y="6998"/>
                      <a:pt x="64276" y="6989"/>
                    </a:cubicBezTo>
                    <a:cubicBezTo>
                      <a:pt x="64294" y="6980"/>
                      <a:pt x="64606" y="6784"/>
                      <a:pt x="64553" y="6757"/>
                    </a:cubicBezTo>
                    <a:lnTo>
                      <a:pt x="64553" y="6757"/>
                    </a:lnTo>
                    <a:cubicBezTo>
                      <a:pt x="64713" y="6820"/>
                      <a:pt x="64705" y="7302"/>
                      <a:pt x="64821" y="7311"/>
                    </a:cubicBezTo>
                    <a:cubicBezTo>
                      <a:pt x="64740" y="7293"/>
                      <a:pt x="64812" y="6606"/>
                      <a:pt x="64803" y="6526"/>
                    </a:cubicBezTo>
                    <a:lnTo>
                      <a:pt x="64803" y="6526"/>
                    </a:lnTo>
                    <a:cubicBezTo>
                      <a:pt x="64770" y="6539"/>
                      <a:pt x="64582" y="6682"/>
                      <a:pt x="64482" y="6682"/>
                    </a:cubicBezTo>
                    <a:cubicBezTo>
                      <a:pt x="64446" y="6682"/>
                      <a:pt x="64421" y="6664"/>
                      <a:pt x="64419" y="6615"/>
                    </a:cubicBezTo>
                    <a:cubicBezTo>
                      <a:pt x="64410" y="6445"/>
                      <a:pt x="64740" y="6392"/>
                      <a:pt x="64767" y="6294"/>
                    </a:cubicBezTo>
                    <a:cubicBezTo>
                      <a:pt x="64803" y="6195"/>
                      <a:pt x="64624" y="6017"/>
                      <a:pt x="64696" y="5883"/>
                    </a:cubicBezTo>
                    <a:lnTo>
                      <a:pt x="64696" y="5883"/>
                    </a:lnTo>
                    <a:cubicBezTo>
                      <a:pt x="64673" y="5956"/>
                      <a:pt x="64737" y="5981"/>
                      <a:pt x="64823" y="5981"/>
                    </a:cubicBezTo>
                    <a:cubicBezTo>
                      <a:pt x="65013" y="5981"/>
                      <a:pt x="65311" y="5862"/>
                      <a:pt x="65061" y="5862"/>
                    </a:cubicBezTo>
                    <a:cubicBezTo>
                      <a:pt x="65017" y="5862"/>
                      <a:pt x="64956" y="5866"/>
                      <a:pt x="64874" y="5874"/>
                    </a:cubicBezTo>
                    <a:cubicBezTo>
                      <a:pt x="64847" y="5812"/>
                      <a:pt x="64740" y="5125"/>
                      <a:pt x="64785" y="5125"/>
                    </a:cubicBezTo>
                    <a:cubicBezTo>
                      <a:pt x="64856" y="5125"/>
                      <a:pt x="64909" y="5160"/>
                      <a:pt x="64936" y="5221"/>
                    </a:cubicBezTo>
                    <a:lnTo>
                      <a:pt x="64936" y="5221"/>
                    </a:lnTo>
                    <a:cubicBezTo>
                      <a:pt x="64921" y="5173"/>
                      <a:pt x="64990" y="4410"/>
                      <a:pt x="64999" y="4349"/>
                    </a:cubicBezTo>
                    <a:lnTo>
                      <a:pt x="64999" y="4349"/>
                    </a:lnTo>
                    <a:cubicBezTo>
                      <a:pt x="64853" y="4469"/>
                      <a:pt x="64549" y="4805"/>
                      <a:pt x="64335" y="4805"/>
                    </a:cubicBezTo>
                    <a:cubicBezTo>
                      <a:pt x="64328" y="4805"/>
                      <a:pt x="64320" y="4805"/>
                      <a:pt x="64312" y="4804"/>
                    </a:cubicBezTo>
                    <a:cubicBezTo>
                      <a:pt x="63902" y="4768"/>
                      <a:pt x="64223" y="4465"/>
                      <a:pt x="64446" y="4384"/>
                    </a:cubicBezTo>
                    <a:cubicBezTo>
                      <a:pt x="64330" y="4376"/>
                      <a:pt x="64294" y="4340"/>
                      <a:pt x="64339" y="4260"/>
                    </a:cubicBezTo>
                    <a:cubicBezTo>
                      <a:pt x="64347" y="4259"/>
                      <a:pt x="64355" y="4258"/>
                      <a:pt x="64363" y="4258"/>
                    </a:cubicBezTo>
                    <a:cubicBezTo>
                      <a:pt x="64461" y="4258"/>
                      <a:pt x="64537" y="4333"/>
                      <a:pt x="64601" y="4333"/>
                    </a:cubicBezTo>
                    <a:cubicBezTo>
                      <a:pt x="64622" y="4333"/>
                      <a:pt x="64641" y="4325"/>
                      <a:pt x="64660" y="4304"/>
                    </a:cubicBezTo>
                    <a:cubicBezTo>
                      <a:pt x="64660" y="4305"/>
                      <a:pt x="64660" y="4305"/>
                      <a:pt x="64661" y="4305"/>
                    </a:cubicBezTo>
                    <a:cubicBezTo>
                      <a:pt x="64668" y="4305"/>
                      <a:pt x="64753" y="4223"/>
                      <a:pt x="64838" y="4197"/>
                    </a:cubicBezTo>
                    <a:cubicBezTo>
                      <a:pt x="64745" y="4158"/>
                      <a:pt x="64986" y="3675"/>
                      <a:pt x="65203" y="3675"/>
                    </a:cubicBezTo>
                    <a:cubicBezTo>
                      <a:pt x="65234" y="3675"/>
                      <a:pt x="65264" y="3684"/>
                      <a:pt x="65293" y="3706"/>
                    </a:cubicBezTo>
                    <a:cubicBezTo>
                      <a:pt x="65213" y="3341"/>
                      <a:pt x="65026" y="3243"/>
                      <a:pt x="64812" y="3046"/>
                    </a:cubicBezTo>
                    <a:cubicBezTo>
                      <a:pt x="64794" y="3028"/>
                      <a:pt x="64562" y="2850"/>
                      <a:pt x="64446" y="2761"/>
                    </a:cubicBezTo>
                    <a:lnTo>
                      <a:pt x="64446" y="2761"/>
                    </a:lnTo>
                    <a:cubicBezTo>
                      <a:pt x="64480" y="2763"/>
                      <a:pt x="64508" y="2764"/>
                      <a:pt x="64530" y="2764"/>
                    </a:cubicBezTo>
                    <a:cubicBezTo>
                      <a:pt x="64712" y="2764"/>
                      <a:pt x="64503" y="2696"/>
                      <a:pt x="64606" y="2529"/>
                    </a:cubicBezTo>
                    <a:cubicBezTo>
                      <a:pt x="64620" y="2505"/>
                      <a:pt x="64633" y="2495"/>
                      <a:pt x="64645" y="2495"/>
                    </a:cubicBezTo>
                    <a:cubicBezTo>
                      <a:pt x="64688" y="2495"/>
                      <a:pt x="64719" y="2623"/>
                      <a:pt x="64740" y="2734"/>
                    </a:cubicBezTo>
                    <a:cubicBezTo>
                      <a:pt x="64740" y="2671"/>
                      <a:pt x="64744" y="2639"/>
                      <a:pt x="64754" y="2639"/>
                    </a:cubicBezTo>
                    <a:cubicBezTo>
                      <a:pt x="64768" y="2639"/>
                      <a:pt x="64795" y="2713"/>
                      <a:pt x="64838" y="2859"/>
                    </a:cubicBezTo>
                    <a:cubicBezTo>
                      <a:pt x="64938" y="2602"/>
                      <a:pt x="64567" y="2337"/>
                      <a:pt x="64909" y="2337"/>
                    </a:cubicBezTo>
                    <a:cubicBezTo>
                      <a:pt x="64935" y="2337"/>
                      <a:pt x="64965" y="2338"/>
                      <a:pt x="64999" y="2342"/>
                    </a:cubicBezTo>
                    <a:cubicBezTo>
                      <a:pt x="64919" y="2172"/>
                      <a:pt x="64794" y="2038"/>
                      <a:pt x="64624" y="1940"/>
                    </a:cubicBezTo>
                    <a:lnTo>
                      <a:pt x="64624" y="1940"/>
                    </a:lnTo>
                    <a:cubicBezTo>
                      <a:pt x="64544" y="2101"/>
                      <a:pt x="64705" y="2270"/>
                      <a:pt x="64589" y="2395"/>
                    </a:cubicBezTo>
                    <a:cubicBezTo>
                      <a:pt x="64749" y="2208"/>
                      <a:pt x="64339" y="1931"/>
                      <a:pt x="64276" y="1904"/>
                    </a:cubicBezTo>
                    <a:cubicBezTo>
                      <a:pt x="64294" y="1861"/>
                      <a:pt x="64243" y="1445"/>
                      <a:pt x="64241" y="1432"/>
                    </a:cubicBezTo>
                    <a:lnTo>
                      <a:pt x="64241" y="1432"/>
                    </a:lnTo>
                    <a:cubicBezTo>
                      <a:pt x="64321" y="1565"/>
                      <a:pt x="64345" y="1606"/>
                      <a:pt x="64366" y="1606"/>
                    </a:cubicBezTo>
                    <a:cubicBezTo>
                      <a:pt x="64386" y="1606"/>
                      <a:pt x="64401" y="1565"/>
                      <a:pt x="64464" y="1539"/>
                    </a:cubicBezTo>
                    <a:cubicBezTo>
                      <a:pt x="64521" y="1511"/>
                      <a:pt x="64543" y="1502"/>
                      <a:pt x="64557" y="1502"/>
                    </a:cubicBezTo>
                    <a:cubicBezTo>
                      <a:pt x="64584" y="1502"/>
                      <a:pt x="64581" y="1539"/>
                      <a:pt x="64758" y="1557"/>
                    </a:cubicBezTo>
                    <a:cubicBezTo>
                      <a:pt x="64803" y="1102"/>
                      <a:pt x="64366" y="745"/>
                      <a:pt x="64018" y="593"/>
                    </a:cubicBezTo>
                    <a:cubicBezTo>
                      <a:pt x="63964" y="566"/>
                      <a:pt x="63643" y="477"/>
                      <a:pt x="63581" y="477"/>
                    </a:cubicBezTo>
                    <a:cubicBezTo>
                      <a:pt x="63586" y="477"/>
                      <a:pt x="63497" y="402"/>
                      <a:pt x="63400" y="402"/>
                    </a:cubicBezTo>
                    <a:cubicBezTo>
                      <a:pt x="63335" y="402"/>
                      <a:pt x="63266" y="436"/>
                      <a:pt x="63219" y="548"/>
                    </a:cubicBezTo>
                    <a:lnTo>
                      <a:pt x="63219" y="548"/>
                    </a:lnTo>
                    <a:cubicBezTo>
                      <a:pt x="63298" y="348"/>
                      <a:pt x="63121" y="482"/>
                      <a:pt x="63366" y="227"/>
                    </a:cubicBezTo>
                    <a:lnTo>
                      <a:pt x="63366" y="227"/>
                    </a:lnTo>
                    <a:cubicBezTo>
                      <a:pt x="63241" y="269"/>
                      <a:pt x="63140" y="284"/>
                      <a:pt x="63052" y="284"/>
                    </a:cubicBezTo>
                    <a:cubicBezTo>
                      <a:pt x="62970" y="284"/>
                      <a:pt x="62900" y="271"/>
                      <a:pt x="62831" y="254"/>
                    </a:cubicBezTo>
                    <a:cubicBezTo>
                      <a:pt x="62684" y="212"/>
                      <a:pt x="62549" y="148"/>
                      <a:pt x="62351" y="148"/>
                    </a:cubicBezTo>
                    <a:cubicBezTo>
                      <a:pt x="62296" y="148"/>
                      <a:pt x="62237" y="153"/>
                      <a:pt x="62171" y="165"/>
                    </a:cubicBezTo>
                    <a:cubicBezTo>
                      <a:pt x="62263" y="317"/>
                      <a:pt x="62204" y="379"/>
                      <a:pt x="62089" y="379"/>
                    </a:cubicBezTo>
                    <a:cubicBezTo>
                      <a:pt x="62015" y="379"/>
                      <a:pt x="61918" y="353"/>
                      <a:pt x="61823" y="308"/>
                    </a:cubicBezTo>
                    <a:cubicBezTo>
                      <a:pt x="61903" y="281"/>
                      <a:pt x="61966" y="245"/>
                      <a:pt x="62028" y="192"/>
                    </a:cubicBezTo>
                    <a:lnTo>
                      <a:pt x="62028" y="192"/>
                    </a:lnTo>
                    <a:cubicBezTo>
                      <a:pt x="61832" y="218"/>
                      <a:pt x="61636" y="325"/>
                      <a:pt x="61439" y="334"/>
                    </a:cubicBezTo>
                    <a:cubicBezTo>
                      <a:pt x="61323" y="334"/>
                      <a:pt x="61279" y="227"/>
                      <a:pt x="61332" y="218"/>
                    </a:cubicBezTo>
                    <a:lnTo>
                      <a:pt x="61332" y="218"/>
                    </a:lnTo>
                    <a:cubicBezTo>
                      <a:pt x="61219" y="226"/>
                      <a:pt x="60827" y="337"/>
                      <a:pt x="60658" y="337"/>
                    </a:cubicBezTo>
                    <a:cubicBezTo>
                      <a:pt x="60628" y="337"/>
                      <a:pt x="60605" y="333"/>
                      <a:pt x="60592" y="325"/>
                    </a:cubicBezTo>
                    <a:cubicBezTo>
                      <a:pt x="60503" y="263"/>
                      <a:pt x="60699" y="245"/>
                      <a:pt x="60637" y="192"/>
                    </a:cubicBezTo>
                    <a:lnTo>
                      <a:pt x="60217" y="192"/>
                    </a:lnTo>
                    <a:cubicBezTo>
                      <a:pt x="60235" y="281"/>
                      <a:pt x="60592" y="459"/>
                      <a:pt x="60476" y="584"/>
                    </a:cubicBezTo>
                    <a:cubicBezTo>
                      <a:pt x="60468" y="591"/>
                      <a:pt x="60459" y="594"/>
                      <a:pt x="60448" y="594"/>
                    </a:cubicBezTo>
                    <a:cubicBezTo>
                      <a:pt x="60342" y="594"/>
                      <a:pt x="60097" y="306"/>
                      <a:pt x="60146" y="209"/>
                    </a:cubicBezTo>
                    <a:lnTo>
                      <a:pt x="60146" y="209"/>
                    </a:lnTo>
                    <a:cubicBezTo>
                      <a:pt x="59834" y="272"/>
                      <a:pt x="59637" y="638"/>
                      <a:pt x="59575" y="923"/>
                    </a:cubicBezTo>
                    <a:cubicBezTo>
                      <a:pt x="59432" y="183"/>
                      <a:pt x="58433" y="147"/>
                      <a:pt x="57835" y="138"/>
                    </a:cubicBezTo>
                    <a:lnTo>
                      <a:pt x="57835" y="138"/>
                    </a:lnTo>
                    <a:cubicBezTo>
                      <a:pt x="57951" y="361"/>
                      <a:pt x="57853" y="334"/>
                      <a:pt x="57710" y="343"/>
                    </a:cubicBezTo>
                    <a:cubicBezTo>
                      <a:pt x="57704" y="343"/>
                      <a:pt x="57697" y="344"/>
                      <a:pt x="57691" y="344"/>
                    </a:cubicBezTo>
                    <a:cubicBezTo>
                      <a:pt x="57404" y="344"/>
                      <a:pt x="57738" y="147"/>
                      <a:pt x="57764" y="138"/>
                    </a:cubicBezTo>
                    <a:cubicBezTo>
                      <a:pt x="57531" y="130"/>
                      <a:pt x="57280" y="88"/>
                      <a:pt x="57038" y="88"/>
                    </a:cubicBezTo>
                    <a:cubicBezTo>
                      <a:pt x="56762" y="88"/>
                      <a:pt x="56497" y="142"/>
                      <a:pt x="56283" y="361"/>
                    </a:cubicBezTo>
                    <a:cubicBezTo>
                      <a:pt x="56212" y="192"/>
                      <a:pt x="56114" y="245"/>
                      <a:pt x="56346" y="120"/>
                    </a:cubicBezTo>
                    <a:cubicBezTo>
                      <a:pt x="56310" y="120"/>
                      <a:pt x="56238" y="122"/>
                      <a:pt x="56163" y="122"/>
                    </a:cubicBezTo>
                    <a:cubicBezTo>
                      <a:pt x="56087" y="122"/>
                      <a:pt x="56007" y="120"/>
                      <a:pt x="55953" y="111"/>
                    </a:cubicBezTo>
                    <a:lnTo>
                      <a:pt x="55953" y="111"/>
                    </a:lnTo>
                    <a:cubicBezTo>
                      <a:pt x="55989" y="120"/>
                      <a:pt x="56114" y="138"/>
                      <a:pt x="56114" y="192"/>
                    </a:cubicBezTo>
                    <a:cubicBezTo>
                      <a:pt x="56114" y="201"/>
                      <a:pt x="56097" y="205"/>
                      <a:pt x="56069" y="205"/>
                    </a:cubicBezTo>
                    <a:cubicBezTo>
                      <a:pt x="55931" y="205"/>
                      <a:pt x="55514" y="116"/>
                      <a:pt x="55319" y="116"/>
                    </a:cubicBezTo>
                    <a:cubicBezTo>
                      <a:pt x="55278" y="116"/>
                      <a:pt x="55247" y="120"/>
                      <a:pt x="55230" y="129"/>
                    </a:cubicBezTo>
                    <a:cubicBezTo>
                      <a:pt x="55243" y="124"/>
                      <a:pt x="55257" y="121"/>
                      <a:pt x="55271" y="121"/>
                    </a:cubicBezTo>
                    <a:cubicBezTo>
                      <a:pt x="55450" y="121"/>
                      <a:pt x="55744" y="506"/>
                      <a:pt x="55703" y="638"/>
                    </a:cubicBezTo>
                    <a:cubicBezTo>
                      <a:pt x="55672" y="669"/>
                      <a:pt x="55644" y="684"/>
                      <a:pt x="55617" y="684"/>
                    </a:cubicBezTo>
                    <a:cubicBezTo>
                      <a:pt x="55575" y="684"/>
                      <a:pt x="55536" y="646"/>
                      <a:pt x="55498" y="575"/>
                    </a:cubicBezTo>
                    <a:cubicBezTo>
                      <a:pt x="55490" y="583"/>
                      <a:pt x="55405" y="958"/>
                      <a:pt x="55343" y="958"/>
                    </a:cubicBezTo>
                    <a:cubicBezTo>
                      <a:pt x="55338" y="958"/>
                      <a:pt x="55333" y="955"/>
                      <a:pt x="55329" y="950"/>
                    </a:cubicBezTo>
                    <a:cubicBezTo>
                      <a:pt x="55257" y="887"/>
                      <a:pt x="55257" y="825"/>
                      <a:pt x="55311" y="780"/>
                    </a:cubicBezTo>
                    <a:cubicBezTo>
                      <a:pt x="55311" y="746"/>
                      <a:pt x="54228" y="802"/>
                      <a:pt x="54388" y="488"/>
                    </a:cubicBezTo>
                    <a:lnTo>
                      <a:pt x="54388" y="488"/>
                    </a:lnTo>
                    <a:cubicBezTo>
                      <a:pt x="54363" y="526"/>
                      <a:pt x="54339" y="564"/>
                      <a:pt x="54320" y="602"/>
                    </a:cubicBezTo>
                    <a:cubicBezTo>
                      <a:pt x="53989" y="345"/>
                      <a:pt x="53914" y="257"/>
                      <a:pt x="53632" y="257"/>
                    </a:cubicBezTo>
                    <a:cubicBezTo>
                      <a:pt x="53542" y="257"/>
                      <a:pt x="53432" y="266"/>
                      <a:pt x="53286" y="281"/>
                    </a:cubicBezTo>
                    <a:cubicBezTo>
                      <a:pt x="53125" y="299"/>
                      <a:pt x="52536" y="486"/>
                      <a:pt x="52590" y="495"/>
                    </a:cubicBezTo>
                    <a:cubicBezTo>
                      <a:pt x="52584" y="495"/>
                      <a:pt x="52578" y="495"/>
                      <a:pt x="52572" y="495"/>
                    </a:cubicBezTo>
                    <a:cubicBezTo>
                      <a:pt x="52474" y="495"/>
                      <a:pt x="52314" y="459"/>
                      <a:pt x="52223" y="459"/>
                    </a:cubicBezTo>
                    <a:cubicBezTo>
                      <a:pt x="52155" y="459"/>
                      <a:pt x="52126" y="479"/>
                      <a:pt x="52188" y="548"/>
                    </a:cubicBezTo>
                    <a:cubicBezTo>
                      <a:pt x="52049" y="521"/>
                      <a:pt x="51840" y="460"/>
                      <a:pt x="51666" y="460"/>
                    </a:cubicBezTo>
                    <a:cubicBezTo>
                      <a:pt x="51616" y="460"/>
                      <a:pt x="51570" y="465"/>
                      <a:pt x="51528" y="477"/>
                    </a:cubicBezTo>
                    <a:cubicBezTo>
                      <a:pt x="51484" y="486"/>
                      <a:pt x="51439" y="495"/>
                      <a:pt x="51412" y="504"/>
                    </a:cubicBezTo>
                    <a:cubicBezTo>
                      <a:pt x="51350" y="486"/>
                      <a:pt x="51296" y="477"/>
                      <a:pt x="51278" y="477"/>
                    </a:cubicBezTo>
                    <a:cubicBezTo>
                      <a:pt x="51284" y="477"/>
                      <a:pt x="51198" y="402"/>
                      <a:pt x="51102" y="402"/>
                    </a:cubicBezTo>
                    <a:cubicBezTo>
                      <a:pt x="51035" y="402"/>
                      <a:pt x="50963" y="437"/>
                      <a:pt x="50913" y="557"/>
                    </a:cubicBezTo>
                    <a:cubicBezTo>
                      <a:pt x="51002" y="343"/>
                      <a:pt x="50823" y="486"/>
                      <a:pt x="51064" y="227"/>
                    </a:cubicBezTo>
                    <a:lnTo>
                      <a:pt x="51064" y="227"/>
                    </a:lnTo>
                    <a:cubicBezTo>
                      <a:pt x="50939" y="269"/>
                      <a:pt x="50835" y="286"/>
                      <a:pt x="50743" y="286"/>
                    </a:cubicBezTo>
                    <a:cubicBezTo>
                      <a:pt x="50679" y="286"/>
                      <a:pt x="50620" y="278"/>
                      <a:pt x="50565" y="263"/>
                    </a:cubicBezTo>
                    <a:cubicBezTo>
                      <a:pt x="50565" y="245"/>
                      <a:pt x="50556" y="236"/>
                      <a:pt x="50547" y="227"/>
                    </a:cubicBezTo>
                    <a:cubicBezTo>
                      <a:pt x="50556" y="183"/>
                      <a:pt x="50547" y="129"/>
                      <a:pt x="50538" y="93"/>
                    </a:cubicBezTo>
                    <a:cubicBezTo>
                      <a:pt x="50475" y="93"/>
                      <a:pt x="50475" y="129"/>
                      <a:pt x="50484" y="174"/>
                    </a:cubicBezTo>
                    <a:cubicBezTo>
                      <a:pt x="50435" y="144"/>
                      <a:pt x="50378" y="131"/>
                      <a:pt x="50317" y="131"/>
                    </a:cubicBezTo>
                    <a:cubicBezTo>
                      <a:pt x="50268" y="131"/>
                      <a:pt x="50215" y="140"/>
                      <a:pt x="50163" y="156"/>
                    </a:cubicBezTo>
                    <a:cubicBezTo>
                      <a:pt x="50130" y="152"/>
                      <a:pt x="50094" y="150"/>
                      <a:pt x="50055" y="150"/>
                    </a:cubicBezTo>
                    <a:cubicBezTo>
                      <a:pt x="50000" y="150"/>
                      <a:pt x="49940" y="154"/>
                      <a:pt x="49878" y="165"/>
                    </a:cubicBezTo>
                    <a:cubicBezTo>
                      <a:pt x="49905" y="218"/>
                      <a:pt x="49922" y="263"/>
                      <a:pt x="49922" y="290"/>
                    </a:cubicBezTo>
                    <a:cubicBezTo>
                      <a:pt x="49887" y="317"/>
                      <a:pt x="49869" y="343"/>
                      <a:pt x="49842" y="370"/>
                    </a:cubicBezTo>
                    <a:cubicBezTo>
                      <a:pt x="49827" y="374"/>
                      <a:pt x="49810" y="376"/>
                      <a:pt x="49791" y="376"/>
                    </a:cubicBezTo>
                    <a:cubicBezTo>
                      <a:pt x="49719" y="376"/>
                      <a:pt x="49622" y="350"/>
                      <a:pt x="49530" y="308"/>
                    </a:cubicBezTo>
                    <a:cubicBezTo>
                      <a:pt x="49601" y="281"/>
                      <a:pt x="49673" y="245"/>
                      <a:pt x="49735" y="192"/>
                    </a:cubicBezTo>
                    <a:lnTo>
                      <a:pt x="49735" y="192"/>
                    </a:lnTo>
                    <a:cubicBezTo>
                      <a:pt x="49601" y="209"/>
                      <a:pt x="49467" y="263"/>
                      <a:pt x="49334" y="299"/>
                    </a:cubicBezTo>
                    <a:cubicBezTo>
                      <a:pt x="49271" y="281"/>
                      <a:pt x="49227" y="272"/>
                      <a:pt x="49209" y="272"/>
                    </a:cubicBezTo>
                    <a:cubicBezTo>
                      <a:pt x="49191" y="272"/>
                      <a:pt x="49119" y="281"/>
                      <a:pt x="49039" y="299"/>
                    </a:cubicBezTo>
                    <a:cubicBezTo>
                      <a:pt x="49004" y="263"/>
                      <a:pt x="49004" y="227"/>
                      <a:pt x="49030" y="218"/>
                    </a:cubicBezTo>
                    <a:lnTo>
                      <a:pt x="49030" y="218"/>
                    </a:lnTo>
                    <a:cubicBezTo>
                      <a:pt x="48959" y="227"/>
                      <a:pt x="48798" y="263"/>
                      <a:pt x="48638" y="299"/>
                    </a:cubicBezTo>
                    <a:cubicBezTo>
                      <a:pt x="48700" y="236"/>
                      <a:pt x="48745" y="201"/>
                      <a:pt x="48754" y="201"/>
                    </a:cubicBezTo>
                    <a:lnTo>
                      <a:pt x="48334" y="201"/>
                    </a:lnTo>
                    <a:lnTo>
                      <a:pt x="48334" y="192"/>
                    </a:lnTo>
                    <a:lnTo>
                      <a:pt x="47915" y="192"/>
                    </a:lnTo>
                    <a:cubicBezTo>
                      <a:pt x="47924" y="245"/>
                      <a:pt x="48076" y="343"/>
                      <a:pt x="48156" y="432"/>
                    </a:cubicBezTo>
                    <a:cubicBezTo>
                      <a:pt x="48111" y="468"/>
                      <a:pt x="48049" y="486"/>
                      <a:pt x="47995" y="495"/>
                    </a:cubicBezTo>
                    <a:cubicBezTo>
                      <a:pt x="47897" y="406"/>
                      <a:pt x="47817" y="272"/>
                      <a:pt x="47844" y="209"/>
                    </a:cubicBezTo>
                    <a:lnTo>
                      <a:pt x="47844" y="209"/>
                    </a:lnTo>
                    <a:cubicBezTo>
                      <a:pt x="47772" y="227"/>
                      <a:pt x="47701" y="254"/>
                      <a:pt x="47639" y="308"/>
                    </a:cubicBezTo>
                    <a:cubicBezTo>
                      <a:pt x="47648" y="272"/>
                      <a:pt x="47665" y="236"/>
                      <a:pt x="47692" y="201"/>
                    </a:cubicBezTo>
                    <a:cubicBezTo>
                      <a:pt x="47638" y="181"/>
                      <a:pt x="47584" y="172"/>
                      <a:pt x="47530" y="172"/>
                    </a:cubicBezTo>
                    <a:cubicBezTo>
                      <a:pt x="47459" y="172"/>
                      <a:pt x="47388" y="188"/>
                      <a:pt x="47317" y="218"/>
                    </a:cubicBezTo>
                    <a:cubicBezTo>
                      <a:pt x="47371" y="317"/>
                      <a:pt x="47380" y="459"/>
                      <a:pt x="47398" y="593"/>
                    </a:cubicBezTo>
                    <a:cubicBezTo>
                      <a:pt x="47362" y="664"/>
                      <a:pt x="47326" y="745"/>
                      <a:pt x="47309" y="816"/>
                    </a:cubicBezTo>
                    <a:cubicBezTo>
                      <a:pt x="47291" y="807"/>
                      <a:pt x="47264" y="798"/>
                      <a:pt x="47246" y="789"/>
                    </a:cubicBezTo>
                    <a:cubicBezTo>
                      <a:pt x="47166" y="584"/>
                      <a:pt x="47005" y="441"/>
                      <a:pt x="46809" y="343"/>
                    </a:cubicBezTo>
                    <a:cubicBezTo>
                      <a:pt x="46711" y="263"/>
                      <a:pt x="46622" y="201"/>
                      <a:pt x="46613" y="201"/>
                    </a:cubicBezTo>
                    <a:lnTo>
                      <a:pt x="46613" y="201"/>
                    </a:lnTo>
                    <a:cubicBezTo>
                      <a:pt x="46622" y="209"/>
                      <a:pt x="46631" y="236"/>
                      <a:pt x="46639" y="281"/>
                    </a:cubicBezTo>
                    <a:cubicBezTo>
                      <a:pt x="46568" y="254"/>
                      <a:pt x="46497" y="236"/>
                      <a:pt x="46425" y="218"/>
                    </a:cubicBezTo>
                    <a:cubicBezTo>
                      <a:pt x="46434" y="209"/>
                      <a:pt x="46434" y="201"/>
                      <a:pt x="46434" y="201"/>
                    </a:cubicBezTo>
                    <a:lnTo>
                      <a:pt x="46345" y="201"/>
                    </a:lnTo>
                    <a:cubicBezTo>
                      <a:pt x="46060" y="147"/>
                      <a:pt x="45774" y="138"/>
                      <a:pt x="45542" y="138"/>
                    </a:cubicBezTo>
                    <a:cubicBezTo>
                      <a:pt x="45658" y="361"/>
                      <a:pt x="45551" y="334"/>
                      <a:pt x="45408" y="343"/>
                    </a:cubicBezTo>
                    <a:cubicBezTo>
                      <a:pt x="45402" y="343"/>
                      <a:pt x="45395" y="344"/>
                      <a:pt x="45389" y="344"/>
                    </a:cubicBezTo>
                    <a:cubicBezTo>
                      <a:pt x="45102" y="344"/>
                      <a:pt x="45444" y="147"/>
                      <a:pt x="45462" y="138"/>
                    </a:cubicBezTo>
                    <a:cubicBezTo>
                      <a:pt x="45234" y="129"/>
                      <a:pt x="44987" y="89"/>
                      <a:pt x="44747" y="89"/>
                    </a:cubicBezTo>
                    <a:cubicBezTo>
                      <a:pt x="44507" y="89"/>
                      <a:pt x="44275" y="129"/>
                      <a:pt x="44079" y="281"/>
                    </a:cubicBezTo>
                    <a:cubicBezTo>
                      <a:pt x="44064" y="278"/>
                      <a:pt x="44049" y="277"/>
                      <a:pt x="44034" y="277"/>
                    </a:cubicBezTo>
                    <a:cubicBezTo>
                      <a:pt x="44004" y="277"/>
                      <a:pt x="43972" y="281"/>
                      <a:pt x="43936" y="281"/>
                    </a:cubicBezTo>
                    <a:cubicBezTo>
                      <a:pt x="43883" y="209"/>
                      <a:pt x="43856" y="218"/>
                      <a:pt x="44043" y="120"/>
                    </a:cubicBezTo>
                    <a:cubicBezTo>
                      <a:pt x="44008" y="120"/>
                      <a:pt x="43936" y="122"/>
                      <a:pt x="43861" y="122"/>
                    </a:cubicBezTo>
                    <a:cubicBezTo>
                      <a:pt x="43785" y="122"/>
                      <a:pt x="43704" y="120"/>
                      <a:pt x="43651" y="111"/>
                    </a:cubicBezTo>
                    <a:lnTo>
                      <a:pt x="43651" y="111"/>
                    </a:lnTo>
                    <a:cubicBezTo>
                      <a:pt x="43687" y="120"/>
                      <a:pt x="43811" y="138"/>
                      <a:pt x="43811" y="192"/>
                    </a:cubicBezTo>
                    <a:cubicBezTo>
                      <a:pt x="43811" y="201"/>
                      <a:pt x="43795" y="205"/>
                      <a:pt x="43767" y="205"/>
                    </a:cubicBezTo>
                    <a:cubicBezTo>
                      <a:pt x="43629" y="205"/>
                      <a:pt x="43212" y="116"/>
                      <a:pt x="43017" y="116"/>
                    </a:cubicBezTo>
                    <a:cubicBezTo>
                      <a:pt x="42976" y="116"/>
                      <a:pt x="42945" y="120"/>
                      <a:pt x="42928" y="129"/>
                    </a:cubicBezTo>
                    <a:cubicBezTo>
                      <a:pt x="42940" y="125"/>
                      <a:pt x="42952" y="123"/>
                      <a:pt x="42965" y="123"/>
                    </a:cubicBezTo>
                    <a:cubicBezTo>
                      <a:pt x="43036" y="123"/>
                      <a:pt x="43131" y="180"/>
                      <a:pt x="43214" y="263"/>
                    </a:cubicBezTo>
                    <a:cubicBezTo>
                      <a:pt x="42919" y="281"/>
                      <a:pt x="42554" y="290"/>
                      <a:pt x="42277" y="397"/>
                    </a:cubicBezTo>
                    <a:cubicBezTo>
                      <a:pt x="42357" y="303"/>
                      <a:pt x="42322" y="276"/>
                      <a:pt x="42257" y="276"/>
                    </a:cubicBezTo>
                    <a:cubicBezTo>
                      <a:pt x="42192" y="276"/>
                      <a:pt x="42099" y="303"/>
                      <a:pt x="42063" y="317"/>
                    </a:cubicBezTo>
                    <a:cubicBezTo>
                      <a:pt x="42063" y="317"/>
                      <a:pt x="42099" y="370"/>
                      <a:pt x="42134" y="432"/>
                    </a:cubicBezTo>
                    <a:cubicBezTo>
                      <a:pt x="42108" y="459"/>
                      <a:pt x="42081" y="495"/>
                      <a:pt x="42054" y="540"/>
                    </a:cubicBezTo>
                    <a:cubicBezTo>
                      <a:pt x="41902" y="468"/>
                      <a:pt x="41858" y="343"/>
                      <a:pt x="41653" y="325"/>
                    </a:cubicBezTo>
                    <a:cubicBezTo>
                      <a:pt x="41562" y="277"/>
                      <a:pt x="41471" y="258"/>
                      <a:pt x="41333" y="258"/>
                    </a:cubicBezTo>
                    <a:cubicBezTo>
                      <a:pt x="41242" y="258"/>
                      <a:pt x="41130" y="267"/>
                      <a:pt x="40983" y="281"/>
                    </a:cubicBezTo>
                    <a:cubicBezTo>
                      <a:pt x="40939" y="290"/>
                      <a:pt x="40850" y="308"/>
                      <a:pt x="40752" y="334"/>
                    </a:cubicBezTo>
                    <a:cubicBezTo>
                      <a:pt x="40466" y="343"/>
                      <a:pt x="40190" y="343"/>
                      <a:pt x="39913" y="361"/>
                    </a:cubicBezTo>
                    <a:cubicBezTo>
                      <a:pt x="39761" y="368"/>
                      <a:pt x="39479" y="434"/>
                      <a:pt x="39290" y="434"/>
                    </a:cubicBezTo>
                    <a:cubicBezTo>
                      <a:pt x="39235" y="434"/>
                      <a:pt x="39189" y="429"/>
                      <a:pt x="39155" y="415"/>
                    </a:cubicBezTo>
                    <a:cubicBezTo>
                      <a:pt x="39297" y="415"/>
                      <a:pt x="39440" y="406"/>
                      <a:pt x="39512" y="406"/>
                    </a:cubicBezTo>
                    <a:cubicBezTo>
                      <a:pt x="39467" y="320"/>
                      <a:pt x="39331" y="290"/>
                      <a:pt x="39186" y="290"/>
                    </a:cubicBezTo>
                    <a:cubicBezTo>
                      <a:pt x="39015" y="290"/>
                      <a:pt x="38830" y="331"/>
                      <a:pt x="38762" y="370"/>
                    </a:cubicBezTo>
                    <a:cubicBezTo>
                      <a:pt x="38771" y="379"/>
                      <a:pt x="38780" y="388"/>
                      <a:pt x="38798" y="397"/>
                    </a:cubicBezTo>
                    <a:cubicBezTo>
                      <a:pt x="38718" y="432"/>
                      <a:pt x="38655" y="486"/>
                      <a:pt x="38664" y="531"/>
                    </a:cubicBezTo>
                    <a:cubicBezTo>
                      <a:pt x="38664" y="540"/>
                      <a:pt x="38816" y="620"/>
                      <a:pt x="38923" y="709"/>
                    </a:cubicBezTo>
                    <a:cubicBezTo>
                      <a:pt x="38914" y="718"/>
                      <a:pt x="38914" y="727"/>
                      <a:pt x="38914" y="736"/>
                    </a:cubicBezTo>
                    <a:cubicBezTo>
                      <a:pt x="38897" y="686"/>
                      <a:pt x="38700" y="565"/>
                      <a:pt x="38609" y="565"/>
                    </a:cubicBezTo>
                    <a:cubicBezTo>
                      <a:pt x="38603" y="565"/>
                      <a:pt x="38598" y="565"/>
                      <a:pt x="38593" y="566"/>
                    </a:cubicBezTo>
                    <a:cubicBezTo>
                      <a:pt x="38646" y="593"/>
                      <a:pt x="38673" y="611"/>
                      <a:pt x="38691" y="629"/>
                    </a:cubicBezTo>
                    <a:cubicBezTo>
                      <a:pt x="38565" y="570"/>
                      <a:pt x="38446" y="503"/>
                      <a:pt x="38403" y="503"/>
                    </a:cubicBezTo>
                    <a:cubicBezTo>
                      <a:pt x="38401" y="503"/>
                      <a:pt x="38398" y="503"/>
                      <a:pt x="38396" y="504"/>
                    </a:cubicBezTo>
                    <a:cubicBezTo>
                      <a:pt x="38441" y="513"/>
                      <a:pt x="38432" y="513"/>
                      <a:pt x="38387" y="513"/>
                    </a:cubicBezTo>
                    <a:cubicBezTo>
                      <a:pt x="38254" y="468"/>
                      <a:pt x="38120" y="441"/>
                      <a:pt x="37986" y="424"/>
                    </a:cubicBezTo>
                    <a:cubicBezTo>
                      <a:pt x="38044" y="337"/>
                      <a:pt x="38119" y="291"/>
                      <a:pt x="38212" y="291"/>
                    </a:cubicBezTo>
                    <a:cubicBezTo>
                      <a:pt x="38234" y="291"/>
                      <a:pt x="38257" y="294"/>
                      <a:pt x="38280" y="299"/>
                    </a:cubicBezTo>
                    <a:cubicBezTo>
                      <a:pt x="38243" y="179"/>
                      <a:pt x="38141" y="130"/>
                      <a:pt x="38021" y="130"/>
                    </a:cubicBezTo>
                    <a:cubicBezTo>
                      <a:pt x="37855" y="130"/>
                      <a:pt x="37657" y="226"/>
                      <a:pt x="37558" y="361"/>
                    </a:cubicBezTo>
                    <a:cubicBezTo>
                      <a:pt x="37406" y="325"/>
                      <a:pt x="37246" y="299"/>
                      <a:pt x="37094" y="299"/>
                    </a:cubicBezTo>
                    <a:cubicBezTo>
                      <a:pt x="37085" y="299"/>
                      <a:pt x="37076" y="308"/>
                      <a:pt x="37067" y="308"/>
                    </a:cubicBezTo>
                    <a:cubicBezTo>
                      <a:pt x="36996" y="290"/>
                      <a:pt x="36924" y="272"/>
                      <a:pt x="36915" y="272"/>
                    </a:cubicBezTo>
                    <a:cubicBezTo>
                      <a:pt x="36862" y="272"/>
                      <a:pt x="36532" y="325"/>
                      <a:pt x="36461" y="397"/>
                    </a:cubicBezTo>
                    <a:cubicBezTo>
                      <a:pt x="36434" y="343"/>
                      <a:pt x="36407" y="281"/>
                      <a:pt x="36371" y="272"/>
                    </a:cubicBezTo>
                    <a:cubicBezTo>
                      <a:pt x="36416" y="227"/>
                      <a:pt x="36443" y="201"/>
                      <a:pt x="36452" y="201"/>
                    </a:cubicBezTo>
                    <a:lnTo>
                      <a:pt x="35934" y="201"/>
                    </a:lnTo>
                    <a:cubicBezTo>
                      <a:pt x="35943" y="201"/>
                      <a:pt x="35943" y="209"/>
                      <a:pt x="35943" y="218"/>
                    </a:cubicBezTo>
                    <a:cubicBezTo>
                      <a:pt x="35836" y="201"/>
                      <a:pt x="35729" y="201"/>
                      <a:pt x="35622" y="201"/>
                    </a:cubicBezTo>
                    <a:lnTo>
                      <a:pt x="35622" y="201"/>
                    </a:lnTo>
                    <a:cubicBezTo>
                      <a:pt x="35622" y="209"/>
                      <a:pt x="35706" y="469"/>
                      <a:pt x="35727" y="469"/>
                    </a:cubicBezTo>
                    <a:cubicBezTo>
                      <a:pt x="35728" y="469"/>
                      <a:pt x="35728" y="469"/>
                      <a:pt x="35729" y="468"/>
                    </a:cubicBezTo>
                    <a:lnTo>
                      <a:pt x="35729" y="468"/>
                    </a:lnTo>
                    <a:cubicBezTo>
                      <a:pt x="35723" y="474"/>
                      <a:pt x="35716" y="476"/>
                      <a:pt x="35707" y="476"/>
                    </a:cubicBezTo>
                    <a:cubicBezTo>
                      <a:pt x="35645" y="476"/>
                      <a:pt x="35503" y="350"/>
                      <a:pt x="35354" y="272"/>
                    </a:cubicBezTo>
                    <a:cubicBezTo>
                      <a:pt x="35363" y="245"/>
                      <a:pt x="35372" y="218"/>
                      <a:pt x="35390" y="201"/>
                    </a:cubicBezTo>
                    <a:cubicBezTo>
                      <a:pt x="35336" y="181"/>
                      <a:pt x="35282" y="172"/>
                      <a:pt x="35229" y="172"/>
                    </a:cubicBezTo>
                    <a:cubicBezTo>
                      <a:pt x="35159" y="172"/>
                      <a:pt x="35090" y="188"/>
                      <a:pt x="35024" y="218"/>
                    </a:cubicBezTo>
                    <a:cubicBezTo>
                      <a:pt x="35042" y="263"/>
                      <a:pt x="35060" y="317"/>
                      <a:pt x="35069" y="379"/>
                    </a:cubicBezTo>
                    <a:cubicBezTo>
                      <a:pt x="35060" y="388"/>
                      <a:pt x="35051" y="397"/>
                      <a:pt x="35042" y="406"/>
                    </a:cubicBezTo>
                    <a:cubicBezTo>
                      <a:pt x="34980" y="352"/>
                      <a:pt x="34962" y="281"/>
                      <a:pt x="34989" y="201"/>
                    </a:cubicBezTo>
                    <a:lnTo>
                      <a:pt x="34989" y="201"/>
                    </a:lnTo>
                    <a:cubicBezTo>
                      <a:pt x="34881" y="201"/>
                      <a:pt x="34828" y="209"/>
                      <a:pt x="34819" y="236"/>
                    </a:cubicBezTo>
                    <a:cubicBezTo>
                      <a:pt x="34810" y="236"/>
                      <a:pt x="34792" y="227"/>
                      <a:pt x="34783" y="227"/>
                    </a:cubicBezTo>
                    <a:cubicBezTo>
                      <a:pt x="34783" y="218"/>
                      <a:pt x="34792" y="209"/>
                      <a:pt x="34792" y="201"/>
                    </a:cubicBezTo>
                    <a:lnTo>
                      <a:pt x="34792" y="201"/>
                    </a:lnTo>
                    <a:cubicBezTo>
                      <a:pt x="34748" y="201"/>
                      <a:pt x="34730" y="201"/>
                      <a:pt x="34730" y="209"/>
                    </a:cubicBezTo>
                    <a:cubicBezTo>
                      <a:pt x="34676" y="201"/>
                      <a:pt x="34614" y="201"/>
                      <a:pt x="34525" y="201"/>
                    </a:cubicBezTo>
                    <a:lnTo>
                      <a:pt x="34525" y="201"/>
                    </a:lnTo>
                    <a:cubicBezTo>
                      <a:pt x="34545" y="221"/>
                      <a:pt x="34626" y="347"/>
                      <a:pt x="34691" y="347"/>
                    </a:cubicBezTo>
                    <a:cubicBezTo>
                      <a:pt x="34713" y="347"/>
                      <a:pt x="34732" y="334"/>
                      <a:pt x="34748" y="299"/>
                    </a:cubicBezTo>
                    <a:cubicBezTo>
                      <a:pt x="34757" y="272"/>
                      <a:pt x="34768" y="261"/>
                      <a:pt x="34780" y="261"/>
                    </a:cubicBezTo>
                    <a:cubicBezTo>
                      <a:pt x="34792" y="261"/>
                      <a:pt x="34806" y="272"/>
                      <a:pt x="34819" y="290"/>
                    </a:cubicBezTo>
                    <a:cubicBezTo>
                      <a:pt x="34828" y="299"/>
                      <a:pt x="34837" y="317"/>
                      <a:pt x="34846" y="325"/>
                    </a:cubicBezTo>
                    <a:cubicBezTo>
                      <a:pt x="34855" y="334"/>
                      <a:pt x="34864" y="343"/>
                      <a:pt x="34864" y="361"/>
                    </a:cubicBezTo>
                    <a:cubicBezTo>
                      <a:pt x="34864" y="352"/>
                      <a:pt x="34864" y="352"/>
                      <a:pt x="34864" y="343"/>
                    </a:cubicBezTo>
                    <a:cubicBezTo>
                      <a:pt x="34917" y="388"/>
                      <a:pt x="35006" y="441"/>
                      <a:pt x="35087" y="477"/>
                    </a:cubicBezTo>
                    <a:cubicBezTo>
                      <a:pt x="35096" y="522"/>
                      <a:pt x="35096" y="566"/>
                      <a:pt x="35105" y="611"/>
                    </a:cubicBezTo>
                    <a:cubicBezTo>
                      <a:pt x="35033" y="638"/>
                      <a:pt x="34971" y="656"/>
                      <a:pt x="34962" y="727"/>
                    </a:cubicBezTo>
                    <a:cubicBezTo>
                      <a:pt x="34953" y="763"/>
                      <a:pt x="34980" y="789"/>
                      <a:pt x="35006" y="816"/>
                    </a:cubicBezTo>
                    <a:cubicBezTo>
                      <a:pt x="34953" y="798"/>
                      <a:pt x="34899" y="771"/>
                      <a:pt x="34828" y="754"/>
                    </a:cubicBezTo>
                    <a:cubicBezTo>
                      <a:pt x="34810" y="727"/>
                      <a:pt x="34801" y="700"/>
                      <a:pt x="34783" y="673"/>
                    </a:cubicBezTo>
                    <a:cubicBezTo>
                      <a:pt x="34783" y="656"/>
                      <a:pt x="34766" y="620"/>
                      <a:pt x="34739" y="575"/>
                    </a:cubicBezTo>
                    <a:cubicBezTo>
                      <a:pt x="34730" y="557"/>
                      <a:pt x="34721" y="540"/>
                      <a:pt x="34730" y="531"/>
                    </a:cubicBezTo>
                    <a:lnTo>
                      <a:pt x="34730" y="531"/>
                    </a:lnTo>
                    <a:cubicBezTo>
                      <a:pt x="34721" y="540"/>
                      <a:pt x="34721" y="548"/>
                      <a:pt x="34712" y="548"/>
                    </a:cubicBezTo>
                    <a:cubicBezTo>
                      <a:pt x="34685" y="522"/>
                      <a:pt x="34658" y="486"/>
                      <a:pt x="34632" y="459"/>
                    </a:cubicBezTo>
                    <a:cubicBezTo>
                      <a:pt x="34676" y="450"/>
                      <a:pt x="34721" y="424"/>
                      <a:pt x="34721" y="379"/>
                    </a:cubicBezTo>
                    <a:cubicBezTo>
                      <a:pt x="34675" y="344"/>
                      <a:pt x="34629" y="325"/>
                      <a:pt x="34583" y="325"/>
                    </a:cubicBezTo>
                    <a:cubicBezTo>
                      <a:pt x="34557" y="325"/>
                      <a:pt x="34532" y="331"/>
                      <a:pt x="34507" y="343"/>
                    </a:cubicBezTo>
                    <a:cubicBezTo>
                      <a:pt x="34409" y="263"/>
                      <a:pt x="34328" y="201"/>
                      <a:pt x="34311" y="201"/>
                    </a:cubicBezTo>
                    <a:lnTo>
                      <a:pt x="34311" y="201"/>
                    </a:lnTo>
                    <a:cubicBezTo>
                      <a:pt x="34337" y="236"/>
                      <a:pt x="34427" y="647"/>
                      <a:pt x="34391" y="647"/>
                    </a:cubicBezTo>
                    <a:lnTo>
                      <a:pt x="34302" y="647"/>
                    </a:lnTo>
                    <a:cubicBezTo>
                      <a:pt x="34257" y="638"/>
                      <a:pt x="34221" y="629"/>
                      <a:pt x="34195" y="611"/>
                    </a:cubicBezTo>
                    <a:cubicBezTo>
                      <a:pt x="34177" y="584"/>
                      <a:pt x="34141" y="540"/>
                      <a:pt x="34105" y="504"/>
                    </a:cubicBezTo>
                    <a:cubicBezTo>
                      <a:pt x="34088" y="459"/>
                      <a:pt x="34088" y="397"/>
                      <a:pt x="34096" y="334"/>
                    </a:cubicBezTo>
                    <a:lnTo>
                      <a:pt x="34096" y="334"/>
                    </a:lnTo>
                    <a:cubicBezTo>
                      <a:pt x="34150" y="415"/>
                      <a:pt x="34248" y="486"/>
                      <a:pt x="34275" y="486"/>
                    </a:cubicBezTo>
                    <a:cubicBezTo>
                      <a:pt x="34355" y="486"/>
                      <a:pt x="34239" y="281"/>
                      <a:pt x="34123" y="236"/>
                    </a:cubicBezTo>
                    <a:cubicBezTo>
                      <a:pt x="34132" y="227"/>
                      <a:pt x="34132" y="209"/>
                      <a:pt x="34141" y="201"/>
                    </a:cubicBezTo>
                    <a:cubicBezTo>
                      <a:pt x="33987" y="201"/>
                      <a:pt x="33986" y="239"/>
                      <a:pt x="33921" y="239"/>
                    </a:cubicBezTo>
                    <a:cubicBezTo>
                      <a:pt x="33891" y="239"/>
                      <a:pt x="33849" y="231"/>
                      <a:pt x="33775" y="209"/>
                    </a:cubicBezTo>
                    <a:lnTo>
                      <a:pt x="33775" y="209"/>
                    </a:lnTo>
                    <a:cubicBezTo>
                      <a:pt x="33802" y="254"/>
                      <a:pt x="33838" y="325"/>
                      <a:pt x="33856" y="415"/>
                    </a:cubicBezTo>
                    <a:cubicBezTo>
                      <a:pt x="33694" y="429"/>
                      <a:pt x="33895" y="571"/>
                      <a:pt x="33802" y="571"/>
                    </a:cubicBezTo>
                    <a:cubicBezTo>
                      <a:pt x="33782" y="571"/>
                      <a:pt x="33749" y="564"/>
                      <a:pt x="33695" y="548"/>
                    </a:cubicBezTo>
                    <a:lnTo>
                      <a:pt x="33695" y="548"/>
                    </a:lnTo>
                    <a:cubicBezTo>
                      <a:pt x="33695" y="593"/>
                      <a:pt x="33749" y="638"/>
                      <a:pt x="33829" y="691"/>
                    </a:cubicBezTo>
                    <a:cubicBezTo>
                      <a:pt x="33799" y="702"/>
                      <a:pt x="33771" y="708"/>
                      <a:pt x="33747" y="708"/>
                    </a:cubicBezTo>
                    <a:cubicBezTo>
                      <a:pt x="33655" y="708"/>
                      <a:pt x="33604" y="628"/>
                      <a:pt x="33597" y="459"/>
                    </a:cubicBezTo>
                    <a:cubicBezTo>
                      <a:pt x="33597" y="459"/>
                      <a:pt x="33079" y="459"/>
                      <a:pt x="32910" y="450"/>
                    </a:cubicBezTo>
                    <a:cubicBezTo>
                      <a:pt x="32694" y="436"/>
                      <a:pt x="32503" y="391"/>
                      <a:pt x="32333" y="391"/>
                    </a:cubicBezTo>
                    <a:cubicBezTo>
                      <a:pt x="32193" y="391"/>
                      <a:pt x="32068" y="421"/>
                      <a:pt x="31955" y="522"/>
                    </a:cubicBezTo>
                    <a:cubicBezTo>
                      <a:pt x="31964" y="325"/>
                      <a:pt x="31855" y="276"/>
                      <a:pt x="31729" y="276"/>
                    </a:cubicBezTo>
                    <a:cubicBezTo>
                      <a:pt x="31603" y="276"/>
                      <a:pt x="31460" y="325"/>
                      <a:pt x="31402" y="325"/>
                    </a:cubicBezTo>
                    <a:cubicBezTo>
                      <a:pt x="31356" y="287"/>
                      <a:pt x="31302" y="261"/>
                      <a:pt x="31248" y="261"/>
                    </a:cubicBezTo>
                    <a:cubicBezTo>
                      <a:pt x="31240" y="261"/>
                      <a:pt x="31232" y="262"/>
                      <a:pt x="31224" y="263"/>
                    </a:cubicBezTo>
                    <a:cubicBezTo>
                      <a:pt x="31205" y="253"/>
                      <a:pt x="31188" y="248"/>
                      <a:pt x="31173" y="248"/>
                    </a:cubicBezTo>
                    <a:cubicBezTo>
                      <a:pt x="31147" y="248"/>
                      <a:pt x="31128" y="264"/>
                      <a:pt x="31117" y="299"/>
                    </a:cubicBezTo>
                    <a:cubicBezTo>
                      <a:pt x="31072" y="325"/>
                      <a:pt x="31037" y="370"/>
                      <a:pt x="31001" y="432"/>
                    </a:cubicBezTo>
                    <a:cubicBezTo>
                      <a:pt x="30921" y="432"/>
                      <a:pt x="30858" y="424"/>
                      <a:pt x="30814" y="415"/>
                    </a:cubicBezTo>
                    <a:cubicBezTo>
                      <a:pt x="30822" y="415"/>
                      <a:pt x="30822" y="406"/>
                      <a:pt x="30822" y="406"/>
                    </a:cubicBezTo>
                    <a:cubicBezTo>
                      <a:pt x="30796" y="397"/>
                      <a:pt x="30769" y="379"/>
                      <a:pt x="30724" y="370"/>
                    </a:cubicBezTo>
                    <a:cubicBezTo>
                      <a:pt x="30751" y="325"/>
                      <a:pt x="30921" y="290"/>
                      <a:pt x="30921" y="263"/>
                    </a:cubicBezTo>
                    <a:lnTo>
                      <a:pt x="30921" y="263"/>
                    </a:lnTo>
                    <a:cubicBezTo>
                      <a:pt x="30778" y="272"/>
                      <a:pt x="30617" y="281"/>
                      <a:pt x="30448" y="299"/>
                    </a:cubicBezTo>
                    <a:cubicBezTo>
                      <a:pt x="30412" y="290"/>
                      <a:pt x="30376" y="281"/>
                      <a:pt x="30341" y="272"/>
                    </a:cubicBezTo>
                    <a:cubicBezTo>
                      <a:pt x="30350" y="263"/>
                      <a:pt x="30350" y="254"/>
                      <a:pt x="30359" y="245"/>
                    </a:cubicBezTo>
                    <a:cubicBezTo>
                      <a:pt x="30359" y="229"/>
                      <a:pt x="30341" y="220"/>
                      <a:pt x="30319" y="220"/>
                    </a:cubicBezTo>
                    <a:cubicBezTo>
                      <a:pt x="30293" y="220"/>
                      <a:pt x="30261" y="234"/>
                      <a:pt x="30251" y="263"/>
                    </a:cubicBezTo>
                    <a:cubicBezTo>
                      <a:pt x="29959" y="212"/>
                      <a:pt x="29621" y="176"/>
                      <a:pt x="29375" y="176"/>
                    </a:cubicBezTo>
                    <a:cubicBezTo>
                      <a:pt x="29231" y="176"/>
                      <a:pt x="29118" y="189"/>
                      <a:pt x="29065" y="218"/>
                    </a:cubicBezTo>
                    <a:cubicBezTo>
                      <a:pt x="29074" y="236"/>
                      <a:pt x="29273" y="531"/>
                      <a:pt x="29287" y="531"/>
                    </a:cubicBezTo>
                    <a:cubicBezTo>
                      <a:pt x="29288" y="531"/>
                      <a:pt x="29288" y="531"/>
                      <a:pt x="29288" y="531"/>
                    </a:cubicBezTo>
                    <a:cubicBezTo>
                      <a:pt x="29297" y="504"/>
                      <a:pt x="29315" y="477"/>
                      <a:pt x="29324" y="459"/>
                    </a:cubicBezTo>
                    <a:lnTo>
                      <a:pt x="29324" y="459"/>
                    </a:lnTo>
                    <a:cubicBezTo>
                      <a:pt x="29324" y="540"/>
                      <a:pt x="29261" y="584"/>
                      <a:pt x="29190" y="647"/>
                    </a:cubicBezTo>
                    <a:cubicBezTo>
                      <a:pt x="29047" y="575"/>
                      <a:pt x="29020" y="468"/>
                      <a:pt x="29110" y="325"/>
                    </a:cubicBezTo>
                    <a:lnTo>
                      <a:pt x="29110" y="325"/>
                    </a:lnTo>
                    <a:cubicBezTo>
                      <a:pt x="29029" y="334"/>
                      <a:pt x="28940" y="334"/>
                      <a:pt x="28851" y="334"/>
                    </a:cubicBezTo>
                    <a:cubicBezTo>
                      <a:pt x="28846" y="325"/>
                      <a:pt x="28833" y="317"/>
                      <a:pt x="28811" y="317"/>
                    </a:cubicBezTo>
                    <a:cubicBezTo>
                      <a:pt x="28792" y="317"/>
                      <a:pt x="28767" y="322"/>
                      <a:pt x="28735" y="334"/>
                    </a:cubicBezTo>
                    <a:cubicBezTo>
                      <a:pt x="28360" y="334"/>
                      <a:pt x="27986" y="343"/>
                      <a:pt x="27611" y="361"/>
                    </a:cubicBezTo>
                    <a:cubicBezTo>
                      <a:pt x="27505" y="370"/>
                      <a:pt x="27328" y="405"/>
                      <a:pt x="27168" y="423"/>
                    </a:cubicBezTo>
                    <a:lnTo>
                      <a:pt x="27168" y="423"/>
                    </a:lnTo>
                    <a:cubicBezTo>
                      <a:pt x="27176" y="422"/>
                      <a:pt x="27185" y="415"/>
                      <a:pt x="27200" y="415"/>
                    </a:cubicBezTo>
                    <a:cubicBezTo>
                      <a:pt x="27129" y="415"/>
                      <a:pt x="27067" y="424"/>
                      <a:pt x="27004" y="432"/>
                    </a:cubicBezTo>
                    <a:cubicBezTo>
                      <a:pt x="26870" y="432"/>
                      <a:pt x="26781" y="406"/>
                      <a:pt x="26817" y="308"/>
                    </a:cubicBezTo>
                    <a:cubicBezTo>
                      <a:pt x="26812" y="307"/>
                      <a:pt x="26807" y="306"/>
                      <a:pt x="26801" y="306"/>
                    </a:cubicBezTo>
                    <a:cubicBezTo>
                      <a:pt x="26735" y="306"/>
                      <a:pt x="26584" y="349"/>
                      <a:pt x="26478" y="406"/>
                    </a:cubicBezTo>
                    <a:cubicBezTo>
                      <a:pt x="26487" y="370"/>
                      <a:pt x="26505" y="334"/>
                      <a:pt x="26514" y="308"/>
                    </a:cubicBezTo>
                    <a:cubicBezTo>
                      <a:pt x="26210" y="299"/>
                      <a:pt x="25898" y="290"/>
                      <a:pt x="25595" y="272"/>
                    </a:cubicBezTo>
                    <a:lnTo>
                      <a:pt x="25595" y="272"/>
                    </a:lnTo>
                    <a:cubicBezTo>
                      <a:pt x="25621" y="343"/>
                      <a:pt x="25684" y="406"/>
                      <a:pt x="25755" y="468"/>
                    </a:cubicBezTo>
                    <a:cubicBezTo>
                      <a:pt x="25720" y="468"/>
                      <a:pt x="25684" y="459"/>
                      <a:pt x="25666" y="459"/>
                    </a:cubicBezTo>
                    <a:cubicBezTo>
                      <a:pt x="25577" y="441"/>
                      <a:pt x="25479" y="415"/>
                      <a:pt x="25390" y="397"/>
                    </a:cubicBezTo>
                    <a:cubicBezTo>
                      <a:pt x="25131" y="201"/>
                      <a:pt x="24640" y="209"/>
                      <a:pt x="24257" y="192"/>
                    </a:cubicBezTo>
                    <a:lnTo>
                      <a:pt x="24257" y="192"/>
                    </a:lnTo>
                    <a:cubicBezTo>
                      <a:pt x="24265" y="201"/>
                      <a:pt x="24265" y="218"/>
                      <a:pt x="24274" y="227"/>
                    </a:cubicBezTo>
                    <a:cubicBezTo>
                      <a:pt x="24248" y="227"/>
                      <a:pt x="24221" y="236"/>
                      <a:pt x="24185" y="245"/>
                    </a:cubicBezTo>
                    <a:cubicBezTo>
                      <a:pt x="24208" y="297"/>
                      <a:pt x="24235" y="323"/>
                      <a:pt x="24263" y="323"/>
                    </a:cubicBezTo>
                    <a:cubicBezTo>
                      <a:pt x="24278" y="323"/>
                      <a:pt x="24294" y="315"/>
                      <a:pt x="24310" y="299"/>
                    </a:cubicBezTo>
                    <a:cubicBezTo>
                      <a:pt x="24328" y="343"/>
                      <a:pt x="24337" y="388"/>
                      <a:pt x="24346" y="432"/>
                    </a:cubicBezTo>
                    <a:cubicBezTo>
                      <a:pt x="24310" y="441"/>
                      <a:pt x="24274" y="450"/>
                      <a:pt x="24239" y="450"/>
                    </a:cubicBezTo>
                    <a:cubicBezTo>
                      <a:pt x="24221" y="424"/>
                      <a:pt x="24194" y="397"/>
                      <a:pt x="24149" y="370"/>
                    </a:cubicBezTo>
                    <a:cubicBezTo>
                      <a:pt x="24123" y="325"/>
                      <a:pt x="24096" y="272"/>
                      <a:pt x="24069" y="263"/>
                    </a:cubicBezTo>
                    <a:cubicBezTo>
                      <a:pt x="24034" y="263"/>
                      <a:pt x="24007" y="263"/>
                      <a:pt x="23980" y="254"/>
                    </a:cubicBezTo>
                    <a:cubicBezTo>
                      <a:pt x="23909" y="218"/>
                      <a:pt x="23846" y="183"/>
                      <a:pt x="23819" y="183"/>
                    </a:cubicBezTo>
                    <a:cubicBezTo>
                      <a:pt x="23837" y="192"/>
                      <a:pt x="23837" y="209"/>
                      <a:pt x="23846" y="245"/>
                    </a:cubicBezTo>
                    <a:cubicBezTo>
                      <a:pt x="23784" y="236"/>
                      <a:pt x="23730" y="227"/>
                      <a:pt x="23668" y="218"/>
                    </a:cubicBezTo>
                    <a:cubicBezTo>
                      <a:pt x="23650" y="209"/>
                      <a:pt x="23632" y="192"/>
                      <a:pt x="23605" y="183"/>
                    </a:cubicBezTo>
                    <a:cubicBezTo>
                      <a:pt x="23599" y="180"/>
                      <a:pt x="23592" y="179"/>
                      <a:pt x="23586" y="179"/>
                    </a:cubicBezTo>
                    <a:cubicBezTo>
                      <a:pt x="23566" y="179"/>
                      <a:pt x="23550" y="189"/>
                      <a:pt x="23543" y="209"/>
                    </a:cubicBezTo>
                    <a:cubicBezTo>
                      <a:pt x="23525" y="209"/>
                      <a:pt x="23507" y="201"/>
                      <a:pt x="23489" y="201"/>
                    </a:cubicBezTo>
                    <a:cubicBezTo>
                      <a:pt x="23489" y="192"/>
                      <a:pt x="23489" y="183"/>
                      <a:pt x="23489" y="183"/>
                    </a:cubicBezTo>
                    <a:cubicBezTo>
                      <a:pt x="23480" y="183"/>
                      <a:pt x="23471" y="192"/>
                      <a:pt x="23463" y="201"/>
                    </a:cubicBezTo>
                    <a:lnTo>
                      <a:pt x="23320" y="201"/>
                    </a:lnTo>
                    <a:cubicBezTo>
                      <a:pt x="23320" y="201"/>
                      <a:pt x="23338" y="263"/>
                      <a:pt x="23364" y="317"/>
                    </a:cubicBezTo>
                    <a:cubicBezTo>
                      <a:pt x="23329" y="361"/>
                      <a:pt x="23302" y="397"/>
                      <a:pt x="23275" y="415"/>
                    </a:cubicBezTo>
                    <a:cubicBezTo>
                      <a:pt x="23231" y="379"/>
                      <a:pt x="23177" y="343"/>
                      <a:pt x="23124" y="308"/>
                    </a:cubicBezTo>
                    <a:cubicBezTo>
                      <a:pt x="23159" y="263"/>
                      <a:pt x="23186" y="227"/>
                      <a:pt x="23204" y="192"/>
                    </a:cubicBezTo>
                    <a:lnTo>
                      <a:pt x="23204" y="192"/>
                    </a:lnTo>
                    <a:cubicBezTo>
                      <a:pt x="23124" y="201"/>
                      <a:pt x="23043" y="209"/>
                      <a:pt x="22981" y="227"/>
                    </a:cubicBezTo>
                    <a:cubicBezTo>
                      <a:pt x="22934" y="210"/>
                      <a:pt x="22884" y="196"/>
                      <a:pt x="22840" y="196"/>
                    </a:cubicBezTo>
                    <a:cubicBezTo>
                      <a:pt x="22816" y="196"/>
                      <a:pt x="22794" y="200"/>
                      <a:pt x="22776" y="209"/>
                    </a:cubicBezTo>
                    <a:lnTo>
                      <a:pt x="22776" y="209"/>
                    </a:lnTo>
                    <a:cubicBezTo>
                      <a:pt x="22778" y="209"/>
                      <a:pt x="22779" y="208"/>
                      <a:pt x="22781" y="208"/>
                    </a:cubicBezTo>
                    <a:cubicBezTo>
                      <a:pt x="22795" y="208"/>
                      <a:pt x="22802" y="241"/>
                      <a:pt x="22802" y="281"/>
                    </a:cubicBezTo>
                    <a:cubicBezTo>
                      <a:pt x="22767" y="290"/>
                      <a:pt x="22740" y="299"/>
                      <a:pt x="22722" y="308"/>
                    </a:cubicBezTo>
                    <a:cubicBezTo>
                      <a:pt x="22713" y="308"/>
                      <a:pt x="22704" y="325"/>
                      <a:pt x="22695" y="352"/>
                    </a:cubicBezTo>
                    <a:cubicBezTo>
                      <a:pt x="22678" y="308"/>
                      <a:pt x="22669" y="254"/>
                      <a:pt x="22686" y="201"/>
                    </a:cubicBezTo>
                    <a:cubicBezTo>
                      <a:pt x="22401" y="201"/>
                      <a:pt x="22508" y="325"/>
                      <a:pt x="22678" y="424"/>
                    </a:cubicBezTo>
                    <a:cubicBezTo>
                      <a:pt x="22660" y="459"/>
                      <a:pt x="22633" y="495"/>
                      <a:pt x="22579" y="495"/>
                    </a:cubicBezTo>
                    <a:cubicBezTo>
                      <a:pt x="22570" y="496"/>
                      <a:pt x="22561" y="497"/>
                      <a:pt x="22552" y="497"/>
                    </a:cubicBezTo>
                    <a:cubicBezTo>
                      <a:pt x="22492" y="497"/>
                      <a:pt x="22437" y="472"/>
                      <a:pt x="22383" y="441"/>
                    </a:cubicBezTo>
                    <a:cubicBezTo>
                      <a:pt x="22401" y="424"/>
                      <a:pt x="22419" y="406"/>
                      <a:pt x="22419" y="379"/>
                    </a:cubicBezTo>
                    <a:cubicBezTo>
                      <a:pt x="22375" y="342"/>
                      <a:pt x="22336" y="326"/>
                      <a:pt x="22292" y="326"/>
                    </a:cubicBezTo>
                    <a:cubicBezTo>
                      <a:pt x="22273" y="326"/>
                      <a:pt x="22253" y="329"/>
                      <a:pt x="22231" y="334"/>
                    </a:cubicBezTo>
                    <a:cubicBezTo>
                      <a:pt x="22142" y="263"/>
                      <a:pt x="22053" y="201"/>
                      <a:pt x="21946" y="201"/>
                    </a:cubicBezTo>
                    <a:cubicBezTo>
                      <a:pt x="21964" y="245"/>
                      <a:pt x="21955" y="290"/>
                      <a:pt x="21937" y="325"/>
                    </a:cubicBezTo>
                    <a:cubicBezTo>
                      <a:pt x="21892" y="272"/>
                      <a:pt x="21830" y="227"/>
                      <a:pt x="21785" y="227"/>
                    </a:cubicBezTo>
                    <a:cubicBezTo>
                      <a:pt x="21741" y="263"/>
                      <a:pt x="21803" y="352"/>
                      <a:pt x="21866" y="415"/>
                    </a:cubicBezTo>
                    <a:cubicBezTo>
                      <a:pt x="21839" y="441"/>
                      <a:pt x="21812" y="468"/>
                      <a:pt x="21785" y="486"/>
                    </a:cubicBezTo>
                    <a:cubicBezTo>
                      <a:pt x="21732" y="450"/>
                      <a:pt x="21687" y="424"/>
                      <a:pt x="21652" y="415"/>
                    </a:cubicBezTo>
                    <a:lnTo>
                      <a:pt x="21598" y="415"/>
                    </a:lnTo>
                    <a:cubicBezTo>
                      <a:pt x="21591" y="371"/>
                      <a:pt x="21571" y="339"/>
                      <a:pt x="21540" y="339"/>
                    </a:cubicBezTo>
                    <a:cubicBezTo>
                      <a:pt x="21533" y="339"/>
                      <a:pt x="21526" y="340"/>
                      <a:pt x="21518" y="343"/>
                    </a:cubicBezTo>
                    <a:cubicBezTo>
                      <a:pt x="21474" y="383"/>
                      <a:pt x="21420" y="398"/>
                      <a:pt x="21359" y="398"/>
                    </a:cubicBezTo>
                    <a:cubicBezTo>
                      <a:pt x="21143" y="398"/>
                      <a:pt x="20836" y="207"/>
                      <a:pt x="20572" y="201"/>
                    </a:cubicBezTo>
                    <a:cubicBezTo>
                      <a:pt x="20552" y="200"/>
                      <a:pt x="20532" y="199"/>
                      <a:pt x="20511" y="199"/>
                    </a:cubicBezTo>
                    <a:cubicBezTo>
                      <a:pt x="20114" y="199"/>
                      <a:pt x="19585" y="360"/>
                      <a:pt x="19314" y="682"/>
                    </a:cubicBezTo>
                    <a:cubicBezTo>
                      <a:pt x="19188" y="469"/>
                      <a:pt x="18987" y="249"/>
                      <a:pt x="18879" y="249"/>
                    </a:cubicBezTo>
                    <a:cubicBezTo>
                      <a:pt x="18820" y="249"/>
                      <a:pt x="18789" y="315"/>
                      <a:pt x="18815" y="486"/>
                    </a:cubicBezTo>
                    <a:cubicBezTo>
                      <a:pt x="18592" y="343"/>
                      <a:pt x="18351" y="245"/>
                      <a:pt x="18056" y="227"/>
                    </a:cubicBezTo>
                    <a:cubicBezTo>
                      <a:pt x="18047" y="223"/>
                      <a:pt x="18036" y="221"/>
                      <a:pt x="18024" y="221"/>
                    </a:cubicBezTo>
                    <a:cubicBezTo>
                      <a:pt x="18012" y="221"/>
                      <a:pt x="17998" y="223"/>
                      <a:pt x="17985" y="227"/>
                    </a:cubicBezTo>
                    <a:cubicBezTo>
                      <a:pt x="17967" y="227"/>
                      <a:pt x="17914" y="236"/>
                      <a:pt x="17851" y="245"/>
                    </a:cubicBezTo>
                    <a:cubicBezTo>
                      <a:pt x="17726" y="227"/>
                      <a:pt x="17593" y="209"/>
                      <a:pt x="17468" y="201"/>
                    </a:cubicBezTo>
                    <a:cubicBezTo>
                      <a:pt x="17477" y="192"/>
                      <a:pt x="17477" y="183"/>
                      <a:pt x="17485" y="183"/>
                    </a:cubicBezTo>
                    <a:cubicBezTo>
                      <a:pt x="17396" y="177"/>
                      <a:pt x="17081" y="138"/>
                      <a:pt x="16876" y="138"/>
                    </a:cubicBezTo>
                    <a:cubicBezTo>
                      <a:pt x="16734" y="138"/>
                      <a:pt x="16645" y="157"/>
                      <a:pt x="16718" y="218"/>
                    </a:cubicBezTo>
                    <a:cubicBezTo>
                      <a:pt x="16460" y="165"/>
                      <a:pt x="16210" y="102"/>
                      <a:pt x="15933" y="76"/>
                    </a:cubicBezTo>
                    <a:lnTo>
                      <a:pt x="15933" y="76"/>
                    </a:lnTo>
                    <a:cubicBezTo>
                      <a:pt x="15951" y="85"/>
                      <a:pt x="16156" y="272"/>
                      <a:pt x="16103" y="272"/>
                    </a:cubicBezTo>
                    <a:cubicBezTo>
                      <a:pt x="15960" y="263"/>
                      <a:pt x="15746" y="129"/>
                      <a:pt x="15603" y="93"/>
                    </a:cubicBezTo>
                    <a:cubicBezTo>
                      <a:pt x="15460" y="58"/>
                      <a:pt x="15327" y="31"/>
                      <a:pt x="15184" y="22"/>
                    </a:cubicBezTo>
                    <a:cubicBezTo>
                      <a:pt x="15145" y="8"/>
                      <a:pt x="15115" y="0"/>
                      <a:pt x="15092" y="0"/>
                    </a:cubicBezTo>
                    <a:cubicBezTo>
                      <a:pt x="15029" y="0"/>
                      <a:pt x="15022" y="54"/>
                      <a:pt x="15068" y="165"/>
                    </a:cubicBezTo>
                    <a:cubicBezTo>
                      <a:pt x="14925" y="120"/>
                      <a:pt x="14773" y="76"/>
                      <a:pt x="14622" y="22"/>
                    </a:cubicBezTo>
                    <a:cubicBezTo>
                      <a:pt x="14595" y="93"/>
                      <a:pt x="14559" y="156"/>
                      <a:pt x="14533" y="218"/>
                    </a:cubicBezTo>
                    <a:cubicBezTo>
                      <a:pt x="14503" y="106"/>
                      <a:pt x="14466" y="49"/>
                      <a:pt x="14418" y="49"/>
                    </a:cubicBezTo>
                    <a:cubicBezTo>
                      <a:pt x="14393" y="49"/>
                      <a:pt x="14366" y="63"/>
                      <a:pt x="14336" y="93"/>
                    </a:cubicBezTo>
                    <a:cubicBezTo>
                      <a:pt x="14256" y="120"/>
                      <a:pt x="14247" y="138"/>
                      <a:pt x="14301" y="165"/>
                    </a:cubicBezTo>
                    <a:cubicBezTo>
                      <a:pt x="14203" y="165"/>
                      <a:pt x="13997" y="218"/>
                      <a:pt x="13792" y="299"/>
                    </a:cubicBezTo>
                    <a:cubicBezTo>
                      <a:pt x="13623" y="290"/>
                      <a:pt x="13462" y="281"/>
                      <a:pt x="13293" y="272"/>
                    </a:cubicBezTo>
                    <a:lnTo>
                      <a:pt x="13293" y="272"/>
                    </a:lnTo>
                    <a:cubicBezTo>
                      <a:pt x="13319" y="343"/>
                      <a:pt x="13382" y="397"/>
                      <a:pt x="13444" y="459"/>
                    </a:cubicBezTo>
                    <a:cubicBezTo>
                      <a:pt x="13382" y="495"/>
                      <a:pt x="13328" y="531"/>
                      <a:pt x="13284" y="566"/>
                    </a:cubicBezTo>
                    <a:cubicBezTo>
                      <a:pt x="13231" y="521"/>
                      <a:pt x="13154" y="451"/>
                      <a:pt x="13151" y="451"/>
                    </a:cubicBezTo>
                    <a:lnTo>
                      <a:pt x="13151" y="451"/>
                    </a:lnTo>
                    <a:cubicBezTo>
                      <a:pt x="12915" y="201"/>
                      <a:pt x="12378" y="209"/>
                      <a:pt x="11954" y="192"/>
                    </a:cubicBezTo>
                    <a:lnTo>
                      <a:pt x="11954" y="192"/>
                    </a:lnTo>
                    <a:cubicBezTo>
                      <a:pt x="12114" y="418"/>
                      <a:pt x="12065" y="742"/>
                      <a:pt x="11868" y="742"/>
                    </a:cubicBezTo>
                    <a:cubicBezTo>
                      <a:pt x="11801" y="742"/>
                      <a:pt x="11716" y="704"/>
                      <a:pt x="11615" y="611"/>
                    </a:cubicBezTo>
                    <a:cubicBezTo>
                      <a:pt x="11603" y="496"/>
                      <a:pt x="11649" y="438"/>
                      <a:pt x="11757" y="438"/>
                    </a:cubicBezTo>
                    <a:cubicBezTo>
                      <a:pt x="11809" y="438"/>
                      <a:pt x="11874" y="451"/>
                      <a:pt x="11954" y="477"/>
                    </a:cubicBezTo>
                    <a:cubicBezTo>
                      <a:pt x="11990" y="441"/>
                      <a:pt x="11589" y="183"/>
                      <a:pt x="11526" y="183"/>
                    </a:cubicBezTo>
                    <a:cubicBezTo>
                      <a:pt x="11559" y="215"/>
                      <a:pt x="11591" y="457"/>
                      <a:pt x="11494" y="457"/>
                    </a:cubicBezTo>
                    <a:cubicBezTo>
                      <a:pt x="11485" y="457"/>
                      <a:pt x="11475" y="455"/>
                      <a:pt x="11464" y="450"/>
                    </a:cubicBezTo>
                    <a:cubicBezTo>
                      <a:pt x="11303" y="397"/>
                      <a:pt x="11482" y="254"/>
                      <a:pt x="11312" y="183"/>
                    </a:cubicBezTo>
                    <a:cubicBezTo>
                      <a:pt x="11303" y="179"/>
                      <a:pt x="11295" y="177"/>
                      <a:pt x="11288" y="177"/>
                    </a:cubicBezTo>
                    <a:cubicBezTo>
                      <a:pt x="11208" y="177"/>
                      <a:pt x="11218" y="381"/>
                      <a:pt x="11169" y="406"/>
                    </a:cubicBezTo>
                    <a:cubicBezTo>
                      <a:pt x="11163" y="410"/>
                      <a:pt x="11158" y="412"/>
                      <a:pt x="11155" y="412"/>
                    </a:cubicBezTo>
                    <a:cubicBezTo>
                      <a:pt x="11115" y="412"/>
                      <a:pt x="11191" y="190"/>
                      <a:pt x="11196" y="183"/>
                    </a:cubicBezTo>
                    <a:lnTo>
                      <a:pt x="11196" y="183"/>
                    </a:lnTo>
                    <a:cubicBezTo>
                      <a:pt x="11138" y="183"/>
                      <a:pt x="11012" y="420"/>
                      <a:pt x="10958" y="420"/>
                    </a:cubicBezTo>
                    <a:cubicBezTo>
                      <a:pt x="10954" y="420"/>
                      <a:pt x="10950" y="418"/>
                      <a:pt x="10946" y="415"/>
                    </a:cubicBezTo>
                    <a:lnTo>
                      <a:pt x="10946" y="415"/>
                    </a:lnTo>
                    <a:cubicBezTo>
                      <a:pt x="11080" y="557"/>
                      <a:pt x="11455" y="593"/>
                      <a:pt x="11526" y="709"/>
                    </a:cubicBezTo>
                    <a:cubicBezTo>
                      <a:pt x="11526" y="710"/>
                      <a:pt x="11521" y="710"/>
                      <a:pt x="11511" y="710"/>
                    </a:cubicBezTo>
                    <a:cubicBezTo>
                      <a:pt x="11443" y="710"/>
                      <a:pt x="11170" y="690"/>
                      <a:pt x="11086" y="690"/>
                    </a:cubicBezTo>
                    <a:cubicBezTo>
                      <a:pt x="11074" y="690"/>
                      <a:pt x="11065" y="690"/>
                      <a:pt x="11062" y="691"/>
                    </a:cubicBezTo>
                    <a:cubicBezTo>
                      <a:pt x="11001" y="710"/>
                      <a:pt x="10956" y="717"/>
                      <a:pt x="10923" y="717"/>
                    </a:cubicBezTo>
                    <a:cubicBezTo>
                      <a:pt x="10844" y="717"/>
                      <a:pt x="10831" y="680"/>
                      <a:pt x="10814" y="680"/>
                    </a:cubicBezTo>
                    <a:cubicBezTo>
                      <a:pt x="10798" y="680"/>
                      <a:pt x="10780" y="714"/>
                      <a:pt x="10697" y="852"/>
                    </a:cubicBezTo>
                    <a:cubicBezTo>
                      <a:pt x="10402" y="664"/>
                      <a:pt x="10830" y="361"/>
                      <a:pt x="10902" y="192"/>
                    </a:cubicBezTo>
                    <a:lnTo>
                      <a:pt x="10902" y="192"/>
                    </a:lnTo>
                    <a:cubicBezTo>
                      <a:pt x="10688" y="209"/>
                      <a:pt x="10491" y="290"/>
                      <a:pt x="10420" y="308"/>
                    </a:cubicBezTo>
                    <a:cubicBezTo>
                      <a:pt x="10384" y="317"/>
                      <a:pt x="10411" y="486"/>
                      <a:pt x="10277" y="495"/>
                    </a:cubicBezTo>
                    <a:cubicBezTo>
                      <a:pt x="10268" y="496"/>
                      <a:pt x="10259" y="497"/>
                      <a:pt x="10250" y="497"/>
                    </a:cubicBezTo>
                    <a:cubicBezTo>
                      <a:pt x="10032" y="497"/>
                      <a:pt x="9867" y="201"/>
                      <a:pt x="9644" y="201"/>
                    </a:cubicBezTo>
                    <a:cubicBezTo>
                      <a:pt x="9733" y="388"/>
                      <a:pt x="9358" y="531"/>
                      <a:pt x="9296" y="673"/>
                    </a:cubicBezTo>
                    <a:cubicBezTo>
                      <a:pt x="9296" y="549"/>
                      <a:pt x="9319" y="340"/>
                      <a:pt x="9243" y="340"/>
                    </a:cubicBezTo>
                    <a:cubicBezTo>
                      <a:pt x="9238" y="340"/>
                      <a:pt x="9231" y="341"/>
                      <a:pt x="9225" y="343"/>
                    </a:cubicBezTo>
                    <a:cubicBezTo>
                      <a:pt x="9181" y="383"/>
                      <a:pt x="9127" y="398"/>
                      <a:pt x="9066" y="398"/>
                    </a:cubicBezTo>
                    <a:cubicBezTo>
                      <a:pt x="8850" y="398"/>
                      <a:pt x="8541" y="207"/>
                      <a:pt x="8270" y="201"/>
                    </a:cubicBezTo>
                    <a:cubicBezTo>
                      <a:pt x="8252" y="200"/>
                      <a:pt x="8233" y="199"/>
                      <a:pt x="8214" y="199"/>
                    </a:cubicBezTo>
                    <a:cubicBezTo>
                      <a:pt x="7762" y="199"/>
                      <a:pt x="7128" y="406"/>
                      <a:pt x="6914" y="834"/>
                    </a:cubicBezTo>
                    <a:cubicBezTo>
                      <a:pt x="6557" y="468"/>
                      <a:pt x="6209" y="236"/>
                      <a:pt x="5692" y="227"/>
                    </a:cubicBezTo>
                    <a:cubicBezTo>
                      <a:pt x="5649" y="227"/>
                      <a:pt x="5378" y="279"/>
                      <a:pt x="5229" y="279"/>
                    </a:cubicBezTo>
                    <a:cubicBezTo>
                      <a:pt x="5131" y="279"/>
                      <a:pt x="5086" y="257"/>
                      <a:pt x="5192" y="183"/>
                    </a:cubicBezTo>
                    <a:cubicBezTo>
                      <a:pt x="5102" y="177"/>
                      <a:pt x="4784" y="138"/>
                      <a:pt x="4579" y="138"/>
                    </a:cubicBezTo>
                    <a:cubicBezTo>
                      <a:pt x="4437" y="138"/>
                      <a:pt x="4349" y="157"/>
                      <a:pt x="4425" y="218"/>
                    </a:cubicBezTo>
                    <a:cubicBezTo>
                      <a:pt x="4157" y="165"/>
                      <a:pt x="3908" y="102"/>
                      <a:pt x="3640" y="76"/>
                    </a:cubicBezTo>
                    <a:lnTo>
                      <a:pt x="3640" y="76"/>
                    </a:lnTo>
                    <a:cubicBezTo>
                      <a:pt x="3649" y="85"/>
                      <a:pt x="3854" y="272"/>
                      <a:pt x="3801" y="272"/>
                    </a:cubicBezTo>
                    <a:cubicBezTo>
                      <a:pt x="3658" y="263"/>
                      <a:pt x="3453" y="129"/>
                      <a:pt x="3301" y="93"/>
                    </a:cubicBezTo>
                    <a:cubicBezTo>
                      <a:pt x="3167" y="58"/>
                      <a:pt x="3024" y="31"/>
                      <a:pt x="2882" y="22"/>
                    </a:cubicBezTo>
                    <a:cubicBezTo>
                      <a:pt x="2843" y="8"/>
                      <a:pt x="2813" y="0"/>
                      <a:pt x="27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6"/>
              <p:cNvSpPr/>
              <p:nvPr/>
            </p:nvSpPr>
            <p:spPr>
              <a:xfrm>
                <a:off x="4676655" y="94671"/>
                <a:ext cx="13586" cy="5901"/>
              </a:xfrm>
              <a:custGeom>
                <a:avLst/>
                <a:gdLst/>
                <a:ahLst/>
                <a:cxnLst/>
                <a:rect l="l" t="t" r="r" b="b"/>
                <a:pathLst>
                  <a:path w="99" h="43" extrusionOk="0">
                    <a:moveTo>
                      <a:pt x="39" y="1"/>
                    </a:moveTo>
                    <a:cubicBezTo>
                      <a:pt x="25" y="1"/>
                      <a:pt x="12" y="10"/>
                      <a:pt x="0" y="34"/>
                    </a:cubicBezTo>
                    <a:cubicBezTo>
                      <a:pt x="36" y="34"/>
                      <a:pt x="72" y="34"/>
                      <a:pt x="98" y="42"/>
                    </a:cubicBezTo>
                    <a:cubicBezTo>
                      <a:pt x="78" y="17"/>
                      <a:pt x="58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6"/>
              <p:cNvSpPr/>
              <p:nvPr/>
            </p:nvSpPr>
            <p:spPr>
              <a:xfrm>
                <a:off x="4364458" y="105374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6"/>
              <p:cNvSpPr/>
              <p:nvPr/>
            </p:nvSpPr>
            <p:spPr>
              <a:xfrm>
                <a:off x="5941223" y="89456"/>
                <a:ext cx="5078" cy="370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" extrusionOk="0">
                    <a:moveTo>
                      <a:pt x="1" y="27"/>
                    </a:moveTo>
                    <a:cubicBezTo>
                      <a:pt x="10" y="18"/>
                      <a:pt x="18" y="9"/>
                      <a:pt x="36" y="0"/>
                    </a:cubicBezTo>
                    <a:cubicBezTo>
                      <a:pt x="18" y="9"/>
                      <a:pt x="10" y="18"/>
                      <a:pt x="1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6"/>
              <p:cNvSpPr/>
              <p:nvPr/>
            </p:nvSpPr>
            <p:spPr>
              <a:xfrm>
                <a:off x="109115" y="3222101"/>
                <a:ext cx="58734" cy="38149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17" y="1"/>
                    </a:moveTo>
                    <a:cubicBezTo>
                      <a:pt x="242" y="1"/>
                      <a:pt x="1" y="278"/>
                      <a:pt x="80" y="278"/>
                    </a:cubicBezTo>
                    <a:cubicBezTo>
                      <a:pt x="116" y="278"/>
                      <a:pt x="428" y="28"/>
                      <a:pt x="321" y="1"/>
                    </a:cubicBezTo>
                    <a:cubicBezTo>
                      <a:pt x="320" y="1"/>
                      <a:pt x="319" y="1"/>
                      <a:pt x="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6"/>
              <p:cNvSpPr/>
              <p:nvPr/>
            </p:nvSpPr>
            <p:spPr>
              <a:xfrm>
                <a:off x="183630" y="4048489"/>
                <a:ext cx="1372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1"/>
                    </a:moveTo>
                    <a:cubicBezTo>
                      <a:pt x="1" y="1"/>
                      <a:pt x="1" y="1"/>
                      <a:pt x="10" y="10"/>
                    </a:cubicBezTo>
                    <a:cubicBezTo>
                      <a:pt x="1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6"/>
              <p:cNvSpPr/>
              <p:nvPr/>
            </p:nvSpPr>
            <p:spPr>
              <a:xfrm>
                <a:off x="126131" y="4010614"/>
                <a:ext cx="57637" cy="38012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77" extrusionOk="0">
                    <a:moveTo>
                      <a:pt x="304" y="27"/>
                    </a:moveTo>
                    <a:cubicBezTo>
                      <a:pt x="268" y="54"/>
                      <a:pt x="1" y="0"/>
                      <a:pt x="54" y="143"/>
                    </a:cubicBezTo>
                    <a:cubicBezTo>
                      <a:pt x="72" y="187"/>
                      <a:pt x="384" y="241"/>
                      <a:pt x="420" y="277"/>
                    </a:cubicBezTo>
                    <a:cubicBezTo>
                      <a:pt x="384" y="196"/>
                      <a:pt x="340" y="107"/>
                      <a:pt x="304" y="2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6"/>
              <p:cNvSpPr/>
              <p:nvPr/>
            </p:nvSpPr>
            <p:spPr>
              <a:xfrm>
                <a:off x="2667618" y="97964"/>
                <a:ext cx="2607" cy="1098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" y="1"/>
                    </a:moveTo>
                    <a:cubicBezTo>
                      <a:pt x="5" y="5"/>
                      <a:pt x="7" y="7"/>
                      <a:pt x="10" y="7"/>
                    </a:cubicBezTo>
                    <a:cubicBezTo>
                      <a:pt x="12" y="7"/>
                      <a:pt x="14" y="5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6"/>
              <p:cNvSpPr/>
              <p:nvPr/>
            </p:nvSpPr>
            <p:spPr>
              <a:xfrm>
                <a:off x="90589" y="3771013"/>
                <a:ext cx="24290" cy="1550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13" extrusionOk="0">
                    <a:moveTo>
                      <a:pt x="143" y="0"/>
                    </a:moveTo>
                    <a:cubicBezTo>
                      <a:pt x="130" y="0"/>
                      <a:pt x="109" y="5"/>
                      <a:pt x="81" y="15"/>
                    </a:cubicBezTo>
                    <a:cubicBezTo>
                      <a:pt x="20" y="83"/>
                      <a:pt x="1" y="113"/>
                      <a:pt x="30" y="113"/>
                    </a:cubicBezTo>
                    <a:cubicBezTo>
                      <a:pt x="43" y="113"/>
                      <a:pt x="66" y="107"/>
                      <a:pt x="99" y="96"/>
                    </a:cubicBezTo>
                    <a:cubicBezTo>
                      <a:pt x="163" y="32"/>
                      <a:pt x="176" y="0"/>
                      <a:pt x="1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6"/>
              <p:cNvSpPr/>
              <p:nvPr/>
            </p:nvSpPr>
            <p:spPr>
              <a:xfrm>
                <a:off x="116388" y="3792970"/>
                <a:ext cx="11116" cy="1578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15" extrusionOk="0">
                    <a:moveTo>
                      <a:pt x="27" y="0"/>
                    </a:moveTo>
                    <a:cubicBezTo>
                      <a:pt x="14" y="0"/>
                      <a:pt x="5" y="20"/>
                      <a:pt x="0" y="61"/>
                    </a:cubicBezTo>
                    <a:cubicBezTo>
                      <a:pt x="23" y="96"/>
                      <a:pt x="40" y="114"/>
                      <a:pt x="54" y="114"/>
                    </a:cubicBezTo>
                    <a:cubicBezTo>
                      <a:pt x="67" y="114"/>
                      <a:pt x="76" y="96"/>
                      <a:pt x="81" y="61"/>
                    </a:cubicBezTo>
                    <a:cubicBezTo>
                      <a:pt x="58" y="20"/>
                      <a:pt x="40" y="0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6"/>
              <p:cNvSpPr/>
              <p:nvPr/>
            </p:nvSpPr>
            <p:spPr>
              <a:xfrm>
                <a:off x="205724" y="3262583"/>
                <a:ext cx="31975" cy="27034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7" extrusionOk="0">
                    <a:moveTo>
                      <a:pt x="116" y="0"/>
                    </a:moveTo>
                    <a:lnTo>
                      <a:pt x="116" y="0"/>
                    </a:lnTo>
                    <a:cubicBezTo>
                      <a:pt x="1" y="63"/>
                      <a:pt x="1" y="134"/>
                      <a:pt x="125" y="197"/>
                    </a:cubicBezTo>
                    <a:cubicBezTo>
                      <a:pt x="232" y="125"/>
                      <a:pt x="232" y="63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6"/>
              <p:cNvSpPr/>
              <p:nvPr/>
            </p:nvSpPr>
            <p:spPr>
              <a:xfrm>
                <a:off x="105959" y="3399262"/>
                <a:ext cx="48031" cy="58184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24" extrusionOk="0">
                    <a:moveTo>
                      <a:pt x="244" y="0"/>
                    </a:moveTo>
                    <a:cubicBezTo>
                      <a:pt x="117" y="0"/>
                      <a:pt x="1" y="406"/>
                      <a:pt x="273" y="423"/>
                    </a:cubicBezTo>
                    <a:cubicBezTo>
                      <a:pt x="274" y="423"/>
                      <a:pt x="275" y="423"/>
                      <a:pt x="276" y="423"/>
                    </a:cubicBezTo>
                    <a:cubicBezTo>
                      <a:pt x="350" y="423"/>
                      <a:pt x="255" y="164"/>
                      <a:pt x="264" y="146"/>
                    </a:cubicBezTo>
                    <a:lnTo>
                      <a:pt x="264" y="4"/>
                    </a:lnTo>
                    <a:cubicBezTo>
                      <a:pt x="257" y="1"/>
                      <a:pt x="251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6"/>
              <p:cNvSpPr/>
              <p:nvPr/>
            </p:nvSpPr>
            <p:spPr>
              <a:xfrm>
                <a:off x="75356" y="3604281"/>
                <a:ext cx="48442" cy="4899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7" extrusionOk="0">
                    <a:moveTo>
                      <a:pt x="228" y="356"/>
                    </a:moveTo>
                    <a:cubicBezTo>
                      <a:pt x="227" y="356"/>
                      <a:pt x="225" y="356"/>
                      <a:pt x="224" y="356"/>
                    </a:cubicBezTo>
                    <a:lnTo>
                      <a:pt x="224" y="356"/>
                    </a:lnTo>
                    <a:cubicBezTo>
                      <a:pt x="225" y="356"/>
                      <a:pt x="226" y="356"/>
                      <a:pt x="228" y="356"/>
                    </a:cubicBezTo>
                    <a:close/>
                    <a:moveTo>
                      <a:pt x="300" y="0"/>
                    </a:moveTo>
                    <a:cubicBezTo>
                      <a:pt x="198" y="0"/>
                      <a:pt x="1" y="357"/>
                      <a:pt x="215" y="357"/>
                    </a:cubicBezTo>
                    <a:cubicBezTo>
                      <a:pt x="218" y="357"/>
                      <a:pt x="221" y="357"/>
                      <a:pt x="224" y="356"/>
                    </a:cubicBezTo>
                    <a:lnTo>
                      <a:pt x="224" y="356"/>
                    </a:lnTo>
                    <a:cubicBezTo>
                      <a:pt x="223" y="356"/>
                      <a:pt x="222" y="356"/>
                      <a:pt x="222" y="356"/>
                    </a:cubicBezTo>
                    <a:cubicBezTo>
                      <a:pt x="112" y="356"/>
                      <a:pt x="353" y="115"/>
                      <a:pt x="353" y="115"/>
                    </a:cubicBezTo>
                    <a:cubicBezTo>
                      <a:pt x="353" y="32"/>
                      <a:pt x="331" y="0"/>
                      <a:pt x="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6"/>
              <p:cNvSpPr/>
              <p:nvPr/>
            </p:nvSpPr>
            <p:spPr>
              <a:xfrm>
                <a:off x="80846" y="3661642"/>
                <a:ext cx="27858" cy="23878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74" extrusionOk="0">
                    <a:moveTo>
                      <a:pt x="54" y="1"/>
                    </a:moveTo>
                    <a:cubicBezTo>
                      <a:pt x="1" y="1"/>
                      <a:pt x="170" y="174"/>
                      <a:pt x="194" y="174"/>
                    </a:cubicBezTo>
                    <a:cubicBezTo>
                      <a:pt x="202" y="174"/>
                      <a:pt x="193" y="153"/>
                      <a:pt x="152" y="99"/>
                    </a:cubicBezTo>
                    <a:cubicBezTo>
                      <a:pt x="125" y="72"/>
                      <a:pt x="90" y="36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6"/>
              <p:cNvSpPr/>
              <p:nvPr/>
            </p:nvSpPr>
            <p:spPr>
              <a:xfrm>
                <a:off x="5346197" y="5022122"/>
                <a:ext cx="12488" cy="20310"/>
              </a:xfrm>
              <a:custGeom>
                <a:avLst/>
                <a:gdLst/>
                <a:ahLst/>
                <a:cxnLst/>
                <a:rect l="l" t="t" r="r" b="b"/>
                <a:pathLst>
                  <a:path w="91" h="148" extrusionOk="0">
                    <a:moveTo>
                      <a:pt x="46" y="0"/>
                    </a:moveTo>
                    <a:cubicBezTo>
                      <a:pt x="30" y="0"/>
                      <a:pt x="14" y="38"/>
                      <a:pt x="1" y="114"/>
                    </a:cubicBezTo>
                    <a:cubicBezTo>
                      <a:pt x="1" y="136"/>
                      <a:pt x="23" y="147"/>
                      <a:pt x="46" y="147"/>
                    </a:cubicBezTo>
                    <a:cubicBezTo>
                      <a:pt x="68" y="147"/>
                      <a:pt x="90" y="136"/>
                      <a:pt x="90" y="114"/>
                    </a:cubicBezTo>
                    <a:cubicBezTo>
                      <a:pt x="77" y="38"/>
                      <a:pt x="61" y="0"/>
                      <a:pt x="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6"/>
              <p:cNvSpPr/>
              <p:nvPr/>
            </p:nvSpPr>
            <p:spPr>
              <a:xfrm>
                <a:off x="85786" y="1356484"/>
                <a:ext cx="4940" cy="8645"/>
              </a:xfrm>
              <a:custGeom>
                <a:avLst/>
                <a:gdLst/>
                <a:ahLst/>
                <a:cxnLst/>
                <a:rect l="l" t="t" r="r" b="b"/>
                <a:pathLst>
                  <a:path w="36" h="63" extrusionOk="0">
                    <a:moveTo>
                      <a:pt x="36" y="0"/>
                    </a:moveTo>
                    <a:cubicBezTo>
                      <a:pt x="0" y="27"/>
                      <a:pt x="9" y="45"/>
                      <a:pt x="36" y="63"/>
                    </a:cubicBezTo>
                    <a:cubicBezTo>
                      <a:pt x="36" y="36"/>
                      <a:pt x="36" y="18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6"/>
              <p:cNvSpPr/>
              <p:nvPr/>
            </p:nvSpPr>
            <p:spPr>
              <a:xfrm>
                <a:off x="90589" y="1363757"/>
                <a:ext cx="63812" cy="80964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90" extrusionOk="0">
                    <a:moveTo>
                      <a:pt x="321" y="1"/>
                    </a:moveTo>
                    <a:cubicBezTo>
                      <a:pt x="291" y="1"/>
                      <a:pt x="256" y="13"/>
                      <a:pt x="215" y="37"/>
                    </a:cubicBezTo>
                    <a:cubicBezTo>
                      <a:pt x="144" y="28"/>
                      <a:pt x="72" y="19"/>
                      <a:pt x="1" y="10"/>
                    </a:cubicBezTo>
                    <a:lnTo>
                      <a:pt x="1" y="10"/>
                    </a:lnTo>
                    <a:cubicBezTo>
                      <a:pt x="10" y="206"/>
                      <a:pt x="19" y="402"/>
                      <a:pt x="28" y="590"/>
                    </a:cubicBezTo>
                    <a:cubicBezTo>
                      <a:pt x="153" y="509"/>
                      <a:pt x="465" y="331"/>
                      <a:pt x="197" y="224"/>
                    </a:cubicBezTo>
                    <a:cubicBezTo>
                      <a:pt x="286" y="197"/>
                      <a:pt x="358" y="162"/>
                      <a:pt x="411" y="99"/>
                    </a:cubicBezTo>
                    <a:cubicBezTo>
                      <a:pt x="400" y="33"/>
                      <a:pt x="369" y="1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6"/>
              <p:cNvSpPr/>
              <p:nvPr/>
            </p:nvSpPr>
            <p:spPr>
              <a:xfrm>
                <a:off x="4734154" y="5044353"/>
                <a:ext cx="6861" cy="2058"/>
              </a:xfrm>
              <a:custGeom>
                <a:avLst/>
                <a:gdLst/>
                <a:ahLst/>
                <a:cxnLst/>
                <a:rect l="l" t="t" r="r" b="b"/>
                <a:pathLst>
                  <a:path w="50" h="15" extrusionOk="0">
                    <a:moveTo>
                      <a:pt x="31" y="0"/>
                    </a:moveTo>
                    <a:cubicBezTo>
                      <a:pt x="21" y="0"/>
                      <a:pt x="7" y="4"/>
                      <a:pt x="0" y="14"/>
                    </a:cubicBezTo>
                    <a:cubicBezTo>
                      <a:pt x="49" y="9"/>
                      <a:pt x="45" y="0"/>
                      <a:pt x="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6"/>
              <p:cNvSpPr/>
              <p:nvPr/>
            </p:nvSpPr>
            <p:spPr>
              <a:xfrm>
                <a:off x="5545865" y="5045040"/>
                <a:ext cx="1372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0" y="0"/>
                    </a:moveTo>
                    <a:cubicBezTo>
                      <a:pt x="9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6"/>
              <p:cNvSpPr/>
              <p:nvPr/>
            </p:nvSpPr>
            <p:spPr>
              <a:xfrm>
                <a:off x="220271" y="4985757"/>
                <a:ext cx="3980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29" h="5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1" y="0"/>
                      <a:pt x="22" y="4"/>
                      <a:pt x="28" y="4"/>
                    </a:cubicBezTo>
                    <a:cubicBezTo>
                      <a:pt x="10" y="1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6"/>
              <p:cNvSpPr/>
              <p:nvPr/>
            </p:nvSpPr>
            <p:spPr>
              <a:xfrm>
                <a:off x="115153" y="4979445"/>
                <a:ext cx="93179" cy="1674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298" y="1"/>
                    </a:moveTo>
                    <a:cubicBezTo>
                      <a:pt x="200" y="1"/>
                      <a:pt x="102" y="8"/>
                      <a:pt x="0" y="23"/>
                    </a:cubicBezTo>
                    <a:cubicBezTo>
                      <a:pt x="120" y="85"/>
                      <a:pt x="242" y="122"/>
                      <a:pt x="363" y="122"/>
                    </a:cubicBezTo>
                    <a:cubicBezTo>
                      <a:pt x="469" y="122"/>
                      <a:pt x="575" y="94"/>
                      <a:pt x="678" y="32"/>
                    </a:cubicBezTo>
                    <a:cubicBezTo>
                      <a:pt x="548" y="12"/>
                      <a:pt x="423" y="1"/>
                      <a:pt x="2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6"/>
              <p:cNvSpPr/>
              <p:nvPr/>
            </p:nvSpPr>
            <p:spPr>
              <a:xfrm>
                <a:off x="104175" y="4970662"/>
                <a:ext cx="8783" cy="10841"/>
              </a:xfrm>
              <a:custGeom>
                <a:avLst/>
                <a:gdLst/>
                <a:ahLst/>
                <a:cxnLst/>
                <a:rect l="l" t="t" r="r" b="b"/>
                <a:pathLst>
                  <a:path w="64" h="79" extrusionOk="0">
                    <a:moveTo>
                      <a:pt x="47" y="0"/>
                    </a:moveTo>
                    <a:cubicBezTo>
                      <a:pt x="39" y="0"/>
                      <a:pt x="25" y="12"/>
                      <a:pt x="0" y="43"/>
                    </a:cubicBezTo>
                    <a:cubicBezTo>
                      <a:pt x="18" y="61"/>
                      <a:pt x="45" y="70"/>
                      <a:pt x="63" y="78"/>
                    </a:cubicBezTo>
                    <a:cubicBezTo>
                      <a:pt x="50" y="54"/>
                      <a:pt x="6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6"/>
              <p:cNvSpPr/>
              <p:nvPr/>
            </p:nvSpPr>
            <p:spPr>
              <a:xfrm>
                <a:off x="112683" y="4981366"/>
                <a:ext cx="2607" cy="1372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1" y="0"/>
                    </a:moveTo>
                    <a:cubicBezTo>
                      <a:pt x="1" y="9"/>
                      <a:pt x="9" y="9"/>
                      <a:pt x="18" y="9"/>
                    </a:cubicBezTo>
                    <a:cubicBezTo>
                      <a:pt x="18" y="9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6"/>
              <p:cNvSpPr/>
              <p:nvPr/>
            </p:nvSpPr>
            <p:spPr>
              <a:xfrm>
                <a:off x="133542" y="4976425"/>
                <a:ext cx="7136" cy="686"/>
              </a:xfrm>
              <a:custGeom>
                <a:avLst/>
                <a:gdLst/>
                <a:ahLst/>
                <a:cxnLst/>
                <a:rect l="l" t="t" r="r" b="b"/>
                <a:pathLst>
                  <a:path w="52" h="5" extrusionOk="0">
                    <a:moveTo>
                      <a:pt x="0" y="1"/>
                    </a:moveTo>
                    <a:cubicBezTo>
                      <a:pt x="30" y="4"/>
                      <a:pt x="43" y="5"/>
                      <a:pt x="46" y="5"/>
                    </a:cubicBezTo>
                    <a:cubicBezTo>
                      <a:pt x="52" y="5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6"/>
              <p:cNvSpPr/>
              <p:nvPr/>
            </p:nvSpPr>
            <p:spPr>
              <a:xfrm>
                <a:off x="5420712" y="105786"/>
                <a:ext cx="33072" cy="535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" extrusionOk="0">
                    <a:moveTo>
                      <a:pt x="19" y="1"/>
                    </a:moveTo>
                    <a:cubicBezTo>
                      <a:pt x="7" y="1"/>
                      <a:pt x="1" y="2"/>
                      <a:pt x="2" y="6"/>
                    </a:cubicBezTo>
                    <a:cubicBezTo>
                      <a:pt x="65" y="15"/>
                      <a:pt x="91" y="24"/>
                      <a:pt x="109" y="33"/>
                    </a:cubicBezTo>
                    <a:cubicBezTo>
                      <a:pt x="144" y="37"/>
                      <a:pt x="167" y="38"/>
                      <a:pt x="180" y="38"/>
                    </a:cubicBezTo>
                    <a:cubicBezTo>
                      <a:pt x="241" y="38"/>
                      <a:pt x="74" y="1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6"/>
              <p:cNvSpPr/>
              <p:nvPr/>
            </p:nvSpPr>
            <p:spPr>
              <a:xfrm>
                <a:off x="342816" y="1147074"/>
                <a:ext cx="54069" cy="1372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100" extrusionOk="0">
                    <a:moveTo>
                      <a:pt x="393" y="1"/>
                    </a:moveTo>
                    <a:lnTo>
                      <a:pt x="393" y="1"/>
                    </a:lnTo>
                    <a:cubicBezTo>
                      <a:pt x="268" y="28"/>
                      <a:pt x="134" y="46"/>
                      <a:pt x="1" y="63"/>
                    </a:cubicBezTo>
                    <a:lnTo>
                      <a:pt x="1" y="99"/>
                    </a:lnTo>
                    <a:cubicBezTo>
                      <a:pt x="134" y="81"/>
                      <a:pt x="268" y="46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" name="Google Shape;2983;p7"/>
          <p:cNvSpPr/>
          <p:nvPr/>
        </p:nvSpPr>
        <p:spPr>
          <a:xfrm>
            <a:off x="82525" y="237450"/>
            <a:ext cx="4661400" cy="4661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4" name="Google Shape;2984;p7"/>
          <p:cNvGrpSpPr/>
          <p:nvPr/>
        </p:nvGrpSpPr>
        <p:grpSpPr>
          <a:xfrm rot="10800000">
            <a:off x="178984" y="249566"/>
            <a:ext cx="8612705" cy="4653095"/>
            <a:chOff x="5307908" y="3262878"/>
            <a:chExt cx="2055538" cy="1125050"/>
          </a:xfrm>
        </p:grpSpPr>
        <p:sp>
          <p:nvSpPr>
            <p:cNvPr id="2985" name="Google Shape;2985;p7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7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7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7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7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7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7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7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7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7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7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7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7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7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7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7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7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7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7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7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7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7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7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7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7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7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7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7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7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7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7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7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7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7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7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7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7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7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7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7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7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7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7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7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7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7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7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7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7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7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7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7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7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7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7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7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7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7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7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7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7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7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7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7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7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7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7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7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7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7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7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7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7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7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7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7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7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7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7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7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7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7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7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7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7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7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7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7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7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7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7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7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7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7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7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7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7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7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7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7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7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7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7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7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7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7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7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7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7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7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7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7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7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7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7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7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7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7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7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7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7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7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7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7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7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7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7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7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7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7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7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7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7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7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7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7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7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7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7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7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7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7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7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7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7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7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7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7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7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7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7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7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7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7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7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7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7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7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7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7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7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7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7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7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7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7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7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7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7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7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7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7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7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7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7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7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7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7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7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7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7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7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7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7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7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7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7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7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7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7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7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7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7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7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7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7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7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7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7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7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7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7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7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7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7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7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7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7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7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7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7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7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7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7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7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7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7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7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7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7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7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7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7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8" name="Google Shape;3358;p7"/>
          <p:cNvGrpSpPr/>
          <p:nvPr/>
        </p:nvGrpSpPr>
        <p:grpSpPr>
          <a:xfrm>
            <a:off x="26" y="-41"/>
            <a:ext cx="9144031" cy="5143096"/>
            <a:chOff x="26" y="-41"/>
            <a:chExt cx="9144031" cy="5143096"/>
          </a:xfrm>
        </p:grpSpPr>
        <p:sp>
          <p:nvSpPr>
            <p:cNvPr id="3359" name="Google Shape;3359;p7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0" name="Google Shape;3360;p7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3361" name="Google Shape;3361;p7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7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7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7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7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7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7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7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7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7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7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7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7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7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7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7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7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7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7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7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7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7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7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7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7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7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7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7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7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7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7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7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7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7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7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7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7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7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7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7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7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7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7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7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7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7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7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7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7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7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7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7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7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7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7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7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7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7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7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7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7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7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7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7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7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7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7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7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7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7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7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7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7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7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7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7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7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7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7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7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7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7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7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7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7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7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7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7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7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7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7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7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7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7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7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7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7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7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7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7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7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7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7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7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7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7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7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7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7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7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7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7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7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7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7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7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7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7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7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7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7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7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7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7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7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7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7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7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7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7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7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7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7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7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7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7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7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7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7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7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7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7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7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7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7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7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7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7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7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7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7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7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7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7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7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7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7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7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7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7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7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7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7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7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7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7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7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7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7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7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7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7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7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7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7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7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7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7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7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7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7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7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7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7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7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7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7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7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7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7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7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7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7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7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7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7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7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7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7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7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7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7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7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7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7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7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7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7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7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7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7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7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7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7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7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76" name="Google Shape;3576;p7"/>
          <p:cNvSpPr txBox="1">
            <a:spLocks noGrp="1"/>
          </p:cNvSpPr>
          <p:nvPr>
            <p:ph type="body" idx="1"/>
          </p:nvPr>
        </p:nvSpPr>
        <p:spPr>
          <a:xfrm>
            <a:off x="4900425" y="1978125"/>
            <a:ext cx="3606600" cy="23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77" name="Google Shape;3577;p7"/>
          <p:cNvSpPr txBox="1">
            <a:spLocks noGrp="1"/>
          </p:cNvSpPr>
          <p:nvPr>
            <p:ph type="title"/>
          </p:nvPr>
        </p:nvSpPr>
        <p:spPr>
          <a:xfrm>
            <a:off x="4900425" y="824500"/>
            <a:ext cx="3606600" cy="12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9" name="Google Shape;3579;p8"/>
          <p:cNvSpPr/>
          <p:nvPr/>
        </p:nvSpPr>
        <p:spPr>
          <a:xfrm>
            <a:off x="2003975" y="0"/>
            <a:ext cx="5136000" cy="513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0" name="Google Shape;3580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581" name="Google Shape;3581;p8"/>
          <p:cNvGrpSpPr/>
          <p:nvPr/>
        </p:nvGrpSpPr>
        <p:grpSpPr>
          <a:xfrm rot="10800000" flipH="1">
            <a:off x="276626" y="248379"/>
            <a:ext cx="8612294" cy="4653433"/>
            <a:chOff x="5307908" y="3262878"/>
            <a:chExt cx="2055538" cy="1125050"/>
          </a:xfrm>
        </p:grpSpPr>
        <p:sp>
          <p:nvSpPr>
            <p:cNvPr id="3582" name="Google Shape;3582;p8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8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8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8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8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8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8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8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8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8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8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8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8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8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8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8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8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8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8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8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8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8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8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8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8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8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8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8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8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8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8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8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8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8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8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8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8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8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8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8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8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8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8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8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8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8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8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8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8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8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8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8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8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8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8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8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8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8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8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8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8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8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8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8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8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8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8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8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8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8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8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8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8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8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8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8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8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8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8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8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8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8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8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8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8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8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8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8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8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8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8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8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8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8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8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8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8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8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8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8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8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8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8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8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8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8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8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8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8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8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8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8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8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8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8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8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8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8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8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8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8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8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8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8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8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8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8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8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8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8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8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8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8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8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8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8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8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8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8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8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8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8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8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8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8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8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8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8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8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8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8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8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8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8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8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8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8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8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8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8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8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8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8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8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8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8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8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8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8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8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8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8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8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8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8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8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8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8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8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8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8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8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8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8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8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8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8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8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8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8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8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8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8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8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8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8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8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8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8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8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8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8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8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8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8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8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8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8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8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8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8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8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8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8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8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8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8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8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8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8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8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8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8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8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8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8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8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8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8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8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8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8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8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8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8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8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8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8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8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8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8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8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8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8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8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8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8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8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8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8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8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8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8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8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8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8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8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8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8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8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8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8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8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8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8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8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8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8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8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8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8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8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8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8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8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8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8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8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8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8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8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8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8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8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8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8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8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8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8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8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8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8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8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8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8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8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8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8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8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8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8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8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8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8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8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8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8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8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8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8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8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8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8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8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8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8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8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8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8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8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8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8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8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8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8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8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8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8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8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8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8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8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8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8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8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8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8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8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8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8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8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8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8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8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8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8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8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8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8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8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8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8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8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8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8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8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8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8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8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8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8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8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8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8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8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8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8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8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8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8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8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8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8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5" name="Google Shape;3955;p8"/>
          <p:cNvGrpSpPr/>
          <p:nvPr/>
        </p:nvGrpSpPr>
        <p:grpSpPr>
          <a:xfrm flipH="1">
            <a:off x="19" y="-248"/>
            <a:ext cx="9144031" cy="5143610"/>
            <a:chOff x="26" y="-41"/>
            <a:chExt cx="9144031" cy="5143096"/>
          </a:xfrm>
        </p:grpSpPr>
        <p:sp>
          <p:nvSpPr>
            <p:cNvPr id="3956" name="Google Shape;3956;p8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7" name="Google Shape;3957;p8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3958" name="Google Shape;3958;p8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8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8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8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8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8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8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8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8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8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8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8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8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8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8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8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8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8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8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8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8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8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8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8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8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8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8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8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8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8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8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8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8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8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8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8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8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8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8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8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8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8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8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8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8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8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8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8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8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8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8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8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8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8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8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8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8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8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8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8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8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8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8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8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8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8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8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8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8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8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8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8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8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8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8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8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8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8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8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8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8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8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8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8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8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8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8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8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8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8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8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8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8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8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8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8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8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8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8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8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8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8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8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8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8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8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8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8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8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8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4068;p8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4069;p8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4070;p8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1" name="Google Shape;4071;p8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2" name="Google Shape;4072;p8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8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8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8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8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8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8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8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8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8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8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8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8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8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8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8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8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8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8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8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8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8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8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8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8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8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8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8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8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8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8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8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8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8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8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8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8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8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8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8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8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8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8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8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8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8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8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8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8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8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8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8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8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8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8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8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8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8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8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8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8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8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8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8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8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8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8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8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8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8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8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8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8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8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8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8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8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8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8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8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8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8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8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8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8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8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8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8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8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8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8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8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8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8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8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8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8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8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8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8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8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4" name="Google Shape;5364;p11"/>
          <p:cNvSpPr/>
          <p:nvPr/>
        </p:nvSpPr>
        <p:spPr>
          <a:xfrm>
            <a:off x="2003975" y="0"/>
            <a:ext cx="5136000" cy="513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5" name="Google Shape;5365;p11"/>
          <p:cNvGrpSpPr/>
          <p:nvPr/>
        </p:nvGrpSpPr>
        <p:grpSpPr>
          <a:xfrm>
            <a:off x="276614" y="241461"/>
            <a:ext cx="8612294" cy="4653095"/>
            <a:chOff x="5307908" y="3262878"/>
            <a:chExt cx="2055538" cy="1125050"/>
          </a:xfrm>
        </p:grpSpPr>
        <p:sp>
          <p:nvSpPr>
            <p:cNvPr id="5366" name="Google Shape;5366;p11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11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11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11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11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11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11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11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11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11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11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11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11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11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11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11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11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11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11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11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11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11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11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11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11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11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11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11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11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11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11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11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11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11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11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11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11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11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11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11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11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11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11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11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11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11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11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11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11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11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11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11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11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11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11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11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11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11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11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11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11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11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11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11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11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11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11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11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11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11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11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11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11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11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11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11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11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11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11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11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11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11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11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11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11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11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11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11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11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11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11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11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11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11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11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11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11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11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11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11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11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11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11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11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11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11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11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11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11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11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11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11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11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11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11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11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11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11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11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11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11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11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11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11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11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11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11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11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11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11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11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11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11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11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11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11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11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11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11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11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11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11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11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11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11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11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11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11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11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11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11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11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11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11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11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11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11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11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11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11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11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11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11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11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11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11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11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11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11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11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11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11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11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11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11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11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11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11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11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11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11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11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11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11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11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11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11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11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11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11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11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11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11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11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11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11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11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11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11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11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11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11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11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11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11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11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11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11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11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11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11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11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11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11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11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11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11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11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11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11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11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11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11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11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11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11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11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11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11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11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11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11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11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11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11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11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11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11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11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11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11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11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11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11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11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11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11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11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11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11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11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11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11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11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11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11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11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11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11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11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11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11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11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11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11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11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11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11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11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11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11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11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11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11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11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11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11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11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11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11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11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11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11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11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11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11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11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11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11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11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11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11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11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11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11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11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11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11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11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11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11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11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11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1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1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1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1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1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1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1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1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11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11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11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11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1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1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1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11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11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11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11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11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11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11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11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11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11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11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11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11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11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11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11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11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11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11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11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11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11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11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11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11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11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11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11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11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11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11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11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11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11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11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11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11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11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11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11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11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11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11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11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11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11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11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11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11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11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11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11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11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11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11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9" name="Google Shape;5739;p11"/>
          <p:cNvGrpSpPr/>
          <p:nvPr/>
        </p:nvGrpSpPr>
        <p:grpSpPr>
          <a:xfrm rot="10800000">
            <a:off x="26" y="-41"/>
            <a:ext cx="9144031" cy="5143096"/>
            <a:chOff x="26" y="-41"/>
            <a:chExt cx="9144031" cy="5143096"/>
          </a:xfrm>
        </p:grpSpPr>
        <p:sp>
          <p:nvSpPr>
            <p:cNvPr id="5740" name="Google Shape;5740;p11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41" name="Google Shape;5741;p11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5742" name="Google Shape;5742;p11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3" name="Google Shape;5743;p11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4" name="Google Shape;5744;p11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5" name="Google Shape;5745;p11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6" name="Google Shape;5746;p11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7" name="Google Shape;5747;p11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8" name="Google Shape;5748;p11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9" name="Google Shape;5749;p11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0" name="Google Shape;5750;p11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1" name="Google Shape;5751;p11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2" name="Google Shape;5752;p11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3" name="Google Shape;5753;p11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4" name="Google Shape;5754;p11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5" name="Google Shape;5755;p11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6" name="Google Shape;5756;p11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7" name="Google Shape;5757;p11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8" name="Google Shape;5758;p11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9" name="Google Shape;5759;p11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0" name="Google Shape;5760;p11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1" name="Google Shape;5761;p11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2" name="Google Shape;5762;p11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3" name="Google Shape;5763;p11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4" name="Google Shape;5764;p11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5" name="Google Shape;5765;p11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6" name="Google Shape;5766;p11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7" name="Google Shape;5767;p11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8" name="Google Shape;5768;p11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9" name="Google Shape;5769;p11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0" name="Google Shape;5770;p11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1" name="Google Shape;5771;p11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2" name="Google Shape;5772;p11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3" name="Google Shape;5773;p11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4" name="Google Shape;5774;p11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5" name="Google Shape;5775;p11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6" name="Google Shape;5776;p11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7" name="Google Shape;5777;p11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8" name="Google Shape;5778;p11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9" name="Google Shape;5779;p11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0" name="Google Shape;5780;p11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1" name="Google Shape;5781;p11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2" name="Google Shape;5782;p11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3" name="Google Shape;5783;p11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4" name="Google Shape;5784;p11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5" name="Google Shape;5785;p11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6" name="Google Shape;5786;p11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11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11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11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11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11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11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11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11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11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11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11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11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11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11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11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11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11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11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11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11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11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11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11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11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11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11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11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11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11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11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11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11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11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11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11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11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11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11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11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11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11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11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11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11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11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11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11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11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11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11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11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11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11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11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11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11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11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11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11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11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11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11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11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11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11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11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11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11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11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11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11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11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11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11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11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11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11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11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11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11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11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11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11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11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11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11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11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11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11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11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11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11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11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11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11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11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11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11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11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11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11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11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11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11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11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11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11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11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11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11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11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11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11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11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11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2" name="Google Shape;5902;p11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3" name="Google Shape;5903;p11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11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11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6" name="Google Shape;5906;p11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7" name="Google Shape;5907;p11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8" name="Google Shape;5908;p11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9" name="Google Shape;5909;p11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0" name="Google Shape;5910;p11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1" name="Google Shape;5911;p11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2" name="Google Shape;5912;p11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3" name="Google Shape;5913;p11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4" name="Google Shape;5914;p11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5" name="Google Shape;5915;p11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6" name="Google Shape;5916;p11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7" name="Google Shape;5917;p11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8" name="Google Shape;5918;p11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9" name="Google Shape;5919;p11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0" name="Google Shape;5920;p11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1" name="Google Shape;5921;p11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2" name="Google Shape;5922;p11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3" name="Google Shape;5923;p11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4" name="Google Shape;5924;p11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5" name="Google Shape;5925;p11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6" name="Google Shape;5926;p11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7" name="Google Shape;5927;p11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8" name="Google Shape;5928;p11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9" name="Google Shape;5929;p11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0" name="Google Shape;5930;p11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1" name="Google Shape;5931;p11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2" name="Google Shape;5932;p11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3" name="Google Shape;5933;p11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4" name="Google Shape;5934;p11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5" name="Google Shape;5935;p11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6" name="Google Shape;5936;p11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7" name="Google Shape;5937;p11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8" name="Google Shape;5938;p11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9" name="Google Shape;5939;p11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0" name="Google Shape;5940;p11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1" name="Google Shape;5941;p11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2" name="Google Shape;5942;p11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3" name="Google Shape;5943;p11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4" name="Google Shape;5944;p11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5" name="Google Shape;5945;p11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6" name="Google Shape;5946;p11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7" name="Google Shape;5947;p11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8" name="Google Shape;5948;p11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9" name="Google Shape;5949;p11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0" name="Google Shape;5950;p11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11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11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11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11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11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11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57" name="Google Shape;5957;p11"/>
          <p:cNvSpPr txBox="1">
            <a:spLocks noGrp="1"/>
          </p:cNvSpPr>
          <p:nvPr>
            <p:ph type="title" hasCustomPrompt="1"/>
          </p:nvPr>
        </p:nvSpPr>
        <p:spPr>
          <a:xfrm>
            <a:off x="2402350" y="1705863"/>
            <a:ext cx="4339200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58" name="Google Shape;5958;p11"/>
          <p:cNvSpPr txBox="1">
            <a:spLocks noGrp="1"/>
          </p:cNvSpPr>
          <p:nvPr>
            <p:ph type="subTitle" idx="1"/>
          </p:nvPr>
        </p:nvSpPr>
        <p:spPr>
          <a:xfrm>
            <a:off x="2402350" y="2940538"/>
            <a:ext cx="43392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59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2" name="Google Shape;7162;p15"/>
          <p:cNvSpPr/>
          <p:nvPr/>
        </p:nvSpPr>
        <p:spPr>
          <a:xfrm>
            <a:off x="1580775" y="-423200"/>
            <a:ext cx="5982600" cy="5982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3" name="Google Shape;7163;p15"/>
          <p:cNvGrpSpPr/>
          <p:nvPr/>
        </p:nvGrpSpPr>
        <p:grpSpPr>
          <a:xfrm>
            <a:off x="276614" y="241461"/>
            <a:ext cx="8612294" cy="4653095"/>
            <a:chOff x="5307908" y="3262878"/>
            <a:chExt cx="2055538" cy="1125050"/>
          </a:xfrm>
        </p:grpSpPr>
        <p:sp>
          <p:nvSpPr>
            <p:cNvPr id="7164" name="Google Shape;7164;p15"/>
            <p:cNvSpPr/>
            <p:nvPr/>
          </p:nvSpPr>
          <p:spPr>
            <a:xfrm>
              <a:off x="7056291" y="4034592"/>
              <a:ext cx="29813" cy="11483"/>
            </a:xfrm>
            <a:custGeom>
              <a:avLst/>
              <a:gdLst/>
              <a:ahLst/>
              <a:cxnLst/>
              <a:rect l="l" t="t" r="r" b="b"/>
              <a:pathLst>
                <a:path w="958" h="369" extrusionOk="0">
                  <a:moveTo>
                    <a:pt x="524" y="0"/>
                  </a:moveTo>
                  <a:cubicBezTo>
                    <a:pt x="411" y="0"/>
                    <a:pt x="1" y="82"/>
                    <a:pt x="66" y="163"/>
                  </a:cubicBezTo>
                  <a:cubicBezTo>
                    <a:pt x="98" y="204"/>
                    <a:pt x="166" y="213"/>
                    <a:pt x="230" y="213"/>
                  </a:cubicBezTo>
                  <a:cubicBezTo>
                    <a:pt x="284" y="213"/>
                    <a:pt x="335" y="207"/>
                    <a:pt x="363" y="207"/>
                  </a:cubicBezTo>
                  <a:cubicBezTo>
                    <a:pt x="410" y="207"/>
                    <a:pt x="386" y="226"/>
                    <a:pt x="173" y="332"/>
                  </a:cubicBezTo>
                  <a:cubicBezTo>
                    <a:pt x="214" y="356"/>
                    <a:pt x="256" y="368"/>
                    <a:pt x="300" y="368"/>
                  </a:cubicBezTo>
                  <a:cubicBezTo>
                    <a:pt x="322" y="368"/>
                    <a:pt x="345" y="365"/>
                    <a:pt x="369" y="359"/>
                  </a:cubicBezTo>
                  <a:cubicBezTo>
                    <a:pt x="628" y="341"/>
                    <a:pt x="958" y="154"/>
                    <a:pt x="547" y="2"/>
                  </a:cubicBezTo>
                  <a:cubicBezTo>
                    <a:pt x="543" y="1"/>
                    <a:pt x="535" y="0"/>
                    <a:pt x="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15"/>
            <p:cNvSpPr/>
            <p:nvPr/>
          </p:nvSpPr>
          <p:spPr>
            <a:xfrm>
              <a:off x="6749386" y="3834024"/>
              <a:ext cx="24958" cy="12604"/>
            </a:xfrm>
            <a:custGeom>
              <a:avLst/>
              <a:gdLst/>
              <a:ahLst/>
              <a:cxnLst/>
              <a:rect l="l" t="t" r="r" b="b"/>
              <a:pathLst>
                <a:path w="802" h="405" extrusionOk="0">
                  <a:moveTo>
                    <a:pt x="86" y="0"/>
                  </a:moveTo>
                  <a:cubicBezTo>
                    <a:pt x="20" y="0"/>
                    <a:pt x="0" y="48"/>
                    <a:pt x="97" y="194"/>
                  </a:cubicBezTo>
                  <a:cubicBezTo>
                    <a:pt x="134" y="256"/>
                    <a:pt x="431" y="405"/>
                    <a:pt x="623" y="405"/>
                  </a:cubicBezTo>
                  <a:cubicBezTo>
                    <a:pt x="707" y="405"/>
                    <a:pt x="770" y="377"/>
                    <a:pt x="784" y="301"/>
                  </a:cubicBezTo>
                  <a:cubicBezTo>
                    <a:pt x="801" y="185"/>
                    <a:pt x="373" y="221"/>
                    <a:pt x="489" y="167"/>
                  </a:cubicBezTo>
                  <a:cubicBezTo>
                    <a:pt x="495" y="167"/>
                    <a:pt x="209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15"/>
            <p:cNvSpPr/>
            <p:nvPr/>
          </p:nvSpPr>
          <p:spPr>
            <a:xfrm>
              <a:off x="6297897" y="4356871"/>
              <a:ext cx="10052" cy="15031"/>
            </a:xfrm>
            <a:custGeom>
              <a:avLst/>
              <a:gdLst/>
              <a:ahLst/>
              <a:cxnLst/>
              <a:rect l="l" t="t" r="r" b="b"/>
              <a:pathLst>
                <a:path w="323" h="483" extrusionOk="0">
                  <a:moveTo>
                    <a:pt x="322" y="441"/>
                  </a:moveTo>
                  <a:cubicBezTo>
                    <a:pt x="320" y="444"/>
                    <a:pt x="318" y="447"/>
                    <a:pt x="315" y="449"/>
                  </a:cubicBezTo>
                  <a:lnTo>
                    <a:pt x="315" y="449"/>
                  </a:lnTo>
                  <a:cubicBezTo>
                    <a:pt x="317" y="447"/>
                    <a:pt x="320" y="445"/>
                    <a:pt x="322" y="441"/>
                  </a:cubicBezTo>
                  <a:close/>
                  <a:moveTo>
                    <a:pt x="265" y="1"/>
                  </a:moveTo>
                  <a:cubicBezTo>
                    <a:pt x="167" y="1"/>
                    <a:pt x="1" y="277"/>
                    <a:pt x="1" y="307"/>
                  </a:cubicBezTo>
                  <a:cubicBezTo>
                    <a:pt x="1" y="361"/>
                    <a:pt x="135" y="483"/>
                    <a:pt x="239" y="483"/>
                  </a:cubicBezTo>
                  <a:cubicBezTo>
                    <a:pt x="268" y="483"/>
                    <a:pt x="295" y="473"/>
                    <a:pt x="315" y="449"/>
                  </a:cubicBezTo>
                  <a:lnTo>
                    <a:pt x="315" y="449"/>
                  </a:lnTo>
                  <a:cubicBezTo>
                    <a:pt x="313" y="452"/>
                    <a:pt x="310" y="453"/>
                    <a:pt x="308" y="453"/>
                  </a:cubicBezTo>
                  <a:cubicBezTo>
                    <a:pt x="267" y="453"/>
                    <a:pt x="295" y="38"/>
                    <a:pt x="311" y="38"/>
                  </a:cubicBezTo>
                  <a:cubicBezTo>
                    <a:pt x="312" y="38"/>
                    <a:pt x="313" y="38"/>
                    <a:pt x="313" y="39"/>
                  </a:cubicBezTo>
                  <a:cubicBezTo>
                    <a:pt x="301" y="12"/>
                    <a:pt x="284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15"/>
            <p:cNvSpPr/>
            <p:nvPr/>
          </p:nvSpPr>
          <p:spPr>
            <a:xfrm>
              <a:off x="6806802" y="4336456"/>
              <a:ext cx="10768" cy="11981"/>
            </a:xfrm>
            <a:custGeom>
              <a:avLst/>
              <a:gdLst/>
              <a:ahLst/>
              <a:cxnLst/>
              <a:rect l="l" t="t" r="r" b="b"/>
              <a:pathLst>
                <a:path w="346" h="385" extrusionOk="0">
                  <a:moveTo>
                    <a:pt x="286" y="0"/>
                  </a:moveTo>
                  <a:cubicBezTo>
                    <a:pt x="192" y="0"/>
                    <a:pt x="7" y="104"/>
                    <a:pt x="0" y="124"/>
                  </a:cubicBezTo>
                  <a:cubicBezTo>
                    <a:pt x="1" y="123"/>
                    <a:pt x="2" y="122"/>
                    <a:pt x="4" y="122"/>
                  </a:cubicBezTo>
                  <a:cubicBezTo>
                    <a:pt x="32" y="122"/>
                    <a:pt x="168" y="385"/>
                    <a:pt x="259" y="385"/>
                  </a:cubicBezTo>
                  <a:cubicBezTo>
                    <a:pt x="309" y="385"/>
                    <a:pt x="345" y="302"/>
                    <a:pt x="339" y="44"/>
                  </a:cubicBezTo>
                  <a:cubicBezTo>
                    <a:pt x="339" y="12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15"/>
            <p:cNvSpPr/>
            <p:nvPr/>
          </p:nvSpPr>
          <p:spPr>
            <a:xfrm>
              <a:off x="5999456" y="4344672"/>
              <a:ext cx="24242" cy="5664"/>
            </a:xfrm>
            <a:custGeom>
              <a:avLst/>
              <a:gdLst/>
              <a:ahLst/>
              <a:cxnLst/>
              <a:rect l="l" t="t" r="r" b="b"/>
              <a:pathLst>
                <a:path w="779" h="182" extrusionOk="0">
                  <a:moveTo>
                    <a:pt x="730" y="1"/>
                  </a:moveTo>
                  <a:cubicBezTo>
                    <a:pt x="571" y="1"/>
                    <a:pt x="61" y="21"/>
                    <a:pt x="1" y="66"/>
                  </a:cubicBezTo>
                  <a:cubicBezTo>
                    <a:pt x="10" y="60"/>
                    <a:pt x="21" y="57"/>
                    <a:pt x="35" y="57"/>
                  </a:cubicBezTo>
                  <a:cubicBezTo>
                    <a:pt x="130" y="57"/>
                    <a:pt x="332" y="182"/>
                    <a:pt x="511" y="182"/>
                  </a:cubicBezTo>
                  <a:cubicBezTo>
                    <a:pt x="616" y="182"/>
                    <a:pt x="714" y="139"/>
                    <a:pt x="777" y="3"/>
                  </a:cubicBezTo>
                  <a:cubicBezTo>
                    <a:pt x="778" y="2"/>
                    <a:pt x="761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15"/>
            <p:cNvSpPr/>
            <p:nvPr/>
          </p:nvSpPr>
          <p:spPr>
            <a:xfrm>
              <a:off x="6253769" y="3315565"/>
              <a:ext cx="15031" cy="5104"/>
            </a:xfrm>
            <a:custGeom>
              <a:avLst/>
              <a:gdLst/>
              <a:ahLst/>
              <a:cxnLst/>
              <a:rect l="l" t="t" r="r" b="b"/>
              <a:pathLst>
                <a:path w="483" h="164" extrusionOk="0">
                  <a:moveTo>
                    <a:pt x="337" y="1"/>
                  </a:moveTo>
                  <a:cubicBezTo>
                    <a:pt x="265" y="1"/>
                    <a:pt x="191" y="6"/>
                    <a:pt x="134" y="11"/>
                  </a:cubicBezTo>
                  <a:cubicBezTo>
                    <a:pt x="241" y="56"/>
                    <a:pt x="1" y="82"/>
                    <a:pt x="99" y="163"/>
                  </a:cubicBezTo>
                  <a:cubicBezTo>
                    <a:pt x="109" y="163"/>
                    <a:pt x="119" y="164"/>
                    <a:pt x="129" y="164"/>
                  </a:cubicBezTo>
                  <a:cubicBezTo>
                    <a:pt x="259" y="164"/>
                    <a:pt x="375" y="110"/>
                    <a:pt x="482" y="11"/>
                  </a:cubicBezTo>
                  <a:cubicBezTo>
                    <a:pt x="441" y="3"/>
                    <a:pt x="390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15"/>
            <p:cNvSpPr/>
            <p:nvPr/>
          </p:nvSpPr>
          <p:spPr>
            <a:xfrm>
              <a:off x="6989010" y="4370284"/>
              <a:ext cx="18018" cy="3703"/>
            </a:xfrm>
            <a:custGeom>
              <a:avLst/>
              <a:gdLst/>
              <a:ahLst/>
              <a:cxnLst/>
              <a:rect l="l" t="t" r="r" b="b"/>
              <a:pathLst>
                <a:path w="579" h="119" extrusionOk="0">
                  <a:moveTo>
                    <a:pt x="269" y="0"/>
                  </a:moveTo>
                  <a:cubicBezTo>
                    <a:pt x="153" y="0"/>
                    <a:pt x="44" y="7"/>
                    <a:pt x="24" y="19"/>
                  </a:cubicBezTo>
                  <a:cubicBezTo>
                    <a:pt x="1" y="89"/>
                    <a:pt x="25" y="119"/>
                    <a:pt x="92" y="119"/>
                  </a:cubicBezTo>
                  <a:cubicBezTo>
                    <a:pt x="101" y="119"/>
                    <a:pt x="112" y="118"/>
                    <a:pt x="122" y="117"/>
                  </a:cubicBezTo>
                  <a:cubicBezTo>
                    <a:pt x="178" y="114"/>
                    <a:pt x="221" y="113"/>
                    <a:pt x="254" y="113"/>
                  </a:cubicBezTo>
                  <a:cubicBezTo>
                    <a:pt x="298" y="113"/>
                    <a:pt x="326" y="114"/>
                    <a:pt x="349" y="114"/>
                  </a:cubicBezTo>
                  <a:cubicBezTo>
                    <a:pt x="406" y="114"/>
                    <a:pt x="427" y="105"/>
                    <a:pt x="568" y="37"/>
                  </a:cubicBezTo>
                  <a:cubicBezTo>
                    <a:pt x="578" y="11"/>
                    <a:pt x="419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15"/>
            <p:cNvSpPr/>
            <p:nvPr/>
          </p:nvSpPr>
          <p:spPr>
            <a:xfrm>
              <a:off x="6207680" y="3315876"/>
              <a:ext cx="16400" cy="3641"/>
            </a:xfrm>
            <a:custGeom>
              <a:avLst/>
              <a:gdLst/>
              <a:ahLst/>
              <a:cxnLst/>
              <a:rect l="l" t="t" r="r" b="b"/>
              <a:pathLst>
                <a:path w="527" h="117" extrusionOk="0">
                  <a:moveTo>
                    <a:pt x="1" y="1"/>
                  </a:moveTo>
                  <a:cubicBezTo>
                    <a:pt x="126" y="63"/>
                    <a:pt x="206" y="117"/>
                    <a:pt x="349" y="117"/>
                  </a:cubicBezTo>
                  <a:cubicBezTo>
                    <a:pt x="456" y="117"/>
                    <a:pt x="509" y="72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15"/>
            <p:cNvSpPr/>
            <p:nvPr/>
          </p:nvSpPr>
          <p:spPr>
            <a:xfrm>
              <a:off x="6595155" y="4361165"/>
              <a:ext cx="10705" cy="7033"/>
            </a:xfrm>
            <a:custGeom>
              <a:avLst/>
              <a:gdLst/>
              <a:ahLst/>
              <a:cxnLst/>
              <a:rect l="l" t="t" r="r" b="b"/>
              <a:pathLst>
                <a:path w="344" h="226" extrusionOk="0">
                  <a:moveTo>
                    <a:pt x="327" y="140"/>
                  </a:moveTo>
                  <a:cubicBezTo>
                    <a:pt x="327" y="140"/>
                    <a:pt x="327" y="140"/>
                    <a:pt x="326" y="141"/>
                  </a:cubicBezTo>
                  <a:lnTo>
                    <a:pt x="326" y="141"/>
                  </a:lnTo>
                  <a:cubicBezTo>
                    <a:pt x="327" y="140"/>
                    <a:pt x="327" y="140"/>
                    <a:pt x="327" y="140"/>
                  </a:cubicBezTo>
                  <a:close/>
                  <a:moveTo>
                    <a:pt x="326" y="141"/>
                  </a:moveTo>
                  <a:cubicBezTo>
                    <a:pt x="326" y="141"/>
                    <a:pt x="325" y="142"/>
                    <a:pt x="325" y="142"/>
                  </a:cubicBezTo>
                  <a:cubicBezTo>
                    <a:pt x="325" y="142"/>
                    <a:pt x="326" y="141"/>
                    <a:pt x="326" y="141"/>
                  </a:cubicBezTo>
                  <a:close/>
                  <a:moveTo>
                    <a:pt x="120" y="0"/>
                  </a:moveTo>
                  <a:cubicBezTo>
                    <a:pt x="61" y="0"/>
                    <a:pt x="10" y="42"/>
                    <a:pt x="3" y="169"/>
                  </a:cubicBezTo>
                  <a:cubicBezTo>
                    <a:pt x="1" y="211"/>
                    <a:pt x="27" y="225"/>
                    <a:pt x="65" y="225"/>
                  </a:cubicBezTo>
                  <a:cubicBezTo>
                    <a:pt x="157" y="225"/>
                    <a:pt x="319" y="140"/>
                    <a:pt x="327" y="140"/>
                  </a:cubicBezTo>
                  <a:lnTo>
                    <a:pt x="327" y="140"/>
                  </a:lnTo>
                  <a:cubicBezTo>
                    <a:pt x="327" y="140"/>
                    <a:pt x="327" y="140"/>
                    <a:pt x="327" y="140"/>
                  </a:cubicBezTo>
                  <a:lnTo>
                    <a:pt x="327" y="140"/>
                  </a:lnTo>
                  <a:cubicBezTo>
                    <a:pt x="344" y="116"/>
                    <a:pt x="21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15"/>
            <p:cNvSpPr/>
            <p:nvPr/>
          </p:nvSpPr>
          <p:spPr>
            <a:xfrm>
              <a:off x="5655767" y="3306695"/>
              <a:ext cx="14191" cy="6940"/>
            </a:xfrm>
            <a:custGeom>
              <a:avLst/>
              <a:gdLst/>
              <a:ahLst/>
              <a:cxnLst/>
              <a:rect l="l" t="t" r="r" b="b"/>
              <a:pathLst>
                <a:path w="456" h="223" extrusionOk="0">
                  <a:moveTo>
                    <a:pt x="259" y="1"/>
                  </a:moveTo>
                  <a:cubicBezTo>
                    <a:pt x="173" y="1"/>
                    <a:pt x="87" y="48"/>
                    <a:pt x="1" y="144"/>
                  </a:cubicBezTo>
                  <a:cubicBezTo>
                    <a:pt x="65" y="197"/>
                    <a:pt x="129" y="223"/>
                    <a:pt x="193" y="223"/>
                  </a:cubicBezTo>
                  <a:cubicBezTo>
                    <a:pt x="280" y="223"/>
                    <a:pt x="368" y="175"/>
                    <a:pt x="456" y="82"/>
                  </a:cubicBezTo>
                  <a:cubicBezTo>
                    <a:pt x="390" y="28"/>
                    <a:pt x="32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15"/>
            <p:cNvSpPr/>
            <p:nvPr/>
          </p:nvSpPr>
          <p:spPr>
            <a:xfrm>
              <a:off x="6571940" y="4241291"/>
              <a:ext cx="13911" cy="5384"/>
            </a:xfrm>
            <a:custGeom>
              <a:avLst/>
              <a:gdLst/>
              <a:ahLst/>
              <a:cxnLst/>
              <a:rect l="l" t="t" r="r" b="b"/>
              <a:pathLst>
                <a:path w="447" h="173" extrusionOk="0">
                  <a:moveTo>
                    <a:pt x="377" y="1"/>
                  </a:moveTo>
                  <a:cubicBezTo>
                    <a:pt x="247" y="1"/>
                    <a:pt x="0" y="71"/>
                    <a:pt x="0" y="78"/>
                  </a:cubicBezTo>
                  <a:cubicBezTo>
                    <a:pt x="0" y="147"/>
                    <a:pt x="45" y="173"/>
                    <a:pt x="106" y="173"/>
                  </a:cubicBezTo>
                  <a:cubicBezTo>
                    <a:pt x="226" y="173"/>
                    <a:pt x="411" y="75"/>
                    <a:pt x="446" y="15"/>
                  </a:cubicBezTo>
                  <a:cubicBezTo>
                    <a:pt x="434" y="5"/>
                    <a:pt x="409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15"/>
            <p:cNvSpPr/>
            <p:nvPr/>
          </p:nvSpPr>
          <p:spPr>
            <a:xfrm>
              <a:off x="5775703" y="3280025"/>
              <a:ext cx="14191" cy="4668"/>
            </a:xfrm>
            <a:custGeom>
              <a:avLst/>
              <a:gdLst/>
              <a:ahLst/>
              <a:cxnLst/>
              <a:rect l="l" t="t" r="r" b="b"/>
              <a:pathLst>
                <a:path w="456" h="150" extrusionOk="0">
                  <a:moveTo>
                    <a:pt x="300" y="0"/>
                  </a:moveTo>
                  <a:cubicBezTo>
                    <a:pt x="196" y="0"/>
                    <a:pt x="96" y="46"/>
                    <a:pt x="0" y="100"/>
                  </a:cubicBezTo>
                  <a:cubicBezTo>
                    <a:pt x="45" y="129"/>
                    <a:pt x="144" y="150"/>
                    <a:pt x="238" y="150"/>
                  </a:cubicBezTo>
                  <a:cubicBezTo>
                    <a:pt x="350" y="150"/>
                    <a:pt x="455" y="120"/>
                    <a:pt x="455" y="38"/>
                  </a:cubicBezTo>
                  <a:cubicBezTo>
                    <a:pt x="403" y="11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15"/>
            <p:cNvSpPr/>
            <p:nvPr/>
          </p:nvSpPr>
          <p:spPr>
            <a:xfrm>
              <a:off x="6428103" y="4259870"/>
              <a:ext cx="16711" cy="4170"/>
            </a:xfrm>
            <a:custGeom>
              <a:avLst/>
              <a:gdLst/>
              <a:ahLst/>
              <a:cxnLst/>
              <a:rect l="l" t="t" r="r" b="b"/>
              <a:pathLst>
                <a:path w="537" h="134" extrusionOk="0">
                  <a:moveTo>
                    <a:pt x="211" y="1"/>
                  </a:moveTo>
                  <a:cubicBezTo>
                    <a:pt x="121" y="1"/>
                    <a:pt x="32" y="12"/>
                    <a:pt x="1" y="34"/>
                  </a:cubicBezTo>
                  <a:cubicBezTo>
                    <a:pt x="37" y="88"/>
                    <a:pt x="90" y="114"/>
                    <a:pt x="153" y="132"/>
                  </a:cubicBezTo>
                  <a:cubicBezTo>
                    <a:pt x="134" y="132"/>
                    <a:pt x="147" y="133"/>
                    <a:pt x="176" y="133"/>
                  </a:cubicBezTo>
                  <a:cubicBezTo>
                    <a:pt x="271" y="133"/>
                    <a:pt x="536" y="123"/>
                    <a:pt x="420" y="34"/>
                  </a:cubicBezTo>
                  <a:cubicBezTo>
                    <a:pt x="389" y="12"/>
                    <a:pt x="300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15"/>
            <p:cNvSpPr/>
            <p:nvPr/>
          </p:nvSpPr>
          <p:spPr>
            <a:xfrm>
              <a:off x="5529451" y="3550614"/>
              <a:ext cx="13631" cy="4606"/>
            </a:xfrm>
            <a:custGeom>
              <a:avLst/>
              <a:gdLst/>
              <a:ahLst/>
              <a:cxnLst/>
              <a:rect l="l" t="t" r="r" b="b"/>
              <a:pathLst>
                <a:path w="438" h="148" extrusionOk="0">
                  <a:moveTo>
                    <a:pt x="191" y="1"/>
                  </a:moveTo>
                  <a:cubicBezTo>
                    <a:pt x="120" y="1"/>
                    <a:pt x="50" y="16"/>
                    <a:pt x="0" y="59"/>
                  </a:cubicBezTo>
                  <a:cubicBezTo>
                    <a:pt x="21" y="114"/>
                    <a:pt x="149" y="148"/>
                    <a:pt x="231" y="148"/>
                  </a:cubicBezTo>
                  <a:cubicBezTo>
                    <a:pt x="254" y="148"/>
                    <a:pt x="274" y="145"/>
                    <a:pt x="286" y="139"/>
                  </a:cubicBezTo>
                  <a:cubicBezTo>
                    <a:pt x="339" y="112"/>
                    <a:pt x="393" y="85"/>
                    <a:pt x="438" y="59"/>
                  </a:cubicBezTo>
                  <a:cubicBezTo>
                    <a:pt x="382" y="28"/>
                    <a:pt x="285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15"/>
            <p:cNvSpPr/>
            <p:nvPr/>
          </p:nvSpPr>
          <p:spPr>
            <a:xfrm>
              <a:off x="6195201" y="3275015"/>
              <a:ext cx="14191" cy="3143"/>
            </a:xfrm>
            <a:custGeom>
              <a:avLst/>
              <a:gdLst/>
              <a:ahLst/>
              <a:cxnLst/>
              <a:rect l="l" t="t" r="r" b="b"/>
              <a:pathLst>
                <a:path w="456" h="101" extrusionOk="0">
                  <a:moveTo>
                    <a:pt x="208" y="0"/>
                  </a:moveTo>
                  <a:cubicBezTo>
                    <a:pt x="105" y="0"/>
                    <a:pt x="9" y="16"/>
                    <a:pt x="0" y="47"/>
                  </a:cubicBezTo>
                  <a:cubicBezTo>
                    <a:pt x="55" y="85"/>
                    <a:pt x="134" y="101"/>
                    <a:pt x="215" y="101"/>
                  </a:cubicBezTo>
                  <a:cubicBezTo>
                    <a:pt x="306" y="101"/>
                    <a:pt x="398" y="80"/>
                    <a:pt x="455" y="47"/>
                  </a:cubicBezTo>
                  <a:cubicBezTo>
                    <a:pt x="419" y="16"/>
                    <a:pt x="31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15"/>
            <p:cNvSpPr/>
            <p:nvPr/>
          </p:nvSpPr>
          <p:spPr>
            <a:xfrm>
              <a:off x="6745434" y="3904199"/>
              <a:ext cx="10799" cy="3952"/>
            </a:xfrm>
            <a:custGeom>
              <a:avLst/>
              <a:gdLst/>
              <a:ahLst/>
              <a:cxnLst/>
              <a:rect l="l" t="t" r="r" b="b"/>
              <a:pathLst>
                <a:path w="347" h="127" extrusionOk="0">
                  <a:moveTo>
                    <a:pt x="230" y="1"/>
                  </a:moveTo>
                  <a:cubicBezTo>
                    <a:pt x="135" y="1"/>
                    <a:pt x="6" y="48"/>
                    <a:pt x="1" y="89"/>
                  </a:cubicBezTo>
                  <a:cubicBezTo>
                    <a:pt x="1" y="114"/>
                    <a:pt x="60" y="126"/>
                    <a:pt x="128" y="126"/>
                  </a:cubicBezTo>
                  <a:cubicBezTo>
                    <a:pt x="228" y="126"/>
                    <a:pt x="347" y="101"/>
                    <a:pt x="331" y="53"/>
                  </a:cubicBezTo>
                  <a:cubicBezTo>
                    <a:pt x="324" y="15"/>
                    <a:pt x="282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15"/>
            <p:cNvSpPr/>
            <p:nvPr/>
          </p:nvSpPr>
          <p:spPr>
            <a:xfrm>
              <a:off x="6373052" y="4354257"/>
              <a:ext cx="8651" cy="5602"/>
            </a:xfrm>
            <a:custGeom>
              <a:avLst/>
              <a:gdLst/>
              <a:ahLst/>
              <a:cxnLst/>
              <a:rect l="l" t="t" r="r" b="b"/>
              <a:pathLst>
                <a:path w="278" h="180" extrusionOk="0">
                  <a:moveTo>
                    <a:pt x="223" y="1"/>
                  </a:moveTo>
                  <a:cubicBezTo>
                    <a:pt x="144" y="1"/>
                    <a:pt x="0" y="97"/>
                    <a:pt x="66" y="150"/>
                  </a:cubicBezTo>
                  <a:cubicBezTo>
                    <a:pt x="92" y="171"/>
                    <a:pt x="118" y="180"/>
                    <a:pt x="144" y="180"/>
                  </a:cubicBezTo>
                  <a:cubicBezTo>
                    <a:pt x="216" y="180"/>
                    <a:pt x="278" y="109"/>
                    <a:pt x="271" y="43"/>
                  </a:cubicBezTo>
                  <a:cubicBezTo>
                    <a:pt x="271" y="13"/>
                    <a:pt x="25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15"/>
            <p:cNvSpPr/>
            <p:nvPr/>
          </p:nvSpPr>
          <p:spPr>
            <a:xfrm>
              <a:off x="7171964" y="3422368"/>
              <a:ext cx="13631" cy="3579"/>
            </a:xfrm>
            <a:custGeom>
              <a:avLst/>
              <a:gdLst/>
              <a:ahLst/>
              <a:cxnLst/>
              <a:rect l="l" t="t" r="r" b="b"/>
              <a:pathLst>
                <a:path w="438" h="115" extrusionOk="0">
                  <a:moveTo>
                    <a:pt x="249" y="1"/>
                  </a:moveTo>
                  <a:cubicBezTo>
                    <a:pt x="133" y="1"/>
                    <a:pt x="0" y="27"/>
                    <a:pt x="87" y="94"/>
                  </a:cubicBezTo>
                  <a:cubicBezTo>
                    <a:pt x="123" y="107"/>
                    <a:pt x="160" y="114"/>
                    <a:pt x="195" y="114"/>
                  </a:cubicBezTo>
                  <a:cubicBezTo>
                    <a:pt x="255" y="114"/>
                    <a:pt x="313" y="94"/>
                    <a:pt x="363" y="49"/>
                  </a:cubicBezTo>
                  <a:cubicBezTo>
                    <a:pt x="438" y="20"/>
                    <a:pt x="349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15"/>
            <p:cNvSpPr/>
            <p:nvPr/>
          </p:nvSpPr>
          <p:spPr>
            <a:xfrm>
              <a:off x="5886304" y="4384692"/>
              <a:ext cx="14004" cy="3236"/>
            </a:xfrm>
            <a:custGeom>
              <a:avLst/>
              <a:gdLst/>
              <a:ahLst/>
              <a:cxnLst/>
              <a:rect l="l" t="t" r="r" b="b"/>
              <a:pathLst>
                <a:path w="450" h="104" extrusionOk="0">
                  <a:moveTo>
                    <a:pt x="216" y="1"/>
                  </a:moveTo>
                  <a:cubicBezTo>
                    <a:pt x="162" y="1"/>
                    <a:pt x="109" y="9"/>
                    <a:pt x="59" y="20"/>
                  </a:cubicBezTo>
                  <a:cubicBezTo>
                    <a:pt x="0" y="64"/>
                    <a:pt x="177" y="103"/>
                    <a:pt x="296" y="103"/>
                  </a:cubicBezTo>
                  <a:cubicBezTo>
                    <a:pt x="391" y="103"/>
                    <a:pt x="449" y="78"/>
                    <a:pt x="318" y="11"/>
                  </a:cubicBezTo>
                  <a:cubicBezTo>
                    <a:pt x="284" y="4"/>
                    <a:pt x="250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15"/>
            <p:cNvSpPr/>
            <p:nvPr/>
          </p:nvSpPr>
          <p:spPr>
            <a:xfrm>
              <a:off x="5609740" y="3465687"/>
              <a:ext cx="10456" cy="5166"/>
            </a:xfrm>
            <a:custGeom>
              <a:avLst/>
              <a:gdLst/>
              <a:ahLst/>
              <a:cxnLst/>
              <a:rect l="l" t="t" r="r" b="b"/>
              <a:pathLst>
                <a:path w="336" h="166" extrusionOk="0">
                  <a:moveTo>
                    <a:pt x="57" y="0"/>
                  </a:moveTo>
                  <a:cubicBezTo>
                    <a:pt x="28" y="0"/>
                    <a:pt x="8" y="16"/>
                    <a:pt x="8" y="58"/>
                  </a:cubicBezTo>
                  <a:cubicBezTo>
                    <a:pt x="1" y="132"/>
                    <a:pt x="169" y="166"/>
                    <a:pt x="266" y="166"/>
                  </a:cubicBezTo>
                  <a:cubicBezTo>
                    <a:pt x="297" y="166"/>
                    <a:pt x="320" y="162"/>
                    <a:pt x="329" y="156"/>
                  </a:cubicBezTo>
                  <a:cubicBezTo>
                    <a:pt x="335" y="149"/>
                    <a:pt x="14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15"/>
            <p:cNvSpPr/>
            <p:nvPr/>
          </p:nvSpPr>
          <p:spPr>
            <a:xfrm>
              <a:off x="6376693" y="3317245"/>
              <a:ext cx="7873" cy="4014"/>
            </a:xfrm>
            <a:custGeom>
              <a:avLst/>
              <a:gdLst/>
              <a:ahLst/>
              <a:cxnLst/>
              <a:rect l="l" t="t" r="r" b="b"/>
              <a:pathLst>
                <a:path w="253" h="129" extrusionOk="0">
                  <a:moveTo>
                    <a:pt x="107" y="1"/>
                  </a:moveTo>
                  <a:cubicBezTo>
                    <a:pt x="1" y="1"/>
                    <a:pt x="22" y="120"/>
                    <a:pt x="110" y="126"/>
                  </a:cubicBezTo>
                  <a:cubicBezTo>
                    <a:pt x="126" y="128"/>
                    <a:pt x="141" y="129"/>
                    <a:pt x="153" y="129"/>
                  </a:cubicBezTo>
                  <a:cubicBezTo>
                    <a:pt x="222" y="129"/>
                    <a:pt x="237" y="106"/>
                    <a:pt x="252" y="46"/>
                  </a:cubicBezTo>
                  <a:cubicBezTo>
                    <a:pt x="189" y="13"/>
                    <a:pt x="141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15"/>
            <p:cNvSpPr/>
            <p:nvPr/>
          </p:nvSpPr>
          <p:spPr>
            <a:xfrm>
              <a:off x="6495291" y="3450252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81" y="1"/>
                  </a:moveTo>
                  <a:cubicBezTo>
                    <a:pt x="54" y="1"/>
                    <a:pt x="28" y="7"/>
                    <a:pt x="1" y="19"/>
                  </a:cubicBezTo>
                  <a:cubicBezTo>
                    <a:pt x="1" y="100"/>
                    <a:pt x="88" y="169"/>
                    <a:pt x="155" y="169"/>
                  </a:cubicBezTo>
                  <a:cubicBezTo>
                    <a:pt x="198" y="169"/>
                    <a:pt x="233" y="141"/>
                    <a:pt x="233" y="72"/>
                  </a:cubicBezTo>
                  <a:cubicBezTo>
                    <a:pt x="185" y="25"/>
                    <a:pt x="134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15"/>
            <p:cNvSpPr/>
            <p:nvPr/>
          </p:nvSpPr>
          <p:spPr>
            <a:xfrm>
              <a:off x="7307928" y="4003036"/>
              <a:ext cx="11110" cy="4886"/>
            </a:xfrm>
            <a:custGeom>
              <a:avLst/>
              <a:gdLst/>
              <a:ahLst/>
              <a:cxnLst/>
              <a:rect l="l" t="t" r="r" b="b"/>
              <a:pathLst>
                <a:path w="357" h="157" extrusionOk="0">
                  <a:moveTo>
                    <a:pt x="220" y="1"/>
                  </a:moveTo>
                  <a:cubicBezTo>
                    <a:pt x="165" y="1"/>
                    <a:pt x="45" y="56"/>
                    <a:pt x="10" y="72"/>
                  </a:cubicBezTo>
                  <a:lnTo>
                    <a:pt x="10" y="72"/>
                  </a:lnTo>
                  <a:cubicBezTo>
                    <a:pt x="10" y="71"/>
                    <a:pt x="9" y="71"/>
                    <a:pt x="9" y="71"/>
                  </a:cubicBezTo>
                  <a:cubicBezTo>
                    <a:pt x="3" y="74"/>
                    <a:pt x="1" y="75"/>
                    <a:pt x="1" y="75"/>
                  </a:cubicBezTo>
                  <a:cubicBezTo>
                    <a:pt x="2" y="75"/>
                    <a:pt x="5" y="74"/>
                    <a:pt x="10" y="72"/>
                  </a:cubicBezTo>
                  <a:lnTo>
                    <a:pt x="10" y="72"/>
                  </a:lnTo>
                  <a:cubicBezTo>
                    <a:pt x="80" y="103"/>
                    <a:pt x="171" y="157"/>
                    <a:pt x="256" y="157"/>
                  </a:cubicBezTo>
                  <a:cubicBezTo>
                    <a:pt x="291" y="157"/>
                    <a:pt x="326" y="148"/>
                    <a:pt x="357" y="124"/>
                  </a:cubicBezTo>
                  <a:lnTo>
                    <a:pt x="357" y="124"/>
                  </a:lnTo>
                  <a:cubicBezTo>
                    <a:pt x="345" y="125"/>
                    <a:pt x="335" y="126"/>
                    <a:pt x="326" y="126"/>
                  </a:cubicBezTo>
                  <a:cubicBezTo>
                    <a:pt x="259" y="126"/>
                    <a:pt x="233" y="99"/>
                    <a:pt x="241" y="44"/>
                  </a:cubicBezTo>
                  <a:cubicBezTo>
                    <a:pt x="257" y="12"/>
                    <a:pt x="245" y="1"/>
                    <a:pt x="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15"/>
            <p:cNvSpPr/>
            <p:nvPr/>
          </p:nvSpPr>
          <p:spPr>
            <a:xfrm>
              <a:off x="6326123" y="3262878"/>
              <a:ext cx="10768" cy="3859"/>
            </a:xfrm>
            <a:custGeom>
              <a:avLst/>
              <a:gdLst/>
              <a:ahLst/>
              <a:cxnLst/>
              <a:rect l="l" t="t" r="r" b="b"/>
              <a:pathLst>
                <a:path w="346" h="124" extrusionOk="0">
                  <a:moveTo>
                    <a:pt x="227" y="0"/>
                  </a:moveTo>
                  <a:cubicBezTo>
                    <a:pt x="191" y="0"/>
                    <a:pt x="4" y="36"/>
                    <a:pt x="4" y="89"/>
                  </a:cubicBezTo>
                  <a:cubicBezTo>
                    <a:pt x="1" y="113"/>
                    <a:pt x="50" y="124"/>
                    <a:pt x="111" y="124"/>
                  </a:cubicBezTo>
                  <a:cubicBezTo>
                    <a:pt x="212" y="124"/>
                    <a:pt x="345" y="95"/>
                    <a:pt x="334" y="45"/>
                  </a:cubicBezTo>
                  <a:cubicBezTo>
                    <a:pt x="298" y="36"/>
                    <a:pt x="263" y="18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15"/>
            <p:cNvSpPr/>
            <p:nvPr/>
          </p:nvSpPr>
          <p:spPr>
            <a:xfrm>
              <a:off x="5873140" y="3287681"/>
              <a:ext cx="7251" cy="4917"/>
            </a:xfrm>
            <a:custGeom>
              <a:avLst/>
              <a:gdLst/>
              <a:ahLst/>
              <a:cxnLst/>
              <a:rect l="l" t="t" r="r" b="b"/>
              <a:pathLst>
                <a:path w="233" h="158" extrusionOk="0">
                  <a:moveTo>
                    <a:pt x="115" y="1"/>
                  </a:moveTo>
                  <a:cubicBezTo>
                    <a:pt x="61" y="1"/>
                    <a:pt x="23" y="29"/>
                    <a:pt x="1" y="95"/>
                  </a:cubicBezTo>
                  <a:cubicBezTo>
                    <a:pt x="72" y="126"/>
                    <a:pt x="130" y="158"/>
                    <a:pt x="170" y="158"/>
                  </a:cubicBezTo>
                  <a:cubicBezTo>
                    <a:pt x="210" y="158"/>
                    <a:pt x="233" y="126"/>
                    <a:pt x="233" y="33"/>
                  </a:cubicBezTo>
                  <a:cubicBezTo>
                    <a:pt x="188" y="12"/>
                    <a:pt x="148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15"/>
            <p:cNvSpPr/>
            <p:nvPr/>
          </p:nvSpPr>
          <p:spPr>
            <a:xfrm>
              <a:off x="6163272" y="3337566"/>
              <a:ext cx="7251" cy="5259"/>
            </a:xfrm>
            <a:custGeom>
              <a:avLst/>
              <a:gdLst/>
              <a:ahLst/>
              <a:cxnLst/>
              <a:rect l="l" t="t" r="r" b="b"/>
              <a:pathLst>
                <a:path w="233" h="169" extrusionOk="0">
                  <a:moveTo>
                    <a:pt x="169" y="1"/>
                  </a:moveTo>
                  <a:cubicBezTo>
                    <a:pt x="127" y="1"/>
                    <a:pt x="68" y="35"/>
                    <a:pt x="0" y="71"/>
                  </a:cubicBezTo>
                  <a:cubicBezTo>
                    <a:pt x="17" y="132"/>
                    <a:pt x="33" y="169"/>
                    <a:pt x="86" y="169"/>
                  </a:cubicBezTo>
                  <a:cubicBezTo>
                    <a:pt x="119" y="169"/>
                    <a:pt x="165" y="155"/>
                    <a:pt x="232" y="125"/>
                  </a:cubicBezTo>
                  <a:cubicBezTo>
                    <a:pt x="232" y="33"/>
                    <a:pt x="208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15"/>
            <p:cNvSpPr/>
            <p:nvPr/>
          </p:nvSpPr>
          <p:spPr>
            <a:xfrm>
              <a:off x="6234225" y="3365792"/>
              <a:ext cx="7624" cy="5446"/>
            </a:xfrm>
            <a:custGeom>
              <a:avLst/>
              <a:gdLst/>
              <a:ahLst/>
              <a:cxnLst/>
              <a:rect l="l" t="t" r="r" b="b"/>
              <a:pathLst>
                <a:path w="245" h="175" extrusionOk="0">
                  <a:moveTo>
                    <a:pt x="188" y="1"/>
                  </a:moveTo>
                  <a:cubicBezTo>
                    <a:pt x="107" y="1"/>
                    <a:pt x="1" y="50"/>
                    <a:pt x="22" y="128"/>
                  </a:cubicBezTo>
                  <a:cubicBezTo>
                    <a:pt x="27" y="161"/>
                    <a:pt x="47" y="174"/>
                    <a:pt x="73" y="174"/>
                  </a:cubicBezTo>
                  <a:cubicBezTo>
                    <a:pt x="140" y="174"/>
                    <a:pt x="245" y="88"/>
                    <a:pt x="245" y="12"/>
                  </a:cubicBezTo>
                  <a:cubicBezTo>
                    <a:pt x="230" y="4"/>
                    <a:pt x="210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15"/>
            <p:cNvSpPr/>
            <p:nvPr/>
          </p:nvSpPr>
          <p:spPr>
            <a:xfrm>
              <a:off x="6373985" y="4242660"/>
              <a:ext cx="6971" cy="3766"/>
            </a:xfrm>
            <a:custGeom>
              <a:avLst/>
              <a:gdLst/>
              <a:ahLst/>
              <a:cxnLst/>
              <a:rect l="l" t="t" r="r" b="b"/>
              <a:pathLst>
                <a:path w="224" h="121" extrusionOk="0">
                  <a:moveTo>
                    <a:pt x="105" y="0"/>
                  </a:moveTo>
                  <a:cubicBezTo>
                    <a:pt x="67" y="0"/>
                    <a:pt x="32" y="21"/>
                    <a:pt x="0" y="61"/>
                  </a:cubicBezTo>
                  <a:cubicBezTo>
                    <a:pt x="40" y="101"/>
                    <a:pt x="81" y="121"/>
                    <a:pt x="119" y="121"/>
                  </a:cubicBezTo>
                  <a:cubicBezTo>
                    <a:pt x="156" y="121"/>
                    <a:pt x="192" y="101"/>
                    <a:pt x="223" y="61"/>
                  </a:cubicBezTo>
                  <a:cubicBezTo>
                    <a:pt x="183" y="21"/>
                    <a:pt x="143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15"/>
            <p:cNvSpPr/>
            <p:nvPr/>
          </p:nvSpPr>
          <p:spPr>
            <a:xfrm>
              <a:off x="6216861" y="4203169"/>
              <a:ext cx="11110" cy="3050"/>
            </a:xfrm>
            <a:custGeom>
              <a:avLst/>
              <a:gdLst/>
              <a:ahLst/>
              <a:cxnLst/>
              <a:rect l="l" t="t" r="r" b="b"/>
              <a:pathLst>
                <a:path w="357" h="98" extrusionOk="0">
                  <a:moveTo>
                    <a:pt x="286" y="0"/>
                  </a:moveTo>
                  <a:cubicBezTo>
                    <a:pt x="192" y="0"/>
                    <a:pt x="25" y="36"/>
                    <a:pt x="0" y="54"/>
                  </a:cubicBezTo>
                  <a:cubicBezTo>
                    <a:pt x="37" y="82"/>
                    <a:pt x="103" y="98"/>
                    <a:pt x="168" y="98"/>
                  </a:cubicBezTo>
                  <a:cubicBezTo>
                    <a:pt x="246" y="98"/>
                    <a:pt x="324" y="76"/>
                    <a:pt x="348" y="27"/>
                  </a:cubicBezTo>
                  <a:cubicBezTo>
                    <a:pt x="356" y="8"/>
                    <a:pt x="329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15"/>
            <p:cNvSpPr/>
            <p:nvPr/>
          </p:nvSpPr>
          <p:spPr>
            <a:xfrm>
              <a:off x="6504191" y="3454702"/>
              <a:ext cx="1400" cy="311"/>
            </a:xfrm>
            <a:custGeom>
              <a:avLst/>
              <a:gdLst/>
              <a:ahLst/>
              <a:cxnLst/>
              <a:rect l="l" t="t" r="r" b="b"/>
              <a:pathLst>
                <a:path w="45" h="10" extrusionOk="0">
                  <a:moveTo>
                    <a:pt x="45" y="0"/>
                  </a:moveTo>
                  <a:cubicBezTo>
                    <a:pt x="9" y="0"/>
                    <a:pt x="0" y="9"/>
                    <a:pt x="9" y="9"/>
                  </a:cubicBezTo>
                  <a:cubicBezTo>
                    <a:pt x="18" y="9"/>
                    <a:pt x="27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15"/>
            <p:cNvSpPr/>
            <p:nvPr/>
          </p:nvSpPr>
          <p:spPr>
            <a:xfrm>
              <a:off x="6471142" y="3344568"/>
              <a:ext cx="8434" cy="2988"/>
            </a:xfrm>
            <a:custGeom>
              <a:avLst/>
              <a:gdLst/>
              <a:ahLst/>
              <a:cxnLst/>
              <a:rect l="l" t="t" r="r" b="b"/>
              <a:pathLst>
                <a:path w="271" h="96" extrusionOk="0">
                  <a:moveTo>
                    <a:pt x="181" y="1"/>
                  </a:moveTo>
                  <a:cubicBezTo>
                    <a:pt x="130" y="1"/>
                    <a:pt x="46" y="55"/>
                    <a:pt x="1" y="78"/>
                  </a:cubicBezTo>
                  <a:cubicBezTo>
                    <a:pt x="18" y="90"/>
                    <a:pt x="48" y="96"/>
                    <a:pt x="81" y="96"/>
                  </a:cubicBezTo>
                  <a:cubicBezTo>
                    <a:pt x="167" y="96"/>
                    <a:pt x="270" y="58"/>
                    <a:pt x="206" y="7"/>
                  </a:cubicBezTo>
                  <a:cubicBezTo>
                    <a:pt x="199" y="3"/>
                    <a:pt x="191" y="1"/>
                    <a:pt x="1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15"/>
            <p:cNvSpPr/>
            <p:nvPr/>
          </p:nvSpPr>
          <p:spPr>
            <a:xfrm>
              <a:off x="6063034" y="3295150"/>
              <a:ext cx="10581" cy="1898"/>
            </a:xfrm>
            <a:custGeom>
              <a:avLst/>
              <a:gdLst/>
              <a:ahLst/>
              <a:cxnLst/>
              <a:rect l="l" t="t" r="r" b="b"/>
              <a:pathLst>
                <a:path w="340" h="61" extrusionOk="0">
                  <a:moveTo>
                    <a:pt x="174" y="0"/>
                  </a:moveTo>
                  <a:cubicBezTo>
                    <a:pt x="117" y="0"/>
                    <a:pt x="59" y="11"/>
                    <a:pt x="1" y="34"/>
                  </a:cubicBezTo>
                  <a:cubicBezTo>
                    <a:pt x="59" y="51"/>
                    <a:pt x="117" y="60"/>
                    <a:pt x="174" y="60"/>
                  </a:cubicBezTo>
                  <a:cubicBezTo>
                    <a:pt x="230" y="60"/>
                    <a:pt x="286" y="51"/>
                    <a:pt x="340" y="34"/>
                  </a:cubicBezTo>
                  <a:cubicBezTo>
                    <a:pt x="286" y="11"/>
                    <a:pt x="230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15"/>
            <p:cNvSpPr/>
            <p:nvPr/>
          </p:nvSpPr>
          <p:spPr>
            <a:xfrm>
              <a:off x="5307908" y="3439764"/>
              <a:ext cx="7251" cy="2210"/>
            </a:xfrm>
            <a:custGeom>
              <a:avLst/>
              <a:gdLst/>
              <a:ahLst/>
              <a:cxnLst/>
              <a:rect l="l" t="t" r="r" b="b"/>
              <a:pathLst>
                <a:path w="233" h="71" extrusionOk="0">
                  <a:moveTo>
                    <a:pt x="180" y="0"/>
                  </a:moveTo>
                  <a:cubicBezTo>
                    <a:pt x="127" y="0"/>
                    <a:pt x="46" y="53"/>
                    <a:pt x="1" y="70"/>
                  </a:cubicBezTo>
                  <a:lnTo>
                    <a:pt x="232" y="70"/>
                  </a:lnTo>
                  <a:cubicBezTo>
                    <a:pt x="232" y="18"/>
                    <a:pt x="211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15"/>
            <p:cNvSpPr/>
            <p:nvPr/>
          </p:nvSpPr>
          <p:spPr>
            <a:xfrm>
              <a:off x="6523175" y="3453271"/>
              <a:ext cx="8060" cy="3517"/>
            </a:xfrm>
            <a:custGeom>
              <a:avLst/>
              <a:gdLst/>
              <a:ahLst/>
              <a:cxnLst/>
              <a:rect l="l" t="t" r="r" b="b"/>
              <a:pathLst>
                <a:path w="259" h="113" extrusionOk="0">
                  <a:moveTo>
                    <a:pt x="148" y="0"/>
                  </a:moveTo>
                  <a:cubicBezTo>
                    <a:pt x="75" y="0"/>
                    <a:pt x="1" y="34"/>
                    <a:pt x="77" y="64"/>
                  </a:cubicBezTo>
                  <a:cubicBezTo>
                    <a:pt x="95" y="70"/>
                    <a:pt x="157" y="113"/>
                    <a:pt x="202" y="113"/>
                  </a:cubicBezTo>
                  <a:cubicBezTo>
                    <a:pt x="223" y="113"/>
                    <a:pt x="241" y="102"/>
                    <a:pt x="247" y="73"/>
                  </a:cubicBezTo>
                  <a:cubicBezTo>
                    <a:pt x="258" y="19"/>
                    <a:pt x="204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15"/>
            <p:cNvSpPr/>
            <p:nvPr/>
          </p:nvSpPr>
          <p:spPr>
            <a:xfrm>
              <a:off x="6602406" y="3411259"/>
              <a:ext cx="8620" cy="3610"/>
            </a:xfrm>
            <a:custGeom>
              <a:avLst/>
              <a:gdLst/>
              <a:ahLst/>
              <a:cxnLst/>
              <a:rect l="l" t="t" r="r" b="b"/>
              <a:pathLst>
                <a:path w="277" h="116" extrusionOk="0">
                  <a:moveTo>
                    <a:pt x="30" y="0"/>
                  </a:moveTo>
                  <a:cubicBezTo>
                    <a:pt x="12" y="0"/>
                    <a:pt x="1" y="7"/>
                    <a:pt x="2" y="23"/>
                  </a:cubicBezTo>
                  <a:cubicBezTo>
                    <a:pt x="8" y="86"/>
                    <a:pt x="41" y="115"/>
                    <a:pt x="96" y="115"/>
                  </a:cubicBezTo>
                  <a:cubicBezTo>
                    <a:pt x="133" y="115"/>
                    <a:pt x="180" y="102"/>
                    <a:pt x="234" y="76"/>
                  </a:cubicBezTo>
                  <a:cubicBezTo>
                    <a:pt x="257" y="87"/>
                    <a:pt x="267" y="91"/>
                    <a:pt x="269" y="91"/>
                  </a:cubicBezTo>
                  <a:cubicBezTo>
                    <a:pt x="277" y="91"/>
                    <a:pt x="100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15"/>
            <p:cNvSpPr/>
            <p:nvPr/>
          </p:nvSpPr>
          <p:spPr>
            <a:xfrm>
              <a:off x="6708837" y="3927290"/>
              <a:ext cx="7749" cy="3921"/>
            </a:xfrm>
            <a:custGeom>
              <a:avLst/>
              <a:gdLst/>
              <a:ahLst/>
              <a:cxnLst/>
              <a:rect l="l" t="t" r="r" b="b"/>
              <a:pathLst>
                <a:path w="249" h="126" extrusionOk="0">
                  <a:moveTo>
                    <a:pt x="170" y="0"/>
                  </a:moveTo>
                  <a:cubicBezTo>
                    <a:pt x="140" y="0"/>
                    <a:pt x="106" y="20"/>
                    <a:pt x="70" y="60"/>
                  </a:cubicBezTo>
                  <a:cubicBezTo>
                    <a:pt x="0" y="96"/>
                    <a:pt x="65" y="125"/>
                    <a:pt x="136" y="125"/>
                  </a:cubicBezTo>
                  <a:cubicBezTo>
                    <a:pt x="191" y="125"/>
                    <a:pt x="249" y="107"/>
                    <a:pt x="249" y="60"/>
                  </a:cubicBezTo>
                  <a:cubicBezTo>
                    <a:pt x="227" y="20"/>
                    <a:pt x="200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15"/>
            <p:cNvSpPr/>
            <p:nvPr/>
          </p:nvSpPr>
          <p:spPr>
            <a:xfrm>
              <a:off x="6303187" y="4150981"/>
              <a:ext cx="6411" cy="3952"/>
            </a:xfrm>
            <a:custGeom>
              <a:avLst/>
              <a:gdLst/>
              <a:ahLst/>
              <a:cxnLst/>
              <a:rect l="l" t="t" r="r" b="b"/>
              <a:pathLst>
                <a:path w="206" h="127" extrusionOk="0">
                  <a:moveTo>
                    <a:pt x="1" y="18"/>
                  </a:moveTo>
                  <a:lnTo>
                    <a:pt x="1" y="18"/>
                  </a:lnTo>
                  <a:cubicBezTo>
                    <a:pt x="1" y="18"/>
                    <a:pt x="1" y="18"/>
                    <a:pt x="0" y="18"/>
                  </a:cubicBezTo>
                  <a:cubicBezTo>
                    <a:pt x="1" y="18"/>
                    <a:pt x="1" y="18"/>
                    <a:pt x="1" y="18"/>
                  </a:cubicBezTo>
                  <a:close/>
                  <a:moveTo>
                    <a:pt x="77" y="0"/>
                  </a:moveTo>
                  <a:cubicBezTo>
                    <a:pt x="53" y="0"/>
                    <a:pt x="28" y="6"/>
                    <a:pt x="1" y="18"/>
                  </a:cubicBezTo>
                  <a:lnTo>
                    <a:pt x="1" y="18"/>
                  </a:lnTo>
                  <a:cubicBezTo>
                    <a:pt x="1" y="18"/>
                    <a:pt x="1" y="18"/>
                    <a:pt x="1" y="18"/>
                  </a:cubicBezTo>
                  <a:cubicBezTo>
                    <a:pt x="12" y="18"/>
                    <a:pt x="98" y="126"/>
                    <a:pt x="157" y="126"/>
                  </a:cubicBezTo>
                  <a:cubicBezTo>
                    <a:pt x="178" y="126"/>
                    <a:pt x="196" y="112"/>
                    <a:pt x="206" y="72"/>
                  </a:cubicBezTo>
                  <a:cubicBezTo>
                    <a:pt x="170" y="24"/>
                    <a:pt x="12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15"/>
            <p:cNvSpPr/>
            <p:nvPr/>
          </p:nvSpPr>
          <p:spPr>
            <a:xfrm>
              <a:off x="6931531" y="3349765"/>
              <a:ext cx="7158" cy="4886"/>
            </a:xfrm>
            <a:custGeom>
              <a:avLst/>
              <a:gdLst/>
              <a:ahLst/>
              <a:cxnLst/>
              <a:rect l="l" t="t" r="r" b="b"/>
              <a:pathLst>
                <a:path w="230" h="157" extrusionOk="0">
                  <a:moveTo>
                    <a:pt x="123" y="0"/>
                  </a:moveTo>
                  <a:cubicBezTo>
                    <a:pt x="0" y="43"/>
                    <a:pt x="116" y="156"/>
                    <a:pt x="170" y="156"/>
                  </a:cubicBezTo>
                  <a:cubicBezTo>
                    <a:pt x="183" y="156"/>
                    <a:pt x="192" y="150"/>
                    <a:pt x="194" y="134"/>
                  </a:cubicBezTo>
                  <a:cubicBezTo>
                    <a:pt x="230" y="45"/>
                    <a:pt x="203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15"/>
            <p:cNvSpPr/>
            <p:nvPr/>
          </p:nvSpPr>
          <p:spPr>
            <a:xfrm>
              <a:off x="6127204" y="4251530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117" y="1"/>
                  </a:moveTo>
                  <a:cubicBezTo>
                    <a:pt x="60" y="1"/>
                    <a:pt x="1" y="19"/>
                    <a:pt x="8" y="70"/>
                  </a:cubicBezTo>
                  <a:cubicBezTo>
                    <a:pt x="34" y="100"/>
                    <a:pt x="60" y="116"/>
                    <a:pt x="88" y="116"/>
                  </a:cubicBezTo>
                  <a:cubicBezTo>
                    <a:pt x="118" y="116"/>
                    <a:pt x="150" y="98"/>
                    <a:pt x="187" y="61"/>
                  </a:cubicBezTo>
                  <a:cubicBezTo>
                    <a:pt x="262" y="31"/>
                    <a:pt x="191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15"/>
            <p:cNvSpPr/>
            <p:nvPr/>
          </p:nvSpPr>
          <p:spPr>
            <a:xfrm>
              <a:off x="6234599" y="4132994"/>
              <a:ext cx="7593" cy="3236"/>
            </a:xfrm>
            <a:custGeom>
              <a:avLst/>
              <a:gdLst/>
              <a:ahLst/>
              <a:cxnLst/>
              <a:rect l="l" t="t" r="r" b="b"/>
              <a:pathLst>
                <a:path w="244" h="104" extrusionOk="0">
                  <a:moveTo>
                    <a:pt x="161" y="0"/>
                  </a:moveTo>
                  <a:cubicBezTo>
                    <a:pt x="122" y="0"/>
                    <a:pt x="69" y="15"/>
                    <a:pt x="1" y="43"/>
                  </a:cubicBezTo>
                  <a:cubicBezTo>
                    <a:pt x="54" y="83"/>
                    <a:pt x="108" y="103"/>
                    <a:pt x="169" y="103"/>
                  </a:cubicBezTo>
                  <a:cubicBezTo>
                    <a:pt x="189" y="103"/>
                    <a:pt x="211" y="101"/>
                    <a:pt x="233" y="97"/>
                  </a:cubicBezTo>
                  <a:cubicBezTo>
                    <a:pt x="244" y="32"/>
                    <a:pt x="219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15"/>
            <p:cNvSpPr/>
            <p:nvPr/>
          </p:nvSpPr>
          <p:spPr>
            <a:xfrm>
              <a:off x="6599419" y="3796804"/>
              <a:ext cx="6411" cy="3610"/>
            </a:xfrm>
            <a:custGeom>
              <a:avLst/>
              <a:gdLst/>
              <a:ahLst/>
              <a:cxnLst/>
              <a:rect l="l" t="t" r="r" b="b"/>
              <a:pathLst>
                <a:path w="206" h="116" extrusionOk="0">
                  <a:moveTo>
                    <a:pt x="85" y="1"/>
                  </a:moveTo>
                  <a:cubicBezTo>
                    <a:pt x="58" y="1"/>
                    <a:pt x="30" y="9"/>
                    <a:pt x="0" y="25"/>
                  </a:cubicBezTo>
                  <a:cubicBezTo>
                    <a:pt x="0" y="25"/>
                    <a:pt x="95" y="115"/>
                    <a:pt x="157" y="115"/>
                  </a:cubicBezTo>
                  <a:cubicBezTo>
                    <a:pt x="180" y="115"/>
                    <a:pt x="198" y="103"/>
                    <a:pt x="205" y="69"/>
                  </a:cubicBezTo>
                  <a:cubicBezTo>
                    <a:pt x="171" y="24"/>
                    <a:pt x="13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15"/>
            <p:cNvSpPr/>
            <p:nvPr/>
          </p:nvSpPr>
          <p:spPr>
            <a:xfrm>
              <a:off x="6143324" y="4321052"/>
              <a:ext cx="8651" cy="3579"/>
            </a:xfrm>
            <a:custGeom>
              <a:avLst/>
              <a:gdLst/>
              <a:ahLst/>
              <a:cxnLst/>
              <a:rect l="l" t="t" r="r" b="b"/>
              <a:pathLst>
                <a:path w="278" h="115" extrusionOk="0">
                  <a:moveTo>
                    <a:pt x="182" y="1"/>
                  </a:moveTo>
                  <a:cubicBezTo>
                    <a:pt x="145" y="1"/>
                    <a:pt x="98" y="14"/>
                    <a:pt x="44" y="40"/>
                  </a:cubicBezTo>
                  <a:cubicBezTo>
                    <a:pt x="18" y="27"/>
                    <a:pt x="7" y="22"/>
                    <a:pt x="6" y="22"/>
                  </a:cubicBezTo>
                  <a:lnTo>
                    <a:pt x="6" y="22"/>
                  </a:lnTo>
                  <a:cubicBezTo>
                    <a:pt x="1" y="22"/>
                    <a:pt x="179" y="115"/>
                    <a:pt x="249" y="115"/>
                  </a:cubicBezTo>
                  <a:cubicBezTo>
                    <a:pt x="266" y="115"/>
                    <a:pt x="277" y="108"/>
                    <a:pt x="275" y="93"/>
                  </a:cubicBezTo>
                  <a:cubicBezTo>
                    <a:pt x="270" y="30"/>
                    <a:pt x="237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15"/>
            <p:cNvSpPr/>
            <p:nvPr/>
          </p:nvSpPr>
          <p:spPr>
            <a:xfrm>
              <a:off x="6995950" y="4323012"/>
              <a:ext cx="7593" cy="3205"/>
            </a:xfrm>
            <a:custGeom>
              <a:avLst/>
              <a:gdLst/>
              <a:ahLst/>
              <a:cxnLst/>
              <a:rect l="l" t="t" r="r" b="b"/>
              <a:pathLst>
                <a:path w="244" h="103" extrusionOk="0">
                  <a:moveTo>
                    <a:pt x="108" y="1"/>
                  </a:moveTo>
                  <a:cubicBezTo>
                    <a:pt x="59" y="1"/>
                    <a:pt x="10" y="15"/>
                    <a:pt x="6" y="57"/>
                  </a:cubicBezTo>
                  <a:cubicBezTo>
                    <a:pt x="1" y="91"/>
                    <a:pt x="17" y="102"/>
                    <a:pt x="43" y="102"/>
                  </a:cubicBezTo>
                  <a:cubicBezTo>
                    <a:pt x="99" y="102"/>
                    <a:pt x="197" y="48"/>
                    <a:pt x="203" y="48"/>
                  </a:cubicBezTo>
                  <a:cubicBezTo>
                    <a:pt x="244" y="27"/>
                    <a:pt x="17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15"/>
            <p:cNvSpPr/>
            <p:nvPr/>
          </p:nvSpPr>
          <p:spPr>
            <a:xfrm>
              <a:off x="5994819" y="3989250"/>
              <a:ext cx="4979" cy="3081"/>
            </a:xfrm>
            <a:custGeom>
              <a:avLst/>
              <a:gdLst/>
              <a:ahLst/>
              <a:cxnLst/>
              <a:rect l="l" t="t" r="r" b="b"/>
              <a:pathLst>
                <a:path w="160" h="99" extrusionOk="0">
                  <a:moveTo>
                    <a:pt x="87" y="1"/>
                  </a:moveTo>
                  <a:cubicBezTo>
                    <a:pt x="79" y="1"/>
                    <a:pt x="70" y="2"/>
                    <a:pt x="61" y="5"/>
                  </a:cubicBezTo>
                  <a:cubicBezTo>
                    <a:pt x="13" y="13"/>
                    <a:pt x="1" y="99"/>
                    <a:pt x="68" y="99"/>
                  </a:cubicBezTo>
                  <a:cubicBezTo>
                    <a:pt x="76" y="99"/>
                    <a:pt x="85" y="97"/>
                    <a:pt x="96" y="95"/>
                  </a:cubicBezTo>
                  <a:cubicBezTo>
                    <a:pt x="159" y="79"/>
                    <a:pt x="146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15"/>
            <p:cNvSpPr/>
            <p:nvPr/>
          </p:nvSpPr>
          <p:spPr>
            <a:xfrm>
              <a:off x="6905639" y="3594213"/>
              <a:ext cx="7500" cy="1898"/>
            </a:xfrm>
            <a:custGeom>
              <a:avLst/>
              <a:gdLst/>
              <a:ahLst/>
              <a:cxnLst/>
              <a:rect l="l" t="t" r="r" b="b"/>
              <a:pathLst>
                <a:path w="241" h="61" extrusionOk="0">
                  <a:moveTo>
                    <a:pt x="121" y="0"/>
                  </a:moveTo>
                  <a:cubicBezTo>
                    <a:pt x="60" y="0"/>
                    <a:pt x="0" y="14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4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15"/>
            <p:cNvSpPr/>
            <p:nvPr/>
          </p:nvSpPr>
          <p:spPr>
            <a:xfrm>
              <a:off x="6448642" y="3571433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65" y="1"/>
                  </a:moveTo>
                  <a:cubicBezTo>
                    <a:pt x="46" y="1"/>
                    <a:pt x="28" y="14"/>
                    <a:pt x="10" y="41"/>
                  </a:cubicBezTo>
                  <a:cubicBezTo>
                    <a:pt x="1" y="82"/>
                    <a:pt x="32" y="104"/>
                    <a:pt x="64" y="104"/>
                  </a:cubicBezTo>
                  <a:cubicBezTo>
                    <a:pt x="94" y="104"/>
                    <a:pt x="126" y="84"/>
                    <a:pt x="126" y="41"/>
                  </a:cubicBezTo>
                  <a:cubicBezTo>
                    <a:pt x="104" y="14"/>
                    <a:pt x="84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15"/>
            <p:cNvSpPr/>
            <p:nvPr/>
          </p:nvSpPr>
          <p:spPr>
            <a:xfrm>
              <a:off x="6658267" y="3304984"/>
              <a:ext cx="3828" cy="3548"/>
            </a:xfrm>
            <a:custGeom>
              <a:avLst/>
              <a:gdLst/>
              <a:ahLst/>
              <a:cxnLst/>
              <a:rect l="l" t="t" r="r" b="b"/>
              <a:pathLst>
                <a:path w="123" h="114" extrusionOk="0">
                  <a:moveTo>
                    <a:pt x="76" y="1"/>
                  </a:moveTo>
                  <a:cubicBezTo>
                    <a:pt x="42" y="1"/>
                    <a:pt x="0" y="45"/>
                    <a:pt x="0" y="74"/>
                  </a:cubicBezTo>
                  <a:cubicBezTo>
                    <a:pt x="10" y="103"/>
                    <a:pt x="28" y="113"/>
                    <a:pt x="47" y="113"/>
                  </a:cubicBezTo>
                  <a:cubicBezTo>
                    <a:pt x="83" y="113"/>
                    <a:pt x="122" y="77"/>
                    <a:pt x="116" y="48"/>
                  </a:cubicBezTo>
                  <a:cubicBezTo>
                    <a:pt x="110" y="14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15"/>
            <p:cNvSpPr/>
            <p:nvPr/>
          </p:nvSpPr>
          <p:spPr>
            <a:xfrm>
              <a:off x="6684376" y="3375751"/>
              <a:ext cx="7220" cy="1898"/>
            </a:xfrm>
            <a:custGeom>
              <a:avLst/>
              <a:gdLst/>
              <a:ahLst/>
              <a:cxnLst/>
              <a:rect l="l" t="t" r="r" b="b"/>
              <a:pathLst>
                <a:path w="232" h="61" extrusionOk="0">
                  <a:moveTo>
                    <a:pt x="166" y="1"/>
                  </a:moveTo>
                  <a:cubicBezTo>
                    <a:pt x="100" y="1"/>
                    <a:pt x="6" y="25"/>
                    <a:pt x="0" y="31"/>
                  </a:cubicBezTo>
                  <a:cubicBezTo>
                    <a:pt x="6" y="36"/>
                    <a:pt x="100" y="60"/>
                    <a:pt x="166" y="60"/>
                  </a:cubicBezTo>
                  <a:cubicBezTo>
                    <a:pt x="203" y="60"/>
                    <a:pt x="232" y="53"/>
                    <a:pt x="232" y="31"/>
                  </a:cubicBezTo>
                  <a:cubicBezTo>
                    <a:pt x="232" y="8"/>
                    <a:pt x="203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15"/>
            <p:cNvSpPr/>
            <p:nvPr/>
          </p:nvSpPr>
          <p:spPr>
            <a:xfrm>
              <a:off x="5941635" y="4144135"/>
              <a:ext cx="4170" cy="3423"/>
            </a:xfrm>
            <a:custGeom>
              <a:avLst/>
              <a:gdLst/>
              <a:ahLst/>
              <a:cxnLst/>
              <a:rect l="l" t="t" r="r" b="b"/>
              <a:pathLst>
                <a:path w="134" h="110" extrusionOk="0">
                  <a:moveTo>
                    <a:pt x="80" y="1"/>
                  </a:moveTo>
                  <a:cubicBezTo>
                    <a:pt x="43" y="1"/>
                    <a:pt x="1" y="35"/>
                    <a:pt x="12" y="69"/>
                  </a:cubicBezTo>
                  <a:cubicBezTo>
                    <a:pt x="22" y="98"/>
                    <a:pt x="41" y="110"/>
                    <a:pt x="62" y="110"/>
                  </a:cubicBezTo>
                  <a:cubicBezTo>
                    <a:pt x="97" y="110"/>
                    <a:pt x="134" y="76"/>
                    <a:pt x="128" y="42"/>
                  </a:cubicBezTo>
                  <a:cubicBezTo>
                    <a:pt x="122" y="12"/>
                    <a:pt x="102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15"/>
            <p:cNvSpPr/>
            <p:nvPr/>
          </p:nvSpPr>
          <p:spPr>
            <a:xfrm>
              <a:off x="6027495" y="3340647"/>
              <a:ext cx="4232" cy="3205"/>
            </a:xfrm>
            <a:custGeom>
              <a:avLst/>
              <a:gdLst/>
              <a:ahLst/>
              <a:cxnLst/>
              <a:rect l="l" t="t" r="r" b="b"/>
              <a:pathLst>
                <a:path w="136" h="103" extrusionOk="0">
                  <a:moveTo>
                    <a:pt x="79" y="1"/>
                  </a:moveTo>
                  <a:cubicBezTo>
                    <a:pt x="44" y="1"/>
                    <a:pt x="1" y="29"/>
                    <a:pt x="1" y="52"/>
                  </a:cubicBezTo>
                  <a:cubicBezTo>
                    <a:pt x="1" y="83"/>
                    <a:pt x="37" y="103"/>
                    <a:pt x="70" y="103"/>
                  </a:cubicBezTo>
                  <a:cubicBezTo>
                    <a:pt x="104" y="103"/>
                    <a:pt x="135" y="81"/>
                    <a:pt x="117" y="26"/>
                  </a:cubicBezTo>
                  <a:cubicBezTo>
                    <a:pt x="111" y="8"/>
                    <a:pt x="96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15"/>
            <p:cNvSpPr/>
            <p:nvPr/>
          </p:nvSpPr>
          <p:spPr>
            <a:xfrm>
              <a:off x="5809126" y="4151105"/>
              <a:ext cx="4450" cy="3330"/>
            </a:xfrm>
            <a:custGeom>
              <a:avLst/>
              <a:gdLst/>
              <a:ahLst/>
              <a:cxnLst/>
              <a:rect l="l" t="t" r="r" b="b"/>
              <a:pathLst>
                <a:path w="143" h="107" extrusionOk="0">
                  <a:moveTo>
                    <a:pt x="104" y="0"/>
                  </a:moveTo>
                  <a:cubicBezTo>
                    <a:pt x="61" y="0"/>
                    <a:pt x="0" y="56"/>
                    <a:pt x="24" y="86"/>
                  </a:cubicBezTo>
                  <a:cubicBezTo>
                    <a:pt x="42" y="100"/>
                    <a:pt x="64" y="107"/>
                    <a:pt x="84" y="107"/>
                  </a:cubicBezTo>
                  <a:cubicBezTo>
                    <a:pt x="114" y="107"/>
                    <a:pt x="140" y="91"/>
                    <a:pt x="140" y="59"/>
                  </a:cubicBezTo>
                  <a:cubicBezTo>
                    <a:pt x="143" y="16"/>
                    <a:pt x="126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15"/>
            <p:cNvSpPr/>
            <p:nvPr/>
          </p:nvSpPr>
          <p:spPr>
            <a:xfrm>
              <a:off x="6105918" y="4154560"/>
              <a:ext cx="7656" cy="1805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133" y="0"/>
                  </a:moveTo>
                  <a:cubicBezTo>
                    <a:pt x="69" y="0"/>
                    <a:pt x="0" y="14"/>
                    <a:pt x="23" y="37"/>
                  </a:cubicBezTo>
                  <a:cubicBezTo>
                    <a:pt x="55" y="50"/>
                    <a:pt x="88" y="57"/>
                    <a:pt x="121" y="57"/>
                  </a:cubicBezTo>
                  <a:cubicBezTo>
                    <a:pt x="155" y="57"/>
                    <a:pt x="188" y="50"/>
                    <a:pt x="220" y="37"/>
                  </a:cubicBezTo>
                  <a:cubicBezTo>
                    <a:pt x="245" y="11"/>
                    <a:pt x="191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15"/>
            <p:cNvSpPr/>
            <p:nvPr/>
          </p:nvSpPr>
          <p:spPr>
            <a:xfrm>
              <a:off x="7355666" y="390721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15" y="0"/>
                  </a:moveTo>
                  <a:cubicBezTo>
                    <a:pt x="73" y="0"/>
                    <a:pt x="35" y="10"/>
                    <a:pt x="0" y="27"/>
                  </a:cubicBezTo>
                  <a:cubicBezTo>
                    <a:pt x="20" y="43"/>
                    <a:pt x="82" y="52"/>
                    <a:pt x="134" y="52"/>
                  </a:cubicBezTo>
                  <a:cubicBezTo>
                    <a:pt x="197" y="52"/>
                    <a:pt x="246" y="39"/>
                    <a:pt x="187" y="10"/>
                  </a:cubicBezTo>
                  <a:cubicBezTo>
                    <a:pt x="162" y="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15"/>
            <p:cNvSpPr/>
            <p:nvPr/>
          </p:nvSpPr>
          <p:spPr>
            <a:xfrm>
              <a:off x="6416744" y="4188387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3"/>
                    <a:pt x="46" y="95"/>
                    <a:pt x="76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15"/>
            <p:cNvSpPr/>
            <p:nvPr/>
          </p:nvSpPr>
          <p:spPr>
            <a:xfrm>
              <a:off x="6434514" y="4191561"/>
              <a:ext cx="7251" cy="1929"/>
            </a:xfrm>
            <a:custGeom>
              <a:avLst/>
              <a:gdLst/>
              <a:ahLst/>
              <a:cxnLst/>
              <a:rect l="l" t="t" r="r" b="b"/>
              <a:pathLst>
                <a:path w="233" h="62" extrusionOk="0">
                  <a:moveTo>
                    <a:pt x="104" y="1"/>
                  </a:moveTo>
                  <a:cubicBezTo>
                    <a:pt x="66" y="1"/>
                    <a:pt x="28" y="10"/>
                    <a:pt x="0" y="34"/>
                  </a:cubicBezTo>
                  <a:cubicBezTo>
                    <a:pt x="28" y="54"/>
                    <a:pt x="64" y="62"/>
                    <a:pt x="101" y="62"/>
                  </a:cubicBezTo>
                  <a:cubicBezTo>
                    <a:pt x="148" y="62"/>
                    <a:pt x="197" y="49"/>
                    <a:pt x="232" y="34"/>
                  </a:cubicBezTo>
                  <a:cubicBezTo>
                    <a:pt x="198" y="15"/>
                    <a:pt x="15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15"/>
            <p:cNvSpPr/>
            <p:nvPr/>
          </p:nvSpPr>
          <p:spPr>
            <a:xfrm>
              <a:off x="6448985" y="4216613"/>
              <a:ext cx="7624" cy="1743"/>
            </a:xfrm>
            <a:custGeom>
              <a:avLst/>
              <a:gdLst/>
              <a:ahLst/>
              <a:cxnLst/>
              <a:rect l="l" t="t" r="r" b="b"/>
              <a:pathLst>
                <a:path w="245" h="56" extrusionOk="0">
                  <a:moveTo>
                    <a:pt x="154" y="0"/>
                  </a:moveTo>
                  <a:cubicBezTo>
                    <a:pt x="86" y="0"/>
                    <a:pt x="0" y="22"/>
                    <a:pt x="26" y="32"/>
                  </a:cubicBezTo>
                  <a:cubicBezTo>
                    <a:pt x="65" y="49"/>
                    <a:pt x="105" y="56"/>
                    <a:pt x="147" y="56"/>
                  </a:cubicBezTo>
                  <a:cubicBezTo>
                    <a:pt x="171" y="56"/>
                    <a:pt x="196" y="53"/>
                    <a:pt x="222" y="50"/>
                  </a:cubicBezTo>
                  <a:cubicBezTo>
                    <a:pt x="245" y="12"/>
                    <a:pt x="205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15"/>
            <p:cNvSpPr/>
            <p:nvPr/>
          </p:nvSpPr>
          <p:spPr>
            <a:xfrm>
              <a:off x="6895090" y="4290554"/>
              <a:ext cx="3641" cy="2956"/>
            </a:xfrm>
            <a:custGeom>
              <a:avLst/>
              <a:gdLst/>
              <a:ahLst/>
              <a:cxnLst/>
              <a:rect l="l" t="t" r="r" b="b"/>
              <a:pathLst>
                <a:path w="117" h="95" extrusionOk="0">
                  <a:moveTo>
                    <a:pt x="48" y="0"/>
                  </a:moveTo>
                  <a:cubicBezTo>
                    <a:pt x="29" y="0"/>
                    <a:pt x="14" y="16"/>
                    <a:pt x="0" y="47"/>
                  </a:cubicBezTo>
                  <a:cubicBezTo>
                    <a:pt x="10" y="72"/>
                    <a:pt x="46" y="95"/>
                    <a:pt x="75" y="95"/>
                  </a:cubicBezTo>
                  <a:cubicBezTo>
                    <a:pt x="98" y="95"/>
                    <a:pt x="116" y="82"/>
                    <a:pt x="116" y="47"/>
                  </a:cubicBezTo>
                  <a:cubicBezTo>
                    <a:pt x="89" y="16"/>
                    <a:pt x="67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15"/>
            <p:cNvSpPr/>
            <p:nvPr/>
          </p:nvSpPr>
          <p:spPr>
            <a:xfrm>
              <a:off x="6320397" y="4198937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15"/>
            <p:cNvSpPr/>
            <p:nvPr/>
          </p:nvSpPr>
          <p:spPr>
            <a:xfrm>
              <a:off x="6327337" y="412841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1"/>
                  </a:cubicBezTo>
                  <a:cubicBezTo>
                    <a:pt x="18" y="34"/>
                    <a:pt x="38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15"/>
            <p:cNvSpPr/>
            <p:nvPr/>
          </p:nvSpPr>
          <p:spPr>
            <a:xfrm>
              <a:off x="6320397" y="408261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8" y="1"/>
                    <a:pt x="18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15"/>
            <p:cNvSpPr/>
            <p:nvPr/>
          </p:nvSpPr>
          <p:spPr>
            <a:xfrm>
              <a:off x="6776523" y="3446642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28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15"/>
            <p:cNvSpPr/>
            <p:nvPr/>
          </p:nvSpPr>
          <p:spPr>
            <a:xfrm>
              <a:off x="6280968" y="422529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15"/>
            <p:cNvSpPr/>
            <p:nvPr/>
          </p:nvSpPr>
          <p:spPr>
            <a:xfrm>
              <a:off x="6687146" y="4230648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15"/>
            <p:cNvSpPr/>
            <p:nvPr/>
          </p:nvSpPr>
          <p:spPr>
            <a:xfrm>
              <a:off x="5463663" y="379720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15"/>
            <p:cNvSpPr/>
            <p:nvPr/>
          </p:nvSpPr>
          <p:spPr>
            <a:xfrm>
              <a:off x="6398975" y="4250005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8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8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15"/>
            <p:cNvSpPr/>
            <p:nvPr/>
          </p:nvSpPr>
          <p:spPr>
            <a:xfrm>
              <a:off x="6220439" y="3386611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1"/>
                  </a:moveTo>
                  <a:cubicBezTo>
                    <a:pt x="39" y="1"/>
                    <a:pt x="19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15"/>
            <p:cNvSpPr/>
            <p:nvPr/>
          </p:nvSpPr>
          <p:spPr>
            <a:xfrm>
              <a:off x="6762923" y="338496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15"/>
            <p:cNvSpPr/>
            <p:nvPr/>
          </p:nvSpPr>
          <p:spPr>
            <a:xfrm>
              <a:off x="5616338" y="3455542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15"/>
            <p:cNvSpPr/>
            <p:nvPr/>
          </p:nvSpPr>
          <p:spPr>
            <a:xfrm>
              <a:off x="6612178" y="33214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8" y="36"/>
                    <a:pt x="108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15"/>
            <p:cNvSpPr/>
            <p:nvPr/>
          </p:nvSpPr>
          <p:spPr>
            <a:xfrm>
              <a:off x="6344546" y="4163740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9"/>
                    <a:pt x="10" y="36"/>
                    <a:pt x="99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15"/>
            <p:cNvSpPr/>
            <p:nvPr/>
          </p:nvSpPr>
          <p:spPr>
            <a:xfrm>
              <a:off x="6484461" y="344132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3"/>
                    <a:pt x="37" y="40"/>
                    <a:pt x="56" y="40"/>
                  </a:cubicBezTo>
                  <a:cubicBezTo>
                    <a:pt x="74" y="40"/>
                    <a:pt x="95" y="33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15"/>
            <p:cNvSpPr/>
            <p:nvPr/>
          </p:nvSpPr>
          <p:spPr>
            <a:xfrm>
              <a:off x="6494482" y="331615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0"/>
                    <a:pt x="0" y="19"/>
                    <a:pt x="62" y="37"/>
                  </a:cubicBezTo>
                  <a:cubicBezTo>
                    <a:pt x="152" y="37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15"/>
            <p:cNvSpPr/>
            <p:nvPr/>
          </p:nvSpPr>
          <p:spPr>
            <a:xfrm>
              <a:off x="5559170" y="3636816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2" y="1"/>
                  </a:moveTo>
                  <a:lnTo>
                    <a:pt x="62" y="1"/>
                  </a:lnTo>
                  <a:cubicBezTo>
                    <a:pt x="0" y="27"/>
                    <a:pt x="18" y="36"/>
                    <a:pt x="107" y="36"/>
                  </a:cubicBezTo>
                  <a:cubicBezTo>
                    <a:pt x="170" y="18"/>
                    <a:pt x="152" y="10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15"/>
            <p:cNvSpPr/>
            <p:nvPr/>
          </p:nvSpPr>
          <p:spPr>
            <a:xfrm>
              <a:off x="6123283" y="4066864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15"/>
            <p:cNvSpPr/>
            <p:nvPr/>
          </p:nvSpPr>
          <p:spPr>
            <a:xfrm>
              <a:off x="5623558" y="3675685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63" y="1"/>
                  </a:move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15"/>
            <p:cNvSpPr/>
            <p:nvPr/>
          </p:nvSpPr>
          <p:spPr>
            <a:xfrm>
              <a:off x="7038335" y="3551579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28"/>
                    <a:pt x="99" y="37"/>
                  </a:cubicBezTo>
                  <a:cubicBezTo>
                    <a:pt x="161" y="10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15"/>
            <p:cNvSpPr/>
            <p:nvPr/>
          </p:nvSpPr>
          <p:spPr>
            <a:xfrm>
              <a:off x="7224868" y="3772904"/>
              <a:ext cx="13382" cy="17147"/>
            </a:xfrm>
            <a:custGeom>
              <a:avLst/>
              <a:gdLst/>
              <a:ahLst/>
              <a:cxnLst/>
              <a:rect l="l" t="t" r="r" b="b"/>
              <a:pathLst>
                <a:path w="430" h="551" extrusionOk="0">
                  <a:moveTo>
                    <a:pt x="224" y="1"/>
                  </a:moveTo>
                  <a:cubicBezTo>
                    <a:pt x="121" y="1"/>
                    <a:pt x="0" y="550"/>
                    <a:pt x="274" y="550"/>
                  </a:cubicBezTo>
                  <a:cubicBezTo>
                    <a:pt x="316" y="550"/>
                    <a:pt x="367" y="537"/>
                    <a:pt x="430" y="507"/>
                  </a:cubicBezTo>
                  <a:lnTo>
                    <a:pt x="314" y="445"/>
                  </a:lnTo>
                  <a:cubicBezTo>
                    <a:pt x="314" y="114"/>
                    <a:pt x="271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15"/>
            <p:cNvSpPr/>
            <p:nvPr/>
          </p:nvSpPr>
          <p:spPr>
            <a:xfrm>
              <a:off x="6425053" y="3934355"/>
              <a:ext cx="13631" cy="12977"/>
            </a:xfrm>
            <a:custGeom>
              <a:avLst/>
              <a:gdLst/>
              <a:ahLst/>
              <a:cxnLst/>
              <a:rect l="l" t="t" r="r" b="b"/>
              <a:pathLst>
                <a:path w="438" h="417" extrusionOk="0">
                  <a:moveTo>
                    <a:pt x="317" y="0"/>
                  </a:moveTo>
                  <a:cubicBezTo>
                    <a:pt x="255" y="0"/>
                    <a:pt x="1" y="321"/>
                    <a:pt x="1" y="360"/>
                  </a:cubicBezTo>
                  <a:cubicBezTo>
                    <a:pt x="1" y="401"/>
                    <a:pt x="34" y="416"/>
                    <a:pt x="83" y="416"/>
                  </a:cubicBezTo>
                  <a:cubicBezTo>
                    <a:pt x="203" y="416"/>
                    <a:pt x="413" y="325"/>
                    <a:pt x="438" y="306"/>
                  </a:cubicBezTo>
                  <a:cubicBezTo>
                    <a:pt x="286" y="199"/>
                    <a:pt x="340" y="315"/>
                    <a:pt x="331" y="21"/>
                  </a:cubicBezTo>
                  <a:cubicBezTo>
                    <a:pt x="331" y="7"/>
                    <a:pt x="326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15"/>
            <p:cNvSpPr/>
            <p:nvPr/>
          </p:nvSpPr>
          <p:spPr>
            <a:xfrm>
              <a:off x="7209620" y="3755041"/>
              <a:ext cx="17801" cy="8807"/>
            </a:xfrm>
            <a:custGeom>
              <a:avLst/>
              <a:gdLst/>
              <a:ahLst/>
              <a:cxnLst/>
              <a:rect l="l" t="t" r="r" b="b"/>
              <a:pathLst>
                <a:path w="572" h="283" extrusionOk="0">
                  <a:moveTo>
                    <a:pt x="1" y="64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1" y="64"/>
                    <a:pt x="1" y="64"/>
                    <a:pt x="1" y="64"/>
                  </a:cubicBezTo>
                  <a:close/>
                  <a:moveTo>
                    <a:pt x="167" y="1"/>
                  </a:moveTo>
                  <a:cubicBezTo>
                    <a:pt x="98" y="1"/>
                    <a:pt x="38" y="18"/>
                    <a:pt x="1" y="64"/>
                  </a:cubicBezTo>
                  <a:lnTo>
                    <a:pt x="1" y="64"/>
                  </a:lnTo>
                  <a:cubicBezTo>
                    <a:pt x="2" y="63"/>
                    <a:pt x="5" y="62"/>
                    <a:pt x="8" y="62"/>
                  </a:cubicBezTo>
                  <a:cubicBezTo>
                    <a:pt x="58" y="62"/>
                    <a:pt x="311" y="283"/>
                    <a:pt x="460" y="283"/>
                  </a:cubicBezTo>
                  <a:cubicBezTo>
                    <a:pt x="526" y="283"/>
                    <a:pt x="572" y="240"/>
                    <a:pt x="572" y="118"/>
                  </a:cubicBezTo>
                  <a:cubicBezTo>
                    <a:pt x="487" y="76"/>
                    <a:pt x="3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15"/>
            <p:cNvSpPr/>
            <p:nvPr/>
          </p:nvSpPr>
          <p:spPr>
            <a:xfrm>
              <a:off x="7019165" y="3486040"/>
              <a:ext cx="24180" cy="4668"/>
            </a:xfrm>
            <a:custGeom>
              <a:avLst/>
              <a:gdLst/>
              <a:ahLst/>
              <a:cxnLst/>
              <a:rect l="l" t="t" r="r" b="b"/>
              <a:pathLst>
                <a:path w="777" h="150" extrusionOk="0">
                  <a:moveTo>
                    <a:pt x="701" y="1"/>
                  </a:moveTo>
                  <a:cubicBezTo>
                    <a:pt x="691" y="1"/>
                    <a:pt x="678" y="4"/>
                    <a:pt x="661" y="10"/>
                  </a:cubicBezTo>
                  <a:cubicBezTo>
                    <a:pt x="651" y="5"/>
                    <a:pt x="621" y="3"/>
                    <a:pt x="580" y="3"/>
                  </a:cubicBezTo>
                  <a:cubicBezTo>
                    <a:pt x="406" y="3"/>
                    <a:pt x="22" y="42"/>
                    <a:pt x="1" y="64"/>
                  </a:cubicBezTo>
                  <a:cubicBezTo>
                    <a:pt x="5" y="60"/>
                    <a:pt x="13" y="59"/>
                    <a:pt x="24" y="59"/>
                  </a:cubicBezTo>
                  <a:cubicBezTo>
                    <a:pt x="103" y="59"/>
                    <a:pt x="338" y="149"/>
                    <a:pt x="539" y="149"/>
                  </a:cubicBezTo>
                  <a:cubicBezTo>
                    <a:pt x="632" y="149"/>
                    <a:pt x="718" y="130"/>
                    <a:pt x="777" y="73"/>
                  </a:cubicBezTo>
                  <a:cubicBezTo>
                    <a:pt x="734" y="51"/>
                    <a:pt x="743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15"/>
            <p:cNvSpPr/>
            <p:nvPr/>
          </p:nvSpPr>
          <p:spPr>
            <a:xfrm>
              <a:off x="6667416" y="4277515"/>
              <a:ext cx="25020" cy="9118"/>
            </a:xfrm>
            <a:custGeom>
              <a:avLst/>
              <a:gdLst/>
              <a:ahLst/>
              <a:cxnLst/>
              <a:rect l="l" t="t" r="r" b="b"/>
              <a:pathLst>
                <a:path w="804" h="293" extrusionOk="0">
                  <a:moveTo>
                    <a:pt x="92" y="0"/>
                  </a:moveTo>
                  <a:cubicBezTo>
                    <a:pt x="59" y="0"/>
                    <a:pt x="28" y="8"/>
                    <a:pt x="1" y="29"/>
                  </a:cubicBezTo>
                  <a:cubicBezTo>
                    <a:pt x="34" y="49"/>
                    <a:pt x="504" y="293"/>
                    <a:pt x="703" y="293"/>
                  </a:cubicBezTo>
                  <a:cubicBezTo>
                    <a:pt x="768" y="293"/>
                    <a:pt x="803" y="267"/>
                    <a:pt x="786" y="199"/>
                  </a:cubicBezTo>
                  <a:cubicBezTo>
                    <a:pt x="777" y="154"/>
                    <a:pt x="358" y="56"/>
                    <a:pt x="277" y="56"/>
                  </a:cubicBezTo>
                  <a:cubicBezTo>
                    <a:pt x="230" y="32"/>
                    <a:pt x="15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15"/>
            <p:cNvSpPr/>
            <p:nvPr/>
          </p:nvSpPr>
          <p:spPr>
            <a:xfrm>
              <a:off x="7061582" y="3511776"/>
              <a:ext cx="17583" cy="8807"/>
            </a:xfrm>
            <a:custGeom>
              <a:avLst/>
              <a:gdLst/>
              <a:ahLst/>
              <a:cxnLst/>
              <a:rect l="l" t="t" r="r" b="b"/>
              <a:pathLst>
                <a:path w="565" h="283" extrusionOk="0">
                  <a:moveTo>
                    <a:pt x="362" y="0"/>
                  </a:moveTo>
                  <a:cubicBezTo>
                    <a:pt x="230" y="0"/>
                    <a:pt x="0" y="151"/>
                    <a:pt x="21" y="165"/>
                  </a:cubicBezTo>
                  <a:cubicBezTo>
                    <a:pt x="103" y="213"/>
                    <a:pt x="309" y="283"/>
                    <a:pt x="456" y="283"/>
                  </a:cubicBezTo>
                  <a:cubicBezTo>
                    <a:pt x="499" y="283"/>
                    <a:pt x="537" y="277"/>
                    <a:pt x="565" y="263"/>
                  </a:cubicBezTo>
                  <a:cubicBezTo>
                    <a:pt x="324" y="133"/>
                    <a:pt x="252" y="100"/>
                    <a:pt x="254" y="100"/>
                  </a:cubicBezTo>
                  <a:lnTo>
                    <a:pt x="254" y="100"/>
                  </a:lnTo>
                  <a:cubicBezTo>
                    <a:pt x="256" y="100"/>
                    <a:pt x="336" y="134"/>
                    <a:pt x="394" y="134"/>
                  </a:cubicBezTo>
                  <a:cubicBezTo>
                    <a:pt x="435" y="134"/>
                    <a:pt x="465" y="117"/>
                    <a:pt x="449" y="58"/>
                  </a:cubicBezTo>
                  <a:cubicBezTo>
                    <a:pt x="438" y="16"/>
                    <a:pt x="405" y="0"/>
                    <a:pt x="3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15"/>
            <p:cNvSpPr/>
            <p:nvPr/>
          </p:nvSpPr>
          <p:spPr>
            <a:xfrm>
              <a:off x="7220294" y="3310243"/>
              <a:ext cx="18796" cy="5975"/>
            </a:xfrm>
            <a:custGeom>
              <a:avLst/>
              <a:gdLst/>
              <a:ahLst/>
              <a:cxnLst/>
              <a:rect l="l" t="t" r="r" b="b"/>
              <a:pathLst>
                <a:path w="604" h="192" extrusionOk="0">
                  <a:moveTo>
                    <a:pt x="129" y="1"/>
                  </a:moveTo>
                  <a:cubicBezTo>
                    <a:pt x="1" y="1"/>
                    <a:pt x="100" y="191"/>
                    <a:pt x="104" y="191"/>
                  </a:cubicBezTo>
                  <a:cubicBezTo>
                    <a:pt x="104" y="191"/>
                    <a:pt x="104" y="191"/>
                    <a:pt x="104" y="191"/>
                  </a:cubicBezTo>
                  <a:cubicBezTo>
                    <a:pt x="122" y="182"/>
                    <a:pt x="603" y="191"/>
                    <a:pt x="264" y="39"/>
                  </a:cubicBezTo>
                  <a:cubicBezTo>
                    <a:pt x="203" y="12"/>
                    <a:pt x="15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15"/>
            <p:cNvSpPr/>
            <p:nvPr/>
          </p:nvSpPr>
          <p:spPr>
            <a:xfrm>
              <a:off x="6491028" y="3992176"/>
              <a:ext cx="18734" cy="4948"/>
            </a:xfrm>
            <a:custGeom>
              <a:avLst/>
              <a:gdLst/>
              <a:ahLst/>
              <a:cxnLst/>
              <a:rect l="l" t="t" r="r" b="b"/>
              <a:pathLst>
                <a:path w="602" h="159" extrusionOk="0">
                  <a:moveTo>
                    <a:pt x="459" y="1"/>
                  </a:moveTo>
                  <a:cubicBezTo>
                    <a:pt x="0" y="1"/>
                    <a:pt x="174" y="159"/>
                    <a:pt x="394" y="159"/>
                  </a:cubicBezTo>
                  <a:cubicBezTo>
                    <a:pt x="465" y="159"/>
                    <a:pt x="541" y="142"/>
                    <a:pt x="602" y="99"/>
                  </a:cubicBezTo>
                  <a:cubicBezTo>
                    <a:pt x="566" y="45"/>
                    <a:pt x="521" y="18"/>
                    <a:pt x="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15"/>
            <p:cNvSpPr/>
            <p:nvPr/>
          </p:nvSpPr>
          <p:spPr>
            <a:xfrm>
              <a:off x="7287202" y="3569379"/>
              <a:ext cx="12324" cy="8309"/>
            </a:xfrm>
            <a:custGeom>
              <a:avLst/>
              <a:gdLst/>
              <a:ahLst/>
              <a:cxnLst/>
              <a:rect l="l" t="t" r="r" b="b"/>
              <a:pathLst>
                <a:path w="396" h="267" extrusionOk="0">
                  <a:moveTo>
                    <a:pt x="91" y="0"/>
                  </a:moveTo>
                  <a:cubicBezTo>
                    <a:pt x="38" y="0"/>
                    <a:pt x="0" y="15"/>
                    <a:pt x="6" y="53"/>
                  </a:cubicBezTo>
                  <a:cubicBezTo>
                    <a:pt x="18" y="190"/>
                    <a:pt x="78" y="267"/>
                    <a:pt x="177" y="267"/>
                  </a:cubicBezTo>
                  <a:cubicBezTo>
                    <a:pt x="220" y="267"/>
                    <a:pt x="270" y="252"/>
                    <a:pt x="327" y="223"/>
                  </a:cubicBezTo>
                  <a:cubicBezTo>
                    <a:pt x="193" y="187"/>
                    <a:pt x="184" y="151"/>
                    <a:pt x="309" y="125"/>
                  </a:cubicBezTo>
                  <a:cubicBezTo>
                    <a:pt x="395" y="75"/>
                    <a:pt x="20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15"/>
            <p:cNvSpPr/>
            <p:nvPr/>
          </p:nvSpPr>
          <p:spPr>
            <a:xfrm>
              <a:off x="7168884" y="4101345"/>
              <a:ext cx="16587" cy="4606"/>
            </a:xfrm>
            <a:custGeom>
              <a:avLst/>
              <a:gdLst/>
              <a:ahLst/>
              <a:cxnLst/>
              <a:rect l="l" t="t" r="r" b="b"/>
              <a:pathLst>
                <a:path w="533" h="148" extrusionOk="0">
                  <a:moveTo>
                    <a:pt x="330" y="0"/>
                  </a:moveTo>
                  <a:cubicBezTo>
                    <a:pt x="184" y="0"/>
                    <a:pt x="0" y="88"/>
                    <a:pt x="34" y="114"/>
                  </a:cubicBezTo>
                  <a:cubicBezTo>
                    <a:pt x="62" y="137"/>
                    <a:pt x="127" y="147"/>
                    <a:pt x="198" y="147"/>
                  </a:cubicBezTo>
                  <a:cubicBezTo>
                    <a:pt x="350" y="147"/>
                    <a:pt x="532" y="101"/>
                    <a:pt x="453" y="34"/>
                  </a:cubicBezTo>
                  <a:cubicBezTo>
                    <a:pt x="422" y="10"/>
                    <a:pt x="378" y="0"/>
                    <a:pt x="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15"/>
            <p:cNvSpPr/>
            <p:nvPr/>
          </p:nvSpPr>
          <p:spPr>
            <a:xfrm>
              <a:off x="6701492" y="3519930"/>
              <a:ext cx="12884" cy="5477"/>
            </a:xfrm>
            <a:custGeom>
              <a:avLst/>
              <a:gdLst/>
              <a:ahLst/>
              <a:cxnLst/>
              <a:rect l="l" t="t" r="r" b="b"/>
              <a:pathLst>
                <a:path w="414" h="176" extrusionOk="0">
                  <a:moveTo>
                    <a:pt x="244" y="1"/>
                  </a:moveTo>
                  <a:cubicBezTo>
                    <a:pt x="190" y="1"/>
                    <a:pt x="137" y="1"/>
                    <a:pt x="83" y="28"/>
                  </a:cubicBezTo>
                  <a:cubicBezTo>
                    <a:pt x="1" y="96"/>
                    <a:pt x="184" y="176"/>
                    <a:pt x="304" y="176"/>
                  </a:cubicBezTo>
                  <a:cubicBezTo>
                    <a:pt x="340" y="176"/>
                    <a:pt x="370" y="169"/>
                    <a:pt x="387" y="153"/>
                  </a:cubicBezTo>
                  <a:cubicBezTo>
                    <a:pt x="414" y="63"/>
                    <a:pt x="369" y="10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15"/>
            <p:cNvSpPr/>
            <p:nvPr/>
          </p:nvSpPr>
          <p:spPr>
            <a:xfrm>
              <a:off x="6485488" y="3918079"/>
              <a:ext cx="14782" cy="1929"/>
            </a:xfrm>
            <a:custGeom>
              <a:avLst/>
              <a:gdLst/>
              <a:ahLst/>
              <a:cxnLst/>
              <a:rect l="l" t="t" r="r" b="b"/>
              <a:pathLst>
                <a:path w="475" h="62" extrusionOk="0">
                  <a:moveTo>
                    <a:pt x="299" y="1"/>
                  </a:moveTo>
                  <a:cubicBezTo>
                    <a:pt x="171" y="1"/>
                    <a:pt x="1" y="20"/>
                    <a:pt x="12" y="44"/>
                  </a:cubicBezTo>
                  <a:cubicBezTo>
                    <a:pt x="34" y="53"/>
                    <a:pt x="146" y="61"/>
                    <a:pt x="250" y="61"/>
                  </a:cubicBezTo>
                  <a:cubicBezTo>
                    <a:pt x="367" y="61"/>
                    <a:pt x="474" y="50"/>
                    <a:pt x="432" y="17"/>
                  </a:cubicBezTo>
                  <a:cubicBezTo>
                    <a:pt x="417" y="6"/>
                    <a:pt x="363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15"/>
            <p:cNvSpPr/>
            <p:nvPr/>
          </p:nvSpPr>
          <p:spPr>
            <a:xfrm>
              <a:off x="6735133" y="4210451"/>
              <a:ext cx="11172" cy="3579"/>
            </a:xfrm>
            <a:custGeom>
              <a:avLst/>
              <a:gdLst/>
              <a:ahLst/>
              <a:cxnLst/>
              <a:rect l="l" t="t" r="r" b="b"/>
              <a:pathLst>
                <a:path w="359" h="115" extrusionOk="0">
                  <a:moveTo>
                    <a:pt x="198" y="0"/>
                  </a:moveTo>
                  <a:cubicBezTo>
                    <a:pt x="78" y="0"/>
                    <a:pt x="1" y="61"/>
                    <a:pt x="91" y="61"/>
                  </a:cubicBezTo>
                  <a:cubicBezTo>
                    <a:pt x="162" y="79"/>
                    <a:pt x="242" y="97"/>
                    <a:pt x="314" y="114"/>
                  </a:cubicBezTo>
                  <a:cubicBezTo>
                    <a:pt x="341" y="88"/>
                    <a:pt x="358" y="70"/>
                    <a:pt x="350" y="34"/>
                  </a:cubicBezTo>
                  <a:cubicBezTo>
                    <a:pt x="297" y="9"/>
                    <a:pt x="245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15"/>
            <p:cNvSpPr/>
            <p:nvPr/>
          </p:nvSpPr>
          <p:spPr>
            <a:xfrm>
              <a:off x="7303042" y="3476486"/>
              <a:ext cx="10394" cy="5757"/>
            </a:xfrm>
            <a:custGeom>
              <a:avLst/>
              <a:gdLst/>
              <a:ahLst/>
              <a:cxnLst/>
              <a:rect l="l" t="t" r="r" b="b"/>
              <a:pathLst>
                <a:path w="334" h="185" extrusionOk="0">
                  <a:moveTo>
                    <a:pt x="158" y="0"/>
                  </a:moveTo>
                  <a:cubicBezTo>
                    <a:pt x="80" y="0"/>
                    <a:pt x="1" y="30"/>
                    <a:pt x="5" y="130"/>
                  </a:cubicBezTo>
                  <a:cubicBezTo>
                    <a:pt x="41" y="166"/>
                    <a:pt x="77" y="185"/>
                    <a:pt x="114" y="185"/>
                  </a:cubicBezTo>
                  <a:cubicBezTo>
                    <a:pt x="169" y="185"/>
                    <a:pt x="227" y="144"/>
                    <a:pt x="291" y="59"/>
                  </a:cubicBezTo>
                  <a:cubicBezTo>
                    <a:pt x="333" y="40"/>
                    <a:pt x="247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15"/>
            <p:cNvSpPr/>
            <p:nvPr/>
          </p:nvSpPr>
          <p:spPr>
            <a:xfrm>
              <a:off x="6549378" y="4108844"/>
              <a:ext cx="11297" cy="6411"/>
            </a:xfrm>
            <a:custGeom>
              <a:avLst/>
              <a:gdLst/>
              <a:ahLst/>
              <a:cxnLst/>
              <a:rect l="l" t="t" r="r" b="b"/>
              <a:pathLst>
                <a:path w="363" h="206" extrusionOk="0">
                  <a:moveTo>
                    <a:pt x="299" y="0"/>
                  </a:moveTo>
                  <a:cubicBezTo>
                    <a:pt x="212" y="0"/>
                    <a:pt x="1" y="31"/>
                    <a:pt x="145" y="141"/>
                  </a:cubicBezTo>
                  <a:cubicBezTo>
                    <a:pt x="204" y="188"/>
                    <a:pt x="245" y="206"/>
                    <a:pt x="273" y="206"/>
                  </a:cubicBezTo>
                  <a:cubicBezTo>
                    <a:pt x="362" y="206"/>
                    <a:pt x="319" y="21"/>
                    <a:pt x="332" y="7"/>
                  </a:cubicBezTo>
                  <a:cubicBezTo>
                    <a:pt x="341" y="3"/>
                    <a:pt x="325" y="0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15"/>
            <p:cNvSpPr/>
            <p:nvPr/>
          </p:nvSpPr>
          <p:spPr>
            <a:xfrm>
              <a:off x="6391288" y="3394547"/>
              <a:ext cx="13786" cy="5508"/>
            </a:xfrm>
            <a:custGeom>
              <a:avLst/>
              <a:gdLst/>
              <a:ahLst/>
              <a:cxnLst/>
              <a:rect l="l" t="t" r="r" b="b"/>
              <a:pathLst>
                <a:path w="443" h="177" extrusionOk="0">
                  <a:moveTo>
                    <a:pt x="136" y="0"/>
                  </a:moveTo>
                  <a:cubicBezTo>
                    <a:pt x="0" y="0"/>
                    <a:pt x="101" y="152"/>
                    <a:pt x="78" y="167"/>
                  </a:cubicBezTo>
                  <a:cubicBezTo>
                    <a:pt x="73" y="174"/>
                    <a:pt x="77" y="176"/>
                    <a:pt x="89" y="176"/>
                  </a:cubicBezTo>
                  <a:cubicBezTo>
                    <a:pt x="155" y="176"/>
                    <a:pt x="443" y="76"/>
                    <a:pt x="229" y="15"/>
                  </a:cubicBezTo>
                  <a:cubicBezTo>
                    <a:pt x="190" y="5"/>
                    <a:pt x="15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15"/>
            <p:cNvSpPr/>
            <p:nvPr/>
          </p:nvSpPr>
          <p:spPr>
            <a:xfrm>
              <a:off x="6239329" y="3692365"/>
              <a:ext cx="10830" cy="3921"/>
            </a:xfrm>
            <a:custGeom>
              <a:avLst/>
              <a:gdLst/>
              <a:ahLst/>
              <a:cxnLst/>
              <a:rect l="l" t="t" r="r" b="b"/>
              <a:pathLst>
                <a:path w="348" h="126" extrusionOk="0">
                  <a:moveTo>
                    <a:pt x="210" y="1"/>
                  </a:moveTo>
                  <a:cubicBezTo>
                    <a:pt x="122" y="1"/>
                    <a:pt x="16" y="20"/>
                    <a:pt x="1" y="36"/>
                  </a:cubicBezTo>
                  <a:cubicBezTo>
                    <a:pt x="40" y="63"/>
                    <a:pt x="175" y="126"/>
                    <a:pt x="261" y="126"/>
                  </a:cubicBezTo>
                  <a:cubicBezTo>
                    <a:pt x="314" y="126"/>
                    <a:pt x="348" y="103"/>
                    <a:pt x="331" y="36"/>
                  </a:cubicBezTo>
                  <a:cubicBezTo>
                    <a:pt x="323" y="10"/>
                    <a:pt x="27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15"/>
            <p:cNvSpPr/>
            <p:nvPr/>
          </p:nvSpPr>
          <p:spPr>
            <a:xfrm>
              <a:off x="7125316" y="3817717"/>
              <a:ext cx="7749" cy="5788"/>
            </a:xfrm>
            <a:custGeom>
              <a:avLst/>
              <a:gdLst/>
              <a:ahLst/>
              <a:cxnLst/>
              <a:rect l="l" t="t" r="r" b="b"/>
              <a:pathLst>
                <a:path w="249" h="186" extrusionOk="0">
                  <a:moveTo>
                    <a:pt x="162" y="1"/>
                  </a:moveTo>
                  <a:cubicBezTo>
                    <a:pt x="93" y="1"/>
                    <a:pt x="0" y="82"/>
                    <a:pt x="7" y="138"/>
                  </a:cubicBezTo>
                  <a:cubicBezTo>
                    <a:pt x="7" y="172"/>
                    <a:pt x="28" y="185"/>
                    <a:pt x="58" y="185"/>
                  </a:cubicBezTo>
                  <a:cubicBezTo>
                    <a:pt x="129" y="185"/>
                    <a:pt x="249" y="108"/>
                    <a:pt x="230" y="58"/>
                  </a:cubicBezTo>
                  <a:cubicBezTo>
                    <a:pt x="219" y="17"/>
                    <a:pt x="193" y="1"/>
                    <a:pt x="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15"/>
            <p:cNvSpPr/>
            <p:nvPr/>
          </p:nvSpPr>
          <p:spPr>
            <a:xfrm>
              <a:off x="6239049" y="3682003"/>
              <a:ext cx="12853" cy="3641"/>
            </a:xfrm>
            <a:custGeom>
              <a:avLst/>
              <a:gdLst/>
              <a:ahLst/>
              <a:cxnLst/>
              <a:rect l="l" t="t" r="r" b="b"/>
              <a:pathLst>
                <a:path w="413" h="117" extrusionOk="0">
                  <a:moveTo>
                    <a:pt x="122" y="0"/>
                  </a:moveTo>
                  <a:cubicBezTo>
                    <a:pt x="75" y="0"/>
                    <a:pt x="31" y="9"/>
                    <a:pt x="1" y="30"/>
                  </a:cubicBezTo>
                  <a:cubicBezTo>
                    <a:pt x="75" y="70"/>
                    <a:pt x="150" y="116"/>
                    <a:pt x="232" y="116"/>
                  </a:cubicBezTo>
                  <a:cubicBezTo>
                    <a:pt x="258" y="116"/>
                    <a:pt x="285" y="112"/>
                    <a:pt x="313" y="101"/>
                  </a:cubicBezTo>
                  <a:cubicBezTo>
                    <a:pt x="412" y="68"/>
                    <a:pt x="257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15"/>
            <p:cNvSpPr/>
            <p:nvPr/>
          </p:nvSpPr>
          <p:spPr>
            <a:xfrm>
              <a:off x="6659854" y="3660810"/>
              <a:ext cx="9523" cy="4886"/>
            </a:xfrm>
            <a:custGeom>
              <a:avLst/>
              <a:gdLst/>
              <a:ahLst/>
              <a:cxnLst/>
              <a:rect l="l" t="t" r="r" b="b"/>
              <a:pathLst>
                <a:path w="306" h="157" extrusionOk="0">
                  <a:moveTo>
                    <a:pt x="93" y="0"/>
                  </a:moveTo>
                  <a:cubicBezTo>
                    <a:pt x="55" y="0"/>
                    <a:pt x="24" y="9"/>
                    <a:pt x="21" y="33"/>
                  </a:cubicBezTo>
                  <a:cubicBezTo>
                    <a:pt x="0" y="120"/>
                    <a:pt x="72" y="157"/>
                    <a:pt x="144" y="157"/>
                  </a:cubicBezTo>
                  <a:cubicBezTo>
                    <a:pt x="225" y="157"/>
                    <a:pt x="306" y="109"/>
                    <a:pt x="244" y="33"/>
                  </a:cubicBezTo>
                  <a:cubicBezTo>
                    <a:pt x="233" y="22"/>
                    <a:pt x="15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15"/>
            <p:cNvSpPr/>
            <p:nvPr/>
          </p:nvSpPr>
          <p:spPr>
            <a:xfrm>
              <a:off x="7061084" y="3646463"/>
              <a:ext cx="12853" cy="3610"/>
            </a:xfrm>
            <a:custGeom>
              <a:avLst/>
              <a:gdLst/>
              <a:ahLst/>
              <a:cxnLst/>
              <a:rect l="l" t="t" r="r" b="b"/>
              <a:pathLst>
                <a:path w="413" h="116" extrusionOk="0">
                  <a:moveTo>
                    <a:pt x="122" y="1"/>
                  </a:moveTo>
                  <a:cubicBezTo>
                    <a:pt x="75" y="1"/>
                    <a:pt x="31" y="9"/>
                    <a:pt x="1" y="30"/>
                  </a:cubicBezTo>
                  <a:cubicBezTo>
                    <a:pt x="77" y="64"/>
                    <a:pt x="153" y="115"/>
                    <a:pt x="238" y="115"/>
                  </a:cubicBezTo>
                  <a:cubicBezTo>
                    <a:pt x="262" y="115"/>
                    <a:pt x="287" y="111"/>
                    <a:pt x="313" y="101"/>
                  </a:cubicBezTo>
                  <a:cubicBezTo>
                    <a:pt x="412" y="68"/>
                    <a:pt x="25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15"/>
            <p:cNvSpPr/>
            <p:nvPr/>
          </p:nvSpPr>
          <p:spPr>
            <a:xfrm>
              <a:off x="6378124" y="3608248"/>
              <a:ext cx="14502" cy="2458"/>
            </a:xfrm>
            <a:custGeom>
              <a:avLst/>
              <a:gdLst/>
              <a:ahLst/>
              <a:cxnLst/>
              <a:rect l="l" t="t" r="r" b="b"/>
              <a:pathLst>
                <a:path w="466" h="79" extrusionOk="0">
                  <a:moveTo>
                    <a:pt x="331" y="0"/>
                  </a:moveTo>
                  <a:cubicBezTo>
                    <a:pt x="186" y="0"/>
                    <a:pt x="1" y="32"/>
                    <a:pt x="46" y="44"/>
                  </a:cubicBezTo>
                  <a:cubicBezTo>
                    <a:pt x="124" y="65"/>
                    <a:pt x="188" y="78"/>
                    <a:pt x="248" y="78"/>
                  </a:cubicBezTo>
                  <a:cubicBezTo>
                    <a:pt x="318" y="78"/>
                    <a:pt x="384" y="61"/>
                    <a:pt x="465" y="18"/>
                  </a:cubicBezTo>
                  <a:cubicBezTo>
                    <a:pt x="437" y="5"/>
                    <a:pt x="38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15"/>
            <p:cNvSpPr/>
            <p:nvPr/>
          </p:nvSpPr>
          <p:spPr>
            <a:xfrm>
              <a:off x="6392346" y="3544639"/>
              <a:ext cx="10830" cy="3454"/>
            </a:xfrm>
            <a:custGeom>
              <a:avLst/>
              <a:gdLst/>
              <a:ahLst/>
              <a:cxnLst/>
              <a:rect l="l" t="t" r="r" b="b"/>
              <a:pathLst>
                <a:path w="348" h="111" extrusionOk="0">
                  <a:moveTo>
                    <a:pt x="193" y="0"/>
                  </a:moveTo>
                  <a:cubicBezTo>
                    <a:pt x="150" y="0"/>
                    <a:pt x="106" y="18"/>
                    <a:pt x="62" y="54"/>
                  </a:cubicBezTo>
                  <a:cubicBezTo>
                    <a:pt x="1" y="87"/>
                    <a:pt x="87" y="110"/>
                    <a:pt x="184" y="110"/>
                  </a:cubicBezTo>
                  <a:cubicBezTo>
                    <a:pt x="245" y="110"/>
                    <a:pt x="310" y="102"/>
                    <a:pt x="347" y="81"/>
                  </a:cubicBezTo>
                  <a:cubicBezTo>
                    <a:pt x="298" y="27"/>
                    <a:pt x="246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15"/>
            <p:cNvSpPr/>
            <p:nvPr/>
          </p:nvSpPr>
          <p:spPr>
            <a:xfrm>
              <a:off x="5842891" y="4311062"/>
              <a:ext cx="10581" cy="3890"/>
            </a:xfrm>
            <a:custGeom>
              <a:avLst/>
              <a:gdLst/>
              <a:ahLst/>
              <a:cxnLst/>
              <a:rect l="l" t="t" r="r" b="b"/>
              <a:pathLst>
                <a:path w="340" h="125" extrusionOk="0">
                  <a:moveTo>
                    <a:pt x="85" y="1"/>
                  </a:moveTo>
                  <a:cubicBezTo>
                    <a:pt x="37" y="1"/>
                    <a:pt x="0" y="21"/>
                    <a:pt x="0" y="84"/>
                  </a:cubicBezTo>
                  <a:cubicBezTo>
                    <a:pt x="36" y="111"/>
                    <a:pt x="105" y="124"/>
                    <a:pt x="173" y="124"/>
                  </a:cubicBezTo>
                  <a:cubicBezTo>
                    <a:pt x="241" y="124"/>
                    <a:pt x="308" y="111"/>
                    <a:pt x="339" y="84"/>
                  </a:cubicBezTo>
                  <a:cubicBezTo>
                    <a:pt x="310" y="72"/>
                    <a:pt x="176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15"/>
            <p:cNvSpPr/>
            <p:nvPr/>
          </p:nvSpPr>
          <p:spPr>
            <a:xfrm>
              <a:off x="5504181" y="3440885"/>
              <a:ext cx="10892" cy="2334"/>
            </a:xfrm>
            <a:custGeom>
              <a:avLst/>
              <a:gdLst/>
              <a:ahLst/>
              <a:cxnLst/>
              <a:rect l="l" t="t" r="r" b="b"/>
              <a:pathLst>
                <a:path w="350" h="75" extrusionOk="0">
                  <a:moveTo>
                    <a:pt x="307" y="1"/>
                  </a:moveTo>
                  <a:cubicBezTo>
                    <a:pt x="236" y="1"/>
                    <a:pt x="47" y="47"/>
                    <a:pt x="1" y="70"/>
                  </a:cubicBezTo>
                  <a:cubicBezTo>
                    <a:pt x="5" y="70"/>
                    <a:pt x="56" y="74"/>
                    <a:pt x="116" y="74"/>
                  </a:cubicBezTo>
                  <a:cubicBezTo>
                    <a:pt x="175" y="74"/>
                    <a:pt x="242" y="70"/>
                    <a:pt x="277" y="52"/>
                  </a:cubicBezTo>
                  <a:cubicBezTo>
                    <a:pt x="349" y="14"/>
                    <a:pt x="345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15"/>
            <p:cNvSpPr/>
            <p:nvPr/>
          </p:nvSpPr>
          <p:spPr>
            <a:xfrm>
              <a:off x="7071353" y="3524224"/>
              <a:ext cx="12759" cy="3797"/>
            </a:xfrm>
            <a:custGeom>
              <a:avLst/>
              <a:gdLst/>
              <a:ahLst/>
              <a:cxnLst/>
              <a:rect l="l" t="t" r="r" b="b"/>
              <a:pathLst>
                <a:path w="410" h="122" extrusionOk="0">
                  <a:moveTo>
                    <a:pt x="197" y="1"/>
                  </a:moveTo>
                  <a:cubicBezTo>
                    <a:pt x="122" y="1"/>
                    <a:pt x="34" y="9"/>
                    <a:pt x="19" y="50"/>
                  </a:cubicBezTo>
                  <a:cubicBezTo>
                    <a:pt x="0" y="103"/>
                    <a:pt x="48" y="122"/>
                    <a:pt x="111" y="122"/>
                  </a:cubicBezTo>
                  <a:cubicBezTo>
                    <a:pt x="232" y="122"/>
                    <a:pt x="409" y="52"/>
                    <a:pt x="304" y="6"/>
                  </a:cubicBezTo>
                  <a:cubicBezTo>
                    <a:pt x="300" y="6"/>
                    <a:pt x="252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15"/>
            <p:cNvSpPr/>
            <p:nvPr/>
          </p:nvSpPr>
          <p:spPr>
            <a:xfrm>
              <a:off x="6310843" y="3519432"/>
              <a:ext cx="10923" cy="3423"/>
            </a:xfrm>
            <a:custGeom>
              <a:avLst/>
              <a:gdLst/>
              <a:ahLst/>
              <a:cxnLst/>
              <a:rect l="l" t="t" r="r" b="b"/>
              <a:pathLst>
                <a:path w="351" h="110" extrusionOk="0">
                  <a:moveTo>
                    <a:pt x="107" y="1"/>
                  </a:moveTo>
                  <a:cubicBezTo>
                    <a:pt x="51" y="1"/>
                    <a:pt x="4" y="13"/>
                    <a:pt x="4" y="44"/>
                  </a:cubicBezTo>
                  <a:cubicBezTo>
                    <a:pt x="1" y="94"/>
                    <a:pt x="44" y="110"/>
                    <a:pt x="97" y="110"/>
                  </a:cubicBezTo>
                  <a:cubicBezTo>
                    <a:pt x="175" y="110"/>
                    <a:pt x="275" y="76"/>
                    <a:pt x="281" y="70"/>
                  </a:cubicBezTo>
                  <a:cubicBezTo>
                    <a:pt x="351" y="41"/>
                    <a:pt x="21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15"/>
            <p:cNvSpPr/>
            <p:nvPr/>
          </p:nvSpPr>
          <p:spPr>
            <a:xfrm>
              <a:off x="6344701" y="3493446"/>
              <a:ext cx="8714" cy="4948"/>
            </a:xfrm>
            <a:custGeom>
              <a:avLst/>
              <a:gdLst/>
              <a:ahLst/>
              <a:cxnLst/>
              <a:rect l="l" t="t" r="r" b="b"/>
              <a:pathLst>
                <a:path w="280" h="159" extrusionOk="0">
                  <a:moveTo>
                    <a:pt x="119" y="1"/>
                  </a:moveTo>
                  <a:cubicBezTo>
                    <a:pt x="100" y="1"/>
                    <a:pt x="82" y="7"/>
                    <a:pt x="67" y="22"/>
                  </a:cubicBezTo>
                  <a:cubicBezTo>
                    <a:pt x="1" y="81"/>
                    <a:pt x="147" y="158"/>
                    <a:pt x="231" y="158"/>
                  </a:cubicBezTo>
                  <a:cubicBezTo>
                    <a:pt x="248" y="158"/>
                    <a:pt x="263" y="155"/>
                    <a:pt x="272" y="147"/>
                  </a:cubicBezTo>
                  <a:cubicBezTo>
                    <a:pt x="279" y="91"/>
                    <a:pt x="19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15"/>
            <p:cNvSpPr/>
            <p:nvPr/>
          </p:nvSpPr>
          <p:spPr>
            <a:xfrm>
              <a:off x="7322616" y="3327546"/>
              <a:ext cx="591" cy="311"/>
            </a:xfrm>
            <a:custGeom>
              <a:avLst/>
              <a:gdLst/>
              <a:ahLst/>
              <a:cxnLst/>
              <a:rect l="l" t="t" r="r" b="b"/>
              <a:pathLst>
                <a:path w="19" h="10" extrusionOk="0">
                  <a:moveTo>
                    <a:pt x="1" y="1"/>
                  </a:moveTo>
                  <a:cubicBezTo>
                    <a:pt x="9" y="10"/>
                    <a:pt x="9" y="10"/>
                    <a:pt x="18" y="10"/>
                  </a:cubicBezTo>
                  <a:cubicBezTo>
                    <a:pt x="18" y="10"/>
                    <a:pt x="18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15"/>
            <p:cNvSpPr/>
            <p:nvPr/>
          </p:nvSpPr>
          <p:spPr>
            <a:xfrm>
              <a:off x="7356195" y="3362276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7" y="1"/>
                  </a:moveTo>
                  <a:cubicBezTo>
                    <a:pt x="88" y="1"/>
                    <a:pt x="47" y="21"/>
                    <a:pt x="1" y="62"/>
                  </a:cubicBezTo>
                  <a:cubicBezTo>
                    <a:pt x="36" y="97"/>
                    <a:pt x="72" y="115"/>
                    <a:pt x="110" y="115"/>
                  </a:cubicBezTo>
                  <a:cubicBezTo>
                    <a:pt x="150" y="115"/>
                    <a:pt x="192" y="95"/>
                    <a:pt x="233" y="53"/>
                  </a:cubicBezTo>
                  <a:cubicBezTo>
                    <a:pt x="198" y="19"/>
                    <a:pt x="164" y="1"/>
                    <a:pt x="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15"/>
            <p:cNvSpPr/>
            <p:nvPr/>
          </p:nvSpPr>
          <p:spPr>
            <a:xfrm>
              <a:off x="6692405" y="4237463"/>
              <a:ext cx="8247" cy="4170"/>
            </a:xfrm>
            <a:custGeom>
              <a:avLst/>
              <a:gdLst/>
              <a:ahLst/>
              <a:cxnLst/>
              <a:rect l="l" t="t" r="r" b="b"/>
              <a:pathLst>
                <a:path w="265" h="134" extrusionOk="0">
                  <a:moveTo>
                    <a:pt x="53" y="0"/>
                  </a:moveTo>
                  <a:cubicBezTo>
                    <a:pt x="37" y="0"/>
                    <a:pt x="19" y="4"/>
                    <a:pt x="1" y="14"/>
                  </a:cubicBezTo>
                  <a:cubicBezTo>
                    <a:pt x="1" y="104"/>
                    <a:pt x="68" y="134"/>
                    <a:pt x="130" y="134"/>
                  </a:cubicBezTo>
                  <a:cubicBezTo>
                    <a:pt x="202" y="134"/>
                    <a:pt x="265" y="92"/>
                    <a:pt x="197" y="58"/>
                  </a:cubicBezTo>
                  <a:cubicBezTo>
                    <a:pt x="144" y="32"/>
                    <a:pt x="101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15"/>
            <p:cNvSpPr/>
            <p:nvPr/>
          </p:nvSpPr>
          <p:spPr>
            <a:xfrm>
              <a:off x="6535280" y="3942819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3" y="1"/>
                  </a:moveTo>
                  <a:cubicBezTo>
                    <a:pt x="85" y="1"/>
                    <a:pt x="45" y="21"/>
                    <a:pt x="0" y="61"/>
                  </a:cubicBezTo>
                  <a:cubicBezTo>
                    <a:pt x="36" y="97"/>
                    <a:pt x="74" y="115"/>
                    <a:pt x="113" y="115"/>
                  </a:cubicBezTo>
                  <a:cubicBezTo>
                    <a:pt x="152" y="115"/>
                    <a:pt x="192" y="97"/>
                    <a:pt x="232" y="61"/>
                  </a:cubicBezTo>
                  <a:cubicBezTo>
                    <a:pt x="197" y="21"/>
                    <a:pt x="161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15"/>
            <p:cNvSpPr/>
            <p:nvPr/>
          </p:nvSpPr>
          <p:spPr>
            <a:xfrm>
              <a:off x="6469773" y="3808817"/>
              <a:ext cx="10363" cy="3672"/>
            </a:xfrm>
            <a:custGeom>
              <a:avLst/>
              <a:gdLst/>
              <a:ahLst/>
              <a:cxnLst/>
              <a:rect l="l" t="t" r="r" b="b"/>
              <a:pathLst>
                <a:path w="333" h="118" extrusionOk="0">
                  <a:moveTo>
                    <a:pt x="279" y="1"/>
                  </a:moveTo>
                  <a:cubicBezTo>
                    <a:pt x="195" y="1"/>
                    <a:pt x="35" y="86"/>
                    <a:pt x="4" y="86"/>
                  </a:cubicBezTo>
                  <a:cubicBezTo>
                    <a:pt x="2" y="86"/>
                    <a:pt x="1" y="86"/>
                    <a:pt x="0" y="85"/>
                  </a:cubicBezTo>
                  <a:lnTo>
                    <a:pt x="0" y="85"/>
                  </a:lnTo>
                  <a:cubicBezTo>
                    <a:pt x="20" y="105"/>
                    <a:pt x="87" y="118"/>
                    <a:pt x="155" y="118"/>
                  </a:cubicBezTo>
                  <a:cubicBezTo>
                    <a:pt x="239" y="118"/>
                    <a:pt x="325" y="98"/>
                    <a:pt x="330" y="49"/>
                  </a:cubicBezTo>
                  <a:cubicBezTo>
                    <a:pt x="333" y="14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15"/>
            <p:cNvSpPr/>
            <p:nvPr/>
          </p:nvSpPr>
          <p:spPr>
            <a:xfrm>
              <a:off x="6431713" y="3736774"/>
              <a:ext cx="8091" cy="5135"/>
            </a:xfrm>
            <a:custGeom>
              <a:avLst/>
              <a:gdLst/>
              <a:ahLst/>
              <a:cxnLst/>
              <a:rect l="l" t="t" r="r" b="b"/>
              <a:pathLst>
                <a:path w="260" h="165" extrusionOk="0">
                  <a:moveTo>
                    <a:pt x="179" y="0"/>
                  </a:moveTo>
                  <a:cubicBezTo>
                    <a:pt x="144" y="18"/>
                    <a:pt x="1" y="63"/>
                    <a:pt x="1" y="107"/>
                  </a:cubicBezTo>
                  <a:cubicBezTo>
                    <a:pt x="1" y="150"/>
                    <a:pt x="20" y="165"/>
                    <a:pt x="46" y="165"/>
                  </a:cubicBezTo>
                  <a:cubicBezTo>
                    <a:pt x="95" y="165"/>
                    <a:pt x="168" y="113"/>
                    <a:pt x="179" y="107"/>
                  </a:cubicBezTo>
                  <a:cubicBezTo>
                    <a:pt x="260" y="72"/>
                    <a:pt x="260" y="36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15"/>
            <p:cNvSpPr/>
            <p:nvPr/>
          </p:nvSpPr>
          <p:spPr>
            <a:xfrm>
              <a:off x="6731959" y="3703164"/>
              <a:ext cx="9896" cy="3703"/>
            </a:xfrm>
            <a:custGeom>
              <a:avLst/>
              <a:gdLst/>
              <a:ahLst/>
              <a:cxnLst/>
              <a:rect l="l" t="t" r="r" b="b"/>
              <a:pathLst>
                <a:path w="318" h="119" extrusionOk="0">
                  <a:moveTo>
                    <a:pt x="166" y="1"/>
                  </a:moveTo>
                  <a:cubicBezTo>
                    <a:pt x="113" y="1"/>
                    <a:pt x="59" y="1"/>
                    <a:pt x="14" y="19"/>
                  </a:cubicBezTo>
                  <a:cubicBezTo>
                    <a:pt x="0" y="26"/>
                    <a:pt x="152" y="119"/>
                    <a:pt x="254" y="119"/>
                  </a:cubicBezTo>
                  <a:cubicBezTo>
                    <a:pt x="279" y="119"/>
                    <a:pt x="302" y="113"/>
                    <a:pt x="318" y="99"/>
                  </a:cubicBezTo>
                  <a:cubicBezTo>
                    <a:pt x="282" y="54"/>
                    <a:pt x="228" y="19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15"/>
            <p:cNvSpPr/>
            <p:nvPr/>
          </p:nvSpPr>
          <p:spPr>
            <a:xfrm>
              <a:off x="6539170" y="3518125"/>
              <a:ext cx="6971" cy="3392"/>
            </a:xfrm>
            <a:custGeom>
              <a:avLst/>
              <a:gdLst/>
              <a:ahLst/>
              <a:cxnLst/>
              <a:rect l="l" t="t" r="r" b="b"/>
              <a:pathLst>
                <a:path w="224" h="109" extrusionOk="0">
                  <a:moveTo>
                    <a:pt x="119" y="0"/>
                  </a:moveTo>
                  <a:cubicBezTo>
                    <a:pt x="76" y="0"/>
                    <a:pt x="35" y="23"/>
                    <a:pt x="0" y="68"/>
                  </a:cubicBezTo>
                  <a:cubicBezTo>
                    <a:pt x="35" y="95"/>
                    <a:pt x="69" y="109"/>
                    <a:pt x="101" y="109"/>
                  </a:cubicBezTo>
                  <a:cubicBezTo>
                    <a:pt x="143" y="109"/>
                    <a:pt x="183" y="86"/>
                    <a:pt x="223" y="41"/>
                  </a:cubicBezTo>
                  <a:cubicBezTo>
                    <a:pt x="188" y="14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15"/>
            <p:cNvSpPr/>
            <p:nvPr/>
          </p:nvSpPr>
          <p:spPr>
            <a:xfrm>
              <a:off x="7026105" y="3515324"/>
              <a:ext cx="7718" cy="2427"/>
            </a:xfrm>
            <a:custGeom>
              <a:avLst/>
              <a:gdLst/>
              <a:ahLst/>
              <a:cxnLst/>
              <a:rect l="l" t="t" r="r" b="b"/>
              <a:pathLst>
                <a:path w="248" h="78" extrusionOk="0">
                  <a:moveTo>
                    <a:pt x="176" y="1"/>
                  </a:moveTo>
                  <a:cubicBezTo>
                    <a:pt x="120" y="1"/>
                    <a:pt x="28" y="19"/>
                    <a:pt x="1" y="33"/>
                  </a:cubicBezTo>
                  <a:cubicBezTo>
                    <a:pt x="31" y="63"/>
                    <a:pt x="62" y="77"/>
                    <a:pt x="98" y="77"/>
                  </a:cubicBezTo>
                  <a:cubicBezTo>
                    <a:pt x="115" y="77"/>
                    <a:pt x="133" y="74"/>
                    <a:pt x="153" y="69"/>
                  </a:cubicBezTo>
                  <a:cubicBezTo>
                    <a:pt x="247" y="17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15"/>
            <p:cNvSpPr/>
            <p:nvPr/>
          </p:nvSpPr>
          <p:spPr>
            <a:xfrm>
              <a:off x="6870847" y="3678984"/>
              <a:ext cx="7531" cy="3143"/>
            </a:xfrm>
            <a:custGeom>
              <a:avLst/>
              <a:gdLst/>
              <a:ahLst/>
              <a:cxnLst/>
              <a:rect l="l" t="t" r="r" b="b"/>
              <a:pathLst>
                <a:path w="242" h="101" extrusionOk="0">
                  <a:moveTo>
                    <a:pt x="48" y="1"/>
                  </a:moveTo>
                  <a:cubicBezTo>
                    <a:pt x="19" y="1"/>
                    <a:pt x="0" y="13"/>
                    <a:pt x="3" y="46"/>
                  </a:cubicBezTo>
                  <a:cubicBezTo>
                    <a:pt x="45" y="83"/>
                    <a:pt x="89" y="101"/>
                    <a:pt x="135" y="101"/>
                  </a:cubicBezTo>
                  <a:cubicBezTo>
                    <a:pt x="168" y="101"/>
                    <a:pt x="201" y="92"/>
                    <a:pt x="235" y="73"/>
                  </a:cubicBezTo>
                  <a:cubicBezTo>
                    <a:pt x="241" y="73"/>
                    <a:pt x="117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15"/>
            <p:cNvSpPr/>
            <p:nvPr/>
          </p:nvSpPr>
          <p:spPr>
            <a:xfrm>
              <a:off x="6567365" y="3678393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3" y="1"/>
                  </a:moveTo>
                  <a:cubicBezTo>
                    <a:pt x="58" y="1"/>
                    <a:pt x="0" y="18"/>
                    <a:pt x="4" y="65"/>
                  </a:cubicBezTo>
                  <a:cubicBezTo>
                    <a:pt x="27" y="105"/>
                    <a:pt x="53" y="125"/>
                    <a:pt x="82" y="125"/>
                  </a:cubicBezTo>
                  <a:cubicBezTo>
                    <a:pt x="111" y="125"/>
                    <a:pt x="143" y="105"/>
                    <a:pt x="174" y="65"/>
                  </a:cubicBezTo>
                  <a:cubicBezTo>
                    <a:pt x="249" y="30"/>
                    <a:pt x="183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15"/>
            <p:cNvSpPr/>
            <p:nvPr/>
          </p:nvSpPr>
          <p:spPr>
            <a:xfrm>
              <a:off x="6691596" y="4136946"/>
              <a:ext cx="5259" cy="4792"/>
            </a:xfrm>
            <a:custGeom>
              <a:avLst/>
              <a:gdLst/>
              <a:ahLst/>
              <a:cxnLst/>
              <a:rect l="l" t="t" r="r" b="b"/>
              <a:pathLst>
                <a:path w="169" h="154" extrusionOk="0">
                  <a:moveTo>
                    <a:pt x="78" y="0"/>
                  </a:moveTo>
                  <a:cubicBezTo>
                    <a:pt x="1" y="0"/>
                    <a:pt x="6" y="132"/>
                    <a:pt x="62" y="148"/>
                  </a:cubicBezTo>
                  <a:cubicBezTo>
                    <a:pt x="73" y="152"/>
                    <a:pt x="83" y="153"/>
                    <a:pt x="91" y="153"/>
                  </a:cubicBezTo>
                  <a:cubicBezTo>
                    <a:pt x="169" y="153"/>
                    <a:pt x="163" y="21"/>
                    <a:pt x="107" y="5"/>
                  </a:cubicBezTo>
                  <a:cubicBezTo>
                    <a:pt x="96" y="2"/>
                    <a:pt x="87" y="0"/>
                    <a:pt x="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15"/>
            <p:cNvSpPr/>
            <p:nvPr/>
          </p:nvSpPr>
          <p:spPr>
            <a:xfrm>
              <a:off x="7342907" y="4265129"/>
              <a:ext cx="8900" cy="3579"/>
            </a:xfrm>
            <a:custGeom>
              <a:avLst/>
              <a:gdLst/>
              <a:ahLst/>
              <a:cxnLst/>
              <a:rect l="l" t="t" r="r" b="b"/>
              <a:pathLst>
                <a:path w="286" h="115" extrusionOk="0">
                  <a:moveTo>
                    <a:pt x="251" y="0"/>
                  </a:moveTo>
                  <a:cubicBezTo>
                    <a:pt x="175" y="0"/>
                    <a:pt x="1" y="93"/>
                    <a:pt x="16" y="93"/>
                  </a:cubicBezTo>
                  <a:cubicBezTo>
                    <a:pt x="19" y="93"/>
                    <a:pt x="30" y="89"/>
                    <a:pt x="53" y="79"/>
                  </a:cubicBezTo>
                  <a:cubicBezTo>
                    <a:pt x="109" y="101"/>
                    <a:pt x="156" y="114"/>
                    <a:pt x="194" y="114"/>
                  </a:cubicBezTo>
                  <a:cubicBezTo>
                    <a:pt x="247" y="114"/>
                    <a:pt x="280" y="88"/>
                    <a:pt x="285" y="26"/>
                  </a:cubicBezTo>
                  <a:cubicBezTo>
                    <a:pt x="285" y="7"/>
                    <a:pt x="27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15"/>
            <p:cNvSpPr/>
            <p:nvPr/>
          </p:nvSpPr>
          <p:spPr>
            <a:xfrm>
              <a:off x="6142453" y="3650540"/>
              <a:ext cx="8434" cy="3610"/>
            </a:xfrm>
            <a:custGeom>
              <a:avLst/>
              <a:gdLst/>
              <a:ahLst/>
              <a:cxnLst/>
              <a:rect l="l" t="t" r="r" b="b"/>
              <a:pathLst>
                <a:path w="271" h="116" extrusionOk="0">
                  <a:moveTo>
                    <a:pt x="72" y="1"/>
                  </a:moveTo>
                  <a:cubicBezTo>
                    <a:pt x="34" y="1"/>
                    <a:pt x="3" y="14"/>
                    <a:pt x="0" y="50"/>
                  </a:cubicBezTo>
                  <a:cubicBezTo>
                    <a:pt x="31" y="94"/>
                    <a:pt x="67" y="116"/>
                    <a:pt x="113" y="116"/>
                  </a:cubicBezTo>
                  <a:cubicBezTo>
                    <a:pt x="133" y="116"/>
                    <a:pt x="154" y="112"/>
                    <a:pt x="179" y="104"/>
                  </a:cubicBezTo>
                  <a:cubicBezTo>
                    <a:pt x="271" y="67"/>
                    <a:pt x="156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15"/>
            <p:cNvSpPr/>
            <p:nvPr/>
          </p:nvSpPr>
          <p:spPr>
            <a:xfrm>
              <a:off x="6286351" y="3366695"/>
              <a:ext cx="9678" cy="3361"/>
            </a:xfrm>
            <a:custGeom>
              <a:avLst/>
              <a:gdLst/>
              <a:ahLst/>
              <a:cxnLst/>
              <a:rect l="l" t="t" r="r" b="b"/>
              <a:pathLst>
                <a:path w="311" h="10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0" y="79"/>
                    <a:pt x="109" y="108"/>
                    <a:pt x="203" y="108"/>
                  </a:cubicBezTo>
                  <a:cubicBezTo>
                    <a:pt x="259" y="108"/>
                    <a:pt x="311" y="97"/>
                    <a:pt x="301" y="81"/>
                  </a:cubicBezTo>
                  <a:cubicBezTo>
                    <a:pt x="247" y="54"/>
                    <a:pt x="194" y="27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15"/>
            <p:cNvSpPr/>
            <p:nvPr/>
          </p:nvSpPr>
          <p:spPr>
            <a:xfrm>
              <a:off x="7206010" y="3763101"/>
              <a:ext cx="6971" cy="3236"/>
            </a:xfrm>
            <a:custGeom>
              <a:avLst/>
              <a:gdLst/>
              <a:ahLst/>
              <a:cxnLst/>
              <a:rect l="l" t="t" r="r" b="b"/>
              <a:pathLst>
                <a:path w="224" h="104" extrusionOk="0">
                  <a:moveTo>
                    <a:pt x="131" y="1"/>
                  </a:moveTo>
                  <a:cubicBezTo>
                    <a:pt x="87" y="1"/>
                    <a:pt x="42" y="19"/>
                    <a:pt x="1" y="55"/>
                  </a:cubicBezTo>
                  <a:cubicBezTo>
                    <a:pt x="17" y="87"/>
                    <a:pt x="36" y="103"/>
                    <a:pt x="60" y="103"/>
                  </a:cubicBezTo>
                  <a:cubicBezTo>
                    <a:pt x="77" y="103"/>
                    <a:pt x="95" y="96"/>
                    <a:pt x="117" y="82"/>
                  </a:cubicBezTo>
                  <a:cubicBezTo>
                    <a:pt x="152" y="64"/>
                    <a:pt x="188" y="46"/>
                    <a:pt x="224" y="28"/>
                  </a:cubicBezTo>
                  <a:cubicBezTo>
                    <a:pt x="194" y="10"/>
                    <a:pt x="163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15"/>
            <p:cNvSpPr/>
            <p:nvPr/>
          </p:nvSpPr>
          <p:spPr>
            <a:xfrm>
              <a:off x="5337223" y="3331311"/>
              <a:ext cx="9647" cy="3205"/>
            </a:xfrm>
            <a:custGeom>
              <a:avLst/>
              <a:gdLst/>
              <a:ahLst/>
              <a:cxnLst/>
              <a:rect l="l" t="t" r="r" b="b"/>
              <a:pathLst>
                <a:path w="310" h="103" extrusionOk="0">
                  <a:moveTo>
                    <a:pt x="110" y="1"/>
                  </a:moveTo>
                  <a:cubicBezTo>
                    <a:pt x="46" y="1"/>
                    <a:pt x="1" y="22"/>
                    <a:pt x="67" y="76"/>
                  </a:cubicBezTo>
                  <a:cubicBezTo>
                    <a:pt x="102" y="94"/>
                    <a:pt x="136" y="103"/>
                    <a:pt x="167" y="103"/>
                  </a:cubicBezTo>
                  <a:cubicBezTo>
                    <a:pt x="198" y="103"/>
                    <a:pt x="227" y="94"/>
                    <a:pt x="254" y="76"/>
                  </a:cubicBezTo>
                  <a:cubicBezTo>
                    <a:pt x="309" y="36"/>
                    <a:pt x="194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15"/>
            <p:cNvSpPr/>
            <p:nvPr/>
          </p:nvSpPr>
          <p:spPr>
            <a:xfrm>
              <a:off x="6303094" y="3344164"/>
              <a:ext cx="7624" cy="3112"/>
            </a:xfrm>
            <a:custGeom>
              <a:avLst/>
              <a:gdLst/>
              <a:ahLst/>
              <a:cxnLst/>
              <a:rect l="l" t="t" r="r" b="b"/>
              <a:pathLst>
                <a:path w="245" h="100" extrusionOk="0">
                  <a:moveTo>
                    <a:pt x="51" y="1"/>
                  </a:moveTo>
                  <a:cubicBezTo>
                    <a:pt x="21" y="1"/>
                    <a:pt x="1" y="13"/>
                    <a:pt x="3" y="47"/>
                  </a:cubicBezTo>
                  <a:cubicBezTo>
                    <a:pt x="48" y="81"/>
                    <a:pt x="93" y="99"/>
                    <a:pt x="138" y="99"/>
                  </a:cubicBezTo>
                  <a:cubicBezTo>
                    <a:pt x="173" y="99"/>
                    <a:pt x="208" y="88"/>
                    <a:pt x="244" y="65"/>
                  </a:cubicBezTo>
                  <a:lnTo>
                    <a:pt x="244" y="65"/>
                  </a:lnTo>
                  <a:cubicBezTo>
                    <a:pt x="244" y="65"/>
                    <a:pt x="244" y="65"/>
                    <a:pt x="244" y="65"/>
                  </a:cubicBezTo>
                  <a:cubicBezTo>
                    <a:pt x="245" y="65"/>
                    <a:pt x="245" y="65"/>
                    <a:pt x="244" y="64"/>
                  </a:cubicBezTo>
                  <a:cubicBezTo>
                    <a:pt x="244" y="64"/>
                    <a:pt x="244" y="65"/>
                    <a:pt x="244" y="65"/>
                  </a:cubicBezTo>
                  <a:lnTo>
                    <a:pt x="244" y="65"/>
                  </a:lnTo>
                  <a:cubicBezTo>
                    <a:pt x="234" y="62"/>
                    <a:pt x="118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15"/>
            <p:cNvSpPr/>
            <p:nvPr/>
          </p:nvSpPr>
          <p:spPr>
            <a:xfrm>
              <a:off x="6421163" y="3802312"/>
              <a:ext cx="9118" cy="3610"/>
            </a:xfrm>
            <a:custGeom>
              <a:avLst/>
              <a:gdLst/>
              <a:ahLst/>
              <a:cxnLst/>
              <a:rect l="l" t="t" r="r" b="b"/>
              <a:pathLst>
                <a:path w="293" h="116" extrusionOk="0">
                  <a:moveTo>
                    <a:pt x="90" y="1"/>
                  </a:moveTo>
                  <a:cubicBezTo>
                    <a:pt x="45" y="1"/>
                    <a:pt x="4" y="11"/>
                    <a:pt x="1" y="35"/>
                  </a:cubicBezTo>
                  <a:cubicBezTo>
                    <a:pt x="46" y="71"/>
                    <a:pt x="99" y="98"/>
                    <a:pt x="161" y="116"/>
                  </a:cubicBezTo>
                  <a:cubicBezTo>
                    <a:pt x="292" y="44"/>
                    <a:pt x="18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15"/>
            <p:cNvSpPr/>
            <p:nvPr/>
          </p:nvSpPr>
          <p:spPr>
            <a:xfrm>
              <a:off x="6971987" y="4175566"/>
              <a:ext cx="7251" cy="3828"/>
            </a:xfrm>
            <a:custGeom>
              <a:avLst/>
              <a:gdLst/>
              <a:ahLst/>
              <a:cxnLst/>
              <a:rect l="l" t="t" r="r" b="b"/>
              <a:pathLst>
                <a:path w="233" h="123" extrusionOk="0">
                  <a:moveTo>
                    <a:pt x="172" y="0"/>
                  </a:moveTo>
                  <a:cubicBezTo>
                    <a:pt x="166" y="0"/>
                    <a:pt x="159" y="1"/>
                    <a:pt x="152" y="4"/>
                  </a:cubicBezTo>
                  <a:cubicBezTo>
                    <a:pt x="98" y="31"/>
                    <a:pt x="45" y="58"/>
                    <a:pt x="0" y="85"/>
                  </a:cubicBezTo>
                  <a:cubicBezTo>
                    <a:pt x="42" y="109"/>
                    <a:pt x="81" y="123"/>
                    <a:pt x="118" y="123"/>
                  </a:cubicBezTo>
                  <a:cubicBezTo>
                    <a:pt x="160" y="123"/>
                    <a:pt x="199" y="105"/>
                    <a:pt x="232" y="67"/>
                  </a:cubicBezTo>
                  <a:cubicBezTo>
                    <a:pt x="232" y="37"/>
                    <a:pt x="207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15"/>
            <p:cNvSpPr/>
            <p:nvPr/>
          </p:nvSpPr>
          <p:spPr>
            <a:xfrm>
              <a:off x="6438777" y="3948452"/>
              <a:ext cx="7811" cy="3268"/>
            </a:xfrm>
            <a:custGeom>
              <a:avLst/>
              <a:gdLst/>
              <a:ahLst/>
              <a:cxnLst/>
              <a:rect l="l" t="t" r="r" b="b"/>
              <a:pathLst>
                <a:path w="251" h="105" extrusionOk="0">
                  <a:moveTo>
                    <a:pt x="49" y="0"/>
                  </a:moveTo>
                  <a:cubicBezTo>
                    <a:pt x="20" y="0"/>
                    <a:pt x="1" y="13"/>
                    <a:pt x="6" y="50"/>
                  </a:cubicBezTo>
                  <a:cubicBezTo>
                    <a:pt x="47" y="86"/>
                    <a:pt x="92" y="104"/>
                    <a:pt x="138" y="104"/>
                  </a:cubicBezTo>
                  <a:cubicBezTo>
                    <a:pt x="171" y="104"/>
                    <a:pt x="204" y="95"/>
                    <a:pt x="238" y="76"/>
                  </a:cubicBezTo>
                  <a:cubicBezTo>
                    <a:pt x="250" y="76"/>
                    <a:pt x="12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15"/>
            <p:cNvSpPr/>
            <p:nvPr/>
          </p:nvSpPr>
          <p:spPr>
            <a:xfrm>
              <a:off x="7036032" y="3519401"/>
              <a:ext cx="7531" cy="3361"/>
            </a:xfrm>
            <a:custGeom>
              <a:avLst/>
              <a:gdLst/>
              <a:ahLst/>
              <a:cxnLst/>
              <a:rect l="l" t="t" r="r" b="b"/>
              <a:pathLst>
                <a:path w="242" h="108" extrusionOk="0">
                  <a:moveTo>
                    <a:pt x="44" y="1"/>
                  </a:moveTo>
                  <a:cubicBezTo>
                    <a:pt x="18" y="1"/>
                    <a:pt x="1" y="13"/>
                    <a:pt x="3" y="45"/>
                  </a:cubicBezTo>
                  <a:cubicBezTo>
                    <a:pt x="51" y="87"/>
                    <a:pt x="96" y="108"/>
                    <a:pt x="141" y="108"/>
                  </a:cubicBezTo>
                  <a:cubicBezTo>
                    <a:pt x="172" y="108"/>
                    <a:pt x="203" y="98"/>
                    <a:pt x="235" y="80"/>
                  </a:cubicBezTo>
                  <a:cubicBezTo>
                    <a:pt x="241" y="80"/>
                    <a:pt x="112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15"/>
            <p:cNvSpPr/>
            <p:nvPr/>
          </p:nvSpPr>
          <p:spPr>
            <a:xfrm>
              <a:off x="5323717" y="3652625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101" y="0"/>
                  </a:moveTo>
                  <a:cubicBezTo>
                    <a:pt x="68" y="0"/>
                    <a:pt x="35" y="9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" y="28"/>
                    <a:pt x="1" y="28"/>
                  </a:cubicBezTo>
                  <a:lnTo>
                    <a:pt x="1" y="28"/>
                  </a:lnTo>
                  <a:cubicBezTo>
                    <a:pt x="11" y="31"/>
                    <a:pt x="130" y="102"/>
                    <a:pt x="194" y="102"/>
                  </a:cubicBezTo>
                  <a:cubicBezTo>
                    <a:pt x="221" y="102"/>
                    <a:pt x="238" y="90"/>
                    <a:pt x="233" y="55"/>
                  </a:cubicBezTo>
                  <a:cubicBezTo>
                    <a:pt x="191" y="18"/>
                    <a:pt x="147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15"/>
            <p:cNvSpPr/>
            <p:nvPr/>
          </p:nvSpPr>
          <p:spPr>
            <a:xfrm>
              <a:off x="6349556" y="3463416"/>
              <a:ext cx="6971" cy="3890"/>
            </a:xfrm>
            <a:custGeom>
              <a:avLst/>
              <a:gdLst/>
              <a:ahLst/>
              <a:cxnLst/>
              <a:rect l="l" t="t" r="r" b="b"/>
              <a:pathLst>
                <a:path w="224" h="125" extrusionOk="0">
                  <a:moveTo>
                    <a:pt x="74" y="0"/>
                  </a:moveTo>
                  <a:cubicBezTo>
                    <a:pt x="34" y="0"/>
                    <a:pt x="0" y="15"/>
                    <a:pt x="0" y="59"/>
                  </a:cubicBezTo>
                  <a:cubicBezTo>
                    <a:pt x="30" y="102"/>
                    <a:pt x="62" y="124"/>
                    <a:pt x="97" y="124"/>
                  </a:cubicBezTo>
                  <a:cubicBezTo>
                    <a:pt x="135" y="124"/>
                    <a:pt x="177" y="98"/>
                    <a:pt x="223" y="42"/>
                  </a:cubicBezTo>
                  <a:cubicBezTo>
                    <a:pt x="223" y="36"/>
                    <a:pt x="139" y="0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15"/>
            <p:cNvSpPr/>
            <p:nvPr/>
          </p:nvSpPr>
          <p:spPr>
            <a:xfrm>
              <a:off x="6603309" y="3874137"/>
              <a:ext cx="6691" cy="3890"/>
            </a:xfrm>
            <a:custGeom>
              <a:avLst/>
              <a:gdLst/>
              <a:ahLst/>
              <a:cxnLst/>
              <a:rect l="l" t="t" r="r" b="b"/>
              <a:pathLst>
                <a:path w="215" h="125" extrusionOk="0">
                  <a:moveTo>
                    <a:pt x="0" y="100"/>
                  </a:moveTo>
                  <a:cubicBezTo>
                    <a:pt x="1" y="101"/>
                    <a:pt x="1" y="101"/>
                    <a:pt x="2" y="101"/>
                  </a:cubicBezTo>
                  <a:lnTo>
                    <a:pt x="2" y="101"/>
                  </a:lnTo>
                  <a:cubicBezTo>
                    <a:pt x="1" y="101"/>
                    <a:pt x="1" y="101"/>
                    <a:pt x="0" y="100"/>
                  </a:cubicBezTo>
                  <a:close/>
                  <a:moveTo>
                    <a:pt x="161" y="1"/>
                  </a:moveTo>
                  <a:cubicBezTo>
                    <a:pt x="102" y="1"/>
                    <a:pt x="23" y="101"/>
                    <a:pt x="3" y="101"/>
                  </a:cubicBezTo>
                  <a:cubicBezTo>
                    <a:pt x="3" y="101"/>
                    <a:pt x="2" y="101"/>
                    <a:pt x="2" y="101"/>
                  </a:cubicBezTo>
                  <a:lnTo>
                    <a:pt x="2" y="101"/>
                  </a:lnTo>
                  <a:cubicBezTo>
                    <a:pt x="31" y="117"/>
                    <a:pt x="58" y="125"/>
                    <a:pt x="85" y="125"/>
                  </a:cubicBezTo>
                  <a:cubicBezTo>
                    <a:pt x="132" y="125"/>
                    <a:pt x="175" y="101"/>
                    <a:pt x="214" y="56"/>
                  </a:cubicBezTo>
                  <a:cubicBezTo>
                    <a:pt x="202" y="15"/>
                    <a:pt x="183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15"/>
            <p:cNvSpPr/>
            <p:nvPr/>
          </p:nvSpPr>
          <p:spPr>
            <a:xfrm>
              <a:off x="6895868" y="3687137"/>
              <a:ext cx="8776" cy="3548"/>
            </a:xfrm>
            <a:custGeom>
              <a:avLst/>
              <a:gdLst/>
              <a:ahLst/>
              <a:cxnLst/>
              <a:rect l="l" t="t" r="r" b="b"/>
              <a:pathLst>
                <a:path w="282" h="114" extrusionOk="0">
                  <a:moveTo>
                    <a:pt x="88" y="1"/>
                  </a:moveTo>
                  <a:cubicBezTo>
                    <a:pt x="38" y="1"/>
                    <a:pt x="7" y="27"/>
                    <a:pt x="2" y="88"/>
                  </a:cubicBezTo>
                  <a:cubicBezTo>
                    <a:pt x="0" y="106"/>
                    <a:pt x="14" y="114"/>
                    <a:pt x="35" y="114"/>
                  </a:cubicBezTo>
                  <a:cubicBezTo>
                    <a:pt x="110" y="114"/>
                    <a:pt x="282" y="28"/>
                    <a:pt x="271" y="28"/>
                  </a:cubicBezTo>
                  <a:lnTo>
                    <a:pt x="271" y="28"/>
                  </a:lnTo>
                  <a:cubicBezTo>
                    <a:pt x="269" y="28"/>
                    <a:pt x="258" y="32"/>
                    <a:pt x="234" y="43"/>
                  </a:cubicBezTo>
                  <a:cubicBezTo>
                    <a:pt x="176" y="16"/>
                    <a:pt x="126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15"/>
            <p:cNvSpPr/>
            <p:nvPr/>
          </p:nvSpPr>
          <p:spPr>
            <a:xfrm>
              <a:off x="6481536" y="3925392"/>
              <a:ext cx="4139" cy="3392"/>
            </a:xfrm>
            <a:custGeom>
              <a:avLst/>
              <a:gdLst/>
              <a:ahLst/>
              <a:cxnLst/>
              <a:rect l="l" t="t" r="r" b="b"/>
              <a:pathLst>
                <a:path w="133" h="109" extrusionOk="0">
                  <a:moveTo>
                    <a:pt x="54" y="0"/>
                  </a:moveTo>
                  <a:cubicBezTo>
                    <a:pt x="32" y="0"/>
                    <a:pt x="12" y="12"/>
                    <a:pt x="6" y="41"/>
                  </a:cubicBezTo>
                  <a:cubicBezTo>
                    <a:pt x="0" y="75"/>
                    <a:pt x="37" y="109"/>
                    <a:pt x="72" y="109"/>
                  </a:cubicBezTo>
                  <a:cubicBezTo>
                    <a:pt x="92" y="109"/>
                    <a:pt x="112" y="97"/>
                    <a:pt x="122" y="68"/>
                  </a:cubicBezTo>
                  <a:cubicBezTo>
                    <a:pt x="133" y="34"/>
                    <a:pt x="91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15"/>
            <p:cNvSpPr/>
            <p:nvPr/>
          </p:nvSpPr>
          <p:spPr>
            <a:xfrm>
              <a:off x="6428228" y="3720934"/>
              <a:ext cx="6971" cy="1680"/>
            </a:xfrm>
            <a:custGeom>
              <a:avLst/>
              <a:gdLst/>
              <a:ahLst/>
              <a:cxnLst/>
              <a:rect l="l" t="t" r="r" b="b"/>
              <a:pathLst>
                <a:path w="224" h="54" extrusionOk="0">
                  <a:moveTo>
                    <a:pt x="84" y="1"/>
                  </a:moveTo>
                  <a:cubicBezTo>
                    <a:pt x="59" y="1"/>
                    <a:pt x="36" y="6"/>
                    <a:pt x="24" y="19"/>
                  </a:cubicBezTo>
                  <a:cubicBezTo>
                    <a:pt x="0" y="36"/>
                    <a:pt x="69" y="54"/>
                    <a:pt x="131" y="54"/>
                  </a:cubicBezTo>
                  <a:cubicBezTo>
                    <a:pt x="164" y="54"/>
                    <a:pt x="196" y="49"/>
                    <a:pt x="211" y="36"/>
                  </a:cubicBezTo>
                  <a:cubicBezTo>
                    <a:pt x="224" y="30"/>
                    <a:pt x="146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15"/>
            <p:cNvSpPr/>
            <p:nvPr/>
          </p:nvSpPr>
          <p:spPr>
            <a:xfrm>
              <a:off x="6372025" y="3715674"/>
              <a:ext cx="7967" cy="2272"/>
            </a:xfrm>
            <a:custGeom>
              <a:avLst/>
              <a:gdLst/>
              <a:ahLst/>
              <a:cxnLst/>
              <a:rect l="l" t="t" r="r" b="b"/>
              <a:pathLst>
                <a:path w="256" h="73" extrusionOk="0">
                  <a:moveTo>
                    <a:pt x="83" y="0"/>
                  </a:moveTo>
                  <a:cubicBezTo>
                    <a:pt x="46" y="0"/>
                    <a:pt x="12" y="3"/>
                    <a:pt x="1" y="9"/>
                  </a:cubicBezTo>
                  <a:cubicBezTo>
                    <a:pt x="12" y="52"/>
                    <a:pt x="38" y="72"/>
                    <a:pt x="77" y="72"/>
                  </a:cubicBezTo>
                  <a:cubicBezTo>
                    <a:pt x="103" y="72"/>
                    <a:pt x="134" y="63"/>
                    <a:pt x="170" y="45"/>
                  </a:cubicBezTo>
                  <a:cubicBezTo>
                    <a:pt x="256" y="14"/>
                    <a:pt x="162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15"/>
            <p:cNvSpPr/>
            <p:nvPr/>
          </p:nvSpPr>
          <p:spPr>
            <a:xfrm>
              <a:off x="5925328" y="3603300"/>
              <a:ext cx="10114" cy="1992"/>
            </a:xfrm>
            <a:custGeom>
              <a:avLst/>
              <a:gdLst/>
              <a:ahLst/>
              <a:cxnLst/>
              <a:rect l="l" t="t" r="r" b="b"/>
              <a:pathLst>
                <a:path w="325" h="64" extrusionOk="0">
                  <a:moveTo>
                    <a:pt x="81" y="1"/>
                  </a:moveTo>
                  <a:cubicBezTo>
                    <a:pt x="37" y="1"/>
                    <a:pt x="1" y="10"/>
                    <a:pt x="1" y="34"/>
                  </a:cubicBezTo>
                  <a:cubicBezTo>
                    <a:pt x="34" y="54"/>
                    <a:pt x="68" y="64"/>
                    <a:pt x="105" y="64"/>
                  </a:cubicBezTo>
                  <a:cubicBezTo>
                    <a:pt x="117" y="64"/>
                    <a:pt x="130" y="63"/>
                    <a:pt x="144" y="61"/>
                  </a:cubicBezTo>
                  <a:cubicBezTo>
                    <a:pt x="324" y="48"/>
                    <a:pt x="183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15"/>
            <p:cNvSpPr/>
            <p:nvPr/>
          </p:nvSpPr>
          <p:spPr>
            <a:xfrm>
              <a:off x="6249879" y="3648673"/>
              <a:ext cx="6971" cy="1587"/>
            </a:xfrm>
            <a:custGeom>
              <a:avLst/>
              <a:gdLst/>
              <a:ahLst/>
              <a:cxnLst/>
              <a:rect l="l" t="t" r="r" b="b"/>
              <a:pathLst>
                <a:path w="224" h="51" extrusionOk="0">
                  <a:moveTo>
                    <a:pt x="64" y="0"/>
                  </a:moveTo>
                  <a:cubicBezTo>
                    <a:pt x="28" y="0"/>
                    <a:pt x="1" y="8"/>
                    <a:pt x="1" y="30"/>
                  </a:cubicBezTo>
                  <a:cubicBezTo>
                    <a:pt x="32" y="43"/>
                    <a:pt x="72" y="50"/>
                    <a:pt x="112" y="50"/>
                  </a:cubicBezTo>
                  <a:cubicBezTo>
                    <a:pt x="152" y="50"/>
                    <a:pt x="192" y="43"/>
                    <a:pt x="224" y="30"/>
                  </a:cubicBezTo>
                  <a:cubicBezTo>
                    <a:pt x="218" y="24"/>
                    <a:pt x="128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15"/>
            <p:cNvSpPr/>
            <p:nvPr/>
          </p:nvSpPr>
          <p:spPr>
            <a:xfrm>
              <a:off x="6505032" y="3550769"/>
              <a:ext cx="4232" cy="3641"/>
            </a:xfrm>
            <a:custGeom>
              <a:avLst/>
              <a:gdLst/>
              <a:ahLst/>
              <a:cxnLst/>
              <a:rect l="l" t="t" r="r" b="b"/>
              <a:pathLst>
                <a:path w="136" h="117" extrusionOk="0">
                  <a:moveTo>
                    <a:pt x="47" y="1"/>
                  </a:moveTo>
                  <a:cubicBezTo>
                    <a:pt x="29" y="1"/>
                    <a:pt x="11" y="13"/>
                    <a:pt x="0" y="45"/>
                  </a:cubicBezTo>
                  <a:cubicBezTo>
                    <a:pt x="12" y="92"/>
                    <a:pt x="32" y="116"/>
                    <a:pt x="57" y="116"/>
                  </a:cubicBezTo>
                  <a:cubicBezTo>
                    <a:pt x="69" y="116"/>
                    <a:pt x="83" y="110"/>
                    <a:pt x="98" y="98"/>
                  </a:cubicBezTo>
                  <a:cubicBezTo>
                    <a:pt x="136" y="67"/>
                    <a:pt x="9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15"/>
            <p:cNvSpPr/>
            <p:nvPr/>
          </p:nvSpPr>
          <p:spPr>
            <a:xfrm>
              <a:off x="7203240" y="3757998"/>
              <a:ext cx="7998" cy="2147"/>
            </a:xfrm>
            <a:custGeom>
              <a:avLst/>
              <a:gdLst/>
              <a:ahLst/>
              <a:cxnLst/>
              <a:rect l="l" t="t" r="r" b="b"/>
              <a:pathLst>
                <a:path w="257" h="69" extrusionOk="0">
                  <a:moveTo>
                    <a:pt x="83" y="0"/>
                  </a:moveTo>
                  <a:cubicBezTo>
                    <a:pt x="48" y="0"/>
                    <a:pt x="14" y="2"/>
                    <a:pt x="0" y="5"/>
                  </a:cubicBezTo>
                  <a:cubicBezTo>
                    <a:pt x="16" y="48"/>
                    <a:pt x="42" y="68"/>
                    <a:pt x="79" y="68"/>
                  </a:cubicBezTo>
                  <a:cubicBezTo>
                    <a:pt x="104" y="68"/>
                    <a:pt x="134" y="59"/>
                    <a:pt x="170" y="41"/>
                  </a:cubicBezTo>
                  <a:cubicBezTo>
                    <a:pt x="256" y="10"/>
                    <a:pt x="16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15"/>
            <p:cNvSpPr/>
            <p:nvPr/>
          </p:nvSpPr>
          <p:spPr>
            <a:xfrm>
              <a:off x="6702799" y="3574670"/>
              <a:ext cx="3797" cy="3454"/>
            </a:xfrm>
            <a:custGeom>
              <a:avLst/>
              <a:gdLst/>
              <a:ahLst/>
              <a:cxnLst/>
              <a:rect l="l" t="t" r="r" b="b"/>
              <a:pathLst>
                <a:path w="122" h="111" extrusionOk="0">
                  <a:moveTo>
                    <a:pt x="60" y="0"/>
                  </a:moveTo>
                  <a:cubicBezTo>
                    <a:pt x="29" y="0"/>
                    <a:pt x="1" y="25"/>
                    <a:pt x="15" y="71"/>
                  </a:cubicBezTo>
                  <a:cubicBezTo>
                    <a:pt x="33" y="97"/>
                    <a:pt x="50" y="111"/>
                    <a:pt x="68" y="111"/>
                  </a:cubicBezTo>
                  <a:cubicBezTo>
                    <a:pt x="86" y="111"/>
                    <a:pt x="104" y="97"/>
                    <a:pt x="122" y="71"/>
                  </a:cubicBezTo>
                  <a:cubicBezTo>
                    <a:pt x="122" y="23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15"/>
            <p:cNvSpPr/>
            <p:nvPr/>
          </p:nvSpPr>
          <p:spPr>
            <a:xfrm>
              <a:off x="6599263" y="3572834"/>
              <a:ext cx="7687" cy="1898"/>
            </a:xfrm>
            <a:custGeom>
              <a:avLst/>
              <a:gdLst/>
              <a:ahLst/>
              <a:cxnLst/>
              <a:rect l="l" t="t" r="r" b="b"/>
              <a:pathLst>
                <a:path w="247" h="61" extrusionOk="0">
                  <a:moveTo>
                    <a:pt x="122" y="0"/>
                  </a:moveTo>
                  <a:cubicBezTo>
                    <a:pt x="61" y="0"/>
                    <a:pt x="1" y="14"/>
                    <a:pt x="32" y="40"/>
                  </a:cubicBezTo>
                  <a:cubicBezTo>
                    <a:pt x="63" y="54"/>
                    <a:pt x="94" y="61"/>
                    <a:pt x="126" y="61"/>
                  </a:cubicBezTo>
                  <a:cubicBezTo>
                    <a:pt x="157" y="61"/>
                    <a:pt x="188" y="54"/>
                    <a:pt x="219" y="40"/>
                  </a:cubicBezTo>
                  <a:cubicBezTo>
                    <a:pt x="246" y="14"/>
                    <a:pt x="184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15"/>
            <p:cNvSpPr/>
            <p:nvPr/>
          </p:nvSpPr>
          <p:spPr>
            <a:xfrm>
              <a:off x="6499461" y="3858577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6" y="0"/>
                  </a:moveTo>
                  <a:cubicBezTo>
                    <a:pt x="36" y="0"/>
                    <a:pt x="5" y="16"/>
                    <a:pt x="1" y="47"/>
                  </a:cubicBezTo>
                  <a:cubicBezTo>
                    <a:pt x="1" y="82"/>
                    <a:pt x="30" y="97"/>
                    <a:pt x="60" y="97"/>
                  </a:cubicBezTo>
                  <a:cubicBezTo>
                    <a:pt x="92" y="97"/>
                    <a:pt x="126" y="79"/>
                    <a:pt x="126" y="47"/>
                  </a:cubicBezTo>
                  <a:cubicBezTo>
                    <a:pt x="126" y="16"/>
                    <a:pt x="97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15"/>
            <p:cNvSpPr/>
            <p:nvPr/>
          </p:nvSpPr>
          <p:spPr>
            <a:xfrm>
              <a:off x="6367450" y="3463789"/>
              <a:ext cx="3797" cy="3050"/>
            </a:xfrm>
            <a:custGeom>
              <a:avLst/>
              <a:gdLst/>
              <a:ahLst/>
              <a:cxnLst/>
              <a:rect l="l" t="t" r="r" b="b"/>
              <a:pathLst>
                <a:path w="122" h="98" extrusionOk="0">
                  <a:moveTo>
                    <a:pt x="63" y="1"/>
                  </a:moveTo>
                  <a:cubicBezTo>
                    <a:pt x="34" y="1"/>
                    <a:pt x="5" y="16"/>
                    <a:pt x="5" y="47"/>
                  </a:cubicBezTo>
                  <a:cubicBezTo>
                    <a:pt x="1" y="82"/>
                    <a:pt x="28" y="98"/>
                    <a:pt x="57" y="98"/>
                  </a:cubicBezTo>
                  <a:cubicBezTo>
                    <a:pt x="88" y="98"/>
                    <a:pt x="121" y="80"/>
                    <a:pt x="121" y="47"/>
                  </a:cubicBezTo>
                  <a:cubicBezTo>
                    <a:pt x="121" y="16"/>
                    <a:pt x="9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15"/>
            <p:cNvSpPr/>
            <p:nvPr/>
          </p:nvSpPr>
          <p:spPr>
            <a:xfrm>
              <a:off x="7018543" y="3542180"/>
              <a:ext cx="6504" cy="1618"/>
            </a:xfrm>
            <a:custGeom>
              <a:avLst/>
              <a:gdLst/>
              <a:ahLst/>
              <a:cxnLst/>
              <a:rect l="l" t="t" r="r" b="b"/>
              <a:pathLst>
                <a:path w="209" h="52" extrusionOk="0">
                  <a:moveTo>
                    <a:pt x="134" y="0"/>
                  </a:moveTo>
                  <a:cubicBezTo>
                    <a:pt x="73" y="0"/>
                    <a:pt x="0" y="18"/>
                    <a:pt x="12" y="35"/>
                  </a:cubicBezTo>
                  <a:cubicBezTo>
                    <a:pt x="26" y="47"/>
                    <a:pt x="46" y="51"/>
                    <a:pt x="68" y="51"/>
                  </a:cubicBezTo>
                  <a:cubicBezTo>
                    <a:pt x="131" y="51"/>
                    <a:pt x="208" y="17"/>
                    <a:pt x="208" y="17"/>
                  </a:cubicBezTo>
                  <a:cubicBezTo>
                    <a:pt x="196" y="5"/>
                    <a:pt x="166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15"/>
            <p:cNvSpPr/>
            <p:nvPr/>
          </p:nvSpPr>
          <p:spPr>
            <a:xfrm>
              <a:off x="6042277" y="3425014"/>
              <a:ext cx="6131" cy="3112"/>
            </a:xfrm>
            <a:custGeom>
              <a:avLst/>
              <a:gdLst/>
              <a:ahLst/>
              <a:cxnLst/>
              <a:rect l="l" t="t" r="r" b="b"/>
              <a:pathLst>
                <a:path w="197" h="100" extrusionOk="0">
                  <a:moveTo>
                    <a:pt x="56" y="0"/>
                  </a:moveTo>
                  <a:cubicBezTo>
                    <a:pt x="38" y="0"/>
                    <a:pt x="23" y="8"/>
                    <a:pt x="17" y="27"/>
                  </a:cubicBezTo>
                  <a:cubicBezTo>
                    <a:pt x="1" y="73"/>
                    <a:pt x="26" y="100"/>
                    <a:pt x="68" y="100"/>
                  </a:cubicBezTo>
                  <a:cubicBezTo>
                    <a:pt x="75" y="100"/>
                    <a:pt x="81" y="99"/>
                    <a:pt x="88" y="98"/>
                  </a:cubicBezTo>
                  <a:cubicBezTo>
                    <a:pt x="197" y="78"/>
                    <a:pt x="114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15"/>
            <p:cNvSpPr/>
            <p:nvPr/>
          </p:nvSpPr>
          <p:spPr>
            <a:xfrm>
              <a:off x="7064974" y="3531693"/>
              <a:ext cx="3361" cy="3019"/>
            </a:xfrm>
            <a:custGeom>
              <a:avLst/>
              <a:gdLst/>
              <a:ahLst/>
              <a:cxnLst/>
              <a:rect l="l" t="t" r="r" b="b"/>
              <a:pathLst>
                <a:path w="108" h="97" extrusionOk="0">
                  <a:moveTo>
                    <a:pt x="63" y="1"/>
                  </a:moveTo>
                  <a:cubicBezTo>
                    <a:pt x="45" y="1"/>
                    <a:pt x="24" y="19"/>
                    <a:pt x="1" y="51"/>
                  </a:cubicBezTo>
                  <a:cubicBezTo>
                    <a:pt x="1" y="84"/>
                    <a:pt x="16" y="96"/>
                    <a:pt x="35" y="96"/>
                  </a:cubicBezTo>
                  <a:cubicBezTo>
                    <a:pt x="62" y="96"/>
                    <a:pt x="97" y="72"/>
                    <a:pt x="108" y="51"/>
                  </a:cubicBezTo>
                  <a:cubicBezTo>
                    <a:pt x="95" y="17"/>
                    <a:pt x="80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15"/>
            <p:cNvSpPr/>
            <p:nvPr/>
          </p:nvSpPr>
          <p:spPr>
            <a:xfrm>
              <a:off x="5892870" y="3363209"/>
              <a:ext cx="3921" cy="3268"/>
            </a:xfrm>
            <a:custGeom>
              <a:avLst/>
              <a:gdLst/>
              <a:ahLst/>
              <a:cxnLst/>
              <a:rect l="l" t="t" r="r" b="b"/>
              <a:pathLst>
                <a:path w="126" h="105" extrusionOk="0">
                  <a:moveTo>
                    <a:pt x="55" y="1"/>
                  </a:moveTo>
                  <a:cubicBezTo>
                    <a:pt x="36" y="1"/>
                    <a:pt x="18" y="14"/>
                    <a:pt x="0" y="41"/>
                  </a:cubicBezTo>
                  <a:cubicBezTo>
                    <a:pt x="0" y="85"/>
                    <a:pt x="32" y="105"/>
                    <a:pt x="62" y="105"/>
                  </a:cubicBezTo>
                  <a:cubicBezTo>
                    <a:pt x="94" y="105"/>
                    <a:pt x="125" y="82"/>
                    <a:pt x="116" y="41"/>
                  </a:cubicBezTo>
                  <a:cubicBezTo>
                    <a:pt x="94" y="14"/>
                    <a:pt x="74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15"/>
            <p:cNvSpPr/>
            <p:nvPr/>
          </p:nvSpPr>
          <p:spPr>
            <a:xfrm>
              <a:off x="6403145" y="3336913"/>
              <a:ext cx="3890" cy="3050"/>
            </a:xfrm>
            <a:custGeom>
              <a:avLst/>
              <a:gdLst/>
              <a:ahLst/>
              <a:cxnLst/>
              <a:rect l="l" t="t" r="r" b="b"/>
              <a:pathLst>
                <a:path w="125" h="98" extrusionOk="0">
                  <a:moveTo>
                    <a:pt x="62" y="1"/>
                  </a:moveTo>
                  <a:cubicBezTo>
                    <a:pt x="31" y="1"/>
                    <a:pt x="0" y="16"/>
                    <a:pt x="0" y="48"/>
                  </a:cubicBezTo>
                  <a:cubicBezTo>
                    <a:pt x="0" y="82"/>
                    <a:pt x="29" y="98"/>
                    <a:pt x="59" y="98"/>
                  </a:cubicBezTo>
                  <a:cubicBezTo>
                    <a:pt x="92" y="98"/>
                    <a:pt x="125" y="80"/>
                    <a:pt x="125" y="48"/>
                  </a:cubicBezTo>
                  <a:cubicBezTo>
                    <a:pt x="125" y="16"/>
                    <a:pt x="9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15"/>
            <p:cNvSpPr/>
            <p:nvPr/>
          </p:nvSpPr>
          <p:spPr>
            <a:xfrm>
              <a:off x="6460312" y="3324714"/>
              <a:ext cx="3797" cy="2925"/>
            </a:xfrm>
            <a:custGeom>
              <a:avLst/>
              <a:gdLst/>
              <a:ahLst/>
              <a:cxnLst/>
              <a:rect l="l" t="t" r="r" b="b"/>
              <a:pathLst>
                <a:path w="122" h="94" extrusionOk="0">
                  <a:moveTo>
                    <a:pt x="62" y="0"/>
                  </a:moveTo>
                  <a:cubicBezTo>
                    <a:pt x="32" y="0"/>
                    <a:pt x="1" y="16"/>
                    <a:pt x="1" y="47"/>
                  </a:cubicBezTo>
                  <a:cubicBezTo>
                    <a:pt x="1" y="78"/>
                    <a:pt x="30" y="94"/>
                    <a:pt x="59" y="94"/>
                  </a:cubicBezTo>
                  <a:cubicBezTo>
                    <a:pt x="88" y="94"/>
                    <a:pt x="117" y="78"/>
                    <a:pt x="117" y="47"/>
                  </a:cubicBezTo>
                  <a:cubicBezTo>
                    <a:pt x="121" y="16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15"/>
            <p:cNvSpPr/>
            <p:nvPr/>
          </p:nvSpPr>
          <p:spPr>
            <a:xfrm>
              <a:off x="6563880" y="4180887"/>
              <a:ext cx="9149" cy="1587"/>
            </a:xfrm>
            <a:custGeom>
              <a:avLst/>
              <a:gdLst/>
              <a:ahLst/>
              <a:cxnLst/>
              <a:rect l="l" t="t" r="r" b="b"/>
              <a:pathLst>
                <a:path w="294" h="51" extrusionOk="0">
                  <a:moveTo>
                    <a:pt x="93" y="1"/>
                  </a:moveTo>
                  <a:cubicBezTo>
                    <a:pt x="57" y="1"/>
                    <a:pt x="22" y="6"/>
                    <a:pt x="0" y="21"/>
                  </a:cubicBezTo>
                  <a:cubicBezTo>
                    <a:pt x="34" y="41"/>
                    <a:pt x="67" y="51"/>
                    <a:pt x="104" y="51"/>
                  </a:cubicBezTo>
                  <a:cubicBezTo>
                    <a:pt x="117" y="51"/>
                    <a:pt x="130" y="50"/>
                    <a:pt x="143" y="47"/>
                  </a:cubicBezTo>
                  <a:cubicBezTo>
                    <a:pt x="293" y="41"/>
                    <a:pt x="190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15"/>
            <p:cNvSpPr/>
            <p:nvPr/>
          </p:nvSpPr>
          <p:spPr>
            <a:xfrm>
              <a:off x="6442543" y="3789491"/>
              <a:ext cx="7251" cy="1712"/>
            </a:xfrm>
            <a:custGeom>
              <a:avLst/>
              <a:gdLst/>
              <a:ahLst/>
              <a:cxnLst/>
              <a:rect l="l" t="t" r="r" b="b"/>
              <a:pathLst>
                <a:path w="233" h="55" extrusionOk="0">
                  <a:moveTo>
                    <a:pt x="59" y="0"/>
                  </a:moveTo>
                  <a:cubicBezTo>
                    <a:pt x="26" y="0"/>
                    <a:pt x="1" y="7"/>
                    <a:pt x="1" y="28"/>
                  </a:cubicBezTo>
                  <a:cubicBezTo>
                    <a:pt x="32" y="46"/>
                    <a:pt x="72" y="55"/>
                    <a:pt x="113" y="55"/>
                  </a:cubicBezTo>
                  <a:cubicBezTo>
                    <a:pt x="155" y="55"/>
                    <a:pt x="197" y="46"/>
                    <a:pt x="233" y="28"/>
                  </a:cubicBezTo>
                  <a:cubicBezTo>
                    <a:pt x="227" y="28"/>
                    <a:pt x="126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15"/>
            <p:cNvSpPr/>
            <p:nvPr/>
          </p:nvSpPr>
          <p:spPr>
            <a:xfrm>
              <a:off x="6375106" y="3710384"/>
              <a:ext cx="6815" cy="5010"/>
            </a:xfrm>
            <a:custGeom>
              <a:avLst/>
              <a:gdLst/>
              <a:ahLst/>
              <a:cxnLst/>
              <a:rect l="l" t="t" r="r" b="b"/>
              <a:pathLst>
                <a:path w="219" h="161" extrusionOk="0">
                  <a:moveTo>
                    <a:pt x="26" y="0"/>
                  </a:moveTo>
                  <a:cubicBezTo>
                    <a:pt x="14" y="0"/>
                    <a:pt x="4" y="5"/>
                    <a:pt x="0" y="19"/>
                  </a:cubicBezTo>
                  <a:lnTo>
                    <a:pt x="0" y="19"/>
                  </a:lnTo>
                  <a:cubicBezTo>
                    <a:pt x="0" y="17"/>
                    <a:pt x="1" y="16"/>
                    <a:pt x="2" y="16"/>
                  </a:cubicBezTo>
                  <a:cubicBezTo>
                    <a:pt x="18" y="16"/>
                    <a:pt x="91" y="160"/>
                    <a:pt x="159" y="160"/>
                  </a:cubicBezTo>
                  <a:cubicBezTo>
                    <a:pt x="172" y="160"/>
                    <a:pt x="184" y="155"/>
                    <a:pt x="196" y="143"/>
                  </a:cubicBezTo>
                  <a:cubicBezTo>
                    <a:pt x="218" y="84"/>
                    <a:pt x="198" y="50"/>
                    <a:pt x="144" y="50"/>
                  </a:cubicBezTo>
                  <a:cubicBezTo>
                    <a:pt x="133" y="50"/>
                    <a:pt x="121" y="51"/>
                    <a:pt x="107" y="54"/>
                  </a:cubicBezTo>
                  <a:cubicBezTo>
                    <a:pt x="120" y="47"/>
                    <a:pt x="63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15"/>
            <p:cNvSpPr/>
            <p:nvPr/>
          </p:nvSpPr>
          <p:spPr>
            <a:xfrm>
              <a:off x="6423964" y="3955516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7"/>
                    <a:pt x="98" y="37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15"/>
            <p:cNvSpPr/>
            <p:nvPr/>
          </p:nvSpPr>
          <p:spPr>
            <a:xfrm>
              <a:off x="6660196" y="399765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7" y="41"/>
                    <a:pt x="56" y="41"/>
                  </a:cubicBezTo>
                  <a:cubicBezTo>
                    <a:pt x="75" y="41"/>
                    <a:pt x="95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15"/>
            <p:cNvSpPr/>
            <p:nvPr/>
          </p:nvSpPr>
          <p:spPr>
            <a:xfrm>
              <a:off x="6260429" y="365589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15"/>
            <p:cNvSpPr/>
            <p:nvPr/>
          </p:nvSpPr>
          <p:spPr>
            <a:xfrm>
              <a:off x="6327617" y="3365294"/>
              <a:ext cx="5041" cy="1151"/>
            </a:xfrm>
            <a:custGeom>
              <a:avLst/>
              <a:gdLst/>
              <a:ahLst/>
              <a:cxnLst/>
              <a:rect l="l" t="t" r="r" b="b"/>
              <a:pathLst>
                <a:path w="162" h="37" extrusionOk="0">
                  <a:moveTo>
                    <a:pt x="99" y="1"/>
                  </a:moveTo>
                  <a:cubicBezTo>
                    <a:pt x="9" y="1"/>
                    <a:pt x="1" y="19"/>
                    <a:pt x="63" y="37"/>
                  </a:cubicBezTo>
                  <a:cubicBezTo>
                    <a:pt x="152" y="28"/>
                    <a:pt x="161" y="19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15"/>
            <p:cNvSpPr/>
            <p:nvPr/>
          </p:nvSpPr>
          <p:spPr>
            <a:xfrm>
              <a:off x="6359546" y="3488561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cubicBezTo>
                    <a:pt x="0" y="19"/>
                    <a:pt x="18" y="36"/>
                    <a:pt x="107" y="36"/>
                  </a:cubicBezTo>
                  <a:cubicBezTo>
                    <a:pt x="170" y="19"/>
                    <a:pt x="152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15"/>
            <p:cNvSpPr/>
            <p:nvPr/>
          </p:nvSpPr>
          <p:spPr>
            <a:xfrm>
              <a:off x="6503351" y="3939645"/>
              <a:ext cx="3361" cy="1276"/>
            </a:xfrm>
            <a:custGeom>
              <a:avLst/>
              <a:gdLst/>
              <a:ahLst/>
              <a:cxnLst/>
              <a:rect l="l" t="t" r="r" b="b"/>
              <a:pathLst>
                <a:path w="108" h="41" extrusionOk="0">
                  <a:moveTo>
                    <a:pt x="54" y="0"/>
                  </a:moveTo>
                  <a:cubicBezTo>
                    <a:pt x="36" y="0"/>
                    <a:pt x="18" y="7"/>
                    <a:pt x="1" y="20"/>
                  </a:cubicBezTo>
                  <a:cubicBezTo>
                    <a:pt x="14" y="34"/>
                    <a:pt x="32" y="40"/>
                    <a:pt x="51" y="40"/>
                  </a:cubicBezTo>
                  <a:cubicBezTo>
                    <a:pt x="70" y="40"/>
                    <a:pt x="90" y="34"/>
                    <a:pt x="108" y="20"/>
                  </a:cubicBezTo>
                  <a:cubicBezTo>
                    <a:pt x="90" y="7"/>
                    <a:pt x="72" y="0"/>
                    <a:pt x="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15"/>
            <p:cNvSpPr/>
            <p:nvPr/>
          </p:nvSpPr>
          <p:spPr>
            <a:xfrm>
              <a:off x="5656327" y="3770352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7"/>
                    <a:pt x="18" y="36"/>
                    <a:pt x="107" y="45"/>
                  </a:cubicBezTo>
                  <a:cubicBezTo>
                    <a:pt x="170" y="18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15"/>
            <p:cNvSpPr/>
            <p:nvPr/>
          </p:nvSpPr>
          <p:spPr>
            <a:xfrm>
              <a:off x="6353166" y="355733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15"/>
            <p:cNvSpPr/>
            <p:nvPr/>
          </p:nvSpPr>
          <p:spPr>
            <a:xfrm>
              <a:off x="6363996" y="3576506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15"/>
            <p:cNvSpPr/>
            <p:nvPr/>
          </p:nvSpPr>
          <p:spPr>
            <a:xfrm>
              <a:off x="6763763" y="4242536"/>
              <a:ext cx="3641" cy="1463"/>
            </a:xfrm>
            <a:custGeom>
              <a:avLst/>
              <a:gdLst/>
              <a:ahLst/>
              <a:cxnLst/>
              <a:rect l="l" t="t" r="r" b="b"/>
              <a:pathLst>
                <a:path w="117" h="47" extrusionOk="0">
                  <a:moveTo>
                    <a:pt x="62" y="0"/>
                  </a:moveTo>
                  <a:cubicBezTo>
                    <a:pt x="43" y="0"/>
                    <a:pt x="23" y="7"/>
                    <a:pt x="0" y="20"/>
                  </a:cubicBezTo>
                  <a:cubicBezTo>
                    <a:pt x="18" y="38"/>
                    <a:pt x="36" y="47"/>
                    <a:pt x="55" y="47"/>
                  </a:cubicBezTo>
                  <a:cubicBezTo>
                    <a:pt x="74" y="47"/>
                    <a:pt x="94" y="38"/>
                    <a:pt x="116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15"/>
            <p:cNvSpPr/>
            <p:nvPr/>
          </p:nvSpPr>
          <p:spPr>
            <a:xfrm>
              <a:off x="6391755" y="3767022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18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15"/>
            <p:cNvSpPr/>
            <p:nvPr/>
          </p:nvSpPr>
          <p:spPr>
            <a:xfrm>
              <a:off x="6523890" y="4277857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15"/>
            <p:cNvSpPr/>
            <p:nvPr/>
          </p:nvSpPr>
          <p:spPr>
            <a:xfrm>
              <a:off x="5503621" y="342853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15"/>
            <p:cNvSpPr/>
            <p:nvPr/>
          </p:nvSpPr>
          <p:spPr>
            <a:xfrm>
              <a:off x="6729905" y="4012435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98" y="1"/>
                  </a:moveTo>
                  <a:cubicBezTo>
                    <a:pt x="9" y="1"/>
                    <a:pt x="0" y="19"/>
                    <a:pt x="63" y="36"/>
                  </a:cubicBezTo>
                  <a:cubicBezTo>
                    <a:pt x="152" y="36"/>
                    <a:pt x="161" y="19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15"/>
            <p:cNvSpPr/>
            <p:nvPr/>
          </p:nvSpPr>
          <p:spPr>
            <a:xfrm>
              <a:off x="6396205" y="3597667"/>
              <a:ext cx="3610" cy="1494"/>
            </a:xfrm>
            <a:custGeom>
              <a:avLst/>
              <a:gdLst/>
              <a:ahLst/>
              <a:cxnLst/>
              <a:rect l="l" t="t" r="r" b="b"/>
              <a:pathLst>
                <a:path w="116" h="48" extrusionOk="0">
                  <a:moveTo>
                    <a:pt x="58" y="1"/>
                  </a:moveTo>
                  <a:cubicBezTo>
                    <a:pt x="38" y="1"/>
                    <a:pt x="18" y="10"/>
                    <a:pt x="0" y="28"/>
                  </a:cubicBezTo>
                  <a:cubicBezTo>
                    <a:pt x="18" y="41"/>
                    <a:pt x="36" y="48"/>
                    <a:pt x="55" y="48"/>
                  </a:cubicBezTo>
                  <a:cubicBezTo>
                    <a:pt x="74" y="48"/>
                    <a:pt x="94" y="41"/>
                    <a:pt x="116" y="28"/>
                  </a:cubicBezTo>
                  <a:cubicBezTo>
                    <a:pt x="98" y="10"/>
                    <a:pt x="78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15"/>
            <p:cNvSpPr/>
            <p:nvPr/>
          </p:nvSpPr>
          <p:spPr>
            <a:xfrm>
              <a:off x="5560820" y="3610084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15"/>
            <p:cNvSpPr/>
            <p:nvPr/>
          </p:nvSpPr>
          <p:spPr>
            <a:xfrm>
              <a:off x="6524731" y="3611765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8" y="1"/>
                  </a:moveTo>
                  <a:cubicBezTo>
                    <a:pt x="38" y="1"/>
                    <a:pt x="18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7"/>
                    <a:pt x="7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15"/>
            <p:cNvSpPr/>
            <p:nvPr/>
          </p:nvSpPr>
          <p:spPr>
            <a:xfrm>
              <a:off x="6085534" y="3435750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15"/>
            <p:cNvSpPr/>
            <p:nvPr/>
          </p:nvSpPr>
          <p:spPr>
            <a:xfrm>
              <a:off x="6884540" y="3622377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7"/>
                    <a:pt x="9" y="36"/>
                    <a:pt x="98" y="36"/>
                  </a:cubicBezTo>
                  <a:cubicBezTo>
                    <a:pt x="161" y="19"/>
                    <a:pt x="14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15"/>
            <p:cNvSpPr/>
            <p:nvPr/>
          </p:nvSpPr>
          <p:spPr>
            <a:xfrm>
              <a:off x="5496681" y="3648953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59" y="1"/>
                  </a:moveTo>
                  <a:cubicBezTo>
                    <a:pt x="39" y="1"/>
                    <a:pt x="19" y="8"/>
                    <a:pt x="1" y="21"/>
                  </a:cubicBezTo>
                  <a:cubicBezTo>
                    <a:pt x="19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8"/>
                    <a:pt x="79" y="1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15"/>
            <p:cNvSpPr/>
            <p:nvPr/>
          </p:nvSpPr>
          <p:spPr>
            <a:xfrm>
              <a:off x="6623568" y="3976865"/>
              <a:ext cx="20788" cy="10487"/>
            </a:xfrm>
            <a:custGeom>
              <a:avLst/>
              <a:gdLst/>
              <a:ahLst/>
              <a:cxnLst/>
              <a:rect l="l" t="t" r="r" b="b"/>
              <a:pathLst>
                <a:path w="668" h="337" extrusionOk="0">
                  <a:moveTo>
                    <a:pt x="104" y="1"/>
                  </a:moveTo>
                  <a:cubicBezTo>
                    <a:pt x="59" y="1"/>
                    <a:pt x="20" y="7"/>
                    <a:pt x="0" y="20"/>
                  </a:cubicBezTo>
                  <a:cubicBezTo>
                    <a:pt x="90" y="64"/>
                    <a:pt x="90" y="145"/>
                    <a:pt x="0" y="189"/>
                  </a:cubicBezTo>
                  <a:cubicBezTo>
                    <a:pt x="72" y="225"/>
                    <a:pt x="134" y="261"/>
                    <a:pt x="206" y="287"/>
                  </a:cubicBezTo>
                  <a:cubicBezTo>
                    <a:pt x="183" y="293"/>
                    <a:pt x="371" y="336"/>
                    <a:pt x="512" y="336"/>
                  </a:cubicBezTo>
                  <a:cubicBezTo>
                    <a:pt x="599" y="336"/>
                    <a:pt x="667" y="320"/>
                    <a:pt x="660" y="269"/>
                  </a:cubicBezTo>
                  <a:cubicBezTo>
                    <a:pt x="657" y="211"/>
                    <a:pt x="613" y="196"/>
                    <a:pt x="554" y="196"/>
                  </a:cubicBezTo>
                  <a:cubicBezTo>
                    <a:pt x="491" y="196"/>
                    <a:pt x="412" y="213"/>
                    <a:pt x="347" y="213"/>
                  </a:cubicBezTo>
                  <a:cubicBezTo>
                    <a:pt x="294" y="213"/>
                    <a:pt x="251" y="202"/>
                    <a:pt x="232" y="162"/>
                  </a:cubicBezTo>
                  <a:cubicBezTo>
                    <a:pt x="435" y="61"/>
                    <a:pt x="243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15"/>
            <p:cNvSpPr/>
            <p:nvPr/>
          </p:nvSpPr>
          <p:spPr>
            <a:xfrm>
              <a:off x="6867331" y="3395730"/>
              <a:ext cx="7842" cy="16058"/>
            </a:xfrm>
            <a:custGeom>
              <a:avLst/>
              <a:gdLst/>
              <a:ahLst/>
              <a:cxnLst/>
              <a:rect l="l" t="t" r="r" b="b"/>
              <a:pathLst>
                <a:path w="252" h="516" extrusionOk="0">
                  <a:moveTo>
                    <a:pt x="114" y="1"/>
                  </a:moveTo>
                  <a:cubicBezTo>
                    <a:pt x="2" y="1"/>
                    <a:pt x="0" y="408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0" y="415"/>
                    <a:pt x="0" y="415"/>
                    <a:pt x="0" y="415"/>
                  </a:cubicBezTo>
                  <a:cubicBezTo>
                    <a:pt x="0" y="415"/>
                    <a:pt x="0" y="415"/>
                    <a:pt x="0" y="415"/>
                  </a:cubicBezTo>
                  <a:lnTo>
                    <a:pt x="0" y="415"/>
                  </a:lnTo>
                  <a:cubicBezTo>
                    <a:pt x="8" y="487"/>
                    <a:pt x="24" y="516"/>
                    <a:pt x="44" y="516"/>
                  </a:cubicBezTo>
                  <a:cubicBezTo>
                    <a:pt x="119" y="516"/>
                    <a:pt x="251" y="128"/>
                    <a:pt x="223" y="93"/>
                  </a:cubicBezTo>
                  <a:cubicBezTo>
                    <a:pt x="178" y="27"/>
                    <a:pt x="143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15"/>
            <p:cNvSpPr/>
            <p:nvPr/>
          </p:nvSpPr>
          <p:spPr>
            <a:xfrm>
              <a:off x="7072754" y="3358821"/>
              <a:ext cx="18112" cy="5166"/>
            </a:xfrm>
            <a:custGeom>
              <a:avLst/>
              <a:gdLst/>
              <a:ahLst/>
              <a:cxnLst/>
              <a:rect l="l" t="t" r="r" b="b"/>
              <a:pathLst>
                <a:path w="582" h="166" extrusionOk="0">
                  <a:moveTo>
                    <a:pt x="196" y="1"/>
                  </a:moveTo>
                  <a:cubicBezTo>
                    <a:pt x="136" y="1"/>
                    <a:pt x="78" y="19"/>
                    <a:pt x="27" y="66"/>
                  </a:cubicBezTo>
                  <a:cubicBezTo>
                    <a:pt x="1" y="120"/>
                    <a:pt x="18" y="155"/>
                    <a:pt x="63" y="164"/>
                  </a:cubicBezTo>
                  <a:cubicBezTo>
                    <a:pt x="58" y="164"/>
                    <a:pt x="99" y="165"/>
                    <a:pt x="159" y="165"/>
                  </a:cubicBezTo>
                  <a:cubicBezTo>
                    <a:pt x="310" y="165"/>
                    <a:pt x="582" y="160"/>
                    <a:pt x="563" y="129"/>
                  </a:cubicBezTo>
                  <a:cubicBezTo>
                    <a:pt x="471" y="86"/>
                    <a:pt x="328" y="1"/>
                    <a:pt x="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15"/>
            <p:cNvSpPr/>
            <p:nvPr/>
          </p:nvSpPr>
          <p:spPr>
            <a:xfrm>
              <a:off x="6006458" y="3331280"/>
              <a:ext cx="14128" cy="9678"/>
            </a:xfrm>
            <a:custGeom>
              <a:avLst/>
              <a:gdLst/>
              <a:ahLst/>
              <a:cxnLst/>
              <a:rect l="l" t="t" r="r" b="b"/>
              <a:pathLst>
                <a:path w="454" h="311" extrusionOk="0">
                  <a:moveTo>
                    <a:pt x="395" y="0"/>
                  </a:moveTo>
                  <a:cubicBezTo>
                    <a:pt x="279" y="0"/>
                    <a:pt x="1" y="310"/>
                    <a:pt x="153" y="310"/>
                  </a:cubicBezTo>
                  <a:cubicBezTo>
                    <a:pt x="178" y="310"/>
                    <a:pt x="215" y="302"/>
                    <a:pt x="266" y="282"/>
                  </a:cubicBezTo>
                  <a:cubicBezTo>
                    <a:pt x="427" y="220"/>
                    <a:pt x="409" y="255"/>
                    <a:pt x="436" y="122"/>
                  </a:cubicBezTo>
                  <a:cubicBezTo>
                    <a:pt x="454" y="34"/>
                    <a:pt x="433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15"/>
            <p:cNvSpPr/>
            <p:nvPr/>
          </p:nvSpPr>
          <p:spPr>
            <a:xfrm>
              <a:off x="7344556" y="3729149"/>
              <a:ext cx="13631" cy="4512"/>
            </a:xfrm>
            <a:custGeom>
              <a:avLst/>
              <a:gdLst/>
              <a:ahLst/>
              <a:cxnLst/>
              <a:rect l="l" t="t" r="r" b="b"/>
              <a:pathLst>
                <a:path w="438" h="145" extrusionOk="0">
                  <a:moveTo>
                    <a:pt x="211" y="1"/>
                  </a:moveTo>
                  <a:cubicBezTo>
                    <a:pt x="184" y="1"/>
                    <a:pt x="158" y="4"/>
                    <a:pt x="134" y="13"/>
                  </a:cubicBezTo>
                  <a:cubicBezTo>
                    <a:pt x="90" y="31"/>
                    <a:pt x="45" y="58"/>
                    <a:pt x="0" y="94"/>
                  </a:cubicBezTo>
                  <a:cubicBezTo>
                    <a:pt x="48" y="130"/>
                    <a:pt x="114" y="144"/>
                    <a:pt x="182" y="144"/>
                  </a:cubicBezTo>
                  <a:cubicBezTo>
                    <a:pt x="279" y="144"/>
                    <a:pt x="380" y="116"/>
                    <a:pt x="437" y="85"/>
                  </a:cubicBezTo>
                  <a:cubicBezTo>
                    <a:pt x="384" y="38"/>
                    <a:pt x="294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15"/>
            <p:cNvSpPr/>
            <p:nvPr/>
          </p:nvSpPr>
          <p:spPr>
            <a:xfrm>
              <a:off x="6676814" y="3669430"/>
              <a:ext cx="7126" cy="7842"/>
            </a:xfrm>
            <a:custGeom>
              <a:avLst/>
              <a:gdLst/>
              <a:ahLst/>
              <a:cxnLst/>
              <a:rect l="l" t="t" r="r" b="b"/>
              <a:pathLst>
                <a:path w="229" h="252" extrusionOk="0">
                  <a:moveTo>
                    <a:pt x="31" y="1"/>
                  </a:moveTo>
                  <a:cubicBezTo>
                    <a:pt x="12" y="1"/>
                    <a:pt x="0" y="17"/>
                    <a:pt x="2" y="59"/>
                  </a:cubicBezTo>
                  <a:cubicBezTo>
                    <a:pt x="11" y="207"/>
                    <a:pt x="22" y="251"/>
                    <a:pt x="37" y="251"/>
                  </a:cubicBezTo>
                  <a:cubicBezTo>
                    <a:pt x="61" y="251"/>
                    <a:pt x="96" y="146"/>
                    <a:pt x="159" y="146"/>
                  </a:cubicBezTo>
                  <a:cubicBezTo>
                    <a:pt x="173" y="146"/>
                    <a:pt x="190" y="151"/>
                    <a:pt x="207" y="166"/>
                  </a:cubicBezTo>
                  <a:cubicBezTo>
                    <a:pt x="210" y="168"/>
                    <a:pt x="212" y="169"/>
                    <a:pt x="213" y="169"/>
                  </a:cubicBezTo>
                  <a:cubicBezTo>
                    <a:pt x="229" y="169"/>
                    <a:pt x="93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15"/>
            <p:cNvSpPr/>
            <p:nvPr/>
          </p:nvSpPr>
          <p:spPr>
            <a:xfrm>
              <a:off x="6660912" y="3742033"/>
              <a:ext cx="11546" cy="3361"/>
            </a:xfrm>
            <a:custGeom>
              <a:avLst/>
              <a:gdLst/>
              <a:ahLst/>
              <a:cxnLst/>
              <a:rect l="l" t="t" r="r" b="b"/>
              <a:pathLst>
                <a:path w="371" h="108" extrusionOk="0">
                  <a:moveTo>
                    <a:pt x="228" y="1"/>
                  </a:moveTo>
                  <a:cubicBezTo>
                    <a:pt x="174" y="10"/>
                    <a:pt x="121" y="10"/>
                    <a:pt x="76" y="19"/>
                  </a:cubicBezTo>
                  <a:cubicBezTo>
                    <a:pt x="0" y="74"/>
                    <a:pt x="192" y="108"/>
                    <a:pt x="303" y="108"/>
                  </a:cubicBezTo>
                  <a:cubicBezTo>
                    <a:pt x="335" y="108"/>
                    <a:pt x="360" y="105"/>
                    <a:pt x="370" y="99"/>
                  </a:cubicBezTo>
                  <a:cubicBezTo>
                    <a:pt x="344" y="45"/>
                    <a:pt x="290" y="10"/>
                    <a:pt x="2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15"/>
            <p:cNvSpPr/>
            <p:nvPr/>
          </p:nvSpPr>
          <p:spPr>
            <a:xfrm>
              <a:off x="5777166" y="3500262"/>
              <a:ext cx="11452" cy="4046"/>
            </a:xfrm>
            <a:custGeom>
              <a:avLst/>
              <a:gdLst/>
              <a:ahLst/>
              <a:cxnLst/>
              <a:rect l="l" t="t" r="r" b="b"/>
              <a:pathLst>
                <a:path w="368" h="130" extrusionOk="0">
                  <a:moveTo>
                    <a:pt x="174" y="0"/>
                  </a:moveTo>
                  <a:cubicBezTo>
                    <a:pt x="111" y="0"/>
                    <a:pt x="46" y="15"/>
                    <a:pt x="9" y="42"/>
                  </a:cubicBezTo>
                  <a:lnTo>
                    <a:pt x="9" y="42"/>
                  </a:lnTo>
                  <a:cubicBezTo>
                    <a:pt x="5" y="41"/>
                    <a:pt x="3" y="40"/>
                    <a:pt x="2" y="40"/>
                  </a:cubicBezTo>
                  <a:lnTo>
                    <a:pt x="2" y="40"/>
                  </a:lnTo>
                  <a:cubicBezTo>
                    <a:pt x="1" y="40"/>
                    <a:pt x="2" y="41"/>
                    <a:pt x="7" y="44"/>
                  </a:cubicBezTo>
                  <a:cubicBezTo>
                    <a:pt x="8" y="44"/>
                    <a:pt x="8" y="43"/>
                    <a:pt x="9" y="42"/>
                  </a:cubicBezTo>
                  <a:lnTo>
                    <a:pt x="9" y="42"/>
                  </a:lnTo>
                  <a:cubicBezTo>
                    <a:pt x="49" y="56"/>
                    <a:pt x="225" y="130"/>
                    <a:pt x="310" y="130"/>
                  </a:cubicBezTo>
                  <a:cubicBezTo>
                    <a:pt x="348" y="130"/>
                    <a:pt x="368" y="114"/>
                    <a:pt x="346" y="71"/>
                  </a:cubicBezTo>
                  <a:cubicBezTo>
                    <a:pt x="327" y="22"/>
                    <a:pt x="252" y="0"/>
                    <a:pt x="1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15"/>
            <p:cNvSpPr/>
            <p:nvPr/>
          </p:nvSpPr>
          <p:spPr>
            <a:xfrm>
              <a:off x="6377595" y="3579587"/>
              <a:ext cx="11701" cy="3828"/>
            </a:xfrm>
            <a:custGeom>
              <a:avLst/>
              <a:gdLst/>
              <a:ahLst/>
              <a:cxnLst/>
              <a:rect l="l" t="t" r="r" b="b"/>
              <a:pathLst>
                <a:path w="376" h="123" extrusionOk="0">
                  <a:moveTo>
                    <a:pt x="227" y="0"/>
                  </a:moveTo>
                  <a:cubicBezTo>
                    <a:pt x="129" y="0"/>
                    <a:pt x="28" y="109"/>
                    <a:pt x="2" y="109"/>
                  </a:cubicBezTo>
                  <a:cubicBezTo>
                    <a:pt x="2" y="109"/>
                    <a:pt x="1" y="109"/>
                    <a:pt x="0" y="109"/>
                  </a:cubicBezTo>
                  <a:lnTo>
                    <a:pt x="0" y="109"/>
                  </a:lnTo>
                  <a:cubicBezTo>
                    <a:pt x="14" y="118"/>
                    <a:pt x="49" y="123"/>
                    <a:pt x="90" y="123"/>
                  </a:cubicBezTo>
                  <a:cubicBezTo>
                    <a:pt x="206" y="123"/>
                    <a:pt x="376" y="88"/>
                    <a:pt x="304" y="29"/>
                  </a:cubicBezTo>
                  <a:cubicBezTo>
                    <a:pt x="279" y="8"/>
                    <a:pt x="253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15"/>
            <p:cNvSpPr/>
            <p:nvPr/>
          </p:nvSpPr>
          <p:spPr>
            <a:xfrm>
              <a:off x="6883700" y="3731390"/>
              <a:ext cx="10861" cy="4357"/>
            </a:xfrm>
            <a:custGeom>
              <a:avLst/>
              <a:gdLst/>
              <a:ahLst/>
              <a:cxnLst/>
              <a:rect l="l" t="t" r="r" b="b"/>
              <a:pathLst>
                <a:path w="349" h="140" extrusionOk="0">
                  <a:moveTo>
                    <a:pt x="241" y="1"/>
                  </a:moveTo>
                  <a:cubicBezTo>
                    <a:pt x="214" y="1"/>
                    <a:pt x="187" y="5"/>
                    <a:pt x="161" y="13"/>
                  </a:cubicBezTo>
                  <a:lnTo>
                    <a:pt x="0" y="84"/>
                  </a:lnTo>
                  <a:cubicBezTo>
                    <a:pt x="83" y="124"/>
                    <a:pt x="128" y="140"/>
                    <a:pt x="159" y="140"/>
                  </a:cubicBezTo>
                  <a:cubicBezTo>
                    <a:pt x="218" y="140"/>
                    <a:pt x="225" y="83"/>
                    <a:pt x="348" y="30"/>
                  </a:cubicBezTo>
                  <a:cubicBezTo>
                    <a:pt x="317" y="10"/>
                    <a:pt x="279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15"/>
            <p:cNvSpPr/>
            <p:nvPr/>
          </p:nvSpPr>
          <p:spPr>
            <a:xfrm>
              <a:off x="6848534" y="3303117"/>
              <a:ext cx="14595" cy="4077"/>
            </a:xfrm>
            <a:custGeom>
              <a:avLst/>
              <a:gdLst/>
              <a:ahLst/>
              <a:cxnLst/>
              <a:rect l="l" t="t" r="r" b="b"/>
              <a:pathLst>
                <a:path w="469" h="131" extrusionOk="0">
                  <a:moveTo>
                    <a:pt x="238" y="1"/>
                  </a:moveTo>
                  <a:cubicBezTo>
                    <a:pt x="194" y="1"/>
                    <a:pt x="140" y="1"/>
                    <a:pt x="87" y="18"/>
                  </a:cubicBezTo>
                  <a:cubicBezTo>
                    <a:pt x="1" y="101"/>
                    <a:pt x="59" y="130"/>
                    <a:pt x="142" y="130"/>
                  </a:cubicBezTo>
                  <a:cubicBezTo>
                    <a:pt x="274" y="130"/>
                    <a:pt x="469" y="55"/>
                    <a:pt x="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15"/>
            <p:cNvSpPr/>
            <p:nvPr/>
          </p:nvSpPr>
          <p:spPr>
            <a:xfrm>
              <a:off x="6734044" y="3347369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5" y="1"/>
                  </a:moveTo>
                  <a:cubicBezTo>
                    <a:pt x="71" y="1"/>
                    <a:pt x="36" y="14"/>
                    <a:pt x="1" y="42"/>
                  </a:cubicBezTo>
                  <a:cubicBezTo>
                    <a:pt x="36" y="91"/>
                    <a:pt x="76" y="116"/>
                    <a:pt x="118" y="116"/>
                  </a:cubicBezTo>
                  <a:cubicBezTo>
                    <a:pt x="153" y="116"/>
                    <a:pt x="188" y="100"/>
                    <a:pt x="224" y="68"/>
                  </a:cubicBezTo>
                  <a:cubicBezTo>
                    <a:pt x="189" y="23"/>
                    <a:pt x="148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15"/>
            <p:cNvSpPr/>
            <p:nvPr/>
          </p:nvSpPr>
          <p:spPr>
            <a:xfrm>
              <a:off x="5855931" y="3370087"/>
              <a:ext cx="6971" cy="3797"/>
            </a:xfrm>
            <a:custGeom>
              <a:avLst/>
              <a:gdLst/>
              <a:ahLst/>
              <a:cxnLst/>
              <a:rect l="l" t="t" r="r" b="b"/>
              <a:pathLst>
                <a:path w="224" h="122" extrusionOk="0">
                  <a:moveTo>
                    <a:pt x="105" y="1"/>
                  </a:moveTo>
                  <a:cubicBezTo>
                    <a:pt x="68" y="1"/>
                    <a:pt x="32" y="21"/>
                    <a:pt x="1" y="61"/>
                  </a:cubicBezTo>
                  <a:cubicBezTo>
                    <a:pt x="41" y="101"/>
                    <a:pt x="81" y="121"/>
                    <a:pt x="119" y="121"/>
                  </a:cubicBezTo>
                  <a:cubicBezTo>
                    <a:pt x="157" y="121"/>
                    <a:pt x="192" y="101"/>
                    <a:pt x="224" y="61"/>
                  </a:cubicBezTo>
                  <a:cubicBezTo>
                    <a:pt x="184" y="21"/>
                    <a:pt x="143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15"/>
            <p:cNvSpPr/>
            <p:nvPr/>
          </p:nvSpPr>
          <p:spPr>
            <a:xfrm>
              <a:off x="5743463" y="3428468"/>
              <a:ext cx="8900" cy="5353"/>
            </a:xfrm>
            <a:custGeom>
              <a:avLst/>
              <a:gdLst/>
              <a:ahLst/>
              <a:cxnLst/>
              <a:rect l="l" t="t" r="r" b="b"/>
              <a:pathLst>
                <a:path w="286" h="172" extrusionOk="0">
                  <a:moveTo>
                    <a:pt x="106" y="0"/>
                  </a:moveTo>
                  <a:cubicBezTo>
                    <a:pt x="95" y="0"/>
                    <a:pt x="84" y="7"/>
                    <a:pt x="73" y="23"/>
                  </a:cubicBezTo>
                  <a:cubicBezTo>
                    <a:pt x="1" y="138"/>
                    <a:pt x="58" y="171"/>
                    <a:pt x="125" y="171"/>
                  </a:cubicBezTo>
                  <a:cubicBezTo>
                    <a:pt x="199" y="171"/>
                    <a:pt x="285" y="131"/>
                    <a:pt x="225" y="112"/>
                  </a:cubicBezTo>
                  <a:cubicBezTo>
                    <a:pt x="196" y="105"/>
                    <a:pt x="150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15"/>
            <p:cNvSpPr/>
            <p:nvPr/>
          </p:nvSpPr>
          <p:spPr>
            <a:xfrm>
              <a:off x="6880370" y="3595800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20" y="1"/>
                  </a:moveTo>
                  <a:cubicBezTo>
                    <a:pt x="81" y="1"/>
                    <a:pt x="40" y="21"/>
                    <a:pt x="0" y="61"/>
                  </a:cubicBezTo>
                  <a:cubicBezTo>
                    <a:pt x="36" y="96"/>
                    <a:pt x="72" y="114"/>
                    <a:pt x="110" y="114"/>
                  </a:cubicBezTo>
                  <a:cubicBezTo>
                    <a:pt x="148" y="114"/>
                    <a:pt x="188" y="96"/>
                    <a:pt x="232" y="61"/>
                  </a:cubicBezTo>
                  <a:cubicBezTo>
                    <a:pt x="197" y="21"/>
                    <a:pt x="15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15"/>
            <p:cNvSpPr/>
            <p:nvPr/>
          </p:nvSpPr>
          <p:spPr>
            <a:xfrm>
              <a:off x="6813742" y="3550707"/>
              <a:ext cx="10861" cy="3268"/>
            </a:xfrm>
            <a:custGeom>
              <a:avLst/>
              <a:gdLst/>
              <a:ahLst/>
              <a:cxnLst/>
              <a:rect l="l" t="t" r="r" b="b"/>
              <a:pathLst>
                <a:path w="349" h="105" extrusionOk="0">
                  <a:moveTo>
                    <a:pt x="165" y="1"/>
                  </a:moveTo>
                  <a:cubicBezTo>
                    <a:pt x="99" y="1"/>
                    <a:pt x="34" y="12"/>
                    <a:pt x="0" y="38"/>
                  </a:cubicBezTo>
                  <a:cubicBezTo>
                    <a:pt x="38" y="65"/>
                    <a:pt x="157" y="105"/>
                    <a:pt x="245" y="105"/>
                  </a:cubicBezTo>
                  <a:cubicBezTo>
                    <a:pt x="303" y="105"/>
                    <a:pt x="348" y="87"/>
                    <a:pt x="348" y="38"/>
                  </a:cubicBezTo>
                  <a:cubicBezTo>
                    <a:pt x="311" y="14"/>
                    <a:pt x="237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15"/>
            <p:cNvSpPr/>
            <p:nvPr/>
          </p:nvSpPr>
          <p:spPr>
            <a:xfrm>
              <a:off x="5438114" y="4322639"/>
              <a:ext cx="9212" cy="3828"/>
            </a:xfrm>
            <a:custGeom>
              <a:avLst/>
              <a:gdLst/>
              <a:ahLst/>
              <a:cxnLst/>
              <a:rect l="l" t="t" r="r" b="b"/>
              <a:pathLst>
                <a:path w="296" h="123" extrusionOk="0">
                  <a:moveTo>
                    <a:pt x="82" y="1"/>
                  </a:moveTo>
                  <a:cubicBezTo>
                    <a:pt x="39" y="1"/>
                    <a:pt x="3" y="11"/>
                    <a:pt x="0" y="33"/>
                  </a:cubicBezTo>
                  <a:cubicBezTo>
                    <a:pt x="54" y="69"/>
                    <a:pt x="108" y="105"/>
                    <a:pt x="161" y="122"/>
                  </a:cubicBezTo>
                  <a:cubicBezTo>
                    <a:pt x="296" y="49"/>
                    <a:pt x="17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15"/>
            <p:cNvSpPr/>
            <p:nvPr/>
          </p:nvSpPr>
          <p:spPr>
            <a:xfrm>
              <a:off x="6928513" y="3869314"/>
              <a:ext cx="14346" cy="6784"/>
            </a:xfrm>
            <a:custGeom>
              <a:avLst/>
              <a:gdLst/>
              <a:ahLst/>
              <a:cxnLst/>
              <a:rect l="l" t="t" r="r" b="b"/>
              <a:pathLst>
                <a:path w="461" h="218" extrusionOk="0">
                  <a:moveTo>
                    <a:pt x="61" y="1"/>
                  </a:moveTo>
                  <a:cubicBezTo>
                    <a:pt x="43" y="1"/>
                    <a:pt x="29" y="7"/>
                    <a:pt x="23" y="23"/>
                  </a:cubicBezTo>
                  <a:cubicBezTo>
                    <a:pt x="1" y="69"/>
                    <a:pt x="319" y="217"/>
                    <a:pt x="426" y="217"/>
                  </a:cubicBezTo>
                  <a:cubicBezTo>
                    <a:pt x="445" y="217"/>
                    <a:pt x="458" y="212"/>
                    <a:pt x="461" y="202"/>
                  </a:cubicBezTo>
                  <a:cubicBezTo>
                    <a:pt x="461" y="170"/>
                    <a:pt x="278" y="96"/>
                    <a:pt x="243" y="86"/>
                  </a:cubicBezTo>
                  <a:lnTo>
                    <a:pt x="243" y="86"/>
                  </a:lnTo>
                  <a:cubicBezTo>
                    <a:pt x="240" y="77"/>
                    <a:pt x="124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15"/>
            <p:cNvSpPr/>
            <p:nvPr/>
          </p:nvSpPr>
          <p:spPr>
            <a:xfrm>
              <a:off x="6745776" y="3380854"/>
              <a:ext cx="9118" cy="3828"/>
            </a:xfrm>
            <a:custGeom>
              <a:avLst/>
              <a:gdLst/>
              <a:ahLst/>
              <a:cxnLst/>
              <a:rect l="l" t="t" r="r" b="b"/>
              <a:pathLst>
                <a:path w="293" h="12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" y="74"/>
                    <a:pt x="120" y="122"/>
                    <a:pt x="212" y="122"/>
                  </a:cubicBezTo>
                  <a:cubicBezTo>
                    <a:pt x="254" y="122"/>
                    <a:pt x="290" y="112"/>
                    <a:pt x="293" y="90"/>
                  </a:cubicBezTo>
                  <a:cubicBezTo>
                    <a:pt x="248" y="54"/>
                    <a:pt x="195" y="18"/>
                    <a:pt x="1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15"/>
            <p:cNvSpPr/>
            <p:nvPr/>
          </p:nvSpPr>
          <p:spPr>
            <a:xfrm>
              <a:off x="6808576" y="3687355"/>
              <a:ext cx="7936" cy="3672"/>
            </a:xfrm>
            <a:custGeom>
              <a:avLst/>
              <a:gdLst/>
              <a:ahLst/>
              <a:cxnLst/>
              <a:rect l="l" t="t" r="r" b="b"/>
              <a:pathLst>
                <a:path w="255" h="118" extrusionOk="0">
                  <a:moveTo>
                    <a:pt x="161" y="0"/>
                  </a:moveTo>
                  <a:cubicBezTo>
                    <a:pt x="132" y="0"/>
                    <a:pt x="101" y="20"/>
                    <a:pt x="68" y="63"/>
                  </a:cubicBezTo>
                  <a:cubicBezTo>
                    <a:pt x="1" y="92"/>
                    <a:pt x="65" y="118"/>
                    <a:pt x="134" y="118"/>
                  </a:cubicBezTo>
                  <a:cubicBezTo>
                    <a:pt x="193" y="118"/>
                    <a:pt x="254" y="98"/>
                    <a:pt x="238" y="45"/>
                  </a:cubicBezTo>
                  <a:cubicBezTo>
                    <a:pt x="213" y="16"/>
                    <a:pt x="187" y="0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15"/>
            <p:cNvSpPr/>
            <p:nvPr/>
          </p:nvSpPr>
          <p:spPr>
            <a:xfrm>
              <a:off x="6519285" y="3682065"/>
              <a:ext cx="8247" cy="3672"/>
            </a:xfrm>
            <a:custGeom>
              <a:avLst/>
              <a:gdLst/>
              <a:ahLst/>
              <a:cxnLst/>
              <a:rect l="l" t="t" r="r" b="b"/>
              <a:pathLst>
                <a:path w="265" h="118" extrusionOk="0">
                  <a:moveTo>
                    <a:pt x="113" y="1"/>
                  </a:moveTo>
                  <a:lnTo>
                    <a:pt x="113" y="1"/>
                  </a:lnTo>
                  <a:cubicBezTo>
                    <a:pt x="1" y="43"/>
                    <a:pt x="120" y="118"/>
                    <a:pt x="206" y="118"/>
                  </a:cubicBezTo>
                  <a:cubicBezTo>
                    <a:pt x="230" y="118"/>
                    <a:pt x="251" y="112"/>
                    <a:pt x="265" y="99"/>
                  </a:cubicBezTo>
                  <a:cubicBezTo>
                    <a:pt x="229" y="54"/>
                    <a:pt x="175" y="19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15"/>
            <p:cNvSpPr/>
            <p:nvPr/>
          </p:nvSpPr>
          <p:spPr>
            <a:xfrm>
              <a:off x="7223219" y="3600717"/>
              <a:ext cx="9243" cy="3672"/>
            </a:xfrm>
            <a:custGeom>
              <a:avLst/>
              <a:gdLst/>
              <a:ahLst/>
              <a:cxnLst/>
              <a:rect l="l" t="t" r="r" b="b"/>
              <a:pathLst>
                <a:path w="297" h="118" extrusionOk="0">
                  <a:moveTo>
                    <a:pt x="155" y="1"/>
                  </a:moveTo>
                  <a:cubicBezTo>
                    <a:pt x="142" y="1"/>
                    <a:pt x="129" y="3"/>
                    <a:pt x="117" y="10"/>
                  </a:cubicBezTo>
                  <a:cubicBezTo>
                    <a:pt x="81" y="28"/>
                    <a:pt x="45" y="46"/>
                    <a:pt x="1" y="63"/>
                  </a:cubicBezTo>
                  <a:cubicBezTo>
                    <a:pt x="89" y="103"/>
                    <a:pt x="149" y="118"/>
                    <a:pt x="187" y="118"/>
                  </a:cubicBezTo>
                  <a:cubicBezTo>
                    <a:pt x="296" y="118"/>
                    <a:pt x="235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15"/>
            <p:cNvSpPr/>
            <p:nvPr/>
          </p:nvSpPr>
          <p:spPr>
            <a:xfrm>
              <a:off x="6721845" y="3620758"/>
              <a:ext cx="8620" cy="3454"/>
            </a:xfrm>
            <a:custGeom>
              <a:avLst/>
              <a:gdLst/>
              <a:ahLst/>
              <a:cxnLst/>
              <a:rect l="l" t="t" r="r" b="b"/>
              <a:pathLst>
                <a:path w="277" h="111" extrusionOk="0">
                  <a:moveTo>
                    <a:pt x="242" y="1"/>
                  </a:moveTo>
                  <a:cubicBezTo>
                    <a:pt x="168" y="1"/>
                    <a:pt x="0" y="88"/>
                    <a:pt x="7" y="88"/>
                  </a:cubicBezTo>
                  <a:cubicBezTo>
                    <a:pt x="8" y="88"/>
                    <a:pt x="20" y="83"/>
                    <a:pt x="45" y="71"/>
                  </a:cubicBezTo>
                  <a:cubicBezTo>
                    <a:pt x="101" y="97"/>
                    <a:pt x="149" y="110"/>
                    <a:pt x="186" y="110"/>
                  </a:cubicBezTo>
                  <a:cubicBezTo>
                    <a:pt x="239" y="110"/>
                    <a:pt x="272" y="83"/>
                    <a:pt x="277" y="26"/>
                  </a:cubicBezTo>
                  <a:cubicBezTo>
                    <a:pt x="277" y="8"/>
                    <a:pt x="263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15"/>
            <p:cNvSpPr/>
            <p:nvPr/>
          </p:nvSpPr>
          <p:spPr>
            <a:xfrm>
              <a:off x="6997630" y="3825528"/>
              <a:ext cx="7407" cy="3205"/>
            </a:xfrm>
            <a:custGeom>
              <a:avLst/>
              <a:gdLst/>
              <a:ahLst/>
              <a:cxnLst/>
              <a:rect l="l" t="t" r="r" b="b"/>
              <a:pathLst>
                <a:path w="238" h="103" extrusionOk="0">
                  <a:moveTo>
                    <a:pt x="43" y="0"/>
                  </a:moveTo>
                  <a:cubicBezTo>
                    <a:pt x="17" y="0"/>
                    <a:pt x="1" y="13"/>
                    <a:pt x="6" y="48"/>
                  </a:cubicBezTo>
                  <a:cubicBezTo>
                    <a:pt x="48" y="84"/>
                    <a:pt x="92" y="102"/>
                    <a:pt x="138" y="102"/>
                  </a:cubicBezTo>
                  <a:cubicBezTo>
                    <a:pt x="171" y="102"/>
                    <a:pt x="204" y="93"/>
                    <a:pt x="238" y="74"/>
                  </a:cubicBezTo>
                  <a:cubicBezTo>
                    <a:pt x="219" y="68"/>
                    <a:pt x="104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15"/>
            <p:cNvSpPr/>
            <p:nvPr/>
          </p:nvSpPr>
          <p:spPr>
            <a:xfrm>
              <a:off x="5698619" y="3401954"/>
              <a:ext cx="8900" cy="1618"/>
            </a:xfrm>
            <a:custGeom>
              <a:avLst/>
              <a:gdLst/>
              <a:ahLst/>
              <a:cxnLst/>
              <a:rect l="l" t="t" r="r" b="b"/>
              <a:pathLst>
                <a:path w="286" h="52" extrusionOk="0">
                  <a:moveTo>
                    <a:pt x="176" y="0"/>
                  </a:moveTo>
                  <a:cubicBezTo>
                    <a:pt x="122" y="0"/>
                    <a:pt x="69" y="0"/>
                    <a:pt x="24" y="18"/>
                  </a:cubicBezTo>
                  <a:cubicBezTo>
                    <a:pt x="0" y="42"/>
                    <a:pt x="44" y="52"/>
                    <a:pt x="96" y="52"/>
                  </a:cubicBezTo>
                  <a:cubicBezTo>
                    <a:pt x="180" y="52"/>
                    <a:pt x="285" y="28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15"/>
            <p:cNvSpPr/>
            <p:nvPr/>
          </p:nvSpPr>
          <p:spPr>
            <a:xfrm>
              <a:off x="5666597" y="4115629"/>
              <a:ext cx="7251" cy="1680"/>
            </a:xfrm>
            <a:custGeom>
              <a:avLst/>
              <a:gdLst/>
              <a:ahLst/>
              <a:cxnLst/>
              <a:rect l="l" t="t" r="r" b="b"/>
              <a:pathLst>
                <a:path w="233" h="54" extrusionOk="0">
                  <a:moveTo>
                    <a:pt x="167" y="0"/>
                  </a:moveTo>
                  <a:cubicBezTo>
                    <a:pt x="100" y="0"/>
                    <a:pt x="6" y="24"/>
                    <a:pt x="0" y="30"/>
                  </a:cubicBezTo>
                  <a:cubicBezTo>
                    <a:pt x="6" y="30"/>
                    <a:pt x="108" y="54"/>
                    <a:pt x="174" y="54"/>
                  </a:cubicBezTo>
                  <a:cubicBezTo>
                    <a:pt x="208" y="54"/>
                    <a:pt x="232" y="48"/>
                    <a:pt x="232" y="30"/>
                  </a:cubicBezTo>
                  <a:cubicBezTo>
                    <a:pt x="232" y="8"/>
                    <a:pt x="204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15"/>
            <p:cNvSpPr/>
            <p:nvPr/>
          </p:nvSpPr>
          <p:spPr>
            <a:xfrm>
              <a:off x="5737550" y="3347338"/>
              <a:ext cx="4046" cy="3734"/>
            </a:xfrm>
            <a:custGeom>
              <a:avLst/>
              <a:gdLst/>
              <a:ahLst/>
              <a:cxnLst/>
              <a:rect l="l" t="t" r="r" b="b"/>
              <a:pathLst>
                <a:path w="130" h="120" extrusionOk="0">
                  <a:moveTo>
                    <a:pt x="76" y="0"/>
                  </a:moveTo>
                  <a:cubicBezTo>
                    <a:pt x="63" y="0"/>
                    <a:pt x="47" y="8"/>
                    <a:pt x="31" y="25"/>
                  </a:cubicBezTo>
                  <a:cubicBezTo>
                    <a:pt x="0" y="55"/>
                    <a:pt x="41" y="119"/>
                    <a:pt x="81" y="119"/>
                  </a:cubicBezTo>
                  <a:cubicBezTo>
                    <a:pt x="100" y="119"/>
                    <a:pt x="118" y="106"/>
                    <a:pt x="129" y="69"/>
                  </a:cubicBezTo>
                  <a:cubicBezTo>
                    <a:pt x="118" y="24"/>
                    <a:pt x="99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15"/>
            <p:cNvSpPr/>
            <p:nvPr/>
          </p:nvSpPr>
          <p:spPr>
            <a:xfrm>
              <a:off x="6501671" y="3849708"/>
              <a:ext cx="4201" cy="3143"/>
            </a:xfrm>
            <a:custGeom>
              <a:avLst/>
              <a:gdLst/>
              <a:ahLst/>
              <a:cxnLst/>
              <a:rect l="l" t="t" r="r" b="b"/>
              <a:pathLst>
                <a:path w="135" h="101" extrusionOk="0">
                  <a:moveTo>
                    <a:pt x="75" y="1"/>
                  </a:moveTo>
                  <a:cubicBezTo>
                    <a:pt x="55" y="1"/>
                    <a:pt x="34" y="10"/>
                    <a:pt x="10" y="29"/>
                  </a:cubicBezTo>
                  <a:cubicBezTo>
                    <a:pt x="1" y="56"/>
                    <a:pt x="19" y="82"/>
                    <a:pt x="46" y="100"/>
                  </a:cubicBezTo>
                  <a:cubicBezTo>
                    <a:pt x="108" y="91"/>
                    <a:pt x="135" y="64"/>
                    <a:pt x="126" y="20"/>
                  </a:cubicBezTo>
                  <a:cubicBezTo>
                    <a:pt x="109" y="7"/>
                    <a:pt x="93" y="1"/>
                    <a:pt x="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15"/>
            <p:cNvSpPr/>
            <p:nvPr/>
          </p:nvSpPr>
          <p:spPr>
            <a:xfrm>
              <a:off x="6448020" y="3694419"/>
              <a:ext cx="4170" cy="3672"/>
            </a:xfrm>
            <a:custGeom>
              <a:avLst/>
              <a:gdLst/>
              <a:ahLst/>
              <a:cxnLst/>
              <a:rect l="l" t="t" r="r" b="b"/>
              <a:pathLst>
                <a:path w="134" h="118" extrusionOk="0">
                  <a:moveTo>
                    <a:pt x="61" y="0"/>
                  </a:moveTo>
                  <a:cubicBezTo>
                    <a:pt x="41" y="0"/>
                    <a:pt x="22" y="12"/>
                    <a:pt x="12" y="41"/>
                  </a:cubicBezTo>
                  <a:cubicBezTo>
                    <a:pt x="1" y="81"/>
                    <a:pt x="44" y="117"/>
                    <a:pt x="81" y="117"/>
                  </a:cubicBezTo>
                  <a:cubicBezTo>
                    <a:pt x="102" y="117"/>
                    <a:pt x="122" y="106"/>
                    <a:pt x="128" y="77"/>
                  </a:cubicBezTo>
                  <a:cubicBezTo>
                    <a:pt x="134" y="37"/>
                    <a:pt x="9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15"/>
            <p:cNvSpPr/>
            <p:nvPr/>
          </p:nvSpPr>
          <p:spPr>
            <a:xfrm>
              <a:off x="6315698" y="3687480"/>
              <a:ext cx="4855" cy="3299"/>
            </a:xfrm>
            <a:custGeom>
              <a:avLst/>
              <a:gdLst/>
              <a:ahLst/>
              <a:cxnLst/>
              <a:rect l="l" t="t" r="r" b="b"/>
              <a:pathLst>
                <a:path w="156" h="106" extrusionOk="0">
                  <a:moveTo>
                    <a:pt x="69" y="1"/>
                  </a:moveTo>
                  <a:cubicBezTo>
                    <a:pt x="1" y="1"/>
                    <a:pt x="7" y="87"/>
                    <a:pt x="62" y="103"/>
                  </a:cubicBezTo>
                  <a:cubicBezTo>
                    <a:pt x="69" y="105"/>
                    <a:pt x="75" y="105"/>
                    <a:pt x="81" y="105"/>
                  </a:cubicBezTo>
                  <a:cubicBezTo>
                    <a:pt x="145" y="105"/>
                    <a:pt x="155" y="22"/>
                    <a:pt x="98" y="5"/>
                  </a:cubicBezTo>
                  <a:cubicBezTo>
                    <a:pt x="87" y="2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15"/>
            <p:cNvSpPr/>
            <p:nvPr/>
          </p:nvSpPr>
          <p:spPr>
            <a:xfrm>
              <a:off x="6612738" y="3685581"/>
              <a:ext cx="6411" cy="1525"/>
            </a:xfrm>
            <a:custGeom>
              <a:avLst/>
              <a:gdLst/>
              <a:ahLst/>
              <a:cxnLst/>
              <a:rect l="l" t="t" r="r" b="b"/>
              <a:pathLst>
                <a:path w="206" h="49" extrusionOk="0">
                  <a:moveTo>
                    <a:pt x="108" y="0"/>
                  </a:moveTo>
                  <a:cubicBezTo>
                    <a:pt x="67" y="0"/>
                    <a:pt x="27" y="9"/>
                    <a:pt x="18" y="22"/>
                  </a:cubicBezTo>
                  <a:cubicBezTo>
                    <a:pt x="1" y="39"/>
                    <a:pt x="77" y="49"/>
                    <a:pt x="137" y="49"/>
                  </a:cubicBezTo>
                  <a:cubicBezTo>
                    <a:pt x="171" y="49"/>
                    <a:pt x="199" y="46"/>
                    <a:pt x="206" y="39"/>
                  </a:cubicBezTo>
                  <a:cubicBezTo>
                    <a:pt x="201" y="11"/>
                    <a:pt x="154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15"/>
            <p:cNvSpPr/>
            <p:nvPr/>
          </p:nvSpPr>
          <p:spPr>
            <a:xfrm>
              <a:off x="6805402" y="3684088"/>
              <a:ext cx="7687" cy="1649"/>
            </a:xfrm>
            <a:custGeom>
              <a:avLst/>
              <a:gdLst/>
              <a:ahLst/>
              <a:cxnLst/>
              <a:rect l="l" t="t" r="r" b="b"/>
              <a:pathLst>
                <a:path w="247" h="53" extrusionOk="0">
                  <a:moveTo>
                    <a:pt x="134" y="0"/>
                  </a:moveTo>
                  <a:cubicBezTo>
                    <a:pt x="82" y="0"/>
                    <a:pt x="21" y="9"/>
                    <a:pt x="1" y="25"/>
                  </a:cubicBezTo>
                  <a:cubicBezTo>
                    <a:pt x="41" y="42"/>
                    <a:pt x="81" y="52"/>
                    <a:pt x="122" y="52"/>
                  </a:cubicBezTo>
                  <a:cubicBezTo>
                    <a:pt x="144" y="52"/>
                    <a:pt x="166" y="49"/>
                    <a:pt x="188" y="43"/>
                  </a:cubicBezTo>
                  <a:cubicBezTo>
                    <a:pt x="247" y="13"/>
                    <a:pt x="19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15"/>
            <p:cNvSpPr/>
            <p:nvPr/>
          </p:nvSpPr>
          <p:spPr>
            <a:xfrm>
              <a:off x="6662592" y="3648735"/>
              <a:ext cx="7251" cy="1774"/>
            </a:xfrm>
            <a:custGeom>
              <a:avLst/>
              <a:gdLst/>
              <a:ahLst/>
              <a:cxnLst/>
              <a:rect l="l" t="t" r="r" b="b"/>
              <a:pathLst>
                <a:path w="233" h="57" extrusionOk="0">
                  <a:moveTo>
                    <a:pt x="108" y="0"/>
                  </a:moveTo>
                  <a:cubicBezTo>
                    <a:pt x="53" y="0"/>
                    <a:pt x="1" y="11"/>
                    <a:pt x="22" y="37"/>
                  </a:cubicBezTo>
                  <a:cubicBezTo>
                    <a:pt x="53" y="50"/>
                    <a:pt x="84" y="57"/>
                    <a:pt x="116" y="57"/>
                  </a:cubicBezTo>
                  <a:cubicBezTo>
                    <a:pt x="147" y="57"/>
                    <a:pt x="178" y="50"/>
                    <a:pt x="209" y="37"/>
                  </a:cubicBezTo>
                  <a:cubicBezTo>
                    <a:pt x="233" y="14"/>
                    <a:pt x="168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15"/>
            <p:cNvSpPr/>
            <p:nvPr/>
          </p:nvSpPr>
          <p:spPr>
            <a:xfrm>
              <a:off x="6833161" y="3712345"/>
              <a:ext cx="5041" cy="1400"/>
            </a:xfrm>
            <a:custGeom>
              <a:avLst/>
              <a:gdLst/>
              <a:ahLst/>
              <a:cxnLst/>
              <a:rect l="l" t="t" r="r" b="b"/>
              <a:pathLst>
                <a:path w="162" h="45" extrusionOk="0">
                  <a:moveTo>
                    <a:pt x="63" y="0"/>
                  </a:moveTo>
                  <a:cubicBezTo>
                    <a:pt x="1" y="27"/>
                    <a:pt x="10" y="36"/>
                    <a:pt x="99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15"/>
            <p:cNvSpPr/>
            <p:nvPr/>
          </p:nvSpPr>
          <p:spPr>
            <a:xfrm>
              <a:off x="6825941" y="3758153"/>
              <a:ext cx="5322" cy="1400"/>
            </a:xfrm>
            <a:custGeom>
              <a:avLst/>
              <a:gdLst/>
              <a:ahLst/>
              <a:cxnLst/>
              <a:rect l="l" t="t" r="r" b="b"/>
              <a:pathLst>
                <a:path w="171" h="45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15"/>
            <p:cNvSpPr/>
            <p:nvPr/>
          </p:nvSpPr>
          <p:spPr>
            <a:xfrm>
              <a:off x="7259038" y="3958846"/>
              <a:ext cx="5322" cy="1151"/>
            </a:xfrm>
            <a:custGeom>
              <a:avLst/>
              <a:gdLst/>
              <a:ahLst/>
              <a:cxnLst/>
              <a:rect l="l" t="t" r="r" b="b"/>
              <a:pathLst>
                <a:path w="171" h="37" extrusionOk="0">
                  <a:moveTo>
                    <a:pt x="63" y="1"/>
                  </a:moveTo>
                  <a:cubicBezTo>
                    <a:pt x="1" y="19"/>
                    <a:pt x="18" y="37"/>
                    <a:pt x="108" y="37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15"/>
            <p:cNvSpPr/>
            <p:nvPr/>
          </p:nvSpPr>
          <p:spPr>
            <a:xfrm>
              <a:off x="7230719" y="3945807"/>
              <a:ext cx="5322" cy="1432"/>
            </a:xfrm>
            <a:custGeom>
              <a:avLst/>
              <a:gdLst/>
              <a:ahLst/>
              <a:cxnLst/>
              <a:rect l="l" t="t" r="r" b="b"/>
              <a:pathLst>
                <a:path w="171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7"/>
                    <a:pt x="19" y="36"/>
                    <a:pt x="108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15"/>
            <p:cNvSpPr/>
            <p:nvPr/>
          </p:nvSpPr>
          <p:spPr>
            <a:xfrm>
              <a:off x="5969208" y="4043524"/>
              <a:ext cx="5290" cy="1432"/>
            </a:xfrm>
            <a:custGeom>
              <a:avLst/>
              <a:gdLst/>
              <a:ahLst/>
              <a:cxnLst/>
              <a:rect l="l" t="t" r="r" b="b"/>
              <a:pathLst>
                <a:path w="170" h="46" extrusionOk="0">
                  <a:moveTo>
                    <a:pt x="63" y="1"/>
                  </a:moveTo>
                  <a:cubicBezTo>
                    <a:pt x="0" y="28"/>
                    <a:pt x="18" y="37"/>
                    <a:pt x="107" y="45"/>
                  </a:cubicBezTo>
                  <a:cubicBezTo>
                    <a:pt x="170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15"/>
            <p:cNvSpPr/>
            <p:nvPr/>
          </p:nvSpPr>
          <p:spPr>
            <a:xfrm>
              <a:off x="6904519" y="3590728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6"/>
                    <a:pt x="99" y="36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15"/>
            <p:cNvSpPr/>
            <p:nvPr/>
          </p:nvSpPr>
          <p:spPr>
            <a:xfrm>
              <a:off x="6877507" y="4053046"/>
              <a:ext cx="13164" cy="17116"/>
            </a:xfrm>
            <a:custGeom>
              <a:avLst/>
              <a:gdLst/>
              <a:ahLst/>
              <a:cxnLst/>
              <a:rect l="l" t="t" r="r" b="b"/>
              <a:pathLst>
                <a:path w="423" h="550" extrusionOk="0">
                  <a:moveTo>
                    <a:pt x="230" y="0"/>
                  </a:moveTo>
                  <a:cubicBezTo>
                    <a:pt x="127" y="0"/>
                    <a:pt x="1" y="549"/>
                    <a:pt x="270" y="549"/>
                  </a:cubicBezTo>
                  <a:cubicBezTo>
                    <a:pt x="311" y="549"/>
                    <a:pt x="361" y="536"/>
                    <a:pt x="422" y="507"/>
                  </a:cubicBezTo>
                  <a:cubicBezTo>
                    <a:pt x="387" y="489"/>
                    <a:pt x="351" y="462"/>
                    <a:pt x="315" y="444"/>
                  </a:cubicBezTo>
                  <a:cubicBezTo>
                    <a:pt x="318" y="114"/>
                    <a:pt x="276" y="0"/>
                    <a:pt x="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15"/>
            <p:cNvSpPr/>
            <p:nvPr/>
          </p:nvSpPr>
          <p:spPr>
            <a:xfrm>
              <a:off x="7062702" y="4236623"/>
              <a:ext cx="15373" cy="10768"/>
            </a:xfrm>
            <a:custGeom>
              <a:avLst/>
              <a:gdLst/>
              <a:ahLst/>
              <a:cxnLst/>
              <a:rect l="l" t="t" r="r" b="b"/>
              <a:pathLst>
                <a:path w="494" h="346" extrusionOk="0">
                  <a:moveTo>
                    <a:pt x="192" y="0"/>
                  </a:moveTo>
                  <a:cubicBezTo>
                    <a:pt x="0" y="0"/>
                    <a:pt x="31" y="345"/>
                    <a:pt x="288" y="345"/>
                  </a:cubicBezTo>
                  <a:cubicBezTo>
                    <a:pt x="334" y="345"/>
                    <a:pt x="388" y="334"/>
                    <a:pt x="448" y="308"/>
                  </a:cubicBezTo>
                  <a:cubicBezTo>
                    <a:pt x="493" y="290"/>
                    <a:pt x="341" y="58"/>
                    <a:pt x="306" y="32"/>
                  </a:cubicBezTo>
                  <a:cubicBezTo>
                    <a:pt x="262" y="10"/>
                    <a:pt x="224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15"/>
            <p:cNvSpPr/>
            <p:nvPr/>
          </p:nvSpPr>
          <p:spPr>
            <a:xfrm>
              <a:off x="6854540" y="4102745"/>
              <a:ext cx="12915" cy="3610"/>
            </a:xfrm>
            <a:custGeom>
              <a:avLst/>
              <a:gdLst/>
              <a:ahLst/>
              <a:cxnLst/>
              <a:rect l="l" t="t" r="r" b="b"/>
              <a:pathLst>
                <a:path w="415" h="116" extrusionOk="0">
                  <a:moveTo>
                    <a:pt x="111" y="1"/>
                  </a:moveTo>
                  <a:cubicBezTo>
                    <a:pt x="68" y="1"/>
                    <a:pt x="28" y="8"/>
                    <a:pt x="1" y="25"/>
                  </a:cubicBezTo>
                  <a:cubicBezTo>
                    <a:pt x="79" y="67"/>
                    <a:pt x="157" y="116"/>
                    <a:pt x="244" y="116"/>
                  </a:cubicBezTo>
                  <a:cubicBezTo>
                    <a:pt x="266" y="116"/>
                    <a:pt x="289" y="112"/>
                    <a:pt x="313" y="105"/>
                  </a:cubicBezTo>
                  <a:cubicBezTo>
                    <a:pt x="415" y="71"/>
                    <a:pt x="248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15"/>
            <p:cNvSpPr/>
            <p:nvPr/>
          </p:nvSpPr>
          <p:spPr>
            <a:xfrm>
              <a:off x="6836771" y="4089923"/>
              <a:ext cx="7873" cy="3859"/>
            </a:xfrm>
            <a:custGeom>
              <a:avLst/>
              <a:gdLst/>
              <a:ahLst/>
              <a:cxnLst/>
              <a:rect l="l" t="t" r="r" b="b"/>
              <a:pathLst>
                <a:path w="253" h="124" extrusionOk="0">
                  <a:moveTo>
                    <a:pt x="105" y="1"/>
                  </a:moveTo>
                  <a:cubicBezTo>
                    <a:pt x="53" y="1"/>
                    <a:pt x="1" y="18"/>
                    <a:pt x="1" y="62"/>
                  </a:cubicBezTo>
                  <a:cubicBezTo>
                    <a:pt x="24" y="103"/>
                    <a:pt x="51" y="124"/>
                    <a:pt x="83" y="124"/>
                  </a:cubicBezTo>
                  <a:cubicBezTo>
                    <a:pt x="112" y="124"/>
                    <a:pt x="144" y="106"/>
                    <a:pt x="179" y="71"/>
                  </a:cubicBezTo>
                  <a:cubicBezTo>
                    <a:pt x="252" y="34"/>
                    <a:pt x="179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15"/>
            <p:cNvSpPr/>
            <p:nvPr/>
          </p:nvSpPr>
          <p:spPr>
            <a:xfrm>
              <a:off x="6870100" y="3984831"/>
              <a:ext cx="7531" cy="1898"/>
            </a:xfrm>
            <a:custGeom>
              <a:avLst/>
              <a:gdLst/>
              <a:ahLst/>
              <a:cxnLst/>
              <a:rect l="l" t="t" r="r" b="b"/>
              <a:pathLst>
                <a:path w="242" h="61" extrusionOk="0">
                  <a:moveTo>
                    <a:pt x="121" y="0"/>
                  </a:moveTo>
                  <a:cubicBezTo>
                    <a:pt x="60" y="0"/>
                    <a:pt x="0" y="13"/>
                    <a:pt x="27" y="40"/>
                  </a:cubicBezTo>
                  <a:cubicBezTo>
                    <a:pt x="58" y="54"/>
                    <a:pt x="89" y="60"/>
                    <a:pt x="121" y="60"/>
                  </a:cubicBezTo>
                  <a:cubicBezTo>
                    <a:pt x="152" y="60"/>
                    <a:pt x="183" y="54"/>
                    <a:pt x="214" y="40"/>
                  </a:cubicBezTo>
                  <a:cubicBezTo>
                    <a:pt x="241" y="13"/>
                    <a:pt x="181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15"/>
            <p:cNvSpPr/>
            <p:nvPr/>
          </p:nvSpPr>
          <p:spPr>
            <a:xfrm>
              <a:off x="6794852" y="4022922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15"/>
            <p:cNvSpPr/>
            <p:nvPr/>
          </p:nvSpPr>
          <p:spPr>
            <a:xfrm>
              <a:off x="6851771" y="3676992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15"/>
            <p:cNvSpPr/>
            <p:nvPr/>
          </p:nvSpPr>
          <p:spPr>
            <a:xfrm>
              <a:off x="7260999" y="379341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15"/>
            <p:cNvSpPr/>
            <p:nvPr/>
          </p:nvSpPr>
          <p:spPr>
            <a:xfrm>
              <a:off x="6066364" y="4203916"/>
              <a:ext cx="3641" cy="1307"/>
            </a:xfrm>
            <a:custGeom>
              <a:avLst/>
              <a:gdLst/>
              <a:ahLst/>
              <a:cxnLst/>
              <a:rect l="l" t="t" r="r" b="b"/>
              <a:pathLst>
                <a:path w="117" h="42" extrusionOk="0">
                  <a:moveTo>
                    <a:pt x="62" y="1"/>
                  </a:moveTo>
                  <a:cubicBezTo>
                    <a:pt x="43" y="1"/>
                    <a:pt x="23" y="8"/>
                    <a:pt x="1" y="21"/>
                  </a:cubicBezTo>
                  <a:cubicBezTo>
                    <a:pt x="19" y="34"/>
                    <a:pt x="39" y="41"/>
                    <a:pt x="59" y="41"/>
                  </a:cubicBezTo>
                  <a:cubicBezTo>
                    <a:pt x="79" y="41"/>
                    <a:pt x="99" y="34"/>
                    <a:pt x="117" y="21"/>
                  </a:cubicBezTo>
                  <a:cubicBezTo>
                    <a:pt x="99" y="8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15"/>
            <p:cNvSpPr/>
            <p:nvPr/>
          </p:nvSpPr>
          <p:spPr>
            <a:xfrm>
              <a:off x="6629667" y="377396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99" y="1"/>
                  </a:moveTo>
                  <a:lnTo>
                    <a:pt x="99" y="1"/>
                  </a:lnTo>
                  <a:cubicBezTo>
                    <a:pt x="10" y="10"/>
                    <a:pt x="1" y="18"/>
                    <a:pt x="63" y="45"/>
                  </a:cubicBezTo>
                  <a:cubicBezTo>
                    <a:pt x="152" y="36"/>
                    <a:pt x="161" y="27"/>
                    <a:pt x="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15"/>
            <p:cNvSpPr/>
            <p:nvPr/>
          </p:nvSpPr>
          <p:spPr>
            <a:xfrm>
              <a:off x="6759033" y="334581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9" y="0"/>
                    <a:pt x="19" y="7"/>
                    <a:pt x="1" y="20"/>
                  </a:cubicBezTo>
                  <a:cubicBezTo>
                    <a:pt x="19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15"/>
            <p:cNvSpPr/>
            <p:nvPr/>
          </p:nvSpPr>
          <p:spPr>
            <a:xfrm>
              <a:off x="6662717" y="4087403"/>
              <a:ext cx="23713" cy="8714"/>
            </a:xfrm>
            <a:custGeom>
              <a:avLst/>
              <a:gdLst/>
              <a:ahLst/>
              <a:cxnLst/>
              <a:rect l="l" t="t" r="r" b="b"/>
              <a:pathLst>
                <a:path w="762" h="280" extrusionOk="0">
                  <a:moveTo>
                    <a:pt x="458" y="0"/>
                  </a:moveTo>
                  <a:cubicBezTo>
                    <a:pt x="454" y="0"/>
                    <a:pt x="450" y="0"/>
                    <a:pt x="446" y="0"/>
                  </a:cubicBezTo>
                  <a:cubicBezTo>
                    <a:pt x="411" y="9"/>
                    <a:pt x="0" y="170"/>
                    <a:pt x="36" y="206"/>
                  </a:cubicBezTo>
                  <a:cubicBezTo>
                    <a:pt x="78" y="259"/>
                    <a:pt x="139" y="280"/>
                    <a:pt x="205" y="280"/>
                  </a:cubicBezTo>
                  <a:cubicBezTo>
                    <a:pt x="448" y="280"/>
                    <a:pt x="762" y="0"/>
                    <a:pt x="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15"/>
            <p:cNvSpPr/>
            <p:nvPr/>
          </p:nvSpPr>
          <p:spPr>
            <a:xfrm>
              <a:off x="6246829" y="3470635"/>
              <a:ext cx="25020" cy="8620"/>
            </a:xfrm>
            <a:custGeom>
              <a:avLst/>
              <a:gdLst/>
              <a:ahLst/>
              <a:cxnLst/>
              <a:rect l="l" t="t" r="r" b="b"/>
              <a:pathLst>
                <a:path w="804" h="277" extrusionOk="0">
                  <a:moveTo>
                    <a:pt x="701" y="1"/>
                  </a:moveTo>
                  <a:cubicBezTo>
                    <a:pt x="500" y="1"/>
                    <a:pt x="27" y="242"/>
                    <a:pt x="0" y="256"/>
                  </a:cubicBezTo>
                  <a:cubicBezTo>
                    <a:pt x="18" y="270"/>
                    <a:pt x="51" y="277"/>
                    <a:pt x="94" y="277"/>
                  </a:cubicBezTo>
                  <a:cubicBezTo>
                    <a:pt x="310" y="277"/>
                    <a:pt x="778" y="117"/>
                    <a:pt x="786" y="95"/>
                  </a:cubicBezTo>
                  <a:cubicBezTo>
                    <a:pt x="803" y="27"/>
                    <a:pt x="766" y="1"/>
                    <a:pt x="7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15"/>
            <p:cNvSpPr/>
            <p:nvPr/>
          </p:nvSpPr>
          <p:spPr>
            <a:xfrm>
              <a:off x="7309639" y="3881949"/>
              <a:ext cx="18267" cy="5913"/>
            </a:xfrm>
            <a:custGeom>
              <a:avLst/>
              <a:gdLst/>
              <a:ahLst/>
              <a:cxnLst/>
              <a:rect l="l" t="t" r="r" b="b"/>
              <a:pathLst>
                <a:path w="587" h="190" extrusionOk="0">
                  <a:moveTo>
                    <a:pt x="111" y="1"/>
                  </a:moveTo>
                  <a:cubicBezTo>
                    <a:pt x="102" y="1"/>
                    <a:pt x="96" y="1"/>
                    <a:pt x="96" y="1"/>
                  </a:cubicBezTo>
                  <a:cubicBezTo>
                    <a:pt x="104" y="8"/>
                    <a:pt x="1" y="189"/>
                    <a:pt x="124" y="189"/>
                  </a:cubicBezTo>
                  <a:cubicBezTo>
                    <a:pt x="154" y="189"/>
                    <a:pt x="196" y="179"/>
                    <a:pt x="257" y="153"/>
                  </a:cubicBezTo>
                  <a:cubicBezTo>
                    <a:pt x="586" y="8"/>
                    <a:pt x="193" y="1"/>
                    <a:pt x="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15"/>
            <p:cNvSpPr/>
            <p:nvPr/>
          </p:nvSpPr>
          <p:spPr>
            <a:xfrm>
              <a:off x="6071157" y="3761421"/>
              <a:ext cx="18050" cy="3205"/>
            </a:xfrm>
            <a:custGeom>
              <a:avLst/>
              <a:gdLst/>
              <a:ahLst/>
              <a:cxnLst/>
              <a:rect l="l" t="t" r="r" b="b"/>
              <a:pathLst>
                <a:path w="580" h="103" extrusionOk="0">
                  <a:moveTo>
                    <a:pt x="491" y="1"/>
                  </a:moveTo>
                  <a:cubicBezTo>
                    <a:pt x="485" y="1"/>
                    <a:pt x="479" y="1"/>
                    <a:pt x="471" y="2"/>
                  </a:cubicBezTo>
                  <a:cubicBezTo>
                    <a:pt x="470" y="2"/>
                    <a:pt x="452" y="2"/>
                    <a:pt x="425" y="2"/>
                  </a:cubicBezTo>
                  <a:cubicBezTo>
                    <a:pt x="305" y="2"/>
                    <a:pt x="1" y="8"/>
                    <a:pt x="132" y="74"/>
                  </a:cubicBezTo>
                  <a:cubicBezTo>
                    <a:pt x="175" y="94"/>
                    <a:pt x="222" y="102"/>
                    <a:pt x="268" y="102"/>
                  </a:cubicBezTo>
                  <a:cubicBezTo>
                    <a:pt x="431" y="102"/>
                    <a:pt x="580" y="1"/>
                    <a:pt x="4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15"/>
            <p:cNvSpPr/>
            <p:nvPr/>
          </p:nvSpPr>
          <p:spPr>
            <a:xfrm>
              <a:off x="7254121" y="4275741"/>
              <a:ext cx="18641" cy="3983"/>
            </a:xfrm>
            <a:custGeom>
              <a:avLst/>
              <a:gdLst/>
              <a:ahLst/>
              <a:cxnLst/>
              <a:rect l="l" t="t" r="r" b="b"/>
              <a:pathLst>
                <a:path w="599" h="128" extrusionOk="0">
                  <a:moveTo>
                    <a:pt x="355" y="0"/>
                  </a:moveTo>
                  <a:cubicBezTo>
                    <a:pt x="190" y="0"/>
                    <a:pt x="1" y="36"/>
                    <a:pt x="16" y="86"/>
                  </a:cubicBezTo>
                  <a:cubicBezTo>
                    <a:pt x="24" y="117"/>
                    <a:pt x="84" y="127"/>
                    <a:pt x="161" y="127"/>
                  </a:cubicBezTo>
                  <a:cubicBezTo>
                    <a:pt x="331" y="127"/>
                    <a:pt x="587" y="77"/>
                    <a:pt x="587" y="77"/>
                  </a:cubicBezTo>
                  <a:cubicBezTo>
                    <a:pt x="599" y="22"/>
                    <a:pt x="484" y="0"/>
                    <a:pt x="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15"/>
            <p:cNvSpPr/>
            <p:nvPr/>
          </p:nvSpPr>
          <p:spPr>
            <a:xfrm>
              <a:off x="6000732" y="3746825"/>
              <a:ext cx="10425" cy="7718"/>
            </a:xfrm>
            <a:custGeom>
              <a:avLst/>
              <a:gdLst/>
              <a:ahLst/>
              <a:cxnLst/>
              <a:rect l="l" t="t" r="r" b="b"/>
              <a:pathLst>
                <a:path w="335" h="248" extrusionOk="0">
                  <a:moveTo>
                    <a:pt x="176" y="1"/>
                  </a:moveTo>
                  <a:cubicBezTo>
                    <a:pt x="74" y="1"/>
                    <a:pt x="17" y="80"/>
                    <a:pt x="4" y="212"/>
                  </a:cubicBezTo>
                  <a:cubicBezTo>
                    <a:pt x="0" y="238"/>
                    <a:pt x="64" y="247"/>
                    <a:pt x="135" y="247"/>
                  </a:cubicBezTo>
                  <a:cubicBezTo>
                    <a:pt x="214" y="247"/>
                    <a:pt x="303" y="235"/>
                    <a:pt x="317" y="221"/>
                  </a:cubicBezTo>
                  <a:cubicBezTo>
                    <a:pt x="335" y="150"/>
                    <a:pt x="299" y="114"/>
                    <a:pt x="227" y="105"/>
                  </a:cubicBezTo>
                  <a:cubicBezTo>
                    <a:pt x="254" y="88"/>
                    <a:pt x="290" y="61"/>
                    <a:pt x="326" y="43"/>
                  </a:cubicBezTo>
                  <a:cubicBezTo>
                    <a:pt x="268" y="14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15"/>
            <p:cNvSpPr/>
            <p:nvPr/>
          </p:nvSpPr>
          <p:spPr>
            <a:xfrm>
              <a:off x="7095098" y="3951253"/>
              <a:ext cx="15218" cy="5602"/>
            </a:xfrm>
            <a:custGeom>
              <a:avLst/>
              <a:gdLst/>
              <a:ahLst/>
              <a:cxnLst/>
              <a:rect l="l" t="t" r="r" b="b"/>
              <a:pathLst>
                <a:path w="489" h="180" extrusionOk="0">
                  <a:moveTo>
                    <a:pt x="303" y="0"/>
                  </a:moveTo>
                  <a:cubicBezTo>
                    <a:pt x="166" y="0"/>
                    <a:pt x="1" y="67"/>
                    <a:pt x="59" y="84"/>
                  </a:cubicBezTo>
                  <a:cubicBezTo>
                    <a:pt x="65" y="90"/>
                    <a:pt x="267" y="179"/>
                    <a:pt x="385" y="179"/>
                  </a:cubicBezTo>
                  <a:cubicBezTo>
                    <a:pt x="449" y="179"/>
                    <a:pt x="488" y="153"/>
                    <a:pt x="460" y="75"/>
                  </a:cubicBezTo>
                  <a:cubicBezTo>
                    <a:pt x="441" y="19"/>
                    <a:pt x="376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15"/>
            <p:cNvSpPr/>
            <p:nvPr/>
          </p:nvSpPr>
          <p:spPr>
            <a:xfrm>
              <a:off x="5345220" y="4132309"/>
              <a:ext cx="15684" cy="5197"/>
            </a:xfrm>
            <a:custGeom>
              <a:avLst/>
              <a:gdLst/>
              <a:ahLst/>
              <a:cxnLst/>
              <a:rect l="l" t="t" r="r" b="b"/>
              <a:pathLst>
                <a:path w="504" h="167" extrusionOk="0">
                  <a:moveTo>
                    <a:pt x="311" y="0"/>
                  </a:moveTo>
                  <a:cubicBezTo>
                    <a:pt x="228" y="0"/>
                    <a:pt x="126" y="63"/>
                    <a:pt x="86" y="83"/>
                  </a:cubicBezTo>
                  <a:cubicBezTo>
                    <a:pt x="0" y="128"/>
                    <a:pt x="139" y="167"/>
                    <a:pt x="267" y="167"/>
                  </a:cubicBezTo>
                  <a:cubicBezTo>
                    <a:pt x="391" y="167"/>
                    <a:pt x="504" y="130"/>
                    <a:pt x="389" y="29"/>
                  </a:cubicBezTo>
                  <a:cubicBezTo>
                    <a:pt x="368" y="8"/>
                    <a:pt x="341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15"/>
            <p:cNvSpPr/>
            <p:nvPr/>
          </p:nvSpPr>
          <p:spPr>
            <a:xfrm>
              <a:off x="6064808" y="3837167"/>
              <a:ext cx="14595" cy="1836"/>
            </a:xfrm>
            <a:custGeom>
              <a:avLst/>
              <a:gdLst/>
              <a:ahLst/>
              <a:cxnLst/>
              <a:rect l="l" t="t" r="r" b="b"/>
              <a:pathLst>
                <a:path w="469" h="59" extrusionOk="0">
                  <a:moveTo>
                    <a:pt x="281" y="0"/>
                  </a:moveTo>
                  <a:cubicBezTo>
                    <a:pt x="167" y="0"/>
                    <a:pt x="30" y="12"/>
                    <a:pt x="6" y="21"/>
                  </a:cubicBezTo>
                  <a:cubicBezTo>
                    <a:pt x="1" y="43"/>
                    <a:pt x="149" y="59"/>
                    <a:pt x="273" y="59"/>
                  </a:cubicBezTo>
                  <a:cubicBezTo>
                    <a:pt x="350" y="59"/>
                    <a:pt x="417" y="53"/>
                    <a:pt x="434" y="39"/>
                  </a:cubicBezTo>
                  <a:cubicBezTo>
                    <a:pt x="468" y="10"/>
                    <a:pt x="384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15"/>
            <p:cNvSpPr/>
            <p:nvPr/>
          </p:nvSpPr>
          <p:spPr>
            <a:xfrm>
              <a:off x="6314391" y="3543799"/>
              <a:ext cx="11048" cy="4917"/>
            </a:xfrm>
            <a:custGeom>
              <a:avLst/>
              <a:gdLst/>
              <a:ahLst/>
              <a:cxnLst/>
              <a:rect l="l" t="t" r="r" b="b"/>
              <a:pathLst>
                <a:path w="355" h="158" extrusionOk="0">
                  <a:moveTo>
                    <a:pt x="257" y="0"/>
                  </a:moveTo>
                  <a:cubicBezTo>
                    <a:pt x="155" y="0"/>
                    <a:pt x="0" y="30"/>
                    <a:pt x="6" y="81"/>
                  </a:cubicBezTo>
                  <a:cubicBezTo>
                    <a:pt x="6" y="137"/>
                    <a:pt x="32" y="158"/>
                    <a:pt x="70" y="158"/>
                  </a:cubicBezTo>
                  <a:cubicBezTo>
                    <a:pt x="165" y="158"/>
                    <a:pt x="336" y="27"/>
                    <a:pt x="345" y="27"/>
                  </a:cubicBezTo>
                  <a:cubicBezTo>
                    <a:pt x="345" y="27"/>
                    <a:pt x="345" y="27"/>
                    <a:pt x="345" y="28"/>
                  </a:cubicBezTo>
                  <a:lnTo>
                    <a:pt x="345" y="28"/>
                  </a:lnTo>
                  <a:cubicBezTo>
                    <a:pt x="355" y="9"/>
                    <a:pt x="314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15"/>
            <p:cNvSpPr/>
            <p:nvPr/>
          </p:nvSpPr>
          <p:spPr>
            <a:xfrm>
              <a:off x="6005929" y="4146531"/>
              <a:ext cx="14097" cy="6411"/>
            </a:xfrm>
            <a:custGeom>
              <a:avLst/>
              <a:gdLst/>
              <a:ahLst/>
              <a:cxnLst/>
              <a:rect l="l" t="t" r="r" b="b"/>
              <a:pathLst>
                <a:path w="453" h="206" extrusionOk="0">
                  <a:moveTo>
                    <a:pt x="185" y="1"/>
                  </a:moveTo>
                  <a:lnTo>
                    <a:pt x="185" y="1"/>
                  </a:lnTo>
                  <a:cubicBezTo>
                    <a:pt x="1" y="66"/>
                    <a:pt x="220" y="205"/>
                    <a:pt x="358" y="205"/>
                  </a:cubicBezTo>
                  <a:cubicBezTo>
                    <a:pt x="407" y="205"/>
                    <a:pt x="446" y="188"/>
                    <a:pt x="453" y="143"/>
                  </a:cubicBezTo>
                  <a:cubicBezTo>
                    <a:pt x="373" y="90"/>
                    <a:pt x="283" y="36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15"/>
            <p:cNvSpPr/>
            <p:nvPr/>
          </p:nvSpPr>
          <p:spPr>
            <a:xfrm>
              <a:off x="5818462" y="4061044"/>
              <a:ext cx="10985" cy="3672"/>
            </a:xfrm>
            <a:custGeom>
              <a:avLst/>
              <a:gdLst/>
              <a:ahLst/>
              <a:cxnLst/>
              <a:rect l="l" t="t" r="r" b="b"/>
              <a:pathLst>
                <a:path w="353" h="118" extrusionOk="0">
                  <a:moveTo>
                    <a:pt x="265" y="0"/>
                  </a:moveTo>
                  <a:cubicBezTo>
                    <a:pt x="177" y="0"/>
                    <a:pt x="40" y="58"/>
                    <a:pt x="0" y="80"/>
                  </a:cubicBezTo>
                  <a:cubicBezTo>
                    <a:pt x="20" y="100"/>
                    <a:pt x="120" y="118"/>
                    <a:pt x="207" y="118"/>
                  </a:cubicBezTo>
                  <a:cubicBezTo>
                    <a:pt x="273" y="118"/>
                    <a:pt x="332" y="107"/>
                    <a:pt x="339" y="80"/>
                  </a:cubicBezTo>
                  <a:cubicBezTo>
                    <a:pt x="353" y="20"/>
                    <a:pt x="318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15"/>
            <p:cNvSpPr/>
            <p:nvPr/>
          </p:nvSpPr>
          <p:spPr>
            <a:xfrm>
              <a:off x="6360822" y="4066428"/>
              <a:ext cx="7687" cy="4979"/>
            </a:xfrm>
            <a:custGeom>
              <a:avLst/>
              <a:gdLst/>
              <a:ahLst/>
              <a:cxnLst/>
              <a:rect l="l" t="t" r="r" b="b"/>
              <a:pathLst>
                <a:path w="247" h="160" extrusionOk="0">
                  <a:moveTo>
                    <a:pt x="45" y="0"/>
                  </a:moveTo>
                  <a:cubicBezTo>
                    <a:pt x="21" y="0"/>
                    <a:pt x="4" y="11"/>
                    <a:pt x="4" y="41"/>
                  </a:cubicBezTo>
                  <a:cubicBezTo>
                    <a:pt x="0" y="130"/>
                    <a:pt x="43" y="160"/>
                    <a:pt x="91" y="160"/>
                  </a:cubicBezTo>
                  <a:cubicBezTo>
                    <a:pt x="162" y="160"/>
                    <a:pt x="247" y="94"/>
                    <a:pt x="209" y="68"/>
                  </a:cubicBezTo>
                  <a:cubicBezTo>
                    <a:pt x="191" y="55"/>
                    <a:pt x="99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15"/>
            <p:cNvSpPr/>
            <p:nvPr/>
          </p:nvSpPr>
          <p:spPr>
            <a:xfrm>
              <a:off x="5757094" y="4342556"/>
              <a:ext cx="10861" cy="3828"/>
            </a:xfrm>
            <a:custGeom>
              <a:avLst/>
              <a:gdLst/>
              <a:ahLst/>
              <a:cxnLst/>
              <a:rect l="l" t="t" r="r" b="b"/>
              <a:pathLst>
                <a:path w="349" h="123" extrusionOk="0">
                  <a:moveTo>
                    <a:pt x="246" y="0"/>
                  </a:moveTo>
                  <a:cubicBezTo>
                    <a:pt x="168" y="0"/>
                    <a:pt x="66" y="56"/>
                    <a:pt x="1" y="89"/>
                  </a:cubicBezTo>
                  <a:cubicBezTo>
                    <a:pt x="36" y="111"/>
                    <a:pt x="106" y="122"/>
                    <a:pt x="175" y="122"/>
                  </a:cubicBezTo>
                  <a:cubicBezTo>
                    <a:pt x="244" y="122"/>
                    <a:pt x="313" y="111"/>
                    <a:pt x="349" y="89"/>
                  </a:cubicBezTo>
                  <a:cubicBezTo>
                    <a:pt x="335" y="23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15"/>
            <p:cNvSpPr/>
            <p:nvPr/>
          </p:nvSpPr>
          <p:spPr>
            <a:xfrm>
              <a:off x="6164641" y="4062631"/>
              <a:ext cx="12666" cy="3610"/>
            </a:xfrm>
            <a:custGeom>
              <a:avLst/>
              <a:gdLst/>
              <a:ahLst/>
              <a:cxnLst/>
              <a:rect l="l" t="t" r="r" b="b"/>
              <a:pathLst>
                <a:path w="407" h="116" extrusionOk="0">
                  <a:moveTo>
                    <a:pt x="239" y="1"/>
                  </a:moveTo>
                  <a:cubicBezTo>
                    <a:pt x="157" y="1"/>
                    <a:pt x="79" y="49"/>
                    <a:pt x="1" y="92"/>
                  </a:cubicBezTo>
                  <a:cubicBezTo>
                    <a:pt x="24" y="109"/>
                    <a:pt x="61" y="116"/>
                    <a:pt x="102" y="116"/>
                  </a:cubicBezTo>
                  <a:cubicBezTo>
                    <a:pt x="234" y="116"/>
                    <a:pt x="406" y="45"/>
                    <a:pt x="304" y="11"/>
                  </a:cubicBezTo>
                  <a:cubicBezTo>
                    <a:pt x="282" y="4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15"/>
            <p:cNvSpPr/>
            <p:nvPr/>
          </p:nvSpPr>
          <p:spPr>
            <a:xfrm>
              <a:off x="5957538" y="4146157"/>
              <a:ext cx="14191" cy="2988"/>
            </a:xfrm>
            <a:custGeom>
              <a:avLst/>
              <a:gdLst/>
              <a:ahLst/>
              <a:cxnLst/>
              <a:rect l="l" t="t" r="r" b="b"/>
              <a:pathLst>
                <a:path w="456" h="96" extrusionOk="0">
                  <a:moveTo>
                    <a:pt x="127" y="0"/>
                  </a:moveTo>
                  <a:cubicBezTo>
                    <a:pt x="55" y="0"/>
                    <a:pt x="1" y="17"/>
                    <a:pt x="1" y="66"/>
                  </a:cubicBezTo>
                  <a:cubicBezTo>
                    <a:pt x="1" y="88"/>
                    <a:pt x="57" y="96"/>
                    <a:pt x="129" y="96"/>
                  </a:cubicBezTo>
                  <a:cubicBezTo>
                    <a:pt x="260" y="96"/>
                    <a:pt x="444" y="72"/>
                    <a:pt x="456" y="66"/>
                  </a:cubicBezTo>
                  <a:cubicBezTo>
                    <a:pt x="422" y="49"/>
                    <a:pt x="249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15"/>
            <p:cNvSpPr/>
            <p:nvPr/>
          </p:nvSpPr>
          <p:spPr>
            <a:xfrm>
              <a:off x="5432761" y="4212194"/>
              <a:ext cx="10456" cy="4357"/>
            </a:xfrm>
            <a:custGeom>
              <a:avLst/>
              <a:gdLst/>
              <a:ahLst/>
              <a:cxnLst/>
              <a:rect l="l" t="t" r="r" b="b"/>
              <a:pathLst>
                <a:path w="336" h="140" extrusionOk="0">
                  <a:moveTo>
                    <a:pt x="101" y="0"/>
                  </a:moveTo>
                  <a:cubicBezTo>
                    <a:pt x="50" y="0"/>
                    <a:pt x="10" y="19"/>
                    <a:pt x="3" y="76"/>
                  </a:cubicBezTo>
                  <a:cubicBezTo>
                    <a:pt x="0" y="124"/>
                    <a:pt x="35" y="140"/>
                    <a:pt x="84" y="140"/>
                  </a:cubicBezTo>
                  <a:cubicBezTo>
                    <a:pt x="174" y="140"/>
                    <a:pt x="311" y="84"/>
                    <a:pt x="333" y="76"/>
                  </a:cubicBezTo>
                  <a:lnTo>
                    <a:pt x="333" y="76"/>
                  </a:lnTo>
                  <a:cubicBezTo>
                    <a:pt x="333" y="76"/>
                    <a:pt x="333" y="76"/>
                    <a:pt x="333" y="76"/>
                  </a:cubicBezTo>
                  <a:cubicBezTo>
                    <a:pt x="335" y="75"/>
                    <a:pt x="336" y="75"/>
                    <a:pt x="335" y="75"/>
                  </a:cubicBezTo>
                  <a:lnTo>
                    <a:pt x="335" y="75"/>
                  </a:lnTo>
                  <a:cubicBezTo>
                    <a:pt x="335" y="75"/>
                    <a:pt x="334" y="75"/>
                    <a:pt x="333" y="76"/>
                  </a:cubicBezTo>
                  <a:lnTo>
                    <a:pt x="333" y="76"/>
                  </a:lnTo>
                  <a:cubicBezTo>
                    <a:pt x="298" y="53"/>
                    <a:pt x="185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15"/>
            <p:cNvSpPr/>
            <p:nvPr/>
          </p:nvSpPr>
          <p:spPr>
            <a:xfrm>
              <a:off x="5890069" y="4233822"/>
              <a:ext cx="10487" cy="3548"/>
            </a:xfrm>
            <a:custGeom>
              <a:avLst/>
              <a:gdLst/>
              <a:ahLst/>
              <a:cxnLst/>
              <a:rect l="l" t="t" r="r" b="b"/>
              <a:pathLst>
                <a:path w="337" h="114" extrusionOk="0">
                  <a:moveTo>
                    <a:pt x="91" y="0"/>
                  </a:moveTo>
                  <a:cubicBezTo>
                    <a:pt x="40" y="0"/>
                    <a:pt x="1" y="20"/>
                    <a:pt x="1" y="77"/>
                  </a:cubicBezTo>
                  <a:cubicBezTo>
                    <a:pt x="1" y="105"/>
                    <a:pt x="57" y="113"/>
                    <a:pt x="122" y="113"/>
                  </a:cubicBezTo>
                  <a:cubicBezTo>
                    <a:pt x="203" y="113"/>
                    <a:pt x="298" y="100"/>
                    <a:pt x="313" y="95"/>
                  </a:cubicBezTo>
                  <a:cubicBezTo>
                    <a:pt x="337" y="77"/>
                    <a:pt x="19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15"/>
            <p:cNvSpPr/>
            <p:nvPr/>
          </p:nvSpPr>
          <p:spPr>
            <a:xfrm>
              <a:off x="5924581" y="4258625"/>
              <a:ext cx="7998" cy="4792"/>
            </a:xfrm>
            <a:custGeom>
              <a:avLst/>
              <a:gdLst/>
              <a:ahLst/>
              <a:cxnLst/>
              <a:rect l="l" t="t" r="r" b="b"/>
              <a:pathLst>
                <a:path w="257" h="154" extrusionOk="0">
                  <a:moveTo>
                    <a:pt x="186" y="1"/>
                  </a:moveTo>
                  <a:cubicBezTo>
                    <a:pt x="108" y="1"/>
                    <a:pt x="0" y="94"/>
                    <a:pt x="43" y="136"/>
                  </a:cubicBezTo>
                  <a:cubicBezTo>
                    <a:pt x="55" y="148"/>
                    <a:pt x="69" y="153"/>
                    <a:pt x="85" y="153"/>
                  </a:cubicBezTo>
                  <a:cubicBezTo>
                    <a:pt x="141" y="153"/>
                    <a:pt x="215" y="95"/>
                    <a:pt x="257" y="74"/>
                  </a:cubicBezTo>
                  <a:cubicBezTo>
                    <a:pt x="251" y="21"/>
                    <a:pt x="222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15"/>
            <p:cNvSpPr/>
            <p:nvPr/>
          </p:nvSpPr>
          <p:spPr>
            <a:xfrm>
              <a:off x="5926729" y="4263698"/>
              <a:ext cx="311" cy="311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0"/>
                  </a:moveTo>
                  <a:cubicBezTo>
                    <a:pt x="9" y="0"/>
                    <a:pt x="1" y="9"/>
                    <a:pt x="1" y="9"/>
                  </a:cubicBezTo>
                  <a:cubicBezTo>
                    <a:pt x="9" y="9"/>
                    <a:pt x="9" y="9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15"/>
            <p:cNvSpPr/>
            <p:nvPr/>
          </p:nvSpPr>
          <p:spPr>
            <a:xfrm>
              <a:off x="5932548" y="4277639"/>
              <a:ext cx="7251" cy="3672"/>
            </a:xfrm>
            <a:custGeom>
              <a:avLst/>
              <a:gdLst/>
              <a:ahLst/>
              <a:cxnLst/>
              <a:rect l="l" t="t" r="r" b="b"/>
              <a:pathLst>
                <a:path w="233" h="118" extrusionOk="0">
                  <a:moveTo>
                    <a:pt x="110" y="1"/>
                  </a:moveTo>
                  <a:cubicBezTo>
                    <a:pt x="72" y="1"/>
                    <a:pt x="37" y="21"/>
                    <a:pt x="1" y="61"/>
                  </a:cubicBezTo>
                  <a:cubicBezTo>
                    <a:pt x="42" y="97"/>
                    <a:pt x="84" y="118"/>
                    <a:pt x="124" y="118"/>
                  </a:cubicBezTo>
                  <a:cubicBezTo>
                    <a:pt x="161" y="118"/>
                    <a:pt x="198" y="100"/>
                    <a:pt x="233" y="61"/>
                  </a:cubicBezTo>
                  <a:cubicBezTo>
                    <a:pt x="188" y="21"/>
                    <a:pt x="148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15"/>
            <p:cNvSpPr/>
            <p:nvPr/>
          </p:nvSpPr>
          <p:spPr>
            <a:xfrm>
              <a:off x="5458373" y="3370242"/>
              <a:ext cx="6131" cy="5446"/>
            </a:xfrm>
            <a:custGeom>
              <a:avLst/>
              <a:gdLst/>
              <a:ahLst/>
              <a:cxnLst/>
              <a:rect l="l" t="t" r="r" b="b"/>
              <a:pathLst>
                <a:path w="197" h="175" extrusionOk="0">
                  <a:moveTo>
                    <a:pt x="165" y="0"/>
                  </a:moveTo>
                  <a:cubicBezTo>
                    <a:pt x="105" y="0"/>
                    <a:pt x="30" y="155"/>
                    <a:pt x="4" y="155"/>
                  </a:cubicBezTo>
                  <a:cubicBezTo>
                    <a:pt x="3" y="155"/>
                    <a:pt x="2" y="155"/>
                    <a:pt x="1" y="154"/>
                  </a:cubicBezTo>
                  <a:lnTo>
                    <a:pt x="1" y="154"/>
                  </a:lnTo>
                  <a:cubicBezTo>
                    <a:pt x="11" y="164"/>
                    <a:pt x="63" y="175"/>
                    <a:pt x="110" y="175"/>
                  </a:cubicBezTo>
                  <a:cubicBezTo>
                    <a:pt x="145" y="175"/>
                    <a:pt x="177" y="169"/>
                    <a:pt x="188" y="154"/>
                  </a:cubicBezTo>
                  <a:cubicBezTo>
                    <a:pt x="188" y="110"/>
                    <a:pt x="197" y="65"/>
                    <a:pt x="197" y="20"/>
                  </a:cubicBezTo>
                  <a:cubicBezTo>
                    <a:pt x="187" y="6"/>
                    <a:pt x="17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15"/>
            <p:cNvSpPr/>
            <p:nvPr/>
          </p:nvSpPr>
          <p:spPr>
            <a:xfrm>
              <a:off x="6059424" y="3512181"/>
              <a:ext cx="7251" cy="4544"/>
            </a:xfrm>
            <a:custGeom>
              <a:avLst/>
              <a:gdLst/>
              <a:ahLst/>
              <a:cxnLst/>
              <a:rect l="l" t="t" r="r" b="b"/>
              <a:pathLst>
                <a:path w="233" h="146" extrusionOk="0">
                  <a:moveTo>
                    <a:pt x="165" y="0"/>
                  </a:moveTo>
                  <a:cubicBezTo>
                    <a:pt x="96" y="0"/>
                    <a:pt x="1" y="65"/>
                    <a:pt x="1" y="134"/>
                  </a:cubicBezTo>
                  <a:cubicBezTo>
                    <a:pt x="19" y="142"/>
                    <a:pt x="37" y="146"/>
                    <a:pt x="55" y="146"/>
                  </a:cubicBezTo>
                  <a:cubicBezTo>
                    <a:pt x="114" y="146"/>
                    <a:pt x="171" y="106"/>
                    <a:pt x="233" y="71"/>
                  </a:cubicBezTo>
                  <a:cubicBezTo>
                    <a:pt x="233" y="20"/>
                    <a:pt x="203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15"/>
            <p:cNvSpPr/>
            <p:nvPr/>
          </p:nvSpPr>
          <p:spPr>
            <a:xfrm>
              <a:off x="5434504" y="3802063"/>
              <a:ext cx="7251" cy="3579"/>
            </a:xfrm>
            <a:custGeom>
              <a:avLst/>
              <a:gdLst/>
              <a:ahLst/>
              <a:cxnLst/>
              <a:rect l="l" t="t" r="r" b="b"/>
              <a:pathLst>
                <a:path w="233" h="115" extrusionOk="0">
                  <a:moveTo>
                    <a:pt x="113" y="1"/>
                  </a:moveTo>
                  <a:cubicBezTo>
                    <a:pt x="74" y="1"/>
                    <a:pt x="36" y="21"/>
                    <a:pt x="1" y="61"/>
                  </a:cubicBezTo>
                  <a:cubicBezTo>
                    <a:pt x="45" y="97"/>
                    <a:pt x="85" y="115"/>
                    <a:pt x="123" y="115"/>
                  </a:cubicBezTo>
                  <a:cubicBezTo>
                    <a:pt x="161" y="115"/>
                    <a:pt x="197" y="97"/>
                    <a:pt x="232" y="61"/>
                  </a:cubicBezTo>
                  <a:cubicBezTo>
                    <a:pt x="192" y="21"/>
                    <a:pt x="152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15"/>
            <p:cNvSpPr/>
            <p:nvPr/>
          </p:nvSpPr>
          <p:spPr>
            <a:xfrm>
              <a:off x="6058335" y="3928846"/>
              <a:ext cx="12106" cy="4232"/>
            </a:xfrm>
            <a:custGeom>
              <a:avLst/>
              <a:gdLst/>
              <a:ahLst/>
              <a:cxnLst/>
              <a:rect l="l" t="t" r="r" b="b"/>
              <a:pathLst>
                <a:path w="389" h="136" extrusionOk="0">
                  <a:moveTo>
                    <a:pt x="128" y="0"/>
                  </a:moveTo>
                  <a:cubicBezTo>
                    <a:pt x="77" y="0"/>
                    <a:pt x="29" y="11"/>
                    <a:pt x="0" y="37"/>
                  </a:cubicBezTo>
                  <a:cubicBezTo>
                    <a:pt x="0" y="37"/>
                    <a:pt x="268" y="135"/>
                    <a:pt x="268" y="135"/>
                  </a:cubicBezTo>
                  <a:cubicBezTo>
                    <a:pt x="388" y="66"/>
                    <a:pt x="252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15"/>
            <p:cNvSpPr/>
            <p:nvPr/>
          </p:nvSpPr>
          <p:spPr>
            <a:xfrm>
              <a:off x="5502252" y="4097112"/>
              <a:ext cx="8060" cy="5322"/>
            </a:xfrm>
            <a:custGeom>
              <a:avLst/>
              <a:gdLst/>
              <a:ahLst/>
              <a:cxnLst/>
              <a:rect l="l" t="t" r="r" b="b"/>
              <a:pathLst>
                <a:path w="259" h="171" extrusionOk="0">
                  <a:moveTo>
                    <a:pt x="45" y="1"/>
                  </a:moveTo>
                  <a:cubicBezTo>
                    <a:pt x="20" y="1"/>
                    <a:pt x="0" y="14"/>
                    <a:pt x="0" y="54"/>
                  </a:cubicBezTo>
                  <a:cubicBezTo>
                    <a:pt x="0" y="99"/>
                    <a:pt x="143" y="152"/>
                    <a:pt x="179" y="170"/>
                  </a:cubicBezTo>
                  <a:cubicBezTo>
                    <a:pt x="259" y="126"/>
                    <a:pt x="259" y="90"/>
                    <a:pt x="179" y="54"/>
                  </a:cubicBezTo>
                  <a:cubicBezTo>
                    <a:pt x="167" y="48"/>
                    <a:pt x="94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15"/>
            <p:cNvSpPr/>
            <p:nvPr/>
          </p:nvSpPr>
          <p:spPr>
            <a:xfrm>
              <a:off x="6310438" y="4050121"/>
              <a:ext cx="12479" cy="3423"/>
            </a:xfrm>
            <a:custGeom>
              <a:avLst/>
              <a:gdLst/>
              <a:ahLst/>
              <a:cxnLst/>
              <a:rect l="l" t="t" r="r" b="b"/>
              <a:pathLst>
                <a:path w="401" h="110" extrusionOk="0">
                  <a:moveTo>
                    <a:pt x="259" y="1"/>
                  </a:moveTo>
                  <a:cubicBezTo>
                    <a:pt x="190" y="1"/>
                    <a:pt x="115" y="47"/>
                    <a:pt x="71" y="65"/>
                  </a:cubicBezTo>
                  <a:cubicBezTo>
                    <a:pt x="0" y="95"/>
                    <a:pt x="54" y="109"/>
                    <a:pt x="132" y="109"/>
                  </a:cubicBezTo>
                  <a:cubicBezTo>
                    <a:pt x="242" y="109"/>
                    <a:pt x="401" y="82"/>
                    <a:pt x="338" y="30"/>
                  </a:cubicBezTo>
                  <a:cubicBezTo>
                    <a:pt x="315" y="9"/>
                    <a:pt x="287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15"/>
            <p:cNvSpPr/>
            <p:nvPr/>
          </p:nvSpPr>
          <p:spPr>
            <a:xfrm>
              <a:off x="5556650" y="3980070"/>
              <a:ext cx="6971" cy="3610"/>
            </a:xfrm>
            <a:custGeom>
              <a:avLst/>
              <a:gdLst/>
              <a:ahLst/>
              <a:cxnLst/>
              <a:rect l="l" t="t" r="r" b="b"/>
              <a:pathLst>
                <a:path w="224" h="116" extrusionOk="0">
                  <a:moveTo>
                    <a:pt x="102" y="1"/>
                  </a:moveTo>
                  <a:cubicBezTo>
                    <a:pt x="69" y="1"/>
                    <a:pt x="36" y="14"/>
                    <a:pt x="1" y="42"/>
                  </a:cubicBezTo>
                  <a:cubicBezTo>
                    <a:pt x="35" y="91"/>
                    <a:pt x="76" y="116"/>
                    <a:pt x="118" y="116"/>
                  </a:cubicBezTo>
                  <a:cubicBezTo>
                    <a:pt x="152" y="116"/>
                    <a:pt x="188" y="100"/>
                    <a:pt x="224" y="68"/>
                  </a:cubicBezTo>
                  <a:cubicBezTo>
                    <a:pt x="184" y="23"/>
                    <a:pt x="143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15"/>
            <p:cNvSpPr/>
            <p:nvPr/>
          </p:nvSpPr>
          <p:spPr>
            <a:xfrm>
              <a:off x="6449980" y="4075048"/>
              <a:ext cx="7500" cy="3236"/>
            </a:xfrm>
            <a:custGeom>
              <a:avLst/>
              <a:gdLst/>
              <a:ahLst/>
              <a:cxnLst/>
              <a:rect l="l" t="t" r="r" b="b"/>
              <a:pathLst>
                <a:path w="241" h="104" extrusionOk="0">
                  <a:moveTo>
                    <a:pt x="132" y="1"/>
                  </a:moveTo>
                  <a:cubicBezTo>
                    <a:pt x="90" y="1"/>
                    <a:pt x="48" y="19"/>
                    <a:pt x="3" y="58"/>
                  </a:cubicBezTo>
                  <a:cubicBezTo>
                    <a:pt x="0" y="92"/>
                    <a:pt x="19" y="104"/>
                    <a:pt x="47" y="104"/>
                  </a:cubicBezTo>
                  <a:cubicBezTo>
                    <a:pt x="116" y="104"/>
                    <a:pt x="241" y="32"/>
                    <a:pt x="235" y="32"/>
                  </a:cubicBezTo>
                  <a:cubicBezTo>
                    <a:pt x="199" y="12"/>
                    <a:pt x="165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15"/>
            <p:cNvSpPr/>
            <p:nvPr/>
          </p:nvSpPr>
          <p:spPr>
            <a:xfrm>
              <a:off x="7149091" y="4312961"/>
              <a:ext cx="8185" cy="3610"/>
            </a:xfrm>
            <a:custGeom>
              <a:avLst/>
              <a:gdLst/>
              <a:ahLst/>
              <a:cxnLst/>
              <a:rect l="l" t="t" r="r" b="b"/>
              <a:pathLst>
                <a:path w="263" h="116" extrusionOk="0">
                  <a:moveTo>
                    <a:pt x="67" y="0"/>
                  </a:moveTo>
                  <a:cubicBezTo>
                    <a:pt x="30" y="0"/>
                    <a:pt x="1" y="14"/>
                    <a:pt x="1" y="50"/>
                  </a:cubicBezTo>
                  <a:cubicBezTo>
                    <a:pt x="26" y="93"/>
                    <a:pt x="60" y="115"/>
                    <a:pt x="105" y="115"/>
                  </a:cubicBezTo>
                  <a:cubicBezTo>
                    <a:pt x="125" y="115"/>
                    <a:pt x="146" y="111"/>
                    <a:pt x="170" y="103"/>
                  </a:cubicBezTo>
                  <a:cubicBezTo>
                    <a:pt x="262" y="66"/>
                    <a:pt x="14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15"/>
            <p:cNvSpPr/>
            <p:nvPr/>
          </p:nvSpPr>
          <p:spPr>
            <a:xfrm>
              <a:off x="6269080" y="3615437"/>
              <a:ext cx="7220" cy="4855"/>
            </a:xfrm>
            <a:custGeom>
              <a:avLst/>
              <a:gdLst/>
              <a:ahLst/>
              <a:cxnLst/>
              <a:rect l="l" t="t" r="r" b="b"/>
              <a:pathLst>
                <a:path w="232" h="156" extrusionOk="0">
                  <a:moveTo>
                    <a:pt x="124" y="1"/>
                  </a:moveTo>
                  <a:cubicBezTo>
                    <a:pt x="1" y="37"/>
                    <a:pt x="119" y="156"/>
                    <a:pt x="173" y="156"/>
                  </a:cubicBezTo>
                  <a:cubicBezTo>
                    <a:pt x="185" y="156"/>
                    <a:pt x="194" y="150"/>
                    <a:pt x="195" y="135"/>
                  </a:cubicBezTo>
                  <a:cubicBezTo>
                    <a:pt x="231" y="45"/>
                    <a:pt x="204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15"/>
            <p:cNvSpPr/>
            <p:nvPr/>
          </p:nvSpPr>
          <p:spPr>
            <a:xfrm>
              <a:off x="6095057" y="3731234"/>
              <a:ext cx="8869" cy="3579"/>
            </a:xfrm>
            <a:custGeom>
              <a:avLst/>
              <a:gdLst/>
              <a:ahLst/>
              <a:cxnLst/>
              <a:rect l="l" t="t" r="r" b="b"/>
              <a:pathLst>
                <a:path w="285" h="115" extrusionOk="0">
                  <a:moveTo>
                    <a:pt x="192" y="0"/>
                  </a:moveTo>
                  <a:cubicBezTo>
                    <a:pt x="154" y="0"/>
                    <a:pt x="107" y="13"/>
                    <a:pt x="51" y="35"/>
                  </a:cubicBezTo>
                  <a:cubicBezTo>
                    <a:pt x="28" y="25"/>
                    <a:pt x="17" y="21"/>
                    <a:pt x="14" y="21"/>
                  </a:cubicBezTo>
                  <a:cubicBezTo>
                    <a:pt x="0" y="21"/>
                    <a:pt x="178" y="114"/>
                    <a:pt x="252" y="114"/>
                  </a:cubicBezTo>
                  <a:cubicBezTo>
                    <a:pt x="272" y="114"/>
                    <a:pt x="285" y="107"/>
                    <a:pt x="283" y="89"/>
                  </a:cubicBezTo>
                  <a:cubicBezTo>
                    <a:pt x="278" y="26"/>
                    <a:pt x="24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15"/>
            <p:cNvSpPr/>
            <p:nvPr/>
          </p:nvSpPr>
          <p:spPr>
            <a:xfrm>
              <a:off x="5721835" y="4102869"/>
              <a:ext cx="7780" cy="3921"/>
            </a:xfrm>
            <a:custGeom>
              <a:avLst/>
              <a:gdLst/>
              <a:ahLst/>
              <a:cxnLst/>
              <a:rect l="l" t="t" r="r" b="b"/>
              <a:pathLst>
                <a:path w="250" h="126" extrusionOk="0">
                  <a:moveTo>
                    <a:pt x="114" y="1"/>
                  </a:moveTo>
                  <a:cubicBezTo>
                    <a:pt x="59" y="1"/>
                    <a:pt x="1" y="19"/>
                    <a:pt x="1" y="65"/>
                  </a:cubicBezTo>
                  <a:cubicBezTo>
                    <a:pt x="23" y="106"/>
                    <a:pt x="50" y="126"/>
                    <a:pt x="80" y="126"/>
                  </a:cubicBezTo>
                  <a:cubicBezTo>
                    <a:pt x="110" y="126"/>
                    <a:pt x="144" y="106"/>
                    <a:pt x="179" y="65"/>
                  </a:cubicBezTo>
                  <a:cubicBezTo>
                    <a:pt x="249" y="30"/>
                    <a:pt x="184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15"/>
            <p:cNvSpPr/>
            <p:nvPr/>
          </p:nvSpPr>
          <p:spPr>
            <a:xfrm>
              <a:off x="6397854" y="4103492"/>
              <a:ext cx="13724" cy="4388"/>
            </a:xfrm>
            <a:custGeom>
              <a:avLst/>
              <a:gdLst/>
              <a:ahLst/>
              <a:cxnLst/>
              <a:rect l="l" t="t" r="r" b="b"/>
              <a:pathLst>
                <a:path w="441" h="141" extrusionOk="0">
                  <a:moveTo>
                    <a:pt x="125" y="1"/>
                  </a:moveTo>
                  <a:cubicBezTo>
                    <a:pt x="1" y="10"/>
                    <a:pt x="215" y="45"/>
                    <a:pt x="117" y="45"/>
                  </a:cubicBezTo>
                  <a:cubicBezTo>
                    <a:pt x="104" y="45"/>
                    <a:pt x="299" y="140"/>
                    <a:pt x="387" y="140"/>
                  </a:cubicBezTo>
                  <a:cubicBezTo>
                    <a:pt x="422" y="140"/>
                    <a:pt x="440" y="125"/>
                    <a:pt x="420" y="81"/>
                  </a:cubicBezTo>
                  <a:cubicBezTo>
                    <a:pt x="402" y="54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15"/>
            <p:cNvSpPr/>
            <p:nvPr/>
          </p:nvSpPr>
          <p:spPr>
            <a:xfrm>
              <a:off x="7185875" y="3448758"/>
              <a:ext cx="7407" cy="3236"/>
            </a:xfrm>
            <a:custGeom>
              <a:avLst/>
              <a:gdLst/>
              <a:ahLst/>
              <a:cxnLst/>
              <a:rect l="l" t="t" r="r" b="b"/>
              <a:pathLst>
                <a:path w="238" h="104" extrusionOk="0">
                  <a:moveTo>
                    <a:pt x="44" y="1"/>
                  </a:moveTo>
                  <a:cubicBezTo>
                    <a:pt x="17" y="1"/>
                    <a:pt x="0" y="13"/>
                    <a:pt x="5" y="49"/>
                  </a:cubicBezTo>
                  <a:cubicBezTo>
                    <a:pt x="47" y="85"/>
                    <a:pt x="92" y="103"/>
                    <a:pt x="138" y="103"/>
                  </a:cubicBezTo>
                  <a:cubicBezTo>
                    <a:pt x="170" y="103"/>
                    <a:pt x="204" y="94"/>
                    <a:pt x="237" y="76"/>
                  </a:cubicBezTo>
                  <a:lnTo>
                    <a:pt x="237" y="76"/>
                  </a:lnTo>
                  <a:cubicBezTo>
                    <a:pt x="237" y="76"/>
                    <a:pt x="237" y="76"/>
                    <a:pt x="237" y="76"/>
                  </a:cubicBezTo>
                  <a:cubicBezTo>
                    <a:pt x="238" y="76"/>
                    <a:pt x="238" y="76"/>
                    <a:pt x="237" y="75"/>
                  </a:cubicBezTo>
                  <a:cubicBezTo>
                    <a:pt x="237" y="76"/>
                    <a:pt x="237" y="76"/>
                    <a:pt x="237" y="76"/>
                  </a:cubicBezTo>
                  <a:lnTo>
                    <a:pt x="237" y="76"/>
                  </a:lnTo>
                  <a:cubicBezTo>
                    <a:pt x="227" y="72"/>
                    <a:pt x="108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15"/>
            <p:cNvSpPr/>
            <p:nvPr/>
          </p:nvSpPr>
          <p:spPr>
            <a:xfrm>
              <a:off x="6023823" y="4007922"/>
              <a:ext cx="9741" cy="3112"/>
            </a:xfrm>
            <a:custGeom>
              <a:avLst/>
              <a:gdLst/>
              <a:ahLst/>
              <a:cxnLst/>
              <a:rect l="l" t="t" r="r" b="b"/>
              <a:pathLst>
                <a:path w="313" h="100" extrusionOk="0">
                  <a:moveTo>
                    <a:pt x="167" y="1"/>
                  </a:moveTo>
                  <a:cubicBezTo>
                    <a:pt x="134" y="1"/>
                    <a:pt x="101" y="7"/>
                    <a:pt x="65" y="21"/>
                  </a:cubicBezTo>
                  <a:cubicBezTo>
                    <a:pt x="0" y="78"/>
                    <a:pt x="43" y="99"/>
                    <a:pt x="107" y="99"/>
                  </a:cubicBezTo>
                  <a:cubicBezTo>
                    <a:pt x="192" y="99"/>
                    <a:pt x="313" y="62"/>
                    <a:pt x="262" y="21"/>
                  </a:cubicBezTo>
                  <a:cubicBezTo>
                    <a:pt x="230" y="7"/>
                    <a:pt x="19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15"/>
            <p:cNvSpPr/>
            <p:nvPr/>
          </p:nvSpPr>
          <p:spPr>
            <a:xfrm>
              <a:off x="6007796" y="3824781"/>
              <a:ext cx="7531" cy="3921"/>
            </a:xfrm>
            <a:custGeom>
              <a:avLst/>
              <a:gdLst/>
              <a:ahLst/>
              <a:cxnLst/>
              <a:rect l="l" t="t" r="r" b="b"/>
              <a:pathLst>
                <a:path w="242" h="126" extrusionOk="0">
                  <a:moveTo>
                    <a:pt x="161" y="0"/>
                  </a:moveTo>
                  <a:cubicBezTo>
                    <a:pt x="108" y="27"/>
                    <a:pt x="54" y="54"/>
                    <a:pt x="0" y="89"/>
                  </a:cubicBezTo>
                  <a:cubicBezTo>
                    <a:pt x="36" y="113"/>
                    <a:pt x="72" y="125"/>
                    <a:pt x="108" y="125"/>
                  </a:cubicBezTo>
                  <a:cubicBezTo>
                    <a:pt x="125" y="125"/>
                    <a:pt x="143" y="122"/>
                    <a:pt x="161" y="116"/>
                  </a:cubicBezTo>
                  <a:cubicBezTo>
                    <a:pt x="241" y="80"/>
                    <a:pt x="241" y="36"/>
                    <a:pt x="1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15"/>
            <p:cNvSpPr/>
            <p:nvPr/>
          </p:nvSpPr>
          <p:spPr>
            <a:xfrm>
              <a:off x="6302160" y="3572585"/>
              <a:ext cx="8869" cy="3703"/>
            </a:xfrm>
            <a:custGeom>
              <a:avLst/>
              <a:gdLst/>
              <a:ahLst/>
              <a:cxnLst/>
              <a:rect l="l" t="t" r="r" b="b"/>
              <a:pathLst>
                <a:path w="285" h="119" extrusionOk="0">
                  <a:moveTo>
                    <a:pt x="190" y="1"/>
                  </a:moveTo>
                  <a:cubicBezTo>
                    <a:pt x="153" y="1"/>
                    <a:pt x="106" y="14"/>
                    <a:pt x="51" y="40"/>
                  </a:cubicBezTo>
                  <a:cubicBezTo>
                    <a:pt x="28" y="29"/>
                    <a:pt x="17" y="25"/>
                    <a:pt x="14" y="25"/>
                  </a:cubicBezTo>
                  <a:cubicBezTo>
                    <a:pt x="0" y="25"/>
                    <a:pt x="178" y="118"/>
                    <a:pt x="252" y="118"/>
                  </a:cubicBezTo>
                  <a:cubicBezTo>
                    <a:pt x="272" y="118"/>
                    <a:pt x="285" y="111"/>
                    <a:pt x="283" y="93"/>
                  </a:cubicBezTo>
                  <a:cubicBezTo>
                    <a:pt x="278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15"/>
            <p:cNvSpPr/>
            <p:nvPr/>
          </p:nvSpPr>
          <p:spPr>
            <a:xfrm>
              <a:off x="6330946" y="3940547"/>
              <a:ext cx="24460" cy="3921"/>
            </a:xfrm>
            <a:custGeom>
              <a:avLst/>
              <a:gdLst/>
              <a:ahLst/>
              <a:cxnLst/>
              <a:rect l="l" t="t" r="r" b="b"/>
              <a:pathLst>
                <a:path w="786" h="126" extrusionOk="0">
                  <a:moveTo>
                    <a:pt x="549" y="0"/>
                  </a:moveTo>
                  <a:cubicBezTo>
                    <a:pt x="310" y="0"/>
                    <a:pt x="1" y="38"/>
                    <a:pt x="81" y="63"/>
                  </a:cubicBezTo>
                  <a:cubicBezTo>
                    <a:pt x="222" y="101"/>
                    <a:pt x="328" y="125"/>
                    <a:pt x="430" y="125"/>
                  </a:cubicBezTo>
                  <a:cubicBezTo>
                    <a:pt x="541" y="125"/>
                    <a:pt x="646" y="97"/>
                    <a:pt x="786" y="27"/>
                  </a:cubicBezTo>
                  <a:cubicBezTo>
                    <a:pt x="747" y="8"/>
                    <a:pt x="655" y="0"/>
                    <a:pt x="5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15"/>
            <p:cNvSpPr/>
            <p:nvPr/>
          </p:nvSpPr>
          <p:spPr>
            <a:xfrm>
              <a:off x="6258717" y="3937031"/>
              <a:ext cx="13724" cy="5757"/>
            </a:xfrm>
            <a:custGeom>
              <a:avLst/>
              <a:gdLst/>
              <a:ahLst/>
              <a:cxnLst/>
              <a:rect l="l" t="t" r="r" b="b"/>
              <a:pathLst>
                <a:path w="441" h="185" extrusionOk="0">
                  <a:moveTo>
                    <a:pt x="207" y="0"/>
                  </a:moveTo>
                  <a:cubicBezTo>
                    <a:pt x="102" y="0"/>
                    <a:pt x="1" y="33"/>
                    <a:pt x="29" y="113"/>
                  </a:cubicBezTo>
                  <a:cubicBezTo>
                    <a:pt x="42" y="156"/>
                    <a:pt x="144" y="185"/>
                    <a:pt x="240" y="185"/>
                  </a:cubicBezTo>
                  <a:cubicBezTo>
                    <a:pt x="343" y="185"/>
                    <a:pt x="440" y="152"/>
                    <a:pt x="412" y="69"/>
                  </a:cubicBezTo>
                  <a:cubicBezTo>
                    <a:pt x="400" y="26"/>
                    <a:pt x="302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15"/>
            <p:cNvSpPr/>
            <p:nvPr/>
          </p:nvSpPr>
          <p:spPr>
            <a:xfrm>
              <a:off x="6289588" y="3854532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101" y="1"/>
                  </a:moveTo>
                  <a:cubicBezTo>
                    <a:pt x="69" y="1"/>
                    <a:pt x="36" y="12"/>
                    <a:pt x="0" y="34"/>
                  </a:cubicBezTo>
                  <a:cubicBezTo>
                    <a:pt x="27" y="57"/>
                    <a:pt x="58" y="68"/>
                    <a:pt x="91" y="68"/>
                  </a:cubicBezTo>
                  <a:cubicBezTo>
                    <a:pt x="123" y="68"/>
                    <a:pt x="156" y="57"/>
                    <a:pt x="188" y="34"/>
                  </a:cubicBezTo>
                  <a:cubicBezTo>
                    <a:pt x="161" y="12"/>
                    <a:pt x="132" y="1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15"/>
            <p:cNvSpPr/>
            <p:nvPr/>
          </p:nvSpPr>
          <p:spPr>
            <a:xfrm>
              <a:off x="6270729" y="3857208"/>
              <a:ext cx="6100" cy="2925"/>
            </a:xfrm>
            <a:custGeom>
              <a:avLst/>
              <a:gdLst/>
              <a:ahLst/>
              <a:cxnLst/>
              <a:rect l="l" t="t" r="r" b="b"/>
              <a:pathLst>
                <a:path w="196" h="94" extrusionOk="0">
                  <a:moveTo>
                    <a:pt x="147" y="1"/>
                  </a:moveTo>
                  <a:cubicBezTo>
                    <a:pt x="87" y="1"/>
                    <a:pt x="1" y="72"/>
                    <a:pt x="26" y="91"/>
                  </a:cubicBezTo>
                  <a:cubicBezTo>
                    <a:pt x="38" y="93"/>
                    <a:pt x="50" y="93"/>
                    <a:pt x="61" y="93"/>
                  </a:cubicBezTo>
                  <a:cubicBezTo>
                    <a:pt x="115" y="93"/>
                    <a:pt x="159" y="75"/>
                    <a:pt x="196" y="38"/>
                  </a:cubicBezTo>
                  <a:cubicBezTo>
                    <a:pt x="189" y="11"/>
                    <a:pt x="170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15"/>
            <p:cNvSpPr/>
            <p:nvPr/>
          </p:nvSpPr>
          <p:spPr>
            <a:xfrm>
              <a:off x="6265812" y="3859978"/>
              <a:ext cx="6629" cy="2770"/>
            </a:xfrm>
            <a:custGeom>
              <a:avLst/>
              <a:gdLst/>
              <a:ahLst/>
              <a:cxnLst/>
              <a:rect l="l" t="t" r="r" b="b"/>
              <a:pathLst>
                <a:path w="213" h="89" extrusionOk="0">
                  <a:moveTo>
                    <a:pt x="129" y="0"/>
                  </a:moveTo>
                  <a:cubicBezTo>
                    <a:pt x="72" y="0"/>
                    <a:pt x="0" y="21"/>
                    <a:pt x="15" y="56"/>
                  </a:cubicBezTo>
                  <a:cubicBezTo>
                    <a:pt x="40" y="77"/>
                    <a:pt x="66" y="88"/>
                    <a:pt x="93" y="88"/>
                  </a:cubicBezTo>
                  <a:cubicBezTo>
                    <a:pt x="122" y="88"/>
                    <a:pt x="152" y="75"/>
                    <a:pt x="184" y="47"/>
                  </a:cubicBezTo>
                  <a:cubicBezTo>
                    <a:pt x="213" y="15"/>
                    <a:pt x="175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15"/>
            <p:cNvSpPr/>
            <p:nvPr/>
          </p:nvSpPr>
          <p:spPr>
            <a:xfrm>
              <a:off x="6307638" y="3887021"/>
              <a:ext cx="5851" cy="2116"/>
            </a:xfrm>
            <a:custGeom>
              <a:avLst/>
              <a:gdLst/>
              <a:ahLst/>
              <a:cxnLst/>
              <a:rect l="l" t="t" r="r" b="b"/>
              <a:pathLst>
                <a:path w="188" h="68" extrusionOk="0">
                  <a:moveTo>
                    <a:pt x="97" y="1"/>
                  </a:moveTo>
                  <a:cubicBezTo>
                    <a:pt x="65" y="1"/>
                    <a:pt x="31" y="12"/>
                    <a:pt x="0" y="34"/>
                  </a:cubicBezTo>
                  <a:cubicBezTo>
                    <a:pt x="27" y="56"/>
                    <a:pt x="56" y="68"/>
                    <a:pt x="87" y="68"/>
                  </a:cubicBezTo>
                  <a:cubicBezTo>
                    <a:pt x="118" y="68"/>
                    <a:pt x="152" y="56"/>
                    <a:pt x="188" y="34"/>
                  </a:cubicBezTo>
                  <a:cubicBezTo>
                    <a:pt x="161" y="12"/>
                    <a:pt x="13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15"/>
            <p:cNvSpPr/>
            <p:nvPr/>
          </p:nvSpPr>
          <p:spPr>
            <a:xfrm>
              <a:off x="5885713" y="3560386"/>
              <a:ext cx="20010" cy="6317"/>
            </a:xfrm>
            <a:custGeom>
              <a:avLst/>
              <a:gdLst/>
              <a:ahLst/>
              <a:cxnLst/>
              <a:rect l="l" t="t" r="r" b="b"/>
              <a:pathLst>
                <a:path w="643" h="203" extrusionOk="0">
                  <a:moveTo>
                    <a:pt x="400" y="1"/>
                  </a:moveTo>
                  <a:cubicBezTo>
                    <a:pt x="229" y="1"/>
                    <a:pt x="0" y="164"/>
                    <a:pt x="7" y="164"/>
                  </a:cubicBezTo>
                  <a:cubicBezTo>
                    <a:pt x="42" y="190"/>
                    <a:pt x="128" y="203"/>
                    <a:pt x="221" y="203"/>
                  </a:cubicBezTo>
                  <a:cubicBezTo>
                    <a:pt x="415" y="203"/>
                    <a:pt x="642" y="147"/>
                    <a:pt x="516" y="39"/>
                  </a:cubicBezTo>
                  <a:cubicBezTo>
                    <a:pt x="484" y="12"/>
                    <a:pt x="444" y="1"/>
                    <a:pt x="4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15"/>
            <p:cNvSpPr/>
            <p:nvPr/>
          </p:nvSpPr>
          <p:spPr>
            <a:xfrm>
              <a:off x="7318851" y="3389070"/>
              <a:ext cx="18579" cy="7811"/>
            </a:xfrm>
            <a:custGeom>
              <a:avLst/>
              <a:gdLst/>
              <a:ahLst/>
              <a:cxnLst/>
              <a:rect l="l" t="t" r="r" b="b"/>
              <a:pathLst>
                <a:path w="597" h="251" extrusionOk="0">
                  <a:moveTo>
                    <a:pt x="379" y="0"/>
                  </a:moveTo>
                  <a:cubicBezTo>
                    <a:pt x="210" y="0"/>
                    <a:pt x="0" y="38"/>
                    <a:pt x="6" y="138"/>
                  </a:cubicBezTo>
                  <a:cubicBezTo>
                    <a:pt x="8" y="221"/>
                    <a:pt x="54" y="251"/>
                    <a:pt x="120" y="251"/>
                  </a:cubicBezTo>
                  <a:cubicBezTo>
                    <a:pt x="287" y="251"/>
                    <a:pt x="579" y="55"/>
                    <a:pt x="585" y="49"/>
                  </a:cubicBezTo>
                  <a:cubicBezTo>
                    <a:pt x="596" y="19"/>
                    <a:pt x="498" y="0"/>
                    <a:pt x="3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15"/>
            <p:cNvSpPr/>
            <p:nvPr/>
          </p:nvSpPr>
          <p:spPr>
            <a:xfrm>
              <a:off x="6151695" y="3952560"/>
              <a:ext cx="7064" cy="8869"/>
            </a:xfrm>
            <a:custGeom>
              <a:avLst/>
              <a:gdLst/>
              <a:ahLst/>
              <a:cxnLst/>
              <a:rect l="l" t="t" r="r" b="b"/>
              <a:pathLst>
                <a:path w="227" h="285" extrusionOk="0">
                  <a:moveTo>
                    <a:pt x="158" y="1"/>
                  </a:moveTo>
                  <a:cubicBezTo>
                    <a:pt x="106" y="1"/>
                    <a:pt x="35" y="78"/>
                    <a:pt x="17" y="78"/>
                  </a:cubicBezTo>
                  <a:cubicBezTo>
                    <a:pt x="16" y="78"/>
                    <a:pt x="16" y="78"/>
                    <a:pt x="15" y="78"/>
                  </a:cubicBezTo>
                  <a:cubicBezTo>
                    <a:pt x="14" y="77"/>
                    <a:pt x="13" y="76"/>
                    <a:pt x="12" y="76"/>
                  </a:cubicBezTo>
                  <a:lnTo>
                    <a:pt x="12" y="76"/>
                  </a:lnTo>
                  <a:cubicBezTo>
                    <a:pt x="1" y="76"/>
                    <a:pt x="108" y="284"/>
                    <a:pt x="171" y="284"/>
                  </a:cubicBezTo>
                  <a:cubicBezTo>
                    <a:pt x="190" y="284"/>
                    <a:pt x="206" y="264"/>
                    <a:pt x="212" y="212"/>
                  </a:cubicBezTo>
                  <a:cubicBezTo>
                    <a:pt x="227" y="47"/>
                    <a:pt x="198" y="1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15"/>
            <p:cNvSpPr/>
            <p:nvPr/>
          </p:nvSpPr>
          <p:spPr>
            <a:xfrm>
              <a:off x="6203510" y="3880673"/>
              <a:ext cx="14813" cy="5633"/>
            </a:xfrm>
            <a:custGeom>
              <a:avLst/>
              <a:gdLst/>
              <a:ahLst/>
              <a:cxnLst/>
              <a:rect l="l" t="t" r="r" b="b"/>
              <a:pathLst>
                <a:path w="476" h="181" extrusionOk="0">
                  <a:moveTo>
                    <a:pt x="301" y="1"/>
                  </a:moveTo>
                  <a:cubicBezTo>
                    <a:pt x="230" y="1"/>
                    <a:pt x="148" y="23"/>
                    <a:pt x="81" y="51"/>
                  </a:cubicBezTo>
                  <a:cubicBezTo>
                    <a:pt x="42" y="32"/>
                    <a:pt x="23" y="25"/>
                    <a:pt x="19" y="25"/>
                  </a:cubicBezTo>
                  <a:cubicBezTo>
                    <a:pt x="1" y="25"/>
                    <a:pt x="297" y="181"/>
                    <a:pt x="421" y="181"/>
                  </a:cubicBezTo>
                  <a:cubicBezTo>
                    <a:pt x="454" y="181"/>
                    <a:pt x="475" y="169"/>
                    <a:pt x="474" y="140"/>
                  </a:cubicBezTo>
                  <a:cubicBezTo>
                    <a:pt x="464" y="36"/>
                    <a:pt x="390" y="1"/>
                    <a:pt x="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15"/>
            <p:cNvSpPr/>
            <p:nvPr/>
          </p:nvSpPr>
          <p:spPr>
            <a:xfrm>
              <a:off x="6018066" y="3805362"/>
              <a:ext cx="7251" cy="3454"/>
            </a:xfrm>
            <a:custGeom>
              <a:avLst/>
              <a:gdLst/>
              <a:ahLst/>
              <a:cxnLst/>
              <a:rect l="l" t="t" r="r" b="b"/>
              <a:pathLst>
                <a:path w="233" h="111" extrusionOk="0">
                  <a:moveTo>
                    <a:pt x="137" y="1"/>
                  </a:moveTo>
                  <a:cubicBezTo>
                    <a:pt x="92" y="1"/>
                    <a:pt x="46" y="21"/>
                    <a:pt x="1" y="62"/>
                  </a:cubicBezTo>
                  <a:cubicBezTo>
                    <a:pt x="17" y="94"/>
                    <a:pt x="36" y="110"/>
                    <a:pt x="60" y="110"/>
                  </a:cubicBezTo>
                  <a:cubicBezTo>
                    <a:pt x="77" y="110"/>
                    <a:pt x="95" y="103"/>
                    <a:pt x="117" y="89"/>
                  </a:cubicBezTo>
                  <a:cubicBezTo>
                    <a:pt x="161" y="71"/>
                    <a:pt x="197" y="53"/>
                    <a:pt x="232" y="35"/>
                  </a:cubicBezTo>
                  <a:cubicBezTo>
                    <a:pt x="202" y="12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15"/>
            <p:cNvSpPr/>
            <p:nvPr/>
          </p:nvSpPr>
          <p:spPr>
            <a:xfrm>
              <a:off x="7142432" y="4141334"/>
              <a:ext cx="8527" cy="3672"/>
            </a:xfrm>
            <a:custGeom>
              <a:avLst/>
              <a:gdLst/>
              <a:ahLst/>
              <a:cxnLst/>
              <a:rect l="l" t="t" r="r" b="b"/>
              <a:pathLst>
                <a:path w="274" h="118" extrusionOk="0">
                  <a:moveTo>
                    <a:pt x="57" y="1"/>
                  </a:moveTo>
                  <a:cubicBezTo>
                    <a:pt x="25" y="1"/>
                    <a:pt x="1" y="14"/>
                    <a:pt x="1" y="52"/>
                  </a:cubicBezTo>
                  <a:cubicBezTo>
                    <a:pt x="26" y="95"/>
                    <a:pt x="59" y="117"/>
                    <a:pt x="105" y="117"/>
                  </a:cubicBezTo>
                  <a:cubicBezTo>
                    <a:pt x="125" y="117"/>
                    <a:pt x="146" y="113"/>
                    <a:pt x="170" y="105"/>
                  </a:cubicBezTo>
                  <a:cubicBezTo>
                    <a:pt x="273" y="92"/>
                    <a:pt x="140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15"/>
            <p:cNvSpPr/>
            <p:nvPr/>
          </p:nvSpPr>
          <p:spPr>
            <a:xfrm>
              <a:off x="6093843" y="3801815"/>
              <a:ext cx="6442" cy="3983"/>
            </a:xfrm>
            <a:custGeom>
              <a:avLst/>
              <a:gdLst/>
              <a:ahLst/>
              <a:cxnLst/>
              <a:rect l="l" t="t" r="r" b="b"/>
              <a:pathLst>
                <a:path w="207" h="128" extrusionOk="0">
                  <a:moveTo>
                    <a:pt x="3" y="23"/>
                  </a:moveTo>
                  <a:cubicBezTo>
                    <a:pt x="2" y="23"/>
                    <a:pt x="1" y="24"/>
                    <a:pt x="1" y="24"/>
                  </a:cubicBezTo>
                  <a:cubicBezTo>
                    <a:pt x="2" y="24"/>
                    <a:pt x="2" y="24"/>
                    <a:pt x="3" y="23"/>
                  </a:cubicBezTo>
                  <a:lnTo>
                    <a:pt x="3" y="23"/>
                  </a:ln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3" y="1"/>
                  </a:moveTo>
                  <a:cubicBezTo>
                    <a:pt x="58" y="1"/>
                    <a:pt x="31" y="8"/>
                    <a:pt x="3" y="23"/>
                  </a:cubicBezTo>
                  <a:lnTo>
                    <a:pt x="3" y="23"/>
                  </a:lnTo>
                  <a:cubicBezTo>
                    <a:pt x="18" y="24"/>
                    <a:pt x="102" y="127"/>
                    <a:pt x="160" y="127"/>
                  </a:cubicBezTo>
                  <a:cubicBezTo>
                    <a:pt x="180" y="127"/>
                    <a:pt x="197" y="114"/>
                    <a:pt x="206" y="78"/>
                  </a:cubicBezTo>
                  <a:cubicBezTo>
                    <a:pt x="172" y="26"/>
                    <a:pt x="130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15"/>
            <p:cNvSpPr/>
            <p:nvPr/>
          </p:nvSpPr>
          <p:spPr>
            <a:xfrm>
              <a:off x="6475032" y="4066459"/>
              <a:ext cx="9025" cy="3579"/>
            </a:xfrm>
            <a:custGeom>
              <a:avLst/>
              <a:gdLst/>
              <a:ahLst/>
              <a:cxnLst/>
              <a:rect l="l" t="t" r="r" b="b"/>
              <a:pathLst>
                <a:path w="290" h="115" extrusionOk="0">
                  <a:moveTo>
                    <a:pt x="33" y="0"/>
                  </a:moveTo>
                  <a:cubicBezTo>
                    <a:pt x="13" y="0"/>
                    <a:pt x="1" y="6"/>
                    <a:pt x="1" y="22"/>
                  </a:cubicBezTo>
                  <a:cubicBezTo>
                    <a:pt x="6" y="86"/>
                    <a:pt x="43" y="115"/>
                    <a:pt x="100" y="115"/>
                  </a:cubicBezTo>
                  <a:cubicBezTo>
                    <a:pt x="139" y="115"/>
                    <a:pt x="187" y="101"/>
                    <a:pt x="241" y="76"/>
                  </a:cubicBezTo>
                  <a:cubicBezTo>
                    <a:pt x="265" y="86"/>
                    <a:pt x="277" y="91"/>
                    <a:pt x="279" y="91"/>
                  </a:cubicBezTo>
                  <a:cubicBezTo>
                    <a:pt x="290" y="91"/>
                    <a:pt x="109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15"/>
            <p:cNvSpPr/>
            <p:nvPr/>
          </p:nvSpPr>
          <p:spPr>
            <a:xfrm>
              <a:off x="6150762" y="3393022"/>
              <a:ext cx="6411" cy="2054"/>
            </a:xfrm>
            <a:custGeom>
              <a:avLst/>
              <a:gdLst/>
              <a:ahLst/>
              <a:cxnLst/>
              <a:rect l="l" t="t" r="r" b="b"/>
              <a:pathLst>
                <a:path w="206" h="66" extrusionOk="0">
                  <a:moveTo>
                    <a:pt x="67" y="0"/>
                  </a:moveTo>
                  <a:cubicBezTo>
                    <a:pt x="34" y="0"/>
                    <a:pt x="7" y="10"/>
                    <a:pt x="1" y="38"/>
                  </a:cubicBezTo>
                  <a:cubicBezTo>
                    <a:pt x="34" y="57"/>
                    <a:pt x="68" y="66"/>
                    <a:pt x="101" y="66"/>
                  </a:cubicBezTo>
                  <a:cubicBezTo>
                    <a:pt x="130" y="66"/>
                    <a:pt x="159" y="59"/>
                    <a:pt x="188" y="47"/>
                  </a:cubicBezTo>
                  <a:cubicBezTo>
                    <a:pt x="206" y="35"/>
                    <a:pt x="128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15"/>
            <p:cNvSpPr/>
            <p:nvPr/>
          </p:nvSpPr>
          <p:spPr>
            <a:xfrm>
              <a:off x="6060763" y="3828422"/>
              <a:ext cx="4326" cy="3485"/>
            </a:xfrm>
            <a:custGeom>
              <a:avLst/>
              <a:gdLst/>
              <a:ahLst/>
              <a:cxnLst/>
              <a:rect l="l" t="t" r="r" b="b"/>
              <a:pathLst>
                <a:path w="139" h="112" extrusionOk="0">
                  <a:moveTo>
                    <a:pt x="72" y="0"/>
                  </a:moveTo>
                  <a:cubicBezTo>
                    <a:pt x="37" y="0"/>
                    <a:pt x="0" y="32"/>
                    <a:pt x="11" y="70"/>
                  </a:cubicBezTo>
                  <a:cubicBezTo>
                    <a:pt x="18" y="100"/>
                    <a:pt x="38" y="111"/>
                    <a:pt x="59" y="111"/>
                  </a:cubicBezTo>
                  <a:cubicBezTo>
                    <a:pt x="96" y="111"/>
                    <a:pt x="139" y="78"/>
                    <a:pt x="127" y="44"/>
                  </a:cubicBezTo>
                  <a:cubicBezTo>
                    <a:pt x="117" y="13"/>
                    <a:pt x="95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15"/>
            <p:cNvSpPr/>
            <p:nvPr/>
          </p:nvSpPr>
          <p:spPr>
            <a:xfrm>
              <a:off x="6007547" y="4034592"/>
              <a:ext cx="6784" cy="1618"/>
            </a:xfrm>
            <a:custGeom>
              <a:avLst/>
              <a:gdLst/>
              <a:ahLst/>
              <a:cxnLst/>
              <a:rect l="l" t="t" r="r" b="b"/>
              <a:pathLst>
                <a:path w="218" h="52" extrusionOk="0">
                  <a:moveTo>
                    <a:pt x="117" y="1"/>
                  </a:moveTo>
                  <a:cubicBezTo>
                    <a:pt x="59" y="1"/>
                    <a:pt x="1" y="16"/>
                    <a:pt x="17" y="38"/>
                  </a:cubicBezTo>
                  <a:cubicBezTo>
                    <a:pt x="30" y="48"/>
                    <a:pt x="51" y="52"/>
                    <a:pt x="75" y="52"/>
                  </a:cubicBezTo>
                  <a:cubicBezTo>
                    <a:pt x="137" y="52"/>
                    <a:pt x="218" y="27"/>
                    <a:pt x="205" y="20"/>
                  </a:cubicBezTo>
                  <a:cubicBezTo>
                    <a:pt x="188" y="7"/>
                    <a:pt x="152" y="1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15"/>
            <p:cNvSpPr/>
            <p:nvPr/>
          </p:nvSpPr>
          <p:spPr>
            <a:xfrm>
              <a:off x="5950349" y="4040038"/>
              <a:ext cx="7936" cy="1867"/>
            </a:xfrm>
            <a:custGeom>
              <a:avLst/>
              <a:gdLst/>
              <a:ahLst/>
              <a:cxnLst/>
              <a:rect l="l" t="t" r="r" b="b"/>
              <a:pathLst>
                <a:path w="255" h="60" extrusionOk="0">
                  <a:moveTo>
                    <a:pt x="160" y="0"/>
                  </a:moveTo>
                  <a:cubicBezTo>
                    <a:pt x="90" y="0"/>
                    <a:pt x="1" y="22"/>
                    <a:pt x="27" y="33"/>
                  </a:cubicBezTo>
                  <a:cubicBezTo>
                    <a:pt x="67" y="50"/>
                    <a:pt x="111" y="60"/>
                    <a:pt x="156" y="60"/>
                  </a:cubicBezTo>
                  <a:cubicBezTo>
                    <a:pt x="181" y="60"/>
                    <a:pt x="206" y="57"/>
                    <a:pt x="232" y="50"/>
                  </a:cubicBezTo>
                  <a:cubicBezTo>
                    <a:pt x="255" y="12"/>
                    <a:pt x="21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15"/>
            <p:cNvSpPr/>
            <p:nvPr/>
          </p:nvSpPr>
          <p:spPr>
            <a:xfrm>
              <a:off x="5409234" y="4099477"/>
              <a:ext cx="8527" cy="4512"/>
            </a:xfrm>
            <a:custGeom>
              <a:avLst/>
              <a:gdLst/>
              <a:ahLst/>
              <a:cxnLst/>
              <a:rect l="l" t="t" r="r" b="b"/>
              <a:pathLst>
                <a:path w="274" h="145" extrusionOk="0">
                  <a:moveTo>
                    <a:pt x="163" y="0"/>
                  </a:moveTo>
                  <a:cubicBezTo>
                    <a:pt x="97" y="0"/>
                    <a:pt x="24" y="139"/>
                    <a:pt x="5" y="142"/>
                  </a:cubicBezTo>
                  <a:lnTo>
                    <a:pt x="5" y="142"/>
                  </a:lnTo>
                  <a:cubicBezTo>
                    <a:pt x="3" y="142"/>
                    <a:pt x="1" y="140"/>
                    <a:pt x="1" y="139"/>
                  </a:cubicBezTo>
                  <a:lnTo>
                    <a:pt x="1" y="139"/>
                  </a:lnTo>
                  <a:cubicBezTo>
                    <a:pt x="1" y="141"/>
                    <a:pt x="2" y="142"/>
                    <a:pt x="4" y="142"/>
                  </a:cubicBezTo>
                  <a:cubicBezTo>
                    <a:pt x="4" y="142"/>
                    <a:pt x="5" y="142"/>
                    <a:pt x="5" y="142"/>
                  </a:cubicBezTo>
                  <a:lnTo>
                    <a:pt x="5" y="142"/>
                  </a:lnTo>
                  <a:cubicBezTo>
                    <a:pt x="8" y="144"/>
                    <a:pt x="13" y="144"/>
                    <a:pt x="20" y="144"/>
                  </a:cubicBezTo>
                  <a:cubicBezTo>
                    <a:pt x="83" y="144"/>
                    <a:pt x="273" y="82"/>
                    <a:pt x="197" y="14"/>
                  </a:cubicBezTo>
                  <a:cubicBezTo>
                    <a:pt x="186" y="4"/>
                    <a:pt x="17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15"/>
            <p:cNvSpPr/>
            <p:nvPr/>
          </p:nvSpPr>
          <p:spPr>
            <a:xfrm>
              <a:off x="5504742" y="3343821"/>
              <a:ext cx="6535" cy="1712"/>
            </a:xfrm>
            <a:custGeom>
              <a:avLst/>
              <a:gdLst/>
              <a:ahLst/>
              <a:cxnLst/>
              <a:rect l="l" t="t" r="r" b="b"/>
              <a:pathLst>
                <a:path w="210" h="55" extrusionOk="0">
                  <a:moveTo>
                    <a:pt x="132" y="0"/>
                  </a:moveTo>
                  <a:cubicBezTo>
                    <a:pt x="72" y="0"/>
                    <a:pt x="1" y="33"/>
                    <a:pt x="1" y="40"/>
                  </a:cubicBezTo>
                  <a:cubicBezTo>
                    <a:pt x="12" y="51"/>
                    <a:pt x="36" y="55"/>
                    <a:pt x="65" y="55"/>
                  </a:cubicBezTo>
                  <a:cubicBezTo>
                    <a:pt x="128" y="55"/>
                    <a:pt x="209" y="34"/>
                    <a:pt x="197" y="22"/>
                  </a:cubicBezTo>
                  <a:cubicBezTo>
                    <a:pt x="181" y="6"/>
                    <a:pt x="158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15"/>
            <p:cNvSpPr/>
            <p:nvPr/>
          </p:nvSpPr>
          <p:spPr>
            <a:xfrm>
              <a:off x="5536391" y="4057434"/>
              <a:ext cx="6971" cy="1774"/>
            </a:xfrm>
            <a:custGeom>
              <a:avLst/>
              <a:gdLst/>
              <a:ahLst/>
              <a:cxnLst/>
              <a:rect l="l" t="t" r="r" b="b"/>
              <a:pathLst>
                <a:path w="224" h="57" extrusionOk="0">
                  <a:moveTo>
                    <a:pt x="65" y="1"/>
                  </a:moveTo>
                  <a:cubicBezTo>
                    <a:pt x="29" y="1"/>
                    <a:pt x="1" y="7"/>
                    <a:pt x="1" y="27"/>
                  </a:cubicBezTo>
                  <a:cubicBezTo>
                    <a:pt x="1" y="49"/>
                    <a:pt x="28" y="57"/>
                    <a:pt x="64" y="57"/>
                  </a:cubicBezTo>
                  <a:cubicBezTo>
                    <a:pt x="128" y="57"/>
                    <a:pt x="218" y="32"/>
                    <a:pt x="224" y="27"/>
                  </a:cubicBezTo>
                  <a:cubicBezTo>
                    <a:pt x="218" y="21"/>
                    <a:pt x="129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15"/>
            <p:cNvSpPr/>
            <p:nvPr/>
          </p:nvSpPr>
          <p:spPr>
            <a:xfrm>
              <a:off x="5829012" y="4106635"/>
              <a:ext cx="8682" cy="2023"/>
            </a:xfrm>
            <a:custGeom>
              <a:avLst/>
              <a:gdLst/>
              <a:ahLst/>
              <a:cxnLst/>
              <a:rect l="l" t="t" r="r" b="b"/>
              <a:pathLst>
                <a:path w="279" h="65" extrusionOk="0">
                  <a:moveTo>
                    <a:pt x="107" y="0"/>
                  </a:moveTo>
                  <a:cubicBezTo>
                    <a:pt x="68" y="0"/>
                    <a:pt x="33" y="12"/>
                    <a:pt x="0" y="34"/>
                  </a:cubicBezTo>
                  <a:cubicBezTo>
                    <a:pt x="0" y="56"/>
                    <a:pt x="44" y="65"/>
                    <a:pt x="92" y="65"/>
                  </a:cubicBezTo>
                  <a:cubicBezTo>
                    <a:pt x="178" y="65"/>
                    <a:pt x="279" y="39"/>
                    <a:pt x="188" y="16"/>
                  </a:cubicBezTo>
                  <a:cubicBezTo>
                    <a:pt x="159" y="5"/>
                    <a:pt x="13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15"/>
            <p:cNvSpPr/>
            <p:nvPr/>
          </p:nvSpPr>
          <p:spPr>
            <a:xfrm>
              <a:off x="7330988" y="3870030"/>
              <a:ext cx="4419" cy="3361"/>
            </a:xfrm>
            <a:custGeom>
              <a:avLst/>
              <a:gdLst/>
              <a:ahLst/>
              <a:cxnLst/>
              <a:rect l="l" t="t" r="r" b="b"/>
              <a:pathLst>
                <a:path w="142" h="108" extrusionOk="0">
                  <a:moveTo>
                    <a:pt x="88" y="0"/>
                  </a:moveTo>
                  <a:cubicBezTo>
                    <a:pt x="1" y="0"/>
                    <a:pt x="27" y="108"/>
                    <a:pt x="83" y="108"/>
                  </a:cubicBezTo>
                  <a:cubicBezTo>
                    <a:pt x="95" y="108"/>
                    <a:pt x="109" y="102"/>
                    <a:pt x="124" y="89"/>
                  </a:cubicBezTo>
                  <a:cubicBezTo>
                    <a:pt x="142" y="36"/>
                    <a:pt x="133" y="9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15"/>
            <p:cNvSpPr/>
            <p:nvPr/>
          </p:nvSpPr>
          <p:spPr>
            <a:xfrm>
              <a:off x="7182576" y="3455636"/>
              <a:ext cx="7811" cy="1898"/>
            </a:xfrm>
            <a:custGeom>
              <a:avLst/>
              <a:gdLst/>
              <a:ahLst/>
              <a:cxnLst/>
              <a:rect l="l" t="t" r="r" b="b"/>
              <a:pathLst>
                <a:path w="251" h="61" extrusionOk="0">
                  <a:moveTo>
                    <a:pt x="157" y="1"/>
                  </a:moveTo>
                  <a:cubicBezTo>
                    <a:pt x="87" y="1"/>
                    <a:pt x="0" y="23"/>
                    <a:pt x="31" y="33"/>
                  </a:cubicBezTo>
                  <a:cubicBezTo>
                    <a:pt x="71" y="50"/>
                    <a:pt x="112" y="60"/>
                    <a:pt x="154" y="60"/>
                  </a:cubicBezTo>
                  <a:cubicBezTo>
                    <a:pt x="178" y="60"/>
                    <a:pt x="202" y="57"/>
                    <a:pt x="227" y="51"/>
                  </a:cubicBezTo>
                  <a:cubicBezTo>
                    <a:pt x="250" y="13"/>
                    <a:pt x="208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15"/>
            <p:cNvSpPr/>
            <p:nvPr/>
          </p:nvSpPr>
          <p:spPr>
            <a:xfrm>
              <a:off x="6282181" y="4179020"/>
              <a:ext cx="6878" cy="3921"/>
            </a:xfrm>
            <a:custGeom>
              <a:avLst/>
              <a:gdLst/>
              <a:ahLst/>
              <a:cxnLst/>
              <a:rect l="l" t="t" r="r" b="b"/>
              <a:pathLst>
                <a:path w="221" h="126" extrusionOk="0">
                  <a:moveTo>
                    <a:pt x="73" y="0"/>
                  </a:moveTo>
                  <a:cubicBezTo>
                    <a:pt x="38" y="0"/>
                    <a:pt x="1" y="38"/>
                    <a:pt x="6" y="72"/>
                  </a:cubicBezTo>
                  <a:cubicBezTo>
                    <a:pt x="15" y="116"/>
                    <a:pt x="105" y="107"/>
                    <a:pt x="140" y="125"/>
                  </a:cubicBezTo>
                  <a:cubicBezTo>
                    <a:pt x="220" y="98"/>
                    <a:pt x="122" y="81"/>
                    <a:pt x="122" y="45"/>
                  </a:cubicBezTo>
                  <a:cubicBezTo>
                    <a:pt x="113" y="12"/>
                    <a:pt x="93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15"/>
            <p:cNvSpPr/>
            <p:nvPr/>
          </p:nvSpPr>
          <p:spPr>
            <a:xfrm>
              <a:off x="6179361" y="4182381"/>
              <a:ext cx="6224" cy="2023"/>
            </a:xfrm>
            <a:custGeom>
              <a:avLst/>
              <a:gdLst/>
              <a:ahLst/>
              <a:cxnLst/>
              <a:rect l="l" t="t" r="r" b="b"/>
              <a:pathLst>
                <a:path w="200" h="65" extrusionOk="0">
                  <a:moveTo>
                    <a:pt x="67" y="0"/>
                  </a:moveTo>
                  <a:cubicBezTo>
                    <a:pt x="33" y="0"/>
                    <a:pt x="4" y="11"/>
                    <a:pt x="1" y="44"/>
                  </a:cubicBezTo>
                  <a:cubicBezTo>
                    <a:pt x="32" y="57"/>
                    <a:pt x="63" y="64"/>
                    <a:pt x="94" y="64"/>
                  </a:cubicBezTo>
                  <a:cubicBezTo>
                    <a:pt x="126" y="64"/>
                    <a:pt x="157" y="57"/>
                    <a:pt x="188" y="44"/>
                  </a:cubicBezTo>
                  <a:cubicBezTo>
                    <a:pt x="199" y="33"/>
                    <a:pt x="12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15"/>
            <p:cNvSpPr/>
            <p:nvPr/>
          </p:nvSpPr>
          <p:spPr>
            <a:xfrm>
              <a:off x="6078874" y="3895610"/>
              <a:ext cx="3641" cy="2988"/>
            </a:xfrm>
            <a:custGeom>
              <a:avLst/>
              <a:gdLst/>
              <a:ahLst/>
              <a:cxnLst/>
              <a:rect l="l" t="t" r="r" b="b"/>
              <a:pathLst>
                <a:path w="117" h="96" extrusionOk="0">
                  <a:moveTo>
                    <a:pt x="52" y="1"/>
                  </a:moveTo>
                  <a:cubicBezTo>
                    <a:pt x="25" y="1"/>
                    <a:pt x="0" y="15"/>
                    <a:pt x="0" y="44"/>
                  </a:cubicBezTo>
                  <a:cubicBezTo>
                    <a:pt x="0" y="77"/>
                    <a:pt x="34" y="95"/>
                    <a:pt x="64" y="95"/>
                  </a:cubicBezTo>
                  <a:cubicBezTo>
                    <a:pt x="91" y="95"/>
                    <a:pt x="116" y="82"/>
                    <a:pt x="116" y="53"/>
                  </a:cubicBezTo>
                  <a:cubicBezTo>
                    <a:pt x="116" y="19"/>
                    <a:pt x="8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15"/>
            <p:cNvSpPr/>
            <p:nvPr/>
          </p:nvSpPr>
          <p:spPr>
            <a:xfrm>
              <a:off x="5946708" y="4290274"/>
              <a:ext cx="3921" cy="3050"/>
            </a:xfrm>
            <a:custGeom>
              <a:avLst/>
              <a:gdLst/>
              <a:ahLst/>
              <a:cxnLst/>
              <a:rect l="l" t="t" r="r" b="b"/>
              <a:pathLst>
                <a:path w="126" h="98" extrusionOk="0">
                  <a:moveTo>
                    <a:pt x="60" y="0"/>
                  </a:moveTo>
                  <a:cubicBezTo>
                    <a:pt x="30" y="0"/>
                    <a:pt x="1" y="16"/>
                    <a:pt x="1" y="47"/>
                  </a:cubicBezTo>
                  <a:cubicBezTo>
                    <a:pt x="1" y="80"/>
                    <a:pt x="34" y="97"/>
                    <a:pt x="66" y="97"/>
                  </a:cubicBezTo>
                  <a:cubicBezTo>
                    <a:pt x="97" y="97"/>
                    <a:pt x="126" y="82"/>
                    <a:pt x="126" y="47"/>
                  </a:cubicBezTo>
                  <a:cubicBezTo>
                    <a:pt x="121" y="16"/>
                    <a:pt x="9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15"/>
            <p:cNvSpPr/>
            <p:nvPr/>
          </p:nvSpPr>
          <p:spPr>
            <a:xfrm>
              <a:off x="6143013" y="3574856"/>
              <a:ext cx="9118" cy="1587"/>
            </a:xfrm>
            <a:custGeom>
              <a:avLst/>
              <a:gdLst/>
              <a:ahLst/>
              <a:cxnLst/>
              <a:rect l="l" t="t" r="r" b="b"/>
              <a:pathLst>
                <a:path w="293" h="51" extrusionOk="0">
                  <a:moveTo>
                    <a:pt x="92" y="0"/>
                  </a:moveTo>
                  <a:cubicBezTo>
                    <a:pt x="57" y="0"/>
                    <a:pt x="22" y="6"/>
                    <a:pt x="0" y="20"/>
                  </a:cubicBezTo>
                  <a:cubicBezTo>
                    <a:pt x="40" y="40"/>
                    <a:pt x="75" y="50"/>
                    <a:pt x="109" y="50"/>
                  </a:cubicBezTo>
                  <a:cubicBezTo>
                    <a:pt x="120" y="50"/>
                    <a:pt x="132" y="49"/>
                    <a:pt x="143" y="47"/>
                  </a:cubicBezTo>
                  <a:cubicBezTo>
                    <a:pt x="293" y="40"/>
                    <a:pt x="190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15"/>
            <p:cNvSpPr/>
            <p:nvPr/>
          </p:nvSpPr>
          <p:spPr>
            <a:xfrm>
              <a:off x="6021676" y="3966004"/>
              <a:ext cx="7251" cy="1587"/>
            </a:xfrm>
            <a:custGeom>
              <a:avLst/>
              <a:gdLst/>
              <a:ahLst/>
              <a:cxnLst/>
              <a:rect l="l" t="t" r="r" b="b"/>
              <a:pathLst>
                <a:path w="233" h="51" extrusionOk="0">
                  <a:moveTo>
                    <a:pt x="120" y="1"/>
                  </a:moveTo>
                  <a:cubicBezTo>
                    <a:pt x="79" y="1"/>
                    <a:pt x="36" y="7"/>
                    <a:pt x="1" y="21"/>
                  </a:cubicBezTo>
                  <a:cubicBezTo>
                    <a:pt x="1" y="43"/>
                    <a:pt x="29" y="51"/>
                    <a:pt x="66" y="51"/>
                  </a:cubicBezTo>
                  <a:cubicBezTo>
                    <a:pt x="133" y="51"/>
                    <a:pt x="227" y="26"/>
                    <a:pt x="232" y="21"/>
                  </a:cubicBezTo>
                  <a:cubicBezTo>
                    <a:pt x="201" y="7"/>
                    <a:pt x="161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15"/>
            <p:cNvSpPr/>
            <p:nvPr/>
          </p:nvSpPr>
          <p:spPr>
            <a:xfrm>
              <a:off x="6003906" y="380053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1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7" y="21"/>
                  </a:cubicBezTo>
                  <a:cubicBezTo>
                    <a:pt x="99" y="7"/>
                    <a:pt x="81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15"/>
            <p:cNvSpPr/>
            <p:nvPr/>
          </p:nvSpPr>
          <p:spPr>
            <a:xfrm>
              <a:off x="6238769" y="3758153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1" y="18"/>
                    <a:pt x="10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15"/>
            <p:cNvSpPr/>
            <p:nvPr/>
          </p:nvSpPr>
          <p:spPr>
            <a:xfrm>
              <a:off x="5839001" y="4099882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0" y="28"/>
                    <a:pt x="9" y="37"/>
                    <a:pt x="99" y="45"/>
                  </a:cubicBezTo>
                  <a:cubicBezTo>
                    <a:pt x="161" y="19"/>
                    <a:pt x="152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15"/>
            <p:cNvSpPr/>
            <p:nvPr/>
          </p:nvSpPr>
          <p:spPr>
            <a:xfrm>
              <a:off x="6704915" y="4310533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1"/>
                  </a:moveTo>
                  <a:cubicBezTo>
                    <a:pt x="43" y="1"/>
                    <a:pt x="23" y="7"/>
                    <a:pt x="0" y="21"/>
                  </a:cubicBezTo>
                  <a:cubicBezTo>
                    <a:pt x="18" y="34"/>
                    <a:pt x="38" y="41"/>
                    <a:pt x="58" y="41"/>
                  </a:cubicBezTo>
                  <a:cubicBezTo>
                    <a:pt x="78" y="41"/>
                    <a:pt x="98" y="34"/>
                    <a:pt x="116" y="21"/>
                  </a:cubicBezTo>
                  <a:cubicBezTo>
                    <a:pt x="98" y="7"/>
                    <a:pt x="8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15"/>
            <p:cNvSpPr/>
            <p:nvPr/>
          </p:nvSpPr>
          <p:spPr>
            <a:xfrm>
              <a:off x="6082484" y="381637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5" y="0"/>
                  </a:moveTo>
                  <a:cubicBezTo>
                    <a:pt x="36" y="0"/>
                    <a:pt x="18" y="7"/>
                    <a:pt x="0" y="20"/>
                  </a:cubicBezTo>
                  <a:cubicBezTo>
                    <a:pt x="23" y="34"/>
                    <a:pt x="43" y="40"/>
                    <a:pt x="62" y="40"/>
                  </a:cubicBezTo>
                  <a:cubicBezTo>
                    <a:pt x="81" y="40"/>
                    <a:pt x="98" y="34"/>
                    <a:pt x="116" y="20"/>
                  </a:cubicBezTo>
                  <a:cubicBezTo>
                    <a:pt x="94" y="7"/>
                    <a:pt x="7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15"/>
            <p:cNvSpPr/>
            <p:nvPr/>
          </p:nvSpPr>
          <p:spPr>
            <a:xfrm>
              <a:off x="5931739" y="4198719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63" y="1"/>
                  </a:moveTo>
                  <a:cubicBezTo>
                    <a:pt x="0" y="19"/>
                    <a:pt x="18" y="36"/>
                    <a:pt x="98" y="36"/>
                  </a:cubicBezTo>
                  <a:cubicBezTo>
                    <a:pt x="170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15"/>
            <p:cNvSpPr/>
            <p:nvPr/>
          </p:nvSpPr>
          <p:spPr>
            <a:xfrm>
              <a:off x="6201301" y="4374174"/>
              <a:ext cx="5290" cy="1151"/>
            </a:xfrm>
            <a:custGeom>
              <a:avLst/>
              <a:gdLst/>
              <a:ahLst/>
              <a:cxnLst/>
              <a:rect l="l" t="t" r="r" b="b"/>
              <a:pathLst>
                <a:path w="170" h="37" extrusionOk="0">
                  <a:moveTo>
                    <a:pt x="72" y="1"/>
                  </a:moveTo>
                  <a:lnTo>
                    <a:pt x="72" y="1"/>
                  </a:lnTo>
                  <a:cubicBezTo>
                    <a:pt x="0" y="28"/>
                    <a:pt x="18" y="36"/>
                    <a:pt x="107" y="36"/>
                  </a:cubicBezTo>
                  <a:cubicBezTo>
                    <a:pt x="170" y="19"/>
                    <a:pt x="152" y="10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15"/>
            <p:cNvSpPr/>
            <p:nvPr/>
          </p:nvSpPr>
          <p:spPr>
            <a:xfrm>
              <a:off x="6342336" y="3513270"/>
              <a:ext cx="5010" cy="1151"/>
            </a:xfrm>
            <a:custGeom>
              <a:avLst/>
              <a:gdLst/>
              <a:ahLst/>
              <a:cxnLst/>
              <a:rect l="l" t="t" r="r" b="b"/>
              <a:pathLst>
                <a:path w="161" h="37" extrusionOk="0">
                  <a:moveTo>
                    <a:pt x="63" y="1"/>
                  </a:moveTo>
                  <a:cubicBezTo>
                    <a:pt x="0" y="19"/>
                    <a:pt x="9" y="36"/>
                    <a:pt x="98" y="36"/>
                  </a:cubicBezTo>
                  <a:cubicBezTo>
                    <a:pt x="161" y="19"/>
                    <a:pt x="152" y="1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15"/>
            <p:cNvSpPr/>
            <p:nvPr/>
          </p:nvSpPr>
          <p:spPr>
            <a:xfrm>
              <a:off x="5971697" y="3989064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2" y="0"/>
                  </a:moveTo>
                  <a:cubicBezTo>
                    <a:pt x="43" y="0"/>
                    <a:pt x="23" y="7"/>
                    <a:pt x="1" y="20"/>
                  </a:cubicBezTo>
                  <a:cubicBezTo>
                    <a:pt x="19" y="34"/>
                    <a:pt x="39" y="40"/>
                    <a:pt x="59" y="40"/>
                  </a:cubicBezTo>
                  <a:cubicBezTo>
                    <a:pt x="79" y="40"/>
                    <a:pt x="99" y="34"/>
                    <a:pt x="117" y="20"/>
                  </a:cubicBezTo>
                  <a:cubicBezTo>
                    <a:pt x="99" y="7"/>
                    <a:pt x="81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15"/>
            <p:cNvSpPr/>
            <p:nvPr/>
          </p:nvSpPr>
          <p:spPr>
            <a:xfrm>
              <a:off x="6103864" y="347794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61" y="1"/>
                  </a:moveTo>
                  <a:cubicBezTo>
                    <a:pt x="43" y="1"/>
                    <a:pt x="22" y="7"/>
                    <a:pt x="0" y="21"/>
                  </a:cubicBezTo>
                  <a:cubicBezTo>
                    <a:pt x="18" y="34"/>
                    <a:pt x="36" y="41"/>
                    <a:pt x="55" y="41"/>
                  </a:cubicBezTo>
                  <a:cubicBezTo>
                    <a:pt x="74" y="41"/>
                    <a:pt x="94" y="34"/>
                    <a:pt x="116" y="21"/>
                  </a:cubicBezTo>
                  <a:cubicBezTo>
                    <a:pt x="98" y="7"/>
                    <a:pt x="80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15"/>
            <p:cNvSpPr/>
            <p:nvPr/>
          </p:nvSpPr>
          <p:spPr>
            <a:xfrm>
              <a:off x="6210170" y="3393333"/>
              <a:ext cx="5041" cy="1432"/>
            </a:xfrm>
            <a:custGeom>
              <a:avLst/>
              <a:gdLst/>
              <a:ahLst/>
              <a:cxnLst/>
              <a:rect l="l" t="t" r="r" b="b"/>
              <a:pathLst>
                <a:path w="162" h="46" extrusionOk="0">
                  <a:moveTo>
                    <a:pt x="63" y="1"/>
                  </a:moveTo>
                  <a:lnTo>
                    <a:pt x="63" y="1"/>
                  </a:lnTo>
                  <a:cubicBezTo>
                    <a:pt x="1" y="28"/>
                    <a:pt x="10" y="37"/>
                    <a:pt x="99" y="46"/>
                  </a:cubicBezTo>
                  <a:cubicBezTo>
                    <a:pt x="161" y="19"/>
                    <a:pt x="153" y="10"/>
                    <a:pt x="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15"/>
            <p:cNvSpPr/>
            <p:nvPr/>
          </p:nvSpPr>
          <p:spPr>
            <a:xfrm>
              <a:off x="6142453" y="3388074"/>
              <a:ext cx="5010" cy="1432"/>
            </a:xfrm>
            <a:custGeom>
              <a:avLst/>
              <a:gdLst/>
              <a:ahLst/>
              <a:cxnLst/>
              <a:rect l="l" t="t" r="r" b="b"/>
              <a:pathLst>
                <a:path w="161" h="4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27"/>
                    <a:pt x="9" y="36"/>
                    <a:pt x="98" y="45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15"/>
            <p:cNvSpPr/>
            <p:nvPr/>
          </p:nvSpPr>
          <p:spPr>
            <a:xfrm>
              <a:off x="6106633" y="3811182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cubicBezTo>
                    <a:pt x="0" y="18"/>
                    <a:pt x="18" y="27"/>
                    <a:pt x="98" y="36"/>
                  </a:cubicBezTo>
                  <a:cubicBezTo>
                    <a:pt x="170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15"/>
            <p:cNvSpPr/>
            <p:nvPr/>
          </p:nvSpPr>
          <p:spPr>
            <a:xfrm>
              <a:off x="5910795" y="3972134"/>
              <a:ext cx="4575" cy="3703"/>
            </a:xfrm>
            <a:custGeom>
              <a:avLst/>
              <a:gdLst/>
              <a:ahLst/>
              <a:cxnLst/>
              <a:rect l="l" t="t" r="r" b="b"/>
              <a:pathLst>
                <a:path w="147" h="119" extrusionOk="0">
                  <a:moveTo>
                    <a:pt x="70" y="1"/>
                  </a:moveTo>
                  <a:cubicBezTo>
                    <a:pt x="3" y="1"/>
                    <a:pt x="1" y="118"/>
                    <a:pt x="84" y="118"/>
                  </a:cubicBezTo>
                  <a:cubicBezTo>
                    <a:pt x="147" y="74"/>
                    <a:pt x="147" y="38"/>
                    <a:pt x="84" y="2"/>
                  </a:cubicBezTo>
                  <a:cubicBezTo>
                    <a:pt x="79" y="1"/>
                    <a:pt x="75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15"/>
            <p:cNvSpPr/>
            <p:nvPr/>
          </p:nvSpPr>
          <p:spPr>
            <a:xfrm>
              <a:off x="5472563" y="3736400"/>
              <a:ext cx="6660" cy="10238"/>
            </a:xfrm>
            <a:custGeom>
              <a:avLst/>
              <a:gdLst/>
              <a:ahLst/>
              <a:cxnLst/>
              <a:rect l="l" t="t" r="r" b="b"/>
              <a:pathLst>
                <a:path w="214" h="329" extrusionOk="0">
                  <a:moveTo>
                    <a:pt x="148" y="0"/>
                  </a:moveTo>
                  <a:cubicBezTo>
                    <a:pt x="66" y="0"/>
                    <a:pt x="0" y="263"/>
                    <a:pt x="62" y="324"/>
                  </a:cubicBezTo>
                  <a:cubicBezTo>
                    <a:pt x="75" y="327"/>
                    <a:pt x="87" y="328"/>
                    <a:pt x="98" y="328"/>
                  </a:cubicBezTo>
                  <a:cubicBezTo>
                    <a:pt x="166" y="328"/>
                    <a:pt x="206" y="281"/>
                    <a:pt x="214" y="182"/>
                  </a:cubicBezTo>
                  <a:cubicBezTo>
                    <a:pt x="214" y="128"/>
                    <a:pt x="205" y="75"/>
                    <a:pt x="187" y="21"/>
                  </a:cubicBezTo>
                  <a:cubicBezTo>
                    <a:pt x="174" y="7"/>
                    <a:pt x="161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15"/>
            <p:cNvSpPr/>
            <p:nvPr/>
          </p:nvSpPr>
          <p:spPr>
            <a:xfrm>
              <a:off x="5311237" y="3763412"/>
              <a:ext cx="6971" cy="10705"/>
            </a:xfrm>
            <a:custGeom>
              <a:avLst/>
              <a:gdLst/>
              <a:ahLst/>
              <a:cxnLst/>
              <a:rect l="l" t="t" r="r" b="b"/>
              <a:pathLst>
                <a:path w="224" h="344" extrusionOk="0">
                  <a:moveTo>
                    <a:pt x="161" y="1"/>
                  </a:moveTo>
                  <a:cubicBezTo>
                    <a:pt x="119" y="67"/>
                    <a:pt x="0" y="344"/>
                    <a:pt x="130" y="344"/>
                  </a:cubicBezTo>
                  <a:cubicBezTo>
                    <a:pt x="139" y="344"/>
                    <a:pt x="149" y="343"/>
                    <a:pt x="161" y="340"/>
                  </a:cubicBezTo>
                  <a:cubicBezTo>
                    <a:pt x="224" y="322"/>
                    <a:pt x="188" y="36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15"/>
            <p:cNvSpPr/>
            <p:nvPr/>
          </p:nvSpPr>
          <p:spPr>
            <a:xfrm>
              <a:off x="5796803" y="3765093"/>
              <a:ext cx="5726" cy="10425"/>
            </a:xfrm>
            <a:custGeom>
              <a:avLst/>
              <a:gdLst/>
              <a:ahLst/>
              <a:cxnLst/>
              <a:rect l="l" t="t" r="r" b="b"/>
              <a:pathLst>
                <a:path w="184" h="335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6"/>
                    <a:pt x="45" y="303"/>
                  </a:cubicBezTo>
                  <a:cubicBezTo>
                    <a:pt x="52" y="325"/>
                    <a:pt x="61" y="335"/>
                    <a:pt x="71" y="335"/>
                  </a:cubicBezTo>
                  <a:cubicBezTo>
                    <a:pt x="120" y="335"/>
                    <a:pt x="184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15"/>
            <p:cNvSpPr/>
            <p:nvPr/>
          </p:nvSpPr>
          <p:spPr>
            <a:xfrm>
              <a:off x="5873980" y="3903452"/>
              <a:ext cx="3828" cy="13226"/>
            </a:xfrm>
            <a:custGeom>
              <a:avLst/>
              <a:gdLst/>
              <a:ahLst/>
              <a:cxnLst/>
              <a:rect l="l" t="t" r="r" b="b"/>
              <a:pathLst>
                <a:path w="123" h="425" extrusionOk="0">
                  <a:moveTo>
                    <a:pt x="58" y="0"/>
                  </a:moveTo>
                  <a:cubicBezTo>
                    <a:pt x="57" y="0"/>
                    <a:pt x="55" y="2"/>
                    <a:pt x="54" y="6"/>
                  </a:cubicBezTo>
                  <a:cubicBezTo>
                    <a:pt x="9" y="184"/>
                    <a:pt x="1" y="273"/>
                    <a:pt x="81" y="425"/>
                  </a:cubicBezTo>
                  <a:cubicBezTo>
                    <a:pt x="122" y="333"/>
                    <a:pt x="79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15"/>
            <p:cNvSpPr/>
            <p:nvPr/>
          </p:nvSpPr>
          <p:spPr>
            <a:xfrm>
              <a:off x="6871501" y="4230741"/>
              <a:ext cx="5010" cy="9647"/>
            </a:xfrm>
            <a:custGeom>
              <a:avLst/>
              <a:gdLst/>
              <a:ahLst/>
              <a:cxnLst/>
              <a:rect l="l" t="t" r="r" b="b"/>
              <a:pathLst>
                <a:path w="161" h="310" extrusionOk="0">
                  <a:moveTo>
                    <a:pt x="52" y="1"/>
                  </a:moveTo>
                  <a:cubicBezTo>
                    <a:pt x="18" y="1"/>
                    <a:pt x="0" y="219"/>
                    <a:pt x="53" y="310"/>
                  </a:cubicBezTo>
                  <a:cubicBezTo>
                    <a:pt x="151" y="212"/>
                    <a:pt x="160" y="123"/>
                    <a:pt x="71" y="24"/>
                  </a:cubicBezTo>
                  <a:cubicBezTo>
                    <a:pt x="64" y="8"/>
                    <a:pt x="58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15"/>
            <p:cNvSpPr/>
            <p:nvPr/>
          </p:nvSpPr>
          <p:spPr>
            <a:xfrm>
              <a:off x="7261621" y="4199839"/>
              <a:ext cx="6504" cy="9025"/>
            </a:xfrm>
            <a:custGeom>
              <a:avLst/>
              <a:gdLst/>
              <a:ahLst/>
              <a:cxnLst/>
              <a:rect l="l" t="t" r="r" b="b"/>
              <a:pathLst>
                <a:path w="209" h="290" extrusionOk="0">
                  <a:moveTo>
                    <a:pt x="117" y="0"/>
                  </a:moveTo>
                  <a:cubicBezTo>
                    <a:pt x="1" y="0"/>
                    <a:pt x="96" y="268"/>
                    <a:pt x="96" y="268"/>
                  </a:cubicBezTo>
                  <a:cubicBezTo>
                    <a:pt x="102" y="283"/>
                    <a:pt x="108" y="290"/>
                    <a:pt x="115" y="290"/>
                  </a:cubicBezTo>
                  <a:cubicBezTo>
                    <a:pt x="159" y="290"/>
                    <a:pt x="208" y="0"/>
                    <a:pt x="123" y="0"/>
                  </a:cubicBezTo>
                  <a:cubicBezTo>
                    <a:pt x="121" y="0"/>
                    <a:pt x="119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15"/>
            <p:cNvSpPr/>
            <p:nvPr/>
          </p:nvSpPr>
          <p:spPr>
            <a:xfrm>
              <a:off x="5986386" y="3869501"/>
              <a:ext cx="7220" cy="6940"/>
            </a:xfrm>
            <a:custGeom>
              <a:avLst/>
              <a:gdLst/>
              <a:ahLst/>
              <a:cxnLst/>
              <a:rect l="l" t="t" r="r" b="b"/>
              <a:pathLst>
                <a:path w="232" h="223" extrusionOk="0">
                  <a:moveTo>
                    <a:pt x="135" y="1"/>
                  </a:moveTo>
                  <a:cubicBezTo>
                    <a:pt x="65" y="1"/>
                    <a:pt x="0" y="177"/>
                    <a:pt x="46" y="222"/>
                  </a:cubicBezTo>
                  <a:cubicBezTo>
                    <a:pt x="48" y="223"/>
                    <a:pt x="50" y="223"/>
                    <a:pt x="53" y="223"/>
                  </a:cubicBezTo>
                  <a:cubicBezTo>
                    <a:pt x="124" y="223"/>
                    <a:pt x="232" y="86"/>
                    <a:pt x="171" y="17"/>
                  </a:cubicBezTo>
                  <a:cubicBezTo>
                    <a:pt x="159" y="6"/>
                    <a:pt x="147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15"/>
            <p:cNvSpPr/>
            <p:nvPr/>
          </p:nvSpPr>
          <p:spPr>
            <a:xfrm>
              <a:off x="5992236" y="3870590"/>
              <a:ext cx="311" cy="560"/>
            </a:xfrm>
            <a:custGeom>
              <a:avLst/>
              <a:gdLst/>
              <a:ahLst/>
              <a:cxnLst/>
              <a:rect l="l" t="t" r="r" b="b"/>
              <a:pathLst>
                <a:path w="10" h="18" extrusionOk="0">
                  <a:moveTo>
                    <a:pt x="10" y="1"/>
                  </a:moveTo>
                  <a:lnTo>
                    <a:pt x="10" y="1"/>
                  </a:lnTo>
                  <a:cubicBezTo>
                    <a:pt x="10" y="9"/>
                    <a:pt x="10" y="9"/>
                    <a:pt x="1" y="18"/>
                  </a:cubicBezTo>
                  <a:cubicBezTo>
                    <a:pt x="10" y="18"/>
                    <a:pt x="10" y="10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15"/>
            <p:cNvSpPr/>
            <p:nvPr/>
          </p:nvSpPr>
          <p:spPr>
            <a:xfrm>
              <a:off x="5408145" y="3701795"/>
              <a:ext cx="5010" cy="7251"/>
            </a:xfrm>
            <a:custGeom>
              <a:avLst/>
              <a:gdLst/>
              <a:ahLst/>
              <a:cxnLst/>
              <a:rect l="l" t="t" r="r" b="b"/>
              <a:pathLst>
                <a:path w="161" h="233" extrusionOk="0">
                  <a:moveTo>
                    <a:pt x="71" y="0"/>
                  </a:moveTo>
                  <a:lnTo>
                    <a:pt x="71" y="0"/>
                  </a:lnTo>
                  <a:cubicBezTo>
                    <a:pt x="0" y="89"/>
                    <a:pt x="9" y="161"/>
                    <a:pt x="98" y="232"/>
                  </a:cubicBezTo>
                  <a:cubicBezTo>
                    <a:pt x="161" y="152"/>
                    <a:pt x="152" y="72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15"/>
            <p:cNvSpPr/>
            <p:nvPr/>
          </p:nvSpPr>
          <p:spPr>
            <a:xfrm>
              <a:off x="5827892" y="3668745"/>
              <a:ext cx="5508" cy="6629"/>
            </a:xfrm>
            <a:custGeom>
              <a:avLst/>
              <a:gdLst/>
              <a:ahLst/>
              <a:cxnLst/>
              <a:rect l="l" t="t" r="r" b="b"/>
              <a:pathLst>
                <a:path w="177" h="213" extrusionOk="0">
                  <a:moveTo>
                    <a:pt x="81" y="1"/>
                  </a:moveTo>
                  <a:cubicBezTo>
                    <a:pt x="18" y="45"/>
                    <a:pt x="1" y="99"/>
                    <a:pt x="27" y="179"/>
                  </a:cubicBezTo>
                  <a:cubicBezTo>
                    <a:pt x="37" y="203"/>
                    <a:pt x="48" y="212"/>
                    <a:pt x="60" y="212"/>
                  </a:cubicBezTo>
                  <a:cubicBezTo>
                    <a:pt x="115" y="212"/>
                    <a:pt x="176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15"/>
            <p:cNvSpPr/>
            <p:nvPr/>
          </p:nvSpPr>
          <p:spPr>
            <a:xfrm>
              <a:off x="5761886" y="3953773"/>
              <a:ext cx="2956" cy="6006"/>
            </a:xfrm>
            <a:custGeom>
              <a:avLst/>
              <a:gdLst/>
              <a:ahLst/>
              <a:cxnLst/>
              <a:rect l="l" t="t" r="r" b="b"/>
              <a:pathLst>
                <a:path w="95" h="193" extrusionOk="0">
                  <a:moveTo>
                    <a:pt x="46" y="1"/>
                  </a:moveTo>
                  <a:cubicBezTo>
                    <a:pt x="22" y="1"/>
                    <a:pt x="1" y="149"/>
                    <a:pt x="34" y="191"/>
                  </a:cubicBezTo>
                  <a:cubicBezTo>
                    <a:pt x="35" y="192"/>
                    <a:pt x="35" y="192"/>
                    <a:pt x="36" y="192"/>
                  </a:cubicBezTo>
                  <a:cubicBezTo>
                    <a:pt x="48" y="192"/>
                    <a:pt x="94" y="46"/>
                    <a:pt x="52" y="3"/>
                  </a:cubicBezTo>
                  <a:cubicBezTo>
                    <a:pt x="50" y="1"/>
                    <a:pt x="4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15"/>
            <p:cNvSpPr/>
            <p:nvPr/>
          </p:nvSpPr>
          <p:spPr>
            <a:xfrm>
              <a:off x="5765994" y="3897228"/>
              <a:ext cx="2801" cy="6380"/>
            </a:xfrm>
            <a:custGeom>
              <a:avLst/>
              <a:gdLst/>
              <a:ahLst/>
              <a:cxnLst/>
              <a:rect l="l" t="t" r="r" b="b"/>
              <a:pathLst>
                <a:path w="90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9" y="27"/>
                    <a:pt x="0" y="81"/>
                    <a:pt x="45" y="170"/>
                  </a:cubicBezTo>
                  <a:cubicBezTo>
                    <a:pt x="54" y="195"/>
                    <a:pt x="61" y="205"/>
                    <a:pt x="66" y="205"/>
                  </a:cubicBezTo>
                  <a:cubicBezTo>
                    <a:pt x="89" y="205"/>
                    <a:pt x="88" y="36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15"/>
            <p:cNvSpPr/>
            <p:nvPr/>
          </p:nvSpPr>
          <p:spPr>
            <a:xfrm>
              <a:off x="5833182" y="3775363"/>
              <a:ext cx="2801" cy="6971"/>
            </a:xfrm>
            <a:custGeom>
              <a:avLst/>
              <a:gdLst/>
              <a:ahLst/>
              <a:cxnLst/>
              <a:rect l="l" t="t" r="r" b="b"/>
              <a:pathLst>
                <a:path w="90" h="224" extrusionOk="0">
                  <a:moveTo>
                    <a:pt x="27" y="0"/>
                  </a:moveTo>
                  <a:cubicBezTo>
                    <a:pt x="0" y="63"/>
                    <a:pt x="0" y="161"/>
                    <a:pt x="36" y="223"/>
                  </a:cubicBezTo>
                  <a:cubicBezTo>
                    <a:pt x="36" y="214"/>
                    <a:pt x="8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15"/>
            <p:cNvSpPr/>
            <p:nvPr/>
          </p:nvSpPr>
          <p:spPr>
            <a:xfrm>
              <a:off x="5767145" y="3900278"/>
              <a:ext cx="7873" cy="6411"/>
            </a:xfrm>
            <a:custGeom>
              <a:avLst/>
              <a:gdLst/>
              <a:ahLst/>
              <a:cxnLst/>
              <a:rect l="l" t="t" r="r" b="b"/>
              <a:pathLst>
                <a:path w="253" h="206" extrusionOk="0">
                  <a:moveTo>
                    <a:pt x="204" y="1"/>
                  </a:moveTo>
                  <a:lnTo>
                    <a:pt x="204" y="1"/>
                  </a:lnTo>
                  <a:cubicBezTo>
                    <a:pt x="205" y="1"/>
                    <a:pt x="205" y="1"/>
                    <a:pt x="206" y="1"/>
                  </a:cubicBezTo>
                  <a:lnTo>
                    <a:pt x="206" y="1"/>
                  </a:lnTo>
                  <a:cubicBezTo>
                    <a:pt x="205" y="1"/>
                    <a:pt x="205" y="1"/>
                    <a:pt x="204" y="1"/>
                  </a:cubicBezTo>
                  <a:close/>
                  <a:moveTo>
                    <a:pt x="206" y="1"/>
                  </a:moveTo>
                  <a:cubicBezTo>
                    <a:pt x="230" y="14"/>
                    <a:pt x="1" y="118"/>
                    <a:pt x="79" y="197"/>
                  </a:cubicBezTo>
                  <a:cubicBezTo>
                    <a:pt x="95" y="203"/>
                    <a:pt x="109" y="206"/>
                    <a:pt x="121" y="206"/>
                  </a:cubicBezTo>
                  <a:cubicBezTo>
                    <a:pt x="164" y="206"/>
                    <a:pt x="182" y="170"/>
                    <a:pt x="168" y="108"/>
                  </a:cubicBezTo>
                  <a:lnTo>
                    <a:pt x="168" y="108"/>
                  </a:lnTo>
                  <a:cubicBezTo>
                    <a:pt x="170" y="109"/>
                    <a:pt x="171" y="110"/>
                    <a:pt x="173" y="110"/>
                  </a:cubicBezTo>
                  <a:cubicBezTo>
                    <a:pt x="196" y="110"/>
                    <a:pt x="252" y="19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15"/>
            <p:cNvSpPr/>
            <p:nvPr/>
          </p:nvSpPr>
          <p:spPr>
            <a:xfrm>
              <a:off x="5826242" y="3785912"/>
              <a:ext cx="1680" cy="3641"/>
            </a:xfrm>
            <a:custGeom>
              <a:avLst/>
              <a:gdLst/>
              <a:ahLst/>
              <a:cxnLst/>
              <a:rect l="l" t="t" r="r" b="b"/>
              <a:pathLst>
                <a:path w="54" h="117" extrusionOk="0">
                  <a:moveTo>
                    <a:pt x="27" y="0"/>
                  </a:moveTo>
                  <a:cubicBezTo>
                    <a:pt x="0" y="36"/>
                    <a:pt x="0" y="80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15"/>
            <p:cNvSpPr/>
            <p:nvPr/>
          </p:nvSpPr>
          <p:spPr>
            <a:xfrm>
              <a:off x="5576909" y="4174165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9" y="103"/>
                    <a:pt x="16" y="116"/>
                    <a:pt x="22" y="116"/>
                  </a:cubicBezTo>
                  <a:cubicBezTo>
                    <a:pt x="31" y="116"/>
                    <a:pt x="37" y="92"/>
                    <a:pt x="37" y="40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15"/>
            <p:cNvSpPr/>
            <p:nvPr/>
          </p:nvSpPr>
          <p:spPr>
            <a:xfrm>
              <a:off x="5926729" y="387724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72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15"/>
            <p:cNvSpPr/>
            <p:nvPr/>
          </p:nvSpPr>
          <p:spPr>
            <a:xfrm>
              <a:off x="5907310" y="3888079"/>
              <a:ext cx="1680" cy="3361"/>
            </a:xfrm>
            <a:custGeom>
              <a:avLst/>
              <a:gdLst/>
              <a:ahLst/>
              <a:cxnLst/>
              <a:rect l="l" t="t" r="r" b="b"/>
              <a:pathLst>
                <a:path w="54" h="108" extrusionOk="0">
                  <a:moveTo>
                    <a:pt x="27" y="0"/>
                  </a:moveTo>
                  <a:cubicBezTo>
                    <a:pt x="0" y="36"/>
                    <a:pt x="0" y="71"/>
                    <a:pt x="27" y="107"/>
                  </a:cubicBezTo>
                  <a:cubicBezTo>
                    <a:pt x="54" y="71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15"/>
            <p:cNvSpPr/>
            <p:nvPr/>
          </p:nvSpPr>
          <p:spPr>
            <a:xfrm>
              <a:off x="5716015" y="3918172"/>
              <a:ext cx="1432" cy="3672"/>
            </a:xfrm>
            <a:custGeom>
              <a:avLst/>
              <a:gdLst/>
              <a:ahLst/>
              <a:cxnLst/>
              <a:rect l="l" t="t" r="r" b="b"/>
              <a:pathLst>
                <a:path w="46" h="118" extrusionOk="0">
                  <a:moveTo>
                    <a:pt x="19" y="1"/>
                  </a:moveTo>
                  <a:cubicBezTo>
                    <a:pt x="11" y="1"/>
                    <a:pt x="6" y="26"/>
                    <a:pt x="0" y="77"/>
                  </a:cubicBezTo>
                  <a:cubicBezTo>
                    <a:pt x="12" y="103"/>
                    <a:pt x="20" y="117"/>
                    <a:pt x="26" y="117"/>
                  </a:cubicBezTo>
                  <a:cubicBezTo>
                    <a:pt x="35" y="117"/>
                    <a:pt x="40" y="92"/>
                    <a:pt x="45" y="41"/>
                  </a:cubicBezTo>
                  <a:cubicBezTo>
                    <a:pt x="34" y="15"/>
                    <a:pt x="25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15"/>
            <p:cNvSpPr/>
            <p:nvPr/>
          </p:nvSpPr>
          <p:spPr>
            <a:xfrm>
              <a:off x="5886211" y="3920008"/>
              <a:ext cx="1680" cy="3610"/>
            </a:xfrm>
            <a:custGeom>
              <a:avLst/>
              <a:gdLst/>
              <a:ahLst/>
              <a:cxnLst/>
              <a:rect l="l" t="t" r="r" b="b"/>
              <a:pathLst>
                <a:path w="54" h="116" extrusionOk="0">
                  <a:moveTo>
                    <a:pt x="27" y="0"/>
                  </a:moveTo>
                  <a:cubicBezTo>
                    <a:pt x="0" y="36"/>
                    <a:pt x="0" y="71"/>
                    <a:pt x="27" y="116"/>
                  </a:cubicBezTo>
                  <a:cubicBezTo>
                    <a:pt x="54" y="80"/>
                    <a:pt x="54" y="45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15"/>
            <p:cNvSpPr/>
            <p:nvPr/>
          </p:nvSpPr>
          <p:spPr>
            <a:xfrm>
              <a:off x="5901615" y="3901679"/>
              <a:ext cx="6504" cy="9709"/>
            </a:xfrm>
            <a:custGeom>
              <a:avLst/>
              <a:gdLst/>
              <a:ahLst/>
              <a:cxnLst/>
              <a:rect l="l" t="t" r="r" b="b"/>
              <a:pathLst>
                <a:path w="209" h="312" extrusionOk="0">
                  <a:moveTo>
                    <a:pt x="31" y="0"/>
                  </a:moveTo>
                  <a:cubicBezTo>
                    <a:pt x="31" y="0"/>
                    <a:pt x="31" y="1"/>
                    <a:pt x="31" y="1"/>
                  </a:cubicBezTo>
                  <a:lnTo>
                    <a:pt x="31" y="1"/>
                  </a:lnTo>
                  <a:cubicBezTo>
                    <a:pt x="31" y="1"/>
                    <a:pt x="31" y="1"/>
                    <a:pt x="31" y="0"/>
                  </a:cubicBezTo>
                  <a:close/>
                  <a:moveTo>
                    <a:pt x="31" y="1"/>
                  </a:moveTo>
                  <a:lnTo>
                    <a:pt x="31" y="1"/>
                  </a:lnTo>
                  <a:cubicBezTo>
                    <a:pt x="0" y="43"/>
                    <a:pt x="24" y="312"/>
                    <a:pt x="84" y="312"/>
                  </a:cubicBezTo>
                  <a:cubicBezTo>
                    <a:pt x="93" y="312"/>
                    <a:pt x="102" y="307"/>
                    <a:pt x="112" y="295"/>
                  </a:cubicBezTo>
                  <a:cubicBezTo>
                    <a:pt x="208" y="180"/>
                    <a:pt x="19" y="22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15"/>
            <p:cNvSpPr/>
            <p:nvPr/>
          </p:nvSpPr>
          <p:spPr>
            <a:xfrm>
              <a:off x="5786160" y="3972975"/>
              <a:ext cx="5851" cy="3703"/>
            </a:xfrm>
            <a:custGeom>
              <a:avLst/>
              <a:gdLst/>
              <a:ahLst/>
              <a:cxnLst/>
              <a:rect l="l" t="t" r="r" b="b"/>
              <a:pathLst>
                <a:path w="188" h="119" extrusionOk="0">
                  <a:moveTo>
                    <a:pt x="97" y="0"/>
                  </a:moveTo>
                  <a:cubicBezTo>
                    <a:pt x="41" y="0"/>
                    <a:pt x="1" y="101"/>
                    <a:pt x="84" y="118"/>
                  </a:cubicBezTo>
                  <a:cubicBezTo>
                    <a:pt x="86" y="118"/>
                    <a:pt x="88" y="118"/>
                    <a:pt x="91" y="118"/>
                  </a:cubicBezTo>
                  <a:cubicBezTo>
                    <a:pt x="142" y="118"/>
                    <a:pt x="187" y="28"/>
                    <a:pt x="111" y="2"/>
                  </a:cubicBezTo>
                  <a:cubicBezTo>
                    <a:pt x="106" y="1"/>
                    <a:pt x="10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15"/>
            <p:cNvSpPr/>
            <p:nvPr/>
          </p:nvSpPr>
          <p:spPr>
            <a:xfrm>
              <a:off x="5792975" y="3841648"/>
              <a:ext cx="3766" cy="3766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68" y="1"/>
                  </a:moveTo>
                  <a:cubicBezTo>
                    <a:pt x="45" y="1"/>
                    <a:pt x="21" y="18"/>
                    <a:pt x="16" y="47"/>
                  </a:cubicBezTo>
                  <a:cubicBezTo>
                    <a:pt x="1" y="95"/>
                    <a:pt x="29" y="120"/>
                    <a:pt x="58" y="120"/>
                  </a:cubicBezTo>
                  <a:cubicBezTo>
                    <a:pt x="78" y="120"/>
                    <a:pt x="98" y="108"/>
                    <a:pt x="106" y="83"/>
                  </a:cubicBezTo>
                  <a:cubicBezTo>
                    <a:pt x="120" y="25"/>
                    <a:pt x="9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15"/>
            <p:cNvSpPr/>
            <p:nvPr/>
          </p:nvSpPr>
          <p:spPr>
            <a:xfrm>
              <a:off x="5714957" y="3602211"/>
              <a:ext cx="4855" cy="13039"/>
            </a:xfrm>
            <a:custGeom>
              <a:avLst/>
              <a:gdLst/>
              <a:ahLst/>
              <a:cxnLst/>
              <a:rect l="l" t="t" r="r" b="b"/>
              <a:pathLst>
                <a:path w="156" h="419" extrusionOk="0">
                  <a:moveTo>
                    <a:pt x="105" y="1"/>
                  </a:moveTo>
                  <a:cubicBezTo>
                    <a:pt x="98" y="1"/>
                    <a:pt x="89" y="11"/>
                    <a:pt x="79" y="33"/>
                  </a:cubicBezTo>
                  <a:cubicBezTo>
                    <a:pt x="1" y="197"/>
                    <a:pt x="110" y="418"/>
                    <a:pt x="144" y="418"/>
                  </a:cubicBezTo>
                  <a:cubicBezTo>
                    <a:pt x="152" y="418"/>
                    <a:pt x="156" y="404"/>
                    <a:pt x="150" y="372"/>
                  </a:cubicBezTo>
                  <a:cubicBezTo>
                    <a:pt x="150" y="365"/>
                    <a:pt x="150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15"/>
            <p:cNvSpPr/>
            <p:nvPr/>
          </p:nvSpPr>
          <p:spPr>
            <a:xfrm>
              <a:off x="5387793" y="3509847"/>
              <a:ext cx="10487" cy="12977"/>
            </a:xfrm>
            <a:custGeom>
              <a:avLst/>
              <a:gdLst/>
              <a:ahLst/>
              <a:cxnLst/>
              <a:rect l="l" t="t" r="r" b="b"/>
              <a:pathLst>
                <a:path w="337" h="417" extrusionOk="0">
                  <a:moveTo>
                    <a:pt x="185" y="0"/>
                  </a:moveTo>
                  <a:cubicBezTo>
                    <a:pt x="180" y="0"/>
                    <a:pt x="176" y="4"/>
                    <a:pt x="172" y="13"/>
                  </a:cubicBezTo>
                  <a:cubicBezTo>
                    <a:pt x="172" y="21"/>
                    <a:pt x="1" y="416"/>
                    <a:pt x="148" y="416"/>
                  </a:cubicBezTo>
                  <a:cubicBezTo>
                    <a:pt x="162" y="416"/>
                    <a:pt x="179" y="413"/>
                    <a:pt x="199" y="405"/>
                  </a:cubicBezTo>
                  <a:cubicBezTo>
                    <a:pt x="336" y="357"/>
                    <a:pt x="232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15"/>
            <p:cNvSpPr/>
            <p:nvPr/>
          </p:nvSpPr>
          <p:spPr>
            <a:xfrm>
              <a:off x="7233582" y="4203449"/>
              <a:ext cx="9865" cy="10892"/>
            </a:xfrm>
            <a:custGeom>
              <a:avLst/>
              <a:gdLst/>
              <a:ahLst/>
              <a:cxnLst/>
              <a:rect l="l" t="t" r="r" b="b"/>
              <a:pathLst>
                <a:path w="317" h="350" extrusionOk="0">
                  <a:moveTo>
                    <a:pt x="257" y="348"/>
                  </a:move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7" y="348"/>
                    <a:pt x="257" y="348"/>
                    <a:pt x="257" y="348"/>
                  </a:cubicBezTo>
                  <a:close/>
                  <a:moveTo>
                    <a:pt x="194" y="0"/>
                  </a:moveTo>
                  <a:cubicBezTo>
                    <a:pt x="0" y="9"/>
                    <a:pt x="268" y="348"/>
                    <a:pt x="257" y="348"/>
                  </a:cubicBezTo>
                  <a:cubicBezTo>
                    <a:pt x="257" y="348"/>
                    <a:pt x="257" y="348"/>
                    <a:pt x="257" y="348"/>
                  </a:cubicBezTo>
                  <a:lnTo>
                    <a:pt x="257" y="348"/>
                  </a:lnTo>
                  <a:cubicBezTo>
                    <a:pt x="259" y="349"/>
                    <a:pt x="261" y="350"/>
                    <a:pt x="263" y="350"/>
                  </a:cubicBezTo>
                  <a:cubicBezTo>
                    <a:pt x="317" y="350"/>
                    <a:pt x="280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15"/>
            <p:cNvSpPr/>
            <p:nvPr/>
          </p:nvSpPr>
          <p:spPr>
            <a:xfrm>
              <a:off x="5964477" y="3795622"/>
              <a:ext cx="7531" cy="7251"/>
            </a:xfrm>
            <a:custGeom>
              <a:avLst/>
              <a:gdLst/>
              <a:ahLst/>
              <a:cxnLst/>
              <a:rect l="l" t="t" r="r" b="b"/>
              <a:pathLst>
                <a:path w="242" h="233" extrusionOk="0">
                  <a:moveTo>
                    <a:pt x="36" y="0"/>
                  </a:moveTo>
                  <a:cubicBezTo>
                    <a:pt x="1" y="90"/>
                    <a:pt x="54" y="152"/>
                    <a:pt x="99" y="232"/>
                  </a:cubicBezTo>
                  <a:cubicBezTo>
                    <a:pt x="242" y="223"/>
                    <a:pt x="144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15"/>
            <p:cNvSpPr/>
            <p:nvPr/>
          </p:nvSpPr>
          <p:spPr>
            <a:xfrm>
              <a:off x="5666037" y="3642636"/>
              <a:ext cx="5041" cy="7251"/>
            </a:xfrm>
            <a:custGeom>
              <a:avLst/>
              <a:gdLst/>
              <a:ahLst/>
              <a:cxnLst/>
              <a:rect l="l" t="t" r="r" b="b"/>
              <a:pathLst>
                <a:path w="162" h="233" extrusionOk="0">
                  <a:moveTo>
                    <a:pt x="81" y="1"/>
                  </a:moveTo>
                  <a:cubicBezTo>
                    <a:pt x="1" y="90"/>
                    <a:pt x="1" y="162"/>
                    <a:pt x="81" y="233"/>
                  </a:cubicBezTo>
                  <a:cubicBezTo>
                    <a:pt x="161" y="153"/>
                    <a:pt x="161" y="72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15"/>
            <p:cNvSpPr/>
            <p:nvPr/>
          </p:nvSpPr>
          <p:spPr>
            <a:xfrm>
              <a:off x="5862653" y="3796306"/>
              <a:ext cx="6068" cy="4326"/>
            </a:xfrm>
            <a:custGeom>
              <a:avLst/>
              <a:gdLst/>
              <a:ahLst/>
              <a:cxnLst/>
              <a:rect l="l" t="t" r="r" b="b"/>
              <a:pathLst>
                <a:path w="195" h="139" extrusionOk="0">
                  <a:moveTo>
                    <a:pt x="140" y="1"/>
                  </a:moveTo>
                  <a:cubicBezTo>
                    <a:pt x="76" y="1"/>
                    <a:pt x="1" y="121"/>
                    <a:pt x="61" y="121"/>
                  </a:cubicBezTo>
                  <a:cubicBezTo>
                    <a:pt x="89" y="132"/>
                    <a:pt x="113" y="138"/>
                    <a:pt x="133" y="138"/>
                  </a:cubicBezTo>
                  <a:cubicBezTo>
                    <a:pt x="174" y="138"/>
                    <a:pt x="195" y="111"/>
                    <a:pt x="195" y="50"/>
                  </a:cubicBezTo>
                  <a:cubicBezTo>
                    <a:pt x="182" y="14"/>
                    <a:pt x="162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15"/>
            <p:cNvSpPr/>
            <p:nvPr/>
          </p:nvSpPr>
          <p:spPr>
            <a:xfrm>
              <a:off x="5745175" y="3622968"/>
              <a:ext cx="5851" cy="8340"/>
            </a:xfrm>
            <a:custGeom>
              <a:avLst/>
              <a:gdLst/>
              <a:ahLst/>
              <a:cxnLst/>
              <a:rect l="l" t="t" r="r" b="b"/>
              <a:pathLst>
                <a:path w="188" h="268" extrusionOk="0">
                  <a:moveTo>
                    <a:pt x="140" y="0"/>
                  </a:moveTo>
                  <a:lnTo>
                    <a:pt x="140" y="0"/>
                  </a:lnTo>
                  <a:cubicBezTo>
                    <a:pt x="135" y="0"/>
                    <a:pt x="0" y="267"/>
                    <a:pt x="69" y="267"/>
                  </a:cubicBezTo>
                  <a:cubicBezTo>
                    <a:pt x="70" y="267"/>
                    <a:pt x="71" y="267"/>
                    <a:pt x="72" y="267"/>
                  </a:cubicBezTo>
                  <a:cubicBezTo>
                    <a:pt x="179" y="258"/>
                    <a:pt x="187" y="169"/>
                    <a:pt x="125" y="35"/>
                  </a:cubicBezTo>
                  <a:cubicBezTo>
                    <a:pt x="137" y="11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15"/>
            <p:cNvSpPr/>
            <p:nvPr/>
          </p:nvSpPr>
          <p:spPr>
            <a:xfrm>
              <a:off x="7208157" y="4191997"/>
              <a:ext cx="5664" cy="8153"/>
            </a:xfrm>
            <a:custGeom>
              <a:avLst/>
              <a:gdLst/>
              <a:ahLst/>
              <a:cxnLst/>
              <a:rect l="l" t="t" r="r" b="b"/>
              <a:pathLst>
                <a:path w="182" h="262" extrusionOk="0">
                  <a:moveTo>
                    <a:pt x="142" y="0"/>
                  </a:moveTo>
                  <a:lnTo>
                    <a:pt x="142" y="0"/>
                  </a:lnTo>
                  <a:cubicBezTo>
                    <a:pt x="134" y="0"/>
                    <a:pt x="0" y="262"/>
                    <a:pt x="68" y="262"/>
                  </a:cubicBezTo>
                  <a:cubicBezTo>
                    <a:pt x="70" y="262"/>
                    <a:pt x="72" y="262"/>
                    <a:pt x="74" y="261"/>
                  </a:cubicBezTo>
                  <a:cubicBezTo>
                    <a:pt x="181" y="252"/>
                    <a:pt x="181" y="163"/>
                    <a:pt x="128" y="38"/>
                  </a:cubicBezTo>
                  <a:cubicBezTo>
                    <a:pt x="140" y="11"/>
                    <a:pt x="144" y="0"/>
                    <a:pt x="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15"/>
            <p:cNvSpPr/>
            <p:nvPr/>
          </p:nvSpPr>
          <p:spPr>
            <a:xfrm>
              <a:off x="5469887" y="3619607"/>
              <a:ext cx="7407" cy="6691"/>
            </a:xfrm>
            <a:custGeom>
              <a:avLst/>
              <a:gdLst/>
              <a:ahLst/>
              <a:cxnLst/>
              <a:rect l="l" t="t" r="r" b="b"/>
              <a:pathLst>
                <a:path w="238" h="215" extrusionOk="0">
                  <a:moveTo>
                    <a:pt x="193" y="1"/>
                  </a:moveTo>
                  <a:cubicBezTo>
                    <a:pt x="193" y="1"/>
                    <a:pt x="193" y="2"/>
                    <a:pt x="194" y="2"/>
                  </a:cubicBezTo>
                  <a:lnTo>
                    <a:pt x="194" y="2"/>
                  </a:lnTo>
                  <a:cubicBezTo>
                    <a:pt x="194" y="2"/>
                    <a:pt x="193" y="1"/>
                    <a:pt x="193" y="1"/>
                  </a:cubicBezTo>
                  <a:close/>
                  <a:moveTo>
                    <a:pt x="194" y="2"/>
                  </a:moveTo>
                  <a:cubicBezTo>
                    <a:pt x="200" y="27"/>
                    <a:pt x="0" y="180"/>
                    <a:pt x="148" y="215"/>
                  </a:cubicBezTo>
                  <a:cubicBezTo>
                    <a:pt x="219" y="153"/>
                    <a:pt x="237" y="82"/>
                    <a:pt x="19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15"/>
            <p:cNvSpPr/>
            <p:nvPr/>
          </p:nvSpPr>
          <p:spPr>
            <a:xfrm>
              <a:off x="5647365" y="3589825"/>
              <a:ext cx="5726" cy="3517"/>
            </a:xfrm>
            <a:custGeom>
              <a:avLst/>
              <a:gdLst/>
              <a:ahLst/>
              <a:cxnLst/>
              <a:rect l="l" t="t" r="r" b="b"/>
              <a:pathLst>
                <a:path w="184" h="113" extrusionOk="0">
                  <a:moveTo>
                    <a:pt x="96" y="1"/>
                  </a:moveTo>
                  <a:cubicBezTo>
                    <a:pt x="92" y="1"/>
                    <a:pt x="88" y="2"/>
                    <a:pt x="83" y="3"/>
                  </a:cubicBezTo>
                  <a:cubicBezTo>
                    <a:pt x="1" y="19"/>
                    <a:pt x="48" y="112"/>
                    <a:pt x="98" y="112"/>
                  </a:cubicBezTo>
                  <a:cubicBezTo>
                    <a:pt x="102" y="112"/>
                    <a:pt x="106" y="111"/>
                    <a:pt x="110" y="110"/>
                  </a:cubicBezTo>
                  <a:cubicBezTo>
                    <a:pt x="184" y="85"/>
                    <a:pt x="145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15"/>
            <p:cNvSpPr/>
            <p:nvPr/>
          </p:nvSpPr>
          <p:spPr>
            <a:xfrm>
              <a:off x="5906470" y="3668745"/>
              <a:ext cx="2365" cy="6660"/>
            </a:xfrm>
            <a:custGeom>
              <a:avLst/>
              <a:gdLst/>
              <a:ahLst/>
              <a:cxnLst/>
              <a:rect l="l" t="t" r="r" b="b"/>
              <a:pathLst>
                <a:path w="76" h="214" extrusionOk="0">
                  <a:moveTo>
                    <a:pt x="36" y="1"/>
                  </a:moveTo>
                  <a:lnTo>
                    <a:pt x="36" y="1"/>
                  </a:lnTo>
                  <a:cubicBezTo>
                    <a:pt x="9" y="45"/>
                    <a:pt x="0" y="90"/>
                    <a:pt x="9" y="143"/>
                  </a:cubicBezTo>
                  <a:cubicBezTo>
                    <a:pt x="14" y="194"/>
                    <a:pt x="21" y="214"/>
                    <a:pt x="29" y="214"/>
                  </a:cubicBezTo>
                  <a:cubicBezTo>
                    <a:pt x="52" y="214"/>
                    <a:pt x="76" y="53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15"/>
            <p:cNvSpPr/>
            <p:nvPr/>
          </p:nvSpPr>
          <p:spPr>
            <a:xfrm>
              <a:off x="5723515" y="3766151"/>
              <a:ext cx="1120" cy="3734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2" y="1"/>
                  </a:moveTo>
                  <a:cubicBezTo>
                    <a:pt x="4" y="1"/>
                    <a:pt x="0" y="28"/>
                    <a:pt x="0" y="82"/>
                  </a:cubicBezTo>
                  <a:cubicBezTo>
                    <a:pt x="7" y="107"/>
                    <a:pt x="13" y="119"/>
                    <a:pt x="18" y="119"/>
                  </a:cubicBezTo>
                  <a:cubicBezTo>
                    <a:pt x="25" y="119"/>
                    <a:pt x="31" y="91"/>
                    <a:pt x="36" y="37"/>
                  </a:cubicBezTo>
                  <a:cubicBezTo>
                    <a:pt x="25" y="13"/>
                    <a:pt x="18" y="1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15"/>
            <p:cNvSpPr/>
            <p:nvPr/>
          </p:nvSpPr>
          <p:spPr>
            <a:xfrm>
              <a:off x="5662987" y="3610987"/>
              <a:ext cx="1712" cy="3392"/>
            </a:xfrm>
            <a:custGeom>
              <a:avLst/>
              <a:gdLst/>
              <a:ahLst/>
              <a:cxnLst/>
              <a:rect l="l" t="t" r="r" b="b"/>
              <a:pathLst>
                <a:path w="55" h="109" extrusionOk="0">
                  <a:moveTo>
                    <a:pt x="27" y="1"/>
                  </a:moveTo>
                  <a:cubicBezTo>
                    <a:pt x="1" y="37"/>
                    <a:pt x="1" y="81"/>
                    <a:pt x="27" y="108"/>
                  </a:cubicBezTo>
                  <a:cubicBezTo>
                    <a:pt x="54" y="72"/>
                    <a:pt x="54" y="37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15"/>
            <p:cNvSpPr/>
            <p:nvPr/>
          </p:nvSpPr>
          <p:spPr>
            <a:xfrm>
              <a:off x="5988097" y="3596547"/>
              <a:ext cx="3112" cy="6878"/>
            </a:xfrm>
            <a:custGeom>
              <a:avLst/>
              <a:gdLst/>
              <a:ahLst/>
              <a:cxnLst/>
              <a:rect l="l" t="t" r="r" b="b"/>
              <a:pathLst>
                <a:path w="100" h="221" extrusionOk="0">
                  <a:moveTo>
                    <a:pt x="14" y="1"/>
                  </a:moveTo>
                  <a:cubicBezTo>
                    <a:pt x="12" y="1"/>
                    <a:pt x="11" y="1"/>
                    <a:pt x="9" y="1"/>
                  </a:cubicBezTo>
                  <a:cubicBezTo>
                    <a:pt x="0" y="55"/>
                    <a:pt x="0" y="99"/>
                    <a:pt x="27" y="144"/>
                  </a:cubicBezTo>
                  <a:cubicBezTo>
                    <a:pt x="48" y="200"/>
                    <a:pt x="62" y="221"/>
                    <a:pt x="71" y="221"/>
                  </a:cubicBezTo>
                  <a:cubicBezTo>
                    <a:pt x="100" y="221"/>
                    <a:pt x="72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15"/>
            <p:cNvSpPr/>
            <p:nvPr/>
          </p:nvSpPr>
          <p:spPr>
            <a:xfrm>
              <a:off x="5972880" y="3466434"/>
              <a:ext cx="7998" cy="3579"/>
            </a:xfrm>
            <a:custGeom>
              <a:avLst/>
              <a:gdLst/>
              <a:ahLst/>
              <a:cxnLst/>
              <a:rect l="l" t="t" r="r" b="b"/>
              <a:pathLst>
                <a:path w="257" h="115" extrusionOk="0">
                  <a:moveTo>
                    <a:pt x="153" y="0"/>
                  </a:moveTo>
                  <a:cubicBezTo>
                    <a:pt x="123" y="0"/>
                    <a:pt x="92" y="12"/>
                    <a:pt x="61" y="34"/>
                  </a:cubicBezTo>
                  <a:cubicBezTo>
                    <a:pt x="0" y="85"/>
                    <a:pt x="61" y="114"/>
                    <a:pt x="128" y="114"/>
                  </a:cubicBezTo>
                  <a:cubicBezTo>
                    <a:pt x="189" y="114"/>
                    <a:pt x="256" y="89"/>
                    <a:pt x="239" y="34"/>
                  </a:cubicBezTo>
                  <a:cubicBezTo>
                    <a:pt x="213" y="12"/>
                    <a:pt x="184" y="0"/>
                    <a:pt x="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15"/>
            <p:cNvSpPr/>
            <p:nvPr/>
          </p:nvSpPr>
          <p:spPr>
            <a:xfrm>
              <a:off x="5996064" y="3540593"/>
              <a:ext cx="7033" cy="2178"/>
            </a:xfrm>
            <a:custGeom>
              <a:avLst/>
              <a:gdLst/>
              <a:ahLst/>
              <a:cxnLst/>
              <a:rect l="l" t="t" r="r" b="b"/>
              <a:pathLst>
                <a:path w="226" h="70" extrusionOk="0">
                  <a:moveTo>
                    <a:pt x="170" y="1"/>
                  </a:moveTo>
                  <a:cubicBezTo>
                    <a:pt x="140" y="1"/>
                    <a:pt x="111" y="7"/>
                    <a:pt x="83" y="24"/>
                  </a:cubicBezTo>
                  <a:cubicBezTo>
                    <a:pt x="1" y="55"/>
                    <a:pt x="8" y="69"/>
                    <a:pt x="46" y="69"/>
                  </a:cubicBezTo>
                  <a:cubicBezTo>
                    <a:pt x="95" y="69"/>
                    <a:pt x="196" y="46"/>
                    <a:pt x="226" y="6"/>
                  </a:cubicBezTo>
                  <a:cubicBezTo>
                    <a:pt x="206" y="3"/>
                    <a:pt x="188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15"/>
            <p:cNvSpPr/>
            <p:nvPr/>
          </p:nvSpPr>
          <p:spPr>
            <a:xfrm>
              <a:off x="5971137" y="3866420"/>
              <a:ext cx="1151" cy="3703"/>
            </a:xfrm>
            <a:custGeom>
              <a:avLst/>
              <a:gdLst/>
              <a:ahLst/>
              <a:cxnLst/>
              <a:rect l="l" t="t" r="r" b="b"/>
              <a:pathLst>
                <a:path w="37" h="119" extrusionOk="0">
                  <a:moveTo>
                    <a:pt x="16" y="1"/>
                  </a:moveTo>
                  <a:cubicBezTo>
                    <a:pt x="7" y="1"/>
                    <a:pt x="1" y="29"/>
                    <a:pt x="1" y="81"/>
                  </a:cubicBezTo>
                  <a:cubicBezTo>
                    <a:pt x="8" y="106"/>
                    <a:pt x="15" y="118"/>
                    <a:pt x="21" y="118"/>
                  </a:cubicBezTo>
                  <a:cubicBezTo>
                    <a:pt x="30" y="118"/>
                    <a:pt x="37" y="92"/>
                    <a:pt x="37" y="45"/>
                  </a:cubicBezTo>
                  <a:cubicBezTo>
                    <a:pt x="29" y="15"/>
                    <a:pt x="22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15"/>
            <p:cNvSpPr/>
            <p:nvPr/>
          </p:nvSpPr>
          <p:spPr>
            <a:xfrm>
              <a:off x="5668806" y="3635571"/>
              <a:ext cx="1151" cy="3641"/>
            </a:xfrm>
            <a:custGeom>
              <a:avLst/>
              <a:gdLst/>
              <a:ahLst/>
              <a:cxnLst/>
              <a:rect l="l" t="t" r="r" b="b"/>
              <a:pathLst>
                <a:path w="37" h="117" extrusionOk="0">
                  <a:moveTo>
                    <a:pt x="15" y="0"/>
                  </a:moveTo>
                  <a:cubicBezTo>
                    <a:pt x="7" y="0"/>
                    <a:pt x="1" y="25"/>
                    <a:pt x="1" y="76"/>
                  </a:cubicBezTo>
                  <a:cubicBezTo>
                    <a:pt x="8" y="103"/>
                    <a:pt x="16" y="117"/>
                    <a:pt x="22" y="117"/>
                  </a:cubicBezTo>
                  <a:cubicBezTo>
                    <a:pt x="31" y="117"/>
                    <a:pt x="37" y="92"/>
                    <a:pt x="37" y="41"/>
                  </a:cubicBezTo>
                  <a:cubicBezTo>
                    <a:pt x="29" y="14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15"/>
            <p:cNvSpPr/>
            <p:nvPr/>
          </p:nvSpPr>
          <p:spPr>
            <a:xfrm>
              <a:off x="5471972" y="3916398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1" y="18"/>
                    <a:pt x="10" y="27"/>
                    <a:pt x="99" y="36"/>
                  </a:cubicBezTo>
                  <a:cubicBezTo>
                    <a:pt x="161" y="9"/>
                    <a:pt x="152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15"/>
            <p:cNvSpPr/>
            <p:nvPr/>
          </p:nvSpPr>
          <p:spPr>
            <a:xfrm>
              <a:off x="5505022" y="4011065"/>
              <a:ext cx="5041" cy="1120"/>
            </a:xfrm>
            <a:custGeom>
              <a:avLst/>
              <a:gdLst/>
              <a:ahLst/>
              <a:cxnLst/>
              <a:rect l="l" t="t" r="r" b="b"/>
              <a:pathLst>
                <a:path w="162" h="36" extrusionOk="0">
                  <a:moveTo>
                    <a:pt x="63" y="0"/>
                  </a:moveTo>
                  <a:cubicBezTo>
                    <a:pt x="0" y="18"/>
                    <a:pt x="9" y="36"/>
                    <a:pt x="99" y="36"/>
                  </a:cubicBezTo>
                  <a:cubicBezTo>
                    <a:pt x="161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15"/>
            <p:cNvSpPr/>
            <p:nvPr/>
          </p:nvSpPr>
          <p:spPr>
            <a:xfrm>
              <a:off x="5625581" y="3740882"/>
              <a:ext cx="11670" cy="3890"/>
            </a:xfrm>
            <a:custGeom>
              <a:avLst/>
              <a:gdLst/>
              <a:ahLst/>
              <a:cxnLst/>
              <a:rect l="l" t="t" r="r" b="b"/>
              <a:pathLst>
                <a:path w="375" h="125" extrusionOk="0">
                  <a:moveTo>
                    <a:pt x="173" y="0"/>
                  </a:moveTo>
                  <a:cubicBezTo>
                    <a:pt x="108" y="0"/>
                    <a:pt x="43" y="14"/>
                    <a:pt x="7" y="38"/>
                  </a:cubicBezTo>
                  <a:cubicBezTo>
                    <a:pt x="3" y="36"/>
                    <a:pt x="2" y="35"/>
                    <a:pt x="1" y="35"/>
                  </a:cubicBezTo>
                  <a:lnTo>
                    <a:pt x="1" y="35"/>
                  </a:lnTo>
                  <a:cubicBezTo>
                    <a:pt x="1" y="35"/>
                    <a:pt x="210" y="125"/>
                    <a:pt x="310" y="125"/>
                  </a:cubicBezTo>
                  <a:cubicBezTo>
                    <a:pt x="352" y="125"/>
                    <a:pt x="375" y="109"/>
                    <a:pt x="355" y="64"/>
                  </a:cubicBezTo>
                  <a:cubicBezTo>
                    <a:pt x="330" y="20"/>
                    <a:pt x="252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15"/>
            <p:cNvSpPr/>
            <p:nvPr/>
          </p:nvSpPr>
          <p:spPr>
            <a:xfrm>
              <a:off x="5325366" y="4244528"/>
              <a:ext cx="7002" cy="10736"/>
            </a:xfrm>
            <a:custGeom>
              <a:avLst/>
              <a:gdLst/>
              <a:ahLst/>
              <a:cxnLst/>
              <a:rect l="l" t="t" r="r" b="b"/>
              <a:pathLst>
                <a:path w="225" h="345" extrusionOk="0">
                  <a:moveTo>
                    <a:pt x="153" y="1"/>
                  </a:moveTo>
                  <a:cubicBezTo>
                    <a:pt x="120" y="67"/>
                    <a:pt x="1" y="344"/>
                    <a:pt x="123" y="344"/>
                  </a:cubicBezTo>
                  <a:cubicBezTo>
                    <a:pt x="132" y="344"/>
                    <a:pt x="142" y="343"/>
                    <a:pt x="153" y="340"/>
                  </a:cubicBezTo>
                  <a:cubicBezTo>
                    <a:pt x="225" y="322"/>
                    <a:pt x="180" y="36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15"/>
            <p:cNvSpPr/>
            <p:nvPr/>
          </p:nvSpPr>
          <p:spPr>
            <a:xfrm>
              <a:off x="5645217" y="4005495"/>
              <a:ext cx="5726" cy="10736"/>
            </a:xfrm>
            <a:custGeom>
              <a:avLst/>
              <a:gdLst/>
              <a:ahLst/>
              <a:cxnLst/>
              <a:rect l="l" t="t" r="r" b="b"/>
              <a:pathLst>
                <a:path w="184" h="345" extrusionOk="0">
                  <a:moveTo>
                    <a:pt x="117" y="1"/>
                  </a:moveTo>
                  <a:lnTo>
                    <a:pt x="117" y="1"/>
                  </a:lnTo>
                  <a:cubicBezTo>
                    <a:pt x="63" y="99"/>
                    <a:pt x="1" y="197"/>
                    <a:pt x="45" y="313"/>
                  </a:cubicBezTo>
                  <a:cubicBezTo>
                    <a:pt x="52" y="335"/>
                    <a:pt x="61" y="344"/>
                    <a:pt x="71" y="344"/>
                  </a:cubicBezTo>
                  <a:cubicBezTo>
                    <a:pt x="120" y="344"/>
                    <a:pt x="184" y="98"/>
                    <a:pt x="1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15"/>
            <p:cNvSpPr/>
            <p:nvPr/>
          </p:nvSpPr>
          <p:spPr>
            <a:xfrm>
              <a:off x="5676306" y="3909459"/>
              <a:ext cx="5477" cy="6442"/>
            </a:xfrm>
            <a:custGeom>
              <a:avLst/>
              <a:gdLst/>
              <a:ahLst/>
              <a:cxnLst/>
              <a:rect l="l" t="t" r="r" b="b"/>
              <a:pathLst>
                <a:path w="176" h="207" extrusionOk="0">
                  <a:moveTo>
                    <a:pt x="81" y="0"/>
                  </a:moveTo>
                  <a:cubicBezTo>
                    <a:pt x="19" y="45"/>
                    <a:pt x="1" y="98"/>
                    <a:pt x="27" y="170"/>
                  </a:cubicBezTo>
                  <a:cubicBezTo>
                    <a:pt x="39" y="196"/>
                    <a:pt x="52" y="207"/>
                    <a:pt x="65" y="207"/>
                  </a:cubicBezTo>
                  <a:cubicBezTo>
                    <a:pt x="122" y="207"/>
                    <a:pt x="175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15"/>
            <p:cNvSpPr/>
            <p:nvPr/>
          </p:nvSpPr>
          <p:spPr>
            <a:xfrm>
              <a:off x="5563403" y="3842924"/>
              <a:ext cx="4886" cy="12884"/>
            </a:xfrm>
            <a:custGeom>
              <a:avLst/>
              <a:gdLst/>
              <a:ahLst/>
              <a:cxnLst/>
              <a:rect l="l" t="t" r="r" b="b"/>
              <a:pathLst>
                <a:path w="157" h="414" extrusionOk="0">
                  <a:moveTo>
                    <a:pt x="107" y="0"/>
                  </a:moveTo>
                  <a:cubicBezTo>
                    <a:pt x="99" y="0"/>
                    <a:pt x="89" y="10"/>
                    <a:pt x="78" y="33"/>
                  </a:cubicBezTo>
                  <a:cubicBezTo>
                    <a:pt x="0" y="195"/>
                    <a:pt x="107" y="413"/>
                    <a:pt x="142" y="413"/>
                  </a:cubicBezTo>
                  <a:cubicBezTo>
                    <a:pt x="151" y="413"/>
                    <a:pt x="155" y="398"/>
                    <a:pt x="150" y="363"/>
                  </a:cubicBezTo>
                  <a:cubicBezTo>
                    <a:pt x="150" y="363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15"/>
            <p:cNvSpPr/>
            <p:nvPr/>
          </p:nvSpPr>
          <p:spPr>
            <a:xfrm>
              <a:off x="5336476" y="3864086"/>
              <a:ext cx="10705" cy="12977"/>
            </a:xfrm>
            <a:custGeom>
              <a:avLst/>
              <a:gdLst/>
              <a:ahLst/>
              <a:cxnLst/>
              <a:rect l="l" t="t" r="r" b="b"/>
              <a:pathLst>
                <a:path w="344" h="417" extrusionOk="0">
                  <a:moveTo>
                    <a:pt x="190" y="1"/>
                  </a:moveTo>
                  <a:cubicBezTo>
                    <a:pt x="186" y="1"/>
                    <a:pt x="182" y="4"/>
                    <a:pt x="180" y="13"/>
                  </a:cubicBezTo>
                  <a:cubicBezTo>
                    <a:pt x="180" y="21"/>
                    <a:pt x="1" y="417"/>
                    <a:pt x="147" y="417"/>
                  </a:cubicBezTo>
                  <a:cubicBezTo>
                    <a:pt x="161" y="417"/>
                    <a:pt x="178" y="413"/>
                    <a:pt x="198" y="405"/>
                  </a:cubicBezTo>
                  <a:cubicBezTo>
                    <a:pt x="343" y="357"/>
                    <a:pt x="232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15"/>
            <p:cNvSpPr/>
            <p:nvPr/>
          </p:nvSpPr>
          <p:spPr>
            <a:xfrm>
              <a:off x="5329007" y="3978576"/>
              <a:ext cx="4761" cy="6971"/>
            </a:xfrm>
            <a:custGeom>
              <a:avLst/>
              <a:gdLst/>
              <a:ahLst/>
              <a:cxnLst/>
              <a:rect l="l" t="t" r="r" b="b"/>
              <a:pathLst>
                <a:path w="153" h="224" extrusionOk="0">
                  <a:moveTo>
                    <a:pt x="72" y="0"/>
                  </a:moveTo>
                  <a:cubicBezTo>
                    <a:pt x="1" y="81"/>
                    <a:pt x="1" y="161"/>
                    <a:pt x="72" y="223"/>
                  </a:cubicBezTo>
                  <a:cubicBezTo>
                    <a:pt x="152" y="143"/>
                    <a:pt x="152" y="63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15"/>
            <p:cNvSpPr/>
            <p:nvPr/>
          </p:nvSpPr>
          <p:spPr>
            <a:xfrm>
              <a:off x="5593589" y="3863557"/>
              <a:ext cx="5851" cy="8434"/>
            </a:xfrm>
            <a:custGeom>
              <a:avLst/>
              <a:gdLst/>
              <a:ahLst/>
              <a:cxnLst/>
              <a:rect l="l" t="t" r="r" b="b"/>
              <a:pathLst>
                <a:path w="188" h="271" extrusionOk="0">
                  <a:moveTo>
                    <a:pt x="140" y="1"/>
                  </a:moveTo>
                  <a:lnTo>
                    <a:pt x="140" y="1"/>
                  </a:lnTo>
                  <a:cubicBezTo>
                    <a:pt x="134" y="1"/>
                    <a:pt x="1" y="271"/>
                    <a:pt x="69" y="271"/>
                  </a:cubicBezTo>
                  <a:cubicBezTo>
                    <a:pt x="70" y="271"/>
                    <a:pt x="71" y="271"/>
                    <a:pt x="72" y="271"/>
                  </a:cubicBezTo>
                  <a:cubicBezTo>
                    <a:pt x="179" y="262"/>
                    <a:pt x="188" y="173"/>
                    <a:pt x="125" y="39"/>
                  </a:cubicBezTo>
                  <a:cubicBezTo>
                    <a:pt x="137" y="12"/>
                    <a:pt x="141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15"/>
            <p:cNvSpPr/>
            <p:nvPr/>
          </p:nvSpPr>
          <p:spPr>
            <a:xfrm>
              <a:off x="5529202" y="3897228"/>
              <a:ext cx="7500" cy="6411"/>
            </a:xfrm>
            <a:custGeom>
              <a:avLst/>
              <a:gdLst/>
              <a:ahLst/>
              <a:cxnLst/>
              <a:rect l="l" t="t" r="r" b="b"/>
              <a:pathLst>
                <a:path w="241" h="206" extrusionOk="0">
                  <a:moveTo>
                    <a:pt x="205" y="1"/>
                  </a:moveTo>
                  <a:cubicBezTo>
                    <a:pt x="205" y="1"/>
                    <a:pt x="205" y="1"/>
                    <a:pt x="205" y="1"/>
                  </a:cubicBezTo>
                  <a:lnTo>
                    <a:pt x="205" y="1"/>
                  </a:lnTo>
                  <a:cubicBezTo>
                    <a:pt x="205" y="1"/>
                    <a:pt x="205" y="1"/>
                    <a:pt x="205" y="1"/>
                  </a:cubicBezTo>
                  <a:close/>
                  <a:moveTo>
                    <a:pt x="205" y="1"/>
                  </a:moveTo>
                  <a:cubicBezTo>
                    <a:pt x="212" y="19"/>
                    <a:pt x="0" y="170"/>
                    <a:pt x="151" y="206"/>
                  </a:cubicBezTo>
                  <a:cubicBezTo>
                    <a:pt x="223" y="152"/>
                    <a:pt x="240" y="8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15"/>
            <p:cNvSpPr/>
            <p:nvPr/>
          </p:nvSpPr>
          <p:spPr>
            <a:xfrm>
              <a:off x="5330314" y="3862747"/>
              <a:ext cx="5726" cy="3485"/>
            </a:xfrm>
            <a:custGeom>
              <a:avLst/>
              <a:gdLst/>
              <a:ahLst/>
              <a:cxnLst/>
              <a:rect l="l" t="t" r="r" b="b"/>
              <a:pathLst>
                <a:path w="184" h="112" extrusionOk="0">
                  <a:moveTo>
                    <a:pt x="90" y="0"/>
                  </a:moveTo>
                  <a:cubicBezTo>
                    <a:pt x="85" y="0"/>
                    <a:pt x="80" y="1"/>
                    <a:pt x="74" y="2"/>
                  </a:cubicBezTo>
                  <a:cubicBezTo>
                    <a:pt x="0" y="19"/>
                    <a:pt x="48" y="111"/>
                    <a:pt x="98" y="111"/>
                  </a:cubicBezTo>
                  <a:cubicBezTo>
                    <a:pt x="102" y="111"/>
                    <a:pt x="106" y="111"/>
                    <a:pt x="110" y="109"/>
                  </a:cubicBezTo>
                  <a:cubicBezTo>
                    <a:pt x="184" y="85"/>
                    <a:pt x="145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15"/>
            <p:cNvSpPr/>
            <p:nvPr/>
          </p:nvSpPr>
          <p:spPr>
            <a:xfrm>
              <a:off x="5571930" y="4006833"/>
              <a:ext cx="1151" cy="3548"/>
            </a:xfrm>
            <a:custGeom>
              <a:avLst/>
              <a:gdLst/>
              <a:ahLst/>
              <a:cxnLst/>
              <a:rect l="l" t="t" r="r" b="b"/>
              <a:pathLst>
                <a:path w="37" h="114" extrusionOk="0">
                  <a:moveTo>
                    <a:pt x="12" y="0"/>
                  </a:moveTo>
                  <a:cubicBezTo>
                    <a:pt x="4" y="0"/>
                    <a:pt x="0" y="26"/>
                    <a:pt x="0" y="74"/>
                  </a:cubicBezTo>
                  <a:cubicBezTo>
                    <a:pt x="8" y="100"/>
                    <a:pt x="14" y="114"/>
                    <a:pt x="19" y="114"/>
                  </a:cubicBezTo>
                  <a:cubicBezTo>
                    <a:pt x="26" y="114"/>
                    <a:pt x="31" y="89"/>
                    <a:pt x="36" y="38"/>
                  </a:cubicBezTo>
                  <a:cubicBezTo>
                    <a:pt x="25" y="13"/>
                    <a:pt x="17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15"/>
            <p:cNvSpPr/>
            <p:nvPr/>
          </p:nvSpPr>
          <p:spPr>
            <a:xfrm>
              <a:off x="5673505" y="4122662"/>
              <a:ext cx="7002" cy="10705"/>
            </a:xfrm>
            <a:custGeom>
              <a:avLst/>
              <a:gdLst/>
              <a:ahLst/>
              <a:cxnLst/>
              <a:rect l="l" t="t" r="r" b="b"/>
              <a:pathLst>
                <a:path w="225" h="344" extrusionOk="0">
                  <a:moveTo>
                    <a:pt x="162" y="0"/>
                  </a:moveTo>
                  <a:cubicBezTo>
                    <a:pt x="120" y="67"/>
                    <a:pt x="1" y="344"/>
                    <a:pt x="131" y="344"/>
                  </a:cubicBezTo>
                  <a:cubicBezTo>
                    <a:pt x="140" y="344"/>
                    <a:pt x="150" y="342"/>
                    <a:pt x="162" y="339"/>
                  </a:cubicBezTo>
                  <a:cubicBezTo>
                    <a:pt x="225" y="322"/>
                    <a:pt x="189" y="36"/>
                    <a:pt x="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15"/>
            <p:cNvSpPr/>
            <p:nvPr/>
          </p:nvSpPr>
          <p:spPr>
            <a:xfrm>
              <a:off x="5685487" y="4122662"/>
              <a:ext cx="5726" cy="10456"/>
            </a:xfrm>
            <a:custGeom>
              <a:avLst/>
              <a:gdLst/>
              <a:ahLst/>
              <a:cxnLst/>
              <a:rect l="l" t="t" r="r" b="b"/>
              <a:pathLst>
                <a:path w="184" h="33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63" y="98"/>
                    <a:pt x="0" y="197"/>
                    <a:pt x="45" y="304"/>
                  </a:cubicBezTo>
                  <a:cubicBezTo>
                    <a:pt x="52" y="326"/>
                    <a:pt x="61" y="335"/>
                    <a:pt x="71" y="335"/>
                  </a:cubicBezTo>
                  <a:cubicBezTo>
                    <a:pt x="119" y="335"/>
                    <a:pt x="183" y="90"/>
                    <a:pt x="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15"/>
            <p:cNvSpPr/>
            <p:nvPr/>
          </p:nvSpPr>
          <p:spPr>
            <a:xfrm>
              <a:off x="5654647" y="4254797"/>
              <a:ext cx="2988" cy="6380"/>
            </a:xfrm>
            <a:custGeom>
              <a:avLst/>
              <a:gdLst/>
              <a:ahLst/>
              <a:cxnLst/>
              <a:rect l="l" t="t" r="r" b="b"/>
              <a:pathLst>
                <a:path w="96" h="205" extrusionOk="0">
                  <a:moveTo>
                    <a:pt x="81" y="1"/>
                  </a:moveTo>
                  <a:lnTo>
                    <a:pt x="81" y="1"/>
                  </a:lnTo>
                  <a:cubicBezTo>
                    <a:pt x="10" y="28"/>
                    <a:pt x="1" y="81"/>
                    <a:pt x="54" y="170"/>
                  </a:cubicBezTo>
                  <a:cubicBezTo>
                    <a:pt x="61" y="195"/>
                    <a:pt x="67" y="205"/>
                    <a:pt x="72" y="205"/>
                  </a:cubicBezTo>
                  <a:cubicBezTo>
                    <a:pt x="93" y="205"/>
                    <a:pt x="96" y="37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15"/>
            <p:cNvSpPr/>
            <p:nvPr/>
          </p:nvSpPr>
          <p:spPr>
            <a:xfrm>
              <a:off x="5721835" y="4132931"/>
              <a:ext cx="3081" cy="6971"/>
            </a:xfrm>
            <a:custGeom>
              <a:avLst/>
              <a:gdLst/>
              <a:ahLst/>
              <a:cxnLst/>
              <a:rect l="l" t="t" r="r" b="b"/>
              <a:pathLst>
                <a:path w="99" h="224" extrusionOk="0">
                  <a:moveTo>
                    <a:pt x="36" y="0"/>
                  </a:moveTo>
                  <a:cubicBezTo>
                    <a:pt x="1" y="63"/>
                    <a:pt x="1" y="161"/>
                    <a:pt x="36" y="223"/>
                  </a:cubicBezTo>
                  <a:cubicBezTo>
                    <a:pt x="45" y="215"/>
                    <a:pt x="9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15"/>
            <p:cNvSpPr/>
            <p:nvPr/>
          </p:nvSpPr>
          <p:spPr>
            <a:xfrm>
              <a:off x="5656078" y="4257847"/>
              <a:ext cx="7593" cy="6411"/>
            </a:xfrm>
            <a:custGeom>
              <a:avLst/>
              <a:gdLst/>
              <a:ahLst/>
              <a:cxnLst/>
              <a:rect l="l" t="t" r="r" b="b"/>
              <a:pathLst>
                <a:path w="244" h="206" extrusionOk="0">
                  <a:moveTo>
                    <a:pt x="196" y="1"/>
                  </a:moveTo>
                  <a:lnTo>
                    <a:pt x="196" y="1"/>
                  </a:lnTo>
                  <a:cubicBezTo>
                    <a:pt x="196" y="1"/>
                    <a:pt x="197" y="1"/>
                    <a:pt x="198" y="2"/>
                  </a:cubicBezTo>
                  <a:lnTo>
                    <a:pt x="198" y="2"/>
                  </a:lnTo>
                  <a:cubicBezTo>
                    <a:pt x="197" y="1"/>
                    <a:pt x="197" y="1"/>
                    <a:pt x="196" y="1"/>
                  </a:cubicBezTo>
                  <a:close/>
                  <a:moveTo>
                    <a:pt x="198" y="2"/>
                  </a:moveTo>
                  <a:cubicBezTo>
                    <a:pt x="222" y="14"/>
                    <a:pt x="1" y="119"/>
                    <a:pt x="71" y="197"/>
                  </a:cubicBezTo>
                  <a:cubicBezTo>
                    <a:pt x="89" y="203"/>
                    <a:pt x="104" y="206"/>
                    <a:pt x="116" y="206"/>
                  </a:cubicBezTo>
                  <a:cubicBezTo>
                    <a:pt x="161" y="206"/>
                    <a:pt x="176" y="170"/>
                    <a:pt x="169" y="108"/>
                  </a:cubicBezTo>
                  <a:lnTo>
                    <a:pt x="169" y="108"/>
                  </a:lnTo>
                  <a:cubicBezTo>
                    <a:pt x="170" y="109"/>
                    <a:pt x="171" y="110"/>
                    <a:pt x="172" y="110"/>
                  </a:cubicBezTo>
                  <a:cubicBezTo>
                    <a:pt x="188" y="110"/>
                    <a:pt x="244" y="20"/>
                    <a:pt x="19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15"/>
            <p:cNvSpPr/>
            <p:nvPr/>
          </p:nvSpPr>
          <p:spPr>
            <a:xfrm>
              <a:off x="5714895" y="4143481"/>
              <a:ext cx="1992" cy="3641"/>
            </a:xfrm>
            <a:custGeom>
              <a:avLst/>
              <a:gdLst/>
              <a:ahLst/>
              <a:cxnLst/>
              <a:rect l="l" t="t" r="r" b="b"/>
              <a:pathLst>
                <a:path w="64" h="117" extrusionOk="0">
                  <a:moveTo>
                    <a:pt x="36" y="0"/>
                  </a:moveTo>
                  <a:cubicBezTo>
                    <a:pt x="1" y="36"/>
                    <a:pt x="1" y="72"/>
                    <a:pt x="36" y="116"/>
                  </a:cubicBezTo>
                  <a:cubicBezTo>
                    <a:pt x="63" y="81"/>
                    <a:pt x="63" y="4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15"/>
            <p:cNvSpPr/>
            <p:nvPr/>
          </p:nvSpPr>
          <p:spPr>
            <a:xfrm>
              <a:off x="5681814" y="4199217"/>
              <a:ext cx="3579" cy="3610"/>
            </a:xfrm>
            <a:custGeom>
              <a:avLst/>
              <a:gdLst/>
              <a:ahLst/>
              <a:cxnLst/>
              <a:rect l="l" t="t" r="r" b="b"/>
              <a:pathLst>
                <a:path w="115" h="116" extrusionOk="0">
                  <a:moveTo>
                    <a:pt x="65" y="0"/>
                  </a:moveTo>
                  <a:cubicBezTo>
                    <a:pt x="41" y="0"/>
                    <a:pt x="15" y="18"/>
                    <a:pt x="11" y="47"/>
                  </a:cubicBezTo>
                  <a:cubicBezTo>
                    <a:pt x="1" y="89"/>
                    <a:pt x="30" y="116"/>
                    <a:pt x="59" y="116"/>
                  </a:cubicBezTo>
                  <a:cubicBezTo>
                    <a:pt x="78" y="116"/>
                    <a:pt x="97" y="103"/>
                    <a:pt x="100" y="74"/>
                  </a:cubicBezTo>
                  <a:cubicBezTo>
                    <a:pt x="114" y="22"/>
                    <a:pt x="91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15"/>
            <p:cNvSpPr/>
            <p:nvPr/>
          </p:nvSpPr>
          <p:spPr>
            <a:xfrm>
              <a:off x="5564990" y="4267027"/>
              <a:ext cx="5695" cy="6348"/>
            </a:xfrm>
            <a:custGeom>
              <a:avLst/>
              <a:gdLst/>
              <a:ahLst/>
              <a:cxnLst/>
              <a:rect l="l" t="t" r="r" b="b"/>
              <a:pathLst>
                <a:path w="183" h="204" extrusionOk="0">
                  <a:moveTo>
                    <a:pt x="81" y="0"/>
                  </a:moveTo>
                  <a:cubicBezTo>
                    <a:pt x="18" y="45"/>
                    <a:pt x="0" y="98"/>
                    <a:pt x="27" y="170"/>
                  </a:cubicBezTo>
                  <a:cubicBezTo>
                    <a:pt x="38" y="194"/>
                    <a:pt x="51" y="204"/>
                    <a:pt x="65" y="204"/>
                  </a:cubicBezTo>
                  <a:cubicBezTo>
                    <a:pt x="124" y="204"/>
                    <a:pt x="183" y="0"/>
                    <a:pt x="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15"/>
            <p:cNvSpPr/>
            <p:nvPr/>
          </p:nvSpPr>
          <p:spPr>
            <a:xfrm>
              <a:off x="5345936" y="3883909"/>
              <a:ext cx="1712" cy="3361"/>
            </a:xfrm>
            <a:custGeom>
              <a:avLst/>
              <a:gdLst/>
              <a:ahLst/>
              <a:cxnLst/>
              <a:rect l="l" t="t" r="r" b="b"/>
              <a:pathLst>
                <a:path w="55" h="108" extrusionOk="0">
                  <a:moveTo>
                    <a:pt x="27" y="0"/>
                  </a:moveTo>
                  <a:cubicBezTo>
                    <a:pt x="1" y="36"/>
                    <a:pt x="1" y="81"/>
                    <a:pt x="27" y="107"/>
                  </a:cubicBezTo>
                  <a:cubicBezTo>
                    <a:pt x="54" y="72"/>
                    <a:pt x="54" y="36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15"/>
            <p:cNvSpPr/>
            <p:nvPr/>
          </p:nvSpPr>
          <p:spPr>
            <a:xfrm>
              <a:off x="5351787" y="3908556"/>
              <a:ext cx="1120" cy="3548"/>
            </a:xfrm>
            <a:custGeom>
              <a:avLst/>
              <a:gdLst/>
              <a:ahLst/>
              <a:cxnLst/>
              <a:rect l="l" t="t" r="r" b="b"/>
              <a:pathLst>
                <a:path w="36" h="114" extrusionOk="0">
                  <a:moveTo>
                    <a:pt x="15" y="0"/>
                  </a:moveTo>
                  <a:cubicBezTo>
                    <a:pt x="6" y="0"/>
                    <a:pt x="0" y="26"/>
                    <a:pt x="0" y="74"/>
                  </a:cubicBezTo>
                  <a:cubicBezTo>
                    <a:pt x="8" y="100"/>
                    <a:pt x="15" y="114"/>
                    <a:pt x="21" y="114"/>
                  </a:cubicBezTo>
                  <a:cubicBezTo>
                    <a:pt x="30" y="114"/>
                    <a:pt x="36" y="89"/>
                    <a:pt x="36" y="38"/>
                  </a:cubicBezTo>
                  <a:cubicBezTo>
                    <a:pt x="28" y="13"/>
                    <a:pt x="21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15"/>
            <p:cNvSpPr/>
            <p:nvPr/>
          </p:nvSpPr>
          <p:spPr>
            <a:xfrm>
              <a:off x="5974467" y="4158201"/>
              <a:ext cx="5322" cy="1120"/>
            </a:xfrm>
            <a:custGeom>
              <a:avLst/>
              <a:gdLst/>
              <a:ahLst/>
              <a:cxnLst/>
              <a:rect l="l" t="t" r="r" b="b"/>
              <a:pathLst>
                <a:path w="171" h="36" extrusionOk="0">
                  <a:moveTo>
                    <a:pt x="72" y="0"/>
                  </a:moveTo>
                  <a:cubicBezTo>
                    <a:pt x="1" y="18"/>
                    <a:pt x="19" y="36"/>
                    <a:pt x="108" y="36"/>
                  </a:cubicBezTo>
                  <a:cubicBezTo>
                    <a:pt x="170" y="18"/>
                    <a:pt x="15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15"/>
            <p:cNvSpPr/>
            <p:nvPr/>
          </p:nvSpPr>
          <p:spPr>
            <a:xfrm>
              <a:off x="6103024" y="414404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63" y="0"/>
                  </a:moveTo>
                  <a:lnTo>
                    <a:pt x="63" y="0"/>
                  </a:lnTo>
                  <a:cubicBezTo>
                    <a:pt x="0" y="18"/>
                    <a:pt x="18" y="36"/>
                    <a:pt x="107" y="36"/>
                  </a:cubicBezTo>
                  <a:cubicBezTo>
                    <a:pt x="170" y="18"/>
                    <a:pt x="152" y="9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15"/>
            <p:cNvSpPr/>
            <p:nvPr/>
          </p:nvSpPr>
          <p:spPr>
            <a:xfrm>
              <a:off x="6464482" y="4133429"/>
              <a:ext cx="3641" cy="1276"/>
            </a:xfrm>
            <a:custGeom>
              <a:avLst/>
              <a:gdLst/>
              <a:ahLst/>
              <a:cxnLst/>
              <a:rect l="l" t="t" r="r" b="b"/>
              <a:pathLst>
                <a:path w="117" h="41" extrusionOk="0">
                  <a:moveTo>
                    <a:pt x="59" y="0"/>
                  </a:moveTo>
                  <a:cubicBezTo>
                    <a:pt x="38" y="0"/>
                    <a:pt x="18" y="7"/>
                    <a:pt x="1" y="20"/>
                  </a:cubicBezTo>
                  <a:cubicBezTo>
                    <a:pt x="18" y="34"/>
                    <a:pt x="36" y="40"/>
                    <a:pt x="55" y="40"/>
                  </a:cubicBezTo>
                  <a:cubicBezTo>
                    <a:pt x="74" y="40"/>
                    <a:pt x="94" y="34"/>
                    <a:pt x="117" y="20"/>
                  </a:cubicBezTo>
                  <a:cubicBezTo>
                    <a:pt x="99" y="7"/>
                    <a:pt x="79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15"/>
            <p:cNvSpPr/>
            <p:nvPr/>
          </p:nvSpPr>
          <p:spPr>
            <a:xfrm>
              <a:off x="7353363" y="4133336"/>
              <a:ext cx="6691" cy="7967"/>
            </a:xfrm>
            <a:custGeom>
              <a:avLst/>
              <a:gdLst/>
              <a:ahLst/>
              <a:cxnLst/>
              <a:rect l="l" t="t" r="r" b="b"/>
              <a:pathLst>
                <a:path w="215" h="256" extrusionOk="0">
                  <a:moveTo>
                    <a:pt x="22" y="1"/>
                  </a:moveTo>
                  <a:cubicBezTo>
                    <a:pt x="14" y="1"/>
                    <a:pt x="11" y="48"/>
                    <a:pt x="3" y="202"/>
                  </a:cubicBezTo>
                  <a:cubicBezTo>
                    <a:pt x="1" y="240"/>
                    <a:pt x="11" y="255"/>
                    <a:pt x="28" y="255"/>
                  </a:cubicBezTo>
                  <a:cubicBezTo>
                    <a:pt x="84" y="255"/>
                    <a:pt x="215" y="86"/>
                    <a:pt x="208" y="86"/>
                  </a:cubicBezTo>
                  <a:lnTo>
                    <a:pt x="208" y="86"/>
                  </a:lnTo>
                  <a:cubicBezTo>
                    <a:pt x="176" y="113"/>
                    <a:pt x="150" y="124"/>
                    <a:pt x="129" y="124"/>
                  </a:cubicBezTo>
                  <a:cubicBezTo>
                    <a:pt x="55" y="124"/>
                    <a:pt x="33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15"/>
            <p:cNvSpPr/>
            <p:nvPr/>
          </p:nvSpPr>
          <p:spPr>
            <a:xfrm>
              <a:off x="7339079" y="4160130"/>
              <a:ext cx="6597" cy="1525"/>
            </a:xfrm>
            <a:custGeom>
              <a:avLst/>
              <a:gdLst/>
              <a:ahLst/>
              <a:cxnLst/>
              <a:rect l="l" t="t" r="r" b="b"/>
              <a:pathLst>
                <a:path w="212" h="49" extrusionOk="0">
                  <a:moveTo>
                    <a:pt x="104" y="0"/>
                  </a:moveTo>
                  <a:cubicBezTo>
                    <a:pt x="65" y="0"/>
                    <a:pt x="27" y="7"/>
                    <a:pt x="16" y="19"/>
                  </a:cubicBezTo>
                  <a:cubicBezTo>
                    <a:pt x="0" y="39"/>
                    <a:pt x="58" y="48"/>
                    <a:pt x="116" y="48"/>
                  </a:cubicBezTo>
                  <a:cubicBezTo>
                    <a:pt x="156" y="48"/>
                    <a:pt x="197" y="44"/>
                    <a:pt x="212" y="36"/>
                  </a:cubicBezTo>
                  <a:cubicBezTo>
                    <a:pt x="207" y="11"/>
                    <a:pt x="154" y="0"/>
                    <a:pt x="1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15"/>
            <p:cNvSpPr/>
            <p:nvPr/>
          </p:nvSpPr>
          <p:spPr>
            <a:xfrm>
              <a:off x="7320407" y="4148211"/>
              <a:ext cx="5290" cy="1120"/>
            </a:xfrm>
            <a:custGeom>
              <a:avLst/>
              <a:gdLst/>
              <a:ahLst/>
              <a:cxnLst/>
              <a:rect l="l" t="t" r="r" b="b"/>
              <a:pathLst>
                <a:path w="170" h="36" extrusionOk="0">
                  <a:moveTo>
                    <a:pt x="107" y="0"/>
                  </a:moveTo>
                  <a:cubicBezTo>
                    <a:pt x="18" y="0"/>
                    <a:pt x="0" y="18"/>
                    <a:pt x="63" y="36"/>
                  </a:cubicBezTo>
                  <a:cubicBezTo>
                    <a:pt x="152" y="36"/>
                    <a:pt x="170" y="18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15"/>
            <p:cNvSpPr/>
            <p:nvPr/>
          </p:nvSpPr>
          <p:spPr>
            <a:xfrm>
              <a:off x="7313747" y="4133678"/>
              <a:ext cx="3361" cy="1307"/>
            </a:xfrm>
            <a:custGeom>
              <a:avLst/>
              <a:gdLst/>
              <a:ahLst/>
              <a:cxnLst/>
              <a:rect l="l" t="t" r="r" b="b"/>
              <a:pathLst>
                <a:path w="108" h="42" extrusionOk="0">
                  <a:moveTo>
                    <a:pt x="57" y="1"/>
                  </a:moveTo>
                  <a:cubicBezTo>
                    <a:pt x="38" y="1"/>
                    <a:pt x="18" y="8"/>
                    <a:pt x="0" y="21"/>
                  </a:cubicBezTo>
                  <a:cubicBezTo>
                    <a:pt x="18" y="34"/>
                    <a:pt x="36" y="41"/>
                    <a:pt x="54" y="41"/>
                  </a:cubicBezTo>
                  <a:cubicBezTo>
                    <a:pt x="71" y="41"/>
                    <a:pt x="89" y="34"/>
                    <a:pt x="107" y="21"/>
                  </a:cubicBezTo>
                  <a:cubicBezTo>
                    <a:pt x="94" y="8"/>
                    <a:pt x="76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7" name="Google Shape;7537;p15"/>
          <p:cNvGrpSpPr/>
          <p:nvPr/>
        </p:nvGrpSpPr>
        <p:grpSpPr>
          <a:xfrm rot="10800000">
            <a:off x="26" y="-41"/>
            <a:ext cx="9144031" cy="5143096"/>
            <a:chOff x="26" y="-41"/>
            <a:chExt cx="9144031" cy="5143096"/>
          </a:xfrm>
        </p:grpSpPr>
        <p:sp>
          <p:nvSpPr>
            <p:cNvPr id="7538" name="Google Shape;7538;p15"/>
            <p:cNvSpPr/>
            <p:nvPr/>
          </p:nvSpPr>
          <p:spPr>
            <a:xfrm>
              <a:off x="26" y="-41"/>
              <a:ext cx="9144031" cy="5143096"/>
            </a:xfrm>
            <a:custGeom>
              <a:avLst/>
              <a:gdLst/>
              <a:ahLst/>
              <a:cxnLst/>
              <a:rect l="l" t="t" r="r" b="b"/>
              <a:pathLst>
                <a:path w="66588" h="37452" extrusionOk="0">
                  <a:moveTo>
                    <a:pt x="10526" y="915"/>
                  </a:moveTo>
                  <a:cubicBezTo>
                    <a:pt x="10536" y="915"/>
                    <a:pt x="10565" y="931"/>
                    <a:pt x="10554" y="946"/>
                  </a:cubicBezTo>
                  <a:cubicBezTo>
                    <a:pt x="10521" y="924"/>
                    <a:pt x="10518" y="915"/>
                    <a:pt x="10526" y="915"/>
                  </a:cubicBezTo>
                  <a:close/>
                  <a:moveTo>
                    <a:pt x="22819" y="915"/>
                  </a:moveTo>
                  <a:cubicBezTo>
                    <a:pt x="22830" y="915"/>
                    <a:pt x="22858" y="931"/>
                    <a:pt x="22848" y="946"/>
                  </a:cubicBezTo>
                  <a:cubicBezTo>
                    <a:pt x="22814" y="924"/>
                    <a:pt x="22812" y="915"/>
                    <a:pt x="22819" y="915"/>
                  </a:cubicBezTo>
                  <a:close/>
                  <a:moveTo>
                    <a:pt x="34516" y="920"/>
                  </a:moveTo>
                  <a:cubicBezTo>
                    <a:pt x="34552" y="920"/>
                    <a:pt x="34561" y="937"/>
                    <a:pt x="34570" y="973"/>
                  </a:cubicBezTo>
                  <a:cubicBezTo>
                    <a:pt x="34561" y="946"/>
                    <a:pt x="34552" y="929"/>
                    <a:pt x="34516" y="920"/>
                  </a:cubicBezTo>
                  <a:close/>
                  <a:moveTo>
                    <a:pt x="46810" y="920"/>
                  </a:moveTo>
                  <a:cubicBezTo>
                    <a:pt x="46845" y="920"/>
                    <a:pt x="46854" y="937"/>
                    <a:pt x="46863" y="973"/>
                  </a:cubicBezTo>
                  <a:cubicBezTo>
                    <a:pt x="46854" y="946"/>
                    <a:pt x="46845" y="929"/>
                    <a:pt x="46810" y="920"/>
                  </a:cubicBezTo>
                  <a:close/>
                  <a:moveTo>
                    <a:pt x="19574" y="973"/>
                  </a:moveTo>
                  <a:lnTo>
                    <a:pt x="19574" y="973"/>
                  </a:lnTo>
                  <a:cubicBezTo>
                    <a:pt x="19567" y="984"/>
                    <a:pt x="19554" y="987"/>
                    <a:pt x="19546" y="987"/>
                  </a:cubicBezTo>
                  <a:cubicBezTo>
                    <a:pt x="19533" y="987"/>
                    <a:pt x="19530" y="979"/>
                    <a:pt x="19574" y="973"/>
                  </a:cubicBezTo>
                  <a:close/>
                  <a:moveTo>
                    <a:pt x="31867" y="973"/>
                  </a:moveTo>
                  <a:lnTo>
                    <a:pt x="31867" y="973"/>
                  </a:lnTo>
                  <a:cubicBezTo>
                    <a:pt x="31860" y="984"/>
                    <a:pt x="31847" y="987"/>
                    <a:pt x="31839" y="987"/>
                  </a:cubicBezTo>
                  <a:cubicBezTo>
                    <a:pt x="31826" y="987"/>
                    <a:pt x="31823" y="979"/>
                    <a:pt x="31867" y="973"/>
                  </a:cubicBezTo>
                  <a:close/>
                  <a:moveTo>
                    <a:pt x="34177" y="946"/>
                  </a:moveTo>
                  <a:cubicBezTo>
                    <a:pt x="34231" y="946"/>
                    <a:pt x="34267" y="964"/>
                    <a:pt x="34293" y="1009"/>
                  </a:cubicBezTo>
                  <a:cubicBezTo>
                    <a:pt x="34240" y="973"/>
                    <a:pt x="34195" y="946"/>
                    <a:pt x="34177" y="946"/>
                  </a:cubicBezTo>
                  <a:close/>
                  <a:moveTo>
                    <a:pt x="46471" y="946"/>
                  </a:moveTo>
                  <a:cubicBezTo>
                    <a:pt x="46515" y="946"/>
                    <a:pt x="46560" y="964"/>
                    <a:pt x="46587" y="1009"/>
                  </a:cubicBezTo>
                  <a:cubicBezTo>
                    <a:pt x="46533" y="973"/>
                    <a:pt x="46488" y="946"/>
                    <a:pt x="46471" y="946"/>
                  </a:cubicBezTo>
                  <a:close/>
                  <a:moveTo>
                    <a:pt x="37594" y="1017"/>
                  </a:moveTo>
                  <a:cubicBezTo>
                    <a:pt x="37591" y="1018"/>
                    <a:pt x="37588" y="1018"/>
                    <a:pt x="37585" y="1018"/>
                  </a:cubicBezTo>
                  <a:lnTo>
                    <a:pt x="37594" y="1018"/>
                  </a:lnTo>
                  <a:cubicBezTo>
                    <a:pt x="37594" y="1018"/>
                    <a:pt x="37594" y="1018"/>
                    <a:pt x="37594" y="1017"/>
                  </a:cubicBezTo>
                  <a:close/>
                  <a:moveTo>
                    <a:pt x="26354" y="982"/>
                  </a:moveTo>
                  <a:cubicBezTo>
                    <a:pt x="26425" y="982"/>
                    <a:pt x="26496" y="982"/>
                    <a:pt x="26568" y="991"/>
                  </a:cubicBezTo>
                  <a:cubicBezTo>
                    <a:pt x="26539" y="1016"/>
                    <a:pt x="26516" y="1027"/>
                    <a:pt x="26488" y="1027"/>
                  </a:cubicBezTo>
                  <a:cubicBezTo>
                    <a:pt x="26456" y="1027"/>
                    <a:pt x="26416" y="1011"/>
                    <a:pt x="26354" y="982"/>
                  </a:cubicBezTo>
                  <a:close/>
                  <a:moveTo>
                    <a:pt x="11643" y="937"/>
                  </a:moveTo>
                  <a:cubicBezTo>
                    <a:pt x="11741" y="955"/>
                    <a:pt x="11777" y="982"/>
                    <a:pt x="11670" y="1036"/>
                  </a:cubicBezTo>
                  <a:cubicBezTo>
                    <a:pt x="11656" y="1039"/>
                    <a:pt x="11644" y="1040"/>
                    <a:pt x="11635" y="1040"/>
                  </a:cubicBezTo>
                  <a:cubicBezTo>
                    <a:pt x="11588" y="1040"/>
                    <a:pt x="11591" y="1004"/>
                    <a:pt x="11643" y="937"/>
                  </a:cubicBezTo>
                  <a:close/>
                  <a:moveTo>
                    <a:pt x="22919" y="920"/>
                  </a:moveTo>
                  <a:cubicBezTo>
                    <a:pt x="22955" y="920"/>
                    <a:pt x="23097" y="982"/>
                    <a:pt x="22964" y="1062"/>
                  </a:cubicBezTo>
                  <a:cubicBezTo>
                    <a:pt x="22919" y="1027"/>
                    <a:pt x="22901" y="973"/>
                    <a:pt x="22919" y="920"/>
                  </a:cubicBezTo>
                  <a:close/>
                  <a:moveTo>
                    <a:pt x="26086" y="1000"/>
                  </a:moveTo>
                  <a:cubicBezTo>
                    <a:pt x="26086" y="1000"/>
                    <a:pt x="26104" y="1027"/>
                    <a:pt x="26131" y="1062"/>
                  </a:cubicBezTo>
                  <a:cubicBezTo>
                    <a:pt x="26077" y="1053"/>
                    <a:pt x="26059" y="1027"/>
                    <a:pt x="26086" y="1000"/>
                  </a:cubicBezTo>
                  <a:close/>
                  <a:moveTo>
                    <a:pt x="12790" y="834"/>
                  </a:moveTo>
                  <a:cubicBezTo>
                    <a:pt x="12958" y="834"/>
                    <a:pt x="12641" y="989"/>
                    <a:pt x="12785" y="1071"/>
                  </a:cubicBezTo>
                  <a:cubicBezTo>
                    <a:pt x="12535" y="1062"/>
                    <a:pt x="12624" y="911"/>
                    <a:pt x="12472" y="884"/>
                  </a:cubicBezTo>
                  <a:cubicBezTo>
                    <a:pt x="12642" y="848"/>
                    <a:pt x="12738" y="834"/>
                    <a:pt x="12790" y="834"/>
                  </a:cubicBezTo>
                  <a:close/>
                  <a:moveTo>
                    <a:pt x="19777" y="933"/>
                  </a:moveTo>
                  <a:cubicBezTo>
                    <a:pt x="19843" y="933"/>
                    <a:pt x="19916" y="981"/>
                    <a:pt x="19868" y="1044"/>
                  </a:cubicBezTo>
                  <a:cubicBezTo>
                    <a:pt x="19835" y="1074"/>
                    <a:pt x="19806" y="1089"/>
                    <a:pt x="19780" y="1089"/>
                  </a:cubicBezTo>
                  <a:cubicBezTo>
                    <a:pt x="19745" y="1089"/>
                    <a:pt x="19716" y="1061"/>
                    <a:pt x="19690" y="1009"/>
                  </a:cubicBezTo>
                  <a:cubicBezTo>
                    <a:pt x="19690" y="955"/>
                    <a:pt x="19732" y="933"/>
                    <a:pt x="19777" y="933"/>
                  </a:cubicBezTo>
                  <a:close/>
                  <a:moveTo>
                    <a:pt x="39273" y="970"/>
                  </a:moveTo>
                  <a:cubicBezTo>
                    <a:pt x="39320" y="970"/>
                    <a:pt x="39391" y="989"/>
                    <a:pt x="39485" y="1027"/>
                  </a:cubicBezTo>
                  <a:cubicBezTo>
                    <a:pt x="39461" y="1063"/>
                    <a:pt x="39343" y="1107"/>
                    <a:pt x="39269" y="1107"/>
                  </a:cubicBezTo>
                  <a:cubicBezTo>
                    <a:pt x="39234" y="1107"/>
                    <a:pt x="39209" y="1097"/>
                    <a:pt x="39209" y="1071"/>
                  </a:cubicBezTo>
                  <a:cubicBezTo>
                    <a:pt x="39188" y="1004"/>
                    <a:pt x="39209" y="970"/>
                    <a:pt x="39273" y="970"/>
                  </a:cubicBezTo>
                  <a:close/>
                  <a:moveTo>
                    <a:pt x="51566" y="970"/>
                  </a:moveTo>
                  <a:cubicBezTo>
                    <a:pt x="51613" y="970"/>
                    <a:pt x="51684" y="989"/>
                    <a:pt x="51779" y="1027"/>
                  </a:cubicBezTo>
                  <a:cubicBezTo>
                    <a:pt x="51754" y="1063"/>
                    <a:pt x="51636" y="1107"/>
                    <a:pt x="51562" y="1107"/>
                  </a:cubicBezTo>
                  <a:cubicBezTo>
                    <a:pt x="51527" y="1107"/>
                    <a:pt x="51502" y="1097"/>
                    <a:pt x="51502" y="1071"/>
                  </a:cubicBezTo>
                  <a:cubicBezTo>
                    <a:pt x="51482" y="1004"/>
                    <a:pt x="51502" y="970"/>
                    <a:pt x="51566" y="970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34579" y="1125"/>
                  </a:moveTo>
                  <a:cubicBezTo>
                    <a:pt x="34579" y="1125"/>
                    <a:pt x="34579" y="1125"/>
                    <a:pt x="34579" y="1125"/>
                  </a:cubicBezTo>
                  <a:cubicBezTo>
                    <a:pt x="34579" y="1125"/>
                    <a:pt x="34579" y="1125"/>
                    <a:pt x="34579" y="1125"/>
                  </a:cubicBezTo>
                  <a:close/>
                  <a:moveTo>
                    <a:pt x="22308" y="1046"/>
                  </a:moveTo>
                  <a:cubicBezTo>
                    <a:pt x="22339" y="1046"/>
                    <a:pt x="22385" y="1068"/>
                    <a:pt x="22419" y="1098"/>
                  </a:cubicBezTo>
                  <a:lnTo>
                    <a:pt x="22286" y="1134"/>
                  </a:lnTo>
                  <a:cubicBezTo>
                    <a:pt x="22258" y="1070"/>
                    <a:pt x="22275" y="1046"/>
                    <a:pt x="22308" y="1046"/>
                  </a:cubicBezTo>
                  <a:close/>
                  <a:moveTo>
                    <a:pt x="32948" y="1123"/>
                  </a:moveTo>
                  <a:lnTo>
                    <a:pt x="32948" y="1123"/>
                  </a:lnTo>
                  <a:cubicBezTo>
                    <a:pt x="32949" y="1123"/>
                    <a:pt x="32955" y="1129"/>
                    <a:pt x="32955" y="1134"/>
                  </a:cubicBezTo>
                  <a:cubicBezTo>
                    <a:pt x="32948" y="1126"/>
                    <a:pt x="32946" y="1123"/>
                    <a:pt x="32948" y="1123"/>
                  </a:cubicBezTo>
                  <a:close/>
                  <a:moveTo>
                    <a:pt x="27371" y="995"/>
                  </a:moveTo>
                  <a:cubicBezTo>
                    <a:pt x="27393" y="995"/>
                    <a:pt x="27415" y="1009"/>
                    <a:pt x="27415" y="1036"/>
                  </a:cubicBezTo>
                  <a:cubicBezTo>
                    <a:pt x="27397" y="1107"/>
                    <a:pt x="27382" y="1143"/>
                    <a:pt x="27367" y="1143"/>
                  </a:cubicBezTo>
                  <a:cubicBezTo>
                    <a:pt x="27353" y="1143"/>
                    <a:pt x="27339" y="1107"/>
                    <a:pt x="27326" y="1036"/>
                  </a:cubicBezTo>
                  <a:cubicBezTo>
                    <a:pt x="27326" y="1009"/>
                    <a:pt x="27348" y="995"/>
                    <a:pt x="27371" y="995"/>
                  </a:cubicBezTo>
                  <a:close/>
                  <a:moveTo>
                    <a:pt x="22455" y="1143"/>
                  </a:moveTo>
                  <a:cubicBezTo>
                    <a:pt x="22455" y="1143"/>
                    <a:pt x="22455" y="1143"/>
                    <a:pt x="22455" y="1143"/>
                  </a:cubicBezTo>
                  <a:cubicBezTo>
                    <a:pt x="22455" y="1143"/>
                    <a:pt x="22455" y="1143"/>
                    <a:pt x="22455" y="1143"/>
                  </a:cubicBezTo>
                  <a:close/>
                  <a:moveTo>
                    <a:pt x="34579" y="1143"/>
                  </a:moveTo>
                  <a:cubicBezTo>
                    <a:pt x="34579" y="1143"/>
                    <a:pt x="34579" y="1143"/>
                    <a:pt x="34579" y="1143"/>
                  </a:cubicBezTo>
                  <a:lnTo>
                    <a:pt x="34579" y="1143"/>
                  </a:lnTo>
                  <a:cubicBezTo>
                    <a:pt x="34579" y="1143"/>
                    <a:pt x="34579" y="1143"/>
                    <a:pt x="34579" y="1143"/>
                  </a:cubicBezTo>
                  <a:close/>
                  <a:moveTo>
                    <a:pt x="34722" y="1116"/>
                  </a:moveTo>
                  <a:lnTo>
                    <a:pt x="34722" y="1116"/>
                  </a:lnTo>
                  <a:cubicBezTo>
                    <a:pt x="34743" y="1143"/>
                    <a:pt x="34765" y="1187"/>
                    <a:pt x="34763" y="1187"/>
                  </a:cubicBezTo>
                  <a:cubicBezTo>
                    <a:pt x="34761" y="1187"/>
                    <a:pt x="34750" y="1168"/>
                    <a:pt x="34722" y="1116"/>
                  </a:cubicBezTo>
                  <a:close/>
                  <a:moveTo>
                    <a:pt x="39084" y="1177"/>
                  </a:moveTo>
                  <a:cubicBezTo>
                    <a:pt x="39144" y="1177"/>
                    <a:pt x="39116" y="1188"/>
                    <a:pt x="39083" y="1188"/>
                  </a:cubicBezTo>
                  <a:cubicBezTo>
                    <a:pt x="39067" y="1188"/>
                    <a:pt x="39049" y="1186"/>
                    <a:pt x="39039" y="1178"/>
                  </a:cubicBezTo>
                  <a:cubicBezTo>
                    <a:pt x="39058" y="1177"/>
                    <a:pt x="39073" y="1177"/>
                    <a:pt x="39084" y="1177"/>
                  </a:cubicBezTo>
                  <a:close/>
                  <a:moveTo>
                    <a:pt x="12027" y="990"/>
                  </a:moveTo>
                  <a:cubicBezTo>
                    <a:pt x="12103" y="990"/>
                    <a:pt x="12267" y="1033"/>
                    <a:pt x="12267" y="1107"/>
                  </a:cubicBezTo>
                  <a:cubicBezTo>
                    <a:pt x="12267" y="1196"/>
                    <a:pt x="12246" y="1228"/>
                    <a:pt x="12216" y="1228"/>
                  </a:cubicBezTo>
                  <a:cubicBezTo>
                    <a:pt x="12135" y="1228"/>
                    <a:pt x="11987" y="990"/>
                    <a:pt x="12006" y="990"/>
                  </a:cubicBezTo>
                  <a:lnTo>
                    <a:pt x="12006" y="990"/>
                  </a:lnTo>
                  <a:cubicBezTo>
                    <a:pt x="12006" y="990"/>
                    <a:pt x="12007" y="990"/>
                    <a:pt x="12009" y="991"/>
                  </a:cubicBezTo>
                  <a:cubicBezTo>
                    <a:pt x="12014" y="990"/>
                    <a:pt x="12020" y="990"/>
                    <a:pt x="12027" y="990"/>
                  </a:cubicBezTo>
                  <a:close/>
                  <a:moveTo>
                    <a:pt x="33890" y="888"/>
                  </a:moveTo>
                  <a:cubicBezTo>
                    <a:pt x="34011" y="888"/>
                    <a:pt x="34188" y="1223"/>
                    <a:pt x="34195" y="1223"/>
                  </a:cubicBezTo>
                  <a:cubicBezTo>
                    <a:pt x="34188" y="1229"/>
                    <a:pt x="34178" y="1231"/>
                    <a:pt x="34167" y="1231"/>
                  </a:cubicBezTo>
                  <a:cubicBezTo>
                    <a:pt x="34060" y="1231"/>
                    <a:pt x="33804" y="980"/>
                    <a:pt x="33812" y="964"/>
                  </a:cubicBezTo>
                  <a:cubicBezTo>
                    <a:pt x="33832" y="910"/>
                    <a:pt x="33859" y="888"/>
                    <a:pt x="33890" y="888"/>
                  </a:cubicBezTo>
                  <a:close/>
                  <a:moveTo>
                    <a:pt x="46183" y="888"/>
                  </a:moveTo>
                  <a:cubicBezTo>
                    <a:pt x="46304" y="888"/>
                    <a:pt x="46481" y="1223"/>
                    <a:pt x="46488" y="1223"/>
                  </a:cubicBezTo>
                  <a:cubicBezTo>
                    <a:pt x="46481" y="1229"/>
                    <a:pt x="46471" y="1231"/>
                    <a:pt x="46460" y="1231"/>
                  </a:cubicBezTo>
                  <a:cubicBezTo>
                    <a:pt x="46353" y="1231"/>
                    <a:pt x="46097" y="980"/>
                    <a:pt x="46105" y="964"/>
                  </a:cubicBezTo>
                  <a:cubicBezTo>
                    <a:pt x="46125" y="910"/>
                    <a:pt x="46152" y="888"/>
                    <a:pt x="46183" y="888"/>
                  </a:cubicBezTo>
                  <a:close/>
                  <a:moveTo>
                    <a:pt x="11429" y="1259"/>
                  </a:moveTo>
                  <a:cubicBezTo>
                    <a:pt x="11563" y="1268"/>
                    <a:pt x="11687" y="1285"/>
                    <a:pt x="11803" y="1330"/>
                  </a:cubicBezTo>
                  <a:cubicBezTo>
                    <a:pt x="11713" y="1338"/>
                    <a:pt x="11752" y="1384"/>
                    <a:pt x="11737" y="1384"/>
                  </a:cubicBezTo>
                  <a:cubicBezTo>
                    <a:pt x="11736" y="1384"/>
                    <a:pt x="11734" y="1384"/>
                    <a:pt x="11732" y="1383"/>
                  </a:cubicBezTo>
                  <a:cubicBezTo>
                    <a:pt x="11722" y="1389"/>
                    <a:pt x="11682" y="1393"/>
                    <a:pt x="11633" y="1393"/>
                  </a:cubicBezTo>
                  <a:cubicBezTo>
                    <a:pt x="11513" y="1393"/>
                    <a:pt x="11340" y="1366"/>
                    <a:pt x="11429" y="1259"/>
                  </a:cubicBezTo>
                  <a:close/>
                  <a:moveTo>
                    <a:pt x="65145" y="1329"/>
                  </a:moveTo>
                  <a:cubicBezTo>
                    <a:pt x="65267" y="1329"/>
                    <a:pt x="65389" y="1366"/>
                    <a:pt x="65508" y="1428"/>
                  </a:cubicBezTo>
                  <a:cubicBezTo>
                    <a:pt x="65406" y="1444"/>
                    <a:pt x="65308" y="1451"/>
                    <a:pt x="65210" y="1451"/>
                  </a:cubicBezTo>
                  <a:cubicBezTo>
                    <a:pt x="65085" y="1451"/>
                    <a:pt x="64960" y="1439"/>
                    <a:pt x="64830" y="1419"/>
                  </a:cubicBezTo>
                  <a:cubicBezTo>
                    <a:pt x="64934" y="1357"/>
                    <a:pt x="65039" y="1329"/>
                    <a:pt x="65145" y="1329"/>
                  </a:cubicBezTo>
                  <a:close/>
                  <a:moveTo>
                    <a:pt x="11925" y="1454"/>
                  </a:moveTo>
                  <a:cubicBezTo>
                    <a:pt x="11935" y="1454"/>
                    <a:pt x="11949" y="1456"/>
                    <a:pt x="11964" y="1464"/>
                  </a:cubicBezTo>
                  <a:cubicBezTo>
                    <a:pt x="11954" y="1465"/>
                    <a:pt x="11945" y="1465"/>
                    <a:pt x="11938" y="1465"/>
                  </a:cubicBezTo>
                  <a:cubicBezTo>
                    <a:pt x="11901" y="1465"/>
                    <a:pt x="11904" y="1454"/>
                    <a:pt x="11925" y="1454"/>
                  </a:cubicBezTo>
                  <a:close/>
                  <a:moveTo>
                    <a:pt x="65336" y="1466"/>
                  </a:moveTo>
                  <a:cubicBezTo>
                    <a:pt x="65343" y="1466"/>
                    <a:pt x="65365" y="1468"/>
                    <a:pt x="65383" y="1473"/>
                  </a:cubicBezTo>
                  <a:cubicBezTo>
                    <a:pt x="65339" y="1468"/>
                    <a:pt x="65330" y="1466"/>
                    <a:pt x="65336" y="1466"/>
                  </a:cubicBezTo>
                  <a:close/>
                  <a:moveTo>
                    <a:pt x="65526" y="1437"/>
                  </a:moveTo>
                  <a:cubicBezTo>
                    <a:pt x="65553" y="1446"/>
                    <a:pt x="65571" y="1455"/>
                    <a:pt x="65588" y="1464"/>
                  </a:cubicBezTo>
                  <a:cubicBezTo>
                    <a:pt x="65562" y="1496"/>
                    <a:pt x="65548" y="1508"/>
                    <a:pt x="65540" y="1508"/>
                  </a:cubicBezTo>
                  <a:cubicBezTo>
                    <a:pt x="65526" y="1508"/>
                    <a:pt x="65538" y="1461"/>
                    <a:pt x="65526" y="1437"/>
                  </a:cubicBezTo>
                  <a:close/>
                  <a:moveTo>
                    <a:pt x="54933" y="1226"/>
                  </a:moveTo>
                  <a:cubicBezTo>
                    <a:pt x="54933" y="1226"/>
                    <a:pt x="54932" y="1228"/>
                    <a:pt x="54928" y="1232"/>
                  </a:cubicBezTo>
                  <a:cubicBezTo>
                    <a:pt x="54883" y="1268"/>
                    <a:pt x="55035" y="1517"/>
                    <a:pt x="54919" y="1517"/>
                  </a:cubicBezTo>
                  <a:cubicBezTo>
                    <a:pt x="54638" y="1517"/>
                    <a:pt x="54931" y="1226"/>
                    <a:pt x="54933" y="1226"/>
                  </a:cubicBezTo>
                  <a:close/>
                  <a:moveTo>
                    <a:pt x="32759" y="1589"/>
                  </a:moveTo>
                  <a:lnTo>
                    <a:pt x="32759" y="1589"/>
                  </a:lnTo>
                  <a:cubicBezTo>
                    <a:pt x="32761" y="1591"/>
                    <a:pt x="32763" y="1592"/>
                    <a:pt x="32765" y="1594"/>
                  </a:cubicBezTo>
                  <a:lnTo>
                    <a:pt x="32765" y="1594"/>
                  </a:lnTo>
                  <a:cubicBezTo>
                    <a:pt x="32763" y="1592"/>
                    <a:pt x="32761" y="1590"/>
                    <a:pt x="32759" y="1589"/>
                  </a:cubicBezTo>
                  <a:close/>
                  <a:moveTo>
                    <a:pt x="64447" y="1482"/>
                  </a:moveTo>
                  <a:cubicBezTo>
                    <a:pt x="64527" y="1482"/>
                    <a:pt x="64616" y="1571"/>
                    <a:pt x="64705" y="1571"/>
                  </a:cubicBezTo>
                  <a:cubicBezTo>
                    <a:pt x="64669" y="1587"/>
                    <a:pt x="64636" y="1595"/>
                    <a:pt x="64605" y="1595"/>
                  </a:cubicBezTo>
                  <a:cubicBezTo>
                    <a:pt x="64537" y="1595"/>
                    <a:pt x="64483" y="1556"/>
                    <a:pt x="64447" y="1482"/>
                  </a:cubicBezTo>
                  <a:close/>
                  <a:moveTo>
                    <a:pt x="65615" y="1696"/>
                  </a:moveTo>
                  <a:cubicBezTo>
                    <a:pt x="65722" y="1783"/>
                    <a:pt x="65739" y="1801"/>
                    <a:pt x="65721" y="1801"/>
                  </a:cubicBezTo>
                  <a:cubicBezTo>
                    <a:pt x="65707" y="1801"/>
                    <a:pt x="65673" y="1791"/>
                    <a:pt x="65642" y="1791"/>
                  </a:cubicBezTo>
                  <a:cubicBezTo>
                    <a:pt x="65621" y="1791"/>
                    <a:pt x="65600" y="1796"/>
                    <a:pt x="65588" y="1812"/>
                  </a:cubicBezTo>
                  <a:cubicBezTo>
                    <a:pt x="65562" y="1785"/>
                    <a:pt x="65579" y="1714"/>
                    <a:pt x="65615" y="1696"/>
                  </a:cubicBezTo>
                  <a:close/>
                  <a:moveTo>
                    <a:pt x="998" y="1718"/>
                  </a:moveTo>
                  <a:cubicBezTo>
                    <a:pt x="1008" y="1718"/>
                    <a:pt x="1018" y="1719"/>
                    <a:pt x="1027" y="1722"/>
                  </a:cubicBezTo>
                  <a:cubicBezTo>
                    <a:pt x="1053" y="1740"/>
                    <a:pt x="908" y="1955"/>
                    <a:pt x="894" y="1955"/>
                  </a:cubicBezTo>
                  <a:cubicBezTo>
                    <a:pt x="893" y="1955"/>
                    <a:pt x="893" y="1955"/>
                    <a:pt x="893" y="1954"/>
                  </a:cubicBezTo>
                  <a:cubicBezTo>
                    <a:pt x="755" y="1865"/>
                    <a:pt x="897" y="1718"/>
                    <a:pt x="998" y="1718"/>
                  </a:cubicBezTo>
                  <a:close/>
                  <a:moveTo>
                    <a:pt x="770" y="2257"/>
                  </a:moveTo>
                  <a:cubicBezTo>
                    <a:pt x="775" y="2257"/>
                    <a:pt x="762" y="2309"/>
                    <a:pt x="750" y="2383"/>
                  </a:cubicBezTo>
                  <a:cubicBezTo>
                    <a:pt x="741" y="2347"/>
                    <a:pt x="741" y="2320"/>
                    <a:pt x="750" y="2293"/>
                  </a:cubicBezTo>
                  <a:cubicBezTo>
                    <a:pt x="761" y="2268"/>
                    <a:pt x="767" y="2257"/>
                    <a:pt x="770" y="2257"/>
                  </a:cubicBezTo>
                  <a:close/>
                  <a:moveTo>
                    <a:pt x="65843" y="2183"/>
                  </a:moveTo>
                  <a:cubicBezTo>
                    <a:pt x="65858" y="2183"/>
                    <a:pt x="65834" y="2282"/>
                    <a:pt x="65776" y="2481"/>
                  </a:cubicBezTo>
                  <a:cubicBezTo>
                    <a:pt x="65722" y="2409"/>
                    <a:pt x="65722" y="2338"/>
                    <a:pt x="65785" y="2267"/>
                  </a:cubicBezTo>
                  <a:cubicBezTo>
                    <a:pt x="65816" y="2211"/>
                    <a:pt x="65835" y="2183"/>
                    <a:pt x="65843" y="2183"/>
                  </a:cubicBezTo>
                  <a:close/>
                  <a:moveTo>
                    <a:pt x="1361" y="2684"/>
                  </a:moveTo>
                  <a:cubicBezTo>
                    <a:pt x="1414" y="2684"/>
                    <a:pt x="1455" y="2696"/>
                    <a:pt x="1455" y="2731"/>
                  </a:cubicBezTo>
                  <a:cubicBezTo>
                    <a:pt x="1455" y="2780"/>
                    <a:pt x="1352" y="2811"/>
                    <a:pt x="1261" y="2811"/>
                  </a:cubicBezTo>
                  <a:cubicBezTo>
                    <a:pt x="1189" y="2811"/>
                    <a:pt x="1125" y="2792"/>
                    <a:pt x="1125" y="2748"/>
                  </a:cubicBezTo>
                  <a:cubicBezTo>
                    <a:pt x="1125" y="2725"/>
                    <a:pt x="1263" y="2684"/>
                    <a:pt x="1361" y="2684"/>
                  </a:cubicBezTo>
                  <a:close/>
                  <a:moveTo>
                    <a:pt x="65383" y="2757"/>
                  </a:moveTo>
                  <a:lnTo>
                    <a:pt x="65383" y="2757"/>
                  </a:lnTo>
                  <a:cubicBezTo>
                    <a:pt x="65428" y="2766"/>
                    <a:pt x="65464" y="2784"/>
                    <a:pt x="65517" y="2811"/>
                  </a:cubicBezTo>
                  <a:cubicBezTo>
                    <a:pt x="65479" y="2839"/>
                    <a:pt x="65456" y="2849"/>
                    <a:pt x="65441" y="2849"/>
                  </a:cubicBezTo>
                  <a:cubicBezTo>
                    <a:pt x="65405" y="2849"/>
                    <a:pt x="65421" y="2783"/>
                    <a:pt x="65383" y="2757"/>
                  </a:cubicBezTo>
                  <a:close/>
                  <a:moveTo>
                    <a:pt x="750" y="2383"/>
                  </a:moveTo>
                  <a:lnTo>
                    <a:pt x="750" y="2383"/>
                  </a:lnTo>
                  <a:cubicBezTo>
                    <a:pt x="779" y="2621"/>
                    <a:pt x="959" y="2864"/>
                    <a:pt x="736" y="2864"/>
                  </a:cubicBezTo>
                  <a:cubicBezTo>
                    <a:pt x="682" y="2864"/>
                    <a:pt x="607" y="2851"/>
                    <a:pt x="500" y="2820"/>
                  </a:cubicBezTo>
                  <a:cubicBezTo>
                    <a:pt x="519" y="2675"/>
                    <a:pt x="539" y="2601"/>
                    <a:pt x="562" y="2601"/>
                  </a:cubicBezTo>
                  <a:cubicBezTo>
                    <a:pt x="584" y="2601"/>
                    <a:pt x="608" y="2670"/>
                    <a:pt x="634" y="2811"/>
                  </a:cubicBezTo>
                  <a:cubicBezTo>
                    <a:pt x="679" y="2668"/>
                    <a:pt x="715" y="2525"/>
                    <a:pt x="750" y="2383"/>
                  </a:cubicBezTo>
                  <a:close/>
                  <a:moveTo>
                    <a:pt x="65223" y="3346"/>
                  </a:moveTo>
                  <a:cubicBezTo>
                    <a:pt x="65222" y="3346"/>
                    <a:pt x="65221" y="3347"/>
                    <a:pt x="65221" y="3347"/>
                  </a:cubicBezTo>
                  <a:lnTo>
                    <a:pt x="65221" y="3347"/>
                  </a:lnTo>
                  <a:cubicBezTo>
                    <a:pt x="65221" y="3347"/>
                    <a:pt x="65222" y="3347"/>
                    <a:pt x="65223" y="3346"/>
                  </a:cubicBezTo>
                  <a:close/>
                  <a:moveTo>
                    <a:pt x="65731" y="3275"/>
                  </a:moveTo>
                  <a:cubicBezTo>
                    <a:pt x="65764" y="3433"/>
                    <a:pt x="65710" y="3498"/>
                    <a:pt x="65671" y="3498"/>
                  </a:cubicBezTo>
                  <a:cubicBezTo>
                    <a:pt x="65647" y="3498"/>
                    <a:pt x="65628" y="3471"/>
                    <a:pt x="65642" y="3426"/>
                  </a:cubicBezTo>
                  <a:cubicBezTo>
                    <a:pt x="65606" y="3337"/>
                    <a:pt x="65633" y="3284"/>
                    <a:pt x="65731" y="3275"/>
                  </a:cubicBezTo>
                  <a:close/>
                  <a:moveTo>
                    <a:pt x="774" y="3288"/>
                  </a:moveTo>
                  <a:cubicBezTo>
                    <a:pt x="782" y="3288"/>
                    <a:pt x="786" y="3295"/>
                    <a:pt x="786" y="3310"/>
                  </a:cubicBezTo>
                  <a:cubicBezTo>
                    <a:pt x="786" y="3507"/>
                    <a:pt x="599" y="3533"/>
                    <a:pt x="536" y="3542"/>
                  </a:cubicBezTo>
                  <a:cubicBezTo>
                    <a:pt x="525" y="3553"/>
                    <a:pt x="517" y="3561"/>
                    <a:pt x="515" y="3561"/>
                  </a:cubicBezTo>
                  <a:cubicBezTo>
                    <a:pt x="514" y="3561"/>
                    <a:pt x="515" y="3558"/>
                    <a:pt x="518" y="3551"/>
                  </a:cubicBezTo>
                  <a:cubicBezTo>
                    <a:pt x="518" y="3542"/>
                    <a:pt x="527" y="3542"/>
                    <a:pt x="536" y="3542"/>
                  </a:cubicBezTo>
                  <a:cubicBezTo>
                    <a:pt x="596" y="3482"/>
                    <a:pt x="733" y="3288"/>
                    <a:pt x="774" y="3288"/>
                  </a:cubicBezTo>
                  <a:close/>
                  <a:moveTo>
                    <a:pt x="412" y="3707"/>
                  </a:moveTo>
                  <a:cubicBezTo>
                    <a:pt x="422" y="3707"/>
                    <a:pt x="444" y="3729"/>
                    <a:pt x="483" y="3783"/>
                  </a:cubicBezTo>
                  <a:cubicBezTo>
                    <a:pt x="492" y="3801"/>
                    <a:pt x="634" y="3980"/>
                    <a:pt x="518" y="3980"/>
                  </a:cubicBezTo>
                  <a:cubicBezTo>
                    <a:pt x="490" y="3980"/>
                    <a:pt x="375" y="3707"/>
                    <a:pt x="412" y="3707"/>
                  </a:cubicBezTo>
                  <a:close/>
                  <a:moveTo>
                    <a:pt x="340" y="4390"/>
                  </a:moveTo>
                  <a:lnTo>
                    <a:pt x="340" y="4390"/>
                  </a:lnTo>
                  <a:cubicBezTo>
                    <a:pt x="357" y="4407"/>
                    <a:pt x="324" y="4452"/>
                    <a:pt x="315" y="4452"/>
                  </a:cubicBezTo>
                  <a:cubicBezTo>
                    <a:pt x="310" y="4452"/>
                    <a:pt x="313" y="4436"/>
                    <a:pt x="340" y="4390"/>
                  </a:cubicBezTo>
                  <a:close/>
                  <a:moveTo>
                    <a:pt x="65187" y="5121"/>
                  </a:moveTo>
                  <a:cubicBezTo>
                    <a:pt x="65205" y="5130"/>
                    <a:pt x="65205" y="5139"/>
                    <a:pt x="65196" y="5139"/>
                  </a:cubicBezTo>
                  <a:cubicBezTo>
                    <a:pt x="65187" y="5139"/>
                    <a:pt x="65187" y="5130"/>
                    <a:pt x="65187" y="5121"/>
                  </a:cubicBezTo>
                  <a:close/>
                  <a:moveTo>
                    <a:pt x="337" y="5085"/>
                  </a:moveTo>
                  <a:cubicBezTo>
                    <a:pt x="353" y="5085"/>
                    <a:pt x="378" y="5097"/>
                    <a:pt x="411" y="5130"/>
                  </a:cubicBezTo>
                  <a:cubicBezTo>
                    <a:pt x="445" y="5170"/>
                    <a:pt x="443" y="5191"/>
                    <a:pt x="406" y="5191"/>
                  </a:cubicBezTo>
                  <a:cubicBezTo>
                    <a:pt x="394" y="5191"/>
                    <a:pt x="378" y="5188"/>
                    <a:pt x="358" y="5184"/>
                  </a:cubicBezTo>
                  <a:cubicBezTo>
                    <a:pt x="305" y="5177"/>
                    <a:pt x="291" y="5085"/>
                    <a:pt x="337" y="5085"/>
                  </a:cubicBezTo>
                  <a:close/>
                  <a:moveTo>
                    <a:pt x="1178" y="5612"/>
                  </a:move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lnTo>
                    <a:pt x="1178" y="5612"/>
                  </a:lnTo>
                  <a:cubicBezTo>
                    <a:pt x="1178" y="5612"/>
                    <a:pt x="1178" y="5612"/>
                    <a:pt x="1178" y="5612"/>
                  </a:cubicBezTo>
                  <a:close/>
                  <a:moveTo>
                    <a:pt x="65609" y="5252"/>
                  </a:moveTo>
                  <a:cubicBezTo>
                    <a:pt x="65636" y="5252"/>
                    <a:pt x="65645" y="5375"/>
                    <a:pt x="65633" y="5621"/>
                  </a:cubicBezTo>
                  <a:cubicBezTo>
                    <a:pt x="65517" y="5550"/>
                    <a:pt x="65499" y="5443"/>
                    <a:pt x="65562" y="5327"/>
                  </a:cubicBezTo>
                  <a:cubicBezTo>
                    <a:pt x="65581" y="5277"/>
                    <a:pt x="65597" y="5252"/>
                    <a:pt x="65609" y="5252"/>
                  </a:cubicBezTo>
                  <a:close/>
                  <a:moveTo>
                    <a:pt x="65214" y="5826"/>
                  </a:moveTo>
                  <a:lnTo>
                    <a:pt x="65214" y="5826"/>
                  </a:lnTo>
                  <a:cubicBezTo>
                    <a:pt x="65214" y="5826"/>
                    <a:pt x="65214" y="5826"/>
                    <a:pt x="65215" y="5827"/>
                  </a:cubicBezTo>
                  <a:lnTo>
                    <a:pt x="65215" y="5827"/>
                  </a:lnTo>
                  <a:cubicBezTo>
                    <a:pt x="65214" y="5826"/>
                    <a:pt x="65214" y="5826"/>
                    <a:pt x="65214" y="5826"/>
                  </a:cubicBezTo>
                  <a:close/>
                  <a:moveTo>
                    <a:pt x="65669" y="5933"/>
                  </a:moveTo>
                  <a:cubicBezTo>
                    <a:pt x="65657" y="5978"/>
                    <a:pt x="65649" y="5993"/>
                    <a:pt x="65645" y="5993"/>
                  </a:cubicBezTo>
                  <a:cubicBezTo>
                    <a:pt x="65637" y="5993"/>
                    <a:pt x="65645" y="5933"/>
                    <a:pt x="65669" y="5933"/>
                  </a:cubicBezTo>
                  <a:close/>
                  <a:moveTo>
                    <a:pt x="553" y="6041"/>
                  </a:moveTo>
                  <a:cubicBezTo>
                    <a:pt x="580" y="6041"/>
                    <a:pt x="633" y="6113"/>
                    <a:pt x="732" y="6326"/>
                  </a:cubicBezTo>
                  <a:cubicBezTo>
                    <a:pt x="679" y="6281"/>
                    <a:pt x="634" y="6237"/>
                    <a:pt x="581" y="6192"/>
                  </a:cubicBezTo>
                  <a:cubicBezTo>
                    <a:pt x="572" y="6245"/>
                    <a:pt x="563" y="6299"/>
                    <a:pt x="554" y="6344"/>
                  </a:cubicBezTo>
                  <a:cubicBezTo>
                    <a:pt x="554" y="6344"/>
                    <a:pt x="497" y="6041"/>
                    <a:pt x="553" y="6041"/>
                  </a:cubicBezTo>
                  <a:close/>
                  <a:moveTo>
                    <a:pt x="65552" y="6334"/>
                  </a:moveTo>
                  <a:cubicBezTo>
                    <a:pt x="65552" y="6334"/>
                    <a:pt x="65552" y="6334"/>
                    <a:pt x="65553" y="6335"/>
                  </a:cubicBezTo>
                  <a:cubicBezTo>
                    <a:pt x="65544" y="6402"/>
                    <a:pt x="65539" y="6424"/>
                    <a:pt x="65537" y="6424"/>
                  </a:cubicBezTo>
                  <a:cubicBezTo>
                    <a:pt x="65533" y="6424"/>
                    <a:pt x="65540" y="6334"/>
                    <a:pt x="65552" y="6334"/>
                  </a:cubicBezTo>
                  <a:close/>
                  <a:moveTo>
                    <a:pt x="358" y="6397"/>
                  </a:moveTo>
                  <a:lnTo>
                    <a:pt x="500" y="6477"/>
                  </a:lnTo>
                  <a:cubicBezTo>
                    <a:pt x="509" y="6611"/>
                    <a:pt x="474" y="6727"/>
                    <a:pt x="384" y="6825"/>
                  </a:cubicBezTo>
                  <a:cubicBezTo>
                    <a:pt x="358" y="6683"/>
                    <a:pt x="349" y="6540"/>
                    <a:pt x="358" y="6397"/>
                  </a:cubicBezTo>
                  <a:close/>
                  <a:moveTo>
                    <a:pt x="674" y="6753"/>
                  </a:moveTo>
                  <a:cubicBezTo>
                    <a:pt x="686" y="6753"/>
                    <a:pt x="699" y="6753"/>
                    <a:pt x="713" y="6754"/>
                  </a:cubicBezTo>
                  <a:lnTo>
                    <a:pt x="713" y="6754"/>
                  </a:lnTo>
                  <a:cubicBezTo>
                    <a:pt x="689" y="6760"/>
                    <a:pt x="714" y="7149"/>
                    <a:pt x="679" y="7298"/>
                  </a:cubicBezTo>
                  <a:lnTo>
                    <a:pt x="679" y="7298"/>
                  </a:lnTo>
                  <a:cubicBezTo>
                    <a:pt x="680" y="7274"/>
                    <a:pt x="139" y="6753"/>
                    <a:pt x="674" y="6753"/>
                  </a:cubicBezTo>
                  <a:close/>
                  <a:moveTo>
                    <a:pt x="762" y="7363"/>
                  </a:moveTo>
                  <a:cubicBezTo>
                    <a:pt x="766" y="7363"/>
                    <a:pt x="768" y="7365"/>
                    <a:pt x="768" y="7369"/>
                  </a:cubicBezTo>
                  <a:lnTo>
                    <a:pt x="750" y="7369"/>
                  </a:lnTo>
                  <a:cubicBezTo>
                    <a:pt x="755" y="7365"/>
                    <a:pt x="759" y="7363"/>
                    <a:pt x="762" y="7363"/>
                  </a:cubicBezTo>
                  <a:close/>
                  <a:moveTo>
                    <a:pt x="420" y="7227"/>
                  </a:moveTo>
                  <a:lnTo>
                    <a:pt x="420" y="7227"/>
                  </a:lnTo>
                  <a:cubicBezTo>
                    <a:pt x="483" y="7298"/>
                    <a:pt x="483" y="7369"/>
                    <a:pt x="438" y="7459"/>
                  </a:cubicBezTo>
                  <a:cubicBezTo>
                    <a:pt x="438" y="7378"/>
                    <a:pt x="429" y="7298"/>
                    <a:pt x="420" y="7227"/>
                  </a:cubicBezTo>
                  <a:close/>
                  <a:moveTo>
                    <a:pt x="492" y="7923"/>
                  </a:moveTo>
                  <a:cubicBezTo>
                    <a:pt x="599" y="7967"/>
                    <a:pt x="625" y="8030"/>
                    <a:pt x="554" y="8137"/>
                  </a:cubicBezTo>
                  <a:cubicBezTo>
                    <a:pt x="525" y="8154"/>
                    <a:pt x="503" y="8162"/>
                    <a:pt x="487" y="8162"/>
                  </a:cubicBezTo>
                  <a:cubicBezTo>
                    <a:pt x="395" y="8162"/>
                    <a:pt x="469" y="7930"/>
                    <a:pt x="492" y="7923"/>
                  </a:cubicBezTo>
                  <a:close/>
                  <a:moveTo>
                    <a:pt x="64884" y="8083"/>
                  </a:moveTo>
                  <a:lnTo>
                    <a:pt x="64884" y="8083"/>
                  </a:lnTo>
                  <a:cubicBezTo>
                    <a:pt x="64900" y="8149"/>
                    <a:pt x="64917" y="8215"/>
                    <a:pt x="64933" y="8225"/>
                  </a:cubicBezTo>
                  <a:lnTo>
                    <a:pt x="64933" y="8225"/>
                  </a:lnTo>
                  <a:cubicBezTo>
                    <a:pt x="64875" y="8206"/>
                    <a:pt x="64875" y="8153"/>
                    <a:pt x="64884" y="8083"/>
                  </a:cubicBezTo>
                  <a:close/>
                  <a:moveTo>
                    <a:pt x="706" y="8128"/>
                  </a:moveTo>
                  <a:lnTo>
                    <a:pt x="706" y="8128"/>
                  </a:lnTo>
                  <a:cubicBezTo>
                    <a:pt x="768" y="8155"/>
                    <a:pt x="777" y="8190"/>
                    <a:pt x="741" y="8244"/>
                  </a:cubicBezTo>
                  <a:cubicBezTo>
                    <a:pt x="670" y="8217"/>
                    <a:pt x="661" y="8181"/>
                    <a:pt x="706" y="8128"/>
                  </a:cubicBezTo>
                  <a:close/>
                  <a:moveTo>
                    <a:pt x="65009" y="8128"/>
                  </a:moveTo>
                  <a:cubicBezTo>
                    <a:pt x="65053" y="8163"/>
                    <a:pt x="65356" y="8217"/>
                    <a:pt x="65374" y="8253"/>
                  </a:cubicBezTo>
                  <a:cubicBezTo>
                    <a:pt x="65428" y="8395"/>
                    <a:pt x="65160" y="8342"/>
                    <a:pt x="65133" y="8369"/>
                  </a:cubicBezTo>
                  <a:cubicBezTo>
                    <a:pt x="65089" y="8288"/>
                    <a:pt x="65053" y="8208"/>
                    <a:pt x="65009" y="8128"/>
                  </a:cubicBezTo>
                  <a:close/>
                  <a:moveTo>
                    <a:pt x="680" y="8325"/>
                  </a:moveTo>
                  <a:cubicBezTo>
                    <a:pt x="717" y="8325"/>
                    <a:pt x="749" y="8337"/>
                    <a:pt x="768" y="8378"/>
                  </a:cubicBezTo>
                  <a:cubicBezTo>
                    <a:pt x="741" y="8422"/>
                    <a:pt x="723" y="8467"/>
                    <a:pt x="697" y="8502"/>
                  </a:cubicBezTo>
                  <a:cubicBezTo>
                    <a:pt x="643" y="8529"/>
                    <a:pt x="581" y="8547"/>
                    <a:pt x="527" y="8565"/>
                  </a:cubicBezTo>
                  <a:cubicBezTo>
                    <a:pt x="563" y="8538"/>
                    <a:pt x="599" y="8502"/>
                    <a:pt x="616" y="8458"/>
                  </a:cubicBezTo>
                  <a:cubicBezTo>
                    <a:pt x="563" y="8431"/>
                    <a:pt x="518" y="8395"/>
                    <a:pt x="483" y="8351"/>
                  </a:cubicBezTo>
                  <a:lnTo>
                    <a:pt x="483" y="8351"/>
                  </a:lnTo>
                  <a:cubicBezTo>
                    <a:pt x="489" y="8354"/>
                    <a:pt x="498" y="8355"/>
                    <a:pt x="507" y="8355"/>
                  </a:cubicBezTo>
                  <a:cubicBezTo>
                    <a:pt x="552" y="8355"/>
                    <a:pt x="621" y="8325"/>
                    <a:pt x="680" y="8325"/>
                  </a:cubicBezTo>
                  <a:close/>
                  <a:moveTo>
                    <a:pt x="715" y="8654"/>
                  </a:moveTo>
                  <a:lnTo>
                    <a:pt x="715" y="8654"/>
                  </a:lnTo>
                  <a:cubicBezTo>
                    <a:pt x="688" y="8699"/>
                    <a:pt x="661" y="8743"/>
                    <a:pt x="625" y="8788"/>
                  </a:cubicBezTo>
                  <a:cubicBezTo>
                    <a:pt x="563" y="8690"/>
                    <a:pt x="634" y="8699"/>
                    <a:pt x="715" y="8654"/>
                  </a:cubicBezTo>
                  <a:close/>
                  <a:moveTo>
                    <a:pt x="265" y="8546"/>
                  </a:moveTo>
                  <a:cubicBezTo>
                    <a:pt x="425" y="8546"/>
                    <a:pt x="402" y="8819"/>
                    <a:pt x="271" y="8819"/>
                  </a:cubicBezTo>
                  <a:cubicBezTo>
                    <a:pt x="262" y="8819"/>
                    <a:pt x="252" y="8818"/>
                    <a:pt x="242" y="8815"/>
                  </a:cubicBezTo>
                  <a:cubicBezTo>
                    <a:pt x="251" y="8743"/>
                    <a:pt x="349" y="8734"/>
                    <a:pt x="349" y="8681"/>
                  </a:cubicBezTo>
                  <a:lnTo>
                    <a:pt x="349" y="8681"/>
                  </a:lnTo>
                  <a:cubicBezTo>
                    <a:pt x="349" y="8681"/>
                    <a:pt x="349" y="8681"/>
                    <a:pt x="348" y="8681"/>
                  </a:cubicBezTo>
                  <a:cubicBezTo>
                    <a:pt x="341" y="8681"/>
                    <a:pt x="216" y="8547"/>
                    <a:pt x="251" y="8547"/>
                  </a:cubicBezTo>
                  <a:cubicBezTo>
                    <a:pt x="256" y="8547"/>
                    <a:pt x="260" y="8546"/>
                    <a:pt x="265" y="8546"/>
                  </a:cubicBezTo>
                  <a:close/>
                  <a:moveTo>
                    <a:pt x="581" y="9002"/>
                  </a:moveTo>
                  <a:cubicBezTo>
                    <a:pt x="581" y="9002"/>
                    <a:pt x="590" y="9011"/>
                    <a:pt x="590" y="9011"/>
                  </a:cubicBezTo>
                  <a:cubicBezTo>
                    <a:pt x="581" y="9011"/>
                    <a:pt x="581" y="9002"/>
                    <a:pt x="581" y="9002"/>
                  </a:cubicBezTo>
                  <a:close/>
                  <a:moveTo>
                    <a:pt x="590" y="9011"/>
                  </a:moveTo>
                  <a:cubicBezTo>
                    <a:pt x="593" y="9014"/>
                    <a:pt x="598" y="9019"/>
                    <a:pt x="604" y="9023"/>
                  </a:cubicBezTo>
                  <a:lnTo>
                    <a:pt x="604" y="9023"/>
                  </a:lnTo>
                  <a:cubicBezTo>
                    <a:pt x="602" y="9022"/>
                    <a:pt x="601" y="9021"/>
                    <a:pt x="599" y="9020"/>
                  </a:cubicBezTo>
                  <a:cubicBezTo>
                    <a:pt x="591" y="9012"/>
                    <a:pt x="590" y="9011"/>
                    <a:pt x="590" y="9011"/>
                  </a:cubicBezTo>
                  <a:close/>
                  <a:moveTo>
                    <a:pt x="956" y="9404"/>
                  </a:moveTo>
                  <a:cubicBezTo>
                    <a:pt x="976" y="9404"/>
                    <a:pt x="994" y="9433"/>
                    <a:pt x="1009" y="9493"/>
                  </a:cubicBezTo>
                  <a:cubicBezTo>
                    <a:pt x="990" y="9527"/>
                    <a:pt x="973" y="9543"/>
                    <a:pt x="957" y="9543"/>
                  </a:cubicBezTo>
                  <a:cubicBezTo>
                    <a:pt x="936" y="9543"/>
                    <a:pt x="917" y="9513"/>
                    <a:pt x="902" y="9457"/>
                  </a:cubicBezTo>
                  <a:cubicBezTo>
                    <a:pt x="922" y="9422"/>
                    <a:pt x="939" y="9404"/>
                    <a:pt x="956" y="9404"/>
                  </a:cubicBezTo>
                  <a:close/>
                  <a:moveTo>
                    <a:pt x="379" y="9460"/>
                  </a:moveTo>
                  <a:cubicBezTo>
                    <a:pt x="395" y="9460"/>
                    <a:pt x="414" y="9465"/>
                    <a:pt x="438" y="9475"/>
                  </a:cubicBezTo>
                  <a:cubicBezTo>
                    <a:pt x="483" y="9537"/>
                    <a:pt x="447" y="9582"/>
                    <a:pt x="322" y="9600"/>
                  </a:cubicBezTo>
                  <a:cubicBezTo>
                    <a:pt x="308" y="9542"/>
                    <a:pt x="311" y="9460"/>
                    <a:pt x="379" y="9460"/>
                  </a:cubicBezTo>
                  <a:close/>
                  <a:moveTo>
                    <a:pt x="65453" y="9843"/>
                  </a:moveTo>
                  <a:cubicBezTo>
                    <a:pt x="65468" y="9843"/>
                    <a:pt x="65486" y="9863"/>
                    <a:pt x="65508" y="9903"/>
                  </a:cubicBezTo>
                  <a:cubicBezTo>
                    <a:pt x="65499" y="9939"/>
                    <a:pt x="65488" y="9957"/>
                    <a:pt x="65474" y="9957"/>
                  </a:cubicBezTo>
                  <a:cubicBezTo>
                    <a:pt x="65459" y="9957"/>
                    <a:pt x="65441" y="9939"/>
                    <a:pt x="65419" y="9903"/>
                  </a:cubicBezTo>
                  <a:cubicBezTo>
                    <a:pt x="65428" y="9863"/>
                    <a:pt x="65439" y="9843"/>
                    <a:pt x="65453" y="9843"/>
                  </a:cubicBezTo>
                  <a:close/>
                  <a:moveTo>
                    <a:pt x="65664" y="10007"/>
                  </a:moveTo>
                  <a:cubicBezTo>
                    <a:pt x="65691" y="10007"/>
                    <a:pt x="65676" y="10039"/>
                    <a:pt x="65615" y="10099"/>
                  </a:cubicBezTo>
                  <a:cubicBezTo>
                    <a:pt x="65584" y="10110"/>
                    <a:pt x="65562" y="10115"/>
                    <a:pt x="65548" y="10115"/>
                  </a:cubicBezTo>
                  <a:cubicBezTo>
                    <a:pt x="65516" y="10115"/>
                    <a:pt x="65534" y="10085"/>
                    <a:pt x="65597" y="10028"/>
                  </a:cubicBezTo>
                  <a:cubicBezTo>
                    <a:pt x="65629" y="10014"/>
                    <a:pt x="65651" y="10007"/>
                    <a:pt x="65664" y="10007"/>
                  </a:cubicBezTo>
                  <a:close/>
                  <a:moveTo>
                    <a:pt x="697" y="10260"/>
                  </a:moveTo>
                  <a:cubicBezTo>
                    <a:pt x="692" y="10264"/>
                    <a:pt x="690" y="10267"/>
                    <a:pt x="689" y="10267"/>
                  </a:cubicBezTo>
                  <a:cubicBezTo>
                    <a:pt x="688" y="10267"/>
                    <a:pt x="688" y="10264"/>
                    <a:pt x="688" y="10260"/>
                  </a:cubicBezTo>
                  <a:close/>
                  <a:moveTo>
                    <a:pt x="536" y="10180"/>
                  </a:moveTo>
                  <a:cubicBezTo>
                    <a:pt x="550" y="10180"/>
                    <a:pt x="567" y="10206"/>
                    <a:pt x="590" y="10260"/>
                  </a:cubicBezTo>
                  <a:cubicBezTo>
                    <a:pt x="585" y="10318"/>
                    <a:pt x="576" y="10347"/>
                    <a:pt x="563" y="10347"/>
                  </a:cubicBezTo>
                  <a:cubicBezTo>
                    <a:pt x="550" y="10347"/>
                    <a:pt x="532" y="10318"/>
                    <a:pt x="509" y="10260"/>
                  </a:cubicBezTo>
                  <a:cubicBezTo>
                    <a:pt x="514" y="10206"/>
                    <a:pt x="523" y="10180"/>
                    <a:pt x="536" y="10180"/>
                  </a:cubicBezTo>
                  <a:close/>
                  <a:moveTo>
                    <a:pt x="332" y="10418"/>
                  </a:moveTo>
                  <a:cubicBezTo>
                    <a:pt x="342" y="10418"/>
                    <a:pt x="358" y="10447"/>
                    <a:pt x="367" y="10474"/>
                  </a:cubicBezTo>
                  <a:cubicBezTo>
                    <a:pt x="374" y="10463"/>
                    <a:pt x="380" y="10456"/>
                    <a:pt x="383" y="10456"/>
                  </a:cubicBezTo>
                  <a:lnTo>
                    <a:pt x="383" y="10456"/>
                  </a:lnTo>
                  <a:cubicBezTo>
                    <a:pt x="387" y="10456"/>
                    <a:pt x="386" y="10469"/>
                    <a:pt x="376" y="10501"/>
                  </a:cubicBezTo>
                  <a:cubicBezTo>
                    <a:pt x="376" y="10492"/>
                    <a:pt x="376" y="10483"/>
                    <a:pt x="367" y="10474"/>
                  </a:cubicBezTo>
                  <a:cubicBezTo>
                    <a:pt x="358" y="10483"/>
                    <a:pt x="349" y="10510"/>
                    <a:pt x="331" y="10536"/>
                  </a:cubicBezTo>
                  <a:cubicBezTo>
                    <a:pt x="318" y="10447"/>
                    <a:pt x="322" y="10418"/>
                    <a:pt x="332" y="10418"/>
                  </a:cubicBezTo>
                  <a:close/>
                  <a:moveTo>
                    <a:pt x="1095" y="10405"/>
                  </a:moveTo>
                  <a:cubicBezTo>
                    <a:pt x="1054" y="10538"/>
                    <a:pt x="1033" y="10587"/>
                    <a:pt x="1023" y="10587"/>
                  </a:cubicBezTo>
                  <a:cubicBezTo>
                    <a:pt x="1013" y="10587"/>
                    <a:pt x="1014" y="10546"/>
                    <a:pt x="1018" y="10492"/>
                  </a:cubicBezTo>
                  <a:cubicBezTo>
                    <a:pt x="1054" y="10456"/>
                    <a:pt x="1085" y="10425"/>
                    <a:pt x="1095" y="10405"/>
                  </a:cubicBezTo>
                  <a:close/>
                  <a:moveTo>
                    <a:pt x="615" y="10426"/>
                  </a:moveTo>
                  <a:cubicBezTo>
                    <a:pt x="658" y="10426"/>
                    <a:pt x="679" y="10472"/>
                    <a:pt x="679" y="10554"/>
                  </a:cubicBezTo>
                  <a:cubicBezTo>
                    <a:pt x="679" y="10597"/>
                    <a:pt x="673" y="10613"/>
                    <a:pt x="665" y="10613"/>
                  </a:cubicBezTo>
                  <a:cubicBezTo>
                    <a:pt x="637" y="10613"/>
                    <a:pt x="579" y="10445"/>
                    <a:pt x="572" y="10438"/>
                  </a:cubicBezTo>
                  <a:cubicBezTo>
                    <a:pt x="588" y="10430"/>
                    <a:pt x="602" y="10426"/>
                    <a:pt x="615" y="10426"/>
                  </a:cubicBezTo>
                  <a:close/>
                  <a:moveTo>
                    <a:pt x="786" y="10073"/>
                  </a:moveTo>
                  <a:lnTo>
                    <a:pt x="786" y="10073"/>
                  </a:lnTo>
                  <a:cubicBezTo>
                    <a:pt x="789" y="10123"/>
                    <a:pt x="833" y="10138"/>
                    <a:pt x="890" y="10138"/>
                  </a:cubicBezTo>
                  <a:cubicBezTo>
                    <a:pt x="971" y="10138"/>
                    <a:pt x="1079" y="10106"/>
                    <a:pt x="1127" y="10106"/>
                  </a:cubicBezTo>
                  <a:cubicBezTo>
                    <a:pt x="1133" y="10106"/>
                    <a:pt x="1139" y="10107"/>
                    <a:pt x="1143" y="10108"/>
                  </a:cubicBezTo>
                  <a:lnTo>
                    <a:pt x="1143" y="10108"/>
                  </a:lnTo>
                  <a:cubicBezTo>
                    <a:pt x="1143" y="10108"/>
                    <a:pt x="1142" y="10108"/>
                    <a:pt x="1142" y="10108"/>
                  </a:cubicBezTo>
                  <a:cubicBezTo>
                    <a:pt x="1114" y="10108"/>
                    <a:pt x="998" y="10679"/>
                    <a:pt x="777" y="10679"/>
                  </a:cubicBezTo>
                  <a:cubicBezTo>
                    <a:pt x="652" y="10679"/>
                    <a:pt x="848" y="10331"/>
                    <a:pt x="848" y="10313"/>
                  </a:cubicBezTo>
                  <a:cubicBezTo>
                    <a:pt x="616" y="10135"/>
                    <a:pt x="795" y="10206"/>
                    <a:pt x="786" y="10073"/>
                  </a:cubicBezTo>
                  <a:close/>
                  <a:moveTo>
                    <a:pt x="1285" y="10492"/>
                  </a:moveTo>
                  <a:lnTo>
                    <a:pt x="1285" y="10492"/>
                  </a:lnTo>
                  <a:cubicBezTo>
                    <a:pt x="1496" y="10601"/>
                    <a:pt x="1048" y="10838"/>
                    <a:pt x="864" y="10838"/>
                  </a:cubicBezTo>
                  <a:cubicBezTo>
                    <a:pt x="838" y="10838"/>
                    <a:pt x="816" y="10833"/>
                    <a:pt x="804" y="10822"/>
                  </a:cubicBezTo>
                  <a:cubicBezTo>
                    <a:pt x="759" y="10777"/>
                    <a:pt x="1285" y="10492"/>
                    <a:pt x="1285" y="10492"/>
                  </a:cubicBezTo>
                  <a:close/>
                  <a:moveTo>
                    <a:pt x="65565" y="10728"/>
                  </a:moveTo>
                  <a:lnTo>
                    <a:pt x="65565" y="10728"/>
                  </a:lnTo>
                  <a:cubicBezTo>
                    <a:pt x="65591" y="10728"/>
                    <a:pt x="65757" y="10893"/>
                    <a:pt x="65704" y="10893"/>
                  </a:cubicBezTo>
                  <a:cubicBezTo>
                    <a:pt x="65669" y="10867"/>
                    <a:pt x="65642" y="10831"/>
                    <a:pt x="65606" y="10804"/>
                  </a:cubicBezTo>
                  <a:cubicBezTo>
                    <a:pt x="65564" y="10748"/>
                    <a:pt x="65556" y="10728"/>
                    <a:pt x="65565" y="10728"/>
                  </a:cubicBezTo>
                  <a:close/>
                  <a:moveTo>
                    <a:pt x="866" y="11009"/>
                  </a:moveTo>
                  <a:cubicBezTo>
                    <a:pt x="848" y="11045"/>
                    <a:pt x="831" y="11090"/>
                    <a:pt x="804" y="11152"/>
                  </a:cubicBezTo>
                  <a:cubicBezTo>
                    <a:pt x="688" y="11054"/>
                    <a:pt x="768" y="11018"/>
                    <a:pt x="866" y="11009"/>
                  </a:cubicBezTo>
                  <a:close/>
                  <a:moveTo>
                    <a:pt x="65586" y="10956"/>
                  </a:moveTo>
                  <a:cubicBezTo>
                    <a:pt x="65803" y="10956"/>
                    <a:pt x="65602" y="11309"/>
                    <a:pt x="65499" y="11309"/>
                  </a:cubicBezTo>
                  <a:cubicBezTo>
                    <a:pt x="65468" y="11309"/>
                    <a:pt x="65446" y="11278"/>
                    <a:pt x="65446" y="11197"/>
                  </a:cubicBezTo>
                  <a:cubicBezTo>
                    <a:pt x="65446" y="11197"/>
                    <a:pt x="65704" y="10956"/>
                    <a:pt x="65579" y="10956"/>
                  </a:cubicBezTo>
                  <a:cubicBezTo>
                    <a:pt x="65582" y="10956"/>
                    <a:pt x="65584" y="10956"/>
                    <a:pt x="65586" y="10956"/>
                  </a:cubicBezTo>
                  <a:close/>
                  <a:moveTo>
                    <a:pt x="514" y="11087"/>
                  </a:moveTo>
                  <a:cubicBezTo>
                    <a:pt x="590" y="11087"/>
                    <a:pt x="667" y="11139"/>
                    <a:pt x="643" y="11232"/>
                  </a:cubicBezTo>
                  <a:cubicBezTo>
                    <a:pt x="581" y="11277"/>
                    <a:pt x="527" y="11321"/>
                    <a:pt x="474" y="11366"/>
                  </a:cubicBezTo>
                  <a:cubicBezTo>
                    <a:pt x="460" y="11339"/>
                    <a:pt x="499" y="11165"/>
                    <a:pt x="454" y="11165"/>
                  </a:cubicBezTo>
                  <a:cubicBezTo>
                    <a:pt x="440" y="11165"/>
                    <a:pt x="418" y="11181"/>
                    <a:pt x="384" y="11223"/>
                  </a:cubicBezTo>
                  <a:cubicBezTo>
                    <a:pt x="376" y="11130"/>
                    <a:pt x="444" y="11087"/>
                    <a:pt x="514" y="11087"/>
                  </a:cubicBezTo>
                  <a:close/>
                  <a:moveTo>
                    <a:pt x="65457" y="11478"/>
                  </a:moveTo>
                  <a:cubicBezTo>
                    <a:pt x="65472" y="11478"/>
                    <a:pt x="65491" y="11479"/>
                    <a:pt x="65517" y="11482"/>
                  </a:cubicBezTo>
                  <a:cubicBezTo>
                    <a:pt x="65571" y="11500"/>
                    <a:pt x="65624" y="11509"/>
                    <a:pt x="65678" y="11518"/>
                  </a:cubicBezTo>
                  <a:cubicBezTo>
                    <a:pt x="65702" y="11551"/>
                    <a:pt x="65685" y="11564"/>
                    <a:pt x="65649" y="11564"/>
                  </a:cubicBezTo>
                  <a:cubicBezTo>
                    <a:pt x="65556" y="11564"/>
                    <a:pt x="65339" y="11478"/>
                    <a:pt x="65457" y="11478"/>
                  </a:cubicBezTo>
                  <a:close/>
                  <a:moveTo>
                    <a:pt x="653" y="11544"/>
                  </a:moveTo>
                  <a:cubicBezTo>
                    <a:pt x="668" y="11544"/>
                    <a:pt x="679" y="11571"/>
                    <a:pt x="679" y="11643"/>
                  </a:cubicBezTo>
                  <a:cubicBezTo>
                    <a:pt x="661" y="11678"/>
                    <a:pt x="643" y="11714"/>
                    <a:pt x="625" y="11759"/>
                  </a:cubicBezTo>
                  <a:cubicBezTo>
                    <a:pt x="614" y="11765"/>
                    <a:pt x="606" y="11767"/>
                    <a:pt x="598" y="11767"/>
                  </a:cubicBezTo>
                  <a:cubicBezTo>
                    <a:pt x="534" y="11767"/>
                    <a:pt x="610" y="11544"/>
                    <a:pt x="653" y="11544"/>
                  </a:cubicBezTo>
                  <a:close/>
                  <a:moveTo>
                    <a:pt x="1101" y="11437"/>
                  </a:moveTo>
                  <a:cubicBezTo>
                    <a:pt x="1129" y="11437"/>
                    <a:pt x="1145" y="11459"/>
                    <a:pt x="1135" y="11513"/>
                  </a:cubicBezTo>
                  <a:lnTo>
                    <a:pt x="1135" y="11513"/>
                  </a:lnTo>
                  <a:cubicBezTo>
                    <a:pt x="1135" y="11511"/>
                    <a:pt x="1134" y="11510"/>
                    <a:pt x="1133" y="11510"/>
                  </a:cubicBezTo>
                  <a:cubicBezTo>
                    <a:pt x="1112" y="11510"/>
                    <a:pt x="898" y="11803"/>
                    <a:pt x="884" y="11803"/>
                  </a:cubicBezTo>
                  <a:cubicBezTo>
                    <a:pt x="884" y="11803"/>
                    <a:pt x="884" y="11803"/>
                    <a:pt x="884" y="11803"/>
                  </a:cubicBezTo>
                  <a:cubicBezTo>
                    <a:pt x="709" y="11740"/>
                    <a:pt x="994" y="11437"/>
                    <a:pt x="1101" y="11437"/>
                  </a:cubicBezTo>
                  <a:close/>
                  <a:moveTo>
                    <a:pt x="64884" y="12089"/>
                  </a:moveTo>
                  <a:lnTo>
                    <a:pt x="64884" y="12089"/>
                  </a:lnTo>
                  <a:cubicBezTo>
                    <a:pt x="64937" y="12124"/>
                    <a:pt x="64946" y="12267"/>
                    <a:pt x="65026" y="12267"/>
                  </a:cubicBezTo>
                  <a:cubicBezTo>
                    <a:pt x="64910" y="12267"/>
                    <a:pt x="64875" y="12187"/>
                    <a:pt x="64884" y="12089"/>
                  </a:cubicBezTo>
                  <a:close/>
                  <a:moveTo>
                    <a:pt x="639" y="12099"/>
                  </a:moveTo>
                  <a:cubicBezTo>
                    <a:pt x="685" y="12099"/>
                    <a:pt x="732" y="12143"/>
                    <a:pt x="732" y="12169"/>
                  </a:cubicBezTo>
                  <a:cubicBezTo>
                    <a:pt x="716" y="12259"/>
                    <a:pt x="670" y="12304"/>
                    <a:pt x="586" y="12304"/>
                  </a:cubicBezTo>
                  <a:cubicBezTo>
                    <a:pt x="579" y="12304"/>
                    <a:pt x="571" y="12304"/>
                    <a:pt x="563" y="12303"/>
                  </a:cubicBezTo>
                  <a:cubicBezTo>
                    <a:pt x="549" y="12145"/>
                    <a:pt x="593" y="12099"/>
                    <a:pt x="639" y="12099"/>
                  </a:cubicBezTo>
                  <a:close/>
                  <a:moveTo>
                    <a:pt x="1232" y="12606"/>
                  </a:moveTo>
                  <a:lnTo>
                    <a:pt x="1232" y="12606"/>
                  </a:lnTo>
                  <a:cubicBezTo>
                    <a:pt x="1232" y="12608"/>
                    <a:pt x="1232" y="12610"/>
                    <a:pt x="1233" y="12612"/>
                  </a:cubicBezTo>
                  <a:lnTo>
                    <a:pt x="1233" y="12612"/>
                  </a:lnTo>
                  <a:cubicBezTo>
                    <a:pt x="1232" y="12610"/>
                    <a:pt x="1232" y="12608"/>
                    <a:pt x="1232" y="12606"/>
                  </a:cubicBezTo>
                  <a:close/>
                  <a:moveTo>
                    <a:pt x="581" y="12392"/>
                  </a:moveTo>
                  <a:lnTo>
                    <a:pt x="581" y="12392"/>
                  </a:lnTo>
                  <a:cubicBezTo>
                    <a:pt x="607" y="12428"/>
                    <a:pt x="625" y="12463"/>
                    <a:pt x="652" y="12499"/>
                  </a:cubicBezTo>
                  <a:lnTo>
                    <a:pt x="590" y="12660"/>
                  </a:lnTo>
                  <a:cubicBezTo>
                    <a:pt x="474" y="12553"/>
                    <a:pt x="474" y="12463"/>
                    <a:pt x="581" y="12392"/>
                  </a:cubicBezTo>
                  <a:close/>
                  <a:moveTo>
                    <a:pt x="1036" y="12704"/>
                  </a:moveTo>
                  <a:cubicBezTo>
                    <a:pt x="1036" y="12704"/>
                    <a:pt x="1036" y="12713"/>
                    <a:pt x="1027" y="12713"/>
                  </a:cubicBezTo>
                  <a:cubicBezTo>
                    <a:pt x="1027" y="12713"/>
                    <a:pt x="1027" y="12704"/>
                    <a:pt x="1036" y="12704"/>
                  </a:cubicBezTo>
                  <a:close/>
                  <a:moveTo>
                    <a:pt x="65308" y="12365"/>
                  </a:moveTo>
                  <a:cubicBezTo>
                    <a:pt x="65309" y="12365"/>
                    <a:pt x="65310" y="12365"/>
                    <a:pt x="65312" y="12365"/>
                  </a:cubicBezTo>
                  <a:cubicBezTo>
                    <a:pt x="65575" y="12382"/>
                    <a:pt x="65459" y="12779"/>
                    <a:pt x="65339" y="12779"/>
                  </a:cubicBezTo>
                  <a:cubicBezTo>
                    <a:pt x="65333" y="12779"/>
                    <a:pt x="65327" y="12778"/>
                    <a:pt x="65321" y="12776"/>
                  </a:cubicBezTo>
                  <a:cubicBezTo>
                    <a:pt x="65312" y="12731"/>
                    <a:pt x="65312" y="12686"/>
                    <a:pt x="65312" y="12642"/>
                  </a:cubicBezTo>
                  <a:cubicBezTo>
                    <a:pt x="65321" y="12624"/>
                    <a:pt x="65226" y="12365"/>
                    <a:pt x="65308" y="12365"/>
                  </a:cubicBezTo>
                  <a:close/>
                  <a:moveTo>
                    <a:pt x="64732" y="13570"/>
                  </a:moveTo>
                  <a:lnTo>
                    <a:pt x="64732" y="13570"/>
                  </a:lnTo>
                  <a:cubicBezTo>
                    <a:pt x="64848" y="13632"/>
                    <a:pt x="64857" y="13694"/>
                    <a:pt x="64741" y="13766"/>
                  </a:cubicBezTo>
                  <a:cubicBezTo>
                    <a:pt x="64616" y="13703"/>
                    <a:pt x="64616" y="13641"/>
                    <a:pt x="64732" y="13570"/>
                  </a:cubicBezTo>
                  <a:close/>
                  <a:moveTo>
                    <a:pt x="65472" y="13775"/>
                  </a:moveTo>
                  <a:cubicBezTo>
                    <a:pt x="65551" y="13775"/>
                    <a:pt x="65311" y="14052"/>
                    <a:pt x="65243" y="14052"/>
                  </a:cubicBezTo>
                  <a:cubicBezTo>
                    <a:pt x="65242" y="14052"/>
                    <a:pt x="65241" y="14051"/>
                    <a:pt x="65240" y="14051"/>
                  </a:cubicBezTo>
                  <a:cubicBezTo>
                    <a:pt x="65125" y="14025"/>
                    <a:pt x="65437" y="13775"/>
                    <a:pt x="65472" y="13775"/>
                  </a:cubicBezTo>
                  <a:close/>
                  <a:moveTo>
                    <a:pt x="65310" y="14142"/>
                  </a:moveTo>
                  <a:cubicBezTo>
                    <a:pt x="65375" y="14142"/>
                    <a:pt x="65446" y="14444"/>
                    <a:pt x="65339" y="14444"/>
                  </a:cubicBezTo>
                  <a:cubicBezTo>
                    <a:pt x="65249" y="14390"/>
                    <a:pt x="65232" y="14310"/>
                    <a:pt x="65267" y="14203"/>
                  </a:cubicBezTo>
                  <a:cubicBezTo>
                    <a:pt x="65279" y="14160"/>
                    <a:pt x="65294" y="14142"/>
                    <a:pt x="65310" y="14142"/>
                  </a:cubicBezTo>
                  <a:close/>
                  <a:moveTo>
                    <a:pt x="866" y="14497"/>
                  </a:moveTo>
                  <a:cubicBezTo>
                    <a:pt x="866" y="14502"/>
                    <a:pt x="866" y="14506"/>
                    <a:pt x="866" y="14509"/>
                  </a:cubicBezTo>
                  <a:lnTo>
                    <a:pt x="866" y="14509"/>
                  </a:lnTo>
                  <a:cubicBezTo>
                    <a:pt x="866" y="14505"/>
                    <a:pt x="866" y="14501"/>
                    <a:pt x="866" y="14497"/>
                  </a:cubicBezTo>
                  <a:close/>
                  <a:moveTo>
                    <a:pt x="65598" y="14442"/>
                  </a:moveTo>
                  <a:cubicBezTo>
                    <a:pt x="65689" y="14442"/>
                    <a:pt x="65690" y="14468"/>
                    <a:pt x="65588" y="14515"/>
                  </a:cubicBezTo>
                  <a:cubicBezTo>
                    <a:pt x="65446" y="14515"/>
                    <a:pt x="65437" y="14488"/>
                    <a:pt x="65553" y="14444"/>
                  </a:cubicBezTo>
                  <a:cubicBezTo>
                    <a:pt x="65570" y="14443"/>
                    <a:pt x="65585" y="14442"/>
                    <a:pt x="65598" y="14442"/>
                  </a:cubicBezTo>
                  <a:close/>
                  <a:moveTo>
                    <a:pt x="64649" y="14850"/>
                  </a:moveTo>
                  <a:cubicBezTo>
                    <a:pt x="64651" y="14850"/>
                    <a:pt x="64649" y="14854"/>
                    <a:pt x="64643" y="14854"/>
                  </a:cubicBezTo>
                  <a:cubicBezTo>
                    <a:pt x="64646" y="14851"/>
                    <a:pt x="64648" y="14850"/>
                    <a:pt x="64649" y="14850"/>
                  </a:cubicBezTo>
                  <a:close/>
                  <a:moveTo>
                    <a:pt x="65344" y="14566"/>
                  </a:moveTo>
                  <a:cubicBezTo>
                    <a:pt x="65397" y="14566"/>
                    <a:pt x="65475" y="14612"/>
                    <a:pt x="65571" y="14720"/>
                  </a:cubicBezTo>
                  <a:cubicBezTo>
                    <a:pt x="65567" y="14720"/>
                    <a:pt x="65562" y="14720"/>
                    <a:pt x="65558" y="14720"/>
                  </a:cubicBezTo>
                  <a:cubicBezTo>
                    <a:pt x="65466" y="14720"/>
                    <a:pt x="65266" y="14801"/>
                    <a:pt x="65375" y="14801"/>
                  </a:cubicBezTo>
                  <a:cubicBezTo>
                    <a:pt x="65380" y="14801"/>
                    <a:pt x="65386" y="14801"/>
                    <a:pt x="65392" y="14801"/>
                  </a:cubicBezTo>
                  <a:lnTo>
                    <a:pt x="65392" y="14801"/>
                  </a:lnTo>
                  <a:cubicBezTo>
                    <a:pt x="65374" y="14836"/>
                    <a:pt x="65348" y="14872"/>
                    <a:pt x="65321" y="14908"/>
                  </a:cubicBezTo>
                  <a:cubicBezTo>
                    <a:pt x="65229" y="14713"/>
                    <a:pt x="65248" y="14566"/>
                    <a:pt x="65344" y="14566"/>
                  </a:cubicBezTo>
                  <a:close/>
                  <a:moveTo>
                    <a:pt x="1312" y="15354"/>
                  </a:moveTo>
                  <a:cubicBezTo>
                    <a:pt x="1312" y="15354"/>
                    <a:pt x="1312" y="15354"/>
                    <a:pt x="1312" y="15354"/>
                  </a:cubicBezTo>
                  <a:lnTo>
                    <a:pt x="1312" y="15354"/>
                  </a:lnTo>
                  <a:cubicBezTo>
                    <a:pt x="1312" y="15354"/>
                    <a:pt x="1312" y="15354"/>
                    <a:pt x="1312" y="15354"/>
                  </a:cubicBezTo>
                  <a:close/>
                  <a:moveTo>
                    <a:pt x="797" y="18243"/>
                  </a:moveTo>
                  <a:cubicBezTo>
                    <a:pt x="840" y="18243"/>
                    <a:pt x="882" y="18273"/>
                    <a:pt x="920" y="18333"/>
                  </a:cubicBezTo>
                  <a:cubicBezTo>
                    <a:pt x="1038" y="18377"/>
                    <a:pt x="973" y="18410"/>
                    <a:pt x="885" y="18410"/>
                  </a:cubicBezTo>
                  <a:cubicBezTo>
                    <a:pt x="794" y="18410"/>
                    <a:pt x="678" y="18375"/>
                    <a:pt x="715" y="18280"/>
                  </a:cubicBezTo>
                  <a:cubicBezTo>
                    <a:pt x="742" y="18256"/>
                    <a:pt x="770" y="18243"/>
                    <a:pt x="797" y="18243"/>
                  </a:cubicBezTo>
                  <a:close/>
                  <a:moveTo>
                    <a:pt x="65547" y="18126"/>
                  </a:moveTo>
                  <a:cubicBezTo>
                    <a:pt x="65647" y="18126"/>
                    <a:pt x="65629" y="18610"/>
                    <a:pt x="65625" y="18610"/>
                  </a:cubicBezTo>
                  <a:cubicBezTo>
                    <a:pt x="65624" y="18610"/>
                    <a:pt x="65624" y="18605"/>
                    <a:pt x="65624" y="18592"/>
                  </a:cubicBezTo>
                  <a:cubicBezTo>
                    <a:pt x="65535" y="18521"/>
                    <a:pt x="65446" y="18467"/>
                    <a:pt x="65339" y="18432"/>
                  </a:cubicBezTo>
                  <a:cubicBezTo>
                    <a:pt x="65339" y="18414"/>
                    <a:pt x="65517" y="18137"/>
                    <a:pt x="65535" y="18128"/>
                  </a:cubicBezTo>
                  <a:cubicBezTo>
                    <a:pt x="65539" y="18127"/>
                    <a:pt x="65543" y="18126"/>
                    <a:pt x="65547" y="18126"/>
                  </a:cubicBezTo>
                  <a:close/>
                  <a:moveTo>
                    <a:pt x="65600" y="18666"/>
                  </a:moveTo>
                  <a:cubicBezTo>
                    <a:pt x="65606" y="18666"/>
                    <a:pt x="65614" y="18668"/>
                    <a:pt x="65624" y="18672"/>
                  </a:cubicBezTo>
                  <a:cubicBezTo>
                    <a:pt x="65624" y="18726"/>
                    <a:pt x="65624" y="18788"/>
                    <a:pt x="65633" y="18842"/>
                  </a:cubicBezTo>
                  <a:cubicBezTo>
                    <a:pt x="65617" y="18826"/>
                    <a:pt x="65543" y="18666"/>
                    <a:pt x="65600" y="18666"/>
                  </a:cubicBezTo>
                  <a:close/>
                  <a:moveTo>
                    <a:pt x="64893" y="18851"/>
                  </a:move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3" y="18851"/>
                    <a:pt x="64893" y="18851"/>
                    <a:pt x="64893" y="18851"/>
                  </a:cubicBezTo>
                  <a:close/>
                  <a:moveTo>
                    <a:pt x="1294" y="18949"/>
                  </a:moveTo>
                  <a:lnTo>
                    <a:pt x="1294" y="18949"/>
                  </a:lnTo>
                  <a:cubicBezTo>
                    <a:pt x="1285" y="18953"/>
                    <a:pt x="1279" y="18956"/>
                    <a:pt x="1274" y="18956"/>
                  </a:cubicBezTo>
                  <a:cubicBezTo>
                    <a:pt x="1270" y="18956"/>
                    <a:pt x="1268" y="18953"/>
                    <a:pt x="1268" y="18949"/>
                  </a:cubicBezTo>
                  <a:lnTo>
                    <a:pt x="1268" y="18949"/>
                  </a:lnTo>
                  <a:cubicBezTo>
                    <a:pt x="1271" y="18952"/>
                    <a:pt x="1274" y="18953"/>
                    <a:pt x="1277" y="18953"/>
                  </a:cubicBezTo>
                  <a:cubicBezTo>
                    <a:pt x="1283" y="18953"/>
                    <a:pt x="1288" y="18949"/>
                    <a:pt x="1294" y="18949"/>
                  </a:cubicBezTo>
                  <a:close/>
                  <a:moveTo>
                    <a:pt x="634" y="19154"/>
                  </a:moveTo>
                  <a:cubicBezTo>
                    <a:pt x="634" y="19154"/>
                    <a:pt x="634" y="19154"/>
                    <a:pt x="625" y="19163"/>
                  </a:cubicBezTo>
                  <a:cubicBezTo>
                    <a:pt x="625" y="19154"/>
                    <a:pt x="625" y="19154"/>
                    <a:pt x="634" y="19154"/>
                  </a:cubicBezTo>
                  <a:close/>
                  <a:moveTo>
                    <a:pt x="65547" y="19011"/>
                  </a:moveTo>
                  <a:cubicBezTo>
                    <a:pt x="65623" y="19011"/>
                    <a:pt x="65635" y="19160"/>
                    <a:pt x="65642" y="19181"/>
                  </a:cubicBezTo>
                  <a:cubicBezTo>
                    <a:pt x="65571" y="19154"/>
                    <a:pt x="65508" y="19110"/>
                    <a:pt x="65464" y="19056"/>
                  </a:cubicBezTo>
                  <a:cubicBezTo>
                    <a:pt x="65498" y="19024"/>
                    <a:pt x="65525" y="19011"/>
                    <a:pt x="65547" y="19011"/>
                  </a:cubicBezTo>
                  <a:close/>
                  <a:moveTo>
                    <a:pt x="492" y="18690"/>
                  </a:moveTo>
                  <a:lnTo>
                    <a:pt x="492" y="18690"/>
                  </a:lnTo>
                  <a:cubicBezTo>
                    <a:pt x="498" y="18753"/>
                    <a:pt x="554" y="18788"/>
                    <a:pt x="612" y="18788"/>
                  </a:cubicBezTo>
                  <a:cubicBezTo>
                    <a:pt x="629" y="18788"/>
                    <a:pt x="645" y="18785"/>
                    <a:pt x="661" y="18779"/>
                  </a:cubicBezTo>
                  <a:cubicBezTo>
                    <a:pt x="661" y="18779"/>
                    <a:pt x="661" y="18779"/>
                    <a:pt x="662" y="18779"/>
                  </a:cubicBezTo>
                  <a:cubicBezTo>
                    <a:pt x="686" y="18779"/>
                    <a:pt x="1125" y="19020"/>
                    <a:pt x="1125" y="19029"/>
                  </a:cubicBezTo>
                  <a:cubicBezTo>
                    <a:pt x="1125" y="19083"/>
                    <a:pt x="955" y="19270"/>
                    <a:pt x="929" y="19315"/>
                  </a:cubicBezTo>
                  <a:cubicBezTo>
                    <a:pt x="871" y="19173"/>
                    <a:pt x="837" y="19150"/>
                    <a:pt x="811" y="19150"/>
                  </a:cubicBezTo>
                  <a:cubicBezTo>
                    <a:pt x="799" y="19150"/>
                    <a:pt x="788" y="19156"/>
                    <a:pt x="778" y="19156"/>
                  </a:cubicBezTo>
                  <a:cubicBezTo>
                    <a:pt x="753" y="19156"/>
                    <a:pt x="731" y="19124"/>
                    <a:pt x="688" y="18913"/>
                  </a:cubicBezTo>
                  <a:cubicBezTo>
                    <a:pt x="556" y="18928"/>
                    <a:pt x="501" y="18950"/>
                    <a:pt x="481" y="18950"/>
                  </a:cubicBezTo>
                  <a:cubicBezTo>
                    <a:pt x="452" y="18950"/>
                    <a:pt x="502" y="18899"/>
                    <a:pt x="492" y="18690"/>
                  </a:cubicBezTo>
                  <a:close/>
                  <a:moveTo>
                    <a:pt x="929" y="19315"/>
                  </a:moveTo>
                  <a:cubicBezTo>
                    <a:pt x="938" y="19324"/>
                    <a:pt x="929" y="19333"/>
                    <a:pt x="920" y="19333"/>
                  </a:cubicBezTo>
                  <a:cubicBezTo>
                    <a:pt x="920" y="19333"/>
                    <a:pt x="929" y="19324"/>
                    <a:pt x="929" y="19315"/>
                  </a:cubicBezTo>
                  <a:close/>
                  <a:moveTo>
                    <a:pt x="559" y="19311"/>
                  </a:moveTo>
                  <a:cubicBezTo>
                    <a:pt x="601" y="19311"/>
                    <a:pt x="641" y="19327"/>
                    <a:pt x="679" y="19359"/>
                  </a:cubicBezTo>
                  <a:cubicBezTo>
                    <a:pt x="679" y="19378"/>
                    <a:pt x="624" y="19396"/>
                    <a:pt x="571" y="19396"/>
                  </a:cubicBezTo>
                  <a:cubicBezTo>
                    <a:pt x="522" y="19396"/>
                    <a:pt x="474" y="19380"/>
                    <a:pt x="474" y="19333"/>
                  </a:cubicBezTo>
                  <a:cubicBezTo>
                    <a:pt x="502" y="19318"/>
                    <a:pt x="531" y="19311"/>
                    <a:pt x="559" y="19311"/>
                  </a:cubicBezTo>
                  <a:close/>
                  <a:moveTo>
                    <a:pt x="767" y="19517"/>
                  </a:moveTo>
                  <a:cubicBezTo>
                    <a:pt x="767" y="19517"/>
                    <a:pt x="768" y="19518"/>
                    <a:pt x="768" y="19520"/>
                  </a:cubicBezTo>
                  <a:cubicBezTo>
                    <a:pt x="777" y="19529"/>
                    <a:pt x="938" y="19627"/>
                    <a:pt x="938" y="19627"/>
                  </a:cubicBezTo>
                  <a:cubicBezTo>
                    <a:pt x="912" y="19651"/>
                    <a:pt x="890" y="19660"/>
                    <a:pt x="870" y="19660"/>
                  </a:cubicBezTo>
                  <a:cubicBezTo>
                    <a:pt x="795" y="19660"/>
                    <a:pt x="766" y="19517"/>
                    <a:pt x="767" y="19517"/>
                  </a:cubicBezTo>
                  <a:close/>
                  <a:moveTo>
                    <a:pt x="652" y="20796"/>
                  </a:moveTo>
                  <a:cubicBezTo>
                    <a:pt x="652" y="20840"/>
                    <a:pt x="741" y="21170"/>
                    <a:pt x="750" y="21224"/>
                  </a:cubicBezTo>
                  <a:lnTo>
                    <a:pt x="759" y="21215"/>
                  </a:lnTo>
                  <a:lnTo>
                    <a:pt x="759" y="21215"/>
                  </a:lnTo>
                  <a:cubicBezTo>
                    <a:pt x="759" y="21224"/>
                    <a:pt x="759" y="21226"/>
                    <a:pt x="758" y="21226"/>
                  </a:cubicBezTo>
                  <a:cubicBezTo>
                    <a:pt x="757" y="21226"/>
                    <a:pt x="755" y="21224"/>
                    <a:pt x="750" y="21224"/>
                  </a:cubicBezTo>
                  <a:cubicBezTo>
                    <a:pt x="688" y="21242"/>
                    <a:pt x="625" y="21259"/>
                    <a:pt x="554" y="21277"/>
                  </a:cubicBezTo>
                  <a:cubicBezTo>
                    <a:pt x="518" y="20956"/>
                    <a:pt x="634" y="21036"/>
                    <a:pt x="652" y="20796"/>
                  </a:cubicBezTo>
                  <a:close/>
                  <a:moveTo>
                    <a:pt x="777" y="21367"/>
                  </a:moveTo>
                  <a:lnTo>
                    <a:pt x="777" y="21367"/>
                  </a:lnTo>
                  <a:cubicBezTo>
                    <a:pt x="786" y="21474"/>
                    <a:pt x="786" y="21581"/>
                    <a:pt x="786" y="21697"/>
                  </a:cubicBezTo>
                  <a:cubicBezTo>
                    <a:pt x="795" y="21759"/>
                    <a:pt x="795" y="21821"/>
                    <a:pt x="804" y="21893"/>
                  </a:cubicBezTo>
                  <a:cubicBezTo>
                    <a:pt x="679" y="21643"/>
                    <a:pt x="581" y="21465"/>
                    <a:pt x="777" y="21367"/>
                  </a:cubicBezTo>
                  <a:close/>
                  <a:moveTo>
                    <a:pt x="1062" y="21893"/>
                  </a:moveTo>
                  <a:lnTo>
                    <a:pt x="1062" y="21893"/>
                  </a:lnTo>
                  <a:cubicBezTo>
                    <a:pt x="1080" y="21920"/>
                    <a:pt x="1098" y="21964"/>
                    <a:pt x="1107" y="22000"/>
                  </a:cubicBezTo>
                  <a:cubicBezTo>
                    <a:pt x="1080" y="21982"/>
                    <a:pt x="1062" y="21946"/>
                    <a:pt x="1062" y="21893"/>
                  </a:cubicBezTo>
                  <a:close/>
                  <a:moveTo>
                    <a:pt x="894" y="22993"/>
                  </a:moveTo>
                  <a:cubicBezTo>
                    <a:pt x="896" y="22993"/>
                    <a:pt x="890" y="23017"/>
                    <a:pt x="884" y="23017"/>
                  </a:cubicBezTo>
                  <a:cubicBezTo>
                    <a:pt x="890" y="22999"/>
                    <a:pt x="893" y="22993"/>
                    <a:pt x="894" y="22993"/>
                  </a:cubicBezTo>
                  <a:close/>
                  <a:moveTo>
                    <a:pt x="1080" y="23195"/>
                  </a:moveTo>
                  <a:cubicBezTo>
                    <a:pt x="1107" y="23231"/>
                    <a:pt x="1143" y="23267"/>
                    <a:pt x="1170" y="23302"/>
                  </a:cubicBezTo>
                  <a:cubicBezTo>
                    <a:pt x="1107" y="23302"/>
                    <a:pt x="1080" y="23267"/>
                    <a:pt x="1080" y="23195"/>
                  </a:cubicBezTo>
                  <a:close/>
                  <a:moveTo>
                    <a:pt x="1213" y="23409"/>
                  </a:moveTo>
                  <a:cubicBezTo>
                    <a:pt x="1216" y="23409"/>
                    <a:pt x="1220" y="23409"/>
                    <a:pt x="1223" y="23409"/>
                  </a:cubicBezTo>
                  <a:cubicBezTo>
                    <a:pt x="1312" y="23436"/>
                    <a:pt x="1089" y="23641"/>
                    <a:pt x="1080" y="23650"/>
                  </a:cubicBezTo>
                  <a:cubicBezTo>
                    <a:pt x="1068" y="23624"/>
                    <a:pt x="1060" y="23614"/>
                    <a:pt x="1054" y="23614"/>
                  </a:cubicBezTo>
                  <a:cubicBezTo>
                    <a:pt x="1036" y="23614"/>
                    <a:pt x="1030" y="23686"/>
                    <a:pt x="991" y="23686"/>
                  </a:cubicBezTo>
                  <a:cubicBezTo>
                    <a:pt x="1000" y="23686"/>
                    <a:pt x="1101" y="23409"/>
                    <a:pt x="1213" y="23409"/>
                  </a:cubicBezTo>
                  <a:close/>
                  <a:moveTo>
                    <a:pt x="1163" y="23767"/>
                  </a:moveTo>
                  <a:lnTo>
                    <a:pt x="1163" y="23767"/>
                  </a:lnTo>
                  <a:cubicBezTo>
                    <a:pt x="1165" y="23767"/>
                    <a:pt x="1171" y="23773"/>
                    <a:pt x="1178" y="23784"/>
                  </a:cubicBezTo>
                  <a:cubicBezTo>
                    <a:pt x="1174" y="23788"/>
                    <a:pt x="1172" y="23793"/>
                    <a:pt x="1172" y="23797"/>
                  </a:cubicBezTo>
                  <a:lnTo>
                    <a:pt x="1172" y="23797"/>
                  </a:lnTo>
                  <a:cubicBezTo>
                    <a:pt x="1162" y="23776"/>
                    <a:pt x="1160" y="23767"/>
                    <a:pt x="1163" y="23767"/>
                  </a:cubicBezTo>
                  <a:close/>
                  <a:moveTo>
                    <a:pt x="1723" y="23695"/>
                  </a:moveTo>
                  <a:lnTo>
                    <a:pt x="1723" y="23695"/>
                  </a:lnTo>
                  <a:cubicBezTo>
                    <a:pt x="1839" y="23757"/>
                    <a:pt x="1839" y="23829"/>
                    <a:pt x="1732" y="23891"/>
                  </a:cubicBezTo>
                  <a:cubicBezTo>
                    <a:pt x="1607" y="23829"/>
                    <a:pt x="1607" y="23766"/>
                    <a:pt x="1723" y="23695"/>
                  </a:cubicBezTo>
                  <a:close/>
                  <a:moveTo>
                    <a:pt x="1134" y="24685"/>
                  </a:moveTo>
                  <a:lnTo>
                    <a:pt x="1134" y="24685"/>
                  </a:lnTo>
                  <a:cubicBezTo>
                    <a:pt x="1143" y="24730"/>
                    <a:pt x="1223" y="25096"/>
                    <a:pt x="1152" y="25096"/>
                  </a:cubicBezTo>
                  <a:cubicBezTo>
                    <a:pt x="982" y="24988"/>
                    <a:pt x="982" y="24846"/>
                    <a:pt x="1134" y="24685"/>
                  </a:cubicBezTo>
                  <a:close/>
                  <a:moveTo>
                    <a:pt x="814" y="25897"/>
                  </a:moveTo>
                  <a:cubicBezTo>
                    <a:pt x="907" y="25897"/>
                    <a:pt x="1123" y="25983"/>
                    <a:pt x="1000" y="25983"/>
                  </a:cubicBezTo>
                  <a:cubicBezTo>
                    <a:pt x="984" y="25983"/>
                    <a:pt x="964" y="25982"/>
                    <a:pt x="938" y="25979"/>
                  </a:cubicBezTo>
                  <a:lnTo>
                    <a:pt x="786" y="25943"/>
                  </a:lnTo>
                  <a:cubicBezTo>
                    <a:pt x="761" y="25909"/>
                    <a:pt x="779" y="25897"/>
                    <a:pt x="814" y="25897"/>
                  </a:cubicBezTo>
                  <a:close/>
                  <a:moveTo>
                    <a:pt x="65579" y="25657"/>
                  </a:moveTo>
                  <a:cubicBezTo>
                    <a:pt x="65579" y="25657"/>
                    <a:pt x="65579" y="25657"/>
                    <a:pt x="65579" y="25658"/>
                  </a:cubicBezTo>
                  <a:cubicBezTo>
                    <a:pt x="65754" y="25720"/>
                    <a:pt x="65465" y="26028"/>
                    <a:pt x="65356" y="26028"/>
                  </a:cubicBezTo>
                  <a:cubicBezTo>
                    <a:pt x="65326" y="26028"/>
                    <a:pt x="65309" y="26004"/>
                    <a:pt x="65321" y="25943"/>
                  </a:cubicBezTo>
                  <a:lnTo>
                    <a:pt x="65321" y="25943"/>
                  </a:lnTo>
                  <a:cubicBezTo>
                    <a:pt x="65320" y="25948"/>
                    <a:pt x="65321" y="25950"/>
                    <a:pt x="65323" y="25950"/>
                  </a:cubicBezTo>
                  <a:cubicBezTo>
                    <a:pt x="65350" y="25950"/>
                    <a:pt x="65557" y="25657"/>
                    <a:pt x="65579" y="25657"/>
                  </a:cubicBezTo>
                  <a:close/>
                  <a:moveTo>
                    <a:pt x="65651" y="26318"/>
                  </a:moveTo>
                  <a:cubicBezTo>
                    <a:pt x="65651" y="26389"/>
                    <a:pt x="65624" y="26425"/>
                    <a:pt x="65579" y="26434"/>
                  </a:cubicBezTo>
                  <a:cubicBezTo>
                    <a:pt x="65615" y="26398"/>
                    <a:pt x="65633" y="26362"/>
                    <a:pt x="65651" y="26318"/>
                  </a:cubicBezTo>
                  <a:close/>
                  <a:moveTo>
                    <a:pt x="956" y="26152"/>
                  </a:moveTo>
                  <a:cubicBezTo>
                    <a:pt x="987" y="26152"/>
                    <a:pt x="1009" y="26183"/>
                    <a:pt x="1009" y="26264"/>
                  </a:cubicBezTo>
                  <a:cubicBezTo>
                    <a:pt x="1009" y="26264"/>
                    <a:pt x="776" y="26497"/>
                    <a:pt x="873" y="26505"/>
                  </a:cubicBezTo>
                  <a:lnTo>
                    <a:pt x="873" y="26505"/>
                  </a:lnTo>
                  <a:cubicBezTo>
                    <a:pt x="656" y="26500"/>
                    <a:pt x="854" y="26152"/>
                    <a:pt x="956" y="26152"/>
                  </a:cubicBezTo>
                  <a:close/>
                  <a:moveTo>
                    <a:pt x="761" y="26562"/>
                  </a:moveTo>
                  <a:cubicBezTo>
                    <a:pt x="799" y="26562"/>
                    <a:pt x="827" y="26594"/>
                    <a:pt x="848" y="26666"/>
                  </a:cubicBezTo>
                  <a:cubicBezTo>
                    <a:pt x="885" y="26709"/>
                    <a:pt x="894" y="26726"/>
                    <a:pt x="888" y="26726"/>
                  </a:cubicBezTo>
                  <a:cubicBezTo>
                    <a:pt x="872" y="26726"/>
                    <a:pt x="745" y="26606"/>
                    <a:pt x="732" y="26567"/>
                  </a:cubicBezTo>
                  <a:cubicBezTo>
                    <a:pt x="743" y="26564"/>
                    <a:pt x="752" y="26562"/>
                    <a:pt x="761" y="26562"/>
                  </a:cubicBezTo>
                  <a:close/>
                  <a:moveTo>
                    <a:pt x="64991" y="27103"/>
                  </a:moveTo>
                  <a:cubicBezTo>
                    <a:pt x="64990" y="27105"/>
                    <a:pt x="64990" y="27107"/>
                    <a:pt x="64989" y="27110"/>
                  </a:cubicBezTo>
                  <a:lnTo>
                    <a:pt x="64989" y="27110"/>
                  </a:lnTo>
                  <a:cubicBezTo>
                    <a:pt x="64990" y="27107"/>
                    <a:pt x="64990" y="27105"/>
                    <a:pt x="64991" y="27103"/>
                  </a:cubicBezTo>
                  <a:close/>
                  <a:moveTo>
                    <a:pt x="65669" y="26790"/>
                  </a:moveTo>
                  <a:cubicBezTo>
                    <a:pt x="65669" y="26987"/>
                    <a:pt x="65678" y="27174"/>
                    <a:pt x="65687" y="27370"/>
                  </a:cubicBezTo>
                  <a:cubicBezTo>
                    <a:pt x="65615" y="27361"/>
                    <a:pt x="65544" y="27353"/>
                    <a:pt x="65472" y="27344"/>
                  </a:cubicBezTo>
                  <a:cubicBezTo>
                    <a:pt x="65434" y="27366"/>
                    <a:pt x="65401" y="27377"/>
                    <a:pt x="65373" y="27377"/>
                  </a:cubicBezTo>
                  <a:cubicBezTo>
                    <a:pt x="65325" y="27377"/>
                    <a:pt x="65293" y="27344"/>
                    <a:pt x="65276" y="27281"/>
                  </a:cubicBezTo>
                  <a:cubicBezTo>
                    <a:pt x="65339" y="27219"/>
                    <a:pt x="65410" y="27183"/>
                    <a:pt x="65490" y="27156"/>
                  </a:cubicBezTo>
                  <a:cubicBezTo>
                    <a:pt x="65232" y="27049"/>
                    <a:pt x="65535" y="26871"/>
                    <a:pt x="65669" y="26790"/>
                  </a:cubicBezTo>
                  <a:close/>
                  <a:moveTo>
                    <a:pt x="65687" y="27370"/>
                  </a:moveTo>
                  <a:cubicBezTo>
                    <a:pt x="65713" y="27379"/>
                    <a:pt x="65722" y="27397"/>
                    <a:pt x="65695" y="27433"/>
                  </a:cubicBezTo>
                  <a:cubicBezTo>
                    <a:pt x="65687" y="27406"/>
                    <a:pt x="65687" y="27388"/>
                    <a:pt x="65687" y="27370"/>
                  </a:cubicBezTo>
                  <a:close/>
                  <a:moveTo>
                    <a:pt x="65508" y="27923"/>
                  </a:moveTo>
                  <a:cubicBezTo>
                    <a:pt x="65529" y="27923"/>
                    <a:pt x="65547" y="27950"/>
                    <a:pt x="65562" y="28004"/>
                  </a:cubicBezTo>
                  <a:cubicBezTo>
                    <a:pt x="65538" y="28040"/>
                    <a:pt x="65517" y="28058"/>
                    <a:pt x="65499" y="28058"/>
                  </a:cubicBezTo>
                  <a:cubicBezTo>
                    <a:pt x="65478" y="28058"/>
                    <a:pt x="65460" y="28031"/>
                    <a:pt x="65446" y="27977"/>
                  </a:cubicBezTo>
                  <a:cubicBezTo>
                    <a:pt x="65470" y="27941"/>
                    <a:pt x="65490" y="27923"/>
                    <a:pt x="65508" y="27923"/>
                  </a:cubicBezTo>
                  <a:close/>
                  <a:moveTo>
                    <a:pt x="1268" y="28601"/>
                  </a:moveTo>
                  <a:cubicBezTo>
                    <a:pt x="1268" y="28601"/>
                    <a:pt x="1277" y="28601"/>
                    <a:pt x="1277" y="28610"/>
                  </a:cubicBezTo>
                  <a:cubicBezTo>
                    <a:pt x="1268" y="28610"/>
                    <a:pt x="1268" y="28601"/>
                    <a:pt x="1268" y="28601"/>
                  </a:cubicBezTo>
                  <a:close/>
                  <a:moveTo>
                    <a:pt x="1357" y="29190"/>
                  </a:moveTo>
                  <a:cubicBezTo>
                    <a:pt x="1377" y="29211"/>
                    <a:pt x="1466" y="29367"/>
                    <a:pt x="1430" y="29367"/>
                  </a:cubicBezTo>
                  <a:cubicBezTo>
                    <a:pt x="1419" y="29367"/>
                    <a:pt x="1397" y="29353"/>
                    <a:pt x="1357" y="29315"/>
                  </a:cubicBezTo>
                  <a:cubicBezTo>
                    <a:pt x="1223" y="29271"/>
                    <a:pt x="1232" y="29226"/>
                    <a:pt x="1357" y="29190"/>
                  </a:cubicBezTo>
                  <a:close/>
                  <a:moveTo>
                    <a:pt x="1571" y="29377"/>
                  </a:moveTo>
                  <a:cubicBezTo>
                    <a:pt x="1571" y="29377"/>
                    <a:pt x="1571" y="29377"/>
                    <a:pt x="1571" y="29378"/>
                  </a:cubicBezTo>
                  <a:cubicBezTo>
                    <a:pt x="1571" y="29377"/>
                    <a:pt x="1571" y="29377"/>
                    <a:pt x="1571" y="29377"/>
                  </a:cubicBezTo>
                  <a:close/>
                  <a:moveTo>
                    <a:pt x="65704" y="30091"/>
                  </a:moveTo>
                  <a:cubicBezTo>
                    <a:pt x="65700" y="30096"/>
                    <a:pt x="65698" y="30098"/>
                    <a:pt x="65695" y="30098"/>
                  </a:cubicBezTo>
                  <a:cubicBezTo>
                    <a:pt x="65693" y="30098"/>
                    <a:pt x="65691" y="30096"/>
                    <a:pt x="65687" y="30091"/>
                  </a:cubicBezTo>
                  <a:close/>
                  <a:moveTo>
                    <a:pt x="65776" y="30163"/>
                  </a:moveTo>
                  <a:cubicBezTo>
                    <a:pt x="65892" y="30234"/>
                    <a:pt x="65892" y="30359"/>
                    <a:pt x="65776" y="30555"/>
                  </a:cubicBezTo>
                  <a:cubicBezTo>
                    <a:pt x="65776" y="30421"/>
                    <a:pt x="65776" y="30296"/>
                    <a:pt x="65776" y="30163"/>
                  </a:cubicBezTo>
                  <a:close/>
                  <a:moveTo>
                    <a:pt x="65339" y="30831"/>
                  </a:moveTo>
                  <a:cubicBezTo>
                    <a:pt x="65339" y="30831"/>
                    <a:pt x="65339" y="30831"/>
                    <a:pt x="65339" y="30832"/>
                  </a:cubicBezTo>
                  <a:cubicBezTo>
                    <a:pt x="65339" y="30832"/>
                    <a:pt x="65339" y="30831"/>
                    <a:pt x="65339" y="30831"/>
                  </a:cubicBezTo>
                  <a:close/>
                  <a:moveTo>
                    <a:pt x="955" y="31050"/>
                  </a:moveTo>
                  <a:cubicBezTo>
                    <a:pt x="991" y="31050"/>
                    <a:pt x="1027" y="31064"/>
                    <a:pt x="1062" y="31090"/>
                  </a:cubicBezTo>
                  <a:cubicBezTo>
                    <a:pt x="1027" y="31122"/>
                    <a:pt x="991" y="31137"/>
                    <a:pt x="955" y="31137"/>
                  </a:cubicBezTo>
                  <a:cubicBezTo>
                    <a:pt x="920" y="31137"/>
                    <a:pt x="884" y="31122"/>
                    <a:pt x="848" y="31090"/>
                  </a:cubicBezTo>
                  <a:cubicBezTo>
                    <a:pt x="884" y="31064"/>
                    <a:pt x="920" y="31050"/>
                    <a:pt x="955" y="31050"/>
                  </a:cubicBezTo>
                  <a:close/>
                  <a:moveTo>
                    <a:pt x="837" y="31390"/>
                  </a:moveTo>
                  <a:cubicBezTo>
                    <a:pt x="864" y="31390"/>
                    <a:pt x="884" y="31401"/>
                    <a:pt x="884" y="31420"/>
                  </a:cubicBezTo>
                  <a:cubicBezTo>
                    <a:pt x="878" y="31507"/>
                    <a:pt x="838" y="31525"/>
                    <a:pt x="784" y="31525"/>
                  </a:cubicBezTo>
                  <a:cubicBezTo>
                    <a:pt x="760" y="31525"/>
                    <a:pt x="733" y="31521"/>
                    <a:pt x="706" y="31519"/>
                  </a:cubicBezTo>
                  <a:cubicBezTo>
                    <a:pt x="717" y="31427"/>
                    <a:pt x="788" y="31390"/>
                    <a:pt x="837" y="31390"/>
                  </a:cubicBezTo>
                  <a:close/>
                  <a:moveTo>
                    <a:pt x="1259" y="32330"/>
                  </a:moveTo>
                  <a:cubicBezTo>
                    <a:pt x="1277" y="32330"/>
                    <a:pt x="1277" y="32348"/>
                    <a:pt x="1268" y="32375"/>
                  </a:cubicBezTo>
                  <a:cubicBezTo>
                    <a:pt x="1259" y="32366"/>
                    <a:pt x="1259" y="32348"/>
                    <a:pt x="1259" y="32330"/>
                  </a:cubicBezTo>
                  <a:close/>
                  <a:moveTo>
                    <a:pt x="982" y="32366"/>
                  </a:moveTo>
                  <a:lnTo>
                    <a:pt x="982" y="32366"/>
                  </a:lnTo>
                  <a:cubicBezTo>
                    <a:pt x="970" y="32403"/>
                    <a:pt x="958" y="32427"/>
                    <a:pt x="940" y="32427"/>
                  </a:cubicBezTo>
                  <a:cubicBezTo>
                    <a:pt x="931" y="32427"/>
                    <a:pt x="922" y="32422"/>
                    <a:pt x="911" y="32411"/>
                  </a:cubicBezTo>
                  <a:lnTo>
                    <a:pt x="911" y="32411"/>
                  </a:lnTo>
                  <a:cubicBezTo>
                    <a:pt x="912" y="32412"/>
                    <a:pt x="914" y="32413"/>
                    <a:pt x="917" y="32413"/>
                  </a:cubicBezTo>
                  <a:cubicBezTo>
                    <a:pt x="929" y="32413"/>
                    <a:pt x="953" y="32396"/>
                    <a:pt x="982" y="32366"/>
                  </a:cubicBezTo>
                  <a:close/>
                  <a:moveTo>
                    <a:pt x="806" y="31839"/>
                  </a:moveTo>
                  <a:cubicBezTo>
                    <a:pt x="828" y="31839"/>
                    <a:pt x="928" y="32091"/>
                    <a:pt x="902" y="32143"/>
                  </a:cubicBezTo>
                  <a:cubicBezTo>
                    <a:pt x="866" y="32241"/>
                    <a:pt x="831" y="32348"/>
                    <a:pt x="795" y="32446"/>
                  </a:cubicBezTo>
                  <a:cubicBezTo>
                    <a:pt x="813" y="32259"/>
                    <a:pt x="688" y="32018"/>
                    <a:pt x="804" y="31840"/>
                  </a:cubicBezTo>
                  <a:cubicBezTo>
                    <a:pt x="804" y="31839"/>
                    <a:pt x="805" y="31839"/>
                    <a:pt x="806" y="31839"/>
                  </a:cubicBezTo>
                  <a:close/>
                  <a:moveTo>
                    <a:pt x="669" y="32711"/>
                  </a:moveTo>
                  <a:cubicBezTo>
                    <a:pt x="666" y="32712"/>
                    <a:pt x="664" y="32713"/>
                    <a:pt x="661" y="32714"/>
                  </a:cubicBezTo>
                  <a:cubicBezTo>
                    <a:pt x="661" y="32715"/>
                    <a:pt x="661" y="32716"/>
                    <a:pt x="661" y="32717"/>
                  </a:cubicBezTo>
                  <a:lnTo>
                    <a:pt x="661" y="32717"/>
                  </a:lnTo>
                  <a:cubicBezTo>
                    <a:pt x="664" y="32715"/>
                    <a:pt x="667" y="32713"/>
                    <a:pt x="669" y="32711"/>
                  </a:cubicBezTo>
                  <a:close/>
                  <a:moveTo>
                    <a:pt x="713" y="33002"/>
                  </a:moveTo>
                  <a:cubicBezTo>
                    <a:pt x="714" y="33004"/>
                    <a:pt x="715" y="33004"/>
                    <a:pt x="716" y="33004"/>
                  </a:cubicBezTo>
                  <a:lnTo>
                    <a:pt x="716" y="33004"/>
                  </a:lnTo>
                  <a:cubicBezTo>
                    <a:pt x="715" y="33004"/>
                    <a:pt x="714" y="33003"/>
                    <a:pt x="713" y="33002"/>
                  </a:cubicBezTo>
                  <a:close/>
                  <a:moveTo>
                    <a:pt x="634" y="33383"/>
                  </a:moveTo>
                  <a:lnTo>
                    <a:pt x="634" y="33383"/>
                  </a:lnTo>
                  <a:cubicBezTo>
                    <a:pt x="715" y="33517"/>
                    <a:pt x="750" y="33535"/>
                    <a:pt x="813" y="33704"/>
                  </a:cubicBezTo>
                  <a:cubicBezTo>
                    <a:pt x="804" y="33709"/>
                    <a:pt x="795" y="33711"/>
                    <a:pt x="787" y="33711"/>
                  </a:cubicBezTo>
                  <a:cubicBezTo>
                    <a:pt x="699" y="33711"/>
                    <a:pt x="626" y="33481"/>
                    <a:pt x="634" y="33383"/>
                  </a:cubicBezTo>
                  <a:close/>
                  <a:moveTo>
                    <a:pt x="1229" y="33800"/>
                  </a:moveTo>
                  <a:cubicBezTo>
                    <a:pt x="1230" y="33800"/>
                    <a:pt x="1231" y="33801"/>
                    <a:pt x="1232" y="33802"/>
                  </a:cubicBezTo>
                  <a:cubicBezTo>
                    <a:pt x="1241" y="33865"/>
                    <a:pt x="1241" y="33918"/>
                    <a:pt x="1241" y="33954"/>
                  </a:cubicBezTo>
                  <a:cubicBezTo>
                    <a:pt x="1225" y="33866"/>
                    <a:pt x="1223" y="33800"/>
                    <a:pt x="1229" y="33800"/>
                  </a:cubicBezTo>
                  <a:close/>
                  <a:moveTo>
                    <a:pt x="65794" y="33927"/>
                  </a:moveTo>
                  <a:lnTo>
                    <a:pt x="65794" y="33927"/>
                  </a:lnTo>
                  <a:cubicBezTo>
                    <a:pt x="65811" y="34071"/>
                    <a:pt x="65683" y="34151"/>
                    <a:pt x="65670" y="34151"/>
                  </a:cubicBezTo>
                  <a:cubicBezTo>
                    <a:pt x="65669" y="34151"/>
                    <a:pt x="65669" y="34151"/>
                    <a:pt x="65669" y="34150"/>
                  </a:cubicBezTo>
                  <a:cubicBezTo>
                    <a:pt x="65713" y="34070"/>
                    <a:pt x="65749" y="33999"/>
                    <a:pt x="65794" y="33927"/>
                  </a:cubicBezTo>
                  <a:close/>
                  <a:moveTo>
                    <a:pt x="911" y="34150"/>
                  </a:moveTo>
                  <a:cubicBezTo>
                    <a:pt x="938" y="34150"/>
                    <a:pt x="1071" y="34195"/>
                    <a:pt x="1009" y="34204"/>
                  </a:cubicBezTo>
                  <a:cubicBezTo>
                    <a:pt x="988" y="34216"/>
                    <a:pt x="970" y="34222"/>
                    <a:pt x="956" y="34222"/>
                  </a:cubicBezTo>
                  <a:cubicBezTo>
                    <a:pt x="927" y="34222"/>
                    <a:pt x="911" y="34198"/>
                    <a:pt x="911" y="34150"/>
                  </a:cubicBezTo>
                  <a:close/>
                  <a:moveTo>
                    <a:pt x="65820" y="34686"/>
                  </a:moveTo>
                  <a:cubicBezTo>
                    <a:pt x="65820" y="34695"/>
                    <a:pt x="65829" y="34712"/>
                    <a:pt x="65838" y="34757"/>
                  </a:cubicBezTo>
                  <a:cubicBezTo>
                    <a:pt x="65829" y="34730"/>
                    <a:pt x="65820" y="34712"/>
                    <a:pt x="65820" y="34686"/>
                  </a:cubicBezTo>
                  <a:close/>
                  <a:moveTo>
                    <a:pt x="1518" y="35050"/>
                  </a:moveTo>
                  <a:cubicBezTo>
                    <a:pt x="1520" y="35050"/>
                    <a:pt x="1520" y="35050"/>
                    <a:pt x="1517" y="35051"/>
                  </a:cubicBezTo>
                  <a:cubicBezTo>
                    <a:pt x="1485" y="35059"/>
                    <a:pt x="1472" y="35061"/>
                    <a:pt x="1470" y="35061"/>
                  </a:cubicBezTo>
                  <a:cubicBezTo>
                    <a:pt x="1466" y="35061"/>
                    <a:pt x="1511" y="35050"/>
                    <a:pt x="1518" y="35050"/>
                  </a:cubicBezTo>
                  <a:close/>
                  <a:moveTo>
                    <a:pt x="65794" y="34614"/>
                  </a:moveTo>
                  <a:lnTo>
                    <a:pt x="65820" y="34686"/>
                  </a:lnTo>
                  <a:cubicBezTo>
                    <a:pt x="65819" y="34685"/>
                    <a:pt x="65818" y="34684"/>
                    <a:pt x="65816" y="34684"/>
                  </a:cubicBezTo>
                  <a:cubicBezTo>
                    <a:pt x="65772" y="34684"/>
                    <a:pt x="65713" y="35071"/>
                    <a:pt x="65704" y="35132"/>
                  </a:cubicBezTo>
                  <a:cubicBezTo>
                    <a:pt x="65704" y="35158"/>
                    <a:pt x="65704" y="35167"/>
                    <a:pt x="65704" y="35176"/>
                  </a:cubicBezTo>
                  <a:cubicBezTo>
                    <a:pt x="65695" y="35199"/>
                    <a:pt x="65690" y="35208"/>
                    <a:pt x="65688" y="35208"/>
                  </a:cubicBezTo>
                  <a:cubicBezTo>
                    <a:pt x="65685" y="35208"/>
                    <a:pt x="65693" y="35177"/>
                    <a:pt x="65704" y="35132"/>
                  </a:cubicBezTo>
                  <a:cubicBezTo>
                    <a:pt x="65695" y="35114"/>
                    <a:pt x="65588" y="34703"/>
                    <a:pt x="65544" y="34694"/>
                  </a:cubicBezTo>
                  <a:cubicBezTo>
                    <a:pt x="65633" y="34668"/>
                    <a:pt x="65713" y="34641"/>
                    <a:pt x="65794" y="34614"/>
                  </a:cubicBezTo>
                  <a:close/>
                  <a:moveTo>
                    <a:pt x="1748" y="35236"/>
                  </a:moveTo>
                  <a:lnTo>
                    <a:pt x="1748" y="35236"/>
                  </a:lnTo>
                  <a:cubicBezTo>
                    <a:pt x="1749" y="35238"/>
                    <a:pt x="1749" y="35239"/>
                    <a:pt x="1749" y="35239"/>
                  </a:cubicBezTo>
                  <a:cubicBezTo>
                    <a:pt x="1749" y="35238"/>
                    <a:pt x="1749" y="35237"/>
                    <a:pt x="1748" y="35236"/>
                  </a:cubicBezTo>
                  <a:close/>
                  <a:moveTo>
                    <a:pt x="65107" y="35810"/>
                  </a:moveTo>
                  <a:cubicBezTo>
                    <a:pt x="65169" y="35827"/>
                    <a:pt x="65160" y="35845"/>
                    <a:pt x="65107" y="35890"/>
                  </a:cubicBezTo>
                  <a:cubicBezTo>
                    <a:pt x="65107" y="35863"/>
                    <a:pt x="65107" y="35836"/>
                    <a:pt x="65107" y="35810"/>
                  </a:cubicBezTo>
                  <a:close/>
                  <a:moveTo>
                    <a:pt x="10743" y="35897"/>
                  </a:moveTo>
                  <a:cubicBezTo>
                    <a:pt x="10752" y="35897"/>
                    <a:pt x="10763" y="35898"/>
                    <a:pt x="10777" y="35899"/>
                  </a:cubicBezTo>
                  <a:cubicBezTo>
                    <a:pt x="10777" y="35906"/>
                    <a:pt x="10767" y="35909"/>
                    <a:pt x="10756" y="35909"/>
                  </a:cubicBezTo>
                  <a:cubicBezTo>
                    <a:pt x="10732" y="35909"/>
                    <a:pt x="10700" y="35897"/>
                    <a:pt x="10743" y="35897"/>
                  </a:cubicBezTo>
                  <a:close/>
                  <a:moveTo>
                    <a:pt x="65521" y="35492"/>
                  </a:moveTo>
                  <a:cubicBezTo>
                    <a:pt x="65532" y="35492"/>
                    <a:pt x="65545" y="35496"/>
                    <a:pt x="65562" y="35506"/>
                  </a:cubicBezTo>
                  <a:cubicBezTo>
                    <a:pt x="65722" y="35604"/>
                    <a:pt x="65535" y="35979"/>
                    <a:pt x="65472" y="36086"/>
                  </a:cubicBezTo>
                  <a:cubicBezTo>
                    <a:pt x="65276" y="35899"/>
                    <a:pt x="65508" y="36042"/>
                    <a:pt x="65508" y="35872"/>
                  </a:cubicBezTo>
                  <a:cubicBezTo>
                    <a:pt x="65508" y="35848"/>
                    <a:pt x="65422" y="35492"/>
                    <a:pt x="65521" y="35492"/>
                  </a:cubicBezTo>
                  <a:close/>
                  <a:moveTo>
                    <a:pt x="27299" y="36120"/>
                  </a:moveTo>
                  <a:cubicBezTo>
                    <a:pt x="27299" y="36120"/>
                    <a:pt x="27299" y="36121"/>
                    <a:pt x="27299" y="36122"/>
                  </a:cubicBezTo>
                  <a:cubicBezTo>
                    <a:pt x="27300" y="36121"/>
                    <a:pt x="27300" y="36121"/>
                    <a:pt x="27299" y="36120"/>
                  </a:cubicBezTo>
                  <a:close/>
                  <a:moveTo>
                    <a:pt x="13873" y="36158"/>
                  </a:moveTo>
                  <a:cubicBezTo>
                    <a:pt x="13971" y="36158"/>
                    <a:pt x="14007" y="36158"/>
                    <a:pt x="13918" y="36175"/>
                  </a:cubicBezTo>
                  <a:cubicBezTo>
                    <a:pt x="13900" y="36166"/>
                    <a:pt x="13891" y="36166"/>
                    <a:pt x="13873" y="36158"/>
                  </a:cubicBezTo>
                  <a:close/>
                  <a:moveTo>
                    <a:pt x="52796" y="36184"/>
                  </a:moveTo>
                  <a:lnTo>
                    <a:pt x="52796" y="36184"/>
                  </a:lnTo>
                  <a:cubicBezTo>
                    <a:pt x="52798" y="36187"/>
                    <a:pt x="52800" y="36190"/>
                    <a:pt x="52803" y="36192"/>
                  </a:cubicBezTo>
                  <a:lnTo>
                    <a:pt x="52803" y="36192"/>
                  </a:lnTo>
                  <a:cubicBezTo>
                    <a:pt x="52802" y="36191"/>
                    <a:pt x="52800" y="36188"/>
                    <a:pt x="52796" y="36184"/>
                  </a:cubicBezTo>
                  <a:close/>
                  <a:moveTo>
                    <a:pt x="11554" y="36202"/>
                  </a:moveTo>
                  <a:lnTo>
                    <a:pt x="11554" y="36202"/>
                  </a:lnTo>
                  <a:cubicBezTo>
                    <a:pt x="11554" y="36208"/>
                    <a:pt x="11550" y="36213"/>
                    <a:pt x="11543" y="36221"/>
                  </a:cubicBezTo>
                  <a:lnTo>
                    <a:pt x="11543" y="36221"/>
                  </a:lnTo>
                  <a:cubicBezTo>
                    <a:pt x="11547" y="36214"/>
                    <a:pt x="11549" y="36207"/>
                    <a:pt x="11554" y="36202"/>
                  </a:cubicBezTo>
                  <a:close/>
                  <a:moveTo>
                    <a:pt x="38807" y="36229"/>
                  </a:moveTo>
                  <a:cubicBezTo>
                    <a:pt x="38794" y="36229"/>
                    <a:pt x="38786" y="36229"/>
                    <a:pt x="38775" y="36232"/>
                  </a:cubicBezTo>
                  <a:lnTo>
                    <a:pt x="38775" y="36232"/>
                  </a:lnTo>
                  <a:cubicBezTo>
                    <a:pt x="38786" y="36231"/>
                    <a:pt x="38797" y="36230"/>
                    <a:pt x="38807" y="36229"/>
                  </a:cubicBezTo>
                  <a:close/>
                  <a:moveTo>
                    <a:pt x="14819" y="36243"/>
                  </a:moveTo>
                  <a:cubicBezTo>
                    <a:pt x="14832" y="36246"/>
                    <a:pt x="14846" y="36249"/>
                    <a:pt x="14860" y="36250"/>
                  </a:cubicBezTo>
                  <a:lnTo>
                    <a:pt x="14860" y="36250"/>
                  </a:lnTo>
                  <a:cubicBezTo>
                    <a:pt x="14848" y="36247"/>
                    <a:pt x="14834" y="36245"/>
                    <a:pt x="14819" y="36243"/>
                  </a:cubicBezTo>
                  <a:close/>
                  <a:moveTo>
                    <a:pt x="40467" y="36238"/>
                  </a:moveTo>
                  <a:cubicBezTo>
                    <a:pt x="40476" y="36247"/>
                    <a:pt x="40476" y="36256"/>
                    <a:pt x="40458" y="36256"/>
                  </a:cubicBezTo>
                  <a:cubicBezTo>
                    <a:pt x="40467" y="36256"/>
                    <a:pt x="40467" y="36247"/>
                    <a:pt x="40467" y="36238"/>
                  </a:cubicBezTo>
                  <a:close/>
                  <a:moveTo>
                    <a:pt x="52760" y="36238"/>
                  </a:moveTo>
                  <a:cubicBezTo>
                    <a:pt x="52769" y="36247"/>
                    <a:pt x="52760" y="36256"/>
                    <a:pt x="52751" y="36256"/>
                  </a:cubicBezTo>
                  <a:cubicBezTo>
                    <a:pt x="52751" y="36256"/>
                    <a:pt x="52760" y="36247"/>
                    <a:pt x="52760" y="36238"/>
                  </a:cubicBezTo>
                  <a:close/>
                  <a:moveTo>
                    <a:pt x="18762" y="36202"/>
                  </a:moveTo>
                  <a:cubicBezTo>
                    <a:pt x="18798" y="36229"/>
                    <a:pt x="18806" y="36256"/>
                    <a:pt x="18806" y="36291"/>
                  </a:cubicBezTo>
                  <a:cubicBezTo>
                    <a:pt x="18780" y="36247"/>
                    <a:pt x="18762" y="36202"/>
                    <a:pt x="18762" y="36202"/>
                  </a:cubicBezTo>
                  <a:close/>
                  <a:moveTo>
                    <a:pt x="33136" y="36214"/>
                  </a:moveTo>
                  <a:cubicBezTo>
                    <a:pt x="33208" y="36214"/>
                    <a:pt x="33267" y="36221"/>
                    <a:pt x="33267" y="36238"/>
                  </a:cubicBezTo>
                  <a:cubicBezTo>
                    <a:pt x="33271" y="36344"/>
                    <a:pt x="33210" y="36383"/>
                    <a:pt x="33134" y="36383"/>
                  </a:cubicBezTo>
                  <a:cubicBezTo>
                    <a:pt x="33032" y="36383"/>
                    <a:pt x="32902" y="36313"/>
                    <a:pt x="32866" y="36247"/>
                  </a:cubicBezTo>
                  <a:cubicBezTo>
                    <a:pt x="32871" y="36230"/>
                    <a:pt x="33021" y="36214"/>
                    <a:pt x="33136" y="36214"/>
                  </a:cubicBezTo>
                  <a:close/>
                  <a:moveTo>
                    <a:pt x="15274" y="36383"/>
                  </a:moveTo>
                  <a:cubicBezTo>
                    <a:pt x="15290" y="36383"/>
                    <a:pt x="15259" y="36391"/>
                    <a:pt x="15236" y="36391"/>
                  </a:cubicBezTo>
                  <a:cubicBezTo>
                    <a:pt x="15230" y="36391"/>
                    <a:pt x="15224" y="36391"/>
                    <a:pt x="15220" y="36389"/>
                  </a:cubicBezTo>
                  <a:cubicBezTo>
                    <a:pt x="15251" y="36385"/>
                    <a:pt x="15267" y="36383"/>
                    <a:pt x="15274" y="36383"/>
                  </a:cubicBezTo>
                  <a:close/>
                  <a:moveTo>
                    <a:pt x="27567" y="36383"/>
                  </a:moveTo>
                  <a:cubicBezTo>
                    <a:pt x="27583" y="36383"/>
                    <a:pt x="27552" y="36391"/>
                    <a:pt x="27529" y="36391"/>
                  </a:cubicBezTo>
                  <a:cubicBezTo>
                    <a:pt x="27523" y="36391"/>
                    <a:pt x="27517" y="36391"/>
                    <a:pt x="27513" y="36389"/>
                  </a:cubicBezTo>
                  <a:cubicBezTo>
                    <a:pt x="27544" y="36385"/>
                    <a:pt x="27560" y="36383"/>
                    <a:pt x="27567" y="36383"/>
                  </a:cubicBezTo>
                  <a:close/>
                  <a:moveTo>
                    <a:pt x="14391" y="36362"/>
                  </a:moveTo>
                  <a:cubicBezTo>
                    <a:pt x="14401" y="36362"/>
                    <a:pt x="14426" y="36365"/>
                    <a:pt x="14471" y="36372"/>
                  </a:cubicBezTo>
                  <a:cubicBezTo>
                    <a:pt x="14489" y="36372"/>
                    <a:pt x="14515" y="36381"/>
                    <a:pt x="14578" y="36389"/>
                  </a:cubicBezTo>
                  <a:cubicBezTo>
                    <a:pt x="14578" y="36393"/>
                    <a:pt x="14570" y="36395"/>
                    <a:pt x="14558" y="36395"/>
                  </a:cubicBezTo>
                  <a:cubicBezTo>
                    <a:pt x="14503" y="36395"/>
                    <a:pt x="14356" y="36362"/>
                    <a:pt x="14391" y="36362"/>
                  </a:cubicBezTo>
                  <a:close/>
                  <a:moveTo>
                    <a:pt x="26684" y="36362"/>
                  </a:moveTo>
                  <a:cubicBezTo>
                    <a:pt x="26694" y="36362"/>
                    <a:pt x="26719" y="36365"/>
                    <a:pt x="26764" y="36372"/>
                  </a:cubicBezTo>
                  <a:cubicBezTo>
                    <a:pt x="26782" y="36372"/>
                    <a:pt x="26809" y="36381"/>
                    <a:pt x="26871" y="36389"/>
                  </a:cubicBezTo>
                  <a:cubicBezTo>
                    <a:pt x="26871" y="36393"/>
                    <a:pt x="26863" y="36395"/>
                    <a:pt x="26851" y="36395"/>
                  </a:cubicBezTo>
                  <a:cubicBezTo>
                    <a:pt x="26797" y="36395"/>
                    <a:pt x="26649" y="36362"/>
                    <a:pt x="26684" y="36362"/>
                  </a:cubicBezTo>
                  <a:close/>
                  <a:moveTo>
                    <a:pt x="34570" y="36398"/>
                  </a:moveTo>
                  <a:cubicBezTo>
                    <a:pt x="34570" y="36407"/>
                    <a:pt x="34570" y="36407"/>
                    <a:pt x="34570" y="36407"/>
                  </a:cubicBezTo>
                  <a:cubicBezTo>
                    <a:pt x="34561" y="36407"/>
                    <a:pt x="34561" y="36407"/>
                    <a:pt x="34570" y="36398"/>
                  </a:cubicBezTo>
                  <a:close/>
                  <a:moveTo>
                    <a:pt x="29410" y="36325"/>
                  </a:moveTo>
                  <a:cubicBezTo>
                    <a:pt x="29439" y="36325"/>
                    <a:pt x="29465" y="36352"/>
                    <a:pt x="29485" y="36407"/>
                  </a:cubicBezTo>
                  <a:cubicBezTo>
                    <a:pt x="29427" y="36417"/>
                    <a:pt x="29385" y="36422"/>
                    <a:pt x="29356" y="36422"/>
                  </a:cubicBezTo>
                  <a:cubicBezTo>
                    <a:pt x="29306" y="36422"/>
                    <a:pt x="29302" y="36406"/>
                    <a:pt x="29342" y="36372"/>
                  </a:cubicBezTo>
                  <a:cubicBezTo>
                    <a:pt x="29365" y="36341"/>
                    <a:pt x="29389" y="36325"/>
                    <a:pt x="29410" y="36325"/>
                  </a:cubicBezTo>
                  <a:close/>
                  <a:moveTo>
                    <a:pt x="32305" y="36246"/>
                  </a:moveTo>
                  <a:cubicBezTo>
                    <a:pt x="32357" y="36246"/>
                    <a:pt x="32509" y="36312"/>
                    <a:pt x="32527" y="36416"/>
                  </a:cubicBezTo>
                  <a:cubicBezTo>
                    <a:pt x="32485" y="36423"/>
                    <a:pt x="32462" y="36427"/>
                    <a:pt x="32449" y="36427"/>
                  </a:cubicBezTo>
                  <a:cubicBezTo>
                    <a:pt x="32409" y="36427"/>
                    <a:pt x="32456" y="36392"/>
                    <a:pt x="32322" y="36291"/>
                  </a:cubicBezTo>
                  <a:cubicBezTo>
                    <a:pt x="32280" y="36260"/>
                    <a:pt x="32282" y="36246"/>
                    <a:pt x="32305" y="36246"/>
                  </a:cubicBezTo>
                  <a:close/>
                  <a:moveTo>
                    <a:pt x="2409" y="36288"/>
                  </a:moveTo>
                  <a:cubicBezTo>
                    <a:pt x="2450" y="36288"/>
                    <a:pt x="2470" y="36383"/>
                    <a:pt x="2508" y="36434"/>
                  </a:cubicBezTo>
                  <a:cubicBezTo>
                    <a:pt x="2454" y="36407"/>
                    <a:pt x="2401" y="36381"/>
                    <a:pt x="2347" y="36345"/>
                  </a:cubicBezTo>
                  <a:cubicBezTo>
                    <a:pt x="2373" y="36304"/>
                    <a:pt x="2393" y="36288"/>
                    <a:pt x="2409" y="36288"/>
                  </a:cubicBezTo>
                  <a:close/>
                  <a:moveTo>
                    <a:pt x="34388" y="36374"/>
                  </a:moveTo>
                  <a:cubicBezTo>
                    <a:pt x="34420" y="36374"/>
                    <a:pt x="34448" y="36396"/>
                    <a:pt x="34472" y="36443"/>
                  </a:cubicBezTo>
                  <a:cubicBezTo>
                    <a:pt x="34418" y="36434"/>
                    <a:pt x="34356" y="36434"/>
                    <a:pt x="34293" y="36425"/>
                  </a:cubicBezTo>
                  <a:cubicBezTo>
                    <a:pt x="34327" y="36391"/>
                    <a:pt x="34359" y="36374"/>
                    <a:pt x="34388" y="36374"/>
                  </a:cubicBezTo>
                  <a:close/>
                  <a:moveTo>
                    <a:pt x="46681" y="36374"/>
                  </a:moveTo>
                  <a:cubicBezTo>
                    <a:pt x="46713" y="36374"/>
                    <a:pt x="46741" y="36396"/>
                    <a:pt x="46765" y="36443"/>
                  </a:cubicBezTo>
                  <a:cubicBezTo>
                    <a:pt x="46703" y="36434"/>
                    <a:pt x="46649" y="36434"/>
                    <a:pt x="46587" y="36425"/>
                  </a:cubicBezTo>
                  <a:cubicBezTo>
                    <a:pt x="46620" y="36391"/>
                    <a:pt x="46652" y="36374"/>
                    <a:pt x="46681" y="36374"/>
                  </a:cubicBezTo>
                  <a:close/>
                  <a:moveTo>
                    <a:pt x="34115" y="36363"/>
                  </a:moveTo>
                  <a:cubicBezTo>
                    <a:pt x="34187" y="36435"/>
                    <a:pt x="34120" y="36444"/>
                    <a:pt x="34068" y="36444"/>
                  </a:cubicBezTo>
                  <a:cubicBezTo>
                    <a:pt x="34050" y="36444"/>
                    <a:pt x="34033" y="36443"/>
                    <a:pt x="34026" y="36443"/>
                  </a:cubicBezTo>
                  <a:cubicBezTo>
                    <a:pt x="34035" y="36398"/>
                    <a:pt x="34070" y="36363"/>
                    <a:pt x="34115" y="36363"/>
                  </a:cubicBezTo>
                  <a:close/>
                  <a:moveTo>
                    <a:pt x="46408" y="36363"/>
                  </a:moveTo>
                  <a:cubicBezTo>
                    <a:pt x="46480" y="36435"/>
                    <a:pt x="46413" y="36444"/>
                    <a:pt x="46361" y="36444"/>
                  </a:cubicBezTo>
                  <a:cubicBezTo>
                    <a:pt x="46343" y="36444"/>
                    <a:pt x="46326" y="36443"/>
                    <a:pt x="46319" y="36443"/>
                  </a:cubicBezTo>
                  <a:cubicBezTo>
                    <a:pt x="46328" y="36398"/>
                    <a:pt x="46364" y="36363"/>
                    <a:pt x="46408" y="36363"/>
                  </a:cubicBezTo>
                  <a:close/>
                  <a:moveTo>
                    <a:pt x="18806" y="36291"/>
                  </a:moveTo>
                  <a:lnTo>
                    <a:pt x="18806" y="36291"/>
                  </a:lnTo>
                  <a:cubicBezTo>
                    <a:pt x="18838" y="36335"/>
                    <a:pt x="18874" y="36384"/>
                    <a:pt x="18901" y="36384"/>
                  </a:cubicBezTo>
                  <a:cubicBezTo>
                    <a:pt x="18913" y="36384"/>
                    <a:pt x="18923" y="36375"/>
                    <a:pt x="18931" y="36354"/>
                  </a:cubicBezTo>
                  <a:cubicBezTo>
                    <a:pt x="18945" y="36318"/>
                    <a:pt x="18964" y="36304"/>
                    <a:pt x="18986" y="36304"/>
                  </a:cubicBezTo>
                  <a:cubicBezTo>
                    <a:pt x="19050" y="36304"/>
                    <a:pt x="19134" y="36425"/>
                    <a:pt x="19154" y="36452"/>
                  </a:cubicBezTo>
                  <a:cubicBezTo>
                    <a:pt x="18798" y="36452"/>
                    <a:pt x="18824" y="36372"/>
                    <a:pt x="18806" y="36291"/>
                  </a:cubicBezTo>
                  <a:close/>
                  <a:moveTo>
                    <a:pt x="34619" y="36445"/>
                  </a:moveTo>
                  <a:cubicBezTo>
                    <a:pt x="34621" y="36445"/>
                    <a:pt x="34623" y="36447"/>
                    <a:pt x="34623" y="36452"/>
                  </a:cubicBezTo>
                  <a:lnTo>
                    <a:pt x="34615" y="36452"/>
                  </a:lnTo>
                  <a:cubicBezTo>
                    <a:pt x="34615" y="36447"/>
                    <a:pt x="34617" y="36445"/>
                    <a:pt x="34619" y="36445"/>
                  </a:cubicBezTo>
                  <a:close/>
                  <a:moveTo>
                    <a:pt x="43502" y="36416"/>
                  </a:moveTo>
                  <a:cubicBezTo>
                    <a:pt x="43536" y="36416"/>
                    <a:pt x="43565" y="36452"/>
                    <a:pt x="43464" y="36452"/>
                  </a:cubicBezTo>
                  <a:cubicBezTo>
                    <a:pt x="43467" y="36425"/>
                    <a:pt x="43485" y="36416"/>
                    <a:pt x="43502" y="36416"/>
                  </a:cubicBezTo>
                  <a:close/>
                  <a:moveTo>
                    <a:pt x="44341" y="36392"/>
                  </a:moveTo>
                  <a:cubicBezTo>
                    <a:pt x="44383" y="36392"/>
                    <a:pt x="44414" y="36412"/>
                    <a:pt x="44410" y="36452"/>
                  </a:cubicBezTo>
                  <a:lnTo>
                    <a:pt x="44205" y="36452"/>
                  </a:lnTo>
                  <a:cubicBezTo>
                    <a:pt x="44245" y="36412"/>
                    <a:pt x="44298" y="36392"/>
                    <a:pt x="44341" y="36392"/>
                  </a:cubicBezTo>
                  <a:close/>
                  <a:moveTo>
                    <a:pt x="46912" y="36445"/>
                  </a:moveTo>
                  <a:cubicBezTo>
                    <a:pt x="46914" y="36445"/>
                    <a:pt x="46917" y="36447"/>
                    <a:pt x="46917" y="36452"/>
                  </a:cubicBezTo>
                  <a:lnTo>
                    <a:pt x="46908" y="36452"/>
                  </a:lnTo>
                  <a:cubicBezTo>
                    <a:pt x="46908" y="36447"/>
                    <a:pt x="46910" y="36445"/>
                    <a:pt x="46912" y="36445"/>
                  </a:cubicBezTo>
                  <a:close/>
                  <a:moveTo>
                    <a:pt x="56634" y="36392"/>
                  </a:moveTo>
                  <a:cubicBezTo>
                    <a:pt x="56676" y="36392"/>
                    <a:pt x="56707" y="36412"/>
                    <a:pt x="56703" y="36452"/>
                  </a:cubicBezTo>
                  <a:lnTo>
                    <a:pt x="56498" y="36452"/>
                  </a:lnTo>
                  <a:cubicBezTo>
                    <a:pt x="56538" y="36412"/>
                    <a:pt x="56592" y="36392"/>
                    <a:pt x="56634" y="36392"/>
                  </a:cubicBezTo>
                  <a:close/>
                  <a:moveTo>
                    <a:pt x="2536" y="36441"/>
                  </a:moveTo>
                  <a:cubicBezTo>
                    <a:pt x="2554" y="36441"/>
                    <a:pt x="2567" y="36446"/>
                    <a:pt x="2552" y="36461"/>
                  </a:cubicBezTo>
                  <a:cubicBezTo>
                    <a:pt x="2445" y="36461"/>
                    <a:pt x="2501" y="36441"/>
                    <a:pt x="2536" y="36441"/>
                  </a:cubicBezTo>
                  <a:close/>
                  <a:moveTo>
                    <a:pt x="14830" y="36441"/>
                  </a:moveTo>
                  <a:cubicBezTo>
                    <a:pt x="14847" y="36441"/>
                    <a:pt x="14860" y="36446"/>
                    <a:pt x="14845" y="36461"/>
                  </a:cubicBezTo>
                  <a:cubicBezTo>
                    <a:pt x="14738" y="36461"/>
                    <a:pt x="14794" y="36441"/>
                    <a:pt x="14830" y="36441"/>
                  </a:cubicBezTo>
                  <a:close/>
                  <a:moveTo>
                    <a:pt x="32197" y="36434"/>
                  </a:moveTo>
                  <a:cubicBezTo>
                    <a:pt x="32224" y="36443"/>
                    <a:pt x="32250" y="36452"/>
                    <a:pt x="32286" y="36452"/>
                  </a:cubicBezTo>
                  <a:cubicBezTo>
                    <a:pt x="32279" y="36470"/>
                    <a:pt x="32269" y="36478"/>
                    <a:pt x="32257" y="36478"/>
                  </a:cubicBezTo>
                  <a:cubicBezTo>
                    <a:pt x="32239" y="36478"/>
                    <a:pt x="32218" y="36461"/>
                    <a:pt x="32197" y="36434"/>
                  </a:cubicBezTo>
                  <a:close/>
                  <a:moveTo>
                    <a:pt x="2287" y="36468"/>
                  </a:moveTo>
                  <a:cubicBezTo>
                    <a:pt x="2313" y="36468"/>
                    <a:pt x="2342" y="36472"/>
                    <a:pt x="2374" y="36488"/>
                  </a:cubicBezTo>
                  <a:cubicBezTo>
                    <a:pt x="2329" y="36488"/>
                    <a:pt x="2285" y="36479"/>
                    <a:pt x="2240" y="36470"/>
                  </a:cubicBezTo>
                  <a:cubicBezTo>
                    <a:pt x="2254" y="36470"/>
                    <a:pt x="2270" y="36468"/>
                    <a:pt x="2287" y="36468"/>
                  </a:cubicBezTo>
                  <a:close/>
                  <a:moveTo>
                    <a:pt x="14580" y="36468"/>
                  </a:moveTo>
                  <a:cubicBezTo>
                    <a:pt x="14606" y="36468"/>
                    <a:pt x="14635" y="36472"/>
                    <a:pt x="14667" y="36488"/>
                  </a:cubicBezTo>
                  <a:cubicBezTo>
                    <a:pt x="14622" y="36488"/>
                    <a:pt x="14578" y="36479"/>
                    <a:pt x="14533" y="36470"/>
                  </a:cubicBezTo>
                  <a:cubicBezTo>
                    <a:pt x="14548" y="36470"/>
                    <a:pt x="14563" y="36468"/>
                    <a:pt x="14580" y="36468"/>
                  </a:cubicBezTo>
                  <a:close/>
                  <a:moveTo>
                    <a:pt x="2795" y="36498"/>
                  </a:moveTo>
                  <a:cubicBezTo>
                    <a:pt x="2855" y="36498"/>
                    <a:pt x="2933" y="36511"/>
                    <a:pt x="2865" y="36541"/>
                  </a:cubicBezTo>
                  <a:cubicBezTo>
                    <a:pt x="2684" y="36513"/>
                    <a:pt x="2729" y="36498"/>
                    <a:pt x="2795" y="36498"/>
                  </a:cubicBezTo>
                  <a:close/>
                  <a:moveTo>
                    <a:pt x="15088" y="36498"/>
                  </a:moveTo>
                  <a:cubicBezTo>
                    <a:pt x="15149" y="36498"/>
                    <a:pt x="15226" y="36511"/>
                    <a:pt x="15158" y="36541"/>
                  </a:cubicBezTo>
                  <a:cubicBezTo>
                    <a:pt x="14977" y="36513"/>
                    <a:pt x="15022" y="36498"/>
                    <a:pt x="15088" y="36498"/>
                  </a:cubicBezTo>
                  <a:close/>
                  <a:moveTo>
                    <a:pt x="51556" y="36595"/>
                  </a:moveTo>
                  <a:cubicBezTo>
                    <a:pt x="51556" y="36595"/>
                    <a:pt x="51556" y="36595"/>
                    <a:pt x="51556" y="36604"/>
                  </a:cubicBezTo>
                  <a:cubicBezTo>
                    <a:pt x="51547" y="36604"/>
                    <a:pt x="51547" y="36595"/>
                    <a:pt x="51556" y="36595"/>
                  </a:cubicBezTo>
                  <a:close/>
                  <a:moveTo>
                    <a:pt x="63849" y="36595"/>
                  </a:moveTo>
                  <a:cubicBezTo>
                    <a:pt x="63849" y="36595"/>
                    <a:pt x="63849" y="36595"/>
                    <a:pt x="63849" y="36604"/>
                  </a:cubicBezTo>
                  <a:cubicBezTo>
                    <a:pt x="63840" y="36604"/>
                    <a:pt x="63840" y="36595"/>
                    <a:pt x="63849" y="36595"/>
                  </a:cubicBezTo>
                  <a:close/>
                  <a:moveTo>
                    <a:pt x="2479" y="815"/>
                  </a:moveTo>
                  <a:cubicBezTo>
                    <a:pt x="2532" y="815"/>
                    <a:pt x="2578" y="820"/>
                    <a:pt x="2615" y="830"/>
                  </a:cubicBezTo>
                  <a:cubicBezTo>
                    <a:pt x="2597" y="937"/>
                    <a:pt x="2641" y="1000"/>
                    <a:pt x="2740" y="1036"/>
                  </a:cubicBezTo>
                  <a:cubicBezTo>
                    <a:pt x="2775" y="1036"/>
                    <a:pt x="2749" y="875"/>
                    <a:pt x="2731" y="866"/>
                  </a:cubicBezTo>
                  <a:lnTo>
                    <a:pt x="2731" y="866"/>
                  </a:lnTo>
                  <a:cubicBezTo>
                    <a:pt x="2755" y="874"/>
                    <a:pt x="2949" y="912"/>
                    <a:pt x="3031" y="912"/>
                  </a:cubicBezTo>
                  <a:cubicBezTo>
                    <a:pt x="3039" y="912"/>
                    <a:pt x="3046" y="911"/>
                    <a:pt x="3052" y="911"/>
                  </a:cubicBezTo>
                  <a:cubicBezTo>
                    <a:pt x="3062" y="910"/>
                    <a:pt x="3073" y="910"/>
                    <a:pt x="3085" y="910"/>
                  </a:cubicBezTo>
                  <a:cubicBezTo>
                    <a:pt x="3261" y="910"/>
                    <a:pt x="3667" y="967"/>
                    <a:pt x="3792" y="1009"/>
                  </a:cubicBezTo>
                  <a:cubicBezTo>
                    <a:pt x="3574" y="1062"/>
                    <a:pt x="3754" y="1185"/>
                    <a:pt x="3872" y="1185"/>
                  </a:cubicBezTo>
                  <a:cubicBezTo>
                    <a:pt x="3933" y="1185"/>
                    <a:pt x="3977" y="1153"/>
                    <a:pt x="3944" y="1062"/>
                  </a:cubicBezTo>
                  <a:lnTo>
                    <a:pt x="3944" y="1062"/>
                  </a:lnTo>
                  <a:cubicBezTo>
                    <a:pt x="4078" y="1116"/>
                    <a:pt x="4096" y="1330"/>
                    <a:pt x="4069" y="1473"/>
                  </a:cubicBezTo>
                  <a:cubicBezTo>
                    <a:pt x="4328" y="1116"/>
                    <a:pt x="5282" y="991"/>
                    <a:pt x="5701" y="982"/>
                  </a:cubicBezTo>
                  <a:lnTo>
                    <a:pt x="5701" y="982"/>
                  </a:lnTo>
                  <a:cubicBezTo>
                    <a:pt x="5594" y="1089"/>
                    <a:pt x="5684" y="1116"/>
                    <a:pt x="5816" y="1116"/>
                  </a:cubicBezTo>
                  <a:cubicBezTo>
                    <a:pt x="5949" y="1116"/>
                    <a:pt x="6125" y="1089"/>
                    <a:pt x="6192" y="1089"/>
                  </a:cubicBezTo>
                  <a:cubicBezTo>
                    <a:pt x="6542" y="1089"/>
                    <a:pt x="6901" y="1102"/>
                    <a:pt x="7261" y="1102"/>
                  </a:cubicBezTo>
                  <a:cubicBezTo>
                    <a:pt x="7835" y="1102"/>
                    <a:pt x="8411" y="1069"/>
                    <a:pt x="8949" y="893"/>
                  </a:cubicBezTo>
                  <a:lnTo>
                    <a:pt x="8949" y="893"/>
                  </a:lnTo>
                  <a:cubicBezTo>
                    <a:pt x="8797" y="1044"/>
                    <a:pt x="8735" y="1178"/>
                    <a:pt x="8949" y="1312"/>
                  </a:cubicBezTo>
                  <a:cubicBezTo>
                    <a:pt x="8949" y="962"/>
                    <a:pt x="9329" y="910"/>
                    <a:pt x="9664" y="910"/>
                  </a:cubicBezTo>
                  <a:cubicBezTo>
                    <a:pt x="9808" y="910"/>
                    <a:pt x="9943" y="920"/>
                    <a:pt x="10037" y="920"/>
                  </a:cubicBezTo>
                  <a:cubicBezTo>
                    <a:pt x="9973" y="984"/>
                    <a:pt x="9907" y="1004"/>
                    <a:pt x="9841" y="1004"/>
                  </a:cubicBezTo>
                  <a:cubicBezTo>
                    <a:pt x="9736" y="1004"/>
                    <a:pt x="9627" y="955"/>
                    <a:pt x="9512" y="955"/>
                  </a:cubicBezTo>
                  <a:cubicBezTo>
                    <a:pt x="9448" y="955"/>
                    <a:pt x="9383" y="970"/>
                    <a:pt x="9314" y="1018"/>
                  </a:cubicBezTo>
                  <a:cubicBezTo>
                    <a:pt x="9225" y="1080"/>
                    <a:pt x="9609" y="1268"/>
                    <a:pt x="9627" y="1321"/>
                  </a:cubicBezTo>
                  <a:cubicBezTo>
                    <a:pt x="9660" y="1189"/>
                    <a:pt x="9687" y="1140"/>
                    <a:pt x="9709" y="1140"/>
                  </a:cubicBezTo>
                  <a:cubicBezTo>
                    <a:pt x="9753" y="1140"/>
                    <a:pt x="9778" y="1331"/>
                    <a:pt x="9796" y="1455"/>
                  </a:cubicBezTo>
                  <a:cubicBezTo>
                    <a:pt x="9876" y="1312"/>
                    <a:pt x="10340" y="1241"/>
                    <a:pt x="10117" y="920"/>
                  </a:cubicBezTo>
                  <a:lnTo>
                    <a:pt x="10421" y="920"/>
                  </a:lnTo>
                  <a:cubicBezTo>
                    <a:pt x="10323" y="1098"/>
                    <a:pt x="10376" y="1285"/>
                    <a:pt x="10608" y="1339"/>
                  </a:cubicBezTo>
                  <a:cubicBezTo>
                    <a:pt x="10623" y="1342"/>
                    <a:pt x="10638" y="1344"/>
                    <a:pt x="10652" y="1344"/>
                  </a:cubicBezTo>
                  <a:cubicBezTo>
                    <a:pt x="10862" y="1344"/>
                    <a:pt x="11019" y="1004"/>
                    <a:pt x="11161" y="929"/>
                  </a:cubicBezTo>
                  <a:cubicBezTo>
                    <a:pt x="11206" y="946"/>
                    <a:pt x="11224" y="982"/>
                    <a:pt x="11232" y="1027"/>
                  </a:cubicBezTo>
                  <a:cubicBezTo>
                    <a:pt x="11295" y="982"/>
                    <a:pt x="11366" y="946"/>
                    <a:pt x="11438" y="920"/>
                  </a:cubicBezTo>
                  <a:lnTo>
                    <a:pt x="11438" y="920"/>
                  </a:lnTo>
                  <a:cubicBezTo>
                    <a:pt x="11384" y="1080"/>
                    <a:pt x="10920" y="1482"/>
                    <a:pt x="11206" y="1660"/>
                  </a:cubicBezTo>
                  <a:cubicBezTo>
                    <a:pt x="11264" y="1562"/>
                    <a:pt x="11375" y="1524"/>
                    <a:pt x="11461" y="1524"/>
                  </a:cubicBezTo>
                  <a:cubicBezTo>
                    <a:pt x="11547" y="1524"/>
                    <a:pt x="11607" y="1562"/>
                    <a:pt x="11563" y="1615"/>
                  </a:cubicBezTo>
                  <a:cubicBezTo>
                    <a:pt x="11714" y="1553"/>
                    <a:pt x="11866" y="1517"/>
                    <a:pt x="12026" y="1517"/>
                  </a:cubicBezTo>
                  <a:cubicBezTo>
                    <a:pt x="11928" y="1357"/>
                    <a:pt x="12232" y="1508"/>
                    <a:pt x="11910" y="1339"/>
                  </a:cubicBezTo>
                  <a:cubicBezTo>
                    <a:pt x="11910" y="1268"/>
                    <a:pt x="11982" y="1248"/>
                    <a:pt x="12074" y="1248"/>
                  </a:cubicBezTo>
                  <a:cubicBezTo>
                    <a:pt x="12121" y="1248"/>
                    <a:pt x="12172" y="1253"/>
                    <a:pt x="12223" y="1259"/>
                  </a:cubicBezTo>
                  <a:cubicBezTo>
                    <a:pt x="12235" y="1256"/>
                    <a:pt x="12249" y="1255"/>
                    <a:pt x="12265" y="1255"/>
                  </a:cubicBezTo>
                  <a:cubicBezTo>
                    <a:pt x="12316" y="1255"/>
                    <a:pt x="12382" y="1267"/>
                    <a:pt x="12464" y="1294"/>
                  </a:cubicBezTo>
                  <a:cubicBezTo>
                    <a:pt x="12462" y="1296"/>
                    <a:pt x="12459" y="1296"/>
                    <a:pt x="12454" y="1296"/>
                  </a:cubicBezTo>
                  <a:cubicBezTo>
                    <a:pt x="12423" y="1296"/>
                    <a:pt x="12323" y="1274"/>
                    <a:pt x="12223" y="1259"/>
                  </a:cubicBezTo>
                  <a:cubicBezTo>
                    <a:pt x="12142" y="1268"/>
                    <a:pt x="12107" y="1321"/>
                    <a:pt x="12116" y="1419"/>
                  </a:cubicBezTo>
                  <a:cubicBezTo>
                    <a:pt x="12184" y="1480"/>
                    <a:pt x="12255" y="1504"/>
                    <a:pt x="12322" y="1504"/>
                  </a:cubicBezTo>
                  <a:cubicBezTo>
                    <a:pt x="12561" y="1504"/>
                    <a:pt x="12749" y="1203"/>
                    <a:pt x="12588" y="1196"/>
                  </a:cubicBezTo>
                  <a:lnTo>
                    <a:pt x="12588" y="1196"/>
                  </a:lnTo>
                  <a:cubicBezTo>
                    <a:pt x="12604" y="1197"/>
                    <a:pt x="12622" y="1197"/>
                    <a:pt x="12641" y="1197"/>
                  </a:cubicBezTo>
                  <a:cubicBezTo>
                    <a:pt x="12887" y="1197"/>
                    <a:pt x="13403" y="1145"/>
                    <a:pt x="13320" y="1062"/>
                  </a:cubicBezTo>
                  <a:cubicBezTo>
                    <a:pt x="13365" y="1062"/>
                    <a:pt x="13507" y="1143"/>
                    <a:pt x="13614" y="1214"/>
                  </a:cubicBezTo>
                  <a:cubicBezTo>
                    <a:pt x="13686" y="1169"/>
                    <a:pt x="13766" y="1116"/>
                    <a:pt x="13846" y="1080"/>
                  </a:cubicBezTo>
                  <a:cubicBezTo>
                    <a:pt x="13846" y="1071"/>
                    <a:pt x="13846" y="1071"/>
                    <a:pt x="13837" y="1062"/>
                  </a:cubicBezTo>
                  <a:cubicBezTo>
                    <a:pt x="13784" y="1053"/>
                    <a:pt x="13766" y="1027"/>
                    <a:pt x="13793" y="1000"/>
                  </a:cubicBezTo>
                  <a:lnTo>
                    <a:pt x="13793" y="1000"/>
                  </a:lnTo>
                  <a:cubicBezTo>
                    <a:pt x="13793" y="1000"/>
                    <a:pt x="13811" y="1027"/>
                    <a:pt x="13837" y="1062"/>
                  </a:cubicBezTo>
                  <a:cubicBezTo>
                    <a:pt x="13846" y="1062"/>
                    <a:pt x="13855" y="1062"/>
                    <a:pt x="13864" y="1071"/>
                  </a:cubicBezTo>
                  <a:cubicBezTo>
                    <a:pt x="14178" y="911"/>
                    <a:pt x="14539" y="816"/>
                    <a:pt x="14773" y="816"/>
                  </a:cubicBezTo>
                  <a:cubicBezTo>
                    <a:pt x="14825" y="816"/>
                    <a:pt x="14871" y="821"/>
                    <a:pt x="14908" y="830"/>
                  </a:cubicBezTo>
                  <a:cubicBezTo>
                    <a:pt x="14890" y="937"/>
                    <a:pt x="14926" y="1000"/>
                    <a:pt x="15033" y="1036"/>
                  </a:cubicBezTo>
                  <a:cubicBezTo>
                    <a:pt x="15033" y="1018"/>
                    <a:pt x="15042" y="1009"/>
                    <a:pt x="15051" y="1009"/>
                  </a:cubicBezTo>
                  <a:cubicBezTo>
                    <a:pt x="15060" y="955"/>
                    <a:pt x="15033" y="875"/>
                    <a:pt x="15024" y="866"/>
                  </a:cubicBezTo>
                  <a:lnTo>
                    <a:pt x="15024" y="866"/>
                  </a:lnTo>
                  <a:cubicBezTo>
                    <a:pt x="15048" y="874"/>
                    <a:pt x="15242" y="912"/>
                    <a:pt x="15324" y="912"/>
                  </a:cubicBezTo>
                  <a:cubicBezTo>
                    <a:pt x="15332" y="912"/>
                    <a:pt x="15339" y="911"/>
                    <a:pt x="15345" y="911"/>
                  </a:cubicBezTo>
                  <a:cubicBezTo>
                    <a:pt x="15355" y="910"/>
                    <a:pt x="15366" y="910"/>
                    <a:pt x="15378" y="910"/>
                  </a:cubicBezTo>
                  <a:cubicBezTo>
                    <a:pt x="15555" y="910"/>
                    <a:pt x="15960" y="967"/>
                    <a:pt x="16086" y="1009"/>
                  </a:cubicBezTo>
                  <a:cubicBezTo>
                    <a:pt x="15861" y="1062"/>
                    <a:pt x="16043" y="1185"/>
                    <a:pt x="16163" y="1185"/>
                  </a:cubicBezTo>
                  <a:cubicBezTo>
                    <a:pt x="16225" y="1185"/>
                    <a:pt x="16270" y="1153"/>
                    <a:pt x="16237" y="1062"/>
                  </a:cubicBezTo>
                  <a:lnTo>
                    <a:pt x="16237" y="1062"/>
                  </a:lnTo>
                  <a:cubicBezTo>
                    <a:pt x="16309" y="1089"/>
                    <a:pt x="16344" y="1160"/>
                    <a:pt x="16362" y="1250"/>
                  </a:cubicBezTo>
                  <a:cubicBezTo>
                    <a:pt x="16432" y="1232"/>
                    <a:pt x="16498" y="1215"/>
                    <a:pt x="16568" y="1215"/>
                  </a:cubicBezTo>
                  <a:cubicBezTo>
                    <a:pt x="16605" y="1215"/>
                    <a:pt x="16643" y="1220"/>
                    <a:pt x="16683" y="1232"/>
                  </a:cubicBezTo>
                  <a:cubicBezTo>
                    <a:pt x="16683" y="1232"/>
                    <a:pt x="16674" y="1241"/>
                    <a:pt x="16674" y="1241"/>
                  </a:cubicBezTo>
                  <a:cubicBezTo>
                    <a:pt x="16853" y="1160"/>
                    <a:pt x="17067" y="1098"/>
                    <a:pt x="17281" y="1062"/>
                  </a:cubicBezTo>
                  <a:cubicBezTo>
                    <a:pt x="17263" y="1036"/>
                    <a:pt x="17245" y="1018"/>
                    <a:pt x="17245" y="1018"/>
                  </a:cubicBezTo>
                  <a:cubicBezTo>
                    <a:pt x="17271" y="1015"/>
                    <a:pt x="17298" y="1014"/>
                    <a:pt x="17325" y="1014"/>
                  </a:cubicBezTo>
                  <a:cubicBezTo>
                    <a:pt x="17390" y="1014"/>
                    <a:pt x="17456" y="1020"/>
                    <a:pt x="17513" y="1027"/>
                  </a:cubicBezTo>
                  <a:cubicBezTo>
                    <a:pt x="17700" y="1000"/>
                    <a:pt x="17870" y="982"/>
                    <a:pt x="17995" y="982"/>
                  </a:cubicBezTo>
                  <a:cubicBezTo>
                    <a:pt x="17941" y="1036"/>
                    <a:pt x="17941" y="1062"/>
                    <a:pt x="17950" y="1080"/>
                  </a:cubicBezTo>
                  <a:cubicBezTo>
                    <a:pt x="18012" y="1098"/>
                    <a:pt x="18075" y="1107"/>
                    <a:pt x="18137" y="1116"/>
                  </a:cubicBezTo>
                  <a:cubicBezTo>
                    <a:pt x="18262" y="1116"/>
                    <a:pt x="18423" y="1089"/>
                    <a:pt x="18485" y="1089"/>
                  </a:cubicBezTo>
                  <a:cubicBezTo>
                    <a:pt x="18824" y="1089"/>
                    <a:pt x="19175" y="1101"/>
                    <a:pt x="19525" y="1101"/>
                  </a:cubicBezTo>
                  <a:cubicBezTo>
                    <a:pt x="19700" y="1101"/>
                    <a:pt x="19874" y="1098"/>
                    <a:pt x="20046" y="1089"/>
                  </a:cubicBezTo>
                  <a:cubicBezTo>
                    <a:pt x="20046" y="1080"/>
                    <a:pt x="20038" y="1053"/>
                    <a:pt x="20046" y="1018"/>
                  </a:cubicBezTo>
                  <a:cubicBezTo>
                    <a:pt x="20033" y="958"/>
                    <a:pt x="20045" y="927"/>
                    <a:pt x="20085" y="927"/>
                  </a:cubicBezTo>
                  <a:cubicBezTo>
                    <a:pt x="20099" y="927"/>
                    <a:pt x="20116" y="931"/>
                    <a:pt x="20136" y="937"/>
                  </a:cubicBezTo>
                  <a:cubicBezTo>
                    <a:pt x="20154" y="982"/>
                    <a:pt x="20118" y="1062"/>
                    <a:pt x="20091" y="1089"/>
                  </a:cubicBezTo>
                  <a:cubicBezTo>
                    <a:pt x="20484" y="1062"/>
                    <a:pt x="20867" y="1009"/>
                    <a:pt x="21242" y="893"/>
                  </a:cubicBezTo>
                  <a:lnTo>
                    <a:pt x="21242" y="893"/>
                  </a:lnTo>
                  <a:cubicBezTo>
                    <a:pt x="21171" y="955"/>
                    <a:pt x="21117" y="1027"/>
                    <a:pt x="21108" y="1089"/>
                  </a:cubicBezTo>
                  <a:cubicBezTo>
                    <a:pt x="21171" y="1089"/>
                    <a:pt x="21251" y="1098"/>
                    <a:pt x="21286" y="1134"/>
                  </a:cubicBezTo>
                  <a:cubicBezTo>
                    <a:pt x="21390" y="943"/>
                    <a:pt x="21685" y="910"/>
                    <a:pt x="21952" y="910"/>
                  </a:cubicBezTo>
                  <a:cubicBezTo>
                    <a:pt x="22098" y="910"/>
                    <a:pt x="22236" y="920"/>
                    <a:pt x="22330" y="920"/>
                  </a:cubicBezTo>
                  <a:cubicBezTo>
                    <a:pt x="22266" y="984"/>
                    <a:pt x="22201" y="1004"/>
                    <a:pt x="22134" y="1004"/>
                  </a:cubicBezTo>
                  <a:cubicBezTo>
                    <a:pt x="22029" y="1004"/>
                    <a:pt x="21920" y="955"/>
                    <a:pt x="21806" y="955"/>
                  </a:cubicBezTo>
                  <a:cubicBezTo>
                    <a:pt x="21742" y="955"/>
                    <a:pt x="21676" y="970"/>
                    <a:pt x="21608" y="1018"/>
                  </a:cubicBezTo>
                  <a:cubicBezTo>
                    <a:pt x="21518" y="1080"/>
                    <a:pt x="21902" y="1268"/>
                    <a:pt x="21920" y="1321"/>
                  </a:cubicBezTo>
                  <a:cubicBezTo>
                    <a:pt x="21952" y="1189"/>
                    <a:pt x="21977" y="1141"/>
                    <a:pt x="21998" y="1141"/>
                  </a:cubicBezTo>
                  <a:cubicBezTo>
                    <a:pt x="22013" y="1141"/>
                    <a:pt x="22025" y="1164"/>
                    <a:pt x="22036" y="1196"/>
                  </a:cubicBezTo>
                  <a:lnTo>
                    <a:pt x="22072" y="1196"/>
                  </a:lnTo>
                  <a:cubicBezTo>
                    <a:pt x="22116" y="1205"/>
                    <a:pt x="22223" y="1241"/>
                    <a:pt x="22303" y="1294"/>
                  </a:cubicBezTo>
                  <a:cubicBezTo>
                    <a:pt x="22330" y="1276"/>
                    <a:pt x="22348" y="1259"/>
                    <a:pt x="22366" y="1250"/>
                  </a:cubicBezTo>
                  <a:cubicBezTo>
                    <a:pt x="22339" y="1223"/>
                    <a:pt x="22312" y="1187"/>
                    <a:pt x="22295" y="1143"/>
                  </a:cubicBezTo>
                  <a:lnTo>
                    <a:pt x="22295" y="1143"/>
                  </a:lnTo>
                  <a:cubicBezTo>
                    <a:pt x="22312" y="1143"/>
                    <a:pt x="22366" y="1169"/>
                    <a:pt x="22411" y="1205"/>
                  </a:cubicBezTo>
                  <a:cubicBezTo>
                    <a:pt x="22428" y="1187"/>
                    <a:pt x="22437" y="1169"/>
                    <a:pt x="22446" y="1152"/>
                  </a:cubicBezTo>
                  <a:cubicBezTo>
                    <a:pt x="22446" y="1143"/>
                    <a:pt x="22437" y="1134"/>
                    <a:pt x="22428" y="1116"/>
                  </a:cubicBezTo>
                  <a:lnTo>
                    <a:pt x="22428" y="1116"/>
                  </a:lnTo>
                  <a:cubicBezTo>
                    <a:pt x="22437" y="1125"/>
                    <a:pt x="22446" y="1134"/>
                    <a:pt x="22455" y="1143"/>
                  </a:cubicBezTo>
                  <a:cubicBezTo>
                    <a:pt x="22482" y="1089"/>
                    <a:pt x="22473" y="1009"/>
                    <a:pt x="22402" y="920"/>
                  </a:cubicBezTo>
                  <a:lnTo>
                    <a:pt x="22714" y="920"/>
                  </a:lnTo>
                  <a:cubicBezTo>
                    <a:pt x="22660" y="1009"/>
                    <a:pt x="22651" y="1098"/>
                    <a:pt x="22687" y="1178"/>
                  </a:cubicBezTo>
                  <a:cubicBezTo>
                    <a:pt x="22734" y="1160"/>
                    <a:pt x="22795" y="1146"/>
                    <a:pt x="22843" y="1146"/>
                  </a:cubicBezTo>
                  <a:cubicBezTo>
                    <a:pt x="22886" y="1146"/>
                    <a:pt x="22919" y="1157"/>
                    <a:pt x="22919" y="1187"/>
                  </a:cubicBezTo>
                  <a:cubicBezTo>
                    <a:pt x="22919" y="1241"/>
                    <a:pt x="22830" y="1268"/>
                    <a:pt x="22758" y="1268"/>
                  </a:cubicBezTo>
                  <a:cubicBezTo>
                    <a:pt x="22794" y="1303"/>
                    <a:pt x="22839" y="1321"/>
                    <a:pt x="22901" y="1339"/>
                  </a:cubicBezTo>
                  <a:cubicBezTo>
                    <a:pt x="22915" y="1342"/>
                    <a:pt x="22928" y="1343"/>
                    <a:pt x="22940" y="1343"/>
                  </a:cubicBezTo>
                  <a:cubicBezTo>
                    <a:pt x="23012" y="1343"/>
                    <a:pt x="23073" y="1303"/>
                    <a:pt x="23133" y="1250"/>
                  </a:cubicBezTo>
                  <a:cubicBezTo>
                    <a:pt x="22999" y="1250"/>
                    <a:pt x="22919" y="1196"/>
                    <a:pt x="23187" y="973"/>
                  </a:cubicBezTo>
                  <a:cubicBezTo>
                    <a:pt x="23187" y="973"/>
                    <a:pt x="23187" y="1116"/>
                    <a:pt x="23205" y="1187"/>
                  </a:cubicBezTo>
                  <a:cubicBezTo>
                    <a:pt x="23294" y="1089"/>
                    <a:pt x="23374" y="964"/>
                    <a:pt x="23454" y="929"/>
                  </a:cubicBezTo>
                  <a:cubicBezTo>
                    <a:pt x="23472" y="929"/>
                    <a:pt x="23481" y="937"/>
                    <a:pt x="23490" y="955"/>
                  </a:cubicBezTo>
                  <a:cubicBezTo>
                    <a:pt x="23516" y="940"/>
                    <a:pt x="23545" y="930"/>
                    <a:pt x="23582" y="930"/>
                  </a:cubicBezTo>
                  <a:cubicBezTo>
                    <a:pt x="23609" y="930"/>
                    <a:pt x="23640" y="935"/>
                    <a:pt x="23677" y="946"/>
                  </a:cubicBezTo>
                  <a:cubicBezTo>
                    <a:pt x="23695" y="937"/>
                    <a:pt x="23713" y="929"/>
                    <a:pt x="23731" y="920"/>
                  </a:cubicBezTo>
                  <a:lnTo>
                    <a:pt x="23731" y="920"/>
                  </a:lnTo>
                  <a:cubicBezTo>
                    <a:pt x="23722" y="964"/>
                    <a:pt x="23668" y="1027"/>
                    <a:pt x="23615" y="1098"/>
                  </a:cubicBezTo>
                  <a:cubicBezTo>
                    <a:pt x="23633" y="1160"/>
                    <a:pt x="23695" y="1223"/>
                    <a:pt x="23758" y="1259"/>
                  </a:cubicBezTo>
                  <a:cubicBezTo>
                    <a:pt x="23811" y="1268"/>
                    <a:pt x="23865" y="1268"/>
                    <a:pt x="23918" y="1285"/>
                  </a:cubicBezTo>
                  <a:cubicBezTo>
                    <a:pt x="23927" y="1285"/>
                    <a:pt x="23927" y="1276"/>
                    <a:pt x="23927" y="1276"/>
                  </a:cubicBezTo>
                  <a:lnTo>
                    <a:pt x="23927" y="1276"/>
                  </a:lnTo>
                  <a:cubicBezTo>
                    <a:pt x="23926" y="1277"/>
                    <a:pt x="23925" y="1278"/>
                    <a:pt x="23924" y="1278"/>
                  </a:cubicBezTo>
                  <a:cubicBezTo>
                    <a:pt x="23895" y="1278"/>
                    <a:pt x="23827" y="955"/>
                    <a:pt x="23775" y="955"/>
                  </a:cubicBezTo>
                  <a:cubicBezTo>
                    <a:pt x="23820" y="955"/>
                    <a:pt x="23874" y="955"/>
                    <a:pt x="23927" y="946"/>
                  </a:cubicBezTo>
                  <a:cubicBezTo>
                    <a:pt x="23927" y="946"/>
                    <a:pt x="23927" y="937"/>
                    <a:pt x="23936" y="937"/>
                  </a:cubicBezTo>
                  <a:cubicBezTo>
                    <a:pt x="23954" y="937"/>
                    <a:pt x="23963" y="946"/>
                    <a:pt x="23972" y="946"/>
                  </a:cubicBezTo>
                  <a:cubicBezTo>
                    <a:pt x="24042" y="943"/>
                    <a:pt x="24117" y="941"/>
                    <a:pt x="24190" y="941"/>
                  </a:cubicBezTo>
                  <a:cubicBezTo>
                    <a:pt x="24293" y="941"/>
                    <a:pt x="24393" y="945"/>
                    <a:pt x="24471" y="955"/>
                  </a:cubicBezTo>
                  <a:cubicBezTo>
                    <a:pt x="24609" y="972"/>
                    <a:pt x="24539" y="1197"/>
                    <a:pt x="24670" y="1197"/>
                  </a:cubicBezTo>
                  <a:cubicBezTo>
                    <a:pt x="24675" y="1197"/>
                    <a:pt x="24680" y="1197"/>
                    <a:pt x="24685" y="1196"/>
                  </a:cubicBezTo>
                  <a:cubicBezTo>
                    <a:pt x="24730" y="1187"/>
                    <a:pt x="24917" y="1071"/>
                    <a:pt x="24908" y="1062"/>
                  </a:cubicBezTo>
                  <a:cubicBezTo>
                    <a:pt x="24882" y="1046"/>
                    <a:pt x="24859" y="1039"/>
                    <a:pt x="24840" y="1039"/>
                  </a:cubicBezTo>
                  <a:cubicBezTo>
                    <a:pt x="24780" y="1039"/>
                    <a:pt x="24748" y="1098"/>
                    <a:pt x="24717" y="1098"/>
                  </a:cubicBezTo>
                  <a:cubicBezTo>
                    <a:pt x="24692" y="1098"/>
                    <a:pt x="24668" y="1063"/>
                    <a:pt x="24632" y="937"/>
                  </a:cubicBezTo>
                  <a:cubicBezTo>
                    <a:pt x="24694" y="937"/>
                    <a:pt x="24775" y="929"/>
                    <a:pt x="24846" y="929"/>
                  </a:cubicBezTo>
                  <a:cubicBezTo>
                    <a:pt x="24828" y="911"/>
                    <a:pt x="24801" y="893"/>
                    <a:pt x="24766" y="884"/>
                  </a:cubicBezTo>
                  <a:cubicBezTo>
                    <a:pt x="24930" y="847"/>
                    <a:pt x="25026" y="833"/>
                    <a:pt x="25078" y="833"/>
                  </a:cubicBezTo>
                  <a:cubicBezTo>
                    <a:pt x="25179" y="833"/>
                    <a:pt x="25116" y="888"/>
                    <a:pt x="25069" y="946"/>
                  </a:cubicBezTo>
                  <a:cubicBezTo>
                    <a:pt x="25158" y="955"/>
                    <a:pt x="25230" y="973"/>
                    <a:pt x="25301" y="1018"/>
                  </a:cubicBezTo>
                  <a:cubicBezTo>
                    <a:pt x="25285" y="1026"/>
                    <a:pt x="25103" y="1192"/>
                    <a:pt x="25073" y="1192"/>
                  </a:cubicBezTo>
                  <a:cubicBezTo>
                    <a:pt x="25070" y="1192"/>
                    <a:pt x="25069" y="1190"/>
                    <a:pt x="25069" y="1187"/>
                  </a:cubicBezTo>
                  <a:cubicBezTo>
                    <a:pt x="25069" y="1196"/>
                    <a:pt x="25069" y="1196"/>
                    <a:pt x="25069" y="1196"/>
                  </a:cubicBezTo>
                  <a:cubicBezTo>
                    <a:pt x="25123" y="1196"/>
                    <a:pt x="25185" y="1187"/>
                    <a:pt x="25247" y="1178"/>
                  </a:cubicBezTo>
                  <a:cubicBezTo>
                    <a:pt x="25301" y="1134"/>
                    <a:pt x="25354" y="1071"/>
                    <a:pt x="25363" y="1062"/>
                  </a:cubicBezTo>
                  <a:cubicBezTo>
                    <a:pt x="25399" y="1089"/>
                    <a:pt x="25426" y="1116"/>
                    <a:pt x="25453" y="1152"/>
                  </a:cubicBezTo>
                  <a:cubicBezTo>
                    <a:pt x="25569" y="1125"/>
                    <a:pt x="25649" y="1098"/>
                    <a:pt x="25613" y="1062"/>
                  </a:cubicBezTo>
                  <a:lnTo>
                    <a:pt x="25613" y="1062"/>
                  </a:lnTo>
                  <a:cubicBezTo>
                    <a:pt x="25631" y="1062"/>
                    <a:pt x="25693" y="1089"/>
                    <a:pt x="25756" y="1125"/>
                  </a:cubicBezTo>
                  <a:cubicBezTo>
                    <a:pt x="25756" y="1107"/>
                    <a:pt x="25756" y="1080"/>
                    <a:pt x="25747" y="1062"/>
                  </a:cubicBezTo>
                  <a:lnTo>
                    <a:pt x="25747" y="1062"/>
                  </a:lnTo>
                  <a:cubicBezTo>
                    <a:pt x="25809" y="1080"/>
                    <a:pt x="25997" y="1116"/>
                    <a:pt x="26220" y="1160"/>
                  </a:cubicBezTo>
                  <a:cubicBezTo>
                    <a:pt x="26184" y="1125"/>
                    <a:pt x="26157" y="1089"/>
                    <a:pt x="26131" y="1062"/>
                  </a:cubicBezTo>
                  <a:lnTo>
                    <a:pt x="26131" y="1062"/>
                  </a:lnTo>
                  <a:cubicBezTo>
                    <a:pt x="26191" y="1077"/>
                    <a:pt x="26723" y="1131"/>
                    <a:pt x="26908" y="1131"/>
                  </a:cubicBezTo>
                  <a:cubicBezTo>
                    <a:pt x="26935" y="1131"/>
                    <a:pt x="26955" y="1130"/>
                    <a:pt x="26965" y="1127"/>
                  </a:cubicBezTo>
                  <a:lnTo>
                    <a:pt x="26965" y="1127"/>
                  </a:lnTo>
                  <a:cubicBezTo>
                    <a:pt x="26905" y="1154"/>
                    <a:pt x="26871" y="1207"/>
                    <a:pt x="26871" y="1276"/>
                  </a:cubicBezTo>
                  <a:cubicBezTo>
                    <a:pt x="26871" y="1268"/>
                    <a:pt x="26880" y="1268"/>
                    <a:pt x="26880" y="1268"/>
                  </a:cubicBezTo>
                  <a:cubicBezTo>
                    <a:pt x="26880" y="1259"/>
                    <a:pt x="26880" y="1250"/>
                    <a:pt x="26880" y="1241"/>
                  </a:cubicBezTo>
                  <a:cubicBezTo>
                    <a:pt x="26886" y="1205"/>
                    <a:pt x="27134" y="1124"/>
                    <a:pt x="27244" y="1124"/>
                  </a:cubicBezTo>
                  <a:cubicBezTo>
                    <a:pt x="27298" y="1124"/>
                    <a:pt x="27319" y="1144"/>
                    <a:pt x="27264" y="1196"/>
                  </a:cubicBezTo>
                  <a:cubicBezTo>
                    <a:pt x="27371" y="1160"/>
                    <a:pt x="27469" y="1125"/>
                    <a:pt x="27576" y="1107"/>
                  </a:cubicBezTo>
                  <a:cubicBezTo>
                    <a:pt x="27567" y="1080"/>
                    <a:pt x="27549" y="1053"/>
                    <a:pt x="27522" y="1027"/>
                  </a:cubicBezTo>
                  <a:cubicBezTo>
                    <a:pt x="27683" y="1027"/>
                    <a:pt x="27754" y="1044"/>
                    <a:pt x="27772" y="1071"/>
                  </a:cubicBezTo>
                  <a:cubicBezTo>
                    <a:pt x="27844" y="1058"/>
                    <a:pt x="27921" y="1050"/>
                    <a:pt x="27995" y="1050"/>
                  </a:cubicBezTo>
                  <a:cubicBezTo>
                    <a:pt x="28022" y="1050"/>
                    <a:pt x="28049" y="1051"/>
                    <a:pt x="28075" y="1053"/>
                  </a:cubicBezTo>
                  <a:cubicBezTo>
                    <a:pt x="28066" y="1027"/>
                    <a:pt x="28058" y="1018"/>
                    <a:pt x="28058" y="1009"/>
                  </a:cubicBezTo>
                  <a:cubicBezTo>
                    <a:pt x="28147" y="1009"/>
                    <a:pt x="28191" y="1027"/>
                    <a:pt x="28218" y="1053"/>
                  </a:cubicBezTo>
                  <a:cubicBezTo>
                    <a:pt x="28352" y="1071"/>
                    <a:pt x="28486" y="1107"/>
                    <a:pt x="28602" y="1169"/>
                  </a:cubicBezTo>
                  <a:cubicBezTo>
                    <a:pt x="28718" y="1169"/>
                    <a:pt x="28539" y="1009"/>
                    <a:pt x="28530" y="1000"/>
                  </a:cubicBezTo>
                  <a:lnTo>
                    <a:pt x="28530" y="1000"/>
                  </a:lnTo>
                  <a:cubicBezTo>
                    <a:pt x="28682" y="1009"/>
                    <a:pt x="28780" y="1089"/>
                    <a:pt x="28825" y="1214"/>
                  </a:cubicBezTo>
                  <a:cubicBezTo>
                    <a:pt x="28825" y="1056"/>
                    <a:pt x="28784" y="1020"/>
                    <a:pt x="28802" y="1020"/>
                  </a:cubicBezTo>
                  <a:cubicBezTo>
                    <a:pt x="28816" y="1020"/>
                    <a:pt x="28863" y="1041"/>
                    <a:pt x="28985" y="1044"/>
                  </a:cubicBezTo>
                  <a:cubicBezTo>
                    <a:pt x="29039" y="1044"/>
                    <a:pt x="29280" y="1089"/>
                    <a:pt x="29342" y="1116"/>
                  </a:cubicBezTo>
                  <a:cubicBezTo>
                    <a:pt x="29342" y="1116"/>
                    <a:pt x="29341" y="1116"/>
                    <a:pt x="29341" y="1116"/>
                  </a:cubicBezTo>
                  <a:lnTo>
                    <a:pt x="29341" y="1116"/>
                  </a:lnTo>
                  <a:cubicBezTo>
                    <a:pt x="29309" y="1116"/>
                    <a:pt x="29690" y="1420"/>
                    <a:pt x="29690" y="1455"/>
                  </a:cubicBezTo>
                  <a:cubicBezTo>
                    <a:pt x="29748" y="1404"/>
                    <a:pt x="29805" y="1362"/>
                    <a:pt x="29863" y="1362"/>
                  </a:cubicBezTo>
                  <a:cubicBezTo>
                    <a:pt x="29885" y="1362"/>
                    <a:pt x="29908" y="1368"/>
                    <a:pt x="29931" y="1383"/>
                  </a:cubicBezTo>
                  <a:cubicBezTo>
                    <a:pt x="30000" y="1275"/>
                    <a:pt x="29971" y="1210"/>
                    <a:pt x="29917" y="1210"/>
                  </a:cubicBezTo>
                  <a:cubicBezTo>
                    <a:pt x="29874" y="1210"/>
                    <a:pt x="29815" y="1252"/>
                    <a:pt x="29780" y="1347"/>
                  </a:cubicBezTo>
                  <a:lnTo>
                    <a:pt x="29780" y="1347"/>
                  </a:lnTo>
                  <a:cubicBezTo>
                    <a:pt x="29781" y="1329"/>
                    <a:pt x="29547" y="1027"/>
                    <a:pt x="29538" y="1018"/>
                  </a:cubicBezTo>
                  <a:cubicBezTo>
                    <a:pt x="29566" y="1017"/>
                    <a:pt x="29594" y="1016"/>
                    <a:pt x="29622" y="1016"/>
                  </a:cubicBezTo>
                  <a:cubicBezTo>
                    <a:pt x="29858" y="1016"/>
                    <a:pt x="30082" y="1049"/>
                    <a:pt x="30306" y="1089"/>
                  </a:cubicBezTo>
                  <a:cubicBezTo>
                    <a:pt x="30406" y="1029"/>
                    <a:pt x="30532" y="951"/>
                    <a:pt x="30583" y="951"/>
                  </a:cubicBezTo>
                  <a:cubicBezTo>
                    <a:pt x="30623" y="951"/>
                    <a:pt x="30617" y="998"/>
                    <a:pt x="30520" y="1134"/>
                  </a:cubicBezTo>
                  <a:cubicBezTo>
                    <a:pt x="30538" y="1134"/>
                    <a:pt x="30547" y="1134"/>
                    <a:pt x="30564" y="1143"/>
                  </a:cubicBezTo>
                  <a:cubicBezTo>
                    <a:pt x="30707" y="1044"/>
                    <a:pt x="30957" y="902"/>
                    <a:pt x="31064" y="902"/>
                  </a:cubicBezTo>
                  <a:cubicBezTo>
                    <a:pt x="31260" y="902"/>
                    <a:pt x="31403" y="1036"/>
                    <a:pt x="31537" y="1160"/>
                  </a:cubicBezTo>
                  <a:cubicBezTo>
                    <a:pt x="31568" y="1159"/>
                    <a:pt x="31598" y="1158"/>
                    <a:pt x="31627" y="1158"/>
                  </a:cubicBezTo>
                  <a:cubicBezTo>
                    <a:pt x="31736" y="1158"/>
                    <a:pt x="31825" y="1173"/>
                    <a:pt x="31903" y="1223"/>
                  </a:cubicBezTo>
                  <a:cubicBezTo>
                    <a:pt x="31903" y="1147"/>
                    <a:pt x="31909" y="1064"/>
                    <a:pt x="31894" y="1064"/>
                  </a:cubicBezTo>
                  <a:cubicBezTo>
                    <a:pt x="31892" y="1064"/>
                    <a:pt x="31889" y="1066"/>
                    <a:pt x="31885" y="1071"/>
                  </a:cubicBezTo>
                  <a:cubicBezTo>
                    <a:pt x="31941" y="936"/>
                    <a:pt x="32037" y="890"/>
                    <a:pt x="32149" y="890"/>
                  </a:cubicBezTo>
                  <a:cubicBezTo>
                    <a:pt x="32214" y="890"/>
                    <a:pt x="32285" y="906"/>
                    <a:pt x="32357" y="929"/>
                  </a:cubicBezTo>
                  <a:cubicBezTo>
                    <a:pt x="32375" y="929"/>
                    <a:pt x="32393" y="929"/>
                    <a:pt x="32420" y="937"/>
                  </a:cubicBezTo>
                  <a:cubicBezTo>
                    <a:pt x="32429" y="946"/>
                    <a:pt x="32429" y="946"/>
                    <a:pt x="32429" y="955"/>
                  </a:cubicBezTo>
                  <a:cubicBezTo>
                    <a:pt x="32583" y="1012"/>
                    <a:pt x="32731" y="1091"/>
                    <a:pt x="32836" y="1091"/>
                  </a:cubicBezTo>
                  <a:cubicBezTo>
                    <a:pt x="32847" y="1091"/>
                    <a:pt x="32857" y="1091"/>
                    <a:pt x="32866" y="1089"/>
                  </a:cubicBezTo>
                  <a:lnTo>
                    <a:pt x="32866" y="1089"/>
                  </a:lnTo>
                  <a:cubicBezTo>
                    <a:pt x="32875" y="1125"/>
                    <a:pt x="32866" y="1143"/>
                    <a:pt x="32848" y="1152"/>
                  </a:cubicBezTo>
                  <a:cubicBezTo>
                    <a:pt x="32973" y="1178"/>
                    <a:pt x="32732" y="1232"/>
                    <a:pt x="32920" y="1250"/>
                  </a:cubicBezTo>
                  <a:cubicBezTo>
                    <a:pt x="32732" y="1348"/>
                    <a:pt x="32804" y="1428"/>
                    <a:pt x="32777" y="1598"/>
                  </a:cubicBezTo>
                  <a:cubicBezTo>
                    <a:pt x="32777" y="1598"/>
                    <a:pt x="32771" y="1598"/>
                    <a:pt x="32765" y="1594"/>
                  </a:cubicBezTo>
                  <a:lnTo>
                    <a:pt x="32765" y="1594"/>
                  </a:lnTo>
                  <a:cubicBezTo>
                    <a:pt x="32808" y="1628"/>
                    <a:pt x="32859" y="1671"/>
                    <a:pt x="32911" y="1705"/>
                  </a:cubicBezTo>
                  <a:cubicBezTo>
                    <a:pt x="32920" y="1700"/>
                    <a:pt x="32928" y="1698"/>
                    <a:pt x="32937" y="1698"/>
                  </a:cubicBezTo>
                  <a:cubicBezTo>
                    <a:pt x="32946" y="1698"/>
                    <a:pt x="32955" y="1700"/>
                    <a:pt x="32964" y="1705"/>
                  </a:cubicBezTo>
                  <a:cubicBezTo>
                    <a:pt x="32946" y="1678"/>
                    <a:pt x="32937" y="1651"/>
                    <a:pt x="32928" y="1633"/>
                  </a:cubicBezTo>
                  <a:cubicBezTo>
                    <a:pt x="32928" y="1633"/>
                    <a:pt x="32928" y="1633"/>
                    <a:pt x="32928" y="1624"/>
                  </a:cubicBezTo>
                  <a:cubicBezTo>
                    <a:pt x="32848" y="1339"/>
                    <a:pt x="33232" y="1410"/>
                    <a:pt x="33294" y="1303"/>
                  </a:cubicBezTo>
                  <a:cubicBezTo>
                    <a:pt x="33303" y="1285"/>
                    <a:pt x="33303" y="1276"/>
                    <a:pt x="33303" y="1268"/>
                  </a:cubicBezTo>
                  <a:cubicBezTo>
                    <a:pt x="33232" y="1268"/>
                    <a:pt x="33178" y="1250"/>
                    <a:pt x="33205" y="1196"/>
                  </a:cubicBezTo>
                  <a:cubicBezTo>
                    <a:pt x="33134" y="1169"/>
                    <a:pt x="33053" y="1143"/>
                    <a:pt x="33062" y="1116"/>
                  </a:cubicBezTo>
                  <a:cubicBezTo>
                    <a:pt x="33072" y="1083"/>
                    <a:pt x="33128" y="1072"/>
                    <a:pt x="33196" y="1072"/>
                  </a:cubicBezTo>
                  <a:cubicBezTo>
                    <a:pt x="33256" y="1072"/>
                    <a:pt x="33324" y="1081"/>
                    <a:pt x="33374" y="1089"/>
                  </a:cubicBezTo>
                  <a:lnTo>
                    <a:pt x="33419" y="1089"/>
                  </a:lnTo>
                  <a:cubicBezTo>
                    <a:pt x="33355" y="1008"/>
                    <a:pt x="33344" y="977"/>
                    <a:pt x="33366" y="977"/>
                  </a:cubicBezTo>
                  <a:cubicBezTo>
                    <a:pt x="33439" y="977"/>
                    <a:pt x="33869" y="1302"/>
                    <a:pt x="34033" y="1302"/>
                  </a:cubicBezTo>
                  <a:cubicBezTo>
                    <a:pt x="34059" y="1302"/>
                    <a:pt x="34078" y="1294"/>
                    <a:pt x="34088" y="1276"/>
                  </a:cubicBezTo>
                  <a:cubicBezTo>
                    <a:pt x="34140" y="1430"/>
                    <a:pt x="34186" y="1488"/>
                    <a:pt x="34225" y="1488"/>
                  </a:cubicBezTo>
                  <a:cubicBezTo>
                    <a:pt x="34240" y="1488"/>
                    <a:pt x="34254" y="1479"/>
                    <a:pt x="34267" y="1464"/>
                  </a:cubicBezTo>
                  <a:cubicBezTo>
                    <a:pt x="34222" y="1428"/>
                    <a:pt x="34195" y="1392"/>
                    <a:pt x="34195" y="1357"/>
                  </a:cubicBezTo>
                  <a:lnTo>
                    <a:pt x="34195" y="1357"/>
                  </a:lnTo>
                  <a:cubicBezTo>
                    <a:pt x="34241" y="1370"/>
                    <a:pt x="34272" y="1378"/>
                    <a:pt x="34293" y="1378"/>
                  </a:cubicBezTo>
                  <a:cubicBezTo>
                    <a:pt x="34300" y="1378"/>
                    <a:pt x="34306" y="1377"/>
                    <a:pt x="34311" y="1375"/>
                  </a:cubicBezTo>
                  <a:cubicBezTo>
                    <a:pt x="34320" y="1366"/>
                    <a:pt x="34320" y="1357"/>
                    <a:pt x="34320" y="1339"/>
                  </a:cubicBezTo>
                  <a:cubicBezTo>
                    <a:pt x="34303" y="1288"/>
                    <a:pt x="34221" y="1196"/>
                    <a:pt x="34323" y="1196"/>
                  </a:cubicBezTo>
                  <a:cubicBezTo>
                    <a:pt x="34328" y="1196"/>
                    <a:pt x="34333" y="1196"/>
                    <a:pt x="34338" y="1196"/>
                  </a:cubicBezTo>
                  <a:cubicBezTo>
                    <a:pt x="34338" y="1125"/>
                    <a:pt x="34320" y="1053"/>
                    <a:pt x="34293" y="1009"/>
                  </a:cubicBezTo>
                  <a:lnTo>
                    <a:pt x="34293" y="1009"/>
                  </a:lnTo>
                  <a:cubicBezTo>
                    <a:pt x="34366" y="1051"/>
                    <a:pt x="34455" y="1105"/>
                    <a:pt x="34512" y="1105"/>
                  </a:cubicBezTo>
                  <a:cubicBezTo>
                    <a:pt x="34551" y="1105"/>
                    <a:pt x="34575" y="1080"/>
                    <a:pt x="34571" y="1010"/>
                  </a:cubicBezTo>
                  <a:lnTo>
                    <a:pt x="34571" y="1010"/>
                  </a:lnTo>
                  <a:cubicBezTo>
                    <a:pt x="34573" y="1024"/>
                    <a:pt x="34579" y="1039"/>
                    <a:pt x="34579" y="1053"/>
                  </a:cubicBezTo>
                  <a:cubicBezTo>
                    <a:pt x="34584" y="1046"/>
                    <a:pt x="34593" y="1043"/>
                    <a:pt x="34604" y="1043"/>
                  </a:cubicBezTo>
                  <a:cubicBezTo>
                    <a:pt x="34633" y="1043"/>
                    <a:pt x="34678" y="1066"/>
                    <a:pt x="34704" y="1098"/>
                  </a:cubicBezTo>
                  <a:cubicBezTo>
                    <a:pt x="34668" y="1107"/>
                    <a:pt x="34623" y="1125"/>
                    <a:pt x="34579" y="1134"/>
                  </a:cubicBezTo>
                  <a:lnTo>
                    <a:pt x="34579" y="1134"/>
                  </a:lnTo>
                  <a:cubicBezTo>
                    <a:pt x="34579" y="1131"/>
                    <a:pt x="34579" y="1128"/>
                    <a:pt x="34579" y="1125"/>
                  </a:cubicBezTo>
                  <a:cubicBezTo>
                    <a:pt x="34579" y="1125"/>
                    <a:pt x="34579" y="1134"/>
                    <a:pt x="34579" y="1134"/>
                  </a:cubicBezTo>
                  <a:cubicBezTo>
                    <a:pt x="34579" y="1134"/>
                    <a:pt x="34579" y="1134"/>
                    <a:pt x="34579" y="1134"/>
                  </a:cubicBezTo>
                  <a:lnTo>
                    <a:pt x="34579" y="1134"/>
                  </a:lnTo>
                  <a:cubicBezTo>
                    <a:pt x="34579" y="1137"/>
                    <a:pt x="34579" y="1140"/>
                    <a:pt x="34579" y="1143"/>
                  </a:cubicBezTo>
                  <a:lnTo>
                    <a:pt x="34579" y="1143"/>
                  </a:lnTo>
                  <a:cubicBezTo>
                    <a:pt x="34632" y="1143"/>
                    <a:pt x="34855" y="1303"/>
                    <a:pt x="34766" y="1303"/>
                  </a:cubicBezTo>
                  <a:cubicBezTo>
                    <a:pt x="34677" y="1276"/>
                    <a:pt x="34623" y="1223"/>
                    <a:pt x="34579" y="1143"/>
                  </a:cubicBezTo>
                  <a:lnTo>
                    <a:pt x="34579" y="1143"/>
                  </a:lnTo>
                  <a:cubicBezTo>
                    <a:pt x="34579" y="1197"/>
                    <a:pt x="34580" y="1245"/>
                    <a:pt x="34588" y="1285"/>
                  </a:cubicBezTo>
                  <a:cubicBezTo>
                    <a:pt x="34668" y="1330"/>
                    <a:pt x="34722" y="1375"/>
                    <a:pt x="34722" y="1410"/>
                  </a:cubicBezTo>
                  <a:cubicBezTo>
                    <a:pt x="34722" y="1419"/>
                    <a:pt x="34722" y="1428"/>
                    <a:pt x="34722" y="1437"/>
                  </a:cubicBezTo>
                  <a:cubicBezTo>
                    <a:pt x="34748" y="1446"/>
                    <a:pt x="34766" y="1446"/>
                    <a:pt x="34793" y="1455"/>
                  </a:cubicBezTo>
                  <a:lnTo>
                    <a:pt x="34882" y="1455"/>
                  </a:lnTo>
                  <a:cubicBezTo>
                    <a:pt x="34936" y="1455"/>
                    <a:pt x="34757" y="964"/>
                    <a:pt x="34757" y="920"/>
                  </a:cubicBezTo>
                  <a:lnTo>
                    <a:pt x="34757" y="920"/>
                  </a:lnTo>
                  <a:cubicBezTo>
                    <a:pt x="34864" y="920"/>
                    <a:pt x="34927" y="1053"/>
                    <a:pt x="34980" y="1178"/>
                  </a:cubicBezTo>
                  <a:cubicBezTo>
                    <a:pt x="35007" y="1160"/>
                    <a:pt x="35043" y="1152"/>
                    <a:pt x="35078" y="1152"/>
                  </a:cubicBezTo>
                  <a:cubicBezTo>
                    <a:pt x="35034" y="1107"/>
                    <a:pt x="34989" y="1036"/>
                    <a:pt x="34936" y="920"/>
                  </a:cubicBezTo>
                  <a:cubicBezTo>
                    <a:pt x="34979" y="920"/>
                    <a:pt x="35105" y="896"/>
                    <a:pt x="35207" y="896"/>
                  </a:cubicBezTo>
                  <a:cubicBezTo>
                    <a:pt x="35273" y="896"/>
                    <a:pt x="35329" y="906"/>
                    <a:pt x="35346" y="937"/>
                  </a:cubicBezTo>
                  <a:cubicBezTo>
                    <a:pt x="35364" y="955"/>
                    <a:pt x="35391" y="991"/>
                    <a:pt x="35417" y="1027"/>
                  </a:cubicBezTo>
                  <a:cubicBezTo>
                    <a:pt x="35435" y="1009"/>
                    <a:pt x="35453" y="991"/>
                    <a:pt x="35480" y="973"/>
                  </a:cubicBezTo>
                  <a:lnTo>
                    <a:pt x="35480" y="973"/>
                  </a:lnTo>
                  <a:cubicBezTo>
                    <a:pt x="35480" y="973"/>
                    <a:pt x="35472" y="1226"/>
                    <a:pt x="35523" y="1226"/>
                  </a:cubicBezTo>
                  <a:cubicBezTo>
                    <a:pt x="35526" y="1226"/>
                    <a:pt x="35530" y="1225"/>
                    <a:pt x="35533" y="1223"/>
                  </a:cubicBezTo>
                  <a:cubicBezTo>
                    <a:pt x="35542" y="1214"/>
                    <a:pt x="35551" y="1214"/>
                    <a:pt x="35551" y="1205"/>
                  </a:cubicBezTo>
                  <a:cubicBezTo>
                    <a:pt x="35524" y="1080"/>
                    <a:pt x="35507" y="982"/>
                    <a:pt x="35516" y="982"/>
                  </a:cubicBezTo>
                  <a:cubicBezTo>
                    <a:pt x="35522" y="979"/>
                    <a:pt x="35530" y="977"/>
                    <a:pt x="35538" y="977"/>
                  </a:cubicBezTo>
                  <a:cubicBezTo>
                    <a:pt x="35577" y="977"/>
                    <a:pt x="35635" y="1008"/>
                    <a:pt x="35694" y="1044"/>
                  </a:cubicBezTo>
                  <a:cubicBezTo>
                    <a:pt x="35735" y="983"/>
                    <a:pt x="35782" y="931"/>
                    <a:pt x="35878" y="931"/>
                  </a:cubicBezTo>
                  <a:cubicBezTo>
                    <a:pt x="35907" y="931"/>
                    <a:pt x="35940" y="936"/>
                    <a:pt x="35979" y="946"/>
                  </a:cubicBezTo>
                  <a:cubicBezTo>
                    <a:pt x="35819" y="1053"/>
                    <a:pt x="35953" y="1214"/>
                    <a:pt x="36078" y="1276"/>
                  </a:cubicBezTo>
                  <a:cubicBezTo>
                    <a:pt x="36122" y="1276"/>
                    <a:pt x="36167" y="1276"/>
                    <a:pt x="36202" y="1268"/>
                  </a:cubicBezTo>
                  <a:cubicBezTo>
                    <a:pt x="36176" y="1214"/>
                    <a:pt x="36113" y="955"/>
                    <a:pt x="36069" y="955"/>
                  </a:cubicBezTo>
                  <a:cubicBezTo>
                    <a:pt x="36188" y="950"/>
                    <a:pt x="36350" y="941"/>
                    <a:pt x="36501" y="941"/>
                  </a:cubicBezTo>
                  <a:cubicBezTo>
                    <a:pt x="36598" y="941"/>
                    <a:pt x="36691" y="945"/>
                    <a:pt x="36764" y="955"/>
                  </a:cubicBezTo>
                  <a:cubicBezTo>
                    <a:pt x="36809" y="955"/>
                    <a:pt x="36827" y="991"/>
                    <a:pt x="36845" y="1027"/>
                  </a:cubicBezTo>
                  <a:cubicBezTo>
                    <a:pt x="36872" y="1009"/>
                    <a:pt x="36898" y="982"/>
                    <a:pt x="36925" y="964"/>
                  </a:cubicBezTo>
                  <a:cubicBezTo>
                    <a:pt x="36925" y="955"/>
                    <a:pt x="36925" y="946"/>
                    <a:pt x="36925" y="937"/>
                  </a:cubicBezTo>
                  <a:cubicBezTo>
                    <a:pt x="36993" y="934"/>
                    <a:pt x="37070" y="931"/>
                    <a:pt x="37148" y="931"/>
                  </a:cubicBezTo>
                  <a:cubicBezTo>
                    <a:pt x="37305" y="931"/>
                    <a:pt x="37469" y="946"/>
                    <a:pt x="37594" y="1017"/>
                  </a:cubicBezTo>
                  <a:lnTo>
                    <a:pt x="37594" y="1017"/>
                  </a:lnTo>
                  <a:cubicBezTo>
                    <a:pt x="37617" y="1016"/>
                    <a:pt x="37640" y="1009"/>
                    <a:pt x="37648" y="1009"/>
                  </a:cubicBezTo>
                  <a:cubicBezTo>
                    <a:pt x="37760" y="998"/>
                    <a:pt x="37867" y="993"/>
                    <a:pt x="37974" y="993"/>
                  </a:cubicBezTo>
                  <a:cubicBezTo>
                    <a:pt x="38122" y="993"/>
                    <a:pt x="38268" y="1002"/>
                    <a:pt x="38424" y="1018"/>
                  </a:cubicBezTo>
                  <a:cubicBezTo>
                    <a:pt x="38567" y="1071"/>
                    <a:pt x="38700" y="1125"/>
                    <a:pt x="38834" y="1196"/>
                  </a:cubicBezTo>
                  <a:cubicBezTo>
                    <a:pt x="38906" y="1116"/>
                    <a:pt x="38977" y="1062"/>
                    <a:pt x="39075" y="1027"/>
                  </a:cubicBezTo>
                  <a:lnTo>
                    <a:pt x="39075" y="1027"/>
                  </a:lnTo>
                  <a:cubicBezTo>
                    <a:pt x="39007" y="1191"/>
                    <a:pt x="39033" y="1245"/>
                    <a:pt x="39105" y="1245"/>
                  </a:cubicBezTo>
                  <a:cubicBezTo>
                    <a:pt x="39127" y="1245"/>
                    <a:pt x="39153" y="1240"/>
                    <a:pt x="39182" y="1232"/>
                  </a:cubicBezTo>
                  <a:cubicBezTo>
                    <a:pt x="39209" y="1205"/>
                    <a:pt x="39307" y="1169"/>
                    <a:pt x="39405" y="1143"/>
                  </a:cubicBezTo>
                  <a:cubicBezTo>
                    <a:pt x="39521" y="1089"/>
                    <a:pt x="39637" y="1036"/>
                    <a:pt x="39700" y="1027"/>
                  </a:cubicBezTo>
                  <a:cubicBezTo>
                    <a:pt x="39747" y="1021"/>
                    <a:pt x="39800" y="1018"/>
                    <a:pt x="39855" y="1018"/>
                  </a:cubicBezTo>
                  <a:cubicBezTo>
                    <a:pt x="39967" y="1018"/>
                    <a:pt x="40092" y="1030"/>
                    <a:pt x="40217" y="1053"/>
                  </a:cubicBezTo>
                  <a:cubicBezTo>
                    <a:pt x="40257" y="1051"/>
                    <a:pt x="40296" y="1050"/>
                    <a:pt x="40334" y="1050"/>
                  </a:cubicBezTo>
                  <a:cubicBezTo>
                    <a:pt x="40458" y="1050"/>
                    <a:pt x="40572" y="1062"/>
                    <a:pt x="40681" y="1089"/>
                  </a:cubicBezTo>
                  <a:cubicBezTo>
                    <a:pt x="40672" y="1062"/>
                    <a:pt x="40654" y="1036"/>
                    <a:pt x="40636" y="1009"/>
                  </a:cubicBezTo>
                  <a:cubicBezTo>
                    <a:pt x="40668" y="998"/>
                    <a:pt x="41089" y="984"/>
                    <a:pt x="41456" y="984"/>
                  </a:cubicBezTo>
                  <a:cubicBezTo>
                    <a:pt x="41706" y="984"/>
                    <a:pt x="41931" y="991"/>
                    <a:pt x="41992" y="1009"/>
                  </a:cubicBezTo>
                  <a:cubicBezTo>
                    <a:pt x="42206" y="1080"/>
                    <a:pt x="42278" y="1259"/>
                    <a:pt x="42403" y="1401"/>
                  </a:cubicBezTo>
                  <a:cubicBezTo>
                    <a:pt x="42409" y="1341"/>
                    <a:pt x="42427" y="1305"/>
                    <a:pt x="42472" y="1305"/>
                  </a:cubicBezTo>
                  <a:cubicBezTo>
                    <a:pt x="42493" y="1305"/>
                    <a:pt x="42520" y="1313"/>
                    <a:pt x="42554" y="1330"/>
                  </a:cubicBezTo>
                  <a:cubicBezTo>
                    <a:pt x="42581" y="1294"/>
                    <a:pt x="42608" y="1259"/>
                    <a:pt x="42626" y="1241"/>
                  </a:cubicBezTo>
                  <a:cubicBezTo>
                    <a:pt x="42590" y="1178"/>
                    <a:pt x="42545" y="1116"/>
                    <a:pt x="42554" y="1116"/>
                  </a:cubicBezTo>
                  <a:cubicBezTo>
                    <a:pt x="42665" y="1056"/>
                    <a:pt x="42821" y="953"/>
                    <a:pt x="42877" y="953"/>
                  </a:cubicBezTo>
                  <a:cubicBezTo>
                    <a:pt x="42920" y="953"/>
                    <a:pt x="42903" y="1014"/>
                    <a:pt x="42759" y="1205"/>
                  </a:cubicBezTo>
                  <a:cubicBezTo>
                    <a:pt x="42866" y="1125"/>
                    <a:pt x="43214" y="902"/>
                    <a:pt x="43357" y="902"/>
                  </a:cubicBezTo>
                  <a:cubicBezTo>
                    <a:pt x="43562" y="902"/>
                    <a:pt x="43705" y="1053"/>
                    <a:pt x="43857" y="1178"/>
                  </a:cubicBezTo>
                  <a:cubicBezTo>
                    <a:pt x="43973" y="1205"/>
                    <a:pt x="44089" y="1223"/>
                    <a:pt x="44196" y="1241"/>
                  </a:cubicBezTo>
                  <a:cubicBezTo>
                    <a:pt x="44196" y="1163"/>
                    <a:pt x="44203" y="1065"/>
                    <a:pt x="44186" y="1065"/>
                  </a:cubicBezTo>
                  <a:cubicBezTo>
                    <a:pt x="44184" y="1065"/>
                    <a:pt x="44181" y="1067"/>
                    <a:pt x="44178" y="1071"/>
                  </a:cubicBezTo>
                  <a:cubicBezTo>
                    <a:pt x="44229" y="937"/>
                    <a:pt x="44322" y="892"/>
                    <a:pt x="44432" y="892"/>
                  </a:cubicBezTo>
                  <a:cubicBezTo>
                    <a:pt x="44608" y="892"/>
                    <a:pt x="44829" y="1007"/>
                    <a:pt x="44999" y="1062"/>
                  </a:cubicBezTo>
                  <a:cubicBezTo>
                    <a:pt x="45033" y="1055"/>
                    <a:pt x="45067" y="1052"/>
                    <a:pt x="45100" y="1052"/>
                  </a:cubicBezTo>
                  <a:cubicBezTo>
                    <a:pt x="45187" y="1052"/>
                    <a:pt x="45271" y="1075"/>
                    <a:pt x="45355" y="1107"/>
                  </a:cubicBezTo>
                  <a:cubicBezTo>
                    <a:pt x="45366" y="1080"/>
                    <a:pt x="45415" y="1071"/>
                    <a:pt x="45475" y="1071"/>
                  </a:cubicBezTo>
                  <a:cubicBezTo>
                    <a:pt x="45573" y="1071"/>
                    <a:pt x="45699" y="1096"/>
                    <a:pt x="45721" y="1107"/>
                  </a:cubicBezTo>
                  <a:cubicBezTo>
                    <a:pt x="45643" y="1011"/>
                    <a:pt x="45628" y="975"/>
                    <a:pt x="45652" y="975"/>
                  </a:cubicBezTo>
                  <a:cubicBezTo>
                    <a:pt x="45726" y="975"/>
                    <a:pt x="46158" y="1301"/>
                    <a:pt x="46326" y="1301"/>
                  </a:cubicBezTo>
                  <a:cubicBezTo>
                    <a:pt x="46351" y="1301"/>
                    <a:pt x="46370" y="1294"/>
                    <a:pt x="46381" y="1276"/>
                  </a:cubicBezTo>
                  <a:cubicBezTo>
                    <a:pt x="46399" y="1321"/>
                    <a:pt x="46408" y="1366"/>
                    <a:pt x="46426" y="1392"/>
                  </a:cubicBezTo>
                  <a:cubicBezTo>
                    <a:pt x="46480" y="1392"/>
                    <a:pt x="46542" y="1383"/>
                    <a:pt x="46613" y="1366"/>
                  </a:cubicBezTo>
                  <a:cubicBezTo>
                    <a:pt x="46640" y="1250"/>
                    <a:pt x="46640" y="1089"/>
                    <a:pt x="46587" y="1009"/>
                  </a:cubicBezTo>
                  <a:lnTo>
                    <a:pt x="46587" y="1009"/>
                  </a:lnTo>
                  <a:cubicBezTo>
                    <a:pt x="46660" y="1051"/>
                    <a:pt x="46748" y="1105"/>
                    <a:pt x="46805" y="1105"/>
                  </a:cubicBezTo>
                  <a:cubicBezTo>
                    <a:pt x="46844" y="1105"/>
                    <a:pt x="46868" y="1080"/>
                    <a:pt x="46864" y="1011"/>
                  </a:cubicBezTo>
                  <a:lnTo>
                    <a:pt x="46864" y="1011"/>
                  </a:lnTo>
                  <a:cubicBezTo>
                    <a:pt x="46871" y="1113"/>
                    <a:pt x="46864" y="1208"/>
                    <a:pt x="46881" y="1294"/>
                  </a:cubicBezTo>
                  <a:cubicBezTo>
                    <a:pt x="46979" y="1259"/>
                    <a:pt x="47059" y="1232"/>
                    <a:pt x="47140" y="1214"/>
                  </a:cubicBezTo>
                  <a:cubicBezTo>
                    <a:pt x="47095" y="1080"/>
                    <a:pt x="47050" y="946"/>
                    <a:pt x="47050" y="920"/>
                  </a:cubicBezTo>
                  <a:lnTo>
                    <a:pt x="47050" y="920"/>
                  </a:lnTo>
                  <a:cubicBezTo>
                    <a:pt x="47166" y="920"/>
                    <a:pt x="47229" y="1071"/>
                    <a:pt x="47282" y="1196"/>
                  </a:cubicBezTo>
                  <a:cubicBezTo>
                    <a:pt x="47416" y="1205"/>
                    <a:pt x="47550" y="1285"/>
                    <a:pt x="47737" y="1535"/>
                  </a:cubicBezTo>
                  <a:cubicBezTo>
                    <a:pt x="47711" y="1499"/>
                    <a:pt x="47728" y="1357"/>
                    <a:pt x="47755" y="1232"/>
                  </a:cubicBezTo>
                  <a:lnTo>
                    <a:pt x="47755" y="1232"/>
                  </a:lnTo>
                  <a:cubicBezTo>
                    <a:pt x="47737" y="1241"/>
                    <a:pt x="47711" y="1250"/>
                    <a:pt x="47675" y="1250"/>
                  </a:cubicBezTo>
                  <a:cubicBezTo>
                    <a:pt x="47639" y="1178"/>
                    <a:pt x="47604" y="1116"/>
                    <a:pt x="47559" y="1044"/>
                  </a:cubicBezTo>
                  <a:cubicBezTo>
                    <a:pt x="47522" y="1138"/>
                    <a:pt x="47481" y="1185"/>
                    <a:pt x="47437" y="1185"/>
                  </a:cubicBezTo>
                  <a:cubicBezTo>
                    <a:pt x="47375" y="1185"/>
                    <a:pt x="47307" y="1096"/>
                    <a:pt x="47229" y="920"/>
                  </a:cubicBezTo>
                  <a:cubicBezTo>
                    <a:pt x="47272" y="920"/>
                    <a:pt x="47395" y="896"/>
                    <a:pt x="47497" y="896"/>
                  </a:cubicBezTo>
                  <a:cubicBezTo>
                    <a:pt x="47562" y="896"/>
                    <a:pt x="47618" y="906"/>
                    <a:pt x="47639" y="937"/>
                  </a:cubicBezTo>
                  <a:cubicBezTo>
                    <a:pt x="47666" y="973"/>
                    <a:pt x="47746" y="1071"/>
                    <a:pt x="47773" y="1152"/>
                  </a:cubicBezTo>
                  <a:cubicBezTo>
                    <a:pt x="47782" y="1116"/>
                    <a:pt x="47782" y="1098"/>
                    <a:pt x="47791" y="1080"/>
                  </a:cubicBezTo>
                  <a:cubicBezTo>
                    <a:pt x="47800" y="1089"/>
                    <a:pt x="47809" y="1089"/>
                    <a:pt x="47818" y="1089"/>
                  </a:cubicBezTo>
                  <a:cubicBezTo>
                    <a:pt x="47809" y="1027"/>
                    <a:pt x="47800" y="982"/>
                    <a:pt x="47800" y="982"/>
                  </a:cubicBezTo>
                  <a:cubicBezTo>
                    <a:pt x="47809" y="978"/>
                    <a:pt x="47820" y="976"/>
                    <a:pt x="47832" y="976"/>
                  </a:cubicBezTo>
                  <a:cubicBezTo>
                    <a:pt x="47917" y="976"/>
                    <a:pt x="48050" y="1082"/>
                    <a:pt x="48121" y="1160"/>
                  </a:cubicBezTo>
                  <a:cubicBezTo>
                    <a:pt x="48255" y="1196"/>
                    <a:pt x="48398" y="1232"/>
                    <a:pt x="48540" y="1268"/>
                  </a:cubicBezTo>
                  <a:cubicBezTo>
                    <a:pt x="48781" y="1232"/>
                    <a:pt x="49031" y="1125"/>
                    <a:pt x="49236" y="955"/>
                  </a:cubicBezTo>
                  <a:lnTo>
                    <a:pt x="49236" y="955"/>
                  </a:lnTo>
                  <a:cubicBezTo>
                    <a:pt x="49236" y="982"/>
                    <a:pt x="49084" y="1178"/>
                    <a:pt x="48933" y="1375"/>
                  </a:cubicBezTo>
                  <a:cubicBezTo>
                    <a:pt x="49022" y="1401"/>
                    <a:pt x="49102" y="1437"/>
                    <a:pt x="49183" y="1464"/>
                  </a:cubicBezTo>
                  <a:cubicBezTo>
                    <a:pt x="49290" y="1375"/>
                    <a:pt x="49379" y="1303"/>
                    <a:pt x="49379" y="1294"/>
                  </a:cubicBezTo>
                  <a:cubicBezTo>
                    <a:pt x="49022" y="1223"/>
                    <a:pt x="49870" y="1018"/>
                    <a:pt x="49941" y="1009"/>
                  </a:cubicBezTo>
                  <a:cubicBezTo>
                    <a:pt x="50053" y="998"/>
                    <a:pt x="50160" y="993"/>
                    <a:pt x="50267" y="993"/>
                  </a:cubicBezTo>
                  <a:cubicBezTo>
                    <a:pt x="50415" y="993"/>
                    <a:pt x="50561" y="1002"/>
                    <a:pt x="50717" y="1018"/>
                  </a:cubicBezTo>
                  <a:cubicBezTo>
                    <a:pt x="50860" y="1071"/>
                    <a:pt x="50994" y="1125"/>
                    <a:pt x="51127" y="1196"/>
                  </a:cubicBezTo>
                  <a:cubicBezTo>
                    <a:pt x="51199" y="1116"/>
                    <a:pt x="51270" y="1062"/>
                    <a:pt x="51368" y="1027"/>
                  </a:cubicBezTo>
                  <a:lnTo>
                    <a:pt x="51368" y="1027"/>
                  </a:lnTo>
                  <a:cubicBezTo>
                    <a:pt x="51298" y="1192"/>
                    <a:pt x="51326" y="1247"/>
                    <a:pt x="51401" y="1247"/>
                  </a:cubicBezTo>
                  <a:cubicBezTo>
                    <a:pt x="51546" y="1247"/>
                    <a:pt x="51864" y="1044"/>
                    <a:pt x="51993" y="1027"/>
                  </a:cubicBezTo>
                  <a:cubicBezTo>
                    <a:pt x="52037" y="1021"/>
                    <a:pt x="52086" y="1019"/>
                    <a:pt x="52138" y="1019"/>
                  </a:cubicBezTo>
                  <a:cubicBezTo>
                    <a:pt x="52436" y="1019"/>
                    <a:pt x="52842" y="1101"/>
                    <a:pt x="53054" y="1223"/>
                  </a:cubicBezTo>
                  <a:cubicBezTo>
                    <a:pt x="53019" y="1152"/>
                    <a:pt x="52974" y="1080"/>
                    <a:pt x="52929" y="1009"/>
                  </a:cubicBezTo>
                  <a:cubicBezTo>
                    <a:pt x="52961" y="998"/>
                    <a:pt x="53382" y="984"/>
                    <a:pt x="53750" y="984"/>
                  </a:cubicBezTo>
                  <a:cubicBezTo>
                    <a:pt x="53999" y="984"/>
                    <a:pt x="54224" y="991"/>
                    <a:pt x="54285" y="1009"/>
                  </a:cubicBezTo>
                  <a:cubicBezTo>
                    <a:pt x="54589" y="1107"/>
                    <a:pt x="54607" y="1437"/>
                    <a:pt x="54892" y="1562"/>
                  </a:cubicBezTo>
                  <a:cubicBezTo>
                    <a:pt x="54954" y="1591"/>
                    <a:pt x="55017" y="1602"/>
                    <a:pt x="55080" y="1602"/>
                  </a:cubicBezTo>
                  <a:cubicBezTo>
                    <a:pt x="55274" y="1602"/>
                    <a:pt x="55462" y="1494"/>
                    <a:pt x="55601" y="1494"/>
                  </a:cubicBezTo>
                  <a:cubicBezTo>
                    <a:pt x="55703" y="1494"/>
                    <a:pt x="55779" y="1553"/>
                    <a:pt x="55811" y="1758"/>
                  </a:cubicBezTo>
                  <a:cubicBezTo>
                    <a:pt x="55815" y="1764"/>
                    <a:pt x="55819" y="1766"/>
                    <a:pt x="55824" y="1766"/>
                  </a:cubicBezTo>
                  <a:cubicBezTo>
                    <a:pt x="55880" y="1766"/>
                    <a:pt x="55972" y="1392"/>
                    <a:pt x="55980" y="1383"/>
                  </a:cubicBezTo>
                  <a:cubicBezTo>
                    <a:pt x="56067" y="1428"/>
                    <a:pt x="56112" y="1448"/>
                    <a:pt x="56132" y="1448"/>
                  </a:cubicBezTo>
                  <a:cubicBezTo>
                    <a:pt x="56179" y="1448"/>
                    <a:pt x="56089" y="1335"/>
                    <a:pt x="56114" y="1178"/>
                  </a:cubicBezTo>
                  <a:lnTo>
                    <a:pt x="56114" y="1178"/>
                  </a:lnTo>
                  <a:cubicBezTo>
                    <a:pt x="56346" y="1214"/>
                    <a:pt x="56587" y="1259"/>
                    <a:pt x="56819" y="1312"/>
                  </a:cubicBezTo>
                  <a:cubicBezTo>
                    <a:pt x="56676" y="1580"/>
                    <a:pt x="56471" y="1847"/>
                    <a:pt x="56471" y="2169"/>
                  </a:cubicBezTo>
                  <a:cubicBezTo>
                    <a:pt x="56819" y="1963"/>
                    <a:pt x="56730" y="1508"/>
                    <a:pt x="56989" y="1250"/>
                  </a:cubicBezTo>
                  <a:cubicBezTo>
                    <a:pt x="57131" y="1107"/>
                    <a:pt x="57260" y="1057"/>
                    <a:pt x="57386" y="1057"/>
                  </a:cubicBezTo>
                  <a:cubicBezTo>
                    <a:pt x="57601" y="1057"/>
                    <a:pt x="57810" y="1201"/>
                    <a:pt x="58068" y="1285"/>
                  </a:cubicBezTo>
                  <a:cubicBezTo>
                    <a:pt x="58296" y="1360"/>
                    <a:pt x="58442" y="1402"/>
                    <a:pt x="58609" y="1402"/>
                  </a:cubicBezTo>
                  <a:cubicBezTo>
                    <a:pt x="58723" y="1402"/>
                    <a:pt x="58847" y="1382"/>
                    <a:pt x="59014" y="1339"/>
                  </a:cubicBezTo>
                  <a:cubicBezTo>
                    <a:pt x="59254" y="1276"/>
                    <a:pt x="59411" y="1196"/>
                    <a:pt x="59554" y="1196"/>
                  </a:cubicBezTo>
                  <a:cubicBezTo>
                    <a:pt x="59698" y="1196"/>
                    <a:pt x="59830" y="1276"/>
                    <a:pt x="60022" y="1535"/>
                  </a:cubicBezTo>
                  <a:cubicBezTo>
                    <a:pt x="59986" y="1482"/>
                    <a:pt x="60057" y="1143"/>
                    <a:pt x="60084" y="1080"/>
                  </a:cubicBezTo>
                  <a:cubicBezTo>
                    <a:pt x="60566" y="1205"/>
                    <a:pt x="61065" y="1303"/>
                    <a:pt x="61529" y="1482"/>
                  </a:cubicBezTo>
                  <a:cubicBezTo>
                    <a:pt x="61422" y="1589"/>
                    <a:pt x="61342" y="1696"/>
                    <a:pt x="61271" y="1830"/>
                  </a:cubicBezTo>
                  <a:cubicBezTo>
                    <a:pt x="61840" y="1760"/>
                    <a:pt x="62367" y="1133"/>
                    <a:pt x="62930" y="1133"/>
                  </a:cubicBezTo>
                  <a:cubicBezTo>
                    <a:pt x="63090" y="1133"/>
                    <a:pt x="63253" y="1184"/>
                    <a:pt x="63421" y="1312"/>
                  </a:cubicBezTo>
                  <a:cubicBezTo>
                    <a:pt x="63363" y="1293"/>
                    <a:pt x="63315" y="1285"/>
                    <a:pt x="63277" y="1285"/>
                  </a:cubicBezTo>
                  <a:cubicBezTo>
                    <a:pt x="63042" y="1285"/>
                    <a:pt x="63146" y="1592"/>
                    <a:pt x="63322" y="1669"/>
                  </a:cubicBezTo>
                  <a:cubicBezTo>
                    <a:pt x="63331" y="1669"/>
                    <a:pt x="63331" y="1669"/>
                    <a:pt x="63340" y="1678"/>
                  </a:cubicBezTo>
                  <a:lnTo>
                    <a:pt x="63501" y="1678"/>
                  </a:lnTo>
                  <a:cubicBezTo>
                    <a:pt x="63465" y="1687"/>
                    <a:pt x="63421" y="1687"/>
                    <a:pt x="63376" y="1687"/>
                  </a:cubicBezTo>
                  <a:cubicBezTo>
                    <a:pt x="63405" y="1694"/>
                    <a:pt x="63433" y="1697"/>
                    <a:pt x="63460" y="1697"/>
                  </a:cubicBezTo>
                  <a:cubicBezTo>
                    <a:pt x="63786" y="1697"/>
                    <a:pt x="64044" y="1245"/>
                    <a:pt x="64388" y="1245"/>
                  </a:cubicBezTo>
                  <a:cubicBezTo>
                    <a:pt x="64460" y="1245"/>
                    <a:pt x="64535" y="1265"/>
                    <a:pt x="64616" y="1312"/>
                  </a:cubicBezTo>
                  <a:cubicBezTo>
                    <a:pt x="64241" y="1312"/>
                    <a:pt x="64331" y="1437"/>
                    <a:pt x="64116" y="1615"/>
                  </a:cubicBezTo>
                  <a:cubicBezTo>
                    <a:pt x="64127" y="1716"/>
                    <a:pt x="64154" y="1751"/>
                    <a:pt x="64192" y="1751"/>
                  </a:cubicBezTo>
                  <a:cubicBezTo>
                    <a:pt x="64273" y="1751"/>
                    <a:pt x="64404" y="1585"/>
                    <a:pt x="64517" y="1585"/>
                  </a:cubicBezTo>
                  <a:cubicBezTo>
                    <a:pt x="64527" y="1585"/>
                    <a:pt x="64536" y="1586"/>
                    <a:pt x="64545" y="1589"/>
                  </a:cubicBezTo>
                  <a:cubicBezTo>
                    <a:pt x="64527" y="1776"/>
                    <a:pt x="64375" y="1812"/>
                    <a:pt x="64223" y="1856"/>
                  </a:cubicBezTo>
                  <a:cubicBezTo>
                    <a:pt x="64308" y="1834"/>
                    <a:pt x="64402" y="1834"/>
                    <a:pt x="64494" y="1834"/>
                  </a:cubicBezTo>
                  <a:cubicBezTo>
                    <a:pt x="64587" y="1834"/>
                    <a:pt x="64678" y="1834"/>
                    <a:pt x="64759" y="1812"/>
                  </a:cubicBezTo>
                  <a:cubicBezTo>
                    <a:pt x="64625" y="1696"/>
                    <a:pt x="64687" y="1633"/>
                    <a:pt x="64955" y="1633"/>
                  </a:cubicBezTo>
                  <a:cubicBezTo>
                    <a:pt x="65051" y="1600"/>
                    <a:pt x="65149" y="1582"/>
                    <a:pt x="65247" y="1582"/>
                  </a:cubicBezTo>
                  <a:cubicBezTo>
                    <a:pt x="65332" y="1582"/>
                    <a:pt x="65416" y="1595"/>
                    <a:pt x="65499" y="1624"/>
                  </a:cubicBezTo>
                  <a:cubicBezTo>
                    <a:pt x="65348" y="1651"/>
                    <a:pt x="65240" y="1731"/>
                    <a:pt x="65187" y="1865"/>
                  </a:cubicBezTo>
                  <a:cubicBezTo>
                    <a:pt x="65223" y="2008"/>
                    <a:pt x="65606" y="2079"/>
                    <a:pt x="65695" y="2204"/>
                  </a:cubicBezTo>
                  <a:cubicBezTo>
                    <a:pt x="65945" y="2525"/>
                    <a:pt x="64839" y="2186"/>
                    <a:pt x="65713" y="2579"/>
                  </a:cubicBezTo>
                  <a:cubicBezTo>
                    <a:pt x="65694" y="2613"/>
                    <a:pt x="65669" y="2627"/>
                    <a:pt x="65639" y="2627"/>
                  </a:cubicBezTo>
                  <a:cubicBezTo>
                    <a:pt x="65490" y="2627"/>
                    <a:pt x="65227" y="2280"/>
                    <a:pt x="65023" y="2280"/>
                  </a:cubicBezTo>
                  <a:cubicBezTo>
                    <a:pt x="64965" y="2280"/>
                    <a:pt x="64911" y="2308"/>
                    <a:pt x="64866" y="2383"/>
                  </a:cubicBezTo>
                  <a:cubicBezTo>
                    <a:pt x="65196" y="2588"/>
                    <a:pt x="64919" y="2400"/>
                    <a:pt x="65026" y="2748"/>
                  </a:cubicBezTo>
                  <a:cubicBezTo>
                    <a:pt x="65035" y="2784"/>
                    <a:pt x="65000" y="3230"/>
                    <a:pt x="65009" y="3230"/>
                  </a:cubicBezTo>
                  <a:cubicBezTo>
                    <a:pt x="65248" y="3083"/>
                    <a:pt x="65038" y="2721"/>
                    <a:pt x="65235" y="2721"/>
                  </a:cubicBezTo>
                  <a:cubicBezTo>
                    <a:pt x="65265" y="2721"/>
                    <a:pt x="65305" y="2730"/>
                    <a:pt x="65356" y="2748"/>
                  </a:cubicBezTo>
                  <a:cubicBezTo>
                    <a:pt x="65321" y="2802"/>
                    <a:pt x="65303" y="2864"/>
                    <a:pt x="65303" y="2927"/>
                  </a:cubicBezTo>
                  <a:cubicBezTo>
                    <a:pt x="65348" y="2912"/>
                    <a:pt x="65388" y="2904"/>
                    <a:pt x="65421" y="2904"/>
                  </a:cubicBezTo>
                  <a:cubicBezTo>
                    <a:pt x="65485" y="2904"/>
                    <a:pt x="65526" y="2933"/>
                    <a:pt x="65544" y="2998"/>
                  </a:cubicBezTo>
                  <a:cubicBezTo>
                    <a:pt x="65490" y="3061"/>
                    <a:pt x="65294" y="3096"/>
                    <a:pt x="65267" y="3168"/>
                  </a:cubicBezTo>
                  <a:cubicBezTo>
                    <a:pt x="65250" y="3208"/>
                    <a:pt x="65274" y="3224"/>
                    <a:pt x="65315" y="3224"/>
                  </a:cubicBezTo>
                  <a:cubicBezTo>
                    <a:pt x="65398" y="3224"/>
                    <a:pt x="65552" y="3159"/>
                    <a:pt x="65585" y="3095"/>
                  </a:cubicBezTo>
                  <a:lnTo>
                    <a:pt x="65585" y="3095"/>
                  </a:lnTo>
                  <a:cubicBezTo>
                    <a:pt x="65554" y="3169"/>
                    <a:pt x="65365" y="3686"/>
                    <a:pt x="65263" y="3686"/>
                  </a:cubicBezTo>
                  <a:cubicBezTo>
                    <a:pt x="65255" y="3686"/>
                    <a:pt x="65247" y="3683"/>
                    <a:pt x="65240" y="3676"/>
                  </a:cubicBezTo>
                  <a:cubicBezTo>
                    <a:pt x="65214" y="3650"/>
                    <a:pt x="65188" y="3375"/>
                    <a:pt x="65221" y="3347"/>
                  </a:cubicBezTo>
                  <a:lnTo>
                    <a:pt x="65221" y="3347"/>
                  </a:lnTo>
                  <a:cubicBezTo>
                    <a:pt x="64875" y="3579"/>
                    <a:pt x="64973" y="3730"/>
                    <a:pt x="65276" y="3890"/>
                  </a:cubicBezTo>
                  <a:cubicBezTo>
                    <a:pt x="65306" y="3905"/>
                    <a:pt x="65334" y="3911"/>
                    <a:pt x="65361" y="3911"/>
                  </a:cubicBezTo>
                  <a:cubicBezTo>
                    <a:pt x="65510" y="3911"/>
                    <a:pt x="65625" y="3724"/>
                    <a:pt x="65696" y="3724"/>
                  </a:cubicBezTo>
                  <a:cubicBezTo>
                    <a:pt x="65745" y="3724"/>
                    <a:pt x="65772" y="3815"/>
                    <a:pt x="65776" y="4122"/>
                  </a:cubicBezTo>
                  <a:cubicBezTo>
                    <a:pt x="65740" y="4024"/>
                    <a:pt x="65695" y="3926"/>
                    <a:pt x="65624" y="3846"/>
                  </a:cubicBezTo>
                  <a:lnTo>
                    <a:pt x="65624" y="3846"/>
                  </a:lnTo>
                  <a:cubicBezTo>
                    <a:pt x="65615" y="4069"/>
                    <a:pt x="65767" y="4247"/>
                    <a:pt x="65794" y="4470"/>
                  </a:cubicBezTo>
                  <a:cubicBezTo>
                    <a:pt x="65669" y="4406"/>
                    <a:pt x="65618" y="4380"/>
                    <a:pt x="65598" y="4380"/>
                  </a:cubicBezTo>
                  <a:cubicBezTo>
                    <a:pt x="65555" y="4380"/>
                    <a:pt x="65663" y="4510"/>
                    <a:pt x="65455" y="4657"/>
                  </a:cubicBezTo>
                  <a:cubicBezTo>
                    <a:pt x="65396" y="4699"/>
                    <a:pt x="65345" y="4837"/>
                    <a:pt x="65309" y="4837"/>
                  </a:cubicBezTo>
                  <a:cubicBezTo>
                    <a:pt x="65291" y="4837"/>
                    <a:pt x="65276" y="4800"/>
                    <a:pt x="65267" y="4693"/>
                  </a:cubicBezTo>
                  <a:cubicBezTo>
                    <a:pt x="65262" y="4798"/>
                    <a:pt x="65266" y="4841"/>
                    <a:pt x="65259" y="4841"/>
                  </a:cubicBezTo>
                  <a:cubicBezTo>
                    <a:pt x="65255" y="4841"/>
                    <a:pt x="65245" y="4819"/>
                    <a:pt x="65223" y="4782"/>
                  </a:cubicBezTo>
                  <a:lnTo>
                    <a:pt x="65223" y="4782"/>
                  </a:lnTo>
                  <a:cubicBezTo>
                    <a:pt x="65223" y="4988"/>
                    <a:pt x="65392" y="4925"/>
                    <a:pt x="65187" y="5121"/>
                  </a:cubicBezTo>
                  <a:cubicBezTo>
                    <a:pt x="65172" y="5135"/>
                    <a:pt x="65154" y="5141"/>
                    <a:pt x="65133" y="5141"/>
                  </a:cubicBezTo>
                  <a:cubicBezTo>
                    <a:pt x="65031" y="5141"/>
                    <a:pt x="64875" y="5000"/>
                    <a:pt x="64846" y="5000"/>
                  </a:cubicBezTo>
                  <a:lnTo>
                    <a:pt x="64846" y="5000"/>
                  </a:lnTo>
                  <a:cubicBezTo>
                    <a:pt x="64832" y="5000"/>
                    <a:pt x="64849" y="5035"/>
                    <a:pt x="64919" y="5139"/>
                  </a:cubicBezTo>
                  <a:cubicBezTo>
                    <a:pt x="64605" y="5244"/>
                    <a:pt x="64487" y="5524"/>
                    <a:pt x="64777" y="5524"/>
                  </a:cubicBezTo>
                  <a:cubicBezTo>
                    <a:pt x="64808" y="5524"/>
                    <a:pt x="64843" y="5521"/>
                    <a:pt x="64884" y="5514"/>
                  </a:cubicBezTo>
                  <a:cubicBezTo>
                    <a:pt x="65116" y="5478"/>
                    <a:pt x="65294" y="5050"/>
                    <a:pt x="65508" y="5041"/>
                  </a:cubicBezTo>
                  <a:lnTo>
                    <a:pt x="65508" y="5041"/>
                  </a:lnTo>
                  <a:cubicBezTo>
                    <a:pt x="65517" y="5068"/>
                    <a:pt x="65472" y="5871"/>
                    <a:pt x="65472" y="5906"/>
                  </a:cubicBezTo>
                  <a:cubicBezTo>
                    <a:pt x="65449" y="5982"/>
                    <a:pt x="65426" y="6020"/>
                    <a:pt x="65405" y="6020"/>
                  </a:cubicBezTo>
                  <a:cubicBezTo>
                    <a:pt x="65394" y="6020"/>
                    <a:pt x="65384" y="6009"/>
                    <a:pt x="65374" y="5987"/>
                  </a:cubicBezTo>
                  <a:cubicBezTo>
                    <a:pt x="65374" y="5996"/>
                    <a:pt x="65374" y="6013"/>
                    <a:pt x="65374" y="6031"/>
                  </a:cubicBezTo>
                  <a:cubicBezTo>
                    <a:pt x="65330" y="6031"/>
                    <a:pt x="65277" y="5855"/>
                    <a:pt x="65215" y="5827"/>
                  </a:cubicBezTo>
                  <a:lnTo>
                    <a:pt x="65215" y="5827"/>
                  </a:lnTo>
                  <a:cubicBezTo>
                    <a:pt x="65259" y="5851"/>
                    <a:pt x="65175" y="6594"/>
                    <a:pt x="65384" y="6594"/>
                  </a:cubicBezTo>
                  <a:cubicBezTo>
                    <a:pt x="65417" y="6594"/>
                    <a:pt x="65458" y="6575"/>
                    <a:pt x="65508" y="6531"/>
                  </a:cubicBezTo>
                  <a:lnTo>
                    <a:pt x="65508" y="6531"/>
                  </a:lnTo>
                  <a:cubicBezTo>
                    <a:pt x="65514" y="6727"/>
                    <a:pt x="65487" y="6791"/>
                    <a:pt x="65447" y="6791"/>
                  </a:cubicBezTo>
                  <a:cubicBezTo>
                    <a:pt x="65371" y="6791"/>
                    <a:pt x="65249" y="6549"/>
                    <a:pt x="65241" y="6549"/>
                  </a:cubicBezTo>
                  <a:cubicBezTo>
                    <a:pt x="65241" y="6549"/>
                    <a:pt x="65241" y="6549"/>
                    <a:pt x="65240" y="6549"/>
                  </a:cubicBezTo>
                  <a:cubicBezTo>
                    <a:pt x="65026" y="6674"/>
                    <a:pt x="65303" y="6879"/>
                    <a:pt x="65258" y="7013"/>
                  </a:cubicBezTo>
                  <a:cubicBezTo>
                    <a:pt x="65258" y="7022"/>
                    <a:pt x="64741" y="7352"/>
                    <a:pt x="64937" y="7396"/>
                  </a:cubicBezTo>
                  <a:cubicBezTo>
                    <a:pt x="64940" y="7397"/>
                    <a:pt x="64944" y="7398"/>
                    <a:pt x="64948" y="7398"/>
                  </a:cubicBezTo>
                  <a:cubicBezTo>
                    <a:pt x="65053" y="7398"/>
                    <a:pt x="65442" y="7102"/>
                    <a:pt x="65540" y="7102"/>
                  </a:cubicBezTo>
                  <a:cubicBezTo>
                    <a:pt x="65553" y="7102"/>
                    <a:pt x="65561" y="7107"/>
                    <a:pt x="65562" y="7120"/>
                  </a:cubicBezTo>
                  <a:cubicBezTo>
                    <a:pt x="65569" y="7212"/>
                    <a:pt x="65358" y="7384"/>
                    <a:pt x="65300" y="7384"/>
                  </a:cubicBezTo>
                  <a:cubicBezTo>
                    <a:pt x="65291" y="7384"/>
                    <a:pt x="65285" y="7379"/>
                    <a:pt x="65285" y="7370"/>
                  </a:cubicBezTo>
                  <a:lnTo>
                    <a:pt x="65285" y="7370"/>
                  </a:lnTo>
                  <a:cubicBezTo>
                    <a:pt x="65285" y="7432"/>
                    <a:pt x="65249" y="8021"/>
                    <a:pt x="65294" y="8021"/>
                  </a:cubicBezTo>
                  <a:cubicBezTo>
                    <a:pt x="65178" y="8021"/>
                    <a:pt x="65187" y="7530"/>
                    <a:pt x="65035" y="7468"/>
                  </a:cubicBezTo>
                  <a:lnTo>
                    <a:pt x="65035" y="7468"/>
                  </a:lnTo>
                  <a:cubicBezTo>
                    <a:pt x="65080" y="7494"/>
                    <a:pt x="64768" y="7691"/>
                    <a:pt x="64750" y="7700"/>
                  </a:cubicBezTo>
                  <a:cubicBezTo>
                    <a:pt x="64750" y="7700"/>
                    <a:pt x="65000" y="7789"/>
                    <a:pt x="65000" y="7789"/>
                  </a:cubicBezTo>
                  <a:cubicBezTo>
                    <a:pt x="64955" y="7887"/>
                    <a:pt x="64919" y="7985"/>
                    <a:pt x="64884" y="8083"/>
                  </a:cubicBezTo>
                  <a:cubicBezTo>
                    <a:pt x="64882" y="8078"/>
                    <a:pt x="64870" y="8076"/>
                    <a:pt x="64850" y="8076"/>
                  </a:cubicBezTo>
                  <a:cubicBezTo>
                    <a:pt x="64722" y="8076"/>
                    <a:pt x="64286" y="8184"/>
                    <a:pt x="64696" y="8494"/>
                  </a:cubicBezTo>
                  <a:cubicBezTo>
                    <a:pt x="64652" y="8431"/>
                    <a:pt x="64652" y="8369"/>
                    <a:pt x="64678" y="8315"/>
                  </a:cubicBezTo>
                  <a:cubicBezTo>
                    <a:pt x="64686" y="8312"/>
                    <a:pt x="64694" y="8310"/>
                    <a:pt x="64702" y="8310"/>
                  </a:cubicBezTo>
                  <a:cubicBezTo>
                    <a:pt x="64832" y="8310"/>
                    <a:pt x="64923" y="8783"/>
                    <a:pt x="64982" y="8850"/>
                  </a:cubicBezTo>
                  <a:cubicBezTo>
                    <a:pt x="65107" y="8995"/>
                    <a:pt x="65205" y="9045"/>
                    <a:pt x="65264" y="9045"/>
                  </a:cubicBezTo>
                  <a:cubicBezTo>
                    <a:pt x="65361" y="9045"/>
                    <a:pt x="65353" y="8912"/>
                    <a:pt x="65187" y="8851"/>
                  </a:cubicBezTo>
                  <a:lnTo>
                    <a:pt x="65187" y="8851"/>
                  </a:lnTo>
                  <a:cubicBezTo>
                    <a:pt x="65202" y="8847"/>
                    <a:pt x="65509" y="8609"/>
                    <a:pt x="65526" y="8601"/>
                  </a:cubicBezTo>
                  <a:cubicBezTo>
                    <a:pt x="65642" y="8833"/>
                    <a:pt x="65678" y="9082"/>
                    <a:pt x="65695" y="9332"/>
                  </a:cubicBezTo>
                  <a:cubicBezTo>
                    <a:pt x="65674" y="9322"/>
                    <a:pt x="65651" y="9317"/>
                    <a:pt x="65629" y="9317"/>
                  </a:cubicBezTo>
                  <a:cubicBezTo>
                    <a:pt x="65396" y="9317"/>
                    <a:pt x="65150" y="9829"/>
                    <a:pt x="65232" y="9992"/>
                  </a:cubicBezTo>
                  <a:cubicBezTo>
                    <a:pt x="65205" y="10019"/>
                    <a:pt x="65571" y="10394"/>
                    <a:pt x="65579" y="10528"/>
                  </a:cubicBezTo>
                  <a:cubicBezTo>
                    <a:pt x="65606" y="10929"/>
                    <a:pt x="65196" y="11188"/>
                    <a:pt x="64875" y="11330"/>
                  </a:cubicBezTo>
                  <a:cubicBezTo>
                    <a:pt x="64944" y="11357"/>
                    <a:pt x="65150" y="11459"/>
                    <a:pt x="65193" y="11530"/>
                  </a:cubicBezTo>
                  <a:lnTo>
                    <a:pt x="65193" y="11530"/>
                  </a:lnTo>
                  <a:cubicBezTo>
                    <a:pt x="65188" y="11524"/>
                    <a:pt x="65182" y="11520"/>
                    <a:pt x="65175" y="11520"/>
                  </a:cubicBezTo>
                  <a:cubicBezTo>
                    <a:pt x="65099" y="11520"/>
                    <a:pt x="64892" y="11865"/>
                    <a:pt x="64884" y="12089"/>
                  </a:cubicBezTo>
                  <a:cubicBezTo>
                    <a:pt x="64873" y="12081"/>
                    <a:pt x="64861" y="12077"/>
                    <a:pt x="64849" y="12077"/>
                  </a:cubicBezTo>
                  <a:cubicBezTo>
                    <a:pt x="64832" y="12077"/>
                    <a:pt x="64812" y="12086"/>
                    <a:pt x="64786" y="12107"/>
                  </a:cubicBezTo>
                  <a:cubicBezTo>
                    <a:pt x="64750" y="12142"/>
                    <a:pt x="64402" y="12240"/>
                    <a:pt x="64527" y="12303"/>
                  </a:cubicBezTo>
                  <a:cubicBezTo>
                    <a:pt x="64532" y="12305"/>
                    <a:pt x="64542" y="12306"/>
                    <a:pt x="64556" y="12306"/>
                  </a:cubicBezTo>
                  <a:cubicBezTo>
                    <a:pt x="64606" y="12306"/>
                    <a:pt x="64704" y="12294"/>
                    <a:pt x="64781" y="12294"/>
                  </a:cubicBezTo>
                  <a:cubicBezTo>
                    <a:pt x="64843" y="12294"/>
                    <a:pt x="64893" y="12302"/>
                    <a:pt x="64893" y="12330"/>
                  </a:cubicBezTo>
                  <a:cubicBezTo>
                    <a:pt x="64893" y="12561"/>
                    <a:pt x="64455" y="12437"/>
                    <a:pt x="64455" y="12722"/>
                  </a:cubicBezTo>
                  <a:cubicBezTo>
                    <a:pt x="64455" y="12740"/>
                    <a:pt x="64687" y="12981"/>
                    <a:pt x="64687" y="12990"/>
                  </a:cubicBezTo>
                  <a:cubicBezTo>
                    <a:pt x="64777" y="13213"/>
                    <a:pt x="64625" y="13150"/>
                    <a:pt x="64625" y="13257"/>
                  </a:cubicBezTo>
                  <a:cubicBezTo>
                    <a:pt x="64625" y="13427"/>
                    <a:pt x="64616" y="13953"/>
                    <a:pt x="64536" y="14096"/>
                  </a:cubicBezTo>
                  <a:cubicBezTo>
                    <a:pt x="64552" y="14096"/>
                    <a:pt x="64827" y="14142"/>
                    <a:pt x="64876" y="14142"/>
                  </a:cubicBezTo>
                  <a:cubicBezTo>
                    <a:pt x="64880" y="14142"/>
                    <a:pt x="64883" y="14141"/>
                    <a:pt x="64884" y="14141"/>
                  </a:cubicBezTo>
                  <a:cubicBezTo>
                    <a:pt x="64821" y="13944"/>
                    <a:pt x="65026" y="13391"/>
                    <a:pt x="65169" y="13391"/>
                  </a:cubicBezTo>
                  <a:cubicBezTo>
                    <a:pt x="65135" y="13505"/>
                    <a:pt x="65133" y="13540"/>
                    <a:pt x="65148" y="13540"/>
                  </a:cubicBezTo>
                  <a:cubicBezTo>
                    <a:pt x="65170" y="13540"/>
                    <a:pt x="65233" y="13454"/>
                    <a:pt x="65277" y="13454"/>
                  </a:cubicBezTo>
                  <a:cubicBezTo>
                    <a:pt x="65300" y="13454"/>
                    <a:pt x="65319" y="13480"/>
                    <a:pt x="65321" y="13561"/>
                  </a:cubicBezTo>
                  <a:cubicBezTo>
                    <a:pt x="65321" y="13596"/>
                    <a:pt x="65196" y="13944"/>
                    <a:pt x="65116" y="13944"/>
                  </a:cubicBezTo>
                  <a:cubicBezTo>
                    <a:pt x="64998" y="13936"/>
                    <a:pt x="65157" y="13682"/>
                    <a:pt x="65139" y="13682"/>
                  </a:cubicBezTo>
                  <a:lnTo>
                    <a:pt x="65139" y="13682"/>
                  </a:lnTo>
                  <a:cubicBezTo>
                    <a:pt x="65138" y="13682"/>
                    <a:pt x="65136" y="13683"/>
                    <a:pt x="65133" y="13686"/>
                  </a:cubicBezTo>
                  <a:cubicBezTo>
                    <a:pt x="65071" y="13757"/>
                    <a:pt x="65017" y="13828"/>
                    <a:pt x="64964" y="13900"/>
                  </a:cubicBezTo>
                  <a:cubicBezTo>
                    <a:pt x="64979" y="13895"/>
                    <a:pt x="64991" y="13893"/>
                    <a:pt x="65003" y="13893"/>
                  </a:cubicBezTo>
                  <a:cubicBezTo>
                    <a:pt x="65192" y="13893"/>
                    <a:pt x="64956" y="14502"/>
                    <a:pt x="64853" y="14502"/>
                  </a:cubicBezTo>
                  <a:cubicBezTo>
                    <a:pt x="64844" y="14502"/>
                    <a:pt x="64837" y="14497"/>
                    <a:pt x="64830" y="14488"/>
                  </a:cubicBezTo>
                  <a:lnTo>
                    <a:pt x="64830" y="14488"/>
                  </a:lnTo>
                  <a:cubicBezTo>
                    <a:pt x="64844" y="14511"/>
                    <a:pt x="64862" y="14519"/>
                    <a:pt x="64881" y="14519"/>
                  </a:cubicBezTo>
                  <a:cubicBezTo>
                    <a:pt x="64949" y="14519"/>
                    <a:pt x="65043" y="14414"/>
                    <a:pt x="65116" y="14414"/>
                  </a:cubicBezTo>
                  <a:cubicBezTo>
                    <a:pt x="65139" y="14414"/>
                    <a:pt x="65160" y="14424"/>
                    <a:pt x="65178" y="14453"/>
                  </a:cubicBezTo>
                  <a:lnTo>
                    <a:pt x="65178" y="14453"/>
                  </a:lnTo>
                  <a:cubicBezTo>
                    <a:pt x="65177" y="14451"/>
                    <a:pt x="65176" y="14451"/>
                    <a:pt x="65173" y="14451"/>
                  </a:cubicBezTo>
                  <a:cubicBezTo>
                    <a:pt x="65089" y="14451"/>
                    <a:pt x="64033" y="15176"/>
                    <a:pt x="64223" y="15202"/>
                  </a:cubicBezTo>
                  <a:cubicBezTo>
                    <a:pt x="64234" y="15204"/>
                    <a:pt x="64245" y="15205"/>
                    <a:pt x="64255" y="15205"/>
                  </a:cubicBezTo>
                  <a:cubicBezTo>
                    <a:pt x="64454" y="15205"/>
                    <a:pt x="64528" y="14902"/>
                    <a:pt x="64630" y="14902"/>
                  </a:cubicBezTo>
                  <a:cubicBezTo>
                    <a:pt x="64660" y="14902"/>
                    <a:pt x="64693" y="14928"/>
                    <a:pt x="64732" y="14997"/>
                  </a:cubicBezTo>
                  <a:cubicBezTo>
                    <a:pt x="64733" y="14997"/>
                    <a:pt x="64734" y="14997"/>
                    <a:pt x="64735" y="14997"/>
                  </a:cubicBezTo>
                  <a:cubicBezTo>
                    <a:pt x="64795" y="14997"/>
                    <a:pt x="64847" y="14765"/>
                    <a:pt x="64873" y="14765"/>
                  </a:cubicBezTo>
                  <a:cubicBezTo>
                    <a:pt x="64874" y="14765"/>
                    <a:pt x="64874" y="14765"/>
                    <a:pt x="64875" y="14765"/>
                  </a:cubicBezTo>
                  <a:cubicBezTo>
                    <a:pt x="64884" y="14765"/>
                    <a:pt x="65169" y="14836"/>
                    <a:pt x="65098" y="14845"/>
                  </a:cubicBezTo>
                  <a:cubicBezTo>
                    <a:pt x="65038" y="14854"/>
                    <a:pt x="65358" y="15088"/>
                    <a:pt x="65390" y="15088"/>
                  </a:cubicBezTo>
                  <a:cubicBezTo>
                    <a:pt x="65391" y="15088"/>
                    <a:pt x="65392" y="15087"/>
                    <a:pt x="65392" y="15086"/>
                  </a:cubicBezTo>
                  <a:cubicBezTo>
                    <a:pt x="65392" y="14988"/>
                    <a:pt x="65401" y="14890"/>
                    <a:pt x="65410" y="14792"/>
                  </a:cubicBezTo>
                  <a:cubicBezTo>
                    <a:pt x="65424" y="14788"/>
                    <a:pt x="65437" y="14786"/>
                    <a:pt x="65449" y="14786"/>
                  </a:cubicBezTo>
                  <a:cubicBezTo>
                    <a:pt x="65613" y="14786"/>
                    <a:pt x="65598" y="15164"/>
                    <a:pt x="65606" y="15256"/>
                  </a:cubicBezTo>
                  <a:cubicBezTo>
                    <a:pt x="65566" y="15179"/>
                    <a:pt x="65518" y="15150"/>
                    <a:pt x="65470" y="15150"/>
                  </a:cubicBezTo>
                  <a:cubicBezTo>
                    <a:pt x="65326" y="15150"/>
                    <a:pt x="65183" y="15412"/>
                    <a:pt x="65249" y="15479"/>
                  </a:cubicBezTo>
                  <a:cubicBezTo>
                    <a:pt x="65223" y="15452"/>
                    <a:pt x="65606" y="15336"/>
                    <a:pt x="65606" y="15336"/>
                  </a:cubicBezTo>
                  <a:lnTo>
                    <a:pt x="65606" y="15336"/>
                  </a:lnTo>
                  <a:cubicBezTo>
                    <a:pt x="65633" y="15711"/>
                    <a:pt x="65490" y="15907"/>
                    <a:pt x="65419" y="16183"/>
                  </a:cubicBezTo>
                  <a:cubicBezTo>
                    <a:pt x="65419" y="16183"/>
                    <a:pt x="65419" y="16182"/>
                    <a:pt x="65419" y="16182"/>
                  </a:cubicBezTo>
                  <a:lnTo>
                    <a:pt x="65419" y="16182"/>
                  </a:lnTo>
                  <a:cubicBezTo>
                    <a:pt x="65424" y="16182"/>
                    <a:pt x="65379" y="16534"/>
                    <a:pt x="65430" y="16534"/>
                  </a:cubicBezTo>
                  <a:cubicBezTo>
                    <a:pt x="65440" y="16534"/>
                    <a:pt x="65454" y="16520"/>
                    <a:pt x="65472" y="16487"/>
                  </a:cubicBezTo>
                  <a:cubicBezTo>
                    <a:pt x="65579" y="16317"/>
                    <a:pt x="65267" y="16273"/>
                    <a:pt x="65615" y="16201"/>
                  </a:cubicBezTo>
                  <a:lnTo>
                    <a:pt x="65615" y="16201"/>
                  </a:lnTo>
                  <a:cubicBezTo>
                    <a:pt x="65615" y="16647"/>
                    <a:pt x="65597" y="17093"/>
                    <a:pt x="65597" y="17539"/>
                  </a:cubicBezTo>
                  <a:cubicBezTo>
                    <a:pt x="65464" y="17455"/>
                    <a:pt x="65393" y="17424"/>
                    <a:pt x="65362" y="17424"/>
                  </a:cubicBezTo>
                  <a:cubicBezTo>
                    <a:pt x="65287" y="17424"/>
                    <a:pt x="65460" y="17607"/>
                    <a:pt x="65570" y="17607"/>
                  </a:cubicBezTo>
                  <a:cubicBezTo>
                    <a:pt x="65579" y="17607"/>
                    <a:pt x="65589" y="17605"/>
                    <a:pt x="65597" y="17602"/>
                  </a:cubicBezTo>
                  <a:lnTo>
                    <a:pt x="65597" y="17602"/>
                  </a:lnTo>
                  <a:cubicBezTo>
                    <a:pt x="65541" y="17743"/>
                    <a:pt x="65523" y="17812"/>
                    <a:pt x="65541" y="17812"/>
                  </a:cubicBezTo>
                  <a:cubicBezTo>
                    <a:pt x="65545" y="17812"/>
                    <a:pt x="65552" y="17807"/>
                    <a:pt x="65562" y="17798"/>
                  </a:cubicBezTo>
                  <a:lnTo>
                    <a:pt x="65562" y="17798"/>
                  </a:lnTo>
                  <a:cubicBezTo>
                    <a:pt x="65499" y="17861"/>
                    <a:pt x="64942" y="18851"/>
                    <a:pt x="64893" y="18851"/>
                  </a:cubicBezTo>
                  <a:cubicBezTo>
                    <a:pt x="64893" y="18851"/>
                    <a:pt x="64893" y="18851"/>
                    <a:pt x="64893" y="18851"/>
                  </a:cubicBezTo>
                  <a:lnTo>
                    <a:pt x="64893" y="18851"/>
                  </a:lnTo>
                  <a:cubicBezTo>
                    <a:pt x="64895" y="18851"/>
                    <a:pt x="64898" y="18851"/>
                    <a:pt x="64901" y="18851"/>
                  </a:cubicBezTo>
                  <a:cubicBezTo>
                    <a:pt x="65006" y="18851"/>
                    <a:pt x="65135" y="18529"/>
                    <a:pt x="65187" y="18512"/>
                  </a:cubicBezTo>
                  <a:lnTo>
                    <a:pt x="65169" y="18512"/>
                  </a:lnTo>
                  <a:cubicBezTo>
                    <a:pt x="65178" y="18503"/>
                    <a:pt x="65187" y="18503"/>
                    <a:pt x="65187" y="18503"/>
                  </a:cubicBezTo>
                  <a:cubicBezTo>
                    <a:pt x="65321" y="18530"/>
                    <a:pt x="65633" y="18833"/>
                    <a:pt x="65633" y="18967"/>
                  </a:cubicBezTo>
                  <a:cubicBezTo>
                    <a:pt x="65517" y="18967"/>
                    <a:pt x="65410" y="18949"/>
                    <a:pt x="65303" y="18904"/>
                  </a:cubicBezTo>
                  <a:lnTo>
                    <a:pt x="65303" y="18904"/>
                  </a:lnTo>
                  <a:cubicBezTo>
                    <a:pt x="65321" y="19083"/>
                    <a:pt x="65437" y="19315"/>
                    <a:pt x="65383" y="19502"/>
                  </a:cubicBezTo>
                  <a:cubicBezTo>
                    <a:pt x="65276" y="19386"/>
                    <a:pt x="65214" y="19252"/>
                    <a:pt x="65214" y="19083"/>
                  </a:cubicBezTo>
                  <a:lnTo>
                    <a:pt x="65214" y="19172"/>
                  </a:lnTo>
                  <a:cubicBezTo>
                    <a:pt x="65214" y="19083"/>
                    <a:pt x="65133" y="19003"/>
                    <a:pt x="65133" y="18913"/>
                  </a:cubicBezTo>
                  <a:lnTo>
                    <a:pt x="65133" y="18913"/>
                  </a:lnTo>
                  <a:cubicBezTo>
                    <a:pt x="65133" y="19341"/>
                    <a:pt x="65437" y="19484"/>
                    <a:pt x="65526" y="19752"/>
                  </a:cubicBezTo>
                  <a:cubicBezTo>
                    <a:pt x="65562" y="19841"/>
                    <a:pt x="65615" y="19930"/>
                    <a:pt x="65633" y="20046"/>
                  </a:cubicBezTo>
                  <a:cubicBezTo>
                    <a:pt x="65640" y="20105"/>
                    <a:pt x="65470" y="20213"/>
                    <a:pt x="65402" y="20213"/>
                  </a:cubicBezTo>
                  <a:cubicBezTo>
                    <a:pt x="65387" y="20213"/>
                    <a:pt x="65377" y="20209"/>
                    <a:pt x="65374" y="20198"/>
                  </a:cubicBezTo>
                  <a:lnTo>
                    <a:pt x="65374" y="20198"/>
                  </a:lnTo>
                  <a:cubicBezTo>
                    <a:pt x="65386" y="20382"/>
                    <a:pt x="65394" y="20488"/>
                    <a:pt x="65450" y="20488"/>
                  </a:cubicBezTo>
                  <a:cubicBezTo>
                    <a:pt x="65481" y="20488"/>
                    <a:pt x="65527" y="20455"/>
                    <a:pt x="65597" y="20385"/>
                  </a:cubicBezTo>
                  <a:cubicBezTo>
                    <a:pt x="65588" y="20385"/>
                    <a:pt x="65588" y="20376"/>
                    <a:pt x="65579" y="20367"/>
                  </a:cubicBezTo>
                  <a:cubicBezTo>
                    <a:pt x="65535" y="20367"/>
                    <a:pt x="65481" y="20385"/>
                    <a:pt x="65446" y="20421"/>
                  </a:cubicBezTo>
                  <a:cubicBezTo>
                    <a:pt x="65437" y="20287"/>
                    <a:pt x="65451" y="20237"/>
                    <a:pt x="65477" y="20237"/>
                  </a:cubicBezTo>
                  <a:cubicBezTo>
                    <a:pt x="65503" y="20237"/>
                    <a:pt x="65543" y="20294"/>
                    <a:pt x="65579" y="20367"/>
                  </a:cubicBezTo>
                  <a:lnTo>
                    <a:pt x="65606" y="20367"/>
                  </a:lnTo>
                  <a:cubicBezTo>
                    <a:pt x="65606" y="20376"/>
                    <a:pt x="65597" y="20385"/>
                    <a:pt x="65597" y="20385"/>
                  </a:cubicBezTo>
                  <a:cubicBezTo>
                    <a:pt x="65665" y="20538"/>
                    <a:pt x="65719" y="20750"/>
                    <a:pt x="65652" y="20750"/>
                  </a:cubicBezTo>
                  <a:cubicBezTo>
                    <a:pt x="65621" y="20750"/>
                    <a:pt x="65565" y="20705"/>
                    <a:pt x="65472" y="20590"/>
                  </a:cubicBezTo>
                  <a:cubicBezTo>
                    <a:pt x="65472" y="20599"/>
                    <a:pt x="65446" y="21045"/>
                    <a:pt x="65392" y="21099"/>
                  </a:cubicBezTo>
                  <a:cubicBezTo>
                    <a:pt x="65439" y="21088"/>
                    <a:pt x="65486" y="21084"/>
                    <a:pt x="65533" y="21084"/>
                  </a:cubicBezTo>
                  <a:cubicBezTo>
                    <a:pt x="65566" y="21084"/>
                    <a:pt x="65600" y="21086"/>
                    <a:pt x="65633" y="21090"/>
                  </a:cubicBezTo>
                  <a:cubicBezTo>
                    <a:pt x="65599" y="21098"/>
                    <a:pt x="65829" y="21649"/>
                    <a:pt x="65485" y="21649"/>
                  </a:cubicBezTo>
                  <a:cubicBezTo>
                    <a:pt x="65465" y="21649"/>
                    <a:pt x="65443" y="21647"/>
                    <a:pt x="65419" y="21643"/>
                  </a:cubicBezTo>
                  <a:lnTo>
                    <a:pt x="65419" y="21643"/>
                  </a:lnTo>
                  <a:cubicBezTo>
                    <a:pt x="65535" y="21670"/>
                    <a:pt x="65633" y="21723"/>
                    <a:pt x="65722" y="21795"/>
                  </a:cubicBezTo>
                  <a:cubicBezTo>
                    <a:pt x="65655" y="21874"/>
                    <a:pt x="65600" y="21915"/>
                    <a:pt x="65556" y="21915"/>
                  </a:cubicBezTo>
                  <a:cubicBezTo>
                    <a:pt x="65506" y="21915"/>
                    <a:pt x="65469" y="21863"/>
                    <a:pt x="65446" y="21759"/>
                  </a:cubicBezTo>
                  <a:cubicBezTo>
                    <a:pt x="65330" y="21866"/>
                    <a:pt x="65232" y="21973"/>
                    <a:pt x="65142" y="22107"/>
                  </a:cubicBezTo>
                  <a:cubicBezTo>
                    <a:pt x="65142" y="22107"/>
                    <a:pt x="65624" y="21973"/>
                    <a:pt x="65678" y="21973"/>
                  </a:cubicBezTo>
                  <a:cubicBezTo>
                    <a:pt x="65695" y="21973"/>
                    <a:pt x="65669" y="22357"/>
                    <a:pt x="65615" y="22375"/>
                  </a:cubicBezTo>
                  <a:cubicBezTo>
                    <a:pt x="65499" y="22339"/>
                    <a:pt x="65392" y="22276"/>
                    <a:pt x="65294" y="22196"/>
                  </a:cubicBezTo>
                  <a:lnTo>
                    <a:pt x="65294" y="22196"/>
                  </a:lnTo>
                  <a:cubicBezTo>
                    <a:pt x="65240" y="22214"/>
                    <a:pt x="65660" y="22687"/>
                    <a:pt x="65660" y="22687"/>
                  </a:cubicBezTo>
                  <a:cubicBezTo>
                    <a:pt x="65785" y="22954"/>
                    <a:pt x="65722" y="23177"/>
                    <a:pt x="65704" y="23499"/>
                  </a:cubicBezTo>
                  <a:cubicBezTo>
                    <a:pt x="65653" y="23482"/>
                    <a:pt x="65548" y="23421"/>
                    <a:pt x="65464" y="23421"/>
                  </a:cubicBezTo>
                  <a:cubicBezTo>
                    <a:pt x="65416" y="23421"/>
                    <a:pt x="65376" y="23440"/>
                    <a:pt x="65356" y="23499"/>
                  </a:cubicBezTo>
                  <a:cubicBezTo>
                    <a:pt x="65455" y="23640"/>
                    <a:pt x="65507" y="23665"/>
                    <a:pt x="65541" y="23665"/>
                  </a:cubicBezTo>
                  <a:cubicBezTo>
                    <a:pt x="65560" y="23665"/>
                    <a:pt x="65573" y="23657"/>
                    <a:pt x="65585" y="23657"/>
                  </a:cubicBezTo>
                  <a:cubicBezTo>
                    <a:pt x="65610" y="23657"/>
                    <a:pt x="65630" y="23691"/>
                    <a:pt x="65687" y="23900"/>
                  </a:cubicBezTo>
                  <a:cubicBezTo>
                    <a:pt x="65749" y="24150"/>
                    <a:pt x="65651" y="24542"/>
                    <a:pt x="65642" y="24792"/>
                  </a:cubicBezTo>
                  <a:cubicBezTo>
                    <a:pt x="65620" y="24785"/>
                    <a:pt x="65490" y="24669"/>
                    <a:pt x="65421" y="24669"/>
                  </a:cubicBezTo>
                  <a:cubicBezTo>
                    <a:pt x="65404" y="24669"/>
                    <a:pt x="65390" y="24676"/>
                    <a:pt x="65383" y="24694"/>
                  </a:cubicBezTo>
                  <a:cubicBezTo>
                    <a:pt x="65374" y="24730"/>
                    <a:pt x="65187" y="24872"/>
                    <a:pt x="65303" y="24899"/>
                  </a:cubicBezTo>
                  <a:cubicBezTo>
                    <a:pt x="65363" y="24832"/>
                    <a:pt x="65429" y="24797"/>
                    <a:pt x="65485" y="24797"/>
                  </a:cubicBezTo>
                  <a:cubicBezTo>
                    <a:pt x="65572" y="24797"/>
                    <a:pt x="65638" y="24878"/>
                    <a:pt x="65633" y="25051"/>
                  </a:cubicBezTo>
                  <a:cubicBezTo>
                    <a:pt x="65583" y="25051"/>
                    <a:pt x="65236" y="25199"/>
                    <a:pt x="65401" y="25199"/>
                  </a:cubicBezTo>
                  <a:cubicBezTo>
                    <a:pt x="65442" y="25199"/>
                    <a:pt x="65515" y="25190"/>
                    <a:pt x="65633" y="25167"/>
                  </a:cubicBezTo>
                  <a:lnTo>
                    <a:pt x="65633" y="25167"/>
                  </a:lnTo>
                  <a:cubicBezTo>
                    <a:pt x="65624" y="25443"/>
                    <a:pt x="64964" y="25765"/>
                    <a:pt x="65258" y="25943"/>
                  </a:cubicBezTo>
                  <a:cubicBezTo>
                    <a:pt x="64719" y="26108"/>
                    <a:pt x="65275" y="26282"/>
                    <a:pt x="65343" y="26282"/>
                  </a:cubicBezTo>
                  <a:cubicBezTo>
                    <a:pt x="65345" y="26282"/>
                    <a:pt x="65346" y="26282"/>
                    <a:pt x="65348" y="26282"/>
                  </a:cubicBezTo>
                  <a:cubicBezTo>
                    <a:pt x="65364" y="26103"/>
                    <a:pt x="65432" y="26021"/>
                    <a:pt x="65551" y="26021"/>
                  </a:cubicBezTo>
                  <a:cubicBezTo>
                    <a:pt x="65563" y="26021"/>
                    <a:pt x="65576" y="26022"/>
                    <a:pt x="65588" y="26023"/>
                  </a:cubicBezTo>
                  <a:cubicBezTo>
                    <a:pt x="65633" y="26220"/>
                    <a:pt x="65232" y="26309"/>
                    <a:pt x="65544" y="26443"/>
                  </a:cubicBezTo>
                  <a:cubicBezTo>
                    <a:pt x="65285" y="26469"/>
                    <a:pt x="65062" y="26371"/>
                    <a:pt x="65071" y="26755"/>
                  </a:cubicBezTo>
                  <a:cubicBezTo>
                    <a:pt x="65071" y="26769"/>
                    <a:pt x="65084" y="26774"/>
                    <a:pt x="65105" y="26774"/>
                  </a:cubicBezTo>
                  <a:cubicBezTo>
                    <a:pt x="65212" y="26774"/>
                    <a:pt x="65539" y="26633"/>
                    <a:pt x="65630" y="26633"/>
                  </a:cubicBezTo>
                  <a:cubicBezTo>
                    <a:pt x="65640" y="26633"/>
                    <a:pt x="65647" y="26635"/>
                    <a:pt x="65651" y="26639"/>
                  </a:cubicBezTo>
                  <a:cubicBezTo>
                    <a:pt x="65749" y="26728"/>
                    <a:pt x="65169" y="26889"/>
                    <a:pt x="65169" y="26942"/>
                  </a:cubicBezTo>
                  <a:cubicBezTo>
                    <a:pt x="65169" y="27022"/>
                    <a:pt x="65151" y="27245"/>
                    <a:pt x="65080" y="27290"/>
                  </a:cubicBezTo>
                  <a:cubicBezTo>
                    <a:pt x="65002" y="27264"/>
                    <a:pt x="64974" y="27204"/>
                    <a:pt x="64989" y="27110"/>
                  </a:cubicBezTo>
                  <a:lnTo>
                    <a:pt x="64989" y="27110"/>
                  </a:lnTo>
                  <a:cubicBezTo>
                    <a:pt x="64965" y="27230"/>
                    <a:pt x="64768" y="27284"/>
                    <a:pt x="64768" y="27424"/>
                  </a:cubicBezTo>
                  <a:cubicBezTo>
                    <a:pt x="64768" y="27479"/>
                    <a:pt x="64779" y="27496"/>
                    <a:pt x="64795" y="27496"/>
                  </a:cubicBezTo>
                  <a:cubicBezTo>
                    <a:pt x="64821" y="27496"/>
                    <a:pt x="64857" y="27447"/>
                    <a:pt x="64865" y="27447"/>
                  </a:cubicBezTo>
                  <a:lnTo>
                    <a:pt x="64865" y="27447"/>
                  </a:lnTo>
                  <a:cubicBezTo>
                    <a:pt x="64871" y="27447"/>
                    <a:pt x="64858" y="27480"/>
                    <a:pt x="64803" y="27602"/>
                  </a:cubicBezTo>
                  <a:cubicBezTo>
                    <a:pt x="64973" y="27460"/>
                    <a:pt x="65303" y="27513"/>
                    <a:pt x="65508" y="27406"/>
                  </a:cubicBezTo>
                  <a:cubicBezTo>
                    <a:pt x="65508" y="27406"/>
                    <a:pt x="65526" y="27754"/>
                    <a:pt x="65517" y="27781"/>
                  </a:cubicBezTo>
                  <a:cubicBezTo>
                    <a:pt x="65516" y="27787"/>
                    <a:pt x="65510" y="27789"/>
                    <a:pt x="65500" y="27789"/>
                  </a:cubicBezTo>
                  <a:cubicBezTo>
                    <a:pt x="65470" y="27789"/>
                    <a:pt x="65408" y="27769"/>
                    <a:pt x="65350" y="27769"/>
                  </a:cubicBezTo>
                  <a:cubicBezTo>
                    <a:pt x="65256" y="27769"/>
                    <a:pt x="65174" y="27822"/>
                    <a:pt x="65267" y="28102"/>
                  </a:cubicBezTo>
                  <a:cubicBezTo>
                    <a:pt x="65334" y="28307"/>
                    <a:pt x="65343" y="28353"/>
                    <a:pt x="65425" y="28353"/>
                  </a:cubicBezTo>
                  <a:cubicBezTo>
                    <a:pt x="65464" y="28353"/>
                    <a:pt x="65520" y="28342"/>
                    <a:pt x="65606" y="28334"/>
                  </a:cubicBezTo>
                  <a:lnTo>
                    <a:pt x="65606" y="28334"/>
                  </a:lnTo>
                  <a:cubicBezTo>
                    <a:pt x="65547" y="28408"/>
                    <a:pt x="65418" y="28434"/>
                    <a:pt x="65274" y="28434"/>
                  </a:cubicBezTo>
                  <a:cubicBezTo>
                    <a:pt x="65002" y="28434"/>
                    <a:pt x="64678" y="28342"/>
                    <a:pt x="64678" y="28307"/>
                  </a:cubicBezTo>
                  <a:lnTo>
                    <a:pt x="64678" y="28307"/>
                  </a:lnTo>
                  <a:cubicBezTo>
                    <a:pt x="64670" y="28441"/>
                    <a:pt x="65017" y="28619"/>
                    <a:pt x="65125" y="28655"/>
                  </a:cubicBezTo>
                  <a:cubicBezTo>
                    <a:pt x="65125" y="28655"/>
                    <a:pt x="65133" y="28655"/>
                    <a:pt x="65142" y="28646"/>
                  </a:cubicBezTo>
                  <a:lnTo>
                    <a:pt x="65142" y="28646"/>
                  </a:lnTo>
                  <a:cubicBezTo>
                    <a:pt x="65142" y="28655"/>
                    <a:pt x="65133" y="28655"/>
                    <a:pt x="65125" y="28655"/>
                  </a:cubicBezTo>
                  <a:cubicBezTo>
                    <a:pt x="64714" y="28789"/>
                    <a:pt x="64268" y="28762"/>
                    <a:pt x="63849" y="28833"/>
                  </a:cubicBezTo>
                  <a:lnTo>
                    <a:pt x="63849" y="28869"/>
                  </a:lnTo>
                  <a:cubicBezTo>
                    <a:pt x="63995" y="28850"/>
                    <a:pt x="64143" y="28839"/>
                    <a:pt x="64291" y="28839"/>
                  </a:cubicBezTo>
                  <a:cubicBezTo>
                    <a:pt x="64424" y="28839"/>
                    <a:pt x="64557" y="28848"/>
                    <a:pt x="64687" y="28869"/>
                  </a:cubicBezTo>
                  <a:cubicBezTo>
                    <a:pt x="64857" y="28905"/>
                    <a:pt x="65044" y="28932"/>
                    <a:pt x="65205" y="29030"/>
                  </a:cubicBezTo>
                  <a:cubicBezTo>
                    <a:pt x="65401" y="29155"/>
                    <a:pt x="65419" y="29324"/>
                    <a:pt x="65419" y="29324"/>
                  </a:cubicBezTo>
                  <a:cubicBezTo>
                    <a:pt x="65577" y="29543"/>
                    <a:pt x="65942" y="30074"/>
                    <a:pt x="65529" y="30074"/>
                  </a:cubicBezTo>
                  <a:cubicBezTo>
                    <a:pt x="65522" y="30074"/>
                    <a:pt x="65515" y="30074"/>
                    <a:pt x="65508" y="30073"/>
                  </a:cubicBezTo>
                  <a:lnTo>
                    <a:pt x="65508" y="30073"/>
                  </a:lnTo>
                  <a:cubicBezTo>
                    <a:pt x="65562" y="30216"/>
                    <a:pt x="65588" y="30350"/>
                    <a:pt x="65606" y="30502"/>
                  </a:cubicBezTo>
                  <a:cubicBezTo>
                    <a:pt x="65517" y="30617"/>
                    <a:pt x="65437" y="30724"/>
                    <a:pt x="65339" y="30831"/>
                  </a:cubicBezTo>
                  <a:lnTo>
                    <a:pt x="65339" y="30831"/>
                  </a:lnTo>
                  <a:cubicBezTo>
                    <a:pt x="65339" y="30831"/>
                    <a:pt x="65340" y="30831"/>
                    <a:pt x="65340" y="30831"/>
                  </a:cubicBezTo>
                  <a:cubicBezTo>
                    <a:pt x="65369" y="30831"/>
                    <a:pt x="65723" y="31109"/>
                    <a:pt x="65740" y="31135"/>
                  </a:cubicBezTo>
                  <a:cubicBezTo>
                    <a:pt x="65785" y="31233"/>
                    <a:pt x="65758" y="31456"/>
                    <a:pt x="65767" y="31590"/>
                  </a:cubicBezTo>
                  <a:cubicBezTo>
                    <a:pt x="65794" y="32259"/>
                    <a:pt x="65687" y="32910"/>
                    <a:pt x="65758" y="33588"/>
                  </a:cubicBezTo>
                  <a:cubicBezTo>
                    <a:pt x="65606" y="33508"/>
                    <a:pt x="65660" y="33321"/>
                    <a:pt x="65464" y="33321"/>
                  </a:cubicBezTo>
                  <a:cubicBezTo>
                    <a:pt x="65365" y="33321"/>
                    <a:pt x="65731" y="33767"/>
                    <a:pt x="65731" y="33776"/>
                  </a:cubicBezTo>
                  <a:cubicBezTo>
                    <a:pt x="65767" y="34025"/>
                    <a:pt x="65446" y="33838"/>
                    <a:pt x="65419" y="34008"/>
                  </a:cubicBezTo>
                  <a:cubicBezTo>
                    <a:pt x="65374" y="34284"/>
                    <a:pt x="65562" y="34150"/>
                    <a:pt x="65419" y="34373"/>
                  </a:cubicBezTo>
                  <a:cubicBezTo>
                    <a:pt x="65339" y="34498"/>
                    <a:pt x="65160" y="34552"/>
                    <a:pt x="65044" y="34677"/>
                  </a:cubicBezTo>
                  <a:cubicBezTo>
                    <a:pt x="65082" y="34658"/>
                    <a:pt x="65142" y="34647"/>
                    <a:pt x="65197" y="34647"/>
                  </a:cubicBezTo>
                  <a:cubicBezTo>
                    <a:pt x="65271" y="34647"/>
                    <a:pt x="65339" y="34666"/>
                    <a:pt x="65339" y="34712"/>
                  </a:cubicBezTo>
                  <a:cubicBezTo>
                    <a:pt x="65339" y="34735"/>
                    <a:pt x="65200" y="34777"/>
                    <a:pt x="65103" y="34777"/>
                  </a:cubicBezTo>
                  <a:cubicBezTo>
                    <a:pt x="65050" y="34777"/>
                    <a:pt x="65009" y="34765"/>
                    <a:pt x="65009" y="34730"/>
                  </a:cubicBezTo>
                  <a:cubicBezTo>
                    <a:pt x="64991" y="34748"/>
                    <a:pt x="64982" y="34775"/>
                    <a:pt x="64973" y="34793"/>
                  </a:cubicBezTo>
                  <a:cubicBezTo>
                    <a:pt x="64857" y="35096"/>
                    <a:pt x="65196" y="35578"/>
                    <a:pt x="64830" y="35640"/>
                  </a:cubicBezTo>
                  <a:cubicBezTo>
                    <a:pt x="65660" y="35970"/>
                    <a:pt x="64268" y="36479"/>
                    <a:pt x="63947" y="36479"/>
                  </a:cubicBezTo>
                  <a:cubicBezTo>
                    <a:pt x="64000" y="36505"/>
                    <a:pt x="63992" y="36523"/>
                    <a:pt x="63911" y="36550"/>
                  </a:cubicBezTo>
                  <a:cubicBezTo>
                    <a:pt x="63884" y="36580"/>
                    <a:pt x="63858" y="36595"/>
                    <a:pt x="63834" y="36595"/>
                  </a:cubicBezTo>
                  <a:cubicBezTo>
                    <a:pt x="63787" y="36595"/>
                    <a:pt x="63748" y="36538"/>
                    <a:pt x="63724" y="36425"/>
                  </a:cubicBezTo>
                  <a:cubicBezTo>
                    <a:pt x="63688" y="36488"/>
                    <a:pt x="63653" y="36550"/>
                    <a:pt x="63626" y="36621"/>
                  </a:cubicBezTo>
                  <a:cubicBezTo>
                    <a:pt x="63661" y="36595"/>
                    <a:pt x="63697" y="36559"/>
                    <a:pt x="63715" y="36523"/>
                  </a:cubicBezTo>
                  <a:lnTo>
                    <a:pt x="63715" y="36523"/>
                  </a:lnTo>
                  <a:cubicBezTo>
                    <a:pt x="63750" y="36586"/>
                    <a:pt x="63719" y="36633"/>
                    <a:pt x="63670" y="36633"/>
                  </a:cubicBezTo>
                  <a:cubicBezTo>
                    <a:pt x="63656" y="36633"/>
                    <a:pt x="63641" y="36629"/>
                    <a:pt x="63626" y="36621"/>
                  </a:cubicBezTo>
                  <a:cubicBezTo>
                    <a:pt x="63474" y="36568"/>
                    <a:pt x="63322" y="36523"/>
                    <a:pt x="63180" y="36479"/>
                  </a:cubicBezTo>
                  <a:lnTo>
                    <a:pt x="63180" y="36479"/>
                  </a:lnTo>
                  <a:cubicBezTo>
                    <a:pt x="63225" y="36589"/>
                    <a:pt x="63219" y="36643"/>
                    <a:pt x="63156" y="36643"/>
                  </a:cubicBezTo>
                  <a:cubicBezTo>
                    <a:pt x="63133" y="36643"/>
                    <a:pt x="63102" y="36636"/>
                    <a:pt x="63064" y="36621"/>
                  </a:cubicBezTo>
                  <a:cubicBezTo>
                    <a:pt x="62930" y="36604"/>
                    <a:pt x="62787" y="36586"/>
                    <a:pt x="62653" y="36550"/>
                  </a:cubicBezTo>
                  <a:cubicBezTo>
                    <a:pt x="62502" y="36514"/>
                    <a:pt x="62288" y="36381"/>
                    <a:pt x="62145" y="36372"/>
                  </a:cubicBezTo>
                  <a:lnTo>
                    <a:pt x="62145" y="36372"/>
                  </a:lnTo>
                  <a:cubicBezTo>
                    <a:pt x="62100" y="36372"/>
                    <a:pt x="62297" y="36559"/>
                    <a:pt x="62314" y="36568"/>
                  </a:cubicBezTo>
                  <a:cubicBezTo>
                    <a:pt x="62047" y="36541"/>
                    <a:pt x="61797" y="36479"/>
                    <a:pt x="61529" y="36425"/>
                  </a:cubicBezTo>
                  <a:lnTo>
                    <a:pt x="61529" y="36425"/>
                  </a:lnTo>
                  <a:cubicBezTo>
                    <a:pt x="61608" y="36489"/>
                    <a:pt x="61512" y="36509"/>
                    <a:pt x="61363" y="36509"/>
                  </a:cubicBezTo>
                  <a:cubicBezTo>
                    <a:pt x="61157" y="36509"/>
                    <a:pt x="60850" y="36471"/>
                    <a:pt x="60762" y="36461"/>
                  </a:cubicBezTo>
                  <a:cubicBezTo>
                    <a:pt x="60865" y="36388"/>
                    <a:pt x="60825" y="36367"/>
                    <a:pt x="60733" y="36367"/>
                  </a:cubicBezTo>
                  <a:cubicBezTo>
                    <a:pt x="60592" y="36367"/>
                    <a:pt x="60332" y="36417"/>
                    <a:pt x="60270" y="36417"/>
                  </a:cubicBezTo>
                  <a:cubicBezTo>
                    <a:pt x="60267" y="36417"/>
                    <a:pt x="60265" y="36417"/>
                    <a:pt x="60263" y="36416"/>
                  </a:cubicBezTo>
                  <a:cubicBezTo>
                    <a:pt x="59736" y="36407"/>
                    <a:pt x="59397" y="36175"/>
                    <a:pt x="59031" y="35819"/>
                  </a:cubicBezTo>
                  <a:cubicBezTo>
                    <a:pt x="58826" y="36246"/>
                    <a:pt x="58195" y="36444"/>
                    <a:pt x="57742" y="36444"/>
                  </a:cubicBezTo>
                  <a:cubicBezTo>
                    <a:pt x="57723" y="36444"/>
                    <a:pt x="57703" y="36444"/>
                    <a:pt x="57684" y="36443"/>
                  </a:cubicBezTo>
                  <a:cubicBezTo>
                    <a:pt x="57415" y="36436"/>
                    <a:pt x="57109" y="36253"/>
                    <a:pt x="56893" y="36253"/>
                  </a:cubicBezTo>
                  <a:cubicBezTo>
                    <a:pt x="56830" y="36253"/>
                    <a:pt x="56774" y="36269"/>
                    <a:pt x="56730" y="36309"/>
                  </a:cubicBezTo>
                  <a:cubicBezTo>
                    <a:pt x="56722" y="36312"/>
                    <a:pt x="56716" y="36313"/>
                    <a:pt x="56709" y="36313"/>
                  </a:cubicBezTo>
                  <a:cubicBezTo>
                    <a:pt x="56628" y="36313"/>
                    <a:pt x="56658" y="36104"/>
                    <a:pt x="56658" y="35979"/>
                  </a:cubicBezTo>
                  <a:lnTo>
                    <a:pt x="56658" y="35979"/>
                  </a:lnTo>
                  <a:cubicBezTo>
                    <a:pt x="56596" y="36113"/>
                    <a:pt x="56221" y="36256"/>
                    <a:pt x="56311" y="36452"/>
                  </a:cubicBezTo>
                  <a:cubicBezTo>
                    <a:pt x="56085" y="36452"/>
                    <a:pt x="55918" y="36148"/>
                    <a:pt x="55696" y="36148"/>
                  </a:cubicBezTo>
                  <a:cubicBezTo>
                    <a:pt x="55690" y="36148"/>
                    <a:pt x="55683" y="36148"/>
                    <a:pt x="55677" y="36149"/>
                  </a:cubicBezTo>
                  <a:cubicBezTo>
                    <a:pt x="55543" y="36166"/>
                    <a:pt x="55570" y="36327"/>
                    <a:pt x="55534" y="36336"/>
                  </a:cubicBezTo>
                  <a:cubicBezTo>
                    <a:pt x="55463" y="36354"/>
                    <a:pt x="55267" y="36434"/>
                    <a:pt x="55053" y="36452"/>
                  </a:cubicBezTo>
                  <a:cubicBezTo>
                    <a:pt x="55124" y="36291"/>
                    <a:pt x="55552" y="35988"/>
                    <a:pt x="55258" y="35810"/>
                  </a:cubicBezTo>
                  <a:lnTo>
                    <a:pt x="55258" y="35810"/>
                  </a:lnTo>
                  <a:cubicBezTo>
                    <a:pt x="55176" y="35941"/>
                    <a:pt x="55157" y="35975"/>
                    <a:pt x="55141" y="35975"/>
                  </a:cubicBezTo>
                  <a:cubicBezTo>
                    <a:pt x="55125" y="35975"/>
                    <a:pt x="55114" y="35936"/>
                    <a:pt x="55036" y="35936"/>
                  </a:cubicBezTo>
                  <a:cubicBezTo>
                    <a:pt x="55004" y="35936"/>
                    <a:pt x="54961" y="35942"/>
                    <a:pt x="54901" y="35961"/>
                  </a:cubicBezTo>
                  <a:cubicBezTo>
                    <a:pt x="54897" y="35962"/>
                    <a:pt x="54888" y="35963"/>
                    <a:pt x="54875" y="35963"/>
                  </a:cubicBezTo>
                  <a:cubicBezTo>
                    <a:pt x="54785" y="35963"/>
                    <a:pt x="54512" y="35942"/>
                    <a:pt x="54450" y="35942"/>
                  </a:cubicBezTo>
                  <a:cubicBezTo>
                    <a:pt x="54441" y="35942"/>
                    <a:pt x="54436" y="35942"/>
                    <a:pt x="54437" y="35943"/>
                  </a:cubicBezTo>
                  <a:cubicBezTo>
                    <a:pt x="54508" y="36059"/>
                    <a:pt x="54874" y="36095"/>
                    <a:pt x="55008" y="36229"/>
                  </a:cubicBezTo>
                  <a:cubicBezTo>
                    <a:pt x="55005" y="36226"/>
                    <a:pt x="55001" y="36224"/>
                    <a:pt x="54996" y="36224"/>
                  </a:cubicBezTo>
                  <a:cubicBezTo>
                    <a:pt x="54943" y="36224"/>
                    <a:pt x="54816" y="36460"/>
                    <a:pt x="54759" y="36461"/>
                  </a:cubicBezTo>
                  <a:lnTo>
                    <a:pt x="54759" y="36461"/>
                  </a:lnTo>
                  <a:cubicBezTo>
                    <a:pt x="54764" y="36453"/>
                    <a:pt x="54841" y="36233"/>
                    <a:pt x="54798" y="36233"/>
                  </a:cubicBezTo>
                  <a:cubicBezTo>
                    <a:pt x="54795" y="36233"/>
                    <a:pt x="54790" y="36234"/>
                    <a:pt x="54785" y="36238"/>
                  </a:cubicBezTo>
                  <a:cubicBezTo>
                    <a:pt x="54736" y="36270"/>
                    <a:pt x="54747" y="36467"/>
                    <a:pt x="54668" y="36467"/>
                  </a:cubicBezTo>
                  <a:cubicBezTo>
                    <a:pt x="54660" y="36467"/>
                    <a:pt x="54652" y="36465"/>
                    <a:pt x="54642" y="36461"/>
                  </a:cubicBezTo>
                  <a:cubicBezTo>
                    <a:pt x="54473" y="36398"/>
                    <a:pt x="54651" y="36256"/>
                    <a:pt x="54491" y="36193"/>
                  </a:cubicBezTo>
                  <a:cubicBezTo>
                    <a:pt x="54481" y="36190"/>
                    <a:pt x="54472" y="36188"/>
                    <a:pt x="54464" y="36188"/>
                  </a:cubicBezTo>
                  <a:cubicBezTo>
                    <a:pt x="54362" y="36188"/>
                    <a:pt x="54395" y="36428"/>
                    <a:pt x="54428" y="36461"/>
                  </a:cubicBezTo>
                  <a:cubicBezTo>
                    <a:pt x="54366" y="36461"/>
                    <a:pt x="53964" y="36202"/>
                    <a:pt x="54000" y="36175"/>
                  </a:cubicBezTo>
                  <a:lnTo>
                    <a:pt x="54000" y="36175"/>
                  </a:lnTo>
                  <a:cubicBezTo>
                    <a:pt x="54077" y="36197"/>
                    <a:pt x="54141" y="36208"/>
                    <a:pt x="54192" y="36208"/>
                  </a:cubicBezTo>
                  <a:cubicBezTo>
                    <a:pt x="54308" y="36208"/>
                    <a:pt x="54357" y="36153"/>
                    <a:pt x="54339" y="36042"/>
                  </a:cubicBezTo>
                  <a:cubicBezTo>
                    <a:pt x="54238" y="35950"/>
                    <a:pt x="54153" y="35912"/>
                    <a:pt x="54085" y="35912"/>
                  </a:cubicBezTo>
                  <a:cubicBezTo>
                    <a:pt x="53889" y="35912"/>
                    <a:pt x="53841" y="36227"/>
                    <a:pt x="54000" y="36452"/>
                  </a:cubicBezTo>
                  <a:cubicBezTo>
                    <a:pt x="53576" y="36434"/>
                    <a:pt x="53039" y="36443"/>
                    <a:pt x="52803" y="36192"/>
                  </a:cubicBezTo>
                  <a:lnTo>
                    <a:pt x="52803" y="36192"/>
                  </a:lnTo>
                  <a:cubicBezTo>
                    <a:pt x="52803" y="36193"/>
                    <a:pt x="52803" y="36193"/>
                    <a:pt x="52803" y="36193"/>
                  </a:cubicBezTo>
                  <a:cubicBezTo>
                    <a:pt x="52799" y="36193"/>
                    <a:pt x="52723" y="36129"/>
                    <a:pt x="52671" y="36077"/>
                  </a:cubicBezTo>
                  <a:cubicBezTo>
                    <a:pt x="52626" y="36122"/>
                    <a:pt x="52573" y="36158"/>
                    <a:pt x="52510" y="36193"/>
                  </a:cubicBezTo>
                  <a:cubicBezTo>
                    <a:pt x="52582" y="36247"/>
                    <a:pt x="52635" y="36309"/>
                    <a:pt x="52662" y="36372"/>
                  </a:cubicBezTo>
                  <a:lnTo>
                    <a:pt x="52662" y="36372"/>
                  </a:lnTo>
                  <a:cubicBezTo>
                    <a:pt x="52492" y="36363"/>
                    <a:pt x="52332" y="36354"/>
                    <a:pt x="52171" y="36354"/>
                  </a:cubicBezTo>
                  <a:cubicBezTo>
                    <a:pt x="51957" y="36434"/>
                    <a:pt x="51752" y="36479"/>
                    <a:pt x="51654" y="36479"/>
                  </a:cubicBezTo>
                  <a:cubicBezTo>
                    <a:pt x="51707" y="36505"/>
                    <a:pt x="51698" y="36523"/>
                    <a:pt x="51627" y="36550"/>
                  </a:cubicBezTo>
                  <a:cubicBezTo>
                    <a:pt x="51597" y="36580"/>
                    <a:pt x="51569" y="36595"/>
                    <a:pt x="51544" y="36595"/>
                  </a:cubicBezTo>
                  <a:cubicBezTo>
                    <a:pt x="51494" y="36595"/>
                    <a:pt x="51454" y="36538"/>
                    <a:pt x="51431" y="36425"/>
                  </a:cubicBezTo>
                  <a:cubicBezTo>
                    <a:pt x="51395" y="36488"/>
                    <a:pt x="51359" y="36550"/>
                    <a:pt x="51333" y="36621"/>
                  </a:cubicBezTo>
                  <a:cubicBezTo>
                    <a:pt x="51377" y="36595"/>
                    <a:pt x="51404" y="36559"/>
                    <a:pt x="51422" y="36523"/>
                  </a:cubicBezTo>
                  <a:lnTo>
                    <a:pt x="51422" y="36523"/>
                  </a:lnTo>
                  <a:cubicBezTo>
                    <a:pt x="51457" y="36586"/>
                    <a:pt x="51426" y="36633"/>
                    <a:pt x="51377" y="36633"/>
                  </a:cubicBezTo>
                  <a:cubicBezTo>
                    <a:pt x="51363" y="36633"/>
                    <a:pt x="51348" y="36629"/>
                    <a:pt x="51333" y="36621"/>
                  </a:cubicBezTo>
                  <a:cubicBezTo>
                    <a:pt x="51181" y="36568"/>
                    <a:pt x="51038" y="36523"/>
                    <a:pt x="50887" y="36479"/>
                  </a:cubicBezTo>
                  <a:lnTo>
                    <a:pt x="50887" y="36479"/>
                  </a:lnTo>
                  <a:cubicBezTo>
                    <a:pt x="50939" y="36589"/>
                    <a:pt x="50929" y="36643"/>
                    <a:pt x="50864" y="36643"/>
                  </a:cubicBezTo>
                  <a:cubicBezTo>
                    <a:pt x="50840" y="36643"/>
                    <a:pt x="50809" y="36636"/>
                    <a:pt x="50771" y="36621"/>
                  </a:cubicBezTo>
                  <a:cubicBezTo>
                    <a:pt x="50637" y="36604"/>
                    <a:pt x="50494" y="36586"/>
                    <a:pt x="50360" y="36550"/>
                  </a:cubicBezTo>
                  <a:cubicBezTo>
                    <a:pt x="50209" y="36514"/>
                    <a:pt x="49994" y="36381"/>
                    <a:pt x="49861" y="36372"/>
                  </a:cubicBezTo>
                  <a:lnTo>
                    <a:pt x="49861" y="36372"/>
                  </a:lnTo>
                  <a:cubicBezTo>
                    <a:pt x="49807" y="36372"/>
                    <a:pt x="50003" y="36559"/>
                    <a:pt x="50021" y="36568"/>
                  </a:cubicBezTo>
                  <a:cubicBezTo>
                    <a:pt x="49754" y="36541"/>
                    <a:pt x="49504" y="36479"/>
                    <a:pt x="49236" y="36425"/>
                  </a:cubicBezTo>
                  <a:lnTo>
                    <a:pt x="49236" y="36425"/>
                  </a:lnTo>
                  <a:cubicBezTo>
                    <a:pt x="49315" y="36489"/>
                    <a:pt x="49219" y="36509"/>
                    <a:pt x="49069" y="36509"/>
                  </a:cubicBezTo>
                  <a:cubicBezTo>
                    <a:pt x="48864" y="36509"/>
                    <a:pt x="48557" y="36471"/>
                    <a:pt x="48469" y="36461"/>
                  </a:cubicBezTo>
                  <a:cubicBezTo>
                    <a:pt x="48478" y="36461"/>
                    <a:pt x="48487" y="36452"/>
                    <a:pt x="48487" y="36452"/>
                  </a:cubicBezTo>
                  <a:cubicBezTo>
                    <a:pt x="48362" y="36434"/>
                    <a:pt x="48237" y="36425"/>
                    <a:pt x="48103" y="36398"/>
                  </a:cubicBezTo>
                  <a:cubicBezTo>
                    <a:pt x="48041" y="36416"/>
                    <a:pt x="47987" y="36416"/>
                    <a:pt x="47969" y="36416"/>
                  </a:cubicBezTo>
                  <a:cubicBezTo>
                    <a:pt x="47958" y="36424"/>
                    <a:pt x="47947" y="36427"/>
                    <a:pt x="47937" y="36427"/>
                  </a:cubicBezTo>
                  <a:cubicBezTo>
                    <a:pt x="47923" y="36427"/>
                    <a:pt x="47912" y="36421"/>
                    <a:pt x="47907" y="36416"/>
                  </a:cubicBezTo>
                  <a:cubicBezTo>
                    <a:pt x="47604" y="36398"/>
                    <a:pt x="47363" y="36309"/>
                    <a:pt x="47149" y="36158"/>
                  </a:cubicBezTo>
                  <a:lnTo>
                    <a:pt x="47149" y="36158"/>
                  </a:lnTo>
                  <a:cubicBezTo>
                    <a:pt x="47174" y="36329"/>
                    <a:pt x="47142" y="36395"/>
                    <a:pt x="47081" y="36395"/>
                  </a:cubicBezTo>
                  <a:cubicBezTo>
                    <a:pt x="46971" y="36395"/>
                    <a:pt x="46767" y="36177"/>
                    <a:pt x="46640" y="35970"/>
                  </a:cubicBezTo>
                  <a:cubicBezTo>
                    <a:pt x="46378" y="36291"/>
                    <a:pt x="45852" y="36444"/>
                    <a:pt x="45456" y="36444"/>
                  </a:cubicBezTo>
                  <a:cubicBezTo>
                    <a:pt x="45434" y="36444"/>
                    <a:pt x="45412" y="36444"/>
                    <a:pt x="45391" y="36443"/>
                  </a:cubicBezTo>
                  <a:cubicBezTo>
                    <a:pt x="45122" y="36436"/>
                    <a:pt x="44816" y="36253"/>
                    <a:pt x="44600" y="36253"/>
                  </a:cubicBezTo>
                  <a:cubicBezTo>
                    <a:pt x="44536" y="36253"/>
                    <a:pt x="44481" y="36269"/>
                    <a:pt x="44437" y="36309"/>
                  </a:cubicBezTo>
                  <a:cubicBezTo>
                    <a:pt x="44431" y="36310"/>
                    <a:pt x="44426" y="36311"/>
                    <a:pt x="44421" y="36311"/>
                  </a:cubicBezTo>
                  <a:cubicBezTo>
                    <a:pt x="44388" y="36311"/>
                    <a:pt x="44373" y="36285"/>
                    <a:pt x="44365" y="36238"/>
                  </a:cubicBezTo>
                  <a:cubicBezTo>
                    <a:pt x="44347" y="36238"/>
                    <a:pt x="44330" y="36238"/>
                    <a:pt x="44312" y="36229"/>
                  </a:cubicBezTo>
                  <a:cubicBezTo>
                    <a:pt x="44276" y="36229"/>
                    <a:pt x="44222" y="36202"/>
                    <a:pt x="44178" y="36158"/>
                  </a:cubicBezTo>
                  <a:cubicBezTo>
                    <a:pt x="44151" y="36184"/>
                    <a:pt x="44115" y="36211"/>
                    <a:pt x="44089" y="36238"/>
                  </a:cubicBezTo>
                  <a:cubicBezTo>
                    <a:pt x="44160" y="36291"/>
                    <a:pt x="44222" y="36381"/>
                    <a:pt x="44178" y="36416"/>
                  </a:cubicBezTo>
                  <a:cubicBezTo>
                    <a:pt x="44124" y="36416"/>
                    <a:pt x="44071" y="36372"/>
                    <a:pt x="44026" y="36318"/>
                  </a:cubicBezTo>
                  <a:cubicBezTo>
                    <a:pt x="43999" y="36363"/>
                    <a:pt x="43999" y="36398"/>
                    <a:pt x="44017" y="36452"/>
                  </a:cubicBezTo>
                  <a:cubicBezTo>
                    <a:pt x="43910" y="36452"/>
                    <a:pt x="43821" y="36381"/>
                    <a:pt x="43723" y="36309"/>
                  </a:cubicBezTo>
                  <a:cubicBezTo>
                    <a:pt x="43703" y="36318"/>
                    <a:pt x="43683" y="36322"/>
                    <a:pt x="43663" y="36322"/>
                  </a:cubicBezTo>
                  <a:cubicBezTo>
                    <a:pt x="43621" y="36322"/>
                    <a:pt x="43581" y="36304"/>
                    <a:pt x="43544" y="36274"/>
                  </a:cubicBezTo>
                  <a:cubicBezTo>
                    <a:pt x="43544" y="36238"/>
                    <a:pt x="43562" y="36220"/>
                    <a:pt x="43580" y="36211"/>
                  </a:cubicBezTo>
                  <a:cubicBezTo>
                    <a:pt x="43518" y="36166"/>
                    <a:pt x="43455" y="36149"/>
                    <a:pt x="43384" y="36149"/>
                  </a:cubicBezTo>
                  <a:cubicBezTo>
                    <a:pt x="43330" y="36158"/>
                    <a:pt x="43304" y="36193"/>
                    <a:pt x="43286" y="36229"/>
                  </a:cubicBezTo>
                  <a:cubicBezTo>
                    <a:pt x="43446" y="36318"/>
                    <a:pt x="43562" y="36452"/>
                    <a:pt x="43277" y="36452"/>
                  </a:cubicBezTo>
                  <a:cubicBezTo>
                    <a:pt x="43286" y="36389"/>
                    <a:pt x="43286" y="36345"/>
                    <a:pt x="43259" y="36300"/>
                  </a:cubicBezTo>
                  <a:cubicBezTo>
                    <a:pt x="43259" y="36318"/>
                    <a:pt x="43250" y="36336"/>
                    <a:pt x="43241" y="36336"/>
                  </a:cubicBezTo>
                  <a:cubicBezTo>
                    <a:pt x="43223" y="36345"/>
                    <a:pt x="43197" y="36354"/>
                    <a:pt x="43161" y="36363"/>
                  </a:cubicBezTo>
                  <a:cubicBezTo>
                    <a:pt x="43161" y="36403"/>
                    <a:pt x="43168" y="36435"/>
                    <a:pt x="43182" y="36435"/>
                  </a:cubicBezTo>
                  <a:cubicBezTo>
                    <a:pt x="43183" y="36435"/>
                    <a:pt x="43185" y="36435"/>
                    <a:pt x="43186" y="36435"/>
                  </a:cubicBezTo>
                  <a:lnTo>
                    <a:pt x="43186" y="36435"/>
                  </a:lnTo>
                  <a:cubicBezTo>
                    <a:pt x="43165" y="36444"/>
                    <a:pt x="43142" y="36447"/>
                    <a:pt x="43119" y="36447"/>
                  </a:cubicBezTo>
                  <a:cubicBezTo>
                    <a:pt x="43075" y="36447"/>
                    <a:pt x="43029" y="36434"/>
                    <a:pt x="42982" y="36416"/>
                  </a:cubicBezTo>
                  <a:cubicBezTo>
                    <a:pt x="42911" y="36434"/>
                    <a:pt x="42840" y="36443"/>
                    <a:pt x="42759" y="36452"/>
                  </a:cubicBezTo>
                  <a:cubicBezTo>
                    <a:pt x="42777" y="36416"/>
                    <a:pt x="42804" y="36381"/>
                    <a:pt x="42840" y="36336"/>
                  </a:cubicBezTo>
                  <a:cubicBezTo>
                    <a:pt x="42786" y="36300"/>
                    <a:pt x="42733" y="36265"/>
                    <a:pt x="42688" y="36238"/>
                  </a:cubicBezTo>
                  <a:cubicBezTo>
                    <a:pt x="42661" y="36247"/>
                    <a:pt x="42635" y="36291"/>
                    <a:pt x="42599" y="36327"/>
                  </a:cubicBezTo>
                  <a:cubicBezTo>
                    <a:pt x="42626" y="36389"/>
                    <a:pt x="42635" y="36443"/>
                    <a:pt x="42635" y="36452"/>
                  </a:cubicBezTo>
                  <a:cubicBezTo>
                    <a:pt x="42590" y="36452"/>
                    <a:pt x="42545" y="36443"/>
                    <a:pt x="42501" y="36443"/>
                  </a:cubicBezTo>
                  <a:cubicBezTo>
                    <a:pt x="42492" y="36452"/>
                    <a:pt x="42483" y="36461"/>
                    <a:pt x="42474" y="36461"/>
                  </a:cubicBezTo>
                  <a:cubicBezTo>
                    <a:pt x="42474" y="36461"/>
                    <a:pt x="42474" y="36452"/>
                    <a:pt x="42474" y="36443"/>
                  </a:cubicBezTo>
                  <a:cubicBezTo>
                    <a:pt x="42456" y="36443"/>
                    <a:pt x="42438" y="36443"/>
                    <a:pt x="42420" y="36434"/>
                  </a:cubicBezTo>
                  <a:cubicBezTo>
                    <a:pt x="42407" y="36454"/>
                    <a:pt x="42394" y="36464"/>
                    <a:pt x="42377" y="36464"/>
                  </a:cubicBezTo>
                  <a:cubicBezTo>
                    <a:pt x="42371" y="36464"/>
                    <a:pt x="42365" y="36463"/>
                    <a:pt x="42358" y="36461"/>
                  </a:cubicBezTo>
                  <a:cubicBezTo>
                    <a:pt x="42331" y="36452"/>
                    <a:pt x="42313" y="36443"/>
                    <a:pt x="42296" y="36425"/>
                  </a:cubicBezTo>
                  <a:cubicBezTo>
                    <a:pt x="42233" y="36416"/>
                    <a:pt x="42171" y="36416"/>
                    <a:pt x="42117" y="36407"/>
                  </a:cubicBezTo>
                  <a:lnTo>
                    <a:pt x="42117" y="36407"/>
                  </a:lnTo>
                  <a:cubicBezTo>
                    <a:pt x="42117" y="36434"/>
                    <a:pt x="42126" y="36452"/>
                    <a:pt x="42135" y="36461"/>
                  </a:cubicBezTo>
                  <a:cubicBezTo>
                    <a:pt x="42117" y="36461"/>
                    <a:pt x="42055" y="36434"/>
                    <a:pt x="41983" y="36389"/>
                  </a:cubicBezTo>
                  <a:cubicBezTo>
                    <a:pt x="41957" y="36389"/>
                    <a:pt x="41930" y="36381"/>
                    <a:pt x="41894" y="36381"/>
                  </a:cubicBezTo>
                  <a:cubicBezTo>
                    <a:pt x="41867" y="36381"/>
                    <a:pt x="41841" y="36327"/>
                    <a:pt x="41814" y="36274"/>
                  </a:cubicBezTo>
                  <a:cubicBezTo>
                    <a:pt x="41769" y="36247"/>
                    <a:pt x="41734" y="36220"/>
                    <a:pt x="41716" y="36202"/>
                  </a:cubicBezTo>
                  <a:cubicBezTo>
                    <a:pt x="41689" y="36202"/>
                    <a:pt x="41653" y="36211"/>
                    <a:pt x="41618" y="36211"/>
                  </a:cubicBezTo>
                  <a:cubicBezTo>
                    <a:pt x="41626" y="36256"/>
                    <a:pt x="41635" y="36309"/>
                    <a:pt x="41653" y="36354"/>
                  </a:cubicBezTo>
                  <a:cubicBezTo>
                    <a:pt x="41670" y="36334"/>
                    <a:pt x="41687" y="36324"/>
                    <a:pt x="41703" y="36324"/>
                  </a:cubicBezTo>
                  <a:cubicBezTo>
                    <a:pt x="41730" y="36324"/>
                    <a:pt x="41756" y="36352"/>
                    <a:pt x="41778" y="36407"/>
                  </a:cubicBezTo>
                  <a:cubicBezTo>
                    <a:pt x="41742" y="36407"/>
                    <a:pt x="41716" y="36416"/>
                    <a:pt x="41689" y="36416"/>
                  </a:cubicBezTo>
                  <a:cubicBezTo>
                    <a:pt x="41698" y="36434"/>
                    <a:pt x="41698" y="36443"/>
                    <a:pt x="41707" y="36452"/>
                  </a:cubicBezTo>
                  <a:cubicBezTo>
                    <a:pt x="41314" y="36434"/>
                    <a:pt x="40832" y="36443"/>
                    <a:pt x="40574" y="36256"/>
                  </a:cubicBezTo>
                  <a:cubicBezTo>
                    <a:pt x="40485" y="36229"/>
                    <a:pt x="40386" y="36211"/>
                    <a:pt x="40297" y="36193"/>
                  </a:cubicBezTo>
                  <a:cubicBezTo>
                    <a:pt x="40279" y="36193"/>
                    <a:pt x="40244" y="36184"/>
                    <a:pt x="40208" y="36175"/>
                  </a:cubicBezTo>
                  <a:lnTo>
                    <a:pt x="40208" y="36175"/>
                  </a:lnTo>
                  <a:cubicBezTo>
                    <a:pt x="40279" y="36238"/>
                    <a:pt x="40342" y="36300"/>
                    <a:pt x="40369" y="36372"/>
                  </a:cubicBezTo>
                  <a:lnTo>
                    <a:pt x="40369" y="36372"/>
                  </a:lnTo>
                  <a:cubicBezTo>
                    <a:pt x="40065" y="36354"/>
                    <a:pt x="39753" y="36345"/>
                    <a:pt x="39450" y="36345"/>
                  </a:cubicBezTo>
                  <a:cubicBezTo>
                    <a:pt x="39459" y="36309"/>
                    <a:pt x="39476" y="36274"/>
                    <a:pt x="39485" y="36247"/>
                  </a:cubicBezTo>
                  <a:lnTo>
                    <a:pt x="39485" y="36247"/>
                  </a:lnTo>
                  <a:cubicBezTo>
                    <a:pt x="39387" y="36300"/>
                    <a:pt x="39250" y="36340"/>
                    <a:pt x="39178" y="36340"/>
                  </a:cubicBezTo>
                  <a:cubicBezTo>
                    <a:pt x="39165" y="36340"/>
                    <a:pt x="39154" y="36339"/>
                    <a:pt x="39146" y="36336"/>
                  </a:cubicBezTo>
                  <a:cubicBezTo>
                    <a:pt x="39191" y="36238"/>
                    <a:pt x="39093" y="36211"/>
                    <a:pt x="38959" y="36211"/>
                  </a:cubicBezTo>
                  <a:cubicBezTo>
                    <a:pt x="38897" y="36229"/>
                    <a:pt x="38834" y="36238"/>
                    <a:pt x="38763" y="36238"/>
                  </a:cubicBezTo>
                  <a:cubicBezTo>
                    <a:pt x="38768" y="36235"/>
                    <a:pt x="38772" y="36234"/>
                    <a:pt x="38775" y="36232"/>
                  </a:cubicBezTo>
                  <a:lnTo>
                    <a:pt x="38775" y="36232"/>
                  </a:lnTo>
                  <a:cubicBezTo>
                    <a:pt x="38616" y="36251"/>
                    <a:pt x="38453" y="36282"/>
                    <a:pt x="38352" y="36282"/>
                  </a:cubicBezTo>
                  <a:cubicBezTo>
                    <a:pt x="37978" y="36309"/>
                    <a:pt x="37603" y="36309"/>
                    <a:pt x="37228" y="36309"/>
                  </a:cubicBezTo>
                  <a:cubicBezTo>
                    <a:pt x="37189" y="36324"/>
                    <a:pt x="37161" y="36331"/>
                    <a:pt x="37141" y="36331"/>
                  </a:cubicBezTo>
                  <a:cubicBezTo>
                    <a:pt x="37126" y="36331"/>
                    <a:pt x="37116" y="36326"/>
                    <a:pt x="37112" y="36318"/>
                  </a:cubicBezTo>
                  <a:lnTo>
                    <a:pt x="36854" y="36318"/>
                  </a:lnTo>
                  <a:cubicBezTo>
                    <a:pt x="36943" y="36184"/>
                    <a:pt x="36916" y="36077"/>
                    <a:pt x="36773" y="36006"/>
                  </a:cubicBezTo>
                  <a:cubicBezTo>
                    <a:pt x="36711" y="36068"/>
                    <a:pt x="36640" y="36113"/>
                    <a:pt x="36640" y="36193"/>
                  </a:cubicBezTo>
                  <a:cubicBezTo>
                    <a:pt x="36657" y="36175"/>
                    <a:pt x="36666" y="36149"/>
                    <a:pt x="36675" y="36113"/>
                  </a:cubicBezTo>
                  <a:cubicBezTo>
                    <a:pt x="36684" y="36113"/>
                    <a:pt x="36889" y="36416"/>
                    <a:pt x="36898" y="36425"/>
                  </a:cubicBezTo>
                  <a:cubicBezTo>
                    <a:pt x="36844" y="36455"/>
                    <a:pt x="36728" y="36468"/>
                    <a:pt x="36580" y="36468"/>
                  </a:cubicBezTo>
                  <a:cubicBezTo>
                    <a:pt x="36334" y="36468"/>
                    <a:pt x="36001" y="36434"/>
                    <a:pt x="35712" y="36389"/>
                  </a:cubicBezTo>
                  <a:cubicBezTo>
                    <a:pt x="35702" y="36415"/>
                    <a:pt x="35669" y="36426"/>
                    <a:pt x="35642" y="36426"/>
                  </a:cubicBezTo>
                  <a:cubicBezTo>
                    <a:pt x="35622" y="36426"/>
                    <a:pt x="35605" y="36419"/>
                    <a:pt x="35605" y="36407"/>
                  </a:cubicBezTo>
                  <a:cubicBezTo>
                    <a:pt x="35614" y="36389"/>
                    <a:pt x="35614" y="36381"/>
                    <a:pt x="35623" y="36372"/>
                  </a:cubicBezTo>
                  <a:cubicBezTo>
                    <a:pt x="35587" y="36363"/>
                    <a:pt x="35551" y="36354"/>
                    <a:pt x="35516" y="36354"/>
                  </a:cubicBezTo>
                  <a:cubicBezTo>
                    <a:pt x="35355" y="36363"/>
                    <a:pt x="35185" y="36372"/>
                    <a:pt x="35043" y="36381"/>
                  </a:cubicBezTo>
                  <a:cubicBezTo>
                    <a:pt x="35052" y="36354"/>
                    <a:pt x="35221" y="36318"/>
                    <a:pt x="35239" y="36282"/>
                  </a:cubicBezTo>
                  <a:cubicBezTo>
                    <a:pt x="35203" y="36265"/>
                    <a:pt x="35168" y="36256"/>
                    <a:pt x="35141" y="36247"/>
                  </a:cubicBezTo>
                  <a:cubicBezTo>
                    <a:pt x="35132" y="36247"/>
                    <a:pt x="35123" y="36247"/>
                    <a:pt x="35123" y="36238"/>
                  </a:cubicBezTo>
                  <a:cubicBezTo>
                    <a:pt x="35132" y="36238"/>
                    <a:pt x="35132" y="36238"/>
                    <a:pt x="35141" y="36247"/>
                  </a:cubicBezTo>
                  <a:cubicBezTo>
                    <a:pt x="35141" y="36238"/>
                    <a:pt x="35150" y="36238"/>
                    <a:pt x="35150" y="36238"/>
                  </a:cubicBezTo>
                  <a:cubicBezTo>
                    <a:pt x="35105" y="36229"/>
                    <a:pt x="35043" y="36220"/>
                    <a:pt x="34962" y="36211"/>
                  </a:cubicBezTo>
                  <a:cubicBezTo>
                    <a:pt x="34936" y="36274"/>
                    <a:pt x="34891" y="36318"/>
                    <a:pt x="34846" y="36345"/>
                  </a:cubicBezTo>
                  <a:cubicBezTo>
                    <a:pt x="34834" y="36382"/>
                    <a:pt x="34813" y="36398"/>
                    <a:pt x="34783" y="36398"/>
                  </a:cubicBezTo>
                  <a:cubicBezTo>
                    <a:pt x="34770" y="36398"/>
                    <a:pt x="34756" y="36395"/>
                    <a:pt x="34739" y="36389"/>
                  </a:cubicBezTo>
                  <a:cubicBezTo>
                    <a:pt x="34677" y="36389"/>
                    <a:pt x="34615" y="36372"/>
                    <a:pt x="34570" y="36318"/>
                  </a:cubicBezTo>
                  <a:cubicBezTo>
                    <a:pt x="34507" y="36318"/>
                    <a:pt x="34361" y="36368"/>
                    <a:pt x="34234" y="36368"/>
                  </a:cubicBezTo>
                  <a:cubicBezTo>
                    <a:pt x="34110" y="36368"/>
                    <a:pt x="34003" y="36320"/>
                    <a:pt x="34008" y="36131"/>
                  </a:cubicBezTo>
                  <a:lnTo>
                    <a:pt x="34008" y="36131"/>
                  </a:lnTo>
                  <a:cubicBezTo>
                    <a:pt x="33900" y="36227"/>
                    <a:pt x="33778" y="36255"/>
                    <a:pt x="33641" y="36255"/>
                  </a:cubicBezTo>
                  <a:cubicBezTo>
                    <a:pt x="33471" y="36255"/>
                    <a:pt x="33279" y="36212"/>
                    <a:pt x="33062" y="36202"/>
                  </a:cubicBezTo>
                  <a:cubicBezTo>
                    <a:pt x="32936" y="36196"/>
                    <a:pt x="32645" y="36190"/>
                    <a:pt x="32485" y="36190"/>
                  </a:cubicBezTo>
                  <a:cubicBezTo>
                    <a:pt x="32419" y="36190"/>
                    <a:pt x="32375" y="36191"/>
                    <a:pt x="32375" y="36193"/>
                  </a:cubicBezTo>
                  <a:cubicBezTo>
                    <a:pt x="32361" y="36024"/>
                    <a:pt x="32314" y="35944"/>
                    <a:pt x="32224" y="35944"/>
                  </a:cubicBezTo>
                  <a:cubicBezTo>
                    <a:pt x="32200" y="35944"/>
                    <a:pt x="32174" y="35950"/>
                    <a:pt x="32143" y="35961"/>
                  </a:cubicBezTo>
                  <a:cubicBezTo>
                    <a:pt x="32215" y="36015"/>
                    <a:pt x="32268" y="36059"/>
                    <a:pt x="32268" y="36104"/>
                  </a:cubicBezTo>
                  <a:cubicBezTo>
                    <a:pt x="32216" y="36088"/>
                    <a:pt x="32184" y="36082"/>
                    <a:pt x="32165" y="36082"/>
                  </a:cubicBezTo>
                  <a:cubicBezTo>
                    <a:pt x="32077" y="36082"/>
                    <a:pt x="32277" y="36223"/>
                    <a:pt x="32108" y="36238"/>
                  </a:cubicBezTo>
                  <a:cubicBezTo>
                    <a:pt x="32134" y="36318"/>
                    <a:pt x="32170" y="36398"/>
                    <a:pt x="32197" y="36434"/>
                  </a:cubicBezTo>
                  <a:cubicBezTo>
                    <a:pt x="32129" y="36417"/>
                    <a:pt x="32088" y="36410"/>
                    <a:pt x="32058" y="36410"/>
                  </a:cubicBezTo>
                  <a:cubicBezTo>
                    <a:pt x="31982" y="36410"/>
                    <a:pt x="31985" y="36452"/>
                    <a:pt x="31831" y="36452"/>
                  </a:cubicBezTo>
                  <a:cubicBezTo>
                    <a:pt x="31831" y="36434"/>
                    <a:pt x="31840" y="36425"/>
                    <a:pt x="31840" y="36407"/>
                  </a:cubicBezTo>
                  <a:cubicBezTo>
                    <a:pt x="31733" y="36363"/>
                    <a:pt x="31617" y="36158"/>
                    <a:pt x="31697" y="36158"/>
                  </a:cubicBezTo>
                  <a:cubicBezTo>
                    <a:pt x="31715" y="36158"/>
                    <a:pt x="31822" y="36238"/>
                    <a:pt x="31867" y="36309"/>
                  </a:cubicBezTo>
                  <a:cubicBezTo>
                    <a:pt x="31885" y="36247"/>
                    <a:pt x="31885" y="36193"/>
                    <a:pt x="31867" y="36140"/>
                  </a:cubicBezTo>
                  <a:cubicBezTo>
                    <a:pt x="31831" y="36113"/>
                    <a:pt x="31795" y="36068"/>
                    <a:pt x="31778" y="36042"/>
                  </a:cubicBezTo>
                  <a:cubicBezTo>
                    <a:pt x="31751" y="36024"/>
                    <a:pt x="31706" y="36015"/>
                    <a:pt x="31662" y="36006"/>
                  </a:cubicBezTo>
                  <a:lnTo>
                    <a:pt x="31581" y="36006"/>
                  </a:lnTo>
                  <a:cubicBezTo>
                    <a:pt x="31546" y="36006"/>
                    <a:pt x="31626" y="36407"/>
                    <a:pt x="31653" y="36452"/>
                  </a:cubicBezTo>
                  <a:cubicBezTo>
                    <a:pt x="31644" y="36452"/>
                    <a:pt x="31555" y="36381"/>
                    <a:pt x="31456" y="36300"/>
                  </a:cubicBezTo>
                  <a:cubicBezTo>
                    <a:pt x="31428" y="36315"/>
                    <a:pt x="31399" y="36322"/>
                    <a:pt x="31371" y="36322"/>
                  </a:cubicBezTo>
                  <a:cubicBezTo>
                    <a:pt x="31329" y="36322"/>
                    <a:pt x="31289" y="36306"/>
                    <a:pt x="31251" y="36274"/>
                  </a:cubicBezTo>
                  <a:cubicBezTo>
                    <a:pt x="31251" y="36220"/>
                    <a:pt x="31287" y="36202"/>
                    <a:pt x="31340" y="36193"/>
                  </a:cubicBezTo>
                  <a:cubicBezTo>
                    <a:pt x="31305" y="36158"/>
                    <a:pt x="31278" y="36131"/>
                    <a:pt x="31251" y="36104"/>
                  </a:cubicBezTo>
                  <a:cubicBezTo>
                    <a:pt x="31251" y="36104"/>
                    <a:pt x="31242" y="36113"/>
                    <a:pt x="31233" y="36113"/>
                  </a:cubicBezTo>
                  <a:cubicBezTo>
                    <a:pt x="31242" y="36113"/>
                    <a:pt x="31242" y="36095"/>
                    <a:pt x="31233" y="36068"/>
                  </a:cubicBezTo>
                  <a:cubicBezTo>
                    <a:pt x="31207" y="36033"/>
                    <a:pt x="31180" y="35997"/>
                    <a:pt x="31180" y="35979"/>
                  </a:cubicBezTo>
                  <a:cubicBezTo>
                    <a:pt x="31171" y="35952"/>
                    <a:pt x="31153" y="35926"/>
                    <a:pt x="31135" y="35899"/>
                  </a:cubicBezTo>
                  <a:cubicBezTo>
                    <a:pt x="31073" y="35881"/>
                    <a:pt x="31010" y="35863"/>
                    <a:pt x="30957" y="35836"/>
                  </a:cubicBezTo>
                  <a:lnTo>
                    <a:pt x="30957" y="35836"/>
                  </a:lnTo>
                  <a:cubicBezTo>
                    <a:pt x="30993" y="35863"/>
                    <a:pt x="31010" y="35890"/>
                    <a:pt x="31010" y="35926"/>
                  </a:cubicBezTo>
                  <a:cubicBezTo>
                    <a:pt x="31001" y="35988"/>
                    <a:pt x="30930" y="36015"/>
                    <a:pt x="30859" y="36042"/>
                  </a:cubicBezTo>
                  <a:cubicBezTo>
                    <a:pt x="30868" y="36086"/>
                    <a:pt x="30877" y="36131"/>
                    <a:pt x="30886" y="36175"/>
                  </a:cubicBezTo>
                  <a:cubicBezTo>
                    <a:pt x="30966" y="36211"/>
                    <a:pt x="31046" y="36256"/>
                    <a:pt x="31100" y="36300"/>
                  </a:cubicBezTo>
                  <a:cubicBezTo>
                    <a:pt x="31100" y="36300"/>
                    <a:pt x="31100" y="36291"/>
                    <a:pt x="31100" y="36291"/>
                  </a:cubicBezTo>
                  <a:cubicBezTo>
                    <a:pt x="31078" y="36256"/>
                    <a:pt x="31062" y="36220"/>
                    <a:pt x="31052" y="36207"/>
                  </a:cubicBezTo>
                  <a:lnTo>
                    <a:pt x="31052" y="36207"/>
                  </a:lnTo>
                  <a:cubicBezTo>
                    <a:pt x="31084" y="36232"/>
                    <a:pt x="31100" y="36258"/>
                    <a:pt x="31100" y="36291"/>
                  </a:cubicBezTo>
                  <a:cubicBezTo>
                    <a:pt x="31109" y="36300"/>
                    <a:pt x="31117" y="36309"/>
                    <a:pt x="31117" y="36318"/>
                  </a:cubicBezTo>
                  <a:cubicBezTo>
                    <a:pt x="31135" y="36336"/>
                    <a:pt x="31144" y="36345"/>
                    <a:pt x="31153" y="36363"/>
                  </a:cubicBezTo>
                  <a:cubicBezTo>
                    <a:pt x="31167" y="36376"/>
                    <a:pt x="31180" y="36385"/>
                    <a:pt x="31192" y="36385"/>
                  </a:cubicBezTo>
                  <a:cubicBezTo>
                    <a:pt x="31204" y="36385"/>
                    <a:pt x="31216" y="36376"/>
                    <a:pt x="31225" y="36354"/>
                  </a:cubicBezTo>
                  <a:cubicBezTo>
                    <a:pt x="31238" y="36318"/>
                    <a:pt x="31257" y="36304"/>
                    <a:pt x="31279" y="36304"/>
                  </a:cubicBezTo>
                  <a:cubicBezTo>
                    <a:pt x="31343" y="36304"/>
                    <a:pt x="31428" y="36425"/>
                    <a:pt x="31448" y="36452"/>
                  </a:cubicBezTo>
                  <a:cubicBezTo>
                    <a:pt x="31358" y="36452"/>
                    <a:pt x="31287" y="36443"/>
                    <a:pt x="31242" y="36434"/>
                  </a:cubicBezTo>
                  <a:cubicBezTo>
                    <a:pt x="31233" y="36443"/>
                    <a:pt x="31216" y="36452"/>
                    <a:pt x="31171" y="36452"/>
                  </a:cubicBezTo>
                  <a:cubicBezTo>
                    <a:pt x="31171" y="36434"/>
                    <a:pt x="31180" y="36425"/>
                    <a:pt x="31189" y="36425"/>
                  </a:cubicBezTo>
                  <a:cubicBezTo>
                    <a:pt x="31171" y="36416"/>
                    <a:pt x="31162" y="36407"/>
                    <a:pt x="31153" y="36407"/>
                  </a:cubicBezTo>
                  <a:cubicBezTo>
                    <a:pt x="31135" y="36434"/>
                    <a:pt x="31082" y="36452"/>
                    <a:pt x="30984" y="36452"/>
                  </a:cubicBezTo>
                  <a:cubicBezTo>
                    <a:pt x="31001" y="36363"/>
                    <a:pt x="30984" y="36300"/>
                    <a:pt x="30930" y="36238"/>
                  </a:cubicBezTo>
                  <a:cubicBezTo>
                    <a:pt x="30912" y="36247"/>
                    <a:pt x="30903" y="36256"/>
                    <a:pt x="30894" y="36274"/>
                  </a:cubicBezTo>
                  <a:cubicBezTo>
                    <a:pt x="30912" y="36327"/>
                    <a:pt x="30921" y="36381"/>
                    <a:pt x="30948" y="36425"/>
                  </a:cubicBezTo>
                  <a:cubicBezTo>
                    <a:pt x="30873" y="36457"/>
                    <a:pt x="30798" y="36473"/>
                    <a:pt x="30723" y="36473"/>
                  </a:cubicBezTo>
                  <a:cubicBezTo>
                    <a:pt x="30673" y="36473"/>
                    <a:pt x="30623" y="36466"/>
                    <a:pt x="30573" y="36452"/>
                  </a:cubicBezTo>
                  <a:cubicBezTo>
                    <a:pt x="30591" y="36425"/>
                    <a:pt x="30609" y="36398"/>
                    <a:pt x="30618" y="36381"/>
                  </a:cubicBezTo>
                  <a:cubicBezTo>
                    <a:pt x="30470" y="36295"/>
                    <a:pt x="30330" y="36176"/>
                    <a:pt x="30266" y="36176"/>
                  </a:cubicBezTo>
                  <a:cubicBezTo>
                    <a:pt x="30257" y="36176"/>
                    <a:pt x="30249" y="36179"/>
                    <a:pt x="30243" y="36184"/>
                  </a:cubicBezTo>
                  <a:lnTo>
                    <a:pt x="30243" y="36184"/>
                  </a:lnTo>
                  <a:cubicBezTo>
                    <a:pt x="30244" y="36184"/>
                    <a:pt x="30244" y="36183"/>
                    <a:pt x="30245" y="36183"/>
                  </a:cubicBezTo>
                  <a:cubicBezTo>
                    <a:pt x="30267" y="36183"/>
                    <a:pt x="30350" y="36435"/>
                    <a:pt x="30350" y="36452"/>
                  </a:cubicBezTo>
                  <a:cubicBezTo>
                    <a:pt x="30243" y="36452"/>
                    <a:pt x="30136" y="36443"/>
                    <a:pt x="30029" y="36425"/>
                  </a:cubicBezTo>
                  <a:cubicBezTo>
                    <a:pt x="30029" y="36434"/>
                    <a:pt x="30029" y="36443"/>
                    <a:pt x="30029" y="36452"/>
                  </a:cubicBezTo>
                  <a:lnTo>
                    <a:pt x="29521" y="36452"/>
                  </a:lnTo>
                  <a:cubicBezTo>
                    <a:pt x="29521" y="36443"/>
                    <a:pt x="29556" y="36416"/>
                    <a:pt x="29601" y="36381"/>
                  </a:cubicBezTo>
                  <a:cubicBezTo>
                    <a:pt x="29565" y="36363"/>
                    <a:pt x="29538" y="36300"/>
                    <a:pt x="29503" y="36256"/>
                  </a:cubicBezTo>
                  <a:cubicBezTo>
                    <a:pt x="29440" y="36318"/>
                    <a:pt x="29110" y="36372"/>
                    <a:pt x="29057" y="36372"/>
                  </a:cubicBezTo>
                  <a:cubicBezTo>
                    <a:pt x="29048" y="36372"/>
                    <a:pt x="28976" y="36363"/>
                    <a:pt x="28905" y="36345"/>
                  </a:cubicBezTo>
                  <a:lnTo>
                    <a:pt x="28878" y="36345"/>
                  </a:lnTo>
                  <a:cubicBezTo>
                    <a:pt x="28718" y="36345"/>
                    <a:pt x="28566" y="36318"/>
                    <a:pt x="28414" y="36282"/>
                  </a:cubicBezTo>
                  <a:cubicBezTo>
                    <a:pt x="28309" y="36419"/>
                    <a:pt x="28106" y="36515"/>
                    <a:pt x="27940" y="36515"/>
                  </a:cubicBezTo>
                  <a:cubicBezTo>
                    <a:pt x="27823" y="36515"/>
                    <a:pt x="27725" y="36468"/>
                    <a:pt x="27692" y="36354"/>
                  </a:cubicBezTo>
                  <a:lnTo>
                    <a:pt x="27692" y="36354"/>
                  </a:lnTo>
                  <a:cubicBezTo>
                    <a:pt x="27710" y="36356"/>
                    <a:pt x="27727" y="36358"/>
                    <a:pt x="27744" y="36358"/>
                  </a:cubicBezTo>
                  <a:cubicBezTo>
                    <a:pt x="27844" y="36358"/>
                    <a:pt x="27925" y="36312"/>
                    <a:pt x="27986" y="36220"/>
                  </a:cubicBezTo>
                  <a:cubicBezTo>
                    <a:pt x="27852" y="36202"/>
                    <a:pt x="27719" y="36175"/>
                    <a:pt x="27585" y="36140"/>
                  </a:cubicBezTo>
                  <a:cubicBezTo>
                    <a:pt x="27572" y="36137"/>
                    <a:pt x="27562" y="36136"/>
                    <a:pt x="27555" y="36136"/>
                  </a:cubicBezTo>
                  <a:cubicBezTo>
                    <a:pt x="27539" y="36136"/>
                    <a:pt x="27544" y="36142"/>
                    <a:pt x="27576" y="36149"/>
                  </a:cubicBezTo>
                  <a:cubicBezTo>
                    <a:pt x="27540" y="36149"/>
                    <a:pt x="27415" y="36086"/>
                    <a:pt x="27281" y="36024"/>
                  </a:cubicBezTo>
                  <a:lnTo>
                    <a:pt x="27281" y="36024"/>
                  </a:lnTo>
                  <a:cubicBezTo>
                    <a:pt x="27299" y="36042"/>
                    <a:pt x="27326" y="36059"/>
                    <a:pt x="27371" y="36077"/>
                  </a:cubicBezTo>
                  <a:cubicBezTo>
                    <a:pt x="27364" y="36080"/>
                    <a:pt x="27357" y="36081"/>
                    <a:pt x="27348" y="36081"/>
                  </a:cubicBezTo>
                  <a:cubicBezTo>
                    <a:pt x="27260" y="36081"/>
                    <a:pt x="27067" y="35965"/>
                    <a:pt x="27058" y="35917"/>
                  </a:cubicBezTo>
                  <a:cubicBezTo>
                    <a:pt x="27058" y="35926"/>
                    <a:pt x="27058" y="35935"/>
                    <a:pt x="27049" y="35943"/>
                  </a:cubicBezTo>
                  <a:cubicBezTo>
                    <a:pt x="27142" y="36028"/>
                    <a:pt x="27291" y="36104"/>
                    <a:pt x="27299" y="36120"/>
                  </a:cubicBezTo>
                  <a:lnTo>
                    <a:pt x="27299" y="36120"/>
                  </a:lnTo>
                  <a:cubicBezTo>
                    <a:pt x="27299" y="36112"/>
                    <a:pt x="27299" y="36104"/>
                    <a:pt x="27299" y="36104"/>
                  </a:cubicBezTo>
                  <a:cubicBezTo>
                    <a:pt x="27299" y="36113"/>
                    <a:pt x="27308" y="36113"/>
                    <a:pt x="27299" y="36122"/>
                  </a:cubicBezTo>
                  <a:cubicBezTo>
                    <a:pt x="27308" y="36166"/>
                    <a:pt x="27255" y="36220"/>
                    <a:pt x="27174" y="36256"/>
                  </a:cubicBezTo>
                  <a:cubicBezTo>
                    <a:pt x="27192" y="36265"/>
                    <a:pt x="27201" y="36265"/>
                    <a:pt x="27210" y="36274"/>
                  </a:cubicBezTo>
                  <a:cubicBezTo>
                    <a:pt x="27142" y="36312"/>
                    <a:pt x="26957" y="36353"/>
                    <a:pt x="26786" y="36353"/>
                  </a:cubicBezTo>
                  <a:cubicBezTo>
                    <a:pt x="26641" y="36353"/>
                    <a:pt x="26506" y="36324"/>
                    <a:pt x="26461" y="36238"/>
                  </a:cubicBezTo>
                  <a:cubicBezTo>
                    <a:pt x="26532" y="36238"/>
                    <a:pt x="26666" y="36238"/>
                    <a:pt x="26809" y="36229"/>
                  </a:cubicBezTo>
                  <a:cubicBezTo>
                    <a:pt x="26778" y="36218"/>
                    <a:pt x="26736" y="36213"/>
                    <a:pt x="26686" y="36213"/>
                  </a:cubicBezTo>
                  <a:cubicBezTo>
                    <a:pt x="26501" y="36213"/>
                    <a:pt x="26214" y="36275"/>
                    <a:pt x="26059" y="36282"/>
                  </a:cubicBezTo>
                  <a:cubicBezTo>
                    <a:pt x="25783" y="36300"/>
                    <a:pt x="25506" y="36309"/>
                    <a:pt x="25221" y="36309"/>
                  </a:cubicBezTo>
                  <a:cubicBezTo>
                    <a:pt x="25123" y="36336"/>
                    <a:pt x="25033" y="36354"/>
                    <a:pt x="24989" y="36363"/>
                  </a:cubicBezTo>
                  <a:cubicBezTo>
                    <a:pt x="24839" y="36377"/>
                    <a:pt x="24726" y="36386"/>
                    <a:pt x="24635" y="36386"/>
                  </a:cubicBezTo>
                  <a:cubicBezTo>
                    <a:pt x="24498" y="36386"/>
                    <a:pt x="24411" y="36366"/>
                    <a:pt x="24320" y="36318"/>
                  </a:cubicBezTo>
                  <a:cubicBezTo>
                    <a:pt x="24114" y="36300"/>
                    <a:pt x="24070" y="36184"/>
                    <a:pt x="23918" y="36113"/>
                  </a:cubicBezTo>
                  <a:cubicBezTo>
                    <a:pt x="23891" y="36149"/>
                    <a:pt x="23865" y="36184"/>
                    <a:pt x="23838" y="36220"/>
                  </a:cubicBezTo>
                  <a:cubicBezTo>
                    <a:pt x="23874" y="36274"/>
                    <a:pt x="23909" y="36336"/>
                    <a:pt x="23909" y="36336"/>
                  </a:cubicBezTo>
                  <a:cubicBezTo>
                    <a:pt x="23874" y="36345"/>
                    <a:pt x="23780" y="36372"/>
                    <a:pt x="23715" y="36372"/>
                  </a:cubicBezTo>
                  <a:cubicBezTo>
                    <a:pt x="23651" y="36372"/>
                    <a:pt x="23615" y="36345"/>
                    <a:pt x="23695" y="36247"/>
                  </a:cubicBezTo>
                  <a:lnTo>
                    <a:pt x="23695" y="36247"/>
                  </a:lnTo>
                  <a:cubicBezTo>
                    <a:pt x="23419" y="36354"/>
                    <a:pt x="23053" y="36363"/>
                    <a:pt x="22758" y="36381"/>
                  </a:cubicBezTo>
                  <a:cubicBezTo>
                    <a:pt x="22841" y="36463"/>
                    <a:pt x="22936" y="36521"/>
                    <a:pt x="23007" y="36521"/>
                  </a:cubicBezTo>
                  <a:cubicBezTo>
                    <a:pt x="23020" y="36521"/>
                    <a:pt x="23033" y="36519"/>
                    <a:pt x="23044" y="36514"/>
                  </a:cubicBezTo>
                  <a:lnTo>
                    <a:pt x="23044" y="36514"/>
                  </a:lnTo>
                  <a:cubicBezTo>
                    <a:pt x="23026" y="36524"/>
                    <a:pt x="22993" y="36528"/>
                    <a:pt x="22951" y="36528"/>
                  </a:cubicBezTo>
                  <a:cubicBezTo>
                    <a:pt x="22749" y="36528"/>
                    <a:pt x="22327" y="36442"/>
                    <a:pt x="22198" y="36442"/>
                  </a:cubicBezTo>
                  <a:cubicBezTo>
                    <a:pt x="22174" y="36442"/>
                    <a:pt x="22161" y="36445"/>
                    <a:pt x="22161" y="36452"/>
                  </a:cubicBezTo>
                  <a:cubicBezTo>
                    <a:pt x="22161" y="36505"/>
                    <a:pt x="22286" y="36523"/>
                    <a:pt x="22321" y="36532"/>
                  </a:cubicBezTo>
                  <a:cubicBezTo>
                    <a:pt x="22268" y="36523"/>
                    <a:pt x="22188" y="36521"/>
                    <a:pt x="22112" y="36521"/>
                  </a:cubicBezTo>
                  <a:cubicBezTo>
                    <a:pt x="22036" y="36521"/>
                    <a:pt x="21964" y="36523"/>
                    <a:pt x="21929" y="36523"/>
                  </a:cubicBezTo>
                  <a:cubicBezTo>
                    <a:pt x="22116" y="36425"/>
                    <a:pt x="22089" y="36434"/>
                    <a:pt x="22036" y="36363"/>
                  </a:cubicBezTo>
                  <a:lnTo>
                    <a:pt x="22036" y="36363"/>
                  </a:lnTo>
                  <a:cubicBezTo>
                    <a:pt x="22014" y="36367"/>
                    <a:pt x="21989" y="36369"/>
                    <a:pt x="21966" y="36369"/>
                  </a:cubicBezTo>
                  <a:cubicBezTo>
                    <a:pt x="21942" y="36369"/>
                    <a:pt x="21920" y="36367"/>
                    <a:pt x="21902" y="36363"/>
                  </a:cubicBezTo>
                  <a:cubicBezTo>
                    <a:pt x="21706" y="36514"/>
                    <a:pt x="21474" y="36555"/>
                    <a:pt x="21233" y="36555"/>
                  </a:cubicBezTo>
                  <a:cubicBezTo>
                    <a:pt x="20992" y="36555"/>
                    <a:pt x="20742" y="36514"/>
                    <a:pt x="20510" y="36505"/>
                  </a:cubicBezTo>
                  <a:cubicBezTo>
                    <a:pt x="20536" y="36505"/>
                    <a:pt x="20858" y="36308"/>
                    <a:pt x="20599" y="36308"/>
                  </a:cubicBezTo>
                  <a:cubicBezTo>
                    <a:pt x="20588" y="36308"/>
                    <a:pt x="20577" y="36308"/>
                    <a:pt x="20564" y="36309"/>
                  </a:cubicBezTo>
                  <a:cubicBezTo>
                    <a:pt x="20543" y="36309"/>
                    <a:pt x="20524" y="36309"/>
                    <a:pt x="20506" y="36309"/>
                  </a:cubicBezTo>
                  <a:cubicBezTo>
                    <a:pt x="20397" y="36309"/>
                    <a:pt x="20340" y="36322"/>
                    <a:pt x="20439" y="36505"/>
                  </a:cubicBezTo>
                  <a:cubicBezTo>
                    <a:pt x="20207" y="36505"/>
                    <a:pt x="19913" y="36497"/>
                    <a:pt x="19627" y="36443"/>
                  </a:cubicBezTo>
                  <a:cubicBezTo>
                    <a:pt x="19609" y="36443"/>
                    <a:pt x="19574" y="36452"/>
                    <a:pt x="19538" y="36452"/>
                  </a:cubicBezTo>
                  <a:cubicBezTo>
                    <a:pt x="19538" y="36443"/>
                    <a:pt x="19547" y="36434"/>
                    <a:pt x="19547" y="36425"/>
                  </a:cubicBezTo>
                  <a:cubicBezTo>
                    <a:pt x="19476" y="36407"/>
                    <a:pt x="19404" y="36389"/>
                    <a:pt x="19333" y="36372"/>
                  </a:cubicBezTo>
                  <a:lnTo>
                    <a:pt x="19333" y="36372"/>
                  </a:lnTo>
                  <a:cubicBezTo>
                    <a:pt x="19351" y="36407"/>
                    <a:pt x="19360" y="36443"/>
                    <a:pt x="19360" y="36452"/>
                  </a:cubicBezTo>
                  <a:cubicBezTo>
                    <a:pt x="19351" y="36452"/>
                    <a:pt x="19261" y="36381"/>
                    <a:pt x="19163" y="36300"/>
                  </a:cubicBezTo>
                  <a:cubicBezTo>
                    <a:pt x="18967" y="36202"/>
                    <a:pt x="18815" y="36068"/>
                    <a:pt x="18735" y="35863"/>
                  </a:cubicBezTo>
                  <a:cubicBezTo>
                    <a:pt x="18708" y="35854"/>
                    <a:pt x="18690" y="35845"/>
                    <a:pt x="18664" y="35836"/>
                  </a:cubicBezTo>
                  <a:cubicBezTo>
                    <a:pt x="18646" y="35917"/>
                    <a:pt x="18610" y="35988"/>
                    <a:pt x="18574" y="36059"/>
                  </a:cubicBezTo>
                  <a:cubicBezTo>
                    <a:pt x="18592" y="36193"/>
                    <a:pt x="18601" y="36327"/>
                    <a:pt x="18655" y="36425"/>
                  </a:cubicBezTo>
                  <a:cubicBezTo>
                    <a:pt x="18580" y="36457"/>
                    <a:pt x="18505" y="36473"/>
                    <a:pt x="18430" y="36473"/>
                  </a:cubicBezTo>
                  <a:cubicBezTo>
                    <a:pt x="18380" y="36473"/>
                    <a:pt x="18330" y="36466"/>
                    <a:pt x="18280" y="36452"/>
                  </a:cubicBezTo>
                  <a:cubicBezTo>
                    <a:pt x="18316" y="36407"/>
                    <a:pt x="18325" y="36372"/>
                    <a:pt x="18334" y="36345"/>
                  </a:cubicBezTo>
                  <a:lnTo>
                    <a:pt x="18334" y="36345"/>
                  </a:lnTo>
                  <a:cubicBezTo>
                    <a:pt x="18271" y="36389"/>
                    <a:pt x="18209" y="36425"/>
                    <a:pt x="18128" y="36434"/>
                  </a:cubicBezTo>
                  <a:cubicBezTo>
                    <a:pt x="18164" y="36381"/>
                    <a:pt x="18075" y="36238"/>
                    <a:pt x="17986" y="36149"/>
                  </a:cubicBezTo>
                  <a:cubicBezTo>
                    <a:pt x="17923" y="36158"/>
                    <a:pt x="17870" y="36184"/>
                    <a:pt x="17825" y="36220"/>
                  </a:cubicBezTo>
                  <a:cubicBezTo>
                    <a:pt x="17896" y="36309"/>
                    <a:pt x="18048" y="36398"/>
                    <a:pt x="18057" y="36452"/>
                  </a:cubicBezTo>
                  <a:lnTo>
                    <a:pt x="17227" y="36452"/>
                  </a:lnTo>
                  <a:cubicBezTo>
                    <a:pt x="17236" y="36443"/>
                    <a:pt x="17281" y="36407"/>
                    <a:pt x="17334" y="36345"/>
                  </a:cubicBezTo>
                  <a:lnTo>
                    <a:pt x="17334" y="36345"/>
                  </a:lnTo>
                  <a:cubicBezTo>
                    <a:pt x="17183" y="36381"/>
                    <a:pt x="17013" y="36425"/>
                    <a:pt x="16942" y="36425"/>
                  </a:cubicBezTo>
                  <a:cubicBezTo>
                    <a:pt x="16978" y="36425"/>
                    <a:pt x="16969" y="36381"/>
                    <a:pt x="16933" y="36345"/>
                  </a:cubicBezTo>
                  <a:cubicBezTo>
                    <a:pt x="16853" y="36363"/>
                    <a:pt x="16781" y="36372"/>
                    <a:pt x="16764" y="36372"/>
                  </a:cubicBezTo>
                  <a:cubicBezTo>
                    <a:pt x="16755" y="36372"/>
                    <a:pt x="16701" y="36363"/>
                    <a:pt x="16639" y="36345"/>
                  </a:cubicBezTo>
                  <a:cubicBezTo>
                    <a:pt x="16514" y="36381"/>
                    <a:pt x="16380" y="36434"/>
                    <a:pt x="16246" y="36452"/>
                  </a:cubicBezTo>
                  <a:cubicBezTo>
                    <a:pt x="16309" y="36398"/>
                    <a:pt x="16371" y="36363"/>
                    <a:pt x="16451" y="36345"/>
                  </a:cubicBezTo>
                  <a:cubicBezTo>
                    <a:pt x="16359" y="36295"/>
                    <a:pt x="16261" y="36268"/>
                    <a:pt x="16184" y="36268"/>
                  </a:cubicBezTo>
                  <a:cubicBezTo>
                    <a:pt x="16165" y="36268"/>
                    <a:pt x="16147" y="36270"/>
                    <a:pt x="16130" y="36274"/>
                  </a:cubicBezTo>
                  <a:cubicBezTo>
                    <a:pt x="16112" y="36300"/>
                    <a:pt x="16086" y="36327"/>
                    <a:pt x="16059" y="36354"/>
                  </a:cubicBezTo>
                  <a:cubicBezTo>
                    <a:pt x="16059" y="36381"/>
                    <a:pt x="16068" y="36425"/>
                    <a:pt x="16103" y="36479"/>
                  </a:cubicBezTo>
                  <a:cubicBezTo>
                    <a:pt x="16035" y="36489"/>
                    <a:pt x="15977" y="36493"/>
                    <a:pt x="15924" y="36493"/>
                  </a:cubicBezTo>
                  <a:cubicBezTo>
                    <a:pt x="15886" y="36493"/>
                    <a:pt x="15851" y="36491"/>
                    <a:pt x="15818" y="36488"/>
                  </a:cubicBezTo>
                  <a:cubicBezTo>
                    <a:pt x="15759" y="36504"/>
                    <a:pt x="15702" y="36513"/>
                    <a:pt x="15650" y="36513"/>
                  </a:cubicBezTo>
                  <a:cubicBezTo>
                    <a:pt x="15591" y="36513"/>
                    <a:pt x="15539" y="36502"/>
                    <a:pt x="15497" y="36479"/>
                  </a:cubicBezTo>
                  <a:lnTo>
                    <a:pt x="15497" y="36479"/>
                  </a:lnTo>
                  <a:cubicBezTo>
                    <a:pt x="15506" y="36514"/>
                    <a:pt x="15497" y="36550"/>
                    <a:pt x="15434" y="36550"/>
                  </a:cubicBezTo>
                  <a:cubicBezTo>
                    <a:pt x="15425" y="36514"/>
                    <a:pt x="15425" y="36470"/>
                    <a:pt x="15434" y="36425"/>
                  </a:cubicBezTo>
                  <a:cubicBezTo>
                    <a:pt x="15425" y="36407"/>
                    <a:pt x="15416" y="36398"/>
                    <a:pt x="15408" y="36381"/>
                  </a:cubicBezTo>
                  <a:cubicBezTo>
                    <a:pt x="15352" y="36370"/>
                    <a:pt x="15296" y="36362"/>
                    <a:pt x="15233" y="36362"/>
                  </a:cubicBezTo>
                  <a:cubicBezTo>
                    <a:pt x="15143" y="36362"/>
                    <a:pt x="15039" y="36378"/>
                    <a:pt x="14908" y="36425"/>
                  </a:cubicBezTo>
                  <a:cubicBezTo>
                    <a:pt x="15158" y="36166"/>
                    <a:pt x="14979" y="36309"/>
                    <a:pt x="15060" y="36095"/>
                  </a:cubicBezTo>
                  <a:lnTo>
                    <a:pt x="15060" y="36095"/>
                  </a:lnTo>
                  <a:cubicBezTo>
                    <a:pt x="15012" y="36215"/>
                    <a:pt x="14941" y="36251"/>
                    <a:pt x="14875" y="36251"/>
                  </a:cubicBezTo>
                  <a:cubicBezTo>
                    <a:pt x="14870" y="36251"/>
                    <a:pt x="14865" y="36250"/>
                    <a:pt x="14860" y="36250"/>
                  </a:cubicBezTo>
                  <a:lnTo>
                    <a:pt x="14860" y="36250"/>
                  </a:lnTo>
                  <a:cubicBezTo>
                    <a:pt x="14886" y="36256"/>
                    <a:pt x="14906" y="36264"/>
                    <a:pt x="14917" y="36274"/>
                  </a:cubicBezTo>
                  <a:cubicBezTo>
                    <a:pt x="14881" y="36291"/>
                    <a:pt x="14819" y="36309"/>
                    <a:pt x="14747" y="36327"/>
                  </a:cubicBezTo>
                  <a:cubicBezTo>
                    <a:pt x="14765" y="36363"/>
                    <a:pt x="14774" y="36407"/>
                    <a:pt x="14801" y="36434"/>
                  </a:cubicBezTo>
                  <a:cubicBezTo>
                    <a:pt x="14747" y="36407"/>
                    <a:pt x="14694" y="36381"/>
                    <a:pt x="14640" y="36345"/>
                  </a:cubicBezTo>
                  <a:cubicBezTo>
                    <a:pt x="14592" y="36352"/>
                    <a:pt x="14541" y="36356"/>
                    <a:pt x="14491" y="36356"/>
                  </a:cubicBezTo>
                  <a:cubicBezTo>
                    <a:pt x="14348" y="36356"/>
                    <a:pt x="14214" y="36324"/>
                    <a:pt x="14167" y="36238"/>
                  </a:cubicBezTo>
                  <a:lnTo>
                    <a:pt x="14167" y="36238"/>
                  </a:lnTo>
                  <a:cubicBezTo>
                    <a:pt x="14182" y="36239"/>
                    <a:pt x="14201" y="36239"/>
                    <a:pt x="14222" y="36239"/>
                  </a:cubicBezTo>
                  <a:cubicBezTo>
                    <a:pt x="14316" y="36239"/>
                    <a:pt x="14464" y="36232"/>
                    <a:pt x="14600" y="36232"/>
                  </a:cubicBezTo>
                  <a:cubicBezTo>
                    <a:pt x="14682" y="36232"/>
                    <a:pt x="14760" y="36235"/>
                    <a:pt x="14819" y="36243"/>
                  </a:cubicBezTo>
                  <a:lnTo>
                    <a:pt x="14819" y="36243"/>
                  </a:lnTo>
                  <a:cubicBezTo>
                    <a:pt x="14748" y="36224"/>
                    <a:pt x="14694" y="36175"/>
                    <a:pt x="14703" y="36175"/>
                  </a:cubicBezTo>
                  <a:cubicBezTo>
                    <a:pt x="14676" y="36175"/>
                    <a:pt x="14622" y="36166"/>
                    <a:pt x="14569" y="36149"/>
                  </a:cubicBezTo>
                  <a:cubicBezTo>
                    <a:pt x="14533" y="36158"/>
                    <a:pt x="14498" y="36166"/>
                    <a:pt x="14453" y="36175"/>
                  </a:cubicBezTo>
                  <a:cubicBezTo>
                    <a:pt x="14414" y="36185"/>
                    <a:pt x="14371" y="36188"/>
                    <a:pt x="14326" y="36188"/>
                  </a:cubicBezTo>
                  <a:cubicBezTo>
                    <a:pt x="14149" y="36188"/>
                    <a:pt x="13935" y="36131"/>
                    <a:pt x="13793" y="36095"/>
                  </a:cubicBezTo>
                  <a:lnTo>
                    <a:pt x="13793" y="36095"/>
                  </a:lnTo>
                  <a:cubicBezTo>
                    <a:pt x="13857" y="36171"/>
                    <a:pt x="13824" y="36192"/>
                    <a:pt x="13752" y="36192"/>
                  </a:cubicBezTo>
                  <a:cubicBezTo>
                    <a:pt x="13660" y="36192"/>
                    <a:pt x="13505" y="36157"/>
                    <a:pt x="13409" y="36157"/>
                  </a:cubicBezTo>
                  <a:cubicBezTo>
                    <a:pt x="13403" y="36157"/>
                    <a:pt x="13397" y="36157"/>
                    <a:pt x="13391" y="36158"/>
                  </a:cubicBezTo>
                  <a:cubicBezTo>
                    <a:pt x="13445" y="36158"/>
                    <a:pt x="12856" y="36345"/>
                    <a:pt x="12696" y="36363"/>
                  </a:cubicBezTo>
                  <a:cubicBezTo>
                    <a:pt x="12548" y="36378"/>
                    <a:pt x="12437" y="36387"/>
                    <a:pt x="12348" y="36387"/>
                  </a:cubicBezTo>
                  <a:cubicBezTo>
                    <a:pt x="12067" y="36387"/>
                    <a:pt x="11992" y="36300"/>
                    <a:pt x="11661" y="36050"/>
                  </a:cubicBezTo>
                  <a:cubicBezTo>
                    <a:pt x="11634" y="36104"/>
                    <a:pt x="11598" y="36158"/>
                    <a:pt x="11554" y="36202"/>
                  </a:cubicBezTo>
                  <a:cubicBezTo>
                    <a:pt x="11857" y="35845"/>
                    <a:pt x="10662" y="35908"/>
                    <a:pt x="10670" y="35872"/>
                  </a:cubicBezTo>
                  <a:cubicBezTo>
                    <a:pt x="10724" y="35827"/>
                    <a:pt x="10715" y="35774"/>
                    <a:pt x="10653" y="35703"/>
                  </a:cubicBezTo>
                  <a:cubicBezTo>
                    <a:pt x="10648" y="35698"/>
                    <a:pt x="10644" y="35696"/>
                    <a:pt x="10639" y="35696"/>
                  </a:cubicBezTo>
                  <a:cubicBezTo>
                    <a:pt x="10577" y="35696"/>
                    <a:pt x="10491" y="36069"/>
                    <a:pt x="10483" y="36077"/>
                  </a:cubicBezTo>
                  <a:cubicBezTo>
                    <a:pt x="10445" y="36006"/>
                    <a:pt x="10403" y="35969"/>
                    <a:pt x="10360" y="35969"/>
                  </a:cubicBezTo>
                  <a:cubicBezTo>
                    <a:pt x="10333" y="35969"/>
                    <a:pt x="10306" y="35984"/>
                    <a:pt x="10278" y="36015"/>
                  </a:cubicBezTo>
                  <a:cubicBezTo>
                    <a:pt x="10237" y="36139"/>
                    <a:pt x="10531" y="36522"/>
                    <a:pt x="10710" y="36522"/>
                  </a:cubicBezTo>
                  <a:cubicBezTo>
                    <a:pt x="10724" y="36522"/>
                    <a:pt x="10738" y="36520"/>
                    <a:pt x="10751" y="36514"/>
                  </a:cubicBezTo>
                  <a:lnTo>
                    <a:pt x="10751" y="36514"/>
                  </a:lnTo>
                  <a:cubicBezTo>
                    <a:pt x="10733" y="36524"/>
                    <a:pt x="10700" y="36528"/>
                    <a:pt x="10657" y="36528"/>
                  </a:cubicBezTo>
                  <a:cubicBezTo>
                    <a:pt x="10456" y="36528"/>
                    <a:pt x="10033" y="36442"/>
                    <a:pt x="9905" y="36442"/>
                  </a:cubicBezTo>
                  <a:cubicBezTo>
                    <a:pt x="9881" y="36442"/>
                    <a:pt x="9868" y="36445"/>
                    <a:pt x="9868" y="36452"/>
                  </a:cubicBezTo>
                  <a:cubicBezTo>
                    <a:pt x="9868" y="36505"/>
                    <a:pt x="9992" y="36523"/>
                    <a:pt x="10028" y="36532"/>
                  </a:cubicBezTo>
                  <a:cubicBezTo>
                    <a:pt x="9975" y="36523"/>
                    <a:pt x="9894" y="36521"/>
                    <a:pt x="9818" y="36521"/>
                  </a:cubicBezTo>
                  <a:cubicBezTo>
                    <a:pt x="9743" y="36521"/>
                    <a:pt x="9671" y="36523"/>
                    <a:pt x="9636" y="36523"/>
                  </a:cubicBezTo>
                  <a:cubicBezTo>
                    <a:pt x="9868" y="36398"/>
                    <a:pt x="9769" y="36452"/>
                    <a:pt x="9698" y="36291"/>
                  </a:cubicBezTo>
                  <a:lnTo>
                    <a:pt x="9698" y="36291"/>
                  </a:lnTo>
                  <a:cubicBezTo>
                    <a:pt x="9486" y="36503"/>
                    <a:pt x="9224" y="36556"/>
                    <a:pt x="8951" y="36556"/>
                  </a:cubicBezTo>
                  <a:cubicBezTo>
                    <a:pt x="8707" y="36556"/>
                    <a:pt x="8453" y="36514"/>
                    <a:pt x="8217" y="36505"/>
                  </a:cubicBezTo>
                  <a:cubicBezTo>
                    <a:pt x="8243" y="36505"/>
                    <a:pt x="8565" y="36308"/>
                    <a:pt x="8306" y="36308"/>
                  </a:cubicBezTo>
                  <a:cubicBezTo>
                    <a:pt x="8295" y="36308"/>
                    <a:pt x="8284" y="36308"/>
                    <a:pt x="8271" y="36309"/>
                  </a:cubicBezTo>
                  <a:cubicBezTo>
                    <a:pt x="8250" y="36309"/>
                    <a:pt x="8231" y="36309"/>
                    <a:pt x="8213" y="36309"/>
                  </a:cubicBezTo>
                  <a:cubicBezTo>
                    <a:pt x="8104" y="36309"/>
                    <a:pt x="8046" y="36322"/>
                    <a:pt x="8146" y="36505"/>
                  </a:cubicBezTo>
                  <a:cubicBezTo>
                    <a:pt x="7548" y="36497"/>
                    <a:pt x="6549" y="36461"/>
                    <a:pt x="6406" y="35738"/>
                  </a:cubicBezTo>
                  <a:cubicBezTo>
                    <a:pt x="6344" y="36015"/>
                    <a:pt x="6147" y="36372"/>
                    <a:pt x="5835" y="36434"/>
                  </a:cubicBezTo>
                  <a:cubicBezTo>
                    <a:pt x="5884" y="36337"/>
                    <a:pt x="5640" y="36058"/>
                    <a:pt x="5541" y="36058"/>
                  </a:cubicBezTo>
                  <a:cubicBezTo>
                    <a:pt x="5530" y="36058"/>
                    <a:pt x="5521" y="36061"/>
                    <a:pt x="5514" y="36068"/>
                  </a:cubicBezTo>
                  <a:cubicBezTo>
                    <a:pt x="5389" y="36193"/>
                    <a:pt x="5755" y="36372"/>
                    <a:pt x="5764" y="36452"/>
                  </a:cubicBezTo>
                  <a:lnTo>
                    <a:pt x="5345" y="36452"/>
                  </a:lnTo>
                  <a:cubicBezTo>
                    <a:pt x="5282" y="36398"/>
                    <a:pt x="5478" y="36381"/>
                    <a:pt x="5389" y="36318"/>
                  </a:cubicBezTo>
                  <a:cubicBezTo>
                    <a:pt x="5376" y="36310"/>
                    <a:pt x="5353" y="36307"/>
                    <a:pt x="5323" y="36307"/>
                  </a:cubicBezTo>
                  <a:cubicBezTo>
                    <a:pt x="5156" y="36307"/>
                    <a:pt x="4773" y="36415"/>
                    <a:pt x="4661" y="36425"/>
                  </a:cubicBezTo>
                  <a:lnTo>
                    <a:pt x="4661" y="36425"/>
                  </a:lnTo>
                  <a:cubicBezTo>
                    <a:pt x="4699" y="36419"/>
                    <a:pt x="4666" y="36318"/>
                    <a:pt x="4555" y="36318"/>
                  </a:cubicBezTo>
                  <a:cubicBezTo>
                    <a:pt x="4551" y="36318"/>
                    <a:pt x="4546" y="36318"/>
                    <a:pt x="4542" y="36318"/>
                  </a:cubicBezTo>
                  <a:cubicBezTo>
                    <a:pt x="4345" y="36327"/>
                    <a:pt x="4149" y="36425"/>
                    <a:pt x="3953" y="36452"/>
                  </a:cubicBezTo>
                  <a:cubicBezTo>
                    <a:pt x="4015" y="36398"/>
                    <a:pt x="4087" y="36363"/>
                    <a:pt x="4158" y="36345"/>
                  </a:cubicBezTo>
                  <a:cubicBezTo>
                    <a:pt x="4067" y="36296"/>
                    <a:pt x="3970" y="36269"/>
                    <a:pt x="3895" y="36269"/>
                  </a:cubicBezTo>
                  <a:cubicBezTo>
                    <a:pt x="3780" y="36269"/>
                    <a:pt x="3718" y="36333"/>
                    <a:pt x="3810" y="36479"/>
                  </a:cubicBezTo>
                  <a:cubicBezTo>
                    <a:pt x="3744" y="36490"/>
                    <a:pt x="3685" y="36495"/>
                    <a:pt x="3631" y="36495"/>
                  </a:cubicBezTo>
                  <a:cubicBezTo>
                    <a:pt x="3436" y="36495"/>
                    <a:pt x="3306" y="36431"/>
                    <a:pt x="3159" y="36389"/>
                  </a:cubicBezTo>
                  <a:lnTo>
                    <a:pt x="3159" y="36389"/>
                  </a:lnTo>
                  <a:cubicBezTo>
                    <a:pt x="3177" y="36416"/>
                    <a:pt x="3266" y="36550"/>
                    <a:pt x="3150" y="36550"/>
                  </a:cubicBezTo>
                  <a:cubicBezTo>
                    <a:pt x="3132" y="36497"/>
                    <a:pt x="3132" y="36443"/>
                    <a:pt x="3150" y="36389"/>
                  </a:cubicBezTo>
                  <a:cubicBezTo>
                    <a:pt x="3084" y="36373"/>
                    <a:pt x="3016" y="36360"/>
                    <a:pt x="2938" y="36360"/>
                  </a:cubicBezTo>
                  <a:cubicBezTo>
                    <a:pt x="2848" y="36360"/>
                    <a:pt x="2744" y="36377"/>
                    <a:pt x="2615" y="36425"/>
                  </a:cubicBezTo>
                  <a:cubicBezTo>
                    <a:pt x="2865" y="36166"/>
                    <a:pt x="2686" y="36309"/>
                    <a:pt x="2766" y="36095"/>
                  </a:cubicBezTo>
                  <a:lnTo>
                    <a:pt x="2766" y="36095"/>
                  </a:lnTo>
                  <a:cubicBezTo>
                    <a:pt x="2719" y="36215"/>
                    <a:pt x="2648" y="36251"/>
                    <a:pt x="2582" y="36251"/>
                  </a:cubicBezTo>
                  <a:cubicBezTo>
                    <a:pt x="2486" y="36251"/>
                    <a:pt x="2399" y="36175"/>
                    <a:pt x="2410" y="36175"/>
                  </a:cubicBezTo>
                  <a:cubicBezTo>
                    <a:pt x="2338" y="36166"/>
                    <a:pt x="2017" y="36086"/>
                    <a:pt x="1963" y="36059"/>
                  </a:cubicBezTo>
                  <a:cubicBezTo>
                    <a:pt x="1624" y="35908"/>
                    <a:pt x="1187" y="35560"/>
                    <a:pt x="1223" y="35114"/>
                  </a:cubicBezTo>
                  <a:lnTo>
                    <a:pt x="1223" y="35114"/>
                  </a:lnTo>
                  <a:cubicBezTo>
                    <a:pt x="1406" y="35131"/>
                    <a:pt x="1405" y="35165"/>
                    <a:pt x="1433" y="35165"/>
                  </a:cubicBezTo>
                  <a:cubicBezTo>
                    <a:pt x="1447" y="35165"/>
                    <a:pt x="1469" y="35156"/>
                    <a:pt x="1526" y="35132"/>
                  </a:cubicBezTo>
                  <a:cubicBezTo>
                    <a:pt x="1584" y="35105"/>
                    <a:pt x="1600" y="35065"/>
                    <a:pt x="1621" y="35065"/>
                  </a:cubicBezTo>
                  <a:cubicBezTo>
                    <a:pt x="1642" y="35065"/>
                    <a:pt x="1669" y="35104"/>
                    <a:pt x="1748" y="35236"/>
                  </a:cubicBezTo>
                  <a:lnTo>
                    <a:pt x="1748" y="35236"/>
                  </a:lnTo>
                  <a:cubicBezTo>
                    <a:pt x="1737" y="35204"/>
                    <a:pt x="1696" y="34817"/>
                    <a:pt x="1705" y="34766"/>
                  </a:cubicBezTo>
                  <a:cubicBezTo>
                    <a:pt x="1651" y="34748"/>
                    <a:pt x="1232" y="34471"/>
                    <a:pt x="1393" y="34284"/>
                  </a:cubicBezTo>
                  <a:lnTo>
                    <a:pt x="1393" y="34284"/>
                  </a:lnTo>
                  <a:cubicBezTo>
                    <a:pt x="1277" y="34409"/>
                    <a:pt x="1437" y="34570"/>
                    <a:pt x="1366" y="34730"/>
                  </a:cubicBezTo>
                  <a:cubicBezTo>
                    <a:pt x="1196" y="34641"/>
                    <a:pt x="1071" y="34507"/>
                    <a:pt x="982" y="34338"/>
                  </a:cubicBezTo>
                  <a:lnTo>
                    <a:pt x="982" y="34338"/>
                  </a:lnTo>
                  <a:cubicBezTo>
                    <a:pt x="1018" y="34341"/>
                    <a:pt x="1049" y="34342"/>
                    <a:pt x="1076" y="34342"/>
                  </a:cubicBezTo>
                  <a:cubicBezTo>
                    <a:pt x="1422" y="34342"/>
                    <a:pt x="1052" y="34086"/>
                    <a:pt x="1152" y="33829"/>
                  </a:cubicBezTo>
                  <a:lnTo>
                    <a:pt x="1152" y="33829"/>
                  </a:lnTo>
                  <a:cubicBezTo>
                    <a:pt x="1189" y="33975"/>
                    <a:pt x="1217" y="34049"/>
                    <a:pt x="1232" y="34049"/>
                  </a:cubicBezTo>
                  <a:cubicBezTo>
                    <a:pt x="1241" y="34049"/>
                    <a:pt x="1244" y="34017"/>
                    <a:pt x="1241" y="33954"/>
                  </a:cubicBezTo>
                  <a:lnTo>
                    <a:pt x="1241" y="33954"/>
                  </a:lnTo>
                  <a:cubicBezTo>
                    <a:pt x="1262" y="34058"/>
                    <a:pt x="1299" y="34184"/>
                    <a:pt x="1344" y="34184"/>
                  </a:cubicBezTo>
                  <a:cubicBezTo>
                    <a:pt x="1356" y="34184"/>
                    <a:pt x="1370" y="34174"/>
                    <a:pt x="1384" y="34150"/>
                  </a:cubicBezTo>
                  <a:cubicBezTo>
                    <a:pt x="1478" y="33985"/>
                    <a:pt x="1281" y="33924"/>
                    <a:pt x="1447" y="33924"/>
                  </a:cubicBezTo>
                  <a:cubicBezTo>
                    <a:pt x="1469" y="33924"/>
                    <a:pt x="1498" y="33925"/>
                    <a:pt x="1535" y="33927"/>
                  </a:cubicBezTo>
                  <a:cubicBezTo>
                    <a:pt x="1428" y="33829"/>
                    <a:pt x="1196" y="33660"/>
                    <a:pt x="1178" y="33642"/>
                  </a:cubicBezTo>
                  <a:cubicBezTo>
                    <a:pt x="964" y="33454"/>
                    <a:pt x="777" y="33347"/>
                    <a:pt x="697" y="32991"/>
                  </a:cubicBezTo>
                  <a:lnTo>
                    <a:pt x="697" y="32991"/>
                  </a:lnTo>
                  <a:cubicBezTo>
                    <a:pt x="702" y="32995"/>
                    <a:pt x="708" y="32999"/>
                    <a:pt x="713" y="33002"/>
                  </a:cubicBezTo>
                  <a:lnTo>
                    <a:pt x="713" y="33002"/>
                  </a:lnTo>
                  <a:cubicBezTo>
                    <a:pt x="698" y="32985"/>
                    <a:pt x="677" y="32846"/>
                    <a:pt x="661" y="32717"/>
                  </a:cubicBezTo>
                  <a:lnTo>
                    <a:pt x="661" y="32717"/>
                  </a:lnTo>
                  <a:cubicBezTo>
                    <a:pt x="659" y="32719"/>
                    <a:pt x="656" y="32721"/>
                    <a:pt x="652" y="32723"/>
                  </a:cubicBezTo>
                  <a:cubicBezTo>
                    <a:pt x="634" y="32652"/>
                    <a:pt x="634" y="32580"/>
                    <a:pt x="634" y="32509"/>
                  </a:cubicBezTo>
                  <a:lnTo>
                    <a:pt x="634" y="32509"/>
                  </a:lnTo>
                  <a:cubicBezTo>
                    <a:pt x="646" y="32589"/>
                    <a:pt x="662" y="32616"/>
                    <a:pt x="682" y="32616"/>
                  </a:cubicBezTo>
                  <a:cubicBezTo>
                    <a:pt x="726" y="32616"/>
                    <a:pt x="786" y="32484"/>
                    <a:pt x="841" y="32484"/>
                  </a:cubicBezTo>
                  <a:cubicBezTo>
                    <a:pt x="859" y="32484"/>
                    <a:pt x="877" y="32498"/>
                    <a:pt x="893" y="32536"/>
                  </a:cubicBezTo>
                  <a:cubicBezTo>
                    <a:pt x="857" y="32628"/>
                    <a:pt x="836" y="32655"/>
                    <a:pt x="794" y="32655"/>
                  </a:cubicBezTo>
                  <a:cubicBezTo>
                    <a:pt x="763" y="32655"/>
                    <a:pt x="721" y="32640"/>
                    <a:pt x="652" y="32625"/>
                  </a:cubicBezTo>
                  <a:lnTo>
                    <a:pt x="652" y="32625"/>
                  </a:lnTo>
                  <a:cubicBezTo>
                    <a:pt x="681" y="32661"/>
                    <a:pt x="686" y="32691"/>
                    <a:pt x="669" y="32711"/>
                  </a:cubicBezTo>
                  <a:lnTo>
                    <a:pt x="669" y="32711"/>
                  </a:lnTo>
                  <a:cubicBezTo>
                    <a:pt x="673" y="32709"/>
                    <a:pt x="677" y="32709"/>
                    <a:pt x="681" y="32709"/>
                  </a:cubicBezTo>
                  <a:cubicBezTo>
                    <a:pt x="707" y="32709"/>
                    <a:pt x="725" y="32737"/>
                    <a:pt x="732" y="32794"/>
                  </a:cubicBezTo>
                  <a:cubicBezTo>
                    <a:pt x="732" y="32947"/>
                    <a:pt x="726" y="33004"/>
                    <a:pt x="716" y="33004"/>
                  </a:cubicBezTo>
                  <a:cubicBezTo>
                    <a:pt x="716" y="33004"/>
                    <a:pt x="716" y="33004"/>
                    <a:pt x="716" y="33004"/>
                  </a:cubicBezTo>
                  <a:lnTo>
                    <a:pt x="716" y="33004"/>
                  </a:lnTo>
                  <a:cubicBezTo>
                    <a:pt x="739" y="33017"/>
                    <a:pt x="762" y="33023"/>
                    <a:pt x="785" y="33023"/>
                  </a:cubicBezTo>
                  <a:cubicBezTo>
                    <a:pt x="996" y="33023"/>
                    <a:pt x="1237" y="32548"/>
                    <a:pt x="1152" y="32509"/>
                  </a:cubicBezTo>
                  <a:lnTo>
                    <a:pt x="1152" y="32509"/>
                  </a:lnTo>
                  <a:cubicBezTo>
                    <a:pt x="1148" y="32513"/>
                    <a:pt x="1144" y="32515"/>
                    <a:pt x="1141" y="32515"/>
                  </a:cubicBezTo>
                  <a:cubicBezTo>
                    <a:pt x="1135" y="32515"/>
                    <a:pt x="1130" y="32510"/>
                    <a:pt x="1125" y="32500"/>
                  </a:cubicBezTo>
                  <a:lnTo>
                    <a:pt x="1125" y="32500"/>
                  </a:lnTo>
                  <a:cubicBezTo>
                    <a:pt x="1134" y="32509"/>
                    <a:pt x="1143" y="32509"/>
                    <a:pt x="1152" y="32509"/>
                  </a:cubicBezTo>
                  <a:cubicBezTo>
                    <a:pt x="1228" y="32483"/>
                    <a:pt x="1321" y="32401"/>
                    <a:pt x="1322" y="32401"/>
                  </a:cubicBezTo>
                  <a:lnTo>
                    <a:pt x="1322" y="32401"/>
                  </a:lnTo>
                  <a:cubicBezTo>
                    <a:pt x="1322" y="32401"/>
                    <a:pt x="1322" y="32401"/>
                    <a:pt x="1321" y="32402"/>
                  </a:cubicBezTo>
                  <a:cubicBezTo>
                    <a:pt x="1338" y="32385"/>
                    <a:pt x="1357" y="32378"/>
                    <a:pt x="1376" y="32378"/>
                  </a:cubicBezTo>
                  <a:cubicBezTo>
                    <a:pt x="1441" y="32378"/>
                    <a:pt x="1519" y="32450"/>
                    <a:pt x="1610" y="32450"/>
                  </a:cubicBezTo>
                  <a:cubicBezTo>
                    <a:pt x="1620" y="32450"/>
                    <a:pt x="1631" y="32449"/>
                    <a:pt x="1642" y="32446"/>
                  </a:cubicBezTo>
                  <a:cubicBezTo>
                    <a:pt x="1687" y="32375"/>
                    <a:pt x="1651" y="32330"/>
                    <a:pt x="1544" y="32322"/>
                  </a:cubicBezTo>
                  <a:cubicBezTo>
                    <a:pt x="1767" y="32250"/>
                    <a:pt x="2079" y="31956"/>
                    <a:pt x="1678" y="31911"/>
                  </a:cubicBezTo>
                  <a:cubicBezTo>
                    <a:pt x="1672" y="31911"/>
                    <a:pt x="1667" y="31910"/>
                    <a:pt x="1661" y="31910"/>
                  </a:cubicBezTo>
                  <a:cubicBezTo>
                    <a:pt x="1439" y="31910"/>
                    <a:pt x="1130" y="32244"/>
                    <a:pt x="982" y="32366"/>
                  </a:cubicBezTo>
                  <a:cubicBezTo>
                    <a:pt x="1000" y="32304"/>
                    <a:pt x="1061" y="31543"/>
                    <a:pt x="1045" y="31510"/>
                  </a:cubicBezTo>
                  <a:lnTo>
                    <a:pt x="1045" y="31510"/>
                  </a:lnTo>
                  <a:cubicBezTo>
                    <a:pt x="1081" y="31564"/>
                    <a:pt x="1125" y="31599"/>
                    <a:pt x="1205" y="31599"/>
                  </a:cubicBezTo>
                  <a:cubicBezTo>
                    <a:pt x="1241" y="31599"/>
                    <a:pt x="1134" y="30930"/>
                    <a:pt x="1116" y="30858"/>
                  </a:cubicBezTo>
                  <a:cubicBezTo>
                    <a:pt x="1031" y="30867"/>
                    <a:pt x="968" y="30871"/>
                    <a:pt x="923" y="30871"/>
                  </a:cubicBezTo>
                  <a:cubicBezTo>
                    <a:pt x="674" y="30871"/>
                    <a:pt x="972" y="30756"/>
                    <a:pt x="1159" y="30756"/>
                  </a:cubicBezTo>
                  <a:cubicBezTo>
                    <a:pt x="1245" y="30756"/>
                    <a:pt x="1308" y="30780"/>
                    <a:pt x="1285" y="30850"/>
                  </a:cubicBezTo>
                  <a:cubicBezTo>
                    <a:pt x="1357" y="30716"/>
                    <a:pt x="1187" y="30546"/>
                    <a:pt x="1214" y="30448"/>
                  </a:cubicBezTo>
                  <a:cubicBezTo>
                    <a:pt x="1250" y="30350"/>
                    <a:pt x="1571" y="30296"/>
                    <a:pt x="1562" y="30136"/>
                  </a:cubicBezTo>
                  <a:cubicBezTo>
                    <a:pt x="1560" y="30086"/>
                    <a:pt x="1535" y="30068"/>
                    <a:pt x="1500" y="30068"/>
                  </a:cubicBezTo>
                  <a:cubicBezTo>
                    <a:pt x="1402" y="30068"/>
                    <a:pt x="1218" y="30210"/>
                    <a:pt x="1178" y="30216"/>
                  </a:cubicBezTo>
                  <a:cubicBezTo>
                    <a:pt x="1178" y="30145"/>
                    <a:pt x="1250" y="29467"/>
                    <a:pt x="1170" y="29440"/>
                  </a:cubicBezTo>
                  <a:lnTo>
                    <a:pt x="1170" y="29440"/>
                  </a:lnTo>
                  <a:cubicBezTo>
                    <a:pt x="1285" y="29458"/>
                    <a:pt x="1268" y="29931"/>
                    <a:pt x="1428" y="29993"/>
                  </a:cubicBezTo>
                  <a:cubicBezTo>
                    <a:pt x="1384" y="29966"/>
                    <a:pt x="1696" y="29770"/>
                    <a:pt x="1705" y="29761"/>
                  </a:cubicBezTo>
                  <a:cubicBezTo>
                    <a:pt x="1705" y="29761"/>
                    <a:pt x="1455" y="29672"/>
                    <a:pt x="1455" y="29672"/>
                  </a:cubicBezTo>
                  <a:cubicBezTo>
                    <a:pt x="1500" y="29574"/>
                    <a:pt x="1544" y="29476"/>
                    <a:pt x="1571" y="29378"/>
                  </a:cubicBezTo>
                  <a:cubicBezTo>
                    <a:pt x="1562" y="29318"/>
                    <a:pt x="1537" y="29241"/>
                    <a:pt x="1528" y="29235"/>
                  </a:cubicBezTo>
                  <a:lnTo>
                    <a:pt x="1528" y="29235"/>
                  </a:lnTo>
                  <a:cubicBezTo>
                    <a:pt x="1580" y="29253"/>
                    <a:pt x="1589" y="29306"/>
                    <a:pt x="1571" y="29377"/>
                  </a:cubicBezTo>
                  <a:lnTo>
                    <a:pt x="1571" y="29377"/>
                  </a:lnTo>
                  <a:cubicBezTo>
                    <a:pt x="1577" y="29365"/>
                    <a:pt x="1741" y="29347"/>
                    <a:pt x="1912" y="29347"/>
                  </a:cubicBezTo>
                  <a:cubicBezTo>
                    <a:pt x="2007" y="29347"/>
                    <a:pt x="2105" y="29353"/>
                    <a:pt x="2178" y="29369"/>
                  </a:cubicBezTo>
                  <a:cubicBezTo>
                    <a:pt x="2035" y="29279"/>
                    <a:pt x="1874" y="29128"/>
                    <a:pt x="1776" y="29003"/>
                  </a:cubicBezTo>
                  <a:lnTo>
                    <a:pt x="1776" y="29003"/>
                  </a:lnTo>
                  <a:cubicBezTo>
                    <a:pt x="1805" y="29069"/>
                    <a:pt x="1811" y="29095"/>
                    <a:pt x="1803" y="29095"/>
                  </a:cubicBezTo>
                  <a:cubicBezTo>
                    <a:pt x="1771" y="29095"/>
                    <a:pt x="1505" y="28669"/>
                    <a:pt x="1491" y="28655"/>
                  </a:cubicBezTo>
                  <a:cubicBezTo>
                    <a:pt x="1354" y="28482"/>
                    <a:pt x="1252" y="28425"/>
                    <a:pt x="1195" y="28425"/>
                  </a:cubicBezTo>
                  <a:cubicBezTo>
                    <a:pt x="1110" y="28425"/>
                    <a:pt x="1124" y="28548"/>
                    <a:pt x="1268" y="28601"/>
                  </a:cubicBezTo>
                  <a:cubicBezTo>
                    <a:pt x="1229" y="28618"/>
                    <a:pt x="1130" y="28747"/>
                    <a:pt x="1045" y="28747"/>
                  </a:cubicBezTo>
                  <a:cubicBezTo>
                    <a:pt x="993" y="28747"/>
                    <a:pt x="946" y="28701"/>
                    <a:pt x="920" y="28557"/>
                  </a:cubicBezTo>
                  <a:cubicBezTo>
                    <a:pt x="902" y="28423"/>
                    <a:pt x="866" y="28298"/>
                    <a:pt x="884" y="28173"/>
                  </a:cubicBezTo>
                  <a:cubicBezTo>
                    <a:pt x="920" y="27950"/>
                    <a:pt x="1187" y="27879"/>
                    <a:pt x="1178" y="27656"/>
                  </a:cubicBezTo>
                  <a:cubicBezTo>
                    <a:pt x="1178" y="26924"/>
                    <a:pt x="625" y="26559"/>
                    <a:pt x="1589" y="26130"/>
                  </a:cubicBezTo>
                  <a:cubicBezTo>
                    <a:pt x="1519" y="26113"/>
                    <a:pt x="1314" y="26002"/>
                    <a:pt x="1271" y="25930"/>
                  </a:cubicBezTo>
                  <a:lnTo>
                    <a:pt x="1271" y="25930"/>
                  </a:lnTo>
                  <a:cubicBezTo>
                    <a:pt x="1275" y="25937"/>
                    <a:pt x="1281" y="25940"/>
                    <a:pt x="1288" y="25940"/>
                  </a:cubicBezTo>
                  <a:cubicBezTo>
                    <a:pt x="1362" y="25940"/>
                    <a:pt x="1564" y="25595"/>
                    <a:pt x="1580" y="25372"/>
                  </a:cubicBezTo>
                  <a:cubicBezTo>
                    <a:pt x="1526" y="25336"/>
                    <a:pt x="1517" y="25203"/>
                    <a:pt x="1437" y="25203"/>
                  </a:cubicBezTo>
                  <a:cubicBezTo>
                    <a:pt x="1544" y="25203"/>
                    <a:pt x="1580" y="25274"/>
                    <a:pt x="1580" y="25372"/>
                  </a:cubicBezTo>
                  <a:cubicBezTo>
                    <a:pt x="1587" y="25379"/>
                    <a:pt x="1598" y="25384"/>
                    <a:pt x="1611" y="25384"/>
                  </a:cubicBezTo>
                  <a:cubicBezTo>
                    <a:pt x="1629" y="25384"/>
                    <a:pt x="1652" y="25375"/>
                    <a:pt x="1678" y="25354"/>
                  </a:cubicBezTo>
                  <a:cubicBezTo>
                    <a:pt x="1714" y="25319"/>
                    <a:pt x="2053" y="25220"/>
                    <a:pt x="1928" y="25158"/>
                  </a:cubicBezTo>
                  <a:cubicBezTo>
                    <a:pt x="1924" y="25156"/>
                    <a:pt x="1915" y="25155"/>
                    <a:pt x="1901" y="25155"/>
                  </a:cubicBezTo>
                  <a:cubicBezTo>
                    <a:pt x="1854" y="25155"/>
                    <a:pt x="1755" y="25166"/>
                    <a:pt x="1676" y="25166"/>
                  </a:cubicBezTo>
                  <a:cubicBezTo>
                    <a:pt x="1612" y="25166"/>
                    <a:pt x="1562" y="25159"/>
                    <a:pt x="1562" y="25131"/>
                  </a:cubicBezTo>
                  <a:cubicBezTo>
                    <a:pt x="1562" y="24944"/>
                    <a:pt x="1955" y="24988"/>
                    <a:pt x="1972" y="24864"/>
                  </a:cubicBezTo>
                  <a:cubicBezTo>
                    <a:pt x="1999" y="24676"/>
                    <a:pt x="1785" y="24542"/>
                    <a:pt x="1758" y="24310"/>
                  </a:cubicBezTo>
                  <a:cubicBezTo>
                    <a:pt x="1740" y="24230"/>
                    <a:pt x="1883" y="23445"/>
                    <a:pt x="1937" y="23365"/>
                  </a:cubicBezTo>
                  <a:cubicBezTo>
                    <a:pt x="1904" y="23365"/>
                    <a:pt x="1635" y="23319"/>
                    <a:pt x="1587" y="23319"/>
                  </a:cubicBezTo>
                  <a:cubicBezTo>
                    <a:pt x="1583" y="23319"/>
                    <a:pt x="1581" y="23320"/>
                    <a:pt x="1580" y="23320"/>
                  </a:cubicBezTo>
                  <a:cubicBezTo>
                    <a:pt x="1633" y="23525"/>
                    <a:pt x="1437" y="24070"/>
                    <a:pt x="1285" y="24070"/>
                  </a:cubicBezTo>
                  <a:cubicBezTo>
                    <a:pt x="1294" y="24043"/>
                    <a:pt x="1084" y="23516"/>
                    <a:pt x="1341" y="23516"/>
                  </a:cubicBezTo>
                  <a:cubicBezTo>
                    <a:pt x="1344" y="23516"/>
                    <a:pt x="1346" y="23516"/>
                    <a:pt x="1348" y="23516"/>
                  </a:cubicBezTo>
                  <a:cubicBezTo>
                    <a:pt x="1465" y="23525"/>
                    <a:pt x="1299" y="23778"/>
                    <a:pt x="1316" y="23778"/>
                  </a:cubicBezTo>
                  <a:cubicBezTo>
                    <a:pt x="1317" y="23778"/>
                    <a:pt x="1319" y="23777"/>
                    <a:pt x="1321" y="23775"/>
                  </a:cubicBezTo>
                  <a:cubicBezTo>
                    <a:pt x="1393" y="23713"/>
                    <a:pt x="1446" y="23632"/>
                    <a:pt x="1500" y="23561"/>
                  </a:cubicBezTo>
                  <a:lnTo>
                    <a:pt x="1500" y="23561"/>
                  </a:lnTo>
                  <a:cubicBezTo>
                    <a:pt x="1485" y="23566"/>
                    <a:pt x="1471" y="23568"/>
                    <a:pt x="1459" y="23568"/>
                  </a:cubicBezTo>
                  <a:cubicBezTo>
                    <a:pt x="1264" y="23568"/>
                    <a:pt x="1499" y="22959"/>
                    <a:pt x="1609" y="22959"/>
                  </a:cubicBezTo>
                  <a:cubicBezTo>
                    <a:pt x="1618" y="22959"/>
                    <a:pt x="1626" y="22963"/>
                    <a:pt x="1633" y="22972"/>
                  </a:cubicBezTo>
                  <a:cubicBezTo>
                    <a:pt x="1618" y="22951"/>
                    <a:pt x="1600" y="22942"/>
                    <a:pt x="1580" y="22942"/>
                  </a:cubicBezTo>
                  <a:cubicBezTo>
                    <a:pt x="1510" y="22942"/>
                    <a:pt x="1419" y="23051"/>
                    <a:pt x="1344" y="23051"/>
                  </a:cubicBezTo>
                  <a:cubicBezTo>
                    <a:pt x="1320" y="23051"/>
                    <a:pt x="1297" y="23039"/>
                    <a:pt x="1277" y="23008"/>
                  </a:cubicBezTo>
                  <a:lnTo>
                    <a:pt x="1277" y="23008"/>
                  </a:lnTo>
                  <a:cubicBezTo>
                    <a:pt x="1277" y="23008"/>
                    <a:pt x="1277" y="23008"/>
                    <a:pt x="1277" y="23008"/>
                  </a:cubicBezTo>
                  <a:cubicBezTo>
                    <a:pt x="1301" y="23008"/>
                    <a:pt x="2453" y="22338"/>
                    <a:pt x="2249" y="22259"/>
                  </a:cubicBezTo>
                  <a:cubicBezTo>
                    <a:pt x="2246" y="22258"/>
                    <a:pt x="2242" y="22257"/>
                    <a:pt x="2238" y="22257"/>
                  </a:cubicBezTo>
                  <a:cubicBezTo>
                    <a:pt x="2136" y="22257"/>
                    <a:pt x="1805" y="22572"/>
                    <a:pt x="1811" y="22604"/>
                  </a:cubicBezTo>
                  <a:lnTo>
                    <a:pt x="1811" y="22604"/>
                  </a:lnTo>
                  <a:cubicBezTo>
                    <a:pt x="1767" y="22534"/>
                    <a:pt x="1749" y="22454"/>
                    <a:pt x="1740" y="22375"/>
                  </a:cubicBezTo>
                  <a:cubicBezTo>
                    <a:pt x="1732" y="22401"/>
                    <a:pt x="1696" y="22687"/>
                    <a:pt x="1669" y="22705"/>
                  </a:cubicBezTo>
                  <a:cubicBezTo>
                    <a:pt x="1648" y="22716"/>
                    <a:pt x="1628" y="22720"/>
                    <a:pt x="1609" y="22720"/>
                  </a:cubicBezTo>
                  <a:cubicBezTo>
                    <a:pt x="1452" y="22720"/>
                    <a:pt x="1332" y="22410"/>
                    <a:pt x="1205" y="22410"/>
                  </a:cubicBezTo>
                  <a:cubicBezTo>
                    <a:pt x="1178" y="22410"/>
                    <a:pt x="1187" y="22865"/>
                    <a:pt x="1178" y="22883"/>
                  </a:cubicBezTo>
                  <a:cubicBezTo>
                    <a:pt x="1062" y="22812"/>
                    <a:pt x="741" y="22196"/>
                    <a:pt x="804" y="21973"/>
                  </a:cubicBezTo>
                  <a:lnTo>
                    <a:pt x="804" y="21973"/>
                  </a:lnTo>
                  <a:cubicBezTo>
                    <a:pt x="996" y="22072"/>
                    <a:pt x="1017" y="22389"/>
                    <a:pt x="1068" y="22389"/>
                  </a:cubicBezTo>
                  <a:cubicBezTo>
                    <a:pt x="1096" y="22389"/>
                    <a:pt x="1131" y="22301"/>
                    <a:pt x="1205" y="22045"/>
                  </a:cubicBezTo>
                  <a:cubicBezTo>
                    <a:pt x="1214" y="22044"/>
                    <a:pt x="1223" y="22044"/>
                    <a:pt x="1231" y="22044"/>
                  </a:cubicBezTo>
                  <a:cubicBezTo>
                    <a:pt x="1359" y="22044"/>
                    <a:pt x="1440" y="22106"/>
                    <a:pt x="1491" y="22232"/>
                  </a:cubicBezTo>
                  <a:cubicBezTo>
                    <a:pt x="1562" y="21929"/>
                    <a:pt x="1098" y="21920"/>
                    <a:pt x="1116" y="21652"/>
                  </a:cubicBezTo>
                  <a:lnTo>
                    <a:pt x="1116" y="21652"/>
                  </a:lnTo>
                  <a:cubicBezTo>
                    <a:pt x="1083" y="21722"/>
                    <a:pt x="1056" y="21750"/>
                    <a:pt x="1035" y="21750"/>
                  </a:cubicBezTo>
                  <a:cubicBezTo>
                    <a:pt x="968" y="21750"/>
                    <a:pt x="956" y="21469"/>
                    <a:pt x="951" y="21355"/>
                  </a:cubicBezTo>
                  <a:lnTo>
                    <a:pt x="951" y="21355"/>
                  </a:lnTo>
                  <a:cubicBezTo>
                    <a:pt x="951" y="21356"/>
                    <a:pt x="952" y="21356"/>
                    <a:pt x="953" y="21356"/>
                  </a:cubicBezTo>
                  <a:cubicBezTo>
                    <a:pt x="962" y="21356"/>
                    <a:pt x="979" y="21299"/>
                    <a:pt x="991" y="21224"/>
                  </a:cubicBezTo>
                  <a:lnTo>
                    <a:pt x="991" y="21224"/>
                  </a:lnTo>
                  <a:cubicBezTo>
                    <a:pt x="973" y="21242"/>
                    <a:pt x="920" y="21259"/>
                    <a:pt x="822" y="21259"/>
                  </a:cubicBezTo>
                  <a:cubicBezTo>
                    <a:pt x="759" y="21036"/>
                    <a:pt x="590" y="20546"/>
                    <a:pt x="607" y="20323"/>
                  </a:cubicBezTo>
                  <a:cubicBezTo>
                    <a:pt x="634" y="20002"/>
                    <a:pt x="616" y="20135"/>
                    <a:pt x="831" y="19814"/>
                  </a:cubicBezTo>
                  <a:cubicBezTo>
                    <a:pt x="884" y="19734"/>
                    <a:pt x="1598" y="18619"/>
                    <a:pt x="1571" y="18610"/>
                  </a:cubicBezTo>
                  <a:cubicBezTo>
                    <a:pt x="1569" y="18609"/>
                    <a:pt x="1567" y="18609"/>
                    <a:pt x="1565" y="18609"/>
                  </a:cubicBezTo>
                  <a:cubicBezTo>
                    <a:pt x="1494" y="18609"/>
                    <a:pt x="1259" y="18897"/>
                    <a:pt x="1268" y="18949"/>
                  </a:cubicBezTo>
                  <a:cubicBezTo>
                    <a:pt x="1214" y="18949"/>
                    <a:pt x="857" y="18628"/>
                    <a:pt x="822" y="18565"/>
                  </a:cubicBezTo>
                  <a:lnTo>
                    <a:pt x="822" y="18565"/>
                  </a:lnTo>
                  <a:cubicBezTo>
                    <a:pt x="896" y="18735"/>
                    <a:pt x="898" y="18795"/>
                    <a:pt x="866" y="18795"/>
                  </a:cubicBezTo>
                  <a:cubicBezTo>
                    <a:pt x="801" y="18795"/>
                    <a:pt x="602" y="18559"/>
                    <a:pt x="572" y="18494"/>
                  </a:cubicBezTo>
                  <a:cubicBezTo>
                    <a:pt x="570" y="18487"/>
                    <a:pt x="588" y="18484"/>
                    <a:pt x="618" y="18484"/>
                  </a:cubicBezTo>
                  <a:cubicBezTo>
                    <a:pt x="745" y="18484"/>
                    <a:pt x="1091" y="18535"/>
                    <a:pt x="1134" y="18556"/>
                  </a:cubicBezTo>
                  <a:cubicBezTo>
                    <a:pt x="1107" y="18476"/>
                    <a:pt x="1107" y="17771"/>
                    <a:pt x="1080" y="17754"/>
                  </a:cubicBezTo>
                  <a:cubicBezTo>
                    <a:pt x="536" y="17406"/>
                    <a:pt x="1089" y="17495"/>
                    <a:pt x="1089" y="17174"/>
                  </a:cubicBezTo>
                  <a:cubicBezTo>
                    <a:pt x="1089" y="17148"/>
                    <a:pt x="1069" y="17138"/>
                    <a:pt x="1042" y="17138"/>
                  </a:cubicBezTo>
                  <a:cubicBezTo>
                    <a:pt x="983" y="17138"/>
                    <a:pt x="892" y="17186"/>
                    <a:pt x="901" y="17234"/>
                  </a:cubicBezTo>
                  <a:lnTo>
                    <a:pt x="901" y="17234"/>
                  </a:lnTo>
                  <a:cubicBezTo>
                    <a:pt x="822" y="16879"/>
                    <a:pt x="965" y="16674"/>
                    <a:pt x="1107" y="16522"/>
                  </a:cubicBezTo>
                  <a:cubicBezTo>
                    <a:pt x="938" y="16380"/>
                    <a:pt x="607" y="15827"/>
                    <a:pt x="1036" y="15818"/>
                  </a:cubicBezTo>
                  <a:cubicBezTo>
                    <a:pt x="1000" y="15809"/>
                    <a:pt x="652" y="15702"/>
                    <a:pt x="804" y="15586"/>
                  </a:cubicBezTo>
                  <a:cubicBezTo>
                    <a:pt x="834" y="15564"/>
                    <a:pt x="859" y="15555"/>
                    <a:pt x="879" y="15555"/>
                  </a:cubicBezTo>
                  <a:cubicBezTo>
                    <a:pt x="962" y="15555"/>
                    <a:pt x="972" y="15703"/>
                    <a:pt x="1004" y="15703"/>
                  </a:cubicBezTo>
                  <a:cubicBezTo>
                    <a:pt x="1006" y="15703"/>
                    <a:pt x="1007" y="15702"/>
                    <a:pt x="1009" y="15702"/>
                  </a:cubicBezTo>
                  <a:cubicBezTo>
                    <a:pt x="1134" y="15604"/>
                    <a:pt x="1232" y="15488"/>
                    <a:pt x="1312" y="15354"/>
                  </a:cubicBezTo>
                  <a:lnTo>
                    <a:pt x="1312" y="15354"/>
                  </a:lnTo>
                  <a:cubicBezTo>
                    <a:pt x="1300" y="15366"/>
                    <a:pt x="848" y="15479"/>
                    <a:pt x="795" y="15488"/>
                  </a:cubicBezTo>
                  <a:cubicBezTo>
                    <a:pt x="795" y="15434"/>
                    <a:pt x="759" y="15113"/>
                    <a:pt x="839" y="15086"/>
                  </a:cubicBezTo>
                  <a:cubicBezTo>
                    <a:pt x="964" y="15122"/>
                    <a:pt x="1071" y="15184"/>
                    <a:pt x="1161" y="15265"/>
                  </a:cubicBezTo>
                  <a:cubicBezTo>
                    <a:pt x="1169" y="15265"/>
                    <a:pt x="650" y="14631"/>
                    <a:pt x="1106" y="14631"/>
                  </a:cubicBezTo>
                  <a:cubicBezTo>
                    <a:pt x="1110" y="14631"/>
                    <a:pt x="1113" y="14631"/>
                    <a:pt x="1116" y="14631"/>
                  </a:cubicBezTo>
                  <a:cubicBezTo>
                    <a:pt x="1120" y="14562"/>
                    <a:pt x="1078" y="14549"/>
                    <a:pt x="1027" y="14549"/>
                  </a:cubicBezTo>
                  <a:cubicBezTo>
                    <a:pt x="997" y="14549"/>
                    <a:pt x="964" y="14554"/>
                    <a:pt x="935" y="14554"/>
                  </a:cubicBezTo>
                  <a:cubicBezTo>
                    <a:pt x="898" y="14554"/>
                    <a:pt x="869" y="14546"/>
                    <a:pt x="866" y="14509"/>
                  </a:cubicBezTo>
                  <a:lnTo>
                    <a:pt x="866" y="14509"/>
                  </a:lnTo>
                  <a:cubicBezTo>
                    <a:pt x="866" y="14639"/>
                    <a:pt x="857" y="14760"/>
                    <a:pt x="848" y="14890"/>
                  </a:cubicBezTo>
                  <a:cubicBezTo>
                    <a:pt x="697" y="14863"/>
                    <a:pt x="750" y="14060"/>
                    <a:pt x="741" y="13953"/>
                  </a:cubicBezTo>
                  <a:lnTo>
                    <a:pt x="741" y="13953"/>
                  </a:lnTo>
                  <a:cubicBezTo>
                    <a:pt x="799" y="13971"/>
                    <a:pt x="911" y="14041"/>
                    <a:pt x="998" y="14041"/>
                  </a:cubicBezTo>
                  <a:cubicBezTo>
                    <a:pt x="1045" y="14041"/>
                    <a:pt x="1085" y="14021"/>
                    <a:pt x="1107" y="13962"/>
                  </a:cubicBezTo>
                  <a:cubicBezTo>
                    <a:pt x="1125" y="13900"/>
                    <a:pt x="732" y="13775"/>
                    <a:pt x="715" y="13650"/>
                  </a:cubicBezTo>
                  <a:lnTo>
                    <a:pt x="715" y="13650"/>
                  </a:lnTo>
                  <a:cubicBezTo>
                    <a:pt x="743" y="13685"/>
                    <a:pt x="764" y="13699"/>
                    <a:pt x="780" y="13699"/>
                  </a:cubicBezTo>
                  <a:cubicBezTo>
                    <a:pt x="852" y="13699"/>
                    <a:pt x="802" y="13386"/>
                    <a:pt x="795" y="13320"/>
                  </a:cubicBezTo>
                  <a:cubicBezTo>
                    <a:pt x="750" y="13034"/>
                    <a:pt x="857" y="13132"/>
                    <a:pt x="625" y="13061"/>
                  </a:cubicBezTo>
                  <a:cubicBezTo>
                    <a:pt x="607" y="12945"/>
                    <a:pt x="599" y="12838"/>
                    <a:pt x="616" y="12722"/>
                  </a:cubicBezTo>
                  <a:lnTo>
                    <a:pt x="616" y="12722"/>
                  </a:lnTo>
                  <a:cubicBezTo>
                    <a:pt x="616" y="12726"/>
                    <a:pt x="757" y="12748"/>
                    <a:pt x="904" y="12748"/>
                  </a:cubicBezTo>
                  <a:cubicBezTo>
                    <a:pt x="1068" y="12748"/>
                    <a:pt x="1240" y="12721"/>
                    <a:pt x="1233" y="12612"/>
                  </a:cubicBezTo>
                  <a:lnTo>
                    <a:pt x="1233" y="12612"/>
                  </a:lnTo>
                  <a:cubicBezTo>
                    <a:pt x="1234" y="12642"/>
                    <a:pt x="1210" y="12654"/>
                    <a:pt x="1172" y="12654"/>
                  </a:cubicBezTo>
                  <a:cubicBezTo>
                    <a:pt x="1066" y="12654"/>
                    <a:pt x="854" y="12564"/>
                    <a:pt x="777" y="12526"/>
                  </a:cubicBezTo>
                  <a:cubicBezTo>
                    <a:pt x="759" y="12526"/>
                    <a:pt x="750" y="12526"/>
                    <a:pt x="750" y="12508"/>
                  </a:cubicBezTo>
                  <a:lnTo>
                    <a:pt x="750" y="12508"/>
                  </a:lnTo>
                  <a:cubicBezTo>
                    <a:pt x="750" y="12508"/>
                    <a:pt x="759" y="12517"/>
                    <a:pt x="777" y="12526"/>
                  </a:cubicBezTo>
                  <a:cubicBezTo>
                    <a:pt x="1072" y="12452"/>
                    <a:pt x="1194" y="12281"/>
                    <a:pt x="908" y="12281"/>
                  </a:cubicBezTo>
                  <a:cubicBezTo>
                    <a:pt x="883" y="12281"/>
                    <a:pt x="854" y="12282"/>
                    <a:pt x="822" y="12285"/>
                  </a:cubicBezTo>
                  <a:cubicBezTo>
                    <a:pt x="697" y="12089"/>
                    <a:pt x="1294" y="11785"/>
                    <a:pt x="1321" y="11580"/>
                  </a:cubicBezTo>
                  <a:cubicBezTo>
                    <a:pt x="1277" y="11571"/>
                    <a:pt x="1241" y="11553"/>
                    <a:pt x="1205" y="11527"/>
                  </a:cubicBezTo>
                  <a:cubicBezTo>
                    <a:pt x="1570" y="11364"/>
                    <a:pt x="1316" y="11173"/>
                    <a:pt x="1159" y="11173"/>
                  </a:cubicBezTo>
                  <a:cubicBezTo>
                    <a:pt x="1144" y="11173"/>
                    <a:pt x="1129" y="11175"/>
                    <a:pt x="1116" y="11179"/>
                  </a:cubicBezTo>
                  <a:cubicBezTo>
                    <a:pt x="1092" y="11357"/>
                    <a:pt x="1030" y="11440"/>
                    <a:pt x="912" y="11440"/>
                  </a:cubicBezTo>
                  <a:cubicBezTo>
                    <a:pt x="900" y="11440"/>
                    <a:pt x="888" y="11439"/>
                    <a:pt x="875" y="11437"/>
                  </a:cubicBezTo>
                  <a:cubicBezTo>
                    <a:pt x="875" y="11442"/>
                    <a:pt x="875" y="11444"/>
                    <a:pt x="874" y="11444"/>
                  </a:cubicBezTo>
                  <a:cubicBezTo>
                    <a:pt x="873" y="11444"/>
                    <a:pt x="871" y="11442"/>
                    <a:pt x="866" y="11437"/>
                  </a:cubicBezTo>
                  <a:lnTo>
                    <a:pt x="875" y="11437"/>
                  </a:lnTo>
                  <a:cubicBezTo>
                    <a:pt x="893" y="11393"/>
                    <a:pt x="938" y="11116"/>
                    <a:pt x="920" y="11009"/>
                  </a:cubicBezTo>
                  <a:lnTo>
                    <a:pt x="866" y="11009"/>
                  </a:lnTo>
                  <a:cubicBezTo>
                    <a:pt x="883" y="10979"/>
                    <a:pt x="896" y="10966"/>
                    <a:pt x="905" y="10966"/>
                  </a:cubicBezTo>
                  <a:cubicBezTo>
                    <a:pt x="915" y="10966"/>
                    <a:pt x="920" y="10981"/>
                    <a:pt x="920" y="11009"/>
                  </a:cubicBezTo>
                  <a:cubicBezTo>
                    <a:pt x="1000" y="11009"/>
                    <a:pt x="1062" y="11027"/>
                    <a:pt x="1036" y="11045"/>
                  </a:cubicBezTo>
                  <a:cubicBezTo>
                    <a:pt x="1056" y="11034"/>
                    <a:pt x="1079" y="11030"/>
                    <a:pt x="1103" y="11030"/>
                  </a:cubicBezTo>
                  <a:cubicBezTo>
                    <a:pt x="1136" y="11030"/>
                    <a:pt x="1171" y="11036"/>
                    <a:pt x="1201" y="11036"/>
                  </a:cubicBezTo>
                  <a:cubicBezTo>
                    <a:pt x="1219" y="11036"/>
                    <a:pt x="1236" y="11034"/>
                    <a:pt x="1250" y="11027"/>
                  </a:cubicBezTo>
                  <a:cubicBezTo>
                    <a:pt x="1464" y="10938"/>
                    <a:pt x="1241" y="10688"/>
                    <a:pt x="1642" y="10670"/>
                  </a:cubicBezTo>
                  <a:cubicBezTo>
                    <a:pt x="1580" y="10465"/>
                    <a:pt x="1330" y="10483"/>
                    <a:pt x="1178" y="10385"/>
                  </a:cubicBezTo>
                  <a:cubicBezTo>
                    <a:pt x="1218" y="10286"/>
                    <a:pt x="1292" y="10226"/>
                    <a:pt x="1356" y="10226"/>
                  </a:cubicBezTo>
                  <a:cubicBezTo>
                    <a:pt x="1408" y="10226"/>
                    <a:pt x="1452" y="10266"/>
                    <a:pt x="1464" y="10358"/>
                  </a:cubicBezTo>
                  <a:cubicBezTo>
                    <a:pt x="1491" y="10233"/>
                    <a:pt x="1696" y="10180"/>
                    <a:pt x="1696" y="10037"/>
                  </a:cubicBezTo>
                  <a:cubicBezTo>
                    <a:pt x="1696" y="9982"/>
                    <a:pt x="1684" y="9965"/>
                    <a:pt x="1669" y="9965"/>
                  </a:cubicBezTo>
                  <a:cubicBezTo>
                    <a:pt x="1642" y="9965"/>
                    <a:pt x="1605" y="10014"/>
                    <a:pt x="1596" y="10014"/>
                  </a:cubicBezTo>
                  <a:cubicBezTo>
                    <a:pt x="1588" y="10014"/>
                    <a:pt x="1599" y="9980"/>
                    <a:pt x="1651" y="9858"/>
                  </a:cubicBezTo>
                  <a:lnTo>
                    <a:pt x="1651" y="9858"/>
                  </a:lnTo>
                  <a:cubicBezTo>
                    <a:pt x="1482" y="10001"/>
                    <a:pt x="1152" y="9957"/>
                    <a:pt x="955" y="10055"/>
                  </a:cubicBezTo>
                  <a:cubicBezTo>
                    <a:pt x="947" y="10055"/>
                    <a:pt x="939" y="9754"/>
                    <a:pt x="938" y="9690"/>
                  </a:cubicBezTo>
                  <a:lnTo>
                    <a:pt x="938" y="9690"/>
                  </a:lnTo>
                  <a:cubicBezTo>
                    <a:pt x="942" y="9725"/>
                    <a:pt x="990" y="9742"/>
                    <a:pt x="1045" y="9742"/>
                  </a:cubicBezTo>
                  <a:cubicBezTo>
                    <a:pt x="1114" y="9742"/>
                    <a:pt x="1195" y="9715"/>
                    <a:pt x="1214" y="9662"/>
                  </a:cubicBezTo>
                  <a:cubicBezTo>
                    <a:pt x="1268" y="9466"/>
                    <a:pt x="1125" y="9341"/>
                    <a:pt x="1125" y="9127"/>
                  </a:cubicBezTo>
                  <a:cubicBezTo>
                    <a:pt x="1125" y="9011"/>
                    <a:pt x="732" y="8841"/>
                    <a:pt x="715" y="8654"/>
                  </a:cubicBezTo>
                  <a:cubicBezTo>
                    <a:pt x="779" y="8620"/>
                    <a:pt x="834" y="8605"/>
                    <a:pt x="881" y="8605"/>
                  </a:cubicBezTo>
                  <a:cubicBezTo>
                    <a:pt x="1057" y="8605"/>
                    <a:pt x="1138" y="8801"/>
                    <a:pt x="1285" y="8913"/>
                  </a:cubicBezTo>
                  <a:cubicBezTo>
                    <a:pt x="1285" y="8913"/>
                    <a:pt x="1285" y="8913"/>
                    <a:pt x="1285" y="8913"/>
                  </a:cubicBezTo>
                  <a:lnTo>
                    <a:pt x="1285" y="8913"/>
                  </a:lnTo>
                  <a:cubicBezTo>
                    <a:pt x="1286" y="8913"/>
                    <a:pt x="1610" y="9219"/>
                    <a:pt x="1723" y="9219"/>
                  </a:cubicBezTo>
                  <a:cubicBezTo>
                    <a:pt x="1752" y="9219"/>
                    <a:pt x="1768" y="9198"/>
                    <a:pt x="1758" y="9145"/>
                  </a:cubicBezTo>
                  <a:cubicBezTo>
                    <a:pt x="1758" y="9118"/>
                    <a:pt x="1250" y="8485"/>
                    <a:pt x="1223" y="8431"/>
                  </a:cubicBezTo>
                  <a:cubicBezTo>
                    <a:pt x="1209" y="8501"/>
                    <a:pt x="1189" y="8529"/>
                    <a:pt x="1167" y="8529"/>
                  </a:cubicBezTo>
                  <a:cubicBezTo>
                    <a:pt x="1094" y="8529"/>
                    <a:pt x="1003" y="8219"/>
                    <a:pt x="1045" y="8137"/>
                  </a:cubicBezTo>
                  <a:cubicBezTo>
                    <a:pt x="913" y="7926"/>
                    <a:pt x="479" y="7387"/>
                    <a:pt x="924" y="7387"/>
                  </a:cubicBezTo>
                  <a:cubicBezTo>
                    <a:pt x="931" y="7387"/>
                    <a:pt x="939" y="7387"/>
                    <a:pt x="946" y="7387"/>
                  </a:cubicBezTo>
                  <a:cubicBezTo>
                    <a:pt x="902" y="7254"/>
                    <a:pt x="866" y="7111"/>
                    <a:pt x="857" y="6959"/>
                  </a:cubicBezTo>
                  <a:cubicBezTo>
                    <a:pt x="938" y="6843"/>
                    <a:pt x="1027" y="6736"/>
                    <a:pt x="1116" y="6629"/>
                  </a:cubicBezTo>
                  <a:cubicBezTo>
                    <a:pt x="1134" y="6531"/>
                    <a:pt x="831" y="6531"/>
                    <a:pt x="795" y="6451"/>
                  </a:cubicBezTo>
                  <a:cubicBezTo>
                    <a:pt x="652" y="6103"/>
                    <a:pt x="741" y="6067"/>
                    <a:pt x="875" y="5853"/>
                  </a:cubicBezTo>
                  <a:cubicBezTo>
                    <a:pt x="912" y="5793"/>
                    <a:pt x="962" y="5778"/>
                    <a:pt x="1013" y="5778"/>
                  </a:cubicBezTo>
                  <a:cubicBezTo>
                    <a:pt x="1062" y="5778"/>
                    <a:pt x="1111" y="5792"/>
                    <a:pt x="1147" y="5792"/>
                  </a:cubicBezTo>
                  <a:cubicBezTo>
                    <a:pt x="1199" y="5792"/>
                    <a:pt x="1223" y="5762"/>
                    <a:pt x="1178" y="5612"/>
                  </a:cubicBezTo>
                  <a:lnTo>
                    <a:pt x="1178" y="5612"/>
                  </a:lnTo>
                  <a:cubicBezTo>
                    <a:pt x="1179" y="5614"/>
                    <a:pt x="1175" y="5616"/>
                    <a:pt x="1167" y="5616"/>
                  </a:cubicBezTo>
                  <a:cubicBezTo>
                    <a:pt x="1082" y="5616"/>
                    <a:pt x="565" y="5499"/>
                    <a:pt x="500" y="5434"/>
                  </a:cubicBezTo>
                  <a:lnTo>
                    <a:pt x="500" y="5434"/>
                  </a:lnTo>
                  <a:cubicBezTo>
                    <a:pt x="535" y="5444"/>
                    <a:pt x="562" y="5449"/>
                    <a:pt x="583" y="5449"/>
                  </a:cubicBezTo>
                  <a:cubicBezTo>
                    <a:pt x="790" y="5449"/>
                    <a:pt x="448" y="5013"/>
                    <a:pt x="571" y="5013"/>
                  </a:cubicBezTo>
                  <a:cubicBezTo>
                    <a:pt x="601" y="5013"/>
                    <a:pt x="659" y="5039"/>
                    <a:pt x="759" y="5104"/>
                  </a:cubicBezTo>
                  <a:cubicBezTo>
                    <a:pt x="875" y="5059"/>
                    <a:pt x="741" y="4782"/>
                    <a:pt x="670" y="4756"/>
                  </a:cubicBezTo>
                  <a:cubicBezTo>
                    <a:pt x="661" y="4753"/>
                    <a:pt x="652" y="4752"/>
                    <a:pt x="644" y="4752"/>
                  </a:cubicBezTo>
                  <a:cubicBezTo>
                    <a:pt x="535" y="4752"/>
                    <a:pt x="493" y="4970"/>
                    <a:pt x="362" y="4970"/>
                  </a:cubicBezTo>
                  <a:cubicBezTo>
                    <a:pt x="338" y="4970"/>
                    <a:pt x="310" y="4962"/>
                    <a:pt x="277" y="4943"/>
                  </a:cubicBezTo>
                  <a:cubicBezTo>
                    <a:pt x="286" y="4675"/>
                    <a:pt x="768" y="4649"/>
                    <a:pt x="402" y="4363"/>
                  </a:cubicBezTo>
                  <a:cubicBezTo>
                    <a:pt x="402" y="4321"/>
                    <a:pt x="433" y="4308"/>
                    <a:pt x="476" y="4308"/>
                  </a:cubicBezTo>
                  <a:cubicBezTo>
                    <a:pt x="538" y="4308"/>
                    <a:pt x="625" y="4333"/>
                    <a:pt x="687" y="4333"/>
                  </a:cubicBezTo>
                  <a:cubicBezTo>
                    <a:pt x="737" y="4333"/>
                    <a:pt x="771" y="4317"/>
                    <a:pt x="759" y="4256"/>
                  </a:cubicBezTo>
                  <a:cubicBezTo>
                    <a:pt x="768" y="4256"/>
                    <a:pt x="384" y="3899"/>
                    <a:pt x="670" y="3872"/>
                  </a:cubicBezTo>
                  <a:cubicBezTo>
                    <a:pt x="670" y="3872"/>
                    <a:pt x="671" y="3872"/>
                    <a:pt x="671" y="3872"/>
                  </a:cubicBezTo>
                  <a:cubicBezTo>
                    <a:pt x="699" y="3872"/>
                    <a:pt x="945" y="4142"/>
                    <a:pt x="1027" y="4142"/>
                  </a:cubicBezTo>
                  <a:cubicBezTo>
                    <a:pt x="1044" y="4142"/>
                    <a:pt x="1054" y="4131"/>
                    <a:pt x="1054" y="4104"/>
                  </a:cubicBezTo>
                  <a:cubicBezTo>
                    <a:pt x="1062" y="3953"/>
                    <a:pt x="652" y="3756"/>
                    <a:pt x="652" y="3730"/>
                  </a:cubicBezTo>
                  <a:cubicBezTo>
                    <a:pt x="670" y="3480"/>
                    <a:pt x="929" y="3596"/>
                    <a:pt x="1045" y="3453"/>
                  </a:cubicBezTo>
                  <a:cubicBezTo>
                    <a:pt x="1134" y="3337"/>
                    <a:pt x="973" y="3230"/>
                    <a:pt x="1062" y="3105"/>
                  </a:cubicBezTo>
                  <a:cubicBezTo>
                    <a:pt x="1250" y="2855"/>
                    <a:pt x="1384" y="3070"/>
                    <a:pt x="1509" y="2659"/>
                  </a:cubicBezTo>
                  <a:cubicBezTo>
                    <a:pt x="1624" y="2258"/>
                    <a:pt x="1107" y="1910"/>
                    <a:pt x="1705" y="1812"/>
                  </a:cubicBezTo>
                  <a:cubicBezTo>
                    <a:pt x="1776" y="1749"/>
                    <a:pt x="1330" y="1651"/>
                    <a:pt x="1312" y="1642"/>
                  </a:cubicBezTo>
                  <a:cubicBezTo>
                    <a:pt x="1385" y="1497"/>
                    <a:pt x="1386" y="1462"/>
                    <a:pt x="1339" y="1462"/>
                  </a:cubicBezTo>
                  <a:cubicBezTo>
                    <a:pt x="1296" y="1462"/>
                    <a:pt x="1210" y="1493"/>
                    <a:pt x="1101" y="1493"/>
                  </a:cubicBezTo>
                  <a:cubicBezTo>
                    <a:pt x="1083" y="1493"/>
                    <a:pt x="1064" y="1493"/>
                    <a:pt x="1045" y="1491"/>
                  </a:cubicBezTo>
                  <a:cubicBezTo>
                    <a:pt x="1281" y="1104"/>
                    <a:pt x="2076" y="815"/>
                    <a:pt x="2479" y="815"/>
                  </a:cubicBezTo>
                  <a:close/>
                  <a:moveTo>
                    <a:pt x="1" y="1"/>
                  </a:moveTo>
                  <a:lnTo>
                    <a:pt x="1" y="37451"/>
                  </a:lnTo>
                  <a:lnTo>
                    <a:pt x="66588" y="37451"/>
                  </a:lnTo>
                  <a:lnTo>
                    <a:pt x="665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39" name="Google Shape;7539;p15"/>
            <p:cNvGrpSpPr/>
            <p:nvPr/>
          </p:nvGrpSpPr>
          <p:grpSpPr>
            <a:xfrm>
              <a:off x="18976" y="111879"/>
              <a:ext cx="9036919" cy="4920217"/>
              <a:chOff x="18976" y="111879"/>
              <a:chExt cx="9036919" cy="4920217"/>
            </a:xfrm>
          </p:grpSpPr>
          <p:sp>
            <p:nvSpPr>
              <p:cNvPr id="7540" name="Google Shape;7540;p15"/>
              <p:cNvSpPr/>
              <p:nvPr/>
            </p:nvSpPr>
            <p:spPr>
              <a:xfrm>
                <a:off x="29687" y="1173543"/>
                <a:ext cx="28700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73" extrusionOk="0">
                    <a:moveTo>
                      <a:pt x="49" y="0"/>
                    </a:moveTo>
                    <a:cubicBezTo>
                      <a:pt x="44" y="0"/>
                      <a:pt x="40" y="1"/>
                      <a:pt x="35" y="1"/>
                    </a:cubicBezTo>
                    <a:cubicBezTo>
                      <a:pt x="0" y="1"/>
                      <a:pt x="125" y="135"/>
                      <a:pt x="132" y="135"/>
                    </a:cubicBezTo>
                    <a:cubicBezTo>
                      <a:pt x="133" y="135"/>
                      <a:pt x="133" y="135"/>
                      <a:pt x="133" y="135"/>
                    </a:cubicBezTo>
                    <a:lnTo>
                      <a:pt x="133" y="135"/>
                    </a:lnTo>
                    <a:cubicBezTo>
                      <a:pt x="133" y="188"/>
                      <a:pt x="35" y="197"/>
                      <a:pt x="26" y="269"/>
                    </a:cubicBezTo>
                    <a:cubicBezTo>
                      <a:pt x="36" y="272"/>
                      <a:pt x="46" y="273"/>
                      <a:pt x="55" y="273"/>
                    </a:cubicBezTo>
                    <a:cubicBezTo>
                      <a:pt x="186" y="273"/>
                      <a:pt x="209" y="0"/>
                      <a:pt x="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1" name="Google Shape;7541;p15"/>
              <p:cNvSpPr/>
              <p:nvPr/>
            </p:nvSpPr>
            <p:spPr>
              <a:xfrm>
                <a:off x="79672" y="2934055"/>
                <a:ext cx="30760" cy="72370"/>
              </a:xfrm>
              <a:custGeom>
                <a:avLst/>
                <a:gdLst/>
                <a:ahLst/>
                <a:cxnLst/>
                <a:rect l="l" t="t" r="r" b="b"/>
                <a:pathLst>
                  <a:path w="224" h="527" extrusionOk="0">
                    <a:moveTo>
                      <a:pt x="197" y="1"/>
                    </a:moveTo>
                    <a:cubicBezTo>
                      <a:pt x="1" y="99"/>
                      <a:pt x="99" y="277"/>
                      <a:pt x="224" y="527"/>
                    </a:cubicBezTo>
                    <a:cubicBezTo>
                      <a:pt x="215" y="455"/>
                      <a:pt x="215" y="393"/>
                      <a:pt x="206" y="331"/>
                    </a:cubicBezTo>
                    <a:cubicBezTo>
                      <a:pt x="206" y="215"/>
                      <a:pt x="206" y="108"/>
                      <a:pt x="1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2" name="Google Shape;7542;p15"/>
              <p:cNvSpPr/>
              <p:nvPr/>
            </p:nvSpPr>
            <p:spPr>
              <a:xfrm>
                <a:off x="103017" y="2913182"/>
                <a:ext cx="137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9" y="1"/>
                    </a:moveTo>
                    <a:lnTo>
                      <a:pt x="0" y="10"/>
                    </a:lnTo>
                    <a:cubicBezTo>
                      <a:pt x="5" y="10"/>
                      <a:pt x="7" y="12"/>
                      <a:pt x="8" y="12"/>
                    </a:cubicBezTo>
                    <a:cubicBezTo>
                      <a:pt x="9" y="12"/>
                      <a:pt x="9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3" name="Google Shape;7543;p15"/>
              <p:cNvSpPr/>
              <p:nvPr/>
            </p:nvSpPr>
            <p:spPr>
              <a:xfrm>
                <a:off x="71159" y="2855643"/>
                <a:ext cx="31996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483" extrusionOk="0">
                    <a:moveTo>
                      <a:pt x="134" y="1"/>
                    </a:moveTo>
                    <a:cubicBezTo>
                      <a:pt x="116" y="241"/>
                      <a:pt x="0" y="161"/>
                      <a:pt x="36" y="482"/>
                    </a:cubicBezTo>
                    <a:cubicBezTo>
                      <a:pt x="107" y="464"/>
                      <a:pt x="170" y="447"/>
                      <a:pt x="232" y="429"/>
                    </a:cubicBezTo>
                    <a:cubicBezTo>
                      <a:pt x="223" y="375"/>
                      <a:pt x="134" y="45"/>
                      <a:pt x="1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4" name="Google Shape;7544;p15"/>
              <p:cNvSpPr/>
              <p:nvPr/>
            </p:nvSpPr>
            <p:spPr>
              <a:xfrm>
                <a:off x="1712706" y="114351"/>
                <a:ext cx="66876" cy="32821"/>
              </a:xfrm>
              <a:custGeom>
                <a:avLst/>
                <a:gdLst/>
                <a:ahLst/>
                <a:cxnLst/>
                <a:rect l="l" t="t" r="r" b="b"/>
                <a:pathLst>
                  <a:path w="487" h="239" extrusionOk="0">
                    <a:moveTo>
                      <a:pt x="318" y="1"/>
                    </a:moveTo>
                    <a:cubicBezTo>
                      <a:pt x="266" y="1"/>
                      <a:pt x="170" y="15"/>
                      <a:pt x="0" y="51"/>
                    </a:cubicBezTo>
                    <a:cubicBezTo>
                      <a:pt x="152" y="78"/>
                      <a:pt x="63" y="229"/>
                      <a:pt x="313" y="238"/>
                    </a:cubicBezTo>
                    <a:cubicBezTo>
                      <a:pt x="169" y="156"/>
                      <a:pt x="486" y="1"/>
                      <a:pt x="3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5" name="Google Shape;7545;p15"/>
              <p:cNvSpPr/>
              <p:nvPr/>
            </p:nvSpPr>
            <p:spPr>
              <a:xfrm>
                <a:off x="1646105" y="135774"/>
                <a:ext cx="38588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40" extrusionOk="0">
                    <a:moveTo>
                      <a:pt x="40" y="1"/>
                    </a:moveTo>
                    <a:cubicBezTo>
                      <a:pt x="33" y="1"/>
                      <a:pt x="27" y="1"/>
                      <a:pt x="22" y="2"/>
                    </a:cubicBezTo>
                    <a:cubicBezTo>
                      <a:pt x="20" y="1"/>
                      <a:pt x="19" y="1"/>
                      <a:pt x="19" y="1"/>
                    </a:cubicBezTo>
                    <a:lnTo>
                      <a:pt x="19" y="1"/>
                    </a:lnTo>
                    <a:cubicBezTo>
                      <a:pt x="0" y="1"/>
                      <a:pt x="148" y="239"/>
                      <a:pt x="229" y="239"/>
                    </a:cubicBezTo>
                    <a:cubicBezTo>
                      <a:pt x="259" y="239"/>
                      <a:pt x="280" y="207"/>
                      <a:pt x="280" y="118"/>
                    </a:cubicBezTo>
                    <a:cubicBezTo>
                      <a:pt x="280" y="44"/>
                      <a:pt x="11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6" name="Google Shape;7546;p15"/>
              <p:cNvSpPr/>
              <p:nvPr/>
            </p:nvSpPr>
            <p:spPr>
              <a:xfrm>
                <a:off x="85989" y="4584296"/>
                <a:ext cx="25679" cy="45180"/>
              </a:xfrm>
              <a:custGeom>
                <a:avLst/>
                <a:gdLst/>
                <a:ahLst/>
                <a:cxnLst/>
                <a:rect l="l" t="t" r="r" b="b"/>
                <a:pathLst>
                  <a:path w="187" h="329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0" y="98"/>
                      <a:pt x="73" y="328"/>
                      <a:pt x="161" y="328"/>
                    </a:cubicBezTo>
                    <a:cubicBezTo>
                      <a:pt x="169" y="328"/>
                      <a:pt x="178" y="326"/>
                      <a:pt x="187" y="321"/>
                    </a:cubicBezTo>
                    <a:cubicBezTo>
                      <a:pt x="124" y="152"/>
                      <a:pt x="89" y="134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7" name="Google Shape;7547;p15"/>
              <p:cNvSpPr/>
              <p:nvPr/>
            </p:nvSpPr>
            <p:spPr>
              <a:xfrm>
                <a:off x="107961" y="4637990"/>
                <a:ext cx="1236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9" h="36" extrusionOk="0">
                    <a:moveTo>
                      <a:pt x="9" y="1"/>
                    </a:moveTo>
                    <a:cubicBezTo>
                      <a:pt x="8" y="1"/>
                      <a:pt x="1" y="35"/>
                      <a:pt x="1" y="35"/>
                    </a:cubicBezTo>
                    <a:cubicBezTo>
                      <a:pt x="1" y="35"/>
                      <a:pt x="3" y="2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8" name="Google Shape;7548;p15"/>
              <p:cNvSpPr/>
              <p:nvPr/>
            </p:nvSpPr>
            <p:spPr>
              <a:xfrm>
                <a:off x="307627" y="5007945"/>
                <a:ext cx="1840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0" extrusionOk="0">
                    <a:moveTo>
                      <a:pt x="47" y="0"/>
                    </a:moveTo>
                    <a:cubicBezTo>
                      <a:pt x="30" y="0"/>
                      <a:pt x="14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9" name="Google Shape;7549;p15"/>
              <p:cNvSpPr/>
              <p:nvPr/>
            </p:nvSpPr>
            <p:spPr>
              <a:xfrm>
                <a:off x="1945467" y="4975536"/>
                <a:ext cx="102992" cy="27877"/>
              </a:xfrm>
              <a:custGeom>
                <a:avLst/>
                <a:gdLst/>
                <a:ahLst/>
                <a:cxnLst/>
                <a:rect l="l" t="t" r="r" b="b"/>
                <a:pathLst>
                  <a:path w="750" h="203" extrusionOk="0">
                    <a:moveTo>
                      <a:pt x="433" y="0"/>
                    </a:moveTo>
                    <a:cubicBezTo>
                      <a:pt x="297" y="0"/>
                      <a:pt x="149" y="7"/>
                      <a:pt x="55" y="7"/>
                    </a:cubicBezTo>
                    <a:cubicBezTo>
                      <a:pt x="34" y="7"/>
                      <a:pt x="15" y="7"/>
                      <a:pt x="0" y="6"/>
                    </a:cubicBezTo>
                    <a:lnTo>
                      <a:pt x="0" y="6"/>
                    </a:lnTo>
                    <a:cubicBezTo>
                      <a:pt x="47" y="92"/>
                      <a:pt x="181" y="124"/>
                      <a:pt x="324" y="124"/>
                    </a:cubicBezTo>
                    <a:cubicBezTo>
                      <a:pt x="374" y="124"/>
                      <a:pt x="425" y="120"/>
                      <a:pt x="473" y="113"/>
                    </a:cubicBezTo>
                    <a:cubicBezTo>
                      <a:pt x="527" y="149"/>
                      <a:pt x="580" y="175"/>
                      <a:pt x="634" y="202"/>
                    </a:cubicBezTo>
                    <a:cubicBezTo>
                      <a:pt x="607" y="175"/>
                      <a:pt x="598" y="131"/>
                      <a:pt x="580" y="95"/>
                    </a:cubicBezTo>
                    <a:cubicBezTo>
                      <a:pt x="652" y="77"/>
                      <a:pt x="714" y="59"/>
                      <a:pt x="750" y="42"/>
                    </a:cubicBezTo>
                    <a:cubicBezTo>
                      <a:pt x="712" y="8"/>
                      <a:pt x="579" y="0"/>
                      <a:pt x="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0" name="Google Shape;7550;p15"/>
              <p:cNvSpPr/>
              <p:nvPr/>
            </p:nvSpPr>
            <p:spPr>
              <a:xfrm>
                <a:off x="96838" y="4310606"/>
                <a:ext cx="24718" cy="18539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35" extrusionOk="0">
                    <a:moveTo>
                      <a:pt x="132" y="0"/>
                    </a:moveTo>
                    <a:cubicBezTo>
                      <a:pt x="83" y="0"/>
                      <a:pt x="12" y="37"/>
                      <a:pt x="1" y="129"/>
                    </a:cubicBezTo>
                    <a:cubicBezTo>
                      <a:pt x="28" y="131"/>
                      <a:pt x="55" y="135"/>
                      <a:pt x="79" y="135"/>
                    </a:cubicBezTo>
                    <a:cubicBezTo>
                      <a:pt x="133" y="135"/>
                      <a:pt x="173" y="117"/>
                      <a:pt x="179" y="30"/>
                    </a:cubicBezTo>
                    <a:cubicBezTo>
                      <a:pt x="179" y="11"/>
                      <a:pt x="159" y="0"/>
                      <a:pt x="1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1" name="Google Shape;7551;p15"/>
              <p:cNvSpPr/>
              <p:nvPr/>
            </p:nvSpPr>
            <p:spPr>
              <a:xfrm>
                <a:off x="90109" y="3591158"/>
                <a:ext cx="48475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55" extrusionOk="0">
                    <a:moveTo>
                      <a:pt x="300" y="1"/>
                    </a:moveTo>
                    <a:cubicBezTo>
                      <a:pt x="198" y="1"/>
                      <a:pt x="0" y="349"/>
                      <a:pt x="217" y="354"/>
                    </a:cubicBezTo>
                    <a:lnTo>
                      <a:pt x="217" y="354"/>
                    </a:lnTo>
                    <a:cubicBezTo>
                      <a:pt x="120" y="346"/>
                      <a:pt x="353" y="113"/>
                      <a:pt x="353" y="113"/>
                    </a:cubicBezTo>
                    <a:cubicBezTo>
                      <a:pt x="353" y="32"/>
                      <a:pt x="331" y="1"/>
                      <a:pt x="300" y="1"/>
                    </a:cubicBezTo>
                    <a:close/>
                    <a:moveTo>
                      <a:pt x="228" y="354"/>
                    </a:moveTo>
                    <a:cubicBezTo>
                      <a:pt x="226" y="354"/>
                      <a:pt x="224" y="354"/>
                      <a:pt x="222" y="354"/>
                    </a:cubicBezTo>
                    <a:cubicBezTo>
                      <a:pt x="220" y="354"/>
                      <a:pt x="218" y="354"/>
                      <a:pt x="217" y="354"/>
                    </a:cubicBezTo>
                    <a:lnTo>
                      <a:pt x="217" y="354"/>
                    </a:lnTo>
                    <a:cubicBezTo>
                      <a:pt x="218" y="354"/>
                      <a:pt x="220" y="354"/>
                      <a:pt x="222" y="354"/>
                    </a:cubicBezTo>
                    <a:cubicBezTo>
                      <a:pt x="224" y="354"/>
                      <a:pt x="226" y="354"/>
                      <a:pt x="228" y="3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2" name="Google Shape;7552;p15"/>
              <p:cNvSpPr/>
              <p:nvPr/>
            </p:nvSpPr>
            <p:spPr>
              <a:xfrm>
                <a:off x="134876" y="3389839"/>
                <a:ext cx="33232" cy="5644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11" extrusionOk="0">
                    <a:moveTo>
                      <a:pt x="152" y="0"/>
                    </a:moveTo>
                    <a:lnTo>
                      <a:pt x="152" y="0"/>
                    </a:lnTo>
                    <a:cubicBezTo>
                      <a:pt x="0" y="161"/>
                      <a:pt x="0" y="303"/>
                      <a:pt x="170" y="411"/>
                    </a:cubicBezTo>
                    <a:cubicBezTo>
                      <a:pt x="241" y="411"/>
                      <a:pt x="161" y="45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3" name="Google Shape;7553;p15"/>
              <p:cNvSpPr/>
              <p:nvPr/>
            </p:nvSpPr>
            <p:spPr>
              <a:xfrm>
                <a:off x="136112" y="3214474"/>
                <a:ext cx="44218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78" extrusionOk="0">
                    <a:moveTo>
                      <a:pt x="222" y="1"/>
                    </a:moveTo>
                    <a:cubicBezTo>
                      <a:pt x="110" y="1"/>
                      <a:pt x="9" y="278"/>
                      <a:pt x="0" y="278"/>
                    </a:cubicBezTo>
                    <a:cubicBezTo>
                      <a:pt x="40" y="278"/>
                      <a:pt x="45" y="210"/>
                      <a:pt x="63" y="210"/>
                    </a:cubicBezTo>
                    <a:cubicBezTo>
                      <a:pt x="70" y="210"/>
                      <a:pt x="78" y="219"/>
                      <a:pt x="89" y="242"/>
                    </a:cubicBezTo>
                    <a:cubicBezTo>
                      <a:pt x="98" y="233"/>
                      <a:pt x="321" y="28"/>
                      <a:pt x="232" y="1"/>
                    </a:cubicBezTo>
                    <a:cubicBezTo>
                      <a:pt x="229" y="1"/>
                      <a:pt x="225" y="1"/>
                      <a:pt x="2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4" name="Google Shape;7554;p15"/>
              <p:cNvSpPr/>
              <p:nvPr/>
            </p:nvSpPr>
            <p:spPr>
              <a:xfrm>
                <a:off x="148333" y="324770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5" name="Google Shape;7555;p15"/>
              <p:cNvSpPr/>
              <p:nvPr/>
            </p:nvSpPr>
            <p:spPr>
              <a:xfrm>
                <a:off x="104528" y="3556277"/>
                <a:ext cx="49711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362" h="86" extrusionOk="0">
                    <a:moveTo>
                      <a:pt x="53" y="0"/>
                    </a:moveTo>
                    <a:cubicBezTo>
                      <a:pt x="18" y="0"/>
                      <a:pt x="0" y="12"/>
                      <a:pt x="25" y="46"/>
                    </a:cubicBezTo>
                    <a:lnTo>
                      <a:pt x="177" y="82"/>
                    </a:lnTo>
                    <a:cubicBezTo>
                      <a:pt x="203" y="85"/>
                      <a:pt x="223" y="86"/>
                      <a:pt x="239" y="86"/>
                    </a:cubicBezTo>
                    <a:cubicBezTo>
                      <a:pt x="362" y="86"/>
                      <a:pt x="146" y="0"/>
                      <a:pt x="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6" name="Google Shape;7556;p15"/>
              <p:cNvSpPr/>
              <p:nvPr/>
            </p:nvSpPr>
            <p:spPr>
              <a:xfrm>
                <a:off x="159182" y="3263637"/>
                <a:ext cx="2746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0" h="45" extrusionOk="0">
                    <a:moveTo>
                      <a:pt x="4" y="1"/>
                    </a:moveTo>
                    <a:cubicBezTo>
                      <a:pt x="1" y="1"/>
                      <a:pt x="3" y="10"/>
                      <a:pt x="13" y="31"/>
                    </a:cubicBezTo>
                    <a:lnTo>
                      <a:pt x="13" y="31"/>
                    </a:lnTo>
                    <a:cubicBezTo>
                      <a:pt x="13" y="27"/>
                      <a:pt x="15" y="22"/>
                      <a:pt x="19" y="18"/>
                    </a:cubicBezTo>
                    <a:cubicBezTo>
                      <a:pt x="12" y="7"/>
                      <a:pt x="6" y="1"/>
                      <a:pt x="4" y="1"/>
                    </a:cubicBezTo>
                    <a:close/>
                    <a:moveTo>
                      <a:pt x="13" y="31"/>
                    </a:moveTo>
                    <a:cubicBezTo>
                      <a:pt x="13" y="36"/>
                      <a:pt x="15" y="40"/>
                      <a:pt x="19" y="45"/>
                    </a:cubicBezTo>
                    <a:cubicBezTo>
                      <a:pt x="17" y="40"/>
                      <a:pt x="15" y="35"/>
                      <a:pt x="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7" name="Google Shape;7557;p15"/>
              <p:cNvSpPr/>
              <p:nvPr/>
            </p:nvSpPr>
            <p:spPr>
              <a:xfrm>
                <a:off x="116475" y="4263915"/>
                <a:ext cx="29524" cy="1208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88" extrusionOk="0">
                    <a:moveTo>
                      <a:pt x="107" y="0"/>
                    </a:moveTo>
                    <a:cubicBezTo>
                      <a:pt x="72" y="0"/>
                      <a:pt x="36" y="14"/>
                      <a:pt x="0" y="40"/>
                    </a:cubicBezTo>
                    <a:cubicBezTo>
                      <a:pt x="36" y="72"/>
                      <a:pt x="72" y="87"/>
                      <a:pt x="107" y="87"/>
                    </a:cubicBezTo>
                    <a:cubicBezTo>
                      <a:pt x="143" y="87"/>
                      <a:pt x="179" y="72"/>
                      <a:pt x="214" y="40"/>
                    </a:cubicBezTo>
                    <a:cubicBezTo>
                      <a:pt x="179" y="14"/>
                      <a:pt x="143" y="0"/>
                      <a:pt x="10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8" name="Google Shape;7558;p15"/>
              <p:cNvSpPr/>
              <p:nvPr/>
            </p:nvSpPr>
            <p:spPr>
              <a:xfrm>
                <a:off x="167971" y="4008490"/>
                <a:ext cx="33369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243" h="178" extrusionOk="0">
                    <a:moveTo>
                      <a:pt x="134" y="0"/>
                    </a:moveTo>
                    <a:cubicBezTo>
                      <a:pt x="9" y="36"/>
                      <a:pt x="0" y="81"/>
                      <a:pt x="134" y="125"/>
                    </a:cubicBezTo>
                    <a:cubicBezTo>
                      <a:pt x="174" y="163"/>
                      <a:pt x="196" y="177"/>
                      <a:pt x="207" y="177"/>
                    </a:cubicBezTo>
                    <a:cubicBezTo>
                      <a:pt x="243" y="177"/>
                      <a:pt x="154" y="21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9" name="Google Shape;7559;p15"/>
              <p:cNvSpPr/>
              <p:nvPr/>
            </p:nvSpPr>
            <p:spPr>
              <a:xfrm>
                <a:off x="4023836" y="4988170"/>
                <a:ext cx="25130" cy="13458"/>
              </a:xfrm>
              <a:custGeom>
                <a:avLst/>
                <a:gdLst/>
                <a:ahLst/>
                <a:cxnLst/>
                <a:rect l="l" t="t" r="r" b="b"/>
                <a:pathLst>
                  <a:path w="183" h="98" extrusionOk="0">
                    <a:moveTo>
                      <a:pt x="108" y="1"/>
                    </a:moveTo>
                    <a:cubicBezTo>
                      <a:pt x="87" y="1"/>
                      <a:pt x="63" y="17"/>
                      <a:pt x="40" y="48"/>
                    </a:cubicBezTo>
                    <a:cubicBezTo>
                      <a:pt x="0" y="82"/>
                      <a:pt x="4" y="98"/>
                      <a:pt x="54" y="98"/>
                    </a:cubicBezTo>
                    <a:cubicBezTo>
                      <a:pt x="83" y="98"/>
                      <a:pt x="125" y="93"/>
                      <a:pt x="183" y="83"/>
                    </a:cubicBezTo>
                    <a:cubicBezTo>
                      <a:pt x="163" y="28"/>
                      <a:pt x="137" y="1"/>
                      <a:pt x="1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0" name="Google Shape;7560;p15"/>
              <p:cNvSpPr/>
              <p:nvPr/>
            </p:nvSpPr>
            <p:spPr>
              <a:xfrm>
                <a:off x="100545" y="3647599"/>
                <a:ext cx="22384" cy="22521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64" extrusionOk="0">
                    <a:moveTo>
                      <a:pt x="29" y="0"/>
                    </a:moveTo>
                    <a:cubicBezTo>
                      <a:pt x="20" y="0"/>
                      <a:pt x="11" y="2"/>
                      <a:pt x="0" y="5"/>
                    </a:cubicBezTo>
                    <a:cubicBezTo>
                      <a:pt x="13" y="44"/>
                      <a:pt x="140" y="164"/>
                      <a:pt x="156" y="164"/>
                    </a:cubicBezTo>
                    <a:cubicBezTo>
                      <a:pt x="162" y="164"/>
                      <a:pt x="153" y="147"/>
                      <a:pt x="116" y="104"/>
                    </a:cubicBezTo>
                    <a:cubicBezTo>
                      <a:pt x="95" y="32"/>
                      <a:pt x="67" y="0"/>
                      <a:pt x="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1" name="Google Shape;7561;p15"/>
              <p:cNvSpPr/>
              <p:nvPr/>
            </p:nvSpPr>
            <p:spPr>
              <a:xfrm>
                <a:off x="220565" y="3253749"/>
                <a:ext cx="31996" cy="2719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98" extrusionOk="0">
                    <a:moveTo>
                      <a:pt x="117" y="1"/>
                    </a:moveTo>
                    <a:lnTo>
                      <a:pt x="117" y="1"/>
                    </a:lnTo>
                    <a:cubicBezTo>
                      <a:pt x="1" y="72"/>
                      <a:pt x="1" y="135"/>
                      <a:pt x="126" y="197"/>
                    </a:cubicBezTo>
                    <a:cubicBezTo>
                      <a:pt x="233" y="135"/>
                      <a:pt x="233" y="63"/>
                      <a:pt x="1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2" name="Google Shape;7562;p15"/>
              <p:cNvSpPr/>
              <p:nvPr/>
            </p:nvSpPr>
            <p:spPr>
              <a:xfrm>
                <a:off x="201202" y="4813080"/>
                <a:ext cx="7553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55" h="13" extrusionOk="0">
                    <a:moveTo>
                      <a:pt x="53" y="1"/>
                    </a:moveTo>
                    <a:cubicBezTo>
                      <a:pt x="46" y="1"/>
                      <a:pt x="1" y="12"/>
                      <a:pt x="5" y="12"/>
                    </a:cubicBezTo>
                    <a:cubicBezTo>
                      <a:pt x="7" y="12"/>
                      <a:pt x="20" y="10"/>
                      <a:pt x="52" y="2"/>
                    </a:cubicBezTo>
                    <a:cubicBezTo>
                      <a:pt x="55" y="1"/>
                      <a:pt x="55" y="1"/>
                      <a:pt x="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3" name="Google Shape;7563;p15"/>
              <p:cNvSpPr/>
              <p:nvPr/>
            </p:nvSpPr>
            <p:spPr>
              <a:xfrm>
                <a:off x="124989" y="4689624"/>
                <a:ext cx="22246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62" h="72" extrusionOk="0">
                    <a:moveTo>
                      <a:pt x="1" y="0"/>
                    </a:moveTo>
                    <a:cubicBezTo>
                      <a:pt x="1" y="48"/>
                      <a:pt x="17" y="72"/>
                      <a:pt x="46" y="72"/>
                    </a:cubicBezTo>
                    <a:cubicBezTo>
                      <a:pt x="60" y="72"/>
                      <a:pt x="78" y="66"/>
                      <a:pt x="99" y="54"/>
                    </a:cubicBezTo>
                    <a:cubicBezTo>
                      <a:pt x="161" y="45"/>
                      <a:pt x="28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4" name="Google Shape;7564;p15"/>
              <p:cNvSpPr/>
              <p:nvPr/>
            </p:nvSpPr>
            <p:spPr>
              <a:xfrm>
                <a:off x="145862" y="3006289"/>
                <a:ext cx="6317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0" y="1"/>
                    </a:moveTo>
                    <a:cubicBezTo>
                      <a:pt x="0" y="54"/>
                      <a:pt x="18" y="90"/>
                      <a:pt x="45" y="108"/>
                    </a:cubicBezTo>
                    <a:cubicBezTo>
                      <a:pt x="36" y="72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5" name="Google Shape;7565;p15"/>
              <p:cNvSpPr/>
              <p:nvPr/>
            </p:nvSpPr>
            <p:spPr>
              <a:xfrm>
                <a:off x="94366" y="4372128"/>
                <a:ext cx="33095" cy="8363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609" extrusionOk="0">
                    <a:moveTo>
                      <a:pt x="119" y="1"/>
                    </a:moveTo>
                    <a:cubicBezTo>
                      <a:pt x="118" y="1"/>
                      <a:pt x="117" y="1"/>
                      <a:pt x="117" y="2"/>
                    </a:cubicBezTo>
                    <a:cubicBezTo>
                      <a:pt x="1" y="180"/>
                      <a:pt x="126" y="421"/>
                      <a:pt x="108" y="608"/>
                    </a:cubicBezTo>
                    <a:cubicBezTo>
                      <a:pt x="144" y="510"/>
                      <a:pt x="179" y="403"/>
                      <a:pt x="215" y="305"/>
                    </a:cubicBezTo>
                    <a:cubicBezTo>
                      <a:pt x="241" y="253"/>
                      <a:pt x="141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6" name="Google Shape;7566;p15"/>
              <p:cNvSpPr/>
              <p:nvPr/>
            </p:nvSpPr>
            <p:spPr>
              <a:xfrm>
                <a:off x="322321" y="4983089"/>
                <a:ext cx="2210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48" extrusionOk="0">
                    <a:moveTo>
                      <a:pt x="62" y="1"/>
                    </a:moveTo>
                    <a:cubicBezTo>
                      <a:pt x="46" y="1"/>
                      <a:pt x="26" y="17"/>
                      <a:pt x="0" y="58"/>
                    </a:cubicBezTo>
                    <a:cubicBezTo>
                      <a:pt x="54" y="94"/>
                      <a:pt x="107" y="120"/>
                      <a:pt x="161" y="147"/>
                    </a:cubicBezTo>
                    <a:cubicBezTo>
                      <a:pt x="123" y="96"/>
                      <a:pt x="103" y="1"/>
                      <a:pt x="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7" name="Google Shape;7567;p15"/>
              <p:cNvSpPr/>
              <p:nvPr/>
            </p:nvSpPr>
            <p:spPr>
              <a:xfrm>
                <a:off x="104253" y="1440641"/>
                <a:ext cx="101207" cy="47789"/>
              </a:xfrm>
              <a:custGeom>
                <a:avLst/>
                <a:gdLst/>
                <a:ahLst/>
                <a:cxnLst/>
                <a:rect l="l" t="t" r="r" b="b"/>
                <a:pathLst>
                  <a:path w="737" h="348" extrusionOk="0">
                    <a:moveTo>
                      <a:pt x="526" y="1"/>
                    </a:moveTo>
                    <a:cubicBezTo>
                      <a:pt x="526" y="1"/>
                      <a:pt x="0" y="286"/>
                      <a:pt x="45" y="331"/>
                    </a:cubicBezTo>
                    <a:cubicBezTo>
                      <a:pt x="57" y="342"/>
                      <a:pt x="79" y="347"/>
                      <a:pt x="105" y="347"/>
                    </a:cubicBezTo>
                    <a:cubicBezTo>
                      <a:pt x="289" y="347"/>
                      <a:pt x="737" y="110"/>
                      <a:pt x="5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8" name="Google Shape;7568;p15"/>
              <p:cNvSpPr/>
              <p:nvPr/>
            </p:nvSpPr>
            <p:spPr>
              <a:xfrm>
                <a:off x="153140" y="3013704"/>
                <a:ext cx="10025" cy="24581"/>
              </a:xfrm>
              <a:custGeom>
                <a:avLst/>
                <a:gdLst/>
                <a:ahLst/>
                <a:cxnLst/>
                <a:rect l="l" t="t" r="r" b="b"/>
                <a:pathLst>
                  <a:path w="73" h="179" extrusionOk="0">
                    <a:moveTo>
                      <a:pt x="37" y="90"/>
                    </a:moveTo>
                    <a:cubicBezTo>
                      <a:pt x="1" y="179"/>
                      <a:pt x="72" y="0"/>
                      <a:pt x="37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9" name="Google Shape;7569;p15"/>
              <p:cNvSpPr/>
              <p:nvPr/>
            </p:nvSpPr>
            <p:spPr>
              <a:xfrm>
                <a:off x="3357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1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0" name="Google Shape;7570;p15"/>
              <p:cNvSpPr/>
              <p:nvPr/>
            </p:nvSpPr>
            <p:spPr>
              <a:xfrm>
                <a:off x="90796" y="4491601"/>
                <a:ext cx="9887" cy="4078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97" extrusionOk="0">
                    <a:moveTo>
                      <a:pt x="20" y="1"/>
                    </a:moveTo>
                    <a:cubicBezTo>
                      <a:pt x="14" y="1"/>
                      <a:pt x="7" y="2"/>
                      <a:pt x="0" y="6"/>
                    </a:cubicBezTo>
                    <a:cubicBezTo>
                      <a:pt x="17" y="144"/>
                      <a:pt x="40" y="296"/>
                      <a:pt x="55" y="296"/>
                    </a:cubicBezTo>
                    <a:cubicBezTo>
                      <a:pt x="65" y="296"/>
                      <a:pt x="71" y="239"/>
                      <a:pt x="71" y="86"/>
                    </a:cubicBezTo>
                    <a:cubicBezTo>
                      <a:pt x="64" y="29"/>
                      <a:pt x="46" y="1"/>
                      <a:pt x="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1" name="Google Shape;7571;p15"/>
              <p:cNvSpPr/>
              <p:nvPr/>
            </p:nvSpPr>
            <p:spPr>
              <a:xfrm>
                <a:off x="87088" y="4460703"/>
                <a:ext cx="35567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40" extrusionOk="0">
                    <a:moveTo>
                      <a:pt x="207" y="1"/>
                    </a:moveTo>
                    <a:cubicBezTo>
                      <a:pt x="152" y="1"/>
                      <a:pt x="92" y="133"/>
                      <a:pt x="48" y="133"/>
                    </a:cubicBezTo>
                    <a:cubicBezTo>
                      <a:pt x="28" y="133"/>
                      <a:pt x="12" y="106"/>
                      <a:pt x="0" y="26"/>
                    </a:cubicBezTo>
                    <a:lnTo>
                      <a:pt x="0" y="26"/>
                    </a:lnTo>
                    <a:cubicBezTo>
                      <a:pt x="0" y="97"/>
                      <a:pt x="0" y="169"/>
                      <a:pt x="18" y="240"/>
                    </a:cubicBezTo>
                    <a:cubicBezTo>
                      <a:pt x="54" y="222"/>
                      <a:pt x="54" y="186"/>
                      <a:pt x="18" y="142"/>
                    </a:cubicBezTo>
                    <a:lnTo>
                      <a:pt x="18" y="142"/>
                    </a:lnTo>
                    <a:cubicBezTo>
                      <a:pt x="87" y="157"/>
                      <a:pt x="129" y="172"/>
                      <a:pt x="160" y="172"/>
                    </a:cubicBezTo>
                    <a:cubicBezTo>
                      <a:pt x="202" y="172"/>
                      <a:pt x="223" y="145"/>
                      <a:pt x="259" y="53"/>
                    </a:cubicBezTo>
                    <a:cubicBezTo>
                      <a:pt x="243" y="15"/>
                      <a:pt x="225" y="1"/>
                      <a:pt x="2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2" name="Google Shape;7572;p15"/>
              <p:cNvSpPr/>
              <p:nvPr/>
            </p:nvSpPr>
            <p:spPr>
              <a:xfrm>
                <a:off x="20900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3" name="Google Shape;7573;p15"/>
              <p:cNvSpPr/>
              <p:nvPr/>
            </p:nvSpPr>
            <p:spPr>
              <a:xfrm>
                <a:off x="68275" y="829542"/>
                <a:ext cx="32408" cy="4284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312" extrusionOk="0">
                    <a:moveTo>
                      <a:pt x="56" y="0"/>
                    </a:moveTo>
                    <a:cubicBezTo>
                      <a:pt x="0" y="0"/>
                      <a:pt x="57" y="305"/>
                      <a:pt x="57" y="311"/>
                    </a:cubicBezTo>
                    <a:cubicBezTo>
                      <a:pt x="66" y="258"/>
                      <a:pt x="75" y="204"/>
                      <a:pt x="84" y="151"/>
                    </a:cubicBezTo>
                    <a:cubicBezTo>
                      <a:pt x="137" y="196"/>
                      <a:pt x="182" y="240"/>
                      <a:pt x="235" y="285"/>
                    </a:cubicBezTo>
                    <a:cubicBezTo>
                      <a:pt x="136" y="72"/>
                      <a:pt x="83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4" name="Google Shape;7574;p15"/>
              <p:cNvSpPr/>
              <p:nvPr/>
            </p:nvSpPr>
            <p:spPr>
              <a:xfrm>
                <a:off x="68687" y="327068"/>
                <a:ext cx="63168" cy="66328"/>
              </a:xfrm>
              <a:custGeom>
                <a:avLst/>
                <a:gdLst/>
                <a:ahLst/>
                <a:cxnLst/>
                <a:rect l="l" t="t" r="r" b="b"/>
                <a:pathLst>
                  <a:path w="460" h="483" extrusionOk="0">
                    <a:moveTo>
                      <a:pt x="250" y="1"/>
                    </a:moveTo>
                    <a:lnTo>
                      <a:pt x="250" y="1"/>
                    </a:lnTo>
                    <a:cubicBezTo>
                      <a:pt x="215" y="143"/>
                      <a:pt x="179" y="286"/>
                      <a:pt x="134" y="429"/>
                    </a:cubicBezTo>
                    <a:cubicBezTo>
                      <a:pt x="108" y="288"/>
                      <a:pt x="84" y="219"/>
                      <a:pt x="62" y="219"/>
                    </a:cubicBezTo>
                    <a:cubicBezTo>
                      <a:pt x="39" y="219"/>
                      <a:pt x="19" y="293"/>
                      <a:pt x="0" y="438"/>
                    </a:cubicBezTo>
                    <a:cubicBezTo>
                      <a:pt x="107" y="469"/>
                      <a:pt x="182" y="482"/>
                      <a:pt x="236" y="482"/>
                    </a:cubicBezTo>
                    <a:cubicBezTo>
                      <a:pt x="459" y="482"/>
                      <a:pt x="279" y="239"/>
                      <a:pt x="2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5" name="Google Shape;7575;p15"/>
              <p:cNvSpPr/>
              <p:nvPr/>
            </p:nvSpPr>
            <p:spPr>
              <a:xfrm>
                <a:off x="101781" y="309765"/>
                <a:ext cx="4669" cy="1744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7" extrusionOk="0">
                    <a:moveTo>
                      <a:pt x="29" y="1"/>
                    </a:moveTo>
                    <a:cubicBezTo>
                      <a:pt x="26" y="1"/>
                      <a:pt x="20" y="12"/>
                      <a:pt x="9" y="37"/>
                    </a:cubicBezTo>
                    <a:cubicBezTo>
                      <a:pt x="0" y="64"/>
                      <a:pt x="0" y="91"/>
                      <a:pt x="9" y="127"/>
                    </a:cubicBezTo>
                    <a:cubicBezTo>
                      <a:pt x="21" y="53"/>
                      <a:pt x="34" y="1"/>
                      <a:pt x="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6" name="Google Shape;7576;p15"/>
              <p:cNvSpPr/>
              <p:nvPr/>
            </p:nvSpPr>
            <p:spPr>
              <a:xfrm>
                <a:off x="47814" y="878430"/>
                <a:ext cx="22246" cy="5891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429" extrusionOk="0">
                    <a:moveTo>
                      <a:pt x="10" y="0"/>
                    </a:moveTo>
                    <a:cubicBezTo>
                      <a:pt x="1" y="143"/>
                      <a:pt x="10" y="286"/>
                      <a:pt x="36" y="428"/>
                    </a:cubicBezTo>
                    <a:cubicBezTo>
                      <a:pt x="126" y="330"/>
                      <a:pt x="161" y="214"/>
                      <a:pt x="152" y="80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7" name="Google Shape;7577;p15"/>
              <p:cNvSpPr/>
              <p:nvPr/>
            </p:nvSpPr>
            <p:spPr>
              <a:xfrm>
                <a:off x="42184" y="1299058"/>
                <a:ext cx="24169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0" extrusionOk="0">
                    <a:moveTo>
                      <a:pt x="72" y="0"/>
                    </a:moveTo>
                    <a:cubicBezTo>
                      <a:pt x="4" y="0"/>
                      <a:pt x="1" y="82"/>
                      <a:pt x="15" y="140"/>
                    </a:cubicBezTo>
                    <a:cubicBezTo>
                      <a:pt x="140" y="122"/>
                      <a:pt x="176" y="77"/>
                      <a:pt x="131" y="15"/>
                    </a:cubicBezTo>
                    <a:cubicBezTo>
                      <a:pt x="107" y="5"/>
                      <a:pt x="88" y="0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8" name="Google Shape;7578;p15"/>
              <p:cNvSpPr/>
              <p:nvPr/>
            </p:nvSpPr>
            <p:spPr>
              <a:xfrm>
                <a:off x="73630" y="451485"/>
                <a:ext cx="34331" cy="35018"/>
              </a:xfrm>
              <a:custGeom>
                <a:avLst/>
                <a:gdLst/>
                <a:ahLst/>
                <a:cxnLst/>
                <a:rect l="l" t="t" r="r" b="b"/>
                <a:pathLst>
                  <a:path w="250" h="255" extrusionOk="0">
                    <a:moveTo>
                      <a:pt x="238" y="0"/>
                    </a:moveTo>
                    <a:cubicBezTo>
                      <a:pt x="197" y="0"/>
                      <a:pt x="60" y="194"/>
                      <a:pt x="0" y="254"/>
                    </a:cubicBezTo>
                    <a:cubicBezTo>
                      <a:pt x="63" y="245"/>
                      <a:pt x="250" y="219"/>
                      <a:pt x="250" y="22"/>
                    </a:cubicBezTo>
                    <a:cubicBezTo>
                      <a:pt x="250" y="7"/>
                      <a:pt x="246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9" name="Google Shape;7579;p15"/>
              <p:cNvSpPr/>
              <p:nvPr/>
            </p:nvSpPr>
            <p:spPr>
              <a:xfrm>
                <a:off x="70609" y="486366"/>
                <a:ext cx="3158" cy="2747"/>
              </a:xfrm>
              <a:custGeom>
                <a:avLst/>
                <a:gdLst/>
                <a:ahLst/>
                <a:cxnLst/>
                <a:rect l="l" t="t" r="r" b="b"/>
                <a:pathLst>
                  <a:path w="23" h="20" extrusionOk="0">
                    <a:moveTo>
                      <a:pt x="22" y="0"/>
                    </a:moveTo>
                    <a:cubicBezTo>
                      <a:pt x="13" y="0"/>
                      <a:pt x="4" y="0"/>
                      <a:pt x="4" y="9"/>
                    </a:cubicBezTo>
                    <a:cubicBezTo>
                      <a:pt x="1" y="16"/>
                      <a:pt x="0" y="19"/>
                      <a:pt x="1" y="19"/>
                    </a:cubicBezTo>
                    <a:cubicBezTo>
                      <a:pt x="3" y="19"/>
                      <a:pt x="11" y="11"/>
                      <a:pt x="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0" name="Google Shape;7580;p15"/>
              <p:cNvSpPr/>
              <p:nvPr/>
            </p:nvSpPr>
            <p:spPr>
              <a:xfrm>
                <a:off x="42596" y="602681"/>
                <a:ext cx="6454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47" h="63" extrusionOk="0">
                    <a:moveTo>
                      <a:pt x="30" y="1"/>
                    </a:moveTo>
                    <a:lnTo>
                      <a:pt x="30" y="1"/>
                    </a:lnTo>
                    <a:cubicBezTo>
                      <a:pt x="3" y="47"/>
                      <a:pt x="0" y="63"/>
                      <a:pt x="5" y="63"/>
                    </a:cubicBezTo>
                    <a:cubicBezTo>
                      <a:pt x="14" y="63"/>
                      <a:pt x="47" y="18"/>
                      <a:pt x="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1" name="Google Shape;7581;p15"/>
              <p:cNvSpPr/>
              <p:nvPr/>
            </p:nvSpPr>
            <p:spPr>
              <a:xfrm>
                <a:off x="51933" y="509025"/>
                <a:ext cx="35292" cy="37490"/>
              </a:xfrm>
              <a:custGeom>
                <a:avLst/>
                <a:gdLst/>
                <a:ahLst/>
                <a:cxnLst/>
                <a:rect l="l" t="t" r="r" b="b"/>
                <a:pathLst>
                  <a:path w="257" h="273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0" y="0"/>
                      <a:pt x="119" y="273"/>
                      <a:pt x="140" y="273"/>
                    </a:cubicBezTo>
                    <a:cubicBezTo>
                      <a:pt x="256" y="273"/>
                      <a:pt x="114" y="94"/>
                      <a:pt x="105" y="76"/>
                    </a:cubicBezTo>
                    <a:cubicBezTo>
                      <a:pt x="66" y="22"/>
                      <a:pt x="44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2" name="Google Shape;7582;p15"/>
              <p:cNvSpPr/>
              <p:nvPr/>
            </p:nvSpPr>
            <p:spPr>
              <a:xfrm>
                <a:off x="4524238" y="154176"/>
                <a:ext cx="1373" cy="1511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2" y="0"/>
                    </a:moveTo>
                    <a:lnTo>
                      <a:pt x="2" y="0"/>
                    </a:lnTo>
                    <a:cubicBezTo>
                      <a:pt x="0" y="0"/>
                      <a:pt x="2" y="3"/>
                      <a:pt x="9" y="11"/>
                    </a:cubicBezTo>
                    <a:cubicBezTo>
                      <a:pt x="9" y="6"/>
                      <a:pt x="3" y="0"/>
                      <a:pt x="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3" name="Google Shape;7583;p15"/>
              <p:cNvSpPr/>
              <p:nvPr/>
            </p:nvSpPr>
            <p:spPr>
              <a:xfrm>
                <a:off x="18976" y="927181"/>
                <a:ext cx="79235" cy="75117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47" extrusionOk="0">
                    <a:moveTo>
                      <a:pt x="536" y="1"/>
                    </a:moveTo>
                    <a:cubicBezTo>
                      <a:pt x="1" y="1"/>
                      <a:pt x="542" y="522"/>
                      <a:pt x="541" y="546"/>
                    </a:cubicBezTo>
                    <a:lnTo>
                      <a:pt x="541" y="546"/>
                    </a:lnTo>
                    <a:cubicBezTo>
                      <a:pt x="576" y="397"/>
                      <a:pt x="551" y="8"/>
                      <a:pt x="575" y="2"/>
                    </a:cubicBezTo>
                    <a:lnTo>
                      <a:pt x="575" y="2"/>
                    </a:lnTo>
                    <a:cubicBezTo>
                      <a:pt x="576" y="2"/>
                      <a:pt x="576" y="2"/>
                      <a:pt x="577" y="2"/>
                    </a:cubicBezTo>
                    <a:cubicBezTo>
                      <a:pt x="576" y="2"/>
                      <a:pt x="576" y="2"/>
                      <a:pt x="576" y="2"/>
                    </a:cubicBezTo>
                    <a:lnTo>
                      <a:pt x="576" y="2"/>
                    </a:lnTo>
                    <a:cubicBezTo>
                      <a:pt x="575" y="2"/>
                      <a:pt x="575" y="2"/>
                      <a:pt x="575" y="2"/>
                    </a:cubicBezTo>
                    <a:lnTo>
                      <a:pt x="575" y="2"/>
                    </a:lnTo>
                    <a:cubicBezTo>
                      <a:pt x="561" y="1"/>
                      <a:pt x="548" y="1"/>
                      <a:pt x="536" y="1"/>
                    </a:cubicBezTo>
                    <a:close/>
                    <a:moveTo>
                      <a:pt x="541" y="546"/>
                    </a:moveTo>
                    <a:cubicBezTo>
                      <a:pt x="541" y="546"/>
                      <a:pt x="541" y="546"/>
                      <a:pt x="541" y="546"/>
                    </a:cubicBezTo>
                    <a:cubicBezTo>
                      <a:pt x="541" y="546"/>
                      <a:pt x="541" y="546"/>
                      <a:pt x="541" y="5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4" name="Google Shape;7584;p15"/>
              <p:cNvSpPr/>
              <p:nvPr/>
            </p:nvSpPr>
            <p:spPr>
              <a:xfrm>
                <a:off x="66215" y="1143056"/>
                <a:ext cx="39412" cy="3309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241" extrusionOk="0">
                    <a:moveTo>
                      <a:pt x="198" y="1"/>
                    </a:moveTo>
                    <a:cubicBezTo>
                      <a:pt x="139" y="1"/>
                      <a:pt x="70" y="31"/>
                      <a:pt x="25" y="31"/>
                    </a:cubicBezTo>
                    <a:cubicBezTo>
                      <a:pt x="16" y="31"/>
                      <a:pt x="7" y="30"/>
                      <a:pt x="1" y="27"/>
                    </a:cubicBezTo>
                    <a:lnTo>
                      <a:pt x="1" y="27"/>
                    </a:lnTo>
                    <a:cubicBezTo>
                      <a:pt x="36" y="71"/>
                      <a:pt x="81" y="107"/>
                      <a:pt x="134" y="134"/>
                    </a:cubicBezTo>
                    <a:cubicBezTo>
                      <a:pt x="117" y="178"/>
                      <a:pt x="81" y="214"/>
                      <a:pt x="45" y="241"/>
                    </a:cubicBezTo>
                    <a:cubicBezTo>
                      <a:pt x="99" y="223"/>
                      <a:pt x="161" y="205"/>
                      <a:pt x="215" y="178"/>
                    </a:cubicBezTo>
                    <a:cubicBezTo>
                      <a:pt x="241" y="143"/>
                      <a:pt x="259" y="98"/>
                      <a:pt x="286" y="54"/>
                    </a:cubicBezTo>
                    <a:cubicBezTo>
                      <a:pt x="267" y="13"/>
                      <a:pt x="235" y="1"/>
                      <a:pt x="1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5" name="Google Shape;7585;p15"/>
              <p:cNvSpPr/>
              <p:nvPr/>
            </p:nvSpPr>
            <p:spPr>
              <a:xfrm>
                <a:off x="123753" y="1291231"/>
                <a:ext cx="14831" cy="1936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41" extrusionOk="0">
                    <a:moveTo>
                      <a:pt x="55" y="1"/>
                    </a:moveTo>
                    <a:cubicBezTo>
                      <a:pt x="38" y="1"/>
                      <a:pt x="21" y="19"/>
                      <a:pt x="1" y="54"/>
                    </a:cubicBezTo>
                    <a:cubicBezTo>
                      <a:pt x="16" y="110"/>
                      <a:pt x="35" y="140"/>
                      <a:pt x="56" y="140"/>
                    </a:cubicBezTo>
                    <a:cubicBezTo>
                      <a:pt x="72" y="140"/>
                      <a:pt x="89" y="124"/>
                      <a:pt x="108" y="90"/>
                    </a:cubicBezTo>
                    <a:cubicBezTo>
                      <a:pt x="93" y="30"/>
                      <a:pt x="75" y="1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6" name="Google Shape;7586;p15"/>
              <p:cNvSpPr/>
              <p:nvPr/>
            </p:nvSpPr>
            <p:spPr>
              <a:xfrm>
                <a:off x="90796" y="1116003"/>
                <a:ext cx="15929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16" h="117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0" y="54"/>
                      <a:pt x="9" y="90"/>
                      <a:pt x="80" y="117"/>
                    </a:cubicBezTo>
                    <a:cubicBezTo>
                      <a:pt x="116" y="63"/>
                      <a:pt x="107" y="28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7" name="Google Shape;7587;p15"/>
              <p:cNvSpPr/>
              <p:nvPr/>
            </p:nvSpPr>
            <p:spPr>
              <a:xfrm>
                <a:off x="54131" y="1087852"/>
                <a:ext cx="31859" cy="32958"/>
              </a:xfrm>
              <a:custGeom>
                <a:avLst/>
                <a:gdLst/>
                <a:ahLst/>
                <a:cxnLst/>
                <a:rect l="l" t="t" r="r" b="b"/>
                <a:pathLst>
                  <a:path w="232" h="240" extrusionOk="0">
                    <a:moveTo>
                      <a:pt x="98" y="1"/>
                    </a:moveTo>
                    <a:cubicBezTo>
                      <a:pt x="75" y="8"/>
                      <a:pt x="1" y="240"/>
                      <a:pt x="93" y="240"/>
                    </a:cubicBezTo>
                    <a:cubicBezTo>
                      <a:pt x="109" y="240"/>
                      <a:pt x="131" y="232"/>
                      <a:pt x="160" y="215"/>
                    </a:cubicBezTo>
                    <a:cubicBezTo>
                      <a:pt x="231" y="108"/>
                      <a:pt x="205" y="45"/>
                      <a:pt x="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8" name="Google Shape;7588;p15"/>
              <p:cNvSpPr/>
              <p:nvPr/>
            </p:nvSpPr>
            <p:spPr>
              <a:xfrm>
                <a:off x="57701" y="992273"/>
                <a:ext cx="8651" cy="31997"/>
              </a:xfrm>
              <a:custGeom>
                <a:avLst/>
                <a:gdLst/>
                <a:ahLst/>
                <a:cxnLst/>
                <a:rect l="l" t="t" r="r" b="b"/>
                <a:pathLst>
                  <a:path w="63" h="23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9" y="72"/>
                      <a:pt x="18" y="152"/>
                      <a:pt x="18" y="233"/>
                    </a:cubicBezTo>
                    <a:cubicBezTo>
                      <a:pt x="63" y="143"/>
                      <a:pt x="63" y="7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9" name="Google Shape;7589;p15"/>
              <p:cNvSpPr/>
              <p:nvPr/>
            </p:nvSpPr>
            <p:spPr>
              <a:xfrm>
                <a:off x="39986" y="698122"/>
                <a:ext cx="21148" cy="14694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07" extrusionOk="0">
                    <a:moveTo>
                      <a:pt x="46" y="1"/>
                    </a:moveTo>
                    <a:cubicBezTo>
                      <a:pt x="0" y="1"/>
                      <a:pt x="14" y="93"/>
                      <a:pt x="67" y="100"/>
                    </a:cubicBezTo>
                    <a:cubicBezTo>
                      <a:pt x="87" y="104"/>
                      <a:pt x="103" y="107"/>
                      <a:pt x="115" y="107"/>
                    </a:cubicBezTo>
                    <a:cubicBezTo>
                      <a:pt x="152" y="107"/>
                      <a:pt x="154" y="86"/>
                      <a:pt x="120" y="46"/>
                    </a:cubicBezTo>
                    <a:cubicBezTo>
                      <a:pt x="87" y="13"/>
                      <a:pt x="62" y="1"/>
                      <a:pt x="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0" name="Google Shape;7590;p15"/>
              <p:cNvSpPr/>
              <p:nvPr/>
            </p:nvSpPr>
            <p:spPr>
              <a:xfrm>
                <a:off x="368461" y="5011927"/>
                <a:ext cx="34468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5" extrusionOk="0">
                    <a:moveTo>
                      <a:pt x="112" y="1"/>
                    </a:moveTo>
                    <a:cubicBezTo>
                      <a:pt x="46" y="1"/>
                      <a:pt x="1" y="16"/>
                      <a:pt x="182" y="44"/>
                    </a:cubicBezTo>
                    <a:cubicBezTo>
                      <a:pt x="250" y="14"/>
                      <a:pt x="17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1" name="Google Shape;7591;p15"/>
              <p:cNvSpPr/>
              <p:nvPr/>
            </p:nvSpPr>
            <p:spPr>
              <a:xfrm>
                <a:off x="2581268" y="4983638"/>
                <a:ext cx="49161" cy="2210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61" extrusionOk="0">
                    <a:moveTo>
                      <a:pt x="9" y="0"/>
                    </a:moveTo>
                    <a:lnTo>
                      <a:pt x="9" y="0"/>
                    </a:lnTo>
                    <a:cubicBezTo>
                      <a:pt x="27" y="81"/>
                      <a:pt x="1" y="161"/>
                      <a:pt x="357" y="161"/>
                    </a:cubicBezTo>
                    <a:cubicBezTo>
                      <a:pt x="337" y="134"/>
                      <a:pt x="253" y="13"/>
                      <a:pt x="189" y="13"/>
                    </a:cubicBezTo>
                    <a:cubicBezTo>
                      <a:pt x="167" y="13"/>
                      <a:pt x="148" y="27"/>
                      <a:pt x="134" y="63"/>
                    </a:cubicBezTo>
                    <a:cubicBezTo>
                      <a:pt x="126" y="84"/>
                      <a:pt x="116" y="93"/>
                      <a:pt x="104" y="93"/>
                    </a:cubicBezTo>
                    <a:cubicBezTo>
                      <a:pt x="77" y="93"/>
                      <a:pt x="41" y="44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2" name="Google Shape;7592;p15"/>
              <p:cNvSpPr/>
              <p:nvPr/>
            </p:nvSpPr>
            <p:spPr>
              <a:xfrm>
                <a:off x="2576324" y="4971416"/>
                <a:ext cx="6317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46" h="90" extrusionOk="0">
                    <a:moveTo>
                      <a:pt x="1" y="0"/>
                    </a:moveTo>
                    <a:cubicBezTo>
                      <a:pt x="1" y="0"/>
                      <a:pt x="19" y="45"/>
                      <a:pt x="45" y="89"/>
                    </a:cubicBezTo>
                    <a:cubicBezTo>
                      <a:pt x="45" y="54"/>
                      <a:pt x="37" y="2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3" name="Google Shape;7593;p15"/>
              <p:cNvSpPr/>
              <p:nvPr/>
            </p:nvSpPr>
            <p:spPr>
              <a:xfrm>
                <a:off x="53814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0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7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4" name="Google Shape;7594;p15"/>
              <p:cNvSpPr/>
              <p:nvPr/>
            </p:nvSpPr>
            <p:spPr>
              <a:xfrm>
                <a:off x="64979" y="1701697"/>
                <a:ext cx="24718" cy="36803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68" extrusionOk="0">
                    <a:moveTo>
                      <a:pt x="108" y="0"/>
                    </a:moveTo>
                    <a:lnTo>
                      <a:pt x="108" y="0"/>
                    </a:lnTo>
                    <a:cubicBezTo>
                      <a:pt x="1" y="71"/>
                      <a:pt x="1" y="161"/>
                      <a:pt x="117" y="268"/>
                    </a:cubicBezTo>
                    <a:lnTo>
                      <a:pt x="179" y="107"/>
                    </a:lnTo>
                    <a:cubicBezTo>
                      <a:pt x="152" y="71"/>
                      <a:pt x="134" y="36"/>
                      <a:pt x="1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5" name="Google Shape;7595;p15"/>
              <p:cNvSpPr/>
              <p:nvPr/>
            </p:nvSpPr>
            <p:spPr>
              <a:xfrm>
                <a:off x="79672" y="1236163"/>
                <a:ext cx="137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0" h="9" extrusionOk="0">
                    <a:moveTo>
                      <a:pt x="1" y="0"/>
                    </a:moveTo>
                    <a:cubicBezTo>
                      <a:pt x="1" y="0"/>
                      <a:pt x="10" y="9"/>
                      <a:pt x="10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6" name="Google Shape;7596;p15"/>
              <p:cNvSpPr/>
              <p:nvPr/>
            </p:nvSpPr>
            <p:spPr>
              <a:xfrm>
                <a:off x="80908" y="1237262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7" name="Google Shape;7597;p15"/>
              <p:cNvSpPr/>
              <p:nvPr/>
            </p:nvSpPr>
            <p:spPr>
              <a:xfrm>
                <a:off x="80908" y="1237262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1" y="1"/>
                    </a:moveTo>
                    <a:cubicBezTo>
                      <a:pt x="1" y="1"/>
                      <a:pt x="2" y="2"/>
                      <a:pt x="10" y="10"/>
                    </a:cubicBezTo>
                    <a:cubicBezTo>
                      <a:pt x="12" y="11"/>
                      <a:pt x="13" y="12"/>
                      <a:pt x="15" y="13"/>
                    </a:cubicBezTo>
                    <a:lnTo>
                      <a:pt x="15" y="13"/>
                    </a:lnTo>
                    <a:cubicBezTo>
                      <a:pt x="9" y="9"/>
                      <a:pt x="4" y="4"/>
                      <a:pt x="1" y="1"/>
                    </a:cubicBezTo>
                    <a:close/>
                    <a:moveTo>
                      <a:pt x="15" y="13"/>
                    </a:moveTo>
                    <a:cubicBezTo>
                      <a:pt x="25" y="20"/>
                      <a:pt x="36" y="28"/>
                      <a:pt x="36" y="28"/>
                    </a:cubicBezTo>
                    <a:cubicBezTo>
                      <a:pt x="36" y="28"/>
                      <a:pt x="29" y="21"/>
                      <a:pt x="15" y="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8" name="Google Shape;7598;p15"/>
              <p:cNvSpPr/>
              <p:nvPr/>
            </p:nvSpPr>
            <p:spPr>
              <a:xfrm>
                <a:off x="103704" y="235747"/>
                <a:ext cx="41059" cy="32683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38" extrusionOk="0">
                    <a:moveTo>
                      <a:pt x="243" y="1"/>
                    </a:moveTo>
                    <a:cubicBezTo>
                      <a:pt x="142" y="1"/>
                      <a:pt x="0" y="148"/>
                      <a:pt x="138" y="237"/>
                    </a:cubicBezTo>
                    <a:cubicBezTo>
                      <a:pt x="138" y="238"/>
                      <a:pt x="138" y="238"/>
                      <a:pt x="139" y="238"/>
                    </a:cubicBezTo>
                    <a:cubicBezTo>
                      <a:pt x="153" y="238"/>
                      <a:pt x="298" y="23"/>
                      <a:pt x="272" y="5"/>
                    </a:cubicBezTo>
                    <a:cubicBezTo>
                      <a:pt x="263" y="2"/>
                      <a:pt x="253" y="1"/>
                      <a:pt x="2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9" name="Google Shape;7599;p15"/>
              <p:cNvSpPr/>
              <p:nvPr/>
            </p:nvSpPr>
            <p:spPr>
              <a:xfrm>
                <a:off x="1557532" y="172715"/>
                <a:ext cx="63443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462" h="136" extrusionOk="0">
                    <a:moveTo>
                      <a:pt x="96" y="1"/>
                    </a:moveTo>
                    <a:lnTo>
                      <a:pt x="96" y="1"/>
                    </a:lnTo>
                    <a:cubicBezTo>
                      <a:pt x="1" y="108"/>
                      <a:pt x="171" y="135"/>
                      <a:pt x="291" y="135"/>
                    </a:cubicBezTo>
                    <a:cubicBezTo>
                      <a:pt x="340" y="135"/>
                      <a:pt x="380" y="131"/>
                      <a:pt x="390" y="125"/>
                    </a:cubicBezTo>
                    <a:cubicBezTo>
                      <a:pt x="392" y="126"/>
                      <a:pt x="394" y="126"/>
                      <a:pt x="395" y="126"/>
                    </a:cubicBezTo>
                    <a:cubicBezTo>
                      <a:pt x="410" y="126"/>
                      <a:pt x="371" y="80"/>
                      <a:pt x="461" y="72"/>
                    </a:cubicBezTo>
                    <a:cubicBezTo>
                      <a:pt x="345" y="27"/>
                      <a:pt x="221" y="1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0" name="Google Shape;7600;p15"/>
              <p:cNvSpPr/>
              <p:nvPr/>
            </p:nvSpPr>
            <p:spPr>
              <a:xfrm>
                <a:off x="77201" y="1188374"/>
                <a:ext cx="21010" cy="1840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4" extrusionOk="0">
                    <a:moveTo>
                      <a:pt x="153" y="0"/>
                    </a:moveTo>
                    <a:lnTo>
                      <a:pt x="153" y="0"/>
                    </a:lnTo>
                    <a:cubicBezTo>
                      <a:pt x="72" y="45"/>
                      <a:pt x="1" y="36"/>
                      <a:pt x="63" y="134"/>
                    </a:cubicBezTo>
                    <a:cubicBezTo>
                      <a:pt x="99" y="89"/>
                      <a:pt x="126" y="45"/>
                      <a:pt x="1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1" name="Google Shape;7601;p15"/>
              <p:cNvSpPr/>
              <p:nvPr/>
            </p:nvSpPr>
            <p:spPr>
              <a:xfrm>
                <a:off x="154376" y="368403"/>
                <a:ext cx="45454" cy="1757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28" extrusionOk="0">
                    <a:moveTo>
                      <a:pt x="237" y="1"/>
                    </a:moveTo>
                    <a:cubicBezTo>
                      <a:pt x="139" y="1"/>
                      <a:pt x="1" y="42"/>
                      <a:pt x="1" y="65"/>
                    </a:cubicBezTo>
                    <a:cubicBezTo>
                      <a:pt x="1" y="109"/>
                      <a:pt x="65" y="128"/>
                      <a:pt x="137" y="128"/>
                    </a:cubicBezTo>
                    <a:cubicBezTo>
                      <a:pt x="228" y="128"/>
                      <a:pt x="331" y="97"/>
                      <a:pt x="331" y="48"/>
                    </a:cubicBezTo>
                    <a:cubicBezTo>
                      <a:pt x="331" y="13"/>
                      <a:pt x="290" y="1"/>
                      <a:pt x="2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2" name="Google Shape;7602;p15"/>
              <p:cNvSpPr/>
              <p:nvPr/>
            </p:nvSpPr>
            <p:spPr>
              <a:xfrm>
                <a:off x="1591313" y="128633"/>
                <a:ext cx="25954" cy="1428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4" extrusionOk="0">
                    <a:moveTo>
                      <a:pt x="55" y="0"/>
                    </a:moveTo>
                    <a:cubicBezTo>
                      <a:pt x="3" y="67"/>
                      <a:pt x="0" y="103"/>
                      <a:pt x="47" y="103"/>
                    </a:cubicBezTo>
                    <a:cubicBezTo>
                      <a:pt x="56" y="103"/>
                      <a:pt x="68" y="102"/>
                      <a:pt x="82" y="99"/>
                    </a:cubicBezTo>
                    <a:cubicBezTo>
                      <a:pt x="189" y="45"/>
                      <a:pt x="153" y="18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3" name="Google Shape;7603;p15"/>
              <p:cNvSpPr/>
              <p:nvPr/>
            </p:nvSpPr>
            <p:spPr>
              <a:xfrm>
                <a:off x="148333" y="3185224"/>
                <a:ext cx="13595" cy="14831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8" extrusionOk="0">
                    <a:moveTo>
                      <a:pt x="0" y="0"/>
                    </a:moveTo>
                    <a:cubicBezTo>
                      <a:pt x="0" y="72"/>
                      <a:pt x="27" y="107"/>
                      <a:pt x="98" y="107"/>
                    </a:cubicBezTo>
                    <a:cubicBezTo>
                      <a:pt x="63" y="72"/>
                      <a:pt x="27" y="36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4" name="Google Shape;7604;p15"/>
              <p:cNvSpPr/>
              <p:nvPr/>
            </p:nvSpPr>
            <p:spPr>
              <a:xfrm>
                <a:off x="93130" y="2505188"/>
                <a:ext cx="4957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68" extrusionOk="0">
                    <a:moveTo>
                      <a:pt x="119" y="0"/>
                    </a:moveTo>
                    <a:cubicBezTo>
                      <a:pt x="92" y="0"/>
                      <a:pt x="64" y="13"/>
                      <a:pt x="37" y="37"/>
                    </a:cubicBezTo>
                    <a:cubicBezTo>
                      <a:pt x="0" y="132"/>
                      <a:pt x="116" y="167"/>
                      <a:pt x="207" y="167"/>
                    </a:cubicBezTo>
                    <a:cubicBezTo>
                      <a:pt x="295" y="167"/>
                      <a:pt x="360" y="134"/>
                      <a:pt x="242" y="90"/>
                    </a:cubicBezTo>
                    <a:cubicBezTo>
                      <a:pt x="204" y="30"/>
                      <a:pt x="162" y="0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5" name="Google Shape;7605;p15"/>
              <p:cNvSpPr/>
              <p:nvPr/>
            </p:nvSpPr>
            <p:spPr>
              <a:xfrm>
                <a:off x="85852" y="2630291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9" y="0"/>
                    </a:moveTo>
                    <a:cubicBezTo>
                      <a:pt x="0" y="0"/>
                      <a:pt x="0" y="0"/>
                      <a:pt x="0" y="9"/>
                    </a:cubicBezTo>
                    <a:cubicBezTo>
                      <a:pt x="9" y="0"/>
                      <a:pt x="9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6" name="Google Shape;7606;p15"/>
              <p:cNvSpPr/>
              <p:nvPr/>
            </p:nvSpPr>
            <p:spPr>
              <a:xfrm>
                <a:off x="126225" y="265226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0" y="10"/>
                      <a:pt x="1" y="19"/>
                      <a:pt x="1" y="19"/>
                    </a:cubicBezTo>
                    <a:cubicBezTo>
                      <a:pt x="10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7" name="Google Shape;7607;p15"/>
              <p:cNvSpPr/>
              <p:nvPr/>
            </p:nvSpPr>
            <p:spPr>
              <a:xfrm>
                <a:off x="61958" y="2566572"/>
                <a:ext cx="92555" cy="85828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25" extrusionOk="0">
                    <a:moveTo>
                      <a:pt x="41" y="0"/>
                    </a:moveTo>
                    <a:cubicBezTo>
                      <a:pt x="51" y="209"/>
                      <a:pt x="1" y="260"/>
                      <a:pt x="30" y="260"/>
                    </a:cubicBezTo>
                    <a:cubicBezTo>
                      <a:pt x="50" y="260"/>
                      <a:pt x="105" y="238"/>
                      <a:pt x="237" y="223"/>
                    </a:cubicBezTo>
                    <a:cubicBezTo>
                      <a:pt x="280" y="434"/>
                      <a:pt x="302" y="466"/>
                      <a:pt x="327" y="466"/>
                    </a:cubicBezTo>
                    <a:cubicBezTo>
                      <a:pt x="337" y="466"/>
                      <a:pt x="348" y="460"/>
                      <a:pt x="360" y="460"/>
                    </a:cubicBezTo>
                    <a:cubicBezTo>
                      <a:pt x="386" y="460"/>
                      <a:pt x="420" y="483"/>
                      <a:pt x="478" y="625"/>
                    </a:cubicBezTo>
                    <a:cubicBezTo>
                      <a:pt x="504" y="580"/>
                      <a:pt x="674" y="393"/>
                      <a:pt x="674" y="339"/>
                    </a:cubicBezTo>
                    <a:cubicBezTo>
                      <a:pt x="674" y="330"/>
                      <a:pt x="235" y="89"/>
                      <a:pt x="211" y="89"/>
                    </a:cubicBezTo>
                    <a:cubicBezTo>
                      <a:pt x="210" y="89"/>
                      <a:pt x="210" y="89"/>
                      <a:pt x="210" y="89"/>
                    </a:cubicBezTo>
                    <a:cubicBezTo>
                      <a:pt x="194" y="95"/>
                      <a:pt x="178" y="98"/>
                      <a:pt x="161" y="98"/>
                    </a:cubicBezTo>
                    <a:cubicBezTo>
                      <a:pt x="103" y="98"/>
                      <a:pt x="47" y="63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8" name="Google Shape;7608;p15"/>
              <p:cNvSpPr/>
              <p:nvPr/>
            </p:nvSpPr>
            <p:spPr>
              <a:xfrm>
                <a:off x="105077" y="2680003"/>
                <a:ext cx="23757" cy="1991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45" extrusionOk="0">
                    <a:moveTo>
                      <a:pt x="2" y="1"/>
                    </a:moveTo>
                    <a:cubicBezTo>
                      <a:pt x="1" y="1"/>
                      <a:pt x="30" y="144"/>
                      <a:pt x="105" y="144"/>
                    </a:cubicBezTo>
                    <a:cubicBezTo>
                      <a:pt x="125" y="144"/>
                      <a:pt x="147" y="135"/>
                      <a:pt x="173" y="111"/>
                    </a:cubicBezTo>
                    <a:cubicBezTo>
                      <a:pt x="173" y="111"/>
                      <a:pt x="12" y="13"/>
                      <a:pt x="3" y="4"/>
                    </a:cubicBezTo>
                    <a:cubicBezTo>
                      <a:pt x="3" y="2"/>
                      <a:pt x="2" y="1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9" name="Google Shape;7609;p15"/>
              <p:cNvSpPr/>
              <p:nvPr/>
            </p:nvSpPr>
            <p:spPr>
              <a:xfrm>
                <a:off x="60702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4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0" name="Google Shape;7610;p15"/>
              <p:cNvSpPr/>
              <p:nvPr/>
            </p:nvSpPr>
            <p:spPr>
              <a:xfrm>
                <a:off x="121418" y="3157484"/>
                <a:ext cx="1648" cy="3296"/>
              </a:xfrm>
              <a:custGeom>
                <a:avLst/>
                <a:gdLst/>
                <a:ahLst/>
                <a:cxnLst/>
                <a:rect l="l" t="t" r="r" b="b"/>
                <a:pathLst>
                  <a:path w="12" h="24" extrusionOk="0">
                    <a:moveTo>
                      <a:pt x="10" y="0"/>
                    </a:moveTo>
                    <a:cubicBezTo>
                      <a:pt x="9" y="0"/>
                      <a:pt x="6" y="6"/>
                      <a:pt x="0" y="24"/>
                    </a:cubicBezTo>
                    <a:cubicBezTo>
                      <a:pt x="6" y="24"/>
                      <a:pt x="12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1" name="Google Shape;7611;p15"/>
              <p:cNvSpPr/>
              <p:nvPr/>
            </p:nvSpPr>
            <p:spPr>
              <a:xfrm>
                <a:off x="7049041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cubicBezTo>
                      <a:pt x="72" y="36"/>
                      <a:pt x="45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2" name="Google Shape;7612;p15"/>
              <p:cNvSpPr/>
              <p:nvPr/>
            </p:nvSpPr>
            <p:spPr>
              <a:xfrm>
                <a:off x="64979" y="2651852"/>
                <a:ext cx="28288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86" extrusionOk="0">
                    <a:moveTo>
                      <a:pt x="86" y="0"/>
                    </a:moveTo>
                    <a:cubicBezTo>
                      <a:pt x="58" y="0"/>
                      <a:pt x="29" y="7"/>
                      <a:pt x="1" y="22"/>
                    </a:cubicBezTo>
                    <a:cubicBezTo>
                      <a:pt x="1" y="69"/>
                      <a:pt x="49" y="85"/>
                      <a:pt x="98" y="85"/>
                    </a:cubicBezTo>
                    <a:cubicBezTo>
                      <a:pt x="151" y="85"/>
                      <a:pt x="206" y="67"/>
                      <a:pt x="206" y="48"/>
                    </a:cubicBezTo>
                    <a:cubicBezTo>
                      <a:pt x="168" y="16"/>
                      <a:pt x="128" y="0"/>
                      <a:pt x="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3" name="Google Shape;7613;p15"/>
              <p:cNvSpPr/>
              <p:nvPr/>
            </p:nvSpPr>
            <p:spPr>
              <a:xfrm>
                <a:off x="69923" y="1397795"/>
                <a:ext cx="11123" cy="23071"/>
              </a:xfrm>
              <a:custGeom>
                <a:avLst/>
                <a:gdLst/>
                <a:ahLst/>
                <a:cxnLst/>
                <a:rect l="l" t="t" r="r" b="b"/>
                <a:pathLst>
                  <a:path w="81" h="168" extrusionOk="0">
                    <a:moveTo>
                      <a:pt x="27" y="1"/>
                    </a:moveTo>
                    <a:cubicBezTo>
                      <a:pt x="14" y="1"/>
                      <a:pt x="5" y="27"/>
                      <a:pt x="0" y="81"/>
                    </a:cubicBezTo>
                    <a:cubicBezTo>
                      <a:pt x="23" y="139"/>
                      <a:pt x="41" y="168"/>
                      <a:pt x="54" y="168"/>
                    </a:cubicBezTo>
                    <a:cubicBezTo>
                      <a:pt x="67" y="168"/>
                      <a:pt x="76" y="139"/>
                      <a:pt x="81" y="81"/>
                    </a:cubicBezTo>
                    <a:cubicBezTo>
                      <a:pt x="58" y="27"/>
                      <a:pt x="41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4" name="Google Shape;7614;p15"/>
              <p:cNvSpPr/>
              <p:nvPr/>
            </p:nvSpPr>
            <p:spPr>
              <a:xfrm>
                <a:off x="139133" y="1427183"/>
                <a:ext cx="11810" cy="26778"/>
              </a:xfrm>
              <a:custGeom>
                <a:avLst/>
                <a:gdLst/>
                <a:ahLst/>
                <a:cxnLst/>
                <a:rect l="l" t="t" r="r" b="b"/>
                <a:pathLst>
                  <a:path w="86" h="195" extrusionOk="0">
                    <a:moveTo>
                      <a:pt x="85" y="1"/>
                    </a:moveTo>
                    <a:cubicBezTo>
                      <a:pt x="84" y="5"/>
                      <a:pt x="83" y="9"/>
                      <a:pt x="82" y="12"/>
                    </a:cubicBezTo>
                    <a:lnTo>
                      <a:pt x="82" y="12"/>
                    </a:lnTo>
                    <a:cubicBezTo>
                      <a:pt x="84" y="8"/>
                      <a:pt x="85" y="4"/>
                      <a:pt x="85" y="1"/>
                    </a:cubicBezTo>
                    <a:close/>
                    <a:moveTo>
                      <a:pt x="82" y="12"/>
                    </a:moveTo>
                    <a:lnTo>
                      <a:pt x="82" y="12"/>
                    </a:lnTo>
                    <a:cubicBezTo>
                      <a:pt x="72" y="32"/>
                      <a:pt x="41" y="63"/>
                      <a:pt x="5" y="99"/>
                    </a:cubicBezTo>
                    <a:cubicBezTo>
                      <a:pt x="1" y="153"/>
                      <a:pt x="0" y="194"/>
                      <a:pt x="10" y="194"/>
                    </a:cubicBezTo>
                    <a:cubicBezTo>
                      <a:pt x="20" y="194"/>
                      <a:pt x="41" y="145"/>
                      <a:pt x="82" y="1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5" name="Google Shape;7615;p15"/>
              <p:cNvSpPr/>
              <p:nvPr/>
            </p:nvSpPr>
            <p:spPr>
              <a:xfrm>
                <a:off x="94366" y="140878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1" y="1"/>
                    </a:moveTo>
                    <a:cubicBezTo>
                      <a:pt x="1" y="5"/>
                      <a:pt x="1" y="8"/>
                      <a:pt x="2" y="8"/>
                    </a:cubicBezTo>
                    <a:cubicBezTo>
                      <a:pt x="3" y="8"/>
                      <a:pt x="5" y="5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6" name="Google Shape;7616;p15"/>
              <p:cNvSpPr/>
              <p:nvPr/>
            </p:nvSpPr>
            <p:spPr>
              <a:xfrm>
                <a:off x="84616" y="1383101"/>
                <a:ext cx="72369" cy="834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608" extrusionOk="0">
                    <a:moveTo>
                      <a:pt x="170" y="1"/>
                    </a:moveTo>
                    <a:cubicBezTo>
                      <a:pt x="179" y="134"/>
                      <a:pt x="0" y="63"/>
                      <a:pt x="232" y="241"/>
                    </a:cubicBezTo>
                    <a:cubicBezTo>
                      <a:pt x="232" y="259"/>
                      <a:pt x="36" y="607"/>
                      <a:pt x="161" y="607"/>
                    </a:cubicBezTo>
                    <a:cubicBezTo>
                      <a:pt x="382" y="607"/>
                      <a:pt x="498" y="36"/>
                      <a:pt x="526" y="36"/>
                    </a:cubicBezTo>
                    <a:cubicBezTo>
                      <a:pt x="526" y="36"/>
                      <a:pt x="527" y="36"/>
                      <a:pt x="527" y="36"/>
                    </a:cubicBezTo>
                    <a:lnTo>
                      <a:pt x="527" y="36"/>
                    </a:lnTo>
                    <a:cubicBezTo>
                      <a:pt x="523" y="35"/>
                      <a:pt x="517" y="34"/>
                      <a:pt x="511" y="34"/>
                    </a:cubicBezTo>
                    <a:cubicBezTo>
                      <a:pt x="463" y="34"/>
                      <a:pt x="355" y="66"/>
                      <a:pt x="274" y="66"/>
                    </a:cubicBezTo>
                    <a:cubicBezTo>
                      <a:pt x="217" y="66"/>
                      <a:pt x="173" y="51"/>
                      <a:pt x="1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7" name="Google Shape;7617;p15"/>
              <p:cNvSpPr/>
              <p:nvPr/>
            </p:nvSpPr>
            <p:spPr>
              <a:xfrm>
                <a:off x="51521" y="1522349"/>
                <a:ext cx="40098" cy="38588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81" extrusionOk="0">
                    <a:moveTo>
                      <a:pt x="139" y="1"/>
                    </a:moveTo>
                    <a:cubicBezTo>
                      <a:pt x="69" y="1"/>
                      <a:pt x="1" y="44"/>
                      <a:pt x="9" y="137"/>
                    </a:cubicBezTo>
                    <a:cubicBezTo>
                      <a:pt x="43" y="95"/>
                      <a:pt x="65" y="79"/>
                      <a:pt x="79" y="79"/>
                    </a:cubicBezTo>
                    <a:cubicBezTo>
                      <a:pt x="124" y="79"/>
                      <a:pt x="85" y="253"/>
                      <a:pt x="99" y="280"/>
                    </a:cubicBezTo>
                    <a:cubicBezTo>
                      <a:pt x="152" y="235"/>
                      <a:pt x="206" y="191"/>
                      <a:pt x="268" y="146"/>
                    </a:cubicBezTo>
                    <a:cubicBezTo>
                      <a:pt x="292" y="53"/>
                      <a:pt x="215" y="1"/>
                      <a:pt x="1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8" name="Google Shape;7618;p15"/>
              <p:cNvSpPr/>
              <p:nvPr/>
            </p:nvSpPr>
            <p:spPr>
              <a:xfrm>
                <a:off x="43557" y="1430616"/>
                <a:ext cx="6866" cy="163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19" extrusionOk="0">
                    <a:moveTo>
                      <a:pt x="15" y="0"/>
                    </a:moveTo>
                    <a:cubicBezTo>
                      <a:pt x="5" y="0"/>
                      <a:pt x="1" y="29"/>
                      <a:pt x="14" y="118"/>
                    </a:cubicBezTo>
                    <a:cubicBezTo>
                      <a:pt x="32" y="92"/>
                      <a:pt x="41" y="65"/>
                      <a:pt x="50" y="56"/>
                    </a:cubicBezTo>
                    <a:cubicBezTo>
                      <a:pt x="41" y="29"/>
                      <a:pt x="25" y="0"/>
                      <a:pt x="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9" name="Google Shape;7619;p15"/>
              <p:cNvSpPr/>
              <p:nvPr/>
            </p:nvSpPr>
            <p:spPr>
              <a:xfrm>
                <a:off x="50286" y="1436109"/>
                <a:ext cx="3021" cy="5905"/>
              </a:xfrm>
              <a:custGeom>
                <a:avLst/>
                <a:gdLst/>
                <a:ahLst/>
                <a:cxnLst/>
                <a:rect l="l" t="t" r="r" b="b"/>
                <a:pathLst>
                  <a:path w="22" h="43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13" y="1"/>
                      <a:pt x="7" y="6"/>
                      <a:pt x="1" y="16"/>
                    </a:cubicBezTo>
                    <a:cubicBezTo>
                      <a:pt x="10" y="25"/>
                      <a:pt x="10" y="34"/>
                      <a:pt x="10" y="43"/>
                    </a:cubicBezTo>
                    <a:cubicBezTo>
                      <a:pt x="21" y="15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0" name="Google Shape;7620;p15"/>
              <p:cNvSpPr/>
              <p:nvPr/>
            </p:nvSpPr>
            <p:spPr>
              <a:xfrm>
                <a:off x="78437" y="1431715"/>
                <a:ext cx="14831" cy="25680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87" extrusionOk="0">
                    <a:moveTo>
                      <a:pt x="44" y="0"/>
                    </a:moveTo>
                    <a:cubicBezTo>
                      <a:pt x="31" y="0"/>
                      <a:pt x="17" y="4"/>
                      <a:pt x="1" y="12"/>
                    </a:cubicBezTo>
                    <a:cubicBezTo>
                      <a:pt x="8" y="19"/>
                      <a:pt x="66" y="187"/>
                      <a:pt x="94" y="187"/>
                    </a:cubicBezTo>
                    <a:cubicBezTo>
                      <a:pt x="102" y="187"/>
                      <a:pt x="108" y="171"/>
                      <a:pt x="108" y="128"/>
                    </a:cubicBezTo>
                    <a:cubicBezTo>
                      <a:pt x="108" y="46"/>
                      <a:pt x="87" y="0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1" name="Google Shape;7621;p15"/>
              <p:cNvSpPr/>
              <p:nvPr/>
            </p:nvSpPr>
            <p:spPr>
              <a:xfrm>
                <a:off x="75415" y="1661323"/>
                <a:ext cx="25267" cy="28289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06" extrusionOk="0">
                    <a:moveTo>
                      <a:pt x="90" y="1"/>
                    </a:moveTo>
                    <a:cubicBezTo>
                      <a:pt x="44" y="1"/>
                      <a:pt x="0" y="47"/>
                      <a:pt x="14" y="205"/>
                    </a:cubicBezTo>
                    <a:cubicBezTo>
                      <a:pt x="22" y="206"/>
                      <a:pt x="30" y="206"/>
                      <a:pt x="37" y="206"/>
                    </a:cubicBezTo>
                    <a:cubicBezTo>
                      <a:pt x="121" y="206"/>
                      <a:pt x="167" y="161"/>
                      <a:pt x="183" y="71"/>
                    </a:cubicBezTo>
                    <a:cubicBezTo>
                      <a:pt x="183" y="45"/>
                      <a:pt x="136" y="1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2" name="Google Shape;7622;p15"/>
              <p:cNvSpPr/>
              <p:nvPr/>
            </p:nvSpPr>
            <p:spPr>
              <a:xfrm>
                <a:off x="73218" y="1585107"/>
                <a:ext cx="20049" cy="30898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25" extrusionOk="0">
                    <a:moveTo>
                      <a:pt x="120" y="1"/>
                    </a:moveTo>
                    <a:cubicBezTo>
                      <a:pt x="77" y="1"/>
                      <a:pt x="1" y="224"/>
                      <a:pt x="65" y="224"/>
                    </a:cubicBezTo>
                    <a:cubicBezTo>
                      <a:pt x="73" y="224"/>
                      <a:pt x="81" y="222"/>
                      <a:pt x="92" y="216"/>
                    </a:cubicBezTo>
                    <a:cubicBezTo>
                      <a:pt x="110" y="171"/>
                      <a:pt x="128" y="135"/>
                      <a:pt x="146" y="100"/>
                    </a:cubicBezTo>
                    <a:cubicBezTo>
                      <a:pt x="146" y="28"/>
                      <a:pt x="135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3" name="Google Shape;7623;p15"/>
              <p:cNvSpPr/>
              <p:nvPr/>
            </p:nvSpPr>
            <p:spPr>
              <a:xfrm>
                <a:off x="97387" y="1570413"/>
                <a:ext cx="59873" cy="50536"/>
              </a:xfrm>
              <a:custGeom>
                <a:avLst/>
                <a:gdLst/>
                <a:ahLst/>
                <a:cxnLst/>
                <a:rect l="l" t="t" r="r" b="b"/>
                <a:pathLst>
                  <a:path w="436" h="368" extrusionOk="0">
                    <a:moveTo>
                      <a:pt x="426" y="77"/>
                    </a:moveTo>
                    <a:lnTo>
                      <a:pt x="426" y="77"/>
                    </a:lnTo>
                    <a:cubicBezTo>
                      <a:pt x="425" y="79"/>
                      <a:pt x="425" y="80"/>
                      <a:pt x="425" y="82"/>
                    </a:cubicBezTo>
                    <a:cubicBezTo>
                      <a:pt x="425" y="80"/>
                      <a:pt x="426" y="78"/>
                      <a:pt x="426" y="77"/>
                    </a:cubicBezTo>
                    <a:close/>
                    <a:moveTo>
                      <a:pt x="392" y="1"/>
                    </a:moveTo>
                    <a:cubicBezTo>
                      <a:pt x="285" y="1"/>
                      <a:pt x="0" y="304"/>
                      <a:pt x="175" y="367"/>
                    </a:cubicBezTo>
                    <a:cubicBezTo>
                      <a:pt x="175" y="367"/>
                      <a:pt x="175" y="367"/>
                      <a:pt x="175" y="367"/>
                    </a:cubicBezTo>
                    <a:cubicBezTo>
                      <a:pt x="189" y="367"/>
                      <a:pt x="403" y="74"/>
                      <a:pt x="424" y="74"/>
                    </a:cubicBezTo>
                    <a:cubicBezTo>
                      <a:pt x="425" y="74"/>
                      <a:pt x="426" y="75"/>
                      <a:pt x="426" y="77"/>
                    </a:cubicBezTo>
                    <a:lnTo>
                      <a:pt x="426" y="77"/>
                    </a:lnTo>
                    <a:cubicBezTo>
                      <a:pt x="436" y="23"/>
                      <a:pt x="420" y="1"/>
                      <a:pt x="3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4" name="Google Shape;7624;p15"/>
              <p:cNvSpPr/>
              <p:nvPr/>
            </p:nvSpPr>
            <p:spPr>
              <a:xfrm>
                <a:off x="4513115" y="4972927"/>
                <a:ext cx="55890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170" extrusionOk="0">
                    <a:moveTo>
                      <a:pt x="271" y="1"/>
                    </a:moveTo>
                    <a:cubicBezTo>
                      <a:pt x="156" y="1"/>
                      <a:pt x="6" y="17"/>
                      <a:pt x="1" y="34"/>
                    </a:cubicBezTo>
                    <a:cubicBezTo>
                      <a:pt x="37" y="100"/>
                      <a:pt x="167" y="170"/>
                      <a:pt x="269" y="170"/>
                    </a:cubicBezTo>
                    <a:cubicBezTo>
                      <a:pt x="345" y="170"/>
                      <a:pt x="406" y="131"/>
                      <a:pt x="402" y="25"/>
                    </a:cubicBezTo>
                    <a:cubicBezTo>
                      <a:pt x="402" y="8"/>
                      <a:pt x="343" y="1"/>
                      <a:pt x="2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5" name="Google Shape;7625;p15"/>
              <p:cNvSpPr/>
              <p:nvPr/>
            </p:nvSpPr>
            <p:spPr>
              <a:xfrm>
                <a:off x="47092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0" y="52"/>
                    </a:cubicBezTo>
                    <a:cubicBezTo>
                      <a:pt x="63" y="61"/>
                      <a:pt x="125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6" name="Google Shape;7626;p15"/>
              <p:cNvSpPr/>
              <p:nvPr/>
            </p:nvSpPr>
            <p:spPr>
              <a:xfrm>
                <a:off x="3056540" y="143464"/>
                <a:ext cx="22246" cy="12222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9" extrusionOk="0">
                    <a:moveTo>
                      <a:pt x="50" y="1"/>
                    </a:moveTo>
                    <a:cubicBezTo>
                      <a:pt x="17" y="1"/>
                      <a:pt x="0" y="25"/>
                      <a:pt x="28" y="89"/>
                    </a:cubicBezTo>
                    <a:cubicBezTo>
                      <a:pt x="72" y="80"/>
                      <a:pt x="117" y="62"/>
                      <a:pt x="161" y="53"/>
                    </a:cubicBezTo>
                    <a:cubicBezTo>
                      <a:pt x="127" y="23"/>
                      <a:pt x="81" y="1"/>
                      <a:pt x="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7" name="Google Shape;7627;p15"/>
              <p:cNvSpPr/>
              <p:nvPr/>
            </p:nvSpPr>
            <p:spPr>
              <a:xfrm>
                <a:off x="4641923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8" name="Google Shape;7628;p15"/>
              <p:cNvSpPr/>
              <p:nvPr/>
            </p:nvSpPr>
            <p:spPr>
              <a:xfrm>
                <a:off x="4672408" y="4993388"/>
                <a:ext cx="22246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2" h="83" extrusionOk="0">
                    <a:moveTo>
                      <a:pt x="90" y="1"/>
                    </a:moveTo>
                    <a:cubicBezTo>
                      <a:pt x="45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9" name="Google Shape;7629;p15"/>
              <p:cNvSpPr/>
              <p:nvPr/>
            </p:nvSpPr>
            <p:spPr>
              <a:xfrm>
                <a:off x="14443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0" y="0"/>
                      <a:pt x="3" y="9"/>
                      <a:pt x="36" y="31"/>
                    </a:cubicBezTo>
                    <a:cubicBezTo>
                      <a:pt x="47" y="16"/>
                      <a:pt x="18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0" name="Google Shape;7630;p15"/>
              <p:cNvSpPr/>
              <p:nvPr/>
            </p:nvSpPr>
            <p:spPr>
              <a:xfrm>
                <a:off x="1584035" y="5008082"/>
                <a:ext cx="8789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" extrusionOk="0">
                    <a:moveTo>
                      <a:pt x="63" y="1"/>
                    </a:moveTo>
                    <a:cubicBezTo>
                      <a:pt x="63" y="1"/>
                      <a:pt x="1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1" name="Google Shape;7631;p15"/>
              <p:cNvSpPr/>
              <p:nvPr/>
            </p:nvSpPr>
            <p:spPr>
              <a:xfrm>
                <a:off x="7078428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2" name="Google Shape;7632;p15"/>
              <p:cNvSpPr/>
              <p:nvPr/>
            </p:nvSpPr>
            <p:spPr>
              <a:xfrm>
                <a:off x="5555663" y="497622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0" y="1"/>
                    </a:moveTo>
                    <a:cubicBezTo>
                      <a:pt x="10" y="10"/>
                      <a:pt x="10" y="19"/>
                      <a:pt x="1" y="19"/>
                    </a:cubicBezTo>
                    <a:cubicBezTo>
                      <a:pt x="19" y="19"/>
                      <a:pt x="19" y="10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3" name="Google Shape;7633;p15"/>
              <p:cNvSpPr/>
              <p:nvPr/>
            </p:nvSpPr>
            <p:spPr>
              <a:xfrm>
                <a:off x="4823188" y="4976223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1"/>
                    </a:moveTo>
                    <a:cubicBezTo>
                      <a:pt x="0" y="10"/>
                      <a:pt x="9" y="10"/>
                      <a:pt x="18" y="10"/>
                    </a:cubicBezTo>
                    <a:cubicBezTo>
                      <a:pt x="9" y="1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4" name="Google Shape;7634;p15"/>
              <p:cNvSpPr/>
              <p:nvPr/>
            </p:nvSpPr>
            <p:spPr>
              <a:xfrm>
                <a:off x="18904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cubicBezTo>
                      <a:pt x="0" y="28"/>
                      <a:pt x="18" y="54"/>
                      <a:pt x="71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5" name="Google Shape;7635;p15"/>
              <p:cNvSpPr/>
              <p:nvPr/>
            </p:nvSpPr>
            <p:spPr>
              <a:xfrm>
                <a:off x="4739833" y="126161"/>
                <a:ext cx="7415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4" h="55" extrusionOk="0">
                    <a:moveTo>
                      <a:pt x="0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6" name="Google Shape;7636;p15"/>
              <p:cNvSpPr/>
              <p:nvPr/>
            </p:nvSpPr>
            <p:spPr>
              <a:xfrm>
                <a:off x="1634158" y="199493"/>
                <a:ext cx="8789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64" h="13" extrusionOk="0">
                    <a:moveTo>
                      <a:pt x="25" y="1"/>
                    </a:moveTo>
                    <a:cubicBezTo>
                      <a:pt x="4" y="1"/>
                      <a:pt x="1" y="12"/>
                      <a:pt x="38" y="12"/>
                    </a:cubicBezTo>
                    <a:cubicBezTo>
                      <a:pt x="45" y="12"/>
                      <a:pt x="54" y="12"/>
                      <a:pt x="64" y="11"/>
                    </a:cubicBezTo>
                    <a:cubicBezTo>
                      <a:pt x="49" y="3"/>
                      <a:pt x="35" y="1"/>
                      <a:pt x="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7" name="Google Shape;7637;p15"/>
              <p:cNvSpPr/>
              <p:nvPr/>
            </p:nvSpPr>
            <p:spPr>
              <a:xfrm>
                <a:off x="167971" y="4641423"/>
                <a:ext cx="2472" cy="2142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56" extrusionOk="0">
                    <a:moveTo>
                      <a:pt x="6" y="1"/>
                    </a:moveTo>
                    <a:lnTo>
                      <a:pt x="6" y="1"/>
                    </a:lnTo>
                    <a:cubicBezTo>
                      <a:pt x="0" y="1"/>
                      <a:pt x="2" y="67"/>
                      <a:pt x="18" y="155"/>
                    </a:cubicBezTo>
                    <a:cubicBezTo>
                      <a:pt x="18" y="119"/>
                      <a:pt x="18" y="66"/>
                      <a:pt x="9" y="3"/>
                    </a:cubicBezTo>
                    <a:cubicBezTo>
                      <a:pt x="8" y="2"/>
                      <a:pt x="7" y="1"/>
                      <a:pt x="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8" name="Google Shape;7638;p15"/>
              <p:cNvSpPr/>
              <p:nvPr/>
            </p:nvSpPr>
            <p:spPr>
              <a:xfrm>
                <a:off x="197357" y="3460836"/>
                <a:ext cx="19637" cy="23483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71" extrusionOk="0">
                    <a:moveTo>
                      <a:pt x="0" y="1"/>
                    </a:moveTo>
                    <a:cubicBezTo>
                      <a:pt x="80" y="1"/>
                      <a:pt x="89" y="134"/>
                      <a:pt x="143" y="170"/>
                    </a:cubicBezTo>
                    <a:cubicBezTo>
                      <a:pt x="143" y="72"/>
                      <a:pt x="107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9" name="Google Shape;7639;p15"/>
              <p:cNvSpPr/>
              <p:nvPr/>
            </p:nvSpPr>
            <p:spPr>
              <a:xfrm>
                <a:off x="118947" y="1505733"/>
                <a:ext cx="741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54" h="45" extrusionOk="0">
                    <a:moveTo>
                      <a:pt x="39" y="1"/>
                    </a:moveTo>
                    <a:cubicBezTo>
                      <a:pt x="30" y="1"/>
                      <a:pt x="17" y="14"/>
                      <a:pt x="0" y="44"/>
                    </a:cubicBezTo>
                    <a:lnTo>
                      <a:pt x="54" y="44"/>
                    </a:lnTo>
                    <a:cubicBezTo>
                      <a:pt x="54" y="16"/>
                      <a:pt x="49" y="1"/>
                      <a:pt x="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0" name="Google Shape;7640;p15"/>
              <p:cNvSpPr/>
              <p:nvPr/>
            </p:nvSpPr>
            <p:spPr>
              <a:xfrm>
                <a:off x="174013" y="3927605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0"/>
                    </a:moveTo>
                    <a:cubicBezTo>
                      <a:pt x="1" y="0"/>
                      <a:pt x="1" y="9"/>
                      <a:pt x="10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1" name="Google Shape;7641;p15"/>
              <p:cNvSpPr/>
              <p:nvPr/>
            </p:nvSpPr>
            <p:spPr>
              <a:xfrm>
                <a:off x="1678376" y="172303"/>
                <a:ext cx="33232" cy="576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42" extrusionOk="0">
                    <a:moveTo>
                      <a:pt x="43" y="0"/>
                    </a:moveTo>
                    <a:cubicBezTo>
                      <a:pt x="27" y="0"/>
                      <a:pt x="13" y="1"/>
                      <a:pt x="1" y="4"/>
                    </a:cubicBezTo>
                    <a:cubicBezTo>
                      <a:pt x="101" y="19"/>
                      <a:pt x="201" y="41"/>
                      <a:pt x="232" y="41"/>
                    </a:cubicBezTo>
                    <a:cubicBezTo>
                      <a:pt x="237" y="41"/>
                      <a:pt x="240" y="41"/>
                      <a:pt x="242" y="39"/>
                    </a:cubicBezTo>
                    <a:cubicBezTo>
                      <a:pt x="160" y="12"/>
                      <a:pt x="94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2" name="Google Shape;7642;p15"/>
              <p:cNvSpPr/>
              <p:nvPr/>
            </p:nvSpPr>
            <p:spPr>
              <a:xfrm>
                <a:off x="94366" y="1511775"/>
                <a:ext cx="24718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180" h="143" extrusionOk="0">
                    <a:moveTo>
                      <a:pt x="179" y="0"/>
                    </a:moveTo>
                    <a:lnTo>
                      <a:pt x="179" y="0"/>
                    </a:lnTo>
                    <a:cubicBezTo>
                      <a:pt x="81" y="9"/>
                      <a:pt x="1" y="45"/>
                      <a:pt x="117" y="143"/>
                    </a:cubicBezTo>
                    <a:cubicBezTo>
                      <a:pt x="144" y="81"/>
                      <a:pt x="161" y="36"/>
                      <a:pt x="1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3" name="Google Shape;7643;p15"/>
              <p:cNvSpPr/>
              <p:nvPr/>
            </p:nvSpPr>
            <p:spPr>
              <a:xfrm>
                <a:off x="4029329" y="153077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0" y="1"/>
                    </a:moveTo>
                    <a:cubicBezTo>
                      <a:pt x="0" y="1"/>
                      <a:pt x="0" y="1"/>
                      <a:pt x="9" y="1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15"/>
              <p:cNvSpPr/>
              <p:nvPr/>
            </p:nvSpPr>
            <p:spPr>
              <a:xfrm>
                <a:off x="46932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0" y="0"/>
                    </a:moveTo>
                    <a:cubicBezTo>
                      <a:pt x="18" y="0"/>
                      <a:pt x="63" y="27"/>
                      <a:pt x="116" y="63"/>
                    </a:cubicBezTo>
                    <a:cubicBezTo>
                      <a:pt x="90" y="18"/>
                      <a:pt x="54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15"/>
              <p:cNvSpPr/>
              <p:nvPr/>
            </p:nvSpPr>
            <p:spPr>
              <a:xfrm>
                <a:off x="118947" y="1570551"/>
                <a:ext cx="1373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0" h="8" extrusionOk="0">
                    <a:moveTo>
                      <a:pt x="0" y="0"/>
                    </a:moveTo>
                    <a:cubicBezTo>
                      <a:pt x="5" y="5"/>
                      <a:pt x="7" y="7"/>
                      <a:pt x="8" y="7"/>
                    </a:cubicBezTo>
                    <a:cubicBezTo>
                      <a:pt x="9" y="7"/>
                      <a:pt x="9" y="5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15"/>
              <p:cNvSpPr/>
              <p:nvPr/>
            </p:nvSpPr>
            <p:spPr>
              <a:xfrm>
                <a:off x="124989" y="4444636"/>
                <a:ext cx="1002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73" h="61" extrusionOk="0">
                    <a:moveTo>
                      <a:pt x="72" y="0"/>
                    </a:moveTo>
                    <a:cubicBezTo>
                      <a:pt x="43" y="30"/>
                      <a:pt x="19" y="47"/>
                      <a:pt x="7" y="47"/>
                    </a:cubicBezTo>
                    <a:cubicBezTo>
                      <a:pt x="4" y="47"/>
                      <a:pt x="2" y="46"/>
                      <a:pt x="1" y="45"/>
                    </a:cubicBezTo>
                    <a:lnTo>
                      <a:pt x="1" y="45"/>
                    </a:lnTo>
                    <a:cubicBezTo>
                      <a:pt x="12" y="56"/>
                      <a:pt x="21" y="61"/>
                      <a:pt x="30" y="61"/>
                    </a:cubicBezTo>
                    <a:cubicBezTo>
                      <a:pt x="48" y="61"/>
                      <a:pt x="60" y="37"/>
                      <a:pt x="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15"/>
              <p:cNvSpPr/>
              <p:nvPr/>
            </p:nvSpPr>
            <p:spPr>
              <a:xfrm>
                <a:off x="227980" y="3996268"/>
                <a:ext cx="13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15"/>
              <p:cNvSpPr/>
              <p:nvPr/>
            </p:nvSpPr>
            <p:spPr>
              <a:xfrm>
                <a:off x="209579" y="4014532"/>
                <a:ext cx="8651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44" extrusionOk="0">
                    <a:moveTo>
                      <a:pt x="0" y="1"/>
                    </a:moveTo>
                    <a:cubicBezTo>
                      <a:pt x="1" y="1"/>
                      <a:pt x="1" y="1"/>
                      <a:pt x="2" y="1"/>
                    </a:cubicBezTo>
                    <a:lnTo>
                      <a:pt x="2" y="1"/>
                    </a:lnTo>
                    <a:cubicBezTo>
                      <a:pt x="1" y="1"/>
                      <a:pt x="1" y="1"/>
                      <a:pt x="0" y="1"/>
                    </a:cubicBezTo>
                    <a:close/>
                    <a:moveTo>
                      <a:pt x="2" y="1"/>
                    </a:moveTo>
                    <a:cubicBezTo>
                      <a:pt x="11" y="7"/>
                      <a:pt x="36" y="84"/>
                      <a:pt x="45" y="144"/>
                    </a:cubicBezTo>
                    <a:cubicBezTo>
                      <a:pt x="63" y="73"/>
                      <a:pt x="54" y="19"/>
                      <a:pt x="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15"/>
              <p:cNvSpPr/>
              <p:nvPr/>
            </p:nvSpPr>
            <p:spPr>
              <a:xfrm>
                <a:off x="174013" y="2602002"/>
                <a:ext cx="3845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28" h="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5"/>
                      <a:pt x="3" y="8"/>
                      <a:pt x="7" y="8"/>
                    </a:cubicBezTo>
                    <a:cubicBezTo>
                      <a:pt x="8" y="8"/>
                      <a:pt x="10" y="8"/>
                      <a:pt x="11" y="7"/>
                    </a:cubicBezTo>
                    <a:lnTo>
                      <a:pt x="11" y="7"/>
                    </a:lnTo>
                    <a:cubicBezTo>
                      <a:pt x="12" y="8"/>
                      <a:pt x="13" y="8"/>
                      <a:pt x="14" y="8"/>
                    </a:cubicBezTo>
                    <a:cubicBezTo>
                      <a:pt x="18" y="8"/>
                      <a:pt x="23" y="5"/>
                      <a:pt x="27" y="1"/>
                    </a:cubicBezTo>
                    <a:lnTo>
                      <a:pt x="27" y="1"/>
                    </a:lnTo>
                    <a:cubicBezTo>
                      <a:pt x="21" y="4"/>
                      <a:pt x="15" y="6"/>
                      <a:pt x="11" y="7"/>
                    </a:cubicBezTo>
                    <a:lnTo>
                      <a:pt x="11" y="7"/>
                    </a:lnTo>
                    <a:cubicBezTo>
                      <a:pt x="7" y="6"/>
                      <a:pt x="4" y="4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15"/>
              <p:cNvSpPr/>
              <p:nvPr/>
            </p:nvSpPr>
            <p:spPr>
              <a:xfrm>
                <a:off x="140918" y="17445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0"/>
                      <a:pt x="1" y="9"/>
                      <a:pt x="1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15"/>
              <p:cNvSpPr/>
              <p:nvPr/>
            </p:nvSpPr>
            <p:spPr>
              <a:xfrm>
                <a:off x="103017" y="1010949"/>
                <a:ext cx="2609" cy="1099"/>
              </a:xfrm>
              <a:custGeom>
                <a:avLst/>
                <a:gdLst/>
                <a:ahLst/>
                <a:cxnLst/>
                <a:rect l="l" t="t" r="r" b="b"/>
                <a:pathLst>
                  <a:path w="19" h="8" extrusionOk="0">
                    <a:moveTo>
                      <a:pt x="12" y="1"/>
                    </a:moveTo>
                    <a:cubicBezTo>
                      <a:pt x="9" y="1"/>
                      <a:pt x="5" y="3"/>
                      <a:pt x="0" y="7"/>
                    </a:cubicBezTo>
                    <a:lnTo>
                      <a:pt x="18" y="7"/>
                    </a:lnTo>
                    <a:cubicBezTo>
                      <a:pt x="18" y="3"/>
                      <a:pt x="16" y="1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15"/>
              <p:cNvSpPr/>
              <p:nvPr/>
            </p:nvSpPr>
            <p:spPr>
              <a:xfrm>
                <a:off x="103017" y="1717489"/>
                <a:ext cx="3708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7" h="19" extrusionOk="0">
                    <a:moveTo>
                      <a:pt x="0" y="1"/>
                    </a:moveTo>
                    <a:cubicBezTo>
                      <a:pt x="0" y="19"/>
                      <a:pt x="9" y="19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15"/>
              <p:cNvSpPr/>
              <p:nvPr/>
            </p:nvSpPr>
            <p:spPr>
              <a:xfrm>
                <a:off x="1905094" y="4965237"/>
                <a:ext cx="18401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34" h="19" extrusionOk="0">
                    <a:moveTo>
                      <a:pt x="0" y="1"/>
                    </a:moveTo>
                    <a:cubicBezTo>
                      <a:pt x="18" y="9"/>
                      <a:pt x="27" y="9"/>
                      <a:pt x="45" y="18"/>
                    </a:cubicBezTo>
                    <a:cubicBezTo>
                      <a:pt x="134" y="1"/>
                      <a:pt x="98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15"/>
              <p:cNvSpPr/>
              <p:nvPr/>
            </p:nvSpPr>
            <p:spPr>
              <a:xfrm>
                <a:off x="1469372" y="4929532"/>
                <a:ext cx="10711" cy="1648"/>
              </a:xfrm>
              <a:custGeom>
                <a:avLst/>
                <a:gdLst/>
                <a:ahLst/>
                <a:cxnLst/>
                <a:rect l="l" t="t" r="r" b="b"/>
                <a:pathLst>
                  <a:path w="78" h="12" extrusionOk="0">
                    <a:moveTo>
                      <a:pt x="43" y="0"/>
                    </a:moveTo>
                    <a:cubicBezTo>
                      <a:pt x="0" y="0"/>
                      <a:pt x="32" y="12"/>
                      <a:pt x="56" y="12"/>
                    </a:cubicBezTo>
                    <a:cubicBezTo>
                      <a:pt x="67" y="12"/>
                      <a:pt x="77" y="9"/>
                      <a:pt x="77" y="2"/>
                    </a:cubicBezTo>
                    <a:cubicBezTo>
                      <a:pt x="63" y="1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15"/>
              <p:cNvSpPr/>
              <p:nvPr/>
            </p:nvSpPr>
            <p:spPr>
              <a:xfrm>
                <a:off x="172777" y="4439692"/>
                <a:ext cx="2609" cy="6317"/>
              </a:xfrm>
              <a:custGeom>
                <a:avLst/>
                <a:gdLst/>
                <a:ahLst/>
                <a:cxnLst/>
                <a:rect l="l" t="t" r="r" b="b"/>
                <a:pathLst>
                  <a:path w="19" h="46" extrusionOk="0">
                    <a:moveTo>
                      <a:pt x="1" y="0"/>
                    </a:moveTo>
                    <a:cubicBezTo>
                      <a:pt x="1" y="18"/>
                      <a:pt x="1" y="36"/>
                      <a:pt x="10" y="45"/>
                    </a:cubicBezTo>
                    <a:cubicBezTo>
                      <a:pt x="19" y="18"/>
                      <a:pt x="1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15"/>
              <p:cNvSpPr/>
              <p:nvPr/>
            </p:nvSpPr>
            <p:spPr>
              <a:xfrm>
                <a:off x="154376" y="4462900"/>
                <a:ext cx="3845" cy="2197"/>
              </a:xfrm>
              <a:custGeom>
                <a:avLst/>
                <a:gdLst/>
                <a:ahLst/>
                <a:cxnLst/>
                <a:rect l="l" t="t" r="r" b="b"/>
                <a:pathLst>
                  <a:path w="28" h="16" extrusionOk="0">
                    <a:moveTo>
                      <a:pt x="1" y="1"/>
                    </a:moveTo>
                    <a:cubicBezTo>
                      <a:pt x="6" y="11"/>
                      <a:pt x="11" y="16"/>
                      <a:pt x="17" y="16"/>
                    </a:cubicBezTo>
                    <a:cubicBezTo>
                      <a:pt x="20" y="16"/>
                      <a:pt x="24" y="14"/>
                      <a:pt x="28" y="10"/>
                    </a:cubicBezTo>
                    <a:cubicBezTo>
                      <a:pt x="19" y="10"/>
                      <a:pt x="10" y="1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15"/>
              <p:cNvSpPr/>
              <p:nvPr/>
            </p:nvSpPr>
            <p:spPr>
              <a:xfrm>
                <a:off x="1476238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6" y="1"/>
                    </a:moveTo>
                    <a:cubicBezTo>
                      <a:pt x="27" y="10"/>
                      <a:pt x="19" y="18"/>
                      <a:pt x="1" y="27"/>
                    </a:cubicBezTo>
                    <a:cubicBezTo>
                      <a:pt x="19" y="18"/>
                      <a:pt x="27" y="10"/>
                      <a:pt x="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15"/>
              <p:cNvSpPr/>
              <p:nvPr/>
            </p:nvSpPr>
            <p:spPr>
              <a:xfrm>
                <a:off x="3748780" y="4957958"/>
                <a:ext cx="1373" cy="2472"/>
              </a:xfrm>
              <a:custGeom>
                <a:avLst/>
                <a:gdLst/>
                <a:ahLst/>
                <a:cxnLst/>
                <a:rect l="l" t="t" r="r" b="b"/>
                <a:pathLst>
                  <a:path w="10" h="18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9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15"/>
              <p:cNvSpPr/>
              <p:nvPr/>
            </p:nvSpPr>
            <p:spPr>
              <a:xfrm>
                <a:off x="47532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9" y="7"/>
                    </a:lnTo>
                    <a:cubicBezTo>
                      <a:pt x="9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15"/>
              <p:cNvSpPr/>
              <p:nvPr/>
            </p:nvSpPr>
            <p:spPr>
              <a:xfrm>
                <a:off x="3144838" y="126161"/>
                <a:ext cx="27053" cy="19775"/>
              </a:xfrm>
              <a:custGeom>
                <a:avLst/>
                <a:gdLst/>
                <a:ahLst/>
                <a:cxnLst/>
                <a:rect l="l" t="t" r="r" b="b"/>
                <a:pathLst>
                  <a:path w="197" h="144" extrusionOk="0">
                    <a:moveTo>
                      <a:pt x="18" y="1"/>
                    </a:moveTo>
                    <a:cubicBezTo>
                      <a:pt x="0" y="54"/>
                      <a:pt x="18" y="108"/>
                      <a:pt x="63" y="143"/>
                    </a:cubicBezTo>
                    <a:cubicBezTo>
                      <a:pt x="196" y="63"/>
                      <a:pt x="54" y="1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15"/>
              <p:cNvSpPr/>
              <p:nvPr/>
            </p:nvSpPr>
            <p:spPr>
              <a:xfrm>
                <a:off x="26819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15"/>
              <p:cNvSpPr/>
              <p:nvPr/>
            </p:nvSpPr>
            <p:spPr>
              <a:xfrm>
                <a:off x="2703759" y="127947"/>
                <a:ext cx="31172" cy="2156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157" extrusionOk="0">
                    <a:moveTo>
                      <a:pt x="88" y="1"/>
                    </a:moveTo>
                    <a:cubicBezTo>
                      <a:pt x="43" y="1"/>
                      <a:pt x="1" y="23"/>
                      <a:pt x="1" y="77"/>
                    </a:cubicBezTo>
                    <a:cubicBezTo>
                      <a:pt x="27" y="129"/>
                      <a:pt x="56" y="157"/>
                      <a:pt x="91" y="157"/>
                    </a:cubicBezTo>
                    <a:cubicBezTo>
                      <a:pt x="117" y="157"/>
                      <a:pt x="146" y="142"/>
                      <a:pt x="179" y="112"/>
                    </a:cubicBezTo>
                    <a:cubicBezTo>
                      <a:pt x="227" y="49"/>
                      <a:pt x="154" y="1"/>
                      <a:pt x="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15"/>
              <p:cNvSpPr/>
              <p:nvPr/>
            </p:nvSpPr>
            <p:spPr>
              <a:xfrm>
                <a:off x="1875570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10" y="0"/>
                    </a:moveTo>
                    <a:cubicBezTo>
                      <a:pt x="1" y="0"/>
                      <a:pt x="1" y="0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15"/>
              <p:cNvSpPr/>
              <p:nvPr/>
            </p:nvSpPr>
            <p:spPr>
              <a:xfrm>
                <a:off x="1971421" y="4993388"/>
                <a:ext cx="30486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2" h="34" extrusionOk="0">
                    <a:moveTo>
                      <a:pt x="35" y="0"/>
                    </a:moveTo>
                    <a:cubicBezTo>
                      <a:pt x="0" y="0"/>
                      <a:pt x="147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59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15"/>
              <p:cNvSpPr/>
              <p:nvPr/>
            </p:nvSpPr>
            <p:spPr>
              <a:xfrm>
                <a:off x="1995727" y="5007945"/>
                <a:ext cx="18539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35" h="20" extrusionOk="0">
                    <a:moveTo>
                      <a:pt x="47" y="0"/>
                    </a:moveTo>
                    <a:cubicBezTo>
                      <a:pt x="30" y="0"/>
                      <a:pt x="15" y="2"/>
                      <a:pt x="0" y="2"/>
                    </a:cubicBezTo>
                    <a:cubicBezTo>
                      <a:pt x="45" y="11"/>
                      <a:pt x="89" y="20"/>
                      <a:pt x="134" y="20"/>
                    </a:cubicBezTo>
                    <a:cubicBezTo>
                      <a:pt x="102" y="4"/>
                      <a:pt x="73" y="0"/>
                      <a:pt x="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15"/>
              <p:cNvSpPr/>
              <p:nvPr/>
            </p:nvSpPr>
            <p:spPr>
              <a:xfrm>
                <a:off x="8987067" y="3834361"/>
                <a:ext cx="16067" cy="1867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136" extrusionOk="0">
                    <a:moveTo>
                      <a:pt x="63" y="1"/>
                    </a:moveTo>
                    <a:cubicBezTo>
                      <a:pt x="45" y="1"/>
                      <a:pt x="25" y="19"/>
                      <a:pt x="1" y="55"/>
                    </a:cubicBezTo>
                    <a:cubicBezTo>
                      <a:pt x="15" y="109"/>
                      <a:pt x="33" y="136"/>
                      <a:pt x="54" y="136"/>
                    </a:cubicBezTo>
                    <a:cubicBezTo>
                      <a:pt x="72" y="136"/>
                      <a:pt x="93" y="118"/>
                      <a:pt x="117" y="82"/>
                    </a:cubicBezTo>
                    <a:cubicBezTo>
                      <a:pt x="102" y="28"/>
                      <a:pt x="84" y="1"/>
                      <a:pt x="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15"/>
              <p:cNvSpPr/>
              <p:nvPr/>
            </p:nvSpPr>
            <p:spPr>
              <a:xfrm>
                <a:off x="2023878" y="5004237"/>
                <a:ext cx="16891" cy="2746"/>
              </a:xfrm>
              <a:custGeom>
                <a:avLst/>
                <a:gdLst/>
                <a:ahLst/>
                <a:cxnLst/>
                <a:rect l="l" t="t" r="r" b="b"/>
                <a:pathLst>
                  <a:path w="123" h="20" extrusionOk="0">
                    <a:moveTo>
                      <a:pt x="92" y="0"/>
                    </a:moveTo>
                    <a:cubicBezTo>
                      <a:pt x="56" y="0"/>
                      <a:pt x="0" y="20"/>
                      <a:pt x="107" y="20"/>
                    </a:cubicBezTo>
                    <a:cubicBezTo>
                      <a:pt x="122" y="5"/>
                      <a:pt x="109" y="0"/>
                      <a:pt x="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15"/>
              <p:cNvSpPr/>
              <p:nvPr/>
            </p:nvSpPr>
            <p:spPr>
              <a:xfrm>
                <a:off x="3778167" y="4996272"/>
                <a:ext cx="9613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70" h="9" extrusionOk="0">
                    <a:moveTo>
                      <a:pt x="54" y="0"/>
                    </a:moveTo>
                    <a:cubicBezTo>
                      <a:pt x="47" y="0"/>
                      <a:pt x="31" y="2"/>
                      <a:pt x="0" y="6"/>
                    </a:cubicBezTo>
                    <a:cubicBezTo>
                      <a:pt x="4" y="8"/>
                      <a:pt x="10" y="8"/>
                      <a:pt x="16" y="8"/>
                    </a:cubicBezTo>
                    <a:cubicBezTo>
                      <a:pt x="39" y="8"/>
                      <a:pt x="70" y="0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15"/>
              <p:cNvSpPr/>
              <p:nvPr/>
            </p:nvSpPr>
            <p:spPr>
              <a:xfrm>
                <a:off x="9017689" y="4210496"/>
                <a:ext cx="14007" cy="5218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8" extrusionOk="0">
                    <a:moveTo>
                      <a:pt x="100" y="0"/>
                    </a:moveTo>
                    <a:lnTo>
                      <a:pt x="100" y="0"/>
                    </a:lnTo>
                    <a:cubicBezTo>
                      <a:pt x="95" y="0"/>
                      <a:pt x="0" y="38"/>
                      <a:pt x="4" y="38"/>
                    </a:cubicBezTo>
                    <a:cubicBezTo>
                      <a:pt x="6" y="38"/>
                      <a:pt x="26" y="31"/>
                      <a:pt x="81" y="10"/>
                    </a:cubicBezTo>
                    <a:cubicBezTo>
                      <a:pt x="97" y="3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15"/>
              <p:cNvSpPr/>
              <p:nvPr/>
            </p:nvSpPr>
            <p:spPr>
              <a:xfrm>
                <a:off x="9032383" y="4141970"/>
                <a:ext cx="16067" cy="54106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94" extrusionOk="0">
                    <a:moveTo>
                      <a:pt x="1" y="1"/>
                    </a:moveTo>
                    <a:cubicBezTo>
                      <a:pt x="1" y="134"/>
                      <a:pt x="1" y="259"/>
                      <a:pt x="1" y="393"/>
                    </a:cubicBezTo>
                    <a:cubicBezTo>
                      <a:pt x="117" y="197"/>
                      <a:pt x="117" y="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15"/>
              <p:cNvSpPr/>
              <p:nvPr/>
            </p:nvSpPr>
            <p:spPr>
              <a:xfrm>
                <a:off x="9025105" y="299741"/>
                <a:ext cx="18813" cy="40923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98" extrusionOk="0">
                    <a:moveTo>
                      <a:pt x="121" y="0"/>
                    </a:moveTo>
                    <a:cubicBezTo>
                      <a:pt x="113" y="0"/>
                      <a:pt x="94" y="28"/>
                      <a:pt x="63" y="84"/>
                    </a:cubicBezTo>
                    <a:cubicBezTo>
                      <a:pt x="0" y="155"/>
                      <a:pt x="0" y="226"/>
                      <a:pt x="54" y="298"/>
                    </a:cubicBezTo>
                    <a:cubicBezTo>
                      <a:pt x="112" y="99"/>
                      <a:pt x="136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15"/>
              <p:cNvSpPr/>
              <p:nvPr/>
            </p:nvSpPr>
            <p:spPr>
              <a:xfrm>
                <a:off x="2056698" y="5011927"/>
                <a:ext cx="34331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5" extrusionOk="0">
                    <a:moveTo>
                      <a:pt x="111" y="1"/>
                    </a:moveTo>
                    <a:cubicBezTo>
                      <a:pt x="45" y="1"/>
                      <a:pt x="0" y="16"/>
                      <a:pt x="181" y="44"/>
                    </a:cubicBezTo>
                    <a:cubicBezTo>
                      <a:pt x="249" y="14"/>
                      <a:pt x="172" y="1"/>
                      <a:pt x="1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15"/>
              <p:cNvSpPr/>
              <p:nvPr/>
            </p:nvSpPr>
            <p:spPr>
              <a:xfrm>
                <a:off x="4263326" y="4971416"/>
                <a:ext cx="7415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54" h="9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" y="2"/>
                      <a:pt x="4" y="3"/>
                      <a:pt x="6" y="5"/>
                    </a:cubicBezTo>
                    <a:lnTo>
                      <a:pt x="6" y="5"/>
                    </a:lnTo>
                    <a:cubicBezTo>
                      <a:pt x="4" y="2"/>
                      <a:pt x="2" y="0"/>
                      <a:pt x="0" y="0"/>
                    </a:cubicBezTo>
                    <a:close/>
                    <a:moveTo>
                      <a:pt x="6" y="5"/>
                    </a:moveTo>
                    <a:cubicBezTo>
                      <a:pt x="16" y="18"/>
                      <a:pt x="32" y="54"/>
                      <a:pt x="54" y="89"/>
                    </a:cubicBezTo>
                    <a:cubicBezTo>
                      <a:pt x="54" y="56"/>
                      <a:pt x="38" y="30"/>
                      <a:pt x="6" y="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15"/>
              <p:cNvSpPr/>
              <p:nvPr/>
            </p:nvSpPr>
            <p:spPr>
              <a:xfrm>
                <a:off x="8940514" y="4917447"/>
                <a:ext cx="8789" cy="11123"/>
              </a:xfrm>
              <a:custGeom>
                <a:avLst/>
                <a:gdLst/>
                <a:ahLst/>
                <a:cxnLst/>
                <a:rect l="l" t="t" r="r" b="b"/>
                <a:pathLst>
                  <a:path w="64" h="81" extrusionOk="0">
                    <a:moveTo>
                      <a:pt x="1" y="1"/>
                    </a:moveTo>
                    <a:cubicBezTo>
                      <a:pt x="1" y="27"/>
                      <a:pt x="1" y="54"/>
                      <a:pt x="1" y="81"/>
                    </a:cubicBezTo>
                    <a:cubicBezTo>
                      <a:pt x="54" y="36"/>
                      <a:pt x="63" y="1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15"/>
              <p:cNvSpPr/>
              <p:nvPr/>
            </p:nvSpPr>
            <p:spPr>
              <a:xfrm>
                <a:off x="9000524" y="2563139"/>
                <a:ext cx="12359" cy="24307"/>
              </a:xfrm>
              <a:custGeom>
                <a:avLst/>
                <a:gdLst/>
                <a:ahLst/>
                <a:cxnLst/>
                <a:rect l="l" t="t" r="r" b="b"/>
                <a:pathLst>
                  <a:path w="90" h="177" extrusionOk="0">
                    <a:moveTo>
                      <a:pt x="57" y="1"/>
                    </a:moveTo>
                    <a:cubicBezTo>
                      <a:pt x="0" y="1"/>
                      <a:pt x="74" y="161"/>
                      <a:pt x="90" y="177"/>
                    </a:cubicBezTo>
                    <a:cubicBezTo>
                      <a:pt x="81" y="123"/>
                      <a:pt x="81" y="61"/>
                      <a:pt x="81" y="7"/>
                    </a:cubicBezTo>
                    <a:cubicBezTo>
                      <a:pt x="71" y="3"/>
                      <a:pt x="63" y="1"/>
                      <a:pt x="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15"/>
              <p:cNvSpPr/>
              <p:nvPr/>
            </p:nvSpPr>
            <p:spPr>
              <a:xfrm>
                <a:off x="7069502" y="133165"/>
                <a:ext cx="40922" cy="18951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38" extrusionOk="0">
                    <a:moveTo>
                      <a:pt x="85" y="0"/>
                    </a:moveTo>
                    <a:cubicBezTo>
                      <a:pt x="21" y="0"/>
                      <a:pt x="1" y="34"/>
                      <a:pt x="21" y="101"/>
                    </a:cubicBezTo>
                    <a:cubicBezTo>
                      <a:pt x="21" y="127"/>
                      <a:pt x="46" y="137"/>
                      <a:pt x="81" y="137"/>
                    </a:cubicBezTo>
                    <a:cubicBezTo>
                      <a:pt x="155" y="137"/>
                      <a:pt x="273" y="93"/>
                      <a:pt x="298" y="57"/>
                    </a:cubicBezTo>
                    <a:cubicBezTo>
                      <a:pt x="203" y="19"/>
                      <a:pt x="132" y="0"/>
                      <a:pt x="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15"/>
              <p:cNvSpPr/>
              <p:nvPr/>
            </p:nvSpPr>
            <p:spPr>
              <a:xfrm>
                <a:off x="8957405" y="2000242"/>
                <a:ext cx="46964" cy="46965"/>
              </a:xfrm>
              <a:custGeom>
                <a:avLst/>
                <a:gdLst/>
                <a:ahLst/>
                <a:cxnLst/>
                <a:rect l="l" t="t" r="r" b="b"/>
                <a:pathLst>
                  <a:path w="342" h="342" extrusionOk="0">
                    <a:moveTo>
                      <a:pt x="115" y="0"/>
                    </a:moveTo>
                    <a:cubicBezTo>
                      <a:pt x="19" y="0"/>
                      <a:pt x="0" y="147"/>
                      <a:pt x="92" y="342"/>
                    </a:cubicBezTo>
                    <a:cubicBezTo>
                      <a:pt x="119" y="306"/>
                      <a:pt x="145" y="270"/>
                      <a:pt x="163" y="235"/>
                    </a:cubicBezTo>
                    <a:lnTo>
                      <a:pt x="163" y="235"/>
                    </a:lnTo>
                    <a:cubicBezTo>
                      <a:pt x="157" y="235"/>
                      <a:pt x="151" y="235"/>
                      <a:pt x="146" y="235"/>
                    </a:cubicBezTo>
                    <a:cubicBezTo>
                      <a:pt x="37" y="235"/>
                      <a:pt x="237" y="154"/>
                      <a:pt x="329" y="154"/>
                    </a:cubicBezTo>
                    <a:cubicBezTo>
                      <a:pt x="333" y="154"/>
                      <a:pt x="338" y="154"/>
                      <a:pt x="342" y="154"/>
                    </a:cubicBezTo>
                    <a:cubicBezTo>
                      <a:pt x="246" y="46"/>
                      <a:pt x="168" y="0"/>
                      <a:pt x="1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15"/>
              <p:cNvSpPr/>
              <p:nvPr/>
            </p:nvSpPr>
            <p:spPr>
              <a:xfrm>
                <a:off x="9002996" y="232726"/>
                <a:ext cx="24581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17" extrusionOk="0">
                    <a:moveTo>
                      <a:pt x="54" y="1"/>
                    </a:moveTo>
                    <a:cubicBezTo>
                      <a:pt x="18" y="19"/>
                      <a:pt x="1" y="90"/>
                      <a:pt x="27" y="117"/>
                    </a:cubicBezTo>
                    <a:cubicBezTo>
                      <a:pt x="39" y="101"/>
                      <a:pt x="60" y="96"/>
                      <a:pt x="81" y="96"/>
                    </a:cubicBezTo>
                    <a:cubicBezTo>
                      <a:pt x="112" y="96"/>
                      <a:pt x="146" y="106"/>
                      <a:pt x="160" y="106"/>
                    </a:cubicBezTo>
                    <a:cubicBezTo>
                      <a:pt x="178" y="106"/>
                      <a:pt x="161" y="88"/>
                      <a:pt x="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15"/>
              <p:cNvSpPr/>
              <p:nvPr/>
            </p:nvSpPr>
            <p:spPr>
              <a:xfrm>
                <a:off x="9017689" y="4659001"/>
                <a:ext cx="1963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43" h="224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72"/>
                      <a:pt x="45" y="143"/>
                      <a:pt x="1" y="223"/>
                    </a:cubicBezTo>
                    <a:cubicBezTo>
                      <a:pt x="1" y="224"/>
                      <a:pt x="1" y="224"/>
                      <a:pt x="2" y="224"/>
                    </a:cubicBezTo>
                    <a:cubicBezTo>
                      <a:pt x="15" y="224"/>
                      <a:pt x="143" y="144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15"/>
              <p:cNvSpPr/>
              <p:nvPr/>
            </p:nvSpPr>
            <p:spPr>
              <a:xfrm>
                <a:off x="9020024" y="4824341"/>
                <a:ext cx="2746" cy="10711"/>
              </a:xfrm>
              <a:custGeom>
                <a:avLst/>
                <a:gdLst/>
                <a:ahLst/>
                <a:cxnLst/>
                <a:rect l="l" t="t" r="r" b="b"/>
                <a:pathLst>
                  <a:path w="20" h="78" extrusionOk="0">
                    <a:moveTo>
                      <a:pt x="19" y="1"/>
                    </a:moveTo>
                    <a:cubicBezTo>
                      <a:pt x="8" y="46"/>
                      <a:pt x="0" y="77"/>
                      <a:pt x="3" y="77"/>
                    </a:cubicBezTo>
                    <a:cubicBezTo>
                      <a:pt x="5" y="77"/>
                      <a:pt x="10" y="68"/>
                      <a:pt x="19" y="45"/>
                    </a:cubicBezTo>
                    <a:cubicBezTo>
                      <a:pt x="19" y="36"/>
                      <a:pt x="19" y="27"/>
                      <a:pt x="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15"/>
              <p:cNvSpPr/>
              <p:nvPr/>
            </p:nvSpPr>
            <p:spPr>
              <a:xfrm>
                <a:off x="9000524" y="4753343"/>
                <a:ext cx="38176" cy="71134"/>
              </a:xfrm>
              <a:custGeom>
                <a:avLst/>
                <a:gdLst/>
                <a:ahLst/>
                <a:cxnLst/>
                <a:rect l="l" t="t" r="r" b="b"/>
                <a:pathLst>
                  <a:path w="278" h="518" extrusionOk="0">
                    <a:moveTo>
                      <a:pt x="251" y="0"/>
                    </a:moveTo>
                    <a:cubicBezTo>
                      <a:pt x="170" y="27"/>
                      <a:pt x="90" y="54"/>
                      <a:pt x="1" y="80"/>
                    </a:cubicBezTo>
                    <a:cubicBezTo>
                      <a:pt x="45" y="89"/>
                      <a:pt x="152" y="500"/>
                      <a:pt x="161" y="518"/>
                    </a:cubicBezTo>
                    <a:cubicBezTo>
                      <a:pt x="170" y="457"/>
                      <a:pt x="229" y="70"/>
                      <a:pt x="273" y="70"/>
                    </a:cubicBezTo>
                    <a:cubicBezTo>
                      <a:pt x="275" y="70"/>
                      <a:pt x="276" y="71"/>
                      <a:pt x="277" y="72"/>
                    </a:cubicBez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15"/>
              <p:cNvSpPr/>
              <p:nvPr/>
            </p:nvSpPr>
            <p:spPr>
              <a:xfrm>
                <a:off x="9038562" y="4763093"/>
                <a:ext cx="260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19" h="7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7"/>
                      <a:pt x="9" y="45"/>
                      <a:pt x="18" y="72"/>
                    </a:cubicBezTo>
                    <a:cubicBezTo>
                      <a:pt x="9" y="27"/>
                      <a:pt x="0" y="10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15"/>
              <p:cNvSpPr/>
              <p:nvPr/>
            </p:nvSpPr>
            <p:spPr>
              <a:xfrm>
                <a:off x="7758309" y="4997371"/>
                <a:ext cx="28975" cy="8377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1" extrusionOk="0">
                    <a:moveTo>
                      <a:pt x="137" y="1"/>
                    </a:moveTo>
                    <a:cubicBezTo>
                      <a:pt x="95" y="1"/>
                      <a:pt x="41" y="21"/>
                      <a:pt x="1" y="61"/>
                    </a:cubicBezTo>
                    <a:lnTo>
                      <a:pt x="206" y="61"/>
                    </a:lnTo>
                    <a:cubicBezTo>
                      <a:pt x="210" y="21"/>
                      <a:pt x="179" y="1"/>
                      <a:pt x="1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15"/>
              <p:cNvSpPr/>
              <p:nvPr/>
            </p:nvSpPr>
            <p:spPr>
              <a:xfrm>
                <a:off x="8737140" y="5015498"/>
                <a:ext cx="17165" cy="15106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10" extrusionOk="0">
                    <a:moveTo>
                      <a:pt x="90" y="0"/>
                    </a:moveTo>
                    <a:lnTo>
                      <a:pt x="90" y="0"/>
                    </a:lnTo>
                    <a:cubicBezTo>
                      <a:pt x="72" y="36"/>
                      <a:pt x="36" y="72"/>
                      <a:pt x="1" y="98"/>
                    </a:cubicBezTo>
                    <a:cubicBezTo>
                      <a:pt x="16" y="106"/>
                      <a:pt x="31" y="110"/>
                      <a:pt x="45" y="110"/>
                    </a:cubicBezTo>
                    <a:cubicBezTo>
                      <a:pt x="94" y="110"/>
                      <a:pt x="125" y="63"/>
                      <a:pt x="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15"/>
              <p:cNvSpPr/>
              <p:nvPr/>
            </p:nvSpPr>
            <p:spPr>
              <a:xfrm>
                <a:off x="8963859" y="4873778"/>
                <a:ext cx="61383" cy="81846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96" extrusionOk="0">
                    <a:moveTo>
                      <a:pt x="245" y="1"/>
                    </a:moveTo>
                    <a:cubicBezTo>
                      <a:pt x="146" y="1"/>
                      <a:pt x="232" y="357"/>
                      <a:pt x="232" y="381"/>
                    </a:cubicBezTo>
                    <a:cubicBezTo>
                      <a:pt x="232" y="551"/>
                      <a:pt x="0" y="408"/>
                      <a:pt x="196" y="595"/>
                    </a:cubicBezTo>
                    <a:cubicBezTo>
                      <a:pt x="259" y="488"/>
                      <a:pt x="446" y="113"/>
                      <a:pt x="286" y="15"/>
                    </a:cubicBezTo>
                    <a:cubicBezTo>
                      <a:pt x="269" y="5"/>
                      <a:pt x="256" y="1"/>
                      <a:pt x="2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15"/>
              <p:cNvSpPr/>
              <p:nvPr/>
            </p:nvSpPr>
            <p:spPr>
              <a:xfrm>
                <a:off x="9009175" y="449563"/>
                <a:ext cx="21697" cy="30761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24" extrusionOk="0">
                    <a:moveTo>
                      <a:pt x="125" y="1"/>
                    </a:moveTo>
                    <a:lnTo>
                      <a:pt x="125" y="1"/>
                    </a:lnTo>
                    <a:cubicBezTo>
                      <a:pt x="27" y="10"/>
                      <a:pt x="0" y="63"/>
                      <a:pt x="36" y="152"/>
                    </a:cubicBezTo>
                    <a:cubicBezTo>
                      <a:pt x="22" y="197"/>
                      <a:pt x="41" y="224"/>
                      <a:pt x="65" y="224"/>
                    </a:cubicBezTo>
                    <a:cubicBezTo>
                      <a:pt x="104" y="224"/>
                      <a:pt x="158" y="159"/>
                      <a:pt x="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15"/>
              <p:cNvSpPr/>
              <p:nvPr/>
            </p:nvSpPr>
            <p:spPr>
              <a:xfrm>
                <a:off x="8849882" y="203338"/>
                <a:ext cx="35704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15" extrusionOk="0">
                    <a:moveTo>
                      <a:pt x="1" y="1"/>
                    </a:moveTo>
                    <a:cubicBezTo>
                      <a:pt x="37" y="75"/>
                      <a:pt x="91" y="114"/>
                      <a:pt x="159" y="114"/>
                    </a:cubicBezTo>
                    <a:cubicBezTo>
                      <a:pt x="190" y="114"/>
                      <a:pt x="223" y="106"/>
                      <a:pt x="259" y="90"/>
                    </a:cubicBezTo>
                    <a:cubicBezTo>
                      <a:pt x="170" y="90"/>
                      <a:pt x="8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15"/>
              <p:cNvSpPr/>
              <p:nvPr/>
            </p:nvSpPr>
            <p:spPr>
              <a:xfrm>
                <a:off x="5360941" y="161454"/>
                <a:ext cx="14556" cy="178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3" extrusionOk="0">
                    <a:moveTo>
                      <a:pt x="45" y="1"/>
                    </a:moveTo>
                    <a:cubicBezTo>
                      <a:pt x="34" y="1"/>
                      <a:pt x="19" y="1"/>
                      <a:pt x="0" y="2"/>
                    </a:cubicBezTo>
                    <a:cubicBezTo>
                      <a:pt x="10" y="10"/>
                      <a:pt x="28" y="12"/>
                      <a:pt x="44" y="12"/>
                    </a:cubicBezTo>
                    <a:cubicBezTo>
                      <a:pt x="77" y="12"/>
                      <a:pt x="105" y="1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15"/>
              <p:cNvSpPr/>
              <p:nvPr/>
            </p:nvSpPr>
            <p:spPr>
              <a:xfrm>
                <a:off x="3618873" y="134813"/>
                <a:ext cx="29524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215" h="45" extrusionOk="0">
                    <a:moveTo>
                      <a:pt x="1" y="0"/>
                    </a:moveTo>
                    <a:cubicBezTo>
                      <a:pt x="63" y="29"/>
                      <a:pt x="103" y="45"/>
                      <a:pt x="135" y="45"/>
                    </a:cubicBezTo>
                    <a:cubicBezTo>
                      <a:pt x="163" y="45"/>
                      <a:pt x="186" y="34"/>
                      <a:pt x="215" y="9"/>
                    </a:cubicBezTo>
                    <a:cubicBezTo>
                      <a:pt x="143" y="0"/>
                      <a:pt x="72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15"/>
              <p:cNvSpPr/>
              <p:nvPr/>
            </p:nvSpPr>
            <p:spPr>
              <a:xfrm>
                <a:off x="8994482" y="721055"/>
                <a:ext cx="20186" cy="5081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370" extrusionOk="0">
                    <a:moveTo>
                      <a:pt x="110" y="1"/>
                    </a:moveTo>
                    <a:cubicBezTo>
                      <a:pt x="98" y="1"/>
                      <a:pt x="82" y="26"/>
                      <a:pt x="63" y="76"/>
                    </a:cubicBezTo>
                    <a:cubicBezTo>
                      <a:pt x="0" y="192"/>
                      <a:pt x="18" y="299"/>
                      <a:pt x="134" y="370"/>
                    </a:cubicBezTo>
                    <a:cubicBezTo>
                      <a:pt x="146" y="124"/>
                      <a:pt x="137" y="1"/>
                      <a:pt x="1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15"/>
              <p:cNvSpPr/>
              <p:nvPr/>
            </p:nvSpPr>
            <p:spPr>
              <a:xfrm>
                <a:off x="9013295" y="814711"/>
                <a:ext cx="4532" cy="8239"/>
              </a:xfrm>
              <a:custGeom>
                <a:avLst/>
                <a:gdLst/>
                <a:ahLst/>
                <a:cxnLst/>
                <a:rect l="l" t="t" r="r" b="b"/>
                <a:pathLst>
                  <a:path w="33" h="60" extrusionOk="0">
                    <a:moveTo>
                      <a:pt x="33" y="0"/>
                    </a:moveTo>
                    <a:lnTo>
                      <a:pt x="33" y="0"/>
                    </a:lnTo>
                    <a:cubicBezTo>
                      <a:pt x="9" y="0"/>
                      <a:pt x="1" y="60"/>
                      <a:pt x="9" y="60"/>
                    </a:cubicBezTo>
                    <a:cubicBezTo>
                      <a:pt x="13" y="60"/>
                      <a:pt x="21" y="45"/>
                      <a:pt x="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15"/>
              <p:cNvSpPr/>
              <p:nvPr/>
            </p:nvSpPr>
            <p:spPr>
              <a:xfrm>
                <a:off x="8968391" y="3523319"/>
                <a:ext cx="61109" cy="50948"/>
              </a:xfrm>
              <a:custGeom>
                <a:avLst/>
                <a:gdLst/>
                <a:ahLst/>
                <a:cxnLst/>
                <a:rect l="l" t="t" r="r" b="b"/>
                <a:pathLst>
                  <a:path w="445" h="371" extrusionOk="0">
                    <a:moveTo>
                      <a:pt x="270" y="0"/>
                    </a:moveTo>
                    <a:cubicBezTo>
                      <a:pt x="248" y="0"/>
                      <a:pt x="41" y="293"/>
                      <a:pt x="14" y="293"/>
                    </a:cubicBezTo>
                    <a:cubicBezTo>
                      <a:pt x="12" y="293"/>
                      <a:pt x="11" y="291"/>
                      <a:pt x="12" y="286"/>
                    </a:cubicBezTo>
                    <a:lnTo>
                      <a:pt x="12" y="286"/>
                    </a:lnTo>
                    <a:cubicBezTo>
                      <a:pt x="0" y="347"/>
                      <a:pt x="17" y="371"/>
                      <a:pt x="47" y="371"/>
                    </a:cubicBezTo>
                    <a:cubicBezTo>
                      <a:pt x="156" y="371"/>
                      <a:pt x="445" y="63"/>
                      <a:pt x="270" y="1"/>
                    </a:cubicBezTo>
                    <a:cubicBezTo>
                      <a:pt x="270" y="0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15"/>
              <p:cNvSpPr/>
              <p:nvPr/>
            </p:nvSpPr>
            <p:spPr>
              <a:xfrm>
                <a:off x="8999014" y="869779"/>
                <a:ext cx="2884" cy="12359"/>
              </a:xfrm>
              <a:custGeom>
                <a:avLst/>
                <a:gdLst/>
                <a:ahLst/>
                <a:cxnLst/>
                <a:rect l="l" t="t" r="r" b="b"/>
                <a:pathLst>
                  <a:path w="21" h="90" extrusionOk="0">
                    <a:moveTo>
                      <a:pt x="20" y="0"/>
                    </a:moveTo>
                    <a:cubicBezTo>
                      <a:pt x="8" y="0"/>
                      <a:pt x="1" y="90"/>
                      <a:pt x="5" y="90"/>
                    </a:cubicBezTo>
                    <a:cubicBezTo>
                      <a:pt x="7" y="90"/>
                      <a:pt x="12" y="68"/>
                      <a:pt x="21" y="1"/>
                    </a:cubicBezTo>
                    <a:cubicBezTo>
                      <a:pt x="20" y="0"/>
                      <a:pt x="20" y="0"/>
                      <a:pt x="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15"/>
              <p:cNvSpPr/>
              <p:nvPr/>
            </p:nvSpPr>
            <p:spPr>
              <a:xfrm>
                <a:off x="6397310" y="4994899"/>
                <a:ext cx="24581" cy="9613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" extrusionOk="0">
                    <a:moveTo>
                      <a:pt x="95" y="1"/>
                    </a:moveTo>
                    <a:cubicBezTo>
                      <a:pt x="66" y="1"/>
                      <a:pt x="34" y="18"/>
                      <a:pt x="1" y="52"/>
                    </a:cubicBezTo>
                    <a:cubicBezTo>
                      <a:pt x="63" y="61"/>
                      <a:pt x="117" y="61"/>
                      <a:pt x="179" y="70"/>
                    </a:cubicBezTo>
                    <a:cubicBezTo>
                      <a:pt x="155" y="23"/>
                      <a:pt x="127" y="1"/>
                      <a:pt x="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15"/>
              <p:cNvSpPr/>
              <p:nvPr/>
            </p:nvSpPr>
            <p:spPr>
              <a:xfrm>
                <a:off x="7502890" y="168320"/>
                <a:ext cx="54654" cy="40099"/>
              </a:xfrm>
              <a:custGeom>
                <a:avLst/>
                <a:gdLst/>
                <a:ahLst/>
                <a:cxnLst/>
                <a:rect l="l" t="t" r="r" b="b"/>
                <a:pathLst>
                  <a:path w="398" h="292" extrusionOk="0">
                    <a:moveTo>
                      <a:pt x="296" y="0"/>
                    </a:moveTo>
                    <a:cubicBezTo>
                      <a:pt x="294" y="0"/>
                      <a:pt x="1" y="291"/>
                      <a:pt x="282" y="291"/>
                    </a:cubicBezTo>
                    <a:cubicBezTo>
                      <a:pt x="398" y="291"/>
                      <a:pt x="246" y="42"/>
                      <a:pt x="291" y="6"/>
                    </a:cubicBezTo>
                    <a:cubicBezTo>
                      <a:pt x="295" y="2"/>
                      <a:pt x="296" y="0"/>
                      <a:pt x="2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15"/>
              <p:cNvSpPr/>
              <p:nvPr/>
            </p:nvSpPr>
            <p:spPr>
              <a:xfrm>
                <a:off x="6330022" y="121904"/>
                <a:ext cx="53968" cy="4724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344" extrusionOk="0">
                    <a:moveTo>
                      <a:pt x="87" y="0"/>
                    </a:moveTo>
                    <a:cubicBezTo>
                      <a:pt x="56" y="0"/>
                      <a:pt x="29" y="22"/>
                      <a:pt x="9" y="76"/>
                    </a:cubicBezTo>
                    <a:cubicBezTo>
                      <a:pt x="1" y="92"/>
                      <a:pt x="257" y="343"/>
                      <a:pt x="364" y="343"/>
                    </a:cubicBezTo>
                    <a:cubicBezTo>
                      <a:pt x="375" y="343"/>
                      <a:pt x="385" y="341"/>
                      <a:pt x="392" y="335"/>
                    </a:cubicBezTo>
                    <a:cubicBezTo>
                      <a:pt x="385" y="335"/>
                      <a:pt x="208" y="0"/>
                      <a:pt x="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15"/>
              <p:cNvSpPr/>
              <p:nvPr/>
            </p:nvSpPr>
            <p:spPr>
              <a:xfrm>
                <a:off x="6360508" y="4993388"/>
                <a:ext cx="22384" cy="11398"/>
              </a:xfrm>
              <a:custGeom>
                <a:avLst/>
                <a:gdLst/>
                <a:ahLst/>
                <a:cxnLst/>
                <a:rect l="l" t="t" r="r" b="b"/>
                <a:pathLst>
                  <a:path w="163" h="83" extrusionOk="0">
                    <a:moveTo>
                      <a:pt x="90" y="1"/>
                    </a:moveTo>
                    <a:cubicBezTo>
                      <a:pt x="46" y="1"/>
                      <a:pt x="10" y="36"/>
                      <a:pt x="1" y="81"/>
                    </a:cubicBezTo>
                    <a:cubicBezTo>
                      <a:pt x="8" y="81"/>
                      <a:pt x="25" y="82"/>
                      <a:pt x="43" y="82"/>
                    </a:cubicBezTo>
                    <a:cubicBezTo>
                      <a:pt x="95" y="82"/>
                      <a:pt x="162" y="73"/>
                      <a:pt x="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15"/>
              <p:cNvSpPr/>
              <p:nvPr/>
            </p:nvSpPr>
            <p:spPr>
              <a:xfrm>
                <a:off x="5968591" y="5000804"/>
                <a:ext cx="14007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36" extrusionOk="0">
                    <a:moveTo>
                      <a:pt x="38" y="0"/>
                    </a:moveTo>
                    <a:cubicBezTo>
                      <a:pt x="21" y="0"/>
                      <a:pt x="3" y="9"/>
                      <a:pt x="0" y="36"/>
                    </a:cubicBezTo>
                    <a:cubicBezTo>
                      <a:pt x="101" y="36"/>
                      <a:pt x="72" y="0"/>
                      <a:pt x="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15"/>
              <p:cNvSpPr/>
              <p:nvPr/>
            </p:nvSpPr>
            <p:spPr>
              <a:xfrm>
                <a:off x="3132479" y="125612"/>
                <a:ext cx="6454" cy="4394"/>
              </a:xfrm>
              <a:custGeom>
                <a:avLst/>
                <a:gdLst/>
                <a:ahLst/>
                <a:cxnLst/>
                <a:rect l="l" t="t" r="r" b="b"/>
                <a:pathLst>
                  <a:path w="47" h="32" extrusionOk="0">
                    <a:moveTo>
                      <a:pt x="8" y="0"/>
                    </a:moveTo>
                    <a:cubicBezTo>
                      <a:pt x="1" y="0"/>
                      <a:pt x="3" y="9"/>
                      <a:pt x="37" y="31"/>
                    </a:cubicBezTo>
                    <a:cubicBezTo>
                      <a:pt x="47" y="16"/>
                      <a:pt x="19" y="0"/>
                      <a:pt x="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15"/>
              <p:cNvSpPr/>
              <p:nvPr/>
            </p:nvSpPr>
            <p:spPr>
              <a:xfrm>
                <a:off x="8957680" y="1942016"/>
                <a:ext cx="29662" cy="41472"/>
              </a:xfrm>
              <a:custGeom>
                <a:avLst/>
                <a:gdLst/>
                <a:ahLst/>
                <a:cxnLst/>
                <a:rect l="l" t="t" r="r" b="b"/>
                <a:pathLst>
                  <a:path w="216" h="302" extrusionOk="0">
                    <a:moveTo>
                      <a:pt x="79" y="0"/>
                    </a:moveTo>
                    <a:cubicBezTo>
                      <a:pt x="63" y="0"/>
                      <a:pt x="48" y="18"/>
                      <a:pt x="36" y="61"/>
                    </a:cubicBezTo>
                    <a:cubicBezTo>
                      <a:pt x="1" y="168"/>
                      <a:pt x="18" y="248"/>
                      <a:pt x="108" y="302"/>
                    </a:cubicBezTo>
                    <a:cubicBezTo>
                      <a:pt x="215" y="302"/>
                      <a:pt x="144" y="0"/>
                      <a:pt x="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15"/>
              <p:cNvSpPr/>
              <p:nvPr/>
            </p:nvSpPr>
            <p:spPr>
              <a:xfrm>
                <a:off x="4748347" y="156785"/>
                <a:ext cx="38176" cy="22247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62" extrusionOk="0">
                    <a:moveTo>
                      <a:pt x="1" y="1"/>
                    </a:moveTo>
                    <a:cubicBezTo>
                      <a:pt x="45" y="81"/>
                      <a:pt x="99" y="134"/>
                      <a:pt x="188" y="161"/>
                    </a:cubicBezTo>
                    <a:cubicBezTo>
                      <a:pt x="277" y="161"/>
                      <a:pt x="54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15"/>
              <p:cNvSpPr/>
              <p:nvPr/>
            </p:nvSpPr>
            <p:spPr>
              <a:xfrm>
                <a:off x="3271037" y="5008082"/>
                <a:ext cx="9887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" extrusionOk="0">
                    <a:moveTo>
                      <a:pt x="71" y="1"/>
                    </a:moveTo>
                    <a:cubicBezTo>
                      <a:pt x="71" y="1"/>
                      <a:pt x="0" y="1"/>
                      <a:pt x="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15"/>
              <p:cNvSpPr/>
              <p:nvPr/>
            </p:nvSpPr>
            <p:spPr>
              <a:xfrm>
                <a:off x="4432644" y="4977459"/>
                <a:ext cx="34056" cy="24856"/>
              </a:xfrm>
              <a:custGeom>
                <a:avLst/>
                <a:gdLst/>
                <a:ahLst/>
                <a:cxnLst/>
                <a:rect l="l" t="t" r="r" b="b"/>
                <a:pathLst>
                  <a:path w="248" h="181" extrusionOk="0">
                    <a:moveTo>
                      <a:pt x="26" y="0"/>
                    </a:moveTo>
                    <a:cubicBezTo>
                      <a:pt x="3" y="0"/>
                      <a:pt x="1" y="14"/>
                      <a:pt x="43" y="45"/>
                    </a:cubicBezTo>
                    <a:cubicBezTo>
                      <a:pt x="177" y="146"/>
                      <a:pt x="130" y="181"/>
                      <a:pt x="170" y="181"/>
                    </a:cubicBezTo>
                    <a:cubicBezTo>
                      <a:pt x="183" y="181"/>
                      <a:pt x="206" y="177"/>
                      <a:pt x="248" y="170"/>
                    </a:cubicBezTo>
                    <a:cubicBezTo>
                      <a:pt x="230" y="66"/>
                      <a:pt x="78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15"/>
              <p:cNvSpPr/>
              <p:nvPr/>
            </p:nvSpPr>
            <p:spPr>
              <a:xfrm>
                <a:off x="4767984" y="153077"/>
                <a:ext cx="6042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44" h="7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9" y="53"/>
                      <a:pt x="40" y="72"/>
                      <a:pt x="42" y="72"/>
                    </a:cubicBezTo>
                    <a:cubicBezTo>
                      <a:pt x="44" y="72"/>
                      <a:pt x="22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15"/>
              <p:cNvSpPr/>
              <p:nvPr/>
            </p:nvSpPr>
            <p:spPr>
              <a:xfrm>
                <a:off x="8985831" y="1983214"/>
                <a:ext cx="34880" cy="10162"/>
              </a:xfrm>
              <a:custGeom>
                <a:avLst/>
                <a:gdLst/>
                <a:ahLst/>
                <a:cxnLst/>
                <a:rect l="l" t="t" r="r" b="b"/>
                <a:pathLst>
                  <a:path w="254" h="74" extrusionOk="0">
                    <a:moveTo>
                      <a:pt x="162" y="0"/>
                    </a:moveTo>
                    <a:cubicBezTo>
                      <a:pt x="149" y="0"/>
                      <a:pt x="134" y="1"/>
                      <a:pt x="117" y="2"/>
                    </a:cubicBezTo>
                    <a:cubicBezTo>
                      <a:pt x="1" y="46"/>
                      <a:pt x="10" y="73"/>
                      <a:pt x="152" y="73"/>
                    </a:cubicBezTo>
                    <a:cubicBezTo>
                      <a:pt x="254" y="26"/>
                      <a:pt x="253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15"/>
              <p:cNvSpPr/>
              <p:nvPr/>
            </p:nvSpPr>
            <p:spPr>
              <a:xfrm>
                <a:off x="8972373" y="1576044"/>
                <a:ext cx="50123" cy="11947"/>
              </a:xfrm>
              <a:custGeom>
                <a:avLst/>
                <a:gdLst/>
                <a:ahLst/>
                <a:cxnLst/>
                <a:rect l="l" t="t" r="r" b="b"/>
                <a:pathLst>
                  <a:path w="365" h="87" extrusionOk="0">
                    <a:moveTo>
                      <a:pt x="119" y="1"/>
                    </a:moveTo>
                    <a:cubicBezTo>
                      <a:pt x="1" y="1"/>
                      <a:pt x="218" y="87"/>
                      <a:pt x="311" y="87"/>
                    </a:cubicBezTo>
                    <a:cubicBezTo>
                      <a:pt x="347" y="87"/>
                      <a:pt x="364" y="74"/>
                      <a:pt x="340" y="41"/>
                    </a:cubicBezTo>
                    <a:cubicBezTo>
                      <a:pt x="286" y="32"/>
                      <a:pt x="233" y="23"/>
                      <a:pt x="179" y="5"/>
                    </a:cubicBezTo>
                    <a:cubicBezTo>
                      <a:pt x="153" y="2"/>
                      <a:pt x="134" y="1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15"/>
              <p:cNvSpPr/>
              <p:nvPr/>
            </p:nvSpPr>
            <p:spPr>
              <a:xfrm>
                <a:off x="8989538" y="2610654"/>
                <a:ext cx="24581" cy="2334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70" extrusionOk="0">
                    <a:moveTo>
                      <a:pt x="84" y="0"/>
                    </a:moveTo>
                    <a:cubicBezTo>
                      <a:pt x="62" y="0"/>
                      <a:pt x="35" y="13"/>
                      <a:pt x="1" y="45"/>
                    </a:cubicBezTo>
                    <a:cubicBezTo>
                      <a:pt x="45" y="99"/>
                      <a:pt x="108" y="143"/>
                      <a:pt x="179" y="170"/>
                    </a:cubicBezTo>
                    <a:cubicBezTo>
                      <a:pt x="172" y="149"/>
                      <a:pt x="160" y="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15"/>
              <p:cNvSpPr/>
              <p:nvPr/>
            </p:nvSpPr>
            <p:spPr>
              <a:xfrm>
                <a:off x="8972373" y="2488983"/>
                <a:ext cx="42433" cy="6674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86" extrusionOk="0">
                    <a:moveTo>
                      <a:pt x="209" y="1"/>
                    </a:moveTo>
                    <a:cubicBezTo>
                      <a:pt x="205" y="1"/>
                      <a:pt x="201" y="2"/>
                      <a:pt x="197" y="3"/>
                    </a:cubicBezTo>
                    <a:cubicBezTo>
                      <a:pt x="179" y="12"/>
                      <a:pt x="1" y="289"/>
                      <a:pt x="1" y="307"/>
                    </a:cubicBezTo>
                    <a:cubicBezTo>
                      <a:pt x="108" y="342"/>
                      <a:pt x="197" y="396"/>
                      <a:pt x="286" y="467"/>
                    </a:cubicBezTo>
                    <a:cubicBezTo>
                      <a:pt x="286" y="480"/>
                      <a:pt x="286" y="485"/>
                      <a:pt x="287" y="485"/>
                    </a:cubicBezTo>
                    <a:cubicBezTo>
                      <a:pt x="291" y="485"/>
                      <a:pt x="309" y="1"/>
                      <a:pt x="2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15"/>
              <p:cNvSpPr/>
              <p:nvPr/>
            </p:nvSpPr>
            <p:spPr>
              <a:xfrm>
                <a:off x="9002996" y="244284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" y="9"/>
                    </a:moveTo>
                    <a:cubicBezTo>
                      <a:pt x="10" y="0"/>
                      <a:pt x="10" y="0"/>
                      <a:pt x="1" y="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15"/>
              <p:cNvSpPr/>
              <p:nvPr/>
            </p:nvSpPr>
            <p:spPr>
              <a:xfrm>
                <a:off x="8876797" y="2039243"/>
                <a:ext cx="1236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9" h="5" extrusionOk="0">
                    <a:moveTo>
                      <a:pt x="7" y="0"/>
                    </a:moveTo>
                    <a:cubicBezTo>
                      <a:pt x="6" y="0"/>
                      <a:pt x="4" y="1"/>
                      <a:pt x="1" y="4"/>
                    </a:cubicBezTo>
                    <a:cubicBezTo>
                      <a:pt x="7" y="4"/>
                      <a:pt x="9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15"/>
              <p:cNvSpPr/>
              <p:nvPr/>
            </p:nvSpPr>
            <p:spPr>
              <a:xfrm>
                <a:off x="8908656" y="1109961"/>
                <a:ext cx="8789" cy="19637"/>
              </a:xfrm>
              <a:custGeom>
                <a:avLst/>
                <a:gdLst/>
                <a:ahLst/>
                <a:cxnLst/>
                <a:rect l="l" t="t" r="r" b="b"/>
                <a:pathLst>
                  <a:path w="64" h="143" extrusionOk="0">
                    <a:moveTo>
                      <a:pt x="10" y="0"/>
                    </a:moveTo>
                    <a:lnTo>
                      <a:pt x="10" y="0"/>
                    </a:lnTo>
                    <a:cubicBezTo>
                      <a:pt x="1" y="70"/>
                      <a:pt x="1" y="123"/>
                      <a:pt x="59" y="142"/>
                    </a:cubicBezTo>
                    <a:lnTo>
                      <a:pt x="59" y="142"/>
                    </a:lnTo>
                    <a:cubicBezTo>
                      <a:pt x="43" y="132"/>
                      <a:pt x="26" y="66"/>
                      <a:pt x="10" y="0"/>
                    </a:cubicBezTo>
                    <a:close/>
                    <a:moveTo>
                      <a:pt x="59" y="142"/>
                    </a:moveTo>
                    <a:lnTo>
                      <a:pt x="59" y="142"/>
                    </a:lnTo>
                    <a:cubicBezTo>
                      <a:pt x="60" y="142"/>
                      <a:pt x="62" y="143"/>
                      <a:pt x="63" y="143"/>
                    </a:cubicBezTo>
                    <a:cubicBezTo>
                      <a:pt x="62" y="142"/>
                      <a:pt x="60" y="142"/>
                      <a:pt x="59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15"/>
              <p:cNvSpPr/>
              <p:nvPr/>
            </p:nvSpPr>
            <p:spPr>
              <a:xfrm>
                <a:off x="9013982" y="2896016"/>
                <a:ext cx="137" cy="5081"/>
              </a:xfrm>
              <a:custGeom>
                <a:avLst/>
                <a:gdLst/>
                <a:ahLst/>
                <a:cxnLst/>
                <a:rect l="l" t="t" r="r" b="b"/>
                <a:pathLst>
                  <a:path w="1" h="37" extrusionOk="0">
                    <a:moveTo>
                      <a:pt x="1" y="1"/>
                    </a:moveTo>
                    <a:cubicBezTo>
                      <a:pt x="1" y="10"/>
                      <a:pt x="1" y="19"/>
                      <a:pt x="1" y="37"/>
                    </a:cubicBezTo>
                    <a:cubicBezTo>
                      <a:pt x="1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15"/>
              <p:cNvSpPr/>
              <p:nvPr/>
            </p:nvSpPr>
            <p:spPr>
              <a:xfrm>
                <a:off x="9005468" y="3613954"/>
                <a:ext cx="9887" cy="16067"/>
              </a:xfrm>
              <a:custGeom>
                <a:avLst/>
                <a:gdLst/>
                <a:ahLst/>
                <a:cxnLst/>
                <a:rect l="l" t="t" r="r" b="b"/>
                <a:pathLst>
                  <a:path w="72" h="117" extrusionOk="0">
                    <a:moveTo>
                      <a:pt x="72" y="1"/>
                    </a:moveTo>
                    <a:lnTo>
                      <a:pt x="72" y="1"/>
                    </a:lnTo>
                    <a:cubicBezTo>
                      <a:pt x="54" y="45"/>
                      <a:pt x="36" y="81"/>
                      <a:pt x="0" y="117"/>
                    </a:cubicBezTo>
                    <a:cubicBezTo>
                      <a:pt x="45" y="108"/>
                      <a:pt x="72" y="72"/>
                      <a:pt x="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15"/>
              <p:cNvSpPr/>
              <p:nvPr/>
            </p:nvSpPr>
            <p:spPr>
              <a:xfrm>
                <a:off x="8766527" y="5025248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1"/>
                    </a:moveTo>
                    <a:cubicBezTo>
                      <a:pt x="1" y="1"/>
                      <a:pt x="1" y="10"/>
                      <a:pt x="10" y="10"/>
                    </a:cubicBezTo>
                    <a:cubicBezTo>
                      <a:pt x="10" y="1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15"/>
              <p:cNvSpPr/>
              <p:nvPr/>
            </p:nvSpPr>
            <p:spPr>
              <a:xfrm>
                <a:off x="7243901" y="4976223"/>
                <a:ext cx="2472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8" h="19" extrusionOk="0">
                    <a:moveTo>
                      <a:pt x="9" y="1"/>
                    </a:moveTo>
                    <a:cubicBezTo>
                      <a:pt x="9" y="10"/>
                      <a:pt x="0" y="19"/>
                      <a:pt x="0" y="19"/>
                    </a:cubicBezTo>
                    <a:cubicBezTo>
                      <a:pt x="9" y="19"/>
                      <a:pt x="18" y="10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15"/>
              <p:cNvSpPr/>
              <p:nvPr/>
            </p:nvSpPr>
            <p:spPr>
              <a:xfrm>
                <a:off x="8942986" y="3933785"/>
                <a:ext cx="2609" cy="1236"/>
              </a:xfrm>
              <a:custGeom>
                <a:avLst/>
                <a:gdLst/>
                <a:ahLst/>
                <a:cxnLst/>
                <a:rect l="l" t="t" r="r" b="b"/>
                <a:pathLst>
                  <a:path w="19" h="9" extrusionOk="0">
                    <a:moveTo>
                      <a:pt x="18" y="0"/>
                    </a:moveTo>
                    <a:lnTo>
                      <a:pt x="18" y="0"/>
                    </a:lnTo>
                    <a:cubicBezTo>
                      <a:pt x="9" y="9"/>
                      <a:pt x="1" y="9"/>
                      <a:pt x="1" y="9"/>
                    </a:cubicBezTo>
                    <a:cubicBezTo>
                      <a:pt x="9" y="9"/>
                      <a:pt x="18" y="9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15"/>
              <p:cNvSpPr/>
              <p:nvPr/>
            </p:nvSpPr>
            <p:spPr>
              <a:xfrm>
                <a:off x="9020161" y="4132220"/>
                <a:ext cx="2609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9" h="7" extrusionOk="0">
                    <a:moveTo>
                      <a:pt x="1" y="0"/>
                    </a:moveTo>
                    <a:cubicBezTo>
                      <a:pt x="5" y="5"/>
                      <a:pt x="7" y="7"/>
                      <a:pt x="9" y="7"/>
                    </a:cubicBezTo>
                    <a:cubicBezTo>
                      <a:pt x="12" y="7"/>
                      <a:pt x="14" y="5"/>
                      <a:pt x="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15"/>
              <p:cNvSpPr/>
              <p:nvPr/>
            </p:nvSpPr>
            <p:spPr>
              <a:xfrm>
                <a:off x="3578501" y="137147"/>
                <a:ext cx="9887" cy="8789"/>
              </a:xfrm>
              <a:custGeom>
                <a:avLst/>
                <a:gdLst/>
                <a:ahLst/>
                <a:cxnLst/>
                <a:rect l="l" t="t" r="r" b="b"/>
                <a:pathLst>
                  <a:path w="72" h="64" extrusionOk="0">
                    <a:moveTo>
                      <a:pt x="27" y="1"/>
                    </a:moveTo>
                    <a:lnTo>
                      <a:pt x="27" y="1"/>
                    </a:lnTo>
                    <a:cubicBezTo>
                      <a:pt x="0" y="28"/>
                      <a:pt x="18" y="54"/>
                      <a:pt x="72" y="63"/>
                    </a:cubicBezTo>
                    <a:cubicBezTo>
                      <a:pt x="45" y="28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15"/>
              <p:cNvSpPr/>
              <p:nvPr/>
            </p:nvSpPr>
            <p:spPr>
              <a:xfrm>
                <a:off x="9007940" y="417703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0" y="10"/>
                    </a:moveTo>
                    <a:cubicBezTo>
                      <a:pt x="0" y="10"/>
                      <a:pt x="0" y="1"/>
                      <a:pt x="0" y="1"/>
                    </a:cubicBezTo>
                    <a:cubicBezTo>
                      <a:pt x="0" y="1"/>
                      <a:pt x="0" y="10"/>
                      <a:pt x="0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15"/>
              <p:cNvSpPr/>
              <p:nvPr/>
            </p:nvSpPr>
            <p:spPr>
              <a:xfrm>
                <a:off x="8978553" y="378566"/>
                <a:ext cx="18401" cy="1277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93" extrusionOk="0">
                    <a:moveTo>
                      <a:pt x="0" y="0"/>
                    </a:moveTo>
                    <a:cubicBezTo>
                      <a:pt x="38" y="26"/>
                      <a:pt x="22" y="92"/>
                      <a:pt x="58" y="92"/>
                    </a:cubicBezTo>
                    <a:cubicBezTo>
                      <a:pt x="73" y="92"/>
                      <a:pt x="96" y="82"/>
                      <a:pt x="134" y="54"/>
                    </a:cubicBezTo>
                    <a:cubicBezTo>
                      <a:pt x="81" y="27"/>
                      <a:pt x="45" y="9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15"/>
              <p:cNvSpPr/>
              <p:nvPr/>
            </p:nvSpPr>
            <p:spPr>
              <a:xfrm>
                <a:off x="8951500" y="703203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0"/>
                    </a:moveTo>
                    <a:cubicBezTo>
                      <a:pt x="1" y="9"/>
                      <a:pt x="1" y="18"/>
                      <a:pt x="10" y="18"/>
                    </a:cubicBezTo>
                    <a:cubicBezTo>
                      <a:pt x="19" y="18"/>
                      <a:pt x="19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15"/>
              <p:cNvSpPr/>
              <p:nvPr/>
            </p:nvSpPr>
            <p:spPr>
              <a:xfrm>
                <a:off x="6427933" y="126161"/>
                <a:ext cx="7553" cy="7553"/>
              </a:xfrm>
              <a:custGeom>
                <a:avLst/>
                <a:gdLst/>
                <a:ahLst/>
                <a:cxnLst/>
                <a:rect l="l" t="t" r="r" b="b"/>
                <a:pathLst>
                  <a:path w="55" h="55" extrusionOk="0">
                    <a:moveTo>
                      <a:pt x="1" y="1"/>
                    </a:moveTo>
                    <a:cubicBezTo>
                      <a:pt x="36" y="10"/>
                      <a:pt x="45" y="27"/>
                      <a:pt x="54" y="54"/>
                    </a:cubicBezTo>
                    <a:cubicBezTo>
                      <a:pt x="45" y="18"/>
                      <a:pt x="36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15"/>
              <p:cNvSpPr/>
              <p:nvPr/>
            </p:nvSpPr>
            <p:spPr>
              <a:xfrm>
                <a:off x="9005468" y="2796867"/>
                <a:ext cx="3845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28" h="19" extrusionOk="0">
                    <a:moveTo>
                      <a:pt x="0" y="0"/>
                    </a:moveTo>
                    <a:cubicBezTo>
                      <a:pt x="9" y="9"/>
                      <a:pt x="9" y="18"/>
                      <a:pt x="18" y="18"/>
                    </a:cubicBezTo>
                    <a:cubicBezTo>
                      <a:pt x="18" y="18"/>
                      <a:pt x="27" y="9"/>
                      <a:pt x="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15"/>
              <p:cNvSpPr/>
              <p:nvPr/>
            </p:nvSpPr>
            <p:spPr>
              <a:xfrm>
                <a:off x="8908656" y="1659950"/>
                <a:ext cx="21010" cy="2471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80" extrusionOk="0">
                    <a:moveTo>
                      <a:pt x="10" y="1"/>
                    </a:moveTo>
                    <a:lnTo>
                      <a:pt x="10" y="1"/>
                    </a:lnTo>
                    <a:cubicBezTo>
                      <a:pt x="1" y="99"/>
                      <a:pt x="36" y="179"/>
                      <a:pt x="152" y="179"/>
                    </a:cubicBezTo>
                    <a:cubicBezTo>
                      <a:pt x="72" y="179"/>
                      <a:pt x="63" y="36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15"/>
              <p:cNvSpPr/>
              <p:nvPr/>
            </p:nvSpPr>
            <p:spPr>
              <a:xfrm>
                <a:off x="8985968" y="2778878"/>
                <a:ext cx="19637" cy="25405"/>
              </a:xfrm>
              <a:custGeom>
                <a:avLst/>
                <a:gdLst/>
                <a:ahLst/>
                <a:cxnLst/>
                <a:rect l="l" t="t" r="r" b="b"/>
                <a:pathLst>
                  <a:path w="143" h="185" extrusionOk="0">
                    <a:moveTo>
                      <a:pt x="40" y="1"/>
                    </a:moveTo>
                    <a:cubicBezTo>
                      <a:pt x="14" y="1"/>
                      <a:pt x="0" y="51"/>
                      <a:pt x="9" y="185"/>
                    </a:cubicBezTo>
                    <a:cubicBezTo>
                      <a:pt x="44" y="149"/>
                      <a:pt x="98" y="131"/>
                      <a:pt x="142" y="131"/>
                    </a:cubicBezTo>
                    <a:cubicBezTo>
                      <a:pt x="106" y="58"/>
                      <a:pt x="66" y="1"/>
                      <a:pt x="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15"/>
              <p:cNvSpPr/>
              <p:nvPr/>
            </p:nvSpPr>
            <p:spPr>
              <a:xfrm>
                <a:off x="6381381" y="129869"/>
                <a:ext cx="16067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3" extrusionOk="0">
                    <a:moveTo>
                      <a:pt x="1" y="0"/>
                    </a:moveTo>
                    <a:cubicBezTo>
                      <a:pt x="18" y="0"/>
                      <a:pt x="63" y="27"/>
                      <a:pt x="117" y="63"/>
                    </a:cubicBezTo>
                    <a:cubicBezTo>
                      <a:pt x="90" y="18"/>
                      <a:pt x="45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15"/>
              <p:cNvSpPr/>
              <p:nvPr/>
            </p:nvSpPr>
            <p:spPr>
              <a:xfrm>
                <a:off x="191178" y="4705554"/>
                <a:ext cx="2609" cy="2609"/>
              </a:xfrm>
              <a:custGeom>
                <a:avLst/>
                <a:gdLst/>
                <a:ahLst/>
                <a:cxnLst/>
                <a:rect l="l" t="t" r="r" b="b"/>
                <a:pathLst>
                  <a:path w="19" h="19" extrusionOk="0">
                    <a:moveTo>
                      <a:pt x="1" y="18"/>
                    </a:moveTo>
                    <a:cubicBezTo>
                      <a:pt x="9" y="9"/>
                      <a:pt x="9" y="0"/>
                      <a:pt x="18" y="0"/>
                    </a:cubicBezTo>
                    <a:cubicBezTo>
                      <a:pt x="9" y="0"/>
                      <a:pt x="9" y="9"/>
                      <a:pt x="1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15"/>
              <p:cNvSpPr/>
              <p:nvPr/>
            </p:nvSpPr>
            <p:spPr>
              <a:xfrm>
                <a:off x="38064" y="111879"/>
                <a:ext cx="9017831" cy="4920217"/>
              </a:xfrm>
              <a:custGeom>
                <a:avLst/>
                <a:gdLst/>
                <a:ahLst/>
                <a:cxnLst/>
                <a:rect l="l" t="t" r="r" b="b"/>
                <a:pathLst>
                  <a:path w="65669" h="35829" extrusionOk="0">
                    <a:moveTo>
                      <a:pt x="34293" y="185"/>
                    </a:moveTo>
                    <a:cubicBezTo>
                      <a:pt x="34293" y="188"/>
                      <a:pt x="34293" y="191"/>
                      <a:pt x="34294" y="195"/>
                    </a:cubicBezTo>
                    <a:lnTo>
                      <a:pt x="34294" y="195"/>
                    </a:lnTo>
                    <a:cubicBezTo>
                      <a:pt x="34293" y="191"/>
                      <a:pt x="34293" y="188"/>
                      <a:pt x="34293" y="185"/>
                    </a:cubicBezTo>
                    <a:close/>
                    <a:moveTo>
                      <a:pt x="46586" y="185"/>
                    </a:moveTo>
                    <a:lnTo>
                      <a:pt x="46586" y="185"/>
                    </a:lnTo>
                    <a:cubicBezTo>
                      <a:pt x="46586" y="188"/>
                      <a:pt x="46587" y="192"/>
                      <a:pt x="46587" y="196"/>
                    </a:cubicBezTo>
                    <a:lnTo>
                      <a:pt x="46587" y="196"/>
                    </a:lnTo>
                    <a:cubicBezTo>
                      <a:pt x="46587" y="192"/>
                      <a:pt x="46586" y="189"/>
                      <a:pt x="46586" y="185"/>
                    </a:cubicBezTo>
                    <a:close/>
                    <a:moveTo>
                      <a:pt x="26692" y="310"/>
                    </a:moveTo>
                    <a:cubicBezTo>
                      <a:pt x="26691" y="310"/>
                      <a:pt x="26689" y="311"/>
                      <a:pt x="26688" y="312"/>
                    </a:cubicBezTo>
                    <a:lnTo>
                      <a:pt x="26688" y="312"/>
                    </a:lnTo>
                    <a:cubicBezTo>
                      <a:pt x="26690" y="311"/>
                      <a:pt x="26691" y="311"/>
                      <a:pt x="26692" y="310"/>
                    </a:cubicBezTo>
                    <a:close/>
                    <a:moveTo>
                      <a:pt x="29503" y="532"/>
                    </a:moveTo>
                    <a:cubicBezTo>
                      <a:pt x="29502" y="532"/>
                      <a:pt x="29502" y="533"/>
                      <a:pt x="29502" y="533"/>
                    </a:cubicBezTo>
                    <a:cubicBezTo>
                      <a:pt x="29502" y="533"/>
                      <a:pt x="29503" y="532"/>
                      <a:pt x="29503" y="532"/>
                    </a:cubicBezTo>
                    <a:close/>
                    <a:moveTo>
                      <a:pt x="65311" y="2272"/>
                    </a:moveTo>
                    <a:cubicBezTo>
                      <a:pt x="65311" y="2274"/>
                      <a:pt x="65310" y="2276"/>
                      <a:pt x="65308" y="2280"/>
                    </a:cubicBezTo>
                    <a:lnTo>
                      <a:pt x="65308" y="2280"/>
                    </a:lnTo>
                    <a:cubicBezTo>
                      <a:pt x="65309" y="2277"/>
                      <a:pt x="65310" y="2275"/>
                      <a:pt x="65311" y="2272"/>
                    </a:cubicBezTo>
                    <a:close/>
                    <a:moveTo>
                      <a:pt x="64910" y="8035"/>
                    </a:moveTo>
                    <a:lnTo>
                      <a:pt x="64910" y="8035"/>
                    </a:lnTo>
                    <a:cubicBezTo>
                      <a:pt x="64910" y="8036"/>
                      <a:pt x="64910" y="8036"/>
                      <a:pt x="64910" y="8036"/>
                    </a:cubicBezTo>
                    <a:cubicBezTo>
                      <a:pt x="64910" y="8036"/>
                      <a:pt x="64910" y="8036"/>
                      <a:pt x="64910" y="8036"/>
                    </a:cubicBezTo>
                    <a:lnTo>
                      <a:pt x="64910" y="8036"/>
                    </a:lnTo>
                    <a:cubicBezTo>
                      <a:pt x="64910" y="8035"/>
                      <a:pt x="64910" y="8035"/>
                      <a:pt x="64910" y="8035"/>
                    </a:cubicBezTo>
                    <a:close/>
                    <a:moveTo>
                      <a:pt x="661" y="8865"/>
                    </a:moveTo>
                    <a:cubicBezTo>
                      <a:pt x="660" y="8869"/>
                      <a:pt x="660" y="8872"/>
                      <a:pt x="661" y="8875"/>
                    </a:cubicBezTo>
                    <a:lnTo>
                      <a:pt x="661" y="8875"/>
                    </a:lnTo>
                    <a:cubicBezTo>
                      <a:pt x="661" y="8870"/>
                      <a:pt x="661" y="8867"/>
                      <a:pt x="661" y="8865"/>
                    </a:cubicBezTo>
                    <a:close/>
                    <a:moveTo>
                      <a:pt x="64916" y="10715"/>
                    </a:moveTo>
                    <a:lnTo>
                      <a:pt x="64916" y="10715"/>
                    </a:lnTo>
                    <a:cubicBezTo>
                      <a:pt x="64917" y="10717"/>
                      <a:pt x="64918" y="10719"/>
                      <a:pt x="64919" y="10721"/>
                    </a:cubicBezTo>
                    <a:cubicBezTo>
                      <a:pt x="64918" y="10719"/>
                      <a:pt x="64917" y="10717"/>
                      <a:pt x="64916" y="10715"/>
                    </a:cubicBezTo>
                    <a:close/>
                    <a:moveTo>
                      <a:pt x="624" y="16419"/>
                    </a:moveTo>
                    <a:cubicBezTo>
                      <a:pt x="625" y="16420"/>
                      <a:pt x="625" y="16421"/>
                      <a:pt x="625" y="16421"/>
                    </a:cubicBezTo>
                    <a:cubicBezTo>
                      <a:pt x="625" y="16421"/>
                      <a:pt x="625" y="16420"/>
                      <a:pt x="624" y="16419"/>
                    </a:cubicBezTo>
                    <a:close/>
                    <a:moveTo>
                      <a:pt x="671" y="20494"/>
                    </a:moveTo>
                    <a:cubicBezTo>
                      <a:pt x="671" y="20494"/>
                      <a:pt x="670" y="20498"/>
                      <a:pt x="669" y="20507"/>
                    </a:cubicBezTo>
                    <a:cubicBezTo>
                      <a:pt x="669" y="20527"/>
                      <a:pt x="671" y="20537"/>
                      <a:pt x="674" y="20540"/>
                    </a:cubicBezTo>
                    <a:lnTo>
                      <a:pt x="674" y="20540"/>
                    </a:lnTo>
                    <a:cubicBezTo>
                      <a:pt x="673" y="20512"/>
                      <a:pt x="672" y="20494"/>
                      <a:pt x="671" y="20494"/>
                    </a:cubicBezTo>
                    <a:close/>
                    <a:moveTo>
                      <a:pt x="1534" y="21789"/>
                    </a:moveTo>
                    <a:cubicBezTo>
                      <a:pt x="1534" y="21790"/>
                      <a:pt x="1534" y="21791"/>
                      <a:pt x="1535" y="21792"/>
                    </a:cubicBezTo>
                    <a:cubicBezTo>
                      <a:pt x="1534" y="21791"/>
                      <a:pt x="1534" y="21790"/>
                      <a:pt x="1534" y="21789"/>
                    </a:cubicBezTo>
                    <a:close/>
                    <a:moveTo>
                      <a:pt x="991" y="25110"/>
                    </a:moveTo>
                    <a:lnTo>
                      <a:pt x="991" y="25110"/>
                    </a:lnTo>
                    <a:cubicBezTo>
                      <a:pt x="992" y="25112"/>
                      <a:pt x="993" y="25114"/>
                      <a:pt x="994" y="25115"/>
                    </a:cubicBezTo>
                    <a:lnTo>
                      <a:pt x="994" y="25115"/>
                    </a:lnTo>
                    <a:cubicBezTo>
                      <a:pt x="993" y="25114"/>
                      <a:pt x="992" y="25112"/>
                      <a:pt x="991" y="25110"/>
                    </a:cubicBezTo>
                    <a:close/>
                    <a:moveTo>
                      <a:pt x="768" y="30695"/>
                    </a:move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lnTo>
                      <a:pt x="768" y="30695"/>
                    </a:lnTo>
                    <a:cubicBezTo>
                      <a:pt x="768" y="30695"/>
                      <a:pt x="768" y="30695"/>
                      <a:pt x="768" y="30695"/>
                    </a:cubicBezTo>
                    <a:close/>
                    <a:moveTo>
                      <a:pt x="4384" y="35610"/>
                    </a:moveTo>
                    <a:lnTo>
                      <a:pt x="4384" y="35610"/>
                    </a:lnTo>
                    <a:cubicBezTo>
                      <a:pt x="4383" y="35610"/>
                      <a:pt x="4382" y="35610"/>
                      <a:pt x="4381" y="35610"/>
                    </a:cubicBezTo>
                    <a:cubicBezTo>
                      <a:pt x="4382" y="35610"/>
                      <a:pt x="4383" y="35610"/>
                      <a:pt x="4384" y="35610"/>
                    </a:cubicBezTo>
                    <a:close/>
                    <a:moveTo>
                      <a:pt x="42911" y="35619"/>
                    </a:moveTo>
                    <a:lnTo>
                      <a:pt x="42911" y="35619"/>
                    </a:lnTo>
                    <a:cubicBezTo>
                      <a:pt x="42910" y="35619"/>
                      <a:pt x="42909" y="35620"/>
                      <a:pt x="42909" y="35620"/>
                    </a:cubicBezTo>
                    <a:lnTo>
                      <a:pt x="42909" y="35620"/>
                    </a:lnTo>
                    <a:cubicBezTo>
                      <a:pt x="42909" y="35620"/>
                      <a:pt x="42910" y="35619"/>
                      <a:pt x="42911" y="35619"/>
                    </a:cubicBezTo>
                    <a:close/>
                    <a:moveTo>
                      <a:pt x="54482" y="35646"/>
                    </a:move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1" y="35646"/>
                    </a:cubicBezTo>
                    <a:cubicBezTo>
                      <a:pt x="54481" y="35646"/>
                      <a:pt x="54481" y="35646"/>
                      <a:pt x="54482" y="35646"/>
                    </a:cubicBezTo>
                    <a:close/>
                    <a:moveTo>
                      <a:pt x="2202" y="0"/>
                    </a:moveTo>
                    <a:cubicBezTo>
                      <a:pt x="1799" y="0"/>
                      <a:pt x="1004" y="289"/>
                      <a:pt x="768" y="676"/>
                    </a:cubicBezTo>
                    <a:cubicBezTo>
                      <a:pt x="787" y="678"/>
                      <a:pt x="806" y="678"/>
                      <a:pt x="824" y="678"/>
                    </a:cubicBezTo>
                    <a:cubicBezTo>
                      <a:pt x="933" y="678"/>
                      <a:pt x="1019" y="647"/>
                      <a:pt x="1062" y="647"/>
                    </a:cubicBezTo>
                    <a:cubicBezTo>
                      <a:pt x="1109" y="647"/>
                      <a:pt x="1108" y="682"/>
                      <a:pt x="1035" y="827"/>
                    </a:cubicBezTo>
                    <a:cubicBezTo>
                      <a:pt x="1053" y="836"/>
                      <a:pt x="1499" y="934"/>
                      <a:pt x="1428" y="997"/>
                    </a:cubicBezTo>
                    <a:cubicBezTo>
                      <a:pt x="830" y="1095"/>
                      <a:pt x="1347" y="1443"/>
                      <a:pt x="1232" y="1844"/>
                    </a:cubicBezTo>
                    <a:cubicBezTo>
                      <a:pt x="1107" y="2255"/>
                      <a:pt x="973" y="2040"/>
                      <a:pt x="785" y="2290"/>
                    </a:cubicBezTo>
                    <a:cubicBezTo>
                      <a:pt x="696" y="2415"/>
                      <a:pt x="857" y="2522"/>
                      <a:pt x="768" y="2638"/>
                    </a:cubicBezTo>
                    <a:cubicBezTo>
                      <a:pt x="652" y="2781"/>
                      <a:pt x="393" y="2665"/>
                      <a:pt x="375" y="2915"/>
                    </a:cubicBezTo>
                    <a:cubicBezTo>
                      <a:pt x="375" y="2941"/>
                      <a:pt x="785" y="3138"/>
                      <a:pt x="777" y="3289"/>
                    </a:cubicBezTo>
                    <a:cubicBezTo>
                      <a:pt x="777" y="3316"/>
                      <a:pt x="767" y="3327"/>
                      <a:pt x="750" y="3327"/>
                    </a:cubicBezTo>
                    <a:cubicBezTo>
                      <a:pt x="668" y="3327"/>
                      <a:pt x="422" y="3057"/>
                      <a:pt x="394" y="3057"/>
                    </a:cubicBezTo>
                    <a:cubicBezTo>
                      <a:pt x="394" y="3057"/>
                      <a:pt x="393" y="3057"/>
                      <a:pt x="393" y="3057"/>
                    </a:cubicBezTo>
                    <a:cubicBezTo>
                      <a:pt x="107" y="3084"/>
                      <a:pt x="491" y="3441"/>
                      <a:pt x="482" y="3441"/>
                    </a:cubicBezTo>
                    <a:cubicBezTo>
                      <a:pt x="494" y="3502"/>
                      <a:pt x="460" y="3518"/>
                      <a:pt x="410" y="3518"/>
                    </a:cubicBezTo>
                    <a:cubicBezTo>
                      <a:pt x="348" y="3518"/>
                      <a:pt x="261" y="3493"/>
                      <a:pt x="199" y="3493"/>
                    </a:cubicBezTo>
                    <a:cubicBezTo>
                      <a:pt x="156" y="3493"/>
                      <a:pt x="125" y="3506"/>
                      <a:pt x="125" y="3548"/>
                    </a:cubicBezTo>
                    <a:cubicBezTo>
                      <a:pt x="491" y="3834"/>
                      <a:pt x="9" y="3860"/>
                      <a:pt x="0" y="4128"/>
                    </a:cubicBezTo>
                    <a:cubicBezTo>
                      <a:pt x="33" y="4147"/>
                      <a:pt x="61" y="4155"/>
                      <a:pt x="85" y="4155"/>
                    </a:cubicBezTo>
                    <a:cubicBezTo>
                      <a:pt x="216" y="4155"/>
                      <a:pt x="258" y="3937"/>
                      <a:pt x="367" y="3937"/>
                    </a:cubicBezTo>
                    <a:cubicBezTo>
                      <a:pt x="375" y="3937"/>
                      <a:pt x="384" y="3938"/>
                      <a:pt x="393" y="3941"/>
                    </a:cubicBezTo>
                    <a:cubicBezTo>
                      <a:pt x="464" y="3967"/>
                      <a:pt x="598" y="4244"/>
                      <a:pt x="482" y="4289"/>
                    </a:cubicBezTo>
                    <a:cubicBezTo>
                      <a:pt x="382" y="4224"/>
                      <a:pt x="324" y="4198"/>
                      <a:pt x="294" y="4198"/>
                    </a:cubicBezTo>
                    <a:cubicBezTo>
                      <a:pt x="171" y="4198"/>
                      <a:pt x="513" y="4634"/>
                      <a:pt x="306" y="4634"/>
                    </a:cubicBezTo>
                    <a:cubicBezTo>
                      <a:pt x="285" y="4634"/>
                      <a:pt x="258" y="4629"/>
                      <a:pt x="223" y="4619"/>
                    </a:cubicBezTo>
                    <a:lnTo>
                      <a:pt x="223" y="4619"/>
                    </a:lnTo>
                    <a:cubicBezTo>
                      <a:pt x="288" y="4684"/>
                      <a:pt x="805" y="4801"/>
                      <a:pt x="890" y="4801"/>
                    </a:cubicBezTo>
                    <a:cubicBezTo>
                      <a:pt x="898" y="4801"/>
                      <a:pt x="902" y="4799"/>
                      <a:pt x="901" y="4797"/>
                    </a:cubicBezTo>
                    <a:lnTo>
                      <a:pt x="901" y="4797"/>
                    </a:lnTo>
                    <a:cubicBezTo>
                      <a:pt x="946" y="4947"/>
                      <a:pt x="922" y="4977"/>
                      <a:pt x="870" y="4977"/>
                    </a:cubicBezTo>
                    <a:cubicBezTo>
                      <a:pt x="834" y="4977"/>
                      <a:pt x="785" y="4963"/>
                      <a:pt x="736" y="4963"/>
                    </a:cubicBezTo>
                    <a:cubicBezTo>
                      <a:pt x="685" y="4963"/>
                      <a:pt x="635" y="4978"/>
                      <a:pt x="598" y="5038"/>
                    </a:cubicBezTo>
                    <a:cubicBezTo>
                      <a:pt x="464" y="5252"/>
                      <a:pt x="375" y="5288"/>
                      <a:pt x="518" y="5636"/>
                    </a:cubicBezTo>
                    <a:cubicBezTo>
                      <a:pt x="554" y="5716"/>
                      <a:pt x="857" y="5716"/>
                      <a:pt x="839" y="5814"/>
                    </a:cubicBezTo>
                    <a:cubicBezTo>
                      <a:pt x="750" y="5921"/>
                      <a:pt x="661" y="6028"/>
                      <a:pt x="580" y="6144"/>
                    </a:cubicBezTo>
                    <a:cubicBezTo>
                      <a:pt x="589" y="6296"/>
                      <a:pt x="625" y="6439"/>
                      <a:pt x="669" y="6572"/>
                    </a:cubicBezTo>
                    <a:cubicBezTo>
                      <a:pt x="662" y="6572"/>
                      <a:pt x="654" y="6572"/>
                      <a:pt x="647" y="6572"/>
                    </a:cubicBezTo>
                    <a:cubicBezTo>
                      <a:pt x="202" y="6572"/>
                      <a:pt x="636" y="7111"/>
                      <a:pt x="768" y="7322"/>
                    </a:cubicBezTo>
                    <a:cubicBezTo>
                      <a:pt x="726" y="7404"/>
                      <a:pt x="817" y="7714"/>
                      <a:pt x="890" y="7714"/>
                    </a:cubicBezTo>
                    <a:cubicBezTo>
                      <a:pt x="912" y="7714"/>
                      <a:pt x="932" y="7686"/>
                      <a:pt x="946" y="7616"/>
                    </a:cubicBezTo>
                    <a:cubicBezTo>
                      <a:pt x="973" y="7670"/>
                      <a:pt x="1481" y="8303"/>
                      <a:pt x="1481" y="8330"/>
                    </a:cubicBezTo>
                    <a:cubicBezTo>
                      <a:pt x="1491" y="8383"/>
                      <a:pt x="1475" y="8404"/>
                      <a:pt x="1446" y="8404"/>
                    </a:cubicBezTo>
                    <a:cubicBezTo>
                      <a:pt x="1333" y="8404"/>
                      <a:pt x="1009" y="8098"/>
                      <a:pt x="1008" y="8098"/>
                    </a:cubicBezTo>
                    <a:lnTo>
                      <a:pt x="1008" y="8098"/>
                    </a:lnTo>
                    <a:cubicBezTo>
                      <a:pt x="1008" y="8098"/>
                      <a:pt x="1008" y="8098"/>
                      <a:pt x="1008" y="8098"/>
                    </a:cubicBezTo>
                    <a:cubicBezTo>
                      <a:pt x="861" y="7986"/>
                      <a:pt x="780" y="7790"/>
                      <a:pt x="604" y="7790"/>
                    </a:cubicBezTo>
                    <a:cubicBezTo>
                      <a:pt x="557" y="7790"/>
                      <a:pt x="502" y="7805"/>
                      <a:pt x="438" y="7839"/>
                    </a:cubicBezTo>
                    <a:cubicBezTo>
                      <a:pt x="455" y="8026"/>
                      <a:pt x="848" y="8196"/>
                      <a:pt x="848" y="8312"/>
                    </a:cubicBezTo>
                    <a:cubicBezTo>
                      <a:pt x="848" y="8526"/>
                      <a:pt x="991" y="8651"/>
                      <a:pt x="937" y="8847"/>
                    </a:cubicBezTo>
                    <a:cubicBezTo>
                      <a:pt x="918" y="8900"/>
                      <a:pt x="837" y="8927"/>
                      <a:pt x="768" y="8927"/>
                    </a:cubicBezTo>
                    <a:cubicBezTo>
                      <a:pt x="713" y="8927"/>
                      <a:pt x="665" y="8910"/>
                      <a:pt x="661" y="8875"/>
                    </a:cubicBezTo>
                    <a:lnTo>
                      <a:pt x="661" y="8875"/>
                    </a:lnTo>
                    <a:cubicBezTo>
                      <a:pt x="662" y="8939"/>
                      <a:pt x="670" y="9240"/>
                      <a:pt x="678" y="9240"/>
                    </a:cubicBezTo>
                    <a:cubicBezTo>
                      <a:pt x="875" y="9142"/>
                      <a:pt x="1205" y="9186"/>
                      <a:pt x="1374" y="9043"/>
                    </a:cubicBezTo>
                    <a:lnTo>
                      <a:pt x="1374" y="9043"/>
                    </a:lnTo>
                    <a:cubicBezTo>
                      <a:pt x="1322" y="9165"/>
                      <a:pt x="1311" y="9199"/>
                      <a:pt x="1319" y="9199"/>
                    </a:cubicBezTo>
                    <a:cubicBezTo>
                      <a:pt x="1328" y="9199"/>
                      <a:pt x="1365" y="9150"/>
                      <a:pt x="1392" y="9150"/>
                    </a:cubicBezTo>
                    <a:cubicBezTo>
                      <a:pt x="1407" y="9150"/>
                      <a:pt x="1419" y="9167"/>
                      <a:pt x="1419" y="9222"/>
                    </a:cubicBezTo>
                    <a:cubicBezTo>
                      <a:pt x="1419" y="9365"/>
                      <a:pt x="1214" y="9418"/>
                      <a:pt x="1187" y="9543"/>
                    </a:cubicBezTo>
                    <a:cubicBezTo>
                      <a:pt x="1175" y="9451"/>
                      <a:pt x="1131" y="9411"/>
                      <a:pt x="1079" y="9411"/>
                    </a:cubicBezTo>
                    <a:cubicBezTo>
                      <a:pt x="1015" y="9411"/>
                      <a:pt x="941" y="9471"/>
                      <a:pt x="901" y="9570"/>
                    </a:cubicBezTo>
                    <a:cubicBezTo>
                      <a:pt x="1053" y="9668"/>
                      <a:pt x="1303" y="9650"/>
                      <a:pt x="1365" y="9855"/>
                    </a:cubicBezTo>
                    <a:cubicBezTo>
                      <a:pt x="964" y="9873"/>
                      <a:pt x="1187" y="10123"/>
                      <a:pt x="973" y="10212"/>
                    </a:cubicBezTo>
                    <a:cubicBezTo>
                      <a:pt x="959" y="10219"/>
                      <a:pt x="942" y="10221"/>
                      <a:pt x="924" y="10221"/>
                    </a:cubicBezTo>
                    <a:cubicBezTo>
                      <a:pt x="894" y="10221"/>
                      <a:pt x="859" y="10215"/>
                      <a:pt x="826" y="10215"/>
                    </a:cubicBezTo>
                    <a:cubicBezTo>
                      <a:pt x="802" y="10215"/>
                      <a:pt x="779" y="10219"/>
                      <a:pt x="759" y="10230"/>
                    </a:cubicBezTo>
                    <a:cubicBezTo>
                      <a:pt x="785" y="10212"/>
                      <a:pt x="723" y="10194"/>
                      <a:pt x="643" y="10194"/>
                    </a:cubicBezTo>
                    <a:cubicBezTo>
                      <a:pt x="661" y="10301"/>
                      <a:pt x="616" y="10578"/>
                      <a:pt x="598" y="10622"/>
                    </a:cubicBezTo>
                    <a:cubicBezTo>
                      <a:pt x="611" y="10624"/>
                      <a:pt x="623" y="10625"/>
                      <a:pt x="635" y="10625"/>
                    </a:cubicBezTo>
                    <a:cubicBezTo>
                      <a:pt x="753" y="10625"/>
                      <a:pt x="815" y="10542"/>
                      <a:pt x="839" y="10364"/>
                    </a:cubicBezTo>
                    <a:cubicBezTo>
                      <a:pt x="852" y="10360"/>
                      <a:pt x="867" y="10358"/>
                      <a:pt x="882" y="10358"/>
                    </a:cubicBezTo>
                    <a:cubicBezTo>
                      <a:pt x="1039" y="10358"/>
                      <a:pt x="1293" y="10549"/>
                      <a:pt x="928" y="10712"/>
                    </a:cubicBezTo>
                    <a:cubicBezTo>
                      <a:pt x="964" y="10738"/>
                      <a:pt x="1000" y="10756"/>
                      <a:pt x="1044" y="10765"/>
                    </a:cubicBezTo>
                    <a:cubicBezTo>
                      <a:pt x="1017" y="10970"/>
                      <a:pt x="420" y="11274"/>
                      <a:pt x="545" y="11470"/>
                    </a:cubicBezTo>
                    <a:cubicBezTo>
                      <a:pt x="577" y="11467"/>
                      <a:pt x="606" y="11466"/>
                      <a:pt x="631" y="11466"/>
                    </a:cubicBezTo>
                    <a:cubicBezTo>
                      <a:pt x="917" y="11466"/>
                      <a:pt x="795" y="11637"/>
                      <a:pt x="500" y="11711"/>
                    </a:cubicBezTo>
                    <a:cubicBezTo>
                      <a:pt x="577" y="11749"/>
                      <a:pt x="789" y="11839"/>
                      <a:pt x="895" y="11839"/>
                    </a:cubicBezTo>
                    <a:cubicBezTo>
                      <a:pt x="933" y="11839"/>
                      <a:pt x="957" y="11827"/>
                      <a:pt x="956" y="11797"/>
                    </a:cubicBezTo>
                    <a:lnTo>
                      <a:pt x="956" y="11797"/>
                    </a:lnTo>
                    <a:cubicBezTo>
                      <a:pt x="963" y="11906"/>
                      <a:pt x="791" y="11933"/>
                      <a:pt x="627" y="11933"/>
                    </a:cubicBezTo>
                    <a:cubicBezTo>
                      <a:pt x="480" y="11933"/>
                      <a:pt x="339" y="11911"/>
                      <a:pt x="339" y="11907"/>
                    </a:cubicBezTo>
                    <a:lnTo>
                      <a:pt x="339" y="11907"/>
                    </a:lnTo>
                    <a:cubicBezTo>
                      <a:pt x="322" y="12023"/>
                      <a:pt x="330" y="12130"/>
                      <a:pt x="348" y="12246"/>
                    </a:cubicBezTo>
                    <a:cubicBezTo>
                      <a:pt x="580" y="12317"/>
                      <a:pt x="473" y="12219"/>
                      <a:pt x="518" y="12505"/>
                    </a:cubicBezTo>
                    <a:cubicBezTo>
                      <a:pt x="525" y="12571"/>
                      <a:pt x="575" y="12884"/>
                      <a:pt x="503" y="12884"/>
                    </a:cubicBezTo>
                    <a:cubicBezTo>
                      <a:pt x="487" y="12884"/>
                      <a:pt x="466" y="12870"/>
                      <a:pt x="438" y="12835"/>
                    </a:cubicBezTo>
                    <a:lnTo>
                      <a:pt x="438" y="12835"/>
                    </a:lnTo>
                    <a:cubicBezTo>
                      <a:pt x="455" y="12960"/>
                      <a:pt x="848" y="13085"/>
                      <a:pt x="830" y="13147"/>
                    </a:cubicBezTo>
                    <a:cubicBezTo>
                      <a:pt x="808" y="13206"/>
                      <a:pt x="768" y="13226"/>
                      <a:pt x="721" y="13226"/>
                    </a:cubicBezTo>
                    <a:cubicBezTo>
                      <a:pt x="634" y="13226"/>
                      <a:pt x="522" y="13156"/>
                      <a:pt x="464" y="13138"/>
                    </a:cubicBezTo>
                    <a:lnTo>
                      <a:pt x="464" y="13138"/>
                    </a:lnTo>
                    <a:cubicBezTo>
                      <a:pt x="473" y="13245"/>
                      <a:pt x="420" y="14048"/>
                      <a:pt x="571" y="14075"/>
                    </a:cubicBezTo>
                    <a:cubicBezTo>
                      <a:pt x="580" y="13945"/>
                      <a:pt x="589" y="13824"/>
                      <a:pt x="589" y="13694"/>
                    </a:cubicBezTo>
                    <a:lnTo>
                      <a:pt x="589" y="13694"/>
                    </a:lnTo>
                    <a:cubicBezTo>
                      <a:pt x="592" y="13731"/>
                      <a:pt x="621" y="13739"/>
                      <a:pt x="658" y="13739"/>
                    </a:cubicBezTo>
                    <a:cubicBezTo>
                      <a:pt x="687" y="13739"/>
                      <a:pt x="720" y="13734"/>
                      <a:pt x="750" y="13734"/>
                    </a:cubicBezTo>
                    <a:cubicBezTo>
                      <a:pt x="801" y="13734"/>
                      <a:pt x="843" y="13747"/>
                      <a:pt x="839" y="13816"/>
                    </a:cubicBezTo>
                    <a:cubicBezTo>
                      <a:pt x="836" y="13816"/>
                      <a:pt x="833" y="13816"/>
                      <a:pt x="829" y="13816"/>
                    </a:cubicBezTo>
                    <a:cubicBezTo>
                      <a:pt x="373" y="13816"/>
                      <a:pt x="892" y="14450"/>
                      <a:pt x="884" y="14450"/>
                    </a:cubicBezTo>
                    <a:cubicBezTo>
                      <a:pt x="794" y="14369"/>
                      <a:pt x="687" y="14307"/>
                      <a:pt x="562" y="14271"/>
                    </a:cubicBezTo>
                    <a:cubicBezTo>
                      <a:pt x="482" y="14298"/>
                      <a:pt x="518" y="14619"/>
                      <a:pt x="518" y="14673"/>
                    </a:cubicBezTo>
                    <a:cubicBezTo>
                      <a:pt x="571" y="14664"/>
                      <a:pt x="1023" y="14551"/>
                      <a:pt x="1035" y="14539"/>
                    </a:cubicBezTo>
                    <a:lnTo>
                      <a:pt x="1035" y="14539"/>
                    </a:lnTo>
                    <a:cubicBezTo>
                      <a:pt x="955" y="14673"/>
                      <a:pt x="857" y="14789"/>
                      <a:pt x="732" y="14887"/>
                    </a:cubicBezTo>
                    <a:cubicBezTo>
                      <a:pt x="730" y="14887"/>
                      <a:pt x="729" y="14888"/>
                      <a:pt x="727" y="14888"/>
                    </a:cubicBezTo>
                    <a:cubicBezTo>
                      <a:pt x="695" y="14888"/>
                      <a:pt x="685" y="14740"/>
                      <a:pt x="602" y="14740"/>
                    </a:cubicBezTo>
                    <a:cubicBezTo>
                      <a:pt x="582" y="14740"/>
                      <a:pt x="557" y="14749"/>
                      <a:pt x="527" y="14771"/>
                    </a:cubicBezTo>
                    <a:cubicBezTo>
                      <a:pt x="375" y="14887"/>
                      <a:pt x="723" y="14994"/>
                      <a:pt x="759" y="15003"/>
                    </a:cubicBezTo>
                    <a:cubicBezTo>
                      <a:pt x="330" y="15012"/>
                      <a:pt x="661" y="15565"/>
                      <a:pt x="830" y="15707"/>
                    </a:cubicBezTo>
                    <a:cubicBezTo>
                      <a:pt x="688" y="15859"/>
                      <a:pt x="545" y="16064"/>
                      <a:pt x="624" y="16419"/>
                    </a:cubicBezTo>
                    <a:lnTo>
                      <a:pt x="624" y="16419"/>
                    </a:lnTo>
                    <a:cubicBezTo>
                      <a:pt x="615" y="16371"/>
                      <a:pt x="706" y="16323"/>
                      <a:pt x="765" y="16323"/>
                    </a:cubicBezTo>
                    <a:cubicBezTo>
                      <a:pt x="792" y="16323"/>
                      <a:pt x="812" y="16333"/>
                      <a:pt x="812" y="16359"/>
                    </a:cubicBezTo>
                    <a:cubicBezTo>
                      <a:pt x="812" y="16680"/>
                      <a:pt x="259" y="16591"/>
                      <a:pt x="803" y="16939"/>
                    </a:cubicBezTo>
                    <a:cubicBezTo>
                      <a:pt x="830" y="16956"/>
                      <a:pt x="830" y="17661"/>
                      <a:pt x="857" y="17741"/>
                    </a:cubicBezTo>
                    <a:cubicBezTo>
                      <a:pt x="814" y="17720"/>
                      <a:pt x="468" y="17669"/>
                      <a:pt x="341" y="17669"/>
                    </a:cubicBezTo>
                    <a:cubicBezTo>
                      <a:pt x="311" y="17669"/>
                      <a:pt x="293" y="17672"/>
                      <a:pt x="295" y="17679"/>
                    </a:cubicBezTo>
                    <a:cubicBezTo>
                      <a:pt x="325" y="17744"/>
                      <a:pt x="524" y="17980"/>
                      <a:pt x="589" y="17980"/>
                    </a:cubicBezTo>
                    <a:cubicBezTo>
                      <a:pt x="621" y="17980"/>
                      <a:pt x="619" y="17920"/>
                      <a:pt x="545" y="17750"/>
                    </a:cubicBezTo>
                    <a:lnTo>
                      <a:pt x="545" y="17750"/>
                    </a:lnTo>
                    <a:cubicBezTo>
                      <a:pt x="580" y="17813"/>
                      <a:pt x="937" y="18134"/>
                      <a:pt x="991" y="18134"/>
                    </a:cubicBezTo>
                    <a:cubicBezTo>
                      <a:pt x="982" y="18082"/>
                      <a:pt x="1217" y="17794"/>
                      <a:pt x="1288" y="17794"/>
                    </a:cubicBezTo>
                    <a:cubicBezTo>
                      <a:pt x="1290" y="17794"/>
                      <a:pt x="1292" y="17794"/>
                      <a:pt x="1294" y="17795"/>
                    </a:cubicBezTo>
                    <a:cubicBezTo>
                      <a:pt x="1321" y="17804"/>
                      <a:pt x="607" y="18919"/>
                      <a:pt x="554" y="18999"/>
                    </a:cubicBezTo>
                    <a:cubicBezTo>
                      <a:pt x="339" y="19320"/>
                      <a:pt x="357" y="19187"/>
                      <a:pt x="330" y="19508"/>
                    </a:cubicBezTo>
                    <a:cubicBezTo>
                      <a:pt x="313" y="19731"/>
                      <a:pt x="482" y="20221"/>
                      <a:pt x="545" y="20444"/>
                    </a:cubicBezTo>
                    <a:cubicBezTo>
                      <a:pt x="643" y="20444"/>
                      <a:pt x="696" y="20427"/>
                      <a:pt x="714" y="20409"/>
                    </a:cubicBezTo>
                    <a:lnTo>
                      <a:pt x="714" y="20409"/>
                    </a:lnTo>
                    <a:cubicBezTo>
                      <a:pt x="702" y="20484"/>
                      <a:pt x="685" y="20541"/>
                      <a:pt x="676" y="20541"/>
                    </a:cubicBezTo>
                    <a:cubicBezTo>
                      <a:pt x="675" y="20541"/>
                      <a:pt x="674" y="20541"/>
                      <a:pt x="674" y="20540"/>
                    </a:cubicBezTo>
                    <a:lnTo>
                      <a:pt x="674" y="20540"/>
                    </a:lnTo>
                    <a:cubicBezTo>
                      <a:pt x="679" y="20654"/>
                      <a:pt x="691" y="20935"/>
                      <a:pt x="758" y="20935"/>
                    </a:cubicBezTo>
                    <a:cubicBezTo>
                      <a:pt x="779" y="20935"/>
                      <a:pt x="806" y="20907"/>
                      <a:pt x="839" y="20837"/>
                    </a:cubicBezTo>
                    <a:lnTo>
                      <a:pt x="839" y="20837"/>
                    </a:lnTo>
                    <a:cubicBezTo>
                      <a:pt x="821" y="21105"/>
                      <a:pt x="1285" y="21114"/>
                      <a:pt x="1214" y="21417"/>
                    </a:cubicBezTo>
                    <a:cubicBezTo>
                      <a:pt x="1163" y="21291"/>
                      <a:pt x="1082" y="21229"/>
                      <a:pt x="954" y="21229"/>
                    </a:cubicBezTo>
                    <a:cubicBezTo>
                      <a:pt x="946" y="21229"/>
                      <a:pt x="937" y="21229"/>
                      <a:pt x="928" y="21230"/>
                    </a:cubicBezTo>
                    <a:cubicBezTo>
                      <a:pt x="854" y="21486"/>
                      <a:pt x="819" y="21574"/>
                      <a:pt x="791" y="21574"/>
                    </a:cubicBezTo>
                    <a:cubicBezTo>
                      <a:pt x="740" y="21574"/>
                      <a:pt x="719" y="21257"/>
                      <a:pt x="527" y="21158"/>
                    </a:cubicBezTo>
                    <a:lnTo>
                      <a:pt x="527" y="21158"/>
                    </a:lnTo>
                    <a:cubicBezTo>
                      <a:pt x="464" y="21381"/>
                      <a:pt x="785" y="21997"/>
                      <a:pt x="901" y="22068"/>
                    </a:cubicBezTo>
                    <a:cubicBezTo>
                      <a:pt x="910" y="22050"/>
                      <a:pt x="901" y="21595"/>
                      <a:pt x="928" y="21595"/>
                    </a:cubicBezTo>
                    <a:cubicBezTo>
                      <a:pt x="1055" y="21595"/>
                      <a:pt x="1175" y="21905"/>
                      <a:pt x="1332" y="21905"/>
                    </a:cubicBezTo>
                    <a:cubicBezTo>
                      <a:pt x="1351" y="21905"/>
                      <a:pt x="1371" y="21901"/>
                      <a:pt x="1392" y="21890"/>
                    </a:cubicBezTo>
                    <a:cubicBezTo>
                      <a:pt x="1419" y="21872"/>
                      <a:pt x="1455" y="21586"/>
                      <a:pt x="1463" y="21560"/>
                    </a:cubicBezTo>
                    <a:cubicBezTo>
                      <a:pt x="1472" y="21639"/>
                      <a:pt x="1490" y="21719"/>
                      <a:pt x="1534" y="21789"/>
                    </a:cubicBezTo>
                    <a:lnTo>
                      <a:pt x="1534" y="21789"/>
                    </a:lnTo>
                    <a:cubicBezTo>
                      <a:pt x="1528" y="21757"/>
                      <a:pt x="1859" y="21442"/>
                      <a:pt x="1961" y="21442"/>
                    </a:cubicBezTo>
                    <a:cubicBezTo>
                      <a:pt x="1965" y="21442"/>
                      <a:pt x="1969" y="21443"/>
                      <a:pt x="1972" y="21444"/>
                    </a:cubicBezTo>
                    <a:cubicBezTo>
                      <a:pt x="2176" y="21523"/>
                      <a:pt x="1024" y="22193"/>
                      <a:pt x="1000" y="22193"/>
                    </a:cubicBezTo>
                    <a:cubicBezTo>
                      <a:pt x="1000" y="22193"/>
                      <a:pt x="1000" y="22193"/>
                      <a:pt x="1000" y="22193"/>
                    </a:cubicBezTo>
                    <a:lnTo>
                      <a:pt x="1000" y="22193"/>
                    </a:lnTo>
                    <a:cubicBezTo>
                      <a:pt x="1020" y="22224"/>
                      <a:pt x="1043" y="22236"/>
                      <a:pt x="1067" y="22236"/>
                    </a:cubicBezTo>
                    <a:cubicBezTo>
                      <a:pt x="1142" y="22236"/>
                      <a:pt x="1233" y="22127"/>
                      <a:pt x="1303" y="22127"/>
                    </a:cubicBezTo>
                    <a:cubicBezTo>
                      <a:pt x="1323" y="22127"/>
                      <a:pt x="1341" y="22136"/>
                      <a:pt x="1356" y="22157"/>
                    </a:cubicBezTo>
                    <a:cubicBezTo>
                      <a:pt x="1349" y="22148"/>
                      <a:pt x="1341" y="22144"/>
                      <a:pt x="1332" y="22144"/>
                    </a:cubicBezTo>
                    <a:cubicBezTo>
                      <a:pt x="1222" y="22144"/>
                      <a:pt x="987" y="22753"/>
                      <a:pt x="1182" y="22753"/>
                    </a:cubicBezTo>
                    <a:cubicBezTo>
                      <a:pt x="1194" y="22753"/>
                      <a:pt x="1208" y="22751"/>
                      <a:pt x="1223" y="22746"/>
                    </a:cubicBezTo>
                    <a:lnTo>
                      <a:pt x="1223" y="22746"/>
                    </a:lnTo>
                    <a:cubicBezTo>
                      <a:pt x="1169" y="22817"/>
                      <a:pt x="1116" y="22898"/>
                      <a:pt x="1044" y="22960"/>
                    </a:cubicBezTo>
                    <a:cubicBezTo>
                      <a:pt x="1042" y="22962"/>
                      <a:pt x="1040" y="22963"/>
                      <a:pt x="1039" y="22963"/>
                    </a:cubicBezTo>
                    <a:cubicBezTo>
                      <a:pt x="1022" y="22963"/>
                      <a:pt x="1188" y="22710"/>
                      <a:pt x="1071" y="22701"/>
                    </a:cubicBezTo>
                    <a:cubicBezTo>
                      <a:pt x="1069" y="22701"/>
                      <a:pt x="1067" y="22701"/>
                      <a:pt x="1064" y="22701"/>
                    </a:cubicBezTo>
                    <a:cubicBezTo>
                      <a:pt x="807" y="22701"/>
                      <a:pt x="1017" y="23228"/>
                      <a:pt x="1008" y="23255"/>
                    </a:cubicBezTo>
                    <a:cubicBezTo>
                      <a:pt x="1160" y="23255"/>
                      <a:pt x="1356" y="22710"/>
                      <a:pt x="1303" y="22505"/>
                    </a:cubicBezTo>
                    <a:cubicBezTo>
                      <a:pt x="1304" y="22505"/>
                      <a:pt x="1306" y="22504"/>
                      <a:pt x="1310" y="22504"/>
                    </a:cubicBezTo>
                    <a:cubicBezTo>
                      <a:pt x="1358" y="22504"/>
                      <a:pt x="1627" y="22550"/>
                      <a:pt x="1660" y="22550"/>
                    </a:cubicBezTo>
                    <a:cubicBezTo>
                      <a:pt x="1606" y="22630"/>
                      <a:pt x="1463" y="23415"/>
                      <a:pt x="1481" y="23495"/>
                    </a:cubicBezTo>
                    <a:cubicBezTo>
                      <a:pt x="1508" y="23727"/>
                      <a:pt x="1722" y="23861"/>
                      <a:pt x="1695" y="24049"/>
                    </a:cubicBezTo>
                    <a:cubicBezTo>
                      <a:pt x="1678" y="24173"/>
                      <a:pt x="1285" y="24129"/>
                      <a:pt x="1285" y="24316"/>
                    </a:cubicBezTo>
                    <a:cubicBezTo>
                      <a:pt x="1285" y="24344"/>
                      <a:pt x="1335" y="24351"/>
                      <a:pt x="1399" y="24351"/>
                    </a:cubicBezTo>
                    <a:cubicBezTo>
                      <a:pt x="1478" y="24351"/>
                      <a:pt x="1577" y="24340"/>
                      <a:pt x="1624" y="24340"/>
                    </a:cubicBezTo>
                    <a:cubicBezTo>
                      <a:pt x="1638" y="24340"/>
                      <a:pt x="1647" y="24341"/>
                      <a:pt x="1651" y="24343"/>
                    </a:cubicBezTo>
                    <a:cubicBezTo>
                      <a:pt x="1776" y="24405"/>
                      <a:pt x="1437" y="24504"/>
                      <a:pt x="1401" y="24539"/>
                    </a:cubicBezTo>
                    <a:cubicBezTo>
                      <a:pt x="1375" y="24560"/>
                      <a:pt x="1352" y="24569"/>
                      <a:pt x="1334" y="24569"/>
                    </a:cubicBezTo>
                    <a:cubicBezTo>
                      <a:pt x="1321" y="24569"/>
                      <a:pt x="1310" y="24564"/>
                      <a:pt x="1303" y="24557"/>
                    </a:cubicBezTo>
                    <a:cubicBezTo>
                      <a:pt x="1287" y="24780"/>
                      <a:pt x="1085" y="25125"/>
                      <a:pt x="1011" y="25125"/>
                    </a:cubicBezTo>
                    <a:cubicBezTo>
                      <a:pt x="1004" y="25125"/>
                      <a:pt x="998" y="25122"/>
                      <a:pt x="994" y="25115"/>
                    </a:cubicBezTo>
                    <a:lnTo>
                      <a:pt x="994" y="25115"/>
                    </a:lnTo>
                    <a:cubicBezTo>
                      <a:pt x="1037" y="25187"/>
                      <a:pt x="1242" y="25298"/>
                      <a:pt x="1312" y="25315"/>
                    </a:cubicBezTo>
                    <a:cubicBezTo>
                      <a:pt x="348" y="25744"/>
                      <a:pt x="901" y="26109"/>
                      <a:pt x="901" y="26841"/>
                    </a:cubicBezTo>
                    <a:cubicBezTo>
                      <a:pt x="910" y="27064"/>
                      <a:pt x="643" y="27135"/>
                      <a:pt x="607" y="27358"/>
                    </a:cubicBezTo>
                    <a:cubicBezTo>
                      <a:pt x="589" y="27483"/>
                      <a:pt x="625" y="27608"/>
                      <a:pt x="643" y="27742"/>
                    </a:cubicBezTo>
                    <a:cubicBezTo>
                      <a:pt x="669" y="27886"/>
                      <a:pt x="716" y="27932"/>
                      <a:pt x="768" y="27932"/>
                    </a:cubicBezTo>
                    <a:cubicBezTo>
                      <a:pt x="853" y="27932"/>
                      <a:pt x="952" y="27803"/>
                      <a:pt x="991" y="27786"/>
                    </a:cubicBezTo>
                    <a:cubicBezTo>
                      <a:pt x="847" y="27733"/>
                      <a:pt x="833" y="27610"/>
                      <a:pt x="918" y="27610"/>
                    </a:cubicBezTo>
                    <a:cubicBezTo>
                      <a:pt x="975" y="27610"/>
                      <a:pt x="1077" y="27667"/>
                      <a:pt x="1214" y="27840"/>
                    </a:cubicBezTo>
                    <a:cubicBezTo>
                      <a:pt x="1228" y="27854"/>
                      <a:pt x="1494" y="28280"/>
                      <a:pt x="1526" y="28280"/>
                    </a:cubicBezTo>
                    <a:cubicBezTo>
                      <a:pt x="1534" y="28280"/>
                      <a:pt x="1528" y="28254"/>
                      <a:pt x="1499" y="28188"/>
                    </a:cubicBezTo>
                    <a:lnTo>
                      <a:pt x="1499" y="28188"/>
                    </a:lnTo>
                    <a:cubicBezTo>
                      <a:pt x="1597" y="28313"/>
                      <a:pt x="1758" y="28464"/>
                      <a:pt x="1901" y="28554"/>
                    </a:cubicBezTo>
                    <a:cubicBezTo>
                      <a:pt x="1828" y="28538"/>
                      <a:pt x="1730" y="28532"/>
                      <a:pt x="1635" y="28532"/>
                    </a:cubicBezTo>
                    <a:cubicBezTo>
                      <a:pt x="1461" y="28532"/>
                      <a:pt x="1294" y="28551"/>
                      <a:pt x="1294" y="28563"/>
                    </a:cubicBezTo>
                    <a:cubicBezTo>
                      <a:pt x="1267" y="28661"/>
                      <a:pt x="1223" y="28759"/>
                      <a:pt x="1178" y="28857"/>
                    </a:cubicBezTo>
                    <a:cubicBezTo>
                      <a:pt x="1178" y="28857"/>
                      <a:pt x="1428" y="28946"/>
                      <a:pt x="1428" y="28946"/>
                    </a:cubicBezTo>
                    <a:cubicBezTo>
                      <a:pt x="1419" y="28955"/>
                      <a:pt x="1107" y="29151"/>
                      <a:pt x="1151" y="29178"/>
                    </a:cubicBezTo>
                    <a:cubicBezTo>
                      <a:pt x="991" y="29116"/>
                      <a:pt x="1008" y="28643"/>
                      <a:pt x="893" y="28625"/>
                    </a:cubicBezTo>
                    <a:lnTo>
                      <a:pt x="893" y="28625"/>
                    </a:lnTo>
                    <a:cubicBezTo>
                      <a:pt x="973" y="28652"/>
                      <a:pt x="901" y="29330"/>
                      <a:pt x="901" y="29401"/>
                    </a:cubicBezTo>
                    <a:cubicBezTo>
                      <a:pt x="941" y="29395"/>
                      <a:pt x="1125" y="29253"/>
                      <a:pt x="1223" y="29253"/>
                    </a:cubicBezTo>
                    <a:cubicBezTo>
                      <a:pt x="1258" y="29253"/>
                      <a:pt x="1283" y="29271"/>
                      <a:pt x="1285" y="29321"/>
                    </a:cubicBezTo>
                    <a:cubicBezTo>
                      <a:pt x="1294" y="29481"/>
                      <a:pt x="973" y="29535"/>
                      <a:pt x="937" y="29633"/>
                    </a:cubicBezTo>
                    <a:cubicBezTo>
                      <a:pt x="910" y="29731"/>
                      <a:pt x="1080" y="29901"/>
                      <a:pt x="1008" y="30035"/>
                    </a:cubicBezTo>
                    <a:cubicBezTo>
                      <a:pt x="1031" y="29965"/>
                      <a:pt x="968" y="29941"/>
                      <a:pt x="882" y="29941"/>
                    </a:cubicBezTo>
                    <a:cubicBezTo>
                      <a:pt x="695" y="29941"/>
                      <a:pt x="397" y="30056"/>
                      <a:pt x="646" y="30056"/>
                    </a:cubicBezTo>
                    <a:cubicBezTo>
                      <a:pt x="691" y="30056"/>
                      <a:pt x="754" y="30052"/>
                      <a:pt x="839" y="30043"/>
                    </a:cubicBezTo>
                    <a:cubicBezTo>
                      <a:pt x="857" y="30115"/>
                      <a:pt x="964" y="30784"/>
                      <a:pt x="928" y="30784"/>
                    </a:cubicBezTo>
                    <a:cubicBezTo>
                      <a:pt x="848" y="30784"/>
                      <a:pt x="804" y="30749"/>
                      <a:pt x="768" y="30695"/>
                    </a:cubicBezTo>
                    <a:lnTo>
                      <a:pt x="768" y="30695"/>
                    </a:lnTo>
                    <a:cubicBezTo>
                      <a:pt x="784" y="30728"/>
                      <a:pt x="723" y="31489"/>
                      <a:pt x="705" y="31551"/>
                    </a:cubicBezTo>
                    <a:cubicBezTo>
                      <a:pt x="853" y="31429"/>
                      <a:pt x="1162" y="31095"/>
                      <a:pt x="1384" y="31095"/>
                    </a:cubicBezTo>
                    <a:cubicBezTo>
                      <a:pt x="1390" y="31095"/>
                      <a:pt x="1395" y="31096"/>
                      <a:pt x="1401" y="31096"/>
                    </a:cubicBezTo>
                    <a:cubicBezTo>
                      <a:pt x="1802" y="31141"/>
                      <a:pt x="1490" y="31435"/>
                      <a:pt x="1267" y="31507"/>
                    </a:cubicBezTo>
                    <a:cubicBezTo>
                      <a:pt x="1374" y="31515"/>
                      <a:pt x="1410" y="31560"/>
                      <a:pt x="1365" y="31631"/>
                    </a:cubicBezTo>
                    <a:cubicBezTo>
                      <a:pt x="1354" y="31634"/>
                      <a:pt x="1343" y="31635"/>
                      <a:pt x="1333" y="31635"/>
                    </a:cubicBezTo>
                    <a:cubicBezTo>
                      <a:pt x="1242" y="31635"/>
                      <a:pt x="1164" y="31563"/>
                      <a:pt x="1099" y="31563"/>
                    </a:cubicBezTo>
                    <a:cubicBezTo>
                      <a:pt x="1080" y="31563"/>
                      <a:pt x="1061" y="31570"/>
                      <a:pt x="1044" y="31587"/>
                    </a:cubicBezTo>
                    <a:cubicBezTo>
                      <a:pt x="1045" y="31586"/>
                      <a:pt x="1045" y="31586"/>
                      <a:pt x="1045" y="31586"/>
                    </a:cubicBezTo>
                    <a:lnTo>
                      <a:pt x="1045" y="31586"/>
                    </a:lnTo>
                    <a:cubicBezTo>
                      <a:pt x="1044" y="31586"/>
                      <a:pt x="951" y="31668"/>
                      <a:pt x="875" y="31694"/>
                    </a:cubicBezTo>
                    <a:cubicBezTo>
                      <a:pt x="960" y="31733"/>
                      <a:pt x="719" y="32208"/>
                      <a:pt x="508" y="32208"/>
                    </a:cubicBezTo>
                    <a:cubicBezTo>
                      <a:pt x="478" y="32208"/>
                      <a:pt x="448" y="32198"/>
                      <a:pt x="420" y="32176"/>
                    </a:cubicBezTo>
                    <a:lnTo>
                      <a:pt x="420" y="32176"/>
                    </a:lnTo>
                    <a:cubicBezTo>
                      <a:pt x="500" y="32532"/>
                      <a:pt x="687" y="32639"/>
                      <a:pt x="901" y="32827"/>
                    </a:cubicBezTo>
                    <a:cubicBezTo>
                      <a:pt x="919" y="32845"/>
                      <a:pt x="1151" y="33014"/>
                      <a:pt x="1258" y="33112"/>
                    </a:cubicBezTo>
                    <a:cubicBezTo>
                      <a:pt x="1221" y="33110"/>
                      <a:pt x="1192" y="33109"/>
                      <a:pt x="1170" y="33109"/>
                    </a:cubicBezTo>
                    <a:cubicBezTo>
                      <a:pt x="1004" y="33109"/>
                      <a:pt x="1201" y="33170"/>
                      <a:pt x="1107" y="33335"/>
                    </a:cubicBezTo>
                    <a:cubicBezTo>
                      <a:pt x="1093" y="33359"/>
                      <a:pt x="1079" y="33369"/>
                      <a:pt x="1067" y="33369"/>
                    </a:cubicBezTo>
                    <a:cubicBezTo>
                      <a:pt x="1022" y="33369"/>
                      <a:pt x="985" y="33243"/>
                      <a:pt x="964" y="33139"/>
                    </a:cubicBezTo>
                    <a:lnTo>
                      <a:pt x="964" y="33139"/>
                    </a:lnTo>
                    <a:cubicBezTo>
                      <a:pt x="967" y="33202"/>
                      <a:pt x="964" y="33234"/>
                      <a:pt x="955" y="33234"/>
                    </a:cubicBezTo>
                    <a:cubicBezTo>
                      <a:pt x="940" y="33234"/>
                      <a:pt x="912" y="33160"/>
                      <a:pt x="875" y="33014"/>
                    </a:cubicBezTo>
                    <a:lnTo>
                      <a:pt x="875" y="33014"/>
                    </a:lnTo>
                    <a:cubicBezTo>
                      <a:pt x="775" y="33271"/>
                      <a:pt x="1145" y="33527"/>
                      <a:pt x="799" y="33527"/>
                    </a:cubicBezTo>
                    <a:cubicBezTo>
                      <a:pt x="772" y="33527"/>
                      <a:pt x="741" y="33526"/>
                      <a:pt x="705" y="33523"/>
                    </a:cubicBezTo>
                    <a:lnTo>
                      <a:pt x="705" y="33523"/>
                    </a:lnTo>
                    <a:cubicBezTo>
                      <a:pt x="794" y="33692"/>
                      <a:pt x="919" y="33826"/>
                      <a:pt x="1089" y="33915"/>
                    </a:cubicBezTo>
                    <a:cubicBezTo>
                      <a:pt x="1160" y="33755"/>
                      <a:pt x="1000" y="33594"/>
                      <a:pt x="1116" y="33469"/>
                    </a:cubicBezTo>
                    <a:lnTo>
                      <a:pt x="1116" y="33469"/>
                    </a:lnTo>
                    <a:cubicBezTo>
                      <a:pt x="955" y="33656"/>
                      <a:pt x="1374" y="33933"/>
                      <a:pt x="1428" y="33951"/>
                    </a:cubicBezTo>
                    <a:cubicBezTo>
                      <a:pt x="1419" y="34004"/>
                      <a:pt x="1472" y="34424"/>
                      <a:pt x="1472" y="34424"/>
                    </a:cubicBezTo>
                    <a:cubicBezTo>
                      <a:pt x="1392" y="34290"/>
                      <a:pt x="1368" y="34250"/>
                      <a:pt x="1347" y="34250"/>
                    </a:cubicBezTo>
                    <a:cubicBezTo>
                      <a:pt x="1327" y="34250"/>
                      <a:pt x="1312" y="34290"/>
                      <a:pt x="1249" y="34317"/>
                    </a:cubicBezTo>
                    <a:cubicBezTo>
                      <a:pt x="1192" y="34341"/>
                      <a:pt x="1170" y="34350"/>
                      <a:pt x="1156" y="34350"/>
                    </a:cubicBezTo>
                    <a:cubicBezTo>
                      <a:pt x="1128" y="34350"/>
                      <a:pt x="1129" y="34316"/>
                      <a:pt x="946" y="34299"/>
                    </a:cubicBezTo>
                    <a:lnTo>
                      <a:pt x="946" y="34299"/>
                    </a:lnTo>
                    <a:cubicBezTo>
                      <a:pt x="910" y="34745"/>
                      <a:pt x="1347" y="35093"/>
                      <a:pt x="1686" y="35244"/>
                    </a:cubicBezTo>
                    <a:cubicBezTo>
                      <a:pt x="1740" y="35271"/>
                      <a:pt x="2061" y="35351"/>
                      <a:pt x="2133" y="35360"/>
                    </a:cubicBezTo>
                    <a:cubicBezTo>
                      <a:pt x="2122" y="35360"/>
                      <a:pt x="2209" y="35436"/>
                      <a:pt x="2305" y="35436"/>
                    </a:cubicBezTo>
                    <a:cubicBezTo>
                      <a:pt x="2371" y="35436"/>
                      <a:pt x="2442" y="35400"/>
                      <a:pt x="2489" y="35280"/>
                    </a:cubicBezTo>
                    <a:lnTo>
                      <a:pt x="2489" y="35280"/>
                    </a:lnTo>
                    <a:cubicBezTo>
                      <a:pt x="2409" y="35494"/>
                      <a:pt x="2588" y="35351"/>
                      <a:pt x="2338" y="35610"/>
                    </a:cubicBezTo>
                    <a:cubicBezTo>
                      <a:pt x="2467" y="35562"/>
                      <a:pt x="2571" y="35545"/>
                      <a:pt x="2661" y="35545"/>
                    </a:cubicBezTo>
                    <a:cubicBezTo>
                      <a:pt x="2739" y="35545"/>
                      <a:pt x="2807" y="35558"/>
                      <a:pt x="2873" y="35574"/>
                    </a:cubicBezTo>
                    <a:cubicBezTo>
                      <a:pt x="2855" y="35628"/>
                      <a:pt x="2855" y="35682"/>
                      <a:pt x="2873" y="35735"/>
                    </a:cubicBezTo>
                    <a:cubicBezTo>
                      <a:pt x="2989" y="35735"/>
                      <a:pt x="2900" y="35601"/>
                      <a:pt x="2882" y="35574"/>
                    </a:cubicBezTo>
                    <a:lnTo>
                      <a:pt x="2882" y="35574"/>
                    </a:lnTo>
                    <a:cubicBezTo>
                      <a:pt x="3029" y="35616"/>
                      <a:pt x="3159" y="35680"/>
                      <a:pt x="3354" y="35680"/>
                    </a:cubicBezTo>
                    <a:cubicBezTo>
                      <a:pt x="3408" y="35680"/>
                      <a:pt x="3467" y="35675"/>
                      <a:pt x="3533" y="35664"/>
                    </a:cubicBezTo>
                    <a:cubicBezTo>
                      <a:pt x="3441" y="35518"/>
                      <a:pt x="3503" y="35454"/>
                      <a:pt x="3618" y="35454"/>
                    </a:cubicBezTo>
                    <a:cubicBezTo>
                      <a:pt x="3693" y="35454"/>
                      <a:pt x="3790" y="35481"/>
                      <a:pt x="3881" y="35530"/>
                    </a:cubicBezTo>
                    <a:cubicBezTo>
                      <a:pt x="3810" y="35548"/>
                      <a:pt x="3738" y="35583"/>
                      <a:pt x="3676" y="35637"/>
                    </a:cubicBezTo>
                    <a:cubicBezTo>
                      <a:pt x="3872" y="35610"/>
                      <a:pt x="4068" y="35512"/>
                      <a:pt x="4265" y="35503"/>
                    </a:cubicBezTo>
                    <a:cubicBezTo>
                      <a:pt x="4269" y="35503"/>
                      <a:pt x="4274" y="35503"/>
                      <a:pt x="4278" y="35503"/>
                    </a:cubicBezTo>
                    <a:cubicBezTo>
                      <a:pt x="4389" y="35503"/>
                      <a:pt x="4422" y="35604"/>
                      <a:pt x="4384" y="35610"/>
                    </a:cubicBezTo>
                    <a:lnTo>
                      <a:pt x="4384" y="35610"/>
                    </a:lnTo>
                    <a:cubicBezTo>
                      <a:pt x="4496" y="35600"/>
                      <a:pt x="4879" y="35492"/>
                      <a:pt x="5046" y="35492"/>
                    </a:cubicBezTo>
                    <a:cubicBezTo>
                      <a:pt x="5076" y="35492"/>
                      <a:pt x="5099" y="35495"/>
                      <a:pt x="5112" y="35503"/>
                    </a:cubicBezTo>
                    <a:cubicBezTo>
                      <a:pt x="5201" y="35566"/>
                      <a:pt x="5005" y="35583"/>
                      <a:pt x="5068" y="35637"/>
                    </a:cubicBezTo>
                    <a:lnTo>
                      <a:pt x="5487" y="35637"/>
                    </a:lnTo>
                    <a:cubicBezTo>
                      <a:pt x="5478" y="35557"/>
                      <a:pt x="5112" y="35378"/>
                      <a:pt x="5237" y="35253"/>
                    </a:cubicBezTo>
                    <a:cubicBezTo>
                      <a:pt x="5244" y="35246"/>
                      <a:pt x="5253" y="35243"/>
                      <a:pt x="5264" y="35243"/>
                    </a:cubicBezTo>
                    <a:cubicBezTo>
                      <a:pt x="5363" y="35243"/>
                      <a:pt x="5607" y="35522"/>
                      <a:pt x="5558" y="35619"/>
                    </a:cubicBezTo>
                    <a:cubicBezTo>
                      <a:pt x="5870" y="35557"/>
                      <a:pt x="6067" y="35200"/>
                      <a:pt x="6129" y="34923"/>
                    </a:cubicBezTo>
                    <a:cubicBezTo>
                      <a:pt x="6272" y="35646"/>
                      <a:pt x="7271" y="35682"/>
                      <a:pt x="7869" y="35690"/>
                    </a:cubicBezTo>
                    <a:cubicBezTo>
                      <a:pt x="7769" y="35507"/>
                      <a:pt x="7827" y="35494"/>
                      <a:pt x="7936" y="35494"/>
                    </a:cubicBezTo>
                    <a:cubicBezTo>
                      <a:pt x="7954" y="35494"/>
                      <a:pt x="7973" y="35494"/>
                      <a:pt x="7994" y="35494"/>
                    </a:cubicBezTo>
                    <a:cubicBezTo>
                      <a:pt x="8007" y="35493"/>
                      <a:pt x="8018" y="35493"/>
                      <a:pt x="8029" y="35493"/>
                    </a:cubicBezTo>
                    <a:cubicBezTo>
                      <a:pt x="8288" y="35493"/>
                      <a:pt x="7966" y="35690"/>
                      <a:pt x="7940" y="35690"/>
                    </a:cubicBezTo>
                    <a:cubicBezTo>
                      <a:pt x="8176" y="35699"/>
                      <a:pt x="8430" y="35741"/>
                      <a:pt x="8674" y="35741"/>
                    </a:cubicBezTo>
                    <a:cubicBezTo>
                      <a:pt x="8947" y="35741"/>
                      <a:pt x="9209" y="35688"/>
                      <a:pt x="9421" y="35476"/>
                    </a:cubicBezTo>
                    <a:lnTo>
                      <a:pt x="9421" y="35476"/>
                    </a:lnTo>
                    <a:cubicBezTo>
                      <a:pt x="9492" y="35637"/>
                      <a:pt x="9591" y="35583"/>
                      <a:pt x="9359" y="35708"/>
                    </a:cubicBezTo>
                    <a:cubicBezTo>
                      <a:pt x="9394" y="35708"/>
                      <a:pt x="9466" y="35706"/>
                      <a:pt x="9541" y="35706"/>
                    </a:cubicBezTo>
                    <a:cubicBezTo>
                      <a:pt x="9617" y="35706"/>
                      <a:pt x="9698" y="35708"/>
                      <a:pt x="9751" y="35717"/>
                    </a:cubicBezTo>
                    <a:cubicBezTo>
                      <a:pt x="9715" y="35708"/>
                      <a:pt x="9591" y="35690"/>
                      <a:pt x="9591" y="35637"/>
                    </a:cubicBezTo>
                    <a:cubicBezTo>
                      <a:pt x="9591" y="35630"/>
                      <a:pt x="9604" y="35627"/>
                      <a:pt x="9628" y="35627"/>
                    </a:cubicBezTo>
                    <a:cubicBezTo>
                      <a:pt x="9756" y="35627"/>
                      <a:pt x="10179" y="35713"/>
                      <a:pt x="10380" y="35713"/>
                    </a:cubicBezTo>
                    <a:cubicBezTo>
                      <a:pt x="10423" y="35713"/>
                      <a:pt x="10456" y="35709"/>
                      <a:pt x="10474" y="35699"/>
                    </a:cubicBezTo>
                    <a:lnTo>
                      <a:pt x="10474" y="35699"/>
                    </a:lnTo>
                    <a:cubicBezTo>
                      <a:pt x="10461" y="35705"/>
                      <a:pt x="10447" y="35707"/>
                      <a:pt x="10433" y="35707"/>
                    </a:cubicBezTo>
                    <a:cubicBezTo>
                      <a:pt x="10254" y="35707"/>
                      <a:pt x="9960" y="35324"/>
                      <a:pt x="10001" y="35200"/>
                    </a:cubicBezTo>
                    <a:cubicBezTo>
                      <a:pt x="10029" y="35169"/>
                      <a:pt x="10056" y="35154"/>
                      <a:pt x="10083" y="35154"/>
                    </a:cubicBezTo>
                    <a:cubicBezTo>
                      <a:pt x="10126" y="35154"/>
                      <a:pt x="10168" y="35191"/>
                      <a:pt x="10206" y="35262"/>
                    </a:cubicBezTo>
                    <a:cubicBezTo>
                      <a:pt x="10214" y="35254"/>
                      <a:pt x="10300" y="34881"/>
                      <a:pt x="10362" y="34881"/>
                    </a:cubicBezTo>
                    <a:cubicBezTo>
                      <a:pt x="10367" y="34881"/>
                      <a:pt x="10371" y="34883"/>
                      <a:pt x="10376" y="34888"/>
                    </a:cubicBezTo>
                    <a:cubicBezTo>
                      <a:pt x="10438" y="34959"/>
                      <a:pt x="10447" y="35012"/>
                      <a:pt x="10393" y="35057"/>
                    </a:cubicBezTo>
                    <a:cubicBezTo>
                      <a:pt x="10385" y="35093"/>
                      <a:pt x="11580" y="35030"/>
                      <a:pt x="11277" y="35387"/>
                    </a:cubicBezTo>
                    <a:cubicBezTo>
                      <a:pt x="11321" y="35343"/>
                      <a:pt x="11357" y="35289"/>
                      <a:pt x="11384" y="35235"/>
                    </a:cubicBezTo>
                    <a:cubicBezTo>
                      <a:pt x="11715" y="35485"/>
                      <a:pt x="11790" y="35572"/>
                      <a:pt x="12071" y="35572"/>
                    </a:cubicBezTo>
                    <a:cubicBezTo>
                      <a:pt x="12160" y="35572"/>
                      <a:pt x="12271" y="35563"/>
                      <a:pt x="12419" y="35548"/>
                    </a:cubicBezTo>
                    <a:cubicBezTo>
                      <a:pt x="12579" y="35530"/>
                      <a:pt x="13168" y="35343"/>
                      <a:pt x="13114" y="35343"/>
                    </a:cubicBezTo>
                    <a:cubicBezTo>
                      <a:pt x="13120" y="35342"/>
                      <a:pt x="13126" y="35342"/>
                      <a:pt x="13132" y="35342"/>
                    </a:cubicBezTo>
                    <a:cubicBezTo>
                      <a:pt x="13228" y="35342"/>
                      <a:pt x="13383" y="35377"/>
                      <a:pt x="13475" y="35377"/>
                    </a:cubicBezTo>
                    <a:cubicBezTo>
                      <a:pt x="13547" y="35377"/>
                      <a:pt x="13580" y="35356"/>
                      <a:pt x="13516" y="35280"/>
                    </a:cubicBezTo>
                    <a:lnTo>
                      <a:pt x="13516" y="35280"/>
                    </a:lnTo>
                    <a:cubicBezTo>
                      <a:pt x="13658" y="35316"/>
                      <a:pt x="13872" y="35373"/>
                      <a:pt x="14049" y="35373"/>
                    </a:cubicBezTo>
                    <a:cubicBezTo>
                      <a:pt x="14094" y="35373"/>
                      <a:pt x="14137" y="35370"/>
                      <a:pt x="14176" y="35360"/>
                    </a:cubicBezTo>
                    <a:cubicBezTo>
                      <a:pt x="14221" y="35351"/>
                      <a:pt x="14256" y="35343"/>
                      <a:pt x="14292" y="35334"/>
                    </a:cubicBezTo>
                    <a:cubicBezTo>
                      <a:pt x="14345" y="35351"/>
                      <a:pt x="14399" y="35360"/>
                      <a:pt x="14426" y="35360"/>
                    </a:cubicBezTo>
                    <a:cubicBezTo>
                      <a:pt x="14415" y="35360"/>
                      <a:pt x="14502" y="35436"/>
                      <a:pt x="14598" y="35436"/>
                    </a:cubicBezTo>
                    <a:cubicBezTo>
                      <a:pt x="14664" y="35436"/>
                      <a:pt x="14735" y="35400"/>
                      <a:pt x="14783" y="35280"/>
                    </a:cubicBezTo>
                    <a:lnTo>
                      <a:pt x="14783" y="35280"/>
                    </a:lnTo>
                    <a:cubicBezTo>
                      <a:pt x="14702" y="35494"/>
                      <a:pt x="14881" y="35351"/>
                      <a:pt x="14631" y="35610"/>
                    </a:cubicBezTo>
                    <a:cubicBezTo>
                      <a:pt x="14762" y="35563"/>
                      <a:pt x="14866" y="35547"/>
                      <a:pt x="14956" y="35547"/>
                    </a:cubicBezTo>
                    <a:cubicBezTo>
                      <a:pt x="15019" y="35547"/>
                      <a:pt x="15075" y="35555"/>
                      <a:pt x="15131" y="35566"/>
                    </a:cubicBezTo>
                    <a:cubicBezTo>
                      <a:pt x="15139" y="35583"/>
                      <a:pt x="15148" y="35592"/>
                      <a:pt x="15157" y="35610"/>
                    </a:cubicBezTo>
                    <a:cubicBezTo>
                      <a:pt x="15148" y="35655"/>
                      <a:pt x="15148" y="35699"/>
                      <a:pt x="15157" y="35735"/>
                    </a:cubicBezTo>
                    <a:cubicBezTo>
                      <a:pt x="15220" y="35735"/>
                      <a:pt x="15229" y="35699"/>
                      <a:pt x="15220" y="35664"/>
                    </a:cubicBezTo>
                    <a:lnTo>
                      <a:pt x="15220" y="35664"/>
                    </a:lnTo>
                    <a:cubicBezTo>
                      <a:pt x="15262" y="35687"/>
                      <a:pt x="15314" y="35698"/>
                      <a:pt x="15373" y="35698"/>
                    </a:cubicBezTo>
                    <a:cubicBezTo>
                      <a:pt x="15425" y="35698"/>
                      <a:pt x="15482" y="35689"/>
                      <a:pt x="15541" y="35673"/>
                    </a:cubicBezTo>
                    <a:cubicBezTo>
                      <a:pt x="15574" y="35676"/>
                      <a:pt x="15609" y="35678"/>
                      <a:pt x="15647" y="35678"/>
                    </a:cubicBezTo>
                    <a:cubicBezTo>
                      <a:pt x="15700" y="35678"/>
                      <a:pt x="15758" y="35674"/>
                      <a:pt x="15826" y="35664"/>
                    </a:cubicBezTo>
                    <a:cubicBezTo>
                      <a:pt x="15791" y="35610"/>
                      <a:pt x="15782" y="35566"/>
                      <a:pt x="15782" y="35539"/>
                    </a:cubicBezTo>
                    <a:cubicBezTo>
                      <a:pt x="15809" y="35512"/>
                      <a:pt x="15835" y="35485"/>
                      <a:pt x="15853" y="35459"/>
                    </a:cubicBezTo>
                    <a:cubicBezTo>
                      <a:pt x="15870" y="35455"/>
                      <a:pt x="15888" y="35453"/>
                      <a:pt x="15907" y="35453"/>
                    </a:cubicBezTo>
                    <a:cubicBezTo>
                      <a:pt x="15984" y="35453"/>
                      <a:pt x="16082" y="35480"/>
                      <a:pt x="16174" y="35530"/>
                    </a:cubicBezTo>
                    <a:cubicBezTo>
                      <a:pt x="16094" y="35548"/>
                      <a:pt x="16032" y="35583"/>
                      <a:pt x="15969" y="35637"/>
                    </a:cubicBezTo>
                    <a:cubicBezTo>
                      <a:pt x="16103" y="35619"/>
                      <a:pt x="16237" y="35566"/>
                      <a:pt x="16362" y="35530"/>
                    </a:cubicBezTo>
                    <a:cubicBezTo>
                      <a:pt x="16424" y="35548"/>
                      <a:pt x="16478" y="35557"/>
                      <a:pt x="16487" y="35557"/>
                    </a:cubicBezTo>
                    <a:cubicBezTo>
                      <a:pt x="16513" y="35557"/>
                      <a:pt x="16576" y="35548"/>
                      <a:pt x="16656" y="35530"/>
                    </a:cubicBezTo>
                    <a:cubicBezTo>
                      <a:pt x="16692" y="35566"/>
                      <a:pt x="16701" y="35610"/>
                      <a:pt x="16665" y="35610"/>
                    </a:cubicBezTo>
                    <a:cubicBezTo>
                      <a:pt x="16736" y="35610"/>
                      <a:pt x="16906" y="35566"/>
                      <a:pt x="17057" y="35530"/>
                    </a:cubicBezTo>
                    <a:lnTo>
                      <a:pt x="17057" y="35530"/>
                    </a:lnTo>
                    <a:cubicBezTo>
                      <a:pt x="17004" y="35592"/>
                      <a:pt x="16959" y="35628"/>
                      <a:pt x="16950" y="35637"/>
                    </a:cubicBezTo>
                    <a:lnTo>
                      <a:pt x="17780" y="35637"/>
                    </a:lnTo>
                    <a:cubicBezTo>
                      <a:pt x="17771" y="35583"/>
                      <a:pt x="17619" y="35494"/>
                      <a:pt x="17548" y="35405"/>
                    </a:cubicBezTo>
                    <a:cubicBezTo>
                      <a:pt x="17593" y="35369"/>
                      <a:pt x="17646" y="35343"/>
                      <a:pt x="17709" y="35334"/>
                    </a:cubicBezTo>
                    <a:cubicBezTo>
                      <a:pt x="17798" y="35423"/>
                      <a:pt x="17887" y="35566"/>
                      <a:pt x="17851" y="35619"/>
                    </a:cubicBezTo>
                    <a:cubicBezTo>
                      <a:pt x="17932" y="35610"/>
                      <a:pt x="17994" y="35574"/>
                      <a:pt x="18057" y="35530"/>
                    </a:cubicBezTo>
                    <a:lnTo>
                      <a:pt x="18057" y="35530"/>
                    </a:lnTo>
                    <a:cubicBezTo>
                      <a:pt x="18048" y="35557"/>
                      <a:pt x="18039" y="35592"/>
                      <a:pt x="18003" y="35637"/>
                    </a:cubicBezTo>
                    <a:cubicBezTo>
                      <a:pt x="18053" y="35651"/>
                      <a:pt x="18103" y="35658"/>
                      <a:pt x="18153" y="35658"/>
                    </a:cubicBezTo>
                    <a:cubicBezTo>
                      <a:pt x="18228" y="35658"/>
                      <a:pt x="18303" y="35642"/>
                      <a:pt x="18378" y="35610"/>
                    </a:cubicBezTo>
                    <a:cubicBezTo>
                      <a:pt x="18324" y="35512"/>
                      <a:pt x="18315" y="35378"/>
                      <a:pt x="18297" y="35244"/>
                    </a:cubicBezTo>
                    <a:cubicBezTo>
                      <a:pt x="18333" y="35173"/>
                      <a:pt x="18369" y="35102"/>
                      <a:pt x="18387" y="35021"/>
                    </a:cubicBezTo>
                    <a:cubicBezTo>
                      <a:pt x="18413" y="35030"/>
                      <a:pt x="18431" y="35039"/>
                      <a:pt x="18458" y="35048"/>
                    </a:cubicBezTo>
                    <a:cubicBezTo>
                      <a:pt x="18538" y="35253"/>
                      <a:pt x="18690" y="35387"/>
                      <a:pt x="18886" y="35485"/>
                    </a:cubicBezTo>
                    <a:cubicBezTo>
                      <a:pt x="18984" y="35566"/>
                      <a:pt x="19074" y="35637"/>
                      <a:pt x="19083" y="35637"/>
                    </a:cubicBezTo>
                    <a:cubicBezTo>
                      <a:pt x="19083" y="35628"/>
                      <a:pt x="19074" y="35592"/>
                      <a:pt x="19056" y="35557"/>
                    </a:cubicBezTo>
                    <a:lnTo>
                      <a:pt x="19056" y="35557"/>
                    </a:lnTo>
                    <a:cubicBezTo>
                      <a:pt x="19127" y="35574"/>
                      <a:pt x="19199" y="35592"/>
                      <a:pt x="19270" y="35610"/>
                    </a:cubicBezTo>
                    <a:cubicBezTo>
                      <a:pt x="19270" y="35619"/>
                      <a:pt x="19261" y="35628"/>
                      <a:pt x="19261" y="35637"/>
                    </a:cubicBezTo>
                    <a:cubicBezTo>
                      <a:pt x="19297" y="35637"/>
                      <a:pt x="19332" y="35628"/>
                      <a:pt x="19350" y="35628"/>
                    </a:cubicBezTo>
                    <a:cubicBezTo>
                      <a:pt x="19636" y="35682"/>
                      <a:pt x="19930" y="35690"/>
                      <a:pt x="20162" y="35690"/>
                    </a:cubicBezTo>
                    <a:cubicBezTo>
                      <a:pt x="20063" y="35507"/>
                      <a:pt x="20120" y="35494"/>
                      <a:pt x="20229" y="35494"/>
                    </a:cubicBezTo>
                    <a:cubicBezTo>
                      <a:pt x="20247" y="35494"/>
                      <a:pt x="20266" y="35494"/>
                      <a:pt x="20287" y="35494"/>
                    </a:cubicBezTo>
                    <a:cubicBezTo>
                      <a:pt x="20300" y="35493"/>
                      <a:pt x="20311" y="35493"/>
                      <a:pt x="20322" y="35493"/>
                    </a:cubicBezTo>
                    <a:cubicBezTo>
                      <a:pt x="20581" y="35493"/>
                      <a:pt x="20259" y="35690"/>
                      <a:pt x="20233" y="35690"/>
                    </a:cubicBezTo>
                    <a:cubicBezTo>
                      <a:pt x="20465" y="35699"/>
                      <a:pt x="20715" y="35740"/>
                      <a:pt x="20956" y="35740"/>
                    </a:cubicBezTo>
                    <a:cubicBezTo>
                      <a:pt x="21197" y="35740"/>
                      <a:pt x="21429" y="35699"/>
                      <a:pt x="21625" y="35548"/>
                    </a:cubicBezTo>
                    <a:cubicBezTo>
                      <a:pt x="21643" y="35552"/>
                      <a:pt x="21665" y="35554"/>
                      <a:pt x="21689" y="35554"/>
                    </a:cubicBezTo>
                    <a:cubicBezTo>
                      <a:pt x="21712" y="35554"/>
                      <a:pt x="21737" y="35552"/>
                      <a:pt x="21759" y="35548"/>
                    </a:cubicBezTo>
                    <a:lnTo>
                      <a:pt x="21759" y="35548"/>
                    </a:lnTo>
                    <a:cubicBezTo>
                      <a:pt x="21812" y="35619"/>
                      <a:pt x="21839" y="35610"/>
                      <a:pt x="21652" y="35708"/>
                    </a:cubicBezTo>
                    <a:cubicBezTo>
                      <a:pt x="21687" y="35708"/>
                      <a:pt x="21759" y="35706"/>
                      <a:pt x="21835" y="35706"/>
                    </a:cubicBezTo>
                    <a:cubicBezTo>
                      <a:pt x="21911" y="35706"/>
                      <a:pt x="21991" y="35708"/>
                      <a:pt x="22044" y="35717"/>
                    </a:cubicBezTo>
                    <a:cubicBezTo>
                      <a:pt x="22009" y="35708"/>
                      <a:pt x="21884" y="35690"/>
                      <a:pt x="21884" y="35637"/>
                    </a:cubicBezTo>
                    <a:cubicBezTo>
                      <a:pt x="21884" y="35630"/>
                      <a:pt x="21897" y="35627"/>
                      <a:pt x="21921" y="35627"/>
                    </a:cubicBezTo>
                    <a:cubicBezTo>
                      <a:pt x="22050" y="35627"/>
                      <a:pt x="22472" y="35713"/>
                      <a:pt x="22674" y="35713"/>
                    </a:cubicBezTo>
                    <a:cubicBezTo>
                      <a:pt x="22716" y="35713"/>
                      <a:pt x="22749" y="35709"/>
                      <a:pt x="22767" y="35699"/>
                    </a:cubicBezTo>
                    <a:lnTo>
                      <a:pt x="22767" y="35699"/>
                    </a:lnTo>
                    <a:cubicBezTo>
                      <a:pt x="22756" y="35704"/>
                      <a:pt x="22743" y="35706"/>
                      <a:pt x="22730" y="35706"/>
                    </a:cubicBezTo>
                    <a:cubicBezTo>
                      <a:pt x="22659" y="35706"/>
                      <a:pt x="22564" y="35648"/>
                      <a:pt x="22481" y="35566"/>
                    </a:cubicBezTo>
                    <a:cubicBezTo>
                      <a:pt x="22776" y="35548"/>
                      <a:pt x="23142" y="35539"/>
                      <a:pt x="23418" y="35432"/>
                    </a:cubicBezTo>
                    <a:lnTo>
                      <a:pt x="23418" y="35432"/>
                    </a:lnTo>
                    <a:cubicBezTo>
                      <a:pt x="23338" y="35530"/>
                      <a:pt x="23374" y="35557"/>
                      <a:pt x="23438" y="35557"/>
                    </a:cubicBezTo>
                    <a:cubicBezTo>
                      <a:pt x="23503" y="35557"/>
                      <a:pt x="23597" y="35530"/>
                      <a:pt x="23632" y="35521"/>
                    </a:cubicBezTo>
                    <a:cubicBezTo>
                      <a:pt x="23632" y="35521"/>
                      <a:pt x="23597" y="35459"/>
                      <a:pt x="23561" y="35405"/>
                    </a:cubicBezTo>
                    <a:cubicBezTo>
                      <a:pt x="23588" y="35369"/>
                      <a:pt x="23614" y="35334"/>
                      <a:pt x="23641" y="35298"/>
                    </a:cubicBezTo>
                    <a:cubicBezTo>
                      <a:pt x="23793" y="35369"/>
                      <a:pt x="23837" y="35485"/>
                      <a:pt x="24043" y="35503"/>
                    </a:cubicBezTo>
                    <a:cubicBezTo>
                      <a:pt x="24134" y="35551"/>
                      <a:pt x="24221" y="35571"/>
                      <a:pt x="24358" y="35571"/>
                    </a:cubicBezTo>
                    <a:cubicBezTo>
                      <a:pt x="24449" y="35571"/>
                      <a:pt x="24562" y="35562"/>
                      <a:pt x="24712" y="35548"/>
                    </a:cubicBezTo>
                    <a:cubicBezTo>
                      <a:pt x="24756" y="35539"/>
                      <a:pt x="24846" y="35521"/>
                      <a:pt x="24944" y="35494"/>
                    </a:cubicBezTo>
                    <a:cubicBezTo>
                      <a:pt x="25229" y="35494"/>
                      <a:pt x="25506" y="35485"/>
                      <a:pt x="25782" y="35467"/>
                    </a:cubicBezTo>
                    <a:cubicBezTo>
                      <a:pt x="25937" y="35460"/>
                      <a:pt x="26224" y="35398"/>
                      <a:pt x="26409" y="35398"/>
                    </a:cubicBezTo>
                    <a:cubicBezTo>
                      <a:pt x="26459" y="35398"/>
                      <a:pt x="26501" y="35403"/>
                      <a:pt x="26532" y="35414"/>
                    </a:cubicBezTo>
                    <a:cubicBezTo>
                      <a:pt x="26398" y="35423"/>
                      <a:pt x="26255" y="35423"/>
                      <a:pt x="26184" y="35423"/>
                    </a:cubicBezTo>
                    <a:cubicBezTo>
                      <a:pt x="26229" y="35509"/>
                      <a:pt x="26364" y="35538"/>
                      <a:pt x="26509" y="35538"/>
                    </a:cubicBezTo>
                    <a:cubicBezTo>
                      <a:pt x="26680" y="35538"/>
                      <a:pt x="26865" y="35497"/>
                      <a:pt x="26933" y="35459"/>
                    </a:cubicBezTo>
                    <a:cubicBezTo>
                      <a:pt x="26924" y="35450"/>
                      <a:pt x="26915" y="35450"/>
                      <a:pt x="26897" y="35441"/>
                    </a:cubicBezTo>
                    <a:cubicBezTo>
                      <a:pt x="26978" y="35405"/>
                      <a:pt x="27040" y="35351"/>
                      <a:pt x="27022" y="35307"/>
                    </a:cubicBezTo>
                    <a:cubicBezTo>
                      <a:pt x="27031" y="35298"/>
                      <a:pt x="26880" y="35218"/>
                      <a:pt x="26772" y="35128"/>
                    </a:cubicBezTo>
                    <a:cubicBezTo>
                      <a:pt x="26781" y="35120"/>
                      <a:pt x="26781" y="35111"/>
                      <a:pt x="26781" y="35102"/>
                    </a:cubicBezTo>
                    <a:cubicBezTo>
                      <a:pt x="26798" y="35150"/>
                      <a:pt x="26984" y="35266"/>
                      <a:pt x="27071" y="35266"/>
                    </a:cubicBezTo>
                    <a:cubicBezTo>
                      <a:pt x="27080" y="35266"/>
                      <a:pt x="27087" y="35265"/>
                      <a:pt x="27094" y="35262"/>
                    </a:cubicBezTo>
                    <a:cubicBezTo>
                      <a:pt x="27049" y="35244"/>
                      <a:pt x="27022" y="35227"/>
                      <a:pt x="27004" y="35209"/>
                    </a:cubicBezTo>
                    <a:lnTo>
                      <a:pt x="27004" y="35209"/>
                    </a:lnTo>
                    <a:cubicBezTo>
                      <a:pt x="27138" y="35271"/>
                      <a:pt x="27263" y="35334"/>
                      <a:pt x="27299" y="35334"/>
                    </a:cubicBezTo>
                    <a:cubicBezTo>
                      <a:pt x="27267" y="35327"/>
                      <a:pt x="27262" y="35321"/>
                      <a:pt x="27278" y="35321"/>
                    </a:cubicBezTo>
                    <a:cubicBezTo>
                      <a:pt x="27285" y="35321"/>
                      <a:pt x="27295" y="35322"/>
                      <a:pt x="27308" y="35325"/>
                    </a:cubicBezTo>
                    <a:cubicBezTo>
                      <a:pt x="27442" y="35360"/>
                      <a:pt x="27575" y="35387"/>
                      <a:pt x="27709" y="35405"/>
                    </a:cubicBezTo>
                    <a:cubicBezTo>
                      <a:pt x="27648" y="35497"/>
                      <a:pt x="27567" y="35543"/>
                      <a:pt x="27467" y="35543"/>
                    </a:cubicBezTo>
                    <a:cubicBezTo>
                      <a:pt x="27450" y="35543"/>
                      <a:pt x="27433" y="35541"/>
                      <a:pt x="27415" y="35539"/>
                    </a:cubicBezTo>
                    <a:lnTo>
                      <a:pt x="27415" y="35539"/>
                    </a:lnTo>
                    <a:cubicBezTo>
                      <a:pt x="27448" y="35653"/>
                      <a:pt x="27546" y="35700"/>
                      <a:pt x="27663" y="35700"/>
                    </a:cubicBezTo>
                    <a:cubicBezTo>
                      <a:pt x="27829" y="35700"/>
                      <a:pt x="28032" y="35604"/>
                      <a:pt x="28137" y="35467"/>
                    </a:cubicBezTo>
                    <a:cubicBezTo>
                      <a:pt x="28289" y="35503"/>
                      <a:pt x="28441" y="35530"/>
                      <a:pt x="28601" y="35530"/>
                    </a:cubicBezTo>
                    <a:lnTo>
                      <a:pt x="28628" y="35530"/>
                    </a:lnTo>
                    <a:cubicBezTo>
                      <a:pt x="28699" y="35548"/>
                      <a:pt x="28771" y="35557"/>
                      <a:pt x="28780" y="35557"/>
                    </a:cubicBezTo>
                    <a:cubicBezTo>
                      <a:pt x="28833" y="35557"/>
                      <a:pt x="29163" y="35503"/>
                      <a:pt x="29226" y="35441"/>
                    </a:cubicBezTo>
                    <a:cubicBezTo>
                      <a:pt x="29261" y="35485"/>
                      <a:pt x="29288" y="35548"/>
                      <a:pt x="29324" y="35566"/>
                    </a:cubicBezTo>
                    <a:cubicBezTo>
                      <a:pt x="29279" y="35601"/>
                      <a:pt x="29244" y="35628"/>
                      <a:pt x="29244" y="35637"/>
                    </a:cubicBezTo>
                    <a:lnTo>
                      <a:pt x="29752" y="35637"/>
                    </a:lnTo>
                    <a:cubicBezTo>
                      <a:pt x="29752" y="35628"/>
                      <a:pt x="29752" y="35619"/>
                      <a:pt x="29752" y="35610"/>
                    </a:cubicBezTo>
                    <a:cubicBezTo>
                      <a:pt x="29859" y="35628"/>
                      <a:pt x="29966" y="35637"/>
                      <a:pt x="30073" y="35637"/>
                    </a:cubicBezTo>
                    <a:cubicBezTo>
                      <a:pt x="30073" y="35620"/>
                      <a:pt x="29990" y="35368"/>
                      <a:pt x="29968" y="35368"/>
                    </a:cubicBezTo>
                    <a:cubicBezTo>
                      <a:pt x="29967" y="35368"/>
                      <a:pt x="29967" y="35369"/>
                      <a:pt x="29966" y="35369"/>
                    </a:cubicBezTo>
                    <a:lnTo>
                      <a:pt x="29966" y="35369"/>
                    </a:lnTo>
                    <a:cubicBezTo>
                      <a:pt x="29972" y="35364"/>
                      <a:pt x="29980" y="35361"/>
                      <a:pt x="29989" y="35361"/>
                    </a:cubicBezTo>
                    <a:cubicBezTo>
                      <a:pt x="30053" y="35361"/>
                      <a:pt x="30193" y="35480"/>
                      <a:pt x="30341" y="35566"/>
                    </a:cubicBezTo>
                    <a:cubicBezTo>
                      <a:pt x="30332" y="35583"/>
                      <a:pt x="30314" y="35610"/>
                      <a:pt x="30296" y="35637"/>
                    </a:cubicBezTo>
                    <a:cubicBezTo>
                      <a:pt x="30346" y="35651"/>
                      <a:pt x="30396" y="35658"/>
                      <a:pt x="30446" y="35658"/>
                    </a:cubicBezTo>
                    <a:cubicBezTo>
                      <a:pt x="30521" y="35658"/>
                      <a:pt x="30596" y="35642"/>
                      <a:pt x="30671" y="35610"/>
                    </a:cubicBezTo>
                    <a:cubicBezTo>
                      <a:pt x="30644" y="35566"/>
                      <a:pt x="30635" y="35512"/>
                      <a:pt x="30617" y="35459"/>
                    </a:cubicBezTo>
                    <a:cubicBezTo>
                      <a:pt x="30626" y="35441"/>
                      <a:pt x="30635" y="35432"/>
                      <a:pt x="30653" y="35423"/>
                    </a:cubicBezTo>
                    <a:cubicBezTo>
                      <a:pt x="30707" y="35485"/>
                      <a:pt x="30724" y="35548"/>
                      <a:pt x="30707" y="35637"/>
                    </a:cubicBezTo>
                    <a:cubicBezTo>
                      <a:pt x="30805" y="35637"/>
                      <a:pt x="30858" y="35619"/>
                      <a:pt x="30876" y="35592"/>
                    </a:cubicBezTo>
                    <a:cubicBezTo>
                      <a:pt x="30885" y="35592"/>
                      <a:pt x="30894" y="35601"/>
                      <a:pt x="30912" y="35610"/>
                    </a:cubicBezTo>
                    <a:cubicBezTo>
                      <a:pt x="30903" y="35610"/>
                      <a:pt x="30894" y="35619"/>
                      <a:pt x="30894" y="35637"/>
                    </a:cubicBezTo>
                    <a:cubicBezTo>
                      <a:pt x="30939" y="35637"/>
                      <a:pt x="30956" y="35628"/>
                      <a:pt x="30965" y="35619"/>
                    </a:cubicBezTo>
                    <a:cubicBezTo>
                      <a:pt x="31010" y="35628"/>
                      <a:pt x="31081" y="35637"/>
                      <a:pt x="31171" y="35637"/>
                    </a:cubicBezTo>
                    <a:cubicBezTo>
                      <a:pt x="31151" y="35610"/>
                      <a:pt x="31066" y="35489"/>
                      <a:pt x="31002" y="35489"/>
                    </a:cubicBezTo>
                    <a:cubicBezTo>
                      <a:pt x="30980" y="35489"/>
                      <a:pt x="30961" y="35503"/>
                      <a:pt x="30948" y="35539"/>
                    </a:cubicBezTo>
                    <a:cubicBezTo>
                      <a:pt x="30939" y="35561"/>
                      <a:pt x="30927" y="35570"/>
                      <a:pt x="30915" y="35570"/>
                    </a:cubicBezTo>
                    <a:cubicBezTo>
                      <a:pt x="30903" y="35570"/>
                      <a:pt x="30890" y="35561"/>
                      <a:pt x="30876" y="35548"/>
                    </a:cubicBezTo>
                    <a:cubicBezTo>
                      <a:pt x="30867" y="35530"/>
                      <a:pt x="30858" y="35521"/>
                      <a:pt x="30840" y="35503"/>
                    </a:cubicBezTo>
                    <a:cubicBezTo>
                      <a:pt x="30840" y="35494"/>
                      <a:pt x="30832" y="35485"/>
                      <a:pt x="30823" y="35476"/>
                    </a:cubicBezTo>
                    <a:cubicBezTo>
                      <a:pt x="30823" y="35476"/>
                      <a:pt x="30823" y="35485"/>
                      <a:pt x="30823" y="35485"/>
                    </a:cubicBezTo>
                    <a:cubicBezTo>
                      <a:pt x="30769" y="35441"/>
                      <a:pt x="30689" y="35396"/>
                      <a:pt x="30609" y="35360"/>
                    </a:cubicBezTo>
                    <a:cubicBezTo>
                      <a:pt x="30600" y="35316"/>
                      <a:pt x="30591" y="35271"/>
                      <a:pt x="30582" y="35227"/>
                    </a:cubicBezTo>
                    <a:cubicBezTo>
                      <a:pt x="30653" y="35200"/>
                      <a:pt x="30724" y="35173"/>
                      <a:pt x="30733" y="35111"/>
                    </a:cubicBezTo>
                    <a:cubicBezTo>
                      <a:pt x="30733" y="35075"/>
                      <a:pt x="30716" y="35048"/>
                      <a:pt x="30680" y="35021"/>
                    </a:cubicBezTo>
                    <a:lnTo>
                      <a:pt x="30680" y="35021"/>
                    </a:lnTo>
                    <a:cubicBezTo>
                      <a:pt x="30733" y="35048"/>
                      <a:pt x="30796" y="35066"/>
                      <a:pt x="30858" y="35084"/>
                    </a:cubicBezTo>
                    <a:cubicBezTo>
                      <a:pt x="30876" y="35111"/>
                      <a:pt x="30894" y="35137"/>
                      <a:pt x="30903" y="35164"/>
                    </a:cubicBezTo>
                    <a:cubicBezTo>
                      <a:pt x="30903" y="35182"/>
                      <a:pt x="30930" y="35218"/>
                      <a:pt x="30956" y="35253"/>
                    </a:cubicBezTo>
                    <a:cubicBezTo>
                      <a:pt x="30965" y="35280"/>
                      <a:pt x="30965" y="35298"/>
                      <a:pt x="30956" y="35298"/>
                    </a:cubicBezTo>
                    <a:cubicBezTo>
                      <a:pt x="30965" y="35298"/>
                      <a:pt x="30974" y="35289"/>
                      <a:pt x="30974" y="35289"/>
                    </a:cubicBezTo>
                    <a:cubicBezTo>
                      <a:pt x="31001" y="35316"/>
                      <a:pt x="31028" y="35343"/>
                      <a:pt x="31063" y="35378"/>
                    </a:cubicBezTo>
                    <a:cubicBezTo>
                      <a:pt x="31010" y="35387"/>
                      <a:pt x="30974" y="35405"/>
                      <a:pt x="30974" y="35459"/>
                    </a:cubicBezTo>
                    <a:cubicBezTo>
                      <a:pt x="31012" y="35491"/>
                      <a:pt x="31052" y="35507"/>
                      <a:pt x="31094" y="35507"/>
                    </a:cubicBezTo>
                    <a:cubicBezTo>
                      <a:pt x="31122" y="35507"/>
                      <a:pt x="31151" y="35500"/>
                      <a:pt x="31179" y="35485"/>
                    </a:cubicBezTo>
                    <a:cubicBezTo>
                      <a:pt x="31278" y="35566"/>
                      <a:pt x="31367" y="35637"/>
                      <a:pt x="31376" y="35637"/>
                    </a:cubicBezTo>
                    <a:cubicBezTo>
                      <a:pt x="31349" y="35592"/>
                      <a:pt x="31269" y="35191"/>
                      <a:pt x="31304" y="35191"/>
                    </a:cubicBezTo>
                    <a:lnTo>
                      <a:pt x="31385" y="35191"/>
                    </a:lnTo>
                    <a:cubicBezTo>
                      <a:pt x="31429" y="35200"/>
                      <a:pt x="31474" y="35209"/>
                      <a:pt x="31501" y="35227"/>
                    </a:cubicBezTo>
                    <a:cubicBezTo>
                      <a:pt x="31518" y="35253"/>
                      <a:pt x="31554" y="35298"/>
                      <a:pt x="31590" y="35325"/>
                    </a:cubicBezTo>
                    <a:cubicBezTo>
                      <a:pt x="31608" y="35378"/>
                      <a:pt x="31608" y="35432"/>
                      <a:pt x="31590" y="35494"/>
                    </a:cubicBezTo>
                    <a:cubicBezTo>
                      <a:pt x="31545" y="35423"/>
                      <a:pt x="31447" y="35343"/>
                      <a:pt x="31420" y="35343"/>
                    </a:cubicBezTo>
                    <a:cubicBezTo>
                      <a:pt x="31340" y="35343"/>
                      <a:pt x="31456" y="35548"/>
                      <a:pt x="31563" y="35592"/>
                    </a:cubicBezTo>
                    <a:cubicBezTo>
                      <a:pt x="31563" y="35610"/>
                      <a:pt x="31554" y="35619"/>
                      <a:pt x="31554" y="35637"/>
                    </a:cubicBezTo>
                    <a:cubicBezTo>
                      <a:pt x="31708" y="35637"/>
                      <a:pt x="31705" y="35595"/>
                      <a:pt x="31781" y="35595"/>
                    </a:cubicBezTo>
                    <a:cubicBezTo>
                      <a:pt x="31811" y="35595"/>
                      <a:pt x="31852" y="35602"/>
                      <a:pt x="31920" y="35619"/>
                    </a:cubicBezTo>
                    <a:cubicBezTo>
                      <a:pt x="31893" y="35583"/>
                      <a:pt x="31857" y="35503"/>
                      <a:pt x="31831" y="35423"/>
                    </a:cubicBezTo>
                    <a:cubicBezTo>
                      <a:pt x="32000" y="35408"/>
                      <a:pt x="31800" y="35267"/>
                      <a:pt x="31888" y="35267"/>
                    </a:cubicBezTo>
                    <a:cubicBezTo>
                      <a:pt x="31907" y="35267"/>
                      <a:pt x="31939" y="35273"/>
                      <a:pt x="31991" y="35289"/>
                    </a:cubicBezTo>
                    <a:cubicBezTo>
                      <a:pt x="31991" y="35244"/>
                      <a:pt x="31938" y="35200"/>
                      <a:pt x="31866" y="35146"/>
                    </a:cubicBezTo>
                    <a:cubicBezTo>
                      <a:pt x="31897" y="35135"/>
                      <a:pt x="31923" y="35129"/>
                      <a:pt x="31947" y="35129"/>
                    </a:cubicBezTo>
                    <a:cubicBezTo>
                      <a:pt x="32037" y="35129"/>
                      <a:pt x="32084" y="35209"/>
                      <a:pt x="32098" y="35378"/>
                    </a:cubicBezTo>
                    <a:cubicBezTo>
                      <a:pt x="32098" y="35376"/>
                      <a:pt x="32142" y="35375"/>
                      <a:pt x="32208" y="35375"/>
                    </a:cubicBezTo>
                    <a:cubicBezTo>
                      <a:pt x="32368" y="35375"/>
                      <a:pt x="32659" y="35381"/>
                      <a:pt x="32785" y="35387"/>
                    </a:cubicBezTo>
                    <a:cubicBezTo>
                      <a:pt x="33002" y="35397"/>
                      <a:pt x="33194" y="35440"/>
                      <a:pt x="33364" y="35440"/>
                    </a:cubicBezTo>
                    <a:cubicBezTo>
                      <a:pt x="33501" y="35440"/>
                      <a:pt x="33623" y="35412"/>
                      <a:pt x="33731" y="35316"/>
                    </a:cubicBezTo>
                    <a:lnTo>
                      <a:pt x="33731" y="35316"/>
                    </a:lnTo>
                    <a:cubicBezTo>
                      <a:pt x="33726" y="35505"/>
                      <a:pt x="33833" y="35553"/>
                      <a:pt x="33957" y="35553"/>
                    </a:cubicBezTo>
                    <a:cubicBezTo>
                      <a:pt x="34084" y="35553"/>
                      <a:pt x="34230" y="35503"/>
                      <a:pt x="34293" y="35503"/>
                    </a:cubicBezTo>
                    <a:cubicBezTo>
                      <a:pt x="34338" y="35557"/>
                      <a:pt x="34400" y="35574"/>
                      <a:pt x="34462" y="35574"/>
                    </a:cubicBezTo>
                    <a:cubicBezTo>
                      <a:pt x="34479" y="35580"/>
                      <a:pt x="34493" y="35583"/>
                      <a:pt x="34506" y="35583"/>
                    </a:cubicBezTo>
                    <a:cubicBezTo>
                      <a:pt x="34536" y="35583"/>
                      <a:pt x="34557" y="35567"/>
                      <a:pt x="34569" y="35530"/>
                    </a:cubicBezTo>
                    <a:cubicBezTo>
                      <a:pt x="34614" y="35503"/>
                      <a:pt x="34659" y="35459"/>
                      <a:pt x="34685" y="35396"/>
                    </a:cubicBezTo>
                    <a:cubicBezTo>
                      <a:pt x="34766" y="35405"/>
                      <a:pt x="34828" y="35414"/>
                      <a:pt x="34873" y="35423"/>
                    </a:cubicBezTo>
                    <a:cubicBezTo>
                      <a:pt x="34873" y="35423"/>
                      <a:pt x="34864" y="35423"/>
                      <a:pt x="34864" y="35432"/>
                    </a:cubicBezTo>
                    <a:cubicBezTo>
                      <a:pt x="34891" y="35441"/>
                      <a:pt x="34926" y="35450"/>
                      <a:pt x="34962" y="35467"/>
                    </a:cubicBezTo>
                    <a:cubicBezTo>
                      <a:pt x="34944" y="35503"/>
                      <a:pt x="34775" y="35539"/>
                      <a:pt x="34766" y="35566"/>
                    </a:cubicBezTo>
                    <a:cubicBezTo>
                      <a:pt x="34908" y="35557"/>
                      <a:pt x="35078" y="35548"/>
                      <a:pt x="35239" y="35539"/>
                    </a:cubicBezTo>
                    <a:cubicBezTo>
                      <a:pt x="35274" y="35539"/>
                      <a:pt x="35310" y="35548"/>
                      <a:pt x="35346" y="35557"/>
                    </a:cubicBezTo>
                    <a:cubicBezTo>
                      <a:pt x="35337" y="35566"/>
                      <a:pt x="35337" y="35574"/>
                      <a:pt x="35328" y="35592"/>
                    </a:cubicBezTo>
                    <a:cubicBezTo>
                      <a:pt x="35328" y="35604"/>
                      <a:pt x="35345" y="35611"/>
                      <a:pt x="35365" y="35611"/>
                    </a:cubicBezTo>
                    <a:cubicBezTo>
                      <a:pt x="35392" y="35611"/>
                      <a:pt x="35425" y="35600"/>
                      <a:pt x="35435" y="35574"/>
                    </a:cubicBezTo>
                    <a:cubicBezTo>
                      <a:pt x="35724" y="35619"/>
                      <a:pt x="36057" y="35653"/>
                      <a:pt x="36303" y="35653"/>
                    </a:cubicBezTo>
                    <a:cubicBezTo>
                      <a:pt x="36451" y="35653"/>
                      <a:pt x="36567" y="35640"/>
                      <a:pt x="36621" y="35610"/>
                    </a:cubicBezTo>
                    <a:cubicBezTo>
                      <a:pt x="36612" y="35601"/>
                      <a:pt x="36407" y="35298"/>
                      <a:pt x="36398" y="35298"/>
                    </a:cubicBezTo>
                    <a:cubicBezTo>
                      <a:pt x="36389" y="35334"/>
                      <a:pt x="36380" y="35360"/>
                      <a:pt x="36363" y="35378"/>
                    </a:cubicBezTo>
                    <a:cubicBezTo>
                      <a:pt x="36363" y="35298"/>
                      <a:pt x="36434" y="35253"/>
                      <a:pt x="36496" y="35191"/>
                    </a:cubicBezTo>
                    <a:cubicBezTo>
                      <a:pt x="36639" y="35262"/>
                      <a:pt x="36666" y="35369"/>
                      <a:pt x="36577" y="35503"/>
                    </a:cubicBezTo>
                    <a:lnTo>
                      <a:pt x="36835" y="35503"/>
                    </a:lnTo>
                    <a:cubicBezTo>
                      <a:pt x="36839" y="35511"/>
                      <a:pt x="36849" y="35516"/>
                      <a:pt x="36864" y="35516"/>
                    </a:cubicBezTo>
                    <a:cubicBezTo>
                      <a:pt x="36884" y="35516"/>
                      <a:pt x="36912" y="35509"/>
                      <a:pt x="36951" y="35494"/>
                    </a:cubicBezTo>
                    <a:cubicBezTo>
                      <a:pt x="37326" y="35494"/>
                      <a:pt x="37701" y="35494"/>
                      <a:pt x="38075" y="35467"/>
                    </a:cubicBezTo>
                    <a:cubicBezTo>
                      <a:pt x="38176" y="35467"/>
                      <a:pt x="38339" y="35436"/>
                      <a:pt x="38498" y="35417"/>
                    </a:cubicBezTo>
                    <a:lnTo>
                      <a:pt x="38498" y="35417"/>
                    </a:lnTo>
                    <a:cubicBezTo>
                      <a:pt x="38495" y="35419"/>
                      <a:pt x="38491" y="35420"/>
                      <a:pt x="38486" y="35423"/>
                    </a:cubicBezTo>
                    <a:cubicBezTo>
                      <a:pt x="38557" y="35423"/>
                      <a:pt x="38620" y="35414"/>
                      <a:pt x="38682" y="35396"/>
                    </a:cubicBezTo>
                    <a:cubicBezTo>
                      <a:pt x="38816" y="35396"/>
                      <a:pt x="38914" y="35423"/>
                      <a:pt x="38869" y="35521"/>
                    </a:cubicBezTo>
                    <a:cubicBezTo>
                      <a:pt x="38877" y="35524"/>
                      <a:pt x="38888" y="35525"/>
                      <a:pt x="38901" y="35525"/>
                    </a:cubicBezTo>
                    <a:cubicBezTo>
                      <a:pt x="38973" y="35525"/>
                      <a:pt x="39110" y="35485"/>
                      <a:pt x="39208" y="35432"/>
                    </a:cubicBezTo>
                    <a:lnTo>
                      <a:pt x="39208" y="35432"/>
                    </a:lnTo>
                    <a:cubicBezTo>
                      <a:pt x="39199" y="35459"/>
                      <a:pt x="39182" y="35494"/>
                      <a:pt x="39173" y="35530"/>
                    </a:cubicBezTo>
                    <a:cubicBezTo>
                      <a:pt x="39476" y="35530"/>
                      <a:pt x="39788" y="35539"/>
                      <a:pt x="40092" y="35557"/>
                    </a:cubicBezTo>
                    <a:lnTo>
                      <a:pt x="40092" y="35557"/>
                    </a:lnTo>
                    <a:cubicBezTo>
                      <a:pt x="40065" y="35485"/>
                      <a:pt x="40002" y="35423"/>
                      <a:pt x="39931" y="35360"/>
                    </a:cubicBezTo>
                    <a:lnTo>
                      <a:pt x="39931" y="35360"/>
                    </a:lnTo>
                    <a:cubicBezTo>
                      <a:pt x="39967" y="35369"/>
                      <a:pt x="40002" y="35378"/>
                      <a:pt x="40020" y="35378"/>
                    </a:cubicBezTo>
                    <a:cubicBezTo>
                      <a:pt x="40109" y="35396"/>
                      <a:pt x="40208" y="35414"/>
                      <a:pt x="40297" y="35441"/>
                    </a:cubicBezTo>
                    <a:cubicBezTo>
                      <a:pt x="40555" y="35628"/>
                      <a:pt x="41037" y="35619"/>
                      <a:pt x="41430" y="35637"/>
                    </a:cubicBezTo>
                    <a:cubicBezTo>
                      <a:pt x="41421" y="35628"/>
                      <a:pt x="41421" y="35619"/>
                      <a:pt x="41412" y="35601"/>
                    </a:cubicBezTo>
                    <a:cubicBezTo>
                      <a:pt x="41439" y="35601"/>
                      <a:pt x="41465" y="35592"/>
                      <a:pt x="41501" y="35592"/>
                    </a:cubicBezTo>
                    <a:cubicBezTo>
                      <a:pt x="41479" y="35537"/>
                      <a:pt x="41453" y="35509"/>
                      <a:pt x="41426" y="35509"/>
                    </a:cubicBezTo>
                    <a:cubicBezTo>
                      <a:pt x="41410" y="35509"/>
                      <a:pt x="41393" y="35519"/>
                      <a:pt x="41376" y="35539"/>
                    </a:cubicBezTo>
                    <a:cubicBezTo>
                      <a:pt x="41358" y="35494"/>
                      <a:pt x="41349" y="35441"/>
                      <a:pt x="41341" y="35396"/>
                    </a:cubicBezTo>
                    <a:cubicBezTo>
                      <a:pt x="41376" y="35396"/>
                      <a:pt x="41412" y="35387"/>
                      <a:pt x="41439" y="35387"/>
                    </a:cubicBezTo>
                    <a:cubicBezTo>
                      <a:pt x="41457" y="35405"/>
                      <a:pt x="41492" y="35432"/>
                      <a:pt x="41537" y="35459"/>
                    </a:cubicBezTo>
                    <a:cubicBezTo>
                      <a:pt x="41564" y="35512"/>
                      <a:pt x="41590" y="35566"/>
                      <a:pt x="41617" y="35566"/>
                    </a:cubicBezTo>
                    <a:cubicBezTo>
                      <a:pt x="41653" y="35566"/>
                      <a:pt x="41680" y="35574"/>
                      <a:pt x="41706" y="35574"/>
                    </a:cubicBezTo>
                    <a:cubicBezTo>
                      <a:pt x="41778" y="35619"/>
                      <a:pt x="41840" y="35646"/>
                      <a:pt x="41858" y="35646"/>
                    </a:cubicBezTo>
                    <a:cubicBezTo>
                      <a:pt x="41849" y="35637"/>
                      <a:pt x="41840" y="35619"/>
                      <a:pt x="41840" y="35592"/>
                    </a:cubicBezTo>
                    <a:lnTo>
                      <a:pt x="41840" y="35592"/>
                    </a:lnTo>
                    <a:cubicBezTo>
                      <a:pt x="41894" y="35601"/>
                      <a:pt x="41956" y="35601"/>
                      <a:pt x="42019" y="35610"/>
                    </a:cubicBezTo>
                    <a:cubicBezTo>
                      <a:pt x="42036" y="35628"/>
                      <a:pt x="42054" y="35637"/>
                      <a:pt x="42081" y="35646"/>
                    </a:cubicBezTo>
                    <a:cubicBezTo>
                      <a:pt x="42088" y="35648"/>
                      <a:pt x="42094" y="35649"/>
                      <a:pt x="42100" y="35649"/>
                    </a:cubicBezTo>
                    <a:cubicBezTo>
                      <a:pt x="42117" y="35649"/>
                      <a:pt x="42130" y="35639"/>
                      <a:pt x="42143" y="35619"/>
                    </a:cubicBezTo>
                    <a:cubicBezTo>
                      <a:pt x="42161" y="35628"/>
                      <a:pt x="42179" y="35628"/>
                      <a:pt x="42197" y="35628"/>
                    </a:cubicBezTo>
                    <a:cubicBezTo>
                      <a:pt x="42197" y="35637"/>
                      <a:pt x="42197" y="35646"/>
                      <a:pt x="42197" y="35646"/>
                    </a:cubicBezTo>
                    <a:cubicBezTo>
                      <a:pt x="42206" y="35646"/>
                      <a:pt x="42215" y="35637"/>
                      <a:pt x="42224" y="35628"/>
                    </a:cubicBezTo>
                    <a:cubicBezTo>
                      <a:pt x="42268" y="35628"/>
                      <a:pt x="42313" y="35637"/>
                      <a:pt x="42358" y="35637"/>
                    </a:cubicBezTo>
                    <a:cubicBezTo>
                      <a:pt x="42358" y="35628"/>
                      <a:pt x="42349" y="35574"/>
                      <a:pt x="42322" y="35512"/>
                    </a:cubicBezTo>
                    <a:cubicBezTo>
                      <a:pt x="42358" y="35476"/>
                      <a:pt x="42384" y="35432"/>
                      <a:pt x="42411" y="35423"/>
                    </a:cubicBezTo>
                    <a:cubicBezTo>
                      <a:pt x="42456" y="35450"/>
                      <a:pt x="42509" y="35485"/>
                      <a:pt x="42563" y="35521"/>
                    </a:cubicBezTo>
                    <a:cubicBezTo>
                      <a:pt x="42527" y="35566"/>
                      <a:pt x="42500" y="35601"/>
                      <a:pt x="42482" y="35637"/>
                    </a:cubicBezTo>
                    <a:cubicBezTo>
                      <a:pt x="42563" y="35628"/>
                      <a:pt x="42634" y="35619"/>
                      <a:pt x="42705" y="35601"/>
                    </a:cubicBezTo>
                    <a:cubicBezTo>
                      <a:pt x="42752" y="35619"/>
                      <a:pt x="42798" y="35632"/>
                      <a:pt x="42842" y="35632"/>
                    </a:cubicBezTo>
                    <a:cubicBezTo>
                      <a:pt x="42865" y="35632"/>
                      <a:pt x="42888" y="35629"/>
                      <a:pt x="42909" y="35620"/>
                    </a:cubicBezTo>
                    <a:lnTo>
                      <a:pt x="42909" y="35620"/>
                    </a:lnTo>
                    <a:cubicBezTo>
                      <a:pt x="42908" y="35620"/>
                      <a:pt x="42906" y="35620"/>
                      <a:pt x="42905" y="35620"/>
                    </a:cubicBezTo>
                    <a:cubicBezTo>
                      <a:pt x="42891" y="35620"/>
                      <a:pt x="42884" y="35588"/>
                      <a:pt x="42884" y="35548"/>
                    </a:cubicBezTo>
                    <a:cubicBezTo>
                      <a:pt x="42920" y="35539"/>
                      <a:pt x="42946" y="35530"/>
                      <a:pt x="42964" y="35521"/>
                    </a:cubicBezTo>
                    <a:cubicBezTo>
                      <a:pt x="42973" y="35521"/>
                      <a:pt x="42982" y="35503"/>
                      <a:pt x="42982" y="35485"/>
                    </a:cubicBezTo>
                    <a:cubicBezTo>
                      <a:pt x="43009" y="35530"/>
                      <a:pt x="43009" y="35574"/>
                      <a:pt x="43000" y="35637"/>
                    </a:cubicBezTo>
                    <a:cubicBezTo>
                      <a:pt x="43285" y="35637"/>
                      <a:pt x="43169" y="35503"/>
                      <a:pt x="43009" y="35414"/>
                    </a:cubicBezTo>
                    <a:cubicBezTo>
                      <a:pt x="43027" y="35378"/>
                      <a:pt x="43053" y="35343"/>
                      <a:pt x="43107" y="35334"/>
                    </a:cubicBezTo>
                    <a:cubicBezTo>
                      <a:pt x="43178" y="35334"/>
                      <a:pt x="43241" y="35351"/>
                      <a:pt x="43303" y="35396"/>
                    </a:cubicBezTo>
                    <a:cubicBezTo>
                      <a:pt x="43285" y="35405"/>
                      <a:pt x="43267" y="35423"/>
                      <a:pt x="43267" y="35459"/>
                    </a:cubicBezTo>
                    <a:cubicBezTo>
                      <a:pt x="43304" y="35489"/>
                      <a:pt x="43344" y="35507"/>
                      <a:pt x="43386" y="35507"/>
                    </a:cubicBezTo>
                    <a:cubicBezTo>
                      <a:pt x="43406" y="35507"/>
                      <a:pt x="43426" y="35503"/>
                      <a:pt x="43446" y="35494"/>
                    </a:cubicBezTo>
                    <a:cubicBezTo>
                      <a:pt x="43544" y="35566"/>
                      <a:pt x="43633" y="35637"/>
                      <a:pt x="43740" y="35637"/>
                    </a:cubicBezTo>
                    <a:cubicBezTo>
                      <a:pt x="43722" y="35583"/>
                      <a:pt x="43722" y="35548"/>
                      <a:pt x="43749" y="35503"/>
                    </a:cubicBezTo>
                    <a:cubicBezTo>
                      <a:pt x="43794" y="35557"/>
                      <a:pt x="43847" y="35601"/>
                      <a:pt x="43901" y="35601"/>
                    </a:cubicBezTo>
                    <a:cubicBezTo>
                      <a:pt x="43945" y="35566"/>
                      <a:pt x="43883" y="35476"/>
                      <a:pt x="43812" y="35423"/>
                    </a:cubicBezTo>
                    <a:cubicBezTo>
                      <a:pt x="43838" y="35396"/>
                      <a:pt x="43874" y="35369"/>
                      <a:pt x="43901" y="35343"/>
                    </a:cubicBezTo>
                    <a:cubicBezTo>
                      <a:pt x="43945" y="35387"/>
                      <a:pt x="43999" y="35414"/>
                      <a:pt x="44035" y="35414"/>
                    </a:cubicBezTo>
                    <a:cubicBezTo>
                      <a:pt x="44053" y="35423"/>
                      <a:pt x="44070" y="35423"/>
                      <a:pt x="44088" y="35423"/>
                    </a:cubicBezTo>
                    <a:cubicBezTo>
                      <a:pt x="44096" y="35470"/>
                      <a:pt x="44111" y="35496"/>
                      <a:pt x="44144" y="35496"/>
                    </a:cubicBezTo>
                    <a:cubicBezTo>
                      <a:pt x="44149" y="35496"/>
                      <a:pt x="44154" y="35495"/>
                      <a:pt x="44160" y="35494"/>
                    </a:cubicBezTo>
                    <a:cubicBezTo>
                      <a:pt x="44204" y="35454"/>
                      <a:pt x="44259" y="35438"/>
                      <a:pt x="44323" y="35438"/>
                    </a:cubicBezTo>
                    <a:cubicBezTo>
                      <a:pt x="44539" y="35438"/>
                      <a:pt x="44845" y="35621"/>
                      <a:pt x="45114" y="35628"/>
                    </a:cubicBezTo>
                    <a:cubicBezTo>
                      <a:pt x="45135" y="35629"/>
                      <a:pt x="45157" y="35629"/>
                      <a:pt x="45179" y="35629"/>
                    </a:cubicBezTo>
                    <a:cubicBezTo>
                      <a:pt x="45575" y="35629"/>
                      <a:pt x="46101" y="35476"/>
                      <a:pt x="46363" y="35155"/>
                    </a:cubicBezTo>
                    <a:cubicBezTo>
                      <a:pt x="46490" y="35362"/>
                      <a:pt x="46694" y="35580"/>
                      <a:pt x="46804" y="35580"/>
                    </a:cubicBezTo>
                    <a:cubicBezTo>
                      <a:pt x="46865" y="35580"/>
                      <a:pt x="46897" y="35514"/>
                      <a:pt x="46872" y="35343"/>
                    </a:cubicBezTo>
                    <a:lnTo>
                      <a:pt x="46872" y="35343"/>
                    </a:lnTo>
                    <a:cubicBezTo>
                      <a:pt x="47086" y="35494"/>
                      <a:pt x="47327" y="35583"/>
                      <a:pt x="47630" y="35601"/>
                    </a:cubicBezTo>
                    <a:cubicBezTo>
                      <a:pt x="47635" y="35606"/>
                      <a:pt x="47646" y="35612"/>
                      <a:pt x="47660" y="35612"/>
                    </a:cubicBezTo>
                    <a:cubicBezTo>
                      <a:pt x="47670" y="35612"/>
                      <a:pt x="47681" y="35609"/>
                      <a:pt x="47692" y="35601"/>
                    </a:cubicBezTo>
                    <a:cubicBezTo>
                      <a:pt x="47710" y="35601"/>
                      <a:pt x="47764" y="35601"/>
                      <a:pt x="47826" y="35583"/>
                    </a:cubicBezTo>
                    <a:cubicBezTo>
                      <a:pt x="47960" y="35610"/>
                      <a:pt x="48085" y="35619"/>
                      <a:pt x="48210" y="35637"/>
                    </a:cubicBezTo>
                    <a:cubicBezTo>
                      <a:pt x="48210" y="35637"/>
                      <a:pt x="48201" y="35646"/>
                      <a:pt x="48192" y="35646"/>
                    </a:cubicBezTo>
                    <a:cubicBezTo>
                      <a:pt x="48280" y="35656"/>
                      <a:pt x="48587" y="35694"/>
                      <a:pt x="48792" y="35694"/>
                    </a:cubicBezTo>
                    <a:cubicBezTo>
                      <a:pt x="48942" y="35694"/>
                      <a:pt x="49038" y="35674"/>
                      <a:pt x="48959" y="35610"/>
                    </a:cubicBezTo>
                    <a:lnTo>
                      <a:pt x="48959" y="35610"/>
                    </a:lnTo>
                    <a:cubicBezTo>
                      <a:pt x="49227" y="35664"/>
                      <a:pt x="49477" y="35726"/>
                      <a:pt x="49744" y="35753"/>
                    </a:cubicBezTo>
                    <a:cubicBezTo>
                      <a:pt x="49726" y="35744"/>
                      <a:pt x="49530" y="35557"/>
                      <a:pt x="49584" y="35557"/>
                    </a:cubicBezTo>
                    <a:lnTo>
                      <a:pt x="49584" y="35557"/>
                    </a:lnTo>
                    <a:cubicBezTo>
                      <a:pt x="49717" y="35566"/>
                      <a:pt x="49932" y="35699"/>
                      <a:pt x="50083" y="35735"/>
                    </a:cubicBezTo>
                    <a:cubicBezTo>
                      <a:pt x="50217" y="35771"/>
                      <a:pt x="50360" y="35789"/>
                      <a:pt x="50494" y="35806"/>
                    </a:cubicBezTo>
                    <a:cubicBezTo>
                      <a:pt x="50532" y="35821"/>
                      <a:pt x="50563" y="35828"/>
                      <a:pt x="50587" y="35828"/>
                    </a:cubicBezTo>
                    <a:cubicBezTo>
                      <a:pt x="50652" y="35828"/>
                      <a:pt x="50662" y="35774"/>
                      <a:pt x="50610" y="35664"/>
                    </a:cubicBezTo>
                    <a:lnTo>
                      <a:pt x="50610" y="35664"/>
                    </a:lnTo>
                    <a:cubicBezTo>
                      <a:pt x="50761" y="35708"/>
                      <a:pt x="50904" y="35753"/>
                      <a:pt x="51056" y="35806"/>
                    </a:cubicBezTo>
                    <a:cubicBezTo>
                      <a:pt x="51082" y="35735"/>
                      <a:pt x="51118" y="35673"/>
                      <a:pt x="51154" y="35610"/>
                    </a:cubicBezTo>
                    <a:cubicBezTo>
                      <a:pt x="51177" y="35723"/>
                      <a:pt x="51217" y="35780"/>
                      <a:pt x="51267" y="35780"/>
                    </a:cubicBezTo>
                    <a:cubicBezTo>
                      <a:pt x="51292" y="35780"/>
                      <a:pt x="51320" y="35765"/>
                      <a:pt x="51350" y="35735"/>
                    </a:cubicBezTo>
                    <a:cubicBezTo>
                      <a:pt x="51421" y="35708"/>
                      <a:pt x="51430" y="35690"/>
                      <a:pt x="51377" y="35664"/>
                    </a:cubicBezTo>
                    <a:cubicBezTo>
                      <a:pt x="51475" y="35664"/>
                      <a:pt x="51680" y="35619"/>
                      <a:pt x="51894" y="35539"/>
                    </a:cubicBezTo>
                    <a:cubicBezTo>
                      <a:pt x="52055" y="35539"/>
                      <a:pt x="52215" y="35548"/>
                      <a:pt x="52385" y="35557"/>
                    </a:cubicBezTo>
                    <a:lnTo>
                      <a:pt x="52385" y="35557"/>
                    </a:lnTo>
                    <a:cubicBezTo>
                      <a:pt x="52358" y="35494"/>
                      <a:pt x="52305" y="35432"/>
                      <a:pt x="52233" y="35378"/>
                    </a:cubicBezTo>
                    <a:cubicBezTo>
                      <a:pt x="52296" y="35343"/>
                      <a:pt x="52349" y="35307"/>
                      <a:pt x="52394" y="35262"/>
                    </a:cubicBezTo>
                    <a:cubicBezTo>
                      <a:pt x="52446" y="35314"/>
                      <a:pt x="52522" y="35378"/>
                      <a:pt x="52526" y="35378"/>
                    </a:cubicBezTo>
                    <a:cubicBezTo>
                      <a:pt x="52526" y="35378"/>
                      <a:pt x="52526" y="35378"/>
                      <a:pt x="52526" y="35377"/>
                    </a:cubicBezTo>
                    <a:lnTo>
                      <a:pt x="52526" y="35377"/>
                    </a:lnTo>
                    <a:cubicBezTo>
                      <a:pt x="52762" y="35628"/>
                      <a:pt x="53299" y="35619"/>
                      <a:pt x="53723" y="35637"/>
                    </a:cubicBezTo>
                    <a:cubicBezTo>
                      <a:pt x="53564" y="35412"/>
                      <a:pt x="53612" y="35097"/>
                      <a:pt x="53808" y="35097"/>
                    </a:cubicBezTo>
                    <a:cubicBezTo>
                      <a:pt x="53876" y="35097"/>
                      <a:pt x="53961" y="35135"/>
                      <a:pt x="54062" y="35227"/>
                    </a:cubicBezTo>
                    <a:cubicBezTo>
                      <a:pt x="54080" y="35338"/>
                      <a:pt x="54031" y="35393"/>
                      <a:pt x="53915" y="35393"/>
                    </a:cubicBezTo>
                    <a:cubicBezTo>
                      <a:pt x="53864" y="35393"/>
                      <a:pt x="53800" y="35382"/>
                      <a:pt x="53723" y="35360"/>
                    </a:cubicBezTo>
                    <a:lnTo>
                      <a:pt x="53723" y="35360"/>
                    </a:lnTo>
                    <a:cubicBezTo>
                      <a:pt x="53687" y="35387"/>
                      <a:pt x="54089" y="35646"/>
                      <a:pt x="54151" y="35646"/>
                    </a:cubicBezTo>
                    <a:cubicBezTo>
                      <a:pt x="54118" y="35613"/>
                      <a:pt x="54085" y="35373"/>
                      <a:pt x="54187" y="35373"/>
                    </a:cubicBezTo>
                    <a:cubicBezTo>
                      <a:pt x="54195" y="35373"/>
                      <a:pt x="54204" y="35375"/>
                      <a:pt x="54214" y="35378"/>
                    </a:cubicBezTo>
                    <a:cubicBezTo>
                      <a:pt x="54374" y="35441"/>
                      <a:pt x="54196" y="35583"/>
                      <a:pt x="54365" y="35646"/>
                    </a:cubicBezTo>
                    <a:cubicBezTo>
                      <a:pt x="54375" y="35650"/>
                      <a:pt x="54383" y="35652"/>
                      <a:pt x="54391" y="35652"/>
                    </a:cubicBezTo>
                    <a:cubicBezTo>
                      <a:pt x="54470" y="35652"/>
                      <a:pt x="54459" y="35455"/>
                      <a:pt x="54508" y="35423"/>
                    </a:cubicBezTo>
                    <a:cubicBezTo>
                      <a:pt x="54513" y="35419"/>
                      <a:pt x="54518" y="35418"/>
                      <a:pt x="54521" y="35418"/>
                    </a:cubicBezTo>
                    <a:cubicBezTo>
                      <a:pt x="54564" y="35418"/>
                      <a:pt x="54487" y="35638"/>
                      <a:pt x="54482" y="35646"/>
                    </a:cubicBezTo>
                    <a:lnTo>
                      <a:pt x="54482" y="35646"/>
                    </a:lnTo>
                    <a:cubicBezTo>
                      <a:pt x="54539" y="35645"/>
                      <a:pt x="54666" y="35409"/>
                      <a:pt x="54719" y="35409"/>
                    </a:cubicBezTo>
                    <a:cubicBezTo>
                      <a:pt x="54724" y="35409"/>
                      <a:pt x="54728" y="35411"/>
                      <a:pt x="54731" y="35414"/>
                    </a:cubicBezTo>
                    <a:cubicBezTo>
                      <a:pt x="54597" y="35280"/>
                      <a:pt x="54231" y="35244"/>
                      <a:pt x="54160" y="35128"/>
                    </a:cubicBezTo>
                    <a:cubicBezTo>
                      <a:pt x="54159" y="35127"/>
                      <a:pt x="54164" y="35127"/>
                      <a:pt x="54173" y="35127"/>
                    </a:cubicBezTo>
                    <a:cubicBezTo>
                      <a:pt x="54235" y="35127"/>
                      <a:pt x="54508" y="35148"/>
                      <a:pt x="54598" y="35148"/>
                    </a:cubicBezTo>
                    <a:cubicBezTo>
                      <a:pt x="54611" y="35148"/>
                      <a:pt x="54620" y="35147"/>
                      <a:pt x="54624" y="35146"/>
                    </a:cubicBezTo>
                    <a:cubicBezTo>
                      <a:pt x="54684" y="35127"/>
                      <a:pt x="54727" y="35121"/>
                      <a:pt x="54759" y="35121"/>
                    </a:cubicBezTo>
                    <a:cubicBezTo>
                      <a:pt x="54837" y="35121"/>
                      <a:pt x="54848" y="35160"/>
                      <a:pt x="54864" y="35160"/>
                    </a:cubicBezTo>
                    <a:cubicBezTo>
                      <a:pt x="54880" y="35160"/>
                      <a:pt x="54899" y="35126"/>
                      <a:pt x="54981" y="34995"/>
                    </a:cubicBezTo>
                    <a:lnTo>
                      <a:pt x="54981" y="34995"/>
                    </a:lnTo>
                    <a:cubicBezTo>
                      <a:pt x="55275" y="35173"/>
                      <a:pt x="54847" y="35476"/>
                      <a:pt x="54776" y="35637"/>
                    </a:cubicBezTo>
                    <a:cubicBezTo>
                      <a:pt x="54990" y="35619"/>
                      <a:pt x="55186" y="35539"/>
                      <a:pt x="55257" y="35521"/>
                    </a:cubicBezTo>
                    <a:cubicBezTo>
                      <a:pt x="55293" y="35512"/>
                      <a:pt x="55266" y="35351"/>
                      <a:pt x="55400" y="35334"/>
                    </a:cubicBezTo>
                    <a:cubicBezTo>
                      <a:pt x="55406" y="35333"/>
                      <a:pt x="55413" y="35333"/>
                      <a:pt x="55419" y="35333"/>
                    </a:cubicBezTo>
                    <a:cubicBezTo>
                      <a:pt x="55641" y="35333"/>
                      <a:pt x="55808" y="35637"/>
                      <a:pt x="56034" y="35637"/>
                    </a:cubicBezTo>
                    <a:cubicBezTo>
                      <a:pt x="55944" y="35441"/>
                      <a:pt x="56319" y="35298"/>
                      <a:pt x="56381" y="35164"/>
                    </a:cubicBezTo>
                    <a:lnTo>
                      <a:pt x="56381" y="35164"/>
                    </a:lnTo>
                    <a:cubicBezTo>
                      <a:pt x="56381" y="35289"/>
                      <a:pt x="56358" y="35498"/>
                      <a:pt x="56434" y="35498"/>
                    </a:cubicBezTo>
                    <a:cubicBezTo>
                      <a:pt x="56440" y="35498"/>
                      <a:pt x="56446" y="35497"/>
                      <a:pt x="56453" y="35494"/>
                    </a:cubicBezTo>
                    <a:cubicBezTo>
                      <a:pt x="56497" y="35454"/>
                      <a:pt x="56553" y="35438"/>
                      <a:pt x="56616" y="35438"/>
                    </a:cubicBezTo>
                    <a:cubicBezTo>
                      <a:pt x="56832" y="35438"/>
                      <a:pt x="57138" y="35621"/>
                      <a:pt x="57407" y="35628"/>
                    </a:cubicBezTo>
                    <a:cubicBezTo>
                      <a:pt x="57426" y="35629"/>
                      <a:pt x="57446" y="35629"/>
                      <a:pt x="57465" y="35629"/>
                    </a:cubicBezTo>
                    <a:cubicBezTo>
                      <a:pt x="57918" y="35629"/>
                      <a:pt x="58549" y="35431"/>
                      <a:pt x="58754" y="35004"/>
                    </a:cubicBezTo>
                    <a:cubicBezTo>
                      <a:pt x="59120" y="35360"/>
                      <a:pt x="59459" y="35592"/>
                      <a:pt x="59986" y="35601"/>
                    </a:cubicBezTo>
                    <a:cubicBezTo>
                      <a:pt x="59988" y="35602"/>
                      <a:pt x="59990" y="35602"/>
                      <a:pt x="59993" y="35602"/>
                    </a:cubicBezTo>
                    <a:cubicBezTo>
                      <a:pt x="60055" y="35602"/>
                      <a:pt x="60315" y="35552"/>
                      <a:pt x="60456" y="35552"/>
                    </a:cubicBezTo>
                    <a:cubicBezTo>
                      <a:pt x="60548" y="35552"/>
                      <a:pt x="60588" y="35573"/>
                      <a:pt x="60485" y="35646"/>
                    </a:cubicBezTo>
                    <a:cubicBezTo>
                      <a:pt x="60573" y="35656"/>
                      <a:pt x="60880" y="35694"/>
                      <a:pt x="61086" y="35694"/>
                    </a:cubicBezTo>
                    <a:cubicBezTo>
                      <a:pt x="61235" y="35694"/>
                      <a:pt x="61331" y="35674"/>
                      <a:pt x="61252" y="35610"/>
                    </a:cubicBezTo>
                    <a:lnTo>
                      <a:pt x="61252" y="35610"/>
                    </a:lnTo>
                    <a:cubicBezTo>
                      <a:pt x="61520" y="35664"/>
                      <a:pt x="61770" y="35726"/>
                      <a:pt x="62037" y="35753"/>
                    </a:cubicBezTo>
                    <a:cubicBezTo>
                      <a:pt x="62020" y="35744"/>
                      <a:pt x="61823" y="35557"/>
                      <a:pt x="61868" y="35557"/>
                    </a:cubicBezTo>
                    <a:lnTo>
                      <a:pt x="61868" y="35557"/>
                    </a:lnTo>
                    <a:cubicBezTo>
                      <a:pt x="62011" y="35566"/>
                      <a:pt x="62225" y="35699"/>
                      <a:pt x="62376" y="35735"/>
                    </a:cubicBezTo>
                    <a:cubicBezTo>
                      <a:pt x="62510" y="35771"/>
                      <a:pt x="62653" y="35789"/>
                      <a:pt x="62787" y="35806"/>
                    </a:cubicBezTo>
                    <a:cubicBezTo>
                      <a:pt x="62825" y="35821"/>
                      <a:pt x="62856" y="35828"/>
                      <a:pt x="62879" y="35828"/>
                    </a:cubicBezTo>
                    <a:cubicBezTo>
                      <a:pt x="62942" y="35828"/>
                      <a:pt x="62948" y="35774"/>
                      <a:pt x="62903" y="35664"/>
                    </a:cubicBezTo>
                    <a:lnTo>
                      <a:pt x="62903" y="35664"/>
                    </a:lnTo>
                    <a:cubicBezTo>
                      <a:pt x="63045" y="35708"/>
                      <a:pt x="63197" y="35753"/>
                      <a:pt x="63349" y="35806"/>
                    </a:cubicBezTo>
                    <a:cubicBezTo>
                      <a:pt x="63376" y="35735"/>
                      <a:pt x="63411" y="35673"/>
                      <a:pt x="63447" y="35610"/>
                    </a:cubicBezTo>
                    <a:cubicBezTo>
                      <a:pt x="63471" y="35723"/>
                      <a:pt x="63510" y="35780"/>
                      <a:pt x="63557" y="35780"/>
                    </a:cubicBezTo>
                    <a:cubicBezTo>
                      <a:pt x="63581" y="35780"/>
                      <a:pt x="63607" y="35765"/>
                      <a:pt x="63634" y="35735"/>
                    </a:cubicBezTo>
                    <a:cubicBezTo>
                      <a:pt x="63715" y="35708"/>
                      <a:pt x="63723" y="35690"/>
                      <a:pt x="63670" y="35664"/>
                    </a:cubicBezTo>
                    <a:cubicBezTo>
                      <a:pt x="63991" y="35664"/>
                      <a:pt x="65383" y="35155"/>
                      <a:pt x="64553" y="34825"/>
                    </a:cubicBezTo>
                    <a:cubicBezTo>
                      <a:pt x="64919" y="34763"/>
                      <a:pt x="64580" y="34281"/>
                      <a:pt x="64696" y="33978"/>
                    </a:cubicBezTo>
                    <a:cubicBezTo>
                      <a:pt x="64705" y="33960"/>
                      <a:pt x="64714" y="33933"/>
                      <a:pt x="64732" y="33915"/>
                    </a:cubicBezTo>
                    <a:cubicBezTo>
                      <a:pt x="64732" y="33950"/>
                      <a:pt x="64773" y="33962"/>
                      <a:pt x="64826" y="33962"/>
                    </a:cubicBezTo>
                    <a:cubicBezTo>
                      <a:pt x="64923" y="33962"/>
                      <a:pt x="65062" y="33920"/>
                      <a:pt x="65062" y="33897"/>
                    </a:cubicBezTo>
                    <a:cubicBezTo>
                      <a:pt x="65062" y="33851"/>
                      <a:pt x="64994" y="33832"/>
                      <a:pt x="64920" y="33832"/>
                    </a:cubicBezTo>
                    <a:cubicBezTo>
                      <a:pt x="64865" y="33832"/>
                      <a:pt x="64805" y="33843"/>
                      <a:pt x="64767" y="33862"/>
                    </a:cubicBezTo>
                    <a:cubicBezTo>
                      <a:pt x="64883" y="33737"/>
                      <a:pt x="65062" y="33683"/>
                      <a:pt x="65142" y="33558"/>
                    </a:cubicBezTo>
                    <a:cubicBezTo>
                      <a:pt x="65285" y="33335"/>
                      <a:pt x="65097" y="33469"/>
                      <a:pt x="65142" y="33193"/>
                    </a:cubicBezTo>
                    <a:cubicBezTo>
                      <a:pt x="65169" y="33023"/>
                      <a:pt x="65490" y="33210"/>
                      <a:pt x="65454" y="32961"/>
                    </a:cubicBezTo>
                    <a:cubicBezTo>
                      <a:pt x="65454" y="32952"/>
                      <a:pt x="65088" y="32506"/>
                      <a:pt x="65187" y="32506"/>
                    </a:cubicBezTo>
                    <a:cubicBezTo>
                      <a:pt x="65383" y="32506"/>
                      <a:pt x="65329" y="32693"/>
                      <a:pt x="65481" y="32773"/>
                    </a:cubicBezTo>
                    <a:cubicBezTo>
                      <a:pt x="65410" y="32095"/>
                      <a:pt x="65517" y="31444"/>
                      <a:pt x="65490" y="30775"/>
                    </a:cubicBezTo>
                    <a:cubicBezTo>
                      <a:pt x="65481" y="30641"/>
                      <a:pt x="65508" y="30418"/>
                      <a:pt x="65463" y="30320"/>
                    </a:cubicBezTo>
                    <a:cubicBezTo>
                      <a:pt x="65446" y="30294"/>
                      <a:pt x="65092" y="30016"/>
                      <a:pt x="65063" y="30016"/>
                    </a:cubicBezTo>
                    <a:cubicBezTo>
                      <a:pt x="65063" y="30016"/>
                      <a:pt x="65062" y="30016"/>
                      <a:pt x="65062" y="30016"/>
                    </a:cubicBezTo>
                    <a:lnTo>
                      <a:pt x="65062" y="30016"/>
                    </a:lnTo>
                    <a:cubicBezTo>
                      <a:pt x="65160" y="29909"/>
                      <a:pt x="65240" y="29802"/>
                      <a:pt x="65329" y="29687"/>
                    </a:cubicBezTo>
                    <a:cubicBezTo>
                      <a:pt x="65311" y="29535"/>
                      <a:pt x="65285" y="29401"/>
                      <a:pt x="65231" y="29258"/>
                    </a:cubicBezTo>
                    <a:lnTo>
                      <a:pt x="65231" y="29258"/>
                    </a:lnTo>
                    <a:cubicBezTo>
                      <a:pt x="65238" y="29259"/>
                      <a:pt x="65245" y="29259"/>
                      <a:pt x="65252" y="29259"/>
                    </a:cubicBezTo>
                    <a:cubicBezTo>
                      <a:pt x="65665" y="29259"/>
                      <a:pt x="65300" y="28728"/>
                      <a:pt x="65142" y="28509"/>
                    </a:cubicBezTo>
                    <a:cubicBezTo>
                      <a:pt x="65142" y="28509"/>
                      <a:pt x="65124" y="28340"/>
                      <a:pt x="64928" y="28215"/>
                    </a:cubicBezTo>
                    <a:cubicBezTo>
                      <a:pt x="64767" y="28117"/>
                      <a:pt x="64580" y="28090"/>
                      <a:pt x="64410" y="28054"/>
                    </a:cubicBezTo>
                    <a:cubicBezTo>
                      <a:pt x="64280" y="28033"/>
                      <a:pt x="64147" y="28024"/>
                      <a:pt x="64014" y="28024"/>
                    </a:cubicBezTo>
                    <a:cubicBezTo>
                      <a:pt x="63866" y="28024"/>
                      <a:pt x="63718" y="28035"/>
                      <a:pt x="63572" y="28054"/>
                    </a:cubicBezTo>
                    <a:lnTo>
                      <a:pt x="63572" y="28331"/>
                    </a:lnTo>
                    <a:lnTo>
                      <a:pt x="63572" y="28589"/>
                    </a:lnTo>
                    <a:cubicBezTo>
                      <a:pt x="63527" y="29526"/>
                      <a:pt x="63509" y="30445"/>
                      <a:pt x="63509" y="31373"/>
                    </a:cubicBezTo>
                    <a:cubicBezTo>
                      <a:pt x="63509" y="31507"/>
                      <a:pt x="63509" y="31640"/>
                      <a:pt x="63509" y="31765"/>
                    </a:cubicBezTo>
                    <a:cubicBezTo>
                      <a:pt x="63572" y="32541"/>
                      <a:pt x="63304" y="33264"/>
                      <a:pt x="63483" y="34076"/>
                    </a:cubicBezTo>
                    <a:cubicBezTo>
                      <a:pt x="63057" y="34076"/>
                      <a:pt x="62568" y="34198"/>
                      <a:pt x="62119" y="34198"/>
                    </a:cubicBezTo>
                    <a:cubicBezTo>
                      <a:pt x="62011" y="34198"/>
                      <a:pt x="61907" y="34191"/>
                      <a:pt x="61805" y="34174"/>
                    </a:cubicBezTo>
                    <a:lnTo>
                      <a:pt x="61279" y="34174"/>
                    </a:lnTo>
                    <a:cubicBezTo>
                      <a:pt x="60387" y="34174"/>
                      <a:pt x="59673" y="34174"/>
                      <a:pt x="58790" y="33987"/>
                    </a:cubicBezTo>
                    <a:cubicBezTo>
                      <a:pt x="58548" y="33926"/>
                      <a:pt x="58311" y="33902"/>
                      <a:pt x="58076" y="33902"/>
                    </a:cubicBezTo>
                    <a:cubicBezTo>
                      <a:pt x="57290" y="33902"/>
                      <a:pt x="56530" y="34165"/>
                      <a:pt x="55708" y="34165"/>
                    </a:cubicBezTo>
                    <a:cubicBezTo>
                      <a:pt x="55698" y="34165"/>
                      <a:pt x="55687" y="34165"/>
                      <a:pt x="55677" y="34165"/>
                    </a:cubicBezTo>
                    <a:cubicBezTo>
                      <a:pt x="55596" y="34165"/>
                      <a:pt x="55516" y="34165"/>
                      <a:pt x="55445" y="34174"/>
                    </a:cubicBezTo>
                    <a:lnTo>
                      <a:pt x="51466" y="34174"/>
                    </a:lnTo>
                    <a:cubicBezTo>
                      <a:pt x="50547" y="34174"/>
                      <a:pt x="49681" y="34256"/>
                      <a:pt x="48815" y="34256"/>
                    </a:cubicBezTo>
                    <a:cubicBezTo>
                      <a:pt x="48404" y="34256"/>
                      <a:pt x="47993" y="34237"/>
                      <a:pt x="47576" y="34183"/>
                    </a:cubicBezTo>
                    <a:cubicBezTo>
                      <a:pt x="47487" y="34183"/>
                      <a:pt x="47407" y="34174"/>
                      <a:pt x="47309" y="34174"/>
                    </a:cubicBezTo>
                    <a:lnTo>
                      <a:pt x="39958" y="34174"/>
                    </a:lnTo>
                    <a:cubicBezTo>
                      <a:pt x="38965" y="34019"/>
                      <a:pt x="37978" y="33961"/>
                      <a:pt x="36996" y="33961"/>
                    </a:cubicBezTo>
                    <a:cubicBezTo>
                      <a:pt x="35666" y="33961"/>
                      <a:pt x="34345" y="34066"/>
                      <a:pt x="33026" y="34174"/>
                    </a:cubicBezTo>
                    <a:lnTo>
                      <a:pt x="29797" y="34174"/>
                    </a:lnTo>
                    <a:cubicBezTo>
                      <a:pt x="28576" y="34066"/>
                      <a:pt x="27345" y="33959"/>
                      <a:pt x="26118" y="33959"/>
                    </a:cubicBezTo>
                    <a:cubicBezTo>
                      <a:pt x="25310" y="33959"/>
                      <a:pt x="24504" y="34005"/>
                      <a:pt x="23704" y="34129"/>
                    </a:cubicBezTo>
                    <a:cubicBezTo>
                      <a:pt x="23653" y="34136"/>
                      <a:pt x="23603" y="34142"/>
                      <a:pt x="23552" y="34142"/>
                    </a:cubicBezTo>
                    <a:cubicBezTo>
                      <a:pt x="23531" y="34142"/>
                      <a:pt x="23510" y="34141"/>
                      <a:pt x="23490" y="34138"/>
                    </a:cubicBezTo>
                    <a:cubicBezTo>
                      <a:pt x="23186" y="33897"/>
                      <a:pt x="22597" y="33710"/>
                      <a:pt x="22330" y="33710"/>
                    </a:cubicBezTo>
                    <a:cubicBezTo>
                      <a:pt x="21973" y="33710"/>
                      <a:pt x="22392" y="34076"/>
                      <a:pt x="21893" y="34165"/>
                    </a:cubicBezTo>
                    <a:cubicBezTo>
                      <a:pt x="21857" y="34174"/>
                      <a:pt x="21812" y="34174"/>
                      <a:pt x="21777" y="34174"/>
                    </a:cubicBezTo>
                    <a:lnTo>
                      <a:pt x="17057" y="34174"/>
                    </a:lnTo>
                    <a:cubicBezTo>
                      <a:pt x="16968" y="34165"/>
                      <a:pt x="16870" y="34165"/>
                      <a:pt x="16790" y="34156"/>
                    </a:cubicBezTo>
                    <a:cubicBezTo>
                      <a:pt x="16480" y="33982"/>
                      <a:pt x="16154" y="33920"/>
                      <a:pt x="15822" y="33920"/>
                    </a:cubicBezTo>
                    <a:cubicBezTo>
                      <a:pt x="15322" y="33920"/>
                      <a:pt x="14810" y="34061"/>
                      <a:pt x="14328" y="34174"/>
                    </a:cubicBezTo>
                    <a:lnTo>
                      <a:pt x="14247" y="34174"/>
                    </a:lnTo>
                    <a:cubicBezTo>
                      <a:pt x="14229" y="34174"/>
                      <a:pt x="14221" y="34183"/>
                      <a:pt x="14212" y="34183"/>
                    </a:cubicBezTo>
                    <a:cubicBezTo>
                      <a:pt x="14212" y="34183"/>
                      <a:pt x="12847" y="34183"/>
                      <a:pt x="12303" y="34129"/>
                    </a:cubicBezTo>
                    <a:cubicBezTo>
                      <a:pt x="12303" y="34129"/>
                      <a:pt x="12276" y="34138"/>
                      <a:pt x="12080" y="34138"/>
                    </a:cubicBezTo>
                    <a:cubicBezTo>
                      <a:pt x="11776" y="33897"/>
                      <a:pt x="11339" y="33728"/>
                      <a:pt x="11080" y="33728"/>
                    </a:cubicBezTo>
                    <a:cubicBezTo>
                      <a:pt x="10724" y="33728"/>
                      <a:pt x="10456" y="34076"/>
                      <a:pt x="9956" y="34165"/>
                    </a:cubicBezTo>
                    <a:cubicBezTo>
                      <a:pt x="9921" y="34174"/>
                      <a:pt x="9885" y="34174"/>
                      <a:pt x="9849" y="34174"/>
                    </a:cubicBezTo>
                    <a:lnTo>
                      <a:pt x="5121" y="34174"/>
                    </a:lnTo>
                    <a:cubicBezTo>
                      <a:pt x="5032" y="34165"/>
                      <a:pt x="4943" y="34165"/>
                      <a:pt x="4853" y="34156"/>
                    </a:cubicBezTo>
                    <a:cubicBezTo>
                      <a:pt x="4544" y="33982"/>
                      <a:pt x="4218" y="33920"/>
                      <a:pt x="3887" y="33920"/>
                    </a:cubicBezTo>
                    <a:cubicBezTo>
                      <a:pt x="3387" y="33920"/>
                      <a:pt x="2878" y="34061"/>
                      <a:pt x="2400" y="34174"/>
                    </a:cubicBezTo>
                    <a:cubicBezTo>
                      <a:pt x="2383" y="34177"/>
                      <a:pt x="2366" y="34179"/>
                      <a:pt x="2350" y="34179"/>
                    </a:cubicBezTo>
                    <a:cubicBezTo>
                      <a:pt x="1954" y="34179"/>
                      <a:pt x="1955" y="33152"/>
                      <a:pt x="1981" y="32595"/>
                    </a:cubicBezTo>
                    <a:cubicBezTo>
                      <a:pt x="1990" y="32461"/>
                      <a:pt x="1999" y="32318"/>
                      <a:pt x="2008" y="32185"/>
                    </a:cubicBezTo>
                    <a:cubicBezTo>
                      <a:pt x="2025" y="31908"/>
                      <a:pt x="2043" y="31622"/>
                      <a:pt x="2043" y="31346"/>
                    </a:cubicBezTo>
                    <a:cubicBezTo>
                      <a:pt x="2043" y="31239"/>
                      <a:pt x="2043" y="31132"/>
                      <a:pt x="2043" y="30989"/>
                    </a:cubicBezTo>
                    <a:lnTo>
                      <a:pt x="2043" y="28803"/>
                    </a:lnTo>
                    <a:lnTo>
                      <a:pt x="2043" y="28563"/>
                    </a:lnTo>
                    <a:cubicBezTo>
                      <a:pt x="2043" y="26725"/>
                      <a:pt x="2427" y="24958"/>
                      <a:pt x="2141" y="23103"/>
                    </a:cubicBezTo>
                    <a:cubicBezTo>
                      <a:pt x="2133" y="23032"/>
                      <a:pt x="2115" y="22960"/>
                      <a:pt x="2106" y="22889"/>
                    </a:cubicBezTo>
                    <a:cubicBezTo>
                      <a:pt x="2927" y="22068"/>
                      <a:pt x="2927" y="21890"/>
                      <a:pt x="2043" y="21033"/>
                    </a:cubicBezTo>
                    <a:lnTo>
                      <a:pt x="2043" y="20908"/>
                    </a:lnTo>
                    <a:lnTo>
                      <a:pt x="2043" y="20177"/>
                    </a:lnTo>
                    <a:lnTo>
                      <a:pt x="2043" y="19740"/>
                    </a:lnTo>
                    <a:lnTo>
                      <a:pt x="2043" y="14111"/>
                    </a:lnTo>
                    <a:lnTo>
                      <a:pt x="2043" y="13816"/>
                    </a:lnTo>
                    <a:cubicBezTo>
                      <a:pt x="2133" y="13129"/>
                      <a:pt x="2043" y="12407"/>
                      <a:pt x="2222" y="11684"/>
                    </a:cubicBezTo>
                    <a:cubicBezTo>
                      <a:pt x="2240" y="11622"/>
                      <a:pt x="2257" y="11559"/>
                      <a:pt x="2275" y="11488"/>
                    </a:cubicBezTo>
                    <a:cubicBezTo>
                      <a:pt x="2400" y="10783"/>
                      <a:pt x="3631" y="10961"/>
                      <a:pt x="3551" y="10328"/>
                    </a:cubicBezTo>
                    <a:cubicBezTo>
                      <a:pt x="3462" y="10060"/>
                      <a:pt x="2659" y="10150"/>
                      <a:pt x="2329" y="9730"/>
                    </a:cubicBezTo>
                    <a:cubicBezTo>
                      <a:pt x="2320" y="9668"/>
                      <a:pt x="2311" y="9597"/>
                      <a:pt x="2302" y="9534"/>
                    </a:cubicBezTo>
                    <a:cubicBezTo>
                      <a:pt x="2249" y="9079"/>
                      <a:pt x="2177" y="8615"/>
                      <a:pt x="2150" y="8160"/>
                    </a:cubicBezTo>
                    <a:cubicBezTo>
                      <a:pt x="2141" y="8044"/>
                      <a:pt x="2141" y="7919"/>
                      <a:pt x="2133" y="7794"/>
                    </a:cubicBezTo>
                    <a:cubicBezTo>
                      <a:pt x="2115" y="7429"/>
                      <a:pt x="2079" y="7063"/>
                      <a:pt x="2043" y="6688"/>
                    </a:cubicBezTo>
                    <a:cubicBezTo>
                      <a:pt x="2043" y="6537"/>
                      <a:pt x="2043" y="6385"/>
                      <a:pt x="2043" y="6242"/>
                    </a:cubicBezTo>
                    <a:lnTo>
                      <a:pt x="2043" y="3950"/>
                    </a:lnTo>
                    <a:cubicBezTo>
                      <a:pt x="2043" y="3834"/>
                      <a:pt x="2043" y="3718"/>
                      <a:pt x="2043" y="3602"/>
                    </a:cubicBezTo>
                    <a:cubicBezTo>
                      <a:pt x="2043" y="2924"/>
                      <a:pt x="2927" y="2567"/>
                      <a:pt x="2846" y="1871"/>
                    </a:cubicBezTo>
                    <a:cubicBezTo>
                      <a:pt x="2846" y="1871"/>
                      <a:pt x="2864" y="1871"/>
                      <a:pt x="2909" y="1862"/>
                    </a:cubicBezTo>
                    <a:cubicBezTo>
                      <a:pt x="3429" y="1775"/>
                      <a:pt x="3874" y="1642"/>
                      <a:pt x="4370" y="1642"/>
                    </a:cubicBezTo>
                    <a:cubicBezTo>
                      <a:pt x="4486" y="1642"/>
                      <a:pt x="4605" y="1649"/>
                      <a:pt x="4729" y="1666"/>
                    </a:cubicBezTo>
                    <a:lnTo>
                      <a:pt x="11937" y="1666"/>
                    </a:lnTo>
                    <a:cubicBezTo>
                      <a:pt x="12222" y="1684"/>
                      <a:pt x="12499" y="1701"/>
                      <a:pt x="12784" y="1710"/>
                    </a:cubicBezTo>
                    <a:cubicBezTo>
                      <a:pt x="12856" y="1719"/>
                      <a:pt x="12927" y="1719"/>
                      <a:pt x="12998" y="1728"/>
                    </a:cubicBezTo>
                    <a:cubicBezTo>
                      <a:pt x="13393" y="2036"/>
                      <a:pt x="13678" y="2230"/>
                      <a:pt x="13948" y="2230"/>
                    </a:cubicBezTo>
                    <a:cubicBezTo>
                      <a:pt x="14179" y="2230"/>
                      <a:pt x="14399" y="2088"/>
                      <a:pt x="14667" y="1755"/>
                    </a:cubicBezTo>
                    <a:cubicBezTo>
                      <a:pt x="14738" y="1746"/>
                      <a:pt x="14809" y="1737"/>
                      <a:pt x="14881" y="1737"/>
                    </a:cubicBezTo>
                    <a:cubicBezTo>
                      <a:pt x="15086" y="1737"/>
                      <a:pt x="15300" y="1737"/>
                      <a:pt x="15514" y="1728"/>
                    </a:cubicBezTo>
                    <a:cubicBezTo>
                      <a:pt x="15773" y="1679"/>
                      <a:pt x="16027" y="1638"/>
                      <a:pt x="16295" y="1638"/>
                    </a:cubicBezTo>
                    <a:cubicBezTo>
                      <a:pt x="16415" y="1638"/>
                      <a:pt x="16538" y="1646"/>
                      <a:pt x="16665" y="1666"/>
                    </a:cubicBezTo>
                    <a:lnTo>
                      <a:pt x="23864" y="1666"/>
                    </a:lnTo>
                    <a:cubicBezTo>
                      <a:pt x="24150" y="1684"/>
                      <a:pt x="24435" y="1701"/>
                      <a:pt x="24721" y="1710"/>
                    </a:cubicBezTo>
                    <a:cubicBezTo>
                      <a:pt x="24783" y="1719"/>
                      <a:pt x="24854" y="1719"/>
                      <a:pt x="24926" y="1728"/>
                    </a:cubicBezTo>
                    <a:cubicBezTo>
                      <a:pt x="25325" y="2036"/>
                      <a:pt x="25613" y="2230"/>
                      <a:pt x="25884" y="2230"/>
                    </a:cubicBezTo>
                    <a:cubicBezTo>
                      <a:pt x="26116" y="2230"/>
                      <a:pt x="26336" y="2088"/>
                      <a:pt x="26603" y="1755"/>
                    </a:cubicBezTo>
                    <a:cubicBezTo>
                      <a:pt x="26674" y="1746"/>
                      <a:pt x="26746" y="1737"/>
                      <a:pt x="26808" y="1737"/>
                    </a:cubicBezTo>
                    <a:cubicBezTo>
                      <a:pt x="28200" y="1728"/>
                      <a:pt x="29574" y="1666"/>
                      <a:pt x="30983" y="1666"/>
                    </a:cubicBezTo>
                    <a:lnTo>
                      <a:pt x="34650" y="1666"/>
                    </a:lnTo>
                    <a:cubicBezTo>
                      <a:pt x="34940" y="1800"/>
                      <a:pt x="35218" y="1866"/>
                      <a:pt x="35498" y="1866"/>
                    </a:cubicBezTo>
                    <a:cubicBezTo>
                      <a:pt x="35778" y="1866"/>
                      <a:pt x="36059" y="1800"/>
                      <a:pt x="36354" y="1666"/>
                    </a:cubicBezTo>
                    <a:lnTo>
                      <a:pt x="38798" y="1666"/>
                    </a:lnTo>
                    <a:cubicBezTo>
                      <a:pt x="40395" y="1666"/>
                      <a:pt x="41927" y="2077"/>
                      <a:pt x="43449" y="2077"/>
                    </a:cubicBezTo>
                    <a:cubicBezTo>
                      <a:pt x="44180" y="2077"/>
                      <a:pt x="44908" y="1982"/>
                      <a:pt x="45640" y="1701"/>
                    </a:cubicBezTo>
                    <a:cubicBezTo>
                      <a:pt x="45748" y="1693"/>
                      <a:pt x="45855" y="1684"/>
                      <a:pt x="45971" y="1666"/>
                    </a:cubicBezTo>
                    <a:lnTo>
                      <a:pt x="46854" y="1666"/>
                    </a:lnTo>
                    <a:cubicBezTo>
                      <a:pt x="47005" y="1718"/>
                      <a:pt x="47110" y="1737"/>
                      <a:pt x="47191" y="1737"/>
                    </a:cubicBezTo>
                    <a:cubicBezTo>
                      <a:pt x="47423" y="1737"/>
                      <a:pt x="47462" y="1579"/>
                      <a:pt x="47839" y="1579"/>
                    </a:cubicBezTo>
                    <a:cubicBezTo>
                      <a:pt x="48008" y="1579"/>
                      <a:pt x="48243" y="1611"/>
                      <a:pt x="48593" y="1701"/>
                    </a:cubicBezTo>
                    <a:cubicBezTo>
                      <a:pt x="48665" y="1675"/>
                      <a:pt x="48736" y="1666"/>
                      <a:pt x="48807" y="1666"/>
                    </a:cubicBezTo>
                    <a:lnTo>
                      <a:pt x="53330" y="1666"/>
                    </a:lnTo>
                    <a:cubicBezTo>
                      <a:pt x="53843" y="1710"/>
                      <a:pt x="54354" y="1725"/>
                      <a:pt x="54864" y="1725"/>
                    </a:cubicBezTo>
                    <a:cubicBezTo>
                      <a:pt x="55481" y="1725"/>
                      <a:pt x="56096" y="1703"/>
                      <a:pt x="56712" y="1684"/>
                    </a:cubicBezTo>
                    <a:lnTo>
                      <a:pt x="56917" y="1684"/>
                    </a:lnTo>
                    <a:cubicBezTo>
                      <a:pt x="57193" y="1933"/>
                      <a:pt x="57461" y="2299"/>
                      <a:pt x="57729" y="2567"/>
                    </a:cubicBezTo>
                    <a:cubicBezTo>
                      <a:pt x="57996" y="2201"/>
                      <a:pt x="58085" y="1844"/>
                      <a:pt x="58522" y="1648"/>
                    </a:cubicBezTo>
                    <a:lnTo>
                      <a:pt x="58728" y="1648"/>
                    </a:lnTo>
                    <a:cubicBezTo>
                      <a:pt x="58933" y="1648"/>
                      <a:pt x="59129" y="1657"/>
                      <a:pt x="59334" y="1666"/>
                    </a:cubicBezTo>
                    <a:lnTo>
                      <a:pt x="61226" y="1666"/>
                    </a:lnTo>
                    <a:cubicBezTo>
                      <a:pt x="61324" y="1666"/>
                      <a:pt x="61422" y="1666"/>
                      <a:pt x="61511" y="1657"/>
                    </a:cubicBezTo>
                    <a:cubicBezTo>
                      <a:pt x="62009" y="1602"/>
                      <a:pt x="62661" y="1456"/>
                      <a:pt x="63054" y="1456"/>
                    </a:cubicBezTo>
                    <a:cubicBezTo>
                      <a:pt x="63238" y="1456"/>
                      <a:pt x="63365" y="1488"/>
                      <a:pt x="63393" y="1577"/>
                    </a:cubicBezTo>
                    <a:cubicBezTo>
                      <a:pt x="63839" y="3834"/>
                      <a:pt x="63304" y="6269"/>
                      <a:pt x="63572" y="8633"/>
                    </a:cubicBezTo>
                    <a:lnTo>
                      <a:pt x="63572" y="8999"/>
                    </a:lnTo>
                    <a:lnTo>
                      <a:pt x="63572" y="16207"/>
                    </a:lnTo>
                    <a:cubicBezTo>
                      <a:pt x="63572" y="16305"/>
                      <a:pt x="63572" y="16394"/>
                      <a:pt x="63572" y="16492"/>
                    </a:cubicBezTo>
                    <a:cubicBezTo>
                      <a:pt x="63304" y="20088"/>
                      <a:pt x="63572" y="23692"/>
                      <a:pt x="63563" y="27323"/>
                    </a:cubicBezTo>
                    <a:cubicBezTo>
                      <a:pt x="63563" y="27421"/>
                      <a:pt x="63572" y="27519"/>
                      <a:pt x="63572" y="27635"/>
                    </a:cubicBezTo>
                    <a:lnTo>
                      <a:pt x="63572" y="28018"/>
                    </a:lnTo>
                    <a:cubicBezTo>
                      <a:pt x="63991" y="27947"/>
                      <a:pt x="64437" y="27974"/>
                      <a:pt x="64848" y="27840"/>
                    </a:cubicBezTo>
                    <a:cubicBezTo>
                      <a:pt x="64740" y="27804"/>
                      <a:pt x="64393" y="27626"/>
                      <a:pt x="64401" y="27492"/>
                    </a:cubicBezTo>
                    <a:lnTo>
                      <a:pt x="64401" y="27492"/>
                    </a:lnTo>
                    <a:cubicBezTo>
                      <a:pt x="64401" y="27527"/>
                      <a:pt x="64725" y="27619"/>
                      <a:pt x="64997" y="27619"/>
                    </a:cubicBezTo>
                    <a:cubicBezTo>
                      <a:pt x="65141" y="27619"/>
                      <a:pt x="65270" y="27593"/>
                      <a:pt x="65329" y="27519"/>
                    </a:cubicBezTo>
                    <a:lnTo>
                      <a:pt x="65329" y="27519"/>
                    </a:lnTo>
                    <a:cubicBezTo>
                      <a:pt x="65243" y="27527"/>
                      <a:pt x="65187" y="27538"/>
                      <a:pt x="65148" y="27538"/>
                    </a:cubicBezTo>
                    <a:cubicBezTo>
                      <a:pt x="65066" y="27538"/>
                      <a:pt x="65057" y="27492"/>
                      <a:pt x="64990" y="27287"/>
                    </a:cubicBezTo>
                    <a:cubicBezTo>
                      <a:pt x="64897" y="27007"/>
                      <a:pt x="64979" y="26954"/>
                      <a:pt x="65073" y="26954"/>
                    </a:cubicBezTo>
                    <a:cubicBezTo>
                      <a:pt x="65131" y="26954"/>
                      <a:pt x="65193" y="26974"/>
                      <a:pt x="65223" y="26974"/>
                    </a:cubicBezTo>
                    <a:cubicBezTo>
                      <a:pt x="65233" y="26974"/>
                      <a:pt x="65239" y="26972"/>
                      <a:pt x="65240" y="26966"/>
                    </a:cubicBezTo>
                    <a:cubicBezTo>
                      <a:pt x="65249" y="26939"/>
                      <a:pt x="65231" y="26591"/>
                      <a:pt x="65231" y="26591"/>
                    </a:cubicBezTo>
                    <a:cubicBezTo>
                      <a:pt x="65026" y="26698"/>
                      <a:pt x="64696" y="26645"/>
                      <a:pt x="64526" y="26787"/>
                    </a:cubicBezTo>
                    <a:cubicBezTo>
                      <a:pt x="64581" y="26665"/>
                      <a:pt x="64594" y="26632"/>
                      <a:pt x="64588" y="26632"/>
                    </a:cubicBezTo>
                    <a:lnTo>
                      <a:pt x="64588" y="26632"/>
                    </a:lnTo>
                    <a:cubicBezTo>
                      <a:pt x="64580" y="26632"/>
                      <a:pt x="64544" y="26681"/>
                      <a:pt x="64518" y="26681"/>
                    </a:cubicBezTo>
                    <a:cubicBezTo>
                      <a:pt x="64502" y="26681"/>
                      <a:pt x="64491" y="26664"/>
                      <a:pt x="64491" y="26609"/>
                    </a:cubicBezTo>
                    <a:cubicBezTo>
                      <a:pt x="64491" y="26469"/>
                      <a:pt x="64688" y="26415"/>
                      <a:pt x="64712" y="26295"/>
                    </a:cubicBezTo>
                    <a:lnTo>
                      <a:pt x="64712" y="26295"/>
                    </a:lnTo>
                    <a:cubicBezTo>
                      <a:pt x="64697" y="26389"/>
                      <a:pt x="64725" y="26449"/>
                      <a:pt x="64803" y="26475"/>
                    </a:cubicBezTo>
                    <a:cubicBezTo>
                      <a:pt x="64874" y="26430"/>
                      <a:pt x="64892" y="26207"/>
                      <a:pt x="64892" y="26127"/>
                    </a:cubicBezTo>
                    <a:cubicBezTo>
                      <a:pt x="64892" y="26074"/>
                      <a:pt x="65472" y="25913"/>
                      <a:pt x="65374" y="25824"/>
                    </a:cubicBezTo>
                    <a:cubicBezTo>
                      <a:pt x="65370" y="25820"/>
                      <a:pt x="65363" y="25818"/>
                      <a:pt x="65353" y="25818"/>
                    </a:cubicBezTo>
                    <a:cubicBezTo>
                      <a:pt x="65262" y="25818"/>
                      <a:pt x="64935" y="25959"/>
                      <a:pt x="64828" y="25959"/>
                    </a:cubicBezTo>
                    <a:cubicBezTo>
                      <a:pt x="64807" y="25959"/>
                      <a:pt x="64794" y="25954"/>
                      <a:pt x="64794" y="25940"/>
                    </a:cubicBezTo>
                    <a:cubicBezTo>
                      <a:pt x="64785" y="25556"/>
                      <a:pt x="65008" y="25654"/>
                      <a:pt x="65267" y="25628"/>
                    </a:cubicBezTo>
                    <a:cubicBezTo>
                      <a:pt x="64955" y="25494"/>
                      <a:pt x="65356" y="25405"/>
                      <a:pt x="65311" y="25208"/>
                    </a:cubicBezTo>
                    <a:cubicBezTo>
                      <a:pt x="65299" y="25207"/>
                      <a:pt x="65286" y="25206"/>
                      <a:pt x="65274" y="25206"/>
                    </a:cubicBezTo>
                    <a:cubicBezTo>
                      <a:pt x="65155" y="25206"/>
                      <a:pt x="65087" y="25288"/>
                      <a:pt x="65071" y="25467"/>
                    </a:cubicBezTo>
                    <a:cubicBezTo>
                      <a:pt x="65069" y="25467"/>
                      <a:pt x="65068" y="25467"/>
                      <a:pt x="65066" y="25467"/>
                    </a:cubicBezTo>
                    <a:cubicBezTo>
                      <a:pt x="64998" y="25467"/>
                      <a:pt x="64442" y="25293"/>
                      <a:pt x="64981" y="25128"/>
                    </a:cubicBezTo>
                    <a:cubicBezTo>
                      <a:pt x="64687" y="24950"/>
                      <a:pt x="65347" y="24628"/>
                      <a:pt x="65356" y="24352"/>
                    </a:cubicBezTo>
                    <a:lnTo>
                      <a:pt x="65356" y="24352"/>
                    </a:lnTo>
                    <a:cubicBezTo>
                      <a:pt x="65238" y="24375"/>
                      <a:pt x="65165" y="24384"/>
                      <a:pt x="65124" y="24384"/>
                    </a:cubicBezTo>
                    <a:cubicBezTo>
                      <a:pt x="64959" y="24384"/>
                      <a:pt x="65306" y="24236"/>
                      <a:pt x="65356" y="24236"/>
                    </a:cubicBezTo>
                    <a:cubicBezTo>
                      <a:pt x="65361" y="24063"/>
                      <a:pt x="65295" y="23982"/>
                      <a:pt x="65208" y="23982"/>
                    </a:cubicBezTo>
                    <a:cubicBezTo>
                      <a:pt x="65152" y="23982"/>
                      <a:pt x="65086" y="24017"/>
                      <a:pt x="65026" y="24084"/>
                    </a:cubicBezTo>
                    <a:cubicBezTo>
                      <a:pt x="64919" y="24057"/>
                      <a:pt x="65097" y="23915"/>
                      <a:pt x="65106" y="23879"/>
                    </a:cubicBezTo>
                    <a:cubicBezTo>
                      <a:pt x="65113" y="23861"/>
                      <a:pt x="65127" y="23854"/>
                      <a:pt x="65144" y="23854"/>
                    </a:cubicBezTo>
                    <a:cubicBezTo>
                      <a:pt x="65213" y="23854"/>
                      <a:pt x="65343" y="23970"/>
                      <a:pt x="65365" y="23977"/>
                    </a:cubicBezTo>
                    <a:cubicBezTo>
                      <a:pt x="65374" y="23727"/>
                      <a:pt x="65472" y="23335"/>
                      <a:pt x="65410" y="23085"/>
                    </a:cubicBezTo>
                    <a:cubicBezTo>
                      <a:pt x="65353" y="22876"/>
                      <a:pt x="65333" y="22842"/>
                      <a:pt x="65308" y="22842"/>
                    </a:cubicBezTo>
                    <a:cubicBezTo>
                      <a:pt x="65296" y="22842"/>
                      <a:pt x="65283" y="22850"/>
                      <a:pt x="65264" y="22850"/>
                    </a:cubicBezTo>
                    <a:cubicBezTo>
                      <a:pt x="65230" y="22850"/>
                      <a:pt x="65178" y="22825"/>
                      <a:pt x="65079" y="22684"/>
                    </a:cubicBezTo>
                    <a:cubicBezTo>
                      <a:pt x="65099" y="22625"/>
                      <a:pt x="65139" y="22606"/>
                      <a:pt x="65187" y="22606"/>
                    </a:cubicBezTo>
                    <a:cubicBezTo>
                      <a:pt x="65271" y="22606"/>
                      <a:pt x="65376" y="22667"/>
                      <a:pt x="65427" y="22684"/>
                    </a:cubicBezTo>
                    <a:cubicBezTo>
                      <a:pt x="65445" y="22362"/>
                      <a:pt x="65508" y="22139"/>
                      <a:pt x="65383" y="21872"/>
                    </a:cubicBezTo>
                    <a:cubicBezTo>
                      <a:pt x="65383" y="21872"/>
                      <a:pt x="64963" y="21399"/>
                      <a:pt x="65017" y="21381"/>
                    </a:cubicBezTo>
                    <a:lnTo>
                      <a:pt x="65017" y="21381"/>
                    </a:lnTo>
                    <a:cubicBezTo>
                      <a:pt x="65115" y="21461"/>
                      <a:pt x="65222" y="21524"/>
                      <a:pt x="65338" y="21560"/>
                    </a:cubicBezTo>
                    <a:cubicBezTo>
                      <a:pt x="65392" y="21542"/>
                      <a:pt x="65418" y="21158"/>
                      <a:pt x="65401" y="21158"/>
                    </a:cubicBezTo>
                    <a:cubicBezTo>
                      <a:pt x="65347" y="21158"/>
                      <a:pt x="64865" y="21292"/>
                      <a:pt x="64865" y="21292"/>
                    </a:cubicBezTo>
                    <a:cubicBezTo>
                      <a:pt x="64955" y="21158"/>
                      <a:pt x="65053" y="21051"/>
                      <a:pt x="65169" y="20944"/>
                    </a:cubicBezTo>
                    <a:cubicBezTo>
                      <a:pt x="65192" y="21048"/>
                      <a:pt x="65229" y="21100"/>
                      <a:pt x="65279" y="21100"/>
                    </a:cubicBezTo>
                    <a:cubicBezTo>
                      <a:pt x="65323" y="21100"/>
                      <a:pt x="65378" y="21059"/>
                      <a:pt x="65445" y="20980"/>
                    </a:cubicBezTo>
                    <a:cubicBezTo>
                      <a:pt x="65356" y="20908"/>
                      <a:pt x="65258" y="20855"/>
                      <a:pt x="65142" y="20828"/>
                    </a:cubicBezTo>
                    <a:lnTo>
                      <a:pt x="65142" y="20828"/>
                    </a:lnTo>
                    <a:cubicBezTo>
                      <a:pt x="65166" y="20832"/>
                      <a:pt x="65188" y="20834"/>
                      <a:pt x="65208" y="20834"/>
                    </a:cubicBezTo>
                    <a:cubicBezTo>
                      <a:pt x="65552" y="20834"/>
                      <a:pt x="65322" y="20283"/>
                      <a:pt x="65356" y="20275"/>
                    </a:cubicBezTo>
                    <a:cubicBezTo>
                      <a:pt x="65323" y="20271"/>
                      <a:pt x="65289" y="20269"/>
                      <a:pt x="65256" y="20269"/>
                    </a:cubicBezTo>
                    <a:cubicBezTo>
                      <a:pt x="65209" y="20269"/>
                      <a:pt x="65162" y="20273"/>
                      <a:pt x="65115" y="20284"/>
                    </a:cubicBezTo>
                    <a:cubicBezTo>
                      <a:pt x="65169" y="20230"/>
                      <a:pt x="65195" y="19784"/>
                      <a:pt x="65195" y="19775"/>
                    </a:cubicBezTo>
                    <a:cubicBezTo>
                      <a:pt x="65288" y="19890"/>
                      <a:pt x="65344" y="19935"/>
                      <a:pt x="65375" y="19935"/>
                    </a:cubicBezTo>
                    <a:cubicBezTo>
                      <a:pt x="65442" y="19935"/>
                      <a:pt x="65388" y="19723"/>
                      <a:pt x="65320" y="19570"/>
                    </a:cubicBezTo>
                    <a:cubicBezTo>
                      <a:pt x="65250" y="19640"/>
                      <a:pt x="65204" y="19673"/>
                      <a:pt x="65173" y="19673"/>
                    </a:cubicBezTo>
                    <a:cubicBezTo>
                      <a:pt x="65117" y="19673"/>
                      <a:pt x="65109" y="19567"/>
                      <a:pt x="65097" y="19383"/>
                    </a:cubicBezTo>
                    <a:lnTo>
                      <a:pt x="65097" y="19383"/>
                    </a:lnTo>
                    <a:cubicBezTo>
                      <a:pt x="65100" y="19394"/>
                      <a:pt x="65110" y="19398"/>
                      <a:pt x="65125" y="19398"/>
                    </a:cubicBezTo>
                    <a:cubicBezTo>
                      <a:pt x="65193" y="19398"/>
                      <a:pt x="65363" y="19290"/>
                      <a:pt x="65356" y="19231"/>
                    </a:cubicBezTo>
                    <a:cubicBezTo>
                      <a:pt x="65338" y="19115"/>
                      <a:pt x="65285" y="19026"/>
                      <a:pt x="65249" y="18937"/>
                    </a:cubicBezTo>
                    <a:cubicBezTo>
                      <a:pt x="65160" y="18669"/>
                      <a:pt x="64856" y="18526"/>
                      <a:pt x="64856" y="18098"/>
                    </a:cubicBezTo>
                    <a:lnTo>
                      <a:pt x="64856" y="18098"/>
                    </a:lnTo>
                    <a:cubicBezTo>
                      <a:pt x="64856" y="18188"/>
                      <a:pt x="64937" y="18268"/>
                      <a:pt x="64937" y="18357"/>
                    </a:cubicBezTo>
                    <a:lnTo>
                      <a:pt x="64937" y="18268"/>
                    </a:lnTo>
                    <a:cubicBezTo>
                      <a:pt x="64937" y="18437"/>
                      <a:pt x="64999" y="18571"/>
                      <a:pt x="65106" y="18687"/>
                    </a:cubicBezTo>
                    <a:cubicBezTo>
                      <a:pt x="65160" y="18500"/>
                      <a:pt x="65044" y="18268"/>
                      <a:pt x="65026" y="18089"/>
                    </a:cubicBezTo>
                    <a:lnTo>
                      <a:pt x="65026" y="18089"/>
                    </a:lnTo>
                    <a:cubicBezTo>
                      <a:pt x="65133" y="18134"/>
                      <a:pt x="65240" y="18152"/>
                      <a:pt x="65356" y="18152"/>
                    </a:cubicBezTo>
                    <a:cubicBezTo>
                      <a:pt x="65356" y="18018"/>
                      <a:pt x="65044" y="17715"/>
                      <a:pt x="64910" y="17688"/>
                    </a:cubicBezTo>
                    <a:cubicBezTo>
                      <a:pt x="64910" y="17688"/>
                      <a:pt x="64901" y="17688"/>
                      <a:pt x="64892" y="17697"/>
                    </a:cubicBezTo>
                    <a:lnTo>
                      <a:pt x="64910" y="17697"/>
                    </a:lnTo>
                    <a:cubicBezTo>
                      <a:pt x="64858" y="17714"/>
                      <a:pt x="64729" y="18036"/>
                      <a:pt x="64624" y="18036"/>
                    </a:cubicBezTo>
                    <a:cubicBezTo>
                      <a:pt x="64621" y="18036"/>
                      <a:pt x="64618" y="18036"/>
                      <a:pt x="64616" y="18036"/>
                    </a:cubicBezTo>
                    <a:lnTo>
                      <a:pt x="64616" y="18036"/>
                    </a:lnTo>
                    <a:cubicBezTo>
                      <a:pt x="64616" y="18036"/>
                      <a:pt x="64616" y="18036"/>
                      <a:pt x="64616" y="18036"/>
                    </a:cubicBezTo>
                    <a:cubicBezTo>
                      <a:pt x="64665" y="18036"/>
                      <a:pt x="65222" y="17046"/>
                      <a:pt x="65285" y="16983"/>
                    </a:cubicBezTo>
                    <a:lnTo>
                      <a:pt x="65285" y="16983"/>
                    </a:lnTo>
                    <a:cubicBezTo>
                      <a:pt x="65275" y="16992"/>
                      <a:pt x="65268" y="16997"/>
                      <a:pt x="65264" y="16997"/>
                    </a:cubicBezTo>
                    <a:cubicBezTo>
                      <a:pt x="65246" y="16997"/>
                      <a:pt x="65264" y="16928"/>
                      <a:pt x="65320" y="16787"/>
                    </a:cubicBezTo>
                    <a:lnTo>
                      <a:pt x="65320" y="16787"/>
                    </a:lnTo>
                    <a:cubicBezTo>
                      <a:pt x="65312" y="16790"/>
                      <a:pt x="65302" y="16792"/>
                      <a:pt x="65293" y="16792"/>
                    </a:cubicBezTo>
                    <a:cubicBezTo>
                      <a:pt x="65183" y="16792"/>
                      <a:pt x="65010" y="16609"/>
                      <a:pt x="65085" y="16609"/>
                    </a:cubicBezTo>
                    <a:cubicBezTo>
                      <a:pt x="65116" y="16609"/>
                      <a:pt x="65187" y="16640"/>
                      <a:pt x="65320" y="16724"/>
                    </a:cubicBezTo>
                    <a:cubicBezTo>
                      <a:pt x="65320" y="16278"/>
                      <a:pt x="65338" y="15832"/>
                      <a:pt x="65338" y="15386"/>
                    </a:cubicBezTo>
                    <a:lnTo>
                      <a:pt x="65338" y="15386"/>
                    </a:lnTo>
                    <a:cubicBezTo>
                      <a:pt x="64990" y="15458"/>
                      <a:pt x="65302" y="15502"/>
                      <a:pt x="65195" y="15672"/>
                    </a:cubicBezTo>
                    <a:cubicBezTo>
                      <a:pt x="65177" y="15705"/>
                      <a:pt x="65163" y="15719"/>
                      <a:pt x="65153" y="15719"/>
                    </a:cubicBezTo>
                    <a:cubicBezTo>
                      <a:pt x="65102" y="15719"/>
                      <a:pt x="65147" y="15367"/>
                      <a:pt x="65142" y="15367"/>
                    </a:cubicBezTo>
                    <a:lnTo>
                      <a:pt x="65142" y="15367"/>
                    </a:lnTo>
                    <a:cubicBezTo>
                      <a:pt x="65142" y="15367"/>
                      <a:pt x="65142" y="15368"/>
                      <a:pt x="65142" y="15368"/>
                    </a:cubicBezTo>
                    <a:cubicBezTo>
                      <a:pt x="65213" y="15092"/>
                      <a:pt x="65356" y="14896"/>
                      <a:pt x="65329" y="14521"/>
                    </a:cubicBezTo>
                    <a:lnTo>
                      <a:pt x="65329" y="14521"/>
                    </a:lnTo>
                    <a:cubicBezTo>
                      <a:pt x="65329" y="14521"/>
                      <a:pt x="64946" y="14637"/>
                      <a:pt x="64972" y="14664"/>
                    </a:cubicBezTo>
                    <a:cubicBezTo>
                      <a:pt x="64906" y="14597"/>
                      <a:pt x="65049" y="14335"/>
                      <a:pt x="65193" y="14335"/>
                    </a:cubicBezTo>
                    <a:cubicBezTo>
                      <a:pt x="65241" y="14335"/>
                      <a:pt x="65289" y="14364"/>
                      <a:pt x="65329" y="14441"/>
                    </a:cubicBezTo>
                    <a:cubicBezTo>
                      <a:pt x="65321" y="14349"/>
                      <a:pt x="65336" y="13971"/>
                      <a:pt x="65172" y="13971"/>
                    </a:cubicBezTo>
                    <a:cubicBezTo>
                      <a:pt x="65160" y="13971"/>
                      <a:pt x="65147" y="13973"/>
                      <a:pt x="65133" y="13977"/>
                    </a:cubicBezTo>
                    <a:cubicBezTo>
                      <a:pt x="65124" y="14075"/>
                      <a:pt x="65115" y="14173"/>
                      <a:pt x="65115" y="14271"/>
                    </a:cubicBezTo>
                    <a:cubicBezTo>
                      <a:pt x="65115" y="14272"/>
                      <a:pt x="65114" y="14273"/>
                      <a:pt x="65113" y="14273"/>
                    </a:cubicBezTo>
                    <a:cubicBezTo>
                      <a:pt x="65081" y="14273"/>
                      <a:pt x="64761" y="14039"/>
                      <a:pt x="64821" y="14030"/>
                    </a:cubicBezTo>
                    <a:cubicBezTo>
                      <a:pt x="64892" y="14021"/>
                      <a:pt x="64607" y="13950"/>
                      <a:pt x="64598" y="13950"/>
                    </a:cubicBezTo>
                    <a:cubicBezTo>
                      <a:pt x="64597" y="13950"/>
                      <a:pt x="64597" y="13950"/>
                      <a:pt x="64596" y="13950"/>
                    </a:cubicBezTo>
                    <a:cubicBezTo>
                      <a:pt x="64570" y="13950"/>
                      <a:pt x="64518" y="14182"/>
                      <a:pt x="64458" y="14182"/>
                    </a:cubicBezTo>
                    <a:cubicBezTo>
                      <a:pt x="64457" y="14182"/>
                      <a:pt x="64456" y="14182"/>
                      <a:pt x="64455" y="14182"/>
                    </a:cubicBezTo>
                    <a:cubicBezTo>
                      <a:pt x="64416" y="14113"/>
                      <a:pt x="64383" y="14087"/>
                      <a:pt x="64353" y="14087"/>
                    </a:cubicBezTo>
                    <a:cubicBezTo>
                      <a:pt x="64251" y="14087"/>
                      <a:pt x="64177" y="14390"/>
                      <a:pt x="63978" y="14390"/>
                    </a:cubicBezTo>
                    <a:cubicBezTo>
                      <a:pt x="63968" y="14390"/>
                      <a:pt x="63957" y="14389"/>
                      <a:pt x="63946" y="14387"/>
                    </a:cubicBezTo>
                    <a:cubicBezTo>
                      <a:pt x="63756" y="14361"/>
                      <a:pt x="64812" y="13636"/>
                      <a:pt x="64904" y="13636"/>
                    </a:cubicBezTo>
                    <a:cubicBezTo>
                      <a:pt x="64907" y="13636"/>
                      <a:pt x="64909" y="13636"/>
                      <a:pt x="64910" y="13638"/>
                    </a:cubicBezTo>
                    <a:cubicBezTo>
                      <a:pt x="64890" y="13609"/>
                      <a:pt x="64868" y="13599"/>
                      <a:pt x="64843" y="13599"/>
                    </a:cubicBezTo>
                    <a:cubicBezTo>
                      <a:pt x="64767" y="13599"/>
                      <a:pt x="64673" y="13704"/>
                      <a:pt x="64604" y="13704"/>
                    </a:cubicBezTo>
                    <a:cubicBezTo>
                      <a:pt x="64585" y="13704"/>
                      <a:pt x="64567" y="13696"/>
                      <a:pt x="64553" y="13673"/>
                    </a:cubicBezTo>
                    <a:lnTo>
                      <a:pt x="64553" y="13673"/>
                    </a:lnTo>
                    <a:cubicBezTo>
                      <a:pt x="64560" y="13682"/>
                      <a:pt x="64567" y="13687"/>
                      <a:pt x="64576" y="13687"/>
                    </a:cubicBezTo>
                    <a:cubicBezTo>
                      <a:pt x="64679" y="13687"/>
                      <a:pt x="64915" y="13078"/>
                      <a:pt x="64726" y="13078"/>
                    </a:cubicBezTo>
                    <a:cubicBezTo>
                      <a:pt x="64714" y="13078"/>
                      <a:pt x="64702" y="13080"/>
                      <a:pt x="64687" y="13085"/>
                    </a:cubicBezTo>
                    <a:cubicBezTo>
                      <a:pt x="64740" y="13013"/>
                      <a:pt x="64794" y="12942"/>
                      <a:pt x="64856" y="12871"/>
                    </a:cubicBezTo>
                    <a:cubicBezTo>
                      <a:pt x="64859" y="12868"/>
                      <a:pt x="64861" y="12867"/>
                      <a:pt x="64862" y="12867"/>
                    </a:cubicBezTo>
                    <a:lnTo>
                      <a:pt x="64862" y="12867"/>
                    </a:lnTo>
                    <a:cubicBezTo>
                      <a:pt x="64880" y="12867"/>
                      <a:pt x="64721" y="13121"/>
                      <a:pt x="64839" y="13129"/>
                    </a:cubicBezTo>
                    <a:cubicBezTo>
                      <a:pt x="64919" y="13129"/>
                      <a:pt x="65044" y="12781"/>
                      <a:pt x="65044" y="12746"/>
                    </a:cubicBezTo>
                    <a:cubicBezTo>
                      <a:pt x="65042" y="12665"/>
                      <a:pt x="65023" y="12639"/>
                      <a:pt x="65000" y="12639"/>
                    </a:cubicBezTo>
                    <a:cubicBezTo>
                      <a:pt x="64956" y="12639"/>
                      <a:pt x="64893" y="12725"/>
                      <a:pt x="64871" y="12725"/>
                    </a:cubicBezTo>
                    <a:cubicBezTo>
                      <a:pt x="64856" y="12725"/>
                      <a:pt x="64858" y="12690"/>
                      <a:pt x="64892" y="12576"/>
                    </a:cubicBezTo>
                    <a:cubicBezTo>
                      <a:pt x="64749" y="12576"/>
                      <a:pt x="64544" y="13129"/>
                      <a:pt x="64607" y="13326"/>
                    </a:cubicBezTo>
                    <a:cubicBezTo>
                      <a:pt x="64606" y="13326"/>
                      <a:pt x="64603" y="13327"/>
                      <a:pt x="64599" y="13327"/>
                    </a:cubicBezTo>
                    <a:cubicBezTo>
                      <a:pt x="64550" y="13327"/>
                      <a:pt x="64275" y="13281"/>
                      <a:pt x="64259" y="13281"/>
                    </a:cubicBezTo>
                    <a:cubicBezTo>
                      <a:pt x="64339" y="13138"/>
                      <a:pt x="64348" y="12612"/>
                      <a:pt x="64348" y="12442"/>
                    </a:cubicBezTo>
                    <a:cubicBezTo>
                      <a:pt x="64348" y="12335"/>
                      <a:pt x="64500" y="12398"/>
                      <a:pt x="64410" y="12175"/>
                    </a:cubicBezTo>
                    <a:cubicBezTo>
                      <a:pt x="64410" y="12166"/>
                      <a:pt x="64178" y="11925"/>
                      <a:pt x="64178" y="11907"/>
                    </a:cubicBezTo>
                    <a:cubicBezTo>
                      <a:pt x="64178" y="11622"/>
                      <a:pt x="64616" y="11746"/>
                      <a:pt x="64616" y="11515"/>
                    </a:cubicBezTo>
                    <a:cubicBezTo>
                      <a:pt x="64616" y="11487"/>
                      <a:pt x="64566" y="11479"/>
                      <a:pt x="64504" y="11479"/>
                    </a:cubicBezTo>
                    <a:cubicBezTo>
                      <a:pt x="64427" y="11479"/>
                      <a:pt x="64329" y="11491"/>
                      <a:pt x="64279" y="11491"/>
                    </a:cubicBezTo>
                    <a:cubicBezTo>
                      <a:pt x="64265" y="11491"/>
                      <a:pt x="64255" y="11490"/>
                      <a:pt x="64250" y="11488"/>
                    </a:cubicBezTo>
                    <a:cubicBezTo>
                      <a:pt x="64125" y="11425"/>
                      <a:pt x="64473" y="11327"/>
                      <a:pt x="64509" y="11292"/>
                    </a:cubicBezTo>
                    <a:cubicBezTo>
                      <a:pt x="64535" y="11271"/>
                      <a:pt x="64555" y="11262"/>
                      <a:pt x="64572" y="11262"/>
                    </a:cubicBezTo>
                    <a:cubicBezTo>
                      <a:pt x="64584" y="11262"/>
                      <a:pt x="64596" y="11266"/>
                      <a:pt x="64607" y="11274"/>
                    </a:cubicBezTo>
                    <a:cubicBezTo>
                      <a:pt x="64615" y="11050"/>
                      <a:pt x="64822" y="10705"/>
                      <a:pt x="64898" y="10705"/>
                    </a:cubicBezTo>
                    <a:cubicBezTo>
                      <a:pt x="64905" y="10705"/>
                      <a:pt x="64911" y="10709"/>
                      <a:pt x="64916" y="10715"/>
                    </a:cubicBezTo>
                    <a:lnTo>
                      <a:pt x="64916" y="10715"/>
                    </a:lnTo>
                    <a:cubicBezTo>
                      <a:pt x="64873" y="10644"/>
                      <a:pt x="64667" y="10542"/>
                      <a:pt x="64598" y="10515"/>
                    </a:cubicBezTo>
                    <a:cubicBezTo>
                      <a:pt x="64919" y="10373"/>
                      <a:pt x="65329" y="10114"/>
                      <a:pt x="65302" y="9713"/>
                    </a:cubicBezTo>
                    <a:cubicBezTo>
                      <a:pt x="65294" y="9579"/>
                      <a:pt x="64928" y="9204"/>
                      <a:pt x="64955" y="9177"/>
                    </a:cubicBezTo>
                    <a:cubicBezTo>
                      <a:pt x="64873" y="9014"/>
                      <a:pt x="65119" y="8502"/>
                      <a:pt x="65352" y="8502"/>
                    </a:cubicBezTo>
                    <a:cubicBezTo>
                      <a:pt x="65374" y="8502"/>
                      <a:pt x="65397" y="8507"/>
                      <a:pt x="65418" y="8517"/>
                    </a:cubicBezTo>
                    <a:cubicBezTo>
                      <a:pt x="65401" y="8267"/>
                      <a:pt x="65365" y="8018"/>
                      <a:pt x="65249" y="7786"/>
                    </a:cubicBezTo>
                    <a:cubicBezTo>
                      <a:pt x="65232" y="7794"/>
                      <a:pt x="64925" y="8032"/>
                      <a:pt x="64910" y="8036"/>
                    </a:cubicBezTo>
                    <a:lnTo>
                      <a:pt x="64910" y="8036"/>
                    </a:lnTo>
                    <a:cubicBezTo>
                      <a:pt x="65076" y="8097"/>
                      <a:pt x="65084" y="8230"/>
                      <a:pt x="64987" y="8230"/>
                    </a:cubicBezTo>
                    <a:cubicBezTo>
                      <a:pt x="64928" y="8230"/>
                      <a:pt x="64830" y="8180"/>
                      <a:pt x="64705" y="8035"/>
                    </a:cubicBezTo>
                    <a:cubicBezTo>
                      <a:pt x="64646" y="7968"/>
                      <a:pt x="64555" y="7495"/>
                      <a:pt x="64425" y="7495"/>
                    </a:cubicBezTo>
                    <a:cubicBezTo>
                      <a:pt x="64417" y="7495"/>
                      <a:pt x="64409" y="7497"/>
                      <a:pt x="64401" y="7500"/>
                    </a:cubicBezTo>
                    <a:cubicBezTo>
                      <a:pt x="64375" y="7554"/>
                      <a:pt x="64375" y="7616"/>
                      <a:pt x="64419" y="7679"/>
                    </a:cubicBezTo>
                    <a:cubicBezTo>
                      <a:pt x="64009" y="7369"/>
                      <a:pt x="64445" y="7261"/>
                      <a:pt x="64573" y="7261"/>
                    </a:cubicBezTo>
                    <a:cubicBezTo>
                      <a:pt x="64593" y="7261"/>
                      <a:pt x="64605" y="7263"/>
                      <a:pt x="64607" y="7268"/>
                    </a:cubicBezTo>
                    <a:cubicBezTo>
                      <a:pt x="64642" y="7170"/>
                      <a:pt x="64678" y="7072"/>
                      <a:pt x="64723" y="6974"/>
                    </a:cubicBezTo>
                    <a:cubicBezTo>
                      <a:pt x="64723" y="6974"/>
                      <a:pt x="64473" y="6885"/>
                      <a:pt x="64473" y="6885"/>
                    </a:cubicBezTo>
                    <a:cubicBezTo>
                      <a:pt x="64491" y="6876"/>
                      <a:pt x="64803" y="6679"/>
                      <a:pt x="64758" y="6653"/>
                    </a:cubicBezTo>
                    <a:lnTo>
                      <a:pt x="64758" y="6653"/>
                    </a:lnTo>
                    <a:cubicBezTo>
                      <a:pt x="64910" y="6715"/>
                      <a:pt x="64901" y="7206"/>
                      <a:pt x="65017" y="7206"/>
                    </a:cubicBezTo>
                    <a:cubicBezTo>
                      <a:pt x="64972" y="7206"/>
                      <a:pt x="65008" y="6617"/>
                      <a:pt x="65008" y="6555"/>
                    </a:cubicBezTo>
                    <a:lnTo>
                      <a:pt x="65008" y="6555"/>
                    </a:lnTo>
                    <a:cubicBezTo>
                      <a:pt x="65008" y="6564"/>
                      <a:pt x="65014" y="6569"/>
                      <a:pt x="65023" y="6569"/>
                    </a:cubicBezTo>
                    <a:cubicBezTo>
                      <a:pt x="65081" y="6569"/>
                      <a:pt x="65292" y="6397"/>
                      <a:pt x="65285" y="6305"/>
                    </a:cubicBezTo>
                    <a:cubicBezTo>
                      <a:pt x="65284" y="6292"/>
                      <a:pt x="65276" y="6287"/>
                      <a:pt x="65263" y="6287"/>
                    </a:cubicBezTo>
                    <a:cubicBezTo>
                      <a:pt x="65165" y="6287"/>
                      <a:pt x="64776" y="6583"/>
                      <a:pt x="64671" y="6583"/>
                    </a:cubicBezTo>
                    <a:cubicBezTo>
                      <a:pt x="64667" y="6583"/>
                      <a:pt x="64663" y="6582"/>
                      <a:pt x="64660" y="6581"/>
                    </a:cubicBezTo>
                    <a:cubicBezTo>
                      <a:pt x="64464" y="6537"/>
                      <a:pt x="64981" y="6207"/>
                      <a:pt x="64981" y="6198"/>
                    </a:cubicBezTo>
                    <a:cubicBezTo>
                      <a:pt x="65026" y="6064"/>
                      <a:pt x="64749" y="5859"/>
                      <a:pt x="64963" y="5734"/>
                    </a:cubicBezTo>
                    <a:cubicBezTo>
                      <a:pt x="64964" y="5734"/>
                      <a:pt x="64964" y="5734"/>
                      <a:pt x="64964" y="5734"/>
                    </a:cubicBezTo>
                    <a:cubicBezTo>
                      <a:pt x="64972" y="5734"/>
                      <a:pt x="65094" y="5976"/>
                      <a:pt x="65170" y="5976"/>
                    </a:cubicBezTo>
                    <a:cubicBezTo>
                      <a:pt x="65210" y="5976"/>
                      <a:pt x="65237" y="5912"/>
                      <a:pt x="65231" y="5716"/>
                    </a:cubicBezTo>
                    <a:lnTo>
                      <a:pt x="65231" y="5716"/>
                    </a:lnTo>
                    <a:cubicBezTo>
                      <a:pt x="65181" y="5760"/>
                      <a:pt x="65140" y="5779"/>
                      <a:pt x="65107" y="5779"/>
                    </a:cubicBezTo>
                    <a:cubicBezTo>
                      <a:pt x="64898" y="5779"/>
                      <a:pt x="64982" y="5036"/>
                      <a:pt x="64938" y="5012"/>
                    </a:cubicBezTo>
                    <a:lnTo>
                      <a:pt x="64938" y="5012"/>
                    </a:lnTo>
                    <a:cubicBezTo>
                      <a:pt x="65000" y="5040"/>
                      <a:pt x="65053" y="5216"/>
                      <a:pt x="65097" y="5216"/>
                    </a:cubicBezTo>
                    <a:cubicBezTo>
                      <a:pt x="65097" y="5198"/>
                      <a:pt x="65097" y="5181"/>
                      <a:pt x="65097" y="5172"/>
                    </a:cubicBezTo>
                    <a:cubicBezTo>
                      <a:pt x="65107" y="5194"/>
                      <a:pt x="65117" y="5205"/>
                      <a:pt x="65128" y="5205"/>
                    </a:cubicBezTo>
                    <a:cubicBezTo>
                      <a:pt x="65149" y="5205"/>
                      <a:pt x="65172" y="5167"/>
                      <a:pt x="65195" y="5091"/>
                    </a:cubicBezTo>
                    <a:cubicBezTo>
                      <a:pt x="65195" y="5056"/>
                      <a:pt x="65240" y="4253"/>
                      <a:pt x="65231" y="4226"/>
                    </a:cubicBezTo>
                    <a:lnTo>
                      <a:pt x="65231" y="4226"/>
                    </a:lnTo>
                    <a:cubicBezTo>
                      <a:pt x="65017" y="4235"/>
                      <a:pt x="64839" y="4663"/>
                      <a:pt x="64607" y="4699"/>
                    </a:cubicBezTo>
                    <a:cubicBezTo>
                      <a:pt x="64566" y="4706"/>
                      <a:pt x="64531" y="4709"/>
                      <a:pt x="64500" y="4709"/>
                    </a:cubicBezTo>
                    <a:cubicBezTo>
                      <a:pt x="64210" y="4709"/>
                      <a:pt x="64328" y="4429"/>
                      <a:pt x="64642" y="4324"/>
                    </a:cubicBezTo>
                    <a:cubicBezTo>
                      <a:pt x="64572" y="4220"/>
                      <a:pt x="64555" y="4185"/>
                      <a:pt x="64569" y="4185"/>
                    </a:cubicBezTo>
                    <a:lnTo>
                      <a:pt x="64569" y="4185"/>
                    </a:lnTo>
                    <a:cubicBezTo>
                      <a:pt x="64598" y="4185"/>
                      <a:pt x="64754" y="4326"/>
                      <a:pt x="64856" y="4326"/>
                    </a:cubicBezTo>
                    <a:cubicBezTo>
                      <a:pt x="64877" y="4326"/>
                      <a:pt x="64895" y="4320"/>
                      <a:pt x="64910" y="4306"/>
                    </a:cubicBezTo>
                    <a:cubicBezTo>
                      <a:pt x="65124" y="4110"/>
                      <a:pt x="64946" y="4173"/>
                      <a:pt x="64946" y="3967"/>
                    </a:cubicBezTo>
                    <a:lnTo>
                      <a:pt x="64946" y="3967"/>
                    </a:lnTo>
                    <a:cubicBezTo>
                      <a:pt x="64968" y="4004"/>
                      <a:pt x="64978" y="4026"/>
                      <a:pt x="64982" y="4026"/>
                    </a:cubicBezTo>
                    <a:cubicBezTo>
                      <a:pt x="64989" y="4026"/>
                      <a:pt x="64985" y="3983"/>
                      <a:pt x="64990" y="3878"/>
                    </a:cubicBezTo>
                    <a:cubicBezTo>
                      <a:pt x="64999" y="3985"/>
                      <a:pt x="65014" y="4022"/>
                      <a:pt x="65032" y="4022"/>
                    </a:cubicBezTo>
                    <a:cubicBezTo>
                      <a:pt x="65068" y="4022"/>
                      <a:pt x="65119" y="3884"/>
                      <a:pt x="65178" y="3842"/>
                    </a:cubicBezTo>
                    <a:cubicBezTo>
                      <a:pt x="65386" y="3695"/>
                      <a:pt x="65278" y="3565"/>
                      <a:pt x="65321" y="3565"/>
                    </a:cubicBezTo>
                    <a:cubicBezTo>
                      <a:pt x="65341" y="3565"/>
                      <a:pt x="65392" y="3591"/>
                      <a:pt x="65517" y="3655"/>
                    </a:cubicBezTo>
                    <a:cubicBezTo>
                      <a:pt x="65490" y="3432"/>
                      <a:pt x="65338" y="3254"/>
                      <a:pt x="65356" y="3031"/>
                    </a:cubicBezTo>
                    <a:lnTo>
                      <a:pt x="65356" y="3031"/>
                    </a:lnTo>
                    <a:cubicBezTo>
                      <a:pt x="65418" y="3111"/>
                      <a:pt x="65463" y="3209"/>
                      <a:pt x="65499" y="3307"/>
                    </a:cubicBezTo>
                    <a:cubicBezTo>
                      <a:pt x="65495" y="3000"/>
                      <a:pt x="65468" y="2909"/>
                      <a:pt x="65419" y="2909"/>
                    </a:cubicBezTo>
                    <a:cubicBezTo>
                      <a:pt x="65348" y="2909"/>
                      <a:pt x="65233" y="3096"/>
                      <a:pt x="65084" y="3096"/>
                    </a:cubicBezTo>
                    <a:cubicBezTo>
                      <a:pt x="65057" y="3096"/>
                      <a:pt x="65029" y="3090"/>
                      <a:pt x="64999" y="3075"/>
                    </a:cubicBezTo>
                    <a:cubicBezTo>
                      <a:pt x="64696" y="2915"/>
                      <a:pt x="64598" y="2764"/>
                      <a:pt x="64944" y="2532"/>
                    </a:cubicBezTo>
                    <a:lnTo>
                      <a:pt x="64944" y="2532"/>
                    </a:lnTo>
                    <a:cubicBezTo>
                      <a:pt x="64911" y="2560"/>
                      <a:pt x="64937" y="2835"/>
                      <a:pt x="64963" y="2861"/>
                    </a:cubicBezTo>
                    <a:cubicBezTo>
                      <a:pt x="64970" y="2868"/>
                      <a:pt x="64978" y="2871"/>
                      <a:pt x="64986" y="2871"/>
                    </a:cubicBezTo>
                    <a:cubicBezTo>
                      <a:pt x="65088" y="2871"/>
                      <a:pt x="65277" y="2354"/>
                      <a:pt x="65308" y="2280"/>
                    </a:cubicBezTo>
                    <a:lnTo>
                      <a:pt x="65308" y="2280"/>
                    </a:lnTo>
                    <a:cubicBezTo>
                      <a:pt x="65275" y="2344"/>
                      <a:pt x="65121" y="2409"/>
                      <a:pt x="65038" y="2409"/>
                    </a:cubicBezTo>
                    <a:cubicBezTo>
                      <a:pt x="64997" y="2409"/>
                      <a:pt x="64973" y="2393"/>
                      <a:pt x="64990" y="2353"/>
                    </a:cubicBezTo>
                    <a:cubicBezTo>
                      <a:pt x="65017" y="2281"/>
                      <a:pt x="65213" y="2246"/>
                      <a:pt x="65267" y="2183"/>
                    </a:cubicBezTo>
                    <a:cubicBezTo>
                      <a:pt x="65249" y="2118"/>
                      <a:pt x="65208" y="2089"/>
                      <a:pt x="65144" y="2089"/>
                    </a:cubicBezTo>
                    <a:cubicBezTo>
                      <a:pt x="65111" y="2089"/>
                      <a:pt x="65071" y="2097"/>
                      <a:pt x="65026" y="2112"/>
                    </a:cubicBezTo>
                    <a:cubicBezTo>
                      <a:pt x="65026" y="2049"/>
                      <a:pt x="65044" y="1987"/>
                      <a:pt x="65079" y="1933"/>
                    </a:cubicBezTo>
                    <a:cubicBezTo>
                      <a:pt x="65028" y="1915"/>
                      <a:pt x="64988" y="1906"/>
                      <a:pt x="64958" y="1906"/>
                    </a:cubicBezTo>
                    <a:cubicBezTo>
                      <a:pt x="64761" y="1906"/>
                      <a:pt x="64971" y="2268"/>
                      <a:pt x="64732" y="2415"/>
                    </a:cubicBezTo>
                    <a:cubicBezTo>
                      <a:pt x="64723" y="2415"/>
                      <a:pt x="64758" y="1969"/>
                      <a:pt x="64749" y="1933"/>
                    </a:cubicBezTo>
                    <a:cubicBezTo>
                      <a:pt x="64642" y="1585"/>
                      <a:pt x="64919" y="1773"/>
                      <a:pt x="64589" y="1568"/>
                    </a:cubicBezTo>
                    <a:cubicBezTo>
                      <a:pt x="64634" y="1493"/>
                      <a:pt x="64688" y="1465"/>
                      <a:pt x="64746" y="1465"/>
                    </a:cubicBezTo>
                    <a:cubicBezTo>
                      <a:pt x="64950" y="1465"/>
                      <a:pt x="65213" y="1812"/>
                      <a:pt x="65362" y="1812"/>
                    </a:cubicBezTo>
                    <a:cubicBezTo>
                      <a:pt x="65392" y="1812"/>
                      <a:pt x="65417" y="1798"/>
                      <a:pt x="65436" y="1764"/>
                    </a:cubicBezTo>
                    <a:cubicBezTo>
                      <a:pt x="64562" y="1371"/>
                      <a:pt x="65668" y="1710"/>
                      <a:pt x="65418" y="1389"/>
                    </a:cubicBezTo>
                    <a:cubicBezTo>
                      <a:pt x="65329" y="1264"/>
                      <a:pt x="64946" y="1193"/>
                      <a:pt x="64910" y="1050"/>
                    </a:cubicBezTo>
                    <a:cubicBezTo>
                      <a:pt x="64963" y="916"/>
                      <a:pt x="65071" y="836"/>
                      <a:pt x="65222" y="809"/>
                    </a:cubicBezTo>
                    <a:cubicBezTo>
                      <a:pt x="65139" y="780"/>
                      <a:pt x="65055" y="767"/>
                      <a:pt x="64970" y="767"/>
                    </a:cubicBezTo>
                    <a:cubicBezTo>
                      <a:pt x="64872" y="767"/>
                      <a:pt x="64774" y="785"/>
                      <a:pt x="64678" y="818"/>
                    </a:cubicBezTo>
                    <a:cubicBezTo>
                      <a:pt x="64410" y="818"/>
                      <a:pt x="64348" y="881"/>
                      <a:pt x="64482" y="997"/>
                    </a:cubicBezTo>
                    <a:cubicBezTo>
                      <a:pt x="64401" y="1019"/>
                      <a:pt x="64310" y="1019"/>
                      <a:pt x="64217" y="1019"/>
                    </a:cubicBezTo>
                    <a:cubicBezTo>
                      <a:pt x="64125" y="1019"/>
                      <a:pt x="64031" y="1019"/>
                      <a:pt x="63946" y="1041"/>
                    </a:cubicBezTo>
                    <a:cubicBezTo>
                      <a:pt x="64098" y="997"/>
                      <a:pt x="64250" y="961"/>
                      <a:pt x="64268" y="774"/>
                    </a:cubicBezTo>
                    <a:cubicBezTo>
                      <a:pt x="64259" y="771"/>
                      <a:pt x="64250" y="770"/>
                      <a:pt x="64240" y="770"/>
                    </a:cubicBezTo>
                    <a:cubicBezTo>
                      <a:pt x="64127" y="770"/>
                      <a:pt x="63996" y="936"/>
                      <a:pt x="63915" y="936"/>
                    </a:cubicBezTo>
                    <a:cubicBezTo>
                      <a:pt x="63877" y="936"/>
                      <a:pt x="63850" y="901"/>
                      <a:pt x="63839" y="800"/>
                    </a:cubicBezTo>
                    <a:cubicBezTo>
                      <a:pt x="64054" y="622"/>
                      <a:pt x="63964" y="497"/>
                      <a:pt x="64339" y="497"/>
                    </a:cubicBezTo>
                    <a:cubicBezTo>
                      <a:pt x="64258" y="450"/>
                      <a:pt x="64183" y="430"/>
                      <a:pt x="64111" y="430"/>
                    </a:cubicBezTo>
                    <a:cubicBezTo>
                      <a:pt x="63767" y="430"/>
                      <a:pt x="63509" y="882"/>
                      <a:pt x="63183" y="882"/>
                    </a:cubicBezTo>
                    <a:cubicBezTo>
                      <a:pt x="63156" y="882"/>
                      <a:pt x="63128" y="879"/>
                      <a:pt x="63099" y="872"/>
                    </a:cubicBezTo>
                    <a:cubicBezTo>
                      <a:pt x="63144" y="872"/>
                      <a:pt x="63188" y="872"/>
                      <a:pt x="63224" y="863"/>
                    </a:cubicBezTo>
                    <a:lnTo>
                      <a:pt x="63063" y="863"/>
                    </a:lnTo>
                    <a:cubicBezTo>
                      <a:pt x="63054" y="854"/>
                      <a:pt x="63054" y="854"/>
                      <a:pt x="63045" y="854"/>
                    </a:cubicBezTo>
                    <a:cubicBezTo>
                      <a:pt x="62869" y="777"/>
                      <a:pt x="62765" y="470"/>
                      <a:pt x="63000" y="470"/>
                    </a:cubicBezTo>
                    <a:cubicBezTo>
                      <a:pt x="63038" y="470"/>
                      <a:pt x="63086" y="478"/>
                      <a:pt x="63144" y="497"/>
                    </a:cubicBezTo>
                    <a:cubicBezTo>
                      <a:pt x="62976" y="369"/>
                      <a:pt x="62813" y="318"/>
                      <a:pt x="62653" y="318"/>
                    </a:cubicBezTo>
                    <a:cubicBezTo>
                      <a:pt x="62090" y="318"/>
                      <a:pt x="61563" y="945"/>
                      <a:pt x="60994" y="1015"/>
                    </a:cubicBezTo>
                    <a:cubicBezTo>
                      <a:pt x="61065" y="881"/>
                      <a:pt x="61145" y="774"/>
                      <a:pt x="61252" y="667"/>
                    </a:cubicBezTo>
                    <a:cubicBezTo>
                      <a:pt x="60788" y="488"/>
                      <a:pt x="60289" y="390"/>
                      <a:pt x="59807" y="265"/>
                    </a:cubicBezTo>
                    <a:cubicBezTo>
                      <a:pt x="59780" y="328"/>
                      <a:pt x="59709" y="667"/>
                      <a:pt x="59745" y="720"/>
                    </a:cubicBezTo>
                    <a:cubicBezTo>
                      <a:pt x="59553" y="461"/>
                      <a:pt x="59421" y="381"/>
                      <a:pt x="59277" y="381"/>
                    </a:cubicBezTo>
                    <a:cubicBezTo>
                      <a:pt x="59134" y="381"/>
                      <a:pt x="58977" y="461"/>
                      <a:pt x="58737" y="524"/>
                    </a:cubicBezTo>
                    <a:cubicBezTo>
                      <a:pt x="58570" y="567"/>
                      <a:pt x="58446" y="587"/>
                      <a:pt x="58332" y="587"/>
                    </a:cubicBezTo>
                    <a:cubicBezTo>
                      <a:pt x="58165" y="587"/>
                      <a:pt x="58019" y="545"/>
                      <a:pt x="57791" y="470"/>
                    </a:cubicBezTo>
                    <a:cubicBezTo>
                      <a:pt x="57533" y="386"/>
                      <a:pt x="57324" y="242"/>
                      <a:pt x="57109" y="242"/>
                    </a:cubicBezTo>
                    <a:cubicBezTo>
                      <a:pt x="56983" y="242"/>
                      <a:pt x="56854" y="292"/>
                      <a:pt x="56712" y="435"/>
                    </a:cubicBezTo>
                    <a:cubicBezTo>
                      <a:pt x="56453" y="693"/>
                      <a:pt x="56542" y="1148"/>
                      <a:pt x="56194" y="1354"/>
                    </a:cubicBezTo>
                    <a:cubicBezTo>
                      <a:pt x="56194" y="1032"/>
                      <a:pt x="56399" y="765"/>
                      <a:pt x="56542" y="497"/>
                    </a:cubicBezTo>
                    <a:cubicBezTo>
                      <a:pt x="56310" y="444"/>
                      <a:pt x="56069" y="399"/>
                      <a:pt x="55837" y="363"/>
                    </a:cubicBezTo>
                    <a:lnTo>
                      <a:pt x="55837" y="363"/>
                    </a:lnTo>
                    <a:cubicBezTo>
                      <a:pt x="55812" y="520"/>
                      <a:pt x="55902" y="633"/>
                      <a:pt x="55855" y="633"/>
                    </a:cubicBezTo>
                    <a:cubicBezTo>
                      <a:pt x="55835" y="633"/>
                      <a:pt x="55790" y="613"/>
                      <a:pt x="55703" y="568"/>
                    </a:cubicBezTo>
                    <a:cubicBezTo>
                      <a:pt x="55695" y="577"/>
                      <a:pt x="55603" y="951"/>
                      <a:pt x="55547" y="951"/>
                    </a:cubicBezTo>
                    <a:cubicBezTo>
                      <a:pt x="55542" y="951"/>
                      <a:pt x="55538" y="949"/>
                      <a:pt x="55534" y="943"/>
                    </a:cubicBezTo>
                    <a:cubicBezTo>
                      <a:pt x="55502" y="738"/>
                      <a:pt x="55426" y="679"/>
                      <a:pt x="55324" y="679"/>
                    </a:cubicBezTo>
                    <a:cubicBezTo>
                      <a:pt x="55185" y="679"/>
                      <a:pt x="54997" y="787"/>
                      <a:pt x="54803" y="787"/>
                    </a:cubicBezTo>
                    <a:cubicBezTo>
                      <a:pt x="54740" y="787"/>
                      <a:pt x="54677" y="776"/>
                      <a:pt x="54615" y="747"/>
                    </a:cubicBezTo>
                    <a:cubicBezTo>
                      <a:pt x="54330" y="622"/>
                      <a:pt x="54312" y="292"/>
                      <a:pt x="54008" y="194"/>
                    </a:cubicBezTo>
                    <a:cubicBezTo>
                      <a:pt x="53947" y="176"/>
                      <a:pt x="53722" y="169"/>
                      <a:pt x="53473" y="169"/>
                    </a:cubicBezTo>
                    <a:cubicBezTo>
                      <a:pt x="53105" y="169"/>
                      <a:pt x="52684" y="183"/>
                      <a:pt x="52652" y="194"/>
                    </a:cubicBezTo>
                    <a:cubicBezTo>
                      <a:pt x="52697" y="265"/>
                      <a:pt x="52742" y="337"/>
                      <a:pt x="52777" y="408"/>
                    </a:cubicBezTo>
                    <a:cubicBezTo>
                      <a:pt x="52565" y="286"/>
                      <a:pt x="52159" y="204"/>
                      <a:pt x="51861" y="204"/>
                    </a:cubicBezTo>
                    <a:cubicBezTo>
                      <a:pt x="51809" y="204"/>
                      <a:pt x="51760" y="206"/>
                      <a:pt x="51716" y="212"/>
                    </a:cubicBezTo>
                    <a:cubicBezTo>
                      <a:pt x="51587" y="229"/>
                      <a:pt x="51269" y="432"/>
                      <a:pt x="51124" y="432"/>
                    </a:cubicBezTo>
                    <a:cubicBezTo>
                      <a:pt x="51049" y="432"/>
                      <a:pt x="51021" y="377"/>
                      <a:pt x="51091" y="212"/>
                    </a:cubicBezTo>
                    <a:lnTo>
                      <a:pt x="51091" y="212"/>
                    </a:lnTo>
                    <a:cubicBezTo>
                      <a:pt x="50993" y="247"/>
                      <a:pt x="50922" y="301"/>
                      <a:pt x="50850" y="381"/>
                    </a:cubicBezTo>
                    <a:cubicBezTo>
                      <a:pt x="50717" y="310"/>
                      <a:pt x="50583" y="256"/>
                      <a:pt x="50440" y="203"/>
                    </a:cubicBezTo>
                    <a:cubicBezTo>
                      <a:pt x="50284" y="187"/>
                      <a:pt x="50138" y="178"/>
                      <a:pt x="49990" y="178"/>
                    </a:cubicBezTo>
                    <a:cubicBezTo>
                      <a:pt x="49883" y="178"/>
                      <a:pt x="49776" y="183"/>
                      <a:pt x="49664" y="194"/>
                    </a:cubicBezTo>
                    <a:cubicBezTo>
                      <a:pt x="49593" y="203"/>
                      <a:pt x="48745" y="408"/>
                      <a:pt x="49102" y="479"/>
                    </a:cubicBezTo>
                    <a:cubicBezTo>
                      <a:pt x="49102" y="488"/>
                      <a:pt x="49013" y="560"/>
                      <a:pt x="48906" y="649"/>
                    </a:cubicBezTo>
                    <a:cubicBezTo>
                      <a:pt x="48825" y="622"/>
                      <a:pt x="48745" y="586"/>
                      <a:pt x="48656" y="560"/>
                    </a:cubicBezTo>
                    <a:cubicBezTo>
                      <a:pt x="48807" y="363"/>
                      <a:pt x="48959" y="167"/>
                      <a:pt x="48959" y="140"/>
                    </a:cubicBezTo>
                    <a:lnTo>
                      <a:pt x="48959" y="140"/>
                    </a:lnTo>
                    <a:cubicBezTo>
                      <a:pt x="48754" y="310"/>
                      <a:pt x="48504" y="417"/>
                      <a:pt x="48263" y="453"/>
                    </a:cubicBezTo>
                    <a:cubicBezTo>
                      <a:pt x="48121" y="417"/>
                      <a:pt x="47978" y="381"/>
                      <a:pt x="47844" y="345"/>
                    </a:cubicBezTo>
                    <a:cubicBezTo>
                      <a:pt x="47773" y="267"/>
                      <a:pt x="47640" y="161"/>
                      <a:pt x="47555" y="161"/>
                    </a:cubicBezTo>
                    <a:cubicBezTo>
                      <a:pt x="47543" y="161"/>
                      <a:pt x="47532" y="163"/>
                      <a:pt x="47523" y="167"/>
                    </a:cubicBezTo>
                    <a:cubicBezTo>
                      <a:pt x="47523" y="167"/>
                      <a:pt x="47532" y="212"/>
                      <a:pt x="47541" y="274"/>
                    </a:cubicBezTo>
                    <a:cubicBezTo>
                      <a:pt x="47532" y="274"/>
                      <a:pt x="47523" y="274"/>
                      <a:pt x="47514" y="265"/>
                    </a:cubicBezTo>
                    <a:cubicBezTo>
                      <a:pt x="47514" y="283"/>
                      <a:pt x="47505" y="301"/>
                      <a:pt x="47496" y="337"/>
                    </a:cubicBezTo>
                    <a:cubicBezTo>
                      <a:pt x="47469" y="256"/>
                      <a:pt x="47389" y="158"/>
                      <a:pt x="47362" y="122"/>
                    </a:cubicBezTo>
                    <a:cubicBezTo>
                      <a:pt x="47341" y="91"/>
                      <a:pt x="47285" y="81"/>
                      <a:pt x="47220" y="81"/>
                    </a:cubicBezTo>
                    <a:cubicBezTo>
                      <a:pt x="47118" y="81"/>
                      <a:pt x="46995" y="105"/>
                      <a:pt x="46952" y="105"/>
                    </a:cubicBezTo>
                    <a:cubicBezTo>
                      <a:pt x="47030" y="281"/>
                      <a:pt x="47098" y="370"/>
                      <a:pt x="47160" y="370"/>
                    </a:cubicBezTo>
                    <a:cubicBezTo>
                      <a:pt x="47204" y="370"/>
                      <a:pt x="47245" y="323"/>
                      <a:pt x="47282" y="229"/>
                    </a:cubicBezTo>
                    <a:cubicBezTo>
                      <a:pt x="47327" y="301"/>
                      <a:pt x="47362" y="363"/>
                      <a:pt x="47398" y="435"/>
                    </a:cubicBezTo>
                    <a:cubicBezTo>
                      <a:pt x="47434" y="435"/>
                      <a:pt x="47460" y="426"/>
                      <a:pt x="47478" y="417"/>
                    </a:cubicBezTo>
                    <a:lnTo>
                      <a:pt x="47478" y="417"/>
                    </a:lnTo>
                    <a:cubicBezTo>
                      <a:pt x="47451" y="542"/>
                      <a:pt x="47434" y="684"/>
                      <a:pt x="47460" y="720"/>
                    </a:cubicBezTo>
                    <a:cubicBezTo>
                      <a:pt x="47273" y="470"/>
                      <a:pt x="47139" y="390"/>
                      <a:pt x="47005" y="381"/>
                    </a:cubicBezTo>
                    <a:cubicBezTo>
                      <a:pt x="46952" y="256"/>
                      <a:pt x="46889" y="105"/>
                      <a:pt x="46773" y="105"/>
                    </a:cubicBezTo>
                    <a:cubicBezTo>
                      <a:pt x="46773" y="131"/>
                      <a:pt x="46818" y="265"/>
                      <a:pt x="46863" y="399"/>
                    </a:cubicBezTo>
                    <a:cubicBezTo>
                      <a:pt x="46782" y="417"/>
                      <a:pt x="46702" y="444"/>
                      <a:pt x="46604" y="479"/>
                    </a:cubicBezTo>
                    <a:cubicBezTo>
                      <a:pt x="46587" y="393"/>
                      <a:pt x="46594" y="298"/>
                      <a:pt x="46587" y="196"/>
                    </a:cubicBezTo>
                    <a:lnTo>
                      <a:pt x="46587" y="196"/>
                    </a:lnTo>
                    <a:cubicBezTo>
                      <a:pt x="46591" y="265"/>
                      <a:pt x="46567" y="290"/>
                      <a:pt x="46528" y="290"/>
                    </a:cubicBezTo>
                    <a:cubicBezTo>
                      <a:pt x="46471" y="290"/>
                      <a:pt x="46383" y="236"/>
                      <a:pt x="46310" y="194"/>
                    </a:cubicBezTo>
                    <a:lnTo>
                      <a:pt x="46310" y="194"/>
                    </a:lnTo>
                    <a:cubicBezTo>
                      <a:pt x="46363" y="274"/>
                      <a:pt x="46363" y="435"/>
                      <a:pt x="46336" y="551"/>
                    </a:cubicBezTo>
                    <a:cubicBezTo>
                      <a:pt x="46265" y="568"/>
                      <a:pt x="46203" y="577"/>
                      <a:pt x="46149" y="577"/>
                    </a:cubicBezTo>
                    <a:cubicBezTo>
                      <a:pt x="46131" y="551"/>
                      <a:pt x="46122" y="506"/>
                      <a:pt x="46104" y="461"/>
                    </a:cubicBezTo>
                    <a:cubicBezTo>
                      <a:pt x="46094" y="479"/>
                      <a:pt x="46076" y="486"/>
                      <a:pt x="46051" y="486"/>
                    </a:cubicBezTo>
                    <a:cubicBezTo>
                      <a:pt x="45887" y="486"/>
                      <a:pt x="45451" y="160"/>
                      <a:pt x="45376" y="160"/>
                    </a:cubicBezTo>
                    <a:cubicBezTo>
                      <a:pt x="45351" y="160"/>
                      <a:pt x="45366" y="196"/>
                      <a:pt x="45444" y="292"/>
                    </a:cubicBezTo>
                    <a:cubicBezTo>
                      <a:pt x="45422" y="281"/>
                      <a:pt x="45296" y="256"/>
                      <a:pt x="45198" y="256"/>
                    </a:cubicBezTo>
                    <a:cubicBezTo>
                      <a:pt x="45138" y="256"/>
                      <a:pt x="45089" y="265"/>
                      <a:pt x="45078" y="292"/>
                    </a:cubicBezTo>
                    <a:cubicBezTo>
                      <a:pt x="44994" y="260"/>
                      <a:pt x="44910" y="237"/>
                      <a:pt x="44823" y="237"/>
                    </a:cubicBezTo>
                    <a:cubicBezTo>
                      <a:pt x="44790" y="237"/>
                      <a:pt x="44756" y="240"/>
                      <a:pt x="44722" y="247"/>
                    </a:cubicBezTo>
                    <a:cubicBezTo>
                      <a:pt x="44552" y="192"/>
                      <a:pt x="44331" y="77"/>
                      <a:pt x="44155" y="77"/>
                    </a:cubicBezTo>
                    <a:cubicBezTo>
                      <a:pt x="44045" y="77"/>
                      <a:pt x="43952" y="122"/>
                      <a:pt x="43901" y="256"/>
                    </a:cubicBezTo>
                    <a:cubicBezTo>
                      <a:pt x="43904" y="252"/>
                      <a:pt x="43907" y="250"/>
                      <a:pt x="43909" y="250"/>
                    </a:cubicBezTo>
                    <a:cubicBezTo>
                      <a:pt x="43926" y="250"/>
                      <a:pt x="43919" y="348"/>
                      <a:pt x="43919" y="426"/>
                    </a:cubicBezTo>
                    <a:cubicBezTo>
                      <a:pt x="43812" y="408"/>
                      <a:pt x="43696" y="390"/>
                      <a:pt x="43580" y="363"/>
                    </a:cubicBezTo>
                    <a:cubicBezTo>
                      <a:pt x="43428" y="238"/>
                      <a:pt x="43285" y="87"/>
                      <a:pt x="43080" y="87"/>
                    </a:cubicBezTo>
                    <a:cubicBezTo>
                      <a:pt x="42937" y="87"/>
                      <a:pt x="42589" y="310"/>
                      <a:pt x="42482" y="390"/>
                    </a:cubicBezTo>
                    <a:cubicBezTo>
                      <a:pt x="42626" y="199"/>
                      <a:pt x="42643" y="138"/>
                      <a:pt x="42600" y="138"/>
                    </a:cubicBezTo>
                    <a:cubicBezTo>
                      <a:pt x="42544" y="138"/>
                      <a:pt x="42388" y="241"/>
                      <a:pt x="42277" y="301"/>
                    </a:cubicBezTo>
                    <a:cubicBezTo>
                      <a:pt x="42268" y="301"/>
                      <a:pt x="42313" y="363"/>
                      <a:pt x="42349" y="426"/>
                    </a:cubicBezTo>
                    <a:cubicBezTo>
                      <a:pt x="42331" y="444"/>
                      <a:pt x="42304" y="479"/>
                      <a:pt x="42277" y="515"/>
                    </a:cubicBezTo>
                    <a:cubicBezTo>
                      <a:pt x="42243" y="498"/>
                      <a:pt x="42216" y="490"/>
                      <a:pt x="42195" y="490"/>
                    </a:cubicBezTo>
                    <a:cubicBezTo>
                      <a:pt x="42150" y="490"/>
                      <a:pt x="42132" y="526"/>
                      <a:pt x="42126" y="586"/>
                    </a:cubicBezTo>
                    <a:cubicBezTo>
                      <a:pt x="42001" y="444"/>
                      <a:pt x="41929" y="265"/>
                      <a:pt x="41715" y="194"/>
                    </a:cubicBezTo>
                    <a:cubicBezTo>
                      <a:pt x="41654" y="176"/>
                      <a:pt x="41429" y="169"/>
                      <a:pt x="41179" y="169"/>
                    </a:cubicBezTo>
                    <a:cubicBezTo>
                      <a:pt x="40812" y="169"/>
                      <a:pt x="40391" y="183"/>
                      <a:pt x="40359" y="194"/>
                    </a:cubicBezTo>
                    <a:cubicBezTo>
                      <a:pt x="40377" y="221"/>
                      <a:pt x="40395" y="247"/>
                      <a:pt x="40404" y="274"/>
                    </a:cubicBezTo>
                    <a:cubicBezTo>
                      <a:pt x="40295" y="247"/>
                      <a:pt x="40181" y="235"/>
                      <a:pt x="40057" y="235"/>
                    </a:cubicBezTo>
                    <a:cubicBezTo>
                      <a:pt x="40019" y="235"/>
                      <a:pt x="39980" y="236"/>
                      <a:pt x="39940" y="238"/>
                    </a:cubicBezTo>
                    <a:cubicBezTo>
                      <a:pt x="39815" y="215"/>
                      <a:pt x="39690" y="203"/>
                      <a:pt x="39578" y="203"/>
                    </a:cubicBezTo>
                    <a:cubicBezTo>
                      <a:pt x="39523" y="203"/>
                      <a:pt x="39470" y="206"/>
                      <a:pt x="39423" y="212"/>
                    </a:cubicBezTo>
                    <a:cubicBezTo>
                      <a:pt x="39360" y="221"/>
                      <a:pt x="39244" y="274"/>
                      <a:pt x="39128" y="328"/>
                    </a:cubicBezTo>
                    <a:cubicBezTo>
                      <a:pt x="39030" y="354"/>
                      <a:pt x="38932" y="390"/>
                      <a:pt x="38905" y="417"/>
                    </a:cubicBezTo>
                    <a:cubicBezTo>
                      <a:pt x="38876" y="425"/>
                      <a:pt x="38850" y="430"/>
                      <a:pt x="38828" y="430"/>
                    </a:cubicBezTo>
                    <a:cubicBezTo>
                      <a:pt x="38756" y="430"/>
                      <a:pt x="38730" y="376"/>
                      <a:pt x="38798" y="212"/>
                    </a:cubicBezTo>
                    <a:lnTo>
                      <a:pt x="38798" y="212"/>
                    </a:lnTo>
                    <a:cubicBezTo>
                      <a:pt x="38700" y="247"/>
                      <a:pt x="38629" y="301"/>
                      <a:pt x="38557" y="381"/>
                    </a:cubicBezTo>
                    <a:cubicBezTo>
                      <a:pt x="38423" y="310"/>
                      <a:pt x="38290" y="256"/>
                      <a:pt x="38147" y="203"/>
                    </a:cubicBezTo>
                    <a:cubicBezTo>
                      <a:pt x="37991" y="187"/>
                      <a:pt x="37845" y="178"/>
                      <a:pt x="37697" y="178"/>
                    </a:cubicBezTo>
                    <a:cubicBezTo>
                      <a:pt x="37590" y="178"/>
                      <a:pt x="37483" y="183"/>
                      <a:pt x="37371" y="194"/>
                    </a:cubicBezTo>
                    <a:cubicBezTo>
                      <a:pt x="37363" y="194"/>
                      <a:pt x="37347" y="201"/>
                      <a:pt x="37317" y="203"/>
                    </a:cubicBezTo>
                    <a:lnTo>
                      <a:pt x="37317" y="203"/>
                    </a:lnTo>
                    <a:cubicBezTo>
                      <a:pt x="37192" y="131"/>
                      <a:pt x="37028" y="116"/>
                      <a:pt x="36871" y="116"/>
                    </a:cubicBezTo>
                    <a:cubicBezTo>
                      <a:pt x="36793" y="116"/>
                      <a:pt x="36716" y="119"/>
                      <a:pt x="36648" y="122"/>
                    </a:cubicBezTo>
                    <a:cubicBezTo>
                      <a:pt x="36648" y="131"/>
                      <a:pt x="36648" y="140"/>
                      <a:pt x="36648" y="149"/>
                    </a:cubicBezTo>
                    <a:cubicBezTo>
                      <a:pt x="36621" y="167"/>
                      <a:pt x="36595" y="194"/>
                      <a:pt x="36568" y="212"/>
                    </a:cubicBezTo>
                    <a:cubicBezTo>
                      <a:pt x="36550" y="176"/>
                      <a:pt x="36532" y="140"/>
                      <a:pt x="36487" y="140"/>
                    </a:cubicBezTo>
                    <a:cubicBezTo>
                      <a:pt x="36414" y="130"/>
                      <a:pt x="36321" y="126"/>
                      <a:pt x="36224" y="126"/>
                    </a:cubicBezTo>
                    <a:cubicBezTo>
                      <a:pt x="36073" y="126"/>
                      <a:pt x="35911" y="135"/>
                      <a:pt x="35792" y="140"/>
                    </a:cubicBezTo>
                    <a:cubicBezTo>
                      <a:pt x="35836" y="140"/>
                      <a:pt x="35899" y="399"/>
                      <a:pt x="35925" y="453"/>
                    </a:cubicBezTo>
                    <a:cubicBezTo>
                      <a:pt x="35890" y="461"/>
                      <a:pt x="35845" y="461"/>
                      <a:pt x="35801" y="461"/>
                    </a:cubicBezTo>
                    <a:cubicBezTo>
                      <a:pt x="35676" y="399"/>
                      <a:pt x="35542" y="238"/>
                      <a:pt x="35702" y="131"/>
                    </a:cubicBezTo>
                    <a:cubicBezTo>
                      <a:pt x="35663" y="121"/>
                      <a:pt x="35630" y="116"/>
                      <a:pt x="35601" y="116"/>
                    </a:cubicBezTo>
                    <a:cubicBezTo>
                      <a:pt x="35505" y="116"/>
                      <a:pt x="35458" y="168"/>
                      <a:pt x="35417" y="229"/>
                    </a:cubicBezTo>
                    <a:cubicBezTo>
                      <a:pt x="35358" y="193"/>
                      <a:pt x="35300" y="162"/>
                      <a:pt x="35261" y="162"/>
                    </a:cubicBezTo>
                    <a:cubicBezTo>
                      <a:pt x="35253" y="162"/>
                      <a:pt x="35245" y="164"/>
                      <a:pt x="35239" y="167"/>
                    </a:cubicBezTo>
                    <a:cubicBezTo>
                      <a:pt x="35230" y="167"/>
                      <a:pt x="35247" y="265"/>
                      <a:pt x="35274" y="390"/>
                    </a:cubicBezTo>
                    <a:cubicBezTo>
                      <a:pt x="35274" y="399"/>
                      <a:pt x="35265" y="399"/>
                      <a:pt x="35256" y="408"/>
                    </a:cubicBezTo>
                    <a:cubicBezTo>
                      <a:pt x="35253" y="410"/>
                      <a:pt x="35249" y="411"/>
                      <a:pt x="35246" y="411"/>
                    </a:cubicBezTo>
                    <a:cubicBezTo>
                      <a:pt x="35195" y="411"/>
                      <a:pt x="35203" y="158"/>
                      <a:pt x="35203" y="158"/>
                    </a:cubicBezTo>
                    <a:lnTo>
                      <a:pt x="35203" y="158"/>
                    </a:lnTo>
                    <a:cubicBezTo>
                      <a:pt x="35176" y="176"/>
                      <a:pt x="35158" y="194"/>
                      <a:pt x="35140" y="212"/>
                    </a:cubicBezTo>
                    <a:cubicBezTo>
                      <a:pt x="35114" y="176"/>
                      <a:pt x="35087" y="140"/>
                      <a:pt x="35069" y="122"/>
                    </a:cubicBezTo>
                    <a:cubicBezTo>
                      <a:pt x="35052" y="91"/>
                      <a:pt x="34996" y="81"/>
                      <a:pt x="34930" y="81"/>
                    </a:cubicBezTo>
                    <a:cubicBezTo>
                      <a:pt x="34828" y="81"/>
                      <a:pt x="34702" y="105"/>
                      <a:pt x="34659" y="105"/>
                    </a:cubicBezTo>
                    <a:cubicBezTo>
                      <a:pt x="34712" y="221"/>
                      <a:pt x="34757" y="292"/>
                      <a:pt x="34801" y="337"/>
                    </a:cubicBezTo>
                    <a:cubicBezTo>
                      <a:pt x="34766" y="337"/>
                      <a:pt x="34730" y="345"/>
                      <a:pt x="34703" y="363"/>
                    </a:cubicBezTo>
                    <a:cubicBezTo>
                      <a:pt x="34650" y="238"/>
                      <a:pt x="34587" y="105"/>
                      <a:pt x="34480" y="105"/>
                    </a:cubicBezTo>
                    <a:cubicBezTo>
                      <a:pt x="34489" y="149"/>
                      <a:pt x="34659" y="640"/>
                      <a:pt x="34605" y="640"/>
                    </a:cubicBezTo>
                    <a:lnTo>
                      <a:pt x="34516" y="640"/>
                    </a:lnTo>
                    <a:cubicBezTo>
                      <a:pt x="34489" y="631"/>
                      <a:pt x="34471" y="631"/>
                      <a:pt x="34445" y="622"/>
                    </a:cubicBezTo>
                    <a:cubicBezTo>
                      <a:pt x="34445" y="613"/>
                      <a:pt x="34445" y="604"/>
                      <a:pt x="34445" y="595"/>
                    </a:cubicBezTo>
                    <a:cubicBezTo>
                      <a:pt x="34445" y="560"/>
                      <a:pt x="34391" y="515"/>
                      <a:pt x="34311" y="470"/>
                    </a:cubicBezTo>
                    <a:cubicBezTo>
                      <a:pt x="34302" y="428"/>
                      <a:pt x="34302" y="377"/>
                      <a:pt x="34302" y="319"/>
                    </a:cubicBezTo>
                    <a:lnTo>
                      <a:pt x="34302" y="319"/>
                    </a:lnTo>
                    <a:cubicBezTo>
                      <a:pt x="34346" y="310"/>
                      <a:pt x="34391" y="292"/>
                      <a:pt x="34427" y="283"/>
                    </a:cubicBezTo>
                    <a:cubicBezTo>
                      <a:pt x="34401" y="251"/>
                      <a:pt x="34356" y="228"/>
                      <a:pt x="34327" y="228"/>
                    </a:cubicBezTo>
                    <a:cubicBezTo>
                      <a:pt x="34316" y="228"/>
                      <a:pt x="34307" y="231"/>
                      <a:pt x="34302" y="238"/>
                    </a:cubicBezTo>
                    <a:cubicBezTo>
                      <a:pt x="34302" y="224"/>
                      <a:pt x="34296" y="209"/>
                      <a:pt x="34294" y="195"/>
                    </a:cubicBezTo>
                    <a:lnTo>
                      <a:pt x="34294" y="195"/>
                    </a:lnTo>
                    <a:cubicBezTo>
                      <a:pt x="34298" y="265"/>
                      <a:pt x="34274" y="290"/>
                      <a:pt x="34235" y="290"/>
                    </a:cubicBezTo>
                    <a:cubicBezTo>
                      <a:pt x="34178" y="290"/>
                      <a:pt x="34089" y="236"/>
                      <a:pt x="34016" y="194"/>
                    </a:cubicBezTo>
                    <a:lnTo>
                      <a:pt x="34016" y="194"/>
                    </a:lnTo>
                    <a:cubicBezTo>
                      <a:pt x="34043" y="238"/>
                      <a:pt x="34061" y="310"/>
                      <a:pt x="34061" y="381"/>
                    </a:cubicBezTo>
                    <a:cubicBezTo>
                      <a:pt x="34056" y="381"/>
                      <a:pt x="34051" y="381"/>
                      <a:pt x="34046" y="381"/>
                    </a:cubicBezTo>
                    <a:cubicBezTo>
                      <a:pt x="33944" y="381"/>
                      <a:pt x="34026" y="473"/>
                      <a:pt x="34052" y="524"/>
                    </a:cubicBezTo>
                    <a:cubicBezTo>
                      <a:pt x="34043" y="542"/>
                      <a:pt x="34043" y="551"/>
                      <a:pt x="34034" y="560"/>
                    </a:cubicBezTo>
                    <a:cubicBezTo>
                      <a:pt x="34029" y="562"/>
                      <a:pt x="34023" y="563"/>
                      <a:pt x="34016" y="563"/>
                    </a:cubicBezTo>
                    <a:cubicBezTo>
                      <a:pt x="33995" y="563"/>
                      <a:pt x="33964" y="555"/>
                      <a:pt x="33918" y="542"/>
                    </a:cubicBezTo>
                    <a:lnTo>
                      <a:pt x="33918" y="542"/>
                    </a:lnTo>
                    <a:cubicBezTo>
                      <a:pt x="33918" y="577"/>
                      <a:pt x="33945" y="613"/>
                      <a:pt x="33990" y="649"/>
                    </a:cubicBezTo>
                    <a:cubicBezTo>
                      <a:pt x="33977" y="664"/>
                      <a:pt x="33963" y="673"/>
                      <a:pt x="33948" y="673"/>
                    </a:cubicBezTo>
                    <a:cubicBezTo>
                      <a:pt x="33909" y="673"/>
                      <a:pt x="33863" y="615"/>
                      <a:pt x="33811" y="461"/>
                    </a:cubicBezTo>
                    <a:cubicBezTo>
                      <a:pt x="33801" y="479"/>
                      <a:pt x="33782" y="487"/>
                      <a:pt x="33756" y="487"/>
                    </a:cubicBezTo>
                    <a:cubicBezTo>
                      <a:pt x="33592" y="487"/>
                      <a:pt x="33162" y="162"/>
                      <a:pt x="33089" y="162"/>
                    </a:cubicBezTo>
                    <a:cubicBezTo>
                      <a:pt x="33067" y="162"/>
                      <a:pt x="33078" y="193"/>
                      <a:pt x="33142" y="274"/>
                    </a:cubicBezTo>
                    <a:lnTo>
                      <a:pt x="33097" y="274"/>
                    </a:lnTo>
                    <a:cubicBezTo>
                      <a:pt x="33047" y="266"/>
                      <a:pt x="32979" y="257"/>
                      <a:pt x="32919" y="257"/>
                    </a:cubicBezTo>
                    <a:cubicBezTo>
                      <a:pt x="32851" y="257"/>
                      <a:pt x="32795" y="268"/>
                      <a:pt x="32785" y="301"/>
                    </a:cubicBezTo>
                    <a:cubicBezTo>
                      <a:pt x="32776" y="328"/>
                      <a:pt x="32857" y="354"/>
                      <a:pt x="32928" y="381"/>
                    </a:cubicBezTo>
                    <a:cubicBezTo>
                      <a:pt x="32901" y="435"/>
                      <a:pt x="32955" y="453"/>
                      <a:pt x="33026" y="453"/>
                    </a:cubicBezTo>
                    <a:cubicBezTo>
                      <a:pt x="33026" y="461"/>
                      <a:pt x="33026" y="470"/>
                      <a:pt x="33017" y="488"/>
                    </a:cubicBezTo>
                    <a:cubicBezTo>
                      <a:pt x="32955" y="595"/>
                      <a:pt x="32571" y="524"/>
                      <a:pt x="32651" y="809"/>
                    </a:cubicBezTo>
                    <a:cubicBezTo>
                      <a:pt x="32651" y="818"/>
                      <a:pt x="32651" y="818"/>
                      <a:pt x="32651" y="818"/>
                    </a:cubicBezTo>
                    <a:cubicBezTo>
                      <a:pt x="32660" y="836"/>
                      <a:pt x="32669" y="863"/>
                      <a:pt x="32687" y="890"/>
                    </a:cubicBezTo>
                    <a:cubicBezTo>
                      <a:pt x="32678" y="885"/>
                      <a:pt x="32669" y="883"/>
                      <a:pt x="32660" y="883"/>
                    </a:cubicBezTo>
                    <a:cubicBezTo>
                      <a:pt x="32651" y="883"/>
                      <a:pt x="32643" y="885"/>
                      <a:pt x="32634" y="890"/>
                    </a:cubicBezTo>
                    <a:cubicBezTo>
                      <a:pt x="32582" y="856"/>
                      <a:pt x="32531" y="813"/>
                      <a:pt x="32488" y="779"/>
                    </a:cubicBezTo>
                    <a:lnTo>
                      <a:pt x="32488" y="779"/>
                    </a:lnTo>
                    <a:cubicBezTo>
                      <a:pt x="32494" y="783"/>
                      <a:pt x="32500" y="783"/>
                      <a:pt x="32500" y="783"/>
                    </a:cubicBezTo>
                    <a:cubicBezTo>
                      <a:pt x="32527" y="613"/>
                      <a:pt x="32455" y="533"/>
                      <a:pt x="32643" y="435"/>
                    </a:cubicBezTo>
                    <a:cubicBezTo>
                      <a:pt x="32455" y="417"/>
                      <a:pt x="32696" y="363"/>
                      <a:pt x="32571" y="337"/>
                    </a:cubicBezTo>
                    <a:cubicBezTo>
                      <a:pt x="32589" y="328"/>
                      <a:pt x="32598" y="310"/>
                      <a:pt x="32589" y="274"/>
                    </a:cubicBezTo>
                    <a:lnTo>
                      <a:pt x="32589" y="274"/>
                    </a:lnTo>
                    <a:cubicBezTo>
                      <a:pt x="32580" y="276"/>
                      <a:pt x="32570" y="276"/>
                      <a:pt x="32559" y="276"/>
                    </a:cubicBezTo>
                    <a:cubicBezTo>
                      <a:pt x="32454" y="276"/>
                      <a:pt x="32306" y="197"/>
                      <a:pt x="32152" y="140"/>
                    </a:cubicBezTo>
                    <a:cubicBezTo>
                      <a:pt x="32152" y="131"/>
                      <a:pt x="32152" y="131"/>
                      <a:pt x="32143" y="122"/>
                    </a:cubicBezTo>
                    <a:cubicBezTo>
                      <a:pt x="32116" y="114"/>
                      <a:pt x="32098" y="114"/>
                      <a:pt x="32080" y="114"/>
                    </a:cubicBezTo>
                    <a:cubicBezTo>
                      <a:pt x="32008" y="91"/>
                      <a:pt x="31937" y="75"/>
                      <a:pt x="31872" y="75"/>
                    </a:cubicBezTo>
                    <a:cubicBezTo>
                      <a:pt x="31760" y="75"/>
                      <a:pt x="31664" y="121"/>
                      <a:pt x="31608" y="256"/>
                    </a:cubicBezTo>
                    <a:cubicBezTo>
                      <a:pt x="31612" y="251"/>
                      <a:pt x="31615" y="249"/>
                      <a:pt x="31617" y="249"/>
                    </a:cubicBezTo>
                    <a:cubicBezTo>
                      <a:pt x="31632" y="249"/>
                      <a:pt x="31626" y="332"/>
                      <a:pt x="31626" y="408"/>
                    </a:cubicBezTo>
                    <a:cubicBezTo>
                      <a:pt x="31548" y="358"/>
                      <a:pt x="31459" y="343"/>
                      <a:pt x="31350" y="343"/>
                    </a:cubicBezTo>
                    <a:cubicBezTo>
                      <a:pt x="31321" y="343"/>
                      <a:pt x="31291" y="344"/>
                      <a:pt x="31260" y="345"/>
                    </a:cubicBezTo>
                    <a:cubicBezTo>
                      <a:pt x="31126" y="221"/>
                      <a:pt x="30983" y="87"/>
                      <a:pt x="30787" y="87"/>
                    </a:cubicBezTo>
                    <a:cubicBezTo>
                      <a:pt x="30680" y="87"/>
                      <a:pt x="30430" y="229"/>
                      <a:pt x="30287" y="328"/>
                    </a:cubicBezTo>
                    <a:cubicBezTo>
                      <a:pt x="30270" y="319"/>
                      <a:pt x="30261" y="319"/>
                      <a:pt x="30243" y="319"/>
                    </a:cubicBezTo>
                    <a:cubicBezTo>
                      <a:pt x="30340" y="183"/>
                      <a:pt x="30346" y="136"/>
                      <a:pt x="30306" y="136"/>
                    </a:cubicBezTo>
                    <a:cubicBezTo>
                      <a:pt x="30255" y="136"/>
                      <a:pt x="30129" y="214"/>
                      <a:pt x="30029" y="274"/>
                    </a:cubicBezTo>
                    <a:cubicBezTo>
                      <a:pt x="29805" y="234"/>
                      <a:pt x="29581" y="201"/>
                      <a:pt x="29345" y="201"/>
                    </a:cubicBezTo>
                    <a:cubicBezTo>
                      <a:pt x="29317" y="201"/>
                      <a:pt x="29289" y="202"/>
                      <a:pt x="29261" y="203"/>
                    </a:cubicBezTo>
                    <a:cubicBezTo>
                      <a:pt x="29270" y="212"/>
                      <a:pt x="29504" y="514"/>
                      <a:pt x="29503" y="532"/>
                    </a:cubicBezTo>
                    <a:lnTo>
                      <a:pt x="29503" y="532"/>
                    </a:lnTo>
                    <a:cubicBezTo>
                      <a:pt x="29538" y="437"/>
                      <a:pt x="29597" y="395"/>
                      <a:pt x="29640" y="395"/>
                    </a:cubicBezTo>
                    <a:cubicBezTo>
                      <a:pt x="29694" y="395"/>
                      <a:pt x="29723" y="460"/>
                      <a:pt x="29654" y="568"/>
                    </a:cubicBezTo>
                    <a:cubicBezTo>
                      <a:pt x="29631" y="553"/>
                      <a:pt x="29608" y="547"/>
                      <a:pt x="29586" y="547"/>
                    </a:cubicBezTo>
                    <a:cubicBezTo>
                      <a:pt x="29528" y="547"/>
                      <a:pt x="29471" y="589"/>
                      <a:pt x="29413" y="640"/>
                    </a:cubicBezTo>
                    <a:cubicBezTo>
                      <a:pt x="29413" y="605"/>
                      <a:pt x="29032" y="301"/>
                      <a:pt x="29064" y="301"/>
                    </a:cubicBezTo>
                    <a:lnTo>
                      <a:pt x="29064" y="301"/>
                    </a:lnTo>
                    <a:cubicBezTo>
                      <a:pt x="29064" y="301"/>
                      <a:pt x="29065" y="301"/>
                      <a:pt x="29065" y="301"/>
                    </a:cubicBezTo>
                    <a:cubicBezTo>
                      <a:pt x="29003" y="274"/>
                      <a:pt x="28762" y="229"/>
                      <a:pt x="28708" y="229"/>
                    </a:cubicBezTo>
                    <a:cubicBezTo>
                      <a:pt x="28586" y="226"/>
                      <a:pt x="28539" y="205"/>
                      <a:pt x="28525" y="205"/>
                    </a:cubicBezTo>
                    <a:cubicBezTo>
                      <a:pt x="28507" y="205"/>
                      <a:pt x="28548" y="241"/>
                      <a:pt x="28548" y="399"/>
                    </a:cubicBezTo>
                    <a:cubicBezTo>
                      <a:pt x="28503" y="274"/>
                      <a:pt x="28405" y="194"/>
                      <a:pt x="28253" y="185"/>
                    </a:cubicBezTo>
                    <a:lnTo>
                      <a:pt x="28253" y="185"/>
                    </a:lnTo>
                    <a:cubicBezTo>
                      <a:pt x="28262" y="194"/>
                      <a:pt x="28441" y="354"/>
                      <a:pt x="28325" y="354"/>
                    </a:cubicBezTo>
                    <a:cubicBezTo>
                      <a:pt x="28209" y="292"/>
                      <a:pt x="28075" y="256"/>
                      <a:pt x="27941" y="238"/>
                    </a:cubicBezTo>
                    <a:cubicBezTo>
                      <a:pt x="27914" y="212"/>
                      <a:pt x="27870" y="194"/>
                      <a:pt x="27781" y="194"/>
                    </a:cubicBezTo>
                    <a:cubicBezTo>
                      <a:pt x="27781" y="203"/>
                      <a:pt x="27789" y="212"/>
                      <a:pt x="27798" y="238"/>
                    </a:cubicBezTo>
                    <a:cubicBezTo>
                      <a:pt x="27772" y="236"/>
                      <a:pt x="27746" y="235"/>
                      <a:pt x="27719" y="235"/>
                    </a:cubicBezTo>
                    <a:cubicBezTo>
                      <a:pt x="27647" y="235"/>
                      <a:pt x="27573" y="243"/>
                      <a:pt x="27495" y="256"/>
                    </a:cubicBezTo>
                    <a:cubicBezTo>
                      <a:pt x="27477" y="229"/>
                      <a:pt x="27406" y="212"/>
                      <a:pt x="27245" y="212"/>
                    </a:cubicBezTo>
                    <a:cubicBezTo>
                      <a:pt x="27272" y="238"/>
                      <a:pt x="27290" y="265"/>
                      <a:pt x="27299" y="292"/>
                    </a:cubicBezTo>
                    <a:cubicBezTo>
                      <a:pt x="27192" y="310"/>
                      <a:pt x="27094" y="345"/>
                      <a:pt x="26987" y="381"/>
                    </a:cubicBezTo>
                    <a:cubicBezTo>
                      <a:pt x="27042" y="329"/>
                      <a:pt x="27021" y="309"/>
                      <a:pt x="26967" y="309"/>
                    </a:cubicBezTo>
                    <a:cubicBezTo>
                      <a:pt x="26857" y="309"/>
                      <a:pt x="26609" y="390"/>
                      <a:pt x="26603" y="426"/>
                    </a:cubicBezTo>
                    <a:cubicBezTo>
                      <a:pt x="26603" y="435"/>
                      <a:pt x="26603" y="444"/>
                      <a:pt x="26603" y="453"/>
                    </a:cubicBezTo>
                    <a:cubicBezTo>
                      <a:pt x="26603" y="453"/>
                      <a:pt x="26594" y="453"/>
                      <a:pt x="26594" y="461"/>
                    </a:cubicBezTo>
                    <a:cubicBezTo>
                      <a:pt x="26594" y="392"/>
                      <a:pt x="26628" y="339"/>
                      <a:pt x="26688" y="312"/>
                    </a:cubicBezTo>
                    <a:lnTo>
                      <a:pt x="26688" y="312"/>
                    </a:lnTo>
                    <a:cubicBezTo>
                      <a:pt x="26678" y="315"/>
                      <a:pt x="26658" y="316"/>
                      <a:pt x="26631" y="316"/>
                    </a:cubicBezTo>
                    <a:cubicBezTo>
                      <a:pt x="26446" y="316"/>
                      <a:pt x="25914" y="262"/>
                      <a:pt x="25854" y="247"/>
                    </a:cubicBezTo>
                    <a:lnTo>
                      <a:pt x="25854" y="247"/>
                    </a:lnTo>
                    <a:cubicBezTo>
                      <a:pt x="25880" y="274"/>
                      <a:pt x="25907" y="310"/>
                      <a:pt x="25943" y="345"/>
                    </a:cubicBezTo>
                    <a:cubicBezTo>
                      <a:pt x="25720" y="301"/>
                      <a:pt x="25532" y="265"/>
                      <a:pt x="25470" y="247"/>
                    </a:cubicBezTo>
                    <a:lnTo>
                      <a:pt x="25470" y="247"/>
                    </a:lnTo>
                    <a:cubicBezTo>
                      <a:pt x="25479" y="265"/>
                      <a:pt x="25479" y="292"/>
                      <a:pt x="25479" y="310"/>
                    </a:cubicBezTo>
                    <a:cubicBezTo>
                      <a:pt x="25416" y="274"/>
                      <a:pt x="25354" y="247"/>
                      <a:pt x="25336" y="247"/>
                    </a:cubicBezTo>
                    <a:lnTo>
                      <a:pt x="25336" y="247"/>
                    </a:lnTo>
                    <a:cubicBezTo>
                      <a:pt x="25372" y="283"/>
                      <a:pt x="25292" y="310"/>
                      <a:pt x="25176" y="337"/>
                    </a:cubicBezTo>
                    <a:cubicBezTo>
                      <a:pt x="25149" y="301"/>
                      <a:pt x="25122" y="274"/>
                      <a:pt x="25086" y="247"/>
                    </a:cubicBezTo>
                    <a:cubicBezTo>
                      <a:pt x="25077" y="256"/>
                      <a:pt x="25024" y="319"/>
                      <a:pt x="24970" y="363"/>
                    </a:cubicBezTo>
                    <a:cubicBezTo>
                      <a:pt x="24908" y="372"/>
                      <a:pt x="24846" y="381"/>
                      <a:pt x="24792" y="381"/>
                    </a:cubicBezTo>
                    <a:cubicBezTo>
                      <a:pt x="24792" y="381"/>
                      <a:pt x="24792" y="381"/>
                      <a:pt x="24792" y="372"/>
                    </a:cubicBezTo>
                    <a:cubicBezTo>
                      <a:pt x="24792" y="375"/>
                      <a:pt x="24793" y="377"/>
                      <a:pt x="24796" y="377"/>
                    </a:cubicBezTo>
                    <a:cubicBezTo>
                      <a:pt x="24826" y="377"/>
                      <a:pt x="25008" y="211"/>
                      <a:pt x="25024" y="203"/>
                    </a:cubicBezTo>
                    <a:cubicBezTo>
                      <a:pt x="24953" y="158"/>
                      <a:pt x="24881" y="140"/>
                      <a:pt x="24792" y="131"/>
                    </a:cubicBezTo>
                    <a:cubicBezTo>
                      <a:pt x="24839" y="73"/>
                      <a:pt x="24902" y="18"/>
                      <a:pt x="24801" y="18"/>
                    </a:cubicBezTo>
                    <a:cubicBezTo>
                      <a:pt x="24749" y="18"/>
                      <a:pt x="24653" y="32"/>
                      <a:pt x="24489" y="69"/>
                    </a:cubicBezTo>
                    <a:cubicBezTo>
                      <a:pt x="24524" y="78"/>
                      <a:pt x="24551" y="96"/>
                      <a:pt x="24569" y="114"/>
                    </a:cubicBezTo>
                    <a:cubicBezTo>
                      <a:pt x="24498" y="114"/>
                      <a:pt x="24417" y="122"/>
                      <a:pt x="24355" y="122"/>
                    </a:cubicBezTo>
                    <a:cubicBezTo>
                      <a:pt x="24391" y="248"/>
                      <a:pt x="24415" y="283"/>
                      <a:pt x="24440" y="283"/>
                    </a:cubicBezTo>
                    <a:cubicBezTo>
                      <a:pt x="24471" y="283"/>
                      <a:pt x="24503" y="224"/>
                      <a:pt x="24563" y="224"/>
                    </a:cubicBezTo>
                    <a:cubicBezTo>
                      <a:pt x="24582" y="224"/>
                      <a:pt x="24605" y="231"/>
                      <a:pt x="24631" y="247"/>
                    </a:cubicBezTo>
                    <a:cubicBezTo>
                      <a:pt x="24640" y="256"/>
                      <a:pt x="24453" y="372"/>
                      <a:pt x="24408" y="381"/>
                    </a:cubicBezTo>
                    <a:cubicBezTo>
                      <a:pt x="24403" y="382"/>
                      <a:pt x="24398" y="382"/>
                      <a:pt x="24393" y="382"/>
                    </a:cubicBezTo>
                    <a:cubicBezTo>
                      <a:pt x="24262" y="382"/>
                      <a:pt x="24332" y="157"/>
                      <a:pt x="24194" y="140"/>
                    </a:cubicBezTo>
                    <a:cubicBezTo>
                      <a:pt x="24116" y="130"/>
                      <a:pt x="24016" y="126"/>
                      <a:pt x="23913" y="126"/>
                    </a:cubicBezTo>
                    <a:cubicBezTo>
                      <a:pt x="23840" y="126"/>
                      <a:pt x="23765" y="128"/>
                      <a:pt x="23695" y="131"/>
                    </a:cubicBezTo>
                    <a:cubicBezTo>
                      <a:pt x="23686" y="131"/>
                      <a:pt x="23677" y="122"/>
                      <a:pt x="23659" y="122"/>
                    </a:cubicBezTo>
                    <a:cubicBezTo>
                      <a:pt x="23650" y="122"/>
                      <a:pt x="23650" y="131"/>
                      <a:pt x="23650" y="131"/>
                    </a:cubicBezTo>
                    <a:cubicBezTo>
                      <a:pt x="23597" y="140"/>
                      <a:pt x="23543" y="140"/>
                      <a:pt x="23498" y="140"/>
                    </a:cubicBezTo>
                    <a:cubicBezTo>
                      <a:pt x="23550" y="140"/>
                      <a:pt x="23618" y="463"/>
                      <a:pt x="23647" y="463"/>
                    </a:cubicBezTo>
                    <a:cubicBezTo>
                      <a:pt x="23648" y="463"/>
                      <a:pt x="23649" y="462"/>
                      <a:pt x="23650" y="461"/>
                    </a:cubicBezTo>
                    <a:lnTo>
                      <a:pt x="23650" y="461"/>
                    </a:lnTo>
                    <a:cubicBezTo>
                      <a:pt x="23650" y="462"/>
                      <a:pt x="23649" y="462"/>
                      <a:pt x="23641" y="470"/>
                    </a:cubicBezTo>
                    <a:cubicBezTo>
                      <a:pt x="23588" y="453"/>
                      <a:pt x="23534" y="453"/>
                      <a:pt x="23481" y="444"/>
                    </a:cubicBezTo>
                    <a:cubicBezTo>
                      <a:pt x="23418" y="408"/>
                      <a:pt x="23356" y="345"/>
                      <a:pt x="23338" y="283"/>
                    </a:cubicBezTo>
                    <a:cubicBezTo>
                      <a:pt x="23391" y="212"/>
                      <a:pt x="23445" y="149"/>
                      <a:pt x="23454" y="105"/>
                    </a:cubicBezTo>
                    <a:lnTo>
                      <a:pt x="23454" y="105"/>
                    </a:lnTo>
                    <a:cubicBezTo>
                      <a:pt x="23436" y="114"/>
                      <a:pt x="23418" y="122"/>
                      <a:pt x="23400" y="131"/>
                    </a:cubicBezTo>
                    <a:cubicBezTo>
                      <a:pt x="23363" y="120"/>
                      <a:pt x="23332" y="115"/>
                      <a:pt x="23305" y="115"/>
                    </a:cubicBezTo>
                    <a:cubicBezTo>
                      <a:pt x="23268" y="115"/>
                      <a:pt x="23239" y="125"/>
                      <a:pt x="23213" y="140"/>
                    </a:cubicBezTo>
                    <a:cubicBezTo>
                      <a:pt x="23204" y="122"/>
                      <a:pt x="23195" y="114"/>
                      <a:pt x="23177" y="114"/>
                    </a:cubicBezTo>
                    <a:cubicBezTo>
                      <a:pt x="23097" y="149"/>
                      <a:pt x="23017" y="274"/>
                      <a:pt x="22928" y="372"/>
                    </a:cubicBezTo>
                    <a:cubicBezTo>
                      <a:pt x="22910" y="301"/>
                      <a:pt x="22910" y="158"/>
                      <a:pt x="22910" y="158"/>
                    </a:cubicBezTo>
                    <a:cubicBezTo>
                      <a:pt x="22642" y="381"/>
                      <a:pt x="22722" y="435"/>
                      <a:pt x="22856" y="435"/>
                    </a:cubicBezTo>
                    <a:cubicBezTo>
                      <a:pt x="22796" y="488"/>
                      <a:pt x="22735" y="528"/>
                      <a:pt x="22663" y="528"/>
                    </a:cubicBezTo>
                    <a:cubicBezTo>
                      <a:pt x="22651" y="528"/>
                      <a:pt x="22638" y="527"/>
                      <a:pt x="22624" y="524"/>
                    </a:cubicBezTo>
                    <a:cubicBezTo>
                      <a:pt x="22562" y="506"/>
                      <a:pt x="22517" y="488"/>
                      <a:pt x="22481" y="453"/>
                    </a:cubicBezTo>
                    <a:cubicBezTo>
                      <a:pt x="22553" y="453"/>
                      <a:pt x="22642" y="426"/>
                      <a:pt x="22642" y="372"/>
                    </a:cubicBezTo>
                    <a:cubicBezTo>
                      <a:pt x="22642" y="342"/>
                      <a:pt x="22609" y="331"/>
                      <a:pt x="22566" y="331"/>
                    </a:cubicBezTo>
                    <a:cubicBezTo>
                      <a:pt x="22518" y="331"/>
                      <a:pt x="22457" y="345"/>
                      <a:pt x="22410" y="363"/>
                    </a:cubicBezTo>
                    <a:cubicBezTo>
                      <a:pt x="22374" y="283"/>
                      <a:pt x="22383" y="194"/>
                      <a:pt x="22437" y="105"/>
                    </a:cubicBezTo>
                    <a:lnTo>
                      <a:pt x="22125" y="105"/>
                    </a:lnTo>
                    <a:cubicBezTo>
                      <a:pt x="22196" y="194"/>
                      <a:pt x="22205" y="274"/>
                      <a:pt x="22178" y="328"/>
                    </a:cubicBezTo>
                    <a:cubicBezTo>
                      <a:pt x="22169" y="319"/>
                      <a:pt x="22160" y="310"/>
                      <a:pt x="22151" y="301"/>
                    </a:cubicBezTo>
                    <a:lnTo>
                      <a:pt x="22151" y="301"/>
                    </a:lnTo>
                    <a:cubicBezTo>
                      <a:pt x="22160" y="319"/>
                      <a:pt x="22169" y="328"/>
                      <a:pt x="22169" y="337"/>
                    </a:cubicBezTo>
                    <a:cubicBezTo>
                      <a:pt x="22160" y="354"/>
                      <a:pt x="22151" y="372"/>
                      <a:pt x="22134" y="390"/>
                    </a:cubicBezTo>
                    <a:cubicBezTo>
                      <a:pt x="22089" y="354"/>
                      <a:pt x="22035" y="328"/>
                      <a:pt x="22018" y="328"/>
                    </a:cubicBezTo>
                    <a:lnTo>
                      <a:pt x="22018" y="328"/>
                    </a:lnTo>
                    <a:cubicBezTo>
                      <a:pt x="22035" y="372"/>
                      <a:pt x="22062" y="408"/>
                      <a:pt x="22089" y="435"/>
                    </a:cubicBezTo>
                    <a:cubicBezTo>
                      <a:pt x="22071" y="444"/>
                      <a:pt x="22053" y="461"/>
                      <a:pt x="22026" y="479"/>
                    </a:cubicBezTo>
                    <a:cubicBezTo>
                      <a:pt x="21946" y="426"/>
                      <a:pt x="21839" y="390"/>
                      <a:pt x="21795" y="381"/>
                    </a:cubicBezTo>
                    <a:lnTo>
                      <a:pt x="21759" y="381"/>
                    </a:lnTo>
                    <a:cubicBezTo>
                      <a:pt x="21748" y="349"/>
                      <a:pt x="21736" y="326"/>
                      <a:pt x="21721" y="326"/>
                    </a:cubicBezTo>
                    <a:cubicBezTo>
                      <a:pt x="21700" y="326"/>
                      <a:pt x="21675" y="374"/>
                      <a:pt x="21643" y="506"/>
                    </a:cubicBezTo>
                    <a:cubicBezTo>
                      <a:pt x="21625" y="453"/>
                      <a:pt x="21241" y="265"/>
                      <a:pt x="21331" y="203"/>
                    </a:cubicBezTo>
                    <a:cubicBezTo>
                      <a:pt x="21399" y="155"/>
                      <a:pt x="21465" y="140"/>
                      <a:pt x="21529" y="140"/>
                    </a:cubicBezTo>
                    <a:cubicBezTo>
                      <a:pt x="21643" y="140"/>
                      <a:pt x="21752" y="189"/>
                      <a:pt x="21857" y="189"/>
                    </a:cubicBezTo>
                    <a:cubicBezTo>
                      <a:pt x="21924" y="189"/>
                      <a:pt x="21989" y="169"/>
                      <a:pt x="22053" y="105"/>
                    </a:cubicBezTo>
                    <a:cubicBezTo>
                      <a:pt x="21959" y="105"/>
                      <a:pt x="21821" y="95"/>
                      <a:pt x="21675" y="95"/>
                    </a:cubicBezTo>
                    <a:cubicBezTo>
                      <a:pt x="21408" y="95"/>
                      <a:pt x="21113" y="128"/>
                      <a:pt x="21009" y="319"/>
                    </a:cubicBezTo>
                    <a:cubicBezTo>
                      <a:pt x="20974" y="283"/>
                      <a:pt x="20894" y="274"/>
                      <a:pt x="20831" y="274"/>
                    </a:cubicBezTo>
                    <a:cubicBezTo>
                      <a:pt x="20840" y="212"/>
                      <a:pt x="20894" y="140"/>
                      <a:pt x="20965" y="78"/>
                    </a:cubicBezTo>
                    <a:lnTo>
                      <a:pt x="20965" y="78"/>
                    </a:lnTo>
                    <a:cubicBezTo>
                      <a:pt x="20590" y="194"/>
                      <a:pt x="20207" y="247"/>
                      <a:pt x="19814" y="274"/>
                    </a:cubicBezTo>
                    <a:cubicBezTo>
                      <a:pt x="19841" y="247"/>
                      <a:pt x="19877" y="167"/>
                      <a:pt x="19859" y="122"/>
                    </a:cubicBezTo>
                    <a:cubicBezTo>
                      <a:pt x="19839" y="116"/>
                      <a:pt x="19822" y="112"/>
                      <a:pt x="19808" y="112"/>
                    </a:cubicBezTo>
                    <a:cubicBezTo>
                      <a:pt x="19768" y="112"/>
                      <a:pt x="19756" y="143"/>
                      <a:pt x="19769" y="203"/>
                    </a:cubicBezTo>
                    <a:cubicBezTo>
                      <a:pt x="19761" y="238"/>
                      <a:pt x="19769" y="265"/>
                      <a:pt x="19769" y="274"/>
                    </a:cubicBezTo>
                    <a:cubicBezTo>
                      <a:pt x="19597" y="283"/>
                      <a:pt x="19423" y="286"/>
                      <a:pt x="19248" y="286"/>
                    </a:cubicBezTo>
                    <a:cubicBezTo>
                      <a:pt x="18898" y="286"/>
                      <a:pt x="18547" y="274"/>
                      <a:pt x="18208" y="274"/>
                    </a:cubicBezTo>
                    <a:cubicBezTo>
                      <a:pt x="18146" y="274"/>
                      <a:pt x="17985" y="301"/>
                      <a:pt x="17860" y="301"/>
                    </a:cubicBezTo>
                    <a:cubicBezTo>
                      <a:pt x="17798" y="292"/>
                      <a:pt x="17735" y="283"/>
                      <a:pt x="17673" y="265"/>
                    </a:cubicBezTo>
                    <a:cubicBezTo>
                      <a:pt x="17664" y="247"/>
                      <a:pt x="17664" y="221"/>
                      <a:pt x="17718" y="167"/>
                    </a:cubicBezTo>
                    <a:cubicBezTo>
                      <a:pt x="17593" y="167"/>
                      <a:pt x="17423" y="185"/>
                      <a:pt x="17236" y="212"/>
                    </a:cubicBezTo>
                    <a:cubicBezTo>
                      <a:pt x="17179" y="205"/>
                      <a:pt x="17113" y="199"/>
                      <a:pt x="17048" y="199"/>
                    </a:cubicBezTo>
                    <a:cubicBezTo>
                      <a:pt x="17021" y="199"/>
                      <a:pt x="16994" y="200"/>
                      <a:pt x="16968" y="203"/>
                    </a:cubicBezTo>
                    <a:cubicBezTo>
                      <a:pt x="16968" y="203"/>
                      <a:pt x="16986" y="221"/>
                      <a:pt x="17004" y="247"/>
                    </a:cubicBezTo>
                    <a:cubicBezTo>
                      <a:pt x="16790" y="283"/>
                      <a:pt x="16576" y="345"/>
                      <a:pt x="16397" y="426"/>
                    </a:cubicBezTo>
                    <a:cubicBezTo>
                      <a:pt x="16397" y="426"/>
                      <a:pt x="16406" y="417"/>
                      <a:pt x="16406" y="417"/>
                    </a:cubicBezTo>
                    <a:cubicBezTo>
                      <a:pt x="16366" y="405"/>
                      <a:pt x="16328" y="400"/>
                      <a:pt x="16291" y="400"/>
                    </a:cubicBezTo>
                    <a:cubicBezTo>
                      <a:pt x="16221" y="400"/>
                      <a:pt x="16155" y="417"/>
                      <a:pt x="16085" y="435"/>
                    </a:cubicBezTo>
                    <a:cubicBezTo>
                      <a:pt x="16067" y="345"/>
                      <a:pt x="16032" y="274"/>
                      <a:pt x="15960" y="247"/>
                    </a:cubicBezTo>
                    <a:lnTo>
                      <a:pt x="15960" y="247"/>
                    </a:lnTo>
                    <a:cubicBezTo>
                      <a:pt x="15993" y="338"/>
                      <a:pt x="15948" y="370"/>
                      <a:pt x="15886" y="370"/>
                    </a:cubicBezTo>
                    <a:cubicBezTo>
                      <a:pt x="15766" y="370"/>
                      <a:pt x="15584" y="247"/>
                      <a:pt x="15809" y="194"/>
                    </a:cubicBezTo>
                    <a:cubicBezTo>
                      <a:pt x="15683" y="152"/>
                      <a:pt x="15278" y="95"/>
                      <a:pt x="15101" y="95"/>
                    </a:cubicBezTo>
                    <a:cubicBezTo>
                      <a:pt x="15089" y="95"/>
                      <a:pt x="15078" y="95"/>
                      <a:pt x="15068" y="96"/>
                    </a:cubicBezTo>
                    <a:cubicBezTo>
                      <a:pt x="15062" y="96"/>
                      <a:pt x="15055" y="97"/>
                      <a:pt x="15047" y="97"/>
                    </a:cubicBezTo>
                    <a:cubicBezTo>
                      <a:pt x="14965" y="97"/>
                      <a:pt x="14771" y="59"/>
                      <a:pt x="14747" y="51"/>
                    </a:cubicBezTo>
                    <a:lnTo>
                      <a:pt x="14747" y="51"/>
                    </a:lnTo>
                    <a:cubicBezTo>
                      <a:pt x="14756" y="60"/>
                      <a:pt x="14783" y="140"/>
                      <a:pt x="14774" y="194"/>
                    </a:cubicBezTo>
                    <a:cubicBezTo>
                      <a:pt x="14765" y="194"/>
                      <a:pt x="14756" y="203"/>
                      <a:pt x="14756" y="221"/>
                    </a:cubicBezTo>
                    <a:cubicBezTo>
                      <a:pt x="14649" y="185"/>
                      <a:pt x="14613" y="122"/>
                      <a:pt x="14631" y="15"/>
                    </a:cubicBezTo>
                    <a:cubicBezTo>
                      <a:pt x="14594" y="6"/>
                      <a:pt x="14548" y="1"/>
                      <a:pt x="14496" y="1"/>
                    </a:cubicBezTo>
                    <a:cubicBezTo>
                      <a:pt x="14262" y="1"/>
                      <a:pt x="13901" y="96"/>
                      <a:pt x="13587" y="256"/>
                    </a:cubicBezTo>
                    <a:cubicBezTo>
                      <a:pt x="13578" y="247"/>
                      <a:pt x="13569" y="247"/>
                      <a:pt x="13560" y="247"/>
                    </a:cubicBezTo>
                    <a:cubicBezTo>
                      <a:pt x="13569" y="256"/>
                      <a:pt x="13569" y="256"/>
                      <a:pt x="13578" y="265"/>
                    </a:cubicBezTo>
                    <a:cubicBezTo>
                      <a:pt x="13489" y="301"/>
                      <a:pt x="13409" y="354"/>
                      <a:pt x="13337" y="399"/>
                    </a:cubicBezTo>
                    <a:cubicBezTo>
                      <a:pt x="13230" y="328"/>
                      <a:pt x="13088" y="247"/>
                      <a:pt x="13043" y="247"/>
                    </a:cubicBezTo>
                    <a:cubicBezTo>
                      <a:pt x="13126" y="330"/>
                      <a:pt x="12610" y="382"/>
                      <a:pt x="12364" y="382"/>
                    </a:cubicBezTo>
                    <a:cubicBezTo>
                      <a:pt x="12345" y="382"/>
                      <a:pt x="12327" y="382"/>
                      <a:pt x="12311" y="381"/>
                    </a:cubicBezTo>
                    <a:lnTo>
                      <a:pt x="12311" y="381"/>
                    </a:lnTo>
                    <a:cubicBezTo>
                      <a:pt x="12472" y="388"/>
                      <a:pt x="12284" y="689"/>
                      <a:pt x="12045" y="689"/>
                    </a:cubicBezTo>
                    <a:cubicBezTo>
                      <a:pt x="11978" y="689"/>
                      <a:pt x="11907" y="665"/>
                      <a:pt x="11839" y="604"/>
                    </a:cubicBezTo>
                    <a:cubicBezTo>
                      <a:pt x="11830" y="506"/>
                      <a:pt x="11865" y="453"/>
                      <a:pt x="11946" y="444"/>
                    </a:cubicBezTo>
                    <a:cubicBezTo>
                      <a:pt x="11895" y="438"/>
                      <a:pt x="11844" y="433"/>
                      <a:pt x="11797" y="433"/>
                    </a:cubicBezTo>
                    <a:cubicBezTo>
                      <a:pt x="11705" y="433"/>
                      <a:pt x="11633" y="453"/>
                      <a:pt x="11633" y="524"/>
                    </a:cubicBezTo>
                    <a:cubicBezTo>
                      <a:pt x="11955" y="693"/>
                      <a:pt x="11651" y="542"/>
                      <a:pt x="11749" y="702"/>
                    </a:cubicBezTo>
                    <a:cubicBezTo>
                      <a:pt x="11589" y="702"/>
                      <a:pt x="11437" y="738"/>
                      <a:pt x="11286" y="800"/>
                    </a:cubicBezTo>
                    <a:cubicBezTo>
                      <a:pt x="11330" y="747"/>
                      <a:pt x="11270" y="709"/>
                      <a:pt x="11184" y="709"/>
                    </a:cubicBezTo>
                    <a:cubicBezTo>
                      <a:pt x="11098" y="709"/>
                      <a:pt x="10987" y="747"/>
                      <a:pt x="10929" y="845"/>
                    </a:cubicBezTo>
                    <a:cubicBezTo>
                      <a:pt x="10643" y="667"/>
                      <a:pt x="11107" y="265"/>
                      <a:pt x="11161" y="105"/>
                    </a:cubicBezTo>
                    <a:lnTo>
                      <a:pt x="11161" y="105"/>
                    </a:lnTo>
                    <a:cubicBezTo>
                      <a:pt x="11089" y="131"/>
                      <a:pt x="11018" y="167"/>
                      <a:pt x="10955" y="212"/>
                    </a:cubicBezTo>
                    <a:cubicBezTo>
                      <a:pt x="10947" y="167"/>
                      <a:pt x="10929" y="131"/>
                      <a:pt x="10884" y="114"/>
                    </a:cubicBezTo>
                    <a:cubicBezTo>
                      <a:pt x="10742" y="189"/>
                      <a:pt x="10585" y="529"/>
                      <a:pt x="10375" y="529"/>
                    </a:cubicBezTo>
                    <a:cubicBezTo>
                      <a:pt x="10361" y="529"/>
                      <a:pt x="10346" y="527"/>
                      <a:pt x="10331" y="524"/>
                    </a:cubicBezTo>
                    <a:cubicBezTo>
                      <a:pt x="10099" y="470"/>
                      <a:pt x="10046" y="283"/>
                      <a:pt x="10144" y="105"/>
                    </a:cubicBezTo>
                    <a:lnTo>
                      <a:pt x="9840" y="105"/>
                    </a:lnTo>
                    <a:cubicBezTo>
                      <a:pt x="10063" y="426"/>
                      <a:pt x="9599" y="497"/>
                      <a:pt x="9519" y="640"/>
                    </a:cubicBezTo>
                    <a:cubicBezTo>
                      <a:pt x="9501" y="516"/>
                      <a:pt x="9476" y="325"/>
                      <a:pt x="9432" y="325"/>
                    </a:cubicBezTo>
                    <a:cubicBezTo>
                      <a:pt x="9410" y="325"/>
                      <a:pt x="9383" y="374"/>
                      <a:pt x="9350" y="506"/>
                    </a:cubicBezTo>
                    <a:cubicBezTo>
                      <a:pt x="9332" y="453"/>
                      <a:pt x="8948" y="265"/>
                      <a:pt x="9037" y="203"/>
                    </a:cubicBezTo>
                    <a:cubicBezTo>
                      <a:pt x="9106" y="155"/>
                      <a:pt x="9171" y="140"/>
                      <a:pt x="9235" y="140"/>
                    </a:cubicBezTo>
                    <a:cubicBezTo>
                      <a:pt x="9350" y="140"/>
                      <a:pt x="9459" y="189"/>
                      <a:pt x="9564" y="189"/>
                    </a:cubicBezTo>
                    <a:cubicBezTo>
                      <a:pt x="9630" y="189"/>
                      <a:pt x="9696" y="169"/>
                      <a:pt x="9760" y="105"/>
                    </a:cubicBezTo>
                    <a:cubicBezTo>
                      <a:pt x="9666" y="105"/>
                      <a:pt x="9531" y="95"/>
                      <a:pt x="9387" y="95"/>
                    </a:cubicBezTo>
                    <a:cubicBezTo>
                      <a:pt x="9052" y="95"/>
                      <a:pt x="8672" y="147"/>
                      <a:pt x="8672" y="497"/>
                    </a:cubicBezTo>
                    <a:cubicBezTo>
                      <a:pt x="8458" y="363"/>
                      <a:pt x="8520" y="229"/>
                      <a:pt x="8672" y="78"/>
                    </a:cubicBezTo>
                    <a:lnTo>
                      <a:pt x="8672" y="78"/>
                    </a:lnTo>
                    <a:cubicBezTo>
                      <a:pt x="8134" y="254"/>
                      <a:pt x="7558" y="287"/>
                      <a:pt x="6984" y="287"/>
                    </a:cubicBezTo>
                    <a:cubicBezTo>
                      <a:pt x="6624" y="287"/>
                      <a:pt x="6265" y="274"/>
                      <a:pt x="5915" y="274"/>
                    </a:cubicBezTo>
                    <a:cubicBezTo>
                      <a:pt x="5848" y="274"/>
                      <a:pt x="5672" y="301"/>
                      <a:pt x="5539" y="301"/>
                    </a:cubicBezTo>
                    <a:cubicBezTo>
                      <a:pt x="5407" y="301"/>
                      <a:pt x="5317" y="274"/>
                      <a:pt x="5424" y="167"/>
                    </a:cubicBezTo>
                    <a:lnTo>
                      <a:pt x="5424" y="167"/>
                    </a:lnTo>
                    <a:cubicBezTo>
                      <a:pt x="5005" y="176"/>
                      <a:pt x="4051" y="301"/>
                      <a:pt x="3792" y="658"/>
                    </a:cubicBezTo>
                    <a:cubicBezTo>
                      <a:pt x="3819" y="515"/>
                      <a:pt x="3801" y="301"/>
                      <a:pt x="3667" y="247"/>
                    </a:cubicBezTo>
                    <a:lnTo>
                      <a:pt x="3667" y="247"/>
                    </a:lnTo>
                    <a:cubicBezTo>
                      <a:pt x="3700" y="338"/>
                      <a:pt x="3656" y="370"/>
                      <a:pt x="3595" y="370"/>
                    </a:cubicBezTo>
                    <a:cubicBezTo>
                      <a:pt x="3477" y="370"/>
                      <a:pt x="3297" y="247"/>
                      <a:pt x="3515" y="194"/>
                    </a:cubicBezTo>
                    <a:cubicBezTo>
                      <a:pt x="3390" y="152"/>
                      <a:pt x="2984" y="95"/>
                      <a:pt x="2808" y="95"/>
                    </a:cubicBezTo>
                    <a:cubicBezTo>
                      <a:pt x="2796" y="95"/>
                      <a:pt x="2785" y="95"/>
                      <a:pt x="2775" y="96"/>
                    </a:cubicBezTo>
                    <a:cubicBezTo>
                      <a:pt x="2769" y="96"/>
                      <a:pt x="2762" y="97"/>
                      <a:pt x="2754" y="97"/>
                    </a:cubicBezTo>
                    <a:cubicBezTo>
                      <a:pt x="2672" y="97"/>
                      <a:pt x="2478" y="59"/>
                      <a:pt x="2454" y="51"/>
                    </a:cubicBezTo>
                    <a:lnTo>
                      <a:pt x="2454" y="51"/>
                    </a:lnTo>
                    <a:cubicBezTo>
                      <a:pt x="2472" y="60"/>
                      <a:pt x="2498" y="221"/>
                      <a:pt x="2463" y="221"/>
                    </a:cubicBezTo>
                    <a:cubicBezTo>
                      <a:pt x="2364" y="185"/>
                      <a:pt x="2320" y="122"/>
                      <a:pt x="2338" y="15"/>
                    </a:cubicBezTo>
                    <a:cubicBezTo>
                      <a:pt x="2301" y="5"/>
                      <a:pt x="2255" y="0"/>
                      <a:pt x="22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15"/>
              <p:cNvSpPr/>
              <p:nvPr/>
            </p:nvSpPr>
            <p:spPr>
              <a:xfrm>
                <a:off x="1582800" y="4971416"/>
                <a:ext cx="3845" cy="4944"/>
              </a:xfrm>
              <a:custGeom>
                <a:avLst/>
                <a:gdLst/>
                <a:ahLst/>
                <a:cxnLst/>
                <a:rect l="l" t="t" r="r" b="b"/>
                <a:pathLst>
                  <a:path w="28" h="36" extrusionOk="0">
                    <a:moveTo>
                      <a:pt x="28" y="0"/>
                    </a:moveTo>
                    <a:cubicBezTo>
                      <a:pt x="23" y="5"/>
                      <a:pt x="21" y="12"/>
                      <a:pt x="17" y="19"/>
                    </a:cubicBezTo>
                    <a:lnTo>
                      <a:pt x="17" y="19"/>
                    </a:lnTo>
                    <a:cubicBezTo>
                      <a:pt x="24" y="11"/>
                      <a:pt x="28" y="6"/>
                      <a:pt x="28" y="0"/>
                    </a:cubicBezTo>
                    <a:close/>
                    <a:moveTo>
                      <a:pt x="17" y="19"/>
                    </a:moveTo>
                    <a:cubicBezTo>
                      <a:pt x="13" y="24"/>
                      <a:pt x="7" y="29"/>
                      <a:pt x="1" y="36"/>
                    </a:cubicBezTo>
                    <a:cubicBezTo>
                      <a:pt x="9" y="32"/>
                      <a:pt x="14" y="26"/>
                      <a:pt x="17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15"/>
              <p:cNvSpPr/>
              <p:nvPr/>
            </p:nvSpPr>
            <p:spPr>
              <a:xfrm>
                <a:off x="4421246" y="5003276"/>
                <a:ext cx="12496" cy="6042"/>
              </a:xfrm>
              <a:custGeom>
                <a:avLst/>
                <a:gdLst/>
                <a:ahLst/>
                <a:cxnLst/>
                <a:rect l="l" t="t" r="r" b="b"/>
                <a:pathLst>
                  <a:path w="91" h="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2" y="27"/>
                      <a:pt x="43" y="44"/>
                      <a:pt x="61" y="44"/>
                    </a:cubicBezTo>
                    <a:cubicBezTo>
                      <a:pt x="73" y="44"/>
                      <a:pt x="83" y="36"/>
                      <a:pt x="90" y="18"/>
                    </a:cubicBezTo>
                    <a:cubicBezTo>
                      <a:pt x="54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15"/>
              <p:cNvSpPr/>
              <p:nvPr/>
            </p:nvSpPr>
            <p:spPr>
              <a:xfrm>
                <a:off x="4745875" y="4998332"/>
                <a:ext cx="1373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0" h="10" extrusionOk="0">
                    <a:moveTo>
                      <a:pt x="10" y="0"/>
                    </a:moveTo>
                    <a:cubicBezTo>
                      <a:pt x="1" y="9"/>
                      <a:pt x="1" y="9"/>
                      <a:pt x="10" y="9"/>
                    </a:cubicBezTo>
                    <a:cubicBezTo>
                      <a:pt x="10" y="9"/>
                      <a:pt x="10" y="9"/>
                      <a:pt x="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15"/>
              <p:cNvSpPr/>
              <p:nvPr/>
            </p:nvSpPr>
            <p:spPr>
              <a:xfrm>
                <a:off x="3164337" y="5010554"/>
                <a:ext cx="5081" cy="384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8" extrusionOk="0">
                    <a:moveTo>
                      <a:pt x="37" y="1"/>
                    </a:moveTo>
                    <a:cubicBezTo>
                      <a:pt x="28" y="10"/>
                      <a:pt x="19" y="18"/>
                      <a:pt x="1" y="27"/>
                    </a:cubicBezTo>
                    <a:cubicBezTo>
                      <a:pt x="19" y="18"/>
                      <a:pt x="28" y="10"/>
                      <a:pt x="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15"/>
              <p:cNvSpPr/>
              <p:nvPr/>
            </p:nvSpPr>
            <p:spPr>
              <a:xfrm>
                <a:off x="8942986" y="1891480"/>
                <a:ext cx="58774" cy="38176"/>
              </a:xfrm>
              <a:custGeom>
                <a:avLst/>
                <a:gdLst/>
                <a:ahLst/>
                <a:cxnLst/>
                <a:rect l="l" t="t" r="r" b="b"/>
                <a:pathLst>
                  <a:path w="428" h="278" extrusionOk="0">
                    <a:moveTo>
                      <a:pt x="348" y="1"/>
                    </a:moveTo>
                    <a:cubicBezTo>
                      <a:pt x="313" y="1"/>
                      <a:pt x="1" y="251"/>
                      <a:pt x="116" y="277"/>
                    </a:cubicBezTo>
                    <a:cubicBezTo>
                      <a:pt x="117" y="277"/>
                      <a:pt x="118" y="278"/>
                      <a:pt x="119" y="278"/>
                    </a:cubicBezTo>
                    <a:cubicBezTo>
                      <a:pt x="187" y="278"/>
                      <a:pt x="427" y="1"/>
                      <a:pt x="3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15"/>
              <p:cNvSpPr/>
              <p:nvPr/>
            </p:nvSpPr>
            <p:spPr>
              <a:xfrm>
                <a:off x="8927057" y="1114767"/>
                <a:ext cx="137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" extrusionOk="0">
                    <a:moveTo>
                      <a:pt x="1" y="10"/>
                    </a:moveTo>
                    <a:lnTo>
                      <a:pt x="1" y="1"/>
                    </a:lnTo>
                    <a:cubicBezTo>
                      <a:pt x="1" y="1"/>
                      <a:pt x="1" y="10"/>
                      <a:pt x="1" y="1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15"/>
              <p:cNvSpPr/>
              <p:nvPr/>
            </p:nvSpPr>
            <p:spPr>
              <a:xfrm>
                <a:off x="8927057" y="1116003"/>
                <a:ext cx="57675" cy="36940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6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81"/>
                      <a:pt x="81" y="161"/>
                      <a:pt x="125" y="242"/>
                    </a:cubicBezTo>
                    <a:cubicBezTo>
                      <a:pt x="152" y="215"/>
                      <a:pt x="420" y="268"/>
                      <a:pt x="366" y="126"/>
                    </a:cubicBezTo>
                    <a:cubicBezTo>
                      <a:pt x="348" y="90"/>
                      <a:pt x="45" y="3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15"/>
              <p:cNvSpPr/>
              <p:nvPr/>
            </p:nvSpPr>
            <p:spPr>
              <a:xfrm>
                <a:off x="6441391" y="5004786"/>
                <a:ext cx="137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10" h="7" extrusionOk="0">
                    <a:moveTo>
                      <a:pt x="5" y="0"/>
                    </a:moveTo>
                    <a:cubicBezTo>
                      <a:pt x="3" y="0"/>
                      <a:pt x="1" y="2"/>
                      <a:pt x="1" y="7"/>
                    </a:cubicBezTo>
                    <a:lnTo>
                      <a:pt x="10" y="7"/>
                    </a:lnTo>
                    <a:cubicBezTo>
                      <a:pt x="10" y="2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15"/>
              <p:cNvSpPr/>
              <p:nvPr/>
            </p:nvSpPr>
            <p:spPr>
              <a:xfrm>
                <a:off x="8996679" y="1374038"/>
                <a:ext cx="24306" cy="14968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09" extrusionOk="0">
                    <a:moveTo>
                      <a:pt x="149" y="1"/>
                    </a:moveTo>
                    <a:cubicBezTo>
                      <a:pt x="136" y="1"/>
                      <a:pt x="114" y="8"/>
                      <a:pt x="82" y="22"/>
                    </a:cubicBezTo>
                    <a:cubicBezTo>
                      <a:pt x="19" y="79"/>
                      <a:pt x="1" y="109"/>
                      <a:pt x="33" y="109"/>
                    </a:cubicBezTo>
                    <a:cubicBezTo>
                      <a:pt x="47" y="109"/>
                      <a:pt x="69" y="104"/>
                      <a:pt x="100" y="93"/>
                    </a:cubicBezTo>
                    <a:cubicBezTo>
                      <a:pt x="161" y="33"/>
                      <a:pt x="176" y="1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15"/>
              <p:cNvSpPr/>
              <p:nvPr/>
            </p:nvSpPr>
            <p:spPr>
              <a:xfrm>
                <a:off x="8983359" y="1351517"/>
                <a:ext cx="12496" cy="15792"/>
              </a:xfrm>
              <a:custGeom>
                <a:avLst/>
                <a:gdLst/>
                <a:ahLst/>
                <a:cxnLst/>
                <a:rect l="l" t="t" r="r" b="b"/>
                <a:pathLst>
                  <a:path w="91" h="115" extrusionOk="0">
                    <a:moveTo>
                      <a:pt x="35" y="1"/>
                    </a:moveTo>
                    <a:cubicBezTo>
                      <a:pt x="21" y="1"/>
                      <a:pt x="10" y="21"/>
                      <a:pt x="1" y="61"/>
                    </a:cubicBezTo>
                    <a:cubicBezTo>
                      <a:pt x="23" y="97"/>
                      <a:pt x="41" y="115"/>
                      <a:pt x="56" y="115"/>
                    </a:cubicBezTo>
                    <a:cubicBezTo>
                      <a:pt x="70" y="115"/>
                      <a:pt x="81" y="97"/>
                      <a:pt x="90" y="61"/>
                    </a:cubicBezTo>
                    <a:cubicBezTo>
                      <a:pt x="68" y="21"/>
                      <a:pt x="50" y="1"/>
                      <a:pt x="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15"/>
              <p:cNvSpPr/>
              <p:nvPr/>
            </p:nvSpPr>
            <p:spPr>
              <a:xfrm>
                <a:off x="8873227" y="1863329"/>
                <a:ext cx="33095" cy="2705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97" extrusionOk="0">
                    <a:moveTo>
                      <a:pt x="116" y="1"/>
                    </a:moveTo>
                    <a:lnTo>
                      <a:pt x="116" y="1"/>
                    </a:lnTo>
                    <a:cubicBezTo>
                      <a:pt x="0" y="72"/>
                      <a:pt x="0" y="134"/>
                      <a:pt x="125" y="197"/>
                    </a:cubicBezTo>
                    <a:cubicBezTo>
                      <a:pt x="241" y="125"/>
                      <a:pt x="232" y="63"/>
                      <a:pt x="1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15"/>
              <p:cNvSpPr/>
              <p:nvPr/>
            </p:nvSpPr>
            <p:spPr>
              <a:xfrm>
                <a:off x="8956856" y="1697989"/>
                <a:ext cx="48063" cy="56853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4" extrusionOk="0">
                    <a:moveTo>
                      <a:pt x="83" y="0"/>
                    </a:moveTo>
                    <a:cubicBezTo>
                      <a:pt x="1" y="0"/>
                      <a:pt x="96" y="259"/>
                      <a:pt x="87" y="277"/>
                    </a:cubicBezTo>
                    <a:cubicBezTo>
                      <a:pt x="87" y="321"/>
                      <a:pt x="87" y="366"/>
                      <a:pt x="96" y="411"/>
                    </a:cubicBezTo>
                    <a:cubicBezTo>
                      <a:pt x="102" y="413"/>
                      <a:pt x="108" y="414"/>
                      <a:pt x="114" y="414"/>
                    </a:cubicBezTo>
                    <a:cubicBezTo>
                      <a:pt x="234" y="414"/>
                      <a:pt x="350" y="17"/>
                      <a:pt x="87" y="0"/>
                    </a:cubicBezTo>
                    <a:cubicBezTo>
                      <a:pt x="85" y="0"/>
                      <a:pt x="84" y="0"/>
                      <a:pt x="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15"/>
              <p:cNvSpPr/>
              <p:nvPr/>
            </p:nvSpPr>
            <p:spPr>
              <a:xfrm>
                <a:off x="8987067" y="1504360"/>
                <a:ext cx="49161" cy="4875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5" extrusionOk="0">
                    <a:moveTo>
                      <a:pt x="141" y="1"/>
                    </a:moveTo>
                    <a:cubicBezTo>
                      <a:pt x="139" y="1"/>
                      <a:pt x="137" y="1"/>
                      <a:pt x="134" y="1"/>
                    </a:cubicBezTo>
                    <a:cubicBezTo>
                      <a:pt x="259" y="1"/>
                      <a:pt x="1" y="242"/>
                      <a:pt x="1" y="242"/>
                    </a:cubicBezTo>
                    <a:cubicBezTo>
                      <a:pt x="1" y="323"/>
                      <a:pt x="23" y="354"/>
                      <a:pt x="54" y="354"/>
                    </a:cubicBezTo>
                    <a:cubicBezTo>
                      <a:pt x="157" y="354"/>
                      <a:pt x="358" y="1"/>
                      <a:pt x="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15"/>
              <p:cNvSpPr/>
              <p:nvPr/>
            </p:nvSpPr>
            <p:spPr>
              <a:xfrm>
                <a:off x="9002172" y="1473050"/>
                <a:ext cx="27876" cy="22933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67" extrusionOk="0">
                    <a:moveTo>
                      <a:pt x="10" y="1"/>
                    </a:moveTo>
                    <a:cubicBezTo>
                      <a:pt x="1" y="1"/>
                      <a:pt x="9" y="21"/>
                      <a:pt x="51" y="77"/>
                    </a:cubicBezTo>
                    <a:cubicBezTo>
                      <a:pt x="87" y="104"/>
                      <a:pt x="114" y="140"/>
                      <a:pt x="149" y="166"/>
                    </a:cubicBezTo>
                    <a:cubicBezTo>
                      <a:pt x="202" y="166"/>
                      <a:pt x="36" y="1"/>
                      <a:pt x="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15"/>
              <p:cNvSpPr/>
              <p:nvPr/>
            </p:nvSpPr>
            <p:spPr>
              <a:xfrm>
                <a:off x="3752488" y="136598"/>
                <a:ext cx="12359" cy="20324"/>
              </a:xfrm>
              <a:custGeom>
                <a:avLst/>
                <a:gdLst/>
                <a:ahLst/>
                <a:cxnLst/>
                <a:rect l="l" t="t" r="r" b="b"/>
                <a:pathLst>
                  <a:path w="90" h="148" extrusionOk="0">
                    <a:moveTo>
                      <a:pt x="45" y="0"/>
                    </a:moveTo>
                    <a:cubicBezTo>
                      <a:pt x="22" y="0"/>
                      <a:pt x="0" y="14"/>
                      <a:pt x="0" y="41"/>
                    </a:cubicBezTo>
                    <a:cubicBezTo>
                      <a:pt x="13" y="112"/>
                      <a:pt x="27" y="148"/>
                      <a:pt x="41" y="148"/>
                    </a:cubicBezTo>
                    <a:cubicBezTo>
                      <a:pt x="56" y="148"/>
                      <a:pt x="71" y="112"/>
                      <a:pt x="89" y="41"/>
                    </a:cubicBezTo>
                    <a:cubicBezTo>
                      <a:pt x="89" y="14"/>
                      <a:pt x="67" y="0"/>
                      <a:pt x="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15"/>
              <p:cNvSpPr/>
              <p:nvPr/>
            </p:nvSpPr>
            <p:spPr>
              <a:xfrm>
                <a:off x="9020161" y="3758558"/>
                <a:ext cx="5081" cy="8651"/>
              </a:xfrm>
              <a:custGeom>
                <a:avLst/>
                <a:gdLst/>
                <a:ahLst/>
                <a:cxnLst/>
                <a:rect l="l" t="t" r="r" b="b"/>
                <a:pathLst>
                  <a:path w="37" h="63" extrusionOk="0">
                    <a:moveTo>
                      <a:pt x="1" y="0"/>
                    </a:moveTo>
                    <a:cubicBezTo>
                      <a:pt x="1" y="18"/>
                      <a:pt x="1" y="36"/>
                      <a:pt x="9" y="63"/>
                    </a:cubicBezTo>
                    <a:cubicBezTo>
                      <a:pt x="36" y="27"/>
                      <a:pt x="27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15"/>
              <p:cNvSpPr/>
              <p:nvPr/>
            </p:nvSpPr>
            <p:spPr>
              <a:xfrm>
                <a:off x="8957680" y="3678909"/>
                <a:ext cx="62619" cy="80747"/>
              </a:xfrm>
              <a:custGeom>
                <a:avLst/>
                <a:gdLst/>
                <a:ahLst/>
                <a:cxnLst/>
                <a:rect l="l" t="t" r="r" b="b"/>
                <a:pathLst>
                  <a:path w="456" h="588" extrusionOk="0">
                    <a:moveTo>
                      <a:pt x="438" y="0"/>
                    </a:moveTo>
                    <a:cubicBezTo>
                      <a:pt x="304" y="81"/>
                      <a:pt x="1" y="259"/>
                      <a:pt x="259" y="366"/>
                    </a:cubicBezTo>
                    <a:cubicBezTo>
                      <a:pt x="179" y="393"/>
                      <a:pt x="108" y="429"/>
                      <a:pt x="45" y="491"/>
                    </a:cubicBezTo>
                    <a:cubicBezTo>
                      <a:pt x="62" y="554"/>
                      <a:pt x="94" y="587"/>
                      <a:pt x="142" y="587"/>
                    </a:cubicBezTo>
                    <a:cubicBezTo>
                      <a:pt x="170" y="587"/>
                      <a:pt x="203" y="576"/>
                      <a:pt x="241" y="554"/>
                    </a:cubicBezTo>
                    <a:cubicBezTo>
                      <a:pt x="313" y="563"/>
                      <a:pt x="384" y="571"/>
                      <a:pt x="456" y="580"/>
                    </a:cubicBezTo>
                    <a:cubicBezTo>
                      <a:pt x="447" y="384"/>
                      <a:pt x="438" y="197"/>
                      <a:pt x="4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15"/>
              <p:cNvSpPr/>
              <p:nvPr/>
            </p:nvSpPr>
            <p:spPr>
              <a:xfrm>
                <a:off x="4370025" y="133577"/>
                <a:ext cx="6042" cy="2060"/>
              </a:xfrm>
              <a:custGeom>
                <a:avLst/>
                <a:gdLst/>
                <a:ahLst/>
                <a:cxnLst/>
                <a:rect l="l" t="t" r="r" b="b"/>
                <a:pathLst>
                  <a:path w="44" h="15" extrusionOk="0">
                    <a:moveTo>
                      <a:pt x="44" y="0"/>
                    </a:moveTo>
                    <a:lnTo>
                      <a:pt x="44" y="0"/>
                    </a:lnTo>
                    <a:cubicBezTo>
                      <a:pt x="0" y="6"/>
                      <a:pt x="3" y="14"/>
                      <a:pt x="16" y="14"/>
                    </a:cubicBezTo>
                    <a:cubicBezTo>
                      <a:pt x="24" y="14"/>
                      <a:pt x="37" y="11"/>
                      <a:pt x="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15"/>
              <p:cNvSpPr/>
              <p:nvPr/>
            </p:nvSpPr>
            <p:spPr>
              <a:xfrm>
                <a:off x="3563807" y="133577"/>
                <a:ext cx="1373" cy="1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" extrusionOk="0">
                    <a:moveTo>
                      <a:pt x="9" y="0"/>
                    </a:moveTo>
                    <a:cubicBezTo>
                      <a:pt x="0" y="0"/>
                      <a:pt x="0" y="0"/>
                      <a:pt x="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15"/>
              <p:cNvSpPr/>
              <p:nvPr/>
            </p:nvSpPr>
            <p:spPr>
              <a:xfrm>
                <a:off x="8887920" y="192352"/>
                <a:ext cx="3845" cy="687"/>
              </a:xfrm>
              <a:custGeom>
                <a:avLst/>
                <a:gdLst/>
                <a:ahLst/>
                <a:cxnLst/>
                <a:rect l="l" t="t" r="r" b="b"/>
                <a:pathLst>
                  <a:path w="28" h="5" extrusionOk="0">
                    <a:moveTo>
                      <a:pt x="0" y="0"/>
                    </a:moveTo>
                    <a:cubicBezTo>
                      <a:pt x="18" y="3"/>
                      <a:pt x="25" y="4"/>
                      <a:pt x="26" y="4"/>
                    </a:cubicBezTo>
                    <a:cubicBezTo>
                      <a:pt x="28" y="4"/>
                      <a:pt x="6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15"/>
              <p:cNvSpPr/>
              <p:nvPr/>
            </p:nvSpPr>
            <p:spPr>
              <a:xfrm>
                <a:off x="8902614" y="182465"/>
                <a:ext cx="93242" cy="1675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122" extrusionOk="0">
                    <a:moveTo>
                      <a:pt x="315" y="0"/>
                    </a:moveTo>
                    <a:cubicBezTo>
                      <a:pt x="209" y="0"/>
                      <a:pt x="104" y="28"/>
                      <a:pt x="0" y="90"/>
                    </a:cubicBezTo>
                    <a:cubicBezTo>
                      <a:pt x="130" y="110"/>
                      <a:pt x="255" y="122"/>
                      <a:pt x="380" y="122"/>
                    </a:cubicBezTo>
                    <a:cubicBezTo>
                      <a:pt x="478" y="122"/>
                      <a:pt x="576" y="115"/>
                      <a:pt x="678" y="99"/>
                    </a:cubicBezTo>
                    <a:cubicBezTo>
                      <a:pt x="559" y="37"/>
                      <a:pt x="437" y="0"/>
                      <a:pt x="3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15"/>
              <p:cNvSpPr/>
              <p:nvPr/>
            </p:nvSpPr>
            <p:spPr>
              <a:xfrm>
                <a:off x="8998052" y="197296"/>
                <a:ext cx="8789" cy="9887"/>
              </a:xfrm>
              <a:custGeom>
                <a:avLst/>
                <a:gdLst/>
                <a:ahLst/>
                <a:cxnLst/>
                <a:rect l="l" t="t" r="r" b="b"/>
                <a:pathLst>
                  <a:path w="64" h="72" extrusionOk="0">
                    <a:moveTo>
                      <a:pt x="1" y="0"/>
                    </a:moveTo>
                    <a:cubicBezTo>
                      <a:pt x="13" y="24"/>
                      <a:pt x="1" y="71"/>
                      <a:pt x="15" y="71"/>
                    </a:cubicBezTo>
                    <a:cubicBezTo>
                      <a:pt x="23" y="71"/>
                      <a:pt x="37" y="59"/>
                      <a:pt x="63" y="27"/>
                    </a:cubicBezTo>
                    <a:cubicBezTo>
                      <a:pt x="46" y="18"/>
                      <a:pt x="28" y="9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15"/>
              <p:cNvSpPr/>
              <p:nvPr/>
            </p:nvSpPr>
            <p:spPr>
              <a:xfrm>
                <a:off x="8995718" y="196060"/>
                <a:ext cx="2472" cy="1373"/>
              </a:xfrm>
              <a:custGeom>
                <a:avLst/>
                <a:gdLst/>
                <a:ahLst/>
                <a:cxnLst/>
                <a:rect l="l" t="t" r="r" b="b"/>
                <a:pathLst>
                  <a:path w="18" h="10" extrusionOk="0">
                    <a:moveTo>
                      <a:pt x="0" y="0"/>
                    </a:moveTo>
                    <a:cubicBezTo>
                      <a:pt x="9" y="0"/>
                      <a:pt x="18" y="0"/>
                      <a:pt x="18" y="9"/>
                    </a:cubicBezTo>
                    <a:cubicBezTo>
                      <a:pt x="18" y="0"/>
                      <a:pt x="9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15"/>
              <p:cNvSpPr/>
              <p:nvPr/>
            </p:nvSpPr>
            <p:spPr>
              <a:xfrm>
                <a:off x="8971137" y="201278"/>
                <a:ext cx="7553" cy="961"/>
              </a:xfrm>
              <a:custGeom>
                <a:avLst/>
                <a:gdLst/>
                <a:ahLst/>
                <a:cxnLst/>
                <a:rect l="l" t="t" r="r" b="b"/>
                <a:pathLst>
                  <a:path w="55" h="7" extrusionOk="0">
                    <a:moveTo>
                      <a:pt x="7" y="0"/>
                    </a:moveTo>
                    <a:cubicBezTo>
                      <a:pt x="1" y="0"/>
                      <a:pt x="10" y="2"/>
                      <a:pt x="54" y="7"/>
                    </a:cubicBezTo>
                    <a:cubicBezTo>
                      <a:pt x="36" y="2"/>
                      <a:pt x="14" y="0"/>
                      <a:pt x="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15"/>
              <p:cNvSpPr/>
              <p:nvPr/>
            </p:nvSpPr>
            <p:spPr>
              <a:xfrm>
                <a:off x="3659521" y="4993388"/>
                <a:ext cx="30623" cy="466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34" extrusionOk="0">
                    <a:moveTo>
                      <a:pt x="35" y="0"/>
                    </a:moveTo>
                    <a:cubicBezTo>
                      <a:pt x="0" y="0"/>
                      <a:pt x="148" y="33"/>
                      <a:pt x="202" y="33"/>
                    </a:cubicBezTo>
                    <a:cubicBezTo>
                      <a:pt x="214" y="33"/>
                      <a:pt x="222" y="31"/>
                      <a:pt x="222" y="27"/>
                    </a:cubicBezTo>
                    <a:cubicBezTo>
                      <a:pt x="160" y="19"/>
                      <a:pt x="133" y="10"/>
                      <a:pt x="115" y="10"/>
                    </a:cubicBezTo>
                    <a:cubicBezTo>
                      <a:pt x="70" y="3"/>
                      <a:pt x="45" y="0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15"/>
              <p:cNvSpPr/>
              <p:nvPr/>
            </p:nvSpPr>
            <p:spPr>
              <a:xfrm>
                <a:off x="8715169" y="3959465"/>
                <a:ext cx="52732" cy="13595"/>
              </a:xfrm>
              <a:custGeom>
                <a:avLst/>
                <a:gdLst/>
                <a:ahLst/>
                <a:cxnLst/>
                <a:rect l="l" t="t" r="r" b="b"/>
                <a:pathLst>
                  <a:path w="384" h="99" extrusionOk="0">
                    <a:moveTo>
                      <a:pt x="384" y="0"/>
                    </a:moveTo>
                    <a:cubicBezTo>
                      <a:pt x="250" y="18"/>
                      <a:pt x="125" y="54"/>
                      <a:pt x="0" y="99"/>
                    </a:cubicBezTo>
                    <a:cubicBezTo>
                      <a:pt x="125" y="72"/>
                      <a:pt x="250" y="54"/>
                      <a:pt x="384" y="36"/>
                    </a:cubicBezTo>
                    <a:lnTo>
                      <a:pt x="38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755" name="Google Shape;7755;p15"/>
          <p:cNvSpPr txBox="1">
            <a:spLocks noGrp="1"/>
          </p:cNvSpPr>
          <p:nvPr>
            <p:ph type="title"/>
          </p:nvPr>
        </p:nvSpPr>
        <p:spPr>
          <a:xfrm>
            <a:off x="2391888" y="2871688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756" name="Google Shape;7756;p15"/>
          <p:cNvSpPr txBox="1">
            <a:spLocks noGrp="1"/>
          </p:cNvSpPr>
          <p:nvPr>
            <p:ph type="subTitle" idx="1"/>
          </p:nvPr>
        </p:nvSpPr>
        <p:spPr>
          <a:xfrm>
            <a:off x="2075850" y="1724625"/>
            <a:ext cx="4992300" cy="10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Arapey"/>
              <a:buNone/>
              <a:defRPr sz="3500" b="1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●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○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■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●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○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■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●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mo"/>
              <a:buChar char="○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rimo"/>
              <a:buChar char="■"/>
              <a:defRPr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7" r:id="rId7"/>
    <p:sldLayoutId id="2147483658" r:id="rId8"/>
    <p:sldLayoutId id="2147483661" r:id="rId9"/>
    <p:sldLayoutId id="2147483662" r:id="rId10"/>
    <p:sldLayoutId id="2147483663" r:id="rId11"/>
    <p:sldLayoutId id="2147483667" r:id="rId12"/>
    <p:sldLayoutId id="2147483670" r:id="rId13"/>
    <p:sldLayoutId id="2147483674" r:id="rId14"/>
    <p:sldLayoutId id="2147483675" r:id="rId15"/>
    <p:sldLayoutId id="2147483676" r:id="rId16"/>
    <p:sldLayoutId id="2147483678" r:id="rId17"/>
    <p:sldLayoutId id="2147483679" r:id="rId18"/>
    <p:sldLayoutId id="2147483680" r:id="rId19"/>
    <p:sldLayoutId id="2147483681" r:id="rId2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4C4B6BB-0B9E-BA91-BAFF-119B864608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3F59FD4-E74E-49BE-2658-1A16144100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  <p:grpSp>
        <p:nvGrpSpPr>
          <p:cNvPr id="4" name="Google Shape;19708;p39">
            <a:extLst>
              <a:ext uri="{FF2B5EF4-FFF2-40B4-BE49-F238E27FC236}">
                <a16:creationId xmlns:a16="http://schemas.microsoft.com/office/drawing/2014/main" id="{0370FF36-729A-125C-A5E4-50CB0F1D35F9}"/>
              </a:ext>
            </a:extLst>
          </p:cNvPr>
          <p:cNvGrpSpPr/>
          <p:nvPr/>
        </p:nvGrpSpPr>
        <p:grpSpPr>
          <a:xfrm rot="18107349">
            <a:off x="-1280436" y="810700"/>
            <a:ext cx="1165051" cy="1096032"/>
            <a:chOff x="-24537" y="802897"/>
            <a:chExt cx="260015" cy="244612"/>
          </a:xfrm>
        </p:grpSpPr>
        <p:grpSp>
          <p:nvGrpSpPr>
            <p:cNvPr id="5" name="Google Shape;19709;p39">
              <a:extLst>
                <a:ext uri="{FF2B5EF4-FFF2-40B4-BE49-F238E27FC236}">
                  <a16:creationId xmlns:a16="http://schemas.microsoft.com/office/drawing/2014/main" id="{0E9846F9-41F7-9457-9EE4-30FE48025820}"/>
                </a:ext>
              </a:extLst>
            </p:cNvPr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10" name="Google Shape;19710;p39">
                <a:extLst>
                  <a:ext uri="{FF2B5EF4-FFF2-40B4-BE49-F238E27FC236}">
                    <a16:creationId xmlns:a16="http://schemas.microsoft.com/office/drawing/2014/main" id="{981173D2-029D-C0C1-85FE-59B7644ED15E}"/>
                  </a:ext>
                </a:extLst>
              </p:cNvPr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9711;p39">
                <a:extLst>
                  <a:ext uri="{FF2B5EF4-FFF2-40B4-BE49-F238E27FC236}">
                    <a16:creationId xmlns:a16="http://schemas.microsoft.com/office/drawing/2014/main" id="{890E5B99-DC45-2439-9799-CCFB579B3AE0}"/>
                  </a:ext>
                </a:extLst>
              </p:cNvPr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" name="Google Shape;19712;p39">
              <a:extLst>
                <a:ext uri="{FF2B5EF4-FFF2-40B4-BE49-F238E27FC236}">
                  <a16:creationId xmlns:a16="http://schemas.microsoft.com/office/drawing/2014/main" id="{3F910784-9ECD-D251-5917-312B6A031644}"/>
                </a:ext>
              </a:extLst>
            </p:cNvPr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7" name="Google Shape;19713;p39">
                <a:extLst>
                  <a:ext uri="{FF2B5EF4-FFF2-40B4-BE49-F238E27FC236}">
                    <a16:creationId xmlns:a16="http://schemas.microsoft.com/office/drawing/2014/main" id="{DF79B533-11D0-2053-1BDC-C3396FD74772}"/>
                  </a:ext>
                </a:extLst>
              </p:cNvPr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19714;p39">
                <a:extLst>
                  <a:ext uri="{FF2B5EF4-FFF2-40B4-BE49-F238E27FC236}">
                    <a16:creationId xmlns:a16="http://schemas.microsoft.com/office/drawing/2014/main" id="{33BDB7F1-DEA0-2A20-1C3D-07960D18759C}"/>
                  </a:ext>
                </a:extLst>
              </p:cNvPr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9715;p39">
                <a:extLst>
                  <a:ext uri="{FF2B5EF4-FFF2-40B4-BE49-F238E27FC236}">
                    <a16:creationId xmlns:a16="http://schemas.microsoft.com/office/drawing/2014/main" id="{C56FE00C-9B65-E55E-5BF7-0B03AC95FD1A}"/>
                  </a:ext>
                </a:extLst>
              </p:cNvPr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" name="Google Shape;19716;p39">
            <a:extLst>
              <a:ext uri="{FF2B5EF4-FFF2-40B4-BE49-F238E27FC236}">
                <a16:creationId xmlns:a16="http://schemas.microsoft.com/office/drawing/2014/main" id="{6D880CE1-20B9-2482-E6BB-C420E360583E}"/>
              </a:ext>
            </a:extLst>
          </p:cNvPr>
          <p:cNvGrpSpPr/>
          <p:nvPr/>
        </p:nvGrpSpPr>
        <p:grpSpPr>
          <a:xfrm rot="2297547">
            <a:off x="9563678" y="818335"/>
            <a:ext cx="1166271" cy="1096032"/>
            <a:chOff x="761612" y="802897"/>
            <a:chExt cx="260288" cy="244612"/>
          </a:xfrm>
        </p:grpSpPr>
        <p:grpSp>
          <p:nvGrpSpPr>
            <p:cNvPr id="13" name="Google Shape;19717;p39">
              <a:extLst>
                <a:ext uri="{FF2B5EF4-FFF2-40B4-BE49-F238E27FC236}">
                  <a16:creationId xmlns:a16="http://schemas.microsoft.com/office/drawing/2014/main" id="{073758C4-8891-A65F-984D-34ACDE190468}"/>
                </a:ext>
              </a:extLst>
            </p:cNvPr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18" name="Google Shape;19718;p39">
                <a:extLst>
                  <a:ext uri="{FF2B5EF4-FFF2-40B4-BE49-F238E27FC236}">
                    <a16:creationId xmlns:a16="http://schemas.microsoft.com/office/drawing/2014/main" id="{028CA598-53B6-C66C-FC2D-856C2AC9C903}"/>
                  </a:ext>
                </a:extLst>
              </p:cNvPr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719;p39">
                <a:extLst>
                  <a:ext uri="{FF2B5EF4-FFF2-40B4-BE49-F238E27FC236}">
                    <a16:creationId xmlns:a16="http://schemas.microsoft.com/office/drawing/2014/main" id="{F83A6032-D647-82F9-3A87-3DF7D1BE6253}"/>
                  </a:ext>
                </a:extLst>
              </p:cNvPr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9720;p39">
              <a:extLst>
                <a:ext uri="{FF2B5EF4-FFF2-40B4-BE49-F238E27FC236}">
                  <a16:creationId xmlns:a16="http://schemas.microsoft.com/office/drawing/2014/main" id="{D2F024C6-70EC-F692-5813-81BE829D8ACE}"/>
                </a:ext>
              </a:extLst>
            </p:cNvPr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15" name="Google Shape;19721;p39">
                <a:extLst>
                  <a:ext uri="{FF2B5EF4-FFF2-40B4-BE49-F238E27FC236}">
                    <a16:creationId xmlns:a16="http://schemas.microsoft.com/office/drawing/2014/main" id="{45CE5C6C-1B2B-9846-65FC-6E647C56B176}"/>
                  </a:ext>
                </a:extLst>
              </p:cNvPr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9722;p39">
                <a:extLst>
                  <a:ext uri="{FF2B5EF4-FFF2-40B4-BE49-F238E27FC236}">
                    <a16:creationId xmlns:a16="http://schemas.microsoft.com/office/drawing/2014/main" id="{DBF7E889-4E7A-EE87-3A26-171B028D2CE5}"/>
                  </a:ext>
                </a:extLst>
              </p:cNvPr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9723;p39">
                <a:extLst>
                  <a:ext uri="{FF2B5EF4-FFF2-40B4-BE49-F238E27FC236}">
                    <a16:creationId xmlns:a16="http://schemas.microsoft.com/office/drawing/2014/main" id="{853D231C-10D9-E564-9F35-044B0382E264}"/>
                  </a:ext>
                </a:extLst>
              </p:cNvPr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" name="Google Shape;19724;p39">
            <a:extLst>
              <a:ext uri="{FF2B5EF4-FFF2-40B4-BE49-F238E27FC236}">
                <a16:creationId xmlns:a16="http://schemas.microsoft.com/office/drawing/2014/main" id="{50913B3F-E4CD-2FC1-47C9-D1365D51BA11}"/>
              </a:ext>
            </a:extLst>
          </p:cNvPr>
          <p:cNvGrpSpPr/>
          <p:nvPr/>
        </p:nvGrpSpPr>
        <p:grpSpPr>
          <a:xfrm>
            <a:off x="3187472" y="-1292640"/>
            <a:ext cx="2768956" cy="1196961"/>
            <a:chOff x="230573" y="539405"/>
            <a:chExt cx="535913" cy="231659"/>
          </a:xfrm>
        </p:grpSpPr>
        <p:grpSp>
          <p:nvGrpSpPr>
            <p:cNvPr id="21" name="Google Shape;19725;p39">
              <a:extLst>
                <a:ext uri="{FF2B5EF4-FFF2-40B4-BE49-F238E27FC236}">
                  <a16:creationId xmlns:a16="http://schemas.microsoft.com/office/drawing/2014/main" id="{0119E7E7-A1D1-1501-9B52-1154B2BDF273}"/>
                </a:ext>
              </a:extLst>
            </p:cNvPr>
            <p:cNvGrpSpPr/>
            <p:nvPr/>
          </p:nvGrpSpPr>
          <p:grpSpPr>
            <a:xfrm>
              <a:off x="234628" y="549119"/>
              <a:ext cx="527803" cy="212775"/>
              <a:chOff x="234628" y="549119"/>
              <a:chExt cx="527803" cy="212775"/>
            </a:xfrm>
          </p:grpSpPr>
          <p:grpSp>
            <p:nvGrpSpPr>
              <p:cNvPr id="48" name="Google Shape;19726;p39">
                <a:extLst>
                  <a:ext uri="{FF2B5EF4-FFF2-40B4-BE49-F238E27FC236}">
                    <a16:creationId xmlns:a16="http://schemas.microsoft.com/office/drawing/2014/main" id="{265FE534-7A39-BB89-A0E6-8FB055B91DF1}"/>
                  </a:ext>
                </a:extLst>
              </p:cNvPr>
              <p:cNvGrpSpPr/>
              <p:nvPr/>
            </p:nvGrpSpPr>
            <p:grpSpPr>
              <a:xfrm>
                <a:off x="317243" y="549119"/>
                <a:ext cx="362843" cy="212503"/>
                <a:chOff x="317243" y="549119"/>
                <a:chExt cx="362843" cy="212503"/>
              </a:xfrm>
            </p:grpSpPr>
            <p:sp>
              <p:nvSpPr>
                <p:cNvPr id="51" name="Google Shape;19727;p39">
                  <a:extLst>
                    <a:ext uri="{FF2B5EF4-FFF2-40B4-BE49-F238E27FC236}">
                      <a16:creationId xmlns:a16="http://schemas.microsoft.com/office/drawing/2014/main" id="{AE53252B-358C-F55B-F3AD-5A8378DFA284}"/>
                    </a:ext>
                  </a:extLst>
                </p:cNvPr>
                <p:cNvSpPr/>
                <p:nvPr/>
              </p:nvSpPr>
              <p:spPr>
                <a:xfrm>
                  <a:off x="556677" y="549119"/>
                  <a:ext cx="22182" cy="21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06" extrusionOk="0">
                      <a:moveTo>
                        <a:pt x="426" y="76"/>
                      </a:moveTo>
                      <a:cubicBezTo>
                        <a:pt x="457" y="76"/>
                        <a:pt x="495" y="84"/>
                        <a:pt x="536" y="107"/>
                      </a:cubicBezTo>
                      <a:cubicBezTo>
                        <a:pt x="599" y="134"/>
                        <a:pt x="652" y="205"/>
                        <a:pt x="670" y="295"/>
                      </a:cubicBezTo>
                      <a:cubicBezTo>
                        <a:pt x="670" y="304"/>
                        <a:pt x="670" y="313"/>
                        <a:pt x="670" y="330"/>
                      </a:cubicBezTo>
                      <a:cubicBezTo>
                        <a:pt x="670" y="339"/>
                        <a:pt x="679" y="339"/>
                        <a:pt x="670" y="357"/>
                      </a:cubicBezTo>
                      <a:cubicBezTo>
                        <a:pt x="670" y="384"/>
                        <a:pt x="670" y="411"/>
                        <a:pt x="661" y="429"/>
                      </a:cubicBezTo>
                      <a:cubicBezTo>
                        <a:pt x="643" y="473"/>
                        <a:pt x="617" y="518"/>
                        <a:pt x="581" y="553"/>
                      </a:cubicBezTo>
                      <a:cubicBezTo>
                        <a:pt x="545" y="589"/>
                        <a:pt x="501" y="616"/>
                        <a:pt x="456" y="625"/>
                      </a:cubicBezTo>
                      <a:cubicBezTo>
                        <a:pt x="425" y="635"/>
                        <a:pt x="393" y="640"/>
                        <a:pt x="365" y="640"/>
                      </a:cubicBezTo>
                      <a:cubicBezTo>
                        <a:pt x="346" y="640"/>
                        <a:pt x="328" y="637"/>
                        <a:pt x="313" y="634"/>
                      </a:cubicBezTo>
                      <a:cubicBezTo>
                        <a:pt x="215" y="625"/>
                        <a:pt x="144" y="562"/>
                        <a:pt x="117" y="509"/>
                      </a:cubicBezTo>
                      <a:cubicBezTo>
                        <a:pt x="81" y="455"/>
                        <a:pt x="81" y="402"/>
                        <a:pt x="81" y="366"/>
                      </a:cubicBezTo>
                      <a:cubicBezTo>
                        <a:pt x="90" y="330"/>
                        <a:pt x="99" y="321"/>
                        <a:pt x="99" y="321"/>
                      </a:cubicBezTo>
                      <a:cubicBezTo>
                        <a:pt x="99" y="321"/>
                        <a:pt x="117" y="339"/>
                        <a:pt x="135" y="357"/>
                      </a:cubicBezTo>
                      <a:cubicBezTo>
                        <a:pt x="153" y="384"/>
                        <a:pt x="179" y="411"/>
                        <a:pt x="215" y="429"/>
                      </a:cubicBezTo>
                      <a:cubicBezTo>
                        <a:pt x="240" y="435"/>
                        <a:pt x="270" y="441"/>
                        <a:pt x="295" y="441"/>
                      </a:cubicBezTo>
                      <a:cubicBezTo>
                        <a:pt x="305" y="441"/>
                        <a:pt x="314" y="440"/>
                        <a:pt x="322" y="437"/>
                      </a:cubicBezTo>
                      <a:cubicBezTo>
                        <a:pt x="349" y="437"/>
                        <a:pt x="358" y="437"/>
                        <a:pt x="376" y="429"/>
                      </a:cubicBezTo>
                      <a:cubicBezTo>
                        <a:pt x="394" y="420"/>
                        <a:pt x="402" y="411"/>
                        <a:pt x="420" y="393"/>
                      </a:cubicBezTo>
                      <a:cubicBezTo>
                        <a:pt x="429" y="384"/>
                        <a:pt x="438" y="375"/>
                        <a:pt x="447" y="357"/>
                      </a:cubicBezTo>
                      <a:cubicBezTo>
                        <a:pt x="456" y="348"/>
                        <a:pt x="456" y="339"/>
                        <a:pt x="456" y="339"/>
                      </a:cubicBezTo>
                      <a:cubicBezTo>
                        <a:pt x="465" y="339"/>
                        <a:pt x="465" y="321"/>
                        <a:pt x="465" y="321"/>
                      </a:cubicBezTo>
                      <a:cubicBezTo>
                        <a:pt x="465" y="321"/>
                        <a:pt x="465" y="313"/>
                        <a:pt x="465" y="304"/>
                      </a:cubicBezTo>
                      <a:cubicBezTo>
                        <a:pt x="474" y="277"/>
                        <a:pt x="465" y="232"/>
                        <a:pt x="447" y="197"/>
                      </a:cubicBezTo>
                      <a:cubicBezTo>
                        <a:pt x="429" y="170"/>
                        <a:pt x="402" y="134"/>
                        <a:pt x="376" y="116"/>
                      </a:cubicBezTo>
                      <a:cubicBezTo>
                        <a:pt x="358" y="107"/>
                        <a:pt x="331" y="98"/>
                        <a:pt x="340" y="98"/>
                      </a:cubicBezTo>
                      <a:cubicBezTo>
                        <a:pt x="340" y="98"/>
                        <a:pt x="349" y="81"/>
                        <a:pt x="385" y="81"/>
                      </a:cubicBezTo>
                      <a:cubicBezTo>
                        <a:pt x="396" y="78"/>
                        <a:pt x="410" y="76"/>
                        <a:pt x="426" y="76"/>
                      </a:cubicBezTo>
                      <a:close/>
                      <a:moveTo>
                        <a:pt x="367" y="0"/>
                      </a:moveTo>
                      <a:cubicBezTo>
                        <a:pt x="162" y="0"/>
                        <a:pt x="1" y="161"/>
                        <a:pt x="1" y="357"/>
                      </a:cubicBezTo>
                      <a:cubicBezTo>
                        <a:pt x="1" y="500"/>
                        <a:pt x="90" y="625"/>
                        <a:pt x="215" y="678"/>
                      </a:cubicBezTo>
                      <a:cubicBezTo>
                        <a:pt x="215" y="678"/>
                        <a:pt x="278" y="696"/>
                        <a:pt x="385" y="705"/>
                      </a:cubicBezTo>
                      <a:cubicBezTo>
                        <a:pt x="572" y="696"/>
                        <a:pt x="733" y="544"/>
                        <a:pt x="733" y="357"/>
                      </a:cubicBezTo>
                      <a:cubicBezTo>
                        <a:pt x="733" y="161"/>
                        <a:pt x="563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19728;p39">
                  <a:extLst>
                    <a:ext uri="{FF2B5EF4-FFF2-40B4-BE49-F238E27FC236}">
                      <a16:creationId xmlns:a16="http://schemas.microsoft.com/office/drawing/2014/main" id="{355A670F-C9BD-7945-E329-9A0D0BC49DFD}"/>
                    </a:ext>
                  </a:extLst>
                </p:cNvPr>
                <p:cNvSpPr/>
                <p:nvPr/>
              </p:nvSpPr>
              <p:spPr>
                <a:xfrm>
                  <a:off x="342331" y="549119"/>
                  <a:ext cx="305651" cy="17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5630" extrusionOk="0">
                      <a:moveTo>
                        <a:pt x="2946" y="76"/>
                      </a:moveTo>
                      <a:cubicBezTo>
                        <a:pt x="2976" y="76"/>
                        <a:pt x="3016" y="84"/>
                        <a:pt x="3052" y="107"/>
                      </a:cubicBezTo>
                      <a:cubicBezTo>
                        <a:pt x="3114" y="134"/>
                        <a:pt x="3168" y="205"/>
                        <a:pt x="3185" y="295"/>
                      </a:cubicBezTo>
                      <a:cubicBezTo>
                        <a:pt x="3185" y="304"/>
                        <a:pt x="3194" y="313"/>
                        <a:pt x="3194" y="330"/>
                      </a:cubicBezTo>
                      <a:cubicBezTo>
                        <a:pt x="3194" y="339"/>
                        <a:pt x="3194" y="339"/>
                        <a:pt x="3194" y="357"/>
                      </a:cubicBezTo>
                      <a:cubicBezTo>
                        <a:pt x="3185" y="384"/>
                        <a:pt x="3185" y="411"/>
                        <a:pt x="3177" y="429"/>
                      </a:cubicBezTo>
                      <a:cubicBezTo>
                        <a:pt x="3159" y="473"/>
                        <a:pt x="3132" y="518"/>
                        <a:pt x="3096" y="553"/>
                      </a:cubicBezTo>
                      <a:cubicBezTo>
                        <a:pt x="3061" y="589"/>
                        <a:pt x="3016" y="616"/>
                        <a:pt x="2971" y="625"/>
                      </a:cubicBezTo>
                      <a:cubicBezTo>
                        <a:pt x="2927" y="643"/>
                        <a:pt x="2873" y="643"/>
                        <a:pt x="2829" y="643"/>
                      </a:cubicBezTo>
                      <a:cubicBezTo>
                        <a:pt x="2731" y="625"/>
                        <a:pt x="2668" y="571"/>
                        <a:pt x="2632" y="509"/>
                      </a:cubicBezTo>
                      <a:cubicBezTo>
                        <a:pt x="2597" y="455"/>
                        <a:pt x="2597" y="402"/>
                        <a:pt x="2606" y="366"/>
                      </a:cubicBezTo>
                      <a:cubicBezTo>
                        <a:pt x="2606" y="330"/>
                        <a:pt x="2623" y="321"/>
                        <a:pt x="2623" y="321"/>
                      </a:cubicBezTo>
                      <a:cubicBezTo>
                        <a:pt x="2623" y="321"/>
                        <a:pt x="2632" y="339"/>
                        <a:pt x="2650" y="357"/>
                      </a:cubicBezTo>
                      <a:cubicBezTo>
                        <a:pt x="2668" y="384"/>
                        <a:pt x="2695" y="411"/>
                        <a:pt x="2731" y="429"/>
                      </a:cubicBezTo>
                      <a:cubicBezTo>
                        <a:pt x="2766" y="437"/>
                        <a:pt x="2811" y="446"/>
                        <a:pt x="2838" y="446"/>
                      </a:cubicBezTo>
                      <a:cubicBezTo>
                        <a:pt x="2864" y="437"/>
                        <a:pt x="2873" y="437"/>
                        <a:pt x="2891" y="429"/>
                      </a:cubicBezTo>
                      <a:cubicBezTo>
                        <a:pt x="2909" y="420"/>
                        <a:pt x="2927" y="411"/>
                        <a:pt x="2936" y="402"/>
                      </a:cubicBezTo>
                      <a:cubicBezTo>
                        <a:pt x="2954" y="384"/>
                        <a:pt x="2962" y="375"/>
                        <a:pt x="2971" y="357"/>
                      </a:cubicBezTo>
                      <a:cubicBezTo>
                        <a:pt x="2971" y="348"/>
                        <a:pt x="2971" y="339"/>
                        <a:pt x="2980" y="339"/>
                      </a:cubicBezTo>
                      <a:cubicBezTo>
                        <a:pt x="2980" y="339"/>
                        <a:pt x="2980" y="321"/>
                        <a:pt x="2980" y="321"/>
                      </a:cubicBezTo>
                      <a:cubicBezTo>
                        <a:pt x="2980" y="321"/>
                        <a:pt x="2980" y="313"/>
                        <a:pt x="2980" y="313"/>
                      </a:cubicBezTo>
                      <a:cubicBezTo>
                        <a:pt x="2989" y="277"/>
                        <a:pt x="2980" y="232"/>
                        <a:pt x="2962" y="197"/>
                      </a:cubicBezTo>
                      <a:cubicBezTo>
                        <a:pt x="2945" y="170"/>
                        <a:pt x="2918" y="143"/>
                        <a:pt x="2900" y="125"/>
                      </a:cubicBezTo>
                      <a:cubicBezTo>
                        <a:pt x="2873" y="107"/>
                        <a:pt x="2855" y="98"/>
                        <a:pt x="2855" y="98"/>
                      </a:cubicBezTo>
                      <a:cubicBezTo>
                        <a:pt x="2855" y="98"/>
                        <a:pt x="2864" y="81"/>
                        <a:pt x="2909" y="81"/>
                      </a:cubicBezTo>
                      <a:cubicBezTo>
                        <a:pt x="2918" y="78"/>
                        <a:pt x="2931" y="76"/>
                        <a:pt x="2946" y="76"/>
                      </a:cubicBezTo>
                      <a:close/>
                      <a:moveTo>
                        <a:pt x="2980" y="1089"/>
                      </a:moveTo>
                      <a:cubicBezTo>
                        <a:pt x="2980" y="1089"/>
                        <a:pt x="3007" y="1124"/>
                        <a:pt x="3052" y="1187"/>
                      </a:cubicBezTo>
                      <a:cubicBezTo>
                        <a:pt x="3096" y="1249"/>
                        <a:pt x="3159" y="1338"/>
                        <a:pt x="3230" y="1437"/>
                      </a:cubicBezTo>
                      <a:cubicBezTo>
                        <a:pt x="3266" y="1490"/>
                        <a:pt x="3310" y="1544"/>
                        <a:pt x="3355" y="1597"/>
                      </a:cubicBezTo>
                      <a:cubicBezTo>
                        <a:pt x="3400" y="1651"/>
                        <a:pt x="3453" y="1704"/>
                        <a:pt x="3507" y="1767"/>
                      </a:cubicBezTo>
                      <a:cubicBezTo>
                        <a:pt x="3560" y="1820"/>
                        <a:pt x="3605" y="1883"/>
                        <a:pt x="3667" y="1936"/>
                      </a:cubicBezTo>
                      <a:cubicBezTo>
                        <a:pt x="3721" y="1999"/>
                        <a:pt x="3774" y="2052"/>
                        <a:pt x="3837" y="2106"/>
                      </a:cubicBezTo>
                      <a:cubicBezTo>
                        <a:pt x="3899" y="2168"/>
                        <a:pt x="3962" y="2222"/>
                        <a:pt x="4024" y="2266"/>
                      </a:cubicBezTo>
                      <a:cubicBezTo>
                        <a:pt x="4087" y="2329"/>
                        <a:pt x="4149" y="2373"/>
                        <a:pt x="4211" y="2418"/>
                      </a:cubicBezTo>
                      <a:cubicBezTo>
                        <a:pt x="4274" y="2462"/>
                        <a:pt x="4336" y="2507"/>
                        <a:pt x="4399" y="2543"/>
                      </a:cubicBezTo>
                      <a:cubicBezTo>
                        <a:pt x="4461" y="2587"/>
                        <a:pt x="4515" y="2623"/>
                        <a:pt x="4568" y="2650"/>
                      </a:cubicBezTo>
                      <a:cubicBezTo>
                        <a:pt x="4622" y="2686"/>
                        <a:pt x="4675" y="2721"/>
                        <a:pt x="4720" y="2739"/>
                      </a:cubicBezTo>
                      <a:cubicBezTo>
                        <a:pt x="4765" y="2766"/>
                        <a:pt x="4809" y="2784"/>
                        <a:pt x="4845" y="2810"/>
                      </a:cubicBezTo>
                      <a:cubicBezTo>
                        <a:pt x="4907" y="2846"/>
                        <a:pt x="4943" y="2864"/>
                        <a:pt x="4943" y="2864"/>
                      </a:cubicBezTo>
                      <a:cubicBezTo>
                        <a:pt x="4943" y="2864"/>
                        <a:pt x="4898" y="2864"/>
                        <a:pt x="4827" y="2855"/>
                      </a:cubicBezTo>
                      <a:cubicBezTo>
                        <a:pt x="4782" y="2846"/>
                        <a:pt x="4738" y="2837"/>
                        <a:pt x="4684" y="2828"/>
                      </a:cubicBezTo>
                      <a:cubicBezTo>
                        <a:pt x="4631" y="2819"/>
                        <a:pt x="4577" y="2801"/>
                        <a:pt x="4506" y="2775"/>
                      </a:cubicBezTo>
                      <a:cubicBezTo>
                        <a:pt x="4479" y="2766"/>
                        <a:pt x="4443" y="2757"/>
                        <a:pt x="4408" y="2748"/>
                      </a:cubicBezTo>
                      <a:cubicBezTo>
                        <a:pt x="4372" y="2739"/>
                        <a:pt x="4345" y="2721"/>
                        <a:pt x="4310" y="2703"/>
                      </a:cubicBezTo>
                      <a:cubicBezTo>
                        <a:pt x="4238" y="2668"/>
                        <a:pt x="4158" y="2641"/>
                        <a:pt x="4087" y="2596"/>
                      </a:cubicBezTo>
                      <a:cubicBezTo>
                        <a:pt x="4015" y="2552"/>
                        <a:pt x="3944" y="2507"/>
                        <a:pt x="3872" y="2454"/>
                      </a:cubicBezTo>
                      <a:cubicBezTo>
                        <a:pt x="3801" y="2400"/>
                        <a:pt x="3730" y="2347"/>
                        <a:pt x="3667" y="2284"/>
                      </a:cubicBezTo>
                      <a:cubicBezTo>
                        <a:pt x="3632" y="2248"/>
                        <a:pt x="3605" y="2222"/>
                        <a:pt x="3569" y="2195"/>
                      </a:cubicBezTo>
                      <a:cubicBezTo>
                        <a:pt x="3542" y="2159"/>
                        <a:pt x="3516" y="2123"/>
                        <a:pt x="3480" y="2097"/>
                      </a:cubicBezTo>
                      <a:cubicBezTo>
                        <a:pt x="3453" y="2061"/>
                        <a:pt x="3426" y="2025"/>
                        <a:pt x="3400" y="1990"/>
                      </a:cubicBezTo>
                      <a:cubicBezTo>
                        <a:pt x="3373" y="1963"/>
                        <a:pt x="3346" y="1927"/>
                        <a:pt x="3328" y="1892"/>
                      </a:cubicBezTo>
                      <a:cubicBezTo>
                        <a:pt x="3284" y="1829"/>
                        <a:pt x="3239" y="1758"/>
                        <a:pt x="3203" y="1695"/>
                      </a:cubicBezTo>
                      <a:cubicBezTo>
                        <a:pt x="3168" y="1624"/>
                        <a:pt x="3132" y="1561"/>
                        <a:pt x="3105" y="1508"/>
                      </a:cubicBezTo>
                      <a:cubicBezTo>
                        <a:pt x="3078" y="1446"/>
                        <a:pt x="3061" y="1392"/>
                        <a:pt x="3043" y="1338"/>
                      </a:cubicBezTo>
                      <a:cubicBezTo>
                        <a:pt x="3025" y="1294"/>
                        <a:pt x="3016" y="1249"/>
                        <a:pt x="3007" y="1214"/>
                      </a:cubicBezTo>
                      <a:cubicBezTo>
                        <a:pt x="2989" y="1133"/>
                        <a:pt x="2980" y="1089"/>
                        <a:pt x="2980" y="1089"/>
                      </a:cubicBezTo>
                      <a:close/>
                      <a:moveTo>
                        <a:pt x="6807" y="1767"/>
                      </a:moveTo>
                      <a:cubicBezTo>
                        <a:pt x="6807" y="1767"/>
                        <a:pt x="6807" y="1820"/>
                        <a:pt x="6816" y="1900"/>
                      </a:cubicBezTo>
                      <a:cubicBezTo>
                        <a:pt x="6816" y="1990"/>
                        <a:pt x="6825" y="2115"/>
                        <a:pt x="6816" y="2266"/>
                      </a:cubicBezTo>
                      <a:cubicBezTo>
                        <a:pt x="6807" y="2338"/>
                        <a:pt x="6807" y="2418"/>
                        <a:pt x="6799" y="2507"/>
                      </a:cubicBezTo>
                      <a:cubicBezTo>
                        <a:pt x="6790" y="2596"/>
                        <a:pt x="6781" y="2686"/>
                        <a:pt x="6772" y="2775"/>
                      </a:cubicBezTo>
                      <a:cubicBezTo>
                        <a:pt x="6763" y="2864"/>
                        <a:pt x="6745" y="2962"/>
                        <a:pt x="6727" y="3060"/>
                      </a:cubicBezTo>
                      <a:cubicBezTo>
                        <a:pt x="6709" y="3158"/>
                        <a:pt x="6691" y="3256"/>
                        <a:pt x="6674" y="3355"/>
                      </a:cubicBezTo>
                      <a:cubicBezTo>
                        <a:pt x="6620" y="3551"/>
                        <a:pt x="6575" y="3738"/>
                        <a:pt x="6513" y="3917"/>
                      </a:cubicBezTo>
                      <a:cubicBezTo>
                        <a:pt x="6486" y="4006"/>
                        <a:pt x="6451" y="4095"/>
                        <a:pt x="6424" y="4175"/>
                      </a:cubicBezTo>
                      <a:cubicBezTo>
                        <a:pt x="6388" y="4256"/>
                        <a:pt x="6361" y="4327"/>
                        <a:pt x="6326" y="4398"/>
                      </a:cubicBezTo>
                      <a:cubicBezTo>
                        <a:pt x="6272" y="4541"/>
                        <a:pt x="6210" y="4648"/>
                        <a:pt x="6165" y="4728"/>
                      </a:cubicBezTo>
                      <a:cubicBezTo>
                        <a:pt x="6121" y="4800"/>
                        <a:pt x="6094" y="4844"/>
                        <a:pt x="6094" y="4844"/>
                      </a:cubicBezTo>
                      <a:cubicBezTo>
                        <a:pt x="6094" y="4844"/>
                        <a:pt x="6103" y="4800"/>
                        <a:pt x="6121" y="4711"/>
                      </a:cubicBezTo>
                      <a:cubicBezTo>
                        <a:pt x="6138" y="4621"/>
                        <a:pt x="6156" y="4505"/>
                        <a:pt x="6192" y="4354"/>
                      </a:cubicBezTo>
                      <a:cubicBezTo>
                        <a:pt x="6210" y="4282"/>
                        <a:pt x="6228" y="4211"/>
                        <a:pt x="6245" y="4122"/>
                      </a:cubicBezTo>
                      <a:cubicBezTo>
                        <a:pt x="6263" y="4042"/>
                        <a:pt x="6281" y="3952"/>
                        <a:pt x="6299" y="3863"/>
                      </a:cubicBezTo>
                      <a:cubicBezTo>
                        <a:pt x="6335" y="3685"/>
                        <a:pt x="6379" y="3497"/>
                        <a:pt x="6424" y="3301"/>
                      </a:cubicBezTo>
                      <a:cubicBezTo>
                        <a:pt x="6442" y="3203"/>
                        <a:pt x="6468" y="3114"/>
                        <a:pt x="6486" y="3016"/>
                      </a:cubicBezTo>
                      <a:cubicBezTo>
                        <a:pt x="6513" y="2917"/>
                        <a:pt x="6531" y="2828"/>
                        <a:pt x="6549" y="2739"/>
                      </a:cubicBezTo>
                      <a:cubicBezTo>
                        <a:pt x="6575" y="2650"/>
                        <a:pt x="6593" y="2561"/>
                        <a:pt x="6611" y="2480"/>
                      </a:cubicBezTo>
                      <a:cubicBezTo>
                        <a:pt x="6638" y="2400"/>
                        <a:pt x="6656" y="2320"/>
                        <a:pt x="6674" y="2248"/>
                      </a:cubicBezTo>
                      <a:cubicBezTo>
                        <a:pt x="6691" y="2177"/>
                        <a:pt x="6709" y="2106"/>
                        <a:pt x="6718" y="2052"/>
                      </a:cubicBezTo>
                      <a:cubicBezTo>
                        <a:pt x="6736" y="1990"/>
                        <a:pt x="6754" y="1936"/>
                        <a:pt x="6763" y="1900"/>
                      </a:cubicBezTo>
                      <a:cubicBezTo>
                        <a:pt x="6790" y="1811"/>
                        <a:pt x="6807" y="1767"/>
                        <a:pt x="6807" y="1767"/>
                      </a:cubicBezTo>
                      <a:close/>
                      <a:moveTo>
                        <a:pt x="2882" y="0"/>
                      </a:moveTo>
                      <a:cubicBezTo>
                        <a:pt x="2677" y="0"/>
                        <a:pt x="2516" y="161"/>
                        <a:pt x="2516" y="357"/>
                      </a:cubicBezTo>
                      <a:cubicBezTo>
                        <a:pt x="2516" y="544"/>
                        <a:pt x="2668" y="696"/>
                        <a:pt x="2864" y="705"/>
                      </a:cubicBezTo>
                      <a:cubicBezTo>
                        <a:pt x="2811" y="1330"/>
                        <a:pt x="2623" y="2596"/>
                        <a:pt x="1919" y="2828"/>
                      </a:cubicBezTo>
                      <a:cubicBezTo>
                        <a:pt x="1856" y="2846"/>
                        <a:pt x="1803" y="2855"/>
                        <a:pt x="1740" y="2855"/>
                      </a:cubicBezTo>
                      <a:cubicBezTo>
                        <a:pt x="1241" y="2855"/>
                        <a:pt x="652" y="2248"/>
                        <a:pt x="206" y="1677"/>
                      </a:cubicBezTo>
                      <a:lnTo>
                        <a:pt x="206" y="1677"/>
                      </a:lnTo>
                      <a:cubicBezTo>
                        <a:pt x="375" y="2329"/>
                        <a:pt x="768" y="3917"/>
                        <a:pt x="902" y="5282"/>
                      </a:cubicBezTo>
                      <a:cubicBezTo>
                        <a:pt x="714" y="5264"/>
                        <a:pt x="563" y="5246"/>
                        <a:pt x="429" y="5228"/>
                      </a:cubicBezTo>
                      <a:cubicBezTo>
                        <a:pt x="295" y="5219"/>
                        <a:pt x="188" y="5192"/>
                        <a:pt x="108" y="5183"/>
                      </a:cubicBezTo>
                      <a:cubicBezTo>
                        <a:pt x="36" y="5166"/>
                        <a:pt x="1" y="5157"/>
                        <a:pt x="1" y="5157"/>
                      </a:cubicBezTo>
                      <a:lnTo>
                        <a:pt x="1" y="5157"/>
                      </a:lnTo>
                      <a:cubicBezTo>
                        <a:pt x="1" y="5157"/>
                        <a:pt x="36" y="5174"/>
                        <a:pt x="108" y="5192"/>
                      </a:cubicBezTo>
                      <a:cubicBezTo>
                        <a:pt x="179" y="5219"/>
                        <a:pt x="286" y="5246"/>
                        <a:pt x="420" y="5282"/>
                      </a:cubicBezTo>
                      <a:cubicBezTo>
                        <a:pt x="554" y="5308"/>
                        <a:pt x="723" y="5344"/>
                        <a:pt x="911" y="5371"/>
                      </a:cubicBezTo>
                      <a:cubicBezTo>
                        <a:pt x="1107" y="5406"/>
                        <a:pt x="1321" y="5433"/>
                        <a:pt x="1562" y="5460"/>
                      </a:cubicBezTo>
                      <a:cubicBezTo>
                        <a:pt x="1794" y="5487"/>
                        <a:pt x="2053" y="5513"/>
                        <a:pt x="2329" y="5531"/>
                      </a:cubicBezTo>
                      <a:cubicBezTo>
                        <a:pt x="2597" y="5549"/>
                        <a:pt x="2882" y="5576"/>
                        <a:pt x="3185" y="5585"/>
                      </a:cubicBezTo>
                      <a:cubicBezTo>
                        <a:pt x="3480" y="5594"/>
                        <a:pt x="3792" y="5612"/>
                        <a:pt x="4104" y="5612"/>
                      </a:cubicBezTo>
                      <a:cubicBezTo>
                        <a:pt x="4417" y="5621"/>
                        <a:pt x="4729" y="5621"/>
                        <a:pt x="5050" y="5629"/>
                      </a:cubicBezTo>
                      <a:cubicBezTo>
                        <a:pt x="5371" y="5621"/>
                        <a:pt x="5683" y="5621"/>
                        <a:pt x="5996" y="5621"/>
                      </a:cubicBezTo>
                      <a:cubicBezTo>
                        <a:pt x="6308" y="5612"/>
                        <a:pt x="6620" y="5603"/>
                        <a:pt x="6914" y="5585"/>
                      </a:cubicBezTo>
                      <a:cubicBezTo>
                        <a:pt x="7209" y="5576"/>
                        <a:pt x="7503" y="5558"/>
                        <a:pt x="7771" y="5540"/>
                      </a:cubicBezTo>
                      <a:cubicBezTo>
                        <a:pt x="7914" y="5522"/>
                        <a:pt x="8039" y="5513"/>
                        <a:pt x="8172" y="5505"/>
                      </a:cubicBezTo>
                      <a:cubicBezTo>
                        <a:pt x="8297" y="5496"/>
                        <a:pt x="8422" y="5478"/>
                        <a:pt x="8538" y="5469"/>
                      </a:cubicBezTo>
                      <a:cubicBezTo>
                        <a:pt x="8779" y="5442"/>
                        <a:pt x="8993" y="5415"/>
                        <a:pt x="9189" y="5380"/>
                      </a:cubicBezTo>
                      <a:cubicBezTo>
                        <a:pt x="9377" y="5353"/>
                        <a:pt x="9546" y="5317"/>
                        <a:pt x="9680" y="5290"/>
                      </a:cubicBezTo>
                      <a:cubicBezTo>
                        <a:pt x="9814" y="5255"/>
                        <a:pt x="9921" y="5228"/>
                        <a:pt x="9992" y="5201"/>
                      </a:cubicBezTo>
                      <a:cubicBezTo>
                        <a:pt x="10064" y="5175"/>
                        <a:pt x="10099" y="5157"/>
                        <a:pt x="10099" y="5157"/>
                      </a:cubicBezTo>
                      <a:lnTo>
                        <a:pt x="10099" y="5157"/>
                      </a:lnTo>
                      <a:cubicBezTo>
                        <a:pt x="10099" y="5157"/>
                        <a:pt x="10055" y="5174"/>
                        <a:pt x="9983" y="5183"/>
                      </a:cubicBezTo>
                      <a:cubicBezTo>
                        <a:pt x="9912" y="5201"/>
                        <a:pt x="9805" y="5219"/>
                        <a:pt x="9671" y="5246"/>
                      </a:cubicBezTo>
                      <a:cubicBezTo>
                        <a:pt x="9537" y="5264"/>
                        <a:pt x="9368" y="5273"/>
                        <a:pt x="9171" y="5290"/>
                      </a:cubicBezTo>
                      <a:cubicBezTo>
                        <a:pt x="8984" y="5308"/>
                        <a:pt x="8761" y="5317"/>
                        <a:pt x="8529" y="5335"/>
                      </a:cubicBezTo>
                      <a:cubicBezTo>
                        <a:pt x="8288" y="5344"/>
                        <a:pt x="8039" y="5353"/>
                        <a:pt x="7762" y="5362"/>
                      </a:cubicBezTo>
                      <a:cubicBezTo>
                        <a:pt x="7494" y="5371"/>
                        <a:pt x="7209" y="5380"/>
                        <a:pt x="6906" y="5380"/>
                      </a:cubicBezTo>
                      <a:cubicBezTo>
                        <a:pt x="6763" y="5380"/>
                        <a:pt x="6611" y="5389"/>
                        <a:pt x="6460" y="5389"/>
                      </a:cubicBezTo>
                      <a:lnTo>
                        <a:pt x="6031" y="5389"/>
                      </a:lnTo>
                      <a:cubicBezTo>
                        <a:pt x="6558" y="4488"/>
                        <a:pt x="6995" y="3149"/>
                        <a:pt x="7022" y="1187"/>
                      </a:cubicBezTo>
                      <a:lnTo>
                        <a:pt x="7022" y="1187"/>
                      </a:lnTo>
                      <a:cubicBezTo>
                        <a:pt x="6165" y="2578"/>
                        <a:pt x="5166" y="2739"/>
                        <a:pt x="5166" y="2739"/>
                      </a:cubicBezTo>
                      <a:cubicBezTo>
                        <a:pt x="5166" y="2739"/>
                        <a:pt x="3926" y="2543"/>
                        <a:pt x="3025" y="678"/>
                      </a:cubicBezTo>
                      <a:cubicBezTo>
                        <a:pt x="3159" y="625"/>
                        <a:pt x="3248" y="500"/>
                        <a:pt x="3248" y="357"/>
                      </a:cubicBezTo>
                      <a:cubicBezTo>
                        <a:pt x="3248" y="161"/>
                        <a:pt x="3078" y="0"/>
                        <a:pt x="2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19729;p39">
                  <a:extLst>
                    <a:ext uri="{FF2B5EF4-FFF2-40B4-BE49-F238E27FC236}">
                      <a16:creationId xmlns:a16="http://schemas.microsoft.com/office/drawing/2014/main" id="{F36F784D-6AFE-7349-4527-2DD584399F96}"/>
                    </a:ext>
                  </a:extLst>
                </p:cNvPr>
                <p:cNvSpPr/>
                <p:nvPr/>
              </p:nvSpPr>
              <p:spPr>
                <a:xfrm>
                  <a:off x="369597" y="739165"/>
                  <a:ext cx="125317" cy="21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" h="724" extrusionOk="0">
                      <a:moveTo>
                        <a:pt x="36" y="1"/>
                      </a:moveTo>
                      <a:cubicBezTo>
                        <a:pt x="36" y="143"/>
                        <a:pt x="19" y="277"/>
                        <a:pt x="1" y="402"/>
                      </a:cubicBezTo>
                      <a:cubicBezTo>
                        <a:pt x="598" y="554"/>
                        <a:pt x="1669" y="697"/>
                        <a:pt x="3596" y="723"/>
                      </a:cubicBezTo>
                      <a:cubicBezTo>
                        <a:pt x="3730" y="652"/>
                        <a:pt x="3917" y="527"/>
                        <a:pt x="4140" y="331"/>
                      </a:cubicBezTo>
                      <a:cubicBezTo>
                        <a:pt x="3819" y="331"/>
                        <a:pt x="3507" y="331"/>
                        <a:pt x="3194" y="322"/>
                      </a:cubicBezTo>
                      <a:cubicBezTo>
                        <a:pt x="3034" y="313"/>
                        <a:pt x="2882" y="304"/>
                        <a:pt x="2731" y="304"/>
                      </a:cubicBezTo>
                      <a:cubicBezTo>
                        <a:pt x="2570" y="295"/>
                        <a:pt x="2418" y="286"/>
                        <a:pt x="2276" y="277"/>
                      </a:cubicBezTo>
                      <a:cubicBezTo>
                        <a:pt x="2124" y="268"/>
                        <a:pt x="1972" y="259"/>
                        <a:pt x="1830" y="250"/>
                      </a:cubicBezTo>
                      <a:cubicBezTo>
                        <a:pt x="1687" y="233"/>
                        <a:pt x="1544" y="224"/>
                        <a:pt x="1410" y="206"/>
                      </a:cubicBezTo>
                      <a:cubicBezTo>
                        <a:pt x="1134" y="179"/>
                        <a:pt x="875" y="143"/>
                        <a:pt x="643" y="108"/>
                      </a:cubicBezTo>
                      <a:cubicBezTo>
                        <a:pt x="420" y="81"/>
                        <a:pt x="215" y="36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19730;p39">
                  <a:extLst>
                    <a:ext uri="{FF2B5EF4-FFF2-40B4-BE49-F238E27FC236}">
                      <a16:creationId xmlns:a16="http://schemas.microsoft.com/office/drawing/2014/main" id="{AFFF11FD-7044-ED05-BFD7-8AB44CD2C590}"/>
                    </a:ext>
                  </a:extLst>
                </p:cNvPr>
                <p:cNvSpPr/>
                <p:nvPr/>
              </p:nvSpPr>
              <p:spPr>
                <a:xfrm>
                  <a:off x="317243" y="559650"/>
                  <a:ext cx="22152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705" extrusionOk="0">
                      <a:moveTo>
                        <a:pt x="414" y="77"/>
                      </a:moveTo>
                      <a:cubicBezTo>
                        <a:pt x="447" y="77"/>
                        <a:pt x="488" y="87"/>
                        <a:pt x="535" y="107"/>
                      </a:cubicBezTo>
                      <a:cubicBezTo>
                        <a:pt x="589" y="143"/>
                        <a:pt x="651" y="205"/>
                        <a:pt x="669" y="295"/>
                      </a:cubicBezTo>
                      <a:cubicBezTo>
                        <a:pt x="669" y="312"/>
                        <a:pt x="669" y="312"/>
                        <a:pt x="669" y="330"/>
                      </a:cubicBezTo>
                      <a:cubicBezTo>
                        <a:pt x="669" y="339"/>
                        <a:pt x="669" y="348"/>
                        <a:pt x="669" y="357"/>
                      </a:cubicBezTo>
                      <a:cubicBezTo>
                        <a:pt x="669" y="393"/>
                        <a:pt x="669" y="411"/>
                        <a:pt x="660" y="437"/>
                      </a:cubicBezTo>
                      <a:cubicBezTo>
                        <a:pt x="642" y="482"/>
                        <a:pt x="616" y="527"/>
                        <a:pt x="580" y="553"/>
                      </a:cubicBezTo>
                      <a:cubicBezTo>
                        <a:pt x="544" y="589"/>
                        <a:pt x="500" y="616"/>
                        <a:pt x="455" y="634"/>
                      </a:cubicBezTo>
                      <a:cubicBezTo>
                        <a:pt x="424" y="644"/>
                        <a:pt x="392" y="648"/>
                        <a:pt x="365" y="648"/>
                      </a:cubicBezTo>
                      <a:cubicBezTo>
                        <a:pt x="345" y="648"/>
                        <a:pt x="327" y="646"/>
                        <a:pt x="312" y="643"/>
                      </a:cubicBezTo>
                      <a:cubicBezTo>
                        <a:pt x="214" y="625"/>
                        <a:pt x="143" y="571"/>
                        <a:pt x="116" y="518"/>
                      </a:cubicBezTo>
                      <a:cubicBezTo>
                        <a:pt x="80" y="455"/>
                        <a:pt x="80" y="402"/>
                        <a:pt x="80" y="375"/>
                      </a:cubicBezTo>
                      <a:cubicBezTo>
                        <a:pt x="89" y="339"/>
                        <a:pt x="98" y="321"/>
                        <a:pt x="98" y="321"/>
                      </a:cubicBezTo>
                      <a:cubicBezTo>
                        <a:pt x="98" y="321"/>
                        <a:pt x="107" y="339"/>
                        <a:pt x="125" y="366"/>
                      </a:cubicBezTo>
                      <a:cubicBezTo>
                        <a:pt x="143" y="384"/>
                        <a:pt x="178" y="411"/>
                        <a:pt x="214" y="428"/>
                      </a:cubicBezTo>
                      <a:cubicBezTo>
                        <a:pt x="240" y="441"/>
                        <a:pt x="271" y="450"/>
                        <a:pt x="296" y="450"/>
                      </a:cubicBezTo>
                      <a:cubicBezTo>
                        <a:pt x="306" y="450"/>
                        <a:pt x="314" y="449"/>
                        <a:pt x="321" y="446"/>
                      </a:cubicBezTo>
                      <a:cubicBezTo>
                        <a:pt x="348" y="446"/>
                        <a:pt x="357" y="437"/>
                        <a:pt x="375" y="428"/>
                      </a:cubicBezTo>
                      <a:cubicBezTo>
                        <a:pt x="393" y="420"/>
                        <a:pt x="401" y="411"/>
                        <a:pt x="419" y="402"/>
                      </a:cubicBezTo>
                      <a:cubicBezTo>
                        <a:pt x="428" y="393"/>
                        <a:pt x="437" y="375"/>
                        <a:pt x="446" y="357"/>
                      </a:cubicBezTo>
                      <a:cubicBezTo>
                        <a:pt x="455" y="357"/>
                        <a:pt x="455" y="348"/>
                        <a:pt x="455" y="339"/>
                      </a:cubicBezTo>
                      <a:cubicBezTo>
                        <a:pt x="455" y="339"/>
                        <a:pt x="464" y="330"/>
                        <a:pt x="464" y="321"/>
                      </a:cubicBezTo>
                      <a:cubicBezTo>
                        <a:pt x="464" y="321"/>
                        <a:pt x="464" y="312"/>
                        <a:pt x="464" y="312"/>
                      </a:cubicBezTo>
                      <a:cubicBezTo>
                        <a:pt x="473" y="277"/>
                        <a:pt x="464" y="241"/>
                        <a:pt x="446" y="205"/>
                      </a:cubicBezTo>
                      <a:cubicBezTo>
                        <a:pt x="428" y="170"/>
                        <a:pt x="401" y="143"/>
                        <a:pt x="375" y="125"/>
                      </a:cubicBezTo>
                      <a:cubicBezTo>
                        <a:pt x="357" y="107"/>
                        <a:pt x="330" y="98"/>
                        <a:pt x="330" y="98"/>
                      </a:cubicBezTo>
                      <a:cubicBezTo>
                        <a:pt x="339" y="98"/>
                        <a:pt x="348" y="89"/>
                        <a:pt x="384" y="81"/>
                      </a:cubicBezTo>
                      <a:cubicBezTo>
                        <a:pt x="393" y="78"/>
                        <a:pt x="403" y="77"/>
                        <a:pt x="414" y="77"/>
                      </a:cubicBezTo>
                      <a:close/>
                      <a:moveTo>
                        <a:pt x="366" y="0"/>
                      </a:moveTo>
                      <a:cubicBezTo>
                        <a:pt x="161" y="0"/>
                        <a:pt x="0" y="152"/>
                        <a:pt x="0" y="348"/>
                      </a:cubicBezTo>
                      <a:cubicBezTo>
                        <a:pt x="0" y="544"/>
                        <a:pt x="161" y="705"/>
                        <a:pt x="366" y="705"/>
                      </a:cubicBezTo>
                      <a:cubicBezTo>
                        <a:pt x="401" y="705"/>
                        <a:pt x="428" y="696"/>
                        <a:pt x="464" y="687"/>
                      </a:cubicBezTo>
                      <a:cubicBezTo>
                        <a:pt x="464" y="687"/>
                        <a:pt x="491" y="678"/>
                        <a:pt x="553" y="651"/>
                      </a:cubicBezTo>
                      <a:cubicBezTo>
                        <a:pt x="660" y="589"/>
                        <a:pt x="732" y="482"/>
                        <a:pt x="732" y="348"/>
                      </a:cubicBezTo>
                      <a:cubicBezTo>
                        <a:pt x="732" y="152"/>
                        <a:pt x="571" y="0"/>
                        <a:pt x="3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19731;p39">
                  <a:extLst>
                    <a:ext uri="{FF2B5EF4-FFF2-40B4-BE49-F238E27FC236}">
                      <a16:creationId xmlns:a16="http://schemas.microsoft.com/office/drawing/2014/main" id="{676FD8C8-4A4A-8D03-CC18-B1C6CCB1C84F}"/>
                    </a:ext>
                  </a:extLst>
                </p:cNvPr>
                <p:cNvSpPr/>
                <p:nvPr/>
              </p:nvSpPr>
              <p:spPr>
                <a:xfrm>
                  <a:off x="657662" y="559650"/>
                  <a:ext cx="22425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705" extrusionOk="0">
                      <a:moveTo>
                        <a:pt x="402" y="81"/>
                      </a:moveTo>
                      <a:cubicBezTo>
                        <a:pt x="438" y="81"/>
                        <a:pt x="491" y="81"/>
                        <a:pt x="545" y="116"/>
                      </a:cubicBezTo>
                      <a:cubicBezTo>
                        <a:pt x="607" y="143"/>
                        <a:pt x="670" y="214"/>
                        <a:pt x="678" y="295"/>
                      </a:cubicBezTo>
                      <a:cubicBezTo>
                        <a:pt x="678" y="312"/>
                        <a:pt x="687" y="321"/>
                        <a:pt x="687" y="339"/>
                      </a:cubicBezTo>
                      <a:cubicBezTo>
                        <a:pt x="687" y="348"/>
                        <a:pt x="687" y="348"/>
                        <a:pt x="687" y="366"/>
                      </a:cubicBezTo>
                      <a:cubicBezTo>
                        <a:pt x="687" y="393"/>
                        <a:pt x="678" y="411"/>
                        <a:pt x="670" y="437"/>
                      </a:cubicBezTo>
                      <a:cubicBezTo>
                        <a:pt x="661" y="482"/>
                        <a:pt x="634" y="527"/>
                        <a:pt x="598" y="562"/>
                      </a:cubicBezTo>
                      <a:cubicBezTo>
                        <a:pt x="554" y="598"/>
                        <a:pt x="509" y="625"/>
                        <a:pt x="464" y="634"/>
                      </a:cubicBezTo>
                      <a:cubicBezTo>
                        <a:pt x="438" y="644"/>
                        <a:pt x="409" y="648"/>
                        <a:pt x="380" y="648"/>
                      </a:cubicBezTo>
                      <a:cubicBezTo>
                        <a:pt x="360" y="648"/>
                        <a:pt x="340" y="646"/>
                        <a:pt x="322" y="643"/>
                      </a:cubicBezTo>
                      <a:cubicBezTo>
                        <a:pt x="223" y="634"/>
                        <a:pt x="161" y="571"/>
                        <a:pt x="125" y="518"/>
                      </a:cubicBezTo>
                      <a:cubicBezTo>
                        <a:pt x="90" y="464"/>
                        <a:pt x="90" y="411"/>
                        <a:pt x="99" y="375"/>
                      </a:cubicBezTo>
                      <a:cubicBezTo>
                        <a:pt x="107" y="339"/>
                        <a:pt x="116" y="321"/>
                        <a:pt x="116" y="321"/>
                      </a:cubicBezTo>
                      <a:cubicBezTo>
                        <a:pt x="116" y="321"/>
                        <a:pt x="125" y="339"/>
                        <a:pt x="143" y="366"/>
                      </a:cubicBezTo>
                      <a:cubicBezTo>
                        <a:pt x="161" y="384"/>
                        <a:pt x="188" y="411"/>
                        <a:pt x="223" y="428"/>
                      </a:cubicBezTo>
                      <a:cubicBezTo>
                        <a:pt x="250" y="441"/>
                        <a:pt x="280" y="450"/>
                        <a:pt x="306" y="450"/>
                      </a:cubicBezTo>
                      <a:cubicBezTo>
                        <a:pt x="315" y="450"/>
                        <a:pt x="323" y="449"/>
                        <a:pt x="331" y="446"/>
                      </a:cubicBezTo>
                      <a:cubicBezTo>
                        <a:pt x="357" y="446"/>
                        <a:pt x="375" y="437"/>
                        <a:pt x="393" y="437"/>
                      </a:cubicBezTo>
                      <a:cubicBezTo>
                        <a:pt x="402" y="428"/>
                        <a:pt x="420" y="420"/>
                        <a:pt x="429" y="402"/>
                      </a:cubicBezTo>
                      <a:cubicBezTo>
                        <a:pt x="446" y="393"/>
                        <a:pt x="455" y="375"/>
                        <a:pt x="464" y="366"/>
                      </a:cubicBezTo>
                      <a:cubicBezTo>
                        <a:pt x="464" y="357"/>
                        <a:pt x="464" y="348"/>
                        <a:pt x="473" y="348"/>
                      </a:cubicBezTo>
                      <a:cubicBezTo>
                        <a:pt x="473" y="348"/>
                        <a:pt x="473" y="330"/>
                        <a:pt x="473" y="321"/>
                      </a:cubicBezTo>
                      <a:cubicBezTo>
                        <a:pt x="473" y="321"/>
                        <a:pt x="473" y="321"/>
                        <a:pt x="482" y="312"/>
                      </a:cubicBezTo>
                      <a:cubicBezTo>
                        <a:pt x="482" y="277"/>
                        <a:pt x="473" y="241"/>
                        <a:pt x="455" y="205"/>
                      </a:cubicBezTo>
                      <a:cubicBezTo>
                        <a:pt x="446" y="170"/>
                        <a:pt x="411" y="143"/>
                        <a:pt x="393" y="125"/>
                      </a:cubicBezTo>
                      <a:cubicBezTo>
                        <a:pt x="366" y="107"/>
                        <a:pt x="348" y="98"/>
                        <a:pt x="348" y="98"/>
                      </a:cubicBezTo>
                      <a:cubicBezTo>
                        <a:pt x="348" y="98"/>
                        <a:pt x="366" y="89"/>
                        <a:pt x="402" y="81"/>
                      </a:cubicBezTo>
                      <a:close/>
                      <a:moveTo>
                        <a:pt x="375" y="0"/>
                      </a:moveTo>
                      <a:cubicBezTo>
                        <a:pt x="170" y="0"/>
                        <a:pt x="0" y="152"/>
                        <a:pt x="0" y="348"/>
                      </a:cubicBezTo>
                      <a:cubicBezTo>
                        <a:pt x="0" y="482"/>
                        <a:pt x="81" y="589"/>
                        <a:pt x="179" y="651"/>
                      </a:cubicBezTo>
                      <a:cubicBezTo>
                        <a:pt x="179" y="651"/>
                        <a:pt x="223" y="669"/>
                        <a:pt x="277" y="687"/>
                      </a:cubicBezTo>
                      <a:cubicBezTo>
                        <a:pt x="304" y="696"/>
                        <a:pt x="339" y="705"/>
                        <a:pt x="375" y="705"/>
                      </a:cubicBezTo>
                      <a:cubicBezTo>
                        <a:pt x="571" y="705"/>
                        <a:pt x="741" y="544"/>
                        <a:pt x="741" y="348"/>
                      </a:cubicBezTo>
                      <a:cubicBezTo>
                        <a:pt x="741" y="152"/>
                        <a:pt x="571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19732;p39">
                  <a:extLst>
                    <a:ext uri="{FF2B5EF4-FFF2-40B4-BE49-F238E27FC236}">
                      <a16:creationId xmlns:a16="http://schemas.microsoft.com/office/drawing/2014/main" id="{907C082B-B771-28DA-52F4-16ED19D00203}"/>
                    </a:ext>
                  </a:extLst>
                </p:cNvPr>
                <p:cNvSpPr/>
                <p:nvPr/>
              </p:nvSpPr>
              <p:spPr>
                <a:xfrm>
                  <a:off x="342331" y="714078"/>
                  <a:ext cx="305651" cy="30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1000" extrusionOk="0">
                      <a:moveTo>
                        <a:pt x="911" y="0"/>
                      </a:moveTo>
                      <a:cubicBezTo>
                        <a:pt x="928" y="232"/>
                        <a:pt x="937" y="455"/>
                        <a:pt x="937" y="660"/>
                      </a:cubicBezTo>
                      <a:lnTo>
                        <a:pt x="928" y="660"/>
                      </a:lnTo>
                      <a:cubicBezTo>
                        <a:pt x="732" y="642"/>
                        <a:pt x="563" y="625"/>
                        <a:pt x="429" y="607"/>
                      </a:cubicBezTo>
                      <a:cubicBezTo>
                        <a:pt x="295" y="589"/>
                        <a:pt x="188" y="571"/>
                        <a:pt x="108" y="553"/>
                      </a:cubicBezTo>
                      <a:cubicBezTo>
                        <a:pt x="37" y="544"/>
                        <a:pt x="1" y="527"/>
                        <a:pt x="1" y="526"/>
                      </a:cubicBezTo>
                      <a:lnTo>
                        <a:pt x="1" y="526"/>
                      </a:lnTo>
                      <a:cubicBezTo>
                        <a:pt x="1" y="527"/>
                        <a:pt x="37" y="544"/>
                        <a:pt x="108" y="571"/>
                      </a:cubicBezTo>
                      <a:cubicBezTo>
                        <a:pt x="179" y="589"/>
                        <a:pt x="286" y="625"/>
                        <a:pt x="420" y="651"/>
                      </a:cubicBezTo>
                      <a:cubicBezTo>
                        <a:pt x="554" y="687"/>
                        <a:pt x="723" y="714"/>
                        <a:pt x="911" y="749"/>
                      </a:cubicBezTo>
                      <a:cubicBezTo>
                        <a:pt x="1107" y="776"/>
                        <a:pt x="1321" y="812"/>
                        <a:pt x="1562" y="839"/>
                      </a:cubicBezTo>
                      <a:cubicBezTo>
                        <a:pt x="1794" y="865"/>
                        <a:pt x="2053" y="883"/>
                        <a:pt x="2329" y="910"/>
                      </a:cubicBezTo>
                      <a:cubicBezTo>
                        <a:pt x="2597" y="928"/>
                        <a:pt x="2882" y="946"/>
                        <a:pt x="3185" y="963"/>
                      </a:cubicBezTo>
                      <a:cubicBezTo>
                        <a:pt x="3480" y="972"/>
                        <a:pt x="3792" y="990"/>
                        <a:pt x="4104" y="990"/>
                      </a:cubicBezTo>
                      <a:cubicBezTo>
                        <a:pt x="4417" y="999"/>
                        <a:pt x="4729" y="999"/>
                        <a:pt x="5050" y="999"/>
                      </a:cubicBezTo>
                      <a:cubicBezTo>
                        <a:pt x="5371" y="999"/>
                        <a:pt x="5683" y="999"/>
                        <a:pt x="5996" y="990"/>
                      </a:cubicBezTo>
                      <a:cubicBezTo>
                        <a:pt x="6308" y="990"/>
                        <a:pt x="6620" y="972"/>
                        <a:pt x="6914" y="963"/>
                      </a:cubicBezTo>
                      <a:cubicBezTo>
                        <a:pt x="7209" y="955"/>
                        <a:pt x="7503" y="928"/>
                        <a:pt x="7771" y="910"/>
                      </a:cubicBezTo>
                      <a:cubicBezTo>
                        <a:pt x="7914" y="901"/>
                        <a:pt x="8039" y="892"/>
                        <a:pt x="8172" y="883"/>
                      </a:cubicBezTo>
                      <a:cubicBezTo>
                        <a:pt x="8297" y="865"/>
                        <a:pt x="8422" y="856"/>
                        <a:pt x="8538" y="839"/>
                      </a:cubicBezTo>
                      <a:cubicBezTo>
                        <a:pt x="8779" y="821"/>
                        <a:pt x="8993" y="785"/>
                        <a:pt x="9189" y="758"/>
                      </a:cubicBezTo>
                      <a:cubicBezTo>
                        <a:pt x="9377" y="723"/>
                        <a:pt x="9546" y="696"/>
                        <a:pt x="9680" y="660"/>
                      </a:cubicBezTo>
                      <a:cubicBezTo>
                        <a:pt x="9814" y="633"/>
                        <a:pt x="9921" y="598"/>
                        <a:pt x="9992" y="571"/>
                      </a:cubicBezTo>
                      <a:cubicBezTo>
                        <a:pt x="10064" y="553"/>
                        <a:pt x="10099" y="526"/>
                        <a:pt x="10099" y="526"/>
                      </a:cubicBezTo>
                      <a:lnTo>
                        <a:pt x="10099" y="526"/>
                      </a:lnTo>
                      <a:cubicBezTo>
                        <a:pt x="10099" y="526"/>
                        <a:pt x="10055" y="544"/>
                        <a:pt x="9983" y="562"/>
                      </a:cubicBezTo>
                      <a:cubicBezTo>
                        <a:pt x="9912" y="580"/>
                        <a:pt x="9805" y="598"/>
                        <a:pt x="9671" y="616"/>
                      </a:cubicBezTo>
                      <a:cubicBezTo>
                        <a:pt x="9537" y="633"/>
                        <a:pt x="9368" y="651"/>
                        <a:pt x="9171" y="669"/>
                      </a:cubicBezTo>
                      <a:cubicBezTo>
                        <a:pt x="8984" y="687"/>
                        <a:pt x="8761" y="696"/>
                        <a:pt x="8529" y="714"/>
                      </a:cubicBezTo>
                      <a:cubicBezTo>
                        <a:pt x="8288" y="723"/>
                        <a:pt x="8039" y="732"/>
                        <a:pt x="7762" y="740"/>
                      </a:cubicBezTo>
                      <a:cubicBezTo>
                        <a:pt x="7494" y="749"/>
                        <a:pt x="7209" y="749"/>
                        <a:pt x="6906" y="758"/>
                      </a:cubicBezTo>
                      <a:cubicBezTo>
                        <a:pt x="6763" y="758"/>
                        <a:pt x="6611" y="758"/>
                        <a:pt x="6460" y="767"/>
                      </a:cubicBezTo>
                      <a:lnTo>
                        <a:pt x="5434" y="767"/>
                      </a:lnTo>
                      <a:cubicBezTo>
                        <a:pt x="5550" y="642"/>
                        <a:pt x="5666" y="491"/>
                        <a:pt x="5782" y="330"/>
                      </a:cubicBezTo>
                      <a:cubicBezTo>
                        <a:pt x="5541" y="330"/>
                        <a:pt x="5300" y="330"/>
                        <a:pt x="5050" y="339"/>
                      </a:cubicBezTo>
                      <a:cubicBezTo>
                        <a:pt x="4729" y="330"/>
                        <a:pt x="4408" y="330"/>
                        <a:pt x="4095" y="321"/>
                      </a:cubicBezTo>
                      <a:cubicBezTo>
                        <a:pt x="3935" y="312"/>
                        <a:pt x="3783" y="312"/>
                        <a:pt x="3632" y="303"/>
                      </a:cubicBezTo>
                      <a:cubicBezTo>
                        <a:pt x="3471" y="294"/>
                        <a:pt x="3319" y="286"/>
                        <a:pt x="3177" y="286"/>
                      </a:cubicBezTo>
                      <a:cubicBezTo>
                        <a:pt x="3025" y="277"/>
                        <a:pt x="2873" y="259"/>
                        <a:pt x="2731" y="250"/>
                      </a:cubicBezTo>
                      <a:cubicBezTo>
                        <a:pt x="2588" y="241"/>
                        <a:pt x="2445" y="223"/>
                        <a:pt x="2311" y="214"/>
                      </a:cubicBezTo>
                      <a:cubicBezTo>
                        <a:pt x="2035" y="187"/>
                        <a:pt x="1776" y="152"/>
                        <a:pt x="1544" y="116"/>
                      </a:cubicBezTo>
                      <a:cubicBezTo>
                        <a:pt x="1312" y="80"/>
                        <a:pt x="1098" y="36"/>
                        <a:pt x="9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19733;p39">
                  <a:extLst>
                    <a:ext uri="{FF2B5EF4-FFF2-40B4-BE49-F238E27FC236}">
                      <a16:creationId xmlns:a16="http://schemas.microsoft.com/office/drawing/2014/main" id="{A74439E6-46F2-47D7-EF43-ED0D56ECB338}"/>
                    </a:ext>
                  </a:extLst>
                </p:cNvPr>
                <p:cNvSpPr/>
                <p:nvPr/>
              </p:nvSpPr>
              <p:spPr>
                <a:xfrm>
                  <a:off x="498634" y="591214"/>
                  <a:ext cx="167412" cy="1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2" h="5631" extrusionOk="0">
                      <a:moveTo>
                        <a:pt x="5532" y="1"/>
                      </a:moveTo>
                      <a:cubicBezTo>
                        <a:pt x="5470" y="197"/>
                        <a:pt x="5416" y="402"/>
                        <a:pt x="5371" y="599"/>
                      </a:cubicBezTo>
                      <a:cubicBezTo>
                        <a:pt x="5327" y="804"/>
                        <a:pt x="5282" y="1009"/>
                        <a:pt x="5247" y="1205"/>
                      </a:cubicBezTo>
                      <a:cubicBezTo>
                        <a:pt x="5211" y="1410"/>
                        <a:pt x="5184" y="1616"/>
                        <a:pt x="5148" y="1821"/>
                      </a:cubicBezTo>
                      <a:cubicBezTo>
                        <a:pt x="5122" y="2026"/>
                        <a:pt x="5095" y="2231"/>
                        <a:pt x="5077" y="2436"/>
                      </a:cubicBezTo>
                      <a:cubicBezTo>
                        <a:pt x="5059" y="2642"/>
                        <a:pt x="5041" y="2856"/>
                        <a:pt x="5023" y="3061"/>
                      </a:cubicBezTo>
                      <a:cubicBezTo>
                        <a:pt x="5015" y="3266"/>
                        <a:pt x="4997" y="3471"/>
                        <a:pt x="4997" y="3676"/>
                      </a:cubicBezTo>
                      <a:cubicBezTo>
                        <a:pt x="4988" y="3783"/>
                        <a:pt x="4988" y="3882"/>
                        <a:pt x="4979" y="3989"/>
                      </a:cubicBezTo>
                      <a:lnTo>
                        <a:pt x="4970" y="4301"/>
                      </a:lnTo>
                      <a:cubicBezTo>
                        <a:pt x="4970" y="4506"/>
                        <a:pt x="4970" y="4711"/>
                        <a:pt x="4970" y="4916"/>
                      </a:cubicBezTo>
                      <a:cubicBezTo>
                        <a:pt x="4961" y="4916"/>
                        <a:pt x="4961" y="4925"/>
                        <a:pt x="4952" y="4934"/>
                      </a:cubicBezTo>
                      <a:cubicBezTo>
                        <a:pt x="4952" y="4943"/>
                        <a:pt x="4943" y="4952"/>
                        <a:pt x="4934" y="4952"/>
                      </a:cubicBezTo>
                      <a:cubicBezTo>
                        <a:pt x="4916" y="4970"/>
                        <a:pt x="4899" y="4988"/>
                        <a:pt x="4881" y="5006"/>
                      </a:cubicBezTo>
                      <a:cubicBezTo>
                        <a:pt x="4845" y="5032"/>
                        <a:pt x="4792" y="5059"/>
                        <a:pt x="4747" y="5077"/>
                      </a:cubicBezTo>
                      <a:cubicBezTo>
                        <a:pt x="4658" y="5131"/>
                        <a:pt x="4560" y="5166"/>
                        <a:pt x="4461" y="5193"/>
                      </a:cubicBezTo>
                      <a:cubicBezTo>
                        <a:pt x="4354" y="5229"/>
                        <a:pt x="4256" y="5255"/>
                        <a:pt x="4149" y="5282"/>
                      </a:cubicBezTo>
                      <a:cubicBezTo>
                        <a:pt x="4051" y="5300"/>
                        <a:pt x="3944" y="5327"/>
                        <a:pt x="3837" y="5345"/>
                      </a:cubicBezTo>
                      <a:cubicBezTo>
                        <a:pt x="3418" y="5425"/>
                        <a:pt x="2998" y="5470"/>
                        <a:pt x="2570" y="5505"/>
                      </a:cubicBezTo>
                      <a:cubicBezTo>
                        <a:pt x="2356" y="5523"/>
                        <a:pt x="2142" y="5541"/>
                        <a:pt x="1928" y="5550"/>
                      </a:cubicBezTo>
                      <a:cubicBezTo>
                        <a:pt x="1714" y="5568"/>
                        <a:pt x="1500" y="5577"/>
                        <a:pt x="1286" y="5586"/>
                      </a:cubicBezTo>
                      <a:cubicBezTo>
                        <a:pt x="1071" y="5594"/>
                        <a:pt x="857" y="5603"/>
                        <a:pt x="643" y="5603"/>
                      </a:cubicBezTo>
                      <a:lnTo>
                        <a:pt x="1" y="5621"/>
                      </a:lnTo>
                      <a:cubicBezTo>
                        <a:pt x="215" y="5621"/>
                        <a:pt x="429" y="5630"/>
                        <a:pt x="643" y="5630"/>
                      </a:cubicBezTo>
                      <a:cubicBezTo>
                        <a:pt x="857" y="5630"/>
                        <a:pt x="1071" y="5621"/>
                        <a:pt x="1286" y="5621"/>
                      </a:cubicBezTo>
                      <a:cubicBezTo>
                        <a:pt x="1500" y="5621"/>
                        <a:pt x="1714" y="5612"/>
                        <a:pt x="1928" y="5603"/>
                      </a:cubicBezTo>
                      <a:cubicBezTo>
                        <a:pt x="2142" y="5594"/>
                        <a:pt x="2356" y="5577"/>
                        <a:pt x="2570" y="5568"/>
                      </a:cubicBezTo>
                      <a:cubicBezTo>
                        <a:pt x="2784" y="5550"/>
                        <a:pt x="2998" y="5532"/>
                        <a:pt x="3213" y="5505"/>
                      </a:cubicBezTo>
                      <a:cubicBezTo>
                        <a:pt x="3427" y="5478"/>
                        <a:pt x="3641" y="5452"/>
                        <a:pt x="3855" y="5416"/>
                      </a:cubicBezTo>
                      <a:cubicBezTo>
                        <a:pt x="3962" y="5398"/>
                        <a:pt x="4069" y="5371"/>
                        <a:pt x="4167" y="5354"/>
                      </a:cubicBezTo>
                      <a:cubicBezTo>
                        <a:pt x="4274" y="5327"/>
                        <a:pt x="4381" y="5300"/>
                        <a:pt x="4479" y="5264"/>
                      </a:cubicBezTo>
                      <a:cubicBezTo>
                        <a:pt x="4586" y="5238"/>
                        <a:pt x="4684" y="5193"/>
                        <a:pt x="4792" y="5148"/>
                      </a:cubicBezTo>
                      <a:cubicBezTo>
                        <a:pt x="4836" y="5122"/>
                        <a:pt x="4881" y="5095"/>
                        <a:pt x="4934" y="5068"/>
                      </a:cubicBezTo>
                      <a:cubicBezTo>
                        <a:pt x="4952" y="5050"/>
                        <a:pt x="4979" y="5032"/>
                        <a:pt x="4997" y="5006"/>
                      </a:cubicBezTo>
                      <a:cubicBezTo>
                        <a:pt x="5006" y="4997"/>
                        <a:pt x="5015" y="4988"/>
                        <a:pt x="5023" y="4979"/>
                      </a:cubicBezTo>
                      <a:cubicBezTo>
                        <a:pt x="5032" y="4961"/>
                        <a:pt x="5041" y="4952"/>
                        <a:pt x="5050" y="4925"/>
                      </a:cubicBezTo>
                      <a:lnTo>
                        <a:pt x="5050" y="4916"/>
                      </a:lnTo>
                      <a:cubicBezTo>
                        <a:pt x="5050" y="4711"/>
                        <a:pt x="5050" y="4506"/>
                        <a:pt x="5050" y="4301"/>
                      </a:cubicBezTo>
                      <a:lnTo>
                        <a:pt x="5059" y="3989"/>
                      </a:lnTo>
                      <a:cubicBezTo>
                        <a:pt x="5059" y="3891"/>
                        <a:pt x="5068" y="3783"/>
                        <a:pt x="5068" y="3676"/>
                      </a:cubicBezTo>
                      <a:cubicBezTo>
                        <a:pt x="5077" y="3471"/>
                        <a:pt x="5086" y="3266"/>
                        <a:pt x="5104" y="3061"/>
                      </a:cubicBezTo>
                      <a:cubicBezTo>
                        <a:pt x="5113" y="2856"/>
                        <a:pt x="5131" y="2651"/>
                        <a:pt x="5148" y="2445"/>
                      </a:cubicBezTo>
                      <a:cubicBezTo>
                        <a:pt x="5157" y="2240"/>
                        <a:pt x="5184" y="2035"/>
                        <a:pt x="5202" y="1830"/>
                      </a:cubicBezTo>
                      <a:cubicBezTo>
                        <a:pt x="5229" y="1625"/>
                        <a:pt x="5255" y="1419"/>
                        <a:pt x="5291" y="1214"/>
                      </a:cubicBezTo>
                      <a:cubicBezTo>
                        <a:pt x="5354" y="804"/>
                        <a:pt x="5434" y="402"/>
                        <a:pt x="55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9" name="Google Shape;19734;p39">
                <a:extLst>
                  <a:ext uri="{FF2B5EF4-FFF2-40B4-BE49-F238E27FC236}">
                    <a16:creationId xmlns:a16="http://schemas.microsoft.com/office/drawing/2014/main" id="{F3C642E2-88EE-B3E1-B835-FEBD2657605A}"/>
                  </a:ext>
                </a:extLst>
              </p:cNvPr>
              <p:cNvSpPr/>
              <p:nvPr/>
            </p:nvSpPr>
            <p:spPr>
              <a:xfrm>
                <a:off x="654696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1428" y="188"/>
                    </a:moveTo>
                    <a:cubicBezTo>
                      <a:pt x="1437" y="188"/>
                      <a:pt x="1446" y="188"/>
                      <a:pt x="1454" y="197"/>
                    </a:cubicBezTo>
                    <a:lnTo>
                      <a:pt x="1481" y="205"/>
                    </a:lnTo>
                    <a:lnTo>
                      <a:pt x="1561" y="241"/>
                    </a:lnTo>
                    <a:lnTo>
                      <a:pt x="1463" y="250"/>
                    </a:lnTo>
                    <a:lnTo>
                      <a:pt x="1428" y="250"/>
                    </a:lnTo>
                    <a:cubicBezTo>
                      <a:pt x="1419" y="250"/>
                      <a:pt x="1410" y="241"/>
                      <a:pt x="1401" y="241"/>
                    </a:cubicBezTo>
                    <a:cubicBezTo>
                      <a:pt x="1401" y="241"/>
                      <a:pt x="1392" y="232"/>
                      <a:pt x="1383" y="232"/>
                    </a:cubicBezTo>
                    <a:cubicBezTo>
                      <a:pt x="1383" y="223"/>
                      <a:pt x="1383" y="223"/>
                      <a:pt x="1383" y="223"/>
                    </a:cubicBezTo>
                    <a:cubicBezTo>
                      <a:pt x="1392" y="214"/>
                      <a:pt x="1401" y="214"/>
                      <a:pt x="1401" y="214"/>
                    </a:cubicBezTo>
                    <a:cubicBezTo>
                      <a:pt x="1410" y="214"/>
                      <a:pt x="1410" y="205"/>
                      <a:pt x="1410" y="205"/>
                    </a:cubicBezTo>
                    <a:cubicBezTo>
                      <a:pt x="1410" y="205"/>
                      <a:pt x="1401" y="197"/>
                      <a:pt x="1401" y="197"/>
                    </a:cubicBezTo>
                    <a:cubicBezTo>
                      <a:pt x="1401" y="188"/>
                      <a:pt x="1401" y="188"/>
                      <a:pt x="1401" y="188"/>
                    </a:cubicBezTo>
                    <a:close/>
                    <a:moveTo>
                      <a:pt x="1945" y="223"/>
                    </a:moveTo>
                    <a:cubicBezTo>
                      <a:pt x="1963" y="232"/>
                      <a:pt x="1981" y="232"/>
                      <a:pt x="2008" y="241"/>
                    </a:cubicBezTo>
                    <a:cubicBezTo>
                      <a:pt x="2025" y="250"/>
                      <a:pt x="2061" y="259"/>
                      <a:pt x="2088" y="277"/>
                    </a:cubicBezTo>
                    <a:cubicBezTo>
                      <a:pt x="2115" y="295"/>
                      <a:pt x="2141" y="313"/>
                      <a:pt x="2168" y="330"/>
                    </a:cubicBezTo>
                    <a:cubicBezTo>
                      <a:pt x="2195" y="348"/>
                      <a:pt x="2222" y="375"/>
                      <a:pt x="2248" y="393"/>
                    </a:cubicBezTo>
                    <a:cubicBezTo>
                      <a:pt x="2275" y="420"/>
                      <a:pt x="2293" y="437"/>
                      <a:pt x="2311" y="464"/>
                    </a:cubicBezTo>
                    <a:cubicBezTo>
                      <a:pt x="2320" y="482"/>
                      <a:pt x="2329" y="500"/>
                      <a:pt x="2338" y="518"/>
                    </a:cubicBezTo>
                    <a:cubicBezTo>
                      <a:pt x="2347" y="527"/>
                      <a:pt x="2355" y="536"/>
                      <a:pt x="2355" y="536"/>
                    </a:cubicBezTo>
                    <a:cubicBezTo>
                      <a:pt x="2355" y="536"/>
                      <a:pt x="2347" y="527"/>
                      <a:pt x="2329" y="527"/>
                    </a:cubicBezTo>
                    <a:cubicBezTo>
                      <a:pt x="2320" y="518"/>
                      <a:pt x="2302" y="500"/>
                      <a:pt x="2284" y="491"/>
                    </a:cubicBezTo>
                    <a:cubicBezTo>
                      <a:pt x="2257" y="473"/>
                      <a:pt x="2231" y="455"/>
                      <a:pt x="2213" y="437"/>
                    </a:cubicBezTo>
                    <a:cubicBezTo>
                      <a:pt x="2186" y="420"/>
                      <a:pt x="2159" y="402"/>
                      <a:pt x="2132" y="384"/>
                    </a:cubicBezTo>
                    <a:cubicBezTo>
                      <a:pt x="2106" y="366"/>
                      <a:pt x="2079" y="348"/>
                      <a:pt x="2052" y="330"/>
                    </a:cubicBezTo>
                    <a:cubicBezTo>
                      <a:pt x="2025" y="313"/>
                      <a:pt x="2008" y="286"/>
                      <a:pt x="1990" y="277"/>
                    </a:cubicBezTo>
                    <a:cubicBezTo>
                      <a:pt x="1963" y="259"/>
                      <a:pt x="1954" y="250"/>
                      <a:pt x="1936" y="241"/>
                    </a:cubicBezTo>
                    <a:cubicBezTo>
                      <a:pt x="1927" y="223"/>
                      <a:pt x="1918" y="223"/>
                      <a:pt x="1918" y="223"/>
                    </a:cubicBezTo>
                    <a:close/>
                    <a:moveTo>
                      <a:pt x="1811" y="268"/>
                    </a:moveTo>
                    <a:cubicBezTo>
                      <a:pt x="1856" y="268"/>
                      <a:pt x="1883" y="286"/>
                      <a:pt x="1900" y="304"/>
                    </a:cubicBezTo>
                    <a:cubicBezTo>
                      <a:pt x="1909" y="321"/>
                      <a:pt x="1909" y="330"/>
                      <a:pt x="1909" y="330"/>
                    </a:cubicBezTo>
                    <a:cubicBezTo>
                      <a:pt x="1909" y="330"/>
                      <a:pt x="1900" y="321"/>
                      <a:pt x="1883" y="313"/>
                    </a:cubicBezTo>
                    <a:cubicBezTo>
                      <a:pt x="1874" y="313"/>
                      <a:pt x="1847" y="313"/>
                      <a:pt x="1829" y="321"/>
                    </a:cubicBezTo>
                    <a:cubicBezTo>
                      <a:pt x="1820" y="330"/>
                      <a:pt x="1811" y="339"/>
                      <a:pt x="1802" y="348"/>
                    </a:cubicBezTo>
                    <a:cubicBezTo>
                      <a:pt x="1793" y="366"/>
                      <a:pt x="1776" y="384"/>
                      <a:pt x="1758" y="393"/>
                    </a:cubicBezTo>
                    <a:lnTo>
                      <a:pt x="1740" y="402"/>
                    </a:lnTo>
                    <a:cubicBezTo>
                      <a:pt x="1740" y="402"/>
                      <a:pt x="1749" y="420"/>
                      <a:pt x="1749" y="437"/>
                    </a:cubicBezTo>
                    <a:cubicBezTo>
                      <a:pt x="1758" y="482"/>
                      <a:pt x="1758" y="536"/>
                      <a:pt x="1740" y="571"/>
                    </a:cubicBezTo>
                    <a:cubicBezTo>
                      <a:pt x="1722" y="616"/>
                      <a:pt x="1695" y="643"/>
                      <a:pt x="1677" y="669"/>
                    </a:cubicBezTo>
                    <a:cubicBezTo>
                      <a:pt x="1651" y="696"/>
                      <a:pt x="1633" y="705"/>
                      <a:pt x="1615" y="723"/>
                    </a:cubicBezTo>
                    <a:cubicBezTo>
                      <a:pt x="1597" y="723"/>
                      <a:pt x="1588" y="732"/>
                      <a:pt x="1588" y="732"/>
                    </a:cubicBezTo>
                    <a:cubicBezTo>
                      <a:pt x="1588" y="732"/>
                      <a:pt x="1597" y="723"/>
                      <a:pt x="1606" y="705"/>
                    </a:cubicBezTo>
                    <a:cubicBezTo>
                      <a:pt x="1606" y="687"/>
                      <a:pt x="1624" y="669"/>
                      <a:pt x="1633" y="643"/>
                    </a:cubicBezTo>
                    <a:cubicBezTo>
                      <a:pt x="1642" y="616"/>
                      <a:pt x="1660" y="580"/>
                      <a:pt x="1660" y="553"/>
                    </a:cubicBezTo>
                    <a:cubicBezTo>
                      <a:pt x="1669" y="518"/>
                      <a:pt x="1669" y="491"/>
                      <a:pt x="1660" y="455"/>
                    </a:cubicBezTo>
                    <a:cubicBezTo>
                      <a:pt x="1651" y="446"/>
                      <a:pt x="1651" y="446"/>
                      <a:pt x="1651" y="429"/>
                    </a:cubicBezTo>
                    <a:cubicBezTo>
                      <a:pt x="1642" y="411"/>
                      <a:pt x="1642" y="393"/>
                      <a:pt x="1651" y="375"/>
                    </a:cubicBezTo>
                    <a:cubicBezTo>
                      <a:pt x="1660" y="357"/>
                      <a:pt x="1669" y="339"/>
                      <a:pt x="1686" y="330"/>
                    </a:cubicBezTo>
                    <a:cubicBezTo>
                      <a:pt x="1695" y="321"/>
                      <a:pt x="1704" y="321"/>
                      <a:pt x="1713" y="321"/>
                    </a:cubicBezTo>
                    <a:lnTo>
                      <a:pt x="1722" y="313"/>
                    </a:lnTo>
                    <a:cubicBezTo>
                      <a:pt x="1731" y="313"/>
                      <a:pt x="1740" y="304"/>
                      <a:pt x="1758" y="295"/>
                    </a:cubicBezTo>
                    <a:cubicBezTo>
                      <a:pt x="1776" y="286"/>
                      <a:pt x="1793" y="277"/>
                      <a:pt x="1811" y="268"/>
                    </a:cubicBezTo>
                    <a:close/>
                    <a:moveTo>
                      <a:pt x="2070" y="544"/>
                    </a:moveTo>
                    <a:lnTo>
                      <a:pt x="2070" y="544"/>
                    </a:lnTo>
                    <a:cubicBezTo>
                      <a:pt x="2070" y="545"/>
                      <a:pt x="2088" y="553"/>
                      <a:pt x="2097" y="553"/>
                    </a:cubicBezTo>
                    <a:cubicBezTo>
                      <a:pt x="2115" y="571"/>
                      <a:pt x="2141" y="580"/>
                      <a:pt x="2168" y="598"/>
                    </a:cubicBezTo>
                    <a:cubicBezTo>
                      <a:pt x="2186" y="625"/>
                      <a:pt x="2213" y="652"/>
                      <a:pt x="2239" y="678"/>
                    </a:cubicBezTo>
                    <a:cubicBezTo>
                      <a:pt x="2266" y="714"/>
                      <a:pt x="2284" y="750"/>
                      <a:pt x="2302" y="785"/>
                    </a:cubicBezTo>
                    <a:cubicBezTo>
                      <a:pt x="2320" y="830"/>
                      <a:pt x="2338" y="866"/>
                      <a:pt x="2347" y="910"/>
                    </a:cubicBezTo>
                    <a:cubicBezTo>
                      <a:pt x="2355" y="946"/>
                      <a:pt x="2355" y="982"/>
                      <a:pt x="2355" y="1017"/>
                    </a:cubicBezTo>
                    <a:cubicBezTo>
                      <a:pt x="2355" y="1053"/>
                      <a:pt x="2347" y="1080"/>
                      <a:pt x="2347" y="1098"/>
                    </a:cubicBezTo>
                    <a:cubicBezTo>
                      <a:pt x="2347" y="1115"/>
                      <a:pt x="2338" y="1124"/>
                      <a:pt x="2338" y="1124"/>
                    </a:cubicBezTo>
                    <a:cubicBezTo>
                      <a:pt x="2338" y="1124"/>
                      <a:pt x="2338" y="1115"/>
                      <a:pt x="2329" y="1098"/>
                    </a:cubicBezTo>
                    <a:cubicBezTo>
                      <a:pt x="2329" y="1080"/>
                      <a:pt x="2311" y="1053"/>
                      <a:pt x="2302" y="1026"/>
                    </a:cubicBezTo>
                    <a:cubicBezTo>
                      <a:pt x="2293" y="999"/>
                      <a:pt x="2275" y="964"/>
                      <a:pt x="2266" y="928"/>
                    </a:cubicBezTo>
                    <a:cubicBezTo>
                      <a:pt x="2257" y="901"/>
                      <a:pt x="2239" y="866"/>
                      <a:pt x="2222" y="830"/>
                    </a:cubicBezTo>
                    <a:cubicBezTo>
                      <a:pt x="2204" y="794"/>
                      <a:pt x="2186" y="759"/>
                      <a:pt x="2168" y="723"/>
                    </a:cubicBezTo>
                    <a:cubicBezTo>
                      <a:pt x="2150" y="696"/>
                      <a:pt x="2141" y="660"/>
                      <a:pt x="2124" y="634"/>
                    </a:cubicBezTo>
                    <a:cubicBezTo>
                      <a:pt x="2106" y="607"/>
                      <a:pt x="2097" y="589"/>
                      <a:pt x="2088" y="571"/>
                    </a:cubicBezTo>
                    <a:cubicBezTo>
                      <a:pt x="2079" y="553"/>
                      <a:pt x="2070" y="545"/>
                      <a:pt x="2070" y="544"/>
                    </a:cubicBezTo>
                    <a:close/>
                    <a:moveTo>
                      <a:pt x="1526" y="839"/>
                    </a:moveTo>
                    <a:cubicBezTo>
                      <a:pt x="1526" y="839"/>
                      <a:pt x="1526" y="848"/>
                      <a:pt x="1517" y="866"/>
                    </a:cubicBezTo>
                    <a:cubicBezTo>
                      <a:pt x="1508" y="883"/>
                      <a:pt x="1499" y="901"/>
                      <a:pt x="1481" y="928"/>
                    </a:cubicBezTo>
                    <a:cubicBezTo>
                      <a:pt x="1463" y="955"/>
                      <a:pt x="1437" y="982"/>
                      <a:pt x="1410" y="999"/>
                    </a:cubicBezTo>
                    <a:cubicBezTo>
                      <a:pt x="1374" y="1026"/>
                      <a:pt x="1338" y="1044"/>
                      <a:pt x="1303" y="1062"/>
                    </a:cubicBezTo>
                    <a:cubicBezTo>
                      <a:pt x="1267" y="1080"/>
                      <a:pt x="1240" y="1098"/>
                      <a:pt x="1205" y="1115"/>
                    </a:cubicBezTo>
                    <a:cubicBezTo>
                      <a:pt x="1178" y="1133"/>
                      <a:pt x="1151" y="1142"/>
                      <a:pt x="1124" y="1160"/>
                    </a:cubicBezTo>
                    <a:cubicBezTo>
                      <a:pt x="1107" y="1178"/>
                      <a:pt x="1089" y="1196"/>
                      <a:pt x="1080" y="1214"/>
                    </a:cubicBezTo>
                    <a:cubicBezTo>
                      <a:pt x="1062" y="1222"/>
                      <a:pt x="1062" y="1231"/>
                      <a:pt x="1062" y="1231"/>
                    </a:cubicBezTo>
                    <a:cubicBezTo>
                      <a:pt x="1062" y="1231"/>
                      <a:pt x="1062" y="1222"/>
                      <a:pt x="1062" y="1205"/>
                    </a:cubicBezTo>
                    <a:cubicBezTo>
                      <a:pt x="1071" y="1187"/>
                      <a:pt x="1080" y="1160"/>
                      <a:pt x="1098" y="1133"/>
                    </a:cubicBezTo>
                    <a:cubicBezTo>
                      <a:pt x="1115" y="1107"/>
                      <a:pt x="1142" y="1080"/>
                      <a:pt x="1169" y="1053"/>
                    </a:cubicBezTo>
                    <a:cubicBezTo>
                      <a:pt x="1205" y="1035"/>
                      <a:pt x="1240" y="1017"/>
                      <a:pt x="1267" y="999"/>
                    </a:cubicBezTo>
                    <a:cubicBezTo>
                      <a:pt x="1303" y="982"/>
                      <a:pt x="1338" y="964"/>
                      <a:pt x="1365" y="946"/>
                    </a:cubicBezTo>
                    <a:cubicBezTo>
                      <a:pt x="1401" y="928"/>
                      <a:pt x="1428" y="910"/>
                      <a:pt x="1454" y="892"/>
                    </a:cubicBezTo>
                    <a:cubicBezTo>
                      <a:pt x="1472" y="883"/>
                      <a:pt x="1490" y="866"/>
                      <a:pt x="1508" y="857"/>
                    </a:cubicBezTo>
                    <a:cubicBezTo>
                      <a:pt x="1517" y="848"/>
                      <a:pt x="1526" y="839"/>
                      <a:pt x="1526" y="839"/>
                    </a:cubicBezTo>
                    <a:close/>
                    <a:moveTo>
                      <a:pt x="1918" y="678"/>
                    </a:moveTo>
                    <a:cubicBezTo>
                      <a:pt x="1918" y="678"/>
                      <a:pt x="1927" y="687"/>
                      <a:pt x="1927" y="714"/>
                    </a:cubicBezTo>
                    <a:cubicBezTo>
                      <a:pt x="1927" y="741"/>
                      <a:pt x="1927" y="785"/>
                      <a:pt x="1918" y="830"/>
                    </a:cubicBezTo>
                    <a:cubicBezTo>
                      <a:pt x="1900" y="866"/>
                      <a:pt x="1883" y="919"/>
                      <a:pt x="1847" y="964"/>
                    </a:cubicBezTo>
                    <a:cubicBezTo>
                      <a:pt x="1820" y="1008"/>
                      <a:pt x="1785" y="1062"/>
                      <a:pt x="1758" y="1107"/>
                    </a:cubicBezTo>
                    <a:cubicBezTo>
                      <a:pt x="1722" y="1151"/>
                      <a:pt x="1695" y="1196"/>
                      <a:pt x="1669" y="1240"/>
                    </a:cubicBezTo>
                    <a:cubicBezTo>
                      <a:pt x="1651" y="1285"/>
                      <a:pt x="1624" y="1330"/>
                      <a:pt x="1615" y="1374"/>
                    </a:cubicBezTo>
                    <a:cubicBezTo>
                      <a:pt x="1606" y="1410"/>
                      <a:pt x="1588" y="1446"/>
                      <a:pt x="1588" y="1472"/>
                    </a:cubicBezTo>
                    <a:cubicBezTo>
                      <a:pt x="1579" y="1499"/>
                      <a:pt x="1579" y="1508"/>
                      <a:pt x="1579" y="1508"/>
                    </a:cubicBezTo>
                    <a:cubicBezTo>
                      <a:pt x="1579" y="1508"/>
                      <a:pt x="1570" y="1499"/>
                      <a:pt x="1570" y="1472"/>
                    </a:cubicBezTo>
                    <a:cubicBezTo>
                      <a:pt x="1561" y="1446"/>
                      <a:pt x="1561" y="1410"/>
                      <a:pt x="1561" y="1365"/>
                    </a:cubicBezTo>
                    <a:cubicBezTo>
                      <a:pt x="1570" y="1321"/>
                      <a:pt x="1570" y="1267"/>
                      <a:pt x="1597" y="1214"/>
                    </a:cubicBezTo>
                    <a:cubicBezTo>
                      <a:pt x="1615" y="1160"/>
                      <a:pt x="1642" y="1098"/>
                      <a:pt x="1677" y="1053"/>
                    </a:cubicBezTo>
                    <a:cubicBezTo>
                      <a:pt x="1713" y="1008"/>
                      <a:pt x="1749" y="964"/>
                      <a:pt x="1785" y="919"/>
                    </a:cubicBezTo>
                    <a:cubicBezTo>
                      <a:pt x="1811" y="875"/>
                      <a:pt x="1847" y="839"/>
                      <a:pt x="1865" y="803"/>
                    </a:cubicBezTo>
                    <a:cubicBezTo>
                      <a:pt x="1883" y="768"/>
                      <a:pt x="1900" y="741"/>
                      <a:pt x="1909" y="714"/>
                    </a:cubicBezTo>
                    <a:cubicBezTo>
                      <a:pt x="1918" y="687"/>
                      <a:pt x="1918" y="678"/>
                      <a:pt x="1918" y="678"/>
                    </a:cubicBezTo>
                    <a:close/>
                    <a:moveTo>
                      <a:pt x="2097" y="1044"/>
                    </a:moveTo>
                    <a:cubicBezTo>
                      <a:pt x="2097" y="1044"/>
                      <a:pt x="2097" y="1053"/>
                      <a:pt x="2097" y="1071"/>
                    </a:cubicBezTo>
                    <a:cubicBezTo>
                      <a:pt x="2106" y="1089"/>
                      <a:pt x="2106" y="1107"/>
                      <a:pt x="2115" y="1142"/>
                    </a:cubicBezTo>
                    <a:cubicBezTo>
                      <a:pt x="2115" y="1169"/>
                      <a:pt x="2132" y="1196"/>
                      <a:pt x="2132" y="1231"/>
                    </a:cubicBezTo>
                    <a:cubicBezTo>
                      <a:pt x="2141" y="1267"/>
                      <a:pt x="2150" y="1303"/>
                      <a:pt x="2159" y="1338"/>
                    </a:cubicBezTo>
                    <a:cubicBezTo>
                      <a:pt x="2168" y="1374"/>
                      <a:pt x="2186" y="1410"/>
                      <a:pt x="2195" y="1446"/>
                    </a:cubicBezTo>
                    <a:cubicBezTo>
                      <a:pt x="2213" y="1472"/>
                      <a:pt x="2222" y="1508"/>
                      <a:pt x="2231" y="1535"/>
                    </a:cubicBezTo>
                    <a:cubicBezTo>
                      <a:pt x="2239" y="1561"/>
                      <a:pt x="2248" y="1579"/>
                      <a:pt x="2257" y="1597"/>
                    </a:cubicBezTo>
                    <a:cubicBezTo>
                      <a:pt x="2266" y="1615"/>
                      <a:pt x="2266" y="1624"/>
                      <a:pt x="2266" y="1624"/>
                    </a:cubicBezTo>
                    <a:cubicBezTo>
                      <a:pt x="2266" y="1624"/>
                      <a:pt x="2257" y="1615"/>
                      <a:pt x="2248" y="1606"/>
                    </a:cubicBezTo>
                    <a:cubicBezTo>
                      <a:pt x="2231" y="1597"/>
                      <a:pt x="2213" y="1579"/>
                      <a:pt x="2195" y="1561"/>
                    </a:cubicBezTo>
                    <a:cubicBezTo>
                      <a:pt x="2168" y="1535"/>
                      <a:pt x="2150" y="1508"/>
                      <a:pt x="2132" y="1472"/>
                    </a:cubicBezTo>
                    <a:cubicBezTo>
                      <a:pt x="2115" y="1437"/>
                      <a:pt x="2097" y="1401"/>
                      <a:pt x="2079" y="1365"/>
                    </a:cubicBezTo>
                    <a:cubicBezTo>
                      <a:pt x="2070" y="1321"/>
                      <a:pt x="2070" y="1285"/>
                      <a:pt x="2061" y="1240"/>
                    </a:cubicBezTo>
                    <a:cubicBezTo>
                      <a:pt x="2061" y="1205"/>
                      <a:pt x="2061" y="1169"/>
                      <a:pt x="2070" y="1142"/>
                    </a:cubicBezTo>
                    <a:cubicBezTo>
                      <a:pt x="2070" y="1107"/>
                      <a:pt x="2079" y="1089"/>
                      <a:pt x="2088" y="1071"/>
                    </a:cubicBezTo>
                    <a:cubicBezTo>
                      <a:pt x="2088" y="1053"/>
                      <a:pt x="2097" y="1044"/>
                      <a:pt x="2097" y="1044"/>
                    </a:cubicBezTo>
                    <a:close/>
                    <a:moveTo>
                      <a:pt x="1785" y="1401"/>
                    </a:moveTo>
                    <a:cubicBezTo>
                      <a:pt x="1785" y="1401"/>
                      <a:pt x="1793" y="1419"/>
                      <a:pt x="1802" y="1428"/>
                    </a:cubicBezTo>
                    <a:cubicBezTo>
                      <a:pt x="1811" y="1446"/>
                      <a:pt x="1820" y="1472"/>
                      <a:pt x="1838" y="1499"/>
                    </a:cubicBezTo>
                    <a:cubicBezTo>
                      <a:pt x="1856" y="1526"/>
                      <a:pt x="1874" y="1553"/>
                      <a:pt x="1900" y="1588"/>
                    </a:cubicBezTo>
                    <a:cubicBezTo>
                      <a:pt x="1918" y="1615"/>
                      <a:pt x="1936" y="1651"/>
                      <a:pt x="1963" y="1686"/>
                    </a:cubicBezTo>
                    <a:cubicBezTo>
                      <a:pt x="1981" y="1722"/>
                      <a:pt x="2008" y="1758"/>
                      <a:pt x="2025" y="1793"/>
                    </a:cubicBezTo>
                    <a:cubicBezTo>
                      <a:pt x="2043" y="1829"/>
                      <a:pt x="2052" y="1865"/>
                      <a:pt x="2070" y="1892"/>
                    </a:cubicBezTo>
                    <a:cubicBezTo>
                      <a:pt x="2079" y="1927"/>
                      <a:pt x="2088" y="1954"/>
                      <a:pt x="2088" y="1972"/>
                    </a:cubicBezTo>
                    <a:cubicBezTo>
                      <a:pt x="2088" y="1990"/>
                      <a:pt x="2088" y="1999"/>
                      <a:pt x="2088" y="1999"/>
                    </a:cubicBezTo>
                    <a:cubicBezTo>
                      <a:pt x="2088" y="1999"/>
                      <a:pt x="2088" y="1990"/>
                      <a:pt x="2070" y="1981"/>
                    </a:cubicBezTo>
                    <a:cubicBezTo>
                      <a:pt x="2061" y="1963"/>
                      <a:pt x="2043" y="1945"/>
                      <a:pt x="2025" y="1918"/>
                    </a:cubicBezTo>
                    <a:cubicBezTo>
                      <a:pt x="2016" y="1892"/>
                      <a:pt x="1990" y="1865"/>
                      <a:pt x="1963" y="1829"/>
                    </a:cubicBezTo>
                    <a:cubicBezTo>
                      <a:pt x="1945" y="1793"/>
                      <a:pt x="1918" y="1758"/>
                      <a:pt x="1900" y="1731"/>
                    </a:cubicBezTo>
                    <a:cubicBezTo>
                      <a:pt x="1874" y="1686"/>
                      <a:pt x="1856" y="1651"/>
                      <a:pt x="1838" y="1615"/>
                    </a:cubicBezTo>
                    <a:cubicBezTo>
                      <a:pt x="1820" y="1579"/>
                      <a:pt x="1811" y="1544"/>
                      <a:pt x="1802" y="1517"/>
                    </a:cubicBezTo>
                    <a:cubicBezTo>
                      <a:pt x="1785" y="1481"/>
                      <a:pt x="1785" y="1454"/>
                      <a:pt x="1785" y="1437"/>
                    </a:cubicBezTo>
                    <a:cubicBezTo>
                      <a:pt x="1785" y="1419"/>
                      <a:pt x="1785" y="1401"/>
                      <a:pt x="1785" y="1401"/>
                    </a:cubicBezTo>
                    <a:close/>
                    <a:moveTo>
                      <a:pt x="1749" y="0"/>
                    </a:moveTo>
                    <a:cubicBezTo>
                      <a:pt x="1686" y="0"/>
                      <a:pt x="1615" y="18"/>
                      <a:pt x="1535" y="54"/>
                    </a:cubicBezTo>
                    <a:cubicBezTo>
                      <a:pt x="1392" y="125"/>
                      <a:pt x="1321" y="125"/>
                      <a:pt x="1267" y="125"/>
                    </a:cubicBezTo>
                    <a:cubicBezTo>
                      <a:pt x="1222" y="125"/>
                      <a:pt x="1178" y="125"/>
                      <a:pt x="1124" y="152"/>
                    </a:cubicBezTo>
                    <a:cubicBezTo>
                      <a:pt x="1089" y="161"/>
                      <a:pt x="1062" y="179"/>
                      <a:pt x="1035" y="188"/>
                    </a:cubicBezTo>
                    <a:cubicBezTo>
                      <a:pt x="999" y="197"/>
                      <a:pt x="973" y="205"/>
                      <a:pt x="946" y="223"/>
                    </a:cubicBezTo>
                    <a:lnTo>
                      <a:pt x="973" y="277"/>
                    </a:lnTo>
                    <a:lnTo>
                      <a:pt x="964" y="277"/>
                    </a:lnTo>
                    <a:cubicBezTo>
                      <a:pt x="928" y="277"/>
                      <a:pt x="901" y="277"/>
                      <a:pt x="892" y="286"/>
                    </a:cubicBezTo>
                    <a:lnTo>
                      <a:pt x="857" y="286"/>
                    </a:lnTo>
                    <a:cubicBezTo>
                      <a:pt x="839" y="304"/>
                      <a:pt x="830" y="330"/>
                      <a:pt x="821" y="357"/>
                    </a:cubicBezTo>
                    <a:cubicBezTo>
                      <a:pt x="812" y="437"/>
                      <a:pt x="892" y="500"/>
                      <a:pt x="955" y="536"/>
                    </a:cubicBezTo>
                    <a:cubicBezTo>
                      <a:pt x="919" y="536"/>
                      <a:pt x="883" y="536"/>
                      <a:pt x="857" y="553"/>
                    </a:cubicBezTo>
                    <a:cubicBezTo>
                      <a:pt x="848" y="562"/>
                      <a:pt x="839" y="571"/>
                      <a:pt x="839" y="589"/>
                    </a:cubicBezTo>
                    <a:cubicBezTo>
                      <a:pt x="839" y="598"/>
                      <a:pt x="839" y="598"/>
                      <a:pt x="830" y="607"/>
                    </a:cubicBezTo>
                    <a:cubicBezTo>
                      <a:pt x="830" y="643"/>
                      <a:pt x="821" y="687"/>
                      <a:pt x="857" y="723"/>
                    </a:cubicBezTo>
                    <a:cubicBezTo>
                      <a:pt x="883" y="759"/>
                      <a:pt x="937" y="776"/>
                      <a:pt x="1017" y="785"/>
                    </a:cubicBezTo>
                    <a:cubicBezTo>
                      <a:pt x="1071" y="785"/>
                      <a:pt x="1124" y="785"/>
                      <a:pt x="1187" y="776"/>
                    </a:cubicBezTo>
                    <a:cubicBezTo>
                      <a:pt x="1258" y="768"/>
                      <a:pt x="1338" y="759"/>
                      <a:pt x="1392" y="741"/>
                    </a:cubicBezTo>
                    <a:cubicBezTo>
                      <a:pt x="1419" y="732"/>
                      <a:pt x="1437" y="723"/>
                      <a:pt x="1446" y="705"/>
                    </a:cubicBezTo>
                    <a:cubicBezTo>
                      <a:pt x="1454" y="696"/>
                      <a:pt x="1463" y="687"/>
                      <a:pt x="1463" y="687"/>
                    </a:cubicBezTo>
                    <a:lnTo>
                      <a:pt x="1463" y="687"/>
                    </a:lnTo>
                    <a:cubicBezTo>
                      <a:pt x="1463" y="687"/>
                      <a:pt x="1463" y="696"/>
                      <a:pt x="1454" y="714"/>
                    </a:cubicBezTo>
                    <a:cubicBezTo>
                      <a:pt x="1446" y="732"/>
                      <a:pt x="1428" y="750"/>
                      <a:pt x="1401" y="768"/>
                    </a:cubicBezTo>
                    <a:cubicBezTo>
                      <a:pt x="1347" y="794"/>
                      <a:pt x="1285" y="830"/>
                      <a:pt x="1205" y="857"/>
                    </a:cubicBezTo>
                    <a:cubicBezTo>
                      <a:pt x="1133" y="883"/>
                      <a:pt x="1062" y="910"/>
                      <a:pt x="999" y="919"/>
                    </a:cubicBezTo>
                    <a:cubicBezTo>
                      <a:pt x="991" y="919"/>
                      <a:pt x="982" y="928"/>
                      <a:pt x="973" y="928"/>
                    </a:cubicBezTo>
                    <a:cubicBezTo>
                      <a:pt x="866" y="991"/>
                      <a:pt x="875" y="1080"/>
                      <a:pt x="875" y="1080"/>
                    </a:cubicBezTo>
                    <a:lnTo>
                      <a:pt x="883" y="1098"/>
                    </a:lnTo>
                    <a:lnTo>
                      <a:pt x="892" y="1089"/>
                    </a:lnTo>
                    <a:cubicBezTo>
                      <a:pt x="901" y="1089"/>
                      <a:pt x="928" y="1080"/>
                      <a:pt x="955" y="1080"/>
                    </a:cubicBezTo>
                    <a:cubicBezTo>
                      <a:pt x="964" y="1080"/>
                      <a:pt x="982" y="1080"/>
                      <a:pt x="991" y="1089"/>
                    </a:cubicBezTo>
                    <a:cubicBezTo>
                      <a:pt x="964" y="1115"/>
                      <a:pt x="875" y="1187"/>
                      <a:pt x="821" y="1249"/>
                    </a:cubicBezTo>
                    <a:cubicBezTo>
                      <a:pt x="812" y="1267"/>
                      <a:pt x="794" y="1276"/>
                      <a:pt x="768" y="1276"/>
                    </a:cubicBezTo>
                    <a:cubicBezTo>
                      <a:pt x="723" y="1276"/>
                      <a:pt x="643" y="1240"/>
                      <a:pt x="580" y="1205"/>
                    </a:cubicBezTo>
                    <a:cubicBezTo>
                      <a:pt x="562" y="1187"/>
                      <a:pt x="544" y="1178"/>
                      <a:pt x="527" y="1169"/>
                    </a:cubicBezTo>
                    <a:cubicBezTo>
                      <a:pt x="500" y="1160"/>
                      <a:pt x="464" y="1151"/>
                      <a:pt x="437" y="1142"/>
                    </a:cubicBezTo>
                    <a:cubicBezTo>
                      <a:pt x="411" y="1124"/>
                      <a:pt x="384" y="1115"/>
                      <a:pt x="357" y="1098"/>
                    </a:cubicBezTo>
                    <a:cubicBezTo>
                      <a:pt x="330" y="1080"/>
                      <a:pt x="304" y="1062"/>
                      <a:pt x="286" y="1044"/>
                    </a:cubicBezTo>
                    <a:cubicBezTo>
                      <a:pt x="268" y="1026"/>
                      <a:pt x="259" y="1008"/>
                      <a:pt x="250" y="999"/>
                    </a:cubicBezTo>
                    <a:cubicBezTo>
                      <a:pt x="241" y="991"/>
                      <a:pt x="233" y="982"/>
                      <a:pt x="232" y="982"/>
                    </a:cubicBezTo>
                    <a:lnTo>
                      <a:pt x="232" y="982"/>
                    </a:lnTo>
                    <a:cubicBezTo>
                      <a:pt x="233" y="982"/>
                      <a:pt x="241" y="991"/>
                      <a:pt x="250" y="991"/>
                    </a:cubicBezTo>
                    <a:cubicBezTo>
                      <a:pt x="268" y="999"/>
                      <a:pt x="286" y="1008"/>
                      <a:pt x="304" y="1017"/>
                    </a:cubicBezTo>
                    <a:cubicBezTo>
                      <a:pt x="295" y="1008"/>
                      <a:pt x="295" y="999"/>
                      <a:pt x="295" y="991"/>
                    </a:cubicBezTo>
                    <a:cubicBezTo>
                      <a:pt x="277" y="919"/>
                      <a:pt x="241" y="839"/>
                      <a:pt x="179" y="803"/>
                    </a:cubicBezTo>
                    <a:cubicBezTo>
                      <a:pt x="161" y="794"/>
                      <a:pt x="143" y="794"/>
                      <a:pt x="125" y="794"/>
                    </a:cubicBezTo>
                    <a:cubicBezTo>
                      <a:pt x="98" y="794"/>
                      <a:pt x="72" y="803"/>
                      <a:pt x="45" y="812"/>
                    </a:cubicBezTo>
                    <a:lnTo>
                      <a:pt x="27" y="821"/>
                    </a:lnTo>
                    <a:lnTo>
                      <a:pt x="36" y="830"/>
                    </a:lnTo>
                    <a:cubicBezTo>
                      <a:pt x="54" y="848"/>
                      <a:pt x="72" y="866"/>
                      <a:pt x="81" y="883"/>
                    </a:cubicBezTo>
                    <a:lnTo>
                      <a:pt x="72" y="883"/>
                    </a:lnTo>
                    <a:cubicBezTo>
                      <a:pt x="45" y="883"/>
                      <a:pt x="27" y="892"/>
                      <a:pt x="9" y="928"/>
                    </a:cubicBezTo>
                    <a:lnTo>
                      <a:pt x="0" y="937"/>
                    </a:lnTo>
                    <a:lnTo>
                      <a:pt x="18" y="946"/>
                    </a:lnTo>
                    <a:cubicBezTo>
                      <a:pt x="18" y="946"/>
                      <a:pt x="45" y="955"/>
                      <a:pt x="63" y="973"/>
                    </a:cubicBezTo>
                    <a:cubicBezTo>
                      <a:pt x="36" y="982"/>
                      <a:pt x="9" y="991"/>
                      <a:pt x="9" y="1017"/>
                    </a:cubicBezTo>
                    <a:lnTo>
                      <a:pt x="9" y="1026"/>
                    </a:lnTo>
                    <a:lnTo>
                      <a:pt x="18" y="1026"/>
                    </a:lnTo>
                    <a:cubicBezTo>
                      <a:pt x="27" y="1035"/>
                      <a:pt x="72" y="1071"/>
                      <a:pt x="72" y="1098"/>
                    </a:cubicBezTo>
                    <a:cubicBezTo>
                      <a:pt x="72" y="1151"/>
                      <a:pt x="232" y="1294"/>
                      <a:pt x="348" y="1374"/>
                    </a:cubicBezTo>
                    <a:cubicBezTo>
                      <a:pt x="420" y="1410"/>
                      <a:pt x="473" y="1481"/>
                      <a:pt x="527" y="1544"/>
                    </a:cubicBezTo>
                    <a:cubicBezTo>
                      <a:pt x="571" y="1597"/>
                      <a:pt x="607" y="1642"/>
                      <a:pt x="652" y="1669"/>
                    </a:cubicBezTo>
                    <a:cubicBezTo>
                      <a:pt x="714" y="1713"/>
                      <a:pt x="750" y="1731"/>
                      <a:pt x="794" y="1731"/>
                    </a:cubicBezTo>
                    <a:cubicBezTo>
                      <a:pt x="839" y="1713"/>
                      <a:pt x="892" y="1677"/>
                      <a:pt x="937" y="1642"/>
                    </a:cubicBezTo>
                    <a:cubicBezTo>
                      <a:pt x="991" y="1597"/>
                      <a:pt x="1035" y="1544"/>
                      <a:pt x="1071" y="1508"/>
                    </a:cubicBezTo>
                    <a:cubicBezTo>
                      <a:pt x="1098" y="1463"/>
                      <a:pt x="1115" y="1437"/>
                      <a:pt x="1115" y="1437"/>
                    </a:cubicBezTo>
                    <a:lnTo>
                      <a:pt x="1115" y="1437"/>
                    </a:lnTo>
                    <a:cubicBezTo>
                      <a:pt x="1115" y="1437"/>
                      <a:pt x="1107" y="1472"/>
                      <a:pt x="1089" y="1517"/>
                    </a:cubicBezTo>
                    <a:cubicBezTo>
                      <a:pt x="1071" y="1570"/>
                      <a:pt x="1035" y="1633"/>
                      <a:pt x="999" y="1695"/>
                    </a:cubicBezTo>
                    <a:cubicBezTo>
                      <a:pt x="955" y="1758"/>
                      <a:pt x="901" y="1811"/>
                      <a:pt x="857" y="1847"/>
                    </a:cubicBezTo>
                    <a:cubicBezTo>
                      <a:pt x="848" y="1865"/>
                      <a:pt x="839" y="1874"/>
                      <a:pt x="830" y="1874"/>
                    </a:cubicBezTo>
                    <a:cubicBezTo>
                      <a:pt x="830" y="1883"/>
                      <a:pt x="830" y="1883"/>
                      <a:pt x="830" y="1883"/>
                    </a:cubicBezTo>
                    <a:cubicBezTo>
                      <a:pt x="812" y="1909"/>
                      <a:pt x="785" y="1918"/>
                      <a:pt x="750" y="1918"/>
                    </a:cubicBezTo>
                    <a:cubicBezTo>
                      <a:pt x="732" y="1918"/>
                      <a:pt x="714" y="1918"/>
                      <a:pt x="687" y="1909"/>
                    </a:cubicBezTo>
                    <a:lnTo>
                      <a:pt x="616" y="1909"/>
                    </a:lnTo>
                    <a:cubicBezTo>
                      <a:pt x="589" y="1909"/>
                      <a:pt x="571" y="1909"/>
                      <a:pt x="544" y="1918"/>
                    </a:cubicBezTo>
                    <a:cubicBezTo>
                      <a:pt x="518" y="1918"/>
                      <a:pt x="491" y="1927"/>
                      <a:pt x="473" y="1936"/>
                    </a:cubicBezTo>
                    <a:cubicBezTo>
                      <a:pt x="446" y="1936"/>
                      <a:pt x="420" y="1945"/>
                      <a:pt x="402" y="1945"/>
                    </a:cubicBezTo>
                    <a:cubicBezTo>
                      <a:pt x="384" y="1945"/>
                      <a:pt x="366" y="1936"/>
                      <a:pt x="348" y="1936"/>
                    </a:cubicBezTo>
                    <a:cubicBezTo>
                      <a:pt x="339" y="1936"/>
                      <a:pt x="330" y="1927"/>
                      <a:pt x="330" y="1927"/>
                    </a:cubicBezTo>
                    <a:lnTo>
                      <a:pt x="348" y="1927"/>
                    </a:lnTo>
                    <a:cubicBezTo>
                      <a:pt x="366" y="1927"/>
                      <a:pt x="375" y="1918"/>
                      <a:pt x="393" y="1918"/>
                    </a:cubicBezTo>
                    <a:cubicBezTo>
                      <a:pt x="411" y="1909"/>
                      <a:pt x="437" y="1900"/>
                      <a:pt x="455" y="1892"/>
                    </a:cubicBezTo>
                    <a:lnTo>
                      <a:pt x="464" y="1892"/>
                    </a:lnTo>
                    <a:cubicBezTo>
                      <a:pt x="437" y="1874"/>
                      <a:pt x="429" y="1847"/>
                      <a:pt x="411" y="1820"/>
                    </a:cubicBezTo>
                    <a:cubicBezTo>
                      <a:pt x="402" y="1811"/>
                      <a:pt x="402" y="1802"/>
                      <a:pt x="402" y="1793"/>
                    </a:cubicBezTo>
                    <a:cubicBezTo>
                      <a:pt x="384" y="1767"/>
                      <a:pt x="348" y="1740"/>
                      <a:pt x="295" y="1740"/>
                    </a:cubicBezTo>
                    <a:cubicBezTo>
                      <a:pt x="286" y="1731"/>
                      <a:pt x="277" y="1731"/>
                      <a:pt x="268" y="1731"/>
                    </a:cubicBezTo>
                    <a:cubicBezTo>
                      <a:pt x="214" y="1731"/>
                      <a:pt x="161" y="1749"/>
                      <a:pt x="134" y="1785"/>
                    </a:cubicBezTo>
                    <a:lnTo>
                      <a:pt x="125" y="1793"/>
                    </a:lnTo>
                    <a:lnTo>
                      <a:pt x="143" y="1802"/>
                    </a:lnTo>
                    <a:cubicBezTo>
                      <a:pt x="161" y="1802"/>
                      <a:pt x="188" y="1802"/>
                      <a:pt x="197" y="1820"/>
                    </a:cubicBezTo>
                    <a:cubicBezTo>
                      <a:pt x="179" y="1820"/>
                      <a:pt x="161" y="1838"/>
                      <a:pt x="152" y="1874"/>
                    </a:cubicBezTo>
                    <a:lnTo>
                      <a:pt x="143" y="1892"/>
                    </a:lnTo>
                    <a:lnTo>
                      <a:pt x="161" y="1892"/>
                    </a:lnTo>
                    <a:cubicBezTo>
                      <a:pt x="179" y="1892"/>
                      <a:pt x="205" y="1900"/>
                      <a:pt x="214" y="1909"/>
                    </a:cubicBezTo>
                    <a:cubicBezTo>
                      <a:pt x="197" y="1918"/>
                      <a:pt x="152" y="1936"/>
                      <a:pt x="152" y="1972"/>
                    </a:cubicBezTo>
                    <a:lnTo>
                      <a:pt x="152" y="1990"/>
                    </a:lnTo>
                    <a:lnTo>
                      <a:pt x="223" y="1990"/>
                    </a:lnTo>
                    <a:cubicBezTo>
                      <a:pt x="232" y="1999"/>
                      <a:pt x="241" y="2008"/>
                      <a:pt x="241" y="2016"/>
                    </a:cubicBezTo>
                    <a:cubicBezTo>
                      <a:pt x="259" y="2088"/>
                      <a:pt x="375" y="2150"/>
                      <a:pt x="509" y="2168"/>
                    </a:cubicBezTo>
                    <a:cubicBezTo>
                      <a:pt x="571" y="2168"/>
                      <a:pt x="616" y="2204"/>
                      <a:pt x="669" y="2239"/>
                    </a:cubicBezTo>
                    <a:cubicBezTo>
                      <a:pt x="732" y="2284"/>
                      <a:pt x="794" y="2329"/>
                      <a:pt x="883" y="2338"/>
                    </a:cubicBezTo>
                    <a:lnTo>
                      <a:pt x="964" y="2338"/>
                    </a:lnTo>
                    <a:cubicBezTo>
                      <a:pt x="1008" y="2338"/>
                      <a:pt x="1044" y="2338"/>
                      <a:pt x="1062" y="2329"/>
                    </a:cubicBezTo>
                    <a:cubicBezTo>
                      <a:pt x="1080" y="2329"/>
                      <a:pt x="1089" y="2329"/>
                      <a:pt x="1107" y="2320"/>
                    </a:cubicBezTo>
                    <a:cubicBezTo>
                      <a:pt x="1142" y="2302"/>
                      <a:pt x="1196" y="2284"/>
                      <a:pt x="1240" y="2257"/>
                    </a:cubicBezTo>
                    <a:cubicBezTo>
                      <a:pt x="1285" y="2222"/>
                      <a:pt x="1321" y="2186"/>
                      <a:pt x="1347" y="2159"/>
                    </a:cubicBezTo>
                    <a:cubicBezTo>
                      <a:pt x="1383" y="2124"/>
                      <a:pt x="1392" y="2106"/>
                      <a:pt x="1392" y="2106"/>
                    </a:cubicBezTo>
                    <a:lnTo>
                      <a:pt x="1392" y="2106"/>
                    </a:lnTo>
                    <a:cubicBezTo>
                      <a:pt x="1392" y="2106"/>
                      <a:pt x="1392" y="2132"/>
                      <a:pt x="1374" y="2168"/>
                    </a:cubicBezTo>
                    <a:cubicBezTo>
                      <a:pt x="1356" y="2213"/>
                      <a:pt x="1330" y="2266"/>
                      <a:pt x="1294" y="2311"/>
                    </a:cubicBezTo>
                    <a:cubicBezTo>
                      <a:pt x="1285" y="2329"/>
                      <a:pt x="1267" y="2347"/>
                      <a:pt x="1258" y="2355"/>
                    </a:cubicBezTo>
                    <a:lnTo>
                      <a:pt x="1490" y="2623"/>
                    </a:lnTo>
                    <a:lnTo>
                      <a:pt x="1303" y="2534"/>
                    </a:lnTo>
                    <a:lnTo>
                      <a:pt x="1303" y="2534"/>
                    </a:lnTo>
                    <a:cubicBezTo>
                      <a:pt x="1347" y="2587"/>
                      <a:pt x="1401" y="2623"/>
                      <a:pt x="1446" y="2650"/>
                    </a:cubicBezTo>
                    <a:cubicBezTo>
                      <a:pt x="1463" y="2659"/>
                      <a:pt x="1472" y="2659"/>
                      <a:pt x="1490" y="2668"/>
                    </a:cubicBezTo>
                    <a:cubicBezTo>
                      <a:pt x="1535" y="2686"/>
                      <a:pt x="1588" y="2712"/>
                      <a:pt x="1651" y="2739"/>
                    </a:cubicBezTo>
                    <a:cubicBezTo>
                      <a:pt x="1758" y="2802"/>
                      <a:pt x="1874" y="2855"/>
                      <a:pt x="1874" y="2855"/>
                    </a:cubicBezTo>
                    <a:lnTo>
                      <a:pt x="1624" y="2819"/>
                    </a:lnTo>
                    <a:cubicBezTo>
                      <a:pt x="1561" y="2810"/>
                      <a:pt x="1499" y="2802"/>
                      <a:pt x="1454" y="2802"/>
                    </a:cubicBezTo>
                    <a:lnTo>
                      <a:pt x="1401" y="2802"/>
                    </a:lnTo>
                    <a:cubicBezTo>
                      <a:pt x="1321" y="2802"/>
                      <a:pt x="1240" y="2802"/>
                      <a:pt x="1196" y="2828"/>
                    </a:cubicBezTo>
                    <a:cubicBezTo>
                      <a:pt x="1062" y="2882"/>
                      <a:pt x="1008" y="3069"/>
                      <a:pt x="1062" y="3265"/>
                    </a:cubicBezTo>
                    <a:cubicBezTo>
                      <a:pt x="1107" y="3417"/>
                      <a:pt x="1160" y="3542"/>
                      <a:pt x="1178" y="3587"/>
                    </a:cubicBezTo>
                    <a:cubicBezTo>
                      <a:pt x="1133" y="3604"/>
                      <a:pt x="999" y="3658"/>
                      <a:pt x="928" y="3658"/>
                    </a:cubicBezTo>
                    <a:lnTo>
                      <a:pt x="919" y="3658"/>
                    </a:lnTo>
                    <a:cubicBezTo>
                      <a:pt x="910" y="3622"/>
                      <a:pt x="857" y="3515"/>
                      <a:pt x="785" y="3488"/>
                    </a:cubicBezTo>
                    <a:cubicBezTo>
                      <a:pt x="768" y="3480"/>
                      <a:pt x="750" y="3480"/>
                      <a:pt x="732" y="3480"/>
                    </a:cubicBezTo>
                    <a:cubicBezTo>
                      <a:pt x="660" y="3480"/>
                      <a:pt x="598" y="3515"/>
                      <a:pt x="598" y="3515"/>
                    </a:cubicBezTo>
                    <a:lnTo>
                      <a:pt x="589" y="3524"/>
                    </a:lnTo>
                    <a:lnTo>
                      <a:pt x="607" y="3542"/>
                    </a:lnTo>
                    <a:cubicBezTo>
                      <a:pt x="607" y="3542"/>
                      <a:pt x="652" y="3542"/>
                      <a:pt x="660" y="3560"/>
                    </a:cubicBezTo>
                    <a:cubicBezTo>
                      <a:pt x="634" y="3569"/>
                      <a:pt x="598" y="3578"/>
                      <a:pt x="598" y="3622"/>
                    </a:cubicBezTo>
                    <a:lnTo>
                      <a:pt x="598" y="3631"/>
                    </a:lnTo>
                    <a:lnTo>
                      <a:pt x="616" y="3631"/>
                    </a:lnTo>
                    <a:cubicBezTo>
                      <a:pt x="634" y="3631"/>
                      <a:pt x="660" y="3640"/>
                      <a:pt x="669" y="3640"/>
                    </a:cubicBezTo>
                    <a:cubicBezTo>
                      <a:pt x="652" y="3649"/>
                      <a:pt x="625" y="3667"/>
                      <a:pt x="625" y="3694"/>
                    </a:cubicBezTo>
                    <a:lnTo>
                      <a:pt x="625" y="3711"/>
                    </a:lnTo>
                    <a:lnTo>
                      <a:pt x="634" y="3703"/>
                    </a:lnTo>
                    <a:lnTo>
                      <a:pt x="669" y="3703"/>
                    </a:lnTo>
                    <a:cubicBezTo>
                      <a:pt x="678" y="3703"/>
                      <a:pt x="687" y="3703"/>
                      <a:pt x="696" y="3711"/>
                    </a:cubicBezTo>
                    <a:cubicBezTo>
                      <a:pt x="696" y="3765"/>
                      <a:pt x="714" y="3845"/>
                      <a:pt x="803" y="3881"/>
                    </a:cubicBezTo>
                    <a:cubicBezTo>
                      <a:pt x="830" y="3890"/>
                      <a:pt x="857" y="3899"/>
                      <a:pt x="875" y="3899"/>
                    </a:cubicBezTo>
                    <a:cubicBezTo>
                      <a:pt x="919" y="3899"/>
                      <a:pt x="955" y="3881"/>
                      <a:pt x="991" y="3872"/>
                    </a:cubicBezTo>
                    <a:cubicBezTo>
                      <a:pt x="1035" y="3863"/>
                      <a:pt x="1080" y="3845"/>
                      <a:pt x="1124" y="3845"/>
                    </a:cubicBezTo>
                    <a:cubicBezTo>
                      <a:pt x="1258" y="3827"/>
                      <a:pt x="1481" y="3801"/>
                      <a:pt x="1481" y="3658"/>
                    </a:cubicBezTo>
                    <a:cubicBezTo>
                      <a:pt x="1481" y="3595"/>
                      <a:pt x="1472" y="3560"/>
                      <a:pt x="1472" y="3524"/>
                    </a:cubicBezTo>
                    <a:cubicBezTo>
                      <a:pt x="1463" y="3480"/>
                      <a:pt x="1454" y="3435"/>
                      <a:pt x="1472" y="3372"/>
                    </a:cubicBezTo>
                    <a:lnTo>
                      <a:pt x="1633" y="3372"/>
                    </a:lnTo>
                    <a:cubicBezTo>
                      <a:pt x="1677" y="3364"/>
                      <a:pt x="1722" y="3355"/>
                      <a:pt x="1749" y="3355"/>
                    </a:cubicBezTo>
                    <a:cubicBezTo>
                      <a:pt x="1811" y="3346"/>
                      <a:pt x="1874" y="3328"/>
                      <a:pt x="1945" y="3310"/>
                    </a:cubicBezTo>
                    <a:cubicBezTo>
                      <a:pt x="2016" y="3283"/>
                      <a:pt x="2079" y="3248"/>
                      <a:pt x="2124" y="3212"/>
                    </a:cubicBezTo>
                    <a:cubicBezTo>
                      <a:pt x="2150" y="3194"/>
                      <a:pt x="2168" y="3176"/>
                      <a:pt x="2177" y="3158"/>
                    </a:cubicBezTo>
                    <a:cubicBezTo>
                      <a:pt x="2195" y="3150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195" y="3141"/>
                      <a:pt x="2195" y="3150"/>
                      <a:pt x="2186" y="3167"/>
                    </a:cubicBezTo>
                    <a:cubicBezTo>
                      <a:pt x="2177" y="3176"/>
                      <a:pt x="2168" y="3203"/>
                      <a:pt x="2150" y="3230"/>
                    </a:cubicBezTo>
                    <a:cubicBezTo>
                      <a:pt x="2106" y="3274"/>
                      <a:pt x="2052" y="3337"/>
                      <a:pt x="1981" y="3381"/>
                    </a:cubicBezTo>
                    <a:cubicBezTo>
                      <a:pt x="1945" y="3399"/>
                      <a:pt x="1909" y="3417"/>
                      <a:pt x="1874" y="3435"/>
                    </a:cubicBezTo>
                    <a:cubicBezTo>
                      <a:pt x="1874" y="3444"/>
                      <a:pt x="1874" y="3453"/>
                      <a:pt x="1874" y="3471"/>
                    </a:cubicBezTo>
                    <a:cubicBezTo>
                      <a:pt x="1865" y="3497"/>
                      <a:pt x="1874" y="3533"/>
                      <a:pt x="1874" y="3569"/>
                    </a:cubicBezTo>
                    <a:cubicBezTo>
                      <a:pt x="1883" y="3604"/>
                      <a:pt x="1900" y="3640"/>
                      <a:pt x="1909" y="3667"/>
                    </a:cubicBezTo>
                    <a:cubicBezTo>
                      <a:pt x="1918" y="3694"/>
                      <a:pt x="1927" y="3711"/>
                      <a:pt x="1927" y="3711"/>
                    </a:cubicBezTo>
                    <a:lnTo>
                      <a:pt x="1883" y="3685"/>
                    </a:lnTo>
                    <a:cubicBezTo>
                      <a:pt x="1865" y="3658"/>
                      <a:pt x="1838" y="3631"/>
                      <a:pt x="1811" y="3604"/>
                    </a:cubicBezTo>
                    <a:cubicBezTo>
                      <a:pt x="1793" y="3587"/>
                      <a:pt x="1776" y="3560"/>
                      <a:pt x="1767" y="3542"/>
                    </a:cubicBezTo>
                    <a:lnTo>
                      <a:pt x="1767" y="3542"/>
                    </a:lnTo>
                    <a:cubicBezTo>
                      <a:pt x="1767" y="3604"/>
                      <a:pt x="1785" y="3658"/>
                      <a:pt x="1838" y="3703"/>
                    </a:cubicBezTo>
                    <a:cubicBezTo>
                      <a:pt x="1954" y="3810"/>
                      <a:pt x="2239" y="3961"/>
                      <a:pt x="2302" y="3988"/>
                    </a:cubicBezTo>
                    <a:cubicBezTo>
                      <a:pt x="2284" y="4042"/>
                      <a:pt x="2248" y="4149"/>
                      <a:pt x="2204" y="4184"/>
                    </a:cubicBezTo>
                    <a:cubicBezTo>
                      <a:pt x="2186" y="4175"/>
                      <a:pt x="2141" y="4157"/>
                      <a:pt x="2088" y="4157"/>
                    </a:cubicBezTo>
                    <a:cubicBezTo>
                      <a:pt x="2061" y="4157"/>
                      <a:pt x="2043" y="4166"/>
                      <a:pt x="2025" y="4166"/>
                    </a:cubicBezTo>
                    <a:cubicBezTo>
                      <a:pt x="2016" y="4166"/>
                      <a:pt x="2008" y="4175"/>
                      <a:pt x="2008" y="4175"/>
                    </a:cubicBezTo>
                    <a:cubicBezTo>
                      <a:pt x="1936" y="4193"/>
                      <a:pt x="1883" y="4211"/>
                      <a:pt x="1883" y="4345"/>
                    </a:cubicBezTo>
                    <a:lnTo>
                      <a:pt x="1892" y="4363"/>
                    </a:lnTo>
                    <a:lnTo>
                      <a:pt x="1909" y="4354"/>
                    </a:lnTo>
                    <a:cubicBezTo>
                      <a:pt x="1909" y="4354"/>
                      <a:pt x="1927" y="4327"/>
                      <a:pt x="1945" y="4327"/>
                    </a:cubicBezTo>
                    <a:cubicBezTo>
                      <a:pt x="1945" y="4345"/>
                      <a:pt x="1945" y="4363"/>
                      <a:pt x="1954" y="4389"/>
                    </a:cubicBezTo>
                    <a:lnTo>
                      <a:pt x="1963" y="4407"/>
                    </a:lnTo>
                    <a:lnTo>
                      <a:pt x="1981" y="4389"/>
                    </a:lnTo>
                    <a:cubicBezTo>
                      <a:pt x="1981" y="4389"/>
                      <a:pt x="1990" y="4363"/>
                      <a:pt x="2016" y="4354"/>
                    </a:cubicBezTo>
                    <a:cubicBezTo>
                      <a:pt x="2016" y="4372"/>
                      <a:pt x="2016" y="4389"/>
                      <a:pt x="2025" y="4416"/>
                    </a:cubicBezTo>
                    <a:lnTo>
                      <a:pt x="2034" y="4434"/>
                    </a:lnTo>
                    <a:lnTo>
                      <a:pt x="2052" y="4416"/>
                    </a:lnTo>
                    <a:cubicBezTo>
                      <a:pt x="2052" y="4416"/>
                      <a:pt x="2052" y="4407"/>
                      <a:pt x="2061" y="4398"/>
                    </a:cubicBezTo>
                    <a:lnTo>
                      <a:pt x="2070" y="4398"/>
                    </a:lnTo>
                    <a:cubicBezTo>
                      <a:pt x="2079" y="4398"/>
                      <a:pt x="2088" y="4398"/>
                      <a:pt x="2088" y="4407"/>
                    </a:cubicBezTo>
                    <a:cubicBezTo>
                      <a:pt x="2124" y="4416"/>
                      <a:pt x="2177" y="4434"/>
                      <a:pt x="2231" y="4434"/>
                    </a:cubicBezTo>
                    <a:lnTo>
                      <a:pt x="2275" y="4434"/>
                    </a:lnTo>
                    <a:cubicBezTo>
                      <a:pt x="2329" y="4416"/>
                      <a:pt x="2347" y="4389"/>
                      <a:pt x="2364" y="4354"/>
                    </a:cubicBezTo>
                    <a:cubicBezTo>
                      <a:pt x="2382" y="4336"/>
                      <a:pt x="2391" y="4309"/>
                      <a:pt x="2409" y="4291"/>
                    </a:cubicBezTo>
                    <a:cubicBezTo>
                      <a:pt x="2427" y="4273"/>
                      <a:pt x="2623" y="4050"/>
                      <a:pt x="2596" y="3845"/>
                    </a:cubicBezTo>
                    <a:cubicBezTo>
                      <a:pt x="2587" y="3747"/>
                      <a:pt x="2525" y="3720"/>
                      <a:pt x="2480" y="3694"/>
                    </a:cubicBezTo>
                    <a:cubicBezTo>
                      <a:pt x="2427" y="3667"/>
                      <a:pt x="2382" y="3649"/>
                      <a:pt x="2418" y="3533"/>
                    </a:cubicBezTo>
                    <a:cubicBezTo>
                      <a:pt x="2445" y="3399"/>
                      <a:pt x="2463" y="3265"/>
                      <a:pt x="2471" y="3176"/>
                    </a:cubicBezTo>
                    <a:cubicBezTo>
                      <a:pt x="2471" y="3123"/>
                      <a:pt x="2480" y="3060"/>
                      <a:pt x="2471" y="2989"/>
                    </a:cubicBezTo>
                    <a:cubicBezTo>
                      <a:pt x="2471" y="2837"/>
                      <a:pt x="2445" y="2686"/>
                      <a:pt x="2445" y="2686"/>
                    </a:cubicBezTo>
                    <a:lnTo>
                      <a:pt x="2445" y="2686"/>
                    </a:lnTo>
                    <a:cubicBezTo>
                      <a:pt x="2445" y="2686"/>
                      <a:pt x="2507" y="2828"/>
                      <a:pt x="2552" y="2980"/>
                    </a:cubicBezTo>
                    <a:cubicBezTo>
                      <a:pt x="2552" y="2989"/>
                      <a:pt x="2561" y="2989"/>
                      <a:pt x="2561" y="2998"/>
                    </a:cubicBezTo>
                    <a:cubicBezTo>
                      <a:pt x="2578" y="3016"/>
                      <a:pt x="2677" y="3078"/>
                      <a:pt x="2775" y="3141"/>
                    </a:cubicBezTo>
                    <a:cubicBezTo>
                      <a:pt x="2882" y="3203"/>
                      <a:pt x="3007" y="3256"/>
                      <a:pt x="3007" y="3256"/>
                    </a:cubicBezTo>
                    <a:cubicBezTo>
                      <a:pt x="3007" y="3256"/>
                      <a:pt x="2873" y="3239"/>
                      <a:pt x="2739" y="3212"/>
                    </a:cubicBezTo>
                    <a:cubicBezTo>
                      <a:pt x="2712" y="3203"/>
                      <a:pt x="2677" y="3194"/>
                      <a:pt x="2650" y="3185"/>
                    </a:cubicBezTo>
                    <a:lnTo>
                      <a:pt x="2650" y="3185"/>
                    </a:lnTo>
                    <a:cubicBezTo>
                      <a:pt x="2757" y="3239"/>
                      <a:pt x="2900" y="3301"/>
                      <a:pt x="3042" y="3301"/>
                    </a:cubicBezTo>
                    <a:cubicBezTo>
                      <a:pt x="3060" y="3301"/>
                      <a:pt x="3087" y="3301"/>
                      <a:pt x="3105" y="3292"/>
                    </a:cubicBezTo>
                    <a:cubicBezTo>
                      <a:pt x="3221" y="3283"/>
                      <a:pt x="3310" y="3221"/>
                      <a:pt x="3390" y="3132"/>
                    </a:cubicBezTo>
                    <a:cubicBezTo>
                      <a:pt x="3560" y="2900"/>
                      <a:pt x="3560" y="2677"/>
                      <a:pt x="3533" y="2525"/>
                    </a:cubicBezTo>
                    <a:cubicBezTo>
                      <a:pt x="3506" y="2338"/>
                      <a:pt x="3408" y="2177"/>
                      <a:pt x="3292" y="2097"/>
                    </a:cubicBezTo>
                    <a:cubicBezTo>
                      <a:pt x="3194" y="2034"/>
                      <a:pt x="3087" y="1981"/>
                      <a:pt x="2980" y="1981"/>
                    </a:cubicBezTo>
                    <a:cubicBezTo>
                      <a:pt x="2882" y="1981"/>
                      <a:pt x="2784" y="2025"/>
                      <a:pt x="2712" y="2132"/>
                    </a:cubicBezTo>
                    <a:lnTo>
                      <a:pt x="2694" y="2159"/>
                    </a:lnTo>
                    <a:lnTo>
                      <a:pt x="2694" y="2159"/>
                    </a:lnTo>
                    <a:lnTo>
                      <a:pt x="2721" y="2150"/>
                    </a:lnTo>
                    <a:cubicBezTo>
                      <a:pt x="2730" y="2150"/>
                      <a:pt x="2828" y="2097"/>
                      <a:pt x="2962" y="2097"/>
                    </a:cubicBezTo>
                    <a:cubicBezTo>
                      <a:pt x="3007" y="2097"/>
                      <a:pt x="3060" y="2106"/>
                      <a:pt x="3105" y="2124"/>
                    </a:cubicBezTo>
                    <a:cubicBezTo>
                      <a:pt x="3212" y="2150"/>
                      <a:pt x="3292" y="2231"/>
                      <a:pt x="3355" y="2347"/>
                    </a:cubicBezTo>
                    <a:cubicBezTo>
                      <a:pt x="3488" y="2596"/>
                      <a:pt x="3435" y="2837"/>
                      <a:pt x="3337" y="2980"/>
                    </a:cubicBezTo>
                    <a:cubicBezTo>
                      <a:pt x="3256" y="3096"/>
                      <a:pt x="3149" y="3167"/>
                      <a:pt x="3042" y="3167"/>
                    </a:cubicBezTo>
                    <a:cubicBezTo>
                      <a:pt x="3033" y="3167"/>
                      <a:pt x="3025" y="3167"/>
                      <a:pt x="3016" y="3158"/>
                    </a:cubicBezTo>
                    <a:cubicBezTo>
                      <a:pt x="2748" y="3141"/>
                      <a:pt x="2552" y="2926"/>
                      <a:pt x="2364" y="2418"/>
                    </a:cubicBezTo>
                    <a:cubicBezTo>
                      <a:pt x="2284" y="2195"/>
                      <a:pt x="2257" y="2124"/>
                      <a:pt x="2248" y="2079"/>
                    </a:cubicBezTo>
                    <a:cubicBezTo>
                      <a:pt x="2231" y="2106"/>
                      <a:pt x="2204" y="2132"/>
                      <a:pt x="2186" y="2159"/>
                    </a:cubicBezTo>
                    <a:cubicBezTo>
                      <a:pt x="2177" y="2168"/>
                      <a:pt x="2159" y="2186"/>
                      <a:pt x="2150" y="2195"/>
                    </a:cubicBezTo>
                    <a:cubicBezTo>
                      <a:pt x="2132" y="2213"/>
                      <a:pt x="2115" y="2222"/>
                      <a:pt x="2106" y="2239"/>
                    </a:cubicBezTo>
                    <a:lnTo>
                      <a:pt x="2079" y="2257"/>
                    </a:lnTo>
                    <a:lnTo>
                      <a:pt x="2052" y="2239"/>
                    </a:lnTo>
                    <a:cubicBezTo>
                      <a:pt x="2034" y="2231"/>
                      <a:pt x="2016" y="2222"/>
                      <a:pt x="1999" y="2204"/>
                    </a:cubicBezTo>
                    <a:cubicBezTo>
                      <a:pt x="1981" y="2195"/>
                      <a:pt x="1972" y="2186"/>
                      <a:pt x="1954" y="2168"/>
                    </a:cubicBezTo>
                    <a:cubicBezTo>
                      <a:pt x="1927" y="2141"/>
                      <a:pt x="1900" y="2115"/>
                      <a:pt x="1874" y="2088"/>
                    </a:cubicBezTo>
                    <a:cubicBezTo>
                      <a:pt x="1847" y="2061"/>
                      <a:pt x="1829" y="2025"/>
                      <a:pt x="1802" y="1990"/>
                    </a:cubicBezTo>
                    <a:cubicBezTo>
                      <a:pt x="1802" y="1972"/>
                      <a:pt x="1785" y="1954"/>
                      <a:pt x="1785" y="1936"/>
                    </a:cubicBezTo>
                    <a:cubicBezTo>
                      <a:pt x="1776" y="1918"/>
                      <a:pt x="1767" y="1900"/>
                      <a:pt x="1767" y="1883"/>
                    </a:cubicBezTo>
                    <a:lnTo>
                      <a:pt x="1767" y="1883"/>
                    </a:lnTo>
                    <a:cubicBezTo>
                      <a:pt x="1776" y="1900"/>
                      <a:pt x="1793" y="1909"/>
                      <a:pt x="1802" y="1927"/>
                    </a:cubicBezTo>
                    <a:cubicBezTo>
                      <a:pt x="1820" y="1936"/>
                      <a:pt x="1829" y="1954"/>
                      <a:pt x="1847" y="1963"/>
                    </a:cubicBezTo>
                    <a:cubicBezTo>
                      <a:pt x="1856" y="1972"/>
                      <a:pt x="1874" y="1990"/>
                      <a:pt x="1883" y="1999"/>
                    </a:cubicBezTo>
                    <a:cubicBezTo>
                      <a:pt x="1900" y="2008"/>
                      <a:pt x="1909" y="2025"/>
                      <a:pt x="1927" y="2034"/>
                    </a:cubicBezTo>
                    <a:cubicBezTo>
                      <a:pt x="1954" y="2052"/>
                      <a:pt x="1981" y="2079"/>
                      <a:pt x="2016" y="2097"/>
                    </a:cubicBezTo>
                    <a:cubicBezTo>
                      <a:pt x="2025" y="2106"/>
                      <a:pt x="2043" y="2124"/>
                      <a:pt x="2052" y="2132"/>
                    </a:cubicBezTo>
                    <a:cubicBezTo>
                      <a:pt x="2061" y="2132"/>
                      <a:pt x="2061" y="2132"/>
                      <a:pt x="2070" y="2141"/>
                    </a:cubicBezTo>
                    <a:cubicBezTo>
                      <a:pt x="2088" y="2124"/>
                      <a:pt x="2106" y="2106"/>
                      <a:pt x="2115" y="2097"/>
                    </a:cubicBezTo>
                    <a:cubicBezTo>
                      <a:pt x="2141" y="2070"/>
                      <a:pt x="2168" y="2043"/>
                      <a:pt x="2195" y="2025"/>
                    </a:cubicBezTo>
                    <a:cubicBezTo>
                      <a:pt x="2239" y="1972"/>
                      <a:pt x="2284" y="1927"/>
                      <a:pt x="2320" y="1874"/>
                    </a:cubicBezTo>
                    <a:lnTo>
                      <a:pt x="2329" y="1856"/>
                    </a:lnTo>
                    <a:lnTo>
                      <a:pt x="2338" y="1838"/>
                    </a:lnTo>
                    <a:cubicBezTo>
                      <a:pt x="2347" y="1829"/>
                      <a:pt x="2454" y="1633"/>
                      <a:pt x="2400" y="1419"/>
                    </a:cubicBezTo>
                    <a:cubicBezTo>
                      <a:pt x="2373" y="1321"/>
                      <a:pt x="2409" y="1267"/>
                      <a:pt x="2454" y="1214"/>
                    </a:cubicBezTo>
                    <a:cubicBezTo>
                      <a:pt x="2498" y="1151"/>
                      <a:pt x="2543" y="1080"/>
                      <a:pt x="2516" y="946"/>
                    </a:cubicBezTo>
                    <a:cubicBezTo>
                      <a:pt x="2471" y="759"/>
                      <a:pt x="2355" y="634"/>
                      <a:pt x="2302" y="589"/>
                    </a:cubicBezTo>
                    <a:cubicBezTo>
                      <a:pt x="2311" y="589"/>
                      <a:pt x="2311" y="580"/>
                      <a:pt x="2320" y="580"/>
                    </a:cubicBezTo>
                    <a:cubicBezTo>
                      <a:pt x="2347" y="580"/>
                      <a:pt x="2391" y="589"/>
                      <a:pt x="2436" y="607"/>
                    </a:cubicBezTo>
                    <a:lnTo>
                      <a:pt x="2463" y="616"/>
                    </a:lnTo>
                    <a:lnTo>
                      <a:pt x="2454" y="589"/>
                    </a:lnTo>
                    <a:cubicBezTo>
                      <a:pt x="2445" y="571"/>
                      <a:pt x="2311" y="277"/>
                      <a:pt x="2079" y="205"/>
                    </a:cubicBezTo>
                    <a:lnTo>
                      <a:pt x="2195" y="205"/>
                    </a:lnTo>
                    <a:lnTo>
                      <a:pt x="2159" y="188"/>
                    </a:lnTo>
                    <a:cubicBezTo>
                      <a:pt x="2159" y="179"/>
                      <a:pt x="1990" y="0"/>
                      <a:pt x="1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9735;p39">
                <a:extLst>
                  <a:ext uri="{FF2B5EF4-FFF2-40B4-BE49-F238E27FC236}">
                    <a16:creationId xmlns:a16="http://schemas.microsoft.com/office/drawing/2014/main" id="{314BFF1D-202B-10A6-DD11-00984697AA92}"/>
                  </a:ext>
                </a:extLst>
              </p:cNvPr>
              <p:cNvSpPr/>
              <p:nvPr/>
            </p:nvSpPr>
            <p:spPr>
              <a:xfrm>
                <a:off x="234628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2168" y="188"/>
                    </a:moveTo>
                    <a:cubicBezTo>
                      <a:pt x="2168" y="188"/>
                      <a:pt x="2168" y="188"/>
                      <a:pt x="2159" y="197"/>
                    </a:cubicBezTo>
                    <a:cubicBezTo>
                      <a:pt x="2159" y="197"/>
                      <a:pt x="2159" y="205"/>
                      <a:pt x="2150" y="205"/>
                    </a:cubicBezTo>
                    <a:cubicBezTo>
                      <a:pt x="2159" y="205"/>
                      <a:pt x="2159" y="214"/>
                      <a:pt x="2159" y="214"/>
                    </a:cubicBezTo>
                    <a:cubicBezTo>
                      <a:pt x="2168" y="214"/>
                      <a:pt x="2177" y="214"/>
                      <a:pt x="2177" y="223"/>
                    </a:cubicBezTo>
                    <a:lnTo>
                      <a:pt x="2186" y="223"/>
                    </a:lnTo>
                    <a:cubicBezTo>
                      <a:pt x="2186" y="223"/>
                      <a:pt x="2186" y="223"/>
                      <a:pt x="2177" y="232"/>
                    </a:cubicBezTo>
                    <a:cubicBezTo>
                      <a:pt x="2177" y="232"/>
                      <a:pt x="2168" y="241"/>
                      <a:pt x="2159" y="241"/>
                    </a:cubicBezTo>
                    <a:cubicBezTo>
                      <a:pt x="2150" y="241"/>
                      <a:pt x="2141" y="250"/>
                      <a:pt x="2132" y="250"/>
                    </a:cubicBezTo>
                    <a:lnTo>
                      <a:pt x="2097" y="250"/>
                    </a:lnTo>
                    <a:lnTo>
                      <a:pt x="2007" y="241"/>
                    </a:lnTo>
                    <a:lnTo>
                      <a:pt x="2088" y="205"/>
                    </a:lnTo>
                    <a:lnTo>
                      <a:pt x="2114" y="197"/>
                    </a:lnTo>
                    <a:cubicBezTo>
                      <a:pt x="2123" y="188"/>
                      <a:pt x="2132" y="188"/>
                      <a:pt x="2141" y="188"/>
                    </a:cubicBezTo>
                    <a:close/>
                    <a:moveTo>
                      <a:pt x="1642" y="223"/>
                    </a:moveTo>
                    <a:cubicBezTo>
                      <a:pt x="1642" y="223"/>
                      <a:pt x="1633" y="223"/>
                      <a:pt x="1624" y="241"/>
                    </a:cubicBezTo>
                    <a:cubicBezTo>
                      <a:pt x="1615" y="250"/>
                      <a:pt x="1597" y="259"/>
                      <a:pt x="1579" y="277"/>
                    </a:cubicBezTo>
                    <a:cubicBezTo>
                      <a:pt x="1552" y="286"/>
                      <a:pt x="1535" y="313"/>
                      <a:pt x="1508" y="330"/>
                    </a:cubicBezTo>
                    <a:cubicBezTo>
                      <a:pt x="1481" y="348"/>
                      <a:pt x="1454" y="366"/>
                      <a:pt x="1428" y="384"/>
                    </a:cubicBezTo>
                    <a:cubicBezTo>
                      <a:pt x="1401" y="402"/>
                      <a:pt x="1374" y="420"/>
                      <a:pt x="1356" y="437"/>
                    </a:cubicBezTo>
                    <a:cubicBezTo>
                      <a:pt x="1329" y="455"/>
                      <a:pt x="1303" y="473"/>
                      <a:pt x="1285" y="491"/>
                    </a:cubicBezTo>
                    <a:cubicBezTo>
                      <a:pt x="1267" y="500"/>
                      <a:pt x="1240" y="518"/>
                      <a:pt x="1231" y="527"/>
                    </a:cubicBezTo>
                    <a:cubicBezTo>
                      <a:pt x="1222" y="527"/>
                      <a:pt x="1213" y="536"/>
                      <a:pt x="1213" y="536"/>
                    </a:cubicBezTo>
                    <a:cubicBezTo>
                      <a:pt x="1213" y="536"/>
                      <a:pt x="1213" y="527"/>
                      <a:pt x="1222" y="518"/>
                    </a:cubicBezTo>
                    <a:cubicBezTo>
                      <a:pt x="1231" y="500"/>
                      <a:pt x="1240" y="482"/>
                      <a:pt x="1258" y="464"/>
                    </a:cubicBezTo>
                    <a:cubicBezTo>
                      <a:pt x="1276" y="437"/>
                      <a:pt x="1294" y="420"/>
                      <a:pt x="1312" y="393"/>
                    </a:cubicBezTo>
                    <a:cubicBezTo>
                      <a:pt x="1338" y="375"/>
                      <a:pt x="1365" y="348"/>
                      <a:pt x="1392" y="330"/>
                    </a:cubicBezTo>
                    <a:cubicBezTo>
                      <a:pt x="1419" y="313"/>
                      <a:pt x="1454" y="295"/>
                      <a:pt x="1481" y="277"/>
                    </a:cubicBezTo>
                    <a:cubicBezTo>
                      <a:pt x="1508" y="259"/>
                      <a:pt x="1535" y="250"/>
                      <a:pt x="1561" y="241"/>
                    </a:cubicBezTo>
                    <a:cubicBezTo>
                      <a:pt x="1579" y="232"/>
                      <a:pt x="1606" y="232"/>
                      <a:pt x="1615" y="223"/>
                    </a:cubicBezTo>
                    <a:close/>
                    <a:moveTo>
                      <a:pt x="1749" y="268"/>
                    </a:moveTo>
                    <a:cubicBezTo>
                      <a:pt x="1775" y="277"/>
                      <a:pt x="1793" y="286"/>
                      <a:pt x="1802" y="295"/>
                    </a:cubicBezTo>
                    <a:cubicBezTo>
                      <a:pt x="1820" y="304"/>
                      <a:pt x="1829" y="313"/>
                      <a:pt x="1847" y="313"/>
                    </a:cubicBezTo>
                    <a:lnTo>
                      <a:pt x="1856" y="321"/>
                    </a:lnTo>
                    <a:cubicBezTo>
                      <a:pt x="1865" y="321"/>
                      <a:pt x="1874" y="321"/>
                      <a:pt x="1883" y="330"/>
                    </a:cubicBezTo>
                    <a:cubicBezTo>
                      <a:pt x="1891" y="339"/>
                      <a:pt x="1909" y="357"/>
                      <a:pt x="1918" y="375"/>
                    </a:cubicBezTo>
                    <a:cubicBezTo>
                      <a:pt x="1918" y="393"/>
                      <a:pt x="1918" y="411"/>
                      <a:pt x="1918" y="429"/>
                    </a:cubicBezTo>
                    <a:cubicBezTo>
                      <a:pt x="1909" y="446"/>
                      <a:pt x="1909" y="446"/>
                      <a:pt x="1909" y="455"/>
                    </a:cubicBezTo>
                    <a:cubicBezTo>
                      <a:pt x="1900" y="491"/>
                      <a:pt x="1900" y="518"/>
                      <a:pt x="1900" y="553"/>
                    </a:cubicBezTo>
                    <a:cubicBezTo>
                      <a:pt x="1909" y="580"/>
                      <a:pt x="1918" y="616"/>
                      <a:pt x="1936" y="643"/>
                    </a:cubicBezTo>
                    <a:cubicBezTo>
                      <a:pt x="1945" y="669"/>
                      <a:pt x="1954" y="687"/>
                      <a:pt x="1963" y="705"/>
                    </a:cubicBezTo>
                    <a:cubicBezTo>
                      <a:pt x="1972" y="723"/>
                      <a:pt x="1972" y="732"/>
                      <a:pt x="1972" y="732"/>
                    </a:cubicBezTo>
                    <a:cubicBezTo>
                      <a:pt x="1972" y="732"/>
                      <a:pt x="1963" y="723"/>
                      <a:pt x="1945" y="723"/>
                    </a:cubicBezTo>
                    <a:cubicBezTo>
                      <a:pt x="1936" y="705"/>
                      <a:pt x="1909" y="696"/>
                      <a:pt x="1891" y="669"/>
                    </a:cubicBezTo>
                    <a:cubicBezTo>
                      <a:pt x="1865" y="652"/>
                      <a:pt x="1838" y="616"/>
                      <a:pt x="1820" y="571"/>
                    </a:cubicBezTo>
                    <a:cubicBezTo>
                      <a:pt x="1811" y="536"/>
                      <a:pt x="1802" y="482"/>
                      <a:pt x="1811" y="437"/>
                    </a:cubicBezTo>
                    <a:cubicBezTo>
                      <a:pt x="1820" y="420"/>
                      <a:pt x="1829" y="402"/>
                      <a:pt x="1829" y="402"/>
                    </a:cubicBezTo>
                    <a:lnTo>
                      <a:pt x="1811" y="393"/>
                    </a:lnTo>
                    <a:cubicBezTo>
                      <a:pt x="1784" y="384"/>
                      <a:pt x="1767" y="366"/>
                      <a:pt x="1758" y="348"/>
                    </a:cubicBezTo>
                    <a:cubicBezTo>
                      <a:pt x="1749" y="339"/>
                      <a:pt x="1740" y="330"/>
                      <a:pt x="1731" y="321"/>
                    </a:cubicBezTo>
                    <a:cubicBezTo>
                      <a:pt x="1722" y="313"/>
                      <a:pt x="1695" y="313"/>
                      <a:pt x="1677" y="313"/>
                    </a:cubicBezTo>
                    <a:cubicBezTo>
                      <a:pt x="1659" y="321"/>
                      <a:pt x="1659" y="330"/>
                      <a:pt x="1659" y="330"/>
                    </a:cubicBezTo>
                    <a:cubicBezTo>
                      <a:pt x="1659" y="330"/>
                      <a:pt x="1659" y="321"/>
                      <a:pt x="1668" y="304"/>
                    </a:cubicBezTo>
                    <a:cubicBezTo>
                      <a:pt x="1677" y="286"/>
                      <a:pt x="1704" y="268"/>
                      <a:pt x="1749" y="268"/>
                    </a:cubicBezTo>
                    <a:close/>
                    <a:moveTo>
                      <a:pt x="1490" y="544"/>
                    </a:moveTo>
                    <a:cubicBezTo>
                      <a:pt x="1490" y="545"/>
                      <a:pt x="1490" y="553"/>
                      <a:pt x="1481" y="571"/>
                    </a:cubicBezTo>
                    <a:cubicBezTo>
                      <a:pt x="1463" y="589"/>
                      <a:pt x="1454" y="607"/>
                      <a:pt x="1445" y="634"/>
                    </a:cubicBezTo>
                    <a:cubicBezTo>
                      <a:pt x="1428" y="660"/>
                      <a:pt x="1410" y="696"/>
                      <a:pt x="1392" y="723"/>
                    </a:cubicBezTo>
                    <a:cubicBezTo>
                      <a:pt x="1374" y="759"/>
                      <a:pt x="1356" y="794"/>
                      <a:pt x="1347" y="830"/>
                    </a:cubicBezTo>
                    <a:cubicBezTo>
                      <a:pt x="1329" y="866"/>
                      <a:pt x="1312" y="901"/>
                      <a:pt x="1294" y="928"/>
                    </a:cubicBezTo>
                    <a:cubicBezTo>
                      <a:pt x="1285" y="964"/>
                      <a:pt x="1267" y="999"/>
                      <a:pt x="1258" y="1026"/>
                    </a:cubicBezTo>
                    <a:cubicBezTo>
                      <a:pt x="1249" y="1053"/>
                      <a:pt x="1240" y="1080"/>
                      <a:pt x="1231" y="1098"/>
                    </a:cubicBezTo>
                    <a:cubicBezTo>
                      <a:pt x="1222" y="1115"/>
                      <a:pt x="1222" y="1124"/>
                      <a:pt x="1222" y="1124"/>
                    </a:cubicBezTo>
                    <a:cubicBezTo>
                      <a:pt x="1222" y="1124"/>
                      <a:pt x="1222" y="1115"/>
                      <a:pt x="1213" y="1098"/>
                    </a:cubicBezTo>
                    <a:cubicBezTo>
                      <a:pt x="1213" y="1080"/>
                      <a:pt x="1205" y="1053"/>
                      <a:pt x="1205" y="1017"/>
                    </a:cubicBezTo>
                    <a:cubicBezTo>
                      <a:pt x="1213" y="982"/>
                      <a:pt x="1213" y="946"/>
                      <a:pt x="1222" y="910"/>
                    </a:cubicBezTo>
                    <a:cubicBezTo>
                      <a:pt x="1231" y="866"/>
                      <a:pt x="1240" y="830"/>
                      <a:pt x="1258" y="785"/>
                    </a:cubicBezTo>
                    <a:cubicBezTo>
                      <a:pt x="1276" y="750"/>
                      <a:pt x="1303" y="714"/>
                      <a:pt x="1320" y="678"/>
                    </a:cubicBezTo>
                    <a:cubicBezTo>
                      <a:pt x="1347" y="652"/>
                      <a:pt x="1374" y="625"/>
                      <a:pt x="1401" y="598"/>
                    </a:cubicBezTo>
                    <a:cubicBezTo>
                      <a:pt x="1428" y="580"/>
                      <a:pt x="1445" y="571"/>
                      <a:pt x="1463" y="553"/>
                    </a:cubicBezTo>
                    <a:cubicBezTo>
                      <a:pt x="1481" y="553"/>
                      <a:pt x="1490" y="545"/>
                      <a:pt x="1490" y="544"/>
                    </a:cubicBezTo>
                    <a:close/>
                    <a:moveTo>
                      <a:pt x="2034" y="839"/>
                    </a:moveTo>
                    <a:cubicBezTo>
                      <a:pt x="2034" y="839"/>
                      <a:pt x="2043" y="848"/>
                      <a:pt x="2061" y="857"/>
                    </a:cubicBezTo>
                    <a:cubicBezTo>
                      <a:pt x="2070" y="866"/>
                      <a:pt x="2088" y="883"/>
                      <a:pt x="2114" y="892"/>
                    </a:cubicBezTo>
                    <a:cubicBezTo>
                      <a:pt x="2132" y="910"/>
                      <a:pt x="2168" y="928"/>
                      <a:pt x="2195" y="946"/>
                    </a:cubicBezTo>
                    <a:cubicBezTo>
                      <a:pt x="2222" y="964"/>
                      <a:pt x="2257" y="982"/>
                      <a:pt x="2293" y="999"/>
                    </a:cubicBezTo>
                    <a:cubicBezTo>
                      <a:pt x="2329" y="1017"/>
                      <a:pt x="2364" y="1035"/>
                      <a:pt x="2391" y="1053"/>
                    </a:cubicBezTo>
                    <a:cubicBezTo>
                      <a:pt x="2427" y="1080"/>
                      <a:pt x="2453" y="1107"/>
                      <a:pt x="2471" y="1133"/>
                    </a:cubicBezTo>
                    <a:cubicBezTo>
                      <a:pt x="2489" y="1160"/>
                      <a:pt x="2498" y="1187"/>
                      <a:pt x="2498" y="1205"/>
                    </a:cubicBezTo>
                    <a:cubicBezTo>
                      <a:pt x="2507" y="1222"/>
                      <a:pt x="2507" y="1231"/>
                      <a:pt x="2507" y="1231"/>
                    </a:cubicBezTo>
                    <a:cubicBezTo>
                      <a:pt x="2507" y="1231"/>
                      <a:pt x="2498" y="1222"/>
                      <a:pt x="2489" y="1214"/>
                    </a:cubicBezTo>
                    <a:cubicBezTo>
                      <a:pt x="2480" y="1196"/>
                      <a:pt x="2453" y="1178"/>
                      <a:pt x="2436" y="1160"/>
                    </a:cubicBezTo>
                    <a:cubicBezTo>
                      <a:pt x="2418" y="1142"/>
                      <a:pt x="2391" y="1133"/>
                      <a:pt x="2355" y="1115"/>
                    </a:cubicBezTo>
                    <a:cubicBezTo>
                      <a:pt x="2329" y="1098"/>
                      <a:pt x="2293" y="1080"/>
                      <a:pt x="2257" y="1062"/>
                    </a:cubicBezTo>
                    <a:cubicBezTo>
                      <a:pt x="2222" y="1044"/>
                      <a:pt x="2186" y="1026"/>
                      <a:pt x="2159" y="999"/>
                    </a:cubicBezTo>
                    <a:cubicBezTo>
                      <a:pt x="2123" y="982"/>
                      <a:pt x="2106" y="955"/>
                      <a:pt x="2079" y="928"/>
                    </a:cubicBezTo>
                    <a:cubicBezTo>
                      <a:pt x="2061" y="901"/>
                      <a:pt x="2052" y="883"/>
                      <a:pt x="2043" y="866"/>
                    </a:cubicBezTo>
                    <a:cubicBezTo>
                      <a:pt x="2043" y="848"/>
                      <a:pt x="2034" y="839"/>
                      <a:pt x="2034" y="839"/>
                    </a:cubicBezTo>
                    <a:close/>
                    <a:moveTo>
                      <a:pt x="1642" y="678"/>
                    </a:moveTo>
                    <a:cubicBezTo>
                      <a:pt x="1642" y="678"/>
                      <a:pt x="1642" y="687"/>
                      <a:pt x="1651" y="714"/>
                    </a:cubicBezTo>
                    <a:cubicBezTo>
                      <a:pt x="1659" y="741"/>
                      <a:pt x="1677" y="768"/>
                      <a:pt x="1695" y="803"/>
                    </a:cubicBezTo>
                    <a:cubicBezTo>
                      <a:pt x="1713" y="839"/>
                      <a:pt x="1749" y="875"/>
                      <a:pt x="1784" y="919"/>
                    </a:cubicBezTo>
                    <a:cubicBezTo>
                      <a:pt x="1811" y="964"/>
                      <a:pt x="1847" y="1008"/>
                      <a:pt x="1883" y="1053"/>
                    </a:cubicBezTo>
                    <a:cubicBezTo>
                      <a:pt x="1918" y="1098"/>
                      <a:pt x="1945" y="1160"/>
                      <a:pt x="1972" y="1214"/>
                    </a:cubicBezTo>
                    <a:cubicBezTo>
                      <a:pt x="1990" y="1267"/>
                      <a:pt x="1998" y="1321"/>
                      <a:pt x="1998" y="1365"/>
                    </a:cubicBezTo>
                    <a:cubicBezTo>
                      <a:pt x="2007" y="1410"/>
                      <a:pt x="1998" y="1446"/>
                      <a:pt x="1998" y="1472"/>
                    </a:cubicBezTo>
                    <a:cubicBezTo>
                      <a:pt x="1990" y="1499"/>
                      <a:pt x="1990" y="1508"/>
                      <a:pt x="1990" y="1508"/>
                    </a:cubicBezTo>
                    <a:cubicBezTo>
                      <a:pt x="1990" y="1508"/>
                      <a:pt x="1981" y="1499"/>
                      <a:pt x="1981" y="1472"/>
                    </a:cubicBezTo>
                    <a:cubicBezTo>
                      <a:pt x="1972" y="1446"/>
                      <a:pt x="1963" y="1410"/>
                      <a:pt x="1945" y="1374"/>
                    </a:cubicBezTo>
                    <a:cubicBezTo>
                      <a:pt x="1936" y="1330"/>
                      <a:pt x="1918" y="1285"/>
                      <a:pt x="1891" y="1240"/>
                    </a:cubicBezTo>
                    <a:cubicBezTo>
                      <a:pt x="1874" y="1196"/>
                      <a:pt x="1847" y="1151"/>
                      <a:pt x="1811" y="1107"/>
                    </a:cubicBezTo>
                    <a:cubicBezTo>
                      <a:pt x="1775" y="1062"/>
                      <a:pt x="1740" y="1008"/>
                      <a:pt x="1713" y="964"/>
                    </a:cubicBezTo>
                    <a:cubicBezTo>
                      <a:pt x="1686" y="919"/>
                      <a:pt x="1659" y="866"/>
                      <a:pt x="1651" y="830"/>
                    </a:cubicBezTo>
                    <a:cubicBezTo>
                      <a:pt x="1633" y="785"/>
                      <a:pt x="1633" y="741"/>
                      <a:pt x="1633" y="714"/>
                    </a:cubicBezTo>
                    <a:cubicBezTo>
                      <a:pt x="1642" y="687"/>
                      <a:pt x="1642" y="678"/>
                      <a:pt x="1642" y="678"/>
                    </a:cubicBezTo>
                    <a:close/>
                    <a:moveTo>
                      <a:pt x="1472" y="1044"/>
                    </a:moveTo>
                    <a:cubicBezTo>
                      <a:pt x="1472" y="1044"/>
                      <a:pt x="1472" y="1053"/>
                      <a:pt x="1481" y="1071"/>
                    </a:cubicBezTo>
                    <a:cubicBezTo>
                      <a:pt x="1481" y="1089"/>
                      <a:pt x="1499" y="1107"/>
                      <a:pt x="1499" y="1142"/>
                    </a:cubicBezTo>
                    <a:cubicBezTo>
                      <a:pt x="1499" y="1169"/>
                      <a:pt x="1508" y="1205"/>
                      <a:pt x="1499" y="1240"/>
                    </a:cubicBezTo>
                    <a:cubicBezTo>
                      <a:pt x="1499" y="1285"/>
                      <a:pt x="1490" y="1321"/>
                      <a:pt x="1481" y="1365"/>
                    </a:cubicBezTo>
                    <a:cubicBezTo>
                      <a:pt x="1472" y="1401"/>
                      <a:pt x="1454" y="1437"/>
                      <a:pt x="1436" y="1472"/>
                    </a:cubicBezTo>
                    <a:cubicBezTo>
                      <a:pt x="1419" y="1508"/>
                      <a:pt x="1392" y="1535"/>
                      <a:pt x="1374" y="1561"/>
                    </a:cubicBezTo>
                    <a:cubicBezTo>
                      <a:pt x="1356" y="1579"/>
                      <a:pt x="1329" y="1597"/>
                      <a:pt x="1320" y="1606"/>
                    </a:cubicBezTo>
                    <a:cubicBezTo>
                      <a:pt x="1303" y="1615"/>
                      <a:pt x="1294" y="1624"/>
                      <a:pt x="1294" y="1624"/>
                    </a:cubicBezTo>
                    <a:cubicBezTo>
                      <a:pt x="1294" y="1624"/>
                      <a:pt x="1303" y="1615"/>
                      <a:pt x="1303" y="1597"/>
                    </a:cubicBezTo>
                    <a:cubicBezTo>
                      <a:pt x="1312" y="1579"/>
                      <a:pt x="1320" y="1561"/>
                      <a:pt x="1329" y="1535"/>
                    </a:cubicBezTo>
                    <a:cubicBezTo>
                      <a:pt x="1347" y="1508"/>
                      <a:pt x="1356" y="1472"/>
                      <a:pt x="1365" y="1446"/>
                    </a:cubicBezTo>
                    <a:cubicBezTo>
                      <a:pt x="1383" y="1410"/>
                      <a:pt x="1392" y="1374"/>
                      <a:pt x="1401" y="1338"/>
                    </a:cubicBezTo>
                    <a:cubicBezTo>
                      <a:pt x="1410" y="1303"/>
                      <a:pt x="1419" y="1267"/>
                      <a:pt x="1428" y="1231"/>
                    </a:cubicBezTo>
                    <a:cubicBezTo>
                      <a:pt x="1436" y="1196"/>
                      <a:pt x="1445" y="1169"/>
                      <a:pt x="1454" y="1142"/>
                    </a:cubicBezTo>
                    <a:cubicBezTo>
                      <a:pt x="1454" y="1107"/>
                      <a:pt x="1463" y="1089"/>
                      <a:pt x="1463" y="1071"/>
                    </a:cubicBezTo>
                    <a:cubicBezTo>
                      <a:pt x="1463" y="1053"/>
                      <a:pt x="1472" y="1044"/>
                      <a:pt x="1472" y="1044"/>
                    </a:cubicBezTo>
                    <a:close/>
                    <a:moveTo>
                      <a:pt x="1775" y="1401"/>
                    </a:moveTo>
                    <a:cubicBezTo>
                      <a:pt x="1775" y="1401"/>
                      <a:pt x="1775" y="1419"/>
                      <a:pt x="1775" y="1437"/>
                    </a:cubicBezTo>
                    <a:cubicBezTo>
                      <a:pt x="1775" y="1454"/>
                      <a:pt x="1775" y="1481"/>
                      <a:pt x="1767" y="1517"/>
                    </a:cubicBezTo>
                    <a:cubicBezTo>
                      <a:pt x="1758" y="1544"/>
                      <a:pt x="1749" y="1579"/>
                      <a:pt x="1731" y="1615"/>
                    </a:cubicBezTo>
                    <a:cubicBezTo>
                      <a:pt x="1713" y="1651"/>
                      <a:pt x="1686" y="1686"/>
                      <a:pt x="1668" y="1731"/>
                    </a:cubicBezTo>
                    <a:cubicBezTo>
                      <a:pt x="1642" y="1767"/>
                      <a:pt x="1624" y="1793"/>
                      <a:pt x="1597" y="1829"/>
                    </a:cubicBezTo>
                    <a:cubicBezTo>
                      <a:pt x="1579" y="1865"/>
                      <a:pt x="1552" y="1892"/>
                      <a:pt x="1535" y="1918"/>
                    </a:cubicBezTo>
                    <a:cubicBezTo>
                      <a:pt x="1517" y="1945"/>
                      <a:pt x="1499" y="1963"/>
                      <a:pt x="1490" y="1981"/>
                    </a:cubicBezTo>
                    <a:cubicBezTo>
                      <a:pt x="1481" y="1990"/>
                      <a:pt x="1472" y="1999"/>
                      <a:pt x="1472" y="1999"/>
                    </a:cubicBezTo>
                    <a:cubicBezTo>
                      <a:pt x="1472" y="1999"/>
                      <a:pt x="1472" y="1990"/>
                      <a:pt x="1481" y="1972"/>
                    </a:cubicBezTo>
                    <a:cubicBezTo>
                      <a:pt x="1481" y="1954"/>
                      <a:pt x="1481" y="1927"/>
                      <a:pt x="1499" y="1892"/>
                    </a:cubicBezTo>
                    <a:cubicBezTo>
                      <a:pt x="1508" y="1865"/>
                      <a:pt x="1517" y="1829"/>
                      <a:pt x="1544" y="1793"/>
                    </a:cubicBezTo>
                    <a:cubicBezTo>
                      <a:pt x="1561" y="1758"/>
                      <a:pt x="1579" y="1722"/>
                      <a:pt x="1597" y="1686"/>
                    </a:cubicBezTo>
                    <a:cubicBezTo>
                      <a:pt x="1624" y="1651"/>
                      <a:pt x="1651" y="1615"/>
                      <a:pt x="1668" y="1588"/>
                    </a:cubicBezTo>
                    <a:cubicBezTo>
                      <a:pt x="1686" y="1553"/>
                      <a:pt x="1713" y="1526"/>
                      <a:pt x="1722" y="1499"/>
                    </a:cubicBezTo>
                    <a:cubicBezTo>
                      <a:pt x="1740" y="1472"/>
                      <a:pt x="1758" y="1446"/>
                      <a:pt x="1767" y="1428"/>
                    </a:cubicBezTo>
                    <a:cubicBezTo>
                      <a:pt x="1775" y="1419"/>
                      <a:pt x="1775" y="1401"/>
                      <a:pt x="1775" y="1401"/>
                    </a:cubicBezTo>
                    <a:close/>
                    <a:moveTo>
                      <a:pt x="1811" y="0"/>
                    </a:moveTo>
                    <a:cubicBezTo>
                      <a:pt x="1570" y="0"/>
                      <a:pt x="1410" y="179"/>
                      <a:pt x="1401" y="188"/>
                    </a:cubicBezTo>
                    <a:lnTo>
                      <a:pt x="1374" y="205"/>
                    </a:lnTo>
                    <a:lnTo>
                      <a:pt x="1481" y="205"/>
                    </a:lnTo>
                    <a:cubicBezTo>
                      <a:pt x="1258" y="277"/>
                      <a:pt x="1124" y="571"/>
                      <a:pt x="1115" y="589"/>
                    </a:cubicBezTo>
                    <a:lnTo>
                      <a:pt x="1097" y="616"/>
                    </a:lnTo>
                    <a:lnTo>
                      <a:pt x="1133" y="607"/>
                    </a:lnTo>
                    <a:cubicBezTo>
                      <a:pt x="1169" y="589"/>
                      <a:pt x="1213" y="589"/>
                      <a:pt x="1240" y="589"/>
                    </a:cubicBezTo>
                    <a:lnTo>
                      <a:pt x="1258" y="589"/>
                    </a:lnTo>
                    <a:cubicBezTo>
                      <a:pt x="1213" y="634"/>
                      <a:pt x="1089" y="759"/>
                      <a:pt x="1044" y="946"/>
                    </a:cubicBezTo>
                    <a:cubicBezTo>
                      <a:pt x="1017" y="1080"/>
                      <a:pt x="1071" y="1151"/>
                      <a:pt x="1106" y="1214"/>
                    </a:cubicBezTo>
                    <a:cubicBezTo>
                      <a:pt x="1151" y="1267"/>
                      <a:pt x="1187" y="1321"/>
                      <a:pt x="1160" y="1419"/>
                    </a:cubicBezTo>
                    <a:cubicBezTo>
                      <a:pt x="1106" y="1633"/>
                      <a:pt x="1222" y="1829"/>
                      <a:pt x="1222" y="1838"/>
                    </a:cubicBezTo>
                    <a:lnTo>
                      <a:pt x="1231" y="1856"/>
                    </a:lnTo>
                    <a:lnTo>
                      <a:pt x="1240" y="1874"/>
                    </a:lnTo>
                    <a:cubicBezTo>
                      <a:pt x="1285" y="1927"/>
                      <a:pt x="1329" y="1972"/>
                      <a:pt x="1374" y="2025"/>
                    </a:cubicBezTo>
                    <a:cubicBezTo>
                      <a:pt x="1401" y="2043"/>
                      <a:pt x="1419" y="2070"/>
                      <a:pt x="1445" y="2097"/>
                    </a:cubicBezTo>
                    <a:cubicBezTo>
                      <a:pt x="1463" y="2106"/>
                      <a:pt x="1481" y="2124"/>
                      <a:pt x="1499" y="2141"/>
                    </a:cubicBezTo>
                    <a:cubicBezTo>
                      <a:pt x="1499" y="2132"/>
                      <a:pt x="1508" y="2132"/>
                      <a:pt x="1508" y="2132"/>
                    </a:cubicBezTo>
                    <a:cubicBezTo>
                      <a:pt x="1526" y="2124"/>
                      <a:pt x="1535" y="2106"/>
                      <a:pt x="1552" y="2097"/>
                    </a:cubicBezTo>
                    <a:cubicBezTo>
                      <a:pt x="1579" y="2079"/>
                      <a:pt x="1606" y="2052"/>
                      <a:pt x="1633" y="2034"/>
                    </a:cubicBezTo>
                    <a:cubicBezTo>
                      <a:pt x="1651" y="2025"/>
                      <a:pt x="1668" y="2008"/>
                      <a:pt x="1677" y="1999"/>
                    </a:cubicBezTo>
                    <a:cubicBezTo>
                      <a:pt x="1695" y="1990"/>
                      <a:pt x="1704" y="1972"/>
                      <a:pt x="1722" y="1963"/>
                    </a:cubicBezTo>
                    <a:cubicBezTo>
                      <a:pt x="1731" y="1954"/>
                      <a:pt x="1749" y="1936"/>
                      <a:pt x="1758" y="1927"/>
                    </a:cubicBezTo>
                    <a:cubicBezTo>
                      <a:pt x="1775" y="1909"/>
                      <a:pt x="1784" y="1900"/>
                      <a:pt x="1802" y="1883"/>
                    </a:cubicBezTo>
                    <a:lnTo>
                      <a:pt x="1802" y="1883"/>
                    </a:lnTo>
                    <a:cubicBezTo>
                      <a:pt x="1793" y="1900"/>
                      <a:pt x="1793" y="1918"/>
                      <a:pt x="1784" y="1936"/>
                    </a:cubicBezTo>
                    <a:cubicBezTo>
                      <a:pt x="1775" y="1954"/>
                      <a:pt x="1767" y="1972"/>
                      <a:pt x="1758" y="1990"/>
                    </a:cubicBezTo>
                    <a:cubicBezTo>
                      <a:pt x="1740" y="2025"/>
                      <a:pt x="1713" y="2061"/>
                      <a:pt x="1695" y="2088"/>
                    </a:cubicBezTo>
                    <a:cubicBezTo>
                      <a:pt x="1668" y="2115"/>
                      <a:pt x="1642" y="2141"/>
                      <a:pt x="1606" y="2168"/>
                    </a:cubicBezTo>
                    <a:cubicBezTo>
                      <a:pt x="1597" y="2186"/>
                      <a:pt x="1579" y="2195"/>
                      <a:pt x="1561" y="2204"/>
                    </a:cubicBezTo>
                    <a:cubicBezTo>
                      <a:pt x="1552" y="2222"/>
                      <a:pt x="1535" y="2231"/>
                      <a:pt x="1517" y="2239"/>
                    </a:cubicBezTo>
                    <a:lnTo>
                      <a:pt x="1481" y="2257"/>
                    </a:lnTo>
                    <a:lnTo>
                      <a:pt x="1463" y="2239"/>
                    </a:lnTo>
                    <a:cubicBezTo>
                      <a:pt x="1445" y="2222"/>
                      <a:pt x="1428" y="2213"/>
                      <a:pt x="1419" y="2195"/>
                    </a:cubicBezTo>
                    <a:cubicBezTo>
                      <a:pt x="1401" y="2186"/>
                      <a:pt x="1392" y="2168"/>
                      <a:pt x="1383" y="2159"/>
                    </a:cubicBezTo>
                    <a:cubicBezTo>
                      <a:pt x="1356" y="2132"/>
                      <a:pt x="1338" y="2106"/>
                      <a:pt x="1320" y="2079"/>
                    </a:cubicBezTo>
                    <a:cubicBezTo>
                      <a:pt x="1303" y="2124"/>
                      <a:pt x="1276" y="2195"/>
                      <a:pt x="1205" y="2418"/>
                    </a:cubicBezTo>
                    <a:cubicBezTo>
                      <a:pt x="1017" y="2926"/>
                      <a:pt x="821" y="3141"/>
                      <a:pt x="553" y="3158"/>
                    </a:cubicBezTo>
                    <a:cubicBezTo>
                      <a:pt x="544" y="3167"/>
                      <a:pt x="535" y="3167"/>
                      <a:pt x="527" y="3167"/>
                    </a:cubicBezTo>
                    <a:cubicBezTo>
                      <a:pt x="419" y="3167"/>
                      <a:pt x="303" y="3096"/>
                      <a:pt x="232" y="2980"/>
                    </a:cubicBezTo>
                    <a:cubicBezTo>
                      <a:pt x="134" y="2837"/>
                      <a:pt x="80" y="2596"/>
                      <a:pt x="205" y="2347"/>
                    </a:cubicBezTo>
                    <a:cubicBezTo>
                      <a:pt x="268" y="2231"/>
                      <a:pt x="357" y="2150"/>
                      <a:pt x="455" y="2124"/>
                    </a:cubicBezTo>
                    <a:cubicBezTo>
                      <a:pt x="509" y="2106"/>
                      <a:pt x="553" y="2097"/>
                      <a:pt x="598" y="2097"/>
                    </a:cubicBezTo>
                    <a:cubicBezTo>
                      <a:pt x="732" y="2097"/>
                      <a:pt x="839" y="2150"/>
                      <a:pt x="839" y="2150"/>
                    </a:cubicBezTo>
                    <a:lnTo>
                      <a:pt x="866" y="2159"/>
                    </a:lnTo>
                    <a:lnTo>
                      <a:pt x="857" y="2132"/>
                    </a:lnTo>
                    <a:cubicBezTo>
                      <a:pt x="776" y="2025"/>
                      <a:pt x="687" y="1981"/>
                      <a:pt x="589" y="1981"/>
                    </a:cubicBezTo>
                    <a:cubicBezTo>
                      <a:pt x="482" y="1981"/>
                      <a:pt x="366" y="2034"/>
                      <a:pt x="268" y="2097"/>
                    </a:cubicBezTo>
                    <a:cubicBezTo>
                      <a:pt x="152" y="2177"/>
                      <a:pt x="63" y="2338"/>
                      <a:pt x="27" y="2525"/>
                    </a:cubicBezTo>
                    <a:cubicBezTo>
                      <a:pt x="0" y="2677"/>
                      <a:pt x="9" y="2900"/>
                      <a:pt x="179" y="3132"/>
                    </a:cubicBezTo>
                    <a:cubicBezTo>
                      <a:pt x="250" y="3221"/>
                      <a:pt x="348" y="3283"/>
                      <a:pt x="455" y="3292"/>
                    </a:cubicBezTo>
                    <a:cubicBezTo>
                      <a:pt x="482" y="3301"/>
                      <a:pt x="500" y="3301"/>
                      <a:pt x="527" y="3301"/>
                    </a:cubicBezTo>
                    <a:cubicBezTo>
                      <a:pt x="669" y="3301"/>
                      <a:pt x="812" y="3239"/>
                      <a:pt x="919" y="3185"/>
                    </a:cubicBezTo>
                    <a:lnTo>
                      <a:pt x="919" y="3185"/>
                    </a:lnTo>
                    <a:cubicBezTo>
                      <a:pt x="883" y="3194"/>
                      <a:pt x="857" y="3203"/>
                      <a:pt x="821" y="3212"/>
                    </a:cubicBezTo>
                    <a:cubicBezTo>
                      <a:pt x="687" y="3239"/>
                      <a:pt x="562" y="3256"/>
                      <a:pt x="562" y="3256"/>
                    </a:cubicBezTo>
                    <a:cubicBezTo>
                      <a:pt x="562" y="3256"/>
                      <a:pt x="678" y="3203"/>
                      <a:pt x="794" y="3141"/>
                    </a:cubicBezTo>
                    <a:cubicBezTo>
                      <a:pt x="892" y="3078"/>
                      <a:pt x="981" y="3016"/>
                      <a:pt x="1008" y="2998"/>
                    </a:cubicBezTo>
                    <a:cubicBezTo>
                      <a:pt x="1008" y="2989"/>
                      <a:pt x="1008" y="2989"/>
                      <a:pt x="1008" y="2980"/>
                    </a:cubicBezTo>
                    <a:cubicBezTo>
                      <a:pt x="1053" y="2828"/>
                      <a:pt x="1115" y="2686"/>
                      <a:pt x="1115" y="2686"/>
                    </a:cubicBezTo>
                    <a:lnTo>
                      <a:pt x="1115" y="2686"/>
                    </a:lnTo>
                    <a:cubicBezTo>
                      <a:pt x="1115" y="2686"/>
                      <a:pt x="1097" y="2837"/>
                      <a:pt x="1089" y="2989"/>
                    </a:cubicBezTo>
                    <a:cubicBezTo>
                      <a:pt x="1089" y="3060"/>
                      <a:pt x="1089" y="3123"/>
                      <a:pt x="1089" y="3176"/>
                    </a:cubicBezTo>
                    <a:cubicBezTo>
                      <a:pt x="1097" y="3265"/>
                      <a:pt x="1115" y="3399"/>
                      <a:pt x="1151" y="3533"/>
                    </a:cubicBezTo>
                    <a:cubicBezTo>
                      <a:pt x="1178" y="3649"/>
                      <a:pt x="1142" y="3667"/>
                      <a:pt x="1080" y="3694"/>
                    </a:cubicBezTo>
                    <a:cubicBezTo>
                      <a:pt x="1035" y="3720"/>
                      <a:pt x="981" y="3747"/>
                      <a:pt x="964" y="3845"/>
                    </a:cubicBezTo>
                    <a:cubicBezTo>
                      <a:pt x="937" y="4050"/>
                      <a:pt x="1142" y="4273"/>
                      <a:pt x="1151" y="4291"/>
                    </a:cubicBezTo>
                    <a:cubicBezTo>
                      <a:pt x="1169" y="4309"/>
                      <a:pt x="1187" y="4336"/>
                      <a:pt x="1196" y="4354"/>
                    </a:cubicBezTo>
                    <a:cubicBezTo>
                      <a:pt x="1222" y="4389"/>
                      <a:pt x="1240" y="4416"/>
                      <a:pt x="1285" y="4434"/>
                    </a:cubicBezTo>
                    <a:lnTo>
                      <a:pt x="1338" y="4434"/>
                    </a:lnTo>
                    <a:cubicBezTo>
                      <a:pt x="1383" y="4434"/>
                      <a:pt x="1436" y="4416"/>
                      <a:pt x="1472" y="4407"/>
                    </a:cubicBezTo>
                    <a:cubicBezTo>
                      <a:pt x="1481" y="4398"/>
                      <a:pt x="1490" y="4398"/>
                      <a:pt x="1490" y="4398"/>
                    </a:cubicBezTo>
                    <a:lnTo>
                      <a:pt x="1499" y="4398"/>
                    </a:lnTo>
                    <a:cubicBezTo>
                      <a:pt x="1508" y="4407"/>
                      <a:pt x="1517" y="4416"/>
                      <a:pt x="1517" y="4416"/>
                    </a:cubicBezTo>
                    <a:lnTo>
                      <a:pt x="1526" y="4434"/>
                    </a:lnTo>
                    <a:lnTo>
                      <a:pt x="1544" y="4416"/>
                    </a:lnTo>
                    <a:cubicBezTo>
                      <a:pt x="1544" y="4389"/>
                      <a:pt x="1544" y="4372"/>
                      <a:pt x="1544" y="4354"/>
                    </a:cubicBezTo>
                    <a:cubicBezTo>
                      <a:pt x="1570" y="4363"/>
                      <a:pt x="1588" y="4389"/>
                      <a:pt x="1588" y="4389"/>
                    </a:cubicBezTo>
                    <a:lnTo>
                      <a:pt x="1597" y="4407"/>
                    </a:lnTo>
                    <a:lnTo>
                      <a:pt x="1615" y="4389"/>
                    </a:lnTo>
                    <a:cubicBezTo>
                      <a:pt x="1624" y="4363"/>
                      <a:pt x="1624" y="4345"/>
                      <a:pt x="1615" y="4327"/>
                    </a:cubicBezTo>
                    <a:cubicBezTo>
                      <a:pt x="1642" y="4327"/>
                      <a:pt x="1659" y="4354"/>
                      <a:pt x="1659" y="4354"/>
                    </a:cubicBezTo>
                    <a:lnTo>
                      <a:pt x="1677" y="4363"/>
                    </a:lnTo>
                    <a:lnTo>
                      <a:pt x="1677" y="4345"/>
                    </a:lnTo>
                    <a:cubicBezTo>
                      <a:pt x="1686" y="4211"/>
                      <a:pt x="1624" y="4193"/>
                      <a:pt x="1561" y="4175"/>
                    </a:cubicBezTo>
                    <a:cubicBezTo>
                      <a:pt x="1552" y="4175"/>
                      <a:pt x="1544" y="4175"/>
                      <a:pt x="1535" y="4166"/>
                    </a:cubicBezTo>
                    <a:cubicBezTo>
                      <a:pt x="1517" y="4166"/>
                      <a:pt x="1499" y="4157"/>
                      <a:pt x="1481" y="4157"/>
                    </a:cubicBezTo>
                    <a:cubicBezTo>
                      <a:pt x="1428" y="4157"/>
                      <a:pt x="1374" y="4175"/>
                      <a:pt x="1356" y="4184"/>
                    </a:cubicBezTo>
                    <a:cubicBezTo>
                      <a:pt x="1320" y="4149"/>
                      <a:pt x="1285" y="4042"/>
                      <a:pt x="1267" y="3988"/>
                    </a:cubicBezTo>
                    <a:cubicBezTo>
                      <a:pt x="1320" y="3961"/>
                      <a:pt x="1606" y="3810"/>
                      <a:pt x="1731" y="3703"/>
                    </a:cubicBezTo>
                    <a:cubicBezTo>
                      <a:pt x="1775" y="3658"/>
                      <a:pt x="1793" y="3604"/>
                      <a:pt x="1802" y="3542"/>
                    </a:cubicBezTo>
                    <a:lnTo>
                      <a:pt x="1802" y="3542"/>
                    </a:lnTo>
                    <a:cubicBezTo>
                      <a:pt x="1784" y="3560"/>
                      <a:pt x="1775" y="3587"/>
                      <a:pt x="1758" y="3604"/>
                    </a:cubicBezTo>
                    <a:cubicBezTo>
                      <a:pt x="1731" y="3631"/>
                      <a:pt x="1704" y="3658"/>
                      <a:pt x="1677" y="3685"/>
                    </a:cubicBezTo>
                    <a:lnTo>
                      <a:pt x="1642" y="3711"/>
                    </a:lnTo>
                    <a:cubicBezTo>
                      <a:pt x="1642" y="3711"/>
                      <a:pt x="1651" y="3694"/>
                      <a:pt x="1659" y="3667"/>
                    </a:cubicBezTo>
                    <a:cubicBezTo>
                      <a:pt x="1668" y="3640"/>
                      <a:pt x="1677" y="3604"/>
                      <a:pt x="1686" y="3569"/>
                    </a:cubicBezTo>
                    <a:cubicBezTo>
                      <a:pt x="1695" y="3533"/>
                      <a:pt x="1695" y="3497"/>
                      <a:pt x="1695" y="3471"/>
                    </a:cubicBezTo>
                    <a:cubicBezTo>
                      <a:pt x="1695" y="3453"/>
                      <a:pt x="1686" y="3444"/>
                      <a:pt x="1686" y="3435"/>
                    </a:cubicBezTo>
                    <a:cubicBezTo>
                      <a:pt x="1651" y="3417"/>
                      <a:pt x="1624" y="3399"/>
                      <a:pt x="1588" y="3381"/>
                    </a:cubicBezTo>
                    <a:cubicBezTo>
                      <a:pt x="1517" y="3337"/>
                      <a:pt x="1454" y="3274"/>
                      <a:pt x="1419" y="3230"/>
                    </a:cubicBezTo>
                    <a:cubicBezTo>
                      <a:pt x="1401" y="3203"/>
                      <a:pt x="1383" y="3176"/>
                      <a:pt x="1383" y="3167"/>
                    </a:cubicBezTo>
                    <a:cubicBezTo>
                      <a:pt x="1374" y="3150"/>
                      <a:pt x="1365" y="3141"/>
                      <a:pt x="1365" y="3141"/>
                    </a:cubicBezTo>
                    <a:lnTo>
                      <a:pt x="1365" y="3141"/>
                    </a:lnTo>
                    <a:cubicBezTo>
                      <a:pt x="1365" y="3141"/>
                      <a:pt x="1374" y="3150"/>
                      <a:pt x="1383" y="3158"/>
                    </a:cubicBezTo>
                    <a:cubicBezTo>
                      <a:pt x="1392" y="3176"/>
                      <a:pt x="1410" y="3194"/>
                      <a:pt x="1436" y="3212"/>
                    </a:cubicBezTo>
                    <a:cubicBezTo>
                      <a:pt x="1481" y="3248"/>
                      <a:pt x="1552" y="3283"/>
                      <a:pt x="1624" y="3310"/>
                    </a:cubicBezTo>
                    <a:cubicBezTo>
                      <a:pt x="1686" y="3328"/>
                      <a:pt x="1758" y="3346"/>
                      <a:pt x="1811" y="3355"/>
                    </a:cubicBezTo>
                    <a:cubicBezTo>
                      <a:pt x="1838" y="3355"/>
                      <a:pt x="1883" y="3364"/>
                      <a:pt x="1927" y="3372"/>
                    </a:cubicBezTo>
                    <a:lnTo>
                      <a:pt x="2097" y="3372"/>
                    </a:lnTo>
                    <a:cubicBezTo>
                      <a:pt x="2106" y="3435"/>
                      <a:pt x="2106" y="3480"/>
                      <a:pt x="2097" y="3524"/>
                    </a:cubicBezTo>
                    <a:cubicBezTo>
                      <a:pt x="2088" y="3560"/>
                      <a:pt x="2079" y="3595"/>
                      <a:pt x="2079" y="3658"/>
                    </a:cubicBezTo>
                    <a:cubicBezTo>
                      <a:pt x="2079" y="3801"/>
                      <a:pt x="2302" y="3827"/>
                      <a:pt x="2436" y="3845"/>
                    </a:cubicBezTo>
                    <a:cubicBezTo>
                      <a:pt x="2489" y="3845"/>
                      <a:pt x="2534" y="3863"/>
                      <a:pt x="2569" y="3872"/>
                    </a:cubicBezTo>
                    <a:cubicBezTo>
                      <a:pt x="2614" y="3890"/>
                      <a:pt x="2650" y="3899"/>
                      <a:pt x="2685" y="3899"/>
                    </a:cubicBezTo>
                    <a:cubicBezTo>
                      <a:pt x="2712" y="3899"/>
                      <a:pt x="2730" y="3890"/>
                      <a:pt x="2757" y="3881"/>
                    </a:cubicBezTo>
                    <a:cubicBezTo>
                      <a:pt x="2846" y="3845"/>
                      <a:pt x="2873" y="3765"/>
                      <a:pt x="2864" y="3711"/>
                    </a:cubicBezTo>
                    <a:lnTo>
                      <a:pt x="2873" y="3711"/>
                    </a:lnTo>
                    <a:cubicBezTo>
                      <a:pt x="2873" y="3703"/>
                      <a:pt x="2882" y="3703"/>
                      <a:pt x="2900" y="3703"/>
                    </a:cubicBezTo>
                    <a:lnTo>
                      <a:pt x="2926" y="3703"/>
                    </a:lnTo>
                    <a:lnTo>
                      <a:pt x="2944" y="3711"/>
                    </a:lnTo>
                    <a:lnTo>
                      <a:pt x="2944" y="3694"/>
                    </a:lnTo>
                    <a:cubicBezTo>
                      <a:pt x="2944" y="3667"/>
                      <a:pt x="2917" y="3649"/>
                      <a:pt x="2891" y="3640"/>
                    </a:cubicBezTo>
                    <a:cubicBezTo>
                      <a:pt x="2908" y="3640"/>
                      <a:pt x="2926" y="3631"/>
                      <a:pt x="2944" y="3631"/>
                    </a:cubicBezTo>
                    <a:lnTo>
                      <a:pt x="2962" y="3631"/>
                    </a:lnTo>
                    <a:lnTo>
                      <a:pt x="2971" y="3622"/>
                    </a:lnTo>
                    <a:cubicBezTo>
                      <a:pt x="2962" y="3578"/>
                      <a:pt x="2926" y="3569"/>
                      <a:pt x="2900" y="3560"/>
                    </a:cubicBezTo>
                    <a:cubicBezTo>
                      <a:pt x="2917" y="3542"/>
                      <a:pt x="2962" y="3542"/>
                      <a:pt x="2962" y="3542"/>
                    </a:cubicBezTo>
                    <a:lnTo>
                      <a:pt x="2971" y="3524"/>
                    </a:lnTo>
                    <a:lnTo>
                      <a:pt x="2971" y="3515"/>
                    </a:lnTo>
                    <a:cubicBezTo>
                      <a:pt x="2962" y="3515"/>
                      <a:pt x="2900" y="3480"/>
                      <a:pt x="2837" y="3480"/>
                    </a:cubicBezTo>
                    <a:cubicBezTo>
                      <a:pt x="2819" y="3480"/>
                      <a:pt x="2801" y="3480"/>
                      <a:pt x="2784" y="3488"/>
                    </a:cubicBezTo>
                    <a:cubicBezTo>
                      <a:pt x="2712" y="3515"/>
                      <a:pt x="2659" y="3622"/>
                      <a:pt x="2641" y="3658"/>
                    </a:cubicBezTo>
                    <a:cubicBezTo>
                      <a:pt x="2569" y="3658"/>
                      <a:pt x="2427" y="3604"/>
                      <a:pt x="2391" y="3587"/>
                    </a:cubicBezTo>
                    <a:cubicBezTo>
                      <a:pt x="2400" y="3542"/>
                      <a:pt x="2462" y="3417"/>
                      <a:pt x="2498" y="3265"/>
                    </a:cubicBezTo>
                    <a:cubicBezTo>
                      <a:pt x="2561" y="3069"/>
                      <a:pt x="2507" y="2882"/>
                      <a:pt x="2373" y="2828"/>
                    </a:cubicBezTo>
                    <a:cubicBezTo>
                      <a:pt x="2320" y="2802"/>
                      <a:pt x="2239" y="2802"/>
                      <a:pt x="2159" y="2802"/>
                    </a:cubicBezTo>
                    <a:lnTo>
                      <a:pt x="2106" y="2802"/>
                    </a:lnTo>
                    <a:cubicBezTo>
                      <a:pt x="2061" y="2802"/>
                      <a:pt x="2007" y="2810"/>
                      <a:pt x="1945" y="2819"/>
                    </a:cubicBezTo>
                    <a:cubicBezTo>
                      <a:pt x="1820" y="2837"/>
                      <a:pt x="1695" y="2855"/>
                      <a:pt x="1695" y="2855"/>
                    </a:cubicBezTo>
                    <a:cubicBezTo>
                      <a:pt x="1695" y="2855"/>
                      <a:pt x="1802" y="2802"/>
                      <a:pt x="1918" y="2739"/>
                    </a:cubicBezTo>
                    <a:cubicBezTo>
                      <a:pt x="1972" y="2712"/>
                      <a:pt x="2034" y="2686"/>
                      <a:pt x="2079" y="2668"/>
                    </a:cubicBezTo>
                    <a:cubicBezTo>
                      <a:pt x="2088" y="2659"/>
                      <a:pt x="2106" y="2659"/>
                      <a:pt x="2114" y="2650"/>
                    </a:cubicBezTo>
                    <a:cubicBezTo>
                      <a:pt x="2159" y="2623"/>
                      <a:pt x="2213" y="2587"/>
                      <a:pt x="2257" y="2534"/>
                    </a:cubicBezTo>
                    <a:lnTo>
                      <a:pt x="2257" y="2534"/>
                    </a:lnTo>
                    <a:lnTo>
                      <a:pt x="2079" y="2623"/>
                    </a:lnTo>
                    <a:lnTo>
                      <a:pt x="2311" y="2355"/>
                    </a:lnTo>
                    <a:cubicBezTo>
                      <a:pt x="2293" y="2347"/>
                      <a:pt x="2284" y="2329"/>
                      <a:pt x="2275" y="2311"/>
                    </a:cubicBezTo>
                    <a:cubicBezTo>
                      <a:pt x="2239" y="2266"/>
                      <a:pt x="2213" y="2213"/>
                      <a:pt x="2195" y="2168"/>
                    </a:cubicBezTo>
                    <a:cubicBezTo>
                      <a:pt x="2177" y="2132"/>
                      <a:pt x="2168" y="2106"/>
                      <a:pt x="2168" y="2106"/>
                    </a:cubicBezTo>
                    <a:lnTo>
                      <a:pt x="2168" y="2106"/>
                    </a:lnTo>
                    <a:cubicBezTo>
                      <a:pt x="2168" y="2106"/>
                      <a:pt x="2186" y="2124"/>
                      <a:pt x="2213" y="2159"/>
                    </a:cubicBezTo>
                    <a:cubicBezTo>
                      <a:pt x="2239" y="2186"/>
                      <a:pt x="2284" y="2222"/>
                      <a:pt x="2329" y="2257"/>
                    </a:cubicBezTo>
                    <a:cubicBezTo>
                      <a:pt x="2373" y="2284"/>
                      <a:pt x="2418" y="2302"/>
                      <a:pt x="2453" y="2320"/>
                    </a:cubicBezTo>
                    <a:cubicBezTo>
                      <a:pt x="2471" y="2329"/>
                      <a:pt x="2489" y="2329"/>
                      <a:pt x="2498" y="2329"/>
                    </a:cubicBezTo>
                    <a:cubicBezTo>
                      <a:pt x="2525" y="2338"/>
                      <a:pt x="2561" y="2338"/>
                      <a:pt x="2596" y="2338"/>
                    </a:cubicBezTo>
                    <a:lnTo>
                      <a:pt x="2676" y="2338"/>
                    </a:lnTo>
                    <a:cubicBezTo>
                      <a:pt x="2766" y="2329"/>
                      <a:pt x="2828" y="2284"/>
                      <a:pt x="2891" y="2239"/>
                    </a:cubicBezTo>
                    <a:cubicBezTo>
                      <a:pt x="2944" y="2204"/>
                      <a:pt x="2998" y="2168"/>
                      <a:pt x="3051" y="2168"/>
                    </a:cubicBezTo>
                    <a:cubicBezTo>
                      <a:pt x="3185" y="2150"/>
                      <a:pt x="3310" y="2088"/>
                      <a:pt x="3319" y="2016"/>
                    </a:cubicBezTo>
                    <a:cubicBezTo>
                      <a:pt x="3328" y="2008"/>
                      <a:pt x="3328" y="1999"/>
                      <a:pt x="3337" y="1990"/>
                    </a:cubicBezTo>
                    <a:lnTo>
                      <a:pt x="3408" y="1990"/>
                    </a:lnTo>
                    <a:lnTo>
                      <a:pt x="3408" y="1972"/>
                    </a:lnTo>
                    <a:cubicBezTo>
                      <a:pt x="3408" y="1936"/>
                      <a:pt x="3372" y="1918"/>
                      <a:pt x="3346" y="1909"/>
                    </a:cubicBezTo>
                    <a:cubicBezTo>
                      <a:pt x="3354" y="1900"/>
                      <a:pt x="3390" y="1892"/>
                      <a:pt x="3399" y="1892"/>
                    </a:cubicBezTo>
                    <a:lnTo>
                      <a:pt x="3417" y="1892"/>
                    </a:lnTo>
                    <a:lnTo>
                      <a:pt x="3417" y="1874"/>
                    </a:lnTo>
                    <a:cubicBezTo>
                      <a:pt x="3408" y="1838"/>
                      <a:pt x="3381" y="1820"/>
                      <a:pt x="3363" y="1820"/>
                    </a:cubicBezTo>
                    <a:cubicBezTo>
                      <a:pt x="3372" y="1802"/>
                      <a:pt x="3408" y="1802"/>
                      <a:pt x="3417" y="1802"/>
                    </a:cubicBezTo>
                    <a:lnTo>
                      <a:pt x="3435" y="1793"/>
                    </a:lnTo>
                    <a:lnTo>
                      <a:pt x="3426" y="1785"/>
                    </a:lnTo>
                    <a:cubicBezTo>
                      <a:pt x="3399" y="1749"/>
                      <a:pt x="3346" y="1731"/>
                      <a:pt x="3301" y="1731"/>
                    </a:cubicBezTo>
                    <a:cubicBezTo>
                      <a:pt x="3283" y="1731"/>
                      <a:pt x="3274" y="1731"/>
                      <a:pt x="3265" y="1740"/>
                    </a:cubicBezTo>
                    <a:cubicBezTo>
                      <a:pt x="3221" y="1740"/>
                      <a:pt x="3185" y="1767"/>
                      <a:pt x="3167" y="1793"/>
                    </a:cubicBezTo>
                    <a:cubicBezTo>
                      <a:pt x="3158" y="1802"/>
                      <a:pt x="3158" y="1811"/>
                      <a:pt x="3158" y="1820"/>
                    </a:cubicBezTo>
                    <a:cubicBezTo>
                      <a:pt x="3140" y="1847"/>
                      <a:pt x="3123" y="1874"/>
                      <a:pt x="3105" y="1892"/>
                    </a:cubicBezTo>
                    <a:cubicBezTo>
                      <a:pt x="3131" y="1900"/>
                      <a:pt x="3149" y="1909"/>
                      <a:pt x="3167" y="1918"/>
                    </a:cubicBezTo>
                    <a:cubicBezTo>
                      <a:pt x="3185" y="1918"/>
                      <a:pt x="3203" y="1927"/>
                      <a:pt x="3212" y="1927"/>
                    </a:cubicBezTo>
                    <a:lnTo>
                      <a:pt x="3230" y="1927"/>
                    </a:lnTo>
                    <a:cubicBezTo>
                      <a:pt x="3230" y="1927"/>
                      <a:pt x="3221" y="1936"/>
                      <a:pt x="3212" y="1936"/>
                    </a:cubicBezTo>
                    <a:cubicBezTo>
                      <a:pt x="3203" y="1936"/>
                      <a:pt x="3185" y="1945"/>
                      <a:pt x="3167" y="1945"/>
                    </a:cubicBezTo>
                    <a:cubicBezTo>
                      <a:pt x="3140" y="1945"/>
                      <a:pt x="3114" y="1936"/>
                      <a:pt x="3096" y="1936"/>
                    </a:cubicBezTo>
                    <a:cubicBezTo>
                      <a:pt x="3069" y="1927"/>
                      <a:pt x="3042" y="1918"/>
                      <a:pt x="3015" y="1918"/>
                    </a:cubicBezTo>
                    <a:cubicBezTo>
                      <a:pt x="2998" y="1909"/>
                      <a:pt x="2971" y="1909"/>
                      <a:pt x="2944" y="1909"/>
                    </a:cubicBezTo>
                    <a:lnTo>
                      <a:pt x="2882" y="1909"/>
                    </a:lnTo>
                    <a:cubicBezTo>
                      <a:pt x="2855" y="1918"/>
                      <a:pt x="2828" y="1918"/>
                      <a:pt x="2810" y="1918"/>
                    </a:cubicBezTo>
                    <a:cubicBezTo>
                      <a:pt x="2775" y="1918"/>
                      <a:pt x="2757" y="1909"/>
                      <a:pt x="2739" y="1883"/>
                    </a:cubicBezTo>
                    <a:cubicBezTo>
                      <a:pt x="2739" y="1883"/>
                      <a:pt x="2730" y="1883"/>
                      <a:pt x="2730" y="1874"/>
                    </a:cubicBezTo>
                    <a:cubicBezTo>
                      <a:pt x="2721" y="1874"/>
                      <a:pt x="2712" y="1865"/>
                      <a:pt x="2703" y="1847"/>
                    </a:cubicBezTo>
                    <a:cubicBezTo>
                      <a:pt x="2659" y="1811"/>
                      <a:pt x="2614" y="1758"/>
                      <a:pt x="2569" y="1695"/>
                    </a:cubicBezTo>
                    <a:cubicBezTo>
                      <a:pt x="2525" y="1633"/>
                      <a:pt x="2498" y="1570"/>
                      <a:pt x="2471" y="1517"/>
                    </a:cubicBezTo>
                    <a:cubicBezTo>
                      <a:pt x="2453" y="1472"/>
                      <a:pt x="2445" y="1437"/>
                      <a:pt x="2445" y="1437"/>
                    </a:cubicBezTo>
                    <a:lnTo>
                      <a:pt x="2445" y="1437"/>
                    </a:lnTo>
                    <a:cubicBezTo>
                      <a:pt x="2445" y="1437"/>
                      <a:pt x="2462" y="1463"/>
                      <a:pt x="2498" y="1508"/>
                    </a:cubicBezTo>
                    <a:cubicBezTo>
                      <a:pt x="2525" y="1544"/>
                      <a:pt x="2578" y="1597"/>
                      <a:pt x="2632" y="1642"/>
                    </a:cubicBezTo>
                    <a:cubicBezTo>
                      <a:pt x="2676" y="1677"/>
                      <a:pt x="2721" y="1713"/>
                      <a:pt x="2766" y="1731"/>
                    </a:cubicBezTo>
                    <a:lnTo>
                      <a:pt x="2775" y="1731"/>
                    </a:lnTo>
                    <a:cubicBezTo>
                      <a:pt x="2810" y="1731"/>
                      <a:pt x="2855" y="1713"/>
                      <a:pt x="2908" y="1669"/>
                    </a:cubicBezTo>
                    <a:cubicBezTo>
                      <a:pt x="2953" y="1642"/>
                      <a:pt x="2998" y="1597"/>
                      <a:pt x="3033" y="1544"/>
                    </a:cubicBezTo>
                    <a:cubicBezTo>
                      <a:pt x="3087" y="1481"/>
                      <a:pt x="3149" y="1410"/>
                      <a:pt x="3212" y="1374"/>
                    </a:cubicBezTo>
                    <a:cubicBezTo>
                      <a:pt x="3337" y="1294"/>
                      <a:pt x="3488" y="1151"/>
                      <a:pt x="3488" y="1098"/>
                    </a:cubicBezTo>
                    <a:cubicBezTo>
                      <a:pt x="3497" y="1071"/>
                      <a:pt x="3533" y="1035"/>
                      <a:pt x="3551" y="1026"/>
                    </a:cubicBezTo>
                    <a:lnTo>
                      <a:pt x="3560" y="1026"/>
                    </a:lnTo>
                    <a:lnTo>
                      <a:pt x="3560" y="1017"/>
                    </a:lnTo>
                    <a:cubicBezTo>
                      <a:pt x="3551" y="991"/>
                      <a:pt x="3524" y="982"/>
                      <a:pt x="3506" y="973"/>
                    </a:cubicBezTo>
                    <a:cubicBezTo>
                      <a:pt x="3524" y="955"/>
                      <a:pt x="3551" y="946"/>
                      <a:pt x="3551" y="946"/>
                    </a:cubicBezTo>
                    <a:lnTo>
                      <a:pt x="3560" y="937"/>
                    </a:lnTo>
                    <a:lnTo>
                      <a:pt x="3551" y="928"/>
                    </a:lnTo>
                    <a:cubicBezTo>
                      <a:pt x="3542" y="892"/>
                      <a:pt x="3515" y="883"/>
                      <a:pt x="3488" y="883"/>
                    </a:cubicBezTo>
                    <a:lnTo>
                      <a:pt x="3479" y="883"/>
                    </a:lnTo>
                    <a:cubicBezTo>
                      <a:pt x="3488" y="866"/>
                      <a:pt x="3515" y="848"/>
                      <a:pt x="3524" y="830"/>
                    </a:cubicBezTo>
                    <a:lnTo>
                      <a:pt x="3533" y="821"/>
                    </a:lnTo>
                    <a:lnTo>
                      <a:pt x="3524" y="812"/>
                    </a:lnTo>
                    <a:cubicBezTo>
                      <a:pt x="3497" y="803"/>
                      <a:pt x="3470" y="794"/>
                      <a:pt x="3444" y="794"/>
                    </a:cubicBezTo>
                    <a:cubicBezTo>
                      <a:pt x="3426" y="794"/>
                      <a:pt x="3408" y="794"/>
                      <a:pt x="3390" y="803"/>
                    </a:cubicBezTo>
                    <a:cubicBezTo>
                      <a:pt x="3319" y="839"/>
                      <a:pt x="3292" y="919"/>
                      <a:pt x="3274" y="991"/>
                    </a:cubicBezTo>
                    <a:cubicBezTo>
                      <a:pt x="3274" y="999"/>
                      <a:pt x="3265" y="1008"/>
                      <a:pt x="3256" y="1017"/>
                    </a:cubicBezTo>
                    <a:cubicBezTo>
                      <a:pt x="3283" y="1008"/>
                      <a:pt x="3301" y="999"/>
                      <a:pt x="3310" y="991"/>
                    </a:cubicBezTo>
                    <a:cubicBezTo>
                      <a:pt x="3319" y="991"/>
                      <a:pt x="3328" y="982"/>
                      <a:pt x="3328" y="982"/>
                    </a:cubicBezTo>
                    <a:lnTo>
                      <a:pt x="3328" y="982"/>
                    </a:lnTo>
                    <a:cubicBezTo>
                      <a:pt x="3328" y="982"/>
                      <a:pt x="3328" y="991"/>
                      <a:pt x="3319" y="999"/>
                    </a:cubicBezTo>
                    <a:cubicBezTo>
                      <a:pt x="3310" y="1008"/>
                      <a:pt x="3292" y="1026"/>
                      <a:pt x="3274" y="1044"/>
                    </a:cubicBezTo>
                    <a:cubicBezTo>
                      <a:pt x="3256" y="1062"/>
                      <a:pt x="3239" y="1080"/>
                      <a:pt x="3212" y="1098"/>
                    </a:cubicBezTo>
                    <a:cubicBezTo>
                      <a:pt x="3185" y="1115"/>
                      <a:pt x="3158" y="1124"/>
                      <a:pt x="3123" y="1142"/>
                    </a:cubicBezTo>
                    <a:cubicBezTo>
                      <a:pt x="3096" y="1151"/>
                      <a:pt x="3069" y="1160"/>
                      <a:pt x="3042" y="1169"/>
                    </a:cubicBezTo>
                    <a:cubicBezTo>
                      <a:pt x="3024" y="1178"/>
                      <a:pt x="3007" y="1187"/>
                      <a:pt x="2989" y="1205"/>
                    </a:cubicBezTo>
                    <a:cubicBezTo>
                      <a:pt x="2917" y="1240"/>
                      <a:pt x="2846" y="1276"/>
                      <a:pt x="2792" y="1276"/>
                    </a:cubicBezTo>
                    <a:cubicBezTo>
                      <a:pt x="2775" y="1276"/>
                      <a:pt x="2757" y="1267"/>
                      <a:pt x="2739" y="1249"/>
                    </a:cubicBezTo>
                    <a:cubicBezTo>
                      <a:pt x="2685" y="1187"/>
                      <a:pt x="2605" y="1115"/>
                      <a:pt x="2578" y="1089"/>
                    </a:cubicBezTo>
                    <a:cubicBezTo>
                      <a:pt x="2587" y="1080"/>
                      <a:pt x="2596" y="1080"/>
                      <a:pt x="2605" y="1080"/>
                    </a:cubicBezTo>
                    <a:cubicBezTo>
                      <a:pt x="2641" y="1080"/>
                      <a:pt x="2668" y="1089"/>
                      <a:pt x="2668" y="1089"/>
                    </a:cubicBezTo>
                    <a:lnTo>
                      <a:pt x="2685" y="1098"/>
                    </a:lnTo>
                    <a:lnTo>
                      <a:pt x="2685" y="1080"/>
                    </a:lnTo>
                    <a:cubicBezTo>
                      <a:pt x="2685" y="1080"/>
                      <a:pt x="2694" y="991"/>
                      <a:pt x="2587" y="928"/>
                    </a:cubicBezTo>
                    <a:cubicBezTo>
                      <a:pt x="2578" y="928"/>
                      <a:pt x="2569" y="919"/>
                      <a:pt x="2561" y="919"/>
                    </a:cubicBezTo>
                    <a:cubicBezTo>
                      <a:pt x="2507" y="910"/>
                      <a:pt x="2427" y="883"/>
                      <a:pt x="2355" y="857"/>
                    </a:cubicBezTo>
                    <a:cubicBezTo>
                      <a:pt x="2284" y="830"/>
                      <a:pt x="2213" y="794"/>
                      <a:pt x="2168" y="768"/>
                    </a:cubicBezTo>
                    <a:cubicBezTo>
                      <a:pt x="2141" y="750"/>
                      <a:pt x="2123" y="732"/>
                      <a:pt x="2114" y="714"/>
                    </a:cubicBezTo>
                    <a:cubicBezTo>
                      <a:pt x="2106" y="696"/>
                      <a:pt x="2097" y="687"/>
                      <a:pt x="2097" y="687"/>
                    </a:cubicBezTo>
                    <a:lnTo>
                      <a:pt x="2097" y="687"/>
                    </a:lnTo>
                    <a:cubicBezTo>
                      <a:pt x="2097" y="687"/>
                      <a:pt x="2106" y="696"/>
                      <a:pt x="2114" y="705"/>
                    </a:cubicBezTo>
                    <a:cubicBezTo>
                      <a:pt x="2132" y="723"/>
                      <a:pt x="2150" y="732"/>
                      <a:pt x="2177" y="741"/>
                    </a:cubicBezTo>
                    <a:cubicBezTo>
                      <a:pt x="2230" y="759"/>
                      <a:pt x="2302" y="768"/>
                      <a:pt x="2373" y="776"/>
                    </a:cubicBezTo>
                    <a:cubicBezTo>
                      <a:pt x="2436" y="785"/>
                      <a:pt x="2498" y="785"/>
                      <a:pt x="2543" y="785"/>
                    </a:cubicBezTo>
                    <a:cubicBezTo>
                      <a:pt x="2632" y="776"/>
                      <a:pt x="2676" y="759"/>
                      <a:pt x="2712" y="723"/>
                    </a:cubicBezTo>
                    <a:cubicBezTo>
                      <a:pt x="2739" y="687"/>
                      <a:pt x="2739" y="643"/>
                      <a:pt x="2730" y="607"/>
                    </a:cubicBezTo>
                    <a:cubicBezTo>
                      <a:pt x="2730" y="598"/>
                      <a:pt x="2730" y="598"/>
                      <a:pt x="2730" y="589"/>
                    </a:cubicBezTo>
                    <a:cubicBezTo>
                      <a:pt x="2730" y="571"/>
                      <a:pt x="2721" y="562"/>
                      <a:pt x="2703" y="553"/>
                    </a:cubicBezTo>
                    <a:cubicBezTo>
                      <a:pt x="2685" y="536"/>
                      <a:pt x="2650" y="536"/>
                      <a:pt x="2614" y="536"/>
                    </a:cubicBezTo>
                    <a:lnTo>
                      <a:pt x="2605" y="536"/>
                    </a:lnTo>
                    <a:cubicBezTo>
                      <a:pt x="2676" y="500"/>
                      <a:pt x="2757" y="437"/>
                      <a:pt x="2739" y="357"/>
                    </a:cubicBezTo>
                    <a:cubicBezTo>
                      <a:pt x="2730" y="330"/>
                      <a:pt x="2721" y="304"/>
                      <a:pt x="2712" y="286"/>
                    </a:cubicBezTo>
                    <a:lnTo>
                      <a:pt x="2668" y="286"/>
                    </a:lnTo>
                    <a:cubicBezTo>
                      <a:pt x="2668" y="277"/>
                      <a:pt x="2632" y="277"/>
                      <a:pt x="2605" y="277"/>
                    </a:cubicBezTo>
                    <a:lnTo>
                      <a:pt x="2596" y="277"/>
                    </a:lnTo>
                    <a:lnTo>
                      <a:pt x="2623" y="223"/>
                    </a:lnTo>
                    <a:cubicBezTo>
                      <a:pt x="2596" y="205"/>
                      <a:pt x="2561" y="197"/>
                      <a:pt x="2534" y="188"/>
                    </a:cubicBezTo>
                    <a:cubicBezTo>
                      <a:pt x="2498" y="179"/>
                      <a:pt x="2471" y="161"/>
                      <a:pt x="2445" y="152"/>
                    </a:cubicBezTo>
                    <a:cubicBezTo>
                      <a:pt x="2382" y="125"/>
                      <a:pt x="2346" y="125"/>
                      <a:pt x="2302" y="125"/>
                    </a:cubicBezTo>
                    <a:cubicBezTo>
                      <a:pt x="2239" y="125"/>
                      <a:pt x="2177" y="125"/>
                      <a:pt x="2025" y="54"/>
                    </a:cubicBezTo>
                    <a:cubicBezTo>
                      <a:pt x="1954" y="18"/>
                      <a:pt x="1874" y="0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19736;p39">
              <a:extLst>
                <a:ext uri="{FF2B5EF4-FFF2-40B4-BE49-F238E27FC236}">
                  <a16:creationId xmlns:a16="http://schemas.microsoft.com/office/drawing/2014/main" id="{93F439AD-CD21-9743-1F70-2D36A5D76C0D}"/>
                </a:ext>
              </a:extLst>
            </p:cNvPr>
            <p:cNvGrpSpPr/>
            <p:nvPr/>
          </p:nvGrpSpPr>
          <p:grpSpPr>
            <a:xfrm>
              <a:off x="230573" y="539405"/>
              <a:ext cx="535913" cy="231659"/>
              <a:chOff x="1403048" y="539405"/>
              <a:chExt cx="535913" cy="231659"/>
            </a:xfrm>
          </p:grpSpPr>
          <p:sp>
            <p:nvSpPr>
              <p:cNvPr id="23" name="Google Shape;19737;p39">
                <a:extLst>
                  <a:ext uri="{FF2B5EF4-FFF2-40B4-BE49-F238E27FC236}">
                    <a16:creationId xmlns:a16="http://schemas.microsoft.com/office/drawing/2014/main" id="{0C3F6AB4-C4FA-5870-0B96-CA7E2A7B3650}"/>
                  </a:ext>
                </a:extLst>
              </p:cNvPr>
              <p:cNvSpPr/>
              <p:nvPr/>
            </p:nvSpPr>
            <p:spPr>
              <a:xfrm>
                <a:off x="1479459" y="539405"/>
                <a:ext cx="383123" cy="231659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7655" extrusionOk="0">
                    <a:moveTo>
                      <a:pt x="8618" y="321"/>
                    </a:moveTo>
                    <a:cubicBezTo>
                      <a:pt x="8814" y="321"/>
                      <a:pt x="8984" y="482"/>
                      <a:pt x="8984" y="678"/>
                    </a:cubicBezTo>
                    <a:cubicBezTo>
                      <a:pt x="8984" y="865"/>
                      <a:pt x="8823" y="1017"/>
                      <a:pt x="8636" y="1026"/>
                    </a:cubicBezTo>
                    <a:cubicBezTo>
                      <a:pt x="8529" y="1017"/>
                      <a:pt x="8466" y="999"/>
                      <a:pt x="8466" y="999"/>
                    </a:cubicBezTo>
                    <a:cubicBezTo>
                      <a:pt x="8341" y="946"/>
                      <a:pt x="8243" y="821"/>
                      <a:pt x="8243" y="678"/>
                    </a:cubicBezTo>
                    <a:cubicBezTo>
                      <a:pt x="8243" y="482"/>
                      <a:pt x="8413" y="321"/>
                      <a:pt x="8618" y="321"/>
                    </a:cubicBezTo>
                    <a:close/>
                    <a:moveTo>
                      <a:pt x="705" y="669"/>
                    </a:moveTo>
                    <a:cubicBezTo>
                      <a:pt x="901" y="669"/>
                      <a:pt x="1071" y="821"/>
                      <a:pt x="1071" y="1017"/>
                    </a:cubicBezTo>
                    <a:cubicBezTo>
                      <a:pt x="1071" y="1151"/>
                      <a:pt x="999" y="1258"/>
                      <a:pt x="892" y="1320"/>
                    </a:cubicBezTo>
                    <a:cubicBezTo>
                      <a:pt x="830" y="1347"/>
                      <a:pt x="803" y="1356"/>
                      <a:pt x="803" y="1356"/>
                    </a:cubicBezTo>
                    <a:cubicBezTo>
                      <a:pt x="767" y="1365"/>
                      <a:pt x="741" y="1374"/>
                      <a:pt x="705" y="1374"/>
                    </a:cubicBezTo>
                    <a:cubicBezTo>
                      <a:pt x="500" y="1374"/>
                      <a:pt x="339" y="1213"/>
                      <a:pt x="339" y="1017"/>
                    </a:cubicBezTo>
                    <a:cubicBezTo>
                      <a:pt x="339" y="821"/>
                      <a:pt x="500" y="669"/>
                      <a:pt x="705" y="669"/>
                    </a:cubicBezTo>
                    <a:close/>
                    <a:moveTo>
                      <a:pt x="11954" y="669"/>
                    </a:moveTo>
                    <a:cubicBezTo>
                      <a:pt x="12160" y="669"/>
                      <a:pt x="12320" y="821"/>
                      <a:pt x="12320" y="1017"/>
                    </a:cubicBezTo>
                    <a:cubicBezTo>
                      <a:pt x="12320" y="1213"/>
                      <a:pt x="12160" y="1374"/>
                      <a:pt x="11954" y="1374"/>
                    </a:cubicBezTo>
                    <a:cubicBezTo>
                      <a:pt x="11928" y="1374"/>
                      <a:pt x="11892" y="1365"/>
                      <a:pt x="11865" y="1356"/>
                    </a:cubicBezTo>
                    <a:cubicBezTo>
                      <a:pt x="11803" y="1338"/>
                      <a:pt x="11767" y="1320"/>
                      <a:pt x="11767" y="1320"/>
                    </a:cubicBezTo>
                    <a:cubicBezTo>
                      <a:pt x="11660" y="1258"/>
                      <a:pt x="11589" y="1151"/>
                      <a:pt x="11589" y="1017"/>
                    </a:cubicBezTo>
                    <a:cubicBezTo>
                      <a:pt x="11589" y="821"/>
                      <a:pt x="11758" y="669"/>
                      <a:pt x="11954" y="669"/>
                    </a:cubicBezTo>
                    <a:close/>
                    <a:moveTo>
                      <a:pt x="4050" y="321"/>
                    </a:moveTo>
                    <a:cubicBezTo>
                      <a:pt x="4247" y="321"/>
                      <a:pt x="4416" y="482"/>
                      <a:pt x="4416" y="678"/>
                    </a:cubicBezTo>
                    <a:cubicBezTo>
                      <a:pt x="4416" y="821"/>
                      <a:pt x="4318" y="946"/>
                      <a:pt x="4193" y="999"/>
                    </a:cubicBezTo>
                    <a:cubicBezTo>
                      <a:pt x="5094" y="2864"/>
                      <a:pt x="6334" y="3060"/>
                      <a:pt x="6334" y="3060"/>
                    </a:cubicBezTo>
                    <a:cubicBezTo>
                      <a:pt x="6334" y="3060"/>
                      <a:pt x="7324" y="2899"/>
                      <a:pt x="8190" y="1508"/>
                    </a:cubicBezTo>
                    <a:lnTo>
                      <a:pt x="8190" y="1508"/>
                    </a:lnTo>
                    <a:cubicBezTo>
                      <a:pt x="8163" y="3470"/>
                      <a:pt x="7717" y="4809"/>
                      <a:pt x="7199" y="5710"/>
                    </a:cubicBezTo>
                    <a:lnTo>
                      <a:pt x="7628" y="5710"/>
                    </a:lnTo>
                    <a:cubicBezTo>
                      <a:pt x="7779" y="5710"/>
                      <a:pt x="7931" y="5701"/>
                      <a:pt x="8074" y="5701"/>
                    </a:cubicBezTo>
                    <a:cubicBezTo>
                      <a:pt x="8368" y="5701"/>
                      <a:pt x="8662" y="5692"/>
                      <a:pt x="8930" y="5683"/>
                    </a:cubicBezTo>
                    <a:cubicBezTo>
                      <a:pt x="9198" y="5674"/>
                      <a:pt x="9456" y="5665"/>
                      <a:pt x="9697" y="5656"/>
                    </a:cubicBezTo>
                    <a:cubicBezTo>
                      <a:pt x="9929" y="5638"/>
                      <a:pt x="10152" y="5629"/>
                      <a:pt x="10340" y="5611"/>
                    </a:cubicBezTo>
                    <a:cubicBezTo>
                      <a:pt x="10536" y="5594"/>
                      <a:pt x="10696" y="5585"/>
                      <a:pt x="10839" y="5567"/>
                    </a:cubicBezTo>
                    <a:cubicBezTo>
                      <a:pt x="10973" y="5540"/>
                      <a:pt x="11080" y="5522"/>
                      <a:pt x="11151" y="5504"/>
                    </a:cubicBezTo>
                    <a:cubicBezTo>
                      <a:pt x="11222" y="5496"/>
                      <a:pt x="11258" y="5478"/>
                      <a:pt x="11258" y="5478"/>
                    </a:cubicBezTo>
                    <a:lnTo>
                      <a:pt x="11258" y="5478"/>
                    </a:lnTo>
                    <a:cubicBezTo>
                      <a:pt x="11258" y="5478"/>
                      <a:pt x="11222" y="5496"/>
                      <a:pt x="11160" y="5522"/>
                    </a:cubicBezTo>
                    <a:cubicBezTo>
                      <a:pt x="11089" y="5549"/>
                      <a:pt x="10982" y="5576"/>
                      <a:pt x="10848" y="5611"/>
                    </a:cubicBezTo>
                    <a:cubicBezTo>
                      <a:pt x="10714" y="5638"/>
                      <a:pt x="10545" y="5674"/>
                      <a:pt x="10349" y="5701"/>
                    </a:cubicBezTo>
                    <a:cubicBezTo>
                      <a:pt x="10161" y="5736"/>
                      <a:pt x="9947" y="5763"/>
                      <a:pt x="9706" y="5790"/>
                    </a:cubicBezTo>
                    <a:cubicBezTo>
                      <a:pt x="9590" y="5799"/>
                      <a:pt x="9465" y="5817"/>
                      <a:pt x="9340" y="5826"/>
                    </a:cubicBezTo>
                    <a:cubicBezTo>
                      <a:pt x="9207" y="5834"/>
                      <a:pt x="9073" y="5843"/>
                      <a:pt x="8939" y="5861"/>
                    </a:cubicBezTo>
                    <a:cubicBezTo>
                      <a:pt x="8671" y="5879"/>
                      <a:pt x="8377" y="5897"/>
                      <a:pt x="8083" y="5906"/>
                    </a:cubicBezTo>
                    <a:cubicBezTo>
                      <a:pt x="7788" y="5924"/>
                      <a:pt x="7476" y="5933"/>
                      <a:pt x="7164" y="5942"/>
                    </a:cubicBezTo>
                    <a:cubicBezTo>
                      <a:pt x="6851" y="5942"/>
                      <a:pt x="6530" y="5942"/>
                      <a:pt x="6218" y="5950"/>
                    </a:cubicBezTo>
                    <a:cubicBezTo>
                      <a:pt x="5897" y="5942"/>
                      <a:pt x="5585" y="5942"/>
                      <a:pt x="5264" y="5933"/>
                    </a:cubicBezTo>
                    <a:cubicBezTo>
                      <a:pt x="4951" y="5933"/>
                      <a:pt x="4648" y="5915"/>
                      <a:pt x="4354" y="5906"/>
                    </a:cubicBezTo>
                    <a:cubicBezTo>
                      <a:pt x="4050" y="5897"/>
                      <a:pt x="3765" y="5870"/>
                      <a:pt x="3488" y="5852"/>
                    </a:cubicBezTo>
                    <a:cubicBezTo>
                      <a:pt x="3221" y="5834"/>
                      <a:pt x="2962" y="5808"/>
                      <a:pt x="2721" y="5781"/>
                    </a:cubicBezTo>
                    <a:cubicBezTo>
                      <a:pt x="2489" y="5754"/>
                      <a:pt x="2275" y="5727"/>
                      <a:pt x="2079" y="5692"/>
                    </a:cubicBezTo>
                    <a:cubicBezTo>
                      <a:pt x="1891" y="5665"/>
                      <a:pt x="1722" y="5629"/>
                      <a:pt x="1588" y="5603"/>
                    </a:cubicBezTo>
                    <a:cubicBezTo>
                      <a:pt x="1454" y="5567"/>
                      <a:pt x="1347" y="5540"/>
                      <a:pt x="1276" y="5513"/>
                    </a:cubicBezTo>
                    <a:cubicBezTo>
                      <a:pt x="1204" y="5495"/>
                      <a:pt x="1169" y="5478"/>
                      <a:pt x="1169" y="5478"/>
                    </a:cubicBezTo>
                    <a:lnTo>
                      <a:pt x="1169" y="5478"/>
                    </a:lnTo>
                    <a:cubicBezTo>
                      <a:pt x="1169" y="5478"/>
                      <a:pt x="1205" y="5487"/>
                      <a:pt x="1276" y="5504"/>
                    </a:cubicBezTo>
                    <a:cubicBezTo>
                      <a:pt x="1347" y="5513"/>
                      <a:pt x="1454" y="5540"/>
                      <a:pt x="1597" y="5549"/>
                    </a:cubicBezTo>
                    <a:cubicBezTo>
                      <a:pt x="1722" y="5567"/>
                      <a:pt x="1882" y="5585"/>
                      <a:pt x="2061" y="5603"/>
                    </a:cubicBezTo>
                    <a:cubicBezTo>
                      <a:pt x="1936" y="4238"/>
                      <a:pt x="1543" y="2650"/>
                      <a:pt x="1374" y="1998"/>
                    </a:cubicBezTo>
                    <a:lnTo>
                      <a:pt x="1374" y="1998"/>
                    </a:lnTo>
                    <a:cubicBezTo>
                      <a:pt x="1811" y="2569"/>
                      <a:pt x="2409" y="3176"/>
                      <a:pt x="2908" y="3176"/>
                    </a:cubicBezTo>
                    <a:cubicBezTo>
                      <a:pt x="2971" y="3176"/>
                      <a:pt x="3024" y="3167"/>
                      <a:pt x="3078" y="3149"/>
                    </a:cubicBezTo>
                    <a:cubicBezTo>
                      <a:pt x="3792" y="2917"/>
                      <a:pt x="3979" y="1651"/>
                      <a:pt x="4032" y="1026"/>
                    </a:cubicBezTo>
                    <a:cubicBezTo>
                      <a:pt x="3836" y="1017"/>
                      <a:pt x="3685" y="865"/>
                      <a:pt x="3685" y="678"/>
                    </a:cubicBezTo>
                    <a:cubicBezTo>
                      <a:pt x="3685" y="482"/>
                      <a:pt x="3845" y="321"/>
                      <a:pt x="4050" y="321"/>
                    </a:cubicBezTo>
                    <a:close/>
                    <a:moveTo>
                      <a:pt x="2079" y="5772"/>
                    </a:moveTo>
                    <a:lnTo>
                      <a:pt x="2079" y="5772"/>
                    </a:lnTo>
                    <a:cubicBezTo>
                      <a:pt x="2266" y="5808"/>
                      <a:pt x="2480" y="5852"/>
                      <a:pt x="2703" y="5888"/>
                    </a:cubicBezTo>
                    <a:cubicBezTo>
                      <a:pt x="2944" y="5924"/>
                      <a:pt x="3203" y="5959"/>
                      <a:pt x="3479" y="5986"/>
                    </a:cubicBezTo>
                    <a:cubicBezTo>
                      <a:pt x="3613" y="5995"/>
                      <a:pt x="3756" y="6013"/>
                      <a:pt x="3899" y="6022"/>
                    </a:cubicBezTo>
                    <a:cubicBezTo>
                      <a:pt x="4041" y="6031"/>
                      <a:pt x="4193" y="6049"/>
                      <a:pt x="4336" y="6049"/>
                    </a:cubicBezTo>
                    <a:cubicBezTo>
                      <a:pt x="4487" y="6058"/>
                      <a:pt x="4639" y="6066"/>
                      <a:pt x="4791" y="6075"/>
                    </a:cubicBezTo>
                    <a:cubicBezTo>
                      <a:pt x="4951" y="6084"/>
                      <a:pt x="5103" y="6084"/>
                      <a:pt x="5264" y="6093"/>
                    </a:cubicBezTo>
                    <a:cubicBezTo>
                      <a:pt x="5576" y="6102"/>
                      <a:pt x="5897" y="6102"/>
                      <a:pt x="6218" y="6111"/>
                    </a:cubicBezTo>
                    <a:cubicBezTo>
                      <a:pt x="6459" y="6102"/>
                      <a:pt x="6709" y="6102"/>
                      <a:pt x="6950" y="6102"/>
                    </a:cubicBezTo>
                    <a:cubicBezTo>
                      <a:pt x="6834" y="6263"/>
                      <a:pt x="6718" y="6414"/>
                      <a:pt x="6602" y="6539"/>
                    </a:cubicBezTo>
                    <a:lnTo>
                      <a:pt x="7164" y="6539"/>
                    </a:lnTo>
                    <a:cubicBezTo>
                      <a:pt x="7315" y="6539"/>
                      <a:pt x="7467" y="6530"/>
                      <a:pt x="7628" y="6530"/>
                    </a:cubicBezTo>
                    <a:lnTo>
                      <a:pt x="8074" y="6530"/>
                    </a:lnTo>
                    <a:cubicBezTo>
                      <a:pt x="8368" y="6521"/>
                      <a:pt x="8662" y="6521"/>
                      <a:pt x="8930" y="6512"/>
                    </a:cubicBezTo>
                    <a:cubicBezTo>
                      <a:pt x="9198" y="6504"/>
                      <a:pt x="9456" y="6495"/>
                      <a:pt x="9697" y="6486"/>
                    </a:cubicBezTo>
                    <a:cubicBezTo>
                      <a:pt x="9929" y="6468"/>
                      <a:pt x="10152" y="6459"/>
                      <a:pt x="10340" y="6441"/>
                    </a:cubicBezTo>
                    <a:cubicBezTo>
                      <a:pt x="10536" y="6423"/>
                      <a:pt x="10696" y="6405"/>
                      <a:pt x="10839" y="6388"/>
                    </a:cubicBezTo>
                    <a:cubicBezTo>
                      <a:pt x="10973" y="6370"/>
                      <a:pt x="11080" y="6352"/>
                      <a:pt x="11151" y="6334"/>
                    </a:cubicBezTo>
                    <a:cubicBezTo>
                      <a:pt x="11223" y="6316"/>
                      <a:pt x="11258" y="6298"/>
                      <a:pt x="11258" y="6298"/>
                    </a:cubicBezTo>
                    <a:lnTo>
                      <a:pt x="11258" y="6298"/>
                    </a:lnTo>
                    <a:cubicBezTo>
                      <a:pt x="11258" y="6298"/>
                      <a:pt x="11223" y="6325"/>
                      <a:pt x="11160" y="6343"/>
                    </a:cubicBezTo>
                    <a:cubicBezTo>
                      <a:pt x="11089" y="6370"/>
                      <a:pt x="10982" y="6405"/>
                      <a:pt x="10848" y="6432"/>
                    </a:cubicBezTo>
                    <a:cubicBezTo>
                      <a:pt x="10714" y="6468"/>
                      <a:pt x="10545" y="6495"/>
                      <a:pt x="10349" y="6530"/>
                    </a:cubicBezTo>
                    <a:cubicBezTo>
                      <a:pt x="10161" y="6557"/>
                      <a:pt x="9947" y="6593"/>
                      <a:pt x="9706" y="6611"/>
                    </a:cubicBezTo>
                    <a:cubicBezTo>
                      <a:pt x="9590" y="6628"/>
                      <a:pt x="9465" y="6637"/>
                      <a:pt x="9340" y="6655"/>
                    </a:cubicBezTo>
                    <a:cubicBezTo>
                      <a:pt x="9207" y="6664"/>
                      <a:pt x="9073" y="6673"/>
                      <a:pt x="8939" y="6682"/>
                    </a:cubicBezTo>
                    <a:cubicBezTo>
                      <a:pt x="8671" y="6700"/>
                      <a:pt x="8377" y="6727"/>
                      <a:pt x="8083" y="6735"/>
                    </a:cubicBezTo>
                    <a:cubicBezTo>
                      <a:pt x="7788" y="6744"/>
                      <a:pt x="7476" y="6762"/>
                      <a:pt x="7164" y="6762"/>
                    </a:cubicBezTo>
                    <a:cubicBezTo>
                      <a:pt x="6851" y="6771"/>
                      <a:pt x="6530" y="6771"/>
                      <a:pt x="6218" y="6771"/>
                    </a:cubicBezTo>
                    <a:cubicBezTo>
                      <a:pt x="5897" y="6771"/>
                      <a:pt x="5585" y="6771"/>
                      <a:pt x="5264" y="6762"/>
                    </a:cubicBezTo>
                    <a:cubicBezTo>
                      <a:pt x="4951" y="6753"/>
                      <a:pt x="4648" y="6744"/>
                      <a:pt x="4354" y="6735"/>
                    </a:cubicBezTo>
                    <a:cubicBezTo>
                      <a:pt x="4050" y="6718"/>
                      <a:pt x="3765" y="6700"/>
                      <a:pt x="3488" y="6682"/>
                    </a:cubicBezTo>
                    <a:cubicBezTo>
                      <a:pt x="3221" y="6655"/>
                      <a:pt x="2962" y="6637"/>
                      <a:pt x="2721" y="6611"/>
                    </a:cubicBezTo>
                    <a:cubicBezTo>
                      <a:pt x="2489" y="6584"/>
                      <a:pt x="2275" y="6548"/>
                      <a:pt x="2079" y="6521"/>
                    </a:cubicBezTo>
                    <a:cubicBezTo>
                      <a:pt x="1891" y="6486"/>
                      <a:pt x="1722" y="6459"/>
                      <a:pt x="1588" y="6423"/>
                    </a:cubicBezTo>
                    <a:cubicBezTo>
                      <a:pt x="1454" y="6397"/>
                      <a:pt x="1347" y="6361"/>
                      <a:pt x="1276" y="6343"/>
                    </a:cubicBezTo>
                    <a:cubicBezTo>
                      <a:pt x="1205" y="6316"/>
                      <a:pt x="1169" y="6299"/>
                      <a:pt x="1169" y="6298"/>
                    </a:cubicBezTo>
                    <a:lnTo>
                      <a:pt x="1169" y="6298"/>
                    </a:lnTo>
                    <a:cubicBezTo>
                      <a:pt x="1169" y="6299"/>
                      <a:pt x="1205" y="6316"/>
                      <a:pt x="1276" y="6325"/>
                    </a:cubicBezTo>
                    <a:cubicBezTo>
                      <a:pt x="1347" y="6343"/>
                      <a:pt x="1454" y="6361"/>
                      <a:pt x="1597" y="6379"/>
                    </a:cubicBezTo>
                    <a:cubicBezTo>
                      <a:pt x="1731" y="6397"/>
                      <a:pt x="1900" y="6414"/>
                      <a:pt x="2088" y="6432"/>
                    </a:cubicBezTo>
                    <a:lnTo>
                      <a:pt x="2105" y="6432"/>
                    </a:lnTo>
                    <a:cubicBezTo>
                      <a:pt x="2105" y="6227"/>
                      <a:pt x="2097" y="6004"/>
                      <a:pt x="2079" y="5772"/>
                    </a:cubicBezTo>
                    <a:close/>
                    <a:moveTo>
                      <a:pt x="2105" y="6602"/>
                    </a:moveTo>
                    <a:cubicBezTo>
                      <a:pt x="2284" y="6637"/>
                      <a:pt x="2489" y="6682"/>
                      <a:pt x="2703" y="6709"/>
                    </a:cubicBezTo>
                    <a:cubicBezTo>
                      <a:pt x="2944" y="6744"/>
                      <a:pt x="3203" y="6780"/>
                      <a:pt x="3479" y="6807"/>
                    </a:cubicBezTo>
                    <a:cubicBezTo>
                      <a:pt x="3613" y="6825"/>
                      <a:pt x="3756" y="6834"/>
                      <a:pt x="3899" y="6851"/>
                    </a:cubicBezTo>
                    <a:cubicBezTo>
                      <a:pt x="4041" y="6860"/>
                      <a:pt x="4193" y="6869"/>
                      <a:pt x="4336" y="6878"/>
                    </a:cubicBezTo>
                    <a:cubicBezTo>
                      <a:pt x="4487" y="6887"/>
                      <a:pt x="4639" y="6896"/>
                      <a:pt x="4791" y="6905"/>
                    </a:cubicBezTo>
                    <a:cubicBezTo>
                      <a:pt x="4951" y="6905"/>
                      <a:pt x="5103" y="6914"/>
                      <a:pt x="5264" y="6923"/>
                    </a:cubicBezTo>
                    <a:cubicBezTo>
                      <a:pt x="5576" y="6932"/>
                      <a:pt x="5888" y="6932"/>
                      <a:pt x="6209" y="6932"/>
                    </a:cubicBezTo>
                    <a:cubicBezTo>
                      <a:pt x="5986" y="7128"/>
                      <a:pt x="5790" y="7253"/>
                      <a:pt x="5665" y="7324"/>
                    </a:cubicBezTo>
                    <a:cubicBezTo>
                      <a:pt x="3738" y="7298"/>
                      <a:pt x="2668" y="7155"/>
                      <a:pt x="2070" y="7003"/>
                    </a:cubicBezTo>
                    <a:cubicBezTo>
                      <a:pt x="2088" y="6878"/>
                      <a:pt x="2097" y="6744"/>
                      <a:pt x="2105" y="6602"/>
                    </a:cubicBezTo>
                    <a:close/>
                    <a:moveTo>
                      <a:pt x="11865" y="1713"/>
                    </a:moveTo>
                    <a:lnTo>
                      <a:pt x="11865" y="1713"/>
                    </a:lnTo>
                    <a:cubicBezTo>
                      <a:pt x="11767" y="2114"/>
                      <a:pt x="11678" y="2516"/>
                      <a:pt x="11624" y="2926"/>
                    </a:cubicBezTo>
                    <a:cubicBezTo>
                      <a:pt x="11589" y="3131"/>
                      <a:pt x="11562" y="3337"/>
                      <a:pt x="11535" y="3542"/>
                    </a:cubicBezTo>
                    <a:cubicBezTo>
                      <a:pt x="11517" y="3747"/>
                      <a:pt x="11490" y="3952"/>
                      <a:pt x="11473" y="4157"/>
                    </a:cubicBezTo>
                    <a:cubicBezTo>
                      <a:pt x="11455" y="4363"/>
                      <a:pt x="11446" y="4568"/>
                      <a:pt x="11428" y="4773"/>
                    </a:cubicBezTo>
                    <a:cubicBezTo>
                      <a:pt x="11419" y="4978"/>
                      <a:pt x="11410" y="5183"/>
                      <a:pt x="11401" y="5388"/>
                    </a:cubicBezTo>
                    <a:cubicBezTo>
                      <a:pt x="11401" y="5495"/>
                      <a:pt x="11392" y="5603"/>
                      <a:pt x="11392" y="5701"/>
                    </a:cubicBezTo>
                    <a:lnTo>
                      <a:pt x="11383" y="6013"/>
                    </a:lnTo>
                    <a:cubicBezTo>
                      <a:pt x="11383" y="6218"/>
                      <a:pt x="11383" y="6423"/>
                      <a:pt x="11383" y="6628"/>
                    </a:cubicBezTo>
                    <a:lnTo>
                      <a:pt x="11383" y="6637"/>
                    </a:lnTo>
                    <a:cubicBezTo>
                      <a:pt x="11374" y="6664"/>
                      <a:pt x="11366" y="6673"/>
                      <a:pt x="11357" y="6691"/>
                    </a:cubicBezTo>
                    <a:cubicBezTo>
                      <a:pt x="11348" y="6700"/>
                      <a:pt x="11339" y="6709"/>
                      <a:pt x="11330" y="6718"/>
                    </a:cubicBezTo>
                    <a:cubicBezTo>
                      <a:pt x="11303" y="6744"/>
                      <a:pt x="11285" y="6762"/>
                      <a:pt x="11258" y="6780"/>
                    </a:cubicBezTo>
                    <a:cubicBezTo>
                      <a:pt x="11214" y="6807"/>
                      <a:pt x="11169" y="6834"/>
                      <a:pt x="11116" y="6860"/>
                    </a:cubicBezTo>
                    <a:cubicBezTo>
                      <a:pt x="11018" y="6905"/>
                      <a:pt x="10919" y="6950"/>
                      <a:pt x="10812" y="6976"/>
                    </a:cubicBezTo>
                    <a:cubicBezTo>
                      <a:pt x="10714" y="7012"/>
                      <a:pt x="10607" y="7039"/>
                      <a:pt x="10500" y="7066"/>
                    </a:cubicBezTo>
                    <a:cubicBezTo>
                      <a:pt x="10393" y="7083"/>
                      <a:pt x="10295" y="7110"/>
                      <a:pt x="10188" y="7128"/>
                    </a:cubicBezTo>
                    <a:cubicBezTo>
                      <a:pt x="9974" y="7164"/>
                      <a:pt x="9760" y="7190"/>
                      <a:pt x="9546" y="7217"/>
                    </a:cubicBezTo>
                    <a:cubicBezTo>
                      <a:pt x="9332" y="7244"/>
                      <a:pt x="9117" y="7262"/>
                      <a:pt x="8903" y="7280"/>
                    </a:cubicBezTo>
                    <a:cubicBezTo>
                      <a:pt x="8689" y="7289"/>
                      <a:pt x="8475" y="7306"/>
                      <a:pt x="8261" y="7315"/>
                    </a:cubicBezTo>
                    <a:cubicBezTo>
                      <a:pt x="8047" y="7324"/>
                      <a:pt x="7833" y="7333"/>
                      <a:pt x="7619" y="7333"/>
                    </a:cubicBezTo>
                    <a:cubicBezTo>
                      <a:pt x="7405" y="7333"/>
                      <a:pt x="7190" y="7342"/>
                      <a:pt x="6976" y="7342"/>
                    </a:cubicBezTo>
                    <a:cubicBezTo>
                      <a:pt x="6762" y="7342"/>
                      <a:pt x="6548" y="7333"/>
                      <a:pt x="6334" y="7333"/>
                    </a:cubicBezTo>
                    <a:lnTo>
                      <a:pt x="6976" y="7315"/>
                    </a:lnTo>
                    <a:cubicBezTo>
                      <a:pt x="7190" y="7315"/>
                      <a:pt x="7405" y="7306"/>
                      <a:pt x="7619" y="7298"/>
                    </a:cubicBezTo>
                    <a:cubicBezTo>
                      <a:pt x="7833" y="7289"/>
                      <a:pt x="8047" y="7280"/>
                      <a:pt x="8261" y="7262"/>
                    </a:cubicBezTo>
                    <a:cubicBezTo>
                      <a:pt x="8475" y="7253"/>
                      <a:pt x="8689" y="7235"/>
                      <a:pt x="8903" y="7217"/>
                    </a:cubicBezTo>
                    <a:cubicBezTo>
                      <a:pt x="9323" y="7182"/>
                      <a:pt x="9751" y="7137"/>
                      <a:pt x="10170" y="7057"/>
                    </a:cubicBezTo>
                    <a:cubicBezTo>
                      <a:pt x="10277" y="7039"/>
                      <a:pt x="10384" y="7012"/>
                      <a:pt x="10482" y="6994"/>
                    </a:cubicBezTo>
                    <a:cubicBezTo>
                      <a:pt x="10589" y="6967"/>
                      <a:pt x="10688" y="6941"/>
                      <a:pt x="10786" y="6905"/>
                    </a:cubicBezTo>
                    <a:cubicBezTo>
                      <a:pt x="10893" y="6878"/>
                      <a:pt x="10991" y="6843"/>
                      <a:pt x="11080" y="6789"/>
                    </a:cubicBezTo>
                    <a:cubicBezTo>
                      <a:pt x="11125" y="6771"/>
                      <a:pt x="11169" y="6744"/>
                      <a:pt x="11214" y="6718"/>
                    </a:cubicBezTo>
                    <a:cubicBezTo>
                      <a:pt x="11232" y="6700"/>
                      <a:pt x="11250" y="6682"/>
                      <a:pt x="11267" y="6664"/>
                    </a:cubicBezTo>
                    <a:cubicBezTo>
                      <a:pt x="11276" y="6664"/>
                      <a:pt x="11285" y="6655"/>
                      <a:pt x="11285" y="6646"/>
                    </a:cubicBezTo>
                    <a:cubicBezTo>
                      <a:pt x="11294" y="6637"/>
                      <a:pt x="11294" y="6628"/>
                      <a:pt x="11294" y="6628"/>
                    </a:cubicBezTo>
                    <a:cubicBezTo>
                      <a:pt x="11303" y="6423"/>
                      <a:pt x="11303" y="6218"/>
                      <a:pt x="11303" y="6013"/>
                    </a:cubicBezTo>
                    <a:lnTo>
                      <a:pt x="11312" y="5701"/>
                    </a:lnTo>
                    <a:cubicBezTo>
                      <a:pt x="11312" y="5594"/>
                      <a:pt x="11321" y="5495"/>
                      <a:pt x="11321" y="5388"/>
                    </a:cubicBezTo>
                    <a:cubicBezTo>
                      <a:pt x="11330" y="5183"/>
                      <a:pt x="11348" y="4978"/>
                      <a:pt x="11357" y="4773"/>
                    </a:cubicBezTo>
                    <a:cubicBezTo>
                      <a:pt x="11374" y="4568"/>
                      <a:pt x="11383" y="4354"/>
                      <a:pt x="11410" y="4148"/>
                    </a:cubicBezTo>
                    <a:cubicBezTo>
                      <a:pt x="11428" y="3943"/>
                      <a:pt x="11455" y="3738"/>
                      <a:pt x="11482" y="3533"/>
                    </a:cubicBezTo>
                    <a:cubicBezTo>
                      <a:pt x="11508" y="3328"/>
                      <a:pt x="11544" y="3122"/>
                      <a:pt x="11580" y="2917"/>
                    </a:cubicBezTo>
                    <a:cubicBezTo>
                      <a:pt x="11615" y="2721"/>
                      <a:pt x="11660" y="2516"/>
                      <a:pt x="11705" y="2311"/>
                    </a:cubicBezTo>
                    <a:cubicBezTo>
                      <a:pt x="11749" y="2114"/>
                      <a:pt x="11803" y="1909"/>
                      <a:pt x="11865" y="1713"/>
                    </a:cubicBezTo>
                    <a:close/>
                    <a:moveTo>
                      <a:pt x="4050" y="0"/>
                    </a:moveTo>
                    <a:cubicBezTo>
                      <a:pt x="3658" y="0"/>
                      <a:pt x="3346" y="303"/>
                      <a:pt x="3346" y="678"/>
                    </a:cubicBezTo>
                    <a:cubicBezTo>
                      <a:pt x="3346" y="910"/>
                      <a:pt x="3470" y="1124"/>
                      <a:pt x="3667" y="1240"/>
                    </a:cubicBezTo>
                    <a:cubicBezTo>
                      <a:pt x="3595" y="1874"/>
                      <a:pt x="3453" y="2355"/>
                      <a:pt x="3247" y="2623"/>
                    </a:cubicBezTo>
                    <a:cubicBezTo>
                      <a:pt x="3131" y="2453"/>
                      <a:pt x="3024" y="2275"/>
                      <a:pt x="2935" y="2088"/>
                    </a:cubicBezTo>
                    <a:cubicBezTo>
                      <a:pt x="3024" y="2025"/>
                      <a:pt x="3069" y="1927"/>
                      <a:pt x="3069" y="1820"/>
                    </a:cubicBezTo>
                    <a:cubicBezTo>
                      <a:pt x="3069" y="1633"/>
                      <a:pt x="2917" y="1481"/>
                      <a:pt x="2721" y="1481"/>
                    </a:cubicBezTo>
                    <a:cubicBezTo>
                      <a:pt x="2525" y="1481"/>
                      <a:pt x="2364" y="1633"/>
                      <a:pt x="2364" y="1820"/>
                    </a:cubicBezTo>
                    <a:cubicBezTo>
                      <a:pt x="2364" y="1972"/>
                      <a:pt x="2480" y="2106"/>
                      <a:pt x="2623" y="2141"/>
                    </a:cubicBezTo>
                    <a:cubicBezTo>
                      <a:pt x="2623" y="2302"/>
                      <a:pt x="2614" y="2507"/>
                      <a:pt x="2596" y="2748"/>
                    </a:cubicBezTo>
                    <a:cubicBezTo>
                      <a:pt x="2248" y="2543"/>
                      <a:pt x="1784" y="2043"/>
                      <a:pt x="1312" y="1356"/>
                    </a:cubicBezTo>
                    <a:cubicBezTo>
                      <a:pt x="1374" y="1249"/>
                      <a:pt x="1401" y="1142"/>
                      <a:pt x="1401" y="1017"/>
                    </a:cubicBezTo>
                    <a:cubicBezTo>
                      <a:pt x="1401" y="651"/>
                      <a:pt x="1088" y="348"/>
                      <a:pt x="705" y="348"/>
                    </a:cubicBezTo>
                    <a:cubicBezTo>
                      <a:pt x="312" y="348"/>
                      <a:pt x="0" y="651"/>
                      <a:pt x="0" y="1017"/>
                    </a:cubicBezTo>
                    <a:cubicBezTo>
                      <a:pt x="0" y="1329"/>
                      <a:pt x="223" y="1597"/>
                      <a:pt x="526" y="1668"/>
                    </a:cubicBezTo>
                    <a:cubicBezTo>
                      <a:pt x="705" y="2427"/>
                      <a:pt x="981" y="4068"/>
                      <a:pt x="981" y="6628"/>
                    </a:cubicBezTo>
                    <a:cubicBezTo>
                      <a:pt x="981" y="6646"/>
                      <a:pt x="990" y="6664"/>
                      <a:pt x="990" y="6673"/>
                    </a:cubicBezTo>
                    <a:cubicBezTo>
                      <a:pt x="1115" y="7485"/>
                      <a:pt x="3961" y="7654"/>
                      <a:pt x="6334" y="7654"/>
                    </a:cubicBezTo>
                    <a:cubicBezTo>
                      <a:pt x="8698" y="7654"/>
                      <a:pt x="11544" y="7485"/>
                      <a:pt x="11669" y="6673"/>
                    </a:cubicBezTo>
                    <a:cubicBezTo>
                      <a:pt x="11669" y="6664"/>
                      <a:pt x="11678" y="6646"/>
                      <a:pt x="11678" y="6628"/>
                    </a:cubicBezTo>
                    <a:cubicBezTo>
                      <a:pt x="11678" y="4068"/>
                      <a:pt x="11954" y="2427"/>
                      <a:pt x="12133" y="1668"/>
                    </a:cubicBezTo>
                    <a:cubicBezTo>
                      <a:pt x="12436" y="1597"/>
                      <a:pt x="12659" y="1329"/>
                      <a:pt x="12659" y="1017"/>
                    </a:cubicBezTo>
                    <a:cubicBezTo>
                      <a:pt x="12659" y="651"/>
                      <a:pt x="12347" y="348"/>
                      <a:pt x="11954" y="348"/>
                    </a:cubicBezTo>
                    <a:cubicBezTo>
                      <a:pt x="11571" y="348"/>
                      <a:pt x="11258" y="651"/>
                      <a:pt x="11258" y="1017"/>
                    </a:cubicBezTo>
                    <a:cubicBezTo>
                      <a:pt x="11258" y="1142"/>
                      <a:pt x="11285" y="1249"/>
                      <a:pt x="11348" y="1356"/>
                    </a:cubicBezTo>
                    <a:cubicBezTo>
                      <a:pt x="10875" y="2043"/>
                      <a:pt x="10411" y="2543"/>
                      <a:pt x="10063" y="2748"/>
                    </a:cubicBezTo>
                    <a:cubicBezTo>
                      <a:pt x="10045" y="2516"/>
                      <a:pt x="10036" y="2302"/>
                      <a:pt x="10036" y="2150"/>
                    </a:cubicBezTo>
                    <a:cubicBezTo>
                      <a:pt x="10188" y="2114"/>
                      <a:pt x="10313" y="1981"/>
                      <a:pt x="10313" y="1820"/>
                    </a:cubicBezTo>
                    <a:cubicBezTo>
                      <a:pt x="10313" y="1633"/>
                      <a:pt x="10152" y="1481"/>
                      <a:pt x="9956" y="1481"/>
                    </a:cubicBezTo>
                    <a:cubicBezTo>
                      <a:pt x="9760" y="1481"/>
                      <a:pt x="9608" y="1633"/>
                      <a:pt x="9608" y="1820"/>
                    </a:cubicBezTo>
                    <a:cubicBezTo>
                      <a:pt x="9608" y="1918"/>
                      <a:pt x="9653" y="2016"/>
                      <a:pt x="9733" y="2079"/>
                    </a:cubicBezTo>
                    <a:cubicBezTo>
                      <a:pt x="9635" y="2275"/>
                      <a:pt x="9528" y="2453"/>
                      <a:pt x="9412" y="2623"/>
                    </a:cubicBezTo>
                    <a:cubicBezTo>
                      <a:pt x="9207" y="2355"/>
                      <a:pt x="9064" y="1874"/>
                      <a:pt x="8993" y="1240"/>
                    </a:cubicBezTo>
                    <a:cubicBezTo>
                      <a:pt x="9189" y="1124"/>
                      <a:pt x="9314" y="910"/>
                      <a:pt x="9314" y="678"/>
                    </a:cubicBezTo>
                    <a:cubicBezTo>
                      <a:pt x="9314" y="303"/>
                      <a:pt x="9001" y="0"/>
                      <a:pt x="8618" y="0"/>
                    </a:cubicBezTo>
                    <a:cubicBezTo>
                      <a:pt x="8225" y="0"/>
                      <a:pt x="7913" y="303"/>
                      <a:pt x="7913" y="678"/>
                    </a:cubicBezTo>
                    <a:cubicBezTo>
                      <a:pt x="7913" y="821"/>
                      <a:pt x="7967" y="964"/>
                      <a:pt x="8056" y="1080"/>
                    </a:cubicBezTo>
                    <a:cubicBezTo>
                      <a:pt x="7538" y="2043"/>
                      <a:pt x="6950" y="2453"/>
                      <a:pt x="6593" y="2623"/>
                    </a:cubicBezTo>
                    <a:cubicBezTo>
                      <a:pt x="6548" y="2489"/>
                      <a:pt x="6512" y="2364"/>
                      <a:pt x="6486" y="2257"/>
                    </a:cubicBezTo>
                    <a:cubicBezTo>
                      <a:pt x="6602" y="2204"/>
                      <a:pt x="6682" y="2079"/>
                      <a:pt x="6682" y="1954"/>
                    </a:cubicBezTo>
                    <a:cubicBezTo>
                      <a:pt x="6682" y="1767"/>
                      <a:pt x="6521" y="1615"/>
                      <a:pt x="6334" y="1615"/>
                    </a:cubicBezTo>
                    <a:cubicBezTo>
                      <a:pt x="6138" y="1615"/>
                      <a:pt x="5977" y="1767"/>
                      <a:pt x="5977" y="1954"/>
                    </a:cubicBezTo>
                    <a:cubicBezTo>
                      <a:pt x="5977" y="2079"/>
                      <a:pt x="6058" y="2204"/>
                      <a:pt x="6173" y="2257"/>
                    </a:cubicBezTo>
                    <a:cubicBezTo>
                      <a:pt x="6147" y="2364"/>
                      <a:pt x="6111" y="2489"/>
                      <a:pt x="6066" y="2623"/>
                    </a:cubicBezTo>
                    <a:cubicBezTo>
                      <a:pt x="5710" y="2453"/>
                      <a:pt x="5121" y="2043"/>
                      <a:pt x="4603" y="1080"/>
                    </a:cubicBezTo>
                    <a:cubicBezTo>
                      <a:pt x="4693" y="964"/>
                      <a:pt x="4746" y="821"/>
                      <a:pt x="4746" y="678"/>
                    </a:cubicBezTo>
                    <a:cubicBezTo>
                      <a:pt x="4746" y="303"/>
                      <a:pt x="4434" y="0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9738;p39">
                <a:extLst>
                  <a:ext uri="{FF2B5EF4-FFF2-40B4-BE49-F238E27FC236}">
                    <a16:creationId xmlns:a16="http://schemas.microsoft.com/office/drawing/2014/main" id="{032D9A20-3414-0760-8C99-D3BC17F4DD87}"/>
                  </a:ext>
                </a:extLst>
              </p:cNvPr>
              <p:cNvSpPr/>
              <p:nvPr/>
            </p:nvSpPr>
            <p:spPr>
              <a:xfrm>
                <a:off x="1699193" y="602562"/>
                <a:ext cx="21910" cy="9317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3079" extrusionOk="0">
                    <a:moveTo>
                      <a:pt x="706" y="1"/>
                    </a:moveTo>
                    <a:cubicBezTo>
                      <a:pt x="706" y="1"/>
                      <a:pt x="697" y="45"/>
                      <a:pt x="670" y="134"/>
                    </a:cubicBezTo>
                    <a:cubicBezTo>
                      <a:pt x="661" y="170"/>
                      <a:pt x="643" y="224"/>
                      <a:pt x="625" y="286"/>
                    </a:cubicBezTo>
                    <a:cubicBezTo>
                      <a:pt x="616" y="340"/>
                      <a:pt x="599" y="411"/>
                      <a:pt x="581" y="482"/>
                    </a:cubicBezTo>
                    <a:cubicBezTo>
                      <a:pt x="554" y="554"/>
                      <a:pt x="536" y="634"/>
                      <a:pt x="518" y="714"/>
                    </a:cubicBezTo>
                    <a:cubicBezTo>
                      <a:pt x="500" y="795"/>
                      <a:pt x="474" y="884"/>
                      <a:pt x="456" y="973"/>
                    </a:cubicBezTo>
                    <a:cubicBezTo>
                      <a:pt x="438" y="1062"/>
                      <a:pt x="411" y="1151"/>
                      <a:pt x="393" y="1250"/>
                    </a:cubicBezTo>
                    <a:cubicBezTo>
                      <a:pt x="376" y="1348"/>
                      <a:pt x="349" y="1437"/>
                      <a:pt x="331" y="1535"/>
                    </a:cubicBezTo>
                    <a:cubicBezTo>
                      <a:pt x="286" y="1731"/>
                      <a:pt x="242" y="1919"/>
                      <a:pt x="206" y="2097"/>
                    </a:cubicBezTo>
                    <a:cubicBezTo>
                      <a:pt x="188" y="2186"/>
                      <a:pt x="161" y="2276"/>
                      <a:pt x="144" y="2356"/>
                    </a:cubicBezTo>
                    <a:cubicBezTo>
                      <a:pt x="126" y="2445"/>
                      <a:pt x="108" y="2516"/>
                      <a:pt x="99" y="2588"/>
                    </a:cubicBezTo>
                    <a:cubicBezTo>
                      <a:pt x="63" y="2739"/>
                      <a:pt x="45" y="2855"/>
                      <a:pt x="28" y="2945"/>
                    </a:cubicBezTo>
                    <a:cubicBezTo>
                      <a:pt x="10" y="3034"/>
                      <a:pt x="1" y="3078"/>
                      <a:pt x="1" y="3078"/>
                    </a:cubicBezTo>
                    <a:cubicBezTo>
                      <a:pt x="1" y="3078"/>
                      <a:pt x="28" y="3034"/>
                      <a:pt x="72" y="2962"/>
                    </a:cubicBezTo>
                    <a:cubicBezTo>
                      <a:pt x="117" y="2882"/>
                      <a:pt x="170" y="2775"/>
                      <a:pt x="233" y="2632"/>
                    </a:cubicBezTo>
                    <a:cubicBezTo>
                      <a:pt x="268" y="2561"/>
                      <a:pt x="295" y="2490"/>
                      <a:pt x="331" y="2409"/>
                    </a:cubicBezTo>
                    <a:cubicBezTo>
                      <a:pt x="358" y="2329"/>
                      <a:pt x="393" y="2240"/>
                      <a:pt x="420" y="2151"/>
                    </a:cubicBezTo>
                    <a:cubicBezTo>
                      <a:pt x="474" y="1972"/>
                      <a:pt x="527" y="1785"/>
                      <a:pt x="572" y="1589"/>
                    </a:cubicBezTo>
                    <a:cubicBezTo>
                      <a:pt x="599" y="1490"/>
                      <a:pt x="616" y="1392"/>
                      <a:pt x="634" y="1294"/>
                    </a:cubicBezTo>
                    <a:cubicBezTo>
                      <a:pt x="652" y="1196"/>
                      <a:pt x="661" y="1098"/>
                      <a:pt x="679" y="1009"/>
                    </a:cubicBezTo>
                    <a:cubicBezTo>
                      <a:pt x="688" y="920"/>
                      <a:pt x="697" y="830"/>
                      <a:pt x="706" y="741"/>
                    </a:cubicBezTo>
                    <a:cubicBezTo>
                      <a:pt x="715" y="652"/>
                      <a:pt x="715" y="572"/>
                      <a:pt x="723" y="500"/>
                    </a:cubicBezTo>
                    <a:cubicBezTo>
                      <a:pt x="723" y="349"/>
                      <a:pt x="723" y="224"/>
                      <a:pt x="715" y="134"/>
                    </a:cubicBezTo>
                    <a:cubicBezTo>
                      <a:pt x="715" y="54"/>
                      <a:pt x="706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9739;p39">
                <a:extLst>
                  <a:ext uri="{FF2B5EF4-FFF2-40B4-BE49-F238E27FC236}">
                    <a16:creationId xmlns:a16="http://schemas.microsoft.com/office/drawing/2014/main" id="{4DD9F869-7B2C-F7FF-0A11-449F669998B7}"/>
                  </a:ext>
                </a:extLst>
              </p:cNvPr>
              <p:cNvSpPr/>
              <p:nvPr/>
            </p:nvSpPr>
            <p:spPr>
              <a:xfrm>
                <a:off x="1731603" y="551389"/>
                <a:ext cx="17855" cy="1709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5" extrusionOk="0">
                    <a:moveTo>
                      <a:pt x="345" y="1"/>
                    </a:moveTo>
                    <a:cubicBezTo>
                      <a:pt x="329" y="1"/>
                      <a:pt x="316" y="3"/>
                      <a:pt x="304" y="6"/>
                    </a:cubicBezTo>
                    <a:cubicBezTo>
                      <a:pt x="268" y="6"/>
                      <a:pt x="250" y="23"/>
                      <a:pt x="250" y="23"/>
                    </a:cubicBezTo>
                    <a:cubicBezTo>
                      <a:pt x="250" y="23"/>
                      <a:pt x="277" y="32"/>
                      <a:pt x="295" y="50"/>
                    </a:cubicBezTo>
                    <a:cubicBezTo>
                      <a:pt x="322" y="59"/>
                      <a:pt x="348" y="95"/>
                      <a:pt x="366" y="122"/>
                    </a:cubicBezTo>
                    <a:cubicBezTo>
                      <a:pt x="384" y="157"/>
                      <a:pt x="393" y="202"/>
                      <a:pt x="384" y="229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75" y="246"/>
                      <a:pt x="375" y="264"/>
                      <a:pt x="375" y="264"/>
                    </a:cubicBezTo>
                    <a:cubicBezTo>
                      <a:pt x="375" y="264"/>
                      <a:pt x="375" y="273"/>
                      <a:pt x="366" y="282"/>
                    </a:cubicBezTo>
                    <a:cubicBezTo>
                      <a:pt x="357" y="300"/>
                      <a:pt x="348" y="309"/>
                      <a:pt x="339" y="318"/>
                    </a:cubicBezTo>
                    <a:cubicBezTo>
                      <a:pt x="322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1" y="362"/>
                    </a:cubicBezTo>
                    <a:cubicBezTo>
                      <a:pt x="231" y="365"/>
                      <a:pt x="220" y="366"/>
                      <a:pt x="208" y="366"/>
                    </a:cubicBezTo>
                    <a:cubicBezTo>
                      <a:pt x="181" y="366"/>
                      <a:pt x="153" y="360"/>
                      <a:pt x="134" y="354"/>
                    </a:cubicBezTo>
                    <a:cubicBezTo>
                      <a:pt x="99" y="336"/>
                      <a:pt x="63" y="309"/>
                      <a:pt x="45" y="282"/>
                    </a:cubicBezTo>
                    <a:cubicBezTo>
                      <a:pt x="27" y="264"/>
                      <a:pt x="18" y="246"/>
                      <a:pt x="18" y="246"/>
                    </a:cubicBezTo>
                    <a:cubicBezTo>
                      <a:pt x="18" y="246"/>
                      <a:pt x="9" y="255"/>
                      <a:pt x="0" y="291"/>
                    </a:cubicBezTo>
                    <a:cubicBezTo>
                      <a:pt x="0" y="327"/>
                      <a:pt x="0" y="380"/>
                      <a:pt x="27" y="434"/>
                    </a:cubicBezTo>
                    <a:cubicBezTo>
                      <a:pt x="63" y="487"/>
                      <a:pt x="134" y="550"/>
                      <a:pt x="232" y="559"/>
                    </a:cubicBezTo>
                    <a:cubicBezTo>
                      <a:pt x="247" y="562"/>
                      <a:pt x="265" y="565"/>
                      <a:pt x="284" y="565"/>
                    </a:cubicBezTo>
                    <a:cubicBezTo>
                      <a:pt x="311" y="565"/>
                      <a:pt x="340" y="560"/>
                      <a:pt x="366" y="550"/>
                    </a:cubicBezTo>
                    <a:cubicBezTo>
                      <a:pt x="420" y="541"/>
                      <a:pt x="464" y="514"/>
                      <a:pt x="500" y="478"/>
                    </a:cubicBezTo>
                    <a:cubicBezTo>
                      <a:pt x="536" y="443"/>
                      <a:pt x="562" y="398"/>
                      <a:pt x="580" y="354"/>
                    </a:cubicBezTo>
                    <a:cubicBezTo>
                      <a:pt x="589" y="336"/>
                      <a:pt x="589" y="309"/>
                      <a:pt x="589" y="282"/>
                    </a:cubicBezTo>
                    <a:cubicBezTo>
                      <a:pt x="589" y="264"/>
                      <a:pt x="589" y="264"/>
                      <a:pt x="589" y="255"/>
                    </a:cubicBezTo>
                    <a:cubicBezTo>
                      <a:pt x="589" y="238"/>
                      <a:pt x="589" y="229"/>
                      <a:pt x="589" y="220"/>
                    </a:cubicBezTo>
                    <a:cubicBezTo>
                      <a:pt x="571" y="130"/>
                      <a:pt x="509" y="59"/>
                      <a:pt x="455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9740;p39">
                <a:extLst>
                  <a:ext uri="{FF2B5EF4-FFF2-40B4-BE49-F238E27FC236}">
                    <a16:creationId xmlns:a16="http://schemas.microsoft.com/office/drawing/2014/main" id="{D1C8976D-205D-1A6D-A891-6735EBA7028F}"/>
                  </a:ext>
                </a:extLst>
              </p:cNvPr>
              <p:cNvSpPr/>
              <p:nvPr/>
            </p:nvSpPr>
            <p:spPr>
              <a:xfrm>
                <a:off x="1832830" y="562071"/>
                <a:ext cx="18127" cy="1721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9" extrusionOk="0">
                    <a:moveTo>
                      <a:pt x="313" y="1"/>
                    </a:moveTo>
                    <a:cubicBezTo>
                      <a:pt x="268" y="9"/>
                      <a:pt x="259" y="18"/>
                      <a:pt x="259" y="18"/>
                    </a:cubicBezTo>
                    <a:cubicBezTo>
                      <a:pt x="259" y="18"/>
                      <a:pt x="277" y="27"/>
                      <a:pt x="304" y="45"/>
                    </a:cubicBezTo>
                    <a:cubicBezTo>
                      <a:pt x="322" y="63"/>
                      <a:pt x="349" y="90"/>
                      <a:pt x="367" y="125"/>
                    </a:cubicBezTo>
                    <a:cubicBezTo>
                      <a:pt x="384" y="161"/>
                      <a:pt x="393" y="197"/>
                      <a:pt x="384" y="232"/>
                    </a:cubicBezTo>
                    <a:cubicBezTo>
                      <a:pt x="384" y="239"/>
                      <a:pt x="384" y="245"/>
                      <a:pt x="384" y="245"/>
                    </a:cubicBezTo>
                    <a:cubicBezTo>
                      <a:pt x="384" y="254"/>
                      <a:pt x="384" y="268"/>
                      <a:pt x="384" y="268"/>
                    </a:cubicBezTo>
                    <a:cubicBezTo>
                      <a:pt x="375" y="268"/>
                      <a:pt x="375" y="277"/>
                      <a:pt x="367" y="286"/>
                    </a:cubicBezTo>
                    <a:cubicBezTo>
                      <a:pt x="367" y="295"/>
                      <a:pt x="349" y="313"/>
                      <a:pt x="340" y="322"/>
                    </a:cubicBezTo>
                    <a:cubicBezTo>
                      <a:pt x="331" y="340"/>
                      <a:pt x="313" y="348"/>
                      <a:pt x="295" y="357"/>
                    </a:cubicBezTo>
                    <a:cubicBezTo>
                      <a:pt x="277" y="357"/>
                      <a:pt x="268" y="366"/>
                      <a:pt x="242" y="366"/>
                    </a:cubicBezTo>
                    <a:cubicBezTo>
                      <a:pt x="234" y="369"/>
                      <a:pt x="226" y="370"/>
                      <a:pt x="217" y="370"/>
                    </a:cubicBezTo>
                    <a:cubicBezTo>
                      <a:pt x="192" y="370"/>
                      <a:pt x="161" y="361"/>
                      <a:pt x="135" y="348"/>
                    </a:cubicBezTo>
                    <a:cubicBezTo>
                      <a:pt x="99" y="331"/>
                      <a:pt x="72" y="304"/>
                      <a:pt x="54" y="286"/>
                    </a:cubicBezTo>
                    <a:cubicBezTo>
                      <a:pt x="36" y="259"/>
                      <a:pt x="28" y="241"/>
                      <a:pt x="28" y="241"/>
                    </a:cubicBezTo>
                    <a:cubicBezTo>
                      <a:pt x="28" y="241"/>
                      <a:pt x="10" y="259"/>
                      <a:pt x="10" y="295"/>
                    </a:cubicBezTo>
                    <a:cubicBezTo>
                      <a:pt x="1" y="331"/>
                      <a:pt x="1" y="384"/>
                      <a:pt x="36" y="438"/>
                    </a:cubicBezTo>
                    <a:cubicBezTo>
                      <a:pt x="72" y="491"/>
                      <a:pt x="135" y="554"/>
                      <a:pt x="233" y="563"/>
                    </a:cubicBezTo>
                    <a:cubicBezTo>
                      <a:pt x="251" y="566"/>
                      <a:pt x="271" y="568"/>
                      <a:pt x="291" y="568"/>
                    </a:cubicBezTo>
                    <a:cubicBezTo>
                      <a:pt x="320" y="568"/>
                      <a:pt x="349" y="564"/>
                      <a:pt x="375" y="554"/>
                    </a:cubicBezTo>
                    <a:cubicBezTo>
                      <a:pt x="420" y="545"/>
                      <a:pt x="465" y="518"/>
                      <a:pt x="500" y="482"/>
                    </a:cubicBezTo>
                    <a:cubicBezTo>
                      <a:pt x="536" y="447"/>
                      <a:pt x="563" y="402"/>
                      <a:pt x="581" y="357"/>
                    </a:cubicBezTo>
                    <a:cubicBezTo>
                      <a:pt x="590" y="331"/>
                      <a:pt x="590" y="313"/>
                      <a:pt x="598" y="286"/>
                    </a:cubicBezTo>
                    <a:cubicBezTo>
                      <a:pt x="598" y="268"/>
                      <a:pt x="598" y="268"/>
                      <a:pt x="598" y="259"/>
                    </a:cubicBezTo>
                    <a:cubicBezTo>
                      <a:pt x="598" y="241"/>
                      <a:pt x="590" y="232"/>
                      <a:pt x="590" y="215"/>
                    </a:cubicBezTo>
                    <a:cubicBezTo>
                      <a:pt x="572" y="134"/>
                      <a:pt x="518" y="63"/>
                      <a:pt x="456" y="36"/>
                    </a:cubicBezTo>
                    <a:cubicBezTo>
                      <a:pt x="402" y="1"/>
                      <a:pt x="340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9741;p39">
                <a:extLst>
                  <a:ext uri="{FF2B5EF4-FFF2-40B4-BE49-F238E27FC236}">
                    <a16:creationId xmlns:a16="http://schemas.microsoft.com/office/drawing/2014/main" id="{CEA4F860-D074-900E-3CA0-0AAE59331DAD}"/>
                  </a:ext>
                </a:extLst>
              </p:cNvPr>
              <p:cNvSpPr/>
              <p:nvPr/>
            </p:nvSpPr>
            <p:spPr>
              <a:xfrm>
                <a:off x="1593366" y="551389"/>
                <a:ext cx="18127" cy="1718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8" extrusionOk="0">
                    <a:moveTo>
                      <a:pt x="345" y="1"/>
                    </a:moveTo>
                    <a:cubicBezTo>
                      <a:pt x="330" y="1"/>
                      <a:pt x="316" y="3"/>
                      <a:pt x="304" y="6"/>
                    </a:cubicBezTo>
                    <a:cubicBezTo>
                      <a:pt x="268" y="6"/>
                      <a:pt x="260" y="23"/>
                      <a:pt x="260" y="23"/>
                    </a:cubicBezTo>
                    <a:cubicBezTo>
                      <a:pt x="251" y="23"/>
                      <a:pt x="277" y="32"/>
                      <a:pt x="295" y="50"/>
                    </a:cubicBezTo>
                    <a:cubicBezTo>
                      <a:pt x="322" y="68"/>
                      <a:pt x="349" y="95"/>
                      <a:pt x="367" y="122"/>
                    </a:cubicBezTo>
                    <a:cubicBezTo>
                      <a:pt x="384" y="157"/>
                      <a:pt x="393" y="202"/>
                      <a:pt x="384" y="238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84" y="246"/>
                      <a:pt x="384" y="264"/>
                      <a:pt x="375" y="264"/>
                    </a:cubicBezTo>
                    <a:cubicBezTo>
                      <a:pt x="375" y="264"/>
                      <a:pt x="375" y="273"/>
                      <a:pt x="367" y="282"/>
                    </a:cubicBezTo>
                    <a:cubicBezTo>
                      <a:pt x="358" y="300"/>
                      <a:pt x="349" y="309"/>
                      <a:pt x="340" y="327"/>
                    </a:cubicBezTo>
                    <a:cubicBezTo>
                      <a:pt x="331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2" y="371"/>
                    </a:cubicBezTo>
                    <a:cubicBezTo>
                      <a:pt x="215" y="371"/>
                      <a:pt x="170" y="362"/>
                      <a:pt x="135" y="354"/>
                    </a:cubicBezTo>
                    <a:cubicBezTo>
                      <a:pt x="99" y="336"/>
                      <a:pt x="72" y="309"/>
                      <a:pt x="54" y="282"/>
                    </a:cubicBezTo>
                    <a:cubicBezTo>
                      <a:pt x="36" y="264"/>
                      <a:pt x="28" y="246"/>
                      <a:pt x="28" y="246"/>
                    </a:cubicBezTo>
                    <a:cubicBezTo>
                      <a:pt x="28" y="246"/>
                      <a:pt x="10" y="255"/>
                      <a:pt x="10" y="291"/>
                    </a:cubicBezTo>
                    <a:cubicBezTo>
                      <a:pt x="1" y="327"/>
                      <a:pt x="1" y="380"/>
                      <a:pt x="36" y="434"/>
                    </a:cubicBezTo>
                    <a:cubicBezTo>
                      <a:pt x="72" y="496"/>
                      <a:pt x="135" y="550"/>
                      <a:pt x="233" y="568"/>
                    </a:cubicBezTo>
                    <a:cubicBezTo>
                      <a:pt x="268" y="568"/>
                      <a:pt x="331" y="568"/>
                      <a:pt x="375" y="550"/>
                    </a:cubicBezTo>
                    <a:cubicBezTo>
                      <a:pt x="420" y="541"/>
                      <a:pt x="465" y="514"/>
                      <a:pt x="500" y="478"/>
                    </a:cubicBezTo>
                    <a:cubicBezTo>
                      <a:pt x="536" y="443"/>
                      <a:pt x="563" y="398"/>
                      <a:pt x="581" y="354"/>
                    </a:cubicBezTo>
                    <a:cubicBezTo>
                      <a:pt x="590" y="336"/>
                      <a:pt x="590" y="309"/>
                      <a:pt x="590" y="282"/>
                    </a:cubicBezTo>
                    <a:cubicBezTo>
                      <a:pt x="599" y="264"/>
                      <a:pt x="590" y="264"/>
                      <a:pt x="590" y="255"/>
                    </a:cubicBezTo>
                    <a:cubicBezTo>
                      <a:pt x="590" y="238"/>
                      <a:pt x="590" y="229"/>
                      <a:pt x="590" y="220"/>
                    </a:cubicBezTo>
                    <a:cubicBezTo>
                      <a:pt x="572" y="130"/>
                      <a:pt x="518" y="59"/>
                      <a:pt x="456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9742;p39">
                <a:extLst>
                  <a:ext uri="{FF2B5EF4-FFF2-40B4-BE49-F238E27FC236}">
                    <a16:creationId xmlns:a16="http://schemas.microsoft.com/office/drawing/2014/main" id="{6736809F-6E06-EE5C-199A-295B92022A71}"/>
                  </a:ext>
                </a:extLst>
              </p:cNvPr>
              <p:cNvSpPr/>
              <p:nvPr/>
            </p:nvSpPr>
            <p:spPr>
              <a:xfrm>
                <a:off x="1491867" y="561981"/>
                <a:ext cx="1812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72" extrusionOk="0">
                    <a:moveTo>
                      <a:pt x="343" y="0"/>
                    </a:moveTo>
                    <a:cubicBezTo>
                      <a:pt x="332" y="0"/>
                      <a:pt x="322" y="1"/>
                      <a:pt x="313" y="4"/>
                    </a:cubicBezTo>
                    <a:cubicBezTo>
                      <a:pt x="277" y="12"/>
                      <a:pt x="259" y="21"/>
                      <a:pt x="259" y="21"/>
                    </a:cubicBezTo>
                    <a:cubicBezTo>
                      <a:pt x="259" y="21"/>
                      <a:pt x="277" y="30"/>
                      <a:pt x="304" y="48"/>
                    </a:cubicBezTo>
                    <a:cubicBezTo>
                      <a:pt x="331" y="66"/>
                      <a:pt x="357" y="93"/>
                      <a:pt x="375" y="128"/>
                    </a:cubicBezTo>
                    <a:cubicBezTo>
                      <a:pt x="393" y="164"/>
                      <a:pt x="393" y="200"/>
                      <a:pt x="393" y="235"/>
                    </a:cubicBezTo>
                    <a:cubicBezTo>
                      <a:pt x="393" y="235"/>
                      <a:pt x="393" y="244"/>
                      <a:pt x="393" y="244"/>
                    </a:cubicBezTo>
                    <a:cubicBezTo>
                      <a:pt x="384" y="253"/>
                      <a:pt x="384" y="262"/>
                      <a:pt x="384" y="262"/>
                    </a:cubicBezTo>
                    <a:cubicBezTo>
                      <a:pt x="384" y="271"/>
                      <a:pt x="375" y="280"/>
                      <a:pt x="375" y="280"/>
                    </a:cubicBezTo>
                    <a:cubicBezTo>
                      <a:pt x="366" y="298"/>
                      <a:pt x="357" y="316"/>
                      <a:pt x="348" y="325"/>
                    </a:cubicBezTo>
                    <a:cubicBezTo>
                      <a:pt x="331" y="334"/>
                      <a:pt x="322" y="343"/>
                      <a:pt x="304" y="351"/>
                    </a:cubicBezTo>
                    <a:cubicBezTo>
                      <a:pt x="286" y="360"/>
                      <a:pt x="268" y="369"/>
                      <a:pt x="250" y="369"/>
                    </a:cubicBezTo>
                    <a:cubicBezTo>
                      <a:pt x="241" y="372"/>
                      <a:pt x="231" y="373"/>
                      <a:pt x="220" y="373"/>
                    </a:cubicBezTo>
                    <a:cubicBezTo>
                      <a:pt x="192" y="373"/>
                      <a:pt x="163" y="364"/>
                      <a:pt x="143" y="351"/>
                    </a:cubicBezTo>
                    <a:cubicBezTo>
                      <a:pt x="99" y="334"/>
                      <a:pt x="72" y="307"/>
                      <a:pt x="54" y="289"/>
                    </a:cubicBezTo>
                    <a:cubicBezTo>
                      <a:pt x="36" y="262"/>
                      <a:pt x="27" y="244"/>
                      <a:pt x="27" y="244"/>
                    </a:cubicBezTo>
                    <a:cubicBezTo>
                      <a:pt x="27" y="244"/>
                      <a:pt x="18" y="262"/>
                      <a:pt x="9" y="298"/>
                    </a:cubicBezTo>
                    <a:cubicBezTo>
                      <a:pt x="0" y="325"/>
                      <a:pt x="9" y="378"/>
                      <a:pt x="36" y="441"/>
                    </a:cubicBezTo>
                    <a:cubicBezTo>
                      <a:pt x="72" y="494"/>
                      <a:pt x="143" y="548"/>
                      <a:pt x="241" y="566"/>
                    </a:cubicBezTo>
                    <a:cubicBezTo>
                      <a:pt x="256" y="569"/>
                      <a:pt x="274" y="571"/>
                      <a:pt x="293" y="571"/>
                    </a:cubicBezTo>
                    <a:cubicBezTo>
                      <a:pt x="320" y="571"/>
                      <a:pt x="349" y="567"/>
                      <a:pt x="375" y="557"/>
                    </a:cubicBezTo>
                    <a:cubicBezTo>
                      <a:pt x="429" y="539"/>
                      <a:pt x="473" y="512"/>
                      <a:pt x="509" y="476"/>
                    </a:cubicBezTo>
                    <a:cubicBezTo>
                      <a:pt x="545" y="450"/>
                      <a:pt x="571" y="405"/>
                      <a:pt x="589" y="360"/>
                    </a:cubicBezTo>
                    <a:cubicBezTo>
                      <a:pt x="589" y="334"/>
                      <a:pt x="598" y="316"/>
                      <a:pt x="598" y="280"/>
                    </a:cubicBezTo>
                    <a:cubicBezTo>
                      <a:pt x="598" y="271"/>
                      <a:pt x="598" y="262"/>
                      <a:pt x="598" y="253"/>
                    </a:cubicBezTo>
                    <a:cubicBezTo>
                      <a:pt x="598" y="235"/>
                      <a:pt x="598" y="235"/>
                      <a:pt x="598" y="218"/>
                    </a:cubicBezTo>
                    <a:cubicBezTo>
                      <a:pt x="580" y="128"/>
                      <a:pt x="518" y="66"/>
                      <a:pt x="464" y="30"/>
                    </a:cubicBezTo>
                    <a:cubicBezTo>
                      <a:pt x="418" y="10"/>
                      <a:pt x="376" y="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9743;p39">
                <a:extLst>
                  <a:ext uri="{FF2B5EF4-FFF2-40B4-BE49-F238E27FC236}">
                    <a16:creationId xmlns:a16="http://schemas.microsoft.com/office/drawing/2014/main" id="{CBE5A6E6-0573-0BBE-BE35-4F320B8CF0A5}"/>
                  </a:ext>
                </a:extLst>
              </p:cNvPr>
              <p:cNvSpPr/>
              <p:nvPr/>
            </p:nvSpPr>
            <p:spPr>
              <a:xfrm>
                <a:off x="1604987" y="582044"/>
                <a:ext cx="5943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776" extrusionOk="0">
                    <a:moveTo>
                      <a:pt x="0" y="1"/>
                    </a:moveTo>
                    <a:cubicBezTo>
                      <a:pt x="0" y="1"/>
                      <a:pt x="9" y="45"/>
                      <a:pt x="27" y="126"/>
                    </a:cubicBezTo>
                    <a:cubicBezTo>
                      <a:pt x="36" y="161"/>
                      <a:pt x="45" y="206"/>
                      <a:pt x="63" y="250"/>
                    </a:cubicBezTo>
                    <a:cubicBezTo>
                      <a:pt x="81" y="304"/>
                      <a:pt x="99" y="358"/>
                      <a:pt x="125" y="420"/>
                    </a:cubicBezTo>
                    <a:cubicBezTo>
                      <a:pt x="152" y="473"/>
                      <a:pt x="179" y="536"/>
                      <a:pt x="215" y="607"/>
                    </a:cubicBezTo>
                    <a:cubicBezTo>
                      <a:pt x="250" y="670"/>
                      <a:pt x="295" y="741"/>
                      <a:pt x="339" y="804"/>
                    </a:cubicBezTo>
                    <a:cubicBezTo>
                      <a:pt x="366" y="839"/>
                      <a:pt x="393" y="875"/>
                      <a:pt x="420" y="902"/>
                    </a:cubicBezTo>
                    <a:cubicBezTo>
                      <a:pt x="446" y="937"/>
                      <a:pt x="473" y="973"/>
                      <a:pt x="500" y="1009"/>
                    </a:cubicBezTo>
                    <a:cubicBezTo>
                      <a:pt x="527" y="1035"/>
                      <a:pt x="562" y="1071"/>
                      <a:pt x="589" y="1107"/>
                    </a:cubicBezTo>
                    <a:cubicBezTo>
                      <a:pt x="616" y="1134"/>
                      <a:pt x="652" y="1160"/>
                      <a:pt x="687" y="1196"/>
                    </a:cubicBezTo>
                    <a:cubicBezTo>
                      <a:pt x="750" y="1259"/>
                      <a:pt x="821" y="1312"/>
                      <a:pt x="893" y="1366"/>
                    </a:cubicBezTo>
                    <a:cubicBezTo>
                      <a:pt x="955" y="1419"/>
                      <a:pt x="1035" y="1464"/>
                      <a:pt x="1107" y="1508"/>
                    </a:cubicBezTo>
                    <a:cubicBezTo>
                      <a:pt x="1178" y="1553"/>
                      <a:pt x="1258" y="1580"/>
                      <a:pt x="1321" y="1615"/>
                    </a:cubicBezTo>
                    <a:cubicBezTo>
                      <a:pt x="1356" y="1633"/>
                      <a:pt x="1392" y="1651"/>
                      <a:pt x="1428" y="1660"/>
                    </a:cubicBezTo>
                    <a:cubicBezTo>
                      <a:pt x="1463" y="1669"/>
                      <a:pt x="1499" y="1678"/>
                      <a:pt x="1526" y="1687"/>
                    </a:cubicBezTo>
                    <a:cubicBezTo>
                      <a:pt x="1588" y="1713"/>
                      <a:pt x="1651" y="1731"/>
                      <a:pt x="1704" y="1740"/>
                    </a:cubicBezTo>
                    <a:cubicBezTo>
                      <a:pt x="1758" y="1749"/>
                      <a:pt x="1802" y="1758"/>
                      <a:pt x="1847" y="1767"/>
                    </a:cubicBezTo>
                    <a:cubicBezTo>
                      <a:pt x="1918" y="1776"/>
                      <a:pt x="1963" y="1776"/>
                      <a:pt x="1963" y="1776"/>
                    </a:cubicBezTo>
                    <a:cubicBezTo>
                      <a:pt x="1963" y="1776"/>
                      <a:pt x="1927" y="1758"/>
                      <a:pt x="1856" y="1722"/>
                    </a:cubicBezTo>
                    <a:cubicBezTo>
                      <a:pt x="1829" y="1696"/>
                      <a:pt x="1785" y="1678"/>
                      <a:pt x="1740" y="1651"/>
                    </a:cubicBezTo>
                    <a:cubicBezTo>
                      <a:pt x="1695" y="1633"/>
                      <a:pt x="1642" y="1598"/>
                      <a:pt x="1588" y="1562"/>
                    </a:cubicBezTo>
                    <a:cubicBezTo>
                      <a:pt x="1535" y="1535"/>
                      <a:pt x="1472" y="1499"/>
                      <a:pt x="1419" y="1455"/>
                    </a:cubicBezTo>
                    <a:cubicBezTo>
                      <a:pt x="1356" y="1419"/>
                      <a:pt x="1294" y="1374"/>
                      <a:pt x="1232" y="1330"/>
                    </a:cubicBezTo>
                    <a:cubicBezTo>
                      <a:pt x="1169" y="1285"/>
                      <a:pt x="1107" y="1241"/>
                      <a:pt x="1044" y="1178"/>
                    </a:cubicBezTo>
                    <a:cubicBezTo>
                      <a:pt x="982" y="1134"/>
                      <a:pt x="919" y="1080"/>
                      <a:pt x="857" y="1018"/>
                    </a:cubicBezTo>
                    <a:cubicBezTo>
                      <a:pt x="794" y="964"/>
                      <a:pt x="741" y="911"/>
                      <a:pt x="687" y="848"/>
                    </a:cubicBezTo>
                    <a:cubicBezTo>
                      <a:pt x="625" y="795"/>
                      <a:pt x="571" y="732"/>
                      <a:pt x="518" y="679"/>
                    </a:cubicBezTo>
                    <a:cubicBezTo>
                      <a:pt x="473" y="616"/>
                      <a:pt x="420" y="563"/>
                      <a:pt x="375" y="509"/>
                    </a:cubicBezTo>
                    <a:cubicBezTo>
                      <a:pt x="330" y="456"/>
                      <a:pt x="286" y="402"/>
                      <a:pt x="250" y="349"/>
                    </a:cubicBezTo>
                    <a:cubicBezTo>
                      <a:pt x="170" y="250"/>
                      <a:pt x="116" y="161"/>
                      <a:pt x="72" y="99"/>
                    </a:cubicBezTo>
                    <a:cubicBezTo>
                      <a:pt x="27" y="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9744;p39">
                <a:extLst>
                  <a:ext uri="{FF2B5EF4-FFF2-40B4-BE49-F238E27FC236}">
                    <a16:creationId xmlns:a16="http://schemas.microsoft.com/office/drawing/2014/main" id="{D65D67CD-C673-9018-10AD-87D92FE09342}"/>
                  </a:ext>
                </a:extLst>
              </p:cNvPr>
              <p:cNvSpPr/>
              <p:nvPr/>
            </p:nvSpPr>
            <p:spPr>
              <a:xfrm>
                <a:off x="1822026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19" y="125"/>
                    </a:moveTo>
                    <a:cubicBezTo>
                      <a:pt x="2160" y="125"/>
                      <a:pt x="2329" y="304"/>
                      <a:pt x="2329" y="313"/>
                    </a:cubicBezTo>
                    <a:lnTo>
                      <a:pt x="2356" y="330"/>
                    </a:lnTo>
                    <a:lnTo>
                      <a:pt x="2249" y="330"/>
                    </a:lnTo>
                    <a:cubicBezTo>
                      <a:pt x="2481" y="402"/>
                      <a:pt x="2615" y="696"/>
                      <a:pt x="2615" y="714"/>
                    </a:cubicBezTo>
                    <a:lnTo>
                      <a:pt x="2633" y="741"/>
                    </a:lnTo>
                    <a:lnTo>
                      <a:pt x="2606" y="732"/>
                    </a:lnTo>
                    <a:cubicBezTo>
                      <a:pt x="2561" y="714"/>
                      <a:pt x="2517" y="714"/>
                      <a:pt x="2490" y="714"/>
                    </a:cubicBezTo>
                    <a:lnTo>
                      <a:pt x="2472" y="714"/>
                    </a:lnTo>
                    <a:cubicBezTo>
                      <a:pt x="2526" y="759"/>
                      <a:pt x="2642" y="884"/>
                      <a:pt x="2686" y="1071"/>
                    </a:cubicBezTo>
                    <a:cubicBezTo>
                      <a:pt x="2713" y="1205"/>
                      <a:pt x="2668" y="1276"/>
                      <a:pt x="2624" y="1339"/>
                    </a:cubicBezTo>
                    <a:cubicBezTo>
                      <a:pt x="2579" y="1392"/>
                      <a:pt x="2543" y="1446"/>
                      <a:pt x="2570" y="1544"/>
                    </a:cubicBezTo>
                    <a:cubicBezTo>
                      <a:pt x="2624" y="1758"/>
                      <a:pt x="2517" y="1954"/>
                      <a:pt x="2508" y="1963"/>
                    </a:cubicBezTo>
                    <a:lnTo>
                      <a:pt x="2499" y="1981"/>
                    </a:lnTo>
                    <a:lnTo>
                      <a:pt x="2490" y="1999"/>
                    </a:lnTo>
                    <a:cubicBezTo>
                      <a:pt x="2445" y="2052"/>
                      <a:pt x="2410" y="2097"/>
                      <a:pt x="2365" y="2150"/>
                    </a:cubicBezTo>
                    <a:cubicBezTo>
                      <a:pt x="2338" y="2168"/>
                      <a:pt x="2311" y="2195"/>
                      <a:pt x="2285" y="2222"/>
                    </a:cubicBezTo>
                    <a:cubicBezTo>
                      <a:pt x="2267" y="2231"/>
                      <a:pt x="2258" y="2249"/>
                      <a:pt x="2240" y="2266"/>
                    </a:cubicBezTo>
                    <a:cubicBezTo>
                      <a:pt x="2231" y="2257"/>
                      <a:pt x="2231" y="2257"/>
                      <a:pt x="2222" y="2257"/>
                    </a:cubicBezTo>
                    <a:cubicBezTo>
                      <a:pt x="2213" y="2249"/>
                      <a:pt x="2195" y="2231"/>
                      <a:pt x="2178" y="2222"/>
                    </a:cubicBezTo>
                    <a:cubicBezTo>
                      <a:pt x="2151" y="2204"/>
                      <a:pt x="2124" y="2177"/>
                      <a:pt x="2097" y="2159"/>
                    </a:cubicBezTo>
                    <a:cubicBezTo>
                      <a:pt x="2080" y="2150"/>
                      <a:pt x="2071" y="2133"/>
                      <a:pt x="2053" y="2124"/>
                    </a:cubicBezTo>
                    <a:cubicBezTo>
                      <a:pt x="2044" y="2115"/>
                      <a:pt x="2026" y="2097"/>
                      <a:pt x="2017" y="2088"/>
                    </a:cubicBezTo>
                    <a:cubicBezTo>
                      <a:pt x="1999" y="2079"/>
                      <a:pt x="1990" y="2061"/>
                      <a:pt x="1972" y="2052"/>
                    </a:cubicBezTo>
                    <a:cubicBezTo>
                      <a:pt x="1964" y="2034"/>
                      <a:pt x="1946" y="2025"/>
                      <a:pt x="1937" y="2008"/>
                    </a:cubicBezTo>
                    <a:lnTo>
                      <a:pt x="1937" y="2008"/>
                    </a:lnTo>
                    <a:cubicBezTo>
                      <a:pt x="1937" y="2025"/>
                      <a:pt x="1946" y="2043"/>
                      <a:pt x="1955" y="2061"/>
                    </a:cubicBezTo>
                    <a:cubicBezTo>
                      <a:pt x="1955" y="2079"/>
                      <a:pt x="1964" y="2097"/>
                      <a:pt x="1972" y="2115"/>
                    </a:cubicBezTo>
                    <a:cubicBezTo>
                      <a:pt x="1990" y="2150"/>
                      <a:pt x="2017" y="2186"/>
                      <a:pt x="2044" y="2213"/>
                    </a:cubicBezTo>
                    <a:cubicBezTo>
                      <a:pt x="2062" y="2240"/>
                      <a:pt x="2097" y="2266"/>
                      <a:pt x="2124" y="2293"/>
                    </a:cubicBezTo>
                    <a:cubicBezTo>
                      <a:pt x="2142" y="2311"/>
                      <a:pt x="2151" y="2320"/>
                      <a:pt x="2169" y="2329"/>
                    </a:cubicBezTo>
                    <a:cubicBezTo>
                      <a:pt x="2187" y="2347"/>
                      <a:pt x="2195" y="2356"/>
                      <a:pt x="2213" y="2364"/>
                    </a:cubicBezTo>
                    <a:lnTo>
                      <a:pt x="2249" y="2382"/>
                    </a:lnTo>
                    <a:lnTo>
                      <a:pt x="2276" y="2364"/>
                    </a:lnTo>
                    <a:cubicBezTo>
                      <a:pt x="2285" y="2347"/>
                      <a:pt x="2303" y="2338"/>
                      <a:pt x="2311" y="2320"/>
                    </a:cubicBezTo>
                    <a:cubicBezTo>
                      <a:pt x="2329" y="2311"/>
                      <a:pt x="2338" y="2293"/>
                      <a:pt x="2356" y="2284"/>
                    </a:cubicBezTo>
                    <a:cubicBezTo>
                      <a:pt x="2374" y="2257"/>
                      <a:pt x="2392" y="2231"/>
                      <a:pt x="2410" y="2204"/>
                    </a:cubicBezTo>
                    <a:cubicBezTo>
                      <a:pt x="2427" y="2249"/>
                      <a:pt x="2454" y="2320"/>
                      <a:pt x="2534" y="2543"/>
                    </a:cubicBezTo>
                    <a:cubicBezTo>
                      <a:pt x="2722" y="3051"/>
                      <a:pt x="2918" y="3266"/>
                      <a:pt x="3186" y="3283"/>
                    </a:cubicBezTo>
                    <a:cubicBezTo>
                      <a:pt x="3195" y="3292"/>
                      <a:pt x="3195" y="3292"/>
                      <a:pt x="3204" y="3292"/>
                    </a:cubicBezTo>
                    <a:cubicBezTo>
                      <a:pt x="3320" y="3292"/>
                      <a:pt x="3427" y="3221"/>
                      <a:pt x="3507" y="3105"/>
                    </a:cubicBezTo>
                    <a:cubicBezTo>
                      <a:pt x="3596" y="2962"/>
                      <a:pt x="3659" y="2721"/>
                      <a:pt x="3525" y="2472"/>
                    </a:cubicBezTo>
                    <a:cubicBezTo>
                      <a:pt x="3462" y="2356"/>
                      <a:pt x="3382" y="2275"/>
                      <a:pt x="3275" y="2249"/>
                    </a:cubicBezTo>
                    <a:cubicBezTo>
                      <a:pt x="3221" y="2231"/>
                      <a:pt x="3177" y="2222"/>
                      <a:pt x="3132" y="2222"/>
                    </a:cubicBezTo>
                    <a:cubicBezTo>
                      <a:pt x="2998" y="2222"/>
                      <a:pt x="2891" y="2275"/>
                      <a:pt x="2891" y="2275"/>
                    </a:cubicBezTo>
                    <a:lnTo>
                      <a:pt x="2865" y="2284"/>
                    </a:lnTo>
                    <a:lnTo>
                      <a:pt x="2873" y="2257"/>
                    </a:lnTo>
                    <a:cubicBezTo>
                      <a:pt x="2954" y="2150"/>
                      <a:pt x="3052" y="2106"/>
                      <a:pt x="3141" y="2106"/>
                    </a:cubicBezTo>
                    <a:cubicBezTo>
                      <a:pt x="3257" y="2106"/>
                      <a:pt x="3364" y="2159"/>
                      <a:pt x="3462" y="2222"/>
                    </a:cubicBezTo>
                    <a:cubicBezTo>
                      <a:pt x="3578" y="2302"/>
                      <a:pt x="3676" y="2463"/>
                      <a:pt x="3703" y="2650"/>
                    </a:cubicBezTo>
                    <a:cubicBezTo>
                      <a:pt x="3730" y="2802"/>
                      <a:pt x="3730" y="3025"/>
                      <a:pt x="3551" y="3257"/>
                    </a:cubicBezTo>
                    <a:cubicBezTo>
                      <a:pt x="3480" y="3346"/>
                      <a:pt x="3391" y="3408"/>
                      <a:pt x="3275" y="3417"/>
                    </a:cubicBezTo>
                    <a:cubicBezTo>
                      <a:pt x="3248" y="3426"/>
                      <a:pt x="3230" y="3426"/>
                      <a:pt x="3212" y="3426"/>
                    </a:cubicBezTo>
                    <a:cubicBezTo>
                      <a:pt x="3070" y="3426"/>
                      <a:pt x="2927" y="3364"/>
                      <a:pt x="2811" y="3310"/>
                    </a:cubicBezTo>
                    <a:lnTo>
                      <a:pt x="2811" y="3310"/>
                    </a:lnTo>
                    <a:cubicBezTo>
                      <a:pt x="2847" y="3319"/>
                      <a:pt x="2882" y="3328"/>
                      <a:pt x="2909" y="3337"/>
                    </a:cubicBezTo>
                    <a:cubicBezTo>
                      <a:pt x="3043" y="3364"/>
                      <a:pt x="3177" y="3381"/>
                      <a:pt x="3177" y="3381"/>
                    </a:cubicBezTo>
                    <a:cubicBezTo>
                      <a:pt x="3177" y="3381"/>
                      <a:pt x="3052" y="3328"/>
                      <a:pt x="2936" y="3266"/>
                    </a:cubicBezTo>
                    <a:cubicBezTo>
                      <a:pt x="2838" y="3203"/>
                      <a:pt x="2749" y="3141"/>
                      <a:pt x="2731" y="3123"/>
                    </a:cubicBezTo>
                    <a:cubicBezTo>
                      <a:pt x="2722" y="3114"/>
                      <a:pt x="2722" y="3114"/>
                      <a:pt x="2722" y="3105"/>
                    </a:cubicBezTo>
                    <a:cubicBezTo>
                      <a:pt x="2677" y="2953"/>
                      <a:pt x="2615" y="2811"/>
                      <a:pt x="2615" y="2811"/>
                    </a:cubicBezTo>
                    <a:lnTo>
                      <a:pt x="2615" y="2811"/>
                    </a:lnTo>
                    <a:cubicBezTo>
                      <a:pt x="2615" y="2811"/>
                      <a:pt x="2642" y="2962"/>
                      <a:pt x="2642" y="3114"/>
                    </a:cubicBezTo>
                    <a:cubicBezTo>
                      <a:pt x="2642" y="3185"/>
                      <a:pt x="2642" y="3248"/>
                      <a:pt x="2642" y="3301"/>
                    </a:cubicBezTo>
                    <a:cubicBezTo>
                      <a:pt x="2633" y="3390"/>
                      <a:pt x="2615" y="3524"/>
                      <a:pt x="2579" y="3658"/>
                    </a:cubicBezTo>
                    <a:cubicBezTo>
                      <a:pt x="2552" y="3774"/>
                      <a:pt x="2597" y="3792"/>
                      <a:pt x="2650" y="3819"/>
                    </a:cubicBezTo>
                    <a:cubicBezTo>
                      <a:pt x="2695" y="3845"/>
                      <a:pt x="2758" y="3872"/>
                      <a:pt x="2766" y="3970"/>
                    </a:cubicBezTo>
                    <a:cubicBezTo>
                      <a:pt x="2793" y="4175"/>
                      <a:pt x="2588" y="4398"/>
                      <a:pt x="2579" y="4416"/>
                    </a:cubicBezTo>
                    <a:cubicBezTo>
                      <a:pt x="2561" y="4434"/>
                      <a:pt x="2552" y="4461"/>
                      <a:pt x="2534" y="4479"/>
                    </a:cubicBezTo>
                    <a:cubicBezTo>
                      <a:pt x="2517" y="4514"/>
                      <a:pt x="2499" y="4541"/>
                      <a:pt x="2445" y="4559"/>
                    </a:cubicBezTo>
                    <a:lnTo>
                      <a:pt x="2401" y="4559"/>
                    </a:lnTo>
                    <a:cubicBezTo>
                      <a:pt x="2347" y="4559"/>
                      <a:pt x="2294" y="4541"/>
                      <a:pt x="2258" y="4532"/>
                    </a:cubicBezTo>
                    <a:cubicBezTo>
                      <a:pt x="2249" y="4523"/>
                      <a:pt x="2249" y="4523"/>
                      <a:pt x="2240" y="4523"/>
                    </a:cubicBezTo>
                    <a:lnTo>
                      <a:pt x="2231" y="4523"/>
                    </a:lnTo>
                    <a:cubicBezTo>
                      <a:pt x="2222" y="4532"/>
                      <a:pt x="2222" y="4541"/>
                      <a:pt x="2222" y="4541"/>
                    </a:cubicBezTo>
                    <a:lnTo>
                      <a:pt x="2204" y="4559"/>
                    </a:lnTo>
                    <a:lnTo>
                      <a:pt x="2195" y="4541"/>
                    </a:lnTo>
                    <a:cubicBezTo>
                      <a:pt x="2187" y="4514"/>
                      <a:pt x="2187" y="4497"/>
                      <a:pt x="2187" y="4479"/>
                    </a:cubicBezTo>
                    <a:cubicBezTo>
                      <a:pt x="2160" y="4488"/>
                      <a:pt x="2142" y="4514"/>
                      <a:pt x="2142" y="4514"/>
                    </a:cubicBezTo>
                    <a:lnTo>
                      <a:pt x="2133" y="4532"/>
                    </a:lnTo>
                    <a:lnTo>
                      <a:pt x="2124" y="4514"/>
                    </a:lnTo>
                    <a:cubicBezTo>
                      <a:pt x="2106" y="4488"/>
                      <a:pt x="2115" y="4470"/>
                      <a:pt x="2115" y="4452"/>
                    </a:cubicBezTo>
                    <a:cubicBezTo>
                      <a:pt x="2088" y="4452"/>
                      <a:pt x="2080" y="4479"/>
                      <a:pt x="2080" y="4479"/>
                    </a:cubicBezTo>
                    <a:lnTo>
                      <a:pt x="2062" y="4488"/>
                    </a:lnTo>
                    <a:lnTo>
                      <a:pt x="2053" y="4470"/>
                    </a:lnTo>
                    <a:cubicBezTo>
                      <a:pt x="2044" y="4336"/>
                      <a:pt x="2106" y="4318"/>
                      <a:pt x="2178" y="4300"/>
                    </a:cubicBezTo>
                    <a:cubicBezTo>
                      <a:pt x="2178" y="4300"/>
                      <a:pt x="2187" y="4291"/>
                      <a:pt x="2195" y="4291"/>
                    </a:cubicBezTo>
                    <a:cubicBezTo>
                      <a:pt x="2213" y="4291"/>
                      <a:pt x="2231" y="4282"/>
                      <a:pt x="2249" y="4282"/>
                    </a:cubicBezTo>
                    <a:cubicBezTo>
                      <a:pt x="2303" y="4282"/>
                      <a:pt x="2356" y="4300"/>
                      <a:pt x="2374" y="4309"/>
                    </a:cubicBezTo>
                    <a:cubicBezTo>
                      <a:pt x="2410" y="4274"/>
                      <a:pt x="2454" y="4167"/>
                      <a:pt x="2472" y="4113"/>
                    </a:cubicBezTo>
                    <a:cubicBezTo>
                      <a:pt x="2410" y="4086"/>
                      <a:pt x="2124" y="3935"/>
                      <a:pt x="2008" y="3828"/>
                    </a:cubicBezTo>
                    <a:cubicBezTo>
                      <a:pt x="1955" y="3783"/>
                      <a:pt x="1937" y="3729"/>
                      <a:pt x="1937" y="3667"/>
                    </a:cubicBezTo>
                    <a:lnTo>
                      <a:pt x="1937" y="3667"/>
                    </a:lnTo>
                    <a:cubicBezTo>
                      <a:pt x="1946" y="3685"/>
                      <a:pt x="1964" y="3712"/>
                      <a:pt x="1972" y="3729"/>
                    </a:cubicBezTo>
                    <a:cubicBezTo>
                      <a:pt x="1999" y="3756"/>
                      <a:pt x="2035" y="3783"/>
                      <a:pt x="2053" y="3810"/>
                    </a:cubicBezTo>
                    <a:lnTo>
                      <a:pt x="2088" y="3836"/>
                    </a:lnTo>
                    <a:cubicBezTo>
                      <a:pt x="2088" y="3836"/>
                      <a:pt x="2088" y="3819"/>
                      <a:pt x="2071" y="3792"/>
                    </a:cubicBezTo>
                    <a:cubicBezTo>
                      <a:pt x="2062" y="3765"/>
                      <a:pt x="2053" y="3729"/>
                      <a:pt x="2044" y="3694"/>
                    </a:cubicBezTo>
                    <a:cubicBezTo>
                      <a:pt x="2035" y="3658"/>
                      <a:pt x="2035" y="3622"/>
                      <a:pt x="2044" y="3596"/>
                    </a:cubicBezTo>
                    <a:cubicBezTo>
                      <a:pt x="2044" y="3578"/>
                      <a:pt x="2044" y="3569"/>
                      <a:pt x="2044" y="3560"/>
                    </a:cubicBezTo>
                    <a:cubicBezTo>
                      <a:pt x="2080" y="3542"/>
                      <a:pt x="2115" y="3524"/>
                      <a:pt x="2142" y="3506"/>
                    </a:cubicBezTo>
                    <a:cubicBezTo>
                      <a:pt x="2213" y="3462"/>
                      <a:pt x="2276" y="3399"/>
                      <a:pt x="2311" y="3355"/>
                    </a:cubicBezTo>
                    <a:cubicBezTo>
                      <a:pt x="2329" y="3328"/>
                      <a:pt x="2347" y="3301"/>
                      <a:pt x="2356" y="3292"/>
                    </a:cubicBezTo>
                    <a:cubicBezTo>
                      <a:pt x="2365" y="3274"/>
                      <a:pt x="2365" y="3266"/>
                      <a:pt x="2365" y="3266"/>
                    </a:cubicBezTo>
                    <a:lnTo>
                      <a:pt x="2365" y="3266"/>
                    </a:lnTo>
                    <a:cubicBezTo>
                      <a:pt x="2365" y="3266"/>
                      <a:pt x="2356" y="3274"/>
                      <a:pt x="2347" y="3283"/>
                    </a:cubicBezTo>
                    <a:cubicBezTo>
                      <a:pt x="2338" y="3301"/>
                      <a:pt x="2320" y="3319"/>
                      <a:pt x="2294" y="3337"/>
                    </a:cubicBezTo>
                    <a:cubicBezTo>
                      <a:pt x="2249" y="3373"/>
                      <a:pt x="2187" y="3408"/>
                      <a:pt x="2106" y="3435"/>
                    </a:cubicBezTo>
                    <a:cubicBezTo>
                      <a:pt x="2044" y="3453"/>
                      <a:pt x="1972" y="3471"/>
                      <a:pt x="1919" y="3480"/>
                    </a:cubicBezTo>
                    <a:cubicBezTo>
                      <a:pt x="1892" y="3480"/>
                      <a:pt x="1848" y="3489"/>
                      <a:pt x="1803" y="3497"/>
                    </a:cubicBezTo>
                    <a:lnTo>
                      <a:pt x="1633" y="3497"/>
                    </a:lnTo>
                    <a:cubicBezTo>
                      <a:pt x="1625" y="3560"/>
                      <a:pt x="1633" y="3605"/>
                      <a:pt x="1633" y="3649"/>
                    </a:cubicBezTo>
                    <a:cubicBezTo>
                      <a:pt x="1642" y="3685"/>
                      <a:pt x="1651" y="3720"/>
                      <a:pt x="1651" y="3783"/>
                    </a:cubicBezTo>
                    <a:cubicBezTo>
                      <a:pt x="1651" y="3926"/>
                      <a:pt x="1428" y="3952"/>
                      <a:pt x="1294" y="3970"/>
                    </a:cubicBezTo>
                    <a:cubicBezTo>
                      <a:pt x="1241" y="3970"/>
                      <a:pt x="1205" y="3988"/>
                      <a:pt x="1161" y="3997"/>
                    </a:cubicBezTo>
                    <a:cubicBezTo>
                      <a:pt x="1125" y="4006"/>
                      <a:pt x="1080" y="4024"/>
                      <a:pt x="1045" y="4024"/>
                    </a:cubicBezTo>
                    <a:cubicBezTo>
                      <a:pt x="1018" y="4024"/>
                      <a:pt x="1000" y="4015"/>
                      <a:pt x="973" y="4006"/>
                    </a:cubicBezTo>
                    <a:cubicBezTo>
                      <a:pt x="884" y="3970"/>
                      <a:pt x="857" y="3890"/>
                      <a:pt x="866" y="3836"/>
                    </a:cubicBezTo>
                    <a:cubicBezTo>
                      <a:pt x="857" y="3828"/>
                      <a:pt x="848" y="3828"/>
                      <a:pt x="831" y="3828"/>
                    </a:cubicBezTo>
                    <a:lnTo>
                      <a:pt x="804" y="3828"/>
                    </a:lnTo>
                    <a:lnTo>
                      <a:pt x="786" y="3836"/>
                    </a:lnTo>
                    <a:lnTo>
                      <a:pt x="795" y="3819"/>
                    </a:lnTo>
                    <a:cubicBezTo>
                      <a:pt x="795" y="3792"/>
                      <a:pt x="813" y="3774"/>
                      <a:pt x="840" y="3765"/>
                    </a:cubicBezTo>
                    <a:cubicBezTo>
                      <a:pt x="822" y="3765"/>
                      <a:pt x="804" y="3756"/>
                      <a:pt x="786" y="3756"/>
                    </a:cubicBezTo>
                    <a:lnTo>
                      <a:pt x="768" y="3756"/>
                    </a:lnTo>
                    <a:lnTo>
                      <a:pt x="768" y="3747"/>
                    </a:lnTo>
                    <a:cubicBezTo>
                      <a:pt x="768" y="3703"/>
                      <a:pt x="804" y="3694"/>
                      <a:pt x="831" y="3685"/>
                    </a:cubicBezTo>
                    <a:cubicBezTo>
                      <a:pt x="822" y="3667"/>
                      <a:pt x="768" y="3667"/>
                      <a:pt x="768" y="3667"/>
                    </a:cubicBezTo>
                    <a:lnTo>
                      <a:pt x="759" y="3649"/>
                    </a:lnTo>
                    <a:lnTo>
                      <a:pt x="768" y="3640"/>
                    </a:lnTo>
                    <a:cubicBezTo>
                      <a:pt x="768" y="3640"/>
                      <a:pt x="831" y="3605"/>
                      <a:pt x="893" y="3605"/>
                    </a:cubicBezTo>
                    <a:cubicBezTo>
                      <a:pt x="920" y="3605"/>
                      <a:pt x="938" y="3605"/>
                      <a:pt x="955" y="3613"/>
                    </a:cubicBezTo>
                    <a:cubicBezTo>
                      <a:pt x="1027" y="3640"/>
                      <a:pt x="1080" y="3747"/>
                      <a:pt x="1089" y="3783"/>
                    </a:cubicBezTo>
                    <a:cubicBezTo>
                      <a:pt x="1161" y="3783"/>
                      <a:pt x="1303" y="3729"/>
                      <a:pt x="1348" y="3712"/>
                    </a:cubicBezTo>
                    <a:cubicBezTo>
                      <a:pt x="1330" y="3667"/>
                      <a:pt x="1277" y="3542"/>
                      <a:pt x="1232" y="3390"/>
                    </a:cubicBezTo>
                    <a:cubicBezTo>
                      <a:pt x="1178" y="3194"/>
                      <a:pt x="1223" y="3007"/>
                      <a:pt x="1366" y="2953"/>
                    </a:cubicBezTo>
                    <a:cubicBezTo>
                      <a:pt x="1410" y="2927"/>
                      <a:pt x="1491" y="2927"/>
                      <a:pt x="1571" y="2927"/>
                    </a:cubicBezTo>
                    <a:lnTo>
                      <a:pt x="1625" y="2927"/>
                    </a:lnTo>
                    <a:cubicBezTo>
                      <a:pt x="1669" y="2927"/>
                      <a:pt x="1732" y="2935"/>
                      <a:pt x="1794" y="2944"/>
                    </a:cubicBezTo>
                    <a:cubicBezTo>
                      <a:pt x="1919" y="2962"/>
                      <a:pt x="2035" y="2980"/>
                      <a:pt x="2035" y="2980"/>
                    </a:cubicBezTo>
                    <a:lnTo>
                      <a:pt x="1812" y="2864"/>
                    </a:lnTo>
                    <a:cubicBezTo>
                      <a:pt x="1758" y="2837"/>
                      <a:pt x="1705" y="2811"/>
                      <a:pt x="1660" y="2793"/>
                    </a:cubicBezTo>
                    <a:cubicBezTo>
                      <a:pt x="1642" y="2784"/>
                      <a:pt x="1625" y="2784"/>
                      <a:pt x="1616" y="2775"/>
                    </a:cubicBezTo>
                    <a:cubicBezTo>
                      <a:pt x="1571" y="2748"/>
                      <a:pt x="1517" y="2712"/>
                      <a:pt x="1473" y="2659"/>
                    </a:cubicBezTo>
                    <a:lnTo>
                      <a:pt x="1473" y="2659"/>
                    </a:lnTo>
                    <a:lnTo>
                      <a:pt x="1651" y="2748"/>
                    </a:lnTo>
                    <a:lnTo>
                      <a:pt x="1428" y="2480"/>
                    </a:lnTo>
                    <a:cubicBezTo>
                      <a:pt x="1437" y="2472"/>
                      <a:pt x="1446" y="2454"/>
                      <a:pt x="1464" y="2436"/>
                    </a:cubicBezTo>
                    <a:cubicBezTo>
                      <a:pt x="1500" y="2391"/>
                      <a:pt x="1526" y="2338"/>
                      <a:pt x="1544" y="2293"/>
                    </a:cubicBezTo>
                    <a:cubicBezTo>
                      <a:pt x="1553" y="2257"/>
                      <a:pt x="1562" y="2231"/>
                      <a:pt x="1562" y="2231"/>
                    </a:cubicBezTo>
                    <a:lnTo>
                      <a:pt x="1562" y="2231"/>
                    </a:lnTo>
                    <a:cubicBezTo>
                      <a:pt x="1562" y="2231"/>
                      <a:pt x="1544" y="2249"/>
                      <a:pt x="1517" y="2284"/>
                    </a:cubicBezTo>
                    <a:cubicBezTo>
                      <a:pt x="1491" y="2311"/>
                      <a:pt x="1446" y="2347"/>
                      <a:pt x="1402" y="2382"/>
                    </a:cubicBezTo>
                    <a:cubicBezTo>
                      <a:pt x="1357" y="2409"/>
                      <a:pt x="1312" y="2427"/>
                      <a:pt x="1277" y="2445"/>
                    </a:cubicBezTo>
                    <a:cubicBezTo>
                      <a:pt x="1259" y="2454"/>
                      <a:pt x="1241" y="2454"/>
                      <a:pt x="1232" y="2454"/>
                    </a:cubicBezTo>
                    <a:cubicBezTo>
                      <a:pt x="1205" y="2463"/>
                      <a:pt x="1178" y="2463"/>
                      <a:pt x="1134" y="2463"/>
                    </a:cubicBezTo>
                    <a:lnTo>
                      <a:pt x="1054" y="2463"/>
                    </a:lnTo>
                    <a:cubicBezTo>
                      <a:pt x="964" y="2454"/>
                      <a:pt x="902" y="2409"/>
                      <a:pt x="840" y="2364"/>
                    </a:cubicBezTo>
                    <a:cubicBezTo>
                      <a:pt x="786" y="2329"/>
                      <a:pt x="741" y="2293"/>
                      <a:pt x="679" y="2293"/>
                    </a:cubicBezTo>
                    <a:cubicBezTo>
                      <a:pt x="545" y="2275"/>
                      <a:pt x="429" y="2213"/>
                      <a:pt x="411" y="2141"/>
                    </a:cubicBezTo>
                    <a:cubicBezTo>
                      <a:pt x="411" y="2133"/>
                      <a:pt x="402" y="2124"/>
                      <a:pt x="393" y="2115"/>
                    </a:cubicBezTo>
                    <a:lnTo>
                      <a:pt x="322" y="2115"/>
                    </a:lnTo>
                    <a:lnTo>
                      <a:pt x="322" y="2097"/>
                    </a:lnTo>
                    <a:cubicBezTo>
                      <a:pt x="322" y="2061"/>
                      <a:pt x="367" y="2043"/>
                      <a:pt x="385" y="2034"/>
                    </a:cubicBezTo>
                    <a:cubicBezTo>
                      <a:pt x="376" y="2025"/>
                      <a:pt x="340" y="2017"/>
                      <a:pt x="331" y="2017"/>
                    </a:cubicBezTo>
                    <a:lnTo>
                      <a:pt x="313" y="2017"/>
                    </a:lnTo>
                    <a:lnTo>
                      <a:pt x="322" y="1999"/>
                    </a:lnTo>
                    <a:cubicBezTo>
                      <a:pt x="331" y="1963"/>
                      <a:pt x="349" y="1945"/>
                      <a:pt x="367" y="1945"/>
                    </a:cubicBezTo>
                    <a:cubicBezTo>
                      <a:pt x="358" y="1927"/>
                      <a:pt x="331" y="1927"/>
                      <a:pt x="313" y="1927"/>
                    </a:cubicBezTo>
                    <a:lnTo>
                      <a:pt x="295" y="1918"/>
                    </a:lnTo>
                    <a:lnTo>
                      <a:pt x="304" y="1910"/>
                    </a:lnTo>
                    <a:cubicBezTo>
                      <a:pt x="331" y="1874"/>
                      <a:pt x="385" y="1856"/>
                      <a:pt x="438" y="1856"/>
                    </a:cubicBezTo>
                    <a:cubicBezTo>
                      <a:pt x="447" y="1856"/>
                      <a:pt x="456" y="1856"/>
                      <a:pt x="465" y="1865"/>
                    </a:cubicBezTo>
                    <a:cubicBezTo>
                      <a:pt x="509" y="1865"/>
                      <a:pt x="545" y="1892"/>
                      <a:pt x="563" y="1918"/>
                    </a:cubicBezTo>
                    <a:cubicBezTo>
                      <a:pt x="572" y="1927"/>
                      <a:pt x="572" y="1936"/>
                      <a:pt x="581" y="1945"/>
                    </a:cubicBezTo>
                    <a:cubicBezTo>
                      <a:pt x="599" y="1972"/>
                      <a:pt x="608" y="1999"/>
                      <a:pt x="625" y="2017"/>
                    </a:cubicBezTo>
                    <a:cubicBezTo>
                      <a:pt x="608" y="2025"/>
                      <a:pt x="581" y="2034"/>
                      <a:pt x="563" y="2043"/>
                    </a:cubicBezTo>
                    <a:cubicBezTo>
                      <a:pt x="545" y="2043"/>
                      <a:pt x="527" y="2052"/>
                      <a:pt x="518" y="2052"/>
                    </a:cubicBezTo>
                    <a:lnTo>
                      <a:pt x="501" y="2052"/>
                    </a:lnTo>
                    <a:cubicBezTo>
                      <a:pt x="501" y="2052"/>
                      <a:pt x="509" y="2061"/>
                      <a:pt x="518" y="2061"/>
                    </a:cubicBezTo>
                    <a:cubicBezTo>
                      <a:pt x="527" y="2061"/>
                      <a:pt x="545" y="2070"/>
                      <a:pt x="572" y="2070"/>
                    </a:cubicBezTo>
                    <a:cubicBezTo>
                      <a:pt x="590" y="2070"/>
                      <a:pt x="616" y="2061"/>
                      <a:pt x="643" y="2061"/>
                    </a:cubicBezTo>
                    <a:cubicBezTo>
                      <a:pt x="661" y="2052"/>
                      <a:pt x="688" y="2043"/>
                      <a:pt x="715" y="2043"/>
                    </a:cubicBezTo>
                    <a:cubicBezTo>
                      <a:pt x="741" y="2034"/>
                      <a:pt x="759" y="2034"/>
                      <a:pt x="786" y="2034"/>
                    </a:cubicBezTo>
                    <a:lnTo>
                      <a:pt x="848" y="2034"/>
                    </a:lnTo>
                    <a:cubicBezTo>
                      <a:pt x="875" y="2043"/>
                      <a:pt x="902" y="2043"/>
                      <a:pt x="920" y="2043"/>
                    </a:cubicBezTo>
                    <a:cubicBezTo>
                      <a:pt x="955" y="2043"/>
                      <a:pt x="982" y="2034"/>
                      <a:pt x="1000" y="2008"/>
                    </a:cubicBezTo>
                    <a:cubicBezTo>
                      <a:pt x="1000" y="2008"/>
                      <a:pt x="1000" y="2008"/>
                      <a:pt x="1000" y="1999"/>
                    </a:cubicBezTo>
                    <a:cubicBezTo>
                      <a:pt x="1009" y="1999"/>
                      <a:pt x="1018" y="1990"/>
                      <a:pt x="1027" y="1972"/>
                    </a:cubicBezTo>
                    <a:cubicBezTo>
                      <a:pt x="1071" y="1936"/>
                      <a:pt x="1125" y="1883"/>
                      <a:pt x="1161" y="1820"/>
                    </a:cubicBezTo>
                    <a:cubicBezTo>
                      <a:pt x="1205" y="1758"/>
                      <a:pt x="1241" y="1695"/>
                      <a:pt x="1259" y="1642"/>
                    </a:cubicBezTo>
                    <a:cubicBezTo>
                      <a:pt x="1277" y="1597"/>
                      <a:pt x="1286" y="1562"/>
                      <a:pt x="1286" y="1562"/>
                    </a:cubicBezTo>
                    <a:lnTo>
                      <a:pt x="1286" y="1562"/>
                    </a:lnTo>
                    <a:cubicBezTo>
                      <a:pt x="1286" y="1562"/>
                      <a:pt x="1268" y="1588"/>
                      <a:pt x="1232" y="1633"/>
                    </a:cubicBezTo>
                    <a:cubicBezTo>
                      <a:pt x="1205" y="1669"/>
                      <a:pt x="1161" y="1722"/>
                      <a:pt x="1107" y="1767"/>
                    </a:cubicBezTo>
                    <a:cubicBezTo>
                      <a:pt x="1054" y="1802"/>
                      <a:pt x="1009" y="1838"/>
                      <a:pt x="964" y="1856"/>
                    </a:cubicBezTo>
                    <a:cubicBezTo>
                      <a:pt x="920" y="1856"/>
                      <a:pt x="875" y="1838"/>
                      <a:pt x="822" y="1794"/>
                    </a:cubicBezTo>
                    <a:cubicBezTo>
                      <a:pt x="777" y="1767"/>
                      <a:pt x="741" y="1722"/>
                      <a:pt x="697" y="1669"/>
                    </a:cubicBezTo>
                    <a:cubicBezTo>
                      <a:pt x="643" y="1606"/>
                      <a:pt x="581" y="1535"/>
                      <a:pt x="518" y="1499"/>
                    </a:cubicBezTo>
                    <a:cubicBezTo>
                      <a:pt x="393" y="1419"/>
                      <a:pt x="242" y="1276"/>
                      <a:pt x="242" y="1223"/>
                    </a:cubicBezTo>
                    <a:cubicBezTo>
                      <a:pt x="242" y="1196"/>
                      <a:pt x="197" y="1160"/>
                      <a:pt x="188" y="1151"/>
                    </a:cubicBezTo>
                    <a:lnTo>
                      <a:pt x="179" y="1151"/>
                    </a:lnTo>
                    <a:lnTo>
                      <a:pt x="179" y="1142"/>
                    </a:lnTo>
                    <a:cubicBezTo>
                      <a:pt x="179" y="1116"/>
                      <a:pt x="206" y="1107"/>
                      <a:pt x="224" y="1098"/>
                    </a:cubicBezTo>
                    <a:cubicBezTo>
                      <a:pt x="215" y="1080"/>
                      <a:pt x="188" y="1071"/>
                      <a:pt x="188" y="1071"/>
                    </a:cubicBezTo>
                    <a:lnTo>
                      <a:pt x="170" y="1062"/>
                    </a:lnTo>
                    <a:lnTo>
                      <a:pt x="179" y="1053"/>
                    </a:lnTo>
                    <a:cubicBezTo>
                      <a:pt x="188" y="1017"/>
                      <a:pt x="215" y="1008"/>
                      <a:pt x="242" y="1008"/>
                    </a:cubicBezTo>
                    <a:lnTo>
                      <a:pt x="251" y="1008"/>
                    </a:lnTo>
                    <a:cubicBezTo>
                      <a:pt x="242" y="991"/>
                      <a:pt x="224" y="973"/>
                      <a:pt x="206" y="955"/>
                    </a:cubicBezTo>
                    <a:lnTo>
                      <a:pt x="197" y="946"/>
                    </a:lnTo>
                    <a:lnTo>
                      <a:pt x="215" y="937"/>
                    </a:lnTo>
                    <a:cubicBezTo>
                      <a:pt x="242" y="928"/>
                      <a:pt x="269" y="919"/>
                      <a:pt x="286" y="919"/>
                    </a:cubicBezTo>
                    <a:cubicBezTo>
                      <a:pt x="313" y="919"/>
                      <a:pt x="331" y="919"/>
                      <a:pt x="349" y="928"/>
                    </a:cubicBezTo>
                    <a:cubicBezTo>
                      <a:pt x="411" y="964"/>
                      <a:pt x="438" y="1044"/>
                      <a:pt x="456" y="1116"/>
                    </a:cubicBezTo>
                    <a:cubicBezTo>
                      <a:pt x="465" y="1124"/>
                      <a:pt x="465" y="1133"/>
                      <a:pt x="474" y="1142"/>
                    </a:cubicBezTo>
                    <a:cubicBezTo>
                      <a:pt x="456" y="1133"/>
                      <a:pt x="438" y="1124"/>
                      <a:pt x="420" y="1116"/>
                    </a:cubicBezTo>
                    <a:cubicBezTo>
                      <a:pt x="411" y="1116"/>
                      <a:pt x="403" y="1107"/>
                      <a:pt x="402" y="1107"/>
                    </a:cubicBezTo>
                    <a:lnTo>
                      <a:pt x="402" y="1107"/>
                    </a:lnTo>
                    <a:cubicBezTo>
                      <a:pt x="403" y="1107"/>
                      <a:pt x="411" y="1116"/>
                      <a:pt x="420" y="1124"/>
                    </a:cubicBezTo>
                    <a:cubicBezTo>
                      <a:pt x="429" y="1133"/>
                      <a:pt x="438" y="1151"/>
                      <a:pt x="456" y="1169"/>
                    </a:cubicBezTo>
                    <a:cubicBezTo>
                      <a:pt x="474" y="1187"/>
                      <a:pt x="501" y="1205"/>
                      <a:pt x="527" y="1223"/>
                    </a:cubicBezTo>
                    <a:cubicBezTo>
                      <a:pt x="545" y="1240"/>
                      <a:pt x="581" y="1249"/>
                      <a:pt x="608" y="1267"/>
                    </a:cubicBezTo>
                    <a:cubicBezTo>
                      <a:pt x="634" y="1276"/>
                      <a:pt x="661" y="1285"/>
                      <a:pt x="688" y="1294"/>
                    </a:cubicBezTo>
                    <a:cubicBezTo>
                      <a:pt x="706" y="1303"/>
                      <a:pt x="732" y="1312"/>
                      <a:pt x="750" y="1330"/>
                    </a:cubicBezTo>
                    <a:cubicBezTo>
                      <a:pt x="813" y="1365"/>
                      <a:pt x="884" y="1401"/>
                      <a:pt x="938" y="1401"/>
                    </a:cubicBezTo>
                    <a:cubicBezTo>
                      <a:pt x="955" y="1401"/>
                      <a:pt x="973" y="1392"/>
                      <a:pt x="991" y="1374"/>
                    </a:cubicBezTo>
                    <a:cubicBezTo>
                      <a:pt x="1045" y="1312"/>
                      <a:pt x="1125" y="1240"/>
                      <a:pt x="1161" y="1214"/>
                    </a:cubicBezTo>
                    <a:cubicBezTo>
                      <a:pt x="1152" y="1205"/>
                      <a:pt x="1134" y="1205"/>
                      <a:pt x="1125" y="1205"/>
                    </a:cubicBezTo>
                    <a:cubicBezTo>
                      <a:pt x="1098" y="1205"/>
                      <a:pt x="1063" y="1214"/>
                      <a:pt x="1063" y="1214"/>
                    </a:cubicBezTo>
                    <a:lnTo>
                      <a:pt x="1045" y="1223"/>
                    </a:lnTo>
                    <a:lnTo>
                      <a:pt x="1045" y="1205"/>
                    </a:lnTo>
                    <a:cubicBezTo>
                      <a:pt x="1045" y="1205"/>
                      <a:pt x="1036" y="1116"/>
                      <a:pt x="1143" y="1053"/>
                    </a:cubicBezTo>
                    <a:cubicBezTo>
                      <a:pt x="1152" y="1053"/>
                      <a:pt x="1161" y="1044"/>
                      <a:pt x="1170" y="1044"/>
                    </a:cubicBezTo>
                    <a:cubicBezTo>
                      <a:pt x="1232" y="1035"/>
                      <a:pt x="1303" y="1008"/>
                      <a:pt x="1375" y="982"/>
                    </a:cubicBezTo>
                    <a:cubicBezTo>
                      <a:pt x="1446" y="955"/>
                      <a:pt x="1517" y="919"/>
                      <a:pt x="1571" y="893"/>
                    </a:cubicBezTo>
                    <a:cubicBezTo>
                      <a:pt x="1598" y="875"/>
                      <a:pt x="1616" y="857"/>
                      <a:pt x="1625" y="839"/>
                    </a:cubicBezTo>
                    <a:cubicBezTo>
                      <a:pt x="1633" y="821"/>
                      <a:pt x="1633" y="812"/>
                      <a:pt x="1633" y="812"/>
                    </a:cubicBezTo>
                    <a:lnTo>
                      <a:pt x="1633" y="812"/>
                    </a:lnTo>
                    <a:cubicBezTo>
                      <a:pt x="1633" y="812"/>
                      <a:pt x="1625" y="821"/>
                      <a:pt x="1616" y="830"/>
                    </a:cubicBezTo>
                    <a:cubicBezTo>
                      <a:pt x="1607" y="848"/>
                      <a:pt x="1580" y="857"/>
                      <a:pt x="1553" y="866"/>
                    </a:cubicBezTo>
                    <a:cubicBezTo>
                      <a:pt x="1509" y="884"/>
                      <a:pt x="1428" y="893"/>
                      <a:pt x="1357" y="901"/>
                    </a:cubicBezTo>
                    <a:cubicBezTo>
                      <a:pt x="1294" y="910"/>
                      <a:pt x="1232" y="910"/>
                      <a:pt x="1187" y="910"/>
                    </a:cubicBezTo>
                    <a:cubicBezTo>
                      <a:pt x="1107" y="901"/>
                      <a:pt x="1054" y="884"/>
                      <a:pt x="1027" y="848"/>
                    </a:cubicBezTo>
                    <a:cubicBezTo>
                      <a:pt x="991" y="812"/>
                      <a:pt x="1000" y="768"/>
                      <a:pt x="1000" y="732"/>
                    </a:cubicBezTo>
                    <a:cubicBezTo>
                      <a:pt x="1000" y="723"/>
                      <a:pt x="1000" y="723"/>
                      <a:pt x="1009" y="714"/>
                    </a:cubicBezTo>
                    <a:cubicBezTo>
                      <a:pt x="1009" y="696"/>
                      <a:pt x="1009" y="687"/>
                      <a:pt x="1027" y="678"/>
                    </a:cubicBezTo>
                    <a:cubicBezTo>
                      <a:pt x="1045" y="661"/>
                      <a:pt x="1089" y="661"/>
                      <a:pt x="1125" y="661"/>
                    </a:cubicBezTo>
                    <a:cubicBezTo>
                      <a:pt x="1054" y="625"/>
                      <a:pt x="982" y="562"/>
                      <a:pt x="991" y="482"/>
                    </a:cubicBezTo>
                    <a:cubicBezTo>
                      <a:pt x="1000" y="455"/>
                      <a:pt x="1009" y="429"/>
                      <a:pt x="1027" y="411"/>
                    </a:cubicBezTo>
                    <a:lnTo>
                      <a:pt x="1063" y="411"/>
                    </a:lnTo>
                    <a:cubicBezTo>
                      <a:pt x="1063" y="402"/>
                      <a:pt x="1098" y="402"/>
                      <a:pt x="1134" y="402"/>
                    </a:cubicBezTo>
                    <a:lnTo>
                      <a:pt x="1143" y="402"/>
                    </a:lnTo>
                    <a:lnTo>
                      <a:pt x="1107" y="348"/>
                    </a:lnTo>
                    <a:cubicBezTo>
                      <a:pt x="1134" y="330"/>
                      <a:pt x="1170" y="322"/>
                      <a:pt x="1205" y="313"/>
                    </a:cubicBezTo>
                    <a:cubicBezTo>
                      <a:pt x="1232" y="304"/>
                      <a:pt x="1259" y="286"/>
                      <a:pt x="1286" y="277"/>
                    </a:cubicBezTo>
                    <a:cubicBezTo>
                      <a:pt x="1348" y="250"/>
                      <a:pt x="1393" y="250"/>
                      <a:pt x="1428" y="250"/>
                    </a:cubicBezTo>
                    <a:cubicBezTo>
                      <a:pt x="1491" y="250"/>
                      <a:pt x="1553" y="250"/>
                      <a:pt x="1705" y="179"/>
                    </a:cubicBezTo>
                    <a:cubicBezTo>
                      <a:pt x="1785" y="143"/>
                      <a:pt x="1856" y="125"/>
                      <a:pt x="1919" y="125"/>
                    </a:cubicBezTo>
                    <a:close/>
                    <a:moveTo>
                      <a:pt x="1919" y="0"/>
                    </a:moveTo>
                    <a:cubicBezTo>
                      <a:pt x="1830" y="0"/>
                      <a:pt x="1741" y="18"/>
                      <a:pt x="1651" y="63"/>
                    </a:cubicBezTo>
                    <a:cubicBezTo>
                      <a:pt x="1526" y="116"/>
                      <a:pt x="1482" y="116"/>
                      <a:pt x="1428" y="125"/>
                    </a:cubicBezTo>
                    <a:cubicBezTo>
                      <a:pt x="1384" y="125"/>
                      <a:pt x="1321" y="125"/>
                      <a:pt x="1241" y="161"/>
                    </a:cubicBezTo>
                    <a:cubicBezTo>
                      <a:pt x="1214" y="170"/>
                      <a:pt x="1187" y="179"/>
                      <a:pt x="1161" y="188"/>
                    </a:cubicBezTo>
                    <a:cubicBezTo>
                      <a:pt x="1054" y="223"/>
                      <a:pt x="902" y="277"/>
                      <a:pt x="866" y="455"/>
                    </a:cubicBezTo>
                    <a:cubicBezTo>
                      <a:pt x="857" y="491"/>
                      <a:pt x="857" y="562"/>
                      <a:pt x="902" y="634"/>
                    </a:cubicBezTo>
                    <a:cubicBezTo>
                      <a:pt x="884" y="652"/>
                      <a:pt x="875" y="678"/>
                      <a:pt x="875" y="705"/>
                    </a:cubicBezTo>
                    <a:cubicBezTo>
                      <a:pt x="875" y="705"/>
                      <a:pt x="875" y="714"/>
                      <a:pt x="875" y="714"/>
                    </a:cubicBezTo>
                    <a:cubicBezTo>
                      <a:pt x="866" y="759"/>
                      <a:pt x="857" y="857"/>
                      <a:pt x="929" y="937"/>
                    </a:cubicBezTo>
                    <a:cubicBezTo>
                      <a:pt x="947" y="955"/>
                      <a:pt x="973" y="982"/>
                      <a:pt x="1009" y="991"/>
                    </a:cubicBezTo>
                    <a:cubicBezTo>
                      <a:pt x="929" y="1071"/>
                      <a:pt x="911" y="1160"/>
                      <a:pt x="920" y="1223"/>
                    </a:cubicBezTo>
                    <a:lnTo>
                      <a:pt x="920" y="1240"/>
                    </a:lnTo>
                    <a:lnTo>
                      <a:pt x="920" y="1258"/>
                    </a:lnTo>
                    <a:cubicBezTo>
                      <a:pt x="920" y="1258"/>
                      <a:pt x="920" y="1258"/>
                      <a:pt x="920" y="1267"/>
                    </a:cubicBezTo>
                    <a:cubicBezTo>
                      <a:pt x="884" y="1249"/>
                      <a:pt x="840" y="1232"/>
                      <a:pt x="813" y="1214"/>
                    </a:cubicBezTo>
                    <a:cubicBezTo>
                      <a:pt x="768" y="1187"/>
                      <a:pt x="732" y="1169"/>
                      <a:pt x="697" y="1160"/>
                    </a:cubicBezTo>
                    <a:cubicBezTo>
                      <a:pt x="599" y="1116"/>
                      <a:pt x="590" y="1089"/>
                      <a:pt x="581" y="1080"/>
                    </a:cubicBezTo>
                    <a:cubicBezTo>
                      <a:pt x="572" y="1026"/>
                      <a:pt x="527" y="875"/>
                      <a:pt x="402" y="812"/>
                    </a:cubicBezTo>
                    <a:cubicBezTo>
                      <a:pt x="367" y="794"/>
                      <a:pt x="331" y="785"/>
                      <a:pt x="286" y="785"/>
                    </a:cubicBezTo>
                    <a:cubicBezTo>
                      <a:pt x="251" y="785"/>
                      <a:pt x="206" y="803"/>
                      <a:pt x="162" y="821"/>
                    </a:cubicBezTo>
                    <a:lnTo>
                      <a:pt x="135" y="830"/>
                    </a:lnTo>
                    <a:lnTo>
                      <a:pt x="126" y="839"/>
                    </a:lnTo>
                    <a:lnTo>
                      <a:pt x="117" y="848"/>
                    </a:lnTo>
                    <a:lnTo>
                      <a:pt x="37" y="928"/>
                    </a:lnTo>
                    <a:lnTo>
                      <a:pt x="72" y="982"/>
                    </a:lnTo>
                    <a:cubicBezTo>
                      <a:pt x="63" y="991"/>
                      <a:pt x="63" y="991"/>
                      <a:pt x="63" y="1000"/>
                    </a:cubicBezTo>
                    <a:lnTo>
                      <a:pt x="54" y="1008"/>
                    </a:lnTo>
                    <a:lnTo>
                      <a:pt x="1" y="1133"/>
                    </a:lnTo>
                    <a:lnTo>
                      <a:pt x="46" y="1151"/>
                    </a:lnTo>
                    <a:lnTo>
                      <a:pt x="37" y="1223"/>
                    </a:lnTo>
                    <a:lnTo>
                      <a:pt x="108" y="1258"/>
                    </a:lnTo>
                    <a:lnTo>
                      <a:pt x="117" y="1267"/>
                    </a:lnTo>
                    <a:cubicBezTo>
                      <a:pt x="162" y="1428"/>
                      <a:pt x="447" y="1606"/>
                      <a:pt x="447" y="1606"/>
                    </a:cubicBezTo>
                    <a:cubicBezTo>
                      <a:pt x="501" y="1633"/>
                      <a:pt x="554" y="1695"/>
                      <a:pt x="599" y="1749"/>
                    </a:cubicBezTo>
                    <a:cubicBezTo>
                      <a:pt x="643" y="1811"/>
                      <a:pt x="697" y="1865"/>
                      <a:pt x="750" y="1901"/>
                    </a:cubicBezTo>
                    <a:cubicBezTo>
                      <a:pt x="732" y="1901"/>
                      <a:pt x="724" y="1901"/>
                      <a:pt x="706" y="1910"/>
                    </a:cubicBezTo>
                    <a:cubicBezTo>
                      <a:pt x="706" y="1901"/>
                      <a:pt x="697" y="1892"/>
                      <a:pt x="688" y="1883"/>
                    </a:cubicBezTo>
                    <a:cubicBezTo>
                      <a:pt x="688" y="1874"/>
                      <a:pt x="679" y="1865"/>
                      <a:pt x="679" y="1856"/>
                    </a:cubicBezTo>
                    <a:cubicBezTo>
                      <a:pt x="643" y="1794"/>
                      <a:pt x="572" y="1749"/>
                      <a:pt x="483" y="1731"/>
                    </a:cubicBezTo>
                    <a:lnTo>
                      <a:pt x="438" y="1731"/>
                    </a:lnTo>
                    <a:cubicBezTo>
                      <a:pt x="349" y="1731"/>
                      <a:pt x="269" y="1758"/>
                      <a:pt x="215" y="1811"/>
                    </a:cubicBezTo>
                    <a:lnTo>
                      <a:pt x="197" y="1829"/>
                    </a:lnTo>
                    <a:lnTo>
                      <a:pt x="188" y="1856"/>
                    </a:lnTo>
                    <a:lnTo>
                      <a:pt x="179" y="1865"/>
                    </a:lnTo>
                    <a:lnTo>
                      <a:pt x="117" y="1999"/>
                    </a:lnTo>
                    <a:lnTo>
                      <a:pt x="179" y="2017"/>
                    </a:lnTo>
                    <a:lnTo>
                      <a:pt x="153" y="2124"/>
                    </a:lnTo>
                    <a:lnTo>
                      <a:pt x="197" y="2133"/>
                    </a:lnTo>
                    <a:lnTo>
                      <a:pt x="206" y="2284"/>
                    </a:lnTo>
                    <a:lnTo>
                      <a:pt x="322" y="2249"/>
                    </a:lnTo>
                    <a:cubicBezTo>
                      <a:pt x="385" y="2347"/>
                      <a:pt x="536" y="2409"/>
                      <a:pt x="670" y="2418"/>
                    </a:cubicBezTo>
                    <a:cubicBezTo>
                      <a:pt x="697" y="2418"/>
                      <a:pt x="732" y="2445"/>
                      <a:pt x="768" y="2472"/>
                    </a:cubicBezTo>
                    <a:cubicBezTo>
                      <a:pt x="831" y="2516"/>
                      <a:pt x="920" y="2579"/>
                      <a:pt x="1045" y="2588"/>
                    </a:cubicBezTo>
                    <a:cubicBezTo>
                      <a:pt x="1071" y="2588"/>
                      <a:pt x="1107" y="2596"/>
                      <a:pt x="1134" y="2596"/>
                    </a:cubicBezTo>
                    <a:cubicBezTo>
                      <a:pt x="1170" y="2596"/>
                      <a:pt x="1196" y="2588"/>
                      <a:pt x="1223" y="2588"/>
                    </a:cubicBezTo>
                    <a:cubicBezTo>
                      <a:pt x="1303" y="2677"/>
                      <a:pt x="1366" y="2748"/>
                      <a:pt x="1428" y="2802"/>
                    </a:cubicBezTo>
                    <a:cubicBezTo>
                      <a:pt x="1384" y="2811"/>
                      <a:pt x="1348" y="2819"/>
                      <a:pt x="1312" y="2828"/>
                    </a:cubicBezTo>
                    <a:cubicBezTo>
                      <a:pt x="1116" y="2918"/>
                      <a:pt x="1036" y="3158"/>
                      <a:pt x="1107" y="3426"/>
                    </a:cubicBezTo>
                    <a:cubicBezTo>
                      <a:pt x="1125" y="3506"/>
                      <a:pt x="1152" y="3578"/>
                      <a:pt x="1178" y="3631"/>
                    </a:cubicBezTo>
                    <a:cubicBezTo>
                      <a:pt x="1170" y="3631"/>
                      <a:pt x="1170" y="3631"/>
                      <a:pt x="1161" y="3640"/>
                    </a:cubicBezTo>
                    <a:cubicBezTo>
                      <a:pt x="1125" y="3578"/>
                      <a:pt x="1071" y="3515"/>
                      <a:pt x="1000" y="3489"/>
                    </a:cubicBezTo>
                    <a:cubicBezTo>
                      <a:pt x="964" y="3480"/>
                      <a:pt x="938" y="3471"/>
                      <a:pt x="893" y="3471"/>
                    </a:cubicBezTo>
                    <a:cubicBezTo>
                      <a:pt x="795" y="3471"/>
                      <a:pt x="715" y="3515"/>
                      <a:pt x="697" y="3533"/>
                    </a:cubicBezTo>
                    <a:lnTo>
                      <a:pt x="670" y="3551"/>
                    </a:lnTo>
                    <a:lnTo>
                      <a:pt x="652" y="3578"/>
                    </a:lnTo>
                    <a:lnTo>
                      <a:pt x="643" y="3596"/>
                    </a:lnTo>
                    <a:lnTo>
                      <a:pt x="599" y="3694"/>
                    </a:lnTo>
                    <a:lnTo>
                      <a:pt x="643" y="3720"/>
                    </a:lnTo>
                    <a:cubicBezTo>
                      <a:pt x="634" y="3729"/>
                      <a:pt x="634" y="3729"/>
                      <a:pt x="634" y="3729"/>
                    </a:cubicBezTo>
                    <a:lnTo>
                      <a:pt x="634" y="3738"/>
                    </a:lnTo>
                    <a:lnTo>
                      <a:pt x="634" y="3756"/>
                    </a:lnTo>
                    <a:lnTo>
                      <a:pt x="634" y="3765"/>
                    </a:lnTo>
                    <a:lnTo>
                      <a:pt x="643" y="3872"/>
                    </a:lnTo>
                    <a:lnTo>
                      <a:pt x="661" y="3872"/>
                    </a:lnTo>
                    <a:lnTo>
                      <a:pt x="652" y="3988"/>
                    </a:lnTo>
                    <a:lnTo>
                      <a:pt x="759" y="3970"/>
                    </a:lnTo>
                    <a:cubicBezTo>
                      <a:pt x="786" y="4033"/>
                      <a:pt x="840" y="4086"/>
                      <a:pt x="920" y="4122"/>
                    </a:cubicBezTo>
                    <a:cubicBezTo>
                      <a:pt x="964" y="4140"/>
                      <a:pt x="1000" y="4149"/>
                      <a:pt x="1045" y="4149"/>
                    </a:cubicBezTo>
                    <a:cubicBezTo>
                      <a:pt x="1098" y="4149"/>
                      <a:pt x="1152" y="4140"/>
                      <a:pt x="1196" y="4122"/>
                    </a:cubicBezTo>
                    <a:cubicBezTo>
                      <a:pt x="1232" y="4113"/>
                      <a:pt x="1268" y="4104"/>
                      <a:pt x="1303" y="4095"/>
                    </a:cubicBezTo>
                    <a:cubicBezTo>
                      <a:pt x="1384" y="4086"/>
                      <a:pt x="1482" y="4077"/>
                      <a:pt x="1562" y="4051"/>
                    </a:cubicBezTo>
                    <a:cubicBezTo>
                      <a:pt x="1749" y="3979"/>
                      <a:pt x="1776" y="3854"/>
                      <a:pt x="1776" y="3783"/>
                    </a:cubicBezTo>
                    <a:cubicBezTo>
                      <a:pt x="1776" y="3712"/>
                      <a:pt x="1767" y="3667"/>
                      <a:pt x="1767" y="3631"/>
                    </a:cubicBezTo>
                    <a:cubicBezTo>
                      <a:pt x="1776" y="3622"/>
                      <a:pt x="1794" y="3622"/>
                      <a:pt x="1803" y="3622"/>
                    </a:cubicBezTo>
                    <a:cubicBezTo>
                      <a:pt x="1803" y="3720"/>
                      <a:pt x="1821" y="3836"/>
                      <a:pt x="1919" y="3926"/>
                    </a:cubicBezTo>
                    <a:cubicBezTo>
                      <a:pt x="2008" y="4006"/>
                      <a:pt x="2160" y="4095"/>
                      <a:pt x="2276" y="4158"/>
                    </a:cubicBezTo>
                    <a:lnTo>
                      <a:pt x="2249" y="4158"/>
                    </a:lnTo>
                    <a:cubicBezTo>
                      <a:pt x="2222" y="4158"/>
                      <a:pt x="2187" y="4158"/>
                      <a:pt x="2160" y="4167"/>
                    </a:cubicBezTo>
                    <a:cubicBezTo>
                      <a:pt x="2151" y="4175"/>
                      <a:pt x="2142" y="4175"/>
                      <a:pt x="2142" y="4175"/>
                    </a:cubicBezTo>
                    <a:cubicBezTo>
                      <a:pt x="2071" y="4193"/>
                      <a:pt x="1919" y="4238"/>
                      <a:pt x="1919" y="4470"/>
                    </a:cubicBezTo>
                    <a:lnTo>
                      <a:pt x="1919" y="4497"/>
                    </a:lnTo>
                    <a:lnTo>
                      <a:pt x="1928" y="4514"/>
                    </a:lnTo>
                    <a:lnTo>
                      <a:pt x="1937" y="4532"/>
                    </a:lnTo>
                    <a:lnTo>
                      <a:pt x="1981" y="4666"/>
                    </a:lnTo>
                    <a:lnTo>
                      <a:pt x="2044" y="4630"/>
                    </a:lnTo>
                    <a:lnTo>
                      <a:pt x="2115" y="4729"/>
                    </a:lnTo>
                    <a:lnTo>
                      <a:pt x="2142" y="4702"/>
                    </a:lnTo>
                    <a:lnTo>
                      <a:pt x="2204" y="4782"/>
                    </a:lnTo>
                    <a:lnTo>
                      <a:pt x="2285" y="4675"/>
                    </a:lnTo>
                    <a:cubicBezTo>
                      <a:pt x="2311" y="4684"/>
                      <a:pt x="2356" y="4693"/>
                      <a:pt x="2401" y="4693"/>
                    </a:cubicBezTo>
                    <a:cubicBezTo>
                      <a:pt x="2427" y="4693"/>
                      <a:pt x="2454" y="4684"/>
                      <a:pt x="2481" y="4684"/>
                    </a:cubicBezTo>
                    <a:cubicBezTo>
                      <a:pt x="2579" y="4657"/>
                      <a:pt x="2615" y="4595"/>
                      <a:pt x="2650" y="4541"/>
                    </a:cubicBezTo>
                    <a:cubicBezTo>
                      <a:pt x="2659" y="4532"/>
                      <a:pt x="2668" y="4514"/>
                      <a:pt x="2677" y="4497"/>
                    </a:cubicBezTo>
                    <a:cubicBezTo>
                      <a:pt x="2731" y="4443"/>
                      <a:pt x="2927" y="4202"/>
                      <a:pt x="2891" y="3952"/>
                    </a:cubicBezTo>
                    <a:cubicBezTo>
                      <a:pt x="2873" y="3783"/>
                      <a:pt x="2758" y="3729"/>
                      <a:pt x="2704" y="3703"/>
                    </a:cubicBezTo>
                    <a:cubicBezTo>
                      <a:pt x="2704" y="3703"/>
                      <a:pt x="2704" y="3694"/>
                      <a:pt x="2704" y="3694"/>
                    </a:cubicBezTo>
                    <a:cubicBezTo>
                      <a:pt x="2731" y="3596"/>
                      <a:pt x="2749" y="3506"/>
                      <a:pt x="2758" y="3426"/>
                    </a:cubicBezTo>
                    <a:cubicBezTo>
                      <a:pt x="2882" y="3489"/>
                      <a:pt x="3043" y="3551"/>
                      <a:pt x="3212" y="3551"/>
                    </a:cubicBezTo>
                    <a:lnTo>
                      <a:pt x="3293" y="3551"/>
                    </a:lnTo>
                    <a:cubicBezTo>
                      <a:pt x="3436" y="3524"/>
                      <a:pt x="3560" y="3453"/>
                      <a:pt x="3659" y="3328"/>
                    </a:cubicBezTo>
                    <a:cubicBezTo>
                      <a:pt x="3855" y="3069"/>
                      <a:pt x="3864" y="2802"/>
                      <a:pt x="3837" y="2623"/>
                    </a:cubicBezTo>
                    <a:cubicBezTo>
                      <a:pt x="3792" y="2409"/>
                      <a:pt x="3685" y="2213"/>
                      <a:pt x="3534" y="2115"/>
                    </a:cubicBezTo>
                    <a:cubicBezTo>
                      <a:pt x="3400" y="2025"/>
                      <a:pt x="3266" y="1981"/>
                      <a:pt x="3141" y="1981"/>
                    </a:cubicBezTo>
                    <a:cubicBezTo>
                      <a:pt x="2998" y="1981"/>
                      <a:pt x="2865" y="2052"/>
                      <a:pt x="2775" y="2186"/>
                    </a:cubicBezTo>
                    <a:lnTo>
                      <a:pt x="2766" y="2195"/>
                    </a:lnTo>
                    <a:lnTo>
                      <a:pt x="2758" y="2213"/>
                    </a:lnTo>
                    <a:lnTo>
                      <a:pt x="2749" y="2240"/>
                    </a:lnTo>
                    <a:lnTo>
                      <a:pt x="2659" y="2463"/>
                    </a:lnTo>
                    <a:lnTo>
                      <a:pt x="2659" y="2463"/>
                    </a:lnTo>
                    <a:lnTo>
                      <a:pt x="2900" y="2409"/>
                    </a:lnTo>
                    <a:lnTo>
                      <a:pt x="2927" y="2400"/>
                    </a:lnTo>
                    <a:lnTo>
                      <a:pt x="2945" y="2400"/>
                    </a:lnTo>
                    <a:lnTo>
                      <a:pt x="2954" y="2391"/>
                    </a:lnTo>
                    <a:cubicBezTo>
                      <a:pt x="2963" y="2382"/>
                      <a:pt x="3043" y="2356"/>
                      <a:pt x="3132" y="2356"/>
                    </a:cubicBezTo>
                    <a:cubicBezTo>
                      <a:pt x="3168" y="2356"/>
                      <a:pt x="3204" y="2356"/>
                      <a:pt x="3239" y="2364"/>
                    </a:cubicBezTo>
                    <a:cubicBezTo>
                      <a:pt x="3311" y="2391"/>
                      <a:pt x="3364" y="2445"/>
                      <a:pt x="3409" y="2525"/>
                    </a:cubicBezTo>
                    <a:cubicBezTo>
                      <a:pt x="3516" y="2730"/>
                      <a:pt x="3471" y="2927"/>
                      <a:pt x="3400" y="3034"/>
                    </a:cubicBezTo>
                    <a:cubicBezTo>
                      <a:pt x="3346" y="3114"/>
                      <a:pt x="3275" y="3158"/>
                      <a:pt x="3204" y="3158"/>
                    </a:cubicBezTo>
                    <a:lnTo>
                      <a:pt x="3195" y="3158"/>
                    </a:lnTo>
                    <a:cubicBezTo>
                      <a:pt x="3043" y="3141"/>
                      <a:pt x="2873" y="3051"/>
                      <a:pt x="2650" y="2489"/>
                    </a:cubicBezTo>
                    <a:cubicBezTo>
                      <a:pt x="2606" y="2373"/>
                      <a:pt x="2570" y="2275"/>
                      <a:pt x="2534" y="2186"/>
                    </a:cubicBezTo>
                    <a:lnTo>
                      <a:pt x="2615" y="2043"/>
                    </a:lnTo>
                    <a:lnTo>
                      <a:pt x="2624" y="2025"/>
                    </a:lnTo>
                    <a:cubicBezTo>
                      <a:pt x="2633" y="1999"/>
                      <a:pt x="2766" y="1776"/>
                      <a:pt x="2695" y="1508"/>
                    </a:cubicBezTo>
                    <a:cubicBezTo>
                      <a:pt x="2686" y="1472"/>
                      <a:pt x="2686" y="1463"/>
                      <a:pt x="2731" y="1410"/>
                    </a:cubicBezTo>
                    <a:cubicBezTo>
                      <a:pt x="2775" y="1347"/>
                      <a:pt x="2856" y="1232"/>
                      <a:pt x="2811" y="1044"/>
                    </a:cubicBezTo>
                    <a:cubicBezTo>
                      <a:pt x="2802" y="1000"/>
                      <a:pt x="2784" y="964"/>
                      <a:pt x="2775" y="928"/>
                    </a:cubicBezTo>
                    <a:lnTo>
                      <a:pt x="2775" y="928"/>
                    </a:lnTo>
                    <a:lnTo>
                      <a:pt x="2873" y="964"/>
                    </a:lnTo>
                    <a:lnTo>
                      <a:pt x="2749" y="687"/>
                    </a:lnTo>
                    <a:lnTo>
                      <a:pt x="2740" y="661"/>
                    </a:lnTo>
                    <a:cubicBezTo>
                      <a:pt x="2731" y="643"/>
                      <a:pt x="2686" y="554"/>
                      <a:pt x="2624" y="464"/>
                    </a:cubicBezTo>
                    <a:lnTo>
                      <a:pt x="2758" y="464"/>
                    </a:lnTo>
                    <a:lnTo>
                      <a:pt x="2436" y="232"/>
                    </a:lnTo>
                    <a:lnTo>
                      <a:pt x="2410" y="215"/>
                    </a:lnTo>
                    <a:cubicBezTo>
                      <a:pt x="2374" y="170"/>
                      <a:pt x="2187" y="0"/>
                      <a:pt x="1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9745;p39">
                <a:extLst>
                  <a:ext uri="{FF2B5EF4-FFF2-40B4-BE49-F238E27FC236}">
                    <a16:creationId xmlns:a16="http://schemas.microsoft.com/office/drawing/2014/main" id="{4399E52E-E863-522F-A1D8-C281B0277BEE}"/>
                  </a:ext>
                </a:extLst>
              </p:cNvPr>
              <p:cNvSpPr/>
              <p:nvPr/>
            </p:nvSpPr>
            <p:spPr>
              <a:xfrm>
                <a:off x="187441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357" y="0"/>
                    </a:moveTo>
                    <a:cubicBezTo>
                      <a:pt x="357" y="0"/>
                      <a:pt x="357" y="9"/>
                      <a:pt x="349" y="36"/>
                    </a:cubicBezTo>
                    <a:cubicBezTo>
                      <a:pt x="340" y="63"/>
                      <a:pt x="322" y="90"/>
                      <a:pt x="304" y="125"/>
                    </a:cubicBezTo>
                    <a:cubicBezTo>
                      <a:pt x="286" y="161"/>
                      <a:pt x="250" y="197"/>
                      <a:pt x="224" y="241"/>
                    </a:cubicBezTo>
                    <a:cubicBezTo>
                      <a:pt x="188" y="286"/>
                      <a:pt x="152" y="330"/>
                      <a:pt x="117" y="375"/>
                    </a:cubicBezTo>
                    <a:cubicBezTo>
                      <a:pt x="81" y="420"/>
                      <a:pt x="54" y="482"/>
                      <a:pt x="36" y="536"/>
                    </a:cubicBezTo>
                    <a:cubicBezTo>
                      <a:pt x="10" y="589"/>
                      <a:pt x="10" y="643"/>
                      <a:pt x="1" y="687"/>
                    </a:cubicBezTo>
                    <a:cubicBezTo>
                      <a:pt x="1" y="732"/>
                      <a:pt x="1" y="768"/>
                      <a:pt x="10" y="794"/>
                    </a:cubicBezTo>
                    <a:cubicBezTo>
                      <a:pt x="10" y="821"/>
                      <a:pt x="18" y="830"/>
                      <a:pt x="18" y="830"/>
                    </a:cubicBezTo>
                    <a:cubicBezTo>
                      <a:pt x="18" y="830"/>
                      <a:pt x="18" y="821"/>
                      <a:pt x="27" y="794"/>
                    </a:cubicBezTo>
                    <a:cubicBezTo>
                      <a:pt x="27" y="768"/>
                      <a:pt x="45" y="732"/>
                      <a:pt x="54" y="696"/>
                    </a:cubicBezTo>
                    <a:cubicBezTo>
                      <a:pt x="63" y="652"/>
                      <a:pt x="90" y="607"/>
                      <a:pt x="108" y="562"/>
                    </a:cubicBezTo>
                    <a:cubicBezTo>
                      <a:pt x="125" y="518"/>
                      <a:pt x="161" y="473"/>
                      <a:pt x="188" y="429"/>
                    </a:cubicBezTo>
                    <a:cubicBezTo>
                      <a:pt x="224" y="384"/>
                      <a:pt x="259" y="330"/>
                      <a:pt x="286" y="286"/>
                    </a:cubicBezTo>
                    <a:cubicBezTo>
                      <a:pt x="322" y="241"/>
                      <a:pt x="340" y="188"/>
                      <a:pt x="357" y="152"/>
                    </a:cubicBezTo>
                    <a:cubicBezTo>
                      <a:pt x="366" y="107"/>
                      <a:pt x="366" y="63"/>
                      <a:pt x="366" y="36"/>
                    </a:cubicBezTo>
                    <a:cubicBezTo>
                      <a:pt x="366" y="9"/>
                      <a:pt x="357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9746;p39">
                <a:extLst>
                  <a:ext uri="{FF2B5EF4-FFF2-40B4-BE49-F238E27FC236}">
                    <a16:creationId xmlns:a16="http://schemas.microsoft.com/office/drawing/2014/main" id="{4E49E782-BADC-9037-4073-474690420DDB}"/>
                  </a:ext>
                </a:extLst>
              </p:cNvPr>
              <p:cNvSpPr/>
              <p:nvPr/>
            </p:nvSpPr>
            <p:spPr>
              <a:xfrm>
                <a:off x="1889269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45" y="0"/>
                    </a:moveTo>
                    <a:cubicBezTo>
                      <a:pt x="45" y="0"/>
                      <a:pt x="36" y="9"/>
                      <a:pt x="27" y="27"/>
                    </a:cubicBezTo>
                    <a:cubicBezTo>
                      <a:pt x="27" y="45"/>
                      <a:pt x="18" y="63"/>
                      <a:pt x="9" y="98"/>
                    </a:cubicBezTo>
                    <a:cubicBezTo>
                      <a:pt x="9" y="125"/>
                      <a:pt x="0" y="161"/>
                      <a:pt x="9" y="196"/>
                    </a:cubicBezTo>
                    <a:cubicBezTo>
                      <a:pt x="9" y="241"/>
                      <a:pt x="18" y="277"/>
                      <a:pt x="27" y="321"/>
                    </a:cubicBezTo>
                    <a:cubicBezTo>
                      <a:pt x="45" y="357"/>
                      <a:pt x="54" y="393"/>
                      <a:pt x="72" y="428"/>
                    </a:cubicBezTo>
                    <a:cubicBezTo>
                      <a:pt x="89" y="464"/>
                      <a:pt x="116" y="491"/>
                      <a:pt x="134" y="517"/>
                    </a:cubicBezTo>
                    <a:cubicBezTo>
                      <a:pt x="161" y="535"/>
                      <a:pt x="179" y="553"/>
                      <a:pt x="197" y="562"/>
                    </a:cubicBezTo>
                    <a:cubicBezTo>
                      <a:pt x="205" y="571"/>
                      <a:pt x="214" y="580"/>
                      <a:pt x="214" y="580"/>
                    </a:cubicBezTo>
                    <a:cubicBezTo>
                      <a:pt x="214" y="580"/>
                      <a:pt x="214" y="571"/>
                      <a:pt x="205" y="553"/>
                    </a:cubicBezTo>
                    <a:cubicBezTo>
                      <a:pt x="197" y="535"/>
                      <a:pt x="188" y="517"/>
                      <a:pt x="179" y="491"/>
                    </a:cubicBezTo>
                    <a:cubicBezTo>
                      <a:pt x="161" y="464"/>
                      <a:pt x="152" y="428"/>
                      <a:pt x="143" y="402"/>
                    </a:cubicBezTo>
                    <a:cubicBezTo>
                      <a:pt x="125" y="366"/>
                      <a:pt x="116" y="330"/>
                      <a:pt x="107" y="294"/>
                    </a:cubicBezTo>
                    <a:cubicBezTo>
                      <a:pt x="98" y="259"/>
                      <a:pt x="89" y="223"/>
                      <a:pt x="81" y="187"/>
                    </a:cubicBezTo>
                    <a:cubicBezTo>
                      <a:pt x="72" y="152"/>
                      <a:pt x="63" y="125"/>
                      <a:pt x="63" y="98"/>
                    </a:cubicBezTo>
                    <a:cubicBezTo>
                      <a:pt x="54" y="63"/>
                      <a:pt x="45" y="45"/>
                      <a:pt x="45" y="27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9747;p39">
                <a:extLst>
                  <a:ext uri="{FF2B5EF4-FFF2-40B4-BE49-F238E27FC236}">
                    <a16:creationId xmlns:a16="http://schemas.microsoft.com/office/drawing/2014/main" id="{0AA9A721-A61D-F990-C3FB-F370821E2D91}"/>
                  </a:ext>
                </a:extLst>
              </p:cNvPr>
              <p:cNvSpPr/>
              <p:nvPr/>
            </p:nvSpPr>
            <p:spPr>
              <a:xfrm>
                <a:off x="1859309" y="653039"/>
                <a:ext cx="14042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94" extrusionOk="0">
                    <a:moveTo>
                      <a:pt x="464" y="1"/>
                    </a:moveTo>
                    <a:lnTo>
                      <a:pt x="464" y="1"/>
                    </a:lnTo>
                    <a:cubicBezTo>
                      <a:pt x="464" y="1"/>
                      <a:pt x="455" y="10"/>
                      <a:pt x="446" y="19"/>
                    </a:cubicBezTo>
                    <a:cubicBezTo>
                      <a:pt x="428" y="28"/>
                      <a:pt x="410" y="45"/>
                      <a:pt x="384" y="54"/>
                    </a:cubicBezTo>
                    <a:cubicBezTo>
                      <a:pt x="366" y="72"/>
                      <a:pt x="339" y="90"/>
                      <a:pt x="303" y="108"/>
                    </a:cubicBezTo>
                    <a:cubicBezTo>
                      <a:pt x="277" y="126"/>
                      <a:pt x="241" y="144"/>
                      <a:pt x="205" y="161"/>
                    </a:cubicBezTo>
                    <a:cubicBezTo>
                      <a:pt x="170" y="179"/>
                      <a:pt x="134" y="197"/>
                      <a:pt x="107" y="215"/>
                    </a:cubicBezTo>
                    <a:cubicBezTo>
                      <a:pt x="71" y="242"/>
                      <a:pt x="54" y="269"/>
                      <a:pt x="36" y="295"/>
                    </a:cubicBezTo>
                    <a:cubicBezTo>
                      <a:pt x="9" y="322"/>
                      <a:pt x="9" y="349"/>
                      <a:pt x="0" y="367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18" y="376"/>
                    </a:cubicBezTo>
                    <a:cubicBezTo>
                      <a:pt x="27" y="358"/>
                      <a:pt x="45" y="340"/>
                      <a:pt x="62" y="322"/>
                    </a:cubicBezTo>
                    <a:cubicBezTo>
                      <a:pt x="80" y="304"/>
                      <a:pt x="116" y="295"/>
                      <a:pt x="143" y="277"/>
                    </a:cubicBezTo>
                    <a:cubicBezTo>
                      <a:pt x="170" y="260"/>
                      <a:pt x="205" y="242"/>
                      <a:pt x="241" y="224"/>
                    </a:cubicBezTo>
                    <a:cubicBezTo>
                      <a:pt x="277" y="206"/>
                      <a:pt x="312" y="188"/>
                      <a:pt x="339" y="161"/>
                    </a:cubicBezTo>
                    <a:cubicBezTo>
                      <a:pt x="375" y="144"/>
                      <a:pt x="401" y="117"/>
                      <a:pt x="419" y="90"/>
                    </a:cubicBezTo>
                    <a:cubicBezTo>
                      <a:pt x="437" y="63"/>
                      <a:pt x="446" y="45"/>
                      <a:pt x="455" y="28"/>
                    </a:cubicBezTo>
                    <a:cubicBezTo>
                      <a:pt x="464" y="10"/>
                      <a:pt x="464" y="1"/>
                      <a:pt x="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9748;p39">
                <a:extLst>
                  <a:ext uri="{FF2B5EF4-FFF2-40B4-BE49-F238E27FC236}">
                    <a16:creationId xmlns:a16="http://schemas.microsoft.com/office/drawing/2014/main" id="{4B715CCC-BA91-B2E8-F031-89F6C26A4DF0}"/>
                  </a:ext>
                </a:extLst>
              </p:cNvPr>
              <p:cNvSpPr/>
              <p:nvPr/>
            </p:nvSpPr>
            <p:spPr>
              <a:xfrm>
                <a:off x="1889813" y="644142"/>
                <a:ext cx="865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8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1"/>
                      <a:pt x="9" y="10"/>
                      <a:pt x="18" y="27"/>
                    </a:cubicBezTo>
                    <a:cubicBezTo>
                      <a:pt x="27" y="45"/>
                      <a:pt x="36" y="63"/>
                      <a:pt x="54" y="90"/>
                    </a:cubicBezTo>
                    <a:cubicBezTo>
                      <a:pt x="71" y="116"/>
                      <a:pt x="80" y="152"/>
                      <a:pt x="98" y="179"/>
                    </a:cubicBezTo>
                    <a:cubicBezTo>
                      <a:pt x="116" y="215"/>
                      <a:pt x="134" y="250"/>
                      <a:pt x="152" y="286"/>
                    </a:cubicBezTo>
                    <a:cubicBezTo>
                      <a:pt x="170" y="322"/>
                      <a:pt x="179" y="357"/>
                      <a:pt x="196" y="384"/>
                    </a:cubicBezTo>
                    <a:cubicBezTo>
                      <a:pt x="205" y="420"/>
                      <a:pt x="223" y="455"/>
                      <a:pt x="232" y="482"/>
                    </a:cubicBezTo>
                    <a:cubicBezTo>
                      <a:pt x="241" y="509"/>
                      <a:pt x="250" y="536"/>
                      <a:pt x="259" y="554"/>
                    </a:cubicBezTo>
                    <a:cubicBezTo>
                      <a:pt x="268" y="571"/>
                      <a:pt x="268" y="580"/>
                      <a:pt x="268" y="580"/>
                    </a:cubicBezTo>
                    <a:cubicBezTo>
                      <a:pt x="268" y="580"/>
                      <a:pt x="277" y="571"/>
                      <a:pt x="277" y="554"/>
                    </a:cubicBezTo>
                    <a:cubicBezTo>
                      <a:pt x="277" y="536"/>
                      <a:pt x="286" y="509"/>
                      <a:pt x="286" y="473"/>
                    </a:cubicBezTo>
                    <a:cubicBezTo>
                      <a:pt x="286" y="438"/>
                      <a:pt x="286" y="402"/>
                      <a:pt x="277" y="366"/>
                    </a:cubicBezTo>
                    <a:cubicBezTo>
                      <a:pt x="259" y="322"/>
                      <a:pt x="250" y="286"/>
                      <a:pt x="232" y="241"/>
                    </a:cubicBezTo>
                    <a:cubicBezTo>
                      <a:pt x="214" y="206"/>
                      <a:pt x="187" y="170"/>
                      <a:pt x="170" y="134"/>
                    </a:cubicBezTo>
                    <a:cubicBezTo>
                      <a:pt x="143" y="108"/>
                      <a:pt x="116" y="81"/>
                      <a:pt x="89" y="54"/>
                    </a:cubicBezTo>
                    <a:cubicBezTo>
                      <a:pt x="71" y="36"/>
                      <a:pt x="45" y="27"/>
                      <a:pt x="27" y="9"/>
                    </a:cubicBezTo>
                    <a:cubicBezTo>
                      <a:pt x="9" y="9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9749;p39">
                <a:extLst>
                  <a:ext uri="{FF2B5EF4-FFF2-40B4-BE49-F238E27FC236}">
                    <a16:creationId xmlns:a16="http://schemas.microsoft.com/office/drawing/2014/main" id="{36EE5ECB-9033-5B5A-C8CB-5D6EED81E3A8}"/>
                  </a:ext>
                </a:extLst>
              </p:cNvPr>
              <p:cNvSpPr/>
              <p:nvPr/>
            </p:nvSpPr>
            <p:spPr>
              <a:xfrm>
                <a:off x="1885214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0" y="0"/>
                    </a:moveTo>
                    <a:cubicBezTo>
                      <a:pt x="0" y="0"/>
                      <a:pt x="9" y="0"/>
                      <a:pt x="18" y="18"/>
                    </a:cubicBezTo>
                    <a:cubicBezTo>
                      <a:pt x="36" y="27"/>
                      <a:pt x="45" y="36"/>
                      <a:pt x="72" y="54"/>
                    </a:cubicBezTo>
                    <a:cubicBezTo>
                      <a:pt x="90" y="63"/>
                      <a:pt x="107" y="90"/>
                      <a:pt x="134" y="107"/>
                    </a:cubicBezTo>
                    <a:cubicBezTo>
                      <a:pt x="161" y="125"/>
                      <a:pt x="188" y="143"/>
                      <a:pt x="215" y="161"/>
                    </a:cubicBezTo>
                    <a:cubicBezTo>
                      <a:pt x="241" y="179"/>
                      <a:pt x="268" y="197"/>
                      <a:pt x="295" y="214"/>
                    </a:cubicBezTo>
                    <a:cubicBezTo>
                      <a:pt x="313" y="232"/>
                      <a:pt x="339" y="250"/>
                      <a:pt x="357" y="268"/>
                    </a:cubicBezTo>
                    <a:cubicBezTo>
                      <a:pt x="384" y="277"/>
                      <a:pt x="402" y="295"/>
                      <a:pt x="411" y="304"/>
                    </a:cubicBezTo>
                    <a:cubicBezTo>
                      <a:pt x="429" y="304"/>
                      <a:pt x="429" y="313"/>
                      <a:pt x="429" y="313"/>
                    </a:cubicBezTo>
                    <a:cubicBezTo>
                      <a:pt x="429" y="313"/>
                      <a:pt x="429" y="304"/>
                      <a:pt x="420" y="295"/>
                    </a:cubicBezTo>
                    <a:cubicBezTo>
                      <a:pt x="411" y="277"/>
                      <a:pt x="402" y="259"/>
                      <a:pt x="384" y="241"/>
                    </a:cubicBezTo>
                    <a:cubicBezTo>
                      <a:pt x="366" y="214"/>
                      <a:pt x="348" y="197"/>
                      <a:pt x="331" y="170"/>
                    </a:cubicBezTo>
                    <a:cubicBezTo>
                      <a:pt x="304" y="152"/>
                      <a:pt x="277" y="125"/>
                      <a:pt x="250" y="107"/>
                    </a:cubicBezTo>
                    <a:cubicBezTo>
                      <a:pt x="223" y="90"/>
                      <a:pt x="197" y="72"/>
                      <a:pt x="170" y="54"/>
                    </a:cubicBezTo>
                    <a:cubicBezTo>
                      <a:pt x="134" y="36"/>
                      <a:pt x="107" y="27"/>
                      <a:pt x="90" y="18"/>
                    </a:cubicBezTo>
                    <a:cubicBezTo>
                      <a:pt x="63" y="9"/>
                      <a:pt x="36" y="9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9750;p39">
                <a:extLst>
                  <a:ext uri="{FF2B5EF4-FFF2-40B4-BE49-F238E27FC236}">
                    <a16:creationId xmlns:a16="http://schemas.microsoft.com/office/drawing/2014/main" id="{85099181-38F1-B179-1B5E-6DE2C0ED93F0}"/>
                  </a:ext>
                </a:extLst>
              </p:cNvPr>
              <p:cNvSpPr/>
              <p:nvPr/>
            </p:nvSpPr>
            <p:spPr>
              <a:xfrm>
                <a:off x="1868751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8" y="1"/>
                    </a:moveTo>
                    <a:cubicBezTo>
                      <a:pt x="18" y="1"/>
                      <a:pt x="27" y="1"/>
                      <a:pt x="27" y="10"/>
                    </a:cubicBezTo>
                    <a:cubicBezTo>
                      <a:pt x="27" y="10"/>
                      <a:pt x="27" y="18"/>
                      <a:pt x="36" y="18"/>
                    </a:cubicBezTo>
                    <a:cubicBezTo>
                      <a:pt x="36" y="18"/>
                      <a:pt x="27" y="27"/>
                      <a:pt x="27" y="27"/>
                    </a:cubicBezTo>
                    <a:cubicBezTo>
                      <a:pt x="18" y="27"/>
                      <a:pt x="18" y="27"/>
                      <a:pt x="9" y="36"/>
                    </a:cubicBezTo>
                    <a:lnTo>
                      <a:pt x="0" y="36"/>
                    </a:lnTo>
                    <a:cubicBezTo>
                      <a:pt x="0" y="36"/>
                      <a:pt x="9" y="36"/>
                      <a:pt x="9" y="45"/>
                    </a:cubicBezTo>
                    <a:cubicBezTo>
                      <a:pt x="18" y="45"/>
                      <a:pt x="18" y="54"/>
                      <a:pt x="27" y="54"/>
                    </a:cubicBezTo>
                    <a:cubicBezTo>
                      <a:pt x="36" y="54"/>
                      <a:pt x="45" y="63"/>
                      <a:pt x="54" y="63"/>
                    </a:cubicBezTo>
                    <a:lnTo>
                      <a:pt x="89" y="63"/>
                    </a:lnTo>
                    <a:lnTo>
                      <a:pt x="188" y="54"/>
                    </a:lnTo>
                    <a:lnTo>
                      <a:pt x="98" y="18"/>
                    </a:lnTo>
                    <a:lnTo>
                      <a:pt x="81" y="10"/>
                    </a:lnTo>
                    <a:cubicBezTo>
                      <a:pt x="72" y="1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9751;p39">
                <a:extLst>
                  <a:ext uri="{FF2B5EF4-FFF2-40B4-BE49-F238E27FC236}">
                    <a16:creationId xmlns:a16="http://schemas.microsoft.com/office/drawing/2014/main" id="{CDCB6895-1D08-640B-7B55-158B714381BC}"/>
                  </a:ext>
                </a:extLst>
              </p:cNvPr>
              <p:cNvSpPr/>
              <p:nvPr/>
            </p:nvSpPr>
            <p:spPr>
              <a:xfrm>
                <a:off x="188115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1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54"/>
                      <a:pt x="1" y="81"/>
                      <a:pt x="10" y="117"/>
                    </a:cubicBezTo>
                    <a:cubicBezTo>
                      <a:pt x="18" y="144"/>
                      <a:pt x="36" y="179"/>
                      <a:pt x="54" y="215"/>
                    </a:cubicBezTo>
                    <a:cubicBezTo>
                      <a:pt x="72" y="251"/>
                      <a:pt x="90" y="286"/>
                      <a:pt x="108" y="331"/>
                    </a:cubicBezTo>
                    <a:cubicBezTo>
                      <a:pt x="134" y="367"/>
                      <a:pt x="161" y="393"/>
                      <a:pt x="179" y="429"/>
                    </a:cubicBezTo>
                    <a:cubicBezTo>
                      <a:pt x="206" y="465"/>
                      <a:pt x="224" y="492"/>
                      <a:pt x="241" y="518"/>
                    </a:cubicBezTo>
                    <a:cubicBezTo>
                      <a:pt x="259" y="545"/>
                      <a:pt x="277" y="563"/>
                      <a:pt x="286" y="581"/>
                    </a:cubicBezTo>
                    <a:cubicBezTo>
                      <a:pt x="295" y="590"/>
                      <a:pt x="304" y="599"/>
                      <a:pt x="304" y="599"/>
                    </a:cubicBezTo>
                    <a:cubicBezTo>
                      <a:pt x="304" y="599"/>
                      <a:pt x="304" y="590"/>
                      <a:pt x="304" y="572"/>
                    </a:cubicBezTo>
                    <a:cubicBezTo>
                      <a:pt x="295" y="554"/>
                      <a:pt x="295" y="527"/>
                      <a:pt x="286" y="492"/>
                    </a:cubicBezTo>
                    <a:cubicBezTo>
                      <a:pt x="268" y="465"/>
                      <a:pt x="259" y="429"/>
                      <a:pt x="241" y="393"/>
                    </a:cubicBezTo>
                    <a:cubicBezTo>
                      <a:pt x="224" y="358"/>
                      <a:pt x="197" y="322"/>
                      <a:pt x="179" y="286"/>
                    </a:cubicBezTo>
                    <a:cubicBezTo>
                      <a:pt x="152" y="251"/>
                      <a:pt x="134" y="215"/>
                      <a:pt x="108" y="188"/>
                    </a:cubicBezTo>
                    <a:cubicBezTo>
                      <a:pt x="90" y="153"/>
                      <a:pt x="72" y="126"/>
                      <a:pt x="54" y="99"/>
                    </a:cubicBezTo>
                    <a:cubicBezTo>
                      <a:pt x="36" y="72"/>
                      <a:pt x="18" y="46"/>
                      <a:pt x="18" y="28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9752;p39">
                <a:extLst>
                  <a:ext uri="{FF2B5EF4-FFF2-40B4-BE49-F238E27FC236}">
                    <a16:creationId xmlns:a16="http://schemas.microsoft.com/office/drawing/2014/main" id="{FEA1CF8F-9E7E-9FCA-25E3-2EEBDE204A31}"/>
                  </a:ext>
                </a:extLst>
              </p:cNvPr>
              <p:cNvSpPr/>
              <p:nvPr/>
            </p:nvSpPr>
            <p:spPr>
              <a:xfrm>
                <a:off x="1875227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223" y="1"/>
                    </a:moveTo>
                    <a:cubicBezTo>
                      <a:pt x="206" y="10"/>
                      <a:pt x="188" y="19"/>
                      <a:pt x="170" y="28"/>
                    </a:cubicBezTo>
                    <a:cubicBezTo>
                      <a:pt x="152" y="37"/>
                      <a:pt x="143" y="46"/>
                      <a:pt x="134" y="46"/>
                    </a:cubicBezTo>
                    <a:lnTo>
                      <a:pt x="116" y="54"/>
                    </a:lnTo>
                    <a:cubicBezTo>
                      <a:pt x="116" y="54"/>
                      <a:pt x="107" y="54"/>
                      <a:pt x="98" y="63"/>
                    </a:cubicBezTo>
                    <a:cubicBezTo>
                      <a:pt x="81" y="72"/>
                      <a:pt x="72" y="90"/>
                      <a:pt x="63" y="108"/>
                    </a:cubicBezTo>
                    <a:cubicBezTo>
                      <a:pt x="54" y="126"/>
                      <a:pt x="54" y="144"/>
                      <a:pt x="54" y="162"/>
                    </a:cubicBezTo>
                    <a:cubicBezTo>
                      <a:pt x="63" y="179"/>
                      <a:pt x="63" y="179"/>
                      <a:pt x="63" y="188"/>
                    </a:cubicBezTo>
                    <a:cubicBezTo>
                      <a:pt x="72" y="224"/>
                      <a:pt x="81" y="251"/>
                      <a:pt x="72" y="286"/>
                    </a:cubicBezTo>
                    <a:cubicBezTo>
                      <a:pt x="63" y="313"/>
                      <a:pt x="54" y="349"/>
                      <a:pt x="45" y="376"/>
                    </a:cubicBezTo>
                    <a:cubicBezTo>
                      <a:pt x="36" y="402"/>
                      <a:pt x="18" y="420"/>
                      <a:pt x="9" y="438"/>
                    </a:cubicBezTo>
                    <a:cubicBezTo>
                      <a:pt x="0" y="456"/>
                      <a:pt x="0" y="465"/>
                      <a:pt x="0" y="465"/>
                    </a:cubicBezTo>
                    <a:cubicBezTo>
                      <a:pt x="0" y="465"/>
                      <a:pt x="9" y="456"/>
                      <a:pt x="27" y="456"/>
                    </a:cubicBezTo>
                    <a:cubicBezTo>
                      <a:pt x="45" y="438"/>
                      <a:pt x="63" y="429"/>
                      <a:pt x="90" y="402"/>
                    </a:cubicBezTo>
                    <a:cubicBezTo>
                      <a:pt x="107" y="385"/>
                      <a:pt x="134" y="349"/>
                      <a:pt x="152" y="304"/>
                    </a:cubicBezTo>
                    <a:cubicBezTo>
                      <a:pt x="170" y="269"/>
                      <a:pt x="170" y="215"/>
                      <a:pt x="161" y="170"/>
                    </a:cubicBezTo>
                    <a:cubicBezTo>
                      <a:pt x="161" y="153"/>
                      <a:pt x="152" y="135"/>
                      <a:pt x="152" y="135"/>
                    </a:cubicBezTo>
                    <a:lnTo>
                      <a:pt x="161" y="126"/>
                    </a:lnTo>
                    <a:cubicBezTo>
                      <a:pt x="188" y="117"/>
                      <a:pt x="206" y="99"/>
                      <a:pt x="214" y="81"/>
                    </a:cubicBezTo>
                    <a:cubicBezTo>
                      <a:pt x="223" y="72"/>
                      <a:pt x="232" y="63"/>
                      <a:pt x="241" y="54"/>
                    </a:cubicBezTo>
                    <a:cubicBezTo>
                      <a:pt x="259" y="46"/>
                      <a:pt x="286" y="46"/>
                      <a:pt x="295" y="46"/>
                    </a:cubicBezTo>
                    <a:cubicBezTo>
                      <a:pt x="313" y="54"/>
                      <a:pt x="322" y="63"/>
                      <a:pt x="322" y="63"/>
                    </a:cubicBezTo>
                    <a:cubicBezTo>
                      <a:pt x="322" y="63"/>
                      <a:pt x="322" y="54"/>
                      <a:pt x="304" y="37"/>
                    </a:cubicBezTo>
                    <a:cubicBezTo>
                      <a:pt x="295" y="19"/>
                      <a:pt x="268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9753;p39">
                <a:extLst>
                  <a:ext uri="{FF2B5EF4-FFF2-40B4-BE49-F238E27FC236}">
                    <a16:creationId xmlns:a16="http://schemas.microsoft.com/office/drawing/2014/main" id="{305B5379-BCC6-E85B-B91A-6E68CAF111F5}"/>
                  </a:ext>
                </a:extLst>
              </p:cNvPr>
              <p:cNvSpPr/>
              <p:nvPr/>
            </p:nvSpPr>
            <p:spPr>
              <a:xfrm>
                <a:off x="1403048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45" y="125"/>
                    </a:moveTo>
                    <a:cubicBezTo>
                      <a:pt x="2008" y="125"/>
                      <a:pt x="2079" y="143"/>
                      <a:pt x="2159" y="179"/>
                    </a:cubicBezTo>
                    <a:cubicBezTo>
                      <a:pt x="2311" y="250"/>
                      <a:pt x="2373" y="250"/>
                      <a:pt x="2436" y="250"/>
                    </a:cubicBezTo>
                    <a:cubicBezTo>
                      <a:pt x="2472" y="250"/>
                      <a:pt x="2516" y="250"/>
                      <a:pt x="2579" y="277"/>
                    </a:cubicBezTo>
                    <a:cubicBezTo>
                      <a:pt x="2605" y="286"/>
                      <a:pt x="2632" y="304"/>
                      <a:pt x="2659" y="313"/>
                    </a:cubicBezTo>
                    <a:cubicBezTo>
                      <a:pt x="2695" y="322"/>
                      <a:pt x="2730" y="330"/>
                      <a:pt x="2757" y="348"/>
                    </a:cubicBezTo>
                    <a:lnTo>
                      <a:pt x="2721" y="402"/>
                    </a:lnTo>
                    <a:lnTo>
                      <a:pt x="2739" y="402"/>
                    </a:lnTo>
                    <a:cubicBezTo>
                      <a:pt x="2766" y="402"/>
                      <a:pt x="2802" y="402"/>
                      <a:pt x="2802" y="411"/>
                    </a:cubicBezTo>
                    <a:lnTo>
                      <a:pt x="2846" y="411"/>
                    </a:lnTo>
                    <a:cubicBezTo>
                      <a:pt x="2855" y="429"/>
                      <a:pt x="2864" y="455"/>
                      <a:pt x="2873" y="482"/>
                    </a:cubicBezTo>
                    <a:cubicBezTo>
                      <a:pt x="2891" y="562"/>
                      <a:pt x="2811" y="625"/>
                      <a:pt x="2739" y="661"/>
                    </a:cubicBezTo>
                    <a:lnTo>
                      <a:pt x="2748" y="661"/>
                    </a:lnTo>
                    <a:cubicBezTo>
                      <a:pt x="2784" y="661"/>
                      <a:pt x="2820" y="661"/>
                      <a:pt x="2837" y="678"/>
                    </a:cubicBezTo>
                    <a:cubicBezTo>
                      <a:pt x="2855" y="687"/>
                      <a:pt x="2855" y="696"/>
                      <a:pt x="2864" y="714"/>
                    </a:cubicBezTo>
                    <a:cubicBezTo>
                      <a:pt x="2864" y="723"/>
                      <a:pt x="2864" y="723"/>
                      <a:pt x="2864" y="732"/>
                    </a:cubicBezTo>
                    <a:cubicBezTo>
                      <a:pt x="2864" y="768"/>
                      <a:pt x="2873" y="812"/>
                      <a:pt x="2837" y="848"/>
                    </a:cubicBezTo>
                    <a:cubicBezTo>
                      <a:pt x="2811" y="884"/>
                      <a:pt x="2757" y="901"/>
                      <a:pt x="2677" y="910"/>
                    </a:cubicBezTo>
                    <a:cubicBezTo>
                      <a:pt x="2632" y="910"/>
                      <a:pt x="2570" y="910"/>
                      <a:pt x="2507" y="901"/>
                    </a:cubicBezTo>
                    <a:cubicBezTo>
                      <a:pt x="2436" y="893"/>
                      <a:pt x="2356" y="884"/>
                      <a:pt x="2311" y="866"/>
                    </a:cubicBezTo>
                    <a:cubicBezTo>
                      <a:pt x="2284" y="857"/>
                      <a:pt x="2266" y="848"/>
                      <a:pt x="2249" y="830"/>
                    </a:cubicBezTo>
                    <a:cubicBezTo>
                      <a:pt x="2240" y="821"/>
                      <a:pt x="2231" y="812"/>
                      <a:pt x="2231" y="812"/>
                    </a:cubicBezTo>
                    <a:lnTo>
                      <a:pt x="2231" y="812"/>
                    </a:lnTo>
                    <a:cubicBezTo>
                      <a:pt x="2231" y="812"/>
                      <a:pt x="2240" y="821"/>
                      <a:pt x="2249" y="839"/>
                    </a:cubicBezTo>
                    <a:cubicBezTo>
                      <a:pt x="2257" y="857"/>
                      <a:pt x="2275" y="875"/>
                      <a:pt x="2293" y="893"/>
                    </a:cubicBezTo>
                    <a:cubicBezTo>
                      <a:pt x="2347" y="919"/>
                      <a:pt x="2418" y="955"/>
                      <a:pt x="2489" y="982"/>
                    </a:cubicBezTo>
                    <a:cubicBezTo>
                      <a:pt x="2561" y="1008"/>
                      <a:pt x="2632" y="1035"/>
                      <a:pt x="2695" y="1044"/>
                    </a:cubicBezTo>
                    <a:cubicBezTo>
                      <a:pt x="2704" y="1044"/>
                      <a:pt x="2712" y="1053"/>
                      <a:pt x="2721" y="1053"/>
                    </a:cubicBezTo>
                    <a:cubicBezTo>
                      <a:pt x="2828" y="1116"/>
                      <a:pt x="2820" y="1205"/>
                      <a:pt x="2820" y="1205"/>
                    </a:cubicBezTo>
                    <a:lnTo>
                      <a:pt x="2820" y="1223"/>
                    </a:lnTo>
                    <a:lnTo>
                      <a:pt x="2802" y="1214"/>
                    </a:lnTo>
                    <a:cubicBezTo>
                      <a:pt x="2802" y="1214"/>
                      <a:pt x="2766" y="1205"/>
                      <a:pt x="2739" y="1205"/>
                    </a:cubicBezTo>
                    <a:cubicBezTo>
                      <a:pt x="2730" y="1205"/>
                      <a:pt x="2712" y="1205"/>
                      <a:pt x="2704" y="1214"/>
                    </a:cubicBezTo>
                    <a:cubicBezTo>
                      <a:pt x="2739" y="1240"/>
                      <a:pt x="2820" y="1312"/>
                      <a:pt x="2873" y="1374"/>
                    </a:cubicBezTo>
                    <a:cubicBezTo>
                      <a:pt x="2891" y="1392"/>
                      <a:pt x="2909" y="1401"/>
                      <a:pt x="2927" y="1401"/>
                    </a:cubicBezTo>
                    <a:cubicBezTo>
                      <a:pt x="2980" y="1401"/>
                      <a:pt x="3051" y="1365"/>
                      <a:pt x="3114" y="1330"/>
                    </a:cubicBezTo>
                    <a:cubicBezTo>
                      <a:pt x="3141" y="1312"/>
                      <a:pt x="3159" y="1303"/>
                      <a:pt x="3176" y="1294"/>
                    </a:cubicBezTo>
                    <a:cubicBezTo>
                      <a:pt x="3203" y="1285"/>
                      <a:pt x="3230" y="1276"/>
                      <a:pt x="3257" y="1267"/>
                    </a:cubicBezTo>
                    <a:cubicBezTo>
                      <a:pt x="3283" y="1249"/>
                      <a:pt x="3319" y="1240"/>
                      <a:pt x="3346" y="1223"/>
                    </a:cubicBezTo>
                    <a:cubicBezTo>
                      <a:pt x="3364" y="1205"/>
                      <a:pt x="3390" y="1187"/>
                      <a:pt x="3408" y="1169"/>
                    </a:cubicBezTo>
                    <a:cubicBezTo>
                      <a:pt x="3426" y="1151"/>
                      <a:pt x="3435" y="1133"/>
                      <a:pt x="3453" y="1124"/>
                    </a:cubicBezTo>
                    <a:cubicBezTo>
                      <a:pt x="3462" y="1116"/>
                      <a:pt x="3462" y="1107"/>
                      <a:pt x="3462" y="1107"/>
                    </a:cubicBezTo>
                    <a:lnTo>
                      <a:pt x="3462" y="1107"/>
                    </a:lnTo>
                    <a:cubicBezTo>
                      <a:pt x="3462" y="1107"/>
                      <a:pt x="3453" y="1116"/>
                      <a:pt x="3444" y="1116"/>
                    </a:cubicBezTo>
                    <a:cubicBezTo>
                      <a:pt x="3435" y="1124"/>
                      <a:pt x="3417" y="1133"/>
                      <a:pt x="3390" y="1142"/>
                    </a:cubicBezTo>
                    <a:cubicBezTo>
                      <a:pt x="3399" y="1133"/>
                      <a:pt x="3399" y="1124"/>
                      <a:pt x="3408" y="1116"/>
                    </a:cubicBezTo>
                    <a:cubicBezTo>
                      <a:pt x="3426" y="1044"/>
                      <a:pt x="3453" y="964"/>
                      <a:pt x="3515" y="928"/>
                    </a:cubicBezTo>
                    <a:cubicBezTo>
                      <a:pt x="3533" y="919"/>
                      <a:pt x="3551" y="919"/>
                      <a:pt x="3578" y="919"/>
                    </a:cubicBezTo>
                    <a:cubicBezTo>
                      <a:pt x="3596" y="919"/>
                      <a:pt x="3622" y="928"/>
                      <a:pt x="3658" y="937"/>
                    </a:cubicBezTo>
                    <a:lnTo>
                      <a:pt x="3667" y="946"/>
                    </a:lnTo>
                    <a:lnTo>
                      <a:pt x="3658" y="955"/>
                    </a:lnTo>
                    <a:cubicBezTo>
                      <a:pt x="3640" y="973"/>
                      <a:pt x="3622" y="991"/>
                      <a:pt x="3613" y="1008"/>
                    </a:cubicBezTo>
                    <a:lnTo>
                      <a:pt x="3622" y="1008"/>
                    </a:lnTo>
                    <a:cubicBezTo>
                      <a:pt x="3649" y="1008"/>
                      <a:pt x="3676" y="1017"/>
                      <a:pt x="3685" y="1053"/>
                    </a:cubicBezTo>
                    <a:lnTo>
                      <a:pt x="3694" y="1062"/>
                    </a:lnTo>
                    <a:lnTo>
                      <a:pt x="3676" y="1071"/>
                    </a:lnTo>
                    <a:cubicBezTo>
                      <a:pt x="3676" y="1071"/>
                      <a:pt x="3658" y="1080"/>
                      <a:pt x="3640" y="1098"/>
                    </a:cubicBezTo>
                    <a:cubicBezTo>
                      <a:pt x="3658" y="1107"/>
                      <a:pt x="3685" y="1116"/>
                      <a:pt x="3685" y="1142"/>
                    </a:cubicBezTo>
                    <a:lnTo>
                      <a:pt x="3685" y="1151"/>
                    </a:lnTo>
                    <a:cubicBezTo>
                      <a:pt x="3667" y="1160"/>
                      <a:pt x="3622" y="1196"/>
                      <a:pt x="3622" y="1223"/>
                    </a:cubicBezTo>
                    <a:cubicBezTo>
                      <a:pt x="3622" y="1276"/>
                      <a:pt x="3471" y="1419"/>
                      <a:pt x="3346" y="1499"/>
                    </a:cubicBezTo>
                    <a:cubicBezTo>
                      <a:pt x="3283" y="1535"/>
                      <a:pt x="3221" y="1606"/>
                      <a:pt x="3167" y="1669"/>
                    </a:cubicBezTo>
                    <a:cubicBezTo>
                      <a:pt x="3123" y="1722"/>
                      <a:pt x="3087" y="1767"/>
                      <a:pt x="3043" y="1794"/>
                    </a:cubicBezTo>
                    <a:cubicBezTo>
                      <a:pt x="2989" y="1838"/>
                      <a:pt x="2944" y="1856"/>
                      <a:pt x="2900" y="1856"/>
                    </a:cubicBezTo>
                    <a:cubicBezTo>
                      <a:pt x="2855" y="1838"/>
                      <a:pt x="2811" y="1802"/>
                      <a:pt x="2757" y="1767"/>
                    </a:cubicBezTo>
                    <a:cubicBezTo>
                      <a:pt x="2712" y="1722"/>
                      <a:pt x="2659" y="1669"/>
                      <a:pt x="2632" y="1633"/>
                    </a:cubicBezTo>
                    <a:cubicBezTo>
                      <a:pt x="2597" y="1588"/>
                      <a:pt x="2579" y="1562"/>
                      <a:pt x="2579" y="1562"/>
                    </a:cubicBezTo>
                    <a:lnTo>
                      <a:pt x="2579" y="1562"/>
                    </a:lnTo>
                    <a:cubicBezTo>
                      <a:pt x="2579" y="1562"/>
                      <a:pt x="2588" y="1597"/>
                      <a:pt x="2605" y="1642"/>
                    </a:cubicBezTo>
                    <a:cubicBezTo>
                      <a:pt x="2623" y="1695"/>
                      <a:pt x="2659" y="1758"/>
                      <a:pt x="2704" y="1820"/>
                    </a:cubicBezTo>
                    <a:cubicBezTo>
                      <a:pt x="2739" y="1883"/>
                      <a:pt x="2793" y="1936"/>
                      <a:pt x="2837" y="1972"/>
                    </a:cubicBezTo>
                    <a:cubicBezTo>
                      <a:pt x="2846" y="1990"/>
                      <a:pt x="2855" y="1999"/>
                      <a:pt x="2864" y="1999"/>
                    </a:cubicBezTo>
                    <a:cubicBezTo>
                      <a:pt x="2864" y="2008"/>
                      <a:pt x="2864" y="2008"/>
                      <a:pt x="2864" y="2008"/>
                    </a:cubicBezTo>
                    <a:cubicBezTo>
                      <a:pt x="2882" y="2034"/>
                      <a:pt x="2909" y="2043"/>
                      <a:pt x="2944" y="2043"/>
                    </a:cubicBezTo>
                    <a:cubicBezTo>
                      <a:pt x="2962" y="2043"/>
                      <a:pt x="2989" y="2043"/>
                      <a:pt x="3016" y="2034"/>
                    </a:cubicBezTo>
                    <a:lnTo>
                      <a:pt x="3078" y="2034"/>
                    </a:lnTo>
                    <a:cubicBezTo>
                      <a:pt x="3105" y="2034"/>
                      <a:pt x="3132" y="2034"/>
                      <a:pt x="3150" y="2043"/>
                    </a:cubicBezTo>
                    <a:cubicBezTo>
                      <a:pt x="3176" y="2043"/>
                      <a:pt x="3203" y="2052"/>
                      <a:pt x="3230" y="2061"/>
                    </a:cubicBezTo>
                    <a:cubicBezTo>
                      <a:pt x="3248" y="2061"/>
                      <a:pt x="3274" y="2070"/>
                      <a:pt x="3292" y="2070"/>
                    </a:cubicBezTo>
                    <a:cubicBezTo>
                      <a:pt x="3319" y="2070"/>
                      <a:pt x="3337" y="2061"/>
                      <a:pt x="3346" y="2061"/>
                    </a:cubicBezTo>
                    <a:cubicBezTo>
                      <a:pt x="3355" y="2061"/>
                      <a:pt x="3364" y="2052"/>
                      <a:pt x="3364" y="2052"/>
                    </a:cubicBezTo>
                    <a:lnTo>
                      <a:pt x="3346" y="2052"/>
                    </a:lnTo>
                    <a:cubicBezTo>
                      <a:pt x="3337" y="2052"/>
                      <a:pt x="3319" y="2043"/>
                      <a:pt x="3301" y="2043"/>
                    </a:cubicBezTo>
                    <a:cubicBezTo>
                      <a:pt x="3283" y="2034"/>
                      <a:pt x="3266" y="2025"/>
                      <a:pt x="3239" y="2017"/>
                    </a:cubicBezTo>
                    <a:cubicBezTo>
                      <a:pt x="3257" y="1999"/>
                      <a:pt x="3274" y="1972"/>
                      <a:pt x="3283" y="1945"/>
                    </a:cubicBezTo>
                    <a:cubicBezTo>
                      <a:pt x="3292" y="1936"/>
                      <a:pt x="3292" y="1927"/>
                      <a:pt x="3301" y="1918"/>
                    </a:cubicBezTo>
                    <a:cubicBezTo>
                      <a:pt x="3319" y="1892"/>
                      <a:pt x="3355" y="1865"/>
                      <a:pt x="3399" y="1865"/>
                    </a:cubicBezTo>
                    <a:cubicBezTo>
                      <a:pt x="3408" y="1856"/>
                      <a:pt x="3417" y="1856"/>
                      <a:pt x="3426" y="1856"/>
                    </a:cubicBezTo>
                    <a:cubicBezTo>
                      <a:pt x="3480" y="1856"/>
                      <a:pt x="3533" y="1874"/>
                      <a:pt x="3560" y="1910"/>
                    </a:cubicBezTo>
                    <a:lnTo>
                      <a:pt x="3569" y="1918"/>
                    </a:lnTo>
                    <a:lnTo>
                      <a:pt x="3551" y="1927"/>
                    </a:lnTo>
                    <a:cubicBezTo>
                      <a:pt x="3533" y="1927"/>
                      <a:pt x="3506" y="1927"/>
                      <a:pt x="3498" y="1945"/>
                    </a:cubicBezTo>
                    <a:cubicBezTo>
                      <a:pt x="3515" y="1945"/>
                      <a:pt x="3533" y="1963"/>
                      <a:pt x="3542" y="1999"/>
                    </a:cubicBezTo>
                    <a:lnTo>
                      <a:pt x="3551" y="2017"/>
                    </a:lnTo>
                    <a:lnTo>
                      <a:pt x="3533" y="2017"/>
                    </a:lnTo>
                    <a:cubicBezTo>
                      <a:pt x="3524" y="2017"/>
                      <a:pt x="3489" y="2025"/>
                      <a:pt x="3480" y="2034"/>
                    </a:cubicBezTo>
                    <a:cubicBezTo>
                      <a:pt x="3506" y="2043"/>
                      <a:pt x="3542" y="2061"/>
                      <a:pt x="3542" y="2097"/>
                    </a:cubicBezTo>
                    <a:lnTo>
                      <a:pt x="3542" y="2115"/>
                    </a:lnTo>
                    <a:lnTo>
                      <a:pt x="3471" y="2115"/>
                    </a:lnTo>
                    <a:cubicBezTo>
                      <a:pt x="3462" y="2124"/>
                      <a:pt x="3453" y="2133"/>
                      <a:pt x="3453" y="2141"/>
                    </a:cubicBezTo>
                    <a:cubicBezTo>
                      <a:pt x="3444" y="2213"/>
                      <a:pt x="3319" y="2275"/>
                      <a:pt x="3185" y="2293"/>
                    </a:cubicBezTo>
                    <a:cubicBezTo>
                      <a:pt x="3123" y="2293"/>
                      <a:pt x="3078" y="2329"/>
                      <a:pt x="3025" y="2364"/>
                    </a:cubicBezTo>
                    <a:cubicBezTo>
                      <a:pt x="2962" y="2409"/>
                      <a:pt x="2900" y="2454"/>
                      <a:pt x="2811" y="2463"/>
                    </a:cubicBezTo>
                    <a:lnTo>
                      <a:pt x="2730" y="2463"/>
                    </a:lnTo>
                    <a:cubicBezTo>
                      <a:pt x="2686" y="2463"/>
                      <a:pt x="2659" y="2463"/>
                      <a:pt x="2632" y="2454"/>
                    </a:cubicBezTo>
                    <a:cubicBezTo>
                      <a:pt x="2623" y="2454"/>
                      <a:pt x="2605" y="2454"/>
                      <a:pt x="2588" y="2445"/>
                    </a:cubicBezTo>
                    <a:cubicBezTo>
                      <a:pt x="2552" y="2427"/>
                      <a:pt x="2507" y="2409"/>
                      <a:pt x="2463" y="2382"/>
                    </a:cubicBezTo>
                    <a:cubicBezTo>
                      <a:pt x="2418" y="2347"/>
                      <a:pt x="2373" y="2311"/>
                      <a:pt x="2347" y="2284"/>
                    </a:cubicBezTo>
                    <a:cubicBezTo>
                      <a:pt x="2320" y="2249"/>
                      <a:pt x="2302" y="2231"/>
                      <a:pt x="2302" y="2231"/>
                    </a:cubicBezTo>
                    <a:lnTo>
                      <a:pt x="2302" y="2231"/>
                    </a:lnTo>
                    <a:cubicBezTo>
                      <a:pt x="2302" y="2231"/>
                      <a:pt x="2311" y="2257"/>
                      <a:pt x="2329" y="2293"/>
                    </a:cubicBezTo>
                    <a:cubicBezTo>
                      <a:pt x="2338" y="2338"/>
                      <a:pt x="2365" y="2391"/>
                      <a:pt x="2400" y="2436"/>
                    </a:cubicBezTo>
                    <a:cubicBezTo>
                      <a:pt x="2418" y="2454"/>
                      <a:pt x="2427" y="2472"/>
                      <a:pt x="2445" y="2480"/>
                    </a:cubicBezTo>
                    <a:lnTo>
                      <a:pt x="2213" y="2748"/>
                    </a:lnTo>
                    <a:lnTo>
                      <a:pt x="2391" y="2659"/>
                    </a:lnTo>
                    <a:lnTo>
                      <a:pt x="2391" y="2659"/>
                    </a:lnTo>
                    <a:cubicBezTo>
                      <a:pt x="2347" y="2712"/>
                      <a:pt x="2293" y="2748"/>
                      <a:pt x="2249" y="2775"/>
                    </a:cubicBezTo>
                    <a:cubicBezTo>
                      <a:pt x="2240" y="2784"/>
                      <a:pt x="2222" y="2784"/>
                      <a:pt x="2213" y="2793"/>
                    </a:cubicBezTo>
                    <a:cubicBezTo>
                      <a:pt x="2159" y="2811"/>
                      <a:pt x="2106" y="2837"/>
                      <a:pt x="2052" y="2864"/>
                    </a:cubicBezTo>
                    <a:cubicBezTo>
                      <a:pt x="1936" y="2927"/>
                      <a:pt x="1829" y="2980"/>
                      <a:pt x="1829" y="2980"/>
                    </a:cubicBezTo>
                    <a:lnTo>
                      <a:pt x="2070" y="2944"/>
                    </a:lnTo>
                    <a:cubicBezTo>
                      <a:pt x="2133" y="2935"/>
                      <a:pt x="2195" y="2927"/>
                      <a:pt x="2240" y="2927"/>
                    </a:cubicBezTo>
                    <a:lnTo>
                      <a:pt x="2293" y="2927"/>
                    </a:lnTo>
                    <a:cubicBezTo>
                      <a:pt x="2373" y="2927"/>
                      <a:pt x="2454" y="2927"/>
                      <a:pt x="2498" y="2953"/>
                    </a:cubicBezTo>
                    <a:cubicBezTo>
                      <a:pt x="2641" y="3007"/>
                      <a:pt x="2686" y="3194"/>
                      <a:pt x="2632" y="3390"/>
                    </a:cubicBezTo>
                    <a:cubicBezTo>
                      <a:pt x="2588" y="3542"/>
                      <a:pt x="2534" y="3667"/>
                      <a:pt x="2516" y="3712"/>
                    </a:cubicBezTo>
                    <a:cubicBezTo>
                      <a:pt x="2561" y="3729"/>
                      <a:pt x="2704" y="3783"/>
                      <a:pt x="2775" y="3783"/>
                    </a:cubicBezTo>
                    <a:cubicBezTo>
                      <a:pt x="2784" y="3747"/>
                      <a:pt x="2837" y="3640"/>
                      <a:pt x="2909" y="3613"/>
                    </a:cubicBezTo>
                    <a:cubicBezTo>
                      <a:pt x="2927" y="3605"/>
                      <a:pt x="2953" y="3605"/>
                      <a:pt x="2971" y="3605"/>
                    </a:cubicBezTo>
                    <a:cubicBezTo>
                      <a:pt x="3034" y="3605"/>
                      <a:pt x="3096" y="3640"/>
                      <a:pt x="3096" y="3640"/>
                    </a:cubicBezTo>
                    <a:lnTo>
                      <a:pt x="3105" y="3649"/>
                    </a:lnTo>
                    <a:lnTo>
                      <a:pt x="3096" y="3667"/>
                    </a:lnTo>
                    <a:cubicBezTo>
                      <a:pt x="3096" y="3667"/>
                      <a:pt x="3051" y="3667"/>
                      <a:pt x="3034" y="3685"/>
                    </a:cubicBezTo>
                    <a:cubicBezTo>
                      <a:pt x="3060" y="3694"/>
                      <a:pt x="3096" y="3703"/>
                      <a:pt x="3096" y="3747"/>
                    </a:cubicBezTo>
                    <a:lnTo>
                      <a:pt x="3096" y="3756"/>
                    </a:lnTo>
                    <a:lnTo>
                      <a:pt x="3078" y="3756"/>
                    </a:lnTo>
                    <a:cubicBezTo>
                      <a:pt x="3060" y="3756"/>
                      <a:pt x="3043" y="3765"/>
                      <a:pt x="3025" y="3765"/>
                    </a:cubicBezTo>
                    <a:cubicBezTo>
                      <a:pt x="3051" y="3774"/>
                      <a:pt x="3069" y="3792"/>
                      <a:pt x="3078" y="3819"/>
                    </a:cubicBezTo>
                    <a:lnTo>
                      <a:pt x="3078" y="3836"/>
                    </a:lnTo>
                    <a:lnTo>
                      <a:pt x="3060" y="3828"/>
                    </a:lnTo>
                    <a:lnTo>
                      <a:pt x="3034" y="3828"/>
                    </a:lnTo>
                    <a:cubicBezTo>
                      <a:pt x="3016" y="3828"/>
                      <a:pt x="3007" y="3828"/>
                      <a:pt x="2998" y="3836"/>
                    </a:cubicBezTo>
                    <a:cubicBezTo>
                      <a:pt x="3007" y="3890"/>
                      <a:pt x="2980" y="3970"/>
                      <a:pt x="2891" y="4006"/>
                    </a:cubicBezTo>
                    <a:cubicBezTo>
                      <a:pt x="2864" y="4015"/>
                      <a:pt x="2846" y="4024"/>
                      <a:pt x="2820" y="4024"/>
                    </a:cubicBezTo>
                    <a:cubicBezTo>
                      <a:pt x="2784" y="4024"/>
                      <a:pt x="2739" y="4006"/>
                      <a:pt x="2704" y="3997"/>
                    </a:cubicBezTo>
                    <a:cubicBezTo>
                      <a:pt x="2668" y="3988"/>
                      <a:pt x="2623" y="3970"/>
                      <a:pt x="2570" y="3970"/>
                    </a:cubicBezTo>
                    <a:cubicBezTo>
                      <a:pt x="2436" y="3952"/>
                      <a:pt x="2213" y="3926"/>
                      <a:pt x="2213" y="3783"/>
                    </a:cubicBezTo>
                    <a:cubicBezTo>
                      <a:pt x="2213" y="3720"/>
                      <a:pt x="2222" y="3685"/>
                      <a:pt x="2231" y="3649"/>
                    </a:cubicBezTo>
                    <a:cubicBezTo>
                      <a:pt x="2240" y="3605"/>
                      <a:pt x="2240" y="3560"/>
                      <a:pt x="2231" y="3497"/>
                    </a:cubicBezTo>
                    <a:lnTo>
                      <a:pt x="2061" y="3497"/>
                    </a:lnTo>
                    <a:cubicBezTo>
                      <a:pt x="2017" y="3489"/>
                      <a:pt x="1972" y="3480"/>
                      <a:pt x="1945" y="3480"/>
                    </a:cubicBezTo>
                    <a:cubicBezTo>
                      <a:pt x="1892" y="3471"/>
                      <a:pt x="1820" y="3453"/>
                      <a:pt x="1758" y="3435"/>
                    </a:cubicBezTo>
                    <a:cubicBezTo>
                      <a:pt x="1687" y="3408"/>
                      <a:pt x="1615" y="3373"/>
                      <a:pt x="1571" y="3337"/>
                    </a:cubicBezTo>
                    <a:cubicBezTo>
                      <a:pt x="1544" y="3319"/>
                      <a:pt x="1526" y="3301"/>
                      <a:pt x="1517" y="3283"/>
                    </a:cubicBezTo>
                    <a:cubicBezTo>
                      <a:pt x="1508" y="3274"/>
                      <a:pt x="1499" y="3266"/>
                      <a:pt x="1499" y="3266"/>
                    </a:cubicBezTo>
                    <a:lnTo>
                      <a:pt x="1499" y="3266"/>
                    </a:lnTo>
                    <a:cubicBezTo>
                      <a:pt x="1499" y="3266"/>
                      <a:pt x="1499" y="3274"/>
                      <a:pt x="1508" y="3292"/>
                    </a:cubicBezTo>
                    <a:cubicBezTo>
                      <a:pt x="1517" y="3301"/>
                      <a:pt x="1535" y="3328"/>
                      <a:pt x="1553" y="3355"/>
                    </a:cubicBezTo>
                    <a:cubicBezTo>
                      <a:pt x="1588" y="3399"/>
                      <a:pt x="1651" y="3462"/>
                      <a:pt x="1722" y="3506"/>
                    </a:cubicBezTo>
                    <a:cubicBezTo>
                      <a:pt x="1749" y="3524"/>
                      <a:pt x="1785" y="3542"/>
                      <a:pt x="1820" y="3560"/>
                    </a:cubicBezTo>
                    <a:cubicBezTo>
                      <a:pt x="1820" y="3569"/>
                      <a:pt x="1820" y="3578"/>
                      <a:pt x="1829" y="3596"/>
                    </a:cubicBezTo>
                    <a:cubicBezTo>
                      <a:pt x="1829" y="3622"/>
                      <a:pt x="1829" y="3658"/>
                      <a:pt x="1820" y="3694"/>
                    </a:cubicBezTo>
                    <a:cubicBezTo>
                      <a:pt x="1811" y="3729"/>
                      <a:pt x="1803" y="3765"/>
                      <a:pt x="1794" y="3792"/>
                    </a:cubicBezTo>
                    <a:cubicBezTo>
                      <a:pt x="1785" y="3819"/>
                      <a:pt x="1776" y="3836"/>
                      <a:pt x="1776" y="3836"/>
                    </a:cubicBezTo>
                    <a:lnTo>
                      <a:pt x="1811" y="3810"/>
                    </a:lnTo>
                    <a:cubicBezTo>
                      <a:pt x="1829" y="3783"/>
                      <a:pt x="1865" y="3756"/>
                      <a:pt x="1892" y="3729"/>
                    </a:cubicBezTo>
                    <a:cubicBezTo>
                      <a:pt x="1901" y="3712"/>
                      <a:pt x="1918" y="3685"/>
                      <a:pt x="1927" y="3667"/>
                    </a:cubicBezTo>
                    <a:lnTo>
                      <a:pt x="1927" y="3667"/>
                    </a:lnTo>
                    <a:cubicBezTo>
                      <a:pt x="1927" y="3729"/>
                      <a:pt x="1910" y="3783"/>
                      <a:pt x="1865" y="3828"/>
                    </a:cubicBezTo>
                    <a:cubicBezTo>
                      <a:pt x="1740" y="3935"/>
                      <a:pt x="1455" y="4086"/>
                      <a:pt x="1401" y="4113"/>
                    </a:cubicBezTo>
                    <a:cubicBezTo>
                      <a:pt x="1410" y="4167"/>
                      <a:pt x="1455" y="4274"/>
                      <a:pt x="1490" y="4309"/>
                    </a:cubicBezTo>
                    <a:cubicBezTo>
                      <a:pt x="1508" y="4300"/>
                      <a:pt x="1562" y="4282"/>
                      <a:pt x="1615" y="4282"/>
                    </a:cubicBezTo>
                    <a:cubicBezTo>
                      <a:pt x="1633" y="4282"/>
                      <a:pt x="1651" y="4291"/>
                      <a:pt x="1669" y="4291"/>
                    </a:cubicBezTo>
                    <a:cubicBezTo>
                      <a:pt x="1678" y="4291"/>
                      <a:pt x="1687" y="4300"/>
                      <a:pt x="1695" y="4300"/>
                    </a:cubicBezTo>
                    <a:cubicBezTo>
                      <a:pt x="1758" y="4318"/>
                      <a:pt x="1820" y="4336"/>
                      <a:pt x="1811" y="4470"/>
                    </a:cubicBezTo>
                    <a:lnTo>
                      <a:pt x="1811" y="4488"/>
                    </a:lnTo>
                    <a:lnTo>
                      <a:pt x="1794" y="4479"/>
                    </a:lnTo>
                    <a:cubicBezTo>
                      <a:pt x="1785" y="4479"/>
                      <a:pt x="1776" y="4452"/>
                      <a:pt x="1749" y="4452"/>
                    </a:cubicBezTo>
                    <a:cubicBezTo>
                      <a:pt x="1749" y="4470"/>
                      <a:pt x="1758" y="4488"/>
                      <a:pt x="1740" y="4514"/>
                    </a:cubicBezTo>
                    <a:lnTo>
                      <a:pt x="1731" y="4532"/>
                    </a:lnTo>
                    <a:lnTo>
                      <a:pt x="1722" y="4514"/>
                    </a:lnTo>
                    <a:cubicBezTo>
                      <a:pt x="1722" y="4514"/>
                      <a:pt x="1704" y="4488"/>
                      <a:pt x="1678" y="4479"/>
                    </a:cubicBezTo>
                    <a:cubicBezTo>
                      <a:pt x="1678" y="4497"/>
                      <a:pt x="1678" y="4514"/>
                      <a:pt x="1669" y="4541"/>
                    </a:cubicBezTo>
                    <a:lnTo>
                      <a:pt x="1660" y="4559"/>
                    </a:lnTo>
                    <a:lnTo>
                      <a:pt x="1651" y="4541"/>
                    </a:lnTo>
                    <a:cubicBezTo>
                      <a:pt x="1651" y="4541"/>
                      <a:pt x="1642" y="4532"/>
                      <a:pt x="1633" y="4523"/>
                    </a:cubicBezTo>
                    <a:lnTo>
                      <a:pt x="1624" y="4523"/>
                    </a:lnTo>
                    <a:cubicBezTo>
                      <a:pt x="1615" y="4523"/>
                      <a:pt x="1615" y="4523"/>
                      <a:pt x="1606" y="4532"/>
                    </a:cubicBezTo>
                    <a:cubicBezTo>
                      <a:pt x="1571" y="4541"/>
                      <a:pt x="1517" y="4559"/>
                      <a:pt x="1464" y="4559"/>
                    </a:cubicBezTo>
                    <a:lnTo>
                      <a:pt x="1419" y="4559"/>
                    </a:lnTo>
                    <a:cubicBezTo>
                      <a:pt x="1374" y="4541"/>
                      <a:pt x="1356" y="4514"/>
                      <a:pt x="1330" y="4479"/>
                    </a:cubicBezTo>
                    <a:cubicBezTo>
                      <a:pt x="1321" y="4461"/>
                      <a:pt x="1303" y="4434"/>
                      <a:pt x="1285" y="4416"/>
                    </a:cubicBezTo>
                    <a:cubicBezTo>
                      <a:pt x="1276" y="4398"/>
                      <a:pt x="1071" y="4175"/>
                      <a:pt x="1098" y="3970"/>
                    </a:cubicBezTo>
                    <a:cubicBezTo>
                      <a:pt x="1107" y="3872"/>
                      <a:pt x="1169" y="3845"/>
                      <a:pt x="1214" y="3819"/>
                    </a:cubicBezTo>
                    <a:cubicBezTo>
                      <a:pt x="1267" y="3792"/>
                      <a:pt x="1312" y="3774"/>
                      <a:pt x="1285" y="3658"/>
                    </a:cubicBezTo>
                    <a:cubicBezTo>
                      <a:pt x="1249" y="3524"/>
                      <a:pt x="1232" y="3390"/>
                      <a:pt x="1223" y="3301"/>
                    </a:cubicBezTo>
                    <a:cubicBezTo>
                      <a:pt x="1223" y="3248"/>
                      <a:pt x="1223" y="3185"/>
                      <a:pt x="1223" y="3114"/>
                    </a:cubicBezTo>
                    <a:cubicBezTo>
                      <a:pt x="1223" y="2962"/>
                      <a:pt x="1249" y="2811"/>
                      <a:pt x="1249" y="2811"/>
                    </a:cubicBezTo>
                    <a:lnTo>
                      <a:pt x="1249" y="2811"/>
                    </a:lnTo>
                    <a:cubicBezTo>
                      <a:pt x="1249" y="2811"/>
                      <a:pt x="1187" y="2953"/>
                      <a:pt x="1142" y="3105"/>
                    </a:cubicBezTo>
                    <a:cubicBezTo>
                      <a:pt x="1142" y="3114"/>
                      <a:pt x="1142" y="3114"/>
                      <a:pt x="1133" y="3123"/>
                    </a:cubicBezTo>
                    <a:cubicBezTo>
                      <a:pt x="1116" y="3141"/>
                      <a:pt x="1026" y="3203"/>
                      <a:pt x="928" y="3266"/>
                    </a:cubicBezTo>
                    <a:cubicBezTo>
                      <a:pt x="812" y="3328"/>
                      <a:pt x="687" y="3381"/>
                      <a:pt x="687" y="3381"/>
                    </a:cubicBezTo>
                    <a:cubicBezTo>
                      <a:pt x="687" y="3381"/>
                      <a:pt x="821" y="3364"/>
                      <a:pt x="955" y="3337"/>
                    </a:cubicBezTo>
                    <a:cubicBezTo>
                      <a:pt x="991" y="3328"/>
                      <a:pt x="1017" y="3319"/>
                      <a:pt x="1053" y="3310"/>
                    </a:cubicBezTo>
                    <a:lnTo>
                      <a:pt x="1053" y="3310"/>
                    </a:lnTo>
                    <a:cubicBezTo>
                      <a:pt x="937" y="3364"/>
                      <a:pt x="794" y="3426"/>
                      <a:pt x="661" y="3426"/>
                    </a:cubicBezTo>
                    <a:cubicBezTo>
                      <a:pt x="634" y="3426"/>
                      <a:pt x="616" y="3426"/>
                      <a:pt x="589" y="3417"/>
                    </a:cubicBezTo>
                    <a:cubicBezTo>
                      <a:pt x="473" y="3408"/>
                      <a:pt x="384" y="3346"/>
                      <a:pt x="313" y="3257"/>
                    </a:cubicBezTo>
                    <a:cubicBezTo>
                      <a:pt x="143" y="3025"/>
                      <a:pt x="134" y="2802"/>
                      <a:pt x="161" y="2650"/>
                    </a:cubicBezTo>
                    <a:cubicBezTo>
                      <a:pt x="188" y="2463"/>
                      <a:pt x="286" y="2302"/>
                      <a:pt x="402" y="2222"/>
                    </a:cubicBezTo>
                    <a:cubicBezTo>
                      <a:pt x="500" y="2159"/>
                      <a:pt x="607" y="2106"/>
                      <a:pt x="723" y="2106"/>
                    </a:cubicBezTo>
                    <a:cubicBezTo>
                      <a:pt x="821" y="2106"/>
                      <a:pt x="910" y="2150"/>
                      <a:pt x="991" y="2257"/>
                    </a:cubicBezTo>
                    <a:lnTo>
                      <a:pt x="1000" y="2284"/>
                    </a:lnTo>
                    <a:lnTo>
                      <a:pt x="973" y="2275"/>
                    </a:lnTo>
                    <a:cubicBezTo>
                      <a:pt x="973" y="2275"/>
                      <a:pt x="866" y="2222"/>
                      <a:pt x="732" y="2222"/>
                    </a:cubicBezTo>
                    <a:cubicBezTo>
                      <a:pt x="687" y="2222"/>
                      <a:pt x="643" y="2231"/>
                      <a:pt x="589" y="2249"/>
                    </a:cubicBezTo>
                    <a:cubicBezTo>
                      <a:pt x="482" y="2275"/>
                      <a:pt x="402" y="2356"/>
                      <a:pt x="339" y="2472"/>
                    </a:cubicBezTo>
                    <a:cubicBezTo>
                      <a:pt x="206" y="2721"/>
                      <a:pt x="268" y="2962"/>
                      <a:pt x="366" y="3105"/>
                    </a:cubicBezTo>
                    <a:cubicBezTo>
                      <a:pt x="438" y="3221"/>
                      <a:pt x="545" y="3292"/>
                      <a:pt x="661" y="3292"/>
                    </a:cubicBezTo>
                    <a:cubicBezTo>
                      <a:pt x="670" y="3292"/>
                      <a:pt x="678" y="3292"/>
                      <a:pt x="687" y="3283"/>
                    </a:cubicBezTo>
                    <a:cubicBezTo>
                      <a:pt x="946" y="3266"/>
                      <a:pt x="1142" y="3051"/>
                      <a:pt x="1330" y="2543"/>
                    </a:cubicBezTo>
                    <a:cubicBezTo>
                      <a:pt x="1410" y="2320"/>
                      <a:pt x="1437" y="2249"/>
                      <a:pt x="1455" y="2204"/>
                    </a:cubicBezTo>
                    <a:cubicBezTo>
                      <a:pt x="1472" y="2231"/>
                      <a:pt x="1490" y="2257"/>
                      <a:pt x="1508" y="2284"/>
                    </a:cubicBezTo>
                    <a:cubicBezTo>
                      <a:pt x="1526" y="2293"/>
                      <a:pt x="1535" y="2311"/>
                      <a:pt x="1553" y="2320"/>
                    </a:cubicBezTo>
                    <a:cubicBezTo>
                      <a:pt x="1562" y="2338"/>
                      <a:pt x="1579" y="2347"/>
                      <a:pt x="1588" y="2364"/>
                    </a:cubicBezTo>
                    <a:lnTo>
                      <a:pt x="1615" y="2382"/>
                    </a:lnTo>
                    <a:lnTo>
                      <a:pt x="1651" y="2364"/>
                    </a:lnTo>
                    <a:cubicBezTo>
                      <a:pt x="1669" y="2356"/>
                      <a:pt x="1678" y="2347"/>
                      <a:pt x="1695" y="2329"/>
                    </a:cubicBezTo>
                    <a:cubicBezTo>
                      <a:pt x="1713" y="2320"/>
                      <a:pt x="1731" y="2311"/>
                      <a:pt x="1740" y="2293"/>
                    </a:cubicBezTo>
                    <a:cubicBezTo>
                      <a:pt x="1767" y="2266"/>
                      <a:pt x="1803" y="2240"/>
                      <a:pt x="1820" y="2213"/>
                    </a:cubicBezTo>
                    <a:cubicBezTo>
                      <a:pt x="1847" y="2186"/>
                      <a:pt x="1874" y="2150"/>
                      <a:pt x="1892" y="2115"/>
                    </a:cubicBezTo>
                    <a:cubicBezTo>
                      <a:pt x="1901" y="2097"/>
                      <a:pt x="1910" y="2079"/>
                      <a:pt x="1918" y="2061"/>
                    </a:cubicBezTo>
                    <a:cubicBezTo>
                      <a:pt x="1918" y="2043"/>
                      <a:pt x="1927" y="2025"/>
                      <a:pt x="1936" y="2008"/>
                    </a:cubicBezTo>
                    <a:lnTo>
                      <a:pt x="1936" y="2008"/>
                    </a:lnTo>
                    <a:cubicBezTo>
                      <a:pt x="1918" y="2025"/>
                      <a:pt x="1910" y="2034"/>
                      <a:pt x="1892" y="2052"/>
                    </a:cubicBezTo>
                    <a:cubicBezTo>
                      <a:pt x="1883" y="2061"/>
                      <a:pt x="1865" y="2079"/>
                      <a:pt x="1856" y="2088"/>
                    </a:cubicBezTo>
                    <a:cubicBezTo>
                      <a:pt x="1838" y="2097"/>
                      <a:pt x="1829" y="2115"/>
                      <a:pt x="1811" y="2124"/>
                    </a:cubicBezTo>
                    <a:cubicBezTo>
                      <a:pt x="1794" y="2133"/>
                      <a:pt x="1785" y="2150"/>
                      <a:pt x="1767" y="2159"/>
                    </a:cubicBezTo>
                    <a:cubicBezTo>
                      <a:pt x="1740" y="2177"/>
                      <a:pt x="1713" y="2204"/>
                      <a:pt x="1687" y="2222"/>
                    </a:cubicBezTo>
                    <a:cubicBezTo>
                      <a:pt x="1669" y="2231"/>
                      <a:pt x="1660" y="2249"/>
                      <a:pt x="1642" y="2257"/>
                    </a:cubicBezTo>
                    <a:cubicBezTo>
                      <a:pt x="1633" y="2257"/>
                      <a:pt x="1633" y="2257"/>
                      <a:pt x="1624" y="2266"/>
                    </a:cubicBezTo>
                    <a:cubicBezTo>
                      <a:pt x="1606" y="2249"/>
                      <a:pt x="1597" y="2231"/>
                      <a:pt x="1579" y="2222"/>
                    </a:cubicBezTo>
                    <a:cubicBezTo>
                      <a:pt x="1553" y="2195"/>
                      <a:pt x="1526" y="2168"/>
                      <a:pt x="1508" y="2150"/>
                    </a:cubicBezTo>
                    <a:cubicBezTo>
                      <a:pt x="1464" y="2097"/>
                      <a:pt x="1419" y="2052"/>
                      <a:pt x="1374" y="1999"/>
                    </a:cubicBezTo>
                    <a:lnTo>
                      <a:pt x="1365" y="1981"/>
                    </a:lnTo>
                    <a:lnTo>
                      <a:pt x="1356" y="1963"/>
                    </a:lnTo>
                    <a:cubicBezTo>
                      <a:pt x="1348" y="1954"/>
                      <a:pt x="1240" y="1758"/>
                      <a:pt x="1294" y="1544"/>
                    </a:cubicBezTo>
                    <a:cubicBezTo>
                      <a:pt x="1321" y="1446"/>
                      <a:pt x="1285" y="1392"/>
                      <a:pt x="1240" y="1339"/>
                    </a:cubicBezTo>
                    <a:cubicBezTo>
                      <a:pt x="1196" y="1276"/>
                      <a:pt x="1151" y="1205"/>
                      <a:pt x="1178" y="1071"/>
                    </a:cubicBezTo>
                    <a:cubicBezTo>
                      <a:pt x="1223" y="884"/>
                      <a:pt x="1339" y="759"/>
                      <a:pt x="1392" y="714"/>
                    </a:cubicBezTo>
                    <a:cubicBezTo>
                      <a:pt x="1392" y="714"/>
                      <a:pt x="1383" y="705"/>
                      <a:pt x="1374" y="705"/>
                    </a:cubicBezTo>
                    <a:cubicBezTo>
                      <a:pt x="1348" y="705"/>
                      <a:pt x="1303" y="714"/>
                      <a:pt x="1267" y="732"/>
                    </a:cubicBezTo>
                    <a:lnTo>
                      <a:pt x="1232" y="741"/>
                    </a:lnTo>
                    <a:lnTo>
                      <a:pt x="1232" y="741"/>
                    </a:lnTo>
                    <a:lnTo>
                      <a:pt x="1249" y="714"/>
                    </a:lnTo>
                    <a:cubicBezTo>
                      <a:pt x="1249" y="696"/>
                      <a:pt x="1383" y="402"/>
                      <a:pt x="1615" y="330"/>
                    </a:cubicBezTo>
                    <a:lnTo>
                      <a:pt x="1508" y="330"/>
                    </a:lnTo>
                    <a:lnTo>
                      <a:pt x="1535" y="313"/>
                    </a:lnTo>
                    <a:cubicBezTo>
                      <a:pt x="1535" y="304"/>
                      <a:pt x="1704" y="125"/>
                      <a:pt x="1945" y="125"/>
                    </a:cubicBezTo>
                    <a:close/>
                    <a:moveTo>
                      <a:pt x="1945" y="0"/>
                    </a:moveTo>
                    <a:cubicBezTo>
                      <a:pt x="1678" y="0"/>
                      <a:pt x="1499" y="170"/>
                      <a:pt x="1455" y="215"/>
                    </a:cubicBezTo>
                    <a:lnTo>
                      <a:pt x="1428" y="232"/>
                    </a:lnTo>
                    <a:lnTo>
                      <a:pt x="1116" y="464"/>
                    </a:lnTo>
                    <a:lnTo>
                      <a:pt x="1249" y="464"/>
                    </a:lnTo>
                    <a:cubicBezTo>
                      <a:pt x="1178" y="554"/>
                      <a:pt x="1133" y="643"/>
                      <a:pt x="1133" y="661"/>
                    </a:cubicBezTo>
                    <a:lnTo>
                      <a:pt x="1116" y="687"/>
                    </a:lnTo>
                    <a:lnTo>
                      <a:pt x="991" y="964"/>
                    </a:lnTo>
                    <a:lnTo>
                      <a:pt x="991" y="964"/>
                    </a:lnTo>
                    <a:lnTo>
                      <a:pt x="1089" y="928"/>
                    </a:lnTo>
                    <a:lnTo>
                      <a:pt x="1089" y="928"/>
                    </a:lnTo>
                    <a:cubicBezTo>
                      <a:pt x="1080" y="964"/>
                      <a:pt x="1062" y="1000"/>
                      <a:pt x="1053" y="1044"/>
                    </a:cubicBezTo>
                    <a:cubicBezTo>
                      <a:pt x="1009" y="1232"/>
                      <a:pt x="1089" y="1347"/>
                      <a:pt x="1142" y="1410"/>
                    </a:cubicBezTo>
                    <a:cubicBezTo>
                      <a:pt x="1178" y="1463"/>
                      <a:pt x="1178" y="1472"/>
                      <a:pt x="1169" y="1508"/>
                    </a:cubicBezTo>
                    <a:cubicBezTo>
                      <a:pt x="1107" y="1776"/>
                      <a:pt x="1232" y="1999"/>
                      <a:pt x="1240" y="2025"/>
                    </a:cubicBezTo>
                    <a:lnTo>
                      <a:pt x="1249" y="2043"/>
                    </a:lnTo>
                    <a:lnTo>
                      <a:pt x="1330" y="2186"/>
                    </a:lnTo>
                    <a:cubicBezTo>
                      <a:pt x="1303" y="2275"/>
                      <a:pt x="1258" y="2373"/>
                      <a:pt x="1214" y="2489"/>
                    </a:cubicBezTo>
                    <a:cubicBezTo>
                      <a:pt x="1000" y="3051"/>
                      <a:pt x="821" y="3141"/>
                      <a:pt x="670" y="3158"/>
                    </a:cubicBezTo>
                    <a:lnTo>
                      <a:pt x="661" y="3158"/>
                    </a:lnTo>
                    <a:cubicBezTo>
                      <a:pt x="589" y="3158"/>
                      <a:pt x="518" y="3114"/>
                      <a:pt x="473" y="3034"/>
                    </a:cubicBezTo>
                    <a:cubicBezTo>
                      <a:pt x="393" y="2927"/>
                      <a:pt x="348" y="2730"/>
                      <a:pt x="455" y="2525"/>
                    </a:cubicBezTo>
                    <a:cubicBezTo>
                      <a:pt x="500" y="2445"/>
                      <a:pt x="554" y="2391"/>
                      <a:pt x="625" y="2364"/>
                    </a:cubicBezTo>
                    <a:cubicBezTo>
                      <a:pt x="661" y="2356"/>
                      <a:pt x="696" y="2356"/>
                      <a:pt x="732" y="2356"/>
                    </a:cubicBezTo>
                    <a:cubicBezTo>
                      <a:pt x="821" y="2356"/>
                      <a:pt x="901" y="2382"/>
                      <a:pt x="910" y="2391"/>
                    </a:cubicBezTo>
                    <a:lnTo>
                      <a:pt x="928" y="2400"/>
                    </a:lnTo>
                    <a:lnTo>
                      <a:pt x="937" y="2400"/>
                    </a:lnTo>
                    <a:lnTo>
                      <a:pt x="964" y="2409"/>
                    </a:lnTo>
                    <a:lnTo>
                      <a:pt x="1205" y="2463"/>
                    </a:lnTo>
                    <a:lnTo>
                      <a:pt x="1205" y="2463"/>
                    </a:lnTo>
                    <a:lnTo>
                      <a:pt x="1116" y="2240"/>
                    </a:lnTo>
                    <a:lnTo>
                      <a:pt x="1107" y="2213"/>
                    </a:lnTo>
                    <a:lnTo>
                      <a:pt x="1107" y="2195"/>
                    </a:lnTo>
                    <a:lnTo>
                      <a:pt x="1089" y="2186"/>
                    </a:lnTo>
                    <a:cubicBezTo>
                      <a:pt x="1000" y="2052"/>
                      <a:pt x="866" y="1981"/>
                      <a:pt x="723" y="1981"/>
                    </a:cubicBezTo>
                    <a:cubicBezTo>
                      <a:pt x="598" y="1981"/>
                      <a:pt x="464" y="2025"/>
                      <a:pt x="331" y="2115"/>
                    </a:cubicBezTo>
                    <a:cubicBezTo>
                      <a:pt x="188" y="2213"/>
                      <a:pt x="72" y="2409"/>
                      <a:pt x="36" y="2623"/>
                    </a:cubicBezTo>
                    <a:cubicBezTo>
                      <a:pt x="0" y="2802"/>
                      <a:pt x="9" y="3069"/>
                      <a:pt x="206" y="3328"/>
                    </a:cubicBezTo>
                    <a:cubicBezTo>
                      <a:pt x="304" y="3453"/>
                      <a:pt x="429" y="3524"/>
                      <a:pt x="571" y="3551"/>
                    </a:cubicBezTo>
                    <a:lnTo>
                      <a:pt x="661" y="3551"/>
                    </a:lnTo>
                    <a:cubicBezTo>
                      <a:pt x="821" y="3551"/>
                      <a:pt x="982" y="3489"/>
                      <a:pt x="1107" y="3426"/>
                    </a:cubicBezTo>
                    <a:cubicBezTo>
                      <a:pt x="1116" y="3506"/>
                      <a:pt x="1133" y="3596"/>
                      <a:pt x="1160" y="3694"/>
                    </a:cubicBezTo>
                    <a:cubicBezTo>
                      <a:pt x="1160" y="3694"/>
                      <a:pt x="1160" y="3703"/>
                      <a:pt x="1160" y="3703"/>
                    </a:cubicBezTo>
                    <a:cubicBezTo>
                      <a:pt x="1107" y="3729"/>
                      <a:pt x="991" y="3783"/>
                      <a:pt x="973" y="3952"/>
                    </a:cubicBezTo>
                    <a:cubicBezTo>
                      <a:pt x="937" y="4202"/>
                      <a:pt x="1133" y="4443"/>
                      <a:pt x="1187" y="4497"/>
                    </a:cubicBezTo>
                    <a:cubicBezTo>
                      <a:pt x="1196" y="4514"/>
                      <a:pt x="1205" y="4532"/>
                      <a:pt x="1223" y="4541"/>
                    </a:cubicBezTo>
                    <a:cubicBezTo>
                      <a:pt x="1249" y="4595"/>
                      <a:pt x="1285" y="4657"/>
                      <a:pt x="1383" y="4684"/>
                    </a:cubicBezTo>
                    <a:cubicBezTo>
                      <a:pt x="1410" y="4684"/>
                      <a:pt x="1437" y="4693"/>
                      <a:pt x="1464" y="4693"/>
                    </a:cubicBezTo>
                    <a:cubicBezTo>
                      <a:pt x="1508" y="4693"/>
                      <a:pt x="1553" y="4684"/>
                      <a:pt x="1588" y="4675"/>
                    </a:cubicBezTo>
                    <a:lnTo>
                      <a:pt x="1669" y="4782"/>
                    </a:lnTo>
                    <a:lnTo>
                      <a:pt x="1722" y="4702"/>
                    </a:lnTo>
                    <a:lnTo>
                      <a:pt x="1749" y="4729"/>
                    </a:lnTo>
                    <a:lnTo>
                      <a:pt x="1820" y="4630"/>
                    </a:lnTo>
                    <a:lnTo>
                      <a:pt x="1883" y="4666"/>
                    </a:lnTo>
                    <a:lnTo>
                      <a:pt x="1927" y="4532"/>
                    </a:lnTo>
                    <a:lnTo>
                      <a:pt x="1936" y="4514"/>
                    </a:lnTo>
                    <a:lnTo>
                      <a:pt x="1945" y="4497"/>
                    </a:lnTo>
                    <a:lnTo>
                      <a:pt x="1945" y="4470"/>
                    </a:lnTo>
                    <a:cubicBezTo>
                      <a:pt x="1945" y="4238"/>
                      <a:pt x="1803" y="4193"/>
                      <a:pt x="1731" y="4175"/>
                    </a:cubicBezTo>
                    <a:cubicBezTo>
                      <a:pt x="1722" y="4175"/>
                      <a:pt x="1713" y="4175"/>
                      <a:pt x="1704" y="4167"/>
                    </a:cubicBezTo>
                    <a:cubicBezTo>
                      <a:pt x="1678" y="4158"/>
                      <a:pt x="1651" y="4158"/>
                      <a:pt x="1615" y="4158"/>
                    </a:cubicBezTo>
                    <a:lnTo>
                      <a:pt x="1588" y="4158"/>
                    </a:lnTo>
                    <a:cubicBezTo>
                      <a:pt x="1704" y="4095"/>
                      <a:pt x="1856" y="4006"/>
                      <a:pt x="1945" y="3926"/>
                    </a:cubicBezTo>
                    <a:cubicBezTo>
                      <a:pt x="2043" y="3836"/>
                      <a:pt x="2061" y="3720"/>
                      <a:pt x="2061" y="3622"/>
                    </a:cubicBezTo>
                    <a:lnTo>
                      <a:pt x="2097" y="3622"/>
                    </a:lnTo>
                    <a:cubicBezTo>
                      <a:pt x="2097" y="3631"/>
                      <a:pt x="2097" y="3631"/>
                      <a:pt x="2097" y="3631"/>
                    </a:cubicBezTo>
                    <a:cubicBezTo>
                      <a:pt x="2097" y="3667"/>
                      <a:pt x="2088" y="3712"/>
                      <a:pt x="2088" y="3783"/>
                    </a:cubicBezTo>
                    <a:cubicBezTo>
                      <a:pt x="2088" y="3854"/>
                      <a:pt x="2115" y="3979"/>
                      <a:pt x="2302" y="4051"/>
                    </a:cubicBezTo>
                    <a:cubicBezTo>
                      <a:pt x="2382" y="4077"/>
                      <a:pt x="2489" y="4086"/>
                      <a:pt x="2561" y="4095"/>
                    </a:cubicBezTo>
                    <a:cubicBezTo>
                      <a:pt x="2596" y="4104"/>
                      <a:pt x="2632" y="4113"/>
                      <a:pt x="2668" y="4122"/>
                    </a:cubicBezTo>
                    <a:cubicBezTo>
                      <a:pt x="2712" y="4140"/>
                      <a:pt x="2766" y="4149"/>
                      <a:pt x="2820" y="4149"/>
                    </a:cubicBezTo>
                    <a:cubicBezTo>
                      <a:pt x="2864" y="4149"/>
                      <a:pt x="2900" y="4140"/>
                      <a:pt x="2944" y="4122"/>
                    </a:cubicBezTo>
                    <a:cubicBezTo>
                      <a:pt x="3025" y="4086"/>
                      <a:pt x="3078" y="4033"/>
                      <a:pt x="3105" y="3970"/>
                    </a:cubicBezTo>
                    <a:lnTo>
                      <a:pt x="3212" y="3988"/>
                    </a:lnTo>
                    <a:lnTo>
                      <a:pt x="3203" y="3872"/>
                    </a:lnTo>
                    <a:lnTo>
                      <a:pt x="3221" y="3872"/>
                    </a:lnTo>
                    <a:lnTo>
                      <a:pt x="3230" y="3765"/>
                    </a:lnTo>
                    <a:lnTo>
                      <a:pt x="3230" y="3756"/>
                    </a:lnTo>
                    <a:lnTo>
                      <a:pt x="3230" y="3738"/>
                    </a:lnTo>
                    <a:lnTo>
                      <a:pt x="3230" y="3729"/>
                    </a:lnTo>
                    <a:cubicBezTo>
                      <a:pt x="3230" y="3729"/>
                      <a:pt x="3230" y="3729"/>
                      <a:pt x="3230" y="3720"/>
                    </a:cubicBezTo>
                    <a:lnTo>
                      <a:pt x="3266" y="3694"/>
                    </a:lnTo>
                    <a:lnTo>
                      <a:pt x="3221" y="3596"/>
                    </a:lnTo>
                    <a:lnTo>
                      <a:pt x="3212" y="3578"/>
                    </a:lnTo>
                    <a:lnTo>
                      <a:pt x="3194" y="3551"/>
                    </a:lnTo>
                    <a:lnTo>
                      <a:pt x="3167" y="3533"/>
                    </a:lnTo>
                    <a:cubicBezTo>
                      <a:pt x="3150" y="3515"/>
                      <a:pt x="3069" y="3471"/>
                      <a:pt x="2971" y="3471"/>
                    </a:cubicBezTo>
                    <a:cubicBezTo>
                      <a:pt x="2935" y="3471"/>
                      <a:pt x="2900" y="3480"/>
                      <a:pt x="2864" y="3489"/>
                    </a:cubicBezTo>
                    <a:cubicBezTo>
                      <a:pt x="2793" y="3515"/>
                      <a:pt x="2739" y="3578"/>
                      <a:pt x="2704" y="3640"/>
                    </a:cubicBezTo>
                    <a:cubicBezTo>
                      <a:pt x="2704" y="3631"/>
                      <a:pt x="2695" y="3631"/>
                      <a:pt x="2686" y="3631"/>
                    </a:cubicBezTo>
                    <a:cubicBezTo>
                      <a:pt x="2712" y="3578"/>
                      <a:pt x="2739" y="3506"/>
                      <a:pt x="2757" y="3426"/>
                    </a:cubicBezTo>
                    <a:cubicBezTo>
                      <a:pt x="2828" y="3158"/>
                      <a:pt x="2748" y="2918"/>
                      <a:pt x="2552" y="2828"/>
                    </a:cubicBezTo>
                    <a:cubicBezTo>
                      <a:pt x="2516" y="2819"/>
                      <a:pt x="2481" y="2811"/>
                      <a:pt x="2436" y="2802"/>
                    </a:cubicBezTo>
                    <a:cubicBezTo>
                      <a:pt x="2498" y="2748"/>
                      <a:pt x="2561" y="2677"/>
                      <a:pt x="2641" y="2588"/>
                    </a:cubicBezTo>
                    <a:cubicBezTo>
                      <a:pt x="2668" y="2588"/>
                      <a:pt x="2695" y="2596"/>
                      <a:pt x="2730" y="2596"/>
                    </a:cubicBezTo>
                    <a:cubicBezTo>
                      <a:pt x="2757" y="2596"/>
                      <a:pt x="2793" y="2588"/>
                      <a:pt x="2820" y="2588"/>
                    </a:cubicBezTo>
                    <a:cubicBezTo>
                      <a:pt x="2944" y="2579"/>
                      <a:pt x="3034" y="2516"/>
                      <a:pt x="3096" y="2472"/>
                    </a:cubicBezTo>
                    <a:cubicBezTo>
                      <a:pt x="3141" y="2445"/>
                      <a:pt x="3176" y="2418"/>
                      <a:pt x="3194" y="2418"/>
                    </a:cubicBezTo>
                    <a:cubicBezTo>
                      <a:pt x="3328" y="2409"/>
                      <a:pt x="3480" y="2347"/>
                      <a:pt x="3542" y="2249"/>
                    </a:cubicBezTo>
                    <a:lnTo>
                      <a:pt x="3658" y="2284"/>
                    </a:lnTo>
                    <a:lnTo>
                      <a:pt x="3667" y="2133"/>
                    </a:lnTo>
                    <a:lnTo>
                      <a:pt x="3712" y="2124"/>
                    </a:lnTo>
                    <a:lnTo>
                      <a:pt x="3685" y="2017"/>
                    </a:lnTo>
                    <a:lnTo>
                      <a:pt x="3747" y="1999"/>
                    </a:lnTo>
                    <a:lnTo>
                      <a:pt x="3685" y="1865"/>
                    </a:lnTo>
                    <a:lnTo>
                      <a:pt x="3676" y="1856"/>
                    </a:lnTo>
                    <a:lnTo>
                      <a:pt x="3667" y="1829"/>
                    </a:lnTo>
                    <a:lnTo>
                      <a:pt x="3649" y="1811"/>
                    </a:lnTo>
                    <a:cubicBezTo>
                      <a:pt x="3605" y="1758"/>
                      <a:pt x="3515" y="1731"/>
                      <a:pt x="3426" y="1731"/>
                    </a:cubicBezTo>
                    <a:lnTo>
                      <a:pt x="3382" y="1731"/>
                    </a:lnTo>
                    <a:cubicBezTo>
                      <a:pt x="3292" y="1749"/>
                      <a:pt x="3221" y="1794"/>
                      <a:pt x="3185" y="1856"/>
                    </a:cubicBezTo>
                    <a:cubicBezTo>
                      <a:pt x="3185" y="1865"/>
                      <a:pt x="3176" y="1874"/>
                      <a:pt x="3176" y="1883"/>
                    </a:cubicBezTo>
                    <a:cubicBezTo>
                      <a:pt x="3167" y="1892"/>
                      <a:pt x="3167" y="1901"/>
                      <a:pt x="3159" y="1910"/>
                    </a:cubicBezTo>
                    <a:cubicBezTo>
                      <a:pt x="3150" y="1901"/>
                      <a:pt x="3132" y="1901"/>
                      <a:pt x="3114" y="1901"/>
                    </a:cubicBezTo>
                    <a:cubicBezTo>
                      <a:pt x="3176" y="1865"/>
                      <a:pt x="3221" y="1811"/>
                      <a:pt x="3266" y="1749"/>
                    </a:cubicBezTo>
                    <a:cubicBezTo>
                      <a:pt x="3310" y="1695"/>
                      <a:pt x="3364" y="1633"/>
                      <a:pt x="3417" y="1606"/>
                    </a:cubicBezTo>
                    <a:cubicBezTo>
                      <a:pt x="3417" y="1606"/>
                      <a:pt x="3703" y="1428"/>
                      <a:pt x="3747" y="1267"/>
                    </a:cubicBezTo>
                    <a:lnTo>
                      <a:pt x="3756" y="1258"/>
                    </a:lnTo>
                    <a:lnTo>
                      <a:pt x="3828" y="1223"/>
                    </a:lnTo>
                    <a:lnTo>
                      <a:pt x="3819" y="1151"/>
                    </a:lnTo>
                    <a:lnTo>
                      <a:pt x="3863" y="1133"/>
                    </a:lnTo>
                    <a:lnTo>
                      <a:pt x="3810" y="1008"/>
                    </a:lnTo>
                    <a:lnTo>
                      <a:pt x="3810" y="1000"/>
                    </a:lnTo>
                    <a:cubicBezTo>
                      <a:pt x="3801" y="991"/>
                      <a:pt x="3801" y="991"/>
                      <a:pt x="3792" y="982"/>
                    </a:cubicBezTo>
                    <a:lnTo>
                      <a:pt x="3828" y="928"/>
                    </a:lnTo>
                    <a:lnTo>
                      <a:pt x="3756" y="848"/>
                    </a:lnTo>
                    <a:lnTo>
                      <a:pt x="3738" y="839"/>
                    </a:lnTo>
                    <a:lnTo>
                      <a:pt x="3729" y="830"/>
                    </a:lnTo>
                    <a:lnTo>
                      <a:pt x="3703" y="821"/>
                    </a:lnTo>
                    <a:cubicBezTo>
                      <a:pt x="3658" y="803"/>
                      <a:pt x="3613" y="785"/>
                      <a:pt x="3578" y="785"/>
                    </a:cubicBezTo>
                    <a:cubicBezTo>
                      <a:pt x="3533" y="785"/>
                      <a:pt x="3498" y="794"/>
                      <a:pt x="3462" y="812"/>
                    </a:cubicBezTo>
                    <a:cubicBezTo>
                      <a:pt x="3337" y="875"/>
                      <a:pt x="3292" y="1026"/>
                      <a:pt x="3283" y="1080"/>
                    </a:cubicBezTo>
                    <a:cubicBezTo>
                      <a:pt x="3274" y="1089"/>
                      <a:pt x="3274" y="1116"/>
                      <a:pt x="3167" y="1160"/>
                    </a:cubicBezTo>
                    <a:cubicBezTo>
                      <a:pt x="3132" y="1169"/>
                      <a:pt x="3096" y="1187"/>
                      <a:pt x="3060" y="1214"/>
                    </a:cubicBezTo>
                    <a:cubicBezTo>
                      <a:pt x="3025" y="1232"/>
                      <a:pt x="2980" y="1249"/>
                      <a:pt x="2944" y="1267"/>
                    </a:cubicBezTo>
                    <a:cubicBezTo>
                      <a:pt x="2944" y="1258"/>
                      <a:pt x="2944" y="1258"/>
                      <a:pt x="2944" y="1258"/>
                    </a:cubicBezTo>
                    <a:lnTo>
                      <a:pt x="2944" y="1240"/>
                    </a:lnTo>
                    <a:lnTo>
                      <a:pt x="2944" y="1223"/>
                    </a:lnTo>
                    <a:cubicBezTo>
                      <a:pt x="2953" y="1160"/>
                      <a:pt x="2935" y="1071"/>
                      <a:pt x="2855" y="991"/>
                    </a:cubicBezTo>
                    <a:cubicBezTo>
                      <a:pt x="2891" y="982"/>
                      <a:pt x="2918" y="955"/>
                      <a:pt x="2935" y="937"/>
                    </a:cubicBezTo>
                    <a:cubicBezTo>
                      <a:pt x="3007" y="857"/>
                      <a:pt x="2998" y="759"/>
                      <a:pt x="2989" y="714"/>
                    </a:cubicBezTo>
                    <a:cubicBezTo>
                      <a:pt x="2989" y="714"/>
                      <a:pt x="2989" y="705"/>
                      <a:pt x="2989" y="705"/>
                    </a:cubicBezTo>
                    <a:cubicBezTo>
                      <a:pt x="2989" y="678"/>
                      <a:pt x="2980" y="652"/>
                      <a:pt x="2962" y="634"/>
                    </a:cubicBezTo>
                    <a:cubicBezTo>
                      <a:pt x="3007" y="562"/>
                      <a:pt x="3007" y="491"/>
                      <a:pt x="2998" y="455"/>
                    </a:cubicBezTo>
                    <a:cubicBezTo>
                      <a:pt x="2962" y="277"/>
                      <a:pt x="2811" y="223"/>
                      <a:pt x="2704" y="188"/>
                    </a:cubicBezTo>
                    <a:cubicBezTo>
                      <a:pt x="2677" y="179"/>
                      <a:pt x="2650" y="170"/>
                      <a:pt x="2623" y="161"/>
                    </a:cubicBezTo>
                    <a:cubicBezTo>
                      <a:pt x="2543" y="125"/>
                      <a:pt x="2481" y="125"/>
                      <a:pt x="2436" y="125"/>
                    </a:cubicBezTo>
                    <a:cubicBezTo>
                      <a:pt x="2382" y="116"/>
                      <a:pt x="2338" y="116"/>
                      <a:pt x="2213" y="63"/>
                    </a:cubicBezTo>
                    <a:cubicBezTo>
                      <a:pt x="2124" y="18"/>
                      <a:pt x="2034" y="0"/>
                      <a:pt x="1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9754;p39">
                <a:extLst>
                  <a:ext uri="{FF2B5EF4-FFF2-40B4-BE49-F238E27FC236}">
                    <a16:creationId xmlns:a16="http://schemas.microsoft.com/office/drawing/2014/main" id="{E4D1B1D0-A13F-EA70-AF81-25898E8092F5}"/>
                  </a:ext>
                </a:extLst>
              </p:cNvPr>
              <p:cNvSpPr/>
              <p:nvPr/>
            </p:nvSpPr>
            <p:spPr>
              <a:xfrm>
                <a:off x="145649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10" y="0"/>
                    </a:moveTo>
                    <a:cubicBezTo>
                      <a:pt x="10" y="0"/>
                      <a:pt x="10" y="9"/>
                      <a:pt x="1" y="36"/>
                    </a:cubicBezTo>
                    <a:cubicBezTo>
                      <a:pt x="1" y="63"/>
                      <a:pt x="1" y="107"/>
                      <a:pt x="19" y="152"/>
                    </a:cubicBezTo>
                    <a:cubicBezTo>
                      <a:pt x="28" y="188"/>
                      <a:pt x="45" y="241"/>
                      <a:pt x="81" y="286"/>
                    </a:cubicBezTo>
                    <a:cubicBezTo>
                      <a:pt x="108" y="330"/>
                      <a:pt x="144" y="384"/>
                      <a:pt x="179" y="429"/>
                    </a:cubicBezTo>
                    <a:cubicBezTo>
                      <a:pt x="206" y="473"/>
                      <a:pt x="242" y="518"/>
                      <a:pt x="260" y="562"/>
                    </a:cubicBezTo>
                    <a:cubicBezTo>
                      <a:pt x="277" y="607"/>
                      <a:pt x="304" y="652"/>
                      <a:pt x="313" y="696"/>
                    </a:cubicBezTo>
                    <a:cubicBezTo>
                      <a:pt x="331" y="732"/>
                      <a:pt x="340" y="768"/>
                      <a:pt x="340" y="794"/>
                    </a:cubicBezTo>
                    <a:cubicBezTo>
                      <a:pt x="349" y="821"/>
                      <a:pt x="358" y="830"/>
                      <a:pt x="358" y="830"/>
                    </a:cubicBezTo>
                    <a:cubicBezTo>
                      <a:pt x="358" y="830"/>
                      <a:pt x="358" y="821"/>
                      <a:pt x="358" y="794"/>
                    </a:cubicBezTo>
                    <a:cubicBezTo>
                      <a:pt x="367" y="768"/>
                      <a:pt x="367" y="732"/>
                      <a:pt x="367" y="687"/>
                    </a:cubicBezTo>
                    <a:cubicBezTo>
                      <a:pt x="358" y="643"/>
                      <a:pt x="358" y="589"/>
                      <a:pt x="340" y="536"/>
                    </a:cubicBezTo>
                    <a:cubicBezTo>
                      <a:pt x="313" y="482"/>
                      <a:pt x="286" y="420"/>
                      <a:pt x="251" y="375"/>
                    </a:cubicBezTo>
                    <a:cubicBezTo>
                      <a:pt x="215" y="330"/>
                      <a:pt x="179" y="286"/>
                      <a:pt x="144" y="241"/>
                    </a:cubicBezTo>
                    <a:cubicBezTo>
                      <a:pt x="117" y="197"/>
                      <a:pt x="81" y="161"/>
                      <a:pt x="63" y="125"/>
                    </a:cubicBezTo>
                    <a:cubicBezTo>
                      <a:pt x="45" y="90"/>
                      <a:pt x="28" y="63"/>
                      <a:pt x="19" y="36"/>
                    </a:cubicBezTo>
                    <a:cubicBezTo>
                      <a:pt x="10" y="9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9755;p39">
                <a:extLst>
                  <a:ext uri="{FF2B5EF4-FFF2-40B4-BE49-F238E27FC236}">
                    <a16:creationId xmlns:a16="http://schemas.microsoft.com/office/drawing/2014/main" id="{46195524-355D-C423-BD57-8340D9F89565}"/>
                  </a:ext>
                </a:extLst>
              </p:cNvPr>
              <p:cNvSpPr/>
              <p:nvPr/>
            </p:nvSpPr>
            <p:spPr>
              <a:xfrm>
                <a:off x="1446232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179" y="0"/>
                    </a:moveTo>
                    <a:cubicBezTo>
                      <a:pt x="179" y="0"/>
                      <a:pt x="170" y="9"/>
                      <a:pt x="170" y="27"/>
                    </a:cubicBezTo>
                    <a:cubicBezTo>
                      <a:pt x="170" y="45"/>
                      <a:pt x="161" y="63"/>
                      <a:pt x="152" y="98"/>
                    </a:cubicBezTo>
                    <a:cubicBezTo>
                      <a:pt x="152" y="125"/>
                      <a:pt x="144" y="152"/>
                      <a:pt x="135" y="187"/>
                    </a:cubicBezTo>
                    <a:cubicBezTo>
                      <a:pt x="126" y="223"/>
                      <a:pt x="117" y="259"/>
                      <a:pt x="108" y="294"/>
                    </a:cubicBezTo>
                    <a:cubicBezTo>
                      <a:pt x="99" y="330"/>
                      <a:pt x="90" y="366"/>
                      <a:pt x="72" y="402"/>
                    </a:cubicBezTo>
                    <a:cubicBezTo>
                      <a:pt x="63" y="428"/>
                      <a:pt x="54" y="464"/>
                      <a:pt x="37" y="491"/>
                    </a:cubicBezTo>
                    <a:cubicBezTo>
                      <a:pt x="28" y="517"/>
                      <a:pt x="19" y="535"/>
                      <a:pt x="10" y="553"/>
                    </a:cubicBezTo>
                    <a:cubicBezTo>
                      <a:pt x="1" y="571"/>
                      <a:pt x="1" y="580"/>
                      <a:pt x="1" y="580"/>
                    </a:cubicBezTo>
                    <a:cubicBezTo>
                      <a:pt x="1" y="580"/>
                      <a:pt x="10" y="571"/>
                      <a:pt x="28" y="562"/>
                    </a:cubicBezTo>
                    <a:cubicBezTo>
                      <a:pt x="37" y="553"/>
                      <a:pt x="63" y="535"/>
                      <a:pt x="81" y="517"/>
                    </a:cubicBezTo>
                    <a:cubicBezTo>
                      <a:pt x="99" y="491"/>
                      <a:pt x="126" y="464"/>
                      <a:pt x="144" y="428"/>
                    </a:cubicBezTo>
                    <a:cubicBezTo>
                      <a:pt x="161" y="393"/>
                      <a:pt x="170" y="357"/>
                      <a:pt x="188" y="321"/>
                    </a:cubicBezTo>
                    <a:cubicBezTo>
                      <a:pt x="197" y="277"/>
                      <a:pt x="206" y="241"/>
                      <a:pt x="206" y="196"/>
                    </a:cubicBezTo>
                    <a:cubicBezTo>
                      <a:pt x="215" y="161"/>
                      <a:pt x="206" y="125"/>
                      <a:pt x="206" y="98"/>
                    </a:cubicBezTo>
                    <a:cubicBezTo>
                      <a:pt x="197" y="63"/>
                      <a:pt x="188" y="45"/>
                      <a:pt x="188" y="27"/>
                    </a:cubicBezTo>
                    <a:cubicBezTo>
                      <a:pt x="179" y="9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9756;p39">
                <a:extLst>
                  <a:ext uri="{FF2B5EF4-FFF2-40B4-BE49-F238E27FC236}">
                    <a16:creationId xmlns:a16="http://schemas.microsoft.com/office/drawing/2014/main" id="{E513BCD8-9230-4D5E-091C-E7790CAE7913}"/>
                  </a:ext>
                </a:extLst>
              </p:cNvPr>
              <p:cNvSpPr/>
              <p:nvPr/>
            </p:nvSpPr>
            <p:spPr>
              <a:xfrm>
                <a:off x="1468656" y="653039"/>
                <a:ext cx="14344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28"/>
                    </a:cubicBezTo>
                    <a:cubicBezTo>
                      <a:pt x="18" y="45"/>
                      <a:pt x="27" y="63"/>
                      <a:pt x="45" y="90"/>
                    </a:cubicBezTo>
                    <a:cubicBezTo>
                      <a:pt x="72" y="117"/>
                      <a:pt x="89" y="144"/>
                      <a:pt x="125" y="161"/>
                    </a:cubicBezTo>
                    <a:cubicBezTo>
                      <a:pt x="152" y="188"/>
                      <a:pt x="188" y="206"/>
                      <a:pt x="223" y="224"/>
                    </a:cubicBezTo>
                    <a:cubicBezTo>
                      <a:pt x="259" y="242"/>
                      <a:pt x="295" y="260"/>
                      <a:pt x="321" y="277"/>
                    </a:cubicBezTo>
                    <a:cubicBezTo>
                      <a:pt x="348" y="295"/>
                      <a:pt x="384" y="304"/>
                      <a:pt x="402" y="322"/>
                    </a:cubicBezTo>
                    <a:cubicBezTo>
                      <a:pt x="420" y="340"/>
                      <a:pt x="437" y="358"/>
                      <a:pt x="455" y="376"/>
                    </a:cubicBezTo>
                    <a:cubicBezTo>
                      <a:pt x="464" y="384"/>
                      <a:pt x="473" y="393"/>
                      <a:pt x="473" y="393"/>
                    </a:cubicBezTo>
                    <a:cubicBezTo>
                      <a:pt x="473" y="393"/>
                      <a:pt x="464" y="384"/>
                      <a:pt x="464" y="367"/>
                    </a:cubicBezTo>
                    <a:cubicBezTo>
                      <a:pt x="464" y="349"/>
                      <a:pt x="455" y="322"/>
                      <a:pt x="437" y="295"/>
                    </a:cubicBezTo>
                    <a:cubicBezTo>
                      <a:pt x="411" y="269"/>
                      <a:pt x="393" y="242"/>
                      <a:pt x="357" y="215"/>
                    </a:cubicBezTo>
                    <a:cubicBezTo>
                      <a:pt x="330" y="197"/>
                      <a:pt x="295" y="179"/>
                      <a:pt x="259" y="161"/>
                    </a:cubicBezTo>
                    <a:cubicBezTo>
                      <a:pt x="223" y="144"/>
                      <a:pt x="188" y="126"/>
                      <a:pt x="161" y="108"/>
                    </a:cubicBezTo>
                    <a:cubicBezTo>
                      <a:pt x="125" y="90"/>
                      <a:pt x="98" y="72"/>
                      <a:pt x="81" y="54"/>
                    </a:cubicBezTo>
                    <a:cubicBezTo>
                      <a:pt x="54" y="45"/>
                      <a:pt x="36" y="28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9757;p39">
                <a:extLst>
                  <a:ext uri="{FF2B5EF4-FFF2-40B4-BE49-F238E27FC236}">
                    <a16:creationId xmlns:a16="http://schemas.microsoft.com/office/drawing/2014/main" id="{7A40EC9D-221A-AE22-9338-F5CD7143D021}"/>
                  </a:ext>
                </a:extLst>
              </p:cNvPr>
              <p:cNvSpPr/>
              <p:nvPr/>
            </p:nvSpPr>
            <p:spPr>
              <a:xfrm>
                <a:off x="1443538" y="644142"/>
                <a:ext cx="868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7" h="581" extrusionOk="0">
                    <a:moveTo>
                      <a:pt x="286" y="0"/>
                    </a:moveTo>
                    <a:cubicBezTo>
                      <a:pt x="286" y="1"/>
                      <a:pt x="277" y="9"/>
                      <a:pt x="259" y="9"/>
                    </a:cubicBezTo>
                    <a:cubicBezTo>
                      <a:pt x="241" y="27"/>
                      <a:pt x="215" y="36"/>
                      <a:pt x="197" y="54"/>
                    </a:cubicBezTo>
                    <a:cubicBezTo>
                      <a:pt x="170" y="81"/>
                      <a:pt x="143" y="108"/>
                      <a:pt x="117" y="134"/>
                    </a:cubicBezTo>
                    <a:cubicBezTo>
                      <a:pt x="99" y="170"/>
                      <a:pt x="72" y="206"/>
                      <a:pt x="54" y="241"/>
                    </a:cubicBezTo>
                    <a:cubicBezTo>
                      <a:pt x="36" y="286"/>
                      <a:pt x="27" y="322"/>
                      <a:pt x="18" y="366"/>
                    </a:cubicBezTo>
                    <a:cubicBezTo>
                      <a:pt x="10" y="402"/>
                      <a:pt x="1" y="438"/>
                      <a:pt x="1" y="473"/>
                    </a:cubicBezTo>
                    <a:cubicBezTo>
                      <a:pt x="1" y="509"/>
                      <a:pt x="10" y="536"/>
                      <a:pt x="10" y="554"/>
                    </a:cubicBezTo>
                    <a:cubicBezTo>
                      <a:pt x="18" y="571"/>
                      <a:pt x="18" y="580"/>
                      <a:pt x="18" y="580"/>
                    </a:cubicBezTo>
                    <a:cubicBezTo>
                      <a:pt x="18" y="580"/>
                      <a:pt x="18" y="571"/>
                      <a:pt x="27" y="554"/>
                    </a:cubicBezTo>
                    <a:cubicBezTo>
                      <a:pt x="36" y="536"/>
                      <a:pt x="45" y="509"/>
                      <a:pt x="54" y="482"/>
                    </a:cubicBezTo>
                    <a:cubicBezTo>
                      <a:pt x="63" y="455"/>
                      <a:pt x="81" y="420"/>
                      <a:pt x="90" y="384"/>
                    </a:cubicBezTo>
                    <a:cubicBezTo>
                      <a:pt x="108" y="357"/>
                      <a:pt x="117" y="322"/>
                      <a:pt x="143" y="286"/>
                    </a:cubicBezTo>
                    <a:cubicBezTo>
                      <a:pt x="152" y="250"/>
                      <a:pt x="170" y="215"/>
                      <a:pt x="188" y="179"/>
                    </a:cubicBezTo>
                    <a:cubicBezTo>
                      <a:pt x="206" y="152"/>
                      <a:pt x="224" y="116"/>
                      <a:pt x="233" y="90"/>
                    </a:cubicBezTo>
                    <a:cubicBezTo>
                      <a:pt x="250" y="63"/>
                      <a:pt x="259" y="45"/>
                      <a:pt x="268" y="27"/>
                    </a:cubicBezTo>
                    <a:cubicBezTo>
                      <a:pt x="277" y="10"/>
                      <a:pt x="286" y="1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9758;p39">
                <a:extLst>
                  <a:ext uri="{FF2B5EF4-FFF2-40B4-BE49-F238E27FC236}">
                    <a16:creationId xmlns:a16="http://schemas.microsoft.com/office/drawing/2014/main" id="{BD0BE6B1-78D2-48F8-A563-53749DE14BBD}"/>
                  </a:ext>
                </a:extLst>
              </p:cNvPr>
              <p:cNvSpPr/>
              <p:nvPr/>
            </p:nvSpPr>
            <p:spPr>
              <a:xfrm>
                <a:off x="1443811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402" y="0"/>
                    </a:moveTo>
                    <a:cubicBezTo>
                      <a:pt x="393" y="9"/>
                      <a:pt x="366" y="9"/>
                      <a:pt x="348" y="18"/>
                    </a:cubicBezTo>
                    <a:cubicBezTo>
                      <a:pt x="322" y="27"/>
                      <a:pt x="295" y="36"/>
                      <a:pt x="259" y="54"/>
                    </a:cubicBezTo>
                    <a:cubicBezTo>
                      <a:pt x="232" y="72"/>
                      <a:pt x="206" y="90"/>
                      <a:pt x="179" y="107"/>
                    </a:cubicBezTo>
                    <a:cubicBezTo>
                      <a:pt x="152" y="125"/>
                      <a:pt x="125" y="152"/>
                      <a:pt x="99" y="170"/>
                    </a:cubicBezTo>
                    <a:cubicBezTo>
                      <a:pt x="81" y="197"/>
                      <a:pt x="63" y="214"/>
                      <a:pt x="45" y="241"/>
                    </a:cubicBezTo>
                    <a:cubicBezTo>
                      <a:pt x="27" y="259"/>
                      <a:pt x="18" y="277"/>
                      <a:pt x="9" y="295"/>
                    </a:cubicBezTo>
                    <a:cubicBezTo>
                      <a:pt x="1" y="304"/>
                      <a:pt x="1" y="313"/>
                      <a:pt x="1" y="313"/>
                    </a:cubicBezTo>
                    <a:cubicBezTo>
                      <a:pt x="1" y="313"/>
                      <a:pt x="1" y="304"/>
                      <a:pt x="18" y="304"/>
                    </a:cubicBezTo>
                    <a:cubicBezTo>
                      <a:pt x="27" y="295"/>
                      <a:pt x="45" y="277"/>
                      <a:pt x="72" y="268"/>
                    </a:cubicBezTo>
                    <a:cubicBezTo>
                      <a:pt x="90" y="250"/>
                      <a:pt x="117" y="232"/>
                      <a:pt x="134" y="214"/>
                    </a:cubicBezTo>
                    <a:cubicBezTo>
                      <a:pt x="161" y="197"/>
                      <a:pt x="188" y="179"/>
                      <a:pt x="215" y="161"/>
                    </a:cubicBezTo>
                    <a:cubicBezTo>
                      <a:pt x="241" y="143"/>
                      <a:pt x="268" y="125"/>
                      <a:pt x="295" y="107"/>
                    </a:cubicBezTo>
                    <a:cubicBezTo>
                      <a:pt x="322" y="90"/>
                      <a:pt x="340" y="63"/>
                      <a:pt x="366" y="54"/>
                    </a:cubicBezTo>
                    <a:cubicBezTo>
                      <a:pt x="384" y="36"/>
                      <a:pt x="402" y="27"/>
                      <a:pt x="411" y="18"/>
                    </a:cubicBezTo>
                    <a:cubicBezTo>
                      <a:pt x="420" y="0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9759;p39">
                <a:extLst>
                  <a:ext uri="{FF2B5EF4-FFF2-40B4-BE49-F238E27FC236}">
                    <a16:creationId xmlns:a16="http://schemas.microsoft.com/office/drawing/2014/main" id="{7BF5C5C9-C8A3-24B2-6444-995080C64B5B}"/>
                  </a:ext>
                </a:extLst>
              </p:cNvPr>
              <p:cNvSpPr/>
              <p:nvPr/>
            </p:nvSpPr>
            <p:spPr>
              <a:xfrm>
                <a:off x="1467566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34" y="1"/>
                    </a:moveTo>
                    <a:cubicBezTo>
                      <a:pt x="134" y="1"/>
                      <a:pt x="117" y="1"/>
                      <a:pt x="108" y="10"/>
                    </a:cubicBezTo>
                    <a:lnTo>
                      <a:pt x="90" y="18"/>
                    </a:lnTo>
                    <a:lnTo>
                      <a:pt x="1" y="54"/>
                    </a:lnTo>
                    <a:lnTo>
                      <a:pt x="99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0" y="45"/>
                      <a:pt x="179" y="45"/>
                    </a:cubicBezTo>
                    <a:cubicBezTo>
                      <a:pt x="179" y="36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0" y="27"/>
                      <a:pt x="170" y="27"/>
                      <a:pt x="161" y="27"/>
                    </a:cubicBezTo>
                    <a:cubicBezTo>
                      <a:pt x="161" y="27"/>
                      <a:pt x="152" y="18"/>
                      <a:pt x="152" y="18"/>
                    </a:cubicBezTo>
                    <a:cubicBezTo>
                      <a:pt x="161" y="18"/>
                      <a:pt x="161" y="10"/>
                      <a:pt x="161" y="10"/>
                    </a:cubicBezTo>
                    <a:cubicBezTo>
                      <a:pt x="170" y="1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9760;p39">
                <a:extLst>
                  <a:ext uri="{FF2B5EF4-FFF2-40B4-BE49-F238E27FC236}">
                    <a16:creationId xmlns:a16="http://schemas.microsoft.com/office/drawing/2014/main" id="{20533BA2-C249-9400-29D5-DFBD712DDC19}"/>
                  </a:ext>
                </a:extLst>
              </p:cNvPr>
              <p:cNvSpPr/>
              <p:nvPr/>
            </p:nvSpPr>
            <p:spPr>
              <a:xfrm>
                <a:off x="145164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304" y="1"/>
                    </a:moveTo>
                    <a:cubicBezTo>
                      <a:pt x="304" y="1"/>
                      <a:pt x="295" y="19"/>
                      <a:pt x="295" y="28"/>
                    </a:cubicBezTo>
                    <a:cubicBezTo>
                      <a:pt x="286" y="46"/>
                      <a:pt x="268" y="72"/>
                      <a:pt x="250" y="99"/>
                    </a:cubicBezTo>
                    <a:cubicBezTo>
                      <a:pt x="241" y="126"/>
                      <a:pt x="214" y="153"/>
                      <a:pt x="197" y="188"/>
                    </a:cubicBezTo>
                    <a:cubicBezTo>
                      <a:pt x="179" y="215"/>
                      <a:pt x="152" y="251"/>
                      <a:pt x="125" y="286"/>
                    </a:cubicBezTo>
                    <a:cubicBezTo>
                      <a:pt x="107" y="322"/>
                      <a:pt x="89" y="358"/>
                      <a:pt x="63" y="393"/>
                    </a:cubicBezTo>
                    <a:cubicBezTo>
                      <a:pt x="45" y="429"/>
                      <a:pt x="36" y="465"/>
                      <a:pt x="18" y="492"/>
                    </a:cubicBezTo>
                    <a:cubicBezTo>
                      <a:pt x="9" y="527"/>
                      <a:pt x="9" y="554"/>
                      <a:pt x="0" y="572"/>
                    </a:cubicBezTo>
                    <a:cubicBezTo>
                      <a:pt x="0" y="590"/>
                      <a:pt x="0" y="599"/>
                      <a:pt x="0" y="599"/>
                    </a:cubicBezTo>
                    <a:cubicBezTo>
                      <a:pt x="0" y="599"/>
                      <a:pt x="9" y="590"/>
                      <a:pt x="18" y="581"/>
                    </a:cubicBezTo>
                    <a:cubicBezTo>
                      <a:pt x="27" y="563"/>
                      <a:pt x="45" y="545"/>
                      <a:pt x="63" y="518"/>
                    </a:cubicBezTo>
                    <a:cubicBezTo>
                      <a:pt x="81" y="492"/>
                      <a:pt x="98" y="465"/>
                      <a:pt x="125" y="429"/>
                    </a:cubicBezTo>
                    <a:cubicBezTo>
                      <a:pt x="143" y="393"/>
                      <a:pt x="170" y="367"/>
                      <a:pt x="197" y="331"/>
                    </a:cubicBezTo>
                    <a:cubicBezTo>
                      <a:pt x="214" y="286"/>
                      <a:pt x="232" y="251"/>
                      <a:pt x="250" y="215"/>
                    </a:cubicBezTo>
                    <a:cubicBezTo>
                      <a:pt x="268" y="179"/>
                      <a:pt x="286" y="144"/>
                      <a:pt x="295" y="117"/>
                    </a:cubicBezTo>
                    <a:cubicBezTo>
                      <a:pt x="304" y="81"/>
                      <a:pt x="304" y="54"/>
                      <a:pt x="304" y="37"/>
                    </a:cubicBezTo>
                    <a:cubicBezTo>
                      <a:pt x="304" y="19"/>
                      <a:pt x="304" y="1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9761;p39">
                <a:extLst>
                  <a:ext uri="{FF2B5EF4-FFF2-40B4-BE49-F238E27FC236}">
                    <a16:creationId xmlns:a16="http://schemas.microsoft.com/office/drawing/2014/main" id="{BFEA02A6-05BE-C52B-530C-B145115A3BF7}"/>
                  </a:ext>
                </a:extLst>
              </p:cNvPr>
              <p:cNvSpPr/>
              <p:nvPr/>
            </p:nvSpPr>
            <p:spPr>
              <a:xfrm>
                <a:off x="1457035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99" y="1"/>
                    </a:moveTo>
                    <a:cubicBezTo>
                      <a:pt x="54" y="1"/>
                      <a:pt x="27" y="19"/>
                      <a:pt x="19" y="37"/>
                    </a:cubicBezTo>
                    <a:cubicBezTo>
                      <a:pt x="1" y="54"/>
                      <a:pt x="1" y="63"/>
                      <a:pt x="1" y="63"/>
                    </a:cubicBezTo>
                    <a:cubicBezTo>
                      <a:pt x="1" y="63"/>
                      <a:pt x="10" y="54"/>
                      <a:pt x="27" y="46"/>
                    </a:cubicBezTo>
                    <a:cubicBezTo>
                      <a:pt x="45" y="46"/>
                      <a:pt x="63" y="46"/>
                      <a:pt x="81" y="54"/>
                    </a:cubicBezTo>
                    <a:cubicBezTo>
                      <a:pt x="90" y="63"/>
                      <a:pt x="99" y="72"/>
                      <a:pt x="108" y="81"/>
                    </a:cubicBezTo>
                    <a:cubicBezTo>
                      <a:pt x="117" y="99"/>
                      <a:pt x="134" y="117"/>
                      <a:pt x="161" y="126"/>
                    </a:cubicBezTo>
                    <a:lnTo>
                      <a:pt x="170" y="135"/>
                    </a:lnTo>
                    <a:cubicBezTo>
                      <a:pt x="170" y="135"/>
                      <a:pt x="170" y="153"/>
                      <a:pt x="161" y="170"/>
                    </a:cubicBezTo>
                    <a:cubicBezTo>
                      <a:pt x="152" y="215"/>
                      <a:pt x="161" y="269"/>
                      <a:pt x="170" y="304"/>
                    </a:cubicBezTo>
                    <a:cubicBezTo>
                      <a:pt x="188" y="349"/>
                      <a:pt x="215" y="385"/>
                      <a:pt x="233" y="402"/>
                    </a:cubicBezTo>
                    <a:cubicBezTo>
                      <a:pt x="259" y="429"/>
                      <a:pt x="286" y="438"/>
                      <a:pt x="295" y="456"/>
                    </a:cubicBezTo>
                    <a:cubicBezTo>
                      <a:pt x="313" y="456"/>
                      <a:pt x="322" y="465"/>
                      <a:pt x="322" y="465"/>
                    </a:cubicBezTo>
                    <a:cubicBezTo>
                      <a:pt x="322" y="465"/>
                      <a:pt x="322" y="456"/>
                      <a:pt x="313" y="438"/>
                    </a:cubicBezTo>
                    <a:cubicBezTo>
                      <a:pt x="304" y="420"/>
                      <a:pt x="295" y="402"/>
                      <a:pt x="277" y="376"/>
                    </a:cubicBezTo>
                    <a:cubicBezTo>
                      <a:pt x="268" y="349"/>
                      <a:pt x="259" y="313"/>
                      <a:pt x="250" y="286"/>
                    </a:cubicBezTo>
                    <a:cubicBezTo>
                      <a:pt x="250" y="251"/>
                      <a:pt x="250" y="224"/>
                      <a:pt x="259" y="188"/>
                    </a:cubicBezTo>
                    <a:cubicBezTo>
                      <a:pt x="259" y="179"/>
                      <a:pt x="259" y="179"/>
                      <a:pt x="268" y="162"/>
                    </a:cubicBezTo>
                    <a:cubicBezTo>
                      <a:pt x="268" y="144"/>
                      <a:pt x="268" y="126"/>
                      <a:pt x="259" y="108"/>
                    </a:cubicBezTo>
                    <a:cubicBezTo>
                      <a:pt x="259" y="90"/>
                      <a:pt x="242" y="72"/>
                      <a:pt x="224" y="63"/>
                    </a:cubicBezTo>
                    <a:cubicBezTo>
                      <a:pt x="224" y="54"/>
                      <a:pt x="215" y="54"/>
                      <a:pt x="206" y="54"/>
                    </a:cubicBezTo>
                    <a:lnTo>
                      <a:pt x="197" y="46"/>
                    </a:lnTo>
                    <a:cubicBezTo>
                      <a:pt x="179" y="46"/>
                      <a:pt x="170" y="37"/>
                      <a:pt x="152" y="28"/>
                    </a:cubicBezTo>
                    <a:cubicBezTo>
                      <a:pt x="143" y="19"/>
                      <a:pt x="126" y="10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" name="Google Shape;19762;p39">
            <a:extLst>
              <a:ext uri="{FF2B5EF4-FFF2-40B4-BE49-F238E27FC236}">
                <a16:creationId xmlns:a16="http://schemas.microsoft.com/office/drawing/2014/main" id="{A525DD61-BD02-14DC-4F16-4A6513EE9513}"/>
              </a:ext>
            </a:extLst>
          </p:cNvPr>
          <p:cNvGrpSpPr/>
          <p:nvPr/>
        </p:nvGrpSpPr>
        <p:grpSpPr>
          <a:xfrm rot="18772169">
            <a:off x="-765758" y="3000950"/>
            <a:ext cx="525795" cy="525795"/>
            <a:chOff x="910895" y="1193520"/>
            <a:chExt cx="154732" cy="154732"/>
          </a:xfrm>
        </p:grpSpPr>
        <p:grpSp>
          <p:nvGrpSpPr>
            <p:cNvPr id="59" name="Google Shape;19763;p39">
              <a:extLst>
                <a:ext uri="{FF2B5EF4-FFF2-40B4-BE49-F238E27FC236}">
                  <a16:creationId xmlns:a16="http://schemas.microsoft.com/office/drawing/2014/main" id="{98CDB556-F46A-5CB0-9925-E8252A505EE5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61" name="Google Shape;19764;p39">
                <a:extLst>
                  <a:ext uri="{FF2B5EF4-FFF2-40B4-BE49-F238E27FC236}">
                    <a16:creationId xmlns:a16="http://schemas.microsoft.com/office/drawing/2014/main" id="{0A73A50D-0BC8-4FD8-9B31-BB2D9F04C626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9765;p39">
                <a:extLst>
                  <a:ext uri="{FF2B5EF4-FFF2-40B4-BE49-F238E27FC236}">
                    <a16:creationId xmlns:a16="http://schemas.microsoft.com/office/drawing/2014/main" id="{79F460B8-8AFB-12EF-4F5D-9592FF35B6C1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9766;p39">
                <a:extLst>
                  <a:ext uri="{FF2B5EF4-FFF2-40B4-BE49-F238E27FC236}">
                    <a16:creationId xmlns:a16="http://schemas.microsoft.com/office/drawing/2014/main" id="{89A0D43E-830B-3DAE-12D0-893050C8B20E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9767;p39">
                <a:extLst>
                  <a:ext uri="{FF2B5EF4-FFF2-40B4-BE49-F238E27FC236}">
                    <a16:creationId xmlns:a16="http://schemas.microsoft.com/office/drawing/2014/main" id="{0C4AFC4D-7E27-1DE7-1D30-03D01D749A18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" name="Google Shape;19768;p39">
              <a:extLst>
                <a:ext uri="{FF2B5EF4-FFF2-40B4-BE49-F238E27FC236}">
                  <a16:creationId xmlns:a16="http://schemas.microsoft.com/office/drawing/2014/main" id="{C2AEF19C-78F6-862D-C0AB-5621555886D9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19769;p39">
            <a:extLst>
              <a:ext uri="{FF2B5EF4-FFF2-40B4-BE49-F238E27FC236}">
                <a16:creationId xmlns:a16="http://schemas.microsoft.com/office/drawing/2014/main" id="{5D3FDDF6-DB0F-1C57-9A93-594E7966FB5D}"/>
              </a:ext>
            </a:extLst>
          </p:cNvPr>
          <p:cNvGrpSpPr/>
          <p:nvPr/>
        </p:nvGrpSpPr>
        <p:grpSpPr>
          <a:xfrm rot="2515151">
            <a:off x="9457901" y="2948816"/>
            <a:ext cx="525795" cy="525795"/>
            <a:chOff x="910895" y="1193520"/>
            <a:chExt cx="154732" cy="154732"/>
          </a:xfrm>
        </p:grpSpPr>
        <p:grpSp>
          <p:nvGrpSpPr>
            <p:cNvPr id="66" name="Google Shape;19770;p39">
              <a:extLst>
                <a:ext uri="{FF2B5EF4-FFF2-40B4-BE49-F238E27FC236}">
                  <a16:creationId xmlns:a16="http://schemas.microsoft.com/office/drawing/2014/main" id="{576CE0BD-BA53-6EC8-8D61-52B62DA40791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68" name="Google Shape;19771;p39">
                <a:extLst>
                  <a:ext uri="{FF2B5EF4-FFF2-40B4-BE49-F238E27FC236}">
                    <a16:creationId xmlns:a16="http://schemas.microsoft.com/office/drawing/2014/main" id="{3E3BB042-88DD-5768-A5BB-DDD53BA6D628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9772;p39">
                <a:extLst>
                  <a:ext uri="{FF2B5EF4-FFF2-40B4-BE49-F238E27FC236}">
                    <a16:creationId xmlns:a16="http://schemas.microsoft.com/office/drawing/2014/main" id="{38496586-BEA1-D5C4-4665-F5C0704F9D96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9773;p39">
                <a:extLst>
                  <a:ext uri="{FF2B5EF4-FFF2-40B4-BE49-F238E27FC236}">
                    <a16:creationId xmlns:a16="http://schemas.microsoft.com/office/drawing/2014/main" id="{178AD0B8-98C3-AFAF-7F29-964E1AC2ECB5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9774;p39">
                <a:extLst>
                  <a:ext uri="{FF2B5EF4-FFF2-40B4-BE49-F238E27FC236}">
                    <a16:creationId xmlns:a16="http://schemas.microsoft.com/office/drawing/2014/main" id="{605113B7-4CD5-32CC-6F71-B9D91FB25400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" name="Google Shape;19775;p39">
              <a:extLst>
                <a:ext uri="{FF2B5EF4-FFF2-40B4-BE49-F238E27FC236}">
                  <a16:creationId xmlns:a16="http://schemas.microsoft.com/office/drawing/2014/main" id="{1648F849-A139-DA0B-9F5C-5FD18EDD76B1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72273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5" name="Google Shape;20815;p54"/>
          <p:cNvSpPr/>
          <p:nvPr/>
        </p:nvSpPr>
        <p:spPr>
          <a:xfrm>
            <a:off x="6008100" y="1306775"/>
            <a:ext cx="1208700" cy="1208700"/>
          </a:xfrm>
          <a:prstGeom prst="ellipse">
            <a:avLst/>
          </a:prstGeom>
          <a:solidFill>
            <a:srgbClr val="ACA2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16" name="Google Shape;20816;p54"/>
          <p:cNvSpPr txBox="1">
            <a:spLocks noGrp="1"/>
          </p:cNvSpPr>
          <p:nvPr>
            <p:ph type="title"/>
          </p:nvPr>
        </p:nvSpPr>
        <p:spPr>
          <a:xfrm>
            <a:off x="3571002" y="2274163"/>
            <a:ext cx="5309832" cy="1380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800" dirty="0"/>
              <a:t>MAGYARORSZÁG BEILLESZKEDÉSE A HABSBURG BIRODALOMBA</a:t>
            </a:r>
          </a:p>
        </p:txBody>
      </p:sp>
      <p:grpSp>
        <p:nvGrpSpPr>
          <p:cNvPr id="20818" name="Google Shape;20818;p54"/>
          <p:cNvGrpSpPr/>
          <p:nvPr/>
        </p:nvGrpSpPr>
        <p:grpSpPr>
          <a:xfrm>
            <a:off x="6349627" y="3948287"/>
            <a:ext cx="525795" cy="525795"/>
            <a:chOff x="910895" y="1193520"/>
            <a:chExt cx="154732" cy="154732"/>
          </a:xfrm>
        </p:grpSpPr>
        <p:grpSp>
          <p:nvGrpSpPr>
            <p:cNvPr id="20819" name="Google Shape;20819;p54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820" name="Google Shape;20820;p54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1" name="Google Shape;20821;p54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2" name="Google Shape;20822;p54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3" name="Google Shape;20823;p54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824" name="Google Shape;20824;p54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25" name="Google Shape;20825;p54"/>
          <p:cNvGrpSpPr/>
          <p:nvPr/>
        </p:nvGrpSpPr>
        <p:grpSpPr>
          <a:xfrm>
            <a:off x="1013878" y="975809"/>
            <a:ext cx="2866161" cy="3191720"/>
            <a:chOff x="5323595" y="2382471"/>
            <a:chExt cx="947867" cy="1055533"/>
          </a:xfrm>
        </p:grpSpPr>
        <p:grpSp>
          <p:nvGrpSpPr>
            <p:cNvPr id="20826" name="Google Shape;20826;p54"/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20827" name="Google Shape;20827;p54"/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8" name="Google Shape;20828;p54"/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9" name="Google Shape;20829;p54"/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0" name="Google Shape;20830;p54"/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1" name="Google Shape;20831;p54"/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2" name="Google Shape;20832;p54"/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3" name="Google Shape;20833;p54"/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4" name="Google Shape;20834;p54"/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5" name="Google Shape;20835;p54"/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6" name="Google Shape;20836;p54"/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7" name="Google Shape;20837;p54"/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8" name="Google Shape;20838;p54"/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9" name="Google Shape;20839;p54"/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0" name="Google Shape;20840;p54"/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1" name="Google Shape;20841;p54"/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2" name="Google Shape;20842;p54"/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3" name="Google Shape;20843;p54"/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4" name="Google Shape;20844;p54"/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5" name="Google Shape;20845;p54"/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6" name="Google Shape;20846;p54"/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7" name="Google Shape;20847;p54"/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848" name="Google Shape;20848;p54"/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849" name="Google Shape;20849;p54"/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0" name="Google Shape;20850;p54"/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1" name="Google Shape;20851;p54"/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2" name="Google Shape;20852;p54"/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3" name="Google Shape;20853;p54"/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4" name="Google Shape;20854;p54"/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5" name="Google Shape;20855;p54"/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6" name="Google Shape;20856;p54"/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7" name="Google Shape;20857;p54"/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58" name="Google Shape;20858;p54"/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859" name="Google Shape;20859;p54"/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860" name="Google Shape;20860;p54"/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1" name="Google Shape;20861;p54"/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2" name="Google Shape;20862;p54"/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3" name="Google Shape;20863;p54"/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4" name="Google Shape;20864;p54"/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5" name="Google Shape;20865;p54"/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6" name="Google Shape;20866;p54"/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7" name="Google Shape;20867;p54"/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8" name="Google Shape;20868;p54"/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69" name="Google Shape;20869;p54"/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70" name="Google Shape;20870;p54"/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871" name="Google Shape;20871;p54"/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2" name="Google Shape;20872;p54"/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3" name="Google Shape;20873;p54"/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4" name="Google Shape;20874;p54"/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5" name="Google Shape;20875;p54"/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6" name="Google Shape;20876;p54"/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7" name="Google Shape;20877;p54"/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8" name="Google Shape;20878;p54"/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9" name="Google Shape;20879;p54"/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0" name="Google Shape;20880;p54"/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1" name="Google Shape;20881;p54"/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2" name="Google Shape;20882;p54"/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3" name="Google Shape;20883;p54"/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4" name="Google Shape;20884;p54"/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5" name="Google Shape;20885;p54"/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6" name="Google Shape;20886;p54"/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7" name="Google Shape;20887;p54"/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8" name="Google Shape;20888;p54"/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9" name="Google Shape;20889;p54"/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0" name="Google Shape;20890;p54"/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891" name="Google Shape;20891;p54"/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892" name="Google Shape;20892;p54"/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3" name="Google Shape;20893;p54"/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4" name="Google Shape;20894;p54"/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5" name="Google Shape;20895;p54"/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6" name="Google Shape;20896;p54"/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7" name="Google Shape;20897;p54"/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8" name="Google Shape;20898;p54"/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99" name="Google Shape;20899;p54"/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0" name="Google Shape;20900;p54"/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1" name="Google Shape;20901;p54"/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2" name="Google Shape;20902;p54"/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3" name="Google Shape;20903;p54"/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04" name="Google Shape;20904;p54"/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905" name="Google Shape;20905;p54"/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20906" name="Google Shape;20906;p54"/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7" name="Google Shape;20907;p54"/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8" name="Google Shape;20908;p54"/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9" name="Google Shape;20909;p54"/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0" name="Google Shape;20910;p54"/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1" name="Google Shape;20911;p54"/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2" name="Google Shape;20912;p54"/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3" name="Google Shape;20913;p54"/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4" name="Google Shape;20914;p54"/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5" name="Google Shape;20915;p54"/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6" name="Google Shape;20916;p54"/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7" name="Google Shape;20917;p54"/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8" name="Google Shape;20918;p54"/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9" name="Google Shape;20919;p54"/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0" name="Google Shape;20920;p54"/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1" name="Google Shape;20921;p54"/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2" name="Google Shape;20922;p54"/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3" name="Google Shape;20923;p54"/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4" name="Google Shape;20924;p54"/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5" name="Google Shape;20925;p54"/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6" name="Google Shape;20926;p54"/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7" name="Google Shape;20927;p54"/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8" name="Google Shape;20928;p54"/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9" name="Google Shape;20929;p54"/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0" name="Google Shape;20930;p54"/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1" name="Google Shape;20931;p54"/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2" name="Google Shape;20932;p54"/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3" name="Google Shape;20933;p54"/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4" name="Google Shape;20934;p54"/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5" name="Google Shape;20935;p54"/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6" name="Google Shape;20936;p54"/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7" name="Google Shape;20937;p54"/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8" name="Google Shape;20938;p54"/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9" name="Google Shape;20939;p54"/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0" name="Google Shape;20940;p54"/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1" name="Google Shape;20941;p54"/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2" name="Google Shape;20942;p54"/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3" name="Google Shape;20943;p54"/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4" name="Google Shape;20944;p54"/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5" name="Google Shape;20945;p54"/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6" name="Google Shape;20946;p54"/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7" name="Google Shape;20947;p54"/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8" name="Google Shape;20948;p54"/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9" name="Google Shape;20949;p54"/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0" name="Google Shape;20950;p54"/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1" name="Google Shape;20951;p54"/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2" name="Google Shape;20952;p54"/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3" name="Google Shape;20953;p54"/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4" name="Google Shape;20954;p54"/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5" name="Google Shape;20955;p54"/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6" name="Google Shape;20956;p54"/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7" name="Google Shape;20957;p54"/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8" name="Google Shape;20958;p54"/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9" name="Google Shape;20959;p54"/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0" name="Google Shape;20960;p54"/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961" name="Google Shape;20961;p54"/>
          <p:cNvSpPr txBox="1">
            <a:spLocks noGrp="1"/>
          </p:cNvSpPr>
          <p:nvPr>
            <p:ph type="title" idx="2"/>
          </p:nvPr>
        </p:nvSpPr>
        <p:spPr>
          <a:xfrm>
            <a:off x="6008175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" name="Google Shape;20642;p50">
            <a:extLst>
              <a:ext uri="{FF2B5EF4-FFF2-40B4-BE49-F238E27FC236}">
                <a16:creationId xmlns:a16="http://schemas.microsoft.com/office/drawing/2014/main" id="{FC01BF1C-F902-E1A1-B3E1-A654BA8C6C58}"/>
              </a:ext>
            </a:extLst>
          </p:cNvPr>
          <p:cNvGrpSpPr/>
          <p:nvPr/>
        </p:nvGrpSpPr>
        <p:grpSpPr>
          <a:xfrm rot="15582184">
            <a:off x="-1122252" y="2049486"/>
            <a:ext cx="894026" cy="1108495"/>
            <a:chOff x="5247218" y="2766131"/>
            <a:chExt cx="179783" cy="222921"/>
          </a:xfrm>
        </p:grpSpPr>
        <p:sp>
          <p:nvSpPr>
            <p:cNvPr id="3" name="Google Shape;20643;p50">
              <a:extLst>
                <a:ext uri="{FF2B5EF4-FFF2-40B4-BE49-F238E27FC236}">
                  <a16:creationId xmlns:a16="http://schemas.microsoft.com/office/drawing/2014/main" id="{D89B25F3-F772-4148-23CD-FA1052F728B8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20644;p50">
              <a:extLst>
                <a:ext uri="{FF2B5EF4-FFF2-40B4-BE49-F238E27FC236}">
                  <a16:creationId xmlns:a16="http://schemas.microsoft.com/office/drawing/2014/main" id="{6345C545-F9A2-335A-D0CA-49CA585856A7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5" name="Google Shape;20645;p50">
                <a:extLst>
                  <a:ext uri="{FF2B5EF4-FFF2-40B4-BE49-F238E27FC236}">
                    <a16:creationId xmlns:a16="http://schemas.microsoft.com/office/drawing/2014/main" id="{60ABA5B8-16E2-2DC4-7596-4CF116CAB767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646;p50">
                <a:extLst>
                  <a:ext uri="{FF2B5EF4-FFF2-40B4-BE49-F238E27FC236}">
                    <a16:creationId xmlns:a16="http://schemas.microsoft.com/office/drawing/2014/main" id="{B4990C21-2337-0F4D-C57A-077CB12B0991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647;p50">
                <a:extLst>
                  <a:ext uri="{FF2B5EF4-FFF2-40B4-BE49-F238E27FC236}">
                    <a16:creationId xmlns:a16="http://schemas.microsoft.com/office/drawing/2014/main" id="{3D018F12-DE2C-4F3A-BCA3-826238D7C4DF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648;p50">
                <a:extLst>
                  <a:ext uri="{FF2B5EF4-FFF2-40B4-BE49-F238E27FC236}">
                    <a16:creationId xmlns:a16="http://schemas.microsoft.com/office/drawing/2014/main" id="{B6984364-265C-8F98-B4BD-421D696862F2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649;p50">
                <a:extLst>
                  <a:ext uri="{FF2B5EF4-FFF2-40B4-BE49-F238E27FC236}">
                    <a16:creationId xmlns:a16="http://schemas.microsoft.com/office/drawing/2014/main" id="{9F64E26A-81F9-8C3D-8E50-A2FCB0C38C49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650;p50">
                <a:extLst>
                  <a:ext uri="{FF2B5EF4-FFF2-40B4-BE49-F238E27FC236}">
                    <a16:creationId xmlns:a16="http://schemas.microsoft.com/office/drawing/2014/main" id="{EB98974C-7A9A-DE8A-0174-0622F2A209AC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651;p50">
                <a:extLst>
                  <a:ext uri="{FF2B5EF4-FFF2-40B4-BE49-F238E27FC236}">
                    <a16:creationId xmlns:a16="http://schemas.microsoft.com/office/drawing/2014/main" id="{6C16E7BB-D854-9C3B-7EF7-D34929E27496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652;p50">
                <a:extLst>
                  <a:ext uri="{FF2B5EF4-FFF2-40B4-BE49-F238E27FC236}">
                    <a16:creationId xmlns:a16="http://schemas.microsoft.com/office/drawing/2014/main" id="{5C2BCD99-DA2E-E3B6-B906-9624B5E571C3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653;p50">
                <a:extLst>
                  <a:ext uri="{FF2B5EF4-FFF2-40B4-BE49-F238E27FC236}">
                    <a16:creationId xmlns:a16="http://schemas.microsoft.com/office/drawing/2014/main" id="{66D6ABCE-24B3-F0C8-B757-151B3464D5EF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" name="Google Shape;20654;p50">
            <a:extLst>
              <a:ext uri="{FF2B5EF4-FFF2-40B4-BE49-F238E27FC236}">
                <a16:creationId xmlns:a16="http://schemas.microsoft.com/office/drawing/2014/main" id="{7E806367-67B3-9E8B-820A-62D03432F52C}"/>
              </a:ext>
            </a:extLst>
          </p:cNvPr>
          <p:cNvGrpSpPr/>
          <p:nvPr/>
        </p:nvGrpSpPr>
        <p:grpSpPr>
          <a:xfrm rot="6338027" flipH="1">
            <a:off x="9474512" y="1970916"/>
            <a:ext cx="894026" cy="1108495"/>
            <a:chOff x="5247218" y="2766131"/>
            <a:chExt cx="179783" cy="222921"/>
          </a:xfrm>
        </p:grpSpPr>
        <p:sp>
          <p:nvSpPr>
            <p:cNvPr id="15" name="Google Shape;20655;p50">
              <a:extLst>
                <a:ext uri="{FF2B5EF4-FFF2-40B4-BE49-F238E27FC236}">
                  <a16:creationId xmlns:a16="http://schemas.microsoft.com/office/drawing/2014/main" id="{40B37C03-16E2-E6C9-1BB2-C57BE6EA613E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" name="Google Shape;20656;p50">
              <a:extLst>
                <a:ext uri="{FF2B5EF4-FFF2-40B4-BE49-F238E27FC236}">
                  <a16:creationId xmlns:a16="http://schemas.microsoft.com/office/drawing/2014/main" id="{A6107B3A-AE92-7359-64C4-46D765D2CFA2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17" name="Google Shape;20657;p50">
                <a:extLst>
                  <a:ext uri="{FF2B5EF4-FFF2-40B4-BE49-F238E27FC236}">
                    <a16:creationId xmlns:a16="http://schemas.microsoft.com/office/drawing/2014/main" id="{803A060F-6051-DAA6-05EA-D1880FCB6E92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658;p50">
                <a:extLst>
                  <a:ext uri="{FF2B5EF4-FFF2-40B4-BE49-F238E27FC236}">
                    <a16:creationId xmlns:a16="http://schemas.microsoft.com/office/drawing/2014/main" id="{87E4764E-AB2A-D5A8-EF88-2947E056BE5A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659;p50">
                <a:extLst>
                  <a:ext uri="{FF2B5EF4-FFF2-40B4-BE49-F238E27FC236}">
                    <a16:creationId xmlns:a16="http://schemas.microsoft.com/office/drawing/2014/main" id="{D262239D-3EF8-7CE4-FC49-674169C35200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660;p50">
                <a:extLst>
                  <a:ext uri="{FF2B5EF4-FFF2-40B4-BE49-F238E27FC236}">
                    <a16:creationId xmlns:a16="http://schemas.microsoft.com/office/drawing/2014/main" id="{7B31DB08-E869-2669-DE88-9BEAF7C10E3F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661;p50">
                <a:extLst>
                  <a:ext uri="{FF2B5EF4-FFF2-40B4-BE49-F238E27FC236}">
                    <a16:creationId xmlns:a16="http://schemas.microsoft.com/office/drawing/2014/main" id="{9484A4DE-731E-6199-7491-993241C95715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662;p50">
                <a:extLst>
                  <a:ext uri="{FF2B5EF4-FFF2-40B4-BE49-F238E27FC236}">
                    <a16:creationId xmlns:a16="http://schemas.microsoft.com/office/drawing/2014/main" id="{8A7BE2B0-4F3A-0AEF-FD6E-AACED558C97C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663;p50">
                <a:extLst>
                  <a:ext uri="{FF2B5EF4-FFF2-40B4-BE49-F238E27FC236}">
                    <a16:creationId xmlns:a16="http://schemas.microsoft.com/office/drawing/2014/main" id="{D4DAFEC0-9A35-CEDA-7A70-1A8857F26B60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664;p50">
                <a:extLst>
                  <a:ext uri="{FF2B5EF4-FFF2-40B4-BE49-F238E27FC236}">
                    <a16:creationId xmlns:a16="http://schemas.microsoft.com/office/drawing/2014/main" id="{D65B8B76-0424-FD71-6318-2DA876A7A0C9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665;p50">
                <a:extLst>
                  <a:ext uri="{FF2B5EF4-FFF2-40B4-BE49-F238E27FC236}">
                    <a16:creationId xmlns:a16="http://schemas.microsoft.com/office/drawing/2014/main" id="{337AA221-5DF2-C857-61D4-0C8B92D955D0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" name="Google Shape;20967;p55">
            <a:extLst>
              <a:ext uri="{FF2B5EF4-FFF2-40B4-BE49-F238E27FC236}">
                <a16:creationId xmlns:a16="http://schemas.microsoft.com/office/drawing/2014/main" id="{4525C7C9-606B-3093-2343-6AC5D3802AF9}"/>
              </a:ext>
            </a:extLst>
          </p:cNvPr>
          <p:cNvGrpSpPr/>
          <p:nvPr/>
        </p:nvGrpSpPr>
        <p:grpSpPr>
          <a:xfrm rot="12039933">
            <a:off x="9637179" y="1932290"/>
            <a:ext cx="704636" cy="2898770"/>
            <a:chOff x="6295192" y="2374172"/>
            <a:chExt cx="224918" cy="925278"/>
          </a:xfrm>
        </p:grpSpPr>
        <p:grpSp>
          <p:nvGrpSpPr>
            <p:cNvPr id="27" name="Google Shape;20968;p55">
              <a:extLst>
                <a:ext uri="{FF2B5EF4-FFF2-40B4-BE49-F238E27FC236}">
                  <a16:creationId xmlns:a16="http://schemas.microsoft.com/office/drawing/2014/main" id="{3F8B8AAF-9481-AD59-9CC8-B1CE6278D36D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39" name="Google Shape;20969;p55">
                <a:extLst>
                  <a:ext uri="{FF2B5EF4-FFF2-40B4-BE49-F238E27FC236}">
                    <a16:creationId xmlns:a16="http://schemas.microsoft.com/office/drawing/2014/main" id="{BBA23057-FCC4-2C34-6937-0F32C668CCC0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970;p55">
                <a:extLst>
                  <a:ext uri="{FF2B5EF4-FFF2-40B4-BE49-F238E27FC236}">
                    <a16:creationId xmlns:a16="http://schemas.microsoft.com/office/drawing/2014/main" id="{17B0B85B-1625-DAFE-D28D-3222F102E129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971;p55">
                <a:extLst>
                  <a:ext uri="{FF2B5EF4-FFF2-40B4-BE49-F238E27FC236}">
                    <a16:creationId xmlns:a16="http://schemas.microsoft.com/office/drawing/2014/main" id="{F592B59D-FF4A-FE16-63C9-E4721064B1F3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972;p55">
                <a:extLst>
                  <a:ext uri="{FF2B5EF4-FFF2-40B4-BE49-F238E27FC236}">
                    <a16:creationId xmlns:a16="http://schemas.microsoft.com/office/drawing/2014/main" id="{469ACDC3-642B-FCDB-8F4F-9FA71339E4CC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973;p55">
                <a:extLst>
                  <a:ext uri="{FF2B5EF4-FFF2-40B4-BE49-F238E27FC236}">
                    <a16:creationId xmlns:a16="http://schemas.microsoft.com/office/drawing/2014/main" id="{5163CA74-F543-CF4F-2B6D-69A82F26EBFA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974;p55">
                <a:extLst>
                  <a:ext uri="{FF2B5EF4-FFF2-40B4-BE49-F238E27FC236}">
                    <a16:creationId xmlns:a16="http://schemas.microsoft.com/office/drawing/2014/main" id="{A83CD207-8353-8DF8-779B-9FCE3E9D11A6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975;p55">
                <a:extLst>
                  <a:ext uri="{FF2B5EF4-FFF2-40B4-BE49-F238E27FC236}">
                    <a16:creationId xmlns:a16="http://schemas.microsoft.com/office/drawing/2014/main" id="{EB30838C-CCB7-AFF6-D53F-380468682900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976;p55">
                <a:extLst>
                  <a:ext uri="{FF2B5EF4-FFF2-40B4-BE49-F238E27FC236}">
                    <a16:creationId xmlns:a16="http://schemas.microsoft.com/office/drawing/2014/main" id="{4DD2BCDC-10C0-BC37-B81D-819100C4C3D8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977;p55">
                <a:extLst>
                  <a:ext uri="{FF2B5EF4-FFF2-40B4-BE49-F238E27FC236}">
                    <a16:creationId xmlns:a16="http://schemas.microsoft.com/office/drawing/2014/main" id="{0DC6D132-1F3F-49B8-1130-FAA428DC6299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978;p55">
                <a:extLst>
                  <a:ext uri="{FF2B5EF4-FFF2-40B4-BE49-F238E27FC236}">
                    <a16:creationId xmlns:a16="http://schemas.microsoft.com/office/drawing/2014/main" id="{B98CC673-2670-A909-CBE6-959F28A7F68C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79;p55">
                <a:extLst>
                  <a:ext uri="{FF2B5EF4-FFF2-40B4-BE49-F238E27FC236}">
                    <a16:creationId xmlns:a16="http://schemas.microsoft.com/office/drawing/2014/main" id="{CC80EAF9-DA31-F98C-8B90-87FB160D2F86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80;p55">
                <a:extLst>
                  <a:ext uri="{FF2B5EF4-FFF2-40B4-BE49-F238E27FC236}">
                    <a16:creationId xmlns:a16="http://schemas.microsoft.com/office/drawing/2014/main" id="{BC7BC1FD-4653-A7E6-2962-CC7DA856B8B4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81;p55">
                <a:extLst>
                  <a:ext uri="{FF2B5EF4-FFF2-40B4-BE49-F238E27FC236}">
                    <a16:creationId xmlns:a16="http://schemas.microsoft.com/office/drawing/2014/main" id="{30569B52-805E-2113-ECF9-1898310EBCE1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82;p55">
                <a:extLst>
                  <a:ext uri="{FF2B5EF4-FFF2-40B4-BE49-F238E27FC236}">
                    <a16:creationId xmlns:a16="http://schemas.microsoft.com/office/drawing/2014/main" id="{B84AE847-CB76-F7CC-838E-86F728BA0994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83;p55">
                <a:extLst>
                  <a:ext uri="{FF2B5EF4-FFF2-40B4-BE49-F238E27FC236}">
                    <a16:creationId xmlns:a16="http://schemas.microsoft.com/office/drawing/2014/main" id="{9C3EC254-95C1-F00E-F458-3C1938677F2F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84;p55">
                <a:extLst>
                  <a:ext uri="{FF2B5EF4-FFF2-40B4-BE49-F238E27FC236}">
                    <a16:creationId xmlns:a16="http://schemas.microsoft.com/office/drawing/2014/main" id="{2C8E0A38-B0A1-9812-9BCF-EDFFCF8924AD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85;p55">
                <a:extLst>
                  <a:ext uri="{FF2B5EF4-FFF2-40B4-BE49-F238E27FC236}">
                    <a16:creationId xmlns:a16="http://schemas.microsoft.com/office/drawing/2014/main" id="{63DC4DB8-9234-67AD-6EAE-664BD38BCDB4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86;p55">
                <a:extLst>
                  <a:ext uri="{FF2B5EF4-FFF2-40B4-BE49-F238E27FC236}">
                    <a16:creationId xmlns:a16="http://schemas.microsoft.com/office/drawing/2014/main" id="{0F897607-CDFD-ED73-0379-3474C6249BCA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0987;p55">
              <a:extLst>
                <a:ext uri="{FF2B5EF4-FFF2-40B4-BE49-F238E27FC236}">
                  <a16:creationId xmlns:a16="http://schemas.microsoft.com/office/drawing/2014/main" id="{61416188-CC61-C1A9-7946-E84A40508576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9" name="Google Shape;20988;p55">
                <a:extLst>
                  <a:ext uri="{FF2B5EF4-FFF2-40B4-BE49-F238E27FC236}">
                    <a16:creationId xmlns:a16="http://schemas.microsoft.com/office/drawing/2014/main" id="{8138FB2F-32BD-3B1F-75DD-097E27F0C718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89;p55">
                <a:extLst>
                  <a:ext uri="{FF2B5EF4-FFF2-40B4-BE49-F238E27FC236}">
                    <a16:creationId xmlns:a16="http://schemas.microsoft.com/office/drawing/2014/main" id="{5B338593-9380-CA17-3BA9-CF4E381F50A2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90;p55">
                <a:extLst>
                  <a:ext uri="{FF2B5EF4-FFF2-40B4-BE49-F238E27FC236}">
                    <a16:creationId xmlns:a16="http://schemas.microsoft.com/office/drawing/2014/main" id="{E84E822E-15C3-7A45-A08A-D84AF19A5BA9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91;p55">
                <a:extLst>
                  <a:ext uri="{FF2B5EF4-FFF2-40B4-BE49-F238E27FC236}">
                    <a16:creationId xmlns:a16="http://schemas.microsoft.com/office/drawing/2014/main" id="{26D20858-A543-2E68-22FD-2E0FD15FFD12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92;p55">
                <a:extLst>
                  <a:ext uri="{FF2B5EF4-FFF2-40B4-BE49-F238E27FC236}">
                    <a16:creationId xmlns:a16="http://schemas.microsoft.com/office/drawing/2014/main" id="{3FFF8957-6404-167C-82B8-8BF80CE753E2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93;p55">
                <a:extLst>
                  <a:ext uri="{FF2B5EF4-FFF2-40B4-BE49-F238E27FC236}">
                    <a16:creationId xmlns:a16="http://schemas.microsoft.com/office/drawing/2014/main" id="{4C98E723-1016-0F1C-B0F0-AA948F70DF2B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94;p55">
                <a:extLst>
                  <a:ext uri="{FF2B5EF4-FFF2-40B4-BE49-F238E27FC236}">
                    <a16:creationId xmlns:a16="http://schemas.microsoft.com/office/drawing/2014/main" id="{4B133E3A-488C-73FD-CFBD-ADF2874CDAFA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95;p55">
                <a:extLst>
                  <a:ext uri="{FF2B5EF4-FFF2-40B4-BE49-F238E27FC236}">
                    <a16:creationId xmlns:a16="http://schemas.microsoft.com/office/drawing/2014/main" id="{E10E2BC2-623C-DDE0-0D73-E93D756D84B8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96;p55">
                <a:extLst>
                  <a:ext uri="{FF2B5EF4-FFF2-40B4-BE49-F238E27FC236}">
                    <a16:creationId xmlns:a16="http://schemas.microsoft.com/office/drawing/2014/main" id="{4FBF49AE-EEEF-AEBE-C3E3-D855EDC685FF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97;p55">
                <a:extLst>
                  <a:ext uri="{FF2B5EF4-FFF2-40B4-BE49-F238E27FC236}">
                    <a16:creationId xmlns:a16="http://schemas.microsoft.com/office/drawing/2014/main" id="{BEB5D920-642D-1898-BA0F-F0BC19EE1156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" name="Google Shape;20998;p55">
            <a:extLst>
              <a:ext uri="{FF2B5EF4-FFF2-40B4-BE49-F238E27FC236}">
                <a16:creationId xmlns:a16="http://schemas.microsoft.com/office/drawing/2014/main" id="{BF9D1AB5-894F-890F-E441-EB6B9926AF73}"/>
              </a:ext>
            </a:extLst>
          </p:cNvPr>
          <p:cNvGrpSpPr/>
          <p:nvPr/>
        </p:nvGrpSpPr>
        <p:grpSpPr>
          <a:xfrm rot="9292791">
            <a:off x="-1513660" y="1919300"/>
            <a:ext cx="704658" cy="2898859"/>
            <a:chOff x="6295192" y="2374172"/>
            <a:chExt cx="224918" cy="925278"/>
          </a:xfrm>
        </p:grpSpPr>
        <p:grpSp>
          <p:nvGrpSpPr>
            <p:cNvPr id="58" name="Google Shape;20999;p55">
              <a:extLst>
                <a:ext uri="{FF2B5EF4-FFF2-40B4-BE49-F238E27FC236}">
                  <a16:creationId xmlns:a16="http://schemas.microsoft.com/office/drawing/2014/main" id="{C4DF4E1E-45D2-1872-30CD-F72BCA469CF2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806" name="Google Shape;21000;p55">
                <a:extLst>
                  <a:ext uri="{FF2B5EF4-FFF2-40B4-BE49-F238E27FC236}">
                    <a16:creationId xmlns:a16="http://schemas.microsoft.com/office/drawing/2014/main" id="{EE378F3A-D4A2-613C-FDFC-D5B70C941E09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7" name="Google Shape;21001;p55">
                <a:extLst>
                  <a:ext uri="{FF2B5EF4-FFF2-40B4-BE49-F238E27FC236}">
                    <a16:creationId xmlns:a16="http://schemas.microsoft.com/office/drawing/2014/main" id="{75A55A4F-15D2-F28F-3648-F4B2ABB64F09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8" name="Google Shape;21002;p55">
                <a:extLst>
                  <a:ext uri="{FF2B5EF4-FFF2-40B4-BE49-F238E27FC236}">
                    <a16:creationId xmlns:a16="http://schemas.microsoft.com/office/drawing/2014/main" id="{634F22E5-E183-2E66-DBEC-765D7F458C6E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9" name="Google Shape;21003;p55">
                <a:extLst>
                  <a:ext uri="{FF2B5EF4-FFF2-40B4-BE49-F238E27FC236}">
                    <a16:creationId xmlns:a16="http://schemas.microsoft.com/office/drawing/2014/main" id="{701F1C69-90C2-A54A-9536-ABC91403900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0" name="Google Shape;21004;p55">
                <a:extLst>
                  <a:ext uri="{FF2B5EF4-FFF2-40B4-BE49-F238E27FC236}">
                    <a16:creationId xmlns:a16="http://schemas.microsoft.com/office/drawing/2014/main" id="{FD84DE14-12F9-FA88-1A41-B13057F8EECB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1" name="Google Shape;21005;p55">
                <a:extLst>
                  <a:ext uri="{FF2B5EF4-FFF2-40B4-BE49-F238E27FC236}">
                    <a16:creationId xmlns:a16="http://schemas.microsoft.com/office/drawing/2014/main" id="{21691264-BA93-02C8-9627-FDE2228A4B00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2" name="Google Shape;21006;p55">
                <a:extLst>
                  <a:ext uri="{FF2B5EF4-FFF2-40B4-BE49-F238E27FC236}">
                    <a16:creationId xmlns:a16="http://schemas.microsoft.com/office/drawing/2014/main" id="{ACEEE2A6-3DA5-DC19-44C7-5943AC1FD451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3" name="Google Shape;21007;p55">
                <a:extLst>
                  <a:ext uri="{FF2B5EF4-FFF2-40B4-BE49-F238E27FC236}">
                    <a16:creationId xmlns:a16="http://schemas.microsoft.com/office/drawing/2014/main" id="{B3386993-3698-758D-0130-B8C2E1FB9F84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4" name="Google Shape;21008;p55">
                <a:extLst>
                  <a:ext uri="{FF2B5EF4-FFF2-40B4-BE49-F238E27FC236}">
                    <a16:creationId xmlns:a16="http://schemas.microsoft.com/office/drawing/2014/main" id="{EAB60FE5-55DB-4B8B-F6E3-C797F766D09A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2" name="Google Shape;21009;p55">
                <a:extLst>
                  <a:ext uri="{FF2B5EF4-FFF2-40B4-BE49-F238E27FC236}">
                    <a16:creationId xmlns:a16="http://schemas.microsoft.com/office/drawing/2014/main" id="{30603E69-411C-C14B-9928-904B188FB974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3" name="Google Shape;21010;p55">
                <a:extLst>
                  <a:ext uri="{FF2B5EF4-FFF2-40B4-BE49-F238E27FC236}">
                    <a16:creationId xmlns:a16="http://schemas.microsoft.com/office/drawing/2014/main" id="{6E522BDB-8D2E-6817-6FB3-35A733D9438B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4" name="Google Shape;21011;p55">
                <a:extLst>
                  <a:ext uri="{FF2B5EF4-FFF2-40B4-BE49-F238E27FC236}">
                    <a16:creationId xmlns:a16="http://schemas.microsoft.com/office/drawing/2014/main" id="{6E604C12-B47E-BEFA-FC69-AE48DDA69F88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5" name="Google Shape;21012;p55">
                <a:extLst>
                  <a:ext uri="{FF2B5EF4-FFF2-40B4-BE49-F238E27FC236}">
                    <a16:creationId xmlns:a16="http://schemas.microsoft.com/office/drawing/2014/main" id="{5CCB1BF2-283F-94E5-643E-06B928853DEF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6" name="Google Shape;21013;p55">
                <a:extLst>
                  <a:ext uri="{FF2B5EF4-FFF2-40B4-BE49-F238E27FC236}">
                    <a16:creationId xmlns:a16="http://schemas.microsoft.com/office/drawing/2014/main" id="{E8DD877D-4F99-EB7A-F04B-1190AD1DAFCF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7" name="Google Shape;21014;p55">
                <a:extLst>
                  <a:ext uri="{FF2B5EF4-FFF2-40B4-BE49-F238E27FC236}">
                    <a16:creationId xmlns:a16="http://schemas.microsoft.com/office/drawing/2014/main" id="{1ABD0C3A-3A6D-7BAD-90F9-740608624A07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8" name="Google Shape;21015;p55">
                <a:extLst>
                  <a:ext uri="{FF2B5EF4-FFF2-40B4-BE49-F238E27FC236}">
                    <a16:creationId xmlns:a16="http://schemas.microsoft.com/office/drawing/2014/main" id="{B6742DA7-571F-0830-0B0A-481A463BF031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9" name="Google Shape;21016;p55">
                <a:extLst>
                  <a:ext uri="{FF2B5EF4-FFF2-40B4-BE49-F238E27FC236}">
                    <a16:creationId xmlns:a16="http://schemas.microsoft.com/office/drawing/2014/main" id="{9767511F-1197-D3D6-C89E-526310306B72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0" name="Google Shape;21017;p55">
                <a:extLst>
                  <a:ext uri="{FF2B5EF4-FFF2-40B4-BE49-F238E27FC236}">
                    <a16:creationId xmlns:a16="http://schemas.microsoft.com/office/drawing/2014/main" id="{6BEE679F-26C9-AC27-8914-613F01C9AED7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21018;p55">
              <a:extLst>
                <a:ext uri="{FF2B5EF4-FFF2-40B4-BE49-F238E27FC236}">
                  <a16:creationId xmlns:a16="http://schemas.microsoft.com/office/drawing/2014/main" id="{89BF118F-C6A4-2785-D882-44C127543ED5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60" name="Google Shape;21019;p55">
                <a:extLst>
                  <a:ext uri="{FF2B5EF4-FFF2-40B4-BE49-F238E27FC236}">
                    <a16:creationId xmlns:a16="http://schemas.microsoft.com/office/drawing/2014/main" id="{9F3856D4-E853-A1D5-9BE8-9F95059A1286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1" name="Google Shape;21020;p55">
                <a:extLst>
                  <a:ext uri="{FF2B5EF4-FFF2-40B4-BE49-F238E27FC236}">
                    <a16:creationId xmlns:a16="http://schemas.microsoft.com/office/drawing/2014/main" id="{C6662535-266D-AEF8-A981-789D8CAB4666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21;p55">
                <a:extLst>
                  <a:ext uri="{FF2B5EF4-FFF2-40B4-BE49-F238E27FC236}">
                    <a16:creationId xmlns:a16="http://schemas.microsoft.com/office/drawing/2014/main" id="{9EBE0D14-6384-B9CC-293C-5865CCF3D354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22;p55">
                <a:extLst>
                  <a:ext uri="{FF2B5EF4-FFF2-40B4-BE49-F238E27FC236}">
                    <a16:creationId xmlns:a16="http://schemas.microsoft.com/office/drawing/2014/main" id="{B7CEED4E-93D6-A0C1-065C-E1FD076468D0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0" name="Google Shape;21023;p55">
                <a:extLst>
                  <a:ext uri="{FF2B5EF4-FFF2-40B4-BE49-F238E27FC236}">
                    <a16:creationId xmlns:a16="http://schemas.microsoft.com/office/drawing/2014/main" id="{6BB15BCF-8B2E-0EB7-C02E-D403DAC46E4F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1" name="Google Shape;21024;p55">
                <a:extLst>
                  <a:ext uri="{FF2B5EF4-FFF2-40B4-BE49-F238E27FC236}">
                    <a16:creationId xmlns:a16="http://schemas.microsoft.com/office/drawing/2014/main" id="{A33D634F-2574-1F0C-2CA6-DDE4A7A8084E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2" name="Google Shape;21025;p55">
                <a:extLst>
                  <a:ext uri="{FF2B5EF4-FFF2-40B4-BE49-F238E27FC236}">
                    <a16:creationId xmlns:a16="http://schemas.microsoft.com/office/drawing/2014/main" id="{D6533388-5674-1676-1D8C-5CB4CD9D977D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3" name="Google Shape;21026;p55">
                <a:extLst>
                  <a:ext uri="{FF2B5EF4-FFF2-40B4-BE49-F238E27FC236}">
                    <a16:creationId xmlns:a16="http://schemas.microsoft.com/office/drawing/2014/main" id="{1DF521F6-403C-5223-B08C-D6C76BADD573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4" name="Google Shape;21027;p55">
                <a:extLst>
                  <a:ext uri="{FF2B5EF4-FFF2-40B4-BE49-F238E27FC236}">
                    <a16:creationId xmlns:a16="http://schemas.microsoft.com/office/drawing/2014/main" id="{68FA7E0B-1A44-B5DD-F3DA-74763C1AE539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5" name="Google Shape;21028;p55">
                <a:extLst>
                  <a:ext uri="{FF2B5EF4-FFF2-40B4-BE49-F238E27FC236}">
                    <a16:creationId xmlns:a16="http://schemas.microsoft.com/office/drawing/2014/main" id="{340850F0-6949-52F1-3629-31C586AED436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71" name="Google Shape;21036;p55">
            <a:extLst>
              <a:ext uri="{FF2B5EF4-FFF2-40B4-BE49-F238E27FC236}">
                <a16:creationId xmlns:a16="http://schemas.microsoft.com/office/drawing/2014/main" id="{84B2BF8B-C371-F3AE-FB6A-973882564323}"/>
              </a:ext>
            </a:extLst>
          </p:cNvPr>
          <p:cNvGrpSpPr/>
          <p:nvPr/>
        </p:nvGrpSpPr>
        <p:grpSpPr>
          <a:xfrm>
            <a:off x="3748998" y="-1282780"/>
            <a:ext cx="1646004" cy="1198938"/>
            <a:chOff x="2179842" y="3618307"/>
            <a:chExt cx="1265184" cy="921551"/>
          </a:xfrm>
        </p:grpSpPr>
        <p:sp>
          <p:nvSpPr>
            <p:cNvPr id="20972" name="Google Shape;21037;p55">
              <a:extLst>
                <a:ext uri="{FF2B5EF4-FFF2-40B4-BE49-F238E27FC236}">
                  <a16:creationId xmlns:a16="http://schemas.microsoft.com/office/drawing/2014/main" id="{829898AE-D129-EEE2-E8DA-FFBE68EA02D2}"/>
                </a:ext>
              </a:extLst>
            </p:cNvPr>
            <p:cNvSpPr/>
            <p:nvPr/>
          </p:nvSpPr>
          <p:spPr>
            <a:xfrm>
              <a:off x="2563467" y="3915160"/>
              <a:ext cx="740877" cy="465853"/>
            </a:xfrm>
            <a:custGeom>
              <a:avLst/>
              <a:gdLst/>
              <a:ahLst/>
              <a:cxnLst/>
              <a:rect l="l" t="t" r="r" b="b"/>
              <a:pathLst>
                <a:path w="10929" h="6872" extrusionOk="0">
                  <a:moveTo>
                    <a:pt x="7824" y="1965"/>
                  </a:moveTo>
                  <a:cubicBezTo>
                    <a:pt x="7824" y="1965"/>
                    <a:pt x="7851" y="1983"/>
                    <a:pt x="7905" y="2018"/>
                  </a:cubicBezTo>
                  <a:cubicBezTo>
                    <a:pt x="7958" y="2054"/>
                    <a:pt x="8030" y="2107"/>
                    <a:pt x="8119" y="2170"/>
                  </a:cubicBezTo>
                  <a:cubicBezTo>
                    <a:pt x="8154" y="2206"/>
                    <a:pt x="8208" y="2241"/>
                    <a:pt x="8253" y="2277"/>
                  </a:cubicBezTo>
                  <a:cubicBezTo>
                    <a:pt x="8297" y="2313"/>
                    <a:pt x="8351" y="2357"/>
                    <a:pt x="8404" y="2402"/>
                  </a:cubicBezTo>
                  <a:cubicBezTo>
                    <a:pt x="8458" y="2437"/>
                    <a:pt x="8511" y="2482"/>
                    <a:pt x="8565" y="2527"/>
                  </a:cubicBezTo>
                  <a:cubicBezTo>
                    <a:pt x="8618" y="2580"/>
                    <a:pt x="8672" y="2625"/>
                    <a:pt x="8725" y="2669"/>
                  </a:cubicBezTo>
                  <a:cubicBezTo>
                    <a:pt x="8779" y="2714"/>
                    <a:pt x="8824" y="2768"/>
                    <a:pt x="8877" y="2821"/>
                  </a:cubicBezTo>
                  <a:cubicBezTo>
                    <a:pt x="8931" y="2866"/>
                    <a:pt x="8975" y="2919"/>
                    <a:pt x="9020" y="2973"/>
                  </a:cubicBezTo>
                  <a:cubicBezTo>
                    <a:pt x="9038" y="2999"/>
                    <a:pt x="9064" y="3026"/>
                    <a:pt x="9082" y="3053"/>
                  </a:cubicBezTo>
                  <a:cubicBezTo>
                    <a:pt x="9100" y="3080"/>
                    <a:pt x="9118" y="3115"/>
                    <a:pt x="9136" y="3142"/>
                  </a:cubicBezTo>
                  <a:cubicBezTo>
                    <a:pt x="9154" y="3169"/>
                    <a:pt x="9163" y="3196"/>
                    <a:pt x="9180" y="3223"/>
                  </a:cubicBezTo>
                  <a:cubicBezTo>
                    <a:pt x="9198" y="3249"/>
                    <a:pt x="9207" y="3276"/>
                    <a:pt x="9216" y="3294"/>
                  </a:cubicBezTo>
                  <a:cubicBezTo>
                    <a:pt x="9234" y="3347"/>
                    <a:pt x="9252" y="3401"/>
                    <a:pt x="9261" y="3437"/>
                  </a:cubicBezTo>
                  <a:cubicBezTo>
                    <a:pt x="9279" y="3481"/>
                    <a:pt x="9287" y="3517"/>
                    <a:pt x="9287" y="3553"/>
                  </a:cubicBezTo>
                  <a:cubicBezTo>
                    <a:pt x="9305" y="3615"/>
                    <a:pt x="9305" y="3651"/>
                    <a:pt x="9305" y="3651"/>
                  </a:cubicBezTo>
                  <a:cubicBezTo>
                    <a:pt x="9305" y="3651"/>
                    <a:pt x="9287" y="3615"/>
                    <a:pt x="9261" y="3562"/>
                  </a:cubicBezTo>
                  <a:cubicBezTo>
                    <a:pt x="9252" y="3535"/>
                    <a:pt x="9234" y="3499"/>
                    <a:pt x="9207" y="3463"/>
                  </a:cubicBezTo>
                  <a:cubicBezTo>
                    <a:pt x="9198" y="3446"/>
                    <a:pt x="9189" y="3419"/>
                    <a:pt x="9180" y="3401"/>
                  </a:cubicBezTo>
                  <a:cubicBezTo>
                    <a:pt x="9163" y="3383"/>
                    <a:pt x="9154" y="3356"/>
                    <a:pt x="9136" y="3338"/>
                  </a:cubicBezTo>
                  <a:cubicBezTo>
                    <a:pt x="9109" y="3294"/>
                    <a:pt x="9073" y="3249"/>
                    <a:pt x="9047" y="3205"/>
                  </a:cubicBezTo>
                  <a:cubicBezTo>
                    <a:pt x="9020" y="3178"/>
                    <a:pt x="9002" y="3160"/>
                    <a:pt x="8984" y="3133"/>
                  </a:cubicBezTo>
                  <a:cubicBezTo>
                    <a:pt x="8966" y="3107"/>
                    <a:pt x="8940" y="3089"/>
                    <a:pt x="8922" y="3062"/>
                  </a:cubicBezTo>
                  <a:cubicBezTo>
                    <a:pt x="8895" y="3044"/>
                    <a:pt x="8877" y="3017"/>
                    <a:pt x="8850" y="2991"/>
                  </a:cubicBezTo>
                  <a:cubicBezTo>
                    <a:pt x="8824" y="2973"/>
                    <a:pt x="8797" y="2946"/>
                    <a:pt x="8779" y="2919"/>
                  </a:cubicBezTo>
                  <a:cubicBezTo>
                    <a:pt x="8725" y="2875"/>
                    <a:pt x="8672" y="2830"/>
                    <a:pt x="8618" y="2785"/>
                  </a:cubicBezTo>
                  <a:cubicBezTo>
                    <a:pt x="8565" y="2732"/>
                    <a:pt x="8520" y="2687"/>
                    <a:pt x="8467" y="2634"/>
                  </a:cubicBezTo>
                  <a:cubicBezTo>
                    <a:pt x="8413" y="2589"/>
                    <a:pt x="8369" y="2545"/>
                    <a:pt x="8315" y="2500"/>
                  </a:cubicBezTo>
                  <a:cubicBezTo>
                    <a:pt x="8270" y="2455"/>
                    <a:pt x="8226" y="2402"/>
                    <a:pt x="8181" y="2366"/>
                  </a:cubicBezTo>
                  <a:cubicBezTo>
                    <a:pt x="8137" y="2322"/>
                    <a:pt x="8092" y="2277"/>
                    <a:pt x="8056" y="2241"/>
                  </a:cubicBezTo>
                  <a:cubicBezTo>
                    <a:pt x="7985" y="2161"/>
                    <a:pt x="7923" y="2090"/>
                    <a:pt x="7887" y="2045"/>
                  </a:cubicBezTo>
                  <a:cubicBezTo>
                    <a:pt x="7842" y="2000"/>
                    <a:pt x="7824" y="1965"/>
                    <a:pt x="7824" y="1965"/>
                  </a:cubicBezTo>
                  <a:close/>
                  <a:moveTo>
                    <a:pt x="5166" y="2491"/>
                  </a:moveTo>
                  <a:cubicBezTo>
                    <a:pt x="5166" y="2491"/>
                    <a:pt x="5184" y="2500"/>
                    <a:pt x="5211" y="2500"/>
                  </a:cubicBezTo>
                  <a:cubicBezTo>
                    <a:pt x="5237" y="2500"/>
                    <a:pt x="5282" y="2509"/>
                    <a:pt x="5335" y="2518"/>
                  </a:cubicBezTo>
                  <a:cubicBezTo>
                    <a:pt x="5380" y="2527"/>
                    <a:pt x="5451" y="2536"/>
                    <a:pt x="5523" y="2562"/>
                  </a:cubicBezTo>
                  <a:cubicBezTo>
                    <a:pt x="5594" y="2580"/>
                    <a:pt x="5674" y="2607"/>
                    <a:pt x="5764" y="2643"/>
                  </a:cubicBezTo>
                  <a:cubicBezTo>
                    <a:pt x="5853" y="2669"/>
                    <a:pt x="5942" y="2714"/>
                    <a:pt x="6040" y="2750"/>
                  </a:cubicBezTo>
                  <a:cubicBezTo>
                    <a:pt x="6129" y="2803"/>
                    <a:pt x="6236" y="2848"/>
                    <a:pt x="6335" y="2901"/>
                  </a:cubicBezTo>
                  <a:cubicBezTo>
                    <a:pt x="6433" y="2955"/>
                    <a:pt x="6540" y="3017"/>
                    <a:pt x="6638" y="3080"/>
                  </a:cubicBezTo>
                  <a:cubicBezTo>
                    <a:pt x="6745" y="3142"/>
                    <a:pt x="6852" y="3205"/>
                    <a:pt x="6950" y="3276"/>
                  </a:cubicBezTo>
                  <a:cubicBezTo>
                    <a:pt x="7048" y="3338"/>
                    <a:pt x="7155" y="3410"/>
                    <a:pt x="7253" y="3481"/>
                  </a:cubicBezTo>
                  <a:cubicBezTo>
                    <a:pt x="7352" y="3553"/>
                    <a:pt x="7441" y="3624"/>
                    <a:pt x="7530" y="3695"/>
                  </a:cubicBezTo>
                  <a:cubicBezTo>
                    <a:pt x="7628" y="3758"/>
                    <a:pt x="7708" y="3829"/>
                    <a:pt x="7789" y="3892"/>
                  </a:cubicBezTo>
                  <a:cubicBezTo>
                    <a:pt x="7878" y="3954"/>
                    <a:pt x="7949" y="4025"/>
                    <a:pt x="8021" y="4079"/>
                  </a:cubicBezTo>
                  <a:cubicBezTo>
                    <a:pt x="8163" y="4195"/>
                    <a:pt x="8279" y="4302"/>
                    <a:pt x="8351" y="4373"/>
                  </a:cubicBezTo>
                  <a:cubicBezTo>
                    <a:pt x="8431" y="4445"/>
                    <a:pt x="8476" y="4480"/>
                    <a:pt x="8476" y="4480"/>
                  </a:cubicBezTo>
                  <a:cubicBezTo>
                    <a:pt x="8476" y="4480"/>
                    <a:pt x="8422" y="4454"/>
                    <a:pt x="8333" y="4400"/>
                  </a:cubicBezTo>
                  <a:cubicBezTo>
                    <a:pt x="8235" y="4347"/>
                    <a:pt x="8110" y="4266"/>
                    <a:pt x="7949" y="4177"/>
                  </a:cubicBezTo>
                  <a:cubicBezTo>
                    <a:pt x="7878" y="4124"/>
                    <a:pt x="7789" y="4070"/>
                    <a:pt x="7708" y="4016"/>
                  </a:cubicBezTo>
                  <a:cubicBezTo>
                    <a:pt x="7619" y="3954"/>
                    <a:pt x="7521" y="3901"/>
                    <a:pt x="7432" y="3838"/>
                  </a:cubicBezTo>
                  <a:cubicBezTo>
                    <a:pt x="7334" y="3776"/>
                    <a:pt x="7236" y="3704"/>
                    <a:pt x="7137" y="3642"/>
                  </a:cubicBezTo>
                  <a:cubicBezTo>
                    <a:pt x="7039" y="3579"/>
                    <a:pt x="6941" y="3508"/>
                    <a:pt x="6834" y="3446"/>
                  </a:cubicBezTo>
                  <a:cubicBezTo>
                    <a:pt x="6736" y="3374"/>
                    <a:pt x="6638" y="3312"/>
                    <a:pt x="6540" y="3240"/>
                  </a:cubicBezTo>
                  <a:cubicBezTo>
                    <a:pt x="6442" y="3178"/>
                    <a:pt x="6343" y="3115"/>
                    <a:pt x="6245" y="3053"/>
                  </a:cubicBezTo>
                  <a:cubicBezTo>
                    <a:pt x="6147" y="2999"/>
                    <a:pt x="6058" y="2937"/>
                    <a:pt x="5969" y="2884"/>
                  </a:cubicBezTo>
                  <a:cubicBezTo>
                    <a:pt x="5880" y="2839"/>
                    <a:pt x="5799" y="2785"/>
                    <a:pt x="5719" y="2741"/>
                  </a:cubicBezTo>
                  <a:cubicBezTo>
                    <a:pt x="5639" y="2696"/>
                    <a:pt x="5558" y="2660"/>
                    <a:pt x="5496" y="2634"/>
                  </a:cubicBezTo>
                  <a:cubicBezTo>
                    <a:pt x="5434" y="2598"/>
                    <a:pt x="5371" y="2580"/>
                    <a:pt x="5326" y="2553"/>
                  </a:cubicBezTo>
                  <a:cubicBezTo>
                    <a:pt x="5220" y="2518"/>
                    <a:pt x="5167" y="2491"/>
                    <a:pt x="5166" y="2491"/>
                  </a:cubicBezTo>
                  <a:close/>
                  <a:moveTo>
                    <a:pt x="5157" y="3651"/>
                  </a:moveTo>
                  <a:cubicBezTo>
                    <a:pt x="5157" y="3651"/>
                    <a:pt x="5211" y="3660"/>
                    <a:pt x="5291" y="3686"/>
                  </a:cubicBezTo>
                  <a:cubicBezTo>
                    <a:pt x="5371" y="3704"/>
                    <a:pt x="5487" y="3740"/>
                    <a:pt x="5612" y="3793"/>
                  </a:cubicBezTo>
                  <a:cubicBezTo>
                    <a:pt x="5683" y="3820"/>
                    <a:pt x="5755" y="3847"/>
                    <a:pt x="5826" y="3874"/>
                  </a:cubicBezTo>
                  <a:cubicBezTo>
                    <a:pt x="5897" y="3909"/>
                    <a:pt x="5978" y="3945"/>
                    <a:pt x="6058" y="3981"/>
                  </a:cubicBezTo>
                  <a:cubicBezTo>
                    <a:pt x="6219" y="4052"/>
                    <a:pt x="6388" y="4132"/>
                    <a:pt x="6549" y="4213"/>
                  </a:cubicBezTo>
                  <a:cubicBezTo>
                    <a:pt x="6638" y="4257"/>
                    <a:pt x="6718" y="4293"/>
                    <a:pt x="6807" y="4329"/>
                  </a:cubicBezTo>
                  <a:cubicBezTo>
                    <a:pt x="6888" y="4364"/>
                    <a:pt x="6968" y="4400"/>
                    <a:pt x="7048" y="4436"/>
                  </a:cubicBezTo>
                  <a:cubicBezTo>
                    <a:pt x="7129" y="4471"/>
                    <a:pt x="7209" y="4507"/>
                    <a:pt x="7280" y="4534"/>
                  </a:cubicBezTo>
                  <a:cubicBezTo>
                    <a:pt x="7352" y="4561"/>
                    <a:pt x="7423" y="4596"/>
                    <a:pt x="7485" y="4623"/>
                  </a:cubicBezTo>
                  <a:cubicBezTo>
                    <a:pt x="7557" y="4641"/>
                    <a:pt x="7610" y="4668"/>
                    <a:pt x="7664" y="4694"/>
                  </a:cubicBezTo>
                  <a:cubicBezTo>
                    <a:pt x="7717" y="4712"/>
                    <a:pt x="7762" y="4730"/>
                    <a:pt x="7807" y="4748"/>
                  </a:cubicBezTo>
                  <a:cubicBezTo>
                    <a:pt x="7878" y="4775"/>
                    <a:pt x="7923" y="4793"/>
                    <a:pt x="7923" y="4793"/>
                  </a:cubicBezTo>
                  <a:cubicBezTo>
                    <a:pt x="7923" y="4793"/>
                    <a:pt x="7878" y="4793"/>
                    <a:pt x="7798" y="4784"/>
                  </a:cubicBezTo>
                  <a:cubicBezTo>
                    <a:pt x="7753" y="4775"/>
                    <a:pt x="7699" y="4775"/>
                    <a:pt x="7646" y="4766"/>
                  </a:cubicBezTo>
                  <a:cubicBezTo>
                    <a:pt x="7592" y="4757"/>
                    <a:pt x="7521" y="4748"/>
                    <a:pt x="7459" y="4730"/>
                  </a:cubicBezTo>
                  <a:cubicBezTo>
                    <a:pt x="7387" y="4712"/>
                    <a:pt x="7307" y="4694"/>
                    <a:pt x="7227" y="4677"/>
                  </a:cubicBezTo>
                  <a:cubicBezTo>
                    <a:pt x="7155" y="4659"/>
                    <a:pt x="7066" y="4632"/>
                    <a:pt x="6986" y="4605"/>
                  </a:cubicBezTo>
                  <a:cubicBezTo>
                    <a:pt x="6906" y="4579"/>
                    <a:pt x="6816" y="4543"/>
                    <a:pt x="6727" y="4507"/>
                  </a:cubicBezTo>
                  <a:cubicBezTo>
                    <a:pt x="6638" y="4471"/>
                    <a:pt x="6558" y="4436"/>
                    <a:pt x="6468" y="4400"/>
                  </a:cubicBezTo>
                  <a:cubicBezTo>
                    <a:pt x="6379" y="4355"/>
                    <a:pt x="6299" y="4311"/>
                    <a:pt x="6219" y="4275"/>
                  </a:cubicBezTo>
                  <a:cubicBezTo>
                    <a:pt x="6129" y="4231"/>
                    <a:pt x="6049" y="4186"/>
                    <a:pt x="5978" y="4141"/>
                  </a:cubicBezTo>
                  <a:cubicBezTo>
                    <a:pt x="5826" y="4052"/>
                    <a:pt x="5683" y="3972"/>
                    <a:pt x="5567" y="3892"/>
                  </a:cubicBezTo>
                  <a:cubicBezTo>
                    <a:pt x="5442" y="3820"/>
                    <a:pt x="5344" y="3758"/>
                    <a:pt x="5273" y="3722"/>
                  </a:cubicBezTo>
                  <a:cubicBezTo>
                    <a:pt x="5202" y="3678"/>
                    <a:pt x="5157" y="3651"/>
                    <a:pt x="5157" y="3651"/>
                  </a:cubicBezTo>
                  <a:close/>
                  <a:moveTo>
                    <a:pt x="5674" y="5471"/>
                  </a:moveTo>
                  <a:cubicBezTo>
                    <a:pt x="5719" y="5471"/>
                    <a:pt x="5773" y="5471"/>
                    <a:pt x="5826" y="5480"/>
                  </a:cubicBezTo>
                  <a:lnTo>
                    <a:pt x="5987" y="5480"/>
                  </a:lnTo>
                  <a:cubicBezTo>
                    <a:pt x="6192" y="5480"/>
                    <a:pt x="6406" y="5488"/>
                    <a:pt x="6567" y="5497"/>
                  </a:cubicBezTo>
                  <a:cubicBezTo>
                    <a:pt x="6647" y="5497"/>
                    <a:pt x="6709" y="5506"/>
                    <a:pt x="6754" y="5506"/>
                  </a:cubicBezTo>
                  <a:cubicBezTo>
                    <a:pt x="6807" y="5515"/>
                    <a:pt x="6834" y="5515"/>
                    <a:pt x="6834" y="5515"/>
                  </a:cubicBezTo>
                  <a:cubicBezTo>
                    <a:pt x="6834" y="5515"/>
                    <a:pt x="6807" y="5524"/>
                    <a:pt x="6763" y="5533"/>
                  </a:cubicBezTo>
                  <a:cubicBezTo>
                    <a:pt x="6718" y="5551"/>
                    <a:pt x="6647" y="5569"/>
                    <a:pt x="6567" y="5578"/>
                  </a:cubicBezTo>
                  <a:cubicBezTo>
                    <a:pt x="6486" y="5596"/>
                    <a:pt x="6397" y="5613"/>
                    <a:pt x="6299" y="5613"/>
                  </a:cubicBezTo>
                  <a:cubicBezTo>
                    <a:pt x="6192" y="5622"/>
                    <a:pt x="6085" y="5631"/>
                    <a:pt x="5978" y="5631"/>
                  </a:cubicBezTo>
                  <a:cubicBezTo>
                    <a:pt x="5924" y="5622"/>
                    <a:pt x="5871" y="5622"/>
                    <a:pt x="5817" y="5622"/>
                  </a:cubicBezTo>
                  <a:cubicBezTo>
                    <a:pt x="5764" y="5622"/>
                    <a:pt x="5719" y="5613"/>
                    <a:pt x="5665" y="5604"/>
                  </a:cubicBezTo>
                  <a:cubicBezTo>
                    <a:pt x="5612" y="5604"/>
                    <a:pt x="5567" y="5596"/>
                    <a:pt x="5523" y="5587"/>
                  </a:cubicBezTo>
                  <a:cubicBezTo>
                    <a:pt x="5478" y="5578"/>
                    <a:pt x="5434" y="5569"/>
                    <a:pt x="5389" y="5560"/>
                  </a:cubicBezTo>
                  <a:cubicBezTo>
                    <a:pt x="5318" y="5551"/>
                    <a:pt x="5246" y="5533"/>
                    <a:pt x="5202" y="5515"/>
                  </a:cubicBezTo>
                  <a:cubicBezTo>
                    <a:pt x="5157" y="5497"/>
                    <a:pt x="5130" y="5488"/>
                    <a:pt x="5130" y="5488"/>
                  </a:cubicBezTo>
                  <a:lnTo>
                    <a:pt x="5211" y="5488"/>
                  </a:lnTo>
                  <a:cubicBezTo>
                    <a:pt x="5228" y="5488"/>
                    <a:pt x="5264" y="5480"/>
                    <a:pt x="5291" y="5480"/>
                  </a:cubicBezTo>
                  <a:lnTo>
                    <a:pt x="5398" y="5480"/>
                  </a:lnTo>
                  <a:cubicBezTo>
                    <a:pt x="5478" y="5480"/>
                    <a:pt x="5576" y="5471"/>
                    <a:pt x="5674" y="5471"/>
                  </a:cubicBezTo>
                  <a:close/>
                  <a:moveTo>
                    <a:pt x="4429" y="1"/>
                  </a:moveTo>
                  <a:cubicBezTo>
                    <a:pt x="4358" y="1"/>
                    <a:pt x="4300" y="62"/>
                    <a:pt x="4247" y="225"/>
                  </a:cubicBezTo>
                  <a:cubicBezTo>
                    <a:pt x="4247" y="243"/>
                    <a:pt x="4238" y="261"/>
                    <a:pt x="4229" y="288"/>
                  </a:cubicBezTo>
                  <a:cubicBezTo>
                    <a:pt x="4229" y="288"/>
                    <a:pt x="4229" y="296"/>
                    <a:pt x="4229" y="314"/>
                  </a:cubicBezTo>
                  <a:cubicBezTo>
                    <a:pt x="4229" y="332"/>
                    <a:pt x="4229" y="368"/>
                    <a:pt x="4229" y="403"/>
                  </a:cubicBezTo>
                  <a:cubicBezTo>
                    <a:pt x="4229" y="421"/>
                    <a:pt x="4238" y="439"/>
                    <a:pt x="4238" y="466"/>
                  </a:cubicBezTo>
                  <a:cubicBezTo>
                    <a:pt x="4238" y="484"/>
                    <a:pt x="4247" y="511"/>
                    <a:pt x="4256" y="528"/>
                  </a:cubicBezTo>
                  <a:cubicBezTo>
                    <a:pt x="4265" y="582"/>
                    <a:pt x="4283" y="627"/>
                    <a:pt x="4310" y="680"/>
                  </a:cubicBezTo>
                  <a:cubicBezTo>
                    <a:pt x="4372" y="778"/>
                    <a:pt x="4470" y="867"/>
                    <a:pt x="4586" y="983"/>
                  </a:cubicBezTo>
                  <a:cubicBezTo>
                    <a:pt x="4613" y="1001"/>
                    <a:pt x="4649" y="1037"/>
                    <a:pt x="4675" y="1064"/>
                  </a:cubicBezTo>
                  <a:cubicBezTo>
                    <a:pt x="4684" y="1073"/>
                    <a:pt x="4702" y="1081"/>
                    <a:pt x="4720" y="1099"/>
                  </a:cubicBezTo>
                  <a:cubicBezTo>
                    <a:pt x="4729" y="1108"/>
                    <a:pt x="4747" y="1117"/>
                    <a:pt x="4764" y="1126"/>
                  </a:cubicBezTo>
                  <a:cubicBezTo>
                    <a:pt x="4827" y="1180"/>
                    <a:pt x="4889" y="1224"/>
                    <a:pt x="4961" y="1260"/>
                  </a:cubicBezTo>
                  <a:cubicBezTo>
                    <a:pt x="5032" y="1305"/>
                    <a:pt x="5103" y="1340"/>
                    <a:pt x="5175" y="1385"/>
                  </a:cubicBezTo>
                  <a:cubicBezTo>
                    <a:pt x="5246" y="1420"/>
                    <a:pt x="5326" y="1456"/>
                    <a:pt x="5389" y="1492"/>
                  </a:cubicBezTo>
                  <a:cubicBezTo>
                    <a:pt x="5425" y="1510"/>
                    <a:pt x="5460" y="1528"/>
                    <a:pt x="5496" y="1545"/>
                  </a:cubicBezTo>
                  <a:cubicBezTo>
                    <a:pt x="5541" y="1563"/>
                    <a:pt x="5576" y="1581"/>
                    <a:pt x="5603" y="1608"/>
                  </a:cubicBezTo>
                  <a:cubicBezTo>
                    <a:pt x="5674" y="1644"/>
                    <a:pt x="5728" y="1688"/>
                    <a:pt x="5781" y="1724"/>
                  </a:cubicBezTo>
                  <a:cubicBezTo>
                    <a:pt x="5799" y="1742"/>
                    <a:pt x="5817" y="1751"/>
                    <a:pt x="5826" y="1768"/>
                  </a:cubicBezTo>
                  <a:cubicBezTo>
                    <a:pt x="5835" y="1768"/>
                    <a:pt x="5835" y="1768"/>
                    <a:pt x="5844" y="1759"/>
                  </a:cubicBezTo>
                  <a:cubicBezTo>
                    <a:pt x="5853" y="1759"/>
                    <a:pt x="5871" y="1751"/>
                    <a:pt x="5897" y="1751"/>
                  </a:cubicBezTo>
                  <a:cubicBezTo>
                    <a:pt x="5915" y="1742"/>
                    <a:pt x="5933" y="1742"/>
                    <a:pt x="5960" y="1742"/>
                  </a:cubicBezTo>
                  <a:cubicBezTo>
                    <a:pt x="6004" y="1733"/>
                    <a:pt x="6049" y="1733"/>
                    <a:pt x="6103" y="1733"/>
                  </a:cubicBezTo>
                  <a:lnTo>
                    <a:pt x="6263" y="1733"/>
                  </a:lnTo>
                  <a:cubicBezTo>
                    <a:pt x="6477" y="1742"/>
                    <a:pt x="6691" y="1759"/>
                    <a:pt x="6691" y="1759"/>
                  </a:cubicBezTo>
                  <a:cubicBezTo>
                    <a:pt x="6691" y="1759"/>
                    <a:pt x="6477" y="1804"/>
                    <a:pt x="6281" y="1858"/>
                  </a:cubicBezTo>
                  <a:cubicBezTo>
                    <a:pt x="6245" y="1867"/>
                    <a:pt x="6210" y="1875"/>
                    <a:pt x="6174" y="1884"/>
                  </a:cubicBezTo>
                  <a:lnTo>
                    <a:pt x="6531" y="1884"/>
                  </a:lnTo>
                  <a:cubicBezTo>
                    <a:pt x="6575" y="1893"/>
                    <a:pt x="6611" y="1893"/>
                    <a:pt x="6647" y="1902"/>
                  </a:cubicBezTo>
                  <a:cubicBezTo>
                    <a:pt x="6682" y="1902"/>
                    <a:pt x="6718" y="1911"/>
                    <a:pt x="6754" y="1911"/>
                  </a:cubicBezTo>
                  <a:cubicBezTo>
                    <a:pt x="6790" y="1920"/>
                    <a:pt x="6816" y="1929"/>
                    <a:pt x="6852" y="1938"/>
                  </a:cubicBezTo>
                  <a:cubicBezTo>
                    <a:pt x="6914" y="1956"/>
                    <a:pt x="6977" y="1974"/>
                    <a:pt x="7030" y="1991"/>
                  </a:cubicBezTo>
                  <a:cubicBezTo>
                    <a:pt x="7093" y="2009"/>
                    <a:pt x="7137" y="2036"/>
                    <a:pt x="7182" y="2054"/>
                  </a:cubicBezTo>
                  <a:cubicBezTo>
                    <a:pt x="7227" y="2063"/>
                    <a:pt x="7262" y="2090"/>
                    <a:pt x="7289" y="2098"/>
                  </a:cubicBezTo>
                  <a:cubicBezTo>
                    <a:pt x="7352" y="2134"/>
                    <a:pt x="7387" y="2152"/>
                    <a:pt x="7387" y="2152"/>
                  </a:cubicBezTo>
                  <a:cubicBezTo>
                    <a:pt x="7387" y="2152"/>
                    <a:pt x="7343" y="2143"/>
                    <a:pt x="7280" y="2134"/>
                  </a:cubicBezTo>
                  <a:cubicBezTo>
                    <a:pt x="7245" y="2125"/>
                    <a:pt x="7209" y="2116"/>
                    <a:pt x="7164" y="2107"/>
                  </a:cubicBezTo>
                  <a:cubicBezTo>
                    <a:pt x="7120" y="2098"/>
                    <a:pt x="7066" y="2090"/>
                    <a:pt x="7013" y="2072"/>
                  </a:cubicBezTo>
                  <a:cubicBezTo>
                    <a:pt x="6986" y="2072"/>
                    <a:pt x="6959" y="2063"/>
                    <a:pt x="6923" y="2063"/>
                  </a:cubicBezTo>
                  <a:cubicBezTo>
                    <a:pt x="6897" y="2054"/>
                    <a:pt x="6861" y="2054"/>
                    <a:pt x="6834" y="2045"/>
                  </a:cubicBezTo>
                  <a:cubicBezTo>
                    <a:pt x="6798" y="2045"/>
                    <a:pt x="6772" y="2045"/>
                    <a:pt x="6736" y="2036"/>
                  </a:cubicBezTo>
                  <a:cubicBezTo>
                    <a:pt x="6700" y="2036"/>
                    <a:pt x="6665" y="2036"/>
                    <a:pt x="6629" y="2027"/>
                  </a:cubicBezTo>
                  <a:lnTo>
                    <a:pt x="6415" y="2027"/>
                  </a:lnTo>
                  <a:cubicBezTo>
                    <a:pt x="6343" y="2027"/>
                    <a:pt x="6272" y="2036"/>
                    <a:pt x="6192" y="2036"/>
                  </a:cubicBezTo>
                  <a:lnTo>
                    <a:pt x="5960" y="2036"/>
                  </a:lnTo>
                  <a:cubicBezTo>
                    <a:pt x="5889" y="2036"/>
                    <a:pt x="5808" y="2027"/>
                    <a:pt x="5737" y="2018"/>
                  </a:cubicBezTo>
                  <a:cubicBezTo>
                    <a:pt x="5665" y="2009"/>
                    <a:pt x="5594" y="2000"/>
                    <a:pt x="5532" y="1991"/>
                  </a:cubicBezTo>
                  <a:cubicBezTo>
                    <a:pt x="5469" y="1974"/>
                    <a:pt x="5407" y="1965"/>
                    <a:pt x="5353" y="1947"/>
                  </a:cubicBezTo>
                  <a:cubicBezTo>
                    <a:pt x="5335" y="1938"/>
                    <a:pt x="5318" y="1929"/>
                    <a:pt x="5291" y="1929"/>
                  </a:cubicBezTo>
                  <a:cubicBezTo>
                    <a:pt x="5059" y="1893"/>
                    <a:pt x="4836" y="1858"/>
                    <a:pt x="4711" y="1831"/>
                  </a:cubicBezTo>
                  <a:cubicBezTo>
                    <a:pt x="4434" y="1777"/>
                    <a:pt x="4211" y="1679"/>
                    <a:pt x="3890" y="1554"/>
                  </a:cubicBezTo>
                  <a:cubicBezTo>
                    <a:pt x="3569" y="1429"/>
                    <a:pt x="3132" y="1358"/>
                    <a:pt x="2748" y="1322"/>
                  </a:cubicBezTo>
                  <a:cubicBezTo>
                    <a:pt x="2365" y="1287"/>
                    <a:pt x="2133" y="1162"/>
                    <a:pt x="1829" y="1073"/>
                  </a:cubicBezTo>
                  <a:cubicBezTo>
                    <a:pt x="1665" y="1023"/>
                    <a:pt x="1402" y="965"/>
                    <a:pt x="1173" y="965"/>
                  </a:cubicBezTo>
                  <a:cubicBezTo>
                    <a:pt x="990" y="965"/>
                    <a:pt x="830" y="1002"/>
                    <a:pt x="759" y="1108"/>
                  </a:cubicBezTo>
                  <a:cubicBezTo>
                    <a:pt x="759" y="1108"/>
                    <a:pt x="750" y="1126"/>
                    <a:pt x="732" y="1153"/>
                  </a:cubicBezTo>
                  <a:cubicBezTo>
                    <a:pt x="723" y="1189"/>
                    <a:pt x="705" y="1233"/>
                    <a:pt x="696" y="1296"/>
                  </a:cubicBezTo>
                  <a:cubicBezTo>
                    <a:pt x="696" y="1358"/>
                    <a:pt x="696" y="1438"/>
                    <a:pt x="732" y="1510"/>
                  </a:cubicBezTo>
                  <a:cubicBezTo>
                    <a:pt x="768" y="1590"/>
                    <a:pt x="830" y="1661"/>
                    <a:pt x="920" y="1679"/>
                  </a:cubicBezTo>
                  <a:cubicBezTo>
                    <a:pt x="991" y="1697"/>
                    <a:pt x="1071" y="1724"/>
                    <a:pt x="1151" y="1751"/>
                  </a:cubicBezTo>
                  <a:cubicBezTo>
                    <a:pt x="1151" y="1751"/>
                    <a:pt x="1160" y="1742"/>
                    <a:pt x="1169" y="1742"/>
                  </a:cubicBezTo>
                  <a:cubicBezTo>
                    <a:pt x="1196" y="1733"/>
                    <a:pt x="1214" y="1715"/>
                    <a:pt x="1223" y="1697"/>
                  </a:cubicBezTo>
                  <a:cubicBezTo>
                    <a:pt x="1241" y="1670"/>
                    <a:pt x="1250" y="1644"/>
                    <a:pt x="1259" y="1608"/>
                  </a:cubicBezTo>
                  <a:cubicBezTo>
                    <a:pt x="1267" y="1572"/>
                    <a:pt x="1267" y="1536"/>
                    <a:pt x="1276" y="1501"/>
                  </a:cubicBezTo>
                  <a:cubicBezTo>
                    <a:pt x="1285" y="1456"/>
                    <a:pt x="1294" y="1420"/>
                    <a:pt x="1303" y="1385"/>
                  </a:cubicBezTo>
                  <a:cubicBezTo>
                    <a:pt x="1303" y="1349"/>
                    <a:pt x="1312" y="1313"/>
                    <a:pt x="1312" y="1278"/>
                  </a:cubicBezTo>
                  <a:cubicBezTo>
                    <a:pt x="1303" y="1251"/>
                    <a:pt x="1294" y="1215"/>
                    <a:pt x="1285" y="1197"/>
                  </a:cubicBezTo>
                  <a:cubicBezTo>
                    <a:pt x="1267" y="1171"/>
                    <a:pt x="1250" y="1153"/>
                    <a:pt x="1223" y="1135"/>
                  </a:cubicBezTo>
                  <a:cubicBezTo>
                    <a:pt x="1196" y="1117"/>
                    <a:pt x="1169" y="1099"/>
                    <a:pt x="1143" y="1090"/>
                  </a:cubicBezTo>
                  <a:cubicBezTo>
                    <a:pt x="1089" y="1064"/>
                    <a:pt x="1044" y="1055"/>
                    <a:pt x="1018" y="1037"/>
                  </a:cubicBezTo>
                  <a:cubicBezTo>
                    <a:pt x="982" y="1028"/>
                    <a:pt x="964" y="1019"/>
                    <a:pt x="964" y="1019"/>
                  </a:cubicBezTo>
                  <a:lnTo>
                    <a:pt x="1018" y="1019"/>
                  </a:lnTo>
                  <a:cubicBezTo>
                    <a:pt x="1053" y="1019"/>
                    <a:pt x="1107" y="1019"/>
                    <a:pt x="1160" y="1037"/>
                  </a:cubicBezTo>
                  <a:cubicBezTo>
                    <a:pt x="1196" y="1037"/>
                    <a:pt x="1223" y="1046"/>
                    <a:pt x="1259" y="1064"/>
                  </a:cubicBezTo>
                  <a:cubicBezTo>
                    <a:pt x="1294" y="1081"/>
                    <a:pt x="1330" y="1108"/>
                    <a:pt x="1357" y="1144"/>
                  </a:cubicBezTo>
                  <a:cubicBezTo>
                    <a:pt x="1383" y="1180"/>
                    <a:pt x="1401" y="1224"/>
                    <a:pt x="1401" y="1269"/>
                  </a:cubicBezTo>
                  <a:cubicBezTo>
                    <a:pt x="1410" y="1313"/>
                    <a:pt x="1410" y="1358"/>
                    <a:pt x="1401" y="1403"/>
                  </a:cubicBezTo>
                  <a:cubicBezTo>
                    <a:pt x="1392" y="1438"/>
                    <a:pt x="1383" y="1483"/>
                    <a:pt x="1374" y="1519"/>
                  </a:cubicBezTo>
                  <a:cubicBezTo>
                    <a:pt x="1366" y="1554"/>
                    <a:pt x="1357" y="1590"/>
                    <a:pt x="1339" y="1635"/>
                  </a:cubicBezTo>
                  <a:cubicBezTo>
                    <a:pt x="1330" y="1670"/>
                    <a:pt x="1312" y="1706"/>
                    <a:pt x="1285" y="1742"/>
                  </a:cubicBezTo>
                  <a:cubicBezTo>
                    <a:pt x="1267" y="1751"/>
                    <a:pt x="1259" y="1768"/>
                    <a:pt x="1241" y="1777"/>
                  </a:cubicBezTo>
                  <a:cubicBezTo>
                    <a:pt x="1250" y="1777"/>
                    <a:pt x="1250" y="1786"/>
                    <a:pt x="1259" y="1786"/>
                  </a:cubicBezTo>
                  <a:cubicBezTo>
                    <a:pt x="1383" y="1822"/>
                    <a:pt x="1508" y="1867"/>
                    <a:pt x="1642" y="1902"/>
                  </a:cubicBezTo>
                  <a:cubicBezTo>
                    <a:pt x="1705" y="1920"/>
                    <a:pt x="1776" y="1938"/>
                    <a:pt x="1838" y="1947"/>
                  </a:cubicBezTo>
                  <a:cubicBezTo>
                    <a:pt x="1874" y="1956"/>
                    <a:pt x="1901" y="1965"/>
                    <a:pt x="1937" y="1965"/>
                  </a:cubicBezTo>
                  <a:cubicBezTo>
                    <a:pt x="1937" y="1956"/>
                    <a:pt x="1928" y="1938"/>
                    <a:pt x="1928" y="1911"/>
                  </a:cubicBezTo>
                  <a:cubicBezTo>
                    <a:pt x="1919" y="1884"/>
                    <a:pt x="1919" y="1849"/>
                    <a:pt x="1928" y="1804"/>
                  </a:cubicBezTo>
                  <a:cubicBezTo>
                    <a:pt x="1937" y="1768"/>
                    <a:pt x="1945" y="1733"/>
                    <a:pt x="1954" y="1688"/>
                  </a:cubicBezTo>
                  <a:cubicBezTo>
                    <a:pt x="1972" y="1652"/>
                    <a:pt x="1990" y="1617"/>
                    <a:pt x="2008" y="1590"/>
                  </a:cubicBezTo>
                  <a:cubicBezTo>
                    <a:pt x="2026" y="1554"/>
                    <a:pt x="2044" y="1528"/>
                    <a:pt x="2061" y="1501"/>
                  </a:cubicBezTo>
                  <a:cubicBezTo>
                    <a:pt x="2079" y="1474"/>
                    <a:pt x="2097" y="1456"/>
                    <a:pt x="2106" y="1447"/>
                  </a:cubicBezTo>
                  <a:cubicBezTo>
                    <a:pt x="2124" y="1429"/>
                    <a:pt x="2133" y="1429"/>
                    <a:pt x="2133" y="1429"/>
                  </a:cubicBezTo>
                  <a:lnTo>
                    <a:pt x="2133" y="1429"/>
                  </a:lnTo>
                  <a:cubicBezTo>
                    <a:pt x="2133" y="1429"/>
                    <a:pt x="2133" y="1438"/>
                    <a:pt x="2124" y="1456"/>
                  </a:cubicBezTo>
                  <a:cubicBezTo>
                    <a:pt x="2124" y="1474"/>
                    <a:pt x="2124" y="1492"/>
                    <a:pt x="2115" y="1528"/>
                  </a:cubicBezTo>
                  <a:cubicBezTo>
                    <a:pt x="2106" y="1554"/>
                    <a:pt x="2097" y="1590"/>
                    <a:pt x="2088" y="1626"/>
                  </a:cubicBezTo>
                  <a:cubicBezTo>
                    <a:pt x="2079" y="1652"/>
                    <a:pt x="2061" y="1688"/>
                    <a:pt x="2052" y="1724"/>
                  </a:cubicBezTo>
                  <a:cubicBezTo>
                    <a:pt x="2035" y="1759"/>
                    <a:pt x="2026" y="1795"/>
                    <a:pt x="2008" y="1831"/>
                  </a:cubicBezTo>
                  <a:cubicBezTo>
                    <a:pt x="1999" y="1858"/>
                    <a:pt x="1990" y="1893"/>
                    <a:pt x="1981" y="1920"/>
                  </a:cubicBezTo>
                  <a:cubicBezTo>
                    <a:pt x="1972" y="1938"/>
                    <a:pt x="1972" y="1956"/>
                    <a:pt x="1963" y="1974"/>
                  </a:cubicBezTo>
                  <a:cubicBezTo>
                    <a:pt x="1999" y="1983"/>
                    <a:pt x="2026" y="1983"/>
                    <a:pt x="2052" y="1991"/>
                  </a:cubicBezTo>
                  <a:cubicBezTo>
                    <a:pt x="2195" y="2018"/>
                    <a:pt x="2347" y="2054"/>
                    <a:pt x="2490" y="2098"/>
                  </a:cubicBezTo>
                  <a:cubicBezTo>
                    <a:pt x="2632" y="2134"/>
                    <a:pt x="2775" y="2179"/>
                    <a:pt x="2918" y="2223"/>
                  </a:cubicBezTo>
                  <a:cubicBezTo>
                    <a:pt x="2980" y="2250"/>
                    <a:pt x="3052" y="2268"/>
                    <a:pt x="3123" y="2295"/>
                  </a:cubicBezTo>
                  <a:cubicBezTo>
                    <a:pt x="3159" y="2304"/>
                    <a:pt x="3194" y="2313"/>
                    <a:pt x="3239" y="2330"/>
                  </a:cubicBezTo>
                  <a:cubicBezTo>
                    <a:pt x="3230" y="2322"/>
                    <a:pt x="3230" y="2304"/>
                    <a:pt x="3230" y="2286"/>
                  </a:cubicBezTo>
                  <a:cubicBezTo>
                    <a:pt x="3230" y="2241"/>
                    <a:pt x="3230" y="2197"/>
                    <a:pt x="3239" y="2143"/>
                  </a:cubicBezTo>
                  <a:cubicBezTo>
                    <a:pt x="3248" y="2090"/>
                    <a:pt x="3266" y="2027"/>
                    <a:pt x="3284" y="1974"/>
                  </a:cubicBezTo>
                  <a:cubicBezTo>
                    <a:pt x="3310" y="1929"/>
                    <a:pt x="3328" y="1875"/>
                    <a:pt x="3355" y="1831"/>
                  </a:cubicBezTo>
                  <a:cubicBezTo>
                    <a:pt x="3382" y="1786"/>
                    <a:pt x="3408" y="1742"/>
                    <a:pt x="3426" y="1706"/>
                  </a:cubicBezTo>
                  <a:cubicBezTo>
                    <a:pt x="3453" y="1670"/>
                    <a:pt x="3471" y="1644"/>
                    <a:pt x="3489" y="1617"/>
                  </a:cubicBezTo>
                  <a:cubicBezTo>
                    <a:pt x="3498" y="1599"/>
                    <a:pt x="3507" y="1590"/>
                    <a:pt x="3507" y="1590"/>
                  </a:cubicBezTo>
                  <a:cubicBezTo>
                    <a:pt x="3507" y="1590"/>
                    <a:pt x="3507" y="1599"/>
                    <a:pt x="3507" y="1626"/>
                  </a:cubicBezTo>
                  <a:cubicBezTo>
                    <a:pt x="3498" y="1652"/>
                    <a:pt x="3489" y="1688"/>
                    <a:pt x="3480" y="1724"/>
                  </a:cubicBezTo>
                  <a:cubicBezTo>
                    <a:pt x="3462" y="1768"/>
                    <a:pt x="3453" y="1813"/>
                    <a:pt x="3435" y="1867"/>
                  </a:cubicBezTo>
                  <a:cubicBezTo>
                    <a:pt x="3417" y="1911"/>
                    <a:pt x="3400" y="1965"/>
                    <a:pt x="3382" y="2009"/>
                  </a:cubicBezTo>
                  <a:cubicBezTo>
                    <a:pt x="3355" y="2063"/>
                    <a:pt x="3337" y="2116"/>
                    <a:pt x="3319" y="2161"/>
                  </a:cubicBezTo>
                  <a:cubicBezTo>
                    <a:pt x="3301" y="2206"/>
                    <a:pt x="3293" y="2250"/>
                    <a:pt x="3284" y="2295"/>
                  </a:cubicBezTo>
                  <a:cubicBezTo>
                    <a:pt x="3284" y="2313"/>
                    <a:pt x="3275" y="2330"/>
                    <a:pt x="3275" y="2348"/>
                  </a:cubicBezTo>
                  <a:cubicBezTo>
                    <a:pt x="3293" y="2348"/>
                    <a:pt x="3310" y="2357"/>
                    <a:pt x="3319" y="2357"/>
                  </a:cubicBezTo>
                  <a:cubicBezTo>
                    <a:pt x="3364" y="2375"/>
                    <a:pt x="3400" y="2384"/>
                    <a:pt x="3435" y="2402"/>
                  </a:cubicBezTo>
                  <a:cubicBezTo>
                    <a:pt x="3435" y="2393"/>
                    <a:pt x="3435" y="2384"/>
                    <a:pt x="3444" y="2375"/>
                  </a:cubicBezTo>
                  <a:cubicBezTo>
                    <a:pt x="3453" y="2339"/>
                    <a:pt x="3462" y="2295"/>
                    <a:pt x="3480" y="2250"/>
                  </a:cubicBezTo>
                  <a:cubicBezTo>
                    <a:pt x="3489" y="2214"/>
                    <a:pt x="3507" y="2170"/>
                    <a:pt x="3524" y="2125"/>
                  </a:cubicBezTo>
                  <a:cubicBezTo>
                    <a:pt x="3542" y="2081"/>
                    <a:pt x="3560" y="2036"/>
                    <a:pt x="3569" y="2000"/>
                  </a:cubicBezTo>
                  <a:cubicBezTo>
                    <a:pt x="3587" y="1956"/>
                    <a:pt x="3596" y="1920"/>
                    <a:pt x="3605" y="1884"/>
                  </a:cubicBezTo>
                  <a:cubicBezTo>
                    <a:pt x="3614" y="1858"/>
                    <a:pt x="3614" y="1822"/>
                    <a:pt x="3623" y="1804"/>
                  </a:cubicBezTo>
                  <a:cubicBezTo>
                    <a:pt x="3623" y="1786"/>
                    <a:pt x="3623" y="1768"/>
                    <a:pt x="3623" y="1768"/>
                  </a:cubicBezTo>
                  <a:cubicBezTo>
                    <a:pt x="3623" y="1768"/>
                    <a:pt x="3632" y="1786"/>
                    <a:pt x="3640" y="1804"/>
                  </a:cubicBezTo>
                  <a:cubicBezTo>
                    <a:pt x="3640" y="1822"/>
                    <a:pt x="3658" y="1849"/>
                    <a:pt x="3658" y="1893"/>
                  </a:cubicBezTo>
                  <a:cubicBezTo>
                    <a:pt x="3667" y="1929"/>
                    <a:pt x="3658" y="1974"/>
                    <a:pt x="3658" y="2018"/>
                  </a:cubicBezTo>
                  <a:cubicBezTo>
                    <a:pt x="3640" y="2063"/>
                    <a:pt x="3632" y="2116"/>
                    <a:pt x="3614" y="2161"/>
                  </a:cubicBezTo>
                  <a:cubicBezTo>
                    <a:pt x="3596" y="2206"/>
                    <a:pt x="3578" y="2250"/>
                    <a:pt x="3551" y="2286"/>
                  </a:cubicBezTo>
                  <a:cubicBezTo>
                    <a:pt x="3533" y="2330"/>
                    <a:pt x="3507" y="2366"/>
                    <a:pt x="3489" y="2393"/>
                  </a:cubicBezTo>
                  <a:cubicBezTo>
                    <a:pt x="3489" y="2402"/>
                    <a:pt x="3480" y="2411"/>
                    <a:pt x="3471" y="2420"/>
                  </a:cubicBezTo>
                  <a:cubicBezTo>
                    <a:pt x="3551" y="2446"/>
                    <a:pt x="3623" y="2473"/>
                    <a:pt x="3694" y="2491"/>
                  </a:cubicBezTo>
                  <a:cubicBezTo>
                    <a:pt x="3756" y="2509"/>
                    <a:pt x="3810" y="2527"/>
                    <a:pt x="3872" y="2545"/>
                  </a:cubicBezTo>
                  <a:cubicBezTo>
                    <a:pt x="3926" y="2553"/>
                    <a:pt x="3988" y="2571"/>
                    <a:pt x="4042" y="2589"/>
                  </a:cubicBezTo>
                  <a:cubicBezTo>
                    <a:pt x="4149" y="2616"/>
                    <a:pt x="4247" y="2652"/>
                    <a:pt x="4336" y="2678"/>
                  </a:cubicBezTo>
                  <a:cubicBezTo>
                    <a:pt x="4417" y="2705"/>
                    <a:pt x="4488" y="2741"/>
                    <a:pt x="4550" y="2759"/>
                  </a:cubicBezTo>
                  <a:cubicBezTo>
                    <a:pt x="4613" y="2785"/>
                    <a:pt x="4657" y="2803"/>
                    <a:pt x="4693" y="2821"/>
                  </a:cubicBezTo>
                  <a:cubicBezTo>
                    <a:pt x="4720" y="2839"/>
                    <a:pt x="4738" y="2848"/>
                    <a:pt x="4738" y="2848"/>
                  </a:cubicBezTo>
                  <a:cubicBezTo>
                    <a:pt x="4773" y="2866"/>
                    <a:pt x="4782" y="2892"/>
                    <a:pt x="4773" y="2928"/>
                  </a:cubicBezTo>
                  <a:cubicBezTo>
                    <a:pt x="4766" y="2957"/>
                    <a:pt x="4729" y="2986"/>
                    <a:pt x="4657" y="2986"/>
                  </a:cubicBezTo>
                  <a:cubicBezTo>
                    <a:pt x="4641" y="2986"/>
                    <a:pt x="4624" y="2985"/>
                    <a:pt x="4604" y="2982"/>
                  </a:cubicBezTo>
                  <a:cubicBezTo>
                    <a:pt x="4479" y="2964"/>
                    <a:pt x="4033" y="2848"/>
                    <a:pt x="3712" y="2776"/>
                  </a:cubicBezTo>
                  <a:cubicBezTo>
                    <a:pt x="3400" y="2669"/>
                    <a:pt x="2909" y="2536"/>
                    <a:pt x="2588" y="2473"/>
                  </a:cubicBezTo>
                  <a:cubicBezTo>
                    <a:pt x="2454" y="2437"/>
                    <a:pt x="2320" y="2411"/>
                    <a:pt x="2177" y="2393"/>
                  </a:cubicBezTo>
                  <a:cubicBezTo>
                    <a:pt x="1776" y="2330"/>
                    <a:pt x="1526" y="2241"/>
                    <a:pt x="1205" y="2143"/>
                  </a:cubicBezTo>
                  <a:cubicBezTo>
                    <a:pt x="1018" y="2086"/>
                    <a:pt x="718" y="2016"/>
                    <a:pt x="467" y="2016"/>
                  </a:cubicBezTo>
                  <a:cubicBezTo>
                    <a:pt x="288" y="2016"/>
                    <a:pt x="134" y="2052"/>
                    <a:pt x="63" y="2152"/>
                  </a:cubicBezTo>
                  <a:cubicBezTo>
                    <a:pt x="63" y="2152"/>
                    <a:pt x="54" y="2170"/>
                    <a:pt x="36" y="2197"/>
                  </a:cubicBezTo>
                  <a:cubicBezTo>
                    <a:pt x="27" y="2232"/>
                    <a:pt x="10" y="2277"/>
                    <a:pt x="10" y="2339"/>
                  </a:cubicBezTo>
                  <a:cubicBezTo>
                    <a:pt x="1" y="2402"/>
                    <a:pt x="10" y="2482"/>
                    <a:pt x="45" y="2562"/>
                  </a:cubicBezTo>
                  <a:cubicBezTo>
                    <a:pt x="81" y="2634"/>
                    <a:pt x="152" y="2705"/>
                    <a:pt x="250" y="2732"/>
                  </a:cubicBezTo>
                  <a:cubicBezTo>
                    <a:pt x="322" y="2750"/>
                    <a:pt x="411" y="2776"/>
                    <a:pt x="491" y="2803"/>
                  </a:cubicBezTo>
                  <a:lnTo>
                    <a:pt x="518" y="2803"/>
                  </a:lnTo>
                  <a:cubicBezTo>
                    <a:pt x="545" y="2794"/>
                    <a:pt x="563" y="2776"/>
                    <a:pt x="572" y="2750"/>
                  </a:cubicBezTo>
                  <a:cubicBezTo>
                    <a:pt x="589" y="2732"/>
                    <a:pt x="598" y="2696"/>
                    <a:pt x="607" y="2660"/>
                  </a:cubicBezTo>
                  <a:cubicBezTo>
                    <a:pt x="616" y="2634"/>
                    <a:pt x="616" y="2598"/>
                    <a:pt x="625" y="2553"/>
                  </a:cubicBezTo>
                  <a:cubicBezTo>
                    <a:pt x="634" y="2518"/>
                    <a:pt x="643" y="2482"/>
                    <a:pt x="643" y="2437"/>
                  </a:cubicBezTo>
                  <a:cubicBezTo>
                    <a:pt x="652" y="2402"/>
                    <a:pt x="661" y="2366"/>
                    <a:pt x="652" y="2339"/>
                  </a:cubicBezTo>
                  <a:cubicBezTo>
                    <a:pt x="652" y="2304"/>
                    <a:pt x="643" y="2277"/>
                    <a:pt x="625" y="2250"/>
                  </a:cubicBezTo>
                  <a:cubicBezTo>
                    <a:pt x="607" y="2223"/>
                    <a:pt x="589" y="2206"/>
                    <a:pt x="563" y="2188"/>
                  </a:cubicBezTo>
                  <a:cubicBezTo>
                    <a:pt x="536" y="2170"/>
                    <a:pt x="500" y="2152"/>
                    <a:pt x="473" y="2143"/>
                  </a:cubicBezTo>
                  <a:cubicBezTo>
                    <a:pt x="420" y="2116"/>
                    <a:pt x="366" y="2098"/>
                    <a:pt x="340" y="2090"/>
                  </a:cubicBezTo>
                  <a:cubicBezTo>
                    <a:pt x="304" y="2072"/>
                    <a:pt x="277" y="2072"/>
                    <a:pt x="277" y="2072"/>
                  </a:cubicBezTo>
                  <a:lnTo>
                    <a:pt x="340" y="2072"/>
                  </a:lnTo>
                  <a:cubicBezTo>
                    <a:pt x="375" y="2072"/>
                    <a:pt x="429" y="2072"/>
                    <a:pt x="491" y="2090"/>
                  </a:cubicBezTo>
                  <a:cubicBezTo>
                    <a:pt x="527" y="2090"/>
                    <a:pt x="563" y="2098"/>
                    <a:pt x="598" y="2116"/>
                  </a:cubicBezTo>
                  <a:cubicBezTo>
                    <a:pt x="634" y="2134"/>
                    <a:pt x="670" y="2161"/>
                    <a:pt x="705" y="2197"/>
                  </a:cubicBezTo>
                  <a:cubicBezTo>
                    <a:pt x="732" y="2241"/>
                    <a:pt x="750" y="2286"/>
                    <a:pt x="759" y="2330"/>
                  </a:cubicBezTo>
                  <a:cubicBezTo>
                    <a:pt x="759" y="2375"/>
                    <a:pt x="759" y="2420"/>
                    <a:pt x="750" y="2464"/>
                  </a:cubicBezTo>
                  <a:cubicBezTo>
                    <a:pt x="741" y="2500"/>
                    <a:pt x="732" y="2536"/>
                    <a:pt x="723" y="2580"/>
                  </a:cubicBezTo>
                  <a:cubicBezTo>
                    <a:pt x="714" y="2616"/>
                    <a:pt x="705" y="2652"/>
                    <a:pt x="696" y="2687"/>
                  </a:cubicBezTo>
                  <a:cubicBezTo>
                    <a:pt x="679" y="2732"/>
                    <a:pt x="661" y="2768"/>
                    <a:pt x="634" y="2794"/>
                  </a:cubicBezTo>
                  <a:cubicBezTo>
                    <a:pt x="625" y="2812"/>
                    <a:pt x="607" y="2830"/>
                    <a:pt x="589" y="2839"/>
                  </a:cubicBezTo>
                  <a:cubicBezTo>
                    <a:pt x="598" y="2839"/>
                    <a:pt x="607" y="2839"/>
                    <a:pt x="616" y="2848"/>
                  </a:cubicBezTo>
                  <a:cubicBezTo>
                    <a:pt x="741" y="2884"/>
                    <a:pt x="884" y="2928"/>
                    <a:pt x="1018" y="2964"/>
                  </a:cubicBezTo>
                  <a:cubicBezTo>
                    <a:pt x="1089" y="2991"/>
                    <a:pt x="1160" y="3008"/>
                    <a:pt x="1232" y="3017"/>
                  </a:cubicBezTo>
                  <a:cubicBezTo>
                    <a:pt x="1267" y="3026"/>
                    <a:pt x="1303" y="3035"/>
                    <a:pt x="1339" y="3044"/>
                  </a:cubicBezTo>
                  <a:cubicBezTo>
                    <a:pt x="1330" y="3026"/>
                    <a:pt x="1321" y="3008"/>
                    <a:pt x="1321" y="2991"/>
                  </a:cubicBezTo>
                  <a:cubicBezTo>
                    <a:pt x="1312" y="2955"/>
                    <a:pt x="1312" y="2919"/>
                    <a:pt x="1321" y="2884"/>
                  </a:cubicBezTo>
                  <a:cubicBezTo>
                    <a:pt x="1330" y="2839"/>
                    <a:pt x="1339" y="2803"/>
                    <a:pt x="1348" y="2768"/>
                  </a:cubicBezTo>
                  <a:cubicBezTo>
                    <a:pt x="1366" y="2732"/>
                    <a:pt x="1383" y="2696"/>
                    <a:pt x="1401" y="2660"/>
                  </a:cubicBezTo>
                  <a:cubicBezTo>
                    <a:pt x="1419" y="2625"/>
                    <a:pt x="1446" y="2598"/>
                    <a:pt x="1455" y="2571"/>
                  </a:cubicBezTo>
                  <a:cubicBezTo>
                    <a:pt x="1482" y="2553"/>
                    <a:pt x="1499" y="2536"/>
                    <a:pt x="1508" y="2518"/>
                  </a:cubicBezTo>
                  <a:cubicBezTo>
                    <a:pt x="1517" y="2509"/>
                    <a:pt x="1526" y="2500"/>
                    <a:pt x="1526" y="2500"/>
                  </a:cubicBezTo>
                  <a:cubicBezTo>
                    <a:pt x="1526" y="2500"/>
                    <a:pt x="1526" y="2509"/>
                    <a:pt x="1526" y="2527"/>
                  </a:cubicBezTo>
                  <a:cubicBezTo>
                    <a:pt x="1526" y="2545"/>
                    <a:pt x="1517" y="2571"/>
                    <a:pt x="1517" y="2598"/>
                  </a:cubicBezTo>
                  <a:cubicBezTo>
                    <a:pt x="1508" y="2625"/>
                    <a:pt x="1499" y="2660"/>
                    <a:pt x="1490" y="2696"/>
                  </a:cubicBezTo>
                  <a:cubicBezTo>
                    <a:pt x="1473" y="2732"/>
                    <a:pt x="1464" y="2768"/>
                    <a:pt x="1455" y="2803"/>
                  </a:cubicBezTo>
                  <a:cubicBezTo>
                    <a:pt x="1437" y="2839"/>
                    <a:pt x="1419" y="2875"/>
                    <a:pt x="1410" y="2901"/>
                  </a:cubicBezTo>
                  <a:cubicBezTo>
                    <a:pt x="1392" y="2937"/>
                    <a:pt x="1383" y="2964"/>
                    <a:pt x="1383" y="2991"/>
                  </a:cubicBezTo>
                  <a:cubicBezTo>
                    <a:pt x="1374" y="3017"/>
                    <a:pt x="1366" y="3035"/>
                    <a:pt x="1366" y="3044"/>
                  </a:cubicBezTo>
                  <a:cubicBezTo>
                    <a:pt x="1401" y="3053"/>
                    <a:pt x="1428" y="3062"/>
                    <a:pt x="1455" y="3062"/>
                  </a:cubicBezTo>
                  <a:cubicBezTo>
                    <a:pt x="1615" y="3098"/>
                    <a:pt x="1767" y="3142"/>
                    <a:pt x="1919" y="3178"/>
                  </a:cubicBezTo>
                  <a:cubicBezTo>
                    <a:pt x="1990" y="3205"/>
                    <a:pt x="2258" y="3285"/>
                    <a:pt x="2552" y="3383"/>
                  </a:cubicBezTo>
                  <a:cubicBezTo>
                    <a:pt x="2829" y="3490"/>
                    <a:pt x="3382" y="3597"/>
                    <a:pt x="3667" y="3660"/>
                  </a:cubicBezTo>
                  <a:cubicBezTo>
                    <a:pt x="3747" y="3686"/>
                    <a:pt x="3837" y="3713"/>
                    <a:pt x="3908" y="3749"/>
                  </a:cubicBezTo>
                  <a:cubicBezTo>
                    <a:pt x="3979" y="3767"/>
                    <a:pt x="4042" y="3793"/>
                    <a:pt x="4104" y="3820"/>
                  </a:cubicBezTo>
                  <a:cubicBezTo>
                    <a:pt x="4167" y="3838"/>
                    <a:pt x="4229" y="3865"/>
                    <a:pt x="4283" y="3883"/>
                  </a:cubicBezTo>
                  <a:cubicBezTo>
                    <a:pt x="4390" y="3927"/>
                    <a:pt x="4488" y="3972"/>
                    <a:pt x="4541" y="4025"/>
                  </a:cubicBezTo>
                  <a:cubicBezTo>
                    <a:pt x="4568" y="4052"/>
                    <a:pt x="4577" y="4079"/>
                    <a:pt x="4586" y="4097"/>
                  </a:cubicBezTo>
                  <a:cubicBezTo>
                    <a:pt x="4586" y="4115"/>
                    <a:pt x="4595" y="4124"/>
                    <a:pt x="4595" y="4124"/>
                  </a:cubicBezTo>
                  <a:cubicBezTo>
                    <a:pt x="4595" y="4124"/>
                    <a:pt x="4595" y="4132"/>
                    <a:pt x="4595" y="4132"/>
                  </a:cubicBezTo>
                  <a:cubicBezTo>
                    <a:pt x="4591" y="4143"/>
                    <a:pt x="4574" y="4148"/>
                    <a:pt x="4548" y="4148"/>
                  </a:cubicBezTo>
                  <a:cubicBezTo>
                    <a:pt x="4443" y="4148"/>
                    <a:pt x="4191" y="4075"/>
                    <a:pt x="4042" y="4025"/>
                  </a:cubicBezTo>
                  <a:cubicBezTo>
                    <a:pt x="4033" y="4025"/>
                    <a:pt x="4024" y="4016"/>
                    <a:pt x="4006" y="4016"/>
                  </a:cubicBezTo>
                  <a:cubicBezTo>
                    <a:pt x="3979" y="4008"/>
                    <a:pt x="3953" y="3999"/>
                    <a:pt x="3908" y="3981"/>
                  </a:cubicBezTo>
                  <a:cubicBezTo>
                    <a:pt x="3810" y="3954"/>
                    <a:pt x="3694" y="3927"/>
                    <a:pt x="3596" y="3909"/>
                  </a:cubicBezTo>
                  <a:cubicBezTo>
                    <a:pt x="3391" y="3865"/>
                    <a:pt x="3114" y="3811"/>
                    <a:pt x="2846" y="3758"/>
                  </a:cubicBezTo>
                  <a:cubicBezTo>
                    <a:pt x="2748" y="3740"/>
                    <a:pt x="2650" y="3722"/>
                    <a:pt x="2543" y="3713"/>
                  </a:cubicBezTo>
                  <a:cubicBezTo>
                    <a:pt x="2177" y="3669"/>
                    <a:pt x="1954" y="3562"/>
                    <a:pt x="1669" y="3481"/>
                  </a:cubicBezTo>
                  <a:cubicBezTo>
                    <a:pt x="1503" y="3429"/>
                    <a:pt x="1238" y="3369"/>
                    <a:pt x="1015" y="3369"/>
                  </a:cubicBezTo>
                  <a:cubicBezTo>
                    <a:pt x="854" y="3369"/>
                    <a:pt x="715" y="3400"/>
                    <a:pt x="652" y="3490"/>
                  </a:cubicBezTo>
                  <a:cubicBezTo>
                    <a:pt x="652" y="3490"/>
                    <a:pt x="643" y="3508"/>
                    <a:pt x="634" y="3535"/>
                  </a:cubicBezTo>
                  <a:cubicBezTo>
                    <a:pt x="616" y="3562"/>
                    <a:pt x="607" y="3606"/>
                    <a:pt x="598" y="3660"/>
                  </a:cubicBezTo>
                  <a:cubicBezTo>
                    <a:pt x="598" y="3722"/>
                    <a:pt x="598" y="3785"/>
                    <a:pt x="634" y="3856"/>
                  </a:cubicBezTo>
                  <a:cubicBezTo>
                    <a:pt x="670" y="3927"/>
                    <a:pt x="723" y="3990"/>
                    <a:pt x="812" y="4016"/>
                  </a:cubicBezTo>
                  <a:cubicBezTo>
                    <a:pt x="884" y="4034"/>
                    <a:pt x="955" y="4052"/>
                    <a:pt x="1027" y="4079"/>
                  </a:cubicBezTo>
                  <a:cubicBezTo>
                    <a:pt x="1035" y="4079"/>
                    <a:pt x="1044" y="4079"/>
                    <a:pt x="1053" y="4070"/>
                  </a:cubicBezTo>
                  <a:cubicBezTo>
                    <a:pt x="1071" y="4061"/>
                    <a:pt x="1089" y="4052"/>
                    <a:pt x="1107" y="4025"/>
                  </a:cubicBezTo>
                  <a:cubicBezTo>
                    <a:pt x="1116" y="4008"/>
                    <a:pt x="1125" y="3981"/>
                    <a:pt x="1134" y="3954"/>
                  </a:cubicBezTo>
                  <a:cubicBezTo>
                    <a:pt x="1143" y="3918"/>
                    <a:pt x="1143" y="3883"/>
                    <a:pt x="1151" y="3856"/>
                  </a:cubicBezTo>
                  <a:cubicBezTo>
                    <a:pt x="1151" y="3820"/>
                    <a:pt x="1160" y="3785"/>
                    <a:pt x="1169" y="3749"/>
                  </a:cubicBezTo>
                  <a:cubicBezTo>
                    <a:pt x="1178" y="3713"/>
                    <a:pt x="1178" y="3686"/>
                    <a:pt x="1178" y="3651"/>
                  </a:cubicBezTo>
                  <a:cubicBezTo>
                    <a:pt x="1169" y="3624"/>
                    <a:pt x="1169" y="3597"/>
                    <a:pt x="1151" y="3579"/>
                  </a:cubicBezTo>
                  <a:cubicBezTo>
                    <a:pt x="1134" y="3553"/>
                    <a:pt x="1116" y="3535"/>
                    <a:pt x="1089" y="3517"/>
                  </a:cubicBezTo>
                  <a:cubicBezTo>
                    <a:pt x="1071" y="3508"/>
                    <a:pt x="1044" y="3490"/>
                    <a:pt x="1018" y="3481"/>
                  </a:cubicBezTo>
                  <a:cubicBezTo>
                    <a:pt x="973" y="3454"/>
                    <a:pt x="928" y="3446"/>
                    <a:pt x="893" y="3437"/>
                  </a:cubicBezTo>
                  <a:cubicBezTo>
                    <a:pt x="866" y="3419"/>
                    <a:pt x="848" y="3419"/>
                    <a:pt x="848" y="3419"/>
                  </a:cubicBezTo>
                  <a:cubicBezTo>
                    <a:pt x="848" y="3419"/>
                    <a:pt x="866" y="3410"/>
                    <a:pt x="893" y="3410"/>
                  </a:cubicBezTo>
                  <a:cubicBezTo>
                    <a:pt x="928" y="3419"/>
                    <a:pt x="973" y="3419"/>
                    <a:pt x="1035" y="3428"/>
                  </a:cubicBezTo>
                  <a:cubicBezTo>
                    <a:pt x="1062" y="3437"/>
                    <a:pt x="1098" y="3446"/>
                    <a:pt x="1125" y="3463"/>
                  </a:cubicBezTo>
                  <a:cubicBezTo>
                    <a:pt x="1160" y="3472"/>
                    <a:pt x="1196" y="3499"/>
                    <a:pt x="1223" y="3535"/>
                  </a:cubicBezTo>
                  <a:cubicBezTo>
                    <a:pt x="1250" y="3562"/>
                    <a:pt x="1267" y="3606"/>
                    <a:pt x="1267" y="3651"/>
                  </a:cubicBezTo>
                  <a:cubicBezTo>
                    <a:pt x="1267" y="3686"/>
                    <a:pt x="1267" y="3731"/>
                    <a:pt x="1259" y="3767"/>
                  </a:cubicBezTo>
                  <a:cubicBezTo>
                    <a:pt x="1259" y="3802"/>
                    <a:pt x="1250" y="3838"/>
                    <a:pt x="1241" y="3874"/>
                  </a:cubicBezTo>
                  <a:cubicBezTo>
                    <a:pt x="1232" y="3909"/>
                    <a:pt x="1223" y="3936"/>
                    <a:pt x="1214" y="3972"/>
                  </a:cubicBezTo>
                  <a:cubicBezTo>
                    <a:pt x="1196" y="4008"/>
                    <a:pt x="1187" y="4043"/>
                    <a:pt x="1160" y="4070"/>
                  </a:cubicBezTo>
                  <a:cubicBezTo>
                    <a:pt x="1151" y="4088"/>
                    <a:pt x="1134" y="4097"/>
                    <a:pt x="1116" y="4106"/>
                  </a:cubicBezTo>
                  <a:cubicBezTo>
                    <a:pt x="1125" y="4106"/>
                    <a:pt x="1134" y="4115"/>
                    <a:pt x="1143" y="4115"/>
                  </a:cubicBezTo>
                  <a:cubicBezTo>
                    <a:pt x="1259" y="4150"/>
                    <a:pt x="1374" y="4186"/>
                    <a:pt x="1499" y="4222"/>
                  </a:cubicBezTo>
                  <a:cubicBezTo>
                    <a:pt x="1562" y="4240"/>
                    <a:pt x="1624" y="4257"/>
                    <a:pt x="1687" y="4266"/>
                  </a:cubicBezTo>
                  <a:cubicBezTo>
                    <a:pt x="1722" y="4275"/>
                    <a:pt x="1749" y="4284"/>
                    <a:pt x="1785" y="4284"/>
                  </a:cubicBezTo>
                  <a:cubicBezTo>
                    <a:pt x="1776" y="4275"/>
                    <a:pt x="1767" y="4257"/>
                    <a:pt x="1767" y="4240"/>
                  </a:cubicBezTo>
                  <a:cubicBezTo>
                    <a:pt x="1767" y="4213"/>
                    <a:pt x="1767" y="4177"/>
                    <a:pt x="1767" y="4141"/>
                  </a:cubicBezTo>
                  <a:cubicBezTo>
                    <a:pt x="1776" y="4106"/>
                    <a:pt x="1785" y="4070"/>
                    <a:pt x="1794" y="4034"/>
                  </a:cubicBezTo>
                  <a:cubicBezTo>
                    <a:pt x="1812" y="4008"/>
                    <a:pt x="1829" y="3972"/>
                    <a:pt x="1838" y="3945"/>
                  </a:cubicBezTo>
                  <a:cubicBezTo>
                    <a:pt x="1856" y="3918"/>
                    <a:pt x="1874" y="3892"/>
                    <a:pt x="1892" y="3865"/>
                  </a:cubicBezTo>
                  <a:cubicBezTo>
                    <a:pt x="1910" y="3847"/>
                    <a:pt x="1928" y="3829"/>
                    <a:pt x="1937" y="3820"/>
                  </a:cubicBezTo>
                  <a:cubicBezTo>
                    <a:pt x="1945" y="3802"/>
                    <a:pt x="1954" y="3802"/>
                    <a:pt x="1954" y="3802"/>
                  </a:cubicBezTo>
                  <a:cubicBezTo>
                    <a:pt x="1954" y="3802"/>
                    <a:pt x="1954" y="3811"/>
                    <a:pt x="1954" y="3820"/>
                  </a:cubicBezTo>
                  <a:cubicBezTo>
                    <a:pt x="1945" y="3838"/>
                    <a:pt x="1945" y="3865"/>
                    <a:pt x="1945" y="3892"/>
                  </a:cubicBezTo>
                  <a:cubicBezTo>
                    <a:pt x="1937" y="3918"/>
                    <a:pt x="1928" y="3945"/>
                    <a:pt x="1919" y="3972"/>
                  </a:cubicBezTo>
                  <a:cubicBezTo>
                    <a:pt x="1910" y="4008"/>
                    <a:pt x="1892" y="4043"/>
                    <a:pt x="1883" y="4070"/>
                  </a:cubicBezTo>
                  <a:cubicBezTo>
                    <a:pt x="1874" y="4106"/>
                    <a:pt x="1856" y="4132"/>
                    <a:pt x="1847" y="4159"/>
                  </a:cubicBezTo>
                  <a:cubicBezTo>
                    <a:pt x="1838" y="4195"/>
                    <a:pt x="1829" y="4222"/>
                    <a:pt x="1821" y="4240"/>
                  </a:cubicBezTo>
                  <a:cubicBezTo>
                    <a:pt x="1812" y="4266"/>
                    <a:pt x="1812" y="4275"/>
                    <a:pt x="1812" y="4293"/>
                  </a:cubicBezTo>
                  <a:cubicBezTo>
                    <a:pt x="1838" y="4302"/>
                    <a:pt x="1865" y="4302"/>
                    <a:pt x="1892" y="4311"/>
                  </a:cubicBezTo>
                  <a:cubicBezTo>
                    <a:pt x="1954" y="4320"/>
                    <a:pt x="2017" y="4338"/>
                    <a:pt x="2079" y="4355"/>
                  </a:cubicBezTo>
                  <a:cubicBezTo>
                    <a:pt x="2829" y="4516"/>
                    <a:pt x="3792" y="4730"/>
                    <a:pt x="4470" y="4953"/>
                  </a:cubicBezTo>
                  <a:cubicBezTo>
                    <a:pt x="4524" y="4971"/>
                    <a:pt x="4568" y="4980"/>
                    <a:pt x="4613" y="4998"/>
                  </a:cubicBezTo>
                  <a:cubicBezTo>
                    <a:pt x="4622" y="4998"/>
                    <a:pt x="4622" y="4998"/>
                    <a:pt x="4622" y="5007"/>
                  </a:cubicBezTo>
                  <a:cubicBezTo>
                    <a:pt x="4657" y="5033"/>
                    <a:pt x="4675" y="5060"/>
                    <a:pt x="4693" y="5078"/>
                  </a:cubicBezTo>
                  <a:cubicBezTo>
                    <a:pt x="4729" y="5132"/>
                    <a:pt x="4738" y="5158"/>
                    <a:pt x="4738" y="5158"/>
                  </a:cubicBezTo>
                  <a:cubicBezTo>
                    <a:pt x="4764" y="5176"/>
                    <a:pt x="4773" y="5185"/>
                    <a:pt x="4764" y="5194"/>
                  </a:cubicBezTo>
                  <a:cubicBezTo>
                    <a:pt x="4762" y="5202"/>
                    <a:pt x="4752" y="5206"/>
                    <a:pt x="4736" y="5206"/>
                  </a:cubicBezTo>
                  <a:cubicBezTo>
                    <a:pt x="4679" y="5206"/>
                    <a:pt x="4548" y="5164"/>
                    <a:pt x="4417" y="5123"/>
                  </a:cubicBezTo>
                  <a:cubicBezTo>
                    <a:pt x="4363" y="5105"/>
                    <a:pt x="4301" y="5078"/>
                    <a:pt x="4247" y="5069"/>
                  </a:cubicBezTo>
                  <a:cubicBezTo>
                    <a:pt x="4238" y="5060"/>
                    <a:pt x="4229" y="5060"/>
                    <a:pt x="4220" y="5060"/>
                  </a:cubicBezTo>
                  <a:cubicBezTo>
                    <a:pt x="4024" y="5007"/>
                    <a:pt x="3792" y="4962"/>
                    <a:pt x="3569" y="4909"/>
                  </a:cubicBezTo>
                  <a:cubicBezTo>
                    <a:pt x="3346" y="4846"/>
                    <a:pt x="3159" y="4775"/>
                    <a:pt x="2980" y="4721"/>
                  </a:cubicBezTo>
                  <a:cubicBezTo>
                    <a:pt x="2836" y="4680"/>
                    <a:pt x="2610" y="4627"/>
                    <a:pt x="2418" y="4627"/>
                  </a:cubicBezTo>
                  <a:cubicBezTo>
                    <a:pt x="2276" y="4627"/>
                    <a:pt x="2154" y="4656"/>
                    <a:pt x="2097" y="4739"/>
                  </a:cubicBezTo>
                  <a:cubicBezTo>
                    <a:pt x="2097" y="4739"/>
                    <a:pt x="2097" y="4748"/>
                    <a:pt x="2079" y="4775"/>
                  </a:cubicBezTo>
                  <a:cubicBezTo>
                    <a:pt x="2070" y="4802"/>
                    <a:pt x="2061" y="4837"/>
                    <a:pt x="2052" y="4882"/>
                  </a:cubicBezTo>
                  <a:cubicBezTo>
                    <a:pt x="2052" y="4935"/>
                    <a:pt x="2061" y="4998"/>
                    <a:pt x="2088" y="5051"/>
                  </a:cubicBezTo>
                  <a:cubicBezTo>
                    <a:pt x="2115" y="5114"/>
                    <a:pt x="2168" y="5167"/>
                    <a:pt x="2240" y="5185"/>
                  </a:cubicBezTo>
                  <a:cubicBezTo>
                    <a:pt x="2302" y="5203"/>
                    <a:pt x="2365" y="5221"/>
                    <a:pt x="2427" y="5248"/>
                  </a:cubicBezTo>
                  <a:cubicBezTo>
                    <a:pt x="2436" y="5239"/>
                    <a:pt x="2445" y="5239"/>
                    <a:pt x="2445" y="5239"/>
                  </a:cubicBezTo>
                  <a:cubicBezTo>
                    <a:pt x="2463" y="5230"/>
                    <a:pt x="2481" y="5221"/>
                    <a:pt x="2490" y="5203"/>
                  </a:cubicBezTo>
                  <a:cubicBezTo>
                    <a:pt x="2507" y="5185"/>
                    <a:pt x="2507" y="5158"/>
                    <a:pt x="2516" y="5132"/>
                  </a:cubicBezTo>
                  <a:cubicBezTo>
                    <a:pt x="2525" y="5105"/>
                    <a:pt x="2525" y="5078"/>
                    <a:pt x="2534" y="5051"/>
                  </a:cubicBezTo>
                  <a:cubicBezTo>
                    <a:pt x="2534" y="5016"/>
                    <a:pt x="2543" y="4989"/>
                    <a:pt x="2552" y="4962"/>
                  </a:cubicBezTo>
                  <a:cubicBezTo>
                    <a:pt x="2552" y="4935"/>
                    <a:pt x="2561" y="4900"/>
                    <a:pt x="2552" y="4882"/>
                  </a:cubicBezTo>
                  <a:cubicBezTo>
                    <a:pt x="2552" y="4855"/>
                    <a:pt x="2543" y="4828"/>
                    <a:pt x="2534" y="4810"/>
                  </a:cubicBezTo>
                  <a:cubicBezTo>
                    <a:pt x="2525" y="4793"/>
                    <a:pt x="2507" y="4775"/>
                    <a:pt x="2481" y="4757"/>
                  </a:cubicBezTo>
                  <a:cubicBezTo>
                    <a:pt x="2463" y="4748"/>
                    <a:pt x="2445" y="4739"/>
                    <a:pt x="2418" y="4721"/>
                  </a:cubicBezTo>
                  <a:cubicBezTo>
                    <a:pt x="2374" y="4703"/>
                    <a:pt x="2338" y="4694"/>
                    <a:pt x="2311" y="4686"/>
                  </a:cubicBezTo>
                  <a:cubicBezTo>
                    <a:pt x="2284" y="4677"/>
                    <a:pt x="2267" y="4668"/>
                    <a:pt x="2267" y="4668"/>
                  </a:cubicBezTo>
                  <a:lnTo>
                    <a:pt x="2311" y="4668"/>
                  </a:lnTo>
                  <a:cubicBezTo>
                    <a:pt x="2347" y="4668"/>
                    <a:pt x="2383" y="4668"/>
                    <a:pt x="2436" y="4686"/>
                  </a:cubicBezTo>
                  <a:cubicBezTo>
                    <a:pt x="2463" y="4686"/>
                    <a:pt x="2490" y="4694"/>
                    <a:pt x="2516" y="4712"/>
                  </a:cubicBezTo>
                  <a:cubicBezTo>
                    <a:pt x="2543" y="4721"/>
                    <a:pt x="2570" y="4739"/>
                    <a:pt x="2597" y="4775"/>
                  </a:cubicBezTo>
                  <a:cubicBezTo>
                    <a:pt x="2615" y="4802"/>
                    <a:pt x="2632" y="4837"/>
                    <a:pt x="2632" y="4873"/>
                  </a:cubicBezTo>
                  <a:cubicBezTo>
                    <a:pt x="2641" y="4909"/>
                    <a:pt x="2632" y="4944"/>
                    <a:pt x="2632" y="4971"/>
                  </a:cubicBezTo>
                  <a:cubicBezTo>
                    <a:pt x="2623" y="5007"/>
                    <a:pt x="2615" y="5033"/>
                    <a:pt x="2615" y="5069"/>
                  </a:cubicBezTo>
                  <a:cubicBezTo>
                    <a:pt x="2606" y="5096"/>
                    <a:pt x="2597" y="5123"/>
                    <a:pt x="2588" y="5158"/>
                  </a:cubicBezTo>
                  <a:cubicBezTo>
                    <a:pt x="2579" y="5185"/>
                    <a:pt x="2561" y="5212"/>
                    <a:pt x="2543" y="5239"/>
                  </a:cubicBezTo>
                  <a:cubicBezTo>
                    <a:pt x="2534" y="5248"/>
                    <a:pt x="2516" y="5257"/>
                    <a:pt x="2499" y="5265"/>
                  </a:cubicBezTo>
                  <a:cubicBezTo>
                    <a:pt x="2507" y="5274"/>
                    <a:pt x="2516" y="5274"/>
                    <a:pt x="2525" y="5274"/>
                  </a:cubicBezTo>
                  <a:cubicBezTo>
                    <a:pt x="2623" y="5310"/>
                    <a:pt x="2730" y="5337"/>
                    <a:pt x="2838" y="5372"/>
                  </a:cubicBezTo>
                  <a:cubicBezTo>
                    <a:pt x="2891" y="5381"/>
                    <a:pt x="2945" y="5399"/>
                    <a:pt x="2998" y="5408"/>
                  </a:cubicBezTo>
                  <a:cubicBezTo>
                    <a:pt x="3025" y="5417"/>
                    <a:pt x="3052" y="5417"/>
                    <a:pt x="3078" y="5426"/>
                  </a:cubicBezTo>
                  <a:cubicBezTo>
                    <a:pt x="3078" y="5417"/>
                    <a:pt x="3069" y="5399"/>
                    <a:pt x="3069" y="5381"/>
                  </a:cubicBezTo>
                  <a:cubicBezTo>
                    <a:pt x="3069" y="5364"/>
                    <a:pt x="3069" y="5328"/>
                    <a:pt x="3069" y="5301"/>
                  </a:cubicBezTo>
                  <a:cubicBezTo>
                    <a:pt x="3078" y="5274"/>
                    <a:pt x="3087" y="5239"/>
                    <a:pt x="3096" y="5212"/>
                  </a:cubicBezTo>
                  <a:cubicBezTo>
                    <a:pt x="3105" y="5185"/>
                    <a:pt x="3123" y="5149"/>
                    <a:pt x="3132" y="5132"/>
                  </a:cubicBezTo>
                  <a:cubicBezTo>
                    <a:pt x="3150" y="5105"/>
                    <a:pt x="3168" y="5078"/>
                    <a:pt x="3177" y="5060"/>
                  </a:cubicBezTo>
                  <a:cubicBezTo>
                    <a:pt x="3194" y="5042"/>
                    <a:pt x="3203" y="5025"/>
                    <a:pt x="3212" y="5016"/>
                  </a:cubicBezTo>
                  <a:cubicBezTo>
                    <a:pt x="3221" y="5007"/>
                    <a:pt x="3230" y="4998"/>
                    <a:pt x="3230" y="4998"/>
                  </a:cubicBezTo>
                  <a:cubicBezTo>
                    <a:pt x="3230" y="4998"/>
                    <a:pt x="3230" y="5007"/>
                    <a:pt x="3230" y="5025"/>
                  </a:cubicBezTo>
                  <a:cubicBezTo>
                    <a:pt x="3230" y="5033"/>
                    <a:pt x="3221" y="5060"/>
                    <a:pt x="3221" y="5078"/>
                  </a:cubicBezTo>
                  <a:cubicBezTo>
                    <a:pt x="3212" y="5105"/>
                    <a:pt x="3203" y="5132"/>
                    <a:pt x="3203" y="5158"/>
                  </a:cubicBezTo>
                  <a:cubicBezTo>
                    <a:pt x="3185" y="5185"/>
                    <a:pt x="3177" y="5212"/>
                    <a:pt x="3168" y="5239"/>
                  </a:cubicBezTo>
                  <a:cubicBezTo>
                    <a:pt x="3159" y="5265"/>
                    <a:pt x="3150" y="5292"/>
                    <a:pt x="3141" y="5319"/>
                  </a:cubicBezTo>
                  <a:cubicBezTo>
                    <a:pt x="3123" y="5346"/>
                    <a:pt x="3123" y="5364"/>
                    <a:pt x="3114" y="5390"/>
                  </a:cubicBezTo>
                  <a:cubicBezTo>
                    <a:pt x="3105" y="5408"/>
                    <a:pt x="3105" y="5417"/>
                    <a:pt x="3105" y="5435"/>
                  </a:cubicBezTo>
                  <a:cubicBezTo>
                    <a:pt x="3132" y="5435"/>
                    <a:pt x="3150" y="5444"/>
                    <a:pt x="3177" y="5444"/>
                  </a:cubicBezTo>
                  <a:cubicBezTo>
                    <a:pt x="3284" y="5471"/>
                    <a:pt x="3400" y="5497"/>
                    <a:pt x="3507" y="5524"/>
                  </a:cubicBezTo>
                  <a:cubicBezTo>
                    <a:pt x="3542" y="5533"/>
                    <a:pt x="3587" y="5551"/>
                    <a:pt x="3640" y="5560"/>
                  </a:cubicBezTo>
                  <a:cubicBezTo>
                    <a:pt x="3658" y="5569"/>
                    <a:pt x="3685" y="5578"/>
                    <a:pt x="3703" y="5578"/>
                  </a:cubicBezTo>
                  <a:cubicBezTo>
                    <a:pt x="3953" y="5649"/>
                    <a:pt x="4318" y="5738"/>
                    <a:pt x="4524" y="5756"/>
                  </a:cubicBezTo>
                  <a:cubicBezTo>
                    <a:pt x="4568" y="5765"/>
                    <a:pt x="4613" y="5774"/>
                    <a:pt x="4657" y="5783"/>
                  </a:cubicBezTo>
                  <a:lnTo>
                    <a:pt x="5103" y="5872"/>
                  </a:lnTo>
                  <a:cubicBezTo>
                    <a:pt x="5398" y="5926"/>
                    <a:pt x="5692" y="5988"/>
                    <a:pt x="5987" y="6059"/>
                  </a:cubicBezTo>
                  <a:cubicBezTo>
                    <a:pt x="6129" y="6086"/>
                    <a:pt x="6281" y="6122"/>
                    <a:pt x="6424" y="6158"/>
                  </a:cubicBezTo>
                  <a:cubicBezTo>
                    <a:pt x="6567" y="6193"/>
                    <a:pt x="6700" y="6220"/>
                    <a:pt x="6843" y="6247"/>
                  </a:cubicBezTo>
                  <a:cubicBezTo>
                    <a:pt x="7038" y="6277"/>
                    <a:pt x="7229" y="6291"/>
                    <a:pt x="7424" y="6291"/>
                  </a:cubicBezTo>
                  <a:cubicBezTo>
                    <a:pt x="7515" y="6291"/>
                    <a:pt x="7606" y="6288"/>
                    <a:pt x="7699" y="6282"/>
                  </a:cubicBezTo>
                  <a:cubicBezTo>
                    <a:pt x="7833" y="6274"/>
                    <a:pt x="7967" y="6265"/>
                    <a:pt x="8110" y="6265"/>
                  </a:cubicBezTo>
                  <a:cubicBezTo>
                    <a:pt x="8137" y="6265"/>
                    <a:pt x="8154" y="6256"/>
                    <a:pt x="8181" y="6256"/>
                  </a:cubicBezTo>
                  <a:cubicBezTo>
                    <a:pt x="8226" y="6256"/>
                    <a:pt x="8279" y="6247"/>
                    <a:pt x="8324" y="6247"/>
                  </a:cubicBezTo>
                  <a:cubicBezTo>
                    <a:pt x="8377" y="6247"/>
                    <a:pt x="8422" y="6238"/>
                    <a:pt x="8476" y="6238"/>
                  </a:cubicBezTo>
                  <a:cubicBezTo>
                    <a:pt x="8520" y="6229"/>
                    <a:pt x="8574" y="6229"/>
                    <a:pt x="8627" y="6229"/>
                  </a:cubicBezTo>
                  <a:cubicBezTo>
                    <a:pt x="8672" y="6229"/>
                    <a:pt x="8725" y="6220"/>
                    <a:pt x="8770" y="6220"/>
                  </a:cubicBezTo>
                  <a:lnTo>
                    <a:pt x="9216" y="6220"/>
                  </a:lnTo>
                  <a:cubicBezTo>
                    <a:pt x="9261" y="6229"/>
                    <a:pt x="9287" y="6229"/>
                    <a:pt x="9287" y="6229"/>
                  </a:cubicBezTo>
                  <a:cubicBezTo>
                    <a:pt x="9287" y="6229"/>
                    <a:pt x="9270" y="6247"/>
                    <a:pt x="9225" y="6265"/>
                  </a:cubicBezTo>
                  <a:cubicBezTo>
                    <a:pt x="9180" y="6282"/>
                    <a:pt x="9118" y="6309"/>
                    <a:pt x="9047" y="6336"/>
                  </a:cubicBezTo>
                  <a:cubicBezTo>
                    <a:pt x="9002" y="6345"/>
                    <a:pt x="8957" y="6363"/>
                    <a:pt x="8913" y="6372"/>
                  </a:cubicBezTo>
                  <a:cubicBezTo>
                    <a:pt x="8975" y="6389"/>
                    <a:pt x="9047" y="6416"/>
                    <a:pt x="9109" y="6443"/>
                  </a:cubicBezTo>
                  <a:cubicBezTo>
                    <a:pt x="9252" y="6497"/>
                    <a:pt x="9394" y="6568"/>
                    <a:pt x="9537" y="6630"/>
                  </a:cubicBezTo>
                  <a:cubicBezTo>
                    <a:pt x="9671" y="6702"/>
                    <a:pt x="9805" y="6773"/>
                    <a:pt x="9939" y="6853"/>
                  </a:cubicBezTo>
                  <a:cubicBezTo>
                    <a:pt x="9957" y="6862"/>
                    <a:pt x="9965" y="6871"/>
                    <a:pt x="9974" y="6871"/>
                  </a:cubicBezTo>
                  <a:cubicBezTo>
                    <a:pt x="10287" y="5836"/>
                    <a:pt x="10697" y="4828"/>
                    <a:pt x="10929" y="4507"/>
                  </a:cubicBezTo>
                  <a:cubicBezTo>
                    <a:pt x="10572" y="4311"/>
                    <a:pt x="10135" y="4016"/>
                    <a:pt x="9814" y="3758"/>
                  </a:cubicBezTo>
                  <a:lnTo>
                    <a:pt x="9814" y="3758"/>
                  </a:lnTo>
                  <a:cubicBezTo>
                    <a:pt x="9832" y="3793"/>
                    <a:pt x="9841" y="3820"/>
                    <a:pt x="9858" y="3856"/>
                  </a:cubicBezTo>
                  <a:cubicBezTo>
                    <a:pt x="9885" y="3918"/>
                    <a:pt x="9903" y="3981"/>
                    <a:pt x="9912" y="4016"/>
                  </a:cubicBezTo>
                  <a:cubicBezTo>
                    <a:pt x="9921" y="4061"/>
                    <a:pt x="9930" y="4079"/>
                    <a:pt x="9930" y="4079"/>
                  </a:cubicBezTo>
                  <a:cubicBezTo>
                    <a:pt x="9930" y="4079"/>
                    <a:pt x="9912" y="4061"/>
                    <a:pt x="9885" y="4034"/>
                  </a:cubicBezTo>
                  <a:cubicBezTo>
                    <a:pt x="9858" y="3999"/>
                    <a:pt x="9823" y="3954"/>
                    <a:pt x="9778" y="3901"/>
                  </a:cubicBezTo>
                  <a:cubicBezTo>
                    <a:pt x="9698" y="3785"/>
                    <a:pt x="9591" y="3633"/>
                    <a:pt x="9484" y="3481"/>
                  </a:cubicBezTo>
                  <a:cubicBezTo>
                    <a:pt x="9466" y="3446"/>
                    <a:pt x="9439" y="3401"/>
                    <a:pt x="9412" y="3365"/>
                  </a:cubicBezTo>
                  <a:cubicBezTo>
                    <a:pt x="9386" y="3330"/>
                    <a:pt x="9368" y="3285"/>
                    <a:pt x="9341" y="3249"/>
                  </a:cubicBezTo>
                  <a:cubicBezTo>
                    <a:pt x="9314" y="3214"/>
                    <a:pt x="9296" y="3178"/>
                    <a:pt x="9279" y="3142"/>
                  </a:cubicBezTo>
                  <a:cubicBezTo>
                    <a:pt x="9252" y="3115"/>
                    <a:pt x="9234" y="3080"/>
                    <a:pt x="9216" y="3053"/>
                  </a:cubicBezTo>
                  <a:cubicBezTo>
                    <a:pt x="9198" y="3017"/>
                    <a:pt x="9180" y="2991"/>
                    <a:pt x="9171" y="2964"/>
                  </a:cubicBezTo>
                  <a:cubicBezTo>
                    <a:pt x="9163" y="2955"/>
                    <a:pt x="9163" y="2946"/>
                    <a:pt x="9154" y="2937"/>
                  </a:cubicBezTo>
                  <a:cubicBezTo>
                    <a:pt x="9064" y="2839"/>
                    <a:pt x="8948" y="2741"/>
                    <a:pt x="8770" y="2598"/>
                  </a:cubicBezTo>
                  <a:cubicBezTo>
                    <a:pt x="8395" y="2304"/>
                    <a:pt x="8038" y="1947"/>
                    <a:pt x="7735" y="1706"/>
                  </a:cubicBezTo>
                  <a:cubicBezTo>
                    <a:pt x="7432" y="1465"/>
                    <a:pt x="7227" y="1376"/>
                    <a:pt x="6825" y="1215"/>
                  </a:cubicBezTo>
                  <a:cubicBezTo>
                    <a:pt x="6451" y="1064"/>
                    <a:pt x="6183" y="858"/>
                    <a:pt x="6004" y="725"/>
                  </a:cubicBezTo>
                  <a:cubicBezTo>
                    <a:pt x="5969" y="778"/>
                    <a:pt x="5933" y="832"/>
                    <a:pt x="5880" y="885"/>
                  </a:cubicBezTo>
                  <a:cubicBezTo>
                    <a:pt x="5826" y="948"/>
                    <a:pt x="5764" y="1001"/>
                    <a:pt x="5701" y="1028"/>
                  </a:cubicBezTo>
                  <a:cubicBezTo>
                    <a:pt x="5674" y="1046"/>
                    <a:pt x="5648" y="1055"/>
                    <a:pt x="5630" y="1055"/>
                  </a:cubicBezTo>
                  <a:lnTo>
                    <a:pt x="5594" y="1055"/>
                  </a:lnTo>
                  <a:cubicBezTo>
                    <a:pt x="5594" y="1055"/>
                    <a:pt x="5603" y="1046"/>
                    <a:pt x="5621" y="1037"/>
                  </a:cubicBezTo>
                  <a:cubicBezTo>
                    <a:pt x="5630" y="1028"/>
                    <a:pt x="5639" y="1019"/>
                    <a:pt x="5639" y="1010"/>
                  </a:cubicBezTo>
                  <a:cubicBezTo>
                    <a:pt x="5648" y="1010"/>
                    <a:pt x="5657" y="992"/>
                    <a:pt x="5665" y="983"/>
                  </a:cubicBezTo>
                  <a:cubicBezTo>
                    <a:pt x="5710" y="939"/>
                    <a:pt x="5755" y="876"/>
                    <a:pt x="5808" y="814"/>
                  </a:cubicBezTo>
                  <a:cubicBezTo>
                    <a:pt x="5853" y="769"/>
                    <a:pt x="5906" y="716"/>
                    <a:pt x="5951" y="689"/>
                  </a:cubicBezTo>
                  <a:cubicBezTo>
                    <a:pt x="5933" y="680"/>
                    <a:pt x="5924" y="671"/>
                    <a:pt x="5915" y="662"/>
                  </a:cubicBezTo>
                  <a:cubicBezTo>
                    <a:pt x="5897" y="680"/>
                    <a:pt x="5889" y="707"/>
                    <a:pt x="5871" y="725"/>
                  </a:cubicBezTo>
                  <a:cubicBezTo>
                    <a:pt x="5835" y="751"/>
                    <a:pt x="5799" y="778"/>
                    <a:pt x="5773" y="796"/>
                  </a:cubicBezTo>
                  <a:cubicBezTo>
                    <a:pt x="5737" y="814"/>
                    <a:pt x="5710" y="823"/>
                    <a:pt x="5710" y="823"/>
                  </a:cubicBezTo>
                  <a:cubicBezTo>
                    <a:pt x="5710" y="823"/>
                    <a:pt x="5719" y="796"/>
                    <a:pt x="5728" y="760"/>
                  </a:cubicBezTo>
                  <a:cubicBezTo>
                    <a:pt x="5737" y="725"/>
                    <a:pt x="5764" y="689"/>
                    <a:pt x="5790" y="653"/>
                  </a:cubicBezTo>
                  <a:cubicBezTo>
                    <a:pt x="5808" y="644"/>
                    <a:pt x="5817" y="627"/>
                    <a:pt x="5835" y="618"/>
                  </a:cubicBezTo>
                  <a:cubicBezTo>
                    <a:pt x="5710" y="564"/>
                    <a:pt x="5576" y="555"/>
                    <a:pt x="5344" y="537"/>
                  </a:cubicBezTo>
                  <a:cubicBezTo>
                    <a:pt x="5246" y="528"/>
                    <a:pt x="5166" y="502"/>
                    <a:pt x="5103" y="466"/>
                  </a:cubicBezTo>
                  <a:cubicBezTo>
                    <a:pt x="5103" y="475"/>
                    <a:pt x="5095" y="484"/>
                    <a:pt x="5095" y="493"/>
                  </a:cubicBezTo>
                  <a:cubicBezTo>
                    <a:pt x="5077" y="502"/>
                    <a:pt x="5068" y="519"/>
                    <a:pt x="5059" y="537"/>
                  </a:cubicBezTo>
                  <a:cubicBezTo>
                    <a:pt x="5041" y="555"/>
                    <a:pt x="5032" y="564"/>
                    <a:pt x="5014" y="573"/>
                  </a:cubicBezTo>
                  <a:cubicBezTo>
                    <a:pt x="4979" y="600"/>
                    <a:pt x="4943" y="618"/>
                    <a:pt x="4907" y="635"/>
                  </a:cubicBezTo>
                  <a:cubicBezTo>
                    <a:pt x="4889" y="644"/>
                    <a:pt x="4872" y="644"/>
                    <a:pt x="4845" y="653"/>
                  </a:cubicBezTo>
                  <a:lnTo>
                    <a:pt x="4747" y="653"/>
                  </a:lnTo>
                  <a:cubicBezTo>
                    <a:pt x="4738" y="644"/>
                    <a:pt x="4729" y="644"/>
                    <a:pt x="4720" y="635"/>
                  </a:cubicBezTo>
                  <a:cubicBezTo>
                    <a:pt x="4693" y="635"/>
                    <a:pt x="4675" y="627"/>
                    <a:pt x="4657" y="618"/>
                  </a:cubicBezTo>
                  <a:cubicBezTo>
                    <a:pt x="4622" y="591"/>
                    <a:pt x="4595" y="573"/>
                    <a:pt x="4559" y="555"/>
                  </a:cubicBezTo>
                  <a:cubicBezTo>
                    <a:pt x="4533" y="528"/>
                    <a:pt x="4506" y="511"/>
                    <a:pt x="4470" y="484"/>
                  </a:cubicBezTo>
                  <a:cubicBezTo>
                    <a:pt x="4443" y="457"/>
                    <a:pt x="4417" y="439"/>
                    <a:pt x="4390" y="412"/>
                  </a:cubicBezTo>
                  <a:lnTo>
                    <a:pt x="4372" y="395"/>
                  </a:lnTo>
                  <a:lnTo>
                    <a:pt x="4372" y="377"/>
                  </a:lnTo>
                  <a:cubicBezTo>
                    <a:pt x="4390" y="323"/>
                    <a:pt x="4399" y="270"/>
                    <a:pt x="4417" y="216"/>
                  </a:cubicBezTo>
                  <a:cubicBezTo>
                    <a:pt x="4434" y="163"/>
                    <a:pt x="4452" y="109"/>
                    <a:pt x="4488" y="64"/>
                  </a:cubicBezTo>
                  <a:lnTo>
                    <a:pt x="4488" y="64"/>
                  </a:lnTo>
                  <a:cubicBezTo>
                    <a:pt x="4479" y="91"/>
                    <a:pt x="4479" y="118"/>
                    <a:pt x="4479" y="145"/>
                  </a:cubicBezTo>
                  <a:cubicBezTo>
                    <a:pt x="4470" y="172"/>
                    <a:pt x="4470" y="198"/>
                    <a:pt x="4470" y="225"/>
                  </a:cubicBezTo>
                  <a:cubicBezTo>
                    <a:pt x="4461" y="270"/>
                    <a:pt x="4461" y="314"/>
                    <a:pt x="4461" y="359"/>
                  </a:cubicBezTo>
                  <a:lnTo>
                    <a:pt x="4533" y="412"/>
                  </a:lnTo>
                  <a:lnTo>
                    <a:pt x="4622" y="475"/>
                  </a:lnTo>
                  <a:cubicBezTo>
                    <a:pt x="4649" y="493"/>
                    <a:pt x="4675" y="511"/>
                    <a:pt x="4711" y="528"/>
                  </a:cubicBezTo>
                  <a:cubicBezTo>
                    <a:pt x="4720" y="537"/>
                    <a:pt x="4738" y="546"/>
                    <a:pt x="4747" y="546"/>
                  </a:cubicBezTo>
                  <a:cubicBezTo>
                    <a:pt x="4756" y="555"/>
                    <a:pt x="4764" y="555"/>
                    <a:pt x="4773" y="555"/>
                  </a:cubicBezTo>
                  <a:lnTo>
                    <a:pt x="4782" y="555"/>
                  </a:lnTo>
                  <a:lnTo>
                    <a:pt x="4791" y="564"/>
                  </a:lnTo>
                  <a:cubicBezTo>
                    <a:pt x="4818" y="564"/>
                    <a:pt x="4854" y="564"/>
                    <a:pt x="4880" y="555"/>
                  </a:cubicBezTo>
                  <a:cubicBezTo>
                    <a:pt x="4916" y="546"/>
                    <a:pt x="4952" y="537"/>
                    <a:pt x="4979" y="519"/>
                  </a:cubicBezTo>
                  <a:cubicBezTo>
                    <a:pt x="4996" y="519"/>
                    <a:pt x="5005" y="511"/>
                    <a:pt x="5023" y="493"/>
                  </a:cubicBezTo>
                  <a:cubicBezTo>
                    <a:pt x="5032" y="484"/>
                    <a:pt x="5050" y="475"/>
                    <a:pt x="5059" y="466"/>
                  </a:cubicBezTo>
                  <a:cubicBezTo>
                    <a:pt x="5068" y="466"/>
                    <a:pt x="5077" y="457"/>
                    <a:pt x="5077" y="448"/>
                  </a:cubicBezTo>
                  <a:cubicBezTo>
                    <a:pt x="4952" y="377"/>
                    <a:pt x="4863" y="252"/>
                    <a:pt x="4702" y="145"/>
                  </a:cubicBezTo>
                  <a:cubicBezTo>
                    <a:pt x="4590" y="64"/>
                    <a:pt x="4502" y="1"/>
                    <a:pt x="4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3" name="Google Shape;21038;p55">
              <a:extLst>
                <a:ext uri="{FF2B5EF4-FFF2-40B4-BE49-F238E27FC236}">
                  <a16:creationId xmlns:a16="http://schemas.microsoft.com/office/drawing/2014/main" id="{90658394-FA8B-C6E4-418D-BB4511BAC4B9}"/>
                </a:ext>
              </a:extLst>
            </p:cNvPr>
            <p:cNvSpPr/>
            <p:nvPr/>
          </p:nvSpPr>
          <p:spPr>
            <a:xfrm>
              <a:off x="3061182" y="3926752"/>
              <a:ext cx="231096" cy="250416"/>
            </a:xfrm>
            <a:custGeom>
              <a:avLst/>
              <a:gdLst/>
              <a:ahLst/>
              <a:cxnLst/>
              <a:rect l="l" t="t" r="r" b="b"/>
              <a:pathLst>
                <a:path w="3409" h="3694" extrusionOk="0">
                  <a:moveTo>
                    <a:pt x="286" y="1"/>
                  </a:moveTo>
                  <a:lnTo>
                    <a:pt x="1" y="1098"/>
                  </a:lnTo>
                  <a:cubicBezTo>
                    <a:pt x="161" y="1178"/>
                    <a:pt x="313" y="1276"/>
                    <a:pt x="491" y="1419"/>
                  </a:cubicBezTo>
                  <a:cubicBezTo>
                    <a:pt x="634" y="1535"/>
                    <a:pt x="786" y="1669"/>
                    <a:pt x="946" y="1812"/>
                  </a:cubicBezTo>
                  <a:cubicBezTo>
                    <a:pt x="1134" y="1981"/>
                    <a:pt x="1321" y="2151"/>
                    <a:pt x="1517" y="2311"/>
                  </a:cubicBezTo>
                  <a:cubicBezTo>
                    <a:pt x="1910" y="2623"/>
                    <a:pt x="2017" y="2730"/>
                    <a:pt x="2195" y="3078"/>
                  </a:cubicBezTo>
                  <a:cubicBezTo>
                    <a:pt x="2267" y="3230"/>
                    <a:pt x="2534" y="3462"/>
                    <a:pt x="2864" y="3694"/>
                  </a:cubicBezTo>
                  <a:cubicBezTo>
                    <a:pt x="3061" y="2936"/>
                    <a:pt x="3275" y="2293"/>
                    <a:pt x="3408" y="2115"/>
                  </a:cubicBezTo>
                  <a:cubicBezTo>
                    <a:pt x="3069" y="1981"/>
                    <a:pt x="2668" y="1785"/>
                    <a:pt x="2374" y="1597"/>
                  </a:cubicBezTo>
                  <a:lnTo>
                    <a:pt x="2374" y="1597"/>
                  </a:lnTo>
                  <a:cubicBezTo>
                    <a:pt x="2391" y="1624"/>
                    <a:pt x="2400" y="1651"/>
                    <a:pt x="2418" y="1678"/>
                  </a:cubicBezTo>
                  <a:cubicBezTo>
                    <a:pt x="2454" y="1740"/>
                    <a:pt x="2472" y="1785"/>
                    <a:pt x="2490" y="1820"/>
                  </a:cubicBezTo>
                  <a:cubicBezTo>
                    <a:pt x="2507" y="1856"/>
                    <a:pt x="2507" y="1874"/>
                    <a:pt x="2507" y="1874"/>
                  </a:cubicBezTo>
                  <a:cubicBezTo>
                    <a:pt x="2507" y="1874"/>
                    <a:pt x="2499" y="1865"/>
                    <a:pt x="2463" y="1838"/>
                  </a:cubicBezTo>
                  <a:cubicBezTo>
                    <a:pt x="2436" y="1812"/>
                    <a:pt x="2400" y="1776"/>
                    <a:pt x="2356" y="1731"/>
                  </a:cubicBezTo>
                  <a:cubicBezTo>
                    <a:pt x="2267" y="1642"/>
                    <a:pt x="2160" y="1517"/>
                    <a:pt x="2044" y="1383"/>
                  </a:cubicBezTo>
                  <a:cubicBezTo>
                    <a:pt x="2017" y="1357"/>
                    <a:pt x="1990" y="1321"/>
                    <a:pt x="1963" y="1294"/>
                  </a:cubicBezTo>
                  <a:cubicBezTo>
                    <a:pt x="1945" y="1258"/>
                    <a:pt x="1919" y="1232"/>
                    <a:pt x="1892" y="1196"/>
                  </a:cubicBezTo>
                  <a:cubicBezTo>
                    <a:pt x="1865" y="1169"/>
                    <a:pt x="1838" y="1142"/>
                    <a:pt x="1821" y="1116"/>
                  </a:cubicBezTo>
                  <a:cubicBezTo>
                    <a:pt x="1794" y="1080"/>
                    <a:pt x="1776" y="1053"/>
                    <a:pt x="1758" y="1035"/>
                  </a:cubicBezTo>
                  <a:cubicBezTo>
                    <a:pt x="1740" y="1009"/>
                    <a:pt x="1722" y="982"/>
                    <a:pt x="1705" y="964"/>
                  </a:cubicBezTo>
                  <a:cubicBezTo>
                    <a:pt x="1696" y="955"/>
                    <a:pt x="1696" y="946"/>
                    <a:pt x="1687" y="937"/>
                  </a:cubicBezTo>
                  <a:cubicBezTo>
                    <a:pt x="1598" y="857"/>
                    <a:pt x="1482" y="786"/>
                    <a:pt x="1303" y="679"/>
                  </a:cubicBezTo>
                  <a:cubicBezTo>
                    <a:pt x="937" y="456"/>
                    <a:pt x="581" y="179"/>
                    <a:pt x="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4" name="Google Shape;21039;p55">
              <a:extLst>
                <a:ext uri="{FF2B5EF4-FFF2-40B4-BE49-F238E27FC236}">
                  <a16:creationId xmlns:a16="http://schemas.microsoft.com/office/drawing/2014/main" id="{EBCDC68F-EA68-F3DD-DC67-BFE4CBFB89CD}"/>
                </a:ext>
              </a:extLst>
            </p:cNvPr>
            <p:cNvSpPr/>
            <p:nvPr/>
          </p:nvSpPr>
          <p:spPr>
            <a:xfrm>
              <a:off x="3262586" y="4268414"/>
              <a:ext cx="63587" cy="188795"/>
            </a:xfrm>
            <a:custGeom>
              <a:avLst/>
              <a:gdLst/>
              <a:ahLst/>
              <a:cxnLst/>
              <a:rect l="l" t="t" r="r" b="b"/>
              <a:pathLst>
                <a:path w="938" h="2785" extrusionOk="0">
                  <a:moveTo>
                    <a:pt x="937" y="1"/>
                  </a:moveTo>
                  <a:lnTo>
                    <a:pt x="937" y="1"/>
                  </a:lnTo>
                  <a:cubicBezTo>
                    <a:pt x="794" y="197"/>
                    <a:pt x="669" y="411"/>
                    <a:pt x="562" y="634"/>
                  </a:cubicBezTo>
                  <a:cubicBezTo>
                    <a:pt x="446" y="857"/>
                    <a:pt x="348" y="1089"/>
                    <a:pt x="268" y="1321"/>
                  </a:cubicBezTo>
                  <a:cubicBezTo>
                    <a:pt x="179" y="1553"/>
                    <a:pt x="116" y="1794"/>
                    <a:pt x="72" y="2044"/>
                  </a:cubicBezTo>
                  <a:cubicBezTo>
                    <a:pt x="18" y="2285"/>
                    <a:pt x="0" y="2534"/>
                    <a:pt x="0" y="2784"/>
                  </a:cubicBezTo>
                  <a:cubicBezTo>
                    <a:pt x="45" y="2543"/>
                    <a:pt x="98" y="2303"/>
                    <a:pt x="161" y="2062"/>
                  </a:cubicBezTo>
                  <a:cubicBezTo>
                    <a:pt x="223" y="1830"/>
                    <a:pt x="295" y="1589"/>
                    <a:pt x="375" y="1357"/>
                  </a:cubicBezTo>
                  <a:cubicBezTo>
                    <a:pt x="455" y="1134"/>
                    <a:pt x="553" y="902"/>
                    <a:pt x="643" y="679"/>
                  </a:cubicBezTo>
                  <a:cubicBezTo>
                    <a:pt x="741" y="447"/>
                    <a:pt x="839" y="224"/>
                    <a:pt x="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5" name="Google Shape;21040;p55">
              <a:extLst>
                <a:ext uri="{FF2B5EF4-FFF2-40B4-BE49-F238E27FC236}">
                  <a16:creationId xmlns:a16="http://schemas.microsoft.com/office/drawing/2014/main" id="{461C4EE6-FF35-2698-66BC-32E74FBFE8D6}"/>
                </a:ext>
              </a:extLst>
            </p:cNvPr>
            <p:cNvSpPr/>
            <p:nvPr/>
          </p:nvSpPr>
          <p:spPr>
            <a:xfrm>
              <a:off x="3236555" y="4227944"/>
              <a:ext cx="90771" cy="269736"/>
            </a:xfrm>
            <a:custGeom>
              <a:avLst/>
              <a:gdLst/>
              <a:ahLst/>
              <a:cxnLst/>
              <a:rect l="l" t="t" r="r" b="b"/>
              <a:pathLst>
                <a:path w="1339" h="3979" extrusionOk="0">
                  <a:moveTo>
                    <a:pt x="1339" y="0"/>
                  </a:moveTo>
                  <a:cubicBezTo>
                    <a:pt x="1143" y="286"/>
                    <a:pt x="964" y="598"/>
                    <a:pt x="813" y="919"/>
                  </a:cubicBezTo>
                  <a:cubicBezTo>
                    <a:pt x="652" y="1231"/>
                    <a:pt x="518" y="1561"/>
                    <a:pt x="402" y="1900"/>
                  </a:cubicBezTo>
                  <a:cubicBezTo>
                    <a:pt x="277" y="2230"/>
                    <a:pt x="188" y="2578"/>
                    <a:pt x="108" y="2926"/>
                  </a:cubicBezTo>
                  <a:cubicBezTo>
                    <a:pt x="36" y="3274"/>
                    <a:pt x="1" y="3622"/>
                    <a:pt x="1" y="3979"/>
                  </a:cubicBezTo>
                  <a:cubicBezTo>
                    <a:pt x="28" y="3801"/>
                    <a:pt x="45" y="3631"/>
                    <a:pt x="90" y="3462"/>
                  </a:cubicBezTo>
                  <a:cubicBezTo>
                    <a:pt x="108" y="3372"/>
                    <a:pt x="117" y="3283"/>
                    <a:pt x="143" y="3203"/>
                  </a:cubicBezTo>
                  <a:lnTo>
                    <a:pt x="206" y="2944"/>
                  </a:lnTo>
                  <a:cubicBezTo>
                    <a:pt x="224" y="2855"/>
                    <a:pt x="251" y="2775"/>
                    <a:pt x="268" y="2685"/>
                  </a:cubicBezTo>
                  <a:cubicBezTo>
                    <a:pt x="295" y="2605"/>
                    <a:pt x="313" y="2516"/>
                    <a:pt x="349" y="2436"/>
                  </a:cubicBezTo>
                  <a:lnTo>
                    <a:pt x="420" y="2186"/>
                  </a:lnTo>
                  <a:lnTo>
                    <a:pt x="509" y="1936"/>
                  </a:lnTo>
                  <a:cubicBezTo>
                    <a:pt x="625" y="1606"/>
                    <a:pt x="759" y="1276"/>
                    <a:pt x="893" y="955"/>
                  </a:cubicBezTo>
                  <a:cubicBezTo>
                    <a:pt x="1036" y="634"/>
                    <a:pt x="1178" y="312"/>
                    <a:pt x="1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976" name="Google Shape;21041;p55">
              <a:extLst>
                <a:ext uri="{FF2B5EF4-FFF2-40B4-BE49-F238E27FC236}">
                  <a16:creationId xmlns:a16="http://schemas.microsoft.com/office/drawing/2014/main" id="{6C6D00C6-55A2-DB6F-6266-7F06EDB282D4}"/>
                </a:ext>
              </a:extLst>
            </p:cNvPr>
            <p:cNvGrpSpPr/>
            <p:nvPr/>
          </p:nvGrpSpPr>
          <p:grpSpPr>
            <a:xfrm>
              <a:off x="2187909" y="3631391"/>
              <a:ext cx="937470" cy="527679"/>
              <a:chOff x="5017768" y="2156271"/>
              <a:chExt cx="418495" cy="235560"/>
            </a:xfrm>
          </p:grpSpPr>
          <p:sp>
            <p:nvSpPr>
              <p:cNvPr id="21003" name="Google Shape;21042;p55">
                <a:extLst>
                  <a:ext uri="{FF2B5EF4-FFF2-40B4-BE49-F238E27FC236}">
                    <a16:creationId xmlns:a16="http://schemas.microsoft.com/office/drawing/2014/main" id="{44111BFF-9BBA-A80D-F0F1-ADC58ACA925E}"/>
                  </a:ext>
                </a:extLst>
              </p:cNvPr>
              <p:cNvSpPr/>
              <p:nvPr/>
            </p:nvSpPr>
            <p:spPr>
              <a:xfrm>
                <a:off x="5401673" y="2205841"/>
                <a:ext cx="17583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48" extrusionOk="0">
                    <a:moveTo>
                      <a:pt x="357" y="1"/>
                    </a:moveTo>
                    <a:cubicBezTo>
                      <a:pt x="291" y="1"/>
                      <a:pt x="202" y="53"/>
                      <a:pt x="134" y="141"/>
                    </a:cubicBezTo>
                    <a:cubicBezTo>
                      <a:pt x="36" y="257"/>
                      <a:pt x="0" y="382"/>
                      <a:pt x="63" y="436"/>
                    </a:cubicBezTo>
                    <a:cubicBezTo>
                      <a:pt x="76" y="444"/>
                      <a:pt x="92" y="448"/>
                      <a:pt x="110" y="448"/>
                    </a:cubicBezTo>
                    <a:cubicBezTo>
                      <a:pt x="151" y="448"/>
                      <a:pt x="203" y="426"/>
                      <a:pt x="259" y="382"/>
                    </a:cubicBezTo>
                    <a:cubicBezTo>
                      <a:pt x="268" y="373"/>
                      <a:pt x="277" y="364"/>
                      <a:pt x="295" y="355"/>
                    </a:cubicBezTo>
                    <a:cubicBezTo>
                      <a:pt x="295" y="364"/>
                      <a:pt x="295" y="364"/>
                      <a:pt x="304" y="373"/>
                    </a:cubicBezTo>
                    <a:cubicBezTo>
                      <a:pt x="320" y="384"/>
                      <a:pt x="339" y="389"/>
                      <a:pt x="360" y="389"/>
                    </a:cubicBezTo>
                    <a:cubicBezTo>
                      <a:pt x="408" y="389"/>
                      <a:pt x="465" y="361"/>
                      <a:pt x="509" y="311"/>
                    </a:cubicBezTo>
                    <a:cubicBezTo>
                      <a:pt x="571" y="240"/>
                      <a:pt x="580" y="141"/>
                      <a:pt x="527" y="106"/>
                    </a:cubicBezTo>
                    <a:cubicBezTo>
                      <a:pt x="507" y="93"/>
                      <a:pt x="488" y="84"/>
                      <a:pt x="464" y="84"/>
                    </a:cubicBezTo>
                    <a:cubicBezTo>
                      <a:pt x="456" y="84"/>
                      <a:pt x="447" y="85"/>
                      <a:pt x="438" y="88"/>
                    </a:cubicBezTo>
                    <a:cubicBezTo>
                      <a:pt x="438" y="61"/>
                      <a:pt x="429" y="34"/>
                      <a:pt x="411" y="16"/>
                    </a:cubicBezTo>
                    <a:cubicBezTo>
                      <a:pt x="396" y="6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4" name="Google Shape;21043;p55">
                <a:extLst>
                  <a:ext uri="{FF2B5EF4-FFF2-40B4-BE49-F238E27FC236}">
                    <a16:creationId xmlns:a16="http://schemas.microsoft.com/office/drawing/2014/main" id="{2BBC8AEE-95A8-B66B-0E05-F8B6DCCB5970}"/>
                  </a:ext>
                </a:extLst>
              </p:cNvPr>
              <p:cNvSpPr/>
              <p:nvPr/>
            </p:nvSpPr>
            <p:spPr>
              <a:xfrm>
                <a:off x="5418408" y="2219550"/>
                <a:ext cx="17855" cy="1806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97" extrusionOk="0">
                    <a:moveTo>
                      <a:pt x="571" y="1"/>
                    </a:moveTo>
                    <a:cubicBezTo>
                      <a:pt x="571" y="1"/>
                      <a:pt x="571" y="10"/>
                      <a:pt x="563" y="36"/>
                    </a:cubicBezTo>
                    <a:cubicBezTo>
                      <a:pt x="554" y="54"/>
                      <a:pt x="545" y="90"/>
                      <a:pt x="527" y="126"/>
                    </a:cubicBezTo>
                    <a:cubicBezTo>
                      <a:pt x="527" y="143"/>
                      <a:pt x="518" y="170"/>
                      <a:pt x="500" y="188"/>
                    </a:cubicBezTo>
                    <a:cubicBezTo>
                      <a:pt x="491" y="206"/>
                      <a:pt x="482" y="233"/>
                      <a:pt x="473" y="250"/>
                    </a:cubicBezTo>
                    <a:cubicBezTo>
                      <a:pt x="438" y="295"/>
                      <a:pt x="411" y="331"/>
                      <a:pt x="375" y="375"/>
                    </a:cubicBezTo>
                    <a:cubicBezTo>
                      <a:pt x="339" y="411"/>
                      <a:pt x="295" y="447"/>
                      <a:pt x="259" y="473"/>
                    </a:cubicBezTo>
                    <a:cubicBezTo>
                      <a:pt x="232" y="482"/>
                      <a:pt x="215" y="500"/>
                      <a:pt x="197" y="509"/>
                    </a:cubicBezTo>
                    <a:cubicBezTo>
                      <a:pt x="170" y="518"/>
                      <a:pt x="152" y="527"/>
                      <a:pt x="134" y="536"/>
                    </a:cubicBezTo>
                    <a:cubicBezTo>
                      <a:pt x="99" y="554"/>
                      <a:pt x="63" y="572"/>
                      <a:pt x="36" y="572"/>
                    </a:cubicBezTo>
                    <a:cubicBezTo>
                      <a:pt x="18" y="580"/>
                      <a:pt x="0" y="589"/>
                      <a:pt x="0" y="589"/>
                    </a:cubicBezTo>
                    <a:lnTo>
                      <a:pt x="36" y="589"/>
                    </a:lnTo>
                    <a:cubicBezTo>
                      <a:pt x="50" y="594"/>
                      <a:pt x="65" y="596"/>
                      <a:pt x="83" y="596"/>
                    </a:cubicBezTo>
                    <a:cubicBezTo>
                      <a:pt x="101" y="596"/>
                      <a:pt x="121" y="594"/>
                      <a:pt x="143" y="589"/>
                    </a:cubicBezTo>
                    <a:cubicBezTo>
                      <a:pt x="170" y="580"/>
                      <a:pt x="197" y="580"/>
                      <a:pt x="215" y="572"/>
                    </a:cubicBezTo>
                    <a:cubicBezTo>
                      <a:pt x="241" y="563"/>
                      <a:pt x="268" y="554"/>
                      <a:pt x="295" y="536"/>
                    </a:cubicBezTo>
                    <a:cubicBezTo>
                      <a:pt x="322" y="527"/>
                      <a:pt x="348" y="509"/>
                      <a:pt x="366" y="491"/>
                    </a:cubicBezTo>
                    <a:cubicBezTo>
                      <a:pt x="393" y="473"/>
                      <a:pt x="411" y="456"/>
                      <a:pt x="438" y="429"/>
                    </a:cubicBezTo>
                    <a:cubicBezTo>
                      <a:pt x="455" y="411"/>
                      <a:pt x="482" y="384"/>
                      <a:pt x="491" y="357"/>
                    </a:cubicBezTo>
                    <a:cubicBezTo>
                      <a:pt x="518" y="340"/>
                      <a:pt x="527" y="304"/>
                      <a:pt x="536" y="286"/>
                    </a:cubicBezTo>
                    <a:cubicBezTo>
                      <a:pt x="554" y="259"/>
                      <a:pt x="563" y="233"/>
                      <a:pt x="563" y="206"/>
                    </a:cubicBezTo>
                    <a:cubicBezTo>
                      <a:pt x="571" y="188"/>
                      <a:pt x="580" y="161"/>
                      <a:pt x="580" y="134"/>
                    </a:cubicBezTo>
                    <a:cubicBezTo>
                      <a:pt x="589" y="99"/>
                      <a:pt x="580" y="63"/>
                      <a:pt x="580" y="36"/>
                    </a:cubicBezTo>
                    <a:cubicBezTo>
                      <a:pt x="580" y="27"/>
                      <a:pt x="580" y="27"/>
                      <a:pt x="580" y="18"/>
                    </a:cubicBezTo>
                    <a:cubicBezTo>
                      <a:pt x="571" y="10"/>
                      <a:pt x="571" y="1"/>
                      <a:pt x="5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5" name="Google Shape;21044;p55">
                <a:extLst>
                  <a:ext uri="{FF2B5EF4-FFF2-40B4-BE49-F238E27FC236}">
                    <a16:creationId xmlns:a16="http://schemas.microsoft.com/office/drawing/2014/main" id="{E2763AB8-1AC5-4F41-98AE-F2221BBE6503}"/>
                  </a:ext>
                </a:extLst>
              </p:cNvPr>
              <p:cNvSpPr/>
              <p:nvPr/>
            </p:nvSpPr>
            <p:spPr>
              <a:xfrm>
                <a:off x="5313671" y="2169496"/>
                <a:ext cx="18097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481" extrusionOk="0">
                    <a:moveTo>
                      <a:pt x="373" y="1"/>
                    </a:moveTo>
                    <a:cubicBezTo>
                      <a:pt x="303" y="1"/>
                      <a:pt x="212" y="54"/>
                      <a:pt x="134" y="147"/>
                    </a:cubicBezTo>
                    <a:cubicBezTo>
                      <a:pt x="36" y="272"/>
                      <a:pt x="0" y="406"/>
                      <a:pt x="63" y="459"/>
                    </a:cubicBezTo>
                    <a:cubicBezTo>
                      <a:pt x="76" y="472"/>
                      <a:pt x="93" y="481"/>
                      <a:pt x="113" y="481"/>
                    </a:cubicBezTo>
                    <a:cubicBezTo>
                      <a:pt x="120" y="481"/>
                      <a:pt x="127" y="479"/>
                      <a:pt x="134" y="477"/>
                    </a:cubicBezTo>
                    <a:lnTo>
                      <a:pt x="170" y="477"/>
                    </a:lnTo>
                    <a:cubicBezTo>
                      <a:pt x="214" y="459"/>
                      <a:pt x="259" y="432"/>
                      <a:pt x="303" y="388"/>
                    </a:cubicBezTo>
                    <a:cubicBezTo>
                      <a:pt x="303" y="397"/>
                      <a:pt x="312" y="397"/>
                      <a:pt x="312" y="406"/>
                    </a:cubicBezTo>
                    <a:cubicBezTo>
                      <a:pt x="321" y="406"/>
                      <a:pt x="330" y="415"/>
                      <a:pt x="339" y="415"/>
                    </a:cubicBezTo>
                    <a:cubicBezTo>
                      <a:pt x="353" y="421"/>
                      <a:pt x="368" y="425"/>
                      <a:pt x="384" y="425"/>
                    </a:cubicBezTo>
                    <a:cubicBezTo>
                      <a:pt x="432" y="425"/>
                      <a:pt x="487" y="396"/>
                      <a:pt x="526" y="343"/>
                    </a:cubicBezTo>
                    <a:cubicBezTo>
                      <a:pt x="535" y="334"/>
                      <a:pt x="544" y="325"/>
                      <a:pt x="553" y="316"/>
                    </a:cubicBezTo>
                    <a:cubicBezTo>
                      <a:pt x="589" y="254"/>
                      <a:pt x="598" y="183"/>
                      <a:pt x="571" y="138"/>
                    </a:cubicBezTo>
                    <a:cubicBezTo>
                      <a:pt x="562" y="129"/>
                      <a:pt x="553" y="120"/>
                      <a:pt x="553" y="120"/>
                    </a:cubicBezTo>
                    <a:cubicBezTo>
                      <a:pt x="536" y="103"/>
                      <a:pt x="516" y="97"/>
                      <a:pt x="494" y="97"/>
                    </a:cubicBezTo>
                    <a:cubicBezTo>
                      <a:pt x="481" y="97"/>
                      <a:pt x="468" y="99"/>
                      <a:pt x="455" y="102"/>
                    </a:cubicBezTo>
                    <a:cubicBezTo>
                      <a:pt x="455" y="67"/>
                      <a:pt x="446" y="40"/>
                      <a:pt x="428" y="22"/>
                    </a:cubicBezTo>
                    <a:cubicBezTo>
                      <a:pt x="419" y="13"/>
                      <a:pt x="411" y="13"/>
                      <a:pt x="402" y="4"/>
                    </a:cubicBezTo>
                    <a:cubicBezTo>
                      <a:pt x="393" y="2"/>
                      <a:pt x="383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6" name="Google Shape;21045;p55">
                <a:extLst>
                  <a:ext uri="{FF2B5EF4-FFF2-40B4-BE49-F238E27FC236}">
                    <a16:creationId xmlns:a16="http://schemas.microsoft.com/office/drawing/2014/main" id="{B1BE362D-6B4D-0F0D-76D4-1E019D29E25C}"/>
                  </a:ext>
                </a:extLst>
              </p:cNvPr>
              <p:cNvSpPr/>
              <p:nvPr/>
            </p:nvSpPr>
            <p:spPr>
              <a:xfrm>
                <a:off x="5331193" y="2185263"/>
                <a:ext cx="18672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35" extrusionOk="0">
                    <a:moveTo>
                      <a:pt x="608" y="1"/>
                    </a:moveTo>
                    <a:cubicBezTo>
                      <a:pt x="608" y="1"/>
                      <a:pt x="599" y="18"/>
                      <a:pt x="590" y="45"/>
                    </a:cubicBezTo>
                    <a:cubicBezTo>
                      <a:pt x="590" y="72"/>
                      <a:pt x="572" y="108"/>
                      <a:pt x="563" y="143"/>
                    </a:cubicBezTo>
                    <a:cubicBezTo>
                      <a:pt x="554" y="170"/>
                      <a:pt x="545" y="188"/>
                      <a:pt x="536" y="206"/>
                    </a:cubicBezTo>
                    <a:cubicBezTo>
                      <a:pt x="527" y="233"/>
                      <a:pt x="509" y="250"/>
                      <a:pt x="492" y="277"/>
                    </a:cubicBezTo>
                    <a:cubicBezTo>
                      <a:pt x="465" y="322"/>
                      <a:pt x="438" y="366"/>
                      <a:pt x="394" y="411"/>
                    </a:cubicBezTo>
                    <a:cubicBezTo>
                      <a:pt x="358" y="447"/>
                      <a:pt x="313" y="482"/>
                      <a:pt x="269" y="509"/>
                    </a:cubicBezTo>
                    <a:cubicBezTo>
                      <a:pt x="251" y="527"/>
                      <a:pt x="224" y="545"/>
                      <a:pt x="206" y="554"/>
                    </a:cubicBezTo>
                    <a:cubicBezTo>
                      <a:pt x="179" y="563"/>
                      <a:pt x="162" y="572"/>
                      <a:pt x="144" y="581"/>
                    </a:cubicBezTo>
                    <a:cubicBezTo>
                      <a:pt x="99" y="598"/>
                      <a:pt x="72" y="607"/>
                      <a:pt x="46" y="616"/>
                    </a:cubicBezTo>
                    <a:cubicBezTo>
                      <a:pt x="19" y="625"/>
                      <a:pt x="1" y="625"/>
                      <a:pt x="1" y="625"/>
                    </a:cubicBezTo>
                    <a:cubicBezTo>
                      <a:pt x="1" y="625"/>
                      <a:pt x="19" y="634"/>
                      <a:pt x="46" y="634"/>
                    </a:cubicBezTo>
                    <a:lnTo>
                      <a:pt x="153" y="634"/>
                    </a:lnTo>
                    <a:cubicBezTo>
                      <a:pt x="179" y="625"/>
                      <a:pt x="206" y="625"/>
                      <a:pt x="224" y="616"/>
                    </a:cubicBezTo>
                    <a:cubicBezTo>
                      <a:pt x="251" y="607"/>
                      <a:pt x="278" y="598"/>
                      <a:pt x="304" y="581"/>
                    </a:cubicBezTo>
                    <a:cubicBezTo>
                      <a:pt x="331" y="572"/>
                      <a:pt x="358" y="554"/>
                      <a:pt x="385" y="536"/>
                    </a:cubicBezTo>
                    <a:cubicBezTo>
                      <a:pt x="411" y="518"/>
                      <a:pt x="438" y="491"/>
                      <a:pt x="456" y="473"/>
                    </a:cubicBezTo>
                    <a:cubicBezTo>
                      <a:pt x="483" y="447"/>
                      <a:pt x="501" y="420"/>
                      <a:pt x="518" y="393"/>
                    </a:cubicBezTo>
                    <a:cubicBezTo>
                      <a:pt x="536" y="366"/>
                      <a:pt x="554" y="340"/>
                      <a:pt x="563" y="313"/>
                    </a:cubicBezTo>
                    <a:cubicBezTo>
                      <a:pt x="581" y="286"/>
                      <a:pt x="590" y="259"/>
                      <a:pt x="599" y="233"/>
                    </a:cubicBezTo>
                    <a:cubicBezTo>
                      <a:pt x="608" y="206"/>
                      <a:pt x="608" y="179"/>
                      <a:pt x="608" y="161"/>
                    </a:cubicBezTo>
                    <a:cubicBezTo>
                      <a:pt x="617" y="134"/>
                      <a:pt x="617" y="117"/>
                      <a:pt x="617" y="90"/>
                    </a:cubicBezTo>
                    <a:cubicBezTo>
                      <a:pt x="617" y="72"/>
                      <a:pt x="617" y="54"/>
                      <a:pt x="608" y="45"/>
                    </a:cubicBezTo>
                    <a:cubicBezTo>
                      <a:pt x="608" y="18"/>
                      <a:pt x="608" y="1"/>
                      <a:pt x="6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7" name="Google Shape;21046;p55">
                <a:extLst>
                  <a:ext uri="{FF2B5EF4-FFF2-40B4-BE49-F238E27FC236}">
                    <a16:creationId xmlns:a16="http://schemas.microsoft.com/office/drawing/2014/main" id="{A249F75E-CD82-67A5-5CAB-EE973E1220BF}"/>
                  </a:ext>
                </a:extLst>
              </p:cNvPr>
              <p:cNvSpPr/>
              <p:nvPr/>
            </p:nvSpPr>
            <p:spPr>
              <a:xfrm>
                <a:off x="5132522" y="2372343"/>
                <a:ext cx="18914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625" h="644" extrusionOk="0">
                    <a:moveTo>
                      <a:pt x="96" y="247"/>
                    </a:moveTo>
                    <a:cubicBezTo>
                      <a:pt x="112" y="247"/>
                      <a:pt x="131" y="256"/>
                      <a:pt x="152" y="269"/>
                    </a:cubicBezTo>
                    <a:cubicBezTo>
                      <a:pt x="161" y="269"/>
                      <a:pt x="170" y="277"/>
                      <a:pt x="170" y="277"/>
                    </a:cubicBezTo>
                    <a:cubicBezTo>
                      <a:pt x="214" y="295"/>
                      <a:pt x="259" y="322"/>
                      <a:pt x="312" y="322"/>
                    </a:cubicBezTo>
                    <a:cubicBezTo>
                      <a:pt x="317" y="327"/>
                      <a:pt x="321" y="329"/>
                      <a:pt x="326" y="329"/>
                    </a:cubicBezTo>
                    <a:cubicBezTo>
                      <a:pt x="330" y="329"/>
                      <a:pt x="335" y="327"/>
                      <a:pt x="339" y="322"/>
                    </a:cubicBezTo>
                    <a:cubicBezTo>
                      <a:pt x="418" y="322"/>
                      <a:pt x="487" y="275"/>
                      <a:pt x="526" y="275"/>
                    </a:cubicBezTo>
                    <a:cubicBezTo>
                      <a:pt x="549" y="275"/>
                      <a:pt x="562" y="291"/>
                      <a:pt x="562" y="340"/>
                    </a:cubicBezTo>
                    <a:cubicBezTo>
                      <a:pt x="562" y="477"/>
                      <a:pt x="463" y="590"/>
                      <a:pt x="328" y="590"/>
                    </a:cubicBezTo>
                    <a:cubicBezTo>
                      <a:pt x="323" y="590"/>
                      <a:pt x="318" y="590"/>
                      <a:pt x="312" y="590"/>
                    </a:cubicBezTo>
                    <a:cubicBezTo>
                      <a:pt x="277" y="581"/>
                      <a:pt x="250" y="572"/>
                      <a:pt x="214" y="563"/>
                    </a:cubicBezTo>
                    <a:cubicBezTo>
                      <a:pt x="125" y="509"/>
                      <a:pt x="63" y="420"/>
                      <a:pt x="63" y="313"/>
                    </a:cubicBezTo>
                    <a:cubicBezTo>
                      <a:pt x="63" y="304"/>
                      <a:pt x="63" y="295"/>
                      <a:pt x="63" y="286"/>
                    </a:cubicBezTo>
                    <a:cubicBezTo>
                      <a:pt x="67" y="258"/>
                      <a:pt x="79" y="247"/>
                      <a:pt x="96" y="247"/>
                    </a:cubicBezTo>
                    <a:close/>
                    <a:moveTo>
                      <a:pt x="296" y="0"/>
                    </a:moveTo>
                    <a:cubicBezTo>
                      <a:pt x="135" y="0"/>
                      <a:pt x="9" y="131"/>
                      <a:pt x="9" y="304"/>
                    </a:cubicBezTo>
                    <a:cubicBezTo>
                      <a:pt x="0" y="474"/>
                      <a:pt x="143" y="625"/>
                      <a:pt x="312" y="643"/>
                    </a:cubicBezTo>
                    <a:cubicBezTo>
                      <a:pt x="357" y="643"/>
                      <a:pt x="402" y="634"/>
                      <a:pt x="437" y="625"/>
                    </a:cubicBezTo>
                    <a:cubicBezTo>
                      <a:pt x="544" y="581"/>
                      <a:pt x="625" y="474"/>
                      <a:pt x="625" y="340"/>
                    </a:cubicBezTo>
                    <a:cubicBezTo>
                      <a:pt x="625" y="161"/>
                      <a:pt x="482" y="10"/>
                      <a:pt x="312" y="1"/>
                    </a:cubicBezTo>
                    <a:cubicBezTo>
                      <a:pt x="307" y="1"/>
                      <a:pt x="30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8" name="Google Shape;21047;p55">
                <a:extLst>
                  <a:ext uri="{FF2B5EF4-FFF2-40B4-BE49-F238E27FC236}">
                    <a16:creationId xmlns:a16="http://schemas.microsoft.com/office/drawing/2014/main" id="{4CA62247-B0BE-0FE5-DCB4-2C82A93C5134}"/>
                  </a:ext>
                </a:extLst>
              </p:cNvPr>
              <p:cNvSpPr/>
              <p:nvPr/>
            </p:nvSpPr>
            <p:spPr>
              <a:xfrm>
                <a:off x="5033958" y="2221184"/>
                <a:ext cx="178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54" extrusionOk="0">
                    <a:moveTo>
                      <a:pt x="572" y="0"/>
                    </a:moveTo>
                    <a:cubicBezTo>
                      <a:pt x="572" y="0"/>
                      <a:pt x="572" y="9"/>
                      <a:pt x="563" y="36"/>
                    </a:cubicBezTo>
                    <a:cubicBezTo>
                      <a:pt x="563" y="54"/>
                      <a:pt x="545" y="89"/>
                      <a:pt x="536" y="125"/>
                    </a:cubicBezTo>
                    <a:cubicBezTo>
                      <a:pt x="527" y="143"/>
                      <a:pt x="518" y="161"/>
                      <a:pt x="509" y="187"/>
                    </a:cubicBezTo>
                    <a:cubicBezTo>
                      <a:pt x="501" y="205"/>
                      <a:pt x="483" y="223"/>
                      <a:pt x="474" y="241"/>
                    </a:cubicBezTo>
                    <a:cubicBezTo>
                      <a:pt x="447" y="286"/>
                      <a:pt x="411" y="321"/>
                      <a:pt x="376" y="357"/>
                    </a:cubicBezTo>
                    <a:cubicBezTo>
                      <a:pt x="340" y="393"/>
                      <a:pt x="295" y="419"/>
                      <a:pt x="260" y="446"/>
                    </a:cubicBezTo>
                    <a:cubicBezTo>
                      <a:pt x="233" y="455"/>
                      <a:pt x="215" y="473"/>
                      <a:pt x="197" y="473"/>
                    </a:cubicBezTo>
                    <a:cubicBezTo>
                      <a:pt x="170" y="482"/>
                      <a:pt x="153" y="491"/>
                      <a:pt x="135" y="500"/>
                    </a:cubicBezTo>
                    <a:cubicBezTo>
                      <a:pt x="99" y="509"/>
                      <a:pt x="63" y="518"/>
                      <a:pt x="37" y="526"/>
                    </a:cubicBezTo>
                    <a:lnTo>
                      <a:pt x="28" y="526"/>
                    </a:lnTo>
                    <a:cubicBezTo>
                      <a:pt x="10" y="535"/>
                      <a:pt x="1" y="535"/>
                      <a:pt x="1" y="535"/>
                    </a:cubicBezTo>
                    <a:cubicBezTo>
                      <a:pt x="1" y="535"/>
                      <a:pt x="19" y="535"/>
                      <a:pt x="46" y="544"/>
                    </a:cubicBezTo>
                    <a:cubicBezTo>
                      <a:pt x="63" y="544"/>
                      <a:pt x="108" y="553"/>
                      <a:pt x="144" y="553"/>
                    </a:cubicBezTo>
                    <a:cubicBezTo>
                      <a:pt x="170" y="544"/>
                      <a:pt x="197" y="544"/>
                      <a:pt x="215" y="535"/>
                    </a:cubicBezTo>
                    <a:cubicBezTo>
                      <a:pt x="242" y="535"/>
                      <a:pt x="269" y="526"/>
                      <a:pt x="295" y="518"/>
                    </a:cubicBezTo>
                    <a:cubicBezTo>
                      <a:pt x="322" y="500"/>
                      <a:pt x="349" y="491"/>
                      <a:pt x="367" y="473"/>
                    </a:cubicBezTo>
                    <a:cubicBezTo>
                      <a:pt x="393" y="464"/>
                      <a:pt x="420" y="446"/>
                      <a:pt x="438" y="419"/>
                    </a:cubicBezTo>
                    <a:cubicBezTo>
                      <a:pt x="456" y="402"/>
                      <a:pt x="483" y="384"/>
                      <a:pt x="501" y="357"/>
                    </a:cubicBezTo>
                    <a:cubicBezTo>
                      <a:pt x="518" y="339"/>
                      <a:pt x="527" y="312"/>
                      <a:pt x="545" y="286"/>
                    </a:cubicBezTo>
                    <a:cubicBezTo>
                      <a:pt x="554" y="259"/>
                      <a:pt x="563" y="232"/>
                      <a:pt x="572" y="214"/>
                    </a:cubicBezTo>
                    <a:cubicBezTo>
                      <a:pt x="581" y="187"/>
                      <a:pt x="581" y="161"/>
                      <a:pt x="581" y="143"/>
                    </a:cubicBezTo>
                    <a:cubicBezTo>
                      <a:pt x="590" y="98"/>
                      <a:pt x="590" y="63"/>
                      <a:pt x="581" y="36"/>
                    </a:cubicBezTo>
                    <a:cubicBezTo>
                      <a:pt x="581" y="27"/>
                      <a:pt x="581" y="27"/>
                      <a:pt x="581" y="18"/>
                    </a:cubicBezTo>
                    <a:cubicBezTo>
                      <a:pt x="581" y="0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9" name="Google Shape;21048;p55">
                <a:extLst>
                  <a:ext uri="{FF2B5EF4-FFF2-40B4-BE49-F238E27FC236}">
                    <a16:creationId xmlns:a16="http://schemas.microsoft.com/office/drawing/2014/main" id="{E27813BB-6625-BAF1-5BD4-C1274527806B}"/>
                  </a:ext>
                </a:extLst>
              </p:cNvPr>
              <p:cNvSpPr/>
              <p:nvPr/>
            </p:nvSpPr>
            <p:spPr>
              <a:xfrm>
                <a:off x="5017768" y="2205326"/>
                <a:ext cx="16765" cy="12831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24" extrusionOk="0">
                    <a:moveTo>
                      <a:pt x="339" y="0"/>
                    </a:moveTo>
                    <a:cubicBezTo>
                      <a:pt x="329" y="0"/>
                      <a:pt x="317" y="2"/>
                      <a:pt x="304" y="7"/>
                    </a:cubicBezTo>
                    <a:cubicBezTo>
                      <a:pt x="277" y="7"/>
                      <a:pt x="259" y="16"/>
                      <a:pt x="233" y="33"/>
                    </a:cubicBezTo>
                    <a:cubicBezTo>
                      <a:pt x="206" y="42"/>
                      <a:pt x="179" y="69"/>
                      <a:pt x="152" y="87"/>
                    </a:cubicBezTo>
                    <a:cubicBezTo>
                      <a:pt x="143" y="96"/>
                      <a:pt x="126" y="114"/>
                      <a:pt x="117" y="123"/>
                    </a:cubicBezTo>
                    <a:cubicBezTo>
                      <a:pt x="27" y="212"/>
                      <a:pt x="1" y="319"/>
                      <a:pt x="27" y="381"/>
                    </a:cubicBezTo>
                    <a:cubicBezTo>
                      <a:pt x="36" y="390"/>
                      <a:pt x="36" y="399"/>
                      <a:pt x="45" y="408"/>
                    </a:cubicBezTo>
                    <a:cubicBezTo>
                      <a:pt x="59" y="419"/>
                      <a:pt x="77" y="424"/>
                      <a:pt x="98" y="424"/>
                    </a:cubicBezTo>
                    <a:cubicBezTo>
                      <a:pt x="148" y="424"/>
                      <a:pt x="215" y="396"/>
                      <a:pt x="277" y="346"/>
                    </a:cubicBezTo>
                    <a:cubicBezTo>
                      <a:pt x="277" y="355"/>
                      <a:pt x="286" y="364"/>
                      <a:pt x="286" y="364"/>
                    </a:cubicBezTo>
                    <a:cubicBezTo>
                      <a:pt x="306" y="380"/>
                      <a:pt x="330" y="388"/>
                      <a:pt x="356" y="388"/>
                    </a:cubicBezTo>
                    <a:cubicBezTo>
                      <a:pt x="402" y="388"/>
                      <a:pt x="452" y="364"/>
                      <a:pt x="491" y="319"/>
                    </a:cubicBezTo>
                    <a:cubicBezTo>
                      <a:pt x="545" y="265"/>
                      <a:pt x="554" y="185"/>
                      <a:pt x="527" y="141"/>
                    </a:cubicBezTo>
                    <a:cubicBezTo>
                      <a:pt x="518" y="132"/>
                      <a:pt x="518" y="123"/>
                      <a:pt x="509" y="114"/>
                    </a:cubicBezTo>
                    <a:cubicBezTo>
                      <a:pt x="490" y="101"/>
                      <a:pt x="470" y="92"/>
                      <a:pt x="447" y="92"/>
                    </a:cubicBezTo>
                    <a:cubicBezTo>
                      <a:pt x="438" y="92"/>
                      <a:pt x="430" y="94"/>
                      <a:pt x="420" y="96"/>
                    </a:cubicBezTo>
                    <a:cubicBezTo>
                      <a:pt x="420" y="69"/>
                      <a:pt x="411" y="42"/>
                      <a:pt x="393" y="25"/>
                    </a:cubicBezTo>
                    <a:cubicBezTo>
                      <a:pt x="384" y="16"/>
                      <a:pt x="375" y="16"/>
                      <a:pt x="366" y="7"/>
                    </a:cubicBezTo>
                    <a:cubicBezTo>
                      <a:pt x="358" y="2"/>
                      <a:pt x="34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0" name="Google Shape;21049;p55">
                <a:extLst>
                  <a:ext uri="{FF2B5EF4-FFF2-40B4-BE49-F238E27FC236}">
                    <a16:creationId xmlns:a16="http://schemas.microsoft.com/office/drawing/2014/main" id="{75CF22FD-2CFF-BD3E-F465-F32C896F885E}"/>
                  </a:ext>
                </a:extLst>
              </p:cNvPr>
              <p:cNvSpPr/>
              <p:nvPr/>
            </p:nvSpPr>
            <p:spPr>
              <a:xfrm>
                <a:off x="5208904" y="2156271"/>
                <a:ext cx="17855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11" extrusionOk="0">
                    <a:moveTo>
                      <a:pt x="350" y="1"/>
                    </a:moveTo>
                    <a:cubicBezTo>
                      <a:pt x="341" y="1"/>
                      <a:pt x="331" y="2"/>
                      <a:pt x="322" y="4"/>
                    </a:cubicBezTo>
                    <a:cubicBezTo>
                      <a:pt x="304" y="4"/>
                      <a:pt x="295" y="13"/>
                      <a:pt x="277" y="22"/>
                    </a:cubicBezTo>
                    <a:cubicBezTo>
                      <a:pt x="224" y="40"/>
                      <a:pt x="161" y="93"/>
                      <a:pt x="108" y="156"/>
                    </a:cubicBezTo>
                    <a:cubicBezTo>
                      <a:pt x="72" y="200"/>
                      <a:pt x="36" y="254"/>
                      <a:pt x="19" y="298"/>
                    </a:cubicBezTo>
                    <a:cubicBezTo>
                      <a:pt x="1" y="352"/>
                      <a:pt x="1" y="397"/>
                      <a:pt x="1" y="432"/>
                    </a:cubicBezTo>
                    <a:cubicBezTo>
                      <a:pt x="10" y="459"/>
                      <a:pt x="19" y="477"/>
                      <a:pt x="28" y="486"/>
                    </a:cubicBezTo>
                    <a:cubicBezTo>
                      <a:pt x="45" y="503"/>
                      <a:pt x="67" y="511"/>
                      <a:pt x="93" y="511"/>
                    </a:cubicBezTo>
                    <a:cubicBezTo>
                      <a:pt x="149" y="511"/>
                      <a:pt x="220" y="475"/>
                      <a:pt x="286" y="414"/>
                    </a:cubicBezTo>
                    <a:cubicBezTo>
                      <a:pt x="286" y="414"/>
                      <a:pt x="295" y="423"/>
                      <a:pt x="304" y="432"/>
                    </a:cubicBezTo>
                    <a:cubicBezTo>
                      <a:pt x="322" y="447"/>
                      <a:pt x="344" y="454"/>
                      <a:pt x="368" y="454"/>
                    </a:cubicBezTo>
                    <a:cubicBezTo>
                      <a:pt x="419" y="454"/>
                      <a:pt x="479" y="424"/>
                      <a:pt x="527" y="370"/>
                    </a:cubicBezTo>
                    <a:cubicBezTo>
                      <a:pt x="563" y="316"/>
                      <a:pt x="590" y="254"/>
                      <a:pt x="581" y="200"/>
                    </a:cubicBezTo>
                    <a:cubicBezTo>
                      <a:pt x="581" y="191"/>
                      <a:pt x="581" y="183"/>
                      <a:pt x="572" y="174"/>
                    </a:cubicBezTo>
                    <a:cubicBezTo>
                      <a:pt x="572" y="156"/>
                      <a:pt x="563" y="138"/>
                      <a:pt x="545" y="129"/>
                    </a:cubicBezTo>
                    <a:cubicBezTo>
                      <a:pt x="528" y="112"/>
                      <a:pt x="507" y="106"/>
                      <a:pt x="486" y="106"/>
                    </a:cubicBezTo>
                    <a:cubicBezTo>
                      <a:pt x="473" y="106"/>
                      <a:pt x="460" y="108"/>
                      <a:pt x="447" y="111"/>
                    </a:cubicBezTo>
                    <a:cubicBezTo>
                      <a:pt x="447" y="75"/>
                      <a:pt x="438" y="40"/>
                      <a:pt x="411" y="22"/>
                    </a:cubicBezTo>
                    <a:cubicBezTo>
                      <a:pt x="398" y="9"/>
                      <a:pt x="375" y="1"/>
                      <a:pt x="3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1" name="Google Shape;21050;p55">
                <a:extLst>
                  <a:ext uri="{FF2B5EF4-FFF2-40B4-BE49-F238E27FC236}">
                    <a16:creationId xmlns:a16="http://schemas.microsoft.com/office/drawing/2014/main" id="{700E41FD-20DD-4820-D60D-B885AD338A04}"/>
                  </a:ext>
                </a:extLst>
              </p:cNvPr>
              <p:cNvSpPr/>
              <p:nvPr/>
            </p:nvSpPr>
            <p:spPr>
              <a:xfrm>
                <a:off x="5226456" y="2173400"/>
                <a:ext cx="19459" cy="20548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79" extrusionOk="0">
                    <a:moveTo>
                      <a:pt x="625" y="0"/>
                    </a:moveTo>
                    <a:cubicBezTo>
                      <a:pt x="625" y="0"/>
                      <a:pt x="625" y="18"/>
                      <a:pt x="616" y="45"/>
                    </a:cubicBezTo>
                    <a:cubicBezTo>
                      <a:pt x="616" y="71"/>
                      <a:pt x="598" y="116"/>
                      <a:pt x="581" y="152"/>
                    </a:cubicBezTo>
                    <a:cubicBezTo>
                      <a:pt x="581" y="179"/>
                      <a:pt x="563" y="205"/>
                      <a:pt x="554" y="223"/>
                    </a:cubicBezTo>
                    <a:cubicBezTo>
                      <a:pt x="545" y="250"/>
                      <a:pt x="527" y="277"/>
                      <a:pt x="518" y="295"/>
                    </a:cubicBezTo>
                    <a:cubicBezTo>
                      <a:pt x="491" y="348"/>
                      <a:pt x="456" y="393"/>
                      <a:pt x="411" y="437"/>
                    </a:cubicBezTo>
                    <a:cubicBezTo>
                      <a:pt x="375" y="482"/>
                      <a:pt x="322" y="518"/>
                      <a:pt x="277" y="544"/>
                    </a:cubicBezTo>
                    <a:cubicBezTo>
                      <a:pt x="259" y="562"/>
                      <a:pt x="233" y="580"/>
                      <a:pt x="206" y="589"/>
                    </a:cubicBezTo>
                    <a:cubicBezTo>
                      <a:pt x="188" y="598"/>
                      <a:pt x="161" y="607"/>
                      <a:pt x="143" y="616"/>
                    </a:cubicBezTo>
                    <a:cubicBezTo>
                      <a:pt x="99" y="634"/>
                      <a:pt x="63" y="642"/>
                      <a:pt x="36" y="651"/>
                    </a:cubicBezTo>
                    <a:cubicBezTo>
                      <a:pt x="10" y="660"/>
                      <a:pt x="1" y="660"/>
                      <a:pt x="1" y="660"/>
                    </a:cubicBezTo>
                    <a:cubicBezTo>
                      <a:pt x="1" y="660"/>
                      <a:pt x="10" y="669"/>
                      <a:pt x="36" y="669"/>
                    </a:cubicBezTo>
                    <a:cubicBezTo>
                      <a:pt x="54" y="669"/>
                      <a:pt x="72" y="678"/>
                      <a:pt x="90" y="678"/>
                    </a:cubicBezTo>
                    <a:cubicBezTo>
                      <a:pt x="108" y="678"/>
                      <a:pt x="134" y="678"/>
                      <a:pt x="152" y="669"/>
                    </a:cubicBezTo>
                    <a:cubicBezTo>
                      <a:pt x="179" y="669"/>
                      <a:pt x="206" y="660"/>
                      <a:pt x="233" y="651"/>
                    </a:cubicBezTo>
                    <a:cubicBezTo>
                      <a:pt x="259" y="642"/>
                      <a:pt x="286" y="634"/>
                      <a:pt x="313" y="625"/>
                    </a:cubicBezTo>
                    <a:cubicBezTo>
                      <a:pt x="349" y="607"/>
                      <a:pt x="375" y="589"/>
                      <a:pt x="402" y="571"/>
                    </a:cubicBezTo>
                    <a:cubicBezTo>
                      <a:pt x="429" y="553"/>
                      <a:pt x="447" y="526"/>
                      <a:pt x="473" y="500"/>
                    </a:cubicBezTo>
                    <a:cubicBezTo>
                      <a:pt x="500" y="473"/>
                      <a:pt x="518" y="455"/>
                      <a:pt x="536" y="419"/>
                    </a:cubicBezTo>
                    <a:cubicBezTo>
                      <a:pt x="563" y="393"/>
                      <a:pt x="572" y="366"/>
                      <a:pt x="589" y="339"/>
                    </a:cubicBezTo>
                    <a:cubicBezTo>
                      <a:pt x="598" y="303"/>
                      <a:pt x="616" y="277"/>
                      <a:pt x="616" y="250"/>
                    </a:cubicBezTo>
                    <a:cubicBezTo>
                      <a:pt x="625" y="223"/>
                      <a:pt x="634" y="196"/>
                      <a:pt x="634" y="170"/>
                    </a:cubicBezTo>
                    <a:cubicBezTo>
                      <a:pt x="643" y="143"/>
                      <a:pt x="643" y="125"/>
                      <a:pt x="643" y="98"/>
                    </a:cubicBezTo>
                    <a:cubicBezTo>
                      <a:pt x="643" y="80"/>
                      <a:pt x="634" y="63"/>
                      <a:pt x="634" y="45"/>
                    </a:cubicBezTo>
                    <a:cubicBezTo>
                      <a:pt x="634" y="18"/>
                      <a:pt x="625" y="0"/>
                      <a:pt x="6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2" name="Google Shape;21051;p55">
                <a:extLst>
                  <a:ext uri="{FF2B5EF4-FFF2-40B4-BE49-F238E27FC236}">
                    <a16:creationId xmlns:a16="http://schemas.microsoft.com/office/drawing/2014/main" id="{B18FFD63-14E2-28FE-E154-5675078B0970}"/>
                  </a:ext>
                </a:extLst>
              </p:cNvPr>
              <p:cNvSpPr/>
              <p:nvPr/>
            </p:nvSpPr>
            <p:spPr>
              <a:xfrm>
                <a:off x="5120357" y="2185807"/>
                <a:ext cx="18672" cy="1891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25" extrusionOk="0">
                    <a:moveTo>
                      <a:pt x="607" y="0"/>
                    </a:moveTo>
                    <a:cubicBezTo>
                      <a:pt x="607" y="0"/>
                      <a:pt x="598" y="9"/>
                      <a:pt x="589" y="36"/>
                    </a:cubicBezTo>
                    <a:cubicBezTo>
                      <a:pt x="589" y="63"/>
                      <a:pt x="572" y="99"/>
                      <a:pt x="563" y="143"/>
                    </a:cubicBezTo>
                    <a:cubicBezTo>
                      <a:pt x="554" y="161"/>
                      <a:pt x="545" y="188"/>
                      <a:pt x="536" y="206"/>
                    </a:cubicBezTo>
                    <a:cubicBezTo>
                      <a:pt x="527" y="232"/>
                      <a:pt x="509" y="250"/>
                      <a:pt x="491" y="277"/>
                    </a:cubicBezTo>
                    <a:cubicBezTo>
                      <a:pt x="465" y="322"/>
                      <a:pt x="438" y="366"/>
                      <a:pt x="393" y="402"/>
                    </a:cubicBezTo>
                    <a:cubicBezTo>
                      <a:pt x="358" y="438"/>
                      <a:pt x="313" y="473"/>
                      <a:pt x="268" y="500"/>
                    </a:cubicBezTo>
                    <a:cubicBezTo>
                      <a:pt x="242" y="518"/>
                      <a:pt x="224" y="527"/>
                      <a:pt x="206" y="536"/>
                    </a:cubicBezTo>
                    <a:cubicBezTo>
                      <a:pt x="179" y="554"/>
                      <a:pt x="161" y="563"/>
                      <a:pt x="143" y="571"/>
                    </a:cubicBezTo>
                    <a:cubicBezTo>
                      <a:pt x="99" y="580"/>
                      <a:pt x="63" y="589"/>
                      <a:pt x="36" y="598"/>
                    </a:cubicBezTo>
                    <a:cubicBezTo>
                      <a:pt x="19" y="607"/>
                      <a:pt x="1" y="607"/>
                      <a:pt x="1" y="607"/>
                    </a:cubicBezTo>
                    <a:cubicBezTo>
                      <a:pt x="1" y="607"/>
                      <a:pt x="1" y="607"/>
                      <a:pt x="10" y="616"/>
                    </a:cubicBezTo>
                    <a:lnTo>
                      <a:pt x="45" y="616"/>
                    </a:lnTo>
                    <a:cubicBezTo>
                      <a:pt x="54" y="616"/>
                      <a:pt x="72" y="625"/>
                      <a:pt x="90" y="625"/>
                    </a:cubicBezTo>
                    <a:cubicBezTo>
                      <a:pt x="108" y="625"/>
                      <a:pt x="134" y="625"/>
                      <a:pt x="152" y="616"/>
                    </a:cubicBezTo>
                    <a:cubicBezTo>
                      <a:pt x="179" y="616"/>
                      <a:pt x="197" y="616"/>
                      <a:pt x="224" y="607"/>
                    </a:cubicBezTo>
                    <a:cubicBezTo>
                      <a:pt x="250" y="598"/>
                      <a:pt x="277" y="589"/>
                      <a:pt x="304" y="580"/>
                    </a:cubicBezTo>
                    <a:cubicBezTo>
                      <a:pt x="331" y="563"/>
                      <a:pt x="358" y="554"/>
                      <a:pt x="384" y="527"/>
                    </a:cubicBezTo>
                    <a:cubicBezTo>
                      <a:pt x="411" y="509"/>
                      <a:pt x="438" y="491"/>
                      <a:pt x="456" y="464"/>
                    </a:cubicBezTo>
                    <a:cubicBezTo>
                      <a:pt x="482" y="447"/>
                      <a:pt x="500" y="420"/>
                      <a:pt x="518" y="393"/>
                    </a:cubicBezTo>
                    <a:cubicBezTo>
                      <a:pt x="536" y="366"/>
                      <a:pt x="554" y="339"/>
                      <a:pt x="563" y="313"/>
                    </a:cubicBezTo>
                    <a:cubicBezTo>
                      <a:pt x="581" y="286"/>
                      <a:pt x="589" y="259"/>
                      <a:pt x="598" y="232"/>
                    </a:cubicBezTo>
                    <a:cubicBezTo>
                      <a:pt x="607" y="206"/>
                      <a:pt x="607" y="179"/>
                      <a:pt x="607" y="152"/>
                    </a:cubicBezTo>
                    <a:cubicBezTo>
                      <a:pt x="616" y="134"/>
                      <a:pt x="616" y="108"/>
                      <a:pt x="616" y="90"/>
                    </a:cubicBezTo>
                    <a:cubicBezTo>
                      <a:pt x="616" y="72"/>
                      <a:pt x="616" y="54"/>
                      <a:pt x="607" y="45"/>
                    </a:cubicBezTo>
                    <a:cubicBezTo>
                      <a:pt x="607" y="9"/>
                      <a:pt x="607" y="0"/>
                      <a:pt x="6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3" name="Google Shape;21052;p55">
                <a:extLst>
                  <a:ext uri="{FF2B5EF4-FFF2-40B4-BE49-F238E27FC236}">
                    <a16:creationId xmlns:a16="http://schemas.microsoft.com/office/drawing/2014/main" id="{73E05DAA-9D29-D5FC-A448-CCF1191FEEC0}"/>
                  </a:ext>
                </a:extLst>
              </p:cNvPr>
              <p:cNvSpPr/>
              <p:nvPr/>
            </p:nvSpPr>
            <p:spPr>
              <a:xfrm>
                <a:off x="5102805" y="2169526"/>
                <a:ext cx="18400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69" extrusionOk="0">
                    <a:moveTo>
                      <a:pt x="368" y="0"/>
                    </a:moveTo>
                    <a:cubicBezTo>
                      <a:pt x="302" y="0"/>
                      <a:pt x="213" y="52"/>
                      <a:pt x="135" y="137"/>
                    </a:cubicBezTo>
                    <a:cubicBezTo>
                      <a:pt x="36" y="253"/>
                      <a:pt x="1" y="396"/>
                      <a:pt x="63" y="449"/>
                    </a:cubicBezTo>
                    <a:cubicBezTo>
                      <a:pt x="79" y="463"/>
                      <a:pt x="99" y="469"/>
                      <a:pt x="121" y="469"/>
                    </a:cubicBezTo>
                    <a:cubicBezTo>
                      <a:pt x="174" y="469"/>
                      <a:pt x="241" y="434"/>
                      <a:pt x="304" y="378"/>
                    </a:cubicBezTo>
                    <a:cubicBezTo>
                      <a:pt x="304" y="387"/>
                      <a:pt x="313" y="387"/>
                      <a:pt x="322" y="396"/>
                    </a:cubicBezTo>
                    <a:cubicBezTo>
                      <a:pt x="338" y="412"/>
                      <a:pt x="361" y="420"/>
                      <a:pt x="386" y="420"/>
                    </a:cubicBezTo>
                    <a:cubicBezTo>
                      <a:pt x="432" y="420"/>
                      <a:pt x="487" y="394"/>
                      <a:pt x="527" y="342"/>
                    </a:cubicBezTo>
                    <a:cubicBezTo>
                      <a:pt x="599" y="262"/>
                      <a:pt x="607" y="164"/>
                      <a:pt x="554" y="119"/>
                    </a:cubicBezTo>
                    <a:cubicBezTo>
                      <a:pt x="527" y="92"/>
                      <a:pt x="491" y="92"/>
                      <a:pt x="456" y="92"/>
                    </a:cubicBezTo>
                    <a:cubicBezTo>
                      <a:pt x="456" y="66"/>
                      <a:pt x="447" y="39"/>
                      <a:pt x="429" y="21"/>
                    </a:cubicBezTo>
                    <a:cubicBezTo>
                      <a:pt x="412" y="7"/>
                      <a:pt x="392" y="0"/>
                      <a:pt x="3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77" name="Google Shape;21053;p55">
              <a:extLst>
                <a:ext uri="{FF2B5EF4-FFF2-40B4-BE49-F238E27FC236}">
                  <a16:creationId xmlns:a16="http://schemas.microsoft.com/office/drawing/2014/main" id="{18DF0914-C25E-634D-2722-9B496B2122FE}"/>
                </a:ext>
              </a:extLst>
            </p:cNvPr>
            <p:cNvGrpSpPr/>
            <p:nvPr/>
          </p:nvGrpSpPr>
          <p:grpSpPr>
            <a:xfrm>
              <a:off x="2248988" y="3736262"/>
              <a:ext cx="777825" cy="435484"/>
              <a:chOff x="5045034" y="2203087"/>
              <a:chExt cx="347228" cy="194404"/>
            </a:xfrm>
          </p:grpSpPr>
          <p:sp>
            <p:nvSpPr>
              <p:cNvPr id="20987" name="Google Shape;21054;p55">
                <a:extLst>
                  <a:ext uri="{FF2B5EF4-FFF2-40B4-BE49-F238E27FC236}">
                    <a16:creationId xmlns:a16="http://schemas.microsoft.com/office/drawing/2014/main" id="{42E947B3-FACF-EBDA-2D33-CBA396EBDD14}"/>
                  </a:ext>
                </a:extLst>
              </p:cNvPr>
              <p:cNvSpPr/>
              <p:nvPr/>
            </p:nvSpPr>
            <p:spPr>
              <a:xfrm>
                <a:off x="5272636" y="2250598"/>
                <a:ext cx="73719" cy="6860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2267" extrusionOk="0">
                    <a:moveTo>
                      <a:pt x="1561" y="1"/>
                    </a:moveTo>
                    <a:cubicBezTo>
                      <a:pt x="1517" y="81"/>
                      <a:pt x="1463" y="152"/>
                      <a:pt x="1410" y="224"/>
                    </a:cubicBezTo>
                    <a:cubicBezTo>
                      <a:pt x="1374" y="268"/>
                      <a:pt x="1338" y="313"/>
                      <a:pt x="1303" y="348"/>
                    </a:cubicBezTo>
                    <a:cubicBezTo>
                      <a:pt x="1267" y="402"/>
                      <a:pt x="1222" y="447"/>
                      <a:pt x="1178" y="491"/>
                    </a:cubicBezTo>
                    <a:cubicBezTo>
                      <a:pt x="1026" y="643"/>
                      <a:pt x="848" y="777"/>
                      <a:pt x="651" y="875"/>
                    </a:cubicBezTo>
                    <a:cubicBezTo>
                      <a:pt x="553" y="919"/>
                      <a:pt x="446" y="955"/>
                      <a:pt x="339" y="982"/>
                    </a:cubicBezTo>
                    <a:cubicBezTo>
                      <a:pt x="286" y="1000"/>
                      <a:pt x="232" y="1009"/>
                      <a:pt x="179" y="1009"/>
                    </a:cubicBezTo>
                    <a:cubicBezTo>
                      <a:pt x="152" y="1018"/>
                      <a:pt x="125" y="1018"/>
                      <a:pt x="98" y="1018"/>
                    </a:cubicBezTo>
                    <a:lnTo>
                      <a:pt x="80" y="1018"/>
                    </a:lnTo>
                    <a:cubicBezTo>
                      <a:pt x="54" y="1383"/>
                      <a:pt x="27" y="1740"/>
                      <a:pt x="0" y="2097"/>
                    </a:cubicBezTo>
                    <a:cubicBezTo>
                      <a:pt x="98" y="2106"/>
                      <a:pt x="214" y="2115"/>
                      <a:pt x="411" y="2133"/>
                    </a:cubicBezTo>
                    <a:cubicBezTo>
                      <a:pt x="714" y="2150"/>
                      <a:pt x="964" y="2204"/>
                      <a:pt x="1169" y="2266"/>
                    </a:cubicBezTo>
                    <a:cubicBezTo>
                      <a:pt x="1187" y="2133"/>
                      <a:pt x="1213" y="1999"/>
                      <a:pt x="1231" y="1856"/>
                    </a:cubicBezTo>
                    <a:cubicBezTo>
                      <a:pt x="1169" y="1713"/>
                      <a:pt x="1142" y="1535"/>
                      <a:pt x="1204" y="1312"/>
                    </a:cubicBezTo>
                    <a:cubicBezTo>
                      <a:pt x="1213" y="1285"/>
                      <a:pt x="1213" y="1267"/>
                      <a:pt x="1222" y="1249"/>
                    </a:cubicBezTo>
                    <a:cubicBezTo>
                      <a:pt x="1258" y="1151"/>
                      <a:pt x="1303" y="1035"/>
                      <a:pt x="1392" y="973"/>
                    </a:cubicBezTo>
                    <a:cubicBezTo>
                      <a:pt x="1401" y="928"/>
                      <a:pt x="1401" y="884"/>
                      <a:pt x="1410" y="848"/>
                    </a:cubicBezTo>
                    <a:cubicBezTo>
                      <a:pt x="1428" y="732"/>
                      <a:pt x="1445" y="625"/>
                      <a:pt x="1472" y="518"/>
                    </a:cubicBezTo>
                    <a:cubicBezTo>
                      <a:pt x="1472" y="473"/>
                      <a:pt x="1481" y="438"/>
                      <a:pt x="1490" y="402"/>
                    </a:cubicBezTo>
                    <a:cubicBezTo>
                      <a:pt x="1499" y="447"/>
                      <a:pt x="1561" y="705"/>
                      <a:pt x="1775" y="937"/>
                    </a:cubicBezTo>
                    <a:cubicBezTo>
                      <a:pt x="1829" y="991"/>
                      <a:pt x="1891" y="1044"/>
                      <a:pt x="1963" y="1089"/>
                    </a:cubicBezTo>
                    <a:cubicBezTo>
                      <a:pt x="1990" y="1107"/>
                      <a:pt x="2025" y="1125"/>
                      <a:pt x="2061" y="1142"/>
                    </a:cubicBezTo>
                    <a:cubicBezTo>
                      <a:pt x="2114" y="1169"/>
                      <a:pt x="2177" y="1196"/>
                      <a:pt x="2239" y="1223"/>
                    </a:cubicBezTo>
                    <a:cubicBezTo>
                      <a:pt x="2230" y="1267"/>
                      <a:pt x="2230" y="1312"/>
                      <a:pt x="2221" y="1357"/>
                    </a:cubicBezTo>
                    <a:cubicBezTo>
                      <a:pt x="2239" y="1374"/>
                      <a:pt x="2266" y="1383"/>
                      <a:pt x="2284" y="1401"/>
                    </a:cubicBezTo>
                    <a:cubicBezTo>
                      <a:pt x="2311" y="1410"/>
                      <a:pt x="2346" y="1410"/>
                      <a:pt x="2373" y="1410"/>
                    </a:cubicBezTo>
                    <a:cubicBezTo>
                      <a:pt x="2400" y="1303"/>
                      <a:pt x="2418" y="1196"/>
                      <a:pt x="2436" y="1089"/>
                    </a:cubicBezTo>
                    <a:cubicBezTo>
                      <a:pt x="2418" y="1089"/>
                      <a:pt x="2409" y="1089"/>
                      <a:pt x="2391" y="1080"/>
                    </a:cubicBezTo>
                    <a:cubicBezTo>
                      <a:pt x="2337" y="1062"/>
                      <a:pt x="2311" y="1053"/>
                      <a:pt x="2266" y="1026"/>
                    </a:cubicBezTo>
                    <a:cubicBezTo>
                      <a:pt x="2213" y="1009"/>
                      <a:pt x="2177" y="982"/>
                      <a:pt x="2132" y="955"/>
                    </a:cubicBezTo>
                    <a:cubicBezTo>
                      <a:pt x="1981" y="848"/>
                      <a:pt x="1865" y="714"/>
                      <a:pt x="1767" y="563"/>
                    </a:cubicBezTo>
                    <a:cubicBezTo>
                      <a:pt x="1758" y="545"/>
                      <a:pt x="1749" y="527"/>
                      <a:pt x="1740" y="509"/>
                    </a:cubicBezTo>
                    <a:cubicBezTo>
                      <a:pt x="1695" y="429"/>
                      <a:pt x="1659" y="348"/>
                      <a:pt x="1633" y="259"/>
                    </a:cubicBezTo>
                    <a:cubicBezTo>
                      <a:pt x="1597" y="179"/>
                      <a:pt x="1579" y="90"/>
                      <a:pt x="1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8" name="Google Shape;21055;p55">
                <a:extLst>
                  <a:ext uri="{FF2B5EF4-FFF2-40B4-BE49-F238E27FC236}">
                    <a16:creationId xmlns:a16="http://schemas.microsoft.com/office/drawing/2014/main" id="{2B9841F5-7F72-EAD7-6C3B-32F8F303A093}"/>
                  </a:ext>
                </a:extLst>
              </p:cNvPr>
              <p:cNvSpPr/>
              <p:nvPr/>
            </p:nvSpPr>
            <p:spPr>
              <a:xfrm>
                <a:off x="5328499" y="2243305"/>
                <a:ext cx="57529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152" extrusionOk="0">
                    <a:moveTo>
                      <a:pt x="1" y="1"/>
                    </a:moveTo>
                    <a:cubicBezTo>
                      <a:pt x="1" y="45"/>
                      <a:pt x="10" y="90"/>
                      <a:pt x="10" y="126"/>
                    </a:cubicBezTo>
                    <a:cubicBezTo>
                      <a:pt x="28" y="242"/>
                      <a:pt x="45" y="349"/>
                      <a:pt x="81" y="456"/>
                    </a:cubicBezTo>
                    <a:cubicBezTo>
                      <a:pt x="81" y="456"/>
                      <a:pt x="81" y="465"/>
                      <a:pt x="90" y="465"/>
                    </a:cubicBezTo>
                    <a:cubicBezTo>
                      <a:pt x="99" y="518"/>
                      <a:pt x="117" y="563"/>
                      <a:pt x="144" y="607"/>
                    </a:cubicBezTo>
                    <a:cubicBezTo>
                      <a:pt x="170" y="661"/>
                      <a:pt x="197" y="714"/>
                      <a:pt x="224" y="759"/>
                    </a:cubicBezTo>
                    <a:cubicBezTo>
                      <a:pt x="233" y="759"/>
                      <a:pt x="233" y="768"/>
                      <a:pt x="233" y="768"/>
                    </a:cubicBezTo>
                    <a:cubicBezTo>
                      <a:pt x="286" y="848"/>
                      <a:pt x="358" y="928"/>
                      <a:pt x="429" y="991"/>
                    </a:cubicBezTo>
                    <a:cubicBezTo>
                      <a:pt x="465" y="1009"/>
                      <a:pt x="491" y="1035"/>
                      <a:pt x="527" y="1053"/>
                    </a:cubicBezTo>
                    <a:cubicBezTo>
                      <a:pt x="554" y="1071"/>
                      <a:pt x="607" y="1098"/>
                      <a:pt x="634" y="1107"/>
                    </a:cubicBezTo>
                    <a:cubicBezTo>
                      <a:pt x="706" y="1143"/>
                      <a:pt x="777" y="1151"/>
                      <a:pt x="857" y="1151"/>
                    </a:cubicBezTo>
                    <a:lnTo>
                      <a:pt x="920" y="1151"/>
                    </a:lnTo>
                    <a:cubicBezTo>
                      <a:pt x="955" y="1151"/>
                      <a:pt x="1000" y="1143"/>
                      <a:pt x="1036" y="1134"/>
                    </a:cubicBezTo>
                    <a:cubicBezTo>
                      <a:pt x="1098" y="1116"/>
                      <a:pt x="1161" y="1098"/>
                      <a:pt x="1214" y="1071"/>
                    </a:cubicBezTo>
                    <a:cubicBezTo>
                      <a:pt x="1259" y="1062"/>
                      <a:pt x="1294" y="1044"/>
                      <a:pt x="1339" y="1018"/>
                    </a:cubicBezTo>
                    <a:cubicBezTo>
                      <a:pt x="1428" y="973"/>
                      <a:pt x="1508" y="928"/>
                      <a:pt x="1598" y="875"/>
                    </a:cubicBezTo>
                    <a:lnTo>
                      <a:pt x="1598" y="875"/>
                    </a:lnTo>
                    <a:cubicBezTo>
                      <a:pt x="1553" y="884"/>
                      <a:pt x="1508" y="902"/>
                      <a:pt x="1464" y="911"/>
                    </a:cubicBezTo>
                    <a:lnTo>
                      <a:pt x="1446" y="911"/>
                    </a:lnTo>
                    <a:cubicBezTo>
                      <a:pt x="1419" y="920"/>
                      <a:pt x="1384" y="928"/>
                      <a:pt x="1357" y="928"/>
                    </a:cubicBezTo>
                    <a:cubicBezTo>
                      <a:pt x="1312" y="928"/>
                      <a:pt x="1276" y="937"/>
                      <a:pt x="1241" y="937"/>
                    </a:cubicBezTo>
                    <a:lnTo>
                      <a:pt x="1134" y="937"/>
                    </a:lnTo>
                    <a:cubicBezTo>
                      <a:pt x="1107" y="937"/>
                      <a:pt x="1071" y="928"/>
                      <a:pt x="1036" y="928"/>
                    </a:cubicBezTo>
                    <a:cubicBezTo>
                      <a:pt x="973" y="920"/>
                      <a:pt x="902" y="911"/>
                      <a:pt x="848" y="884"/>
                    </a:cubicBezTo>
                    <a:cubicBezTo>
                      <a:pt x="786" y="875"/>
                      <a:pt x="732" y="848"/>
                      <a:pt x="688" y="830"/>
                    </a:cubicBezTo>
                    <a:cubicBezTo>
                      <a:pt x="643" y="812"/>
                      <a:pt x="598" y="786"/>
                      <a:pt x="563" y="768"/>
                    </a:cubicBezTo>
                    <a:cubicBezTo>
                      <a:pt x="527" y="741"/>
                      <a:pt x="491" y="723"/>
                      <a:pt x="465" y="705"/>
                    </a:cubicBezTo>
                    <a:cubicBezTo>
                      <a:pt x="456" y="696"/>
                      <a:pt x="447" y="688"/>
                      <a:pt x="438" y="679"/>
                    </a:cubicBezTo>
                    <a:cubicBezTo>
                      <a:pt x="411" y="661"/>
                      <a:pt x="393" y="643"/>
                      <a:pt x="393" y="643"/>
                    </a:cubicBezTo>
                    <a:lnTo>
                      <a:pt x="393" y="643"/>
                    </a:lnTo>
                    <a:cubicBezTo>
                      <a:pt x="393" y="643"/>
                      <a:pt x="429" y="661"/>
                      <a:pt x="483" y="670"/>
                    </a:cubicBezTo>
                    <a:cubicBezTo>
                      <a:pt x="509" y="679"/>
                      <a:pt x="545" y="688"/>
                      <a:pt x="581" y="696"/>
                    </a:cubicBezTo>
                    <a:cubicBezTo>
                      <a:pt x="625" y="705"/>
                      <a:pt x="670" y="723"/>
                      <a:pt x="723" y="732"/>
                    </a:cubicBezTo>
                    <a:cubicBezTo>
                      <a:pt x="768" y="741"/>
                      <a:pt x="822" y="750"/>
                      <a:pt x="884" y="750"/>
                    </a:cubicBezTo>
                    <a:cubicBezTo>
                      <a:pt x="929" y="759"/>
                      <a:pt x="982" y="759"/>
                      <a:pt x="1027" y="768"/>
                    </a:cubicBezTo>
                    <a:lnTo>
                      <a:pt x="1053" y="768"/>
                    </a:lnTo>
                    <a:cubicBezTo>
                      <a:pt x="1116" y="768"/>
                      <a:pt x="1178" y="768"/>
                      <a:pt x="1241" y="759"/>
                    </a:cubicBezTo>
                    <a:cubicBezTo>
                      <a:pt x="1285" y="759"/>
                      <a:pt x="1339" y="750"/>
                      <a:pt x="1384" y="741"/>
                    </a:cubicBezTo>
                    <a:cubicBezTo>
                      <a:pt x="1392" y="741"/>
                      <a:pt x="1401" y="741"/>
                      <a:pt x="1410" y="732"/>
                    </a:cubicBezTo>
                    <a:lnTo>
                      <a:pt x="1428" y="732"/>
                    </a:lnTo>
                    <a:cubicBezTo>
                      <a:pt x="1500" y="723"/>
                      <a:pt x="1553" y="696"/>
                      <a:pt x="1615" y="679"/>
                    </a:cubicBezTo>
                    <a:cubicBezTo>
                      <a:pt x="1651" y="670"/>
                      <a:pt x="1678" y="652"/>
                      <a:pt x="1705" y="643"/>
                    </a:cubicBezTo>
                    <a:cubicBezTo>
                      <a:pt x="1731" y="625"/>
                      <a:pt x="1758" y="616"/>
                      <a:pt x="1794" y="598"/>
                    </a:cubicBezTo>
                    <a:cubicBezTo>
                      <a:pt x="1821" y="589"/>
                      <a:pt x="1847" y="572"/>
                      <a:pt x="1865" y="554"/>
                    </a:cubicBezTo>
                    <a:cubicBezTo>
                      <a:pt x="1883" y="545"/>
                      <a:pt x="1892" y="545"/>
                      <a:pt x="1901" y="536"/>
                    </a:cubicBezTo>
                    <a:lnTo>
                      <a:pt x="1901" y="536"/>
                    </a:lnTo>
                    <a:cubicBezTo>
                      <a:pt x="1740" y="581"/>
                      <a:pt x="1571" y="616"/>
                      <a:pt x="1401" y="625"/>
                    </a:cubicBezTo>
                    <a:lnTo>
                      <a:pt x="1205" y="625"/>
                    </a:lnTo>
                    <a:cubicBezTo>
                      <a:pt x="1009" y="616"/>
                      <a:pt x="830" y="572"/>
                      <a:pt x="661" y="500"/>
                    </a:cubicBezTo>
                    <a:cubicBezTo>
                      <a:pt x="447" y="420"/>
                      <a:pt x="277" y="295"/>
                      <a:pt x="135" y="152"/>
                    </a:cubicBezTo>
                    <a:cubicBezTo>
                      <a:pt x="81" y="108"/>
                      <a:pt x="36" y="54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9" name="Google Shape;21056;p55">
                <a:extLst>
                  <a:ext uri="{FF2B5EF4-FFF2-40B4-BE49-F238E27FC236}">
                    <a16:creationId xmlns:a16="http://schemas.microsoft.com/office/drawing/2014/main" id="{AD5C6AFE-4EC0-34FD-822F-DA97A4DE53F8}"/>
                  </a:ext>
                </a:extLst>
              </p:cNvPr>
              <p:cNvSpPr/>
              <p:nvPr/>
            </p:nvSpPr>
            <p:spPr>
              <a:xfrm>
                <a:off x="5352800" y="2260585"/>
                <a:ext cx="39462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250" extrusionOk="0">
                    <a:moveTo>
                      <a:pt x="1303" y="1"/>
                    </a:moveTo>
                    <a:lnTo>
                      <a:pt x="1303" y="1"/>
                    </a:lnTo>
                    <a:cubicBezTo>
                      <a:pt x="1223" y="90"/>
                      <a:pt x="1143" y="170"/>
                      <a:pt x="1053" y="250"/>
                    </a:cubicBezTo>
                    <a:cubicBezTo>
                      <a:pt x="920" y="375"/>
                      <a:pt x="768" y="491"/>
                      <a:pt x="607" y="589"/>
                    </a:cubicBezTo>
                    <a:cubicBezTo>
                      <a:pt x="465" y="679"/>
                      <a:pt x="304" y="750"/>
                      <a:pt x="126" y="777"/>
                    </a:cubicBezTo>
                    <a:cubicBezTo>
                      <a:pt x="108" y="786"/>
                      <a:pt x="81" y="786"/>
                      <a:pt x="54" y="786"/>
                    </a:cubicBezTo>
                    <a:cubicBezTo>
                      <a:pt x="45" y="857"/>
                      <a:pt x="27" y="928"/>
                      <a:pt x="19" y="991"/>
                    </a:cubicBezTo>
                    <a:cubicBezTo>
                      <a:pt x="10" y="1027"/>
                      <a:pt x="10" y="1053"/>
                      <a:pt x="1" y="1080"/>
                    </a:cubicBezTo>
                    <a:cubicBezTo>
                      <a:pt x="295" y="1089"/>
                      <a:pt x="652" y="1151"/>
                      <a:pt x="830" y="1250"/>
                    </a:cubicBezTo>
                    <a:cubicBezTo>
                      <a:pt x="893" y="991"/>
                      <a:pt x="955" y="732"/>
                      <a:pt x="1018" y="473"/>
                    </a:cubicBezTo>
                    <a:cubicBezTo>
                      <a:pt x="1089" y="411"/>
                      <a:pt x="1160" y="349"/>
                      <a:pt x="1232" y="286"/>
                    </a:cubicBezTo>
                    <a:cubicBezTo>
                      <a:pt x="1259" y="188"/>
                      <a:pt x="1285" y="90"/>
                      <a:pt x="13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0" name="Google Shape;21057;p55">
                <a:extLst>
                  <a:ext uri="{FF2B5EF4-FFF2-40B4-BE49-F238E27FC236}">
                    <a16:creationId xmlns:a16="http://schemas.microsoft.com/office/drawing/2014/main" id="{0E325182-1284-2D42-ABF1-37FAC1DFB2A1}"/>
                  </a:ext>
                </a:extLst>
              </p:cNvPr>
              <p:cNvSpPr/>
              <p:nvPr/>
            </p:nvSpPr>
            <p:spPr>
              <a:xfrm>
                <a:off x="5083376" y="2363990"/>
                <a:ext cx="51053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000" extrusionOk="0">
                    <a:moveTo>
                      <a:pt x="0" y="0"/>
                    </a:moveTo>
                    <a:cubicBezTo>
                      <a:pt x="0" y="45"/>
                      <a:pt x="9" y="90"/>
                      <a:pt x="18" y="125"/>
                    </a:cubicBezTo>
                    <a:cubicBezTo>
                      <a:pt x="27" y="214"/>
                      <a:pt x="36" y="286"/>
                      <a:pt x="45" y="366"/>
                    </a:cubicBezTo>
                    <a:cubicBezTo>
                      <a:pt x="45" y="402"/>
                      <a:pt x="54" y="437"/>
                      <a:pt x="54" y="473"/>
                    </a:cubicBezTo>
                    <a:cubicBezTo>
                      <a:pt x="72" y="616"/>
                      <a:pt x="81" y="741"/>
                      <a:pt x="90" y="848"/>
                    </a:cubicBezTo>
                    <a:cubicBezTo>
                      <a:pt x="616" y="910"/>
                      <a:pt x="1142" y="964"/>
                      <a:pt x="1669" y="999"/>
                    </a:cubicBezTo>
                    <a:cubicBezTo>
                      <a:pt x="1544" y="910"/>
                      <a:pt x="1464" y="768"/>
                      <a:pt x="1446" y="616"/>
                    </a:cubicBezTo>
                    <a:cubicBezTo>
                      <a:pt x="1107" y="580"/>
                      <a:pt x="821" y="545"/>
                      <a:pt x="607" y="518"/>
                    </a:cubicBezTo>
                    <a:cubicBezTo>
                      <a:pt x="391" y="483"/>
                      <a:pt x="251" y="457"/>
                      <a:pt x="218" y="455"/>
                    </a:cubicBezTo>
                    <a:lnTo>
                      <a:pt x="218" y="455"/>
                    </a:lnTo>
                    <a:cubicBezTo>
                      <a:pt x="257" y="456"/>
                      <a:pt x="392" y="458"/>
                      <a:pt x="607" y="473"/>
                    </a:cubicBezTo>
                    <a:cubicBezTo>
                      <a:pt x="821" y="482"/>
                      <a:pt x="1107" y="500"/>
                      <a:pt x="1446" y="518"/>
                    </a:cubicBezTo>
                    <a:cubicBezTo>
                      <a:pt x="1464" y="348"/>
                      <a:pt x="1562" y="214"/>
                      <a:pt x="1687" y="143"/>
                    </a:cubicBezTo>
                    <a:cubicBezTo>
                      <a:pt x="1125" y="107"/>
                      <a:pt x="563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1" name="Google Shape;21058;p55">
                <a:extLst>
                  <a:ext uri="{FF2B5EF4-FFF2-40B4-BE49-F238E27FC236}">
                    <a16:creationId xmlns:a16="http://schemas.microsoft.com/office/drawing/2014/main" id="{435A894D-19AA-D372-CC76-A4CEFABC22A4}"/>
                  </a:ext>
                </a:extLst>
              </p:cNvPr>
              <p:cNvSpPr/>
              <p:nvPr/>
            </p:nvSpPr>
            <p:spPr>
              <a:xfrm>
                <a:off x="5290188" y="2210108"/>
                <a:ext cx="35377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000" extrusionOk="0">
                    <a:moveTo>
                      <a:pt x="1169" y="0"/>
                    </a:moveTo>
                    <a:lnTo>
                      <a:pt x="1169" y="0"/>
                    </a:lnTo>
                    <a:cubicBezTo>
                      <a:pt x="1169" y="0"/>
                      <a:pt x="1160" y="18"/>
                      <a:pt x="1133" y="54"/>
                    </a:cubicBezTo>
                    <a:cubicBezTo>
                      <a:pt x="1115" y="99"/>
                      <a:pt x="1079" y="152"/>
                      <a:pt x="1035" y="206"/>
                    </a:cubicBezTo>
                    <a:cubicBezTo>
                      <a:pt x="990" y="268"/>
                      <a:pt x="937" y="339"/>
                      <a:pt x="883" y="411"/>
                    </a:cubicBezTo>
                    <a:cubicBezTo>
                      <a:pt x="848" y="446"/>
                      <a:pt x="821" y="482"/>
                      <a:pt x="785" y="518"/>
                    </a:cubicBezTo>
                    <a:cubicBezTo>
                      <a:pt x="749" y="545"/>
                      <a:pt x="714" y="580"/>
                      <a:pt x="678" y="616"/>
                    </a:cubicBezTo>
                    <a:cubicBezTo>
                      <a:pt x="642" y="652"/>
                      <a:pt x="598" y="678"/>
                      <a:pt x="562" y="705"/>
                    </a:cubicBezTo>
                    <a:cubicBezTo>
                      <a:pt x="526" y="732"/>
                      <a:pt x="482" y="759"/>
                      <a:pt x="446" y="785"/>
                    </a:cubicBezTo>
                    <a:cubicBezTo>
                      <a:pt x="410" y="812"/>
                      <a:pt x="366" y="830"/>
                      <a:pt x="330" y="848"/>
                    </a:cubicBezTo>
                    <a:cubicBezTo>
                      <a:pt x="294" y="875"/>
                      <a:pt x="259" y="892"/>
                      <a:pt x="223" y="901"/>
                    </a:cubicBezTo>
                    <a:cubicBezTo>
                      <a:pt x="187" y="919"/>
                      <a:pt x="161" y="937"/>
                      <a:pt x="134" y="946"/>
                    </a:cubicBezTo>
                    <a:cubicBezTo>
                      <a:pt x="107" y="955"/>
                      <a:pt x="80" y="964"/>
                      <a:pt x="62" y="973"/>
                    </a:cubicBezTo>
                    <a:cubicBezTo>
                      <a:pt x="18" y="991"/>
                      <a:pt x="0" y="1000"/>
                      <a:pt x="0" y="1000"/>
                    </a:cubicBezTo>
                    <a:cubicBezTo>
                      <a:pt x="0" y="1000"/>
                      <a:pt x="18" y="1000"/>
                      <a:pt x="62" y="991"/>
                    </a:cubicBezTo>
                    <a:cubicBezTo>
                      <a:pt x="89" y="991"/>
                      <a:pt x="116" y="982"/>
                      <a:pt x="143" y="982"/>
                    </a:cubicBezTo>
                    <a:cubicBezTo>
                      <a:pt x="170" y="973"/>
                      <a:pt x="205" y="964"/>
                      <a:pt x="241" y="955"/>
                    </a:cubicBezTo>
                    <a:cubicBezTo>
                      <a:pt x="277" y="946"/>
                      <a:pt x="321" y="937"/>
                      <a:pt x="357" y="919"/>
                    </a:cubicBezTo>
                    <a:cubicBezTo>
                      <a:pt x="401" y="892"/>
                      <a:pt x="446" y="884"/>
                      <a:pt x="482" y="857"/>
                    </a:cubicBezTo>
                    <a:cubicBezTo>
                      <a:pt x="526" y="830"/>
                      <a:pt x="571" y="812"/>
                      <a:pt x="607" y="776"/>
                    </a:cubicBezTo>
                    <a:cubicBezTo>
                      <a:pt x="651" y="750"/>
                      <a:pt x="696" y="723"/>
                      <a:pt x="732" y="687"/>
                    </a:cubicBezTo>
                    <a:cubicBezTo>
                      <a:pt x="776" y="652"/>
                      <a:pt x="812" y="616"/>
                      <a:pt x="848" y="580"/>
                    </a:cubicBezTo>
                    <a:cubicBezTo>
                      <a:pt x="883" y="545"/>
                      <a:pt x="910" y="500"/>
                      <a:pt x="937" y="464"/>
                    </a:cubicBezTo>
                    <a:cubicBezTo>
                      <a:pt x="999" y="384"/>
                      <a:pt x="1044" y="304"/>
                      <a:pt x="1079" y="241"/>
                    </a:cubicBezTo>
                    <a:cubicBezTo>
                      <a:pt x="1115" y="170"/>
                      <a:pt x="1133" y="107"/>
                      <a:pt x="1151" y="63"/>
                    </a:cubicBezTo>
                    <a:cubicBezTo>
                      <a:pt x="1160" y="36"/>
                      <a:pt x="1169" y="9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2" name="Google Shape;21059;p55">
                <a:extLst>
                  <a:ext uri="{FF2B5EF4-FFF2-40B4-BE49-F238E27FC236}">
                    <a16:creationId xmlns:a16="http://schemas.microsoft.com/office/drawing/2014/main" id="{3107BE97-083A-1DAA-F89C-CB3714A5DDB2}"/>
                  </a:ext>
                </a:extLst>
              </p:cNvPr>
              <p:cNvSpPr/>
              <p:nvPr/>
            </p:nvSpPr>
            <p:spPr>
              <a:xfrm>
                <a:off x="5150316" y="2385053"/>
                <a:ext cx="50538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411" extrusionOk="0">
                    <a:moveTo>
                      <a:pt x="215" y="0"/>
                    </a:moveTo>
                    <a:cubicBezTo>
                      <a:pt x="197" y="143"/>
                      <a:pt x="108" y="268"/>
                      <a:pt x="1" y="339"/>
                    </a:cubicBezTo>
                    <a:cubicBezTo>
                      <a:pt x="527" y="375"/>
                      <a:pt x="1063" y="393"/>
                      <a:pt x="1598" y="411"/>
                    </a:cubicBezTo>
                    <a:cubicBezTo>
                      <a:pt x="1589" y="330"/>
                      <a:pt x="1598" y="259"/>
                      <a:pt x="1616" y="188"/>
                    </a:cubicBezTo>
                    <a:cubicBezTo>
                      <a:pt x="1633" y="143"/>
                      <a:pt x="1651" y="107"/>
                      <a:pt x="1669" y="80"/>
                    </a:cubicBezTo>
                    <a:cubicBezTo>
                      <a:pt x="1161" y="54"/>
                      <a:pt x="661" y="27"/>
                      <a:pt x="2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3" name="Google Shape;21060;p55">
                <a:extLst>
                  <a:ext uri="{FF2B5EF4-FFF2-40B4-BE49-F238E27FC236}">
                    <a16:creationId xmlns:a16="http://schemas.microsoft.com/office/drawing/2014/main" id="{99A80054-5C89-51A7-535D-A5E034D09B39}"/>
                  </a:ext>
                </a:extLst>
              </p:cNvPr>
              <p:cNvSpPr/>
              <p:nvPr/>
            </p:nvSpPr>
            <p:spPr>
              <a:xfrm>
                <a:off x="5149529" y="2369377"/>
                <a:ext cx="63188" cy="12287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40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81"/>
                      <a:pt x="214" y="224"/>
                      <a:pt x="241" y="384"/>
                    </a:cubicBezTo>
                    <a:cubicBezTo>
                      <a:pt x="626" y="397"/>
                      <a:pt x="1040" y="406"/>
                      <a:pt x="1469" y="406"/>
                    </a:cubicBezTo>
                    <a:cubicBezTo>
                      <a:pt x="1626" y="406"/>
                      <a:pt x="1785" y="405"/>
                      <a:pt x="1945" y="402"/>
                    </a:cubicBezTo>
                    <a:cubicBezTo>
                      <a:pt x="1990" y="393"/>
                      <a:pt x="2025" y="384"/>
                      <a:pt x="2070" y="384"/>
                    </a:cubicBezTo>
                    <a:cubicBezTo>
                      <a:pt x="2070" y="367"/>
                      <a:pt x="2079" y="340"/>
                      <a:pt x="2088" y="322"/>
                    </a:cubicBezTo>
                    <a:cubicBezTo>
                      <a:pt x="1918" y="268"/>
                      <a:pt x="1758" y="215"/>
                      <a:pt x="1624" y="161"/>
                    </a:cubicBezTo>
                    <a:cubicBezTo>
                      <a:pt x="1526" y="126"/>
                      <a:pt x="1436" y="99"/>
                      <a:pt x="1374" y="72"/>
                    </a:cubicBezTo>
                    <a:cubicBezTo>
                      <a:pt x="1347" y="72"/>
                      <a:pt x="1329" y="63"/>
                      <a:pt x="1312" y="54"/>
                    </a:cubicBezTo>
                    <a:cubicBezTo>
                      <a:pt x="1258" y="54"/>
                      <a:pt x="1204" y="45"/>
                      <a:pt x="1151" y="45"/>
                    </a:cubicBezTo>
                    <a:cubicBezTo>
                      <a:pt x="767" y="36"/>
                      <a:pt x="384" y="1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4" name="Google Shape;21061;p55">
                <a:extLst>
                  <a:ext uri="{FF2B5EF4-FFF2-40B4-BE49-F238E27FC236}">
                    <a16:creationId xmlns:a16="http://schemas.microsoft.com/office/drawing/2014/main" id="{63E2755A-59A9-3457-4F82-22E56AE457DE}"/>
                  </a:ext>
                </a:extLst>
              </p:cNvPr>
              <p:cNvSpPr/>
              <p:nvPr/>
            </p:nvSpPr>
            <p:spPr>
              <a:xfrm>
                <a:off x="5045034" y="2249237"/>
                <a:ext cx="29718" cy="146107"/>
              </a:xfrm>
              <a:custGeom>
                <a:avLst/>
                <a:gdLst/>
                <a:ahLst/>
                <a:cxnLst/>
                <a:rect l="l" t="t" r="r" b="b"/>
                <a:pathLst>
                  <a:path w="982" h="4828" extrusionOk="0">
                    <a:moveTo>
                      <a:pt x="1" y="1"/>
                    </a:moveTo>
                    <a:cubicBezTo>
                      <a:pt x="1" y="1"/>
                      <a:pt x="1" y="4"/>
                      <a:pt x="2" y="8"/>
                    </a:cubicBezTo>
                    <a:lnTo>
                      <a:pt x="2" y="8"/>
                    </a:lnTo>
                    <a:cubicBezTo>
                      <a:pt x="1" y="3"/>
                      <a:pt x="1" y="1"/>
                      <a:pt x="1" y="1"/>
                    </a:cubicBezTo>
                    <a:close/>
                    <a:moveTo>
                      <a:pt x="2" y="8"/>
                    </a:moveTo>
                    <a:cubicBezTo>
                      <a:pt x="14" y="56"/>
                      <a:pt x="82" y="336"/>
                      <a:pt x="179" y="741"/>
                    </a:cubicBezTo>
                    <a:cubicBezTo>
                      <a:pt x="242" y="964"/>
                      <a:pt x="304" y="1232"/>
                      <a:pt x="366" y="1509"/>
                    </a:cubicBezTo>
                    <a:cubicBezTo>
                      <a:pt x="384" y="1580"/>
                      <a:pt x="402" y="1651"/>
                      <a:pt x="420" y="1723"/>
                    </a:cubicBezTo>
                    <a:cubicBezTo>
                      <a:pt x="474" y="1937"/>
                      <a:pt x="527" y="2160"/>
                      <a:pt x="581" y="2392"/>
                    </a:cubicBezTo>
                    <a:cubicBezTo>
                      <a:pt x="652" y="2686"/>
                      <a:pt x="714" y="2989"/>
                      <a:pt x="759" y="3275"/>
                    </a:cubicBezTo>
                    <a:cubicBezTo>
                      <a:pt x="813" y="3560"/>
                      <a:pt x="857" y="3828"/>
                      <a:pt x="884" y="4060"/>
                    </a:cubicBezTo>
                    <a:cubicBezTo>
                      <a:pt x="911" y="4229"/>
                      <a:pt x="928" y="4381"/>
                      <a:pt x="946" y="4506"/>
                    </a:cubicBezTo>
                    <a:cubicBezTo>
                      <a:pt x="946" y="4542"/>
                      <a:pt x="955" y="4577"/>
                      <a:pt x="955" y="4613"/>
                    </a:cubicBezTo>
                    <a:cubicBezTo>
                      <a:pt x="973" y="4747"/>
                      <a:pt x="982" y="4827"/>
                      <a:pt x="982" y="4827"/>
                    </a:cubicBezTo>
                    <a:cubicBezTo>
                      <a:pt x="982" y="4827"/>
                      <a:pt x="982" y="4747"/>
                      <a:pt x="973" y="4613"/>
                    </a:cubicBezTo>
                    <a:cubicBezTo>
                      <a:pt x="973" y="4560"/>
                      <a:pt x="964" y="4506"/>
                      <a:pt x="964" y="4444"/>
                    </a:cubicBezTo>
                    <a:cubicBezTo>
                      <a:pt x="955" y="4328"/>
                      <a:pt x="946" y="4203"/>
                      <a:pt x="937" y="4060"/>
                    </a:cubicBezTo>
                    <a:cubicBezTo>
                      <a:pt x="911" y="3828"/>
                      <a:pt x="884" y="3560"/>
                      <a:pt x="839" y="3275"/>
                    </a:cubicBezTo>
                    <a:cubicBezTo>
                      <a:pt x="795" y="2981"/>
                      <a:pt x="732" y="2677"/>
                      <a:pt x="670" y="2374"/>
                    </a:cubicBezTo>
                    <a:cubicBezTo>
                      <a:pt x="598" y="2071"/>
                      <a:pt x="518" y="1776"/>
                      <a:pt x="447" y="1491"/>
                    </a:cubicBezTo>
                    <a:cubicBezTo>
                      <a:pt x="375" y="1214"/>
                      <a:pt x="295" y="955"/>
                      <a:pt x="233" y="732"/>
                    </a:cubicBezTo>
                    <a:cubicBezTo>
                      <a:pt x="170" y="509"/>
                      <a:pt x="108" y="331"/>
                      <a:pt x="63" y="206"/>
                    </a:cubicBezTo>
                    <a:cubicBezTo>
                      <a:pt x="36" y="108"/>
                      <a:pt x="19" y="46"/>
                      <a:pt x="10" y="19"/>
                    </a:cubicBezTo>
                    <a:cubicBezTo>
                      <a:pt x="6" y="15"/>
                      <a:pt x="4" y="11"/>
                      <a:pt x="2" y="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5" name="Google Shape;21062;p55">
                <a:extLst>
                  <a:ext uri="{FF2B5EF4-FFF2-40B4-BE49-F238E27FC236}">
                    <a16:creationId xmlns:a16="http://schemas.microsoft.com/office/drawing/2014/main" id="{83797E7F-191A-E9E2-892D-8DC8BAF8B074}"/>
                  </a:ext>
                </a:extLst>
              </p:cNvPr>
              <p:cNvSpPr/>
              <p:nvPr/>
            </p:nvSpPr>
            <p:spPr>
              <a:xfrm>
                <a:off x="5237259" y="2238463"/>
                <a:ext cx="6833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982" extrusionOk="0">
                    <a:moveTo>
                      <a:pt x="2258" y="277"/>
                    </a:moveTo>
                    <a:cubicBezTo>
                      <a:pt x="2252" y="277"/>
                      <a:pt x="2246" y="280"/>
                      <a:pt x="2241" y="285"/>
                    </a:cubicBezTo>
                    <a:lnTo>
                      <a:pt x="2241" y="285"/>
                    </a:lnTo>
                    <a:cubicBezTo>
                      <a:pt x="2246" y="282"/>
                      <a:pt x="2252" y="279"/>
                      <a:pt x="2258" y="277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18" y="45"/>
                      <a:pt x="36" y="89"/>
                      <a:pt x="63" y="134"/>
                    </a:cubicBezTo>
                    <a:cubicBezTo>
                      <a:pt x="143" y="294"/>
                      <a:pt x="241" y="446"/>
                      <a:pt x="348" y="571"/>
                    </a:cubicBezTo>
                    <a:cubicBezTo>
                      <a:pt x="464" y="696"/>
                      <a:pt x="589" y="803"/>
                      <a:pt x="732" y="874"/>
                    </a:cubicBezTo>
                    <a:cubicBezTo>
                      <a:pt x="786" y="901"/>
                      <a:pt x="839" y="928"/>
                      <a:pt x="893" y="937"/>
                    </a:cubicBezTo>
                    <a:cubicBezTo>
                      <a:pt x="910" y="946"/>
                      <a:pt x="937" y="955"/>
                      <a:pt x="955" y="955"/>
                    </a:cubicBezTo>
                    <a:cubicBezTo>
                      <a:pt x="991" y="964"/>
                      <a:pt x="1026" y="972"/>
                      <a:pt x="1062" y="972"/>
                    </a:cubicBezTo>
                    <a:cubicBezTo>
                      <a:pt x="1089" y="981"/>
                      <a:pt x="1151" y="981"/>
                      <a:pt x="1196" y="981"/>
                    </a:cubicBezTo>
                    <a:lnTo>
                      <a:pt x="1312" y="981"/>
                    </a:lnTo>
                    <a:cubicBezTo>
                      <a:pt x="1348" y="972"/>
                      <a:pt x="1392" y="972"/>
                      <a:pt x="1428" y="964"/>
                    </a:cubicBezTo>
                    <a:cubicBezTo>
                      <a:pt x="1508" y="946"/>
                      <a:pt x="1588" y="919"/>
                      <a:pt x="1660" y="883"/>
                    </a:cubicBezTo>
                    <a:cubicBezTo>
                      <a:pt x="1776" y="839"/>
                      <a:pt x="1883" y="767"/>
                      <a:pt x="1981" y="687"/>
                    </a:cubicBezTo>
                    <a:cubicBezTo>
                      <a:pt x="2017" y="660"/>
                      <a:pt x="2052" y="633"/>
                      <a:pt x="2079" y="598"/>
                    </a:cubicBezTo>
                    <a:cubicBezTo>
                      <a:pt x="2106" y="580"/>
                      <a:pt x="2124" y="562"/>
                      <a:pt x="2142" y="544"/>
                    </a:cubicBezTo>
                    <a:lnTo>
                      <a:pt x="2142" y="544"/>
                    </a:lnTo>
                    <a:cubicBezTo>
                      <a:pt x="2133" y="553"/>
                      <a:pt x="2124" y="553"/>
                      <a:pt x="2115" y="562"/>
                    </a:cubicBezTo>
                    <a:cubicBezTo>
                      <a:pt x="2088" y="580"/>
                      <a:pt x="2052" y="598"/>
                      <a:pt x="2026" y="625"/>
                    </a:cubicBezTo>
                    <a:cubicBezTo>
                      <a:pt x="1990" y="642"/>
                      <a:pt x="1963" y="660"/>
                      <a:pt x="1927" y="678"/>
                    </a:cubicBezTo>
                    <a:cubicBezTo>
                      <a:pt x="1856" y="705"/>
                      <a:pt x="1785" y="741"/>
                      <a:pt x="1713" y="758"/>
                    </a:cubicBezTo>
                    <a:cubicBezTo>
                      <a:pt x="1678" y="767"/>
                      <a:pt x="1633" y="776"/>
                      <a:pt x="1597" y="785"/>
                    </a:cubicBezTo>
                    <a:cubicBezTo>
                      <a:pt x="1562" y="794"/>
                      <a:pt x="1526" y="803"/>
                      <a:pt x="1490" y="803"/>
                    </a:cubicBezTo>
                    <a:cubicBezTo>
                      <a:pt x="1472" y="803"/>
                      <a:pt x="1455" y="812"/>
                      <a:pt x="1428" y="812"/>
                    </a:cubicBezTo>
                    <a:lnTo>
                      <a:pt x="1267" y="812"/>
                    </a:lnTo>
                    <a:cubicBezTo>
                      <a:pt x="1196" y="803"/>
                      <a:pt x="1133" y="803"/>
                      <a:pt x="1071" y="785"/>
                    </a:cubicBezTo>
                    <a:cubicBezTo>
                      <a:pt x="1035" y="776"/>
                      <a:pt x="1009" y="767"/>
                      <a:pt x="982" y="767"/>
                    </a:cubicBezTo>
                    <a:cubicBezTo>
                      <a:pt x="946" y="758"/>
                      <a:pt x="919" y="749"/>
                      <a:pt x="893" y="741"/>
                    </a:cubicBezTo>
                    <a:cubicBezTo>
                      <a:pt x="839" y="723"/>
                      <a:pt x="794" y="696"/>
                      <a:pt x="750" y="678"/>
                    </a:cubicBezTo>
                    <a:cubicBezTo>
                      <a:pt x="714" y="660"/>
                      <a:pt x="678" y="642"/>
                      <a:pt x="652" y="625"/>
                    </a:cubicBezTo>
                    <a:cubicBezTo>
                      <a:pt x="598" y="589"/>
                      <a:pt x="571" y="571"/>
                      <a:pt x="571" y="571"/>
                    </a:cubicBezTo>
                    <a:lnTo>
                      <a:pt x="571" y="571"/>
                    </a:lnTo>
                    <a:cubicBezTo>
                      <a:pt x="571" y="571"/>
                      <a:pt x="598" y="580"/>
                      <a:pt x="661" y="589"/>
                    </a:cubicBezTo>
                    <a:cubicBezTo>
                      <a:pt x="696" y="598"/>
                      <a:pt x="732" y="607"/>
                      <a:pt x="777" y="616"/>
                    </a:cubicBezTo>
                    <a:cubicBezTo>
                      <a:pt x="821" y="616"/>
                      <a:pt x="866" y="625"/>
                      <a:pt x="919" y="633"/>
                    </a:cubicBezTo>
                    <a:cubicBezTo>
                      <a:pt x="973" y="642"/>
                      <a:pt x="1026" y="642"/>
                      <a:pt x="1089" y="642"/>
                    </a:cubicBezTo>
                    <a:cubicBezTo>
                      <a:pt x="1107" y="645"/>
                      <a:pt x="1126" y="646"/>
                      <a:pt x="1145" y="646"/>
                    </a:cubicBezTo>
                    <a:cubicBezTo>
                      <a:pt x="1185" y="646"/>
                      <a:pt x="1229" y="642"/>
                      <a:pt x="1276" y="642"/>
                    </a:cubicBezTo>
                    <a:cubicBezTo>
                      <a:pt x="1339" y="642"/>
                      <a:pt x="1401" y="642"/>
                      <a:pt x="1472" y="625"/>
                    </a:cubicBezTo>
                    <a:cubicBezTo>
                      <a:pt x="1499" y="616"/>
                      <a:pt x="1535" y="616"/>
                      <a:pt x="1571" y="607"/>
                    </a:cubicBezTo>
                    <a:cubicBezTo>
                      <a:pt x="1597" y="598"/>
                      <a:pt x="1633" y="589"/>
                      <a:pt x="1669" y="580"/>
                    </a:cubicBezTo>
                    <a:cubicBezTo>
                      <a:pt x="1731" y="562"/>
                      <a:pt x="1794" y="535"/>
                      <a:pt x="1856" y="509"/>
                    </a:cubicBezTo>
                    <a:cubicBezTo>
                      <a:pt x="1919" y="491"/>
                      <a:pt x="1972" y="455"/>
                      <a:pt x="2034" y="419"/>
                    </a:cubicBezTo>
                    <a:cubicBezTo>
                      <a:pt x="2088" y="393"/>
                      <a:pt x="2142" y="348"/>
                      <a:pt x="2195" y="321"/>
                    </a:cubicBezTo>
                    <a:cubicBezTo>
                      <a:pt x="2204" y="312"/>
                      <a:pt x="2222" y="303"/>
                      <a:pt x="2231" y="294"/>
                    </a:cubicBezTo>
                    <a:cubicBezTo>
                      <a:pt x="2234" y="291"/>
                      <a:pt x="2238" y="288"/>
                      <a:pt x="2241" y="285"/>
                    </a:cubicBezTo>
                    <a:lnTo>
                      <a:pt x="2241" y="285"/>
                    </a:lnTo>
                    <a:cubicBezTo>
                      <a:pt x="2175" y="317"/>
                      <a:pt x="2109" y="342"/>
                      <a:pt x="2043" y="375"/>
                    </a:cubicBezTo>
                    <a:cubicBezTo>
                      <a:pt x="1865" y="446"/>
                      <a:pt x="1669" y="500"/>
                      <a:pt x="1446" y="517"/>
                    </a:cubicBezTo>
                    <a:lnTo>
                      <a:pt x="1214" y="517"/>
                    </a:lnTo>
                    <a:cubicBezTo>
                      <a:pt x="723" y="500"/>
                      <a:pt x="313" y="294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6" name="Google Shape;21063;p55">
                <a:extLst>
                  <a:ext uri="{FF2B5EF4-FFF2-40B4-BE49-F238E27FC236}">
                    <a16:creationId xmlns:a16="http://schemas.microsoft.com/office/drawing/2014/main" id="{5506DA0B-AC4A-462B-42E7-35F580B29633}"/>
                  </a:ext>
                </a:extLst>
              </p:cNvPr>
              <p:cNvSpPr/>
              <p:nvPr/>
            </p:nvSpPr>
            <p:spPr>
              <a:xfrm>
                <a:off x="5060438" y="2259768"/>
                <a:ext cx="49691" cy="8939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2954" extrusionOk="0">
                    <a:moveTo>
                      <a:pt x="170" y="340"/>
                    </a:moveTo>
                    <a:cubicBezTo>
                      <a:pt x="170" y="340"/>
                      <a:pt x="170" y="340"/>
                      <a:pt x="179" y="349"/>
                    </a:cubicBezTo>
                    <a:cubicBezTo>
                      <a:pt x="223" y="402"/>
                      <a:pt x="607" y="848"/>
                      <a:pt x="1115" y="946"/>
                    </a:cubicBezTo>
                    <a:cubicBezTo>
                      <a:pt x="1231" y="1562"/>
                      <a:pt x="1347" y="2178"/>
                      <a:pt x="1463" y="2793"/>
                    </a:cubicBezTo>
                    <a:cubicBezTo>
                      <a:pt x="1222" y="2775"/>
                      <a:pt x="990" y="2757"/>
                      <a:pt x="758" y="2740"/>
                    </a:cubicBezTo>
                    <a:cubicBezTo>
                      <a:pt x="758" y="2740"/>
                      <a:pt x="750" y="2722"/>
                      <a:pt x="750" y="2704"/>
                    </a:cubicBezTo>
                    <a:cubicBezTo>
                      <a:pt x="705" y="2490"/>
                      <a:pt x="482" y="1401"/>
                      <a:pt x="223" y="527"/>
                    </a:cubicBezTo>
                    <a:cubicBezTo>
                      <a:pt x="205" y="465"/>
                      <a:pt x="188" y="402"/>
                      <a:pt x="170" y="340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474"/>
                      <a:pt x="277" y="1089"/>
                      <a:pt x="464" y="1910"/>
                    </a:cubicBezTo>
                    <a:cubicBezTo>
                      <a:pt x="473" y="1963"/>
                      <a:pt x="491" y="2017"/>
                      <a:pt x="500" y="2079"/>
                    </a:cubicBezTo>
                    <a:cubicBezTo>
                      <a:pt x="562" y="2356"/>
                      <a:pt x="616" y="2624"/>
                      <a:pt x="660" y="2864"/>
                    </a:cubicBezTo>
                    <a:cubicBezTo>
                      <a:pt x="990" y="2900"/>
                      <a:pt x="1312" y="2927"/>
                      <a:pt x="1642" y="2954"/>
                    </a:cubicBezTo>
                    <a:cubicBezTo>
                      <a:pt x="1508" y="2240"/>
                      <a:pt x="1383" y="1526"/>
                      <a:pt x="1258" y="813"/>
                    </a:cubicBezTo>
                    <a:lnTo>
                      <a:pt x="1249" y="813"/>
                    </a:lnTo>
                    <a:cubicBezTo>
                      <a:pt x="1222" y="813"/>
                      <a:pt x="1205" y="813"/>
                      <a:pt x="1178" y="804"/>
                    </a:cubicBezTo>
                    <a:cubicBezTo>
                      <a:pt x="999" y="768"/>
                      <a:pt x="839" y="697"/>
                      <a:pt x="696" y="607"/>
                    </a:cubicBezTo>
                    <a:cubicBezTo>
                      <a:pt x="535" y="500"/>
                      <a:pt x="384" y="376"/>
                      <a:pt x="250" y="251"/>
                    </a:cubicBezTo>
                    <a:cubicBezTo>
                      <a:pt x="161" y="170"/>
                      <a:pt x="80" y="8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7" name="Google Shape;21064;p55">
                <a:extLst>
                  <a:ext uri="{FF2B5EF4-FFF2-40B4-BE49-F238E27FC236}">
                    <a16:creationId xmlns:a16="http://schemas.microsoft.com/office/drawing/2014/main" id="{FDE18E6C-4CDF-7E95-0032-A3295A218ED0}"/>
                  </a:ext>
                </a:extLst>
              </p:cNvPr>
              <p:cNvSpPr/>
              <p:nvPr/>
            </p:nvSpPr>
            <p:spPr>
              <a:xfrm>
                <a:off x="5062042" y="2253019"/>
                <a:ext cx="61039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831" extrusionOk="0">
                    <a:moveTo>
                      <a:pt x="1731" y="1"/>
                    </a:moveTo>
                    <a:lnTo>
                      <a:pt x="1731" y="1"/>
                    </a:lnTo>
                    <a:cubicBezTo>
                      <a:pt x="1633" y="72"/>
                      <a:pt x="1526" y="135"/>
                      <a:pt x="1401" y="179"/>
                    </a:cubicBezTo>
                    <a:cubicBezTo>
                      <a:pt x="1200" y="268"/>
                      <a:pt x="977" y="305"/>
                      <a:pt x="746" y="305"/>
                    </a:cubicBezTo>
                    <a:cubicBezTo>
                      <a:pt x="720" y="305"/>
                      <a:pt x="695" y="305"/>
                      <a:pt x="670" y="304"/>
                    </a:cubicBezTo>
                    <a:cubicBezTo>
                      <a:pt x="438" y="286"/>
                      <a:pt x="215" y="233"/>
                      <a:pt x="1" y="161"/>
                    </a:cubicBezTo>
                    <a:lnTo>
                      <a:pt x="1" y="161"/>
                    </a:lnTo>
                    <a:cubicBezTo>
                      <a:pt x="90" y="242"/>
                      <a:pt x="179" y="313"/>
                      <a:pt x="268" y="384"/>
                    </a:cubicBezTo>
                    <a:cubicBezTo>
                      <a:pt x="411" y="500"/>
                      <a:pt x="563" y="607"/>
                      <a:pt x="723" y="688"/>
                    </a:cubicBezTo>
                    <a:cubicBezTo>
                      <a:pt x="875" y="768"/>
                      <a:pt x="1044" y="830"/>
                      <a:pt x="1196" y="830"/>
                    </a:cubicBezTo>
                    <a:cubicBezTo>
                      <a:pt x="1276" y="830"/>
                      <a:pt x="1357" y="822"/>
                      <a:pt x="1419" y="786"/>
                    </a:cubicBezTo>
                    <a:cubicBezTo>
                      <a:pt x="1491" y="759"/>
                      <a:pt x="1562" y="714"/>
                      <a:pt x="1624" y="670"/>
                    </a:cubicBezTo>
                    <a:cubicBezTo>
                      <a:pt x="1749" y="572"/>
                      <a:pt x="1847" y="447"/>
                      <a:pt x="1919" y="295"/>
                    </a:cubicBezTo>
                    <a:cubicBezTo>
                      <a:pt x="1963" y="197"/>
                      <a:pt x="1990" y="99"/>
                      <a:pt x="2017" y="1"/>
                    </a:cubicBezTo>
                    <a:lnTo>
                      <a:pt x="2017" y="1"/>
                    </a:lnTo>
                    <a:cubicBezTo>
                      <a:pt x="1999" y="28"/>
                      <a:pt x="1990" y="63"/>
                      <a:pt x="1972" y="90"/>
                    </a:cubicBezTo>
                    <a:cubicBezTo>
                      <a:pt x="1937" y="144"/>
                      <a:pt x="1910" y="206"/>
                      <a:pt x="1865" y="260"/>
                    </a:cubicBezTo>
                    <a:cubicBezTo>
                      <a:pt x="1821" y="313"/>
                      <a:pt x="1776" y="367"/>
                      <a:pt x="1722" y="411"/>
                    </a:cubicBezTo>
                    <a:cubicBezTo>
                      <a:pt x="1669" y="456"/>
                      <a:pt x="1607" y="491"/>
                      <a:pt x="1544" y="527"/>
                    </a:cubicBezTo>
                    <a:cubicBezTo>
                      <a:pt x="1491" y="563"/>
                      <a:pt x="1419" y="581"/>
                      <a:pt x="1357" y="599"/>
                    </a:cubicBezTo>
                    <a:cubicBezTo>
                      <a:pt x="1294" y="616"/>
                      <a:pt x="1232" y="625"/>
                      <a:pt x="1169" y="625"/>
                    </a:cubicBezTo>
                    <a:cubicBezTo>
                      <a:pt x="1154" y="628"/>
                      <a:pt x="1137" y="629"/>
                      <a:pt x="1120" y="629"/>
                    </a:cubicBezTo>
                    <a:cubicBezTo>
                      <a:pt x="1080" y="629"/>
                      <a:pt x="1038" y="623"/>
                      <a:pt x="1000" y="616"/>
                    </a:cubicBezTo>
                    <a:cubicBezTo>
                      <a:pt x="902" y="590"/>
                      <a:pt x="821" y="554"/>
                      <a:pt x="768" y="518"/>
                    </a:cubicBezTo>
                    <a:cubicBezTo>
                      <a:pt x="741" y="509"/>
                      <a:pt x="723" y="491"/>
                      <a:pt x="714" y="483"/>
                    </a:cubicBezTo>
                    <a:cubicBezTo>
                      <a:pt x="697" y="465"/>
                      <a:pt x="688" y="465"/>
                      <a:pt x="688" y="465"/>
                    </a:cubicBezTo>
                    <a:lnTo>
                      <a:pt x="777" y="465"/>
                    </a:lnTo>
                    <a:cubicBezTo>
                      <a:pt x="803" y="468"/>
                      <a:pt x="830" y="471"/>
                      <a:pt x="860" y="471"/>
                    </a:cubicBezTo>
                    <a:cubicBezTo>
                      <a:pt x="901" y="471"/>
                      <a:pt x="948" y="466"/>
                      <a:pt x="1000" y="456"/>
                    </a:cubicBezTo>
                    <a:cubicBezTo>
                      <a:pt x="1044" y="447"/>
                      <a:pt x="1089" y="438"/>
                      <a:pt x="1134" y="420"/>
                    </a:cubicBezTo>
                    <a:cubicBezTo>
                      <a:pt x="1178" y="411"/>
                      <a:pt x="1223" y="384"/>
                      <a:pt x="1276" y="367"/>
                    </a:cubicBezTo>
                    <a:cubicBezTo>
                      <a:pt x="1321" y="349"/>
                      <a:pt x="1366" y="322"/>
                      <a:pt x="1410" y="295"/>
                    </a:cubicBezTo>
                    <a:cubicBezTo>
                      <a:pt x="1455" y="260"/>
                      <a:pt x="1499" y="233"/>
                      <a:pt x="1544" y="197"/>
                    </a:cubicBezTo>
                    <a:cubicBezTo>
                      <a:pt x="1589" y="161"/>
                      <a:pt x="1624" y="117"/>
                      <a:pt x="1660" y="81"/>
                    </a:cubicBezTo>
                    <a:cubicBezTo>
                      <a:pt x="1687" y="54"/>
                      <a:pt x="1714" y="28"/>
                      <a:pt x="17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8" name="Google Shape;21065;p55">
                <a:extLst>
                  <a:ext uri="{FF2B5EF4-FFF2-40B4-BE49-F238E27FC236}">
                    <a16:creationId xmlns:a16="http://schemas.microsoft.com/office/drawing/2014/main" id="{17D774D1-2E39-B718-2FD0-724E2AEBB853}"/>
                  </a:ext>
                </a:extLst>
              </p:cNvPr>
              <p:cNvSpPr/>
              <p:nvPr/>
            </p:nvSpPr>
            <p:spPr>
              <a:xfrm>
                <a:off x="5188386" y="2203087"/>
                <a:ext cx="38100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50" extrusionOk="0">
                    <a:moveTo>
                      <a:pt x="1259" y="0"/>
                    </a:moveTo>
                    <a:cubicBezTo>
                      <a:pt x="1259" y="0"/>
                      <a:pt x="1250" y="27"/>
                      <a:pt x="1232" y="81"/>
                    </a:cubicBezTo>
                    <a:cubicBezTo>
                      <a:pt x="1214" y="125"/>
                      <a:pt x="1187" y="197"/>
                      <a:pt x="1143" y="277"/>
                    </a:cubicBezTo>
                    <a:cubicBezTo>
                      <a:pt x="1125" y="313"/>
                      <a:pt x="1098" y="357"/>
                      <a:pt x="1080" y="402"/>
                    </a:cubicBezTo>
                    <a:cubicBezTo>
                      <a:pt x="1053" y="438"/>
                      <a:pt x="1027" y="482"/>
                      <a:pt x="991" y="527"/>
                    </a:cubicBezTo>
                    <a:cubicBezTo>
                      <a:pt x="973" y="545"/>
                      <a:pt x="955" y="571"/>
                      <a:pt x="946" y="589"/>
                    </a:cubicBezTo>
                    <a:cubicBezTo>
                      <a:pt x="929" y="616"/>
                      <a:pt x="911" y="634"/>
                      <a:pt x="884" y="652"/>
                    </a:cubicBezTo>
                    <a:cubicBezTo>
                      <a:pt x="857" y="696"/>
                      <a:pt x="813" y="741"/>
                      <a:pt x="768" y="777"/>
                    </a:cubicBezTo>
                    <a:cubicBezTo>
                      <a:pt x="732" y="821"/>
                      <a:pt x="688" y="857"/>
                      <a:pt x="643" y="893"/>
                    </a:cubicBezTo>
                    <a:cubicBezTo>
                      <a:pt x="598" y="919"/>
                      <a:pt x="554" y="955"/>
                      <a:pt x="509" y="982"/>
                    </a:cubicBezTo>
                    <a:cubicBezTo>
                      <a:pt x="465" y="1017"/>
                      <a:pt x="420" y="1035"/>
                      <a:pt x="384" y="1062"/>
                    </a:cubicBezTo>
                    <a:cubicBezTo>
                      <a:pt x="340" y="1089"/>
                      <a:pt x="295" y="1107"/>
                      <a:pt x="259" y="1124"/>
                    </a:cubicBezTo>
                    <a:cubicBezTo>
                      <a:pt x="224" y="1151"/>
                      <a:pt x="188" y="1169"/>
                      <a:pt x="152" y="1178"/>
                    </a:cubicBezTo>
                    <a:cubicBezTo>
                      <a:pt x="126" y="1196"/>
                      <a:pt x="99" y="1205"/>
                      <a:pt x="72" y="1214"/>
                    </a:cubicBezTo>
                    <a:cubicBezTo>
                      <a:pt x="28" y="1232"/>
                      <a:pt x="1" y="1249"/>
                      <a:pt x="1" y="1249"/>
                    </a:cubicBezTo>
                    <a:cubicBezTo>
                      <a:pt x="1" y="1249"/>
                      <a:pt x="28" y="1240"/>
                      <a:pt x="81" y="1232"/>
                    </a:cubicBezTo>
                    <a:cubicBezTo>
                      <a:pt x="99" y="1223"/>
                      <a:pt x="135" y="1223"/>
                      <a:pt x="170" y="1214"/>
                    </a:cubicBezTo>
                    <a:cubicBezTo>
                      <a:pt x="206" y="1205"/>
                      <a:pt x="242" y="1196"/>
                      <a:pt x="277" y="1178"/>
                    </a:cubicBezTo>
                    <a:cubicBezTo>
                      <a:pt x="322" y="1160"/>
                      <a:pt x="367" y="1151"/>
                      <a:pt x="411" y="1124"/>
                    </a:cubicBezTo>
                    <a:cubicBezTo>
                      <a:pt x="456" y="1107"/>
                      <a:pt x="509" y="1080"/>
                      <a:pt x="554" y="1053"/>
                    </a:cubicBezTo>
                    <a:cubicBezTo>
                      <a:pt x="598" y="1026"/>
                      <a:pt x="652" y="1000"/>
                      <a:pt x="697" y="964"/>
                    </a:cubicBezTo>
                    <a:cubicBezTo>
                      <a:pt x="741" y="928"/>
                      <a:pt x="786" y="893"/>
                      <a:pt x="830" y="848"/>
                    </a:cubicBezTo>
                    <a:cubicBezTo>
                      <a:pt x="875" y="803"/>
                      <a:pt x="920" y="768"/>
                      <a:pt x="955" y="714"/>
                    </a:cubicBezTo>
                    <a:cubicBezTo>
                      <a:pt x="991" y="670"/>
                      <a:pt x="1027" y="625"/>
                      <a:pt x="1053" y="571"/>
                    </a:cubicBezTo>
                    <a:cubicBezTo>
                      <a:pt x="1089" y="527"/>
                      <a:pt x="1107" y="473"/>
                      <a:pt x="1134" y="429"/>
                    </a:cubicBezTo>
                    <a:cubicBezTo>
                      <a:pt x="1161" y="384"/>
                      <a:pt x="1178" y="339"/>
                      <a:pt x="1187" y="295"/>
                    </a:cubicBezTo>
                    <a:cubicBezTo>
                      <a:pt x="1223" y="215"/>
                      <a:pt x="1232" y="134"/>
                      <a:pt x="1250" y="81"/>
                    </a:cubicBezTo>
                    <a:cubicBezTo>
                      <a:pt x="1259" y="36"/>
                      <a:pt x="1259" y="0"/>
                      <a:pt x="12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9" name="Google Shape;21066;p55">
                <a:extLst>
                  <a:ext uri="{FF2B5EF4-FFF2-40B4-BE49-F238E27FC236}">
                    <a16:creationId xmlns:a16="http://schemas.microsoft.com/office/drawing/2014/main" id="{D139A0F5-81FC-3EFF-3679-6B8D076647BD}"/>
                  </a:ext>
                </a:extLst>
              </p:cNvPr>
              <p:cNvSpPr/>
              <p:nvPr/>
            </p:nvSpPr>
            <p:spPr>
              <a:xfrm>
                <a:off x="5186237" y="2247905"/>
                <a:ext cx="80468" cy="93693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3096" extrusionOk="0">
                    <a:moveTo>
                      <a:pt x="1330" y="0"/>
                    </a:moveTo>
                    <a:cubicBezTo>
                      <a:pt x="1321" y="18"/>
                      <a:pt x="1321" y="27"/>
                      <a:pt x="1312" y="45"/>
                    </a:cubicBezTo>
                    <a:cubicBezTo>
                      <a:pt x="1214" y="232"/>
                      <a:pt x="1098" y="411"/>
                      <a:pt x="955" y="571"/>
                    </a:cubicBezTo>
                    <a:cubicBezTo>
                      <a:pt x="803" y="732"/>
                      <a:pt x="634" y="875"/>
                      <a:pt x="438" y="973"/>
                    </a:cubicBezTo>
                    <a:cubicBezTo>
                      <a:pt x="330" y="1026"/>
                      <a:pt x="223" y="1062"/>
                      <a:pt x="116" y="1089"/>
                    </a:cubicBezTo>
                    <a:cubicBezTo>
                      <a:pt x="81" y="1098"/>
                      <a:pt x="36" y="1098"/>
                      <a:pt x="0" y="1107"/>
                    </a:cubicBezTo>
                    <a:cubicBezTo>
                      <a:pt x="45" y="1758"/>
                      <a:pt x="99" y="2409"/>
                      <a:pt x="152" y="3060"/>
                    </a:cubicBezTo>
                    <a:cubicBezTo>
                      <a:pt x="243" y="3034"/>
                      <a:pt x="346" y="3024"/>
                      <a:pt x="451" y="3024"/>
                    </a:cubicBezTo>
                    <a:cubicBezTo>
                      <a:pt x="637" y="3024"/>
                      <a:pt x="832" y="3056"/>
                      <a:pt x="991" y="3096"/>
                    </a:cubicBezTo>
                    <a:cubicBezTo>
                      <a:pt x="928" y="3069"/>
                      <a:pt x="875" y="3051"/>
                      <a:pt x="830" y="3042"/>
                    </a:cubicBezTo>
                    <a:cubicBezTo>
                      <a:pt x="714" y="3007"/>
                      <a:pt x="616" y="2917"/>
                      <a:pt x="554" y="2802"/>
                    </a:cubicBezTo>
                    <a:cubicBezTo>
                      <a:pt x="482" y="2668"/>
                      <a:pt x="473" y="2498"/>
                      <a:pt x="527" y="2338"/>
                    </a:cubicBezTo>
                    <a:cubicBezTo>
                      <a:pt x="545" y="2284"/>
                      <a:pt x="571" y="2231"/>
                      <a:pt x="607" y="2177"/>
                    </a:cubicBezTo>
                    <a:cubicBezTo>
                      <a:pt x="713" y="2021"/>
                      <a:pt x="927" y="1972"/>
                      <a:pt x="1154" y="1972"/>
                    </a:cubicBezTo>
                    <a:cubicBezTo>
                      <a:pt x="1212" y="1972"/>
                      <a:pt x="1271" y="1975"/>
                      <a:pt x="1330" y="1981"/>
                    </a:cubicBezTo>
                    <a:lnTo>
                      <a:pt x="1330" y="402"/>
                    </a:lnTo>
                    <a:cubicBezTo>
                      <a:pt x="1330" y="402"/>
                      <a:pt x="1339" y="446"/>
                      <a:pt x="1383" y="509"/>
                    </a:cubicBezTo>
                    <a:cubicBezTo>
                      <a:pt x="1490" y="696"/>
                      <a:pt x="1767" y="1071"/>
                      <a:pt x="2311" y="1231"/>
                    </a:cubicBezTo>
                    <a:cubicBezTo>
                      <a:pt x="2364" y="1240"/>
                      <a:pt x="2418" y="1258"/>
                      <a:pt x="2472" y="1267"/>
                    </a:cubicBezTo>
                    <a:cubicBezTo>
                      <a:pt x="2445" y="1561"/>
                      <a:pt x="2427" y="1856"/>
                      <a:pt x="2409" y="2150"/>
                    </a:cubicBezTo>
                    <a:cubicBezTo>
                      <a:pt x="2472" y="2150"/>
                      <a:pt x="2534" y="2159"/>
                      <a:pt x="2579" y="2168"/>
                    </a:cubicBezTo>
                    <a:cubicBezTo>
                      <a:pt x="2605" y="1811"/>
                      <a:pt x="2632" y="1454"/>
                      <a:pt x="2659" y="1107"/>
                    </a:cubicBezTo>
                    <a:cubicBezTo>
                      <a:pt x="2623" y="1098"/>
                      <a:pt x="2579" y="1089"/>
                      <a:pt x="2543" y="1089"/>
                    </a:cubicBezTo>
                    <a:cubicBezTo>
                      <a:pt x="2463" y="1071"/>
                      <a:pt x="2382" y="1044"/>
                      <a:pt x="2302" y="1008"/>
                    </a:cubicBezTo>
                    <a:cubicBezTo>
                      <a:pt x="2275" y="999"/>
                      <a:pt x="2249" y="991"/>
                      <a:pt x="2231" y="973"/>
                    </a:cubicBezTo>
                    <a:cubicBezTo>
                      <a:pt x="2079" y="901"/>
                      <a:pt x="1945" y="803"/>
                      <a:pt x="1820" y="687"/>
                    </a:cubicBezTo>
                    <a:cubicBezTo>
                      <a:pt x="1785" y="652"/>
                      <a:pt x="1749" y="616"/>
                      <a:pt x="1713" y="571"/>
                    </a:cubicBezTo>
                    <a:cubicBezTo>
                      <a:pt x="1571" y="411"/>
                      <a:pt x="1446" y="232"/>
                      <a:pt x="1347" y="45"/>
                    </a:cubicBezTo>
                    <a:cubicBezTo>
                      <a:pt x="1347" y="27"/>
                      <a:pt x="1339" y="18"/>
                      <a:pt x="1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0" name="Google Shape;21067;p55">
                <a:extLst>
                  <a:ext uri="{FF2B5EF4-FFF2-40B4-BE49-F238E27FC236}">
                    <a16:creationId xmlns:a16="http://schemas.microsoft.com/office/drawing/2014/main" id="{B031F066-1E66-808E-8E9F-4C809B8DEAD4}"/>
                  </a:ext>
                </a:extLst>
              </p:cNvPr>
              <p:cNvSpPr/>
              <p:nvPr/>
            </p:nvSpPr>
            <p:spPr>
              <a:xfrm>
                <a:off x="5091487" y="2212256"/>
                <a:ext cx="34560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268" extrusionOk="0">
                    <a:moveTo>
                      <a:pt x="1142" y="1"/>
                    </a:moveTo>
                    <a:cubicBezTo>
                      <a:pt x="1142" y="1"/>
                      <a:pt x="1133" y="28"/>
                      <a:pt x="1124" y="72"/>
                    </a:cubicBezTo>
                    <a:cubicBezTo>
                      <a:pt x="1124" y="90"/>
                      <a:pt x="1115" y="99"/>
                      <a:pt x="1115" y="117"/>
                    </a:cubicBezTo>
                    <a:cubicBezTo>
                      <a:pt x="1106" y="143"/>
                      <a:pt x="1097" y="179"/>
                      <a:pt x="1088" y="215"/>
                    </a:cubicBezTo>
                    <a:cubicBezTo>
                      <a:pt x="1080" y="242"/>
                      <a:pt x="1071" y="259"/>
                      <a:pt x="1062" y="277"/>
                    </a:cubicBezTo>
                    <a:cubicBezTo>
                      <a:pt x="1053" y="322"/>
                      <a:pt x="1035" y="358"/>
                      <a:pt x="1017" y="402"/>
                    </a:cubicBezTo>
                    <a:cubicBezTo>
                      <a:pt x="990" y="447"/>
                      <a:pt x="973" y="500"/>
                      <a:pt x="946" y="545"/>
                    </a:cubicBezTo>
                    <a:cubicBezTo>
                      <a:pt x="919" y="590"/>
                      <a:pt x="892" y="634"/>
                      <a:pt x="857" y="679"/>
                    </a:cubicBezTo>
                    <a:cubicBezTo>
                      <a:pt x="830" y="723"/>
                      <a:pt x="785" y="768"/>
                      <a:pt x="749" y="804"/>
                    </a:cubicBezTo>
                    <a:cubicBezTo>
                      <a:pt x="714" y="848"/>
                      <a:pt x="669" y="884"/>
                      <a:pt x="634" y="920"/>
                    </a:cubicBezTo>
                    <a:cubicBezTo>
                      <a:pt x="589" y="955"/>
                      <a:pt x="553" y="991"/>
                      <a:pt x="509" y="1018"/>
                    </a:cubicBezTo>
                    <a:cubicBezTo>
                      <a:pt x="464" y="1044"/>
                      <a:pt x="419" y="1071"/>
                      <a:pt x="384" y="1098"/>
                    </a:cubicBezTo>
                    <a:cubicBezTo>
                      <a:pt x="339" y="1125"/>
                      <a:pt x="295" y="1143"/>
                      <a:pt x="259" y="1160"/>
                    </a:cubicBezTo>
                    <a:cubicBezTo>
                      <a:pt x="223" y="1178"/>
                      <a:pt x="187" y="1196"/>
                      <a:pt x="161" y="1205"/>
                    </a:cubicBezTo>
                    <a:cubicBezTo>
                      <a:pt x="125" y="1223"/>
                      <a:pt x="98" y="1232"/>
                      <a:pt x="71" y="1241"/>
                    </a:cubicBezTo>
                    <a:cubicBezTo>
                      <a:pt x="27" y="1259"/>
                      <a:pt x="0" y="1268"/>
                      <a:pt x="0" y="1268"/>
                    </a:cubicBezTo>
                    <a:cubicBezTo>
                      <a:pt x="0" y="1268"/>
                      <a:pt x="27" y="1268"/>
                      <a:pt x="80" y="1259"/>
                    </a:cubicBezTo>
                    <a:cubicBezTo>
                      <a:pt x="107" y="1250"/>
                      <a:pt x="134" y="1250"/>
                      <a:pt x="170" y="1241"/>
                    </a:cubicBezTo>
                    <a:cubicBezTo>
                      <a:pt x="205" y="1241"/>
                      <a:pt x="241" y="1223"/>
                      <a:pt x="286" y="1214"/>
                    </a:cubicBezTo>
                    <a:cubicBezTo>
                      <a:pt x="321" y="1196"/>
                      <a:pt x="366" y="1187"/>
                      <a:pt x="410" y="1160"/>
                    </a:cubicBezTo>
                    <a:cubicBezTo>
                      <a:pt x="455" y="1143"/>
                      <a:pt x="509" y="1116"/>
                      <a:pt x="553" y="1089"/>
                    </a:cubicBezTo>
                    <a:cubicBezTo>
                      <a:pt x="598" y="1053"/>
                      <a:pt x="642" y="1027"/>
                      <a:pt x="687" y="991"/>
                    </a:cubicBezTo>
                    <a:cubicBezTo>
                      <a:pt x="732" y="955"/>
                      <a:pt x="776" y="920"/>
                      <a:pt x="821" y="866"/>
                    </a:cubicBezTo>
                    <a:cubicBezTo>
                      <a:pt x="857" y="821"/>
                      <a:pt x="892" y="777"/>
                      <a:pt x="928" y="732"/>
                    </a:cubicBezTo>
                    <a:cubicBezTo>
                      <a:pt x="964" y="688"/>
                      <a:pt x="990" y="634"/>
                      <a:pt x="1017" y="581"/>
                    </a:cubicBezTo>
                    <a:cubicBezTo>
                      <a:pt x="1044" y="536"/>
                      <a:pt x="1062" y="482"/>
                      <a:pt x="1080" y="429"/>
                    </a:cubicBezTo>
                    <a:cubicBezTo>
                      <a:pt x="1088" y="384"/>
                      <a:pt x="1106" y="340"/>
                      <a:pt x="1115" y="295"/>
                    </a:cubicBezTo>
                    <a:cubicBezTo>
                      <a:pt x="1124" y="268"/>
                      <a:pt x="1124" y="251"/>
                      <a:pt x="1124" y="233"/>
                    </a:cubicBezTo>
                    <a:cubicBezTo>
                      <a:pt x="1133" y="170"/>
                      <a:pt x="1142" y="117"/>
                      <a:pt x="1142" y="81"/>
                    </a:cubicBezTo>
                    <a:cubicBezTo>
                      <a:pt x="1142" y="28"/>
                      <a:pt x="1142" y="1"/>
                      <a:pt x="11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1" name="Google Shape;21068;p55">
                <a:extLst>
                  <a:ext uri="{FF2B5EF4-FFF2-40B4-BE49-F238E27FC236}">
                    <a16:creationId xmlns:a16="http://schemas.microsoft.com/office/drawing/2014/main" id="{67589081-D212-306B-4E88-B1DBD8C3787C}"/>
                  </a:ext>
                </a:extLst>
              </p:cNvPr>
              <p:cNvSpPr/>
              <p:nvPr/>
            </p:nvSpPr>
            <p:spPr>
              <a:xfrm>
                <a:off x="5141691" y="2243033"/>
                <a:ext cx="68060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831" extrusionOk="0">
                    <a:moveTo>
                      <a:pt x="0" y="1"/>
                    </a:moveTo>
                    <a:cubicBezTo>
                      <a:pt x="0" y="19"/>
                      <a:pt x="9" y="27"/>
                      <a:pt x="18" y="36"/>
                    </a:cubicBezTo>
                    <a:cubicBezTo>
                      <a:pt x="125" y="188"/>
                      <a:pt x="232" y="331"/>
                      <a:pt x="366" y="447"/>
                    </a:cubicBezTo>
                    <a:cubicBezTo>
                      <a:pt x="491" y="572"/>
                      <a:pt x="634" y="670"/>
                      <a:pt x="785" y="732"/>
                    </a:cubicBezTo>
                    <a:cubicBezTo>
                      <a:pt x="857" y="768"/>
                      <a:pt x="937" y="795"/>
                      <a:pt x="1017" y="813"/>
                    </a:cubicBezTo>
                    <a:cubicBezTo>
                      <a:pt x="1035" y="813"/>
                      <a:pt x="1062" y="813"/>
                      <a:pt x="1080" y="821"/>
                    </a:cubicBezTo>
                    <a:cubicBezTo>
                      <a:pt x="1098" y="821"/>
                      <a:pt x="1116" y="821"/>
                      <a:pt x="1133" y="830"/>
                    </a:cubicBezTo>
                    <a:lnTo>
                      <a:pt x="1258" y="830"/>
                    </a:lnTo>
                    <a:cubicBezTo>
                      <a:pt x="1419" y="830"/>
                      <a:pt x="1571" y="795"/>
                      <a:pt x="1713" y="723"/>
                    </a:cubicBezTo>
                    <a:cubicBezTo>
                      <a:pt x="1856" y="652"/>
                      <a:pt x="1981" y="545"/>
                      <a:pt x="2097" y="420"/>
                    </a:cubicBezTo>
                    <a:cubicBezTo>
                      <a:pt x="2133" y="384"/>
                      <a:pt x="2159" y="349"/>
                      <a:pt x="2186" y="304"/>
                    </a:cubicBezTo>
                    <a:lnTo>
                      <a:pt x="2186" y="304"/>
                    </a:lnTo>
                    <a:cubicBezTo>
                      <a:pt x="2177" y="313"/>
                      <a:pt x="2168" y="322"/>
                      <a:pt x="2159" y="331"/>
                    </a:cubicBezTo>
                    <a:cubicBezTo>
                      <a:pt x="2106" y="375"/>
                      <a:pt x="2052" y="429"/>
                      <a:pt x="1990" y="465"/>
                    </a:cubicBezTo>
                    <a:cubicBezTo>
                      <a:pt x="1927" y="500"/>
                      <a:pt x="1856" y="536"/>
                      <a:pt x="1785" y="563"/>
                    </a:cubicBezTo>
                    <a:cubicBezTo>
                      <a:pt x="1713" y="581"/>
                      <a:pt x="1642" y="598"/>
                      <a:pt x="1571" y="607"/>
                    </a:cubicBezTo>
                    <a:cubicBezTo>
                      <a:pt x="1508" y="625"/>
                      <a:pt x="1437" y="625"/>
                      <a:pt x="1365" y="625"/>
                    </a:cubicBezTo>
                    <a:cubicBezTo>
                      <a:pt x="1345" y="628"/>
                      <a:pt x="1324" y="629"/>
                      <a:pt x="1303" y="629"/>
                    </a:cubicBezTo>
                    <a:cubicBezTo>
                      <a:pt x="1261" y="629"/>
                      <a:pt x="1220" y="625"/>
                      <a:pt x="1178" y="625"/>
                    </a:cubicBezTo>
                    <a:cubicBezTo>
                      <a:pt x="1116" y="616"/>
                      <a:pt x="1062" y="607"/>
                      <a:pt x="1009" y="598"/>
                    </a:cubicBezTo>
                    <a:cubicBezTo>
                      <a:pt x="901" y="581"/>
                      <a:pt x="821" y="554"/>
                      <a:pt x="759" y="527"/>
                    </a:cubicBezTo>
                    <a:cubicBezTo>
                      <a:pt x="705" y="509"/>
                      <a:pt x="670" y="491"/>
                      <a:pt x="670" y="491"/>
                    </a:cubicBezTo>
                    <a:lnTo>
                      <a:pt x="768" y="491"/>
                    </a:lnTo>
                    <a:cubicBezTo>
                      <a:pt x="830" y="491"/>
                      <a:pt x="910" y="482"/>
                      <a:pt x="1009" y="482"/>
                    </a:cubicBezTo>
                    <a:cubicBezTo>
                      <a:pt x="1062" y="474"/>
                      <a:pt x="1116" y="474"/>
                      <a:pt x="1169" y="465"/>
                    </a:cubicBezTo>
                    <a:cubicBezTo>
                      <a:pt x="1232" y="456"/>
                      <a:pt x="1294" y="447"/>
                      <a:pt x="1348" y="447"/>
                    </a:cubicBezTo>
                    <a:cubicBezTo>
                      <a:pt x="1410" y="438"/>
                      <a:pt x="1472" y="420"/>
                      <a:pt x="1535" y="411"/>
                    </a:cubicBezTo>
                    <a:cubicBezTo>
                      <a:pt x="1597" y="393"/>
                      <a:pt x="1660" y="375"/>
                      <a:pt x="1722" y="358"/>
                    </a:cubicBezTo>
                    <a:cubicBezTo>
                      <a:pt x="1785" y="340"/>
                      <a:pt x="1838" y="313"/>
                      <a:pt x="1892" y="286"/>
                    </a:cubicBezTo>
                    <a:cubicBezTo>
                      <a:pt x="1945" y="251"/>
                      <a:pt x="1999" y="224"/>
                      <a:pt x="2043" y="188"/>
                    </a:cubicBezTo>
                    <a:cubicBezTo>
                      <a:pt x="2124" y="135"/>
                      <a:pt x="2186" y="72"/>
                      <a:pt x="2249" y="19"/>
                    </a:cubicBezTo>
                    <a:lnTo>
                      <a:pt x="2249" y="19"/>
                    </a:lnTo>
                    <a:cubicBezTo>
                      <a:pt x="1946" y="226"/>
                      <a:pt x="1592" y="367"/>
                      <a:pt x="1164" y="367"/>
                    </a:cubicBezTo>
                    <a:cubicBezTo>
                      <a:pt x="1151" y="367"/>
                      <a:pt x="1138" y="367"/>
                      <a:pt x="1124" y="366"/>
                    </a:cubicBezTo>
                    <a:cubicBezTo>
                      <a:pt x="678" y="358"/>
                      <a:pt x="304" y="21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2" name="Google Shape;21069;p55">
                <a:extLst>
                  <a:ext uri="{FF2B5EF4-FFF2-40B4-BE49-F238E27FC236}">
                    <a16:creationId xmlns:a16="http://schemas.microsoft.com/office/drawing/2014/main" id="{F9132043-CD11-D77B-779A-C71CAF4F7108}"/>
                  </a:ext>
                </a:extLst>
              </p:cNvPr>
              <p:cNvSpPr/>
              <p:nvPr/>
            </p:nvSpPr>
            <p:spPr>
              <a:xfrm>
                <a:off x="5106587" y="2250598"/>
                <a:ext cx="76443" cy="102348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3382" extrusionOk="0">
                    <a:moveTo>
                      <a:pt x="938" y="400"/>
                    </a:moveTo>
                    <a:cubicBezTo>
                      <a:pt x="941" y="400"/>
                      <a:pt x="948" y="414"/>
                      <a:pt x="955" y="429"/>
                    </a:cubicBezTo>
                    <a:cubicBezTo>
                      <a:pt x="964" y="438"/>
                      <a:pt x="973" y="447"/>
                      <a:pt x="982" y="455"/>
                    </a:cubicBezTo>
                    <a:cubicBezTo>
                      <a:pt x="1098" y="616"/>
                      <a:pt x="1473" y="1062"/>
                      <a:pt x="2213" y="1214"/>
                    </a:cubicBezTo>
                    <a:cubicBezTo>
                      <a:pt x="2276" y="1883"/>
                      <a:pt x="2329" y="2561"/>
                      <a:pt x="2392" y="3230"/>
                    </a:cubicBezTo>
                    <a:cubicBezTo>
                      <a:pt x="2070" y="3221"/>
                      <a:pt x="1749" y="3212"/>
                      <a:pt x="1428" y="3194"/>
                    </a:cubicBezTo>
                    <a:cubicBezTo>
                      <a:pt x="1267" y="2258"/>
                      <a:pt x="1098" y="1330"/>
                      <a:pt x="937" y="402"/>
                    </a:cubicBezTo>
                    <a:cubicBezTo>
                      <a:pt x="937" y="400"/>
                      <a:pt x="938" y="400"/>
                      <a:pt x="938" y="400"/>
                    </a:cubicBezTo>
                    <a:close/>
                    <a:moveTo>
                      <a:pt x="875" y="1"/>
                    </a:moveTo>
                    <a:cubicBezTo>
                      <a:pt x="839" y="179"/>
                      <a:pt x="786" y="357"/>
                      <a:pt x="697" y="518"/>
                    </a:cubicBezTo>
                    <a:cubicBezTo>
                      <a:pt x="598" y="687"/>
                      <a:pt x="465" y="848"/>
                      <a:pt x="295" y="955"/>
                    </a:cubicBezTo>
                    <a:cubicBezTo>
                      <a:pt x="215" y="1009"/>
                      <a:pt x="126" y="1053"/>
                      <a:pt x="36" y="1089"/>
                    </a:cubicBezTo>
                    <a:cubicBezTo>
                      <a:pt x="27" y="1089"/>
                      <a:pt x="10" y="1089"/>
                      <a:pt x="1" y="1098"/>
                    </a:cubicBezTo>
                    <a:cubicBezTo>
                      <a:pt x="135" y="1820"/>
                      <a:pt x="259" y="2543"/>
                      <a:pt x="384" y="3275"/>
                    </a:cubicBezTo>
                    <a:cubicBezTo>
                      <a:pt x="1071" y="3328"/>
                      <a:pt x="1749" y="3355"/>
                      <a:pt x="2436" y="3382"/>
                    </a:cubicBezTo>
                    <a:cubicBezTo>
                      <a:pt x="2436" y="3355"/>
                      <a:pt x="2445" y="3319"/>
                      <a:pt x="2454" y="3292"/>
                    </a:cubicBezTo>
                    <a:cubicBezTo>
                      <a:pt x="2472" y="3248"/>
                      <a:pt x="2499" y="3194"/>
                      <a:pt x="2525" y="3150"/>
                    </a:cubicBezTo>
                    <a:cubicBezTo>
                      <a:pt x="2472" y="2445"/>
                      <a:pt x="2409" y="1731"/>
                      <a:pt x="2356" y="1026"/>
                    </a:cubicBezTo>
                    <a:cubicBezTo>
                      <a:pt x="2347" y="1026"/>
                      <a:pt x="2347" y="1018"/>
                      <a:pt x="2338" y="1018"/>
                    </a:cubicBezTo>
                    <a:lnTo>
                      <a:pt x="2267" y="1018"/>
                    </a:lnTo>
                    <a:cubicBezTo>
                      <a:pt x="2231" y="1009"/>
                      <a:pt x="2204" y="1009"/>
                      <a:pt x="2177" y="1000"/>
                    </a:cubicBezTo>
                    <a:cubicBezTo>
                      <a:pt x="2151" y="991"/>
                      <a:pt x="2124" y="991"/>
                      <a:pt x="2097" y="982"/>
                    </a:cubicBezTo>
                    <a:cubicBezTo>
                      <a:pt x="1990" y="955"/>
                      <a:pt x="1883" y="919"/>
                      <a:pt x="1785" y="875"/>
                    </a:cubicBezTo>
                    <a:cubicBezTo>
                      <a:pt x="1589" y="777"/>
                      <a:pt x="1410" y="643"/>
                      <a:pt x="1259" y="491"/>
                    </a:cubicBezTo>
                    <a:cubicBezTo>
                      <a:pt x="1116" y="348"/>
                      <a:pt x="982" y="179"/>
                      <a:pt x="8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78" name="Google Shape;21070;p55">
              <a:extLst>
                <a:ext uri="{FF2B5EF4-FFF2-40B4-BE49-F238E27FC236}">
                  <a16:creationId xmlns:a16="http://schemas.microsoft.com/office/drawing/2014/main" id="{4DF65AEE-614E-27EE-71DB-EBBC966EC025}"/>
                </a:ext>
              </a:extLst>
            </p:cNvPr>
            <p:cNvGrpSpPr/>
            <p:nvPr/>
          </p:nvGrpSpPr>
          <p:grpSpPr>
            <a:xfrm>
              <a:off x="2179842" y="3618307"/>
              <a:ext cx="1265184" cy="921551"/>
              <a:chOff x="3382041" y="2150431"/>
              <a:chExt cx="564789" cy="411388"/>
            </a:xfrm>
          </p:grpSpPr>
          <p:sp>
            <p:nvSpPr>
              <p:cNvPr id="20979" name="Google Shape;21071;p55">
                <a:extLst>
                  <a:ext uri="{FF2B5EF4-FFF2-40B4-BE49-F238E27FC236}">
                    <a16:creationId xmlns:a16="http://schemas.microsoft.com/office/drawing/2014/main" id="{44425FCE-D303-5092-35F6-3B81D818B28B}"/>
                  </a:ext>
                </a:extLst>
              </p:cNvPr>
              <p:cNvSpPr/>
              <p:nvPr/>
            </p:nvSpPr>
            <p:spPr>
              <a:xfrm>
                <a:off x="3502424" y="2379818"/>
                <a:ext cx="15434" cy="1041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44" extrusionOk="0">
                    <a:moveTo>
                      <a:pt x="35" y="0"/>
                    </a:moveTo>
                    <a:cubicBezTo>
                      <a:pt x="18" y="0"/>
                      <a:pt x="6" y="11"/>
                      <a:pt x="1" y="39"/>
                    </a:cubicBezTo>
                    <a:cubicBezTo>
                      <a:pt x="1" y="48"/>
                      <a:pt x="1" y="57"/>
                      <a:pt x="1" y="66"/>
                    </a:cubicBezTo>
                    <a:cubicBezTo>
                      <a:pt x="1" y="173"/>
                      <a:pt x="63" y="262"/>
                      <a:pt x="152" y="316"/>
                    </a:cubicBezTo>
                    <a:cubicBezTo>
                      <a:pt x="188" y="325"/>
                      <a:pt x="215" y="334"/>
                      <a:pt x="251" y="343"/>
                    </a:cubicBezTo>
                    <a:cubicBezTo>
                      <a:pt x="256" y="343"/>
                      <a:pt x="261" y="343"/>
                      <a:pt x="266" y="343"/>
                    </a:cubicBezTo>
                    <a:cubicBezTo>
                      <a:pt x="402" y="343"/>
                      <a:pt x="509" y="230"/>
                      <a:pt x="509" y="93"/>
                    </a:cubicBezTo>
                    <a:cubicBezTo>
                      <a:pt x="509" y="44"/>
                      <a:pt x="495" y="28"/>
                      <a:pt x="471" y="28"/>
                    </a:cubicBezTo>
                    <a:cubicBezTo>
                      <a:pt x="429" y="28"/>
                      <a:pt x="357" y="75"/>
                      <a:pt x="277" y="75"/>
                    </a:cubicBezTo>
                    <a:cubicBezTo>
                      <a:pt x="273" y="80"/>
                      <a:pt x="268" y="82"/>
                      <a:pt x="264" y="82"/>
                    </a:cubicBezTo>
                    <a:cubicBezTo>
                      <a:pt x="260" y="82"/>
                      <a:pt x="255" y="80"/>
                      <a:pt x="251" y="75"/>
                    </a:cubicBezTo>
                    <a:cubicBezTo>
                      <a:pt x="197" y="75"/>
                      <a:pt x="152" y="48"/>
                      <a:pt x="117" y="30"/>
                    </a:cubicBezTo>
                    <a:cubicBezTo>
                      <a:pt x="108" y="30"/>
                      <a:pt x="99" y="22"/>
                      <a:pt x="90" y="22"/>
                    </a:cubicBezTo>
                    <a:cubicBezTo>
                      <a:pt x="69" y="9"/>
                      <a:pt x="50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0" name="Google Shape;21072;p55">
                <a:extLst>
                  <a:ext uri="{FF2B5EF4-FFF2-40B4-BE49-F238E27FC236}">
                    <a16:creationId xmlns:a16="http://schemas.microsoft.com/office/drawing/2014/main" id="{DC963C65-04DD-73CB-9649-DA5FC7623BF3}"/>
                  </a:ext>
                </a:extLst>
              </p:cNvPr>
              <p:cNvSpPr/>
              <p:nvPr/>
            </p:nvSpPr>
            <p:spPr>
              <a:xfrm>
                <a:off x="3502968" y="2262673"/>
                <a:ext cx="44032" cy="85673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831" extrusionOk="0">
                    <a:moveTo>
                      <a:pt x="2" y="1"/>
                    </a:moveTo>
                    <a:cubicBezTo>
                      <a:pt x="1" y="1"/>
                      <a:pt x="1" y="1"/>
                      <a:pt x="1" y="3"/>
                    </a:cubicBezTo>
                    <a:cubicBezTo>
                      <a:pt x="170" y="931"/>
                      <a:pt x="331" y="1859"/>
                      <a:pt x="491" y="2795"/>
                    </a:cubicBezTo>
                    <a:cubicBezTo>
                      <a:pt x="812" y="2813"/>
                      <a:pt x="1134" y="2822"/>
                      <a:pt x="1455" y="2831"/>
                    </a:cubicBezTo>
                    <a:cubicBezTo>
                      <a:pt x="1401" y="2162"/>
                      <a:pt x="1339" y="1484"/>
                      <a:pt x="1276" y="815"/>
                    </a:cubicBezTo>
                    <a:cubicBezTo>
                      <a:pt x="536" y="663"/>
                      <a:pt x="161" y="217"/>
                      <a:pt x="45" y="56"/>
                    </a:cubicBezTo>
                    <a:cubicBezTo>
                      <a:pt x="36" y="48"/>
                      <a:pt x="27" y="39"/>
                      <a:pt x="19" y="30"/>
                    </a:cubicBezTo>
                    <a:cubicBezTo>
                      <a:pt x="11" y="15"/>
                      <a:pt x="4" y="1"/>
                      <a:pt x="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1" name="Google Shape;21073;p55">
                <a:extLst>
                  <a:ext uri="{FF2B5EF4-FFF2-40B4-BE49-F238E27FC236}">
                    <a16:creationId xmlns:a16="http://schemas.microsoft.com/office/drawing/2014/main" id="{355ED99C-09DC-AEE9-EDBE-53F5ECAD9AC3}"/>
                  </a:ext>
                </a:extLst>
              </p:cNvPr>
              <p:cNvSpPr/>
              <p:nvPr/>
            </p:nvSpPr>
            <p:spPr>
              <a:xfrm>
                <a:off x="3433577" y="2270027"/>
                <a:ext cx="39190" cy="7429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24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63"/>
                      <a:pt x="37" y="126"/>
                      <a:pt x="54" y="188"/>
                    </a:cubicBezTo>
                    <a:cubicBezTo>
                      <a:pt x="313" y="1062"/>
                      <a:pt x="536" y="2151"/>
                      <a:pt x="581" y="2365"/>
                    </a:cubicBezTo>
                    <a:cubicBezTo>
                      <a:pt x="581" y="2383"/>
                      <a:pt x="590" y="2401"/>
                      <a:pt x="590" y="2401"/>
                    </a:cubicBezTo>
                    <a:cubicBezTo>
                      <a:pt x="822" y="2418"/>
                      <a:pt x="1054" y="2436"/>
                      <a:pt x="1295" y="2454"/>
                    </a:cubicBezTo>
                    <a:cubicBezTo>
                      <a:pt x="1179" y="1839"/>
                      <a:pt x="1063" y="1223"/>
                      <a:pt x="947" y="607"/>
                    </a:cubicBezTo>
                    <a:cubicBezTo>
                      <a:pt x="438" y="509"/>
                      <a:pt x="54" y="63"/>
                      <a:pt x="10" y="10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2" name="Google Shape;21074;p55">
                <a:extLst>
                  <a:ext uri="{FF2B5EF4-FFF2-40B4-BE49-F238E27FC236}">
                    <a16:creationId xmlns:a16="http://schemas.microsoft.com/office/drawing/2014/main" id="{7525C3EE-064B-FC5B-081F-7180DD787B08}"/>
                  </a:ext>
                </a:extLst>
              </p:cNvPr>
              <p:cNvSpPr/>
              <p:nvPr/>
            </p:nvSpPr>
            <p:spPr>
              <a:xfrm>
                <a:off x="3709780" y="2358331"/>
                <a:ext cx="100169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1990" extrusionOk="0">
                    <a:moveTo>
                      <a:pt x="0" y="0"/>
                    </a:moveTo>
                    <a:cubicBezTo>
                      <a:pt x="1" y="0"/>
                      <a:pt x="54" y="27"/>
                      <a:pt x="161" y="62"/>
                    </a:cubicBezTo>
                    <a:cubicBezTo>
                      <a:pt x="205" y="89"/>
                      <a:pt x="268" y="107"/>
                      <a:pt x="330" y="143"/>
                    </a:cubicBezTo>
                    <a:cubicBezTo>
                      <a:pt x="393" y="169"/>
                      <a:pt x="473" y="205"/>
                      <a:pt x="553" y="250"/>
                    </a:cubicBezTo>
                    <a:cubicBezTo>
                      <a:pt x="634" y="294"/>
                      <a:pt x="714" y="348"/>
                      <a:pt x="803" y="393"/>
                    </a:cubicBezTo>
                    <a:cubicBezTo>
                      <a:pt x="892" y="446"/>
                      <a:pt x="982" y="508"/>
                      <a:pt x="1080" y="562"/>
                    </a:cubicBezTo>
                    <a:cubicBezTo>
                      <a:pt x="1178" y="624"/>
                      <a:pt x="1276" y="687"/>
                      <a:pt x="1374" y="749"/>
                    </a:cubicBezTo>
                    <a:cubicBezTo>
                      <a:pt x="1472" y="821"/>
                      <a:pt x="1570" y="883"/>
                      <a:pt x="1677" y="955"/>
                    </a:cubicBezTo>
                    <a:cubicBezTo>
                      <a:pt x="1775" y="1017"/>
                      <a:pt x="1874" y="1088"/>
                      <a:pt x="1972" y="1151"/>
                    </a:cubicBezTo>
                    <a:cubicBezTo>
                      <a:pt x="2070" y="1213"/>
                      <a:pt x="2168" y="1285"/>
                      <a:pt x="2266" y="1347"/>
                    </a:cubicBezTo>
                    <a:cubicBezTo>
                      <a:pt x="2355" y="1410"/>
                      <a:pt x="2453" y="1463"/>
                      <a:pt x="2543" y="1525"/>
                    </a:cubicBezTo>
                    <a:cubicBezTo>
                      <a:pt x="2623" y="1579"/>
                      <a:pt x="2712" y="1633"/>
                      <a:pt x="2792" y="1686"/>
                    </a:cubicBezTo>
                    <a:cubicBezTo>
                      <a:pt x="2944" y="1775"/>
                      <a:pt x="3078" y="1856"/>
                      <a:pt x="3167" y="1909"/>
                    </a:cubicBezTo>
                    <a:cubicBezTo>
                      <a:pt x="3256" y="1963"/>
                      <a:pt x="3310" y="1989"/>
                      <a:pt x="3310" y="1989"/>
                    </a:cubicBezTo>
                    <a:cubicBezTo>
                      <a:pt x="3310" y="1989"/>
                      <a:pt x="3265" y="1954"/>
                      <a:pt x="3194" y="1882"/>
                    </a:cubicBezTo>
                    <a:cubicBezTo>
                      <a:pt x="3114" y="1811"/>
                      <a:pt x="2998" y="1704"/>
                      <a:pt x="2855" y="1588"/>
                    </a:cubicBezTo>
                    <a:cubicBezTo>
                      <a:pt x="2784" y="1534"/>
                      <a:pt x="2712" y="1463"/>
                      <a:pt x="2623" y="1401"/>
                    </a:cubicBezTo>
                    <a:cubicBezTo>
                      <a:pt x="2543" y="1338"/>
                      <a:pt x="2462" y="1267"/>
                      <a:pt x="2364" y="1204"/>
                    </a:cubicBezTo>
                    <a:cubicBezTo>
                      <a:pt x="2275" y="1133"/>
                      <a:pt x="2186" y="1062"/>
                      <a:pt x="2088" y="990"/>
                    </a:cubicBezTo>
                    <a:cubicBezTo>
                      <a:pt x="1990" y="919"/>
                      <a:pt x="1883" y="847"/>
                      <a:pt x="1784" y="785"/>
                    </a:cubicBezTo>
                    <a:cubicBezTo>
                      <a:pt x="1686" y="714"/>
                      <a:pt x="1579" y="651"/>
                      <a:pt x="1481" y="589"/>
                    </a:cubicBezTo>
                    <a:cubicBezTo>
                      <a:pt x="1374" y="526"/>
                      <a:pt x="1267" y="464"/>
                      <a:pt x="1169" y="410"/>
                    </a:cubicBezTo>
                    <a:cubicBezTo>
                      <a:pt x="1071" y="357"/>
                      <a:pt x="964" y="312"/>
                      <a:pt x="874" y="259"/>
                    </a:cubicBezTo>
                    <a:cubicBezTo>
                      <a:pt x="776" y="223"/>
                      <a:pt x="687" y="178"/>
                      <a:pt x="598" y="152"/>
                    </a:cubicBezTo>
                    <a:cubicBezTo>
                      <a:pt x="509" y="116"/>
                      <a:pt x="428" y="89"/>
                      <a:pt x="357" y="71"/>
                    </a:cubicBezTo>
                    <a:cubicBezTo>
                      <a:pt x="286" y="45"/>
                      <a:pt x="223" y="36"/>
                      <a:pt x="170" y="27"/>
                    </a:cubicBezTo>
                    <a:cubicBezTo>
                      <a:pt x="116" y="18"/>
                      <a:pt x="72" y="9"/>
                      <a:pt x="45" y="9"/>
                    </a:cubicBezTo>
                    <a:cubicBezTo>
                      <a:pt x="18" y="9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3" name="Google Shape;21075;p55">
                <a:extLst>
                  <a:ext uri="{FF2B5EF4-FFF2-40B4-BE49-F238E27FC236}">
                    <a16:creationId xmlns:a16="http://schemas.microsoft.com/office/drawing/2014/main" id="{A133559E-E2FC-BE03-B67A-53CA624C3BF8}"/>
                  </a:ext>
                </a:extLst>
              </p:cNvPr>
              <p:cNvSpPr/>
              <p:nvPr/>
            </p:nvSpPr>
            <p:spPr>
              <a:xfrm>
                <a:off x="3709780" y="2393405"/>
                <a:ext cx="83434" cy="3459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143" extrusionOk="0">
                    <a:moveTo>
                      <a:pt x="0" y="1"/>
                    </a:moveTo>
                    <a:cubicBezTo>
                      <a:pt x="0" y="1"/>
                      <a:pt x="36" y="28"/>
                      <a:pt x="107" y="72"/>
                    </a:cubicBezTo>
                    <a:cubicBezTo>
                      <a:pt x="179" y="108"/>
                      <a:pt x="277" y="170"/>
                      <a:pt x="402" y="242"/>
                    </a:cubicBezTo>
                    <a:cubicBezTo>
                      <a:pt x="518" y="322"/>
                      <a:pt x="660" y="402"/>
                      <a:pt x="812" y="491"/>
                    </a:cubicBezTo>
                    <a:cubicBezTo>
                      <a:pt x="892" y="536"/>
                      <a:pt x="964" y="581"/>
                      <a:pt x="1053" y="625"/>
                    </a:cubicBezTo>
                    <a:cubicBezTo>
                      <a:pt x="1133" y="661"/>
                      <a:pt x="1222" y="705"/>
                      <a:pt x="1303" y="750"/>
                    </a:cubicBezTo>
                    <a:cubicBezTo>
                      <a:pt x="1392" y="786"/>
                      <a:pt x="1472" y="821"/>
                      <a:pt x="1561" y="857"/>
                    </a:cubicBezTo>
                    <a:cubicBezTo>
                      <a:pt x="1651" y="893"/>
                      <a:pt x="1740" y="929"/>
                      <a:pt x="1820" y="955"/>
                    </a:cubicBezTo>
                    <a:cubicBezTo>
                      <a:pt x="1909" y="982"/>
                      <a:pt x="1990" y="1009"/>
                      <a:pt x="2070" y="1027"/>
                    </a:cubicBezTo>
                    <a:cubicBezTo>
                      <a:pt x="2141" y="1044"/>
                      <a:pt x="2222" y="1062"/>
                      <a:pt x="2293" y="1080"/>
                    </a:cubicBezTo>
                    <a:cubicBezTo>
                      <a:pt x="2364" y="1098"/>
                      <a:pt x="2427" y="1107"/>
                      <a:pt x="2480" y="1116"/>
                    </a:cubicBezTo>
                    <a:cubicBezTo>
                      <a:pt x="2543" y="1125"/>
                      <a:pt x="2587" y="1125"/>
                      <a:pt x="2632" y="1134"/>
                    </a:cubicBezTo>
                    <a:cubicBezTo>
                      <a:pt x="2712" y="1143"/>
                      <a:pt x="2757" y="1143"/>
                      <a:pt x="2757" y="1143"/>
                    </a:cubicBezTo>
                    <a:cubicBezTo>
                      <a:pt x="2757" y="1143"/>
                      <a:pt x="2712" y="1125"/>
                      <a:pt x="2641" y="1098"/>
                    </a:cubicBezTo>
                    <a:cubicBezTo>
                      <a:pt x="2605" y="1080"/>
                      <a:pt x="2552" y="1062"/>
                      <a:pt x="2498" y="1044"/>
                    </a:cubicBezTo>
                    <a:cubicBezTo>
                      <a:pt x="2445" y="1018"/>
                      <a:pt x="2391" y="991"/>
                      <a:pt x="2320" y="973"/>
                    </a:cubicBezTo>
                    <a:cubicBezTo>
                      <a:pt x="2257" y="946"/>
                      <a:pt x="2186" y="911"/>
                      <a:pt x="2114" y="884"/>
                    </a:cubicBezTo>
                    <a:cubicBezTo>
                      <a:pt x="2043" y="857"/>
                      <a:pt x="1963" y="821"/>
                      <a:pt x="1883" y="786"/>
                    </a:cubicBezTo>
                    <a:cubicBezTo>
                      <a:pt x="1802" y="750"/>
                      <a:pt x="1722" y="714"/>
                      <a:pt x="1642" y="679"/>
                    </a:cubicBezTo>
                    <a:cubicBezTo>
                      <a:pt x="1552" y="643"/>
                      <a:pt x="1472" y="607"/>
                      <a:pt x="1392" y="563"/>
                    </a:cubicBezTo>
                    <a:cubicBezTo>
                      <a:pt x="1222" y="482"/>
                      <a:pt x="1053" y="402"/>
                      <a:pt x="892" y="331"/>
                    </a:cubicBezTo>
                    <a:cubicBezTo>
                      <a:pt x="812" y="295"/>
                      <a:pt x="732" y="259"/>
                      <a:pt x="660" y="224"/>
                    </a:cubicBezTo>
                    <a:cubicBezTo>
                      <a:pt x="589" y="197"/>
                      <a:pt x="518" y="170"/>
                      <a:pt x="446" y="143"/>
                    </a:cubicBezTo>
                    <a:cubicBezTo>
                      <a:pt x="321" y="90"/>
                      <a:pt x="205" y="54"/>
                      <a:pt x="125" y="36"/>
                    </a:cubicBezTo>
                    <a:cubicBezTo>
                      <a:pt x="45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4" name="Google Shape;21076;p55">
                <a:extLst>
                  <a:ext uri="{FF2B5EF4-FFF2-40B4-BE49-F238E27FC236}">
                    <a16:creationId xmlns:a16="http://schemas.microsoft.com/office/drawing/2014/main" id="{B002E06F-D87E-1751-4BF8-5F020B876F92}"/>
                  </a:ext>
                </a:extLst>
              </p:cNvPr>
              <p:cNvSpPr/>
              <p:nvPr/>
            </p:nvSpPr>
            <p:spPr>
              <a:xfrm>
                <a:off x="3708690" y="2448482"/>
                <a:ext cx="51598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62" extrusionOk="0">
                    <a:moveTo>
                      <a:pt x="545" y="1"/>
                    </a:moveTo>
                    <a:cubicBezTo>
                      <a:pt x="447" y="1"/>
                      <a:pt x="348" y="10"/>
                      <a:pt x="277" y="10"/>
                    </a:cubicBezTo>
                    <a:lnTo>
                      <a:pt x="161" y="10"/>
                    </a:lnTo>
                    <a:cubicBezTo>
                      <a:pt x="134" y="10"/>
                      <a:pt x="99" y="18"/>
                      <a:pt x="81" y="18"/>
                    </a:cubicBezTo>
                    <a:lnTo>
                      <a:pt x="1" y="18"/>
                    </a:lnTo>
                    <a:cubicBezTo>
                      <a:pt x="1" y="18"/>
                      <a:pt x="27" y="27"/>
                      <a:pt x="72" y="45"/>
                    </a:cubicBezTo>
                    <a:cubicBezTo>
                      <a:pt x="116" y="63"/>
                      <a:pt x="188" y="81"/>
                      <a:pt x="268" y="90"/>
                    </a:cubicBezTo>
                    <a:cubicBezTo>
                      <a:pt x="304" y="99"/>
                      <a:pt x="348" y="108"/>
                      <a:pt x="393" y="117"/>
                    </a:cubicBezTo>
                    <a:cubicBezTo>
                      <a:pt x="438" y="126"/>
                      <a:pt x="491" y="134"/>
                      <a:pt x="536" y="134"/>
                    </a:cubicBezTo>
                    <a:cubicBezTo>
                      <a:pt x="589" y="143"/>
                      <a:pt x="643" y="152"/>
                      <a:pt x="687" y="152"/>
                    </a:cubicBezTo>
                    <a:cubicBezTo>
                      <a:pt x="741" y="152"/>
                      <a:pt x="794" y="152"/>
                      <a:pt x="848" y="161"/>
                    </a:cubicBezTo>
                    <a:cubicBezTo>
                      <a:pt x="955" y="161"/>
                      <a:pt x="1062" y="152"/>
                      <a:pt x="1169" y="143"/>
                    </a:cubicBezTo>
                    <a:cubicBezTo>
                      <a:pt x="1267" y="143"/>
                      <a:pt x="1357" y="126"/>
                      <a:pt x="1437" y="108"/>
                    </a:cubicBezTo>
                    <a:cubicBezTo>
                      <a:pt x="1517" y="99"/>
                      <a:pt x="1588" y="81"/>
                      <a:pt x="1633" y="63"/>
                    </a:cubicBezTo>
                    <a:cubicBezTo>
                      <a:pt x="1678" y="54"/>
                      <a:pt x="1704" y="45"/>
                      <a:pt x="1704" y="45"/>
                    </a:cubicBezTo>
                    <a:cubicBezTo>
                      <a:pt x="1704" y="45"/>
                      <a:pt x="1678" y="36"/>
                      <a:pt x="1624" y="36"/>
                    </a:cubicBezTo>
                    <a:cubicBezTo>
                      <a:pt x="1580" y="36"/>
                      <a:pt x="1517" y="27"/>
                      <a:pt x="1437" y="27"/>
                    </a:cubicBezTo>
                    <a:cubicBezTo>
                      <a:pt x="1276" y="18"/>
                      <a:pt x="1062" y="10"/>
                      <a:pt x="857" y="10"/>
                    </a:cubicBezTo>
                    <a:cubicBezTo>
                      <a:pt x="803" y="10"/>
                      <a:pt x="750" y="10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5" name="Google Shape;21077;p55">
                <a:extLst>
                  <a:ext uri="{FF2B5EF4-FFF2-40B4-BE49-F238E27FC236}">
                    <a16:creationId xmlns:a16="http://schemas.microsoft.com/office/drawing/2014/main" id="{8AED925E-41F0-B238-A2B0-B2F03855D931}"/>
                  </a:ext>
                </a:extLst>
              </p:cNvPr>
              <p:cNvSpPr/>
              <p:nvPr/>
            </p:nvSpPr>
            <p:spPr>
              <a:xfrm>
                <a:off x="3790216" y="2342383"/>
                <a:ext cx="4484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687" extrusionOk="0">
                    <a:moveTo>
                      <a:pt x="1" y="1"/>
                    </a:moveTo>
                    <a:cubicBezTo>
                      <a:pt x="1" y="1"/>
                      <a:pt x="19" y="36"/>
                      <a:pt x="63" y="81"/>
                    </a:cubicBezTo>
                    <a:cubicBezTo>
                      <a:pt x="99" y="126"/>
                      <a:pt x="161" y="197"/>
                      <a:pt x="233" y="277"/>
                    </a:cubicBezTo>
                    <a:cubicBezTo>
                      <a:pt x="268" y="313"/>
                      <a:pt x="313" y="358"/>
                      <a:pt x="358" y="402"/>
                    </a:cubicBezTo>
                    <a:cubicBezTo>
                      <a:pt x="402" y="438"/>
                      <a:pt x="447" y="491"/>
                      <a:pt x="491" y="536"/>
                    </a:cubicBezTo>
                    <a:cubicBezTo>
                      <a:pt x="545" y="581"/>
                      <a:pt x="589" y="625"/>
                      <a:pt x="643" y="670"/>
                    </a:cubicBezTo>
                    <a:cubicBezTo>
                      <a:pt x="697" y="723"/>
                      <a:pt x="750" y="768"/>
                      <a:pt x="795" y="821"/>
                    </a:cubicBezTo>
                    <a:cubicBezTo>
                      <a:pt x="848" y="866"/>
                      <a:pt x="902" y="911"/>
                      <a:pt x="955" y="955"/>
                    </a:cubicBezTo>
                    <a:cubicBezTo>
                      <a:pt x="982" y="982"/>
                      <a:pt x="1000" y="1009"/>
                      <a:pt x="1027" y="1027"/>
                    </a:cubicBezTo>
                    <a:cubicBezTo>
                      <a:pt x="1053" y="1053"/>
                      <a:pt x="1071" y="1080"/>
                      <a:pt x="1098" y="1098"/>
                    </a:cubicBezTo>
                    <a:cubicBezTo>
                      <a:pt x="1116" y="1125"/>
                      <a:pt x="1143" y="1143"/>
                      <a:pt x="1160" y="1169"/>
                    </a:cubicBezTo>
                    <a:cubicBezTo>
                      <a:pt x="1178" y="1196"/>
                      <a:pt x="1205" y="1214"/>
                      <a:pt x="1223" y="1241"/>
                    </a:cubicBezTo>
                    <a:cubicBezTo>
                      <a:pt x="1259" y="1285"/>
                      <a:pt x="1285" y="1330"/>
                      <a:pt x="1312" y="1374"/>
                    </a:cubicBezTo>
                    <a:cubicBezTo>
                      <a:pt x="1330" y="1392"/>
                      <a:pt x="1339" y="1419"/>
                      <a:pt x="1357" y="1437"/>
                    </a:cubicBezTo>
                    <a:cubicBezTo>
                      <a:pt x="1366" y="1455"/>
                      <a:pt x="1383" y="1482"/>
                      <a:pt x="1392" y="1499"/>
                    </a:cubicBezTo>
                    <a:cubicBezTo>
                      <a:pt x="1410" y="1535"/>
                      <a:pt x="1428" y="1571"/>
                      <a:pt x="1437" y="1598"/>
                    </a:cubicBezTo>
                    <a:cubicBezTo>
                      <a:pt x="1473" y="1651"/>
                      <a:pt x="1482" y="1687"/>
                      <a:pt x="1482" y="1687"/>
                    </a:cubicBezTo>
                    <a:cubicBezTo>
                      <a:pt x="1482" y="1687"/>
                      <a:pt x="1482" y="1651"/>
                      <a:pt x="1473" y="1589"/>
                    </a:cubicBezTo>
                    <a:cubicBezTo>
                      <a:pt x="1464" y="1553"/>
                      <a:pt x="1455" y="1517"/>
                      <a:pt x="1446" y="1473"/>
                    </a:cubicBezTo>
                    <a:cubicBezTo>
                      <a:pt x="1428" y="1437"/>
                      <a:pt x="1419" y="1383"/>
                      <a:pt x="1392" y="1330"/>
                    </a:cubicBezTo>
                    <a:cubicBezTo>
                      <a:pt x="1383" y="1312"/>
                      <a:pt x="1375" y="1285"/>
                      <a:pt x="1357" y="1259"/>
                    </a:cubicBezTo>
                    <a:cubicBezTo>
                      <a:pt x="1339" y="1232"/>
                      <a:pt x="1330" y="1205"/>
                      <a:pt x="1312" y="1178"/>
                    </a:cubicBezTo>
                    <a:cubicBezTo>
                      <a:pt x="1294" y="1151"/>
                      <a:pt x="1276" y="1116"/>
                      <a:pt x="1259" y="1089"/>
                    </a:cubicBezTo>
                    <a:cubicBezTo>
                      <a:pt x="1241" y="1062"/>
                      <a:pt x="1214" y="1035"/>
                      <a:pt x="1196" y="1009"/>
                    </a:cubicBezTo>
                    <a:cubicBezTo>
                      <a:pt x="1151" y="955"/>
                      <a:pt x="1107" y="902"/>
                      <a:pt x="1053" y="857"/>
                    </a:cubicBezTo>
                    <a:cubicBezTo>
                      <a:pt x="1009" y="804"/>
                      <a:pt x="955" y="750"/>
                      <a:pt x="902" y="705"/>
                    </a:cubicBezTo>
                    <a:cubicBezTo>
                      <a:pt x="848" y="661"/>
                      <a:pt x="795" y="607"/>
                      <a:pt x="741" y="563"/>
                    </a:cubicBezTo>
                    <a:cubicBezTo>
                      <a:pt x="688" y="518"/>
                      <a:pt x="634" y="473"/>
                      <a:pt x="581" y="438"/>
                    </a:cubicBezTo>
                    <a:cubicBezTo>
                      <a:pt x="527" y="393"/>
                      <a:pt x="482" y="349"/>
                      <a:pt x="429" y="313"/>
                    </a:cubicBezTo>
                    <a:cubicBezTo>
                      <a:pt x="384" y="277"/>
                      <a:pt x="340" y="242"/>
                      <a:pt x="295" y="206"/>
                    </a:cubicBezTo>
                    <a:cubicBezTo>
                      <a:pt x="206" y="143"/>
                      <a:pt x="134" y="90"/>
                      <a:pt x="81" y="54"/>
                    </a:cubicBezTo>
                    <a:cubicBezTo>
                      <a:pt x="2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6" name="Google Shape;21078;p55">
                <a:extLst>
                  <a:ext uri="{FF2B5EF4-FFF2-40B4-BE49-F238E27FC236}">
                    <a16:creationId xmlns:a16="http://schemas.microsoft.com/office/drawing/2014/main" id="{F9FCEE54-438C-BCA9-1A76-9F9DCBE3B1DD}"/>
                  </a:ext>
                </a:extLst>
              </p:cNvPr>
              <p:cNvSpPr/>
              <p:nvPr/>
            </p:nvSpPr>
            <p:spPr>
              <a:xfrm>
                <a:off x="3382041" y="2150431"/>
                <a:ext cx="564789" cy="411388"/>
              </a:xfrm>
              <a:custGeom>
                <a:avLst/>
                <a:gdLst/>
                <a:ahLst/>
                <a:cxnLst/>
                <a:rect l="l" t="t" r="r" b="b"/>
                <a:pathLst>
                  <a:path w="18663" h="13594" extrusionOk="0">
                    <a:moveTo>
                      <a:pt x="6791" y="194"/>
                    </a:moveTo>
                    <a:cubicBezTo>
                      <a:pt x="6816" y="194"/>
                      <a:pt x="6838" y="202"/>
                      <a:pt x="6851" y="215"/>
                    </a:cubicBezTo>
                    <a:cubicBezTo>
                      <a:pt x="6878" y="233"/>
                      <a:pt x="6887" y="268"/>
                      <a:pt x="6887" y="304"/>
                    </a:cubicBezTo>
                    <a:cubicBezTo>
                      <a:pt x="6900" y="301"/>
                      <a:pt x="6913" y="299"/>
                      <a:pt x="6926" y="299"/>
                    </a:cubicBezTo>
                    <a:cubicBezTo>
                      <a:pt x="6948" y="299"/>
                      <a:pt x="6968" y="305"/>
                      <a:pt x="6985" y="322"/>
                    </a:cubicBezTo>
                    <a:cubicBezTo>
                      <a:pt x="7003" y="331"/>
                      <a:pt x="7012" y="349"/>
                      <a:pt x="7021" y="367"/>
                    </a:cubicBezTo>
                    <a:cubicBezTo>
                      <a:pt x="7021" y="376"/>
                      <a:pt x="7021" y="384"/>
                      <a:pt x="7021" y="393"/>
                    </a:cubicBezTo>
                    <a:cubicBezTo>
                      <a:pt x="7030" y="447"/>
                      <a:pt x="7012" y="509"/>
                      <a:pt x="6967" y="563"/>
                    </a:cubicBezTo>
                    <a:cubicBezTo>
                      <a:pt x="6919" y="617"/>
                      <a:pt x="6859" y="647"/>
                      <a:pt x="6808" y="647"/>
                    </a:cubicBezTo>
                    <a:cubicBezTo>
                      <a:pt x="6784" y="647"/>
                      <a:pt x="6762" y="640"/>
                      <a:pt x="6744" y="625"/>
                    </a:cubicBezTo>
                    <a:cubicBezTo>
                      <a:pt x="6735" y="616"/>
                      <a:pt x="6727" y="607"/>
                      <a:pt x="6727" y="607"/>
                    </a:cubicBezTo>
                    <a:cubicBezTo>
                      <a:pt x="6660" y="668"/>
                      <a:pt x="6593" y="704"/>
                      <a:pt x="6540" y="704"/>
                    </a:cubicBezTo>
                    <a:cubicBezTo>
                      <a:pt x="6516" y="704"/>
                      <a:pt x="6494" y="696"/>
                      <a:pt x="6477" y="679"/>
                    </a:cubicBezTo>
                    <a:cubicBezTo>
                      <a:pt x="6459" y="670"/>
                      <a:pt x="6450" y="652"/>
                      <a:pt x="6441" y="625"/>
                    </a:cubicBezTo>
                    <a:cubicBezTo>
                      <a:pt x="6441" y="590"/>
                      <a:pt x="6441" y="545"/>
                      <a:pt x="6459" y="491"/>
                    </a:cubicBezTo>
                    <a:cubicBezTo>
                      <a:pt x="6486" y="447"/>
                      <a:pt x="6512" y="393"/>
                      <a:pt x="6548" y="349"/>
                    </a:cubicBezTo>
                    <a:cubicBezTo>
                      <a:pt x="6602" y="286"/>
                      <a:pt x="6664" y="233"/>
                      <a:pt x="6718" y="215"/>
                    </a:cubicBezTo>
                    <a:cubicBezTo>
                      <a:pt x="6735" y="206"/>
                      <a:pt x="6744" y="197"/>
                      <a:pt x="6762" y="197"/>
                    </a:cubicBezTo>
                    <a:cubicBezTo>
                      <a:pt x="6772" y="195"/>
                      <a:pt x="6781" y="194"/>
                      <a:pt x="6791" y="194"/>
                    </a:cubicBezTo>
                    <a:close/>
                    <a:moveTo>
                      <a:pt x="3302" y="631"/>
                    </a:moveTo>
                    <a:cubicBezTo>
                      <a:pt x="3326" y="631"/>
                      <a:pt x="3347" y="638"/>
                      <a:pt x="3363" y="652"/>
                    </a:cubicBezTo>
                    <a:cubicBezTo>
                      <a:pt x="3381" y="670"/>
                      <a:pt x="3390" y="697"/>
                      <a:pt x="3390" y="723"/>
                    </a:cubicBezTo>
                    <a:cubicBezTo>
                      <a:pt x="3426" y="723"/>
                      <a:pt x="3461" y="723"/>
                      <a:pt x="3488" y="750"/>
                    </a:cubicBezTo>
                    <a:cubicBezTo>
                      <a:pt x="3542" y="795"/>
                      <a:pt x="3533" y="893"/>
                      <a:pt x="3470" y="973"/>
                    </a:cubicBezTo>
                    <a:cubicBezTo>
                      <a:pt x="3424" y="1025"/>
                      <a:pt x="3371" y="1051"/>
                      <a:pt x="3325" y="1051"/>
                    </a:cubicBezTo>
                    <a:cubicBezTo>
                      <a:pt x="3299" y="1051"/>
                      <a:pt x="3275" y="1043"/>
                      <a:pt x="3256" y="1027"/>
                    </a:cubicBezTo>
                    <a:cubicBezTo>
                      <a:pt x="3247" y="1018"/>
                      <a:pt x="3247" y="1018"/>
                      <a:pt x="3238" y="1009"/>
                    </a:cubicBezTo>
                    <a:cubicBezTo>
                      <a:pt x="3176" y="1065"/>
                      <a:pt x="3109" y="1100"/>
                      <a:pt x="3056" y="1100"/>
                    </a:cubicBezTo>
                    <a:cubicBezTo>
                      <a:pt x="3033" y="1100"/>
                      <a:pt x="3013" y="1094"/>
                      <a:pt x="2998" y="1080"/>
                    </a:cubicBezTo>
                    <a:cubicBezTo>
                      <a:pt x="2935" y="1027"/>
                      <a:pt x="2971" y="884"/>
                      <a:pt x="3069" y="768"/>
                    </a:cubicBezTo>
                    <a:cubicBezTo>
                      <a:pt x="3148" y="683"/>
                      <a:pt x="3236" y="631"/>
                      <a:pt x="3302" y="631"/>
                    </a:cubicBezTo>
                    <a:close/>
                    <a:moveTo>
                      <a:pt x="10275" y="631"/>
                    </a:moveTo>
                    <a:cubicBezTo>
                      <a:pt x="10285" y="631"/>
                      <a:pt x="10295" y="632"/>
                      <a:pt x="10304" y="634"/>
                    </a:cubicBezTo>
                    <a:cubicBezTo>
                      <a:pt x="10313" y="643"/>
                      <a:pt x="10322" y="643"/>
                      <a:pt x="10331" y="652"/>
                    </a:cubicBezTo>
                    <a:cubicBezTo>
                      <a:pt x="10348" y="670"/>
                      <a:pt x="10357" y="697"/>
                      <a:pt x="10357" y="732"/>
                    </a:cubicBezTo>
                    <a:cubicBezTo>
                      <a:pt x="10370" y="729"/>
                      <a:pt x="10384" y="727"/>
                      <a:pt x="10396" y="727"/>
                    </a:cubicBezTo>
                    <a:cubicBezTo>
                      <a:pt x="10418" y="727"/>
                      <a:pt x="10439" y="733"/>
                      <a:pt x="10456" y="750"/>
                    </a:cubicBezTo>
                    <a:cubicBezTo>
                      <a:pt x="10464" y="750"/>
                      <a:pt x="10464" y="759"/>
                      <a:pt x="10473" y="768"/>
                    </a:cubicBezTo>
                    <a:cubicBezTo>
                      <a:pt x="10500" y="813"/>
                      <a:pt x="10491" y="884"/>
                      <a:pt x="10456" y="946"/>
                    </a:cubicBezTo>
                    <a:cubicBezTo>
                      <a:pt x="10447" y="955"/>
                      <a:pt x="10438" y="964"/>
                      <a:pt x="10429" y="973"/>
                    </a:cubicBezTo>
                    <a:cubicBezTo>
                      <a:pt x="10389" y="1026"/>
                      <a:pt x="10334" y="1055"/>
                      <a:pt x="10287" y="1055"/>
                    </a:cubicBezTo>
                    <a:cubicBezTo>
                      <a:pt x="10271" y="1055"/>
                      <a:pt x="10255" y="1051"/>
                      <a:pt x="10241" y="1045"/>
                    </a:cubicBezTo>
                    <a:cubicBezTo>
                      <a:pt x="10232" y="1045"/>
                      <a:pt x="10224" y="1036"/>
                      <a:pt x="10224" y="1036"/>
                    </a:cubicBezTo>
                    <a:cubicBezTo>
                      <a:pt x="10215" y="1027"/>
                      <a:pt x="10206" y="1027"/>
                      <a:pt x="10206" y="1018"/>
                    </a:cubicBezTo>
                    <a:cubicBezTo>
                      <a:pt x="10161" y="1062"/>
                      <a:pt x="10117" y="1089"/>
                      <a:pt x="10072" y="1107"/>
                    </a:cubicBezTo>
                    <a:lnTo>
                      <a:pt x="10036" y="1107"/>
                    </a:lnTo>
                    <a:cubicBezTo>
                      <a:pt x="10029" y="1109"/>
                      <a:pt x="10022" y="1111"/>
                      <a:pt x="10015" y="1111"/>
                    </a:cubicBezTo>
                    <a:cubicBezTo>
                      <a:pt x="9996" y="1111"/>
                      <a:pt x="9978" y="1102"/>
                      <a:pt x="9965" y="1089"/>
                    </a:cubicBezTo>
                    <a:cubicBezTo>
                      <a:pt x="9902" y="1036"/>
                      <a:pt x="9938" y="902"/>
                      <a:pt x="10036" y="777"/>
                    </a:cubicBezTo>
                    <a:cubicBezTo>
                      <a:pt x="10114" y="684"/>
                      <a:pt x="10206" y="631"/>
                      <a:pt x="10275" y="631"/>
                    </a:cubicBezTo>
                    <a:close/>
                    <a:moveTo>
                      <a:pt x="7654" y="759"/>
                    </a:moveTo>
                    <a:cubicBezTo>
                      <a:pt x="7654" y="759"/>
                      <a:pt x="7654" y="777"/>
                      <a:pt x="7654" y="804"/>
                    </a:cubicBezTo>
                    <a:cubicBezTo>
                      <a:pt x="7663" y="822"/>
                      <a:pt x="7663" y="839"/>
                      <a:pt x="7663" y="857"/>
                    </a:cubicBezTo>
                    <a:cubicBezTo>
                      <a:pt x="7663" y="884"/>
                      <a:pt x="7663" y="902"/>
                      <a:pt x="7654" y="929"/>
                    </a:cubicBezTo>
                    <a:cubicBezTo>
                      <a:pt x="7654" y="955"/>
                      <a:pt x="7645" y="982"/>
                      <a:pt x="7636" y="1009"/>
                    </a:cubicBezTo>
                    <a:cubicBezTo>
                      <a:pt x="7636" y="1036"/>
                      <a:pt x="7619" y="1062"/>
                      <a:pt x="7610" y="1098"/>
                    </a:cubicBezTo>
                    <a:cubicBezTo>
                      <a:pt x="7592" y="1125"/>
                      <a:pt x="7583" y="1152"/>
                      <a:pt x="7556" y="1178"/>
                    </a:cubicBezTo>
                    <a:cubicBezTo>
                      <a:pt x="7538" y="1214"/>
                      <a:pt x="7520" y="1232"/>
                      <a:pt x="7494" y="1259"/>
                    </a:cubicBezTo>
                    <a:cubicBezTo>
                      <a:pt x="7476" y="1285"/>
                      <a:pt x="7449" y="1312"/>
                      <a:pt x="7422" y="1330"/>
                    </a:cubicBezTo>
                    <a:cubicBezTo>
                      <a:pt x="7396" y="1348"/>
                      <a:pt x="7369" y="1366"/>
                      <a:pt x="7342" y="1375"/>
                    </a:cubicBezTo>
                    <a:cubicBezTo>
                      <a:pt x="7306" y="1393"/>
                      <a:pt x="7280" y="1401"/>
                      <a:pt x="7253" y="1410"/>
                    </a:cubicBezTo>
                    <a:cubicBezTo>
                      <a:pt x="7226" y="1419"/>
                      <a:pt x="7199" y="1428"/>
                      <a:pt x="7181" y="1428"/>
                    </a:cubicBezTo>
                    <a:cubicBezTo>
                      <a:pt x="7155" y="1437"/>
                      <a:pt x="7128" y="1437"/>
                      <a:pt x="7110" y="1437"/>
                    </a:cubicBezTo>
                    <a:cubicBezTo>
                      <a:pt x="7092" y="1437"/>
                      <a:pt x="7074" y="1428"/>
                      <a:pt x="7057" y="1428"/>
                    </a:cubicBezTo>
                    <a:cubicBezTo>
                      <a:pt x="7030" y="1428"/>
                      <a:pt x="7021" y="1419"/>
                      <a:pt x="7021" y="1419"/>
                    </a:cubicBezTo>
                    <a:cubicBezTo>
                      <a:pt x="7021" y="1419"/>
                      <a:pt x="7030" y="1419"/>
                      <a:pt x="7057" y="1410"/>
                    </a:cubicBezTo>
                    <a:cubicBezTo>
                      <a:pt x="7083" y="1401"/>
                      <a:pt x="7119" y="1393"/>
                      <a:pt x="7164" y="1375"/>
                    </a:cubicBezTo>
                    <a:cubicBezTo>
                      <a:pt x="7190" y="1366"/>
                      <a:pt x="7208" y="1357"/>
                      <a:pt x="7235" y="1348"/>
                    </a:cubicBezTo>
                    <a:cubicBezTo>
                      <a:pt x="7253" y="1339"/>
                      <a:pt x="7280" y="1321"/>
                      <a:pt x="7297" y="1303"/>
                    </a:cubicBezTo>
                    <a:cubicBezTo>
                      <a:pt x="7342" y="1277"/>
                      <a:pt x="7396" y="1241"/>
                      <a:pt x="7431" y="1196"/>
                    </a:cubicBezTo>
                    <a:cubicBezTo>
                      <a:pt x="7476" y="1152"/>
                      <a:pt x="7512" y="1107"/>
                      <a:pt x="7538" y="1054"/>
                    </a:cubicBezTo>
                    <a:cubicBezTo>
                      <a:pt x="7547" y="1027"/>
                      <a:pt x="7565" y="1009"/>
                      <a:pt x="7574" y="982"/>
                    </a:cubicBezTo>
                    <a:cubicBezTo>
                      <a:pt x="7592" y="964"/>
                      <a:pt x="7601" y="938"/>
                      <a:pt x="7610" y="911"/>
                    </a:cubicBezTo>
                    <a:cubicBezTo>
                      <a:pt x="7619" y="875"/>
                      <a:pt x="7636" y="830"/>
                      <a:pt x="7636" y="804"/>
                    </a:cubicBezTo>
                    <a:cubicBezTo>
                      <a:pt x="7645" y="777"/>
                      <a:pt x="7654" y="759"/>
                      <a:pt x="7654" y="759"/>
                    </a:cubicBezTo>
                    <a:close/>
                    <a:moveTo>
                      <a:pt x="11089" y="1152"/>
                    </a:moveTo>
                    <a:cubicBezTo>
                      <a:pt x="11089" y="1152"/>
                      <a:pt x="11089" y="1169"/>
                      <a:pt x="11089" y="1196"/>
                    </a:cubicBezTo>
                    <a:cubicBezTo>
                      <a:pt x="11098" y="1205"/>
                      <a:pt x="11098" y="1223"/>
                      <a:pt x="11098" y="1241"/>
                    </a:cubicBezTo>
                    <a:cubicBezTo>
                      <a:pt x="11098" y="1259"/>
                      <a:pt x="11098" y="1285"/>
                      <a:pt x="11089" y="1312"/>
                    </a:cubicBezTo>
                    <a:cubicBezTo>
                      <a:pt x="11089" y="1330"/>
                      <a:pt x="11089" y="1357"/>
                      <a:pt x="11080" y="1384"/>
                    </a:cubicBezTo>
                    <a:cubicBezTo>
                      <a:pt x="11071" y="1410"/>
                      <a:pt x="11062" y="1437"/>
                      <a:pt x="11044" y="1464"/>
                    </a:cubicBezTo>
                    <a:cubicBezTo>
                      <a:pt x="11035" y="1491"/>
                      <a:pt x="11018" y="1517"/>
                      <a:pt x="11000" y="1544"/>
                    </a:cubicBezTo>
                    <a:cubicBezTo>
                      <a:pt x="10982" y="1571"/>
                      <a:pt x="10964" y="1598"/>
                      <a:pt x="10946" y="1624"/>
                    </a:cubicBezTo>
                    <a:cubicBezTo>
                      <a:pt x="10919" y="1642"/>
                      <a:pt x="10893" y="1669"/>
                      <a:pt x="10866" y="1687"/>
                    </a:cubicBezTo>
                    <a:cubicBezTo>
                      <a:pt x="10848" y="1705"/>
                      <a:pt x="10812" y="1723"/>
                      <a:pt x="10795" y="1732"/>
                    </a:cubicBezTo>
                    <a:cubicBezTo>
                      <a:pt x="10759" y="1749"/>
                      <a:pt x="10741" y="1758"/>
                      <a:pt x="10714" y="1767"/>
                    </a:cubicBezTo>
                    <a:cubicBezTo>
                      <a:pt x="10687" y="1776"/>
                      <a:pt x="10661" y="1776"/>
                      <a:pt x="10634" y="1785"/>
                    </a:cubicBezTo>
                    <a:lnTo>
                      <a:pt x="10527" y="1785"/>
                    </a:lnTo>
                    <a:cubicBezTo>
                      <a:pt x="10500" y="1785"/>
                      <a:pt x="10482" y="1776"/>
                      <a:pt x="10482" y="1776"/>
                    </a:cubicBezTo>
                    <a:cubicBezTo>
                      <a:pt x="10482" y="1776"/>
                      <a:pt x="10500" y="1776"/>
                      <a:pt x="10527" y="1767"/>
                    </a:cubicBezTo>
                    <a:cubicBezTo>
                      <a:pt x="10554" y="1758"/>
                      <a:pt x="10580" y="1749"/>
                      <a:pt x="10625" y="1732"/>
                    </a:cubicBezTo>
                    <a:cubicBezTo>
                      <a:pt x="10643" y="1723"/>
                      <a:pt x="10661" y="1714"/>
                      <a:pt x="10687" y="1705"/>
                    </a:cubicBezTo>
                    <a:cubicBezTo>
                      <a:pt x="10705" y="1696"/>
                      <a:pt x="10732" y="1678"/>
                      <a:pt x="10750" y="1660"/>
                    </a:cubicBezTo>
                    <a:cubicBezTo>
                      <a:pt x="10795" y="1633"/>
                      <a:pt x="10839" y="1598"/>
                      <a:pt x="10875" y="1562"/>
                    </a:cubicBezTo>
                    <a:cubicBezTo>
                      <a:pt x="10919" y="1517"/>
                      <a:pt x="10946" y="1473"/>
                      <a:pt x="10982" y="1428"/>
                    </a:cubicBezTo>
                    <a:cubicBezTo>
                      <a:pt x="10991" y="1401"/>
                      <a:pt x="11009" y="1384"/>
                      <a:pt x="11018" y="1357"/>
                    </a:cubicBezTo>
                    <a:cubicBezTo>
                      <a:pt x="11026" y="1339"/>
                      <a:pt x="11035" y="1321"/>
                      <a:pt x="11044" y="1294"/>
                    </a:cubicBezTo>
                    <a:cubicBezTo>
                      <a:pt x="11053" y="1259"/>
                      <a:pt x="11071" y="1223"/>
                      <a:pt x="11071" y="1196"/>
                    </a:cubicBezTo>
                    <a:cubicBezTo>
                      <a:pt x="11080" y="1169"/>
                      <a:pt x="11089" y="1152"/>
                      <a:pt x="11089" y="1152"/>
                    </a:cubicBezTo>
                    <a:close/>
                    <a:moveTo>
                      <a:pt x="4122" y="1169"/>
                    </a:moveTo>
                    <a:cubicBezTo>
                      <a:pt x="4122" y="1169"/>
                      <a:pt x="4122" y="1178"/>
                      <a:pt x="4122" y="1214"/>
                    </a:cubicBezTo>
                    <a:cubicBezTo>
                      <a:pt x="4130" y="1223"/>
                      <a:pt x="4130" y="1241"/>
                      <a:pt x="4130" y="1259"/>
                    </a:cubicBezTo>
                    <a:cubicBezTo>
                      <a:pt x="4130" y="1277"/>
                      <a:pt x="4130" y="1303"/>
                      <a:pt x="4122" y="1321"/>
                    </a:cubicBezTo>
                    <a:cubicBezTo>
                      <a:pt x="4122" y="1348"/>
                      <a:pt x="4122" y="1375"/>
                      <a:pt x="4113" y="1401"/>
                    </a:cubicBezTo>
                    <a:cubicBezTo>
                      <a:pt x="4104" y="1428"/>
                      <a:pt x="4095" y="1455"/>
                      <a:pt x="4077" y="1482"/>
                    </a:cubicBezTo>
                    <a:cubicBezTo>
                      <a:pt x="4068" y="1508"/>
                      <a:pt x="4050" y="1535"/>
                      <a:pt x="4032" y="1562"/>
                    </a:cubicBezTo>
                    <a:cubicBezTo>
                      <a:pt x="4015" y="1589"/>
                      <a:pt x="3997" y="1616"/>
                      <a:pt x="3970" y="1633"/>
                    </a:cubicBezTo>
                    <a:cubicBezTo>
                      <a:pt x="3952" y="1660"/>
                      <a:pt x="3925" y="1678"/>
                      <a:pt x="3899" y="1696"/>
                    </a:cubicBezTo>
                    <a:cubicBezTo>
                      <a:pt x="3881" y="1723"/>
                      <a:pt x="3845" y="1732"/>
                      <a:pt x="3818" y="1749"/>
                    </a:cubicBezTo>
                    <a:cubicBezTo>
                      <a:pt x="3791" y="1758"/>
                      <a:pt x="3765" y="1767"/>
                      <a:pt x="3738" y="1776"/>
                    </a:cubicBezTo>
                    <a:cubicBezTo>
                      <a:pt x="3720" y="1785"/>
                      <a:pt x="3693" y="1785"/>
                      <a:pt x="3667" y="1785"/>
                    </a:cubicBezTo>
                    <a:cubicBezTo>
                      <a:pt x="3649" y="1794"/>
                      <a:pt x="3622" y="1794"/>
                      <a:pt x="3604" y="1794"/>
                    </a:cubicBezTo>
                    <a:cubicBezTo>
                      <a:pt x="3586" y="1794"/>
                      <a:pt x="3568" y="1785"/>
                      <a:pt x="3560" y="1785"/>
                    </a:cubicBezTo>
                    <a:lnTo>
                      <a:pt x="3524" y="1785"/>
                    </a:lnTo>
                    <a:cubicBezTo>
                      <a:pt x="3515" y="1776"/>
                      <a:pt x="3515" y="1776"/>
                      <a:pt x="3515" y="1776"/>
                    </a:cubicBezTo>
                    <a:cubicBezTo>
                      <a:pt x="3515" y="1776"/>
                      <a:pt x="3533" y="1776"/>
                      <a:pt x="3560" y="1767"/>
                    </a:cubicBezTo>
                    <a:cubicBezTo>
                      <a:pt x="3586" y="1758"/>
                      <a:pt x="3613" y="1749"/>
                      <a:pt x="3658" y="1740"/>
                    </a:cubicBezTo>
                    <a:cubicBezTo>
                      <a:pt x="3676" y="1732"/>
                      <a:pt x="3693" y="1723"/>
                      <a:pt x="3720" y="1705"/>
                    </a:cubicBezTo>
                    <a:cubicBezTo>
                      <a:pt x="3738" y="1696"/>
                      <a:pt x="3765" y="1687"/>
                      <a:pt x="3783" y="1669"/>
                    </a:cubicBezTo>
                    <a:cubicBezTo>
                      <a:pt x="3827" y="1642"/>
                      <a:pt x="3872" y="1607"/>
                      <a:pt x="3907" y="1571"/>
                    </a:cubicBezTo>
                    <a:cubicBezTo>
                      <a:pt x="3952" y="1535"/>
                      <a:pt x="3979" y="1491"/>
                      <a:pt x="4015" y="1446"/>
                    </a:cubicBezTo>
                    <a:cubicBezTo>
                      <a:pt x="4023" y="1419"/>
                      <a:pt x="4041" y="1401"/>
                      <a:pt x="4050" y="1375"/>
                    </a:cubicBezTo>
                    <a:cubicBezTo>
                      <a:pt x="4059" y="1357"/>
                      <a:pt x="4068" y="1330"/>
                      <a:pt x="4077" y="1312"/>
                    </a:cubicBezTo>
                    <a:cubicBezTo>
                      <a:pt x="4095" y="1268"/>
                      <a:pt x="4104" y="1232"/>
                      <a:pt x="4104" y="1205"/>
                    </a:cubicBezTo>
                    <a:cubicBezTo>
                      <a:pt x="4113" y="1178"/>
                      <a:pt x="4122" y="1169"/>
                      <a:pt x="4122" y="1169"/>
                    </a:cubicBezTo>
                    <a:close/>
                    <a:moveTo>
                      <a:pt x="463" y="1814"/>
                    </a:moveTo>
                    <a:cubicBezTo>
                      <a:pt x="473" y="1814"/>
                      <a:pt x="482" y="1816"/>
                      <a:pt x="491" y="1821"/>
                    </a:cubicBezTo>
                    <a:cubicBezTo>
                      <a:pt x="500" y="1830"/>
                      <a:pt x="509" y="1830"/>
                      <a:pt x="517" y="1839"/>
                    </a:cubicBezTo>
                    <a:cubicBezTo>
                      <a:pt x="535" y="1856"/>
                      <a:pt x="544" y="1883"/>
                      <a:pt x="544" y="1910"/>
                    </a:cubicBezTo>
                    <a:cubicBezTo>
                      <a:pt x="554" y="1908"/>
                      <a:pt x="563" y="1906"/>
                      <a:pt x="573" y="1906"/>
                    </a:cubicBezTo>
                    <a:cubicBezTo>
                      <a:pt x="598" y="1906"/>
                      <a:pt x="620" y="1915"/>
                      <a:pt x="633" y="1928"/>
                    </a:cubicBezTo>
                    <a:cubicBezTo>
                      <a:pt x="642" y="1937"/>
                      <a:pt x="651" y="1946"/>
                      <a:pt x="651" y="1955"/>
                    </a:cubicBezTo>
                    <a:cubicBezTo>
                      <a:pt x="687" y="1999"/>
                      <a:pt x="669" y="2079"/>
                      <a:pt x="616" y="2133"/>
                    </a:cubicBezTo>
                    <a:cubicBezTo>
                      <a:pt x="576" y="2178"/>
                      <a:pt x="526" y="2202"/>
                      <a:pt x="481" y="2202"/>
                    </a:cubicBezTo>
                    <a:cubicBezTo>
                      <a:pt x="454" y="2202"/>
                      <a:pt x="430" y="2194"/>
                      <a:pt x="410" y="2178"/>
                    </a:cubicBezTo>
                    <a:cubicBezTo>
                      <a:pt x="410" y="2178"/>
                      <a:pt x="401" y="2169"/>
                      <a:pt x="401" y="2160"/>
                    </a:cubicBezTo>
                    <a:cubicBezTo>
                      <a:pt x="339" y="2210"/>
                      <a:pt x="272" y="2238"/>
                      <a:pt x="222" y="2238"/>
                    </a:cubicBezTo>
                    <a:cubicBezTo>
                      <a:pt x="201" y="2238"/>
                      <a:pt x="183" y="2233"/>
                      <a:pt x="170" y="2222"/>
                    </a:cubicBezTo>
                    <a:cubicBezTo>
                      <a:pt x="161" y="2213"/>
                      <a:pt x="161" y="2204"/>
                      <a:pt x="152" y="2195"/>
                    </a:cubicBezTo>
                    <a:cubicBezTo>
                      <a:pt x="125" y="2133"/>
                      <a:pt x="161" y="2026"/>
                      <a:pt x="241" y="1937"/>
                    </a:cubicBezTo>
                    <a:cubicBezTo>
                      <a:pt x="250" y="1928"/>
                      <a:pt x="268" y="1910"/>
                      <a:pt x="277" y="1901"/>
                    </a:cubicBezTo>
                    <a:cubicBezTo>
                      <a:pt x="303" y="1883"/>
                      <a:pt x="330" y="1856"/>
                      <a:pt x="357" y="1847"/>
                    </a:cubicBezTo>
                    <a:cubicBezTo>
                      <a:pt x="384" y="1830"/>
                      <a:pt x="401" y="1821"/>
                      <a:pt x="428" y="1821"/>
                    </a:cubicBezTo>
                    <a:cubicBezTo>
                      <a:pt x="442" y="1816"/>
                      <a:pt x="453" y="1814"/>
                      <a:pt x="463" y="1814"/>
                    </a:cubicBezTo>
                    <a:close/>
                    <a:moveTo>
                      <a:pt x="13167" y="1832"/>
                    </a:moveTo>
                    <a:cubicBezTo>
                      <a:pt x="13188" y="1832"/>
                      <a:pt x="13206" y="1837"/>
                      <a:pt x="13221" y="1847"/>
                    </a:cubicBezTo>
                    <a:cubicBezTo>
                      <a:pt x="13239" y="1865"/>
                      <a:pt x="13248" y="1892"/>
                      <a:pt x="13248" y="1919"/>
                    </a:cubicBezTo>
                    <a:cubicBezTo>
                      <a:pt x="13257" y="1916"/>
                      <a:pt x="13266" y="1915"/>
                      <a:pt x="13275" y="1915"/>
                    </a:cubicBezTo>
                    <a:cubicBezTo>
                      <a:pt x="13298" y="1915"/>
                      <a:pt x="13317" y="1924"/>
                      <a:pt x="13337" y="1937"/>
                    </a:cubicBezTo>
                    <a:cubicBezTo>
                      <a:pt x="13391" y="1972"/>
                      <a:pt x="13382" y="2071"/>
                      <a:pt x="13319" y="2142"/>
                    </a:cubicBezTo>
                    <a:cubicBezTo>
                      <a:pt x="13275" y="2192"/>
                      <a:pt x="13218" y="2220"/>
                      <a:pt x="13170" y="2220"/>
                    </a:cubicBezTo>
                    <a:cubicBezTo>
                      <a:pt x="13149" y="2220"/>
                      <a:pt x="13130" y="2215"/>
                      <a:pt x="13114" y="2204"/>
                    </a:cubicBezTo>
                    <a:cubicBezTo>
                      <a:pt x="13105" y="2195"/>
                      <a:pt x="13105" y="2195"/>
                      <a:pt x="13105" y="2186"/>
                    </a:cubicBezTo>
                    <a:cubicBezTo>
                      <a:pt x="13087" y="2195"/>
                      <a:pt x="13078" y="2204"/>
                      <a:pt x="13069" y="2213"/>
                    </a:cubicBezTo>
                    <a:cubicBezTo>
                      <a:pt x="13013" y="2257"/>
                      <a:pt x="12961" y="2279"/>
                      <a:pt x="12920" y="2279"/>
                    </a:cubicBezTo>
                    <a:cubicBezTo>
                      <a:pt x="12902" y="2279"/>
                      <a:pt x="12886" y="2275"/>
                      <a:pt x="12873" y="2267"/>
                    </a:cubicBezTo>
                    <a:cubicBezTo>
                      <a:pt x="12811" y="2213"/>
                      <a:pt x="12846" y="2088"/>
                      <a:pt x="12944" y="1972"/>
                    </a:cubicBezTo>
                    <a:cubicBezTo>
                      <a:pt x="13013" y="1884"/>
                      <a:pt x="13101" y="1832"/>
                      <a:pt x="13167" y="1832"/>
                    </a:cubicBezTo>
                    <a:close/>
                    <a:moveTo>
                      <a:pt x="13935" y="2285"/>
                    </a:moveTo>
                    <a:cubicBezTo>
                      <a:pt x="13935" y="2285"/>
                      <a:pt x="13944" y="2294"/>
                      <a:pt x="13944" y="2302"/>
                    </a:cubicBezTo>
                    <a:cubicBezTo>
                      <a:pt x="13944" y="2311"/>
                      <a:pt x="13944" y="2311"/>
                      <a:pt x="13944" y="2320"/>
                    </a:cubicBezTo>
                    <a:cubicBezTo>
                      <a:pt x="13953" y="2347"/>
                      <a:pt x="13953" y="2383"/>
                      <a:pt x="13944" y="2418"/>
                    </a:cubicBezTo>
                    <a:cubicBezTo>
                      <a:pt x="13944" y="2445"/>
                      <a:pt x="13935" y="2463"/>
                      <a:pt x="13935" y="2490"/>
                    </a:cubicBezTo>
                    <a:cubicBezTo>
                      <a:pt x="13926" y="2517"/>
                      <a:pt x="13917" y="2543"/>
                      <a:pt x="13899" y="2570"/>
                    </a:cubicBezTo>
                    <a:cubicBezTo>
                      <a:pt x="13890" y="2588"/>
                      <a:pt x="13881" y="2624"/>
                      <a:pt x="13863" y="2641"/>
                    </a:cubicBezTo>
                    <a:cubicBezTo>
                      <a:pt x="13846" y="2668"/>
                      <a:pt x="13819" y="2695"/>
                      <a:pt x="13801" y="2713"/>
                    </a:cubicBezTo>
                    <a:cubicBezTo>
                      <a:pt x="13783" y="2740"/>
                      <a:pt x="13756" y="2757"/>
                      <a:pt x="13730" y="2775"/>
                    </a:cubicBezTo>
                    <a:cubicBezTo>
                      <a:pt x="13712" y="2793"/>
                      <a:pt x="13685" y="2811"/>
                      <a:pt x="13658" y="2820"/>
                    </a:cubicBezTo>
                    <a:cubicBezTo>
                      <a:pt x="13631" y="2838"/>
                      <a:pt x="13605" y="2847"/>
                      <a:pt x="13578" y="2856"/>
                    </a:cubicBezTo>
                    <a:cubicBezTo>
                      <a:pt x="13560" y="2864"/>
                      <a:pt x="13533" y="2864"/>
                      <a:pt x="13507" y="2873"/>
                    </a:cubicBezTo>
                    <a:cubicBezTo>
                      <a:pt x="13489" y="2878"/>
                      <a:pt x="13469" y="2880"/>
                      <a:pt x="13451" y="2880"/>
                    </a:cubicBezTo>
                    <a:cubicBezTo>
                      <a:pt x="13433" y="2880"/>
                      <a:pt x="13417" y="2878"/>
                      <a:pt x="13408" y="2873"/>
                    </a:cubicBezTo>
                    <a:lnTo>
                      <a:pt x="13364" y="2873"/>
                    </a:lnTo>
                    <a:cubicBezTo>
                      <a:pt x="13364" y="2873"/>
                      <a:pt x="13382" y="2864"/>
                      <a:pt x="13399" y="2856"/>
                    </a:cubicBezTo>
                    <a:cubicBezTo>
                      <a:pt x="13426" y="2856"/>
                      <a:pt x="13462" y="2838"/>
                      <a:pt x="13498" y="2820"/>
                    </a:cubicBezTo>
                    <a:cubicBezTo>
                      <a:pt x="13515" y="2811"/>
                      <a:pt x="13533" y="2802"/>
                      <a:pt x="13560" y="2793"/>
                    </a:cubicBezTo>
                    <a:cubicBezTo>
                      <a:pt x="13578" y="2784"/>
                      <a:pt x="13596" y="2766"/>
                      <a:pt x="13622" y="2757"/>
                    </a:cubicBezTo>
                    <a:cubicBezTo>
                      <a:pt x="13658" y="2731"/>
                      <a:pt x="13703" y="2695"/>
                      <a:pt x="13738" y="2659"/>
                    </a:cubicBezTo>
                    <a:cubicBezTo>
                      <a:pt x="13774" y="2615"/>
                      <a:pt x="13810" y="2579"/>
                      <a:pt x="13837" y="2534"/>
                    </a:cubicBezTo>
                    <a:cubicBezTo>
                      <a:pt x="13846" y="2517"/>
                      <a:pt x="13863" y="2490"/>
                      <a:pt x="13872" y="2472"/>
                    </a:cubicBezTo>
                    <a:cubicBezTo>
                      <a:pt x="13881" y="2454"/>
                      <a:pt x="13890" y="2427"/>
                      <a:pt x="13899" y="2410"/>
                    </a:cubicBezTo>
                    <a:cubicBezTo>
                      <a:pt x="13908" y="2374"/>
                      <a:pt x="13917" y="2338"/>
                      <a:pt x="13926" y="2320"/>
                    </a:cubicBezTo>
                    <a:cubicBezTo>
                      <a:pt x="13935" y="2294"/>
                      <a:pt x="13935" y="2285"/>
                      <a:pt x="13935" y="2285"/>
                    </a:cubicBezTo>
                    <a:close/>
                    <a:moveTo>
                      <a:pt x="1240" y="2338"/>
                    </a:moveTo>
                    <a:cubicBezTo>
                      <a:pt x="1240" y="2338"/>
                      <a:pt x="1240" y="2338"/>
                      <a:pt x="1240" y="2356"/>
                    </a:cubicBezTo>
                    <a:cubicBezTo>
                      <a:pt x="1240" y="2365"/>
                      <a:pt x="1240" y="2365"/>
                      <a:pt x="1240" y="2374"/>
                    </a:cubicBezTo>
                    <a:cubicBezTo>
                      <a:pt x="1249" y="2401"/>
                      <a:pt x="1249" y="2436"/>
                      <a:pt x="1240" y="2481"/>
                    </a:cubicBezTo>
                    <a:cubicBezTo>
                      <a:pt x="1240" y="2499"/>
                      <a:pt x="1240" y="2525"/>
                      <a:pt x="1231" y="2552"/>
                    </a:cubicBezTo>
                    <a:cubicBezTo>
                      <a:pt x="1222" y="2570"/>
                      <a:pt x="1213" y="2597"/>
                      <a:pt x="1204" y="2624"/>
                    </a:cubicBezTo>
                    <a:cubicBezTo>
                      <a:pt x="1187" y="2650"/>
                      <a:pt x="1178" y="2677"/>
                      <a:pt x="1160" y="2695"/>
                    </a:cubicBezTo>
                    <a:cubicBezTo>
                      <a:pt x="1142" y="2722"/>
                      <a:pt x="1115" y="2740"/>
                      <a:pt x="1097" y="2757"/>
                    </a:cubicBezTo>
                    <a:cubicBezTo>
                      <a:pt x="1079" y="2784"/>
                      <a:pt x="1053" y="2802"/>
                      <a:pt x="1026" y="2811"/>
                    </a:cubicBezTo>
                    <a:cubicBezTo>
                      <a:pt x="1008" y="2829"/>
                      <a:pt x="981" y="2838"/>
                      <a:pt x="955" y="2856"/>
                    </a:cubicBezTo>
                    <a:cubicBezTo>
                      <a:pt x="928" y="2864"/>
                      <a:pt x="901" y="2873"/>
                      <a:pt x="874" y="2873"/>
                    </a:cubicBezTo>
                    <a:cubicBezTo>
                      <a:pt x="856" y="2882"/>
                      <a:pt x="830" y="2882"/>
                      <a:pt x="812" y="2891"/>
                    </a:cubicBezTo>
                    <a:cubicBezTo>
                      <a:pt x="767" y="2891"/>
                      <a:pt x="723" y="2882"/>
                      <a:pt x="705" y="2882"/>
                    </a:cubicBezTo>
                    <a:cubicBezTo>
                      <a:pt x="678" y="2873"/>
                      <a:pt x="660" y="2873"/>
                      <a:pt x="660" y="2873"/>
                    </a:cubicBezTo>
                    <a:cubicBezTo>
                      <a:pt x="660" y="2873"/>
                      <a:pt x="669" y="2873"/>
                      <a:pt x="687" y="2864"/>
                    </a:cubicBezTo>
                    <a:lnTo>
                      <a:pt x="705" y="2864"/>
                    </a:lnTo>
                    <a:cubicBezTo>
                      <a:pt x="723" y="2856"/>
                      <a:pt x="758" y="2847"/>
                      <a:pt x="794" y="2838"/>
                    </a:cubicBezTo>
                    <a:cubicBezTo>
                      <a:pt x="812" y="2829"/>
                      <a:pt x="830" y="2820"/>
                      <a:pt x="856" y="2811"/>
                    </a:cubicBezTo>
                    <a:cubicBezTo>
                      <a:pt x="874" y="2811"/>
                      <a:pt x="892" y="2793"/>
                      <a:pt x="919" y="2784"/>
                    </a:cubicBezTo>
                    <a:cubicBezTo>
                      <a:pt x="955" y="2757"/>
                      <a:pt x="999" y="2731"/>
                      <a:pt x="1035" y="2695"/>
                    </a:cubicBezTo>
                    <a:cubicBezTo>
                      <a:pt x="1071" y="2659"/>
                      <a:pt x="1106" y="2624"/>
                      <a:pt x="1133" y="2579"/>
                    </a:cubicBezTo>
                    <a:cubicBezTo>
                      <a:pt x="1142" y="2561"/>
                      <a:pt x="1160" y="2543"/>
                      <a:pt x="1169" y="2525"/>
                    </a:cubicBezTo>
                    <a:cubicBezTo>
                      <a:pt x="1178" y="2499"/>
                      <a:pt x="1187" y="2481"/>
                      <a:pt x="1195" y="2463"/>
                    </a:cubicBezTo>
                    <a:cubicBezTo>
                      <a:pt x="1204" y="2427"/>
                      <a:pt x="1222" y="2392"/>
                      <a:pt x="1222" y="2374"/>
                    </a:cubicBezTo>
                    <a:cubicBezTo>
                      <a:pt x="1231" y="2347"/>
                      <a:pt x="1240" y="2338"/>
                      <a:pt x="1240" y="2338"/>
                    </a:cubicBezTo>
                    <a:close/>
                    <a:moveTo>
                      <a:pt x="10295" y="1972"/>
                    </a:moveTo>
                    <a:cubicBezTo>
                      <a:pt x="10295" y="1981"/>
                      <a:pt x="10286" y="2008"/>
                      <a:pt x="10277" y="2035"/>
                    </a:cubicBezTo>
                    <a:cubicBezTo>
                      <a:pt x="10268" y="2079"/>
                      <a:pt x="10241" y="2142"/>
                      <a:pt x="10206" y="2204"/>
                    </a:cubicBezTo>
                    <a:cubicBezTo>
                      <a:pt x="10170" y="2276"/>
                      <a:pt x="10125" y="2356"/>
                      <a:pt x="10072" y="2436"/>
                    </a:cubicBezTo>
                    <a:cubicBezTo>
                      <a:pt x="10036" y="2472"/>
                      <a:pt x="10009" y="2517"/>
                      <a:pt x="9974" y="2552"/>
                    </a:cubicBezTo>
                    <a:cubicBezTo>
                      <a:pt x="9938" y="2588"/>
                      <a:pt x="9902" y="2624"/>
                      <a:pt x="9858" y="2659"/>
                    </a:cubicBezTo>
                    <a:cubicBezTo>
                      <a:pt x="9822" y="2695"/>
                      <a:pt x="9778" y="2722"/>
                      <a:pt x="9742" y="2748"/>
                    </a:cubicBezTo>
                    <a:cubicBezTo>
                      <a:pt x="9697" y="2784"/>
                      <a:pt x="9653" y="2802"/>
                      <a:pt x="9608" y="2829"/>
                    </a:cubicBezTo>
                    <a:cubicBezTo>
                      <a:pt x="9572" y="2856"/>
                      <a:pt x="9528" y="2864"/>
                      <a:pt x="9483" y="2891"/>
                    </a:cubicBezTo>
                    <a:cubicBezTo>
                      <a:pt x="9447" y="2909"/>
                      <a:pt x="9403" y="2918"/>
                      <a:pt x="9367" y="2927"/>
                    </a:cubicBezTo>
                    <a:cubicBezTo>
                      <a:pt x="9331" y="2936"/>
                      <a:pt x="9305" y="2945"/>
                      <a:pt x="9269" y="2954"/>
                    </a:cubicBezTo>
                    <a:cubicBezTo>
                      <a:pt x="9242" y="2954"/>
                      <a:pt x="9215" y="2963"/>
                      <a:pt x="9189" y="2963"/>
                    </a:cubicBezTo>
                    <a:cubicBezTo>
                      <a:pt x="9144" y="2972"/>
                      <a:pt x="9126" y="2972"/>
                      <a:pt x="9126" y="2972"/>
                    </a:cubicBezTo>
                    <a:cubicBezTo>
                      <a:pt x="9126" y="2972"/>
                      <a:pt x="9144" y="2963"/>
                      <a:pt x="9189" y="2945"/>
                    </a:cubicBezTo>
                    <a:cubicBezTo>
                      <a:pt x="9207" y="2936"/>
                      <a:pt x="9233" y="2927"/>
                      <a:pt x="9260" y="2918"/>
                    </a:cubicBezTo>
                    <a:cubicBezTo>
                      <a:pt x="9287" y="2909"/>
                      <a:pt x="9323" y="2891"/>
                      <a:pt x="9349" y="2873"/>
                    </a:cubicBezTo>
                    <a:cubicBezTo>
                      <a:pt x="9385" y="2864"/>
                      <a:pt x="9421" y="2847"/>
                      <a:pt x="9456" y="2820"/>
                    </a:cubicBezTo>
                    <a:cubicBezTo>
                      <a:pt x="9492" y="2802"/>
                      <a:pt x="9537" y="2784"/>
                      <a:pt x="9572" y="2757"/>
                    </a:cubicBezTo>
                    <a:cubicBezTo>
                      <a:pt x="9608" y="2731"/>
                      <a:pt x="9653" y="2704"/>
                      <a:pt x="9688" y="2677"/>
                    </a:cubicBezTo>
                    <a:cubicBezTo>
                      <a:pt x="9724" y="2650"/>
                      <a:pt x="9769" y="2624"/>
                      <a:pt x="9804" y="2588"/>
                    </a:cubicBezTo>
                    <a:cubicBezTo>
                      <a:pt x="9840" y="2552"/>
                      <a:pt x="9876" y="2517"/>
                      <a:pt x="9911" y="2490"/>
                    </a:cubicBezTo>
                    <a:cubicBezTo>
                      <a:pt x="9947" y="2454"/>
                      <a:pt x="9974" y="2418"/>
                      <a:pt x="10009" y="2383"/>
                    </a:cubicBezTo>
                    <a:cubicBezTo>
                      <a:pt x="10063" y="2311"/>
                      <a:pt x="10125" y="2240"/>
                      <a:pt x="10161" y="2178"/>
                    </a:cubicBezTo>
                    <a:cubicBezTo>
                      <a:pt x="10206" y="2124"/>
                      <a:pt x="10241" y="2071"/>
                      <a:pt x="10268" y="2026"/>
                    </a:cubicBezTo>
                    <a:cubicBezTo>
                      <a:pt x="10286" y="1990"/>
                      <a:pt x="10295" y="1972"/>
                      <a:pt x="10295" y="1972"/>
                    </a:cubicBezTo>
                    <a:close/>
                    <a:moveTo>
                      <a:pt x="7021" y="1740"/>
                    </a:moveTo>
                    <a:cubicBezTo>
                      <a:pt x="7021" y="1740"/>
                      <a:pt x="7021" y="1776"/>
                      <a:pt x="7012" y="1821"/>
                    </a:cubicBezTo>
                    <a:cubicBezTo>
                      <a:pt x="7003" y="1874"/>
                      <a:pt x="6985" y="1955"/>
                      <a:pt x="6958" y="2035"/>
                    </a:cubicBezTo>
                    <a:cubicBezTo>
                      <a:pt x="6941" y="2079"/>
                      <a:pt x="6923" y="2124"/>
                      <a:pt x="6896" y="2169"/>
                    </a:cubicBezTo>
                    <a:cubicBezTo>
                      <a:pt x="6878" y="2213"/>
                      <a:pt x="6851" y="2267"/>
                      <a:pt x="6816" y="2311"/>
                    </a:cubicBezTo>
                    <a:cubicBezTo>
                      <a:pt x="6789" y="2365"/>
                      <a:pt x="6753" y="2410"/>
                      <a:pt x="6718" y="2454"/>
                    </a:cubicBezTo>
                    <a:cubicBezTo>
                      <a:pt x="6682" y="2508"/>
                      <a:pt x="6637" y="2543"/>
                      <a:pt x="6593" y="2588"/>
                    </a:cubicBezTo>
                    <a:cubicBezTo>
                      <a:pt x="6557" y="2633"/>
                      <a:pt x="6503" y="2668"/>
                      <a:pt x="6459" y="2704"/>
                    </a:cubicBezTo>
                    <a:cubicBezTo>
                      <a:pt x="6414" y="2740"/>
                      <a:pt x="6361" y="2766"/>
                      <a:pt x="6316" y="2793"/>
                    </a:cubicBezTo>
                    <a:cubicBezTo>
                      <a:pt x="6272" y="2820"/>
                      <a:pt x="6218" y="2847"/>
                      <a:pt x="6173" y="2864"/>
                    </a:cubicBezTo>
                    <a:cubicBezTo>
                      <a:pt x="6129" y="2891"/>
                      <a:pt x="6084" y="2900"/>
                      <a:pt x="6049" y="2918"/>
                    </a:cubicBezTo>
                    <a:cubicBezTo>
                      <a:pt x="6004" y="2936"/>
                      <a:pt x="5968" y="2945"/>
                      <a:pt x="5933" y="2954"/>
                    </a:cubicBezTo>
                    <a:cubicBezTo>
                      <a:pt x="5897" y="2963"/>
                      <a:pt x="5870" y="2963"/>
                      <a:pt x="5843" y="2972"/>
                    </a:cubicBezTo>
                    <a:cubicBezTo>
                      <a:pt x="5790" y="2980"/>
                      <a:pt x="5763" y="2989"/>
                      <a:pt x="5763" y="2989"/>
                    </a:cubicBezTo>
                    <a:cubicBezTo>
                      <a:pt x="5763" y="2989"/>
                      <a:pt x="5790" y="2972"/>
                      <a:pt x="5834" y="2954"/>
                    </a:cubicBezTo>
                    <a:cubicBezTo>
                      <a:pt x="5861" y="2945"/>
                      <a:pt x="5888" y="2936"/>
                      <a:pt x="5924" y="2918"/>
                    </a:cubicBezTo>
                    <a:cubicBezTo>
                      <a:pt x="5950" y="2909"/>
                      <a:pt x="5986" y="2891"/>
                      <a:pt x="6022" y="2864"/>
                    </a:cubicBezTo>
                    <a:cubicBezTo>
                      <a:pt x="6066" y="2847"/>
                      <a:pt x="6102" y="2829"/>
                      <a:pt x="6147" y="2802"/>
                    </a:cubicBezTo>
                    <a:cubicBezTo>
                      <a:pt x="6191" y="2775"/>
                      <a:pt x="6236" y="2757"/>
                      <a:pt x="6280" y="2722"/>
                    </a:cubicBezTo>
                    <a:cubicBezTo>
                      <a:pt x="6316" y="2695"/>
                      <a:pt x="6361" y="2659"/>
                      <a:pt x="6405" y="2633"/>
                    </a:cubicBezTo>
                    <a:cubicBezTo>
                      <a:pt x="6450" y="2597"/>
                      <a:pt x="6495" y="2561"/>
                      <a:pt x="6539" y="2517"/>
                    </a:cubicBezTo>
                    <a:cubicBezTo>
                      <a:pt x="6575" y="2481"/>
                      <a:pt x="6619" y="2436"/>
                      <a:pt x="6655" y="2392"/>
                    </a:cubicBezTo>
                    <a:cubicBezTo>
                      <a:pt x="6673" y="2374"/>
                      <a:pt x="6691" y="2356"/>
                      <a:pt x="6709" y="2329"/>
                    </a:cubicBezTo>
                    <a:cubicBezTo>
                      <a:pt x="6718" y="2311"/>
                      <a:pt x="6735" y="2285"/>
                      <a:pt x="6753" y="2267"/>
                    </a:cubicBezTo>
                    <a:cubicBezTo>
                      <a:pt x="6789" y="2222"/>
                      <a:pt x="6816" y="2178"/>
                      <a:pt x="6842" y="2142"/>
                    </a:cubicBezTo>
                    <a:cubicBezTo>
                      <a:pt x="6860" y="2097"/>
                      <a:pt x="6887" y="2053"/>
                      <a:pt x="6905" y="2017"/>
                    </a:cubicBezTo>
                    <a:cubicBezTo>
                      <a:pt x="6950" y="1937"/>
                      <a:pt x="6976" y="1865"/>
                      <a:pt x="6994" y="1821"/>
                    </a:cubicBezTo>
                    <a:cubicBezTo>
                      <a:pt x="7012" y="1767"/>
                      <a:pt x="7021" y="1740"/>
                      <a:pt x="7021" y="1740"/>
                    </a:cubicBezTo>
                    <a:close/>
                    <a:moveTo>
                      <a:pt x="3702" y="2044"/>
                    </a:moveTo>
                    <a:cubicBezTo>
                      <a:pt x="3702" y="2044"/>
                      <a:pt x="3702" y="2071"/>
                      <a:pt x="3702" y="2124"/>
                    </a:cubicBezTo>
                    <a:cubicBezTo>
                      <a:pt x="3702" y="2160"/>
                      <a:pt x="3702" y="2213"/>
                      <a:pt x="3684" y="2276"/>
                    </a:cubicBezTo>
                    <a:cubicBezTo>
                      <a:pt x="3684" y="2294"/>
                      <a:pt x="3684" y="2311"/>
                      <a:pt x="3676" y="2338"/>
                    </a:cubicBezTo>
                    <a:cubicBezTo>
                      <a:pt x="3667" y="2383"/>
                      <a:pt x="3658" y="2427"/>
                      <a:pt x="3640" y="2472"/>
                    </a:cubicBezTo>
                    <a:cubicBezTo>
                      <a:pt x="3622" y="2525"/>
                      <a:pt x="3604" y="2579"/>
                      <a:pt x="3577" y="2624"/>
                    </a:cubicBezTo>
                    <a:cubicBezTo>
                      <a:pt x="3551" y="2677"/>
                      <a:pt x="3524" y="2731"/>
                      <a:pt x="3488" y="2775"/>
                    </a:cubicBezTo>
                    <a:cubicBezTo>
                      <a:pt x="3461" y="2820"/>
                      <a:pt x="3417" y="2864"/>
                      <a:pt x="3381" y="2909"/>
                    </a:cubicBezTo>
                    <a:cubicBezTo>
                      <a:pt x="3345" y="2963"/>
                      <a:pt x="3292" y="2998"/>
                      <a:pt x="3256" y="3034"/>
                    </a:cubicBezTo>
                    <a:cubicBezTo>
                      <a:pt x="3212" y="3070"/>
                      <a:pt x="3158" y="3096"/>
                      <a:pt x="3113" y="3132"/>
                    </a:cubicBezTo>
                    <a:cubicBezTo>
                      <a:pt x="3069" y="3159"/>
                      <a:pt x="3015" y="3186"/>
                      <a:pt x="2971" y="3203"/>
                    </a:cubicBezTo>
                    <a:cubicBezTo>
                      <a:pt x="2926" y="3230"/>
                      <a:pt x="2882" y="3239"/>
                      <a:pt x="2846" y="3257"/>
                    </a:cubicBezTo>
                    <a:cubicBezTo>
                      <a:pt x="2801" y="3266"/>
                      <a:pt x="2766" y="3284"/>
                      <a:pt x="2730" y="3284"/>
                    </a:cubicBezTo>
                    <a:cubicBezTo>
                      <a:pt x="2694" y="3293"/>
                      <a:pt x="2667" y="3293"/>
                      <a:pt x="2641" y="3302"/>
                    </a:cubicBezTo>
                    <a:cubicBezTo>
                      <a:pt x="2587" y="3311"/>
                      <a:pt x="2560" y="3311"/>
                      <a:pt x="2560" y="3311"/>
                    </a:cubicBezTo>
                    <a:cubicBezTo>
                      <a:pt x="2560" y="3311"/>
                      <a:pt x="2587" y="3302"/>
                      <a:pt x="2632" y="3284"/>
                    </a:cubicBezTo>
                    <a:cubicBezTo>
                      <a:pt x="2659" y="3275"/>
                      <a:pt x="2685" y="3266"/>
                      <a:pt x="2721" y="3248"/>
                    </a:cubicBezTo>
                    <a:cubicBezTo>
                      <a:pt x="2748" y="3239"/>
                      <a:pt x="2783" y="3221"/>
                      <a:pt x="2819" y="3203"/>
                    </a:cubicBezTo>
                    <a:cubicBezTo>
                      <a:pt x="2855" y="3186"/>
                      <a:pt x="2899" y="3168"/>
                      <a:pt x="2944" y="3141"/>
                    </a:cubicBezTo>
                    <a:cubicBezTo>
                      <a:pt x="2980" y="3114"/>
                      <a:pt x="3024" y="3087"/>
                      <a:pt x="3069" y="3061"/>
                    </a:cubicBezTo>
                    <a:cubicBezTo>
                      <a:pt x="3113" y="3034"/>
                      <a:pt x="3149" y="2998"/>
                      <a:pt x="3194" y="2963"/>
                    </a:cubicBezTo>
                    <a:cubicBezTo>
                      <a:pt x="3229" y="2927"/>
                      <a:pt x="3274" y="2891"/>
                      <a:pt x="3310" y="2847"/>
                    </a:cubicBezTo>
                    <a:cubicBezTo>
                      <a:pt x="3345" y="2811"/>
                      <a:pt x="3390" y="2766"/>
                      <a:pt x="3417" y="2722"/>
                    </a:cubicBezTo>
                    <a:cubicBezTo>
                      <a:pt x="3452" y="2677"/>
                      <a:pt x="3479" y="2633"/>
                      <a:pt x="3506" y="2588"/>
                    </a:cubicBezTo>
                    <a:cubicBezTo>
                      <a:pt x="3533" y="2534"/>
                      <a:pt x="3551" y="2490"/>
                      <a:pt x="3577" y="2445"/>
                    </a:cubicBezTo>
                    <a:cubicBezTo>
                      <a:pt x="3595" y="2401"/>
                      <a:pt x="3613" y="2365"/>
                      <a:pt x="3631" y="2320"/>
                    </a:cubicBezTo>
                    <a:cubicBezTo>
                      <a:pt x="3631" y="2302"/>
                      <a:pt x="3640" y="2285"/>
                      <a:pt x="3649" y="2258"/>
                    </a:cubicBezTo>
                    <a:cubicBezTo>
                      <a:pt x="3658" y="2222"/>
                      <a:pt x="3667" y="2186"/>
                      <a:pt x="3676" y="2160"/>
                    </a:cubicBezTo>
                    <a:cubicBezTo>
                      <a:pt x="3684" y="2142"/>
                      <a:pt x="3684" y="2133"/>
                      <a:pt x="3684" y="2115"/>
                    </a:cubicBezTo>
                    <a:cubicBezTo>
                      <a:pt x="3702" y="2071"/>
                      <a:pt x="3702" y="2044"/>
                      <a:pt x="3702" y="2044"/>
                    </a:cubicBezTo>
                    <a:close/>
                    <a:moveTo>
                      <a:pt x="4220" y="3061"/>
                    </a:moveTo>
                    <a:lnTo>
                      <a:pt x="4220" y="3061"/>
                    </a:lnTo>
                    <a:cubicBezTo>
                      <a:pt x="4523" y="3275"/>
                      <a:pt x="4898" y="3418"/>
                      <a:pt x="5353" y="3426"/>
                    </a:cubicBezTo>
                    <a:cubicBezTo>
                      <a:pt x="5366" y="3427"/>
                      <a:pt x="5379" y="3427"/>
                      <a:pt x="5391" y="3427"/>
                    </a:cubicBezTo>
                    <a:cubicBezTo>
                      <a:pt x="5811" y="3427"/>
                      <a:pt x="6165" y="3286"/>
                      <a:pt x="6468" y="3079"/>
                    </a:cubicBezTo>
                    <a:lnTo>
                      <a:pt x="6468" y="3079"/>
                    </a:lnTo>
                    <a:cubicBezTo>
                      <a:pt x="6405" y="3132"/>
                      <a:pt x="6343" y="3195"/>
                      <a:pt x="6272" y="3248"/>
                    </a:cubicBezTo>
                    <a:cubicBezTo>
                      <a:pt x="6218" y="3284"/>
                      <a:pt x="6164" y="3311"/>
                      <a:pt x="6111" y="3346"/>
                    </a:cubicBezTo>
                    <a:cubicBezTo>
                      <a:pt x="6057" y="3373"/>
                      <a:pt x="6004" y="3400"/>
                      <a:pt x="5941" y="3418"/>
                    </a:cubicBezTo>
                    <a:cubicBezTo>
                      <a:pt x="5879" y="3435"/>
                      <a:pt x="5817" y="3453"/>
                      <a:pt x="5754" y="3471"/>
                    </a:cubicBezTo>
                    <a:cubicBezTo>
                      <a:pt x="5692" y="3480"/>
                      <a:pt x="5629" y="3498"/>
                      <a:pt x="5567" y="3507"/>
                    </a:cubicBezTo>
                    <a:cubicBezTo>
                      <a:pt x="5513" y="3507"/>
                      <a:pt x="5451" y="3516"/>
                      <a:pt x="5397" y="3525"/>
                    </a:cubicBezTo>
                    <a:cubicBezTo>
                      <a:pt x="5335" y="3534"/>
                      <a:pt x="5281" y="3534"/>
                      <a:pt x="5237" y="3542"/>
                    </a:cubicBezTo>
                    <a:cubicBezTo>
                      <a:pt x="5130" y="3542"/>
                      <a:pt x="5049" y="3551"/>
                      <a:pt x="4987" y="3551"/>
                    </a:cubicBezTo>
                    <a:lnTo>
                      <a:pt x="4889" y="3551"/>
                    </a:lnTo>
                    <a:cubicBezTo>
                      <a:pt x="4889" y="3551"/>
                      <a:pt x="4924" y="3569"/>
                      <a:pt x="4978" y="3587"/>
                    </a:cubicBezTo>
                    <a:cubicBezTo>
                      <a:pt x="5040" y="3614"/>
                      <a:pt x="5121" y="3641"/>
                      <a:pt x="5228" y="3658"/>
                    </a:cubicBezTo>
                    <a:cubicBezTo>
                      <a:pt x="5281" y="3667"/>
                      <a:pt x="5335" y="3676"/>
                      <a:pt x="5397" y="3685"/>
                    </a:cubicBezTo>
                    <a:cubicBezTo>
                      <a:pt x="5439" y="3685"/>
                      <a:pt x="5481" y="3689"/>
                      <a:pt x="5525" y="3689"/>
                    </a:cubicBezTo>
                    <a:cubicBezTo>
                      <a:pt x="5547" y="3689"/>
                      <a:pt x="5570" y="3688"/>
                      <a:pt x="5594" y="3685"/>
                    </a:cubicBezTo>
                    <a:cubicBezTo>
                      <a:pt x="5656" y="3685"/>
                      <a:pt x="5727" y="3685"/>
                      <a:pt x="5799" y="3667"/>
                    </a:cubicBezTo>
                    <a:cubicBezTo>
                      <a:pt x="5861" y="3658"/>
                      <a:pt x="5933" y="3641"/>
                      <a:pt x="6004" y="3623"/>
                    </a:cubicBezTo>
                    <a:cubicBezTo>
                      <a:pt x="6075" y="3596"/>
                      <a:pt x="6147" y="3560"/>
                      <a:pt x="6209" y="3525"/>
                    </a:cubicBezTo>
                    <a:cubicBezTo>
                      <a:pt x="6272" y="3489"/>
                      <a:pt x="6325" y="3435"/>
                      <a:pt x="6379" y="3391"/>
                    </a:cubicBezTo>
                    <a:cubicBezTo>
                      <a:pt x="6388" y="3382"/>
                      <a:pt x="6396" y="3373"/>
                      <a:pt x="6405" y="3364"/>
                    </a:cubicBezTo>
                    <a:lnTo>
                      <a:pt x="6405" y="3364"/>
                    </a:lnTo>
                    <a:cubicBezTo>
                      <a:pt x="6379" y="3409"/>
                      <a:pt x="6352" y="3444"/>
                      <a:pt x="6316" y="3480"/>
                    </a:cubicBezTo>
                    <a:cubicBezTo>
                      <a:pt x="6200" y="3605"/>
                      <a:pt x="6075" y="3712"/>
                      <a:pt x="5933" y="3783"/>
                    </a:cubicBezTo>
                    <a:cubicBezTo>
                      <a:pt x="5790" y="3855"/>
                      <a:pt x="5638" y="3890"/>
                      <a:pt x="5478" y="3890"/>
                    </a:cubicBezTo>
                    <a:lnTo>
                      <a:pt x="5353" y="3890"/>
                    </a:lnTo>
                    <a:cubicBezTo>
                      <a:pt x="5335" y="3881"/>
                      <a:pt x="5317" y="3881"/>
                      <a:pt x="5299" y="3881"/>
                    </a:cubicBezTo>
                    <a:cubicBezTo>
                      <a:pt x="5281" y="3873"/>
                      <a:pt x="5255" y="3873"/>
                      <a:pt x="5237" y="3873"/>
                    </a:cubicBezTo>
                    <a:cubicBezTo>
                      <a:pt x="5156" y="3855"/>
                      <a:pt x="5085" y="3828"/>
                      <a:pt x="5005" y="3792"/>
                    </a:cubicBezTo>
                    <a:cubicBezTo>
                      <a:pt x="4853" y="3730"/>
                      <a:pt x="4710" y="3632"/>
                      <a:pt x="4585" y="3507"/>
                    </a:cubicBezTo>
                    <a:cubicBezTo>
                      <a:pt x="4461" y="3391"/>
                      <a:pt x="4345" y="3248"/>
                      <a:pt x="4238" y="3096"/>
                    </a:cubicBezTo>
                    <a:cubicBezTo>
                      <a:pt x="4229" y="3087"/>
                      <a:pt x="4229" y="3079"/>
                      <a:pt x="4220" y="3061"/>
                    </a:cubicBezTo>
                    <a:close/>
                    <a:moveTo>
                      <a:pt x="7378" y="2909"/>
                    </a:moveTo>
                    <a:lnTo>
                      <a:pt x="7378" y="2909"/>
                    </a:lnTo>
                    <a:cubicBezTo>
                      <a:pt x="7690" y="3203"/>
                      <a:pt x="8100" y="3409"/>
                      <a:pt x="8591" y="3426"/>
                    </a:cubicBezTo>
                    <a:lnTo>
                      <a:pt x="8832" y="3426"/>
                    </a:lnTo>
                    <a:cubicBezTo>
                      <a:pt x="9046" y="3409"/>
                      <a:pt x="9242" y="3355"/>
                      <a:pt x="9421" y="3284"/>
                    </a:cubicBezTo>
                    <a:cubicBezTo>
                      <a:pt x="9495" y="3251"/>
                      <a:pt x="9553" y="3226"/>
                      <a:pt x="9618" y="3194"/>
                    </a:cubicBezTo>
                    <a:lnTo>
                      <a:pt x="9618" y="3194"/>
                    </a:lnTo>
                    <a:cubicBezTo>
                      <a:pt x="9615" y="3197"/>
                      <a:pt x="9611" y="3200"/>
                      <a:pt x="9608" y="3203"/>
                    </a:cubicBezTo>
                    <a:cubicBezTo>
                      <a:pt x="9599" y="3212"/>
                      <a:pt x="9581" y="3221"/>
                      <a:pt x="9572" y="3230"/>
                    </a:cubicBezTo>
                    <a:cubicBezTo>
                      <a:pt x="9519" y="3257"/>
                      <a:pt x="9465" y="3302"/>
                      <a:pt x="9412" y="3328"/>
                    </a:cubicBezTo>
                    <a:cubicBezTo>
                      <a:pt x="9358" y="3355"/>
                      <a:pt x="9296" y="3400"/>
                      <a:pt x="9233" y="3418"/>
                    </a:cubicBezTo>
                    <a:cubicBezTo>
                      <a:pt x="9171" y="3444"/>
                      <a:pt x="9108" y="3471"/>
                      <a:pt x="9046" y="3489"/>
                    </a:cubicBezTo>
                    <a:cubicBezTo>
                      <a:pt x="9010" y="3498"/>
                      <a:pt x="8975" y="3507"/>
                      <a:pt x="8948" y="3516"/>
                    </a:cubicBezTo>
                    <a:cubicBezTo>
                      <a:pt x="8912" y="3525"/>
                      <a:pt x="8876" y="3525"/>
                      <a:pt x="8850" y="3534"/>
                    </a:cubicBezTo>
                    <a:cubicBezTo>
                      <a:pt x="8778" y="3551"/>
                      <a:pt x="8716" y="3551"/>
                      <a:pt x="8653" y="3551"/>
                    </a:cubicBezTo>
                    <a:cubicBezTo>
                      <a:pt x="8612" y="3551"/>
                      <a:pt x="8566" y="3555"/>
                      <a:pt x="8525" y="3555"/>
                    </a:cubicBezTo>
                    <a:cubicBezTo>
                      <a:pt x="8504" y="3555"/>
                      <a:pt x="8484" y="3554"/>
                      <a:pt x="8466" y="3551"/>
                    </a:cubicBezTo>
                    <a:cubicBezTo>
                      <a:pt x="8404" y="3551"/>
                      <a:pt x="8350" y="3551"/>
                      <a:pt x="8297" y="3542"/>
                    </a:cubicBezTo>
                    <a:cubicBezTo>
                      <a:pt x="8243" y="3534"/>
                      <a:pt x="8198" y="3525"/>
                      <a:pt x="8154" y="3525"/>
                    </a:cubicBezTo>
                    <a:cubicBezTo>
                      <a:pt x="8109" y="3516"/>
                      <a:pt x="8074" y="3507"/>
                      <a:pt x="8047" y="3498"/>
                    </a:cubicBezTo>
                    <a:cubicBezTo>
                      <a:pt x="7984" y="3489"/>
                      <a:pt x="7949" y="3480"/>
                      <a:pt x="7949" y="3480"/>
                    </a:cubicBezTo>
                    <a:lnTo>
                      <a:pt x="7949" y="3480"/>
                    </a:lnTo>
                    <a:cubicBezTo>
                      <a:pt x="7949" y="3480"/>
                      <a:pt x="7975" y="3498"/>
                      <a:pt x="8029" y="3534"/>
                    </a:cubicBezTo>
                    <a:cubicBezTo>
                      <a:pt x="8056" y="3551"/>
                      <a:pt x="8091" y="3569"/>
                      <a:pt x="8136" y="3587"/>
                    </a:cubicBezTo>
                    <a:cubicBezTo>
                      <a:pt x="8172" y="3605"/>
                      <a:pt x="8216" y="3632"/>
                      <a:pt x="8270" y="3650"/>
                    </a:cubicBezTo>
                    <a:cubicBezTo>
                      <a:pt x="8297" y="3658"/>
                      <a:pt x="8323" y="3667"/>
                      <a:pt x="8359" y="3676"/>
                    </a:cubicBezTo>
                    <a:cubicBezTo>
                      <a:pt x="8386" y="3676"/>
                      <a:pt x="8413" y="3685"/>
                      <a:pt x="8448" y="3694"/>
                    </a:cubicBezTo>
                    <a:cubicBezTo>
                      <a:pt x="8511" y="3712"/>
                      <a:pt x="8573" y="3712"/>
                      <a:pt x="8645" y="3721"/>
                    </a:cubicBezTo>
                    <a:lnTo>
                      <a:pt x="8814" y="3721"/>
                    </a:lnTo>
                    <a:lnTo>
                      <a:pt x="8868" y="3712"/>
                    </a:lnTo>
                    <a:cubicBezTo>
                      <a:pt x="8903" y="3712"/>
                      <a:pt x="8939" y="3703"/>
                      <a:pt x="8975" y="3694"/>
                    </a:cubicBezTo>
                    <a:cubicBezTo>
                      <a:pt x="9019" y="3685"/>
                      <a:pt x="9055" y="3676"/>
                      <a:pt x="9091" y="3667"/>
                    </a:cubicBezTo>
                    <a:cubicBezTo>
                      <a:pt x="9162" y="3650"/>
                      <a:pt x="9233" y="3614"/>
                      <a:pt x="9305" y="3587"/>
                    </a:cubicBezTo>
                    <a:cubicBezTo>
                      <a:pt x="9340" y="3569"/>
                      <a:pt x="9367" y="3551"/>
                      <a:pt x="9403" y="3534"/>
                    </a:cubicBezTo>
                    <a:cubicBezTo>
                      <a:pt x="9439" y="3507"/>
                      <a:pt x="9465" y="3489"/>
                      <a:pt x="9492" y="3471"/>
                    </a:cubicBezTo>
                    <a:cubicBezTo>
                      <a:pt x="9501" y="3462"/>
                      <a:pt x="9510" y="3462"/>
                      <a:pt x="9519" y="3453"/>
                    </a:cubicBezTo>
                    <a:lnTo>
                      <a:pt x="9519" y="3453"/>
                    </a:lnTo>
                    <a:cubicBezTo>
                      <a:pt x="9501" y="3471"/>
                      <a:pt x="9483" y="3489"/>
                      <a:pt x="9465" y="3507"/>
                    </a:cubicBezTo>
                    <a:cubicBezTo>
                      <a:pt x="9430" y="3542"/>
                      <a:pt x="9394" y="3569"/>
                      <a:pt x="9358" y="3596"/>
                    </a:cubicBezTo>
                    <a:cubicBezTo>
                      <a:pt x="9260" y="3676"/>
                      <a:pt x="9153" y="3748"/>
                      <a:pt x="9037" y="3792"/>
                    </a:cubicBezTo>
                    <a:cubicBezTo>
                      <a:pt x="8966" y="3828"/>
                      <a:pt x="8885" y="3855"/>
                      <a:pt x="8805" y="3873"/>
                    </a:cubicBezTo>
                    <a:cubicBezTo>
                      <a:pt x="8769" y="3881"/>
                      <a:pt x="8725" y="3881"/>
                      <a:pt x="8689" y="3890"/>
                    </a:cubicBezTo>
                    <a:lnTo>
                      <a:pt x="8573" y="3890"/>
                    </a:lnTo>
                    <a:cubicBezTo>
                      <a:pt x="8529" y="3890"/>
                      <a:pt x="8475" y="3890"/>
                      <a:pt x="8439" y="3881"/>
                    </a:cubicBezTo>
                    <a:cubicBezTo>
                      <a:pt x="8404" y="3881"/>
                      <a:pt x="8368" y="3873"/>
                      <a:pt x="8332" y="3864"/>
                    </a:cubicBezTo>
                    <a:cubicBezTo>
                      <a:pt x="8314" y="3864"/>
                      <a:pt x="8297" y="3855"/>
                      <a:pt x="8270" y="3846"/>
                    </a:cubicBezTo>
                    <a:cubicBezTo>
                      <a:pt x="8216" y="3837"/>
                      <a:pt x="8163" y="3810"/>
                      <a:pt x="8109" y="3783"/>
                    </a:cubicBezTo>
                    <a:cubicBezTo>
                      <a:pt x="7967" y="3712"/>
                      <a:pt x="7842" y="3605"/>
                      <a:pt x="7726" y="3480"/>
                    </a:cubicBezTo>
                    <a:cubicBezTo>
                      <a:pt x="7619" y="3355"/>
                      <a:pt x="7520" y="3203"/>
                      <a:pt x="7440" y="3043"/>
                    </a:cubicBezTo>
                    <a:cubicBezTo>
                      <a:pt x="7413" y="2998"/>
                      <a:pt x="7396" y="2954"/>
                      <a:pt x="7378" y="2909"/>
                    </a:cubicBezTo>
                    <a:close/>
                    <a:moveTo>
                      <a:pt x="3319" y="3391"/>
                    </a:moveTo>
                    <a:cubicBezTo>
                      <a:pt x="3301" y="3418"/>
                      <a:pt x="3274" y="3444"/>
                      <a:pt x="3247" y="3471"/>
                    </a:cubicBezTo>
                    <a:cubicBezTo>
                      <a:pt x="3212" y="3507"/>
                      <a:pt x="3176" y="3551"/>
                      <a:pt x="3131" y="3587"/>
                    </a:cubicBezTo>
                    <a:cubicBezTo>
                      <a:pt x="3087" y="3623"/>
                      <a:pt x="3051" y="3650"/>
                      <a:pt x="2998" y="3685"/>
                    </a:cubicBezTo>
                    <a:cubicBezTo>
                      <a:pt x="2953" y="3712"/>
                      <a:pt x="2908" y="3739"/>
                      <a:pt x="2864" y="3757"/>
                    </a:cubicBezTo>
                    <a:cubicBezTo>
                      <a:pt x="2810" y="3774"/>
                      <a:pt x="2766" y="3801"/>
                      <a:pt x="2721" y="3810"/>
                    </a:cubicBezTo>
                    <a:cubicBezTo>
                      <a:pt x="2676" y="3828"/>
                      <a:pt x="2632" y="3837"/>
                      <a:pt x="2587" y="3846"/>
                    </a:cubicBezTo>
                    <a:cubicBezTo>
                      <a:pt x="2535" y="3856"/>
                      <a:pt x="2489" y="3861"/>
                      <a:pt x="2449" y="3861"/>
                    </a:cubicBezTo>
                    <a:cubicBezTo>
                      <a:pt x="2420" y="3861"/>
                      <a:pt x="2395" y="3858"/>
                      <a:pt x="2373" y="3855"/>
                    </a:cubicBezTo>
                    <a:lnTo>
                      <a:pt x="2284" y="3855"/>
                    </a:lnTo>
                    <a:cubicBezTo>
                      <a:pt x="2284" y="3855"/>
                      <a:pt x="2284" y="3855"/>
                      <a:pt x="2302" y="3873"/>
                    </a:cubicBezTo>
                    <a:cubicBezTo>
                      <a:pt x="2311" y="3881"/>
                      <a:pt x="2328" y="3899"/>
                      <a:pt x="2355" y="3908"/>
                    </a:cubicBezTo>
                    <a:cubicBezTo>
                      <a:pt x="2409" y="3944"/>
                      <a:pt x="2489" y="3980"/>
                      <a:pt x="2587" y="4006"/>
                    </a:cubicBezTo>
                    <a:cubicBezTo>
                      <a:pt x="2625" y="4013"/>
                      <a:pt x="2667" y="4019"/>
                      <a:pt x="2708" y="4019"/>
                    </a:cubicBezTo>
                    <a:cubicBezTo>
                      <a:pt x="2725" y="4019"/>
                      <a:pt x="2741" y="4018"/>
                      <a:pt x="2757" y="4015"/>
                    </a:cubicBezTo>
                    <a:cubicBezTo>
                      <a:pt x="2819" y="4015"/>
                      <a:pt x="2882" y="4006"/>
                      <a:pt x="2944" y="3989"/>
                    </a:cubicBezTo>
                    <a:cubicBezTo>
                      <a:pt x="3006" y="3971"/>
                      <a:pt x="3078" y="3953"/>
                      <a:pt x="3140" y="3917"/>
                    </a:cubicBezTo>
                    <a:cubicBezTo>
                      <a:pt x="3194" y="3881"/>
                      <a:pt x="3256" y="3846"/>
                      <a:pt x="3310" y="3801"/>
                    </a:cubicBezTo>
                    <a:cubicBezTo>
                      <a:pt x="3363" y="3757"/>
                      <a:pt x="3408" y="3703"/>
                      <a:pt x="3452" y="3650"/>
                    </a:cubicBezTo>
                    <a:cubicBezTo>
                      <a:pt x="3497" y="3596"/>
                      <a:pt x="3533" y="3534"/>
                      <a:pt x="3560" y="3480"/>
                    </a:cubicBezTo>
                    <a:cubicBezTo>
                      <a:pt x="3577" y="3453"/>
                      <a:pt x="3595" y="3418"/>
                      <a:pt x="3604" y="3391"/>
                    </a:cubicBezTo>
                    <a:lnTo>
                      <a:pt x="3604" y="3391"/>
                    </a:lnTo>
                    <a:cubicBezTo>
                      <a:pt x="3577" y="3489"/>
                      <a:pt x="3551" y="3587"/>
                      <a:pt x="3506" y="3685"/>
                    </a:cubicBezTo>
                    <a:cubicBezTo>
                      <a:pt x="3435" y="3837"/>
                      <a:pt x="3337" y="3962"/>
                      <a:pt x="3212" y="4060"/>
                    </a:cubicBezTo>
                    <a:cubicBezTo>
                      <a:pt x="3149" y="4104"/>
                      <a:pt x="3078" y="4149"/>
                      <a:pt x="3006" y="4176"/>
                    </a:cubicBezTo>
                    <a:cubicBezTo>
                      <a:pt x="2944" y="4212"/>
                      <a:pt x="2864" y="4220"/>
                      <a:pt x="2792" y="4220"/>
                    </a:cubicBezTo>
                    <a:cubicBezTo>
                      <a:pt x="2632" y="4220"/>
                      <a:pt x="2462" y="4158"/>
                      <a:pt x="2311" y="4078"/>
                    </a:cubicBezTo>
                    <a:cubicBezTo>
                      <a:pt x="2150" y="3997"/>
                      <a:pt x="1998" y="3890"/>
                      <a:pt x="1856" y="3774"/>
                    </a:cubicBezTo>
                    <a:cubicBezTo>
                      <a:pt x="1766" y="3703"/>
                      <a:pt x="1677" y="3632"/>
                      <a:pt x="1588" y="3551"/>
                    </a:cubicBezTo>
                    <a:lnTo>
                      <a:pt x="1588" y="3551"/>
                    </a:lnTo>
                    <a:cubicBezTo>
                      <a:pt x="1802" y="3623"/>
                      <a:pt x="2025" y="3676"/>
                      <a:pt x="2257" y="3694"/>
                    </a:cubicBezTo>
                    <a:cubicBezTo>
                      <a:pt x="2282" y="3695"/>
                      <a:pt x="2308" y="3695"/>
                      <a:pt x="2333" y="3695"/>
                    </a:cubicBezTo>
                    <a:cubicBezTo>
                      <a:pt x="2565" y="3695"/>
                      <a:pt x="2787" y="3658"/>
                      <a:pt x="2989" y="3569"/>
                    </a:cubicBezTo>
                    <a:cubicBezTo>
                      <a:pt x="3113" y="3525"/>
                      <a:pt x="3221" y="3462"/>
                      <a:pt x="3319" y="3391"/>
                    </a:cubicBezTo>
                    <a:close/>
                    <a:moveTo>
                      <a:pt x="10393" y="3070"/>
                    </a:moveTo>
                    <a:lnTo>
                      <a:pt x="10393" y="3070"/>
                    </a:lnTo>
                    <a:cubicBezTo>
                      <a:pt x="10429" y="3123"/>
                      <a:pt x="10473" y="3177"/>
                      <a:pt x="10527" y="3221"/>
                    </a:cubicBezTo>
                    <a:cubicBezTo>
                      <a:pt x="10670" y="3364"/>
                      <a:pt x="10839" y="3489"/>
                      <a:pt x="11053" y="3569"/>
                    </a:cubicBezTo>
                    <a:cubicBezTo>
                      <a:pt x="11223" y="3641"/>
                      <a:pt x="11401" y="3685"/>
                      <a:pt x="11597" y="3694"/>
                    </a:cubicBezTo>
                    <a:lnTo>
                      <a:pt x="11794" y="3694"/>
                    </a:lnTo>
                    <a:cubicBezTo>
                      <a:pt x="11963" y="3685"/>
                      <a:pt x="12133" y="3650"/>
                      <a:pt x="12302" y="3605"/>
                    </a:cubicBezTo>
                    <a:lnTo>
                      <a:pt x="12302" y="3605"/>
                    </a:lnTo>
                    <a:cubicBezTo>
                      <a:pt x="12284" y="3614"/>
                      <a:pt x="12275" y="3614"/>
                      <a:pt x="12266" y="3623"/>
                    </a:cubicBezTo>
                    <a:cubicBezTo>
                      <a:pt x="12240" y="3641"/>
                      <a:pt x="12213" y="3658"/>
                      <a:pt x="12186" y="3667"/>
                    </a:cubicBezTo>
                    <a:cubicBezTo>
                      <a:pt x="12159" y="3685"/>
                      <a:pt x="12124" y="3694"/>
                      <a:pt x="12097" y="3712"/>
                    </a:cubicBezTo>
                    <a:cubicBezTo>
                      <a:pt x="12070" y="3721"/>
                      <a:pt x="12043" y="3739"/>
                      <a:pt x="12008" y="3748"/>
                    </a:cubicBezTo>
                    <a:cubicBezTo>
                      <a:pt x="11945" y="3765"/>
                      <a:pt x="11892" y="3792"/>
                      <a:pt x="11829" y="3801"/>
                    </a:cubicBezTo>
                    <a:lnTo>
                      <a:pt x="11803" y="3801"/>
                    </a:lnTo>
                    <a:cubicBezTo>
                      <a:pt x="11794" y="3810"/>
                      <a:pt x="11785" y="3810"/>
                      <a:pt x="11776" y="3810"/>
                    </a:cubicBezTo>
                    <a:cubicBezTo>
                      <a:pt x="11731" y="3819"/>
                      <a:pt x="11678" y="3828"/>
                      <a:pt x="11633" y="3828"/>
                    </a:cubicBezTo>
                    <a:cubicBezTo>
                      <a:pt x="11571" y="3837"/>
                      <a:pt x="11508" y="3837"/>
                      <a:pt x="11446" y="3837"/>
                    </a:cubicBezTo>
                    <a:lnTo>
                      <a:pt x="11419" y="3837"/>
                    </a:lnTo>
                    <a:cubicBezTo>
                      <a:pt x="11374" y="3828"/>
                      <a:pt x="11321" y="3828"/>
                      <a:pt x="11276" y="3819"/>
                    </a:cubicBezTo>
                    <a:cubicBezTo>
                      <a:pt x="11214" y="3819"/>
                      <a:pt x="11160" y="3810"/>
                      <a:pt x="11116" y="3801"/>
                    </a:cubicBezTo>
                    <a:cubicBezTo>
                      <a:pt x="11062" y="3792"/>
                      <a:pt x="11018" y="3774"/>
                      <a:pt x="10973" y="3765"/>
                    </a:cubicBezTo>
                    <a:cubicBezTo>
                      <a:pt x="10937" y="3757"/>
                      <a:pt x="10902" y="3748"/>
                      <a:pt x="10875" y="3739"/>
                    </a:cubicBezTo>
                    <a:cubicBezTo>
                      <a:pt x="10821" y="3730"/>
                      <a:pt x="10786" y="3712"/>
                      <a:pt x="10786" y="3712"/>
                    </a:cubicBezTo>
                    <a:lnTo>
                      <a:pt x="10786" y="3712"/>
                    </a:lnTo>
                    <a:cubicBezTo>
                      <a:pt x="10786" y="3712"/>
                      <a:pt x="10803" y="3730"/>
                      <a:pt x="10830" y="3748"/>
                    </a:cubicBezTo>
                    <a:cubicBezTo>
                      <a:pt x="10839" y="3757"/>
                      <a:pt x="10848" y="3765"/>
                      <a:pt x="10866" y="3774"/>
                    </a:cubicBezTo>
                    <a:cubicBezTo>
                      <a:pt x="10884" y="3792"/>
                      <a:pt x="10919" y="3810"/>
                      <a:pt x="10955" y="3837"/>
                    </a:cubicBezTo>
                    <a:cubicBezTo>
                      <a:pt x="10991" y="3855"/>
                      <a:pt x="11035" y="3881"/>
                      <a:pt x="11080" y="3899"/>
                    </a:cubicBezTo>
                    <a:cubicBezTo>
                      <a:pt x="11134" y="3917"/>
                      <a:pt x="11178" y="3944"/>
                      <a:pt x="11241" y="3953"/>
                    </a:cubicBezTo>
                    <a:cubicBezTo>
                      <a:pt x="11303" y="3980"/>
                      <a:pt x="11365" y="3989"/>
                      <a:pt x="11428" y="3997"/>
                    </a:cubicBezTo>
                    <a:cubicBezTo>
                      <a:pt x="11464" y="3997"/>
                      <a:pt x="11499" y="4006"/>
                      <a:pt x="11535" y="4006"/>
                    </a:cubicBezTo>
                    <a:lnTo>
                      <a:pt x="11633" y="4006"/>
                    </a:lnTo>
                    <a:cubicBezTo>
                      <a:pt x="11678" y="4006"/>
                      <a:pt x="11713" y="3997"/>
                      <a:pt x="11749" y="3997"/>
                    </a:cubicBezTo>
                    <a:cubicBezTo>
                      <a:pt x="11776" y="3997"/>
                      <a:pt x="11812" y="3989"/>
                      <a:pt x="11838" y="3980"/>
                    </a:cubicBezTo>
                    <a:lnTo>
                      <a:pt x="11856" y="3980"/>
                    </a:lnTo>
                    <a:cubicBezTo>
                      <a:pt x="11901" y="3971"/>
                      <a:pt x="11945" y="3953"/>
                      <a:pt x="11990" y="3935"/>
                    </a:cubicBezTo>
                    <a:lnTo>
                      <a:pt x="11990" y="3935"/>
                    </a:lnTo>
                    <a:cubicBezTo>
                      <a:pt x="11901" y="3997"/>
                      <a:pt x="11820" y="4042"/>
                      <a:pt x="11731" y="4087"/>
                    </a:cubicBezTo>
                    <a:cubicBezTo>
                      <a:pt x="11687" y="4113"/>
                      <a:pt x="11651" y="4131"/>
                      <a:pt x="11615" y="4140"/>
                    </a:cubicBezTo>
                    <a:cubicBezTo>
                      <a:pt x="11553" y="4167"/>
                      <a:pt x="11490" y="4185"/>
                      <a:pt x="11428" y="4203"/>
                    </a:cubicBezTo>
                    <a:cubicBezTo>
                      <a:pt x="11392" y="4212"/>
                      <a:pt x="11348" y="4220"/>
                      <a:pt x="11312" y="4220"/>
                    </a:cubicBezTo>
                    <a:lnTo>
                      <a:pt x="11249" y="4220"/>
                    </a:lnTo>
                    <a:cubicBezTo>
                      <a:pt x="11169" y="4220"/>
                      <a:pt x="11098" y="4212"/>
                      <a:pt x="11026" y="4176"/>
                    </a:cubicBezTo>
                    <a:cubicBezTo>
                      <a:pt x="11000" y="4167"/>
                      <a:pt x="10946" y="4140"/>
                      <a:pt x="10919" y="4122"/>
                    </a:cubicBezTo>
                    <a:cubicBezTo>
                      <a:pt x="10893" y="4104"/>
                      <a:pt x="10857" y="4078"/>
                      <a:pt x="10821" y="4060"/>
                    </a:cubicBezTo>
                    <a:cubicBezTo>
                      <a:pt x="10750" y="3997"/>
                      <a:pt x="10679" y="3917"/>
                      <a:pt x="10625" y="3837"/>
                    </a:cubicBezTo>
                    <a:lnTo>
                      <a:pt x="10616" y="3828"/>
                    </a:lnTo>
                    <a:cubicBezTo>
                      <a:pt x="10589" y="3783"/>
                      <a:pt x="10563" y="3730"/>
                      <a:pt x="10536" y="3676"/>
                    </a:cubicBezTo>
                    <a:cubicBezTo>
                      <a:pt x="10518" y="3632"/>
                      <a:pt x="10500" y="3587"/>
                      <a:pt x="10482" y="3534"/>
                    </a:cubicBezTo>
                    <a:cubicBezTo>
                      <a:pt x="10482" y="3534"/>
                      <a:pt x="10473" y="3525"/>
                      <a:pt x="10473" y="3525"/>
                    </a:cubicBezTo>
                    <a:cubicBezTo>
                      <a:pt x="10447" y="3418"/>
                      <a:pt x="10420" y="3311"/>
                      <a:pt x="10402" y="3195"/>
                    </a:cubicBezTo>
                    <a:cubicBezTo>
                      <a:pt x="10402" y="3159"/>
                      <a:pt x="10393" y="3114"/>
                      <a:pt x="10393" y="3070"/>
                    </a:cubicBezTo>
                    <a:close/>
                    <a:moveTo>
                      <a:pt x="12507" y="3641"/>
                    </a:moveTo>
                    <a:lnTo>
                      <a:pt x="12507" y="3641"/>
                    </a:lnTo>
                    <a:cubicBezTo>
                      <a:pt x="12481" y="3730"/>
                      <a:pt x="12454" y="3828"/>
                      <a:pt x="12427" y="3926"/>
                    </a:cubicBezTo>
                    <a:cubicBezTo>
                      <a:pt x="12356" y="3989"/>
                      <a:pt x="12284" y="4051"/>
                      <a:pt x="12213" y="4113"/>
                    </a:cubicBezTo>
                    <a:cubicBezTo>
                      <a:pt x="12151" y="4372"/>
                      <a:pt x="12088" y="4631"/>
                      <a:pt x="12026" y="4890"/>
                    </a:cubicBezTo>
                    <a:cubicBezTo>
                      <a:pt x="11847" y="4791"/>
                      <a:pt x="11490" y="4729"/>
                      <a:pt x="11196" y="4720"/>
                    </a:cubicBezTo>
                    <a:cubicBezTo>
                      <a:pt x="11205" y="4693"/>
                      <a:pt x="11205" y="4667"/>
                      <a:pt x="11214" y="4631"/>
                    </a:cubicBezTo>
                    <a:cubicBezTo>
                      <a:pt x="11223" y="4568"/>
                      <a:pt x="11241" y="4497"/>
                      <a:pt x="11249" y="4426"/>
                    </a:cubicBezTo>
                    <a:cubicBezTo>
                      <a:pt x="11276" y="4426"/>
                      <a:pt x="11303" y="4426"/>
                      <a:pt x="11321" y="4417"/>
                    </a:cubicBezTo>
                    <a:cubicBezTo>
                      <a:pt x="11499" y="4390"/>
                      <a:pt x="11660" y="4319"/>
                      <a:pt x="11803" y="4229"/>
                    </a:cubicBezTo>
                    <a:cubicBezTo>
                      <a:pt x="11963" y="4131"/>
                      <a:pt x="12115" y="4015"/>
                      <a:pt x="12258" y="3890"/>
                    </a:cubicBezTo>
                    <a:cubicBezTo>
                      <a:pt x="12338" y="3810"/>
                      <a:pt x="12427" y="3730"/>
                      <a:pt x="12507" y="3641"/>
                    </a:cubicBezTo>
                    <a:close/>
                    <a:moveTo>
                      <a:pt x="10108" y="3311"/>
                    </a:moveTo>
                    <a:cubicBezTo>
                      <a:pt x="10125" y="3400"/>
                      <a:pt x="10152" y="3489"/>
                      <a:pt x="10179" y="3569"/>
                    </a:cubicBezTo>
                    <a:cubicBezTo>
                      <a:pt x="10206" y="3658"/>
                      <a:pt x="10241" y="3739"/>
                      <a:pt x="10286" y="3819"/>
                    </a:cubicBezTo>
                    <a:cubicBezTo>
                      <a:pt x="10295" y="3837"/>
                      <a:pt x="10304" y="3855"/>
                      <a:pt x="10313" y="3873"/>
                    </a:cubicBezTo>
                    <a:cubicBezTo>
                      <a:pt x="10411" y="4024"/>
                      <a:pt x="10536" y="4158"/>
                      <a:pt x="10679" y="4265"/>
                    </a:cubicBezTo>
                    <a:cubicBezTo>
                      <a:pt x="10723" y="4292"/>
                      <a:pt x="10759" y="4310"/>
                      <a:pt x="10812" y="4336"/>
                    </a:cubicBezTo>
                    <a:cubicBezTo>
                      <a:pt x="10857" y="4363"/>
                      <a:pt x="10884" y="4372"/>
                      <a:pt x="10946" y="4390"/>
                    </a:cubicBezTo>
                    <a:cubicBezTo>
                      <a:pt x="10955" y="4399"/>
                      <a:pt x="10964" y="4399"/>
                      <a:pt x="10982" y="4399"/>
                    </a:cubicBezTo>
                    <a:cubicBezTo>
                      <a:pt x="10964" y="4506"/>
                      <a:pt x="10946" y="4613"/>
                      <a:pt x="10928" y="4720"/>
                    </a:cubicBezTo>
                    <a:cubicBezTo>
                      <a:pt x="10893" y="4720"/>
                      <a:pt x="10857" y="4720"/>
                      <a:pt x="10839" y="4711"/>
                    </a:cubicBezTo>
                    <a:cubicBezTo>
                      <a:pt x="10812" y="4693"/>
                      <a:pt x="10786" y="4684"/>
                      <a:pt x="10768" y="4667"/>
                    </a:cubicBezTo>
                    <a:cubicBezTo>
                      <a:pt x="10777" y="4622"/>
                      <a:pt x="10786" y="4577"/>
                      <a:pt x="10786" y="4533"/>
                    </a:cubicBezTo>
                    <a:cubicBezTo>
                      <a:pt x="10723" y="4506"/>
                      <a:pt x="10661" y="4479"/>
                      <a:pt x="10607" y="4452"/>
                    </a:cubicBezTo>
                    <a:cubicBezTo>
                      <a:pt x="10571" y="4435"/>
                      <a:pt x="10545" y="4417"/>
                      <a:pt x="10509" y="4399"/>
                    </a:cubicBezTo>
                    <a:cubicBezTo>
                      <a:pt x="10438" y="4354"/>
                      <a:pt x="10375" y="4301"/>
                      <a:pt x="10322" y="4247"/>
                    </a:cubicBezTo>
                    <a:cubicBezTo>
                      <a:pt x="10108" y="4015"/>
                      <a:pt x="10045" y="3757"/>
                      <a:pt x="10036" y="3712"/>
                    </a:cubicBezTo>
                    <a:cubicBezTo>
                      <a:pt x="10027" y="3748"/>
                      <a:pt x="10018" y="3783"/>
                      <a:pt x="10018" y="3828"/>
                    </a:cubicBezTo>
                    <a:cubicBezTo>
                      <a:pt x="10001" y="3935"/>
                      <a:pt x="9974" y="4042"/>
                      <a:pt x="9956" y="4158"/>
                    </a:cubicBezTo>
                    <a:cubicBezTo>
                      <a:pt x="9947" y="4194"/>
                      <a:pt x="9947" y="4238"/>
                      <a:pt x="9938" y="4283"/>
                    </a:cubicBezTo>
                    <a:cubicBezTo>
                      <a:pt x="9849" y="4345"/>
                      <a:pt x="9804" y="4461"/>
                      <a:pt x="9769" y="4559"/>
                    </a:cubicBezTo>
                    <a:cubicBezTo>
                      <a:pt x="9769" y="4577"/>
                      <a:pt x="9760" y="4595"/>
                      <a:pt x="9751" y="4622"/>
                    </a:cubicBezTo>
                    <a:cubicBezTo>
                      <a:pt x="9688" y="4845"/>
                      <a:pt x="9715" y="5023"/>
                      <a:pt x="9786" y="5166"/>
                    </a:cubicBezTo>
                    <a:cubicBezTo>
                      <a:pt x="9760" y="5309"/>
                      <a:pt x="9733" y="5443"/>
                      <a:pt x="9715" y="5576"/>
                    </a:cubicBezTo>
                    <a:cubicBezTo>
                      <a:pt x="9510" y="5514"/>
                      <a:pt x="9260" y="5460"/>
                      <a:pt x="8957" y="5443"/>
                    </a:cubicBezTo>
                    <a:cubicBezTo>
                      <a:pt x="8761" y="5425"/>
                      <a:pt x="8645" y="5416"/>
                      <a:pt x="8546" y="5407"/>
                    </a:cubicBezTo>
                    <a:cubicBezTo>
                      <a:pt x="8573" y="5050"/>
                      <a:pt x="8600" y="4693"/>
                      <a:pt x="8627" y="4328"/>
                    </a:cubicBezTo>
                    <a:lnTo>
                      <a:pt x="8645" y="4328"/>
                    </a:lnTo>
                    <a:cubicBezTo>
                      <a:pt x="8671" y="4328"/>
                      <a:pt x="8698" y="4328"/>
                      <a:pt x="8725" y="4319"/>
                    </a:cubicBezTo>
                    <a:cubicBezTo>
                      <a:pt x="8778" y="4319"/>
                      <a:pt x="8832" y="4310"/>
                      <a:pt x="8885" y="4292"/>
                    </a:cubicBezTo>
                    <a:cubicBezTo>
                      <a:pt x="8992" y="4265"/>
                      <a:pt x="9100" y="4229"/>
                      <a:pt x="9198" y="4185"/>
                    </a:cubicBezTo>
                    <a:cubicBezTo>
                      <a:pt x="9394" y="4087"/>
                      <a:pt x="9572" y="3953"/>
                      <a:pt x="9724" y="3801"/>
                    </a:cubicBezTo>
                    <a:cubicBezTo>
                      <a:pt x="9769" y="3757"/>
                      <a:pt x="9813" y="3712"/>
                      <a:pt x="9849" y="3658"/>
                    </a:cubicBezTo>
                    <a:cubicBezTo>
                      <a:pt x="9885" y="3623"/>
                      <a:pt x="9920" y="3578"/>
                      <a:pt x="9956" y="3534"/>
                    </a:cubicBezTo>
                    <a:cubicBezTo>
                      <a:pt x="10009" y="3462"/>
                      <a:pt x="10063" y="3391"/>
                      <a:pt x="10108" y="3311"/>
                    </a:cubicBezTo>
                    <a:close/>
                    <a:moveTo>
                      <a:pt x="7021" y="3221"/>
                    </a:moveTo>
                    <a:cubicBezTo>
                      <a:pt x="7030" y="3239"/>
                      <a:pt x="7039" y="3248"/>
                      <a:pt x="7039" y="3266"/>
                    </a:cubicBezTo>
                    <a:cubicBezTo>
                      <a:pt x="7146" y="3453"/>
                      <a:pt x="7262" y="3632"/>
                      <a:pt x="7405" y="3792"/>
                    </a:cubicBezTo>
                    <a:cubicBezTo>
                      <a:pt x="7440" y="3837"/>
                      <a:pt x="7476" y="3873"/>
                      <a:pt x="7512" y="3908"/>
                    </a:cubicBezTo>
                    <a:cubicBezTo>
                      <a:pt x="7636" y="4024"/>
                      <a:pt x="7770" y="4122"/>
                      <a:pt x="7922" y="4194"/>
                    </a:cubicBezTo>
                    <a:cubicBezTo>
                      <a:pt x="7940" y="4212"/>
                      <a:pt x="7967" y="4220"/>
                      <a:pt x="7993" y="4229"/>
                    </a:cubicBezTo>
                    <a:cubicBezTo>
                      <a:pt x="8074" y="4265"/>
                      <a:pt x="8154" y="4292"/>
                      <a:pt x="8234" y="4310"/>
                    </a:cubicBezTo>
                    <a:cubicBezTo>
                      <a:pt x="8270" y="4310"/>
                      <a:pt x="8314" y="4319"/>
                      <a:pt x="8359" y="4328"/>
                    </a:cubicBezTo>
                    <a:cubicBezTo>
                      <a:pt x="8323" y="4675"/>
                      <a:pt x="8297" y="5032"/>
                      <a:pt x="8270" y="5389"/>
                    </a:cubicBezTo>
                    <a:cubicBezTo>
                      <a:pt x="8225" y="5380"/>
                      <a:pt x="8163" y="5371"/>
                      <a:pt x="8100" y="5371"/>
                    </a:cubicBezTo>
                    <a:cubicBezTo>
                      <a:pt x="8118" y="5077"/>
                      <a:pt x="8145" y="4782"/>
                      <a:pt x="8163" y="4488"/>
                    </a:cubicBezTo>
                    <a:cubicBezTo>
                      <a:pt x="8109" y="4479"/>
                      <a:pt x="8056" y="4461"/>
                      <a:pt x="8002" y="4452"/>
                    </a:cubicBezTo>
                    <a:cubicBezTo>
                      <a:pt x="7458" y="4292"/>
                      <a:pt x="7181" y="3917"/>
                      <a:pt x="7074" y="3730"/>
                    </a:cubicBezTo>
                    <a:cubicBezTo>
                      <a:pt x="7039" y="3667"/>
                      <a:pt x="7021" y="3623"/>
                      <a:pt x="7021" y="3623"/>
                    </a:cubicBezTo>
                    <a:lnTo>
                      <a:pt x="7021" y="5202"/>
                    </a:lnTo>
                    <a:cubicBezTo>
                      <a:pt x="6962" y="5196"/>
                      <a:pt x="6903" y="5193"/>
                      <a:pt x="6845" y="5193"/>
                    </a:cubicBezTo>
                    <a:cubicBezTo>
                      <a:pt x="6618" y="5193"/>
                      <a:pt x="6405" y="5242"/>
                      <a:pt x="6298" y="5398"/>
                    </a:cubicBezTo>
                    <a:cubicBezTo>
                      <a:pt x="6263" y="5452"/>
                      <a:pt x="6236" y="5505"/>
                      <a:pt x="6218" y="5559"/>
                    </a:cubicBezTo>
                    <a:cubicBezTo>
                      <a:pt x="6164" y="5719"/>
                      <a:pt x="6182" y="5889"/>
                      <a:pt x="6254" y="6023"/>
                    </a:cubicBezTo>
                    <a:cubicBezTo>
                      <a:pt x="6307" y="6138"/>
                      <a:pt x="6405" y="6228"/>
                      <a:pt x="6521" y="6254"/>
                    </a:cubicBezTo>
                    <a:cubicBezTo>
                      <a:pt x="6566" y="6272"/>
                      <a:pt x="6619" y="6290"/>
                      <a:pt x="6682" y="6317"/>
                    </a:cubicBezTo>
                    <a:cubicBezTo>
                      <a:pt x="6523" y="6277"/>
                      <a:pt x="6328" y="6245"/>
                      <a:pt x="6143" y="6245"/>
                    </a:cubicBezTo>
                    <a:cubicBezTo>
                      <a:pt x="6037" y="6245"/>
                      <a:pt x="5934" y="6255"/>
                      <a:pt x="5843" y="6281"/>
                    </a:cubicBezTo>
                    <a:cubicBezTo>
                      <a:pt x="5790" y="5630"/>
                      <a:pt x="5745" y="4979"/>
                      <a:pt x="5692" y="4328"/>
                    </a:cubicBezTo>
                    <a:cubicBezTo>
                      <a:pt x="5727" y="4319"/>
                      <a:pt x="5772" y="4319"/>
                      <a:pt x="5808" y="4310"/>
                    </a:cubicBezTo>
                    <a:cubicBezTo>
                      <a:pt x="5924" y="4283"/>
                      <a:pt x="6031" y="4247"/>
                      <a:pt x="6129" y="4194"/>
                    </a:cubicBezTo>
                    <a:cubicBezTo>
                      <a:pt x="6325" y="4096"/>
                      <a:pt x="6503" y="3953"/>
                      <a:pt x="6646" y="3792"/>
                    </a:cubicBezTo>
                    <a:cubicBezTo>
                      <a:pt x="6789" y="3632"/>
                      <a:pt x="6905" y="3453"/>
                      <a:pt x="7003" y="3266"/>
                    </a:cubicBezTo>
                    <a:cubicBezTo>
                      <a:pt x="7012" y="3248"/>
                      <a:pt x="7012" y="3239"/>
                      <a:pt x="7021" y="3221"/>
                    </a:cubicBezTo>
                    <a:close/>
                    <a:moveTo>
                      <a:pt x="1534" y="3614"/>
                    </a:moveTo>
                    <a:lnTo>
                      <a:pt x="1534" y="3614"/>
                    </a:lnTo>
                    <a:cubicBezTo>
                      <a:pt x="1615" y="3694"/>
                      <a:pt x="1695" y="3783"/>
                      <a:pt x="1784" y="3864"/>
                    </a:cubicBezTo>
                    <a:cubicBezTo>
                      <a:pt x="1918" y="3989"/>
                      <a:pt x="2070" y="4113"/>
                      <a:pt x="2230" y="4220"/>
                    </a:cubicBezTo>
                    <a:cubicBezTo>
                      <a:pt x="2382" y="4310"/>
                      <a:pt x="2534" y="4381"/>
                      <a:pt x="2712" y="4417"/>
                    </a:cubicBezTo>
                    <a:cubicBezTo>
                      <a:pt x="2739" y="4417"/>
                      <a:pt x="2757" y="4426"/>
                      <a:pt x="2783" y="4426"/>
                    </a:cubicBezTo>
                    <a:lnTo>
                      <a:pt x="2792" y="4426"/>
                    </a:lnTo>
                    <a:cubicBezTo>
                      <a:pt x="2917" y="5139"/>
                      <a:pt x="3042" y="5853"/>
                      <a:pt x="3176" y="6567"/>
                    </a:cubicBezTo>
                    <a:cubicBezTo>
                      <a:pt x="2846" y="6540"/>
                      <a:pt x="2525" y="6513"/>
                      <a:pt x="2195" y="6477"/>
                    </a:cubicBezTo>
                    <a:cubicBezTo>
                      <a:pt x="2150" y="6237"/>
                      <a:pt x="2096" y="5969"/>
                      <a:pt x="2034" y="5692"/>
                    </a:cubicBezTo>
                    <a:cubicBezTo>
                      <a:pt x="2025" y="5630"/>
                      <a:pt x="2007" y="5576"/>
                      <a:pt x="1998" y="5523"/>
                    </a:cubicBezTo>
                    <a:cubicBezTo>
                      <a:pt x="1811" y="4702"/>
                      <a:pt x="1659" y="4087"/>
                      <a:pt x="1534" y="3614"/>
                    </a:cubicBezTo>
                    <a:close/>
                    <a:moveTo>
                      <a:pt x="3943" y="3311"/>
                    </a:moveTo>
                    <a:cubicBezTo>
                      <a:pt x="4041" y="3489"/>
                      <a:pt x="4175" y="3650"/>
                      <a:pt x="4318" y="3801"/>
                    </a:cubicBezTo>
                    <a:cubicBezTo>
                      <a:pt x="4469" y="3953"/>
                      <a:pt x="4648" y="4087"/>
                      <a:pt x="4844" y="4185"/>
                    </a:cubicBezTo>
                    <a:cubicBezTo>
                      <a:pt x="4942" y="4229"/>
                      <a:pt x="5049" y="4265"/>
                      <a:pt x="5156" y="4292"/>
                    </a:cubicBezTo>
                    <a:cubicBezTo>
                      <a:pt x="5183" y="4301"/>
                      <a:pt x="5210" y="4301"/>
                      <a:pt x="5237" y="4310"/>
                    </a:cubicBezTo>
                    <a:cubicBezTo>
                      <a:pt x="5263" y="4319"/>
                      <a:pt x="5299" y="4319"/>
                      <a:pt x="5326" y="4328"/>
                    </a:cubicBezTo>
                    <a:lnTo>
                      <a:pt x="5397" y="4328"/>
                    </a:lnTo>
                    <a:cubicBezTo>
                      <a:pt x="5406" y="4328"/>
                      <a:pt x="5415" y="4328"/>
                      <a:pt x="5415" y="4336"/>
                    </a:cubicBezTo>
                    <a:cubicBezTo>
                      <a:pt x="5478" y="5041"/>
                      <a:pt x="5531" y="5755"/>
                      <a:pt x="5585" y="6460"/>
                    </a:cubicBezTo>
                    <a:cubicBezTo>
                      <a:pt x="5558" y="6504"/>
                      <a:pt x="5531" y="6558"/>
                      <a:pt x="5513" y="6602"/>
                    </a:cubicBezTo>
                    <a:cubicBezTo>
                      <a:pt x="5504" y="6629"/>
                      <a:pt x="5495" y="6665"/>
                      <a:pt x="5495" y="6692"/>
                    </a:cubicBezTo>
                    <a:cubicBezTo>
                      <a:pt x="4808" y="6665"/>
                      <a:pt x="4130" y="6638"/>
                      <a:pt x="3452" y="6585"/>
                    </a:cubicBezTo>
                    <a:cubicBezTo>
                      <a:pt x="3319" y="5853"/>
                      <a:pt x="3194" y="5130"/>
                      <a:pt x="3060" y="4408"/>
                    </a:cubicBezTo>
                    <a:cubicBezTo>
                      <a:pt x="3078" y="4399"/>
                      <a:pt x="3087" y="4399"/>
                      <a:pt x="3096" y="4399"/>
                    </a:cubicBezTo>
                    <a:cubicBezTo>
                      <a:pt x="3185" y="4363"/>
                      <a:pt x="3274" y="4319"/>
                      <a:pt x="3363" y="4265"/>
                    </a:cubicBezTo>
                    <a:cubicBezTo>
                      <a:pt x="3524" y="4158"/>
                      <a:pt x="3658" y="3997"/>
                      <a:pt x="3756" y="3828"/>
                    </a:cubicBezTo>
                    <a:cubicBezTo>
                      <a:pt x="3845" y="3667"/>
                      <a:pt x="3899" y="3489"/>
                      <a:pt x="3943" y="3311"/>
                    </a:cubicBezTo>
                    <a:close/>
                    <a:moveTo>
                      <a:pt x="2498" y="7512"/>
                    </a:moveTo>
                    <a:cubicBezTo>
                      <a:pt x="2498" y="7512"/>
                      <a:pt x="2502" y="7512"/>
                      <a:pt x="2510" y="7512"/>
                    </a:cubicBezTo>
                    <a:lnTo>
                      <a:pt x="2510" y="7512"/>
                    </a:lnTo>
                    <a:cubicBezTo>
                      <a:pt x="2509" y="7512"/>
                      <a:pt x="2508" y="7512"/>
                      <a:pt x="2507" y="7512"/>
                    </a:cubicBezTo>
                    <a:close/>
                    <a:moveTo>
                      <a:pt x="4478" y="7236"/>
                    </a:moveTo>
                    <a:cubicBezTo>
                      <a:pt x="4862" y="7254"/>
                      <a:pt x="5246" y="7271"/>
                      <a:pt x="5629" y="7280"/>
                    </a:cubicBezTo>
                    <a:cubicBezTo>
                      <a:pt x="5683" y="7280"/>
                      <a:pt x="5736" y="7289"/>
                      <a:pt x="5790" y="7289"/>
                    </a:cubicBezTo>
                    <a:cubicBezTo>
                      <a:pt x="5808" y="7298"/>
                      <a:pt x="5825" y="7307"/>
                      <a:pt x="5852" y="7307"/>
                    </a:cubicBezTo>
                    <a:cubicBezTo>
                      <a:pt x="5915" y="7334"/>
                      <a:pt x="6004" y="7361"/>
                      <a:pt x="6102" y="7396"/>
                    </a:cubicBezTo>
                    <a:cubicBezTo>
                      <a:pt x="6236" y="7450"/>
                      <a:pt x="6396" y="7503"/>
                      <a:pt x="6566" y="7557"/>
                    </a:cubicBezTo>
                    <a:cubicBezTo>
                      <a:pt x="6557" y="7575"/>
                      <a:pt x="6548" y="7602"/>
                      <a:pt x="6548" y="7619"/>
                    </a:cubicBezTo>
                    <a:cubicBezTo>
                      <a:pt x="6503" y="7619"/>
                      <a:pt x="6468" y="7628"/>
                      <a:pt x="6423" y="7637"/>
                    </a:cubicBezTo>
                    <a:cubicBezTo>
                      <a:pt x="6263" y="7640"/>
                      <a:pt x="6104" y="7641"/>
                      <a:pt x="5947" y="7641"/>
                    </a:cubicBezTo>
                    <a:cubicBezTo>
                      <a:pt x="5519" y="7641"/>
                      <a:pt x="5105" y="7632"/>
                      <a:pt x="4719" y="7619"/>
                    </a:cubicBezTo>
                    <a:cubicBezTo>
                      <a:pt x="4701" y="7459"/>
                      <a:pt x="4612" y="7316"/>
                      <a:pt x="4478" y="7236"/>
                    </a:cubicBezTo>
                    <a:close/>
                    <a:moveTo>
                      <a:pt x="4213" y="7333"/>
                    </a:moveTo>
                    <a:cubicBezTo>
                      <a:pt x="4218" y="7333"/>
                      <a:pt x="4223" y="7334"/>
                      <a:pt x="4229" y="7334"/>
                    </a:cubicBezTo>
                    <a:cubicBezTo>
                      <a:pt x="4407" y="7343"/>
                      <a:pt x="4541" y="7494"/>
                      <a:pt x="4541" y="7673"/>
                    </a:cubicBezTo>
                    <a:cubicBezTo>
                      <a:pt x="4541" y="7807"/>
                      <a:pt x="4461" y="7914"/>
                      <a:pt x="4354" y="7958"/>
                    </a:cubicBezTo>
                    <a:cubicBezTo>
                      <a:pt x="4318" y="7967"/>
                      <a:pt x="4273" y="7976"/>
                      <a:pt x="4229" y="7976"/>
                    </a:cubicBezTo>
                    <a:cubicBezTo>
                      <a:pt x="4059" y="7958"/>
                      <a:pt x="3925" y="7807"/>
                      <a:pt x="3925" y="7637"/>
                    </a:cubicBezTo>
                    <a:cubicBezTo>
                      <a:pt x="3925" y="7464"/>
                      <a:pt x="4051" y="7333"/>
                      <a:pt x="4213" y="7333"/>
                    </a:cubicBezTo>
                    <a:close/>
                    <a:moveTo>
                      <a:pt x="2293" y="7057"/>
                    </a:moveTo>
                    <a:lnTo>
                      <a:pt x="2293" y="7057"/>
                    </a:lnTo>
                    <a:cubicBezTo>
                      <a:pt x="2855" y="7120"/>
                      <a:pt x="3417" y="7164"/>
                      <a:pt x="3979" y="7200"/>
                    </a:cubicBezTo>
                    <a:cubicBezTo>
                      <a:pt x="3854" y="7271"/>
                      <a:pt x="3756" y="7405"/>
                      <a:pt x="3747" y="7575"/>
                    </a:cubicBezTo>
                    <a:cubicBezTo>
                      <a:pt x="3399" y="7557"/>
                      <a:pt x="3113" y="7539"/>
                      <a:pt x="2899" y="7530"/>
                    </a:cubicBezTo>
                    <a:cubicBezTo>
                      <a:pt x="2684" y="7515"/>
                      <a:pt x="2549" y="7513"/>
                      <a:pt x="2510" y="7512"/>
                    </a:cubicBezTo>
                    <a:lnTo>
                      <a:pt x="2510" y="7512"/>
                    </a:lnTo>
                    <a:cubicBezTo>
                      <a:pt x="2543" y="7514"/>
                      <a:pt x="2684" y="7540"/>
                      <a:pt x="2899" y="7566"/>
                    </a:cubicBezTo>
                    <a:cubicBezTo>
                      <a:pt x="3113" y="7602"/>
                      <a:pt x="3399" y="7637"/>
                      <a:pt x="3747" y="7673"/>
                    </a:cubicBezTo>
                    <a:cubicBezTo>
                      <a:pt x="3756" y="7825"/>
                      <a:pt x="3836" y="7967"/>
                      <a:pt x="3961" y="8056"/>
                    </a:cubicBezTo>
                    <a:cubicBezTo>
                      <a:pt x="3435" y="8021"/>
                      <a:pt x="2908" y="7967"/>
                      <a:pt x="2382" y="7905"/>
                    </a:cubicBezTo>
                    <a:cubicBezTo>
                      <a:pt x="2373" y="7798"/>
                      <a:pt x="2364" y="7673"/>
                      <a:pt x="2346" y="7530"/>
                    </a:cubicBezTo>
                    <a:cubicBezTo>
                      <a:pt x="2346" y="7494"/>
                      <a:pt x="2337" y="7459"/>
                      <a:pt x="2337" y="7423"/>
                    </a:cubicBezTo>
                    <a:cubicBezTo>
                      <a:pt x="2328" y="7343"/>
                      <a:pt x="2320" y="7271"/>
                      <a:pt x="2311" y="7182"/>
                    </a:cubicBezTo>
                    <a:cubicBezTo>
                      <a:pt x="2302" y="7147"/>
                      <a:pt x="2293" y="7102"/>
                      <a:pt x="2293" y="7057"/>
                    </a:cubicBezTo>
                    <a:close/>
                    <a:moveTo>
                      <a:pt x="1026" y="3266"/>
                    </a:moveTo>
                    <a:lnTo>
                      <a:pt x="1035" y="3284"/>
                    </a:lnTo>
                    <a:cubicBezTo>
                      <a:pt x="1044" y="3311"/>
                      <a:pt x="1062" y="3373"/>
                      <a:pt x="1097" y="3471"/>
                    </a:cubicBezTo>
                    <a:cubicBezTo>
                      <a:pt x="1133" y="3596"/>
                      <a:pt x="1195" y="3774"/>
                      <a:pt x="1258" y="3997"/>
                    </a:cubicBezTo>
                    <a:cubicBezTo>
                      <a:pt x="1320" y="4220"/>
                      <a:pt x="1401" y="4479"/>
                      <a:pt x="1472" y="4756"/>
                    </a:cubicBezTo>
                    <a:cubicBezTo>
                      <a:pt x="1543" y="5041"/>
                      <a:pt x="1624" y="5336"/>
                      <a:pt x="1695" y="5639"/>
                    </a:cubicBezTo>
                    <a:cubicBezTo>
                      <a:pt x="1766" y="5942"/>
                      <a:pt x="1820" y="6246"/>
                      <a:pt x="1865" y="6540"/>
                    </a:cubicBezTo>
                    <a:cubicBezTo>
                      <a:pt x="1909" y="6825"/>
                      <a:pt x="1936" y="7093"/>
                      <a:pt x="1963" y="7325"/>
                    </a:cubicBezTo>
                    <a:cubicBezTo>
                      <a:pt x="1972" y="7468"/>
                      <a:pt x="1981" y="7593"/>
                      <a:pt x="1989" y="7709"/>
                    </a:cubicBezTo>
                    <a:cubicBezTo>
                      <a:pt x="1989" y="7771"/>
                      <a:pt x="1998" y="7825"/>
                      <a:pt x="1998" y="7878"/>
                    </a:cubicBezTo>
                    <a:cubicBezTo>
                      <a:pt x="2007" y="8012"/>
                      <a:pt x="2007" y="8092"/>
                      <a:pt x="2007" y="8092"/>
                    </a:cubicBezTo>
                    <a:cubicBezTo>
                      <a:pt x="2007" y="8092"/>
                      <a:pt x="1998" y="8012"/>
                      <a:pt x="1981" y="7878"/>
                    </a:cubicBezTo>
                    <a:cubicBezTo>
                      <a:pt x="1981" y="7842"/>
                      <a:pt x="1972" y="7807"/>
                      <a:pt x="1972" y="7771"/>
                    </a:cubicBezTo>
                    <a:cubicBezTo>
                      <a:pt x="1954" y="7646"/>
                      <a:pt x="1936" y="7494"/>
                      <a:pt x="1909" y="7325"/>
                    </a:cubicBezTo>
                    <a:cubicBezTo>
                      <a:pt x="1882" y="7093"/>
                      <a:pt x="1838" y="6825"/>
                      <a:pt x="1793" y="6540"/>
                    </a:cubicBezTo>
                    <a:cubicBezTo>
                      <a:pt x="1740" y="6254"/>
                      <a:pt x="1677" y="5951"/>
                      <a:pt x="1606" y="5657"/>
                    </a:cubicBezTo>
                    <a:cubicBezTo>
                      <a:pt x="1552" y="5425"/>
                      <a:pt x="1499" y="5202"/>
                      <a:pt x="1454" y="4988"/>
                    </a:cubicBezTo>
                    <a:cubicBezTo>
                      <a:pt x="1436" y="4916"/>
                      <a:pt x="1418" y="4845"/>
                      <a:pt x="1401" y="4774"/>
                    </a:cubicBezTo>
                    <a:cubicBezTo>
                      <a:pt x="1329" y="4497"/>
                      <a:pt x="1267" y="4229"/>
                      <a:pt x="1204" y="4006"/>
                    </a:cubicBezTo>
                    <a:cubicBezTo>
                      <a:pt x="1097" y="3560"/>
                      <a:pt x="1026" y="3266"/>
                      <a:pt x="1026" y="3266"/>
                    </a:cubicBezTo>
                    <a:close/>
                    <a:moveTo>
                      <a:pt x="4719" y="7753"/>
                    </a:moveTo>
                    <a:cubicBezTo>
                      <a:pt x="5165" y="7780"/>
                      <a:pt x="5665" y="7807"/>
                      <a:pt x="6173" y="7833"/>
                    </a:cubicBezTo>
                    <a:cubicBezTo>
                      <a:pt x="6156" y="7860"/>
                      <a:pt x="6138" y="7896"/>
                      <a:pt x="6120" y="7941"/>
                    </a:cubicBezTo>
                    <a:cubicBezTo>
                      <a:pt x="6102" y="8012"/>
                      <a:pt x="6093" y="8083"/>
                      <a:pt x="6102" y="8164"/>
                    </a:cubicBezTo>
                    <a:cubicBezTo>
                      <a:pt x="5567" y="8146"/>
                      <a:pt x="5032" y="8128"/>
                      <a:pt x="4505" y="8092"/>
                    </a:cubicBezTo>
                    <a:cubicBezTo>
                      <a:pt x="4621" y="8021"/>
                      <a:pt x="4701" y="7896"/>
                      <a:pt x="4719" y="7753"/>
                    </a:cubicBezTo>
                    <a:close/>
                    <a:moveTo>
                      <a:pt x="13292" y="4551"/>
                    </a:moveTo>
                    <a:cubicBezTo>
                      <a:pt x="13587" y="4729"/>
                      <a:pt x="13944" y="5006"/>
                      <a:pt x="14309" y="5229"/>
                    </a:cubicBezTo>
                    <a:cubicBezTo>
                      <a:pt x="14488" y="5336"/>
                      <a:pt x="14604" y="5407"/>
                      <a:pt x="14693" y="5487"/>
                    </a:cubicBezTo>
                    <a:cubicBezTo>
                      <a:pt x="14702" y="5496"/>
                      <a:pt x="14702" y="5505"/>
                      <a:pt x="14711" y="5514"/>
                    </a:cubicBezTo>
                    <a:cubicBezTo>
                      <a:pt x="14729" y="5532"/>
                      <a:pt x="14747" y="5559"/>
                      <a:pt x="14764" y="5585"/>
                    </a:cubicBezTo>
                    <a:cubicBezTo>
                      <a:pt x="14782" y="5603"/>
                      <a:pt x="14809" y="5630"/>
                      <a:pt x="14827" y="5666"/>
                    </a:cubicBezTo>
                    <a:cubicBezTo>
                      <a:pt x="14854" y="5692"/>
                      <a:pt x="14871" y="5719"/>
                      <a:pt x="14898" y="5746"/>
                    </a:cubicBezTo>
                    <a:cubicBezTo>
                      <a:pt x="14925" y="5782"/>
                      <a:pt x="14952" y="5808"/>
                      <a:pt x="14978" y="5844"/>
                    </a:cubicBezTo>
                    <a:cubicBezTo>
                      <a:pt x="15005" y="5871"/>
                      <a:pt x="15032" y="5907"/>
                      <a:pt x="15059" y="5933"/>
                    </a:cubicBezTo>
                    <a:cubicBezTo>
                      <a:pt x="15166" y="6067"/>
                      <a:pt x="15273" y="6192"/>
                      <a:pt x="15362" y="6281"/>
                    </a:cubicBezTo>
                    <a:cubicBezTo>
                      <a:pt x="15407" y="6326"/>
                      <a:pt x="15442" y="6362"/>
                      <a:pt x="15478" y="6388"/>
                    </a:cubicBezTo>
                    <a:cubicBezTo>
                      <a:pt x="15505" y="6415"/>
                      <a:pt x="15514" y="6424"/>
                      <a:pt x="15514" y="6424"/>
                    </a:cubicBezTo>
                    <a:cubicBezTo>
                      <a:pt x="15514" y="6424"/>
                      <a:pt x="15514" y="6406"/>
                      <a:pt x="15496" y="6370"/>
                    </a:cubicBezTo>
                    <a:cubicBezTo>
                      <a:pt x="15478" y="6335"/>
                      <a:pt x="15460" y="6290"/>
                      <a:pt x="15425" y="6228"/>
                    </a:cubicBezTo>
                    <a:cubicBezTo>
                      <a:pt x="15416" y="6201"/>
                      <a:pt x="15398" y="6174"/>
                      <a:pt x="15380" y="6147"/>
                    </a:cubicBezTo>
                    <a:lnTo>
                      <a:pt x="15380" y="6147"/>
                    </a:lnTo>
                    <a:cubicBezTo>
                      <a:pt x="15674" y="6335"/>
                      <a:pt x="16076" y="6531"/>
                      <a:pt x="16415" y="6665"/>
                    </a:cubicBezTo>
                    <a:cubicBezTo>
                      <a:pt x="16281" y="6843"/>
                      <a:pt x="16067" y="7486"/>
                      <a:pt x="15871" y="8244"/>
                    </a:cubicBezTo>
                    <a:cubicBezTo>
                      <a:pt x="15541" y="8012"/>
                      <a:pt x="15273" y="7780"/>
                      <a:pt x="15202" y="7628"/>
                    </a:cubicBezTo>
                    <a:cubicBezTo>
                      <a:pt x="15023" y="7280"/>
                      <a:pt x="14916" y="7173"/>
                      <a:pt x="14524" y="6861"/>
                    </a:cubicBezTo>
                    <a:cubicBezTo>
                      <a:pt x="14327" y="6701"/>
                      <a:pt x="14140" y="6531"/>
                      <a:pt x="13953" y="6362"/>
                    </a:cubicBezTo>
                    <a:cubicBezTo>
                      <a:pt x="13792" y="6219"/>
                      <a:pt x="13640" y="6085"/>
                      <a:pt x="13498" y="5969"/>
                    </a:cubicBezTo>
                    <a:cubicBezTo>
                      <a:pt x="13319" y="5826"/>
                      <a:pt x="13176" y="5728"/>
                      <a:pt x="13007" y="5648"/>
                    </a:cubicBezTo>
                    <a:lnTo>
                      <a:pt x="13292" y="4551"/>
                    </a:lnTo>
                    <a:close/>
                    <a:moveTo>
                      <a:pt x="10094" y="4380"/>
                    </a:moveTo>
                    <a:cubicBezTo>
                      <a:pt x="10168" y="4380"/>
                      <a:pt x="10258" y="4443"/>
                      <a:pt x="10375" y="4524"/>
                    </a:cubicBezTo>
                    <a:cubicBezTo>
                      <a:pt x="10527" y="4631"/>
                      <a:pt x="10616" y="4756"/>
                      <a:pt x="10741" y="4827"/>
                    </a:cubicBezTo>
                    <a:cubicBezTo>
                      <a:pt x="10741" y="4836"/>
                      <a:pt x="10732" y="4845"/>
                      <a:pt x="10732" y="4845"/>
                    </a:cubicBezTo>
                    <a:cubicBezTo>
                      <a:pt x="10714" y="4854"/>
                      <a:pt x="10705" y="4863"/>
                      <a:pt x="10687" y="4872"/>
                    </a:cubicBezTo>
                    <a:cubicBezTo>
                      <a:pt x="10670" y="4890"/>
                      <a:pt x="10661" y="4898"/>
                      <a:pt x="10643" y="4898"/>
                    </a:cubicBezTo>
                    <a:cubicBezTo>
                      <a:pt x="10616" y="4916"/>
                      <a:pt x="10580" y="4925"/>
                      <a:pt x="10554" y="4934"/>
                    </a:cubicBezTo>
                    <a:cubicBezTo>
                      <a:pt x="10518" y="4943"/>
                      <a:pt x="10482" y="4943"/>
                      <a:pt x="10456" y="4943"/>
                    </a:cubicBezTo>
                    <a:lnTo>
                      <a:pt x="10447" y="4934"/>
                    </a:lnTo>
                    <a:lnTo>
                      <a:pt x="10438" y="4934"/>
                    </a:lnTo>
                    <a:cubicBezTo>
                      <a:pt x="10429" y="4934"/>
                      <a:pt x="10420" y="4934"/>
                      <a:pt x="10420" y="4925"/>
                    </a:cubicBezTo>
                    <a:cubicBezTo>
                      <a:pt x="10402" y="4925"/>
                      <a:pt x="10384" y="4916"/>
                      <a:pt x="10375" y="4907"/>
                    </a:cubicBezTo>
                    <a:cubicBezTo>
                      <a:pt x="10348" y="4890"/>
                      <a:pt x="10313" y="4872"/>
                      <a:pt x="10286" y="4854"/>
                    </a:cubicBezTo>
                    <a:lnTo>
                      <a:pt x="10197" y="4791"/>
                    </a:lnTo>
                    <a:lnTo>
                      <a:pt x="10125" y="4738"/>
                    </a:lnTo>
                    <a:cubicBezTo>
                      <a:pt x="10125" y="4693"/>
                      <a:pt x="10125" y="4649"/>
                      <a:pt x="10134" y="4604"/>
                    </a:cubicBezTo>
                    <a:cubicBezTo>
                      <a:pt x="10134" y="4577"/>
                      <a:pt x="10134" y="4551"/>
                      <a:pt x="10143" y="4524"/>
                    </a:cubicBezTo>
                    <a:cubicBezTo>
                      <a:pt x="10143" y="4497"/>
                      <a:pt x="10143" y="4470"/>
                      <a:pt x="10152" y="4443"/>
                    </a:cubicBezTo>
                    <a:lnTo>
                      <a:pt x="10152" y="4443"/>
                    </a:lnTo>
                    <a:cubicBezTo>
                      <a:pt x="10117" y="4488"/>
                      <a:pt x="10099" y="4542"/>
                      <a:pt x="10081" y="4595"/>
                    </a:cubicBezTo>
                    <a:cubicBezTo>
                      <a:pt x="10063" y="4649"/>
                      <a:pt x="10054" y="4702"/>
                      <a:pt x="10036" y="4756"/>
                    </a:cubicBezTo>
                    <a:lnTo>
                      <a:pt x="10036" y="4774"/>
                    </a:lnTo>
                    <a:lnTo>
                      <a:pt x="10054" y="4791"/>
                    </a:lnTo>
                    <a:cubicBezTo>
                      <a:pt x="10081" y="4818"/>
                      <a:pt x="10108" y="4836"/>
                      <a:pt x="10143" y="4863"/>
                    </a:cubicBezTo>
                    <a:cubicBezTo>
                      <a:pt x="10170" y="4890"/>
                      <a:pt x="10197" y="4907"/>
                      <a:pt x="10232" y="4934"/>
                    </a:cubicBezTo>
                    <a:cubicBezTo>
                      <a:pt x="10259" y="4952"/>
                      <a:pt x="10295" y="4970"/>
                      <a:pt x="10322" y="4997"/>
                    </a:cubicBezTo>
                    <a:cubicBezTo>
                      <a:pt x="10340" y="5006"/>
                      <a:pt x="10357" y="5014"/>
                      <a:pt x="10384" y="5014"/>
                    </a:cubicBezTo>
                    <a:cubicBezTo>
                      <a:pt x="10393" y="5023"/>
                      <a:pt x="10402" y="5023"/>
                      <a:pt x="10411" y="5032"/>
                    </a:cubicBezTo>
                    <a:lnTo>
                      <a:pt x="10509" y="5032"/>
                    </a:lnTo>
                    <a:cubicBezTo>
                      <a:pt x="10536" y="5023"/>
                      <a:pt x="10554" y="5023"/>
                      <a:pt x="10571" y="5014"/>
                    </a:cubicBezTo>
                    <a:cubicBezTo>
                      <a:pt x="10607" y="4997"/>
                      <a:pt x="10643" y="4979"/>
                      <a:pt x="10679" y="4952"/>
                    </a:cubicBezTo>
                    <a:cubicBezTo>
                      <a:pt x="10696" y="4943"/>
                      <a:pt x="10705" y="4934"/>
                      <a:pt x="10723" y="4916"/>
                    </a:cubicBezTo>
                    <a:cubicBezTo>
                      <a:pt x="10732" y="4898"/>
                      <a:pt x="10750" y="4881"/>
                      <a:pt x="10759" y="4872"/>
                    </a:cubicBezTo>
                    <a:cubicBezTo>
                      <a:pt x="10759" y="4863"/>
                      <a:pt x="10768" y="4854"/>
                      <a:pt x="10768" y="4845"/>
                    </a:cubicBezTo>
                    <a:cubicBezTo>
                      <a:pt x="10830" y="4881"/>
                      <a:pt x="10910" y="4907"/>
                      <a:pt x="11009" y="4916"/>
                    </a:cubicBezTo>
                    <a:cubicBezTo>
                      <a:pt x="11241" y="4934"/>
                      <a:pt x="11374" y="4943"/>
                      <a:pt x="11499" y="4997"/>
                    </a:cubicBezTo>
                    <a:cubicBezTo>
                      <a:pt x="11481" y="5006"/>
                      <a:pt x="11473" y="5023"/>
                      <a:pt x="11464" y="5032"/>
                    </a:cubicBezTo>
                    <a:cubicBezTo>
                      <a:pt x="11428" y="5068"/>
                      <a:pt x="11410" y="5104"/>
                      <a:pt x="11392" y="5139"/>
                    </a:cubicBezTo>
                    <a:cubicBezTo>
                      <a:pt x="11383" y="5175"/>
                      <a:pt x="11383" y="5202"/>
                      <a:pt x="11383" y="5202"/>
                    </a:cubicBezTo>
                    <a:cubicBezTo>
                      <a:pt x="11383" y="5202"/>
                      <a:pt x="11410" y="5193"/>
                      <a:pt x="11437" y="5175"/>
                    </a:cubicBezTo>
                    <a:cubicBezTo>
                      <a:pt x="11473" y="5157"/>
                      <a:pt x="11508" y="5130"/>
                      <a:pt x="11535" y="5104"/>
                    </a:cubicBezTo>
                    <a:cubicBezTo>
                      <a:pt x="11553" y="5086"/>
                      <a:pt x="11562" y="5059"/>
                      <a:pt x="11580" y="5041"/>
                    </a:cubicBezTo>
                    <a:cubicBezTo>
                      <a:pt x="11588" y="5050"/>
                      <a:pt x="11597" y="5059"/>
                      <a:pt x="11615" y="5068"/>
                    </a:cubicBezTo>
                    <a:cubicBezTo>
                      <a:pt x="11571" y="5095"/>
                      <a:pt x="11517" y="5148"/>
                      <a:pt x="11473" y="5193"/>
                    </a:cubicBezTo>
                    <a:cubicBezTo>
                      <a:pt x="11419" y="5255"/>
                      <a:pt x="11374" y="5318"/>
                      <a:pt x="11339" y="5362"/>
                    </a:cubicBezTo>
                    <a:cubicBezTo>
                      <a:pt x="11321" y="5371"/>
                      <a:pt x="11321" y="5389"/>
                      <a:pt x="11312" y="5389"/>
                    </a:cubicBezTo>
                    <a:cubicBezTo>
                      <a:pt x="11303" y="5398"/>
                      <a:pt x="11294" y="5407"/>
                      <a:pt x="11285" y="5416"/>
                    </a:cubicBezTo>
                    <a:cubicBezTo>
                      <a:pt x="11267" y="5425"/>
                      <a:pt x="11258" y="5434"/>
                      <a:pt x="11258" y="5434"/>
                    </a:cubicBezTo>
                    <a:lnTo>
                      <a:pt x="11294" y="5434"/>
                    </a:lnTo>
                    <a:cubicBezTo>
                      <a:pt x="11312" y="5434"/>
                      <a:pt x="11339" y="5425"/>
                      <a:pt x="11365" y="5407"/>
                    </a:cubicBezTo>
                    <a:cubicBezTo>
                      <a:pt x="11428" y="5380"/>
                      <a:pt x="11490" y="5327"/>
                      <a:pt x="11544" y="5264"/>
                    </a:cubicBezTo>
                    <a:cubicBezTo>
                      <a:pt x="11597" y="5211"/>
                      <a:pt x="11633" y="5157"/>
                      <a:pt x="11669" y="5104"/>
                    </a:cubicBezTo>
                    <a:cubicBezTo>
                      <a:pt x="11847" y="5237"/>
                      <a:pt x="12115" y="5443"/>
                      <a:pt x="12490" y="5594"/>
                    </a:cubicBezTo>
                    <a:cubicBezTo>
                      <a:pt x="12900" y="5755"/>
                      <a:pt x="13105" y="5844"/>
                      <a:pt x="13399" y="6085"/>
                    </a:cubicBezTo>
                    <a:cubicBezTo>
                      <a:pt x="13703" y="6326"/>
                      <a:pt x="14060" y="6683"/>
                      <a:pt x="14434" y="6977"/>
                    </a:cubicBezTo>
                    <a:cubicBezTo>
                      <a:pt x="14613" y="7120"/>
                      <a:pt x="14729" y="7218"/>
                      <a:pt x="14818" y="7316"/>
                    </a:cubicBezTo>
                    <a:cubicBezTo>
                      <a:pt x="14827" y="7325"/>
                      <a:pt x="14827" y="7334"/>
                      <a:pt x="14836" y="7343"/>
                    </a:cubicBezTo>
                    <a:cubicBezTo>
                      <a:pt x="14845" y="7370"/>
                      <a:pt x="14863" y="7396"/>
                      <a:pt x="14880" y="7432"/>
                    </a:cubicBezTo>
                    <a:cubicBezTo>
                      <a:pt x="14898" y="7459"/>
                      <a:pt x="14916" y="7494"/>
                      <a:pt x="14943" y="7521"/>
                    </a:cubicBezTo>
                    <a:cubicBezTo>
                      <a:pt x="14961" y="7557"/>
                      <a:pt x="14978" y="7593"/>
                      <a:pt x="15005" y="7628"/>
                    </a:cubicBezTo>
                    <a:cubicBezTo>
                      <a:pt x="15032" y="7664"/>
                      <a:pt x="15050" y="7709"/>
                      <a:pt x="15077" y="7744"/>
                    </a:cubicBezTo>
                    <a:cubicBezTo>
                      <a:pt x="15103" y="7780"/>
                      <a:pt x="15130" y="7825"/>
                      <a:pt x="15148" y="7860"/>
                    </a:cubicBezTo>
                    <a:cubicBezTo>
                      <a:pt x="15255" y="8012"/>
                      <a:pt x="15362" y="8164"/>
                      <a:pt x="15442" y="8280"/>
                    </a:cubicBezTo>
                    <a:cubicBezTo>
                      <a:pt x="15487" y="8333"/>
                      <a:pt x="15523" y="8378"/>
                      <a:pt x="15549" y="8413"/>
                    </a:cubicBezTo>
                    <a:cubicBezTo>
                      <a:pt x="15576" y="8440"/>
                      <a:pt x="15594" y="8458"/>
                      <a:pt x="15594" y="8458"/>
                    </a:cubicBezTo>
                    <a:cubicBezTo>
                      <a:pt x="15594" y="8458"/>
                      <a:pt x="15594" y="8440"/>
                      <a:pt x="15576" y="8395"/>
                    </a:cubicBezTo>
                    <a:cubicBezTo>
                      <a:pt x="15567" y="8360"/>
                      <a:pt x="15549" y="8297"/>
                      <a:pt x="15523" y="8235"/>
                    </a:cubicBezTo>
                    <a:cubicBezTo>
                      <a:pt x="15505" y="8199"/>
                      <a:pt x="15496" y="8172"/>
                      <a:pt x="15478" y="8137"/>
                    </a:cubicBezTo>
                    <a:lnTo>
                      <a:pt x="15478" y="8137"/>
                    </a:lnTo>
                    <a:cubicBezTo>
                      <a:pt x="15799" y="8395"/>
                      <a:pt x="16236" y="8690"/>
                      <a:pt x="16602" y="8886"/>
                    </a:cubicBezTo>
                    <a:cubicBezTo>
                      <a:pt x="16370" y="9207"/>
                      <a:pt x="15960" y="10215"/>
                      <a:pt x="15639" y="11250"/>
                    </a:cubicBezTo>
                    <a:cubicBezTo>
                      <a:pt x="15630" y="11250"/>
                      <a:pt x="15621" y="11241"/>
                      <a:pt x="15603" y="11232"/>
                    </a:cubicBezTo>
                    <a:cubicBezTo>
                      <a:pt x="15478" y="11152"/>
                      <a:pt x="15335" y="11081"/>
                      <a:pt x="15202" y="11009"/>
                    </a:cubicBezTo>
                    <a:cubicBezTo>
                      <a:pt x="15059" y="10947"/>
                      <a:pt x="14925" y="10876"/>
                      <a:pt x="14773" y="10822"/>
                    </a:cubicBezTo>
                    <a:cubicBezTo>
                      <a:pt x="14711" y="10795"/>
                      <a:pt x="14648" y="10768"/>
                      <a:pt x="14577" y="10751"/>
                    </a:cubicBezTo>
                    <a:cubicBezTo>
                      <a:pt x="14622" y="10742"/>
                      <a:pt x="14675" y="10724"/>
                      <a:pt x="14711" y="10715"/>
                    </a:cubicBezTo>
                    <a:cubicBezTo>
                      <a:pt x="14791" y="10688"/>
                      <a:pt x="14845" y="10661"/>
                      <a:pt x="14889" y="10644"/>
                    </a:cubicBezTo>
                    <a:cubicBezTo>
                      <a:pt x="14934" y="10626"/>
                      <a:pt x="14952" y="10608"/>
                      <a:pt x="14952" y="10608"/>
                    </a:cubicBezTo>
                    <a:cubicBezTo>
                      <a:pt x="14952" y="10608"/>
                      <a:pt x="14925" y="10608"/>
                      <a:pt x="14880" y="10599"/>
                    </a:cubicBezTo>
                    <a:lnTo>
                      <a:pt x="14434" y="10599"/>
                    </a:lnTo>
                    <a:cubicBezTo>
                      <a:pt x="14390" y="10599"/>
                      <a:pt x="14336" y="10608"/>
                      <a:pt x="14292" y="10608"/>
                    </a:cubicBezTo>
                    <a:cubicBezTo>
                      <a:pt x="14238" y="10608"/>
                      <a:pt x="14193" y="10608"/>
                      <a:pt x="14140" y="10617"/>
                    </a:cubicBezTo>
                    <a:cubicBezTo>
                      <a:pt x="14086" y="10617"/>
                      <a:pt x="14042" y="10626"/>
                      <a:pt x="13988" y="10626"/>
                    </a:cubicBezTo>
                    <a:cubicBezTo>
                      <a:pt x="13944" y="10626"/>
                      <a:pt x="13890" y="10635"/>
                      <a:pt x="13846" y="10635"/>
                    </a:cubicBezTo>
                    <a:cubicBezTo>
                      <a:pt x="13819" y="10635"/>
                      <a:pt x="13801" y="10644"/>
                      <a:pt x="13774" y="10644"/>
                    </a:cubicBezTo>
                    <a:cubicBezTo>
                      <a:pt x="13631" y="10644"/>
                      <a:pt x="13498" y="10653"/>
                      <a:pt x="13364" y="10661"/>
                    </a:cubicBezTo>
                    <a:cubicBezTo>
                      <a:pt x="13271" y="10667"/>
                      <a:pt x="13179" y="10670"/>
                      <a:pt x="13089" y="10670"/>
                    </a:cubicBezTo>
                    <a:cubicBezTo>
                      <a:pt x="12893" y="10670"/>
                      <a:pt x="12702" y="10656"/>
                      <a:pt x="12507" y="10626"/>
                    </a:cubicBezTo>
                    <a:cubicBezTo>
                      <a:pt x="12365" y="10599"/>
                      <a:pt x="12231" y="10572"/>
                      <a:pt x="12088" y="10537"/>
                    </a:cubicBezTo>
                    <a:cubicBezTo>
                      <a:pt x="11945" y="10501"/>
                      <a:pt x="11794" y="10465"/>
                      <a:pt x="11651" y="10438"/>
                    </a:cubicBezTo>
                    <a:cubicBezTo>
                      <a:pt x="11357" y="10367"/>
                      <a:pt x="11062" y="10305"/>
                      <a:pt x="10768" y="10251"/>
                    </a:cubicBezTo>
                    <a:lnTo>
                      <a:pt x="10322" y="10162"/>
                    </a:lnTo>
                    <a:cubicBezTo>
                      <a:pt x="10277" y="10153"/>
                      <a:pt x="10232" y="10144"/>
                      <a:pt x="10188" y="10135"/>
                    </a:cubicBezTo>
                    <a:cubicBezTo>
                      <a:pt x="9983" y="10117"/>
                      <a:pt x="9626" y="10028"/>
                      <a:pt x="9367" y="9957"/>
                    </a:cubicBezTo>
                    <a:cubicBezTo>
                      <a:pt x="9349" y="9957"/>
                      <a:pt x="9323" y="9948"/>
                      <a:pt x="9305" y="9939"/>
                    </a:cubicBezTo>
                    <a:cubicBezTo>
                      <a:pt x="9251" y="9930"/>
                      <a:pt x="9207" y="9912"/>
                      <a:pt x="9171" y="9903"/>
                    </a:cubicBezTo>
                    <a:cubicBezTo>
                      <a:pt x="9064" y="9876"/>
                      <a:pt x="8948" y="9850"/>
                      <a:pt x="8841" y="9823"/>
                    </a:cubicBezTo>
                    <a:cubicBezTo>
                      <a:pt x="8814" y="9823"/>
                      <a:pt x="8796" y="9814"/>
                      <a:pt x="8769" y="9814"/>
                    </a:cubicBezTo>
                    <a:cubicBezTo>
                      <a:pt x="8769" y="9796"/>
                      <a:pt x="8778" y="9787"/>
                      <a:pt x="8778" y="9769"/>
                    </a:cubicBezTo>
                    <a:cubicBezTo>
                      <a:pt x="8787" y="9743"/>
                      <a:pt x="8796" y="9725"/>
                      <a:pt x="8805" y="9698"/>
                    </a:cubicBezTo>
                    <a:cubicBezTo>
                      <a:pt x="8814" y="9671"/>
                      <a:pt x="8823" y="9644"/>
                      <a:pt x="8832" y="9618"/>
                    </a:cubicBezTo>
                    <a:cubicBezTo>
                      <a:pt x="8841" y="9591"/>
                      <a:pt x="8859" y="9564"/>
                      <a:pt x="8868" y="9537"/>
                    </a:cubicBezTo>
                    <a:cubicBezTo>
                      <a:pt x="8868" y="9511"/>
                      <a:pt x="8876" y="9484"/>
                      <a:pt x="8885" y="9457"/>
                    </a:cubicBezTo>
                    <a:cubicBezTo>
                      <a:pt x="8885" y="9439"/>
                      <a:pt x="8894" y="9412"/>
                      <a:pt x="8894" y="9404"/>
                    </a:cubicBezTo>
                    <a:cubicBezTo>
                      <a:pt x="8894" y="9386"/>
                      <a:pt x="8894" y="9377"/>
                      <a:pt x="8894" y="9377"/>
                    </a:cubicBezTo>
                    <a:cubicBezTo>
                      <a:pt x="8894" y="9377"/>
                      <a:pt x="8894" y="9386"/>
                      <a:pt x="8876" y="9395"/>
                    </a:cubicBezTo>
                    <a:cubicBezTo>
                      <a:pt x="8868" y="9404"/>
                      <a:pt x="8859" y="9421"/>
                      <a:pt x="8841" y="9439"/>
                    </a:cubicBezTo>
                    <a:cubicBezTo>
                      <a:pt x="8832" y="9457"/>
                      <a:pt x="8814" y="9484"/>
                      <a:pt x="8796" y="9511"/>
                    </a:cubicBezTo>
                    <a:cubicBezTo>
                      <a:pt x="8787" y="9528"/>
                      <a:pt x="8769" y="9564"/>
                      <a:pt x="8761" y="9591"/>
                    </a:cubicBezTo>
                    <a:cubicBezTo>
                      <a:pt x="8752" y="9618"/>
                      <a:pt x="8743" y="9653"/>
                      <a:pt x="8734" y="9680"/>
                    </a:cubicBezTo>
                    <a:cubicBezTo>
                      <a:pt x="8734" y="9707"/>
                      <a:pt x="8734" y="9743"/>
                      <a:pt x="8734" y="9760"/>
                    </a:cubicBezTo>
                    <a:cubicBezTo>
                      <a:pt x="8734" y="9778"/>
                      <a:pt x="8743" y="9796"/>
                      <a:pt x="8743" y="9805"/>
                    </a:cubicBezTo>
                    <a:cubicBezTo>
                      <a:pt x="8716" y="9796"/>
                      <a:pt x="8689" y="9796"/>
                      <a:pt x="8662" y="9787"/>
                    </a:cubicBezTo>
                    <a:cubicBezTo>
                      <a:pt x="8609" y="9778"/>
                      <a:pt x="8555" y="9760"/>
                      <a:pt x="8502" y="9751"/>
                    </a:cubicBezTo>
                    <a:cubicBezTo>
                      <a:pt x="8395" y="9716"/>
                      <a:pt x="8288" y="9689"/>
                      <a:pt x="8190" y="9653"/>
                    </a:cubicBezTo>
                    <a:cubicBezTo>
                      <a:pt x="8181" y="9653"/>
                      <a:pt x="8172" y="9653"/>
                      <a:pt x="8172" y="9644"/>
                    </a:cubicBezTo>
                    <a:cubicBezTo>
                      <a:pt x="8181" y="9636"/>
                      <a:pt x="8198" y="9627"/>
                      <a:pt x="8207" y="9618"/>
                    </a:cubicBezTo>
                    <a:cubicBezTo>
                      <a:pt x="8225" y="9591"/>
                      <a:pt x="8243" y="9564"/>
                      <a:pt x="8252" y="9537"/>
                    </a:cubicBezTo>
                    <a:cubicBezTo>
                      <a:pt x="8261" y="9502"/>
                      <a:pt x="8270" y="9475"/>
                      <a:pt x="8279" y="9448"/>
                    </a:cubicBezTo>
                    <a:cubicBezTo>
                      <a:pt x="8279" y="9412"/>
                      <a:pt x="8288" y="9386"/>
                      <a:pt x="8297" y="9350"/>
                    </a:cubicBezTo>
                    <a:cubicBezTo>
                      <a:pt x="8306" y="9323"/>
                      <a:pt x="8306" y="9288"/>
                      <a:pt x="8297" y="9252"/>
                    </a:cubicBezTo>
                    <a:cubicBezTo>
                      <a:pt x="8297" y="9216"/>
                      <a:pt x="8279" y="9181"/>
                      <a:pt x="8261" y="9154"/>
                    </a:cubicBezTo>
                    <a:cubicBezTo>
                      <a:pt x="8234" y="9118"/>
                      <a:pt x="8207" y="9100"/>
                      <a:pt x="8181" y="9091"/>
                    </a:cubicBezTo>
                    <a:cubicBezTo>
                      <a:pt x="8154" y="9073"/>
                      <a:pt x="8127" y="9065"/>
                      <a:pt x="8100" y="9065"/>
                    </a:cubicBezTo>
                    <a:cubicBezTo>
                      <a:pt x="8047" y="9047"/>
                      <a:pt x="8011" y="9047"/>
                      <a:pt x="7975" y="9047"/>
                    </a:cubicBezTo>
                    <a:lnTo>
                      <a:pt x="7931" y="9047"/>
                    </a:lnTo>
                    <a:cubicBezTo>
                      <a:pt x="7931" y="9047"/>
                      <a:pt x="7949" y="9056"/>
                      <a:pt x="7975" y="9065"/>
                    </a:cubicBezTo>
                    <a:cubicBezTo>
                      <a:pt x="8002" y="9073"/>
                      <a:pt x="8038" y="9082"/>
                      <a:pt x="8083" y="9100"/>
                    </a:cubicBezTo>
                    <a:cubicBezTo>
                      <a:pt x="8109" y="9118"/>
                      <a:pt x="8127" y="9127"/>
                      <a:pt x="8145" y="9136"/>
                    </a:cubicBezTo>
                    <a:cubicBezTo>
                      <a:pt x="8172" y="9154"/>
                      <a:pt x="8190" y="9172"/>
                      <a:pt x="8198" y="9189"/>
                    </a:cubicBezTo>
                    <a:cubicBezTo>
                      <a:pt x="8216" y="9207"/>
                      <a:pt x="8216" y="9234"/>
                      <a:pt x="8225" y="9261"/>
                    </a:cubicBezTo>
                    <a:cubicBezTo>
                      <a:pt x="8225" y="9279"/>
                      <a:pt x="8216" y="9314"/>
                      <a:pt x="8216" y="9341"/>
                    </a:cubicBezTo>
                    <a:cubicBezTo>
                      <a:pt x="8207" y="9368"/>
                      <a:pt x="8207" y="9395"/>
                      <a:pt x="8198" y="9430"/>
                    </a:cubicBezTo>
                    <a:cubicBezTo>
                      <a:pt x="8190" y="9457"/>
                      <a:pt x="8190" y="9484"/>
                      <a:pt x="8181" y="9511"/>
                    </a:cubicBezTo>
                    <a:cubicBezTo>
                      <a:pt x="8172" y="9537"/>
                      <a:pt x="8172" y="9564"/>
                      <a:pt x="8154" y="9582"/>
                    </a:cubicBezTo>
                    <a:cubicBezTo>
                      <a:pt x="8145" y="9600"/>
                      <a:pt x="8136" y="9609"/>
                      <a:pt x="8109" y="9618"/>
                    </a:cubicBezTo>
                    <a:cubicBezTo>
                      <a:pt x="8109" y="9618"/>
                      <a:pt x="8100" y="9618"/>
                      <a:pt x="8091" y="9627"/>
                    </a:cubicBezTo>
                    <a:cubicBezTo>
                      <a:pt x="8029" y="9600"/>
                      <a:pt x="7967" y="9582"/>
                      <a:pt x="7904" y="9564"/>
                    </a:cubicBezTo>
                    <a:cubicBezTo>
                      <a:pt x="7833" y="9546"/>
                      <a:pt x="7779" y="9493"/>
                      <a:pt x="7752" y="9430"/>
                    </a:cubicBezTo>
                    <a:cubicBezTo>
                      <a:pt x="7726" y="9368"/>
                      <a:pt x="7717" y="9314"/>
                      <a:pt x="7726" y="9261"/>
                    </a:cubicBezTo>
                    <a:cubicBezTo>
                      <a:pt x="7726" y="9216"/>
                      <a:pt x="7735" y="9181"/>
                      <a:pt x="7744" y="9154"/>
                    </a:cubicBezTo>
                    <a:cubicBezTo>
                      <a:pt x="7761" y="9127"/>
                      <a:pt x="7761" y="9118"/>
                      <a:pt x="7761" y="9118"/>
                    </a:cubicBezTo>
                    <a:lnTo>
                      <a:pt x="7761" y="9109"/>
                    </a:lnTo>
                    <a:cubicBezTo>
                      <a:pt x="7817" y="9032"/>
                      <a:pt x="7937" y="9004"/>
                      <a:pt x="8075" y="9004"/>
                    </a:cubicBezTo>
                    <a:cubicBezTo>
                      <a:pt x="8271" y="9004"/>
                      <a:pt x="8504" y="9058"/>
                      <a:pt x="8645" y="9100"/>
                    </a:cubicBezTo>
                    <a:cubicBezTo>
                      <a:pt x="8823" y="9154"/>
                      <a:pt x="9019" y="9225"/>
                      <a:pt x="9242" y="9288"/>
                    </a:cubicBezTo>
                    <a:cubicBezTo>
                      <a:pt x="9456" y="9341"/>
                      <a:pt x="9688" y="9386"/>
                      <a:pt x="9885" y="9439"/>
                    </a:cubicBezTo>
                    <a:cubicBezTo>
                      <a:pt x="9893" y="9439"/>
                      <a:pt x="9902" y="9439"/>
                      <a:pt x="9911" y="9448"/>
                    </a:cubicBezTo>
                    <a:cubicBezTo>
                      <a:pt x="9965" y="9457"/>
                      <a:pt x="10027" y="9484"/>
                      <a:pt x="10081" y="9502"/>
                    </a:cubicBezTo>
                    <a:cubicBezTo>
                      <a:pt x="10215" y="9544"/>
                      <a:pt x="10350" y="9581"/>
                      <a:pt x="10404" y="9581"/>
                    </a:cubicBezTo>
                    <a:cubicBezTo>
                      <a:pt x="10418" y="9581"/>
                      <a:pt x="10427" y="9579"/>
                      <a:pt x="10429" y="9573"/>
                    </a:cubicBezTo>
                    <a:cubicBezTo>
                      <a:pt x="10438" y="9564"/>
                      <a:pt x="10429" y="9555"/>
                      <a:pt x="10402" y="9537"/>
                    </a:cubicBezTo>
                    <a:cubicBezTo>
                      <a:pt x="10402" y="9537"/>
                      <a:pt x="10393" y="9511"/>
                      <a:pt x="10357" y="9457"/>
                    </a:cubicBezTo>
                    <a:cubicBezTo>
                      <a:pt x="10340" y="9439"/>
                      <a:pt x="10322" y="9412"/>
                      <a:pt x="10286" y="9386"/>
                    </a:cubicBezTo>
                    <a:cubicBezTo>
                      <a:pt x="10286" y="9377"/>
                      <a:pt x="10286" y="9377"/>
                      <a:pt x="10277" y="9377"/>
                    </a:cubicBezTo>
                    <a:cubicBezTo>
                      <a:pt x="10232" y="9359"/>
                      <a:pt x="10188" y="9350"/>
                      <a:pt x="10134" y="9332"/>
                    </a:cubicBezTo>
                    <a:cubicBezTo>
                      <a:pt x="9456" y="9109"/>
                      <a:pt x="8493" y="8895"/>
                      <a:pt x="7744" y="8734"/>
                    </a:cubicBezTo>
                    <a:cubicBezTo>
                      <a:pt x="7681" y="8717"/>
                      <a:pt x="7619" y="8699"/>
                      <a:pt x="7556" y="8690"/>
                    </a:cubicBezTo>
                    <a:cubicBezTo>
                      <a:pt x="7529" y="8681"/>
                      <a:pt x="7503" y="8681"/>
                      <a:pt x="7476" y="8672"/>
                    </a:cubicBezTo>
                    <a:cubicBezTo>
                      <a:pt x="7476" y="8654"/>
                      <a:pt x="7476" y="8645"/>
                      <a:pt x="7485" y="8619"/>
                    </a:cubicBezTo>
                    <a:cubicBezTo>
                      <a:pt x="7494" y="8601"/>
                      <a:pt x="7503" y="8574"/>
                      <a:pt x="7512" y="8538"/>
                    </a:cubicBezTo>
                    <a:cubicBezTo>
                      <a:pt x="7520" y="8511"/>
                      <a:pt x="7538" y="8485"/>
                      <a:pt x="7547" y="8449"/>
                    </a:cubicBezTo>
                    <a:cubicBezTo>
                      <a:pt x="7556" y="8422"/>
                      <a:pt x="7574" y="8387"/>
                      <a:pt x="7583" y="8351"/>
                    </a:cubicBezTo>
                    <a:cubicBezTo>
                      <a:pt x="7592" y="8324"/>
                      <a:pt x="7601" y="8297"/>
                      <a:pt x="7610" y="8271"/>
                    </a:cubicBezTo>
                    <a:cubicBezTo>
                      <a:pt x="7610" y="8244"/>
                      <a:pt x="7619" y="8217"/>
                      <a:pt x="7619" y="8199"/>
                    </a:cubicBezTo>
                    <a:cubicBezTo>
                      <a:pt x="7619" y="8190"/>
                      <a:pt x="7619" y="8181"/>
                      <a:pt x="7619" y="8181"/>
                    </a:cubicBezTo>
                    <a:cubicBezTo>
                      <a:pt x="7619" y="8181"/>
                      <a:pt x="7610" y="8181"/>
                      <a:pt x="7601" y="8199"/>
                    </a:cubicBezTo>
                    <a:cubicBezTo>
                      <a:pt x="7592" y="8208"/>
                      <a:pt x="7574" y="8226"/>
                      <a:pt x="7556" y="8244"/>
                    </a:cubicBezTo>
                    <a:cubicBezTo>
                      <a:pt x="7547" y="8271"/>
                      <a:pt x="7529" y="8297"/>
                      <a:pt x="7503" y="8324"/>
                    </a:cubicBezTo>
                    <a:cubicBezTo>
                      <a:pt x="7494" y="8351"/>
                      <a:pt x="7476" y="8387"/>
                      <a:pt x="7458" y="8413"/>
                    </a:cubicBezTo>
                    <a:cubicBezTo>
                      <a:pt x="7449" y="8449"/>
                      <a:pt x="7440" y="8485"/>
                      <a:pt x="7431" y="8520"/>
                    </a:cubicBezTo>
                    <a:cubicBezTo>
                      <a:pt x="7431" y="8556"/>
                      <a:pt x="7431" y="8592"/>
                      <a:pt x="7431" y="8619"/>
                    </a:cubicBezTo>
                    <a:cubicBezTo>
                      <a:pt x="7440" y="8636"/>
                      <a:pt x="7440" y="8654"/>
                      <a:pt x="7449" y="8663"/>
                    </a:cubicBezTo>
                    <a:cubicBezTo>
                      <a:pt x="7413" y="8663"/>
                      <a:pt x="7387" y="8654"/>
                      <a:pt x="7351" y="8645"/>
                    </a:cubicBezTo>
                    <a:cubicBezTo>
                      <a:pt x="7289" y="8636"/>
                      <a:pt x="7226" y="8619"/>
                      <a:pt x="7164" y="8601"/>
                    </a:cubicBezTo>
                    <a:cubicBezTo>
                      <a:pt x="7039" y="8565"/>
                      <a:pt x="6923" y="8529"/>
                      <a:pt x="6807" y="8494"/>
                    </a:cubicBezTo>
                    <a:cubicBezTo>
                      <a:pt x="6798" y="8494"/>
                      <a:pt x="6789" y="8485"/>
                      <a:pt x="6780" y="8485"/>
                    </a:cubicBezTo>
                    <a:cubicBezTo>
                      <a:pt x="6798" y="8476"/>
                      <a:pt x="6816" y="8467"/>
                      <a:pt x="6825" y="8449"/>
                    </a:cubicBezTo>
                    <a:cubicBezTo>
                      <a:pt x="6851" y="8422"/>
                      <a:pt x="6869" y="8387"/>
                      <a:pt x="6878" y="8351"/>
                    </a:cubicBezTo>
                    <a:cubicBezTo>
                      <a:pt x="6887" y="8315"/>
                      <a:pt x="6896" y="8288"/>
                      <a:pt x="6905" y="8253"/>
                    </a:cubicBezTo>
                    <a:cubicBezTo>
                      <a:pt x="6914" y="8217"/>
                      <a:pt x="6923" y="8181"/>
                      <a:pt x="6932" y="8146"/>
                    </a:cubicBezTo>
                    <a:cubicBezTo>
                      <a:pt x="6932" y="8110"/>
                      <a:pt x="6941" y="8065"/>
                      <a:pt x="6932" y="8030"/>
                    </a:cubicBezTo>
                    <a:cubicBezTo>
                      <a:pt x="6932" y="7985"/>
                      <a:pt x="6914" y="7941"/>
                      <a:pt x="6887" y="7914"/>
                    </a:cubicBezTo>
                    <a:cubicBezTo>
                      <a:pt x="6860" y="7878"/>
                      <a:pt x="6825" y="7851"/>
                      <a:pt x="6789" y="7842"/>
                    </a:cubicBezTo>
                    <a:cubicBezTo>
                      <a:pt x="6762" y="7825"/>
                      <a:pt x="6727" y="7816"/>
                      <a:pt x="6700" y="7807"/>
                    </a:cubicBezTo>
                    <a:cubicBezTo>
                      <a:pt x="6646" y="7798"/>
                      <a:pt x="6593" y="7798"/>
                      <a:pt x="6566" y="7789"/>
                    </a:cubicBezTo>
                    <a:cubicBezTo>
                      <a:pt x="6530" y="7789"/>
                      <a:pt x="6512" y="7798"/>
                      <a:pt x="6512" y="7798"/>
                    </a:cubicBezTo>
                    <a:cubicBezTo>
                      <a:pt x="6512" y="7798"/>
                      <a:pt x="6530" y="7798"/>
                      <a:pt x="6557" y="7816"/>
                    </a:cubicBezTo>
                    <a:cubicBezTo>
                      <a:pt x="6593" y="7825"/>
                      <a:pt x="6637" y="7833"/>
                      <a:pt x="6682" y="7860"/>
                    </a:cubicBezTo>
                    <a:cubicBezTo>
                      <a:pt x="6709" y="7869"/>
                      <a:pt x="6735" y="7887"/>
                      <a:pt x="6762" y="7896"/>
                    </a:cubicBezTo>
                    <a:cubicBezTo>
                      <a:pt x="6780" y="7914"/>
                      <a:pt x="6798" y="7932"/>
                      <a:pt x="6816" y="7958"/>
                    </a:cubicBezTo>
                    <a:cubicBezTo>
                      <a:pt x="6834" y="7976"/>
                      <a:pt x="6842" y="8003"/>
                      <a:pt x="6842" y="8030"/>
                    </a:cubicBezTo>
                    <a:cubicBezTo>
                      <a:pt x="6842" y="8065"/>
                      <a:pt x="6842" y="8092"/>
                      <a:pt x="6834" y="8128"/>
                    </a:cubicBezTo>
                    <a:cubicBezTo>
                      <a:pt x="6825" y="8164"/>
                      <a:pt x="6825" y="8199"/>
                      <a:pt x="6816" y="8235"/>
                    </a:cubicBezTo>
                    <a:cubicBezTo>
                      <a:pt x="6807" y="8262"/>
                      <a:pt x="6807" y="8297"/>
                      <a:pt x="6798" y="8333"/>
                    </a:cubicBezTo>
                    <a:cubicBezTo>
                      <a:pt x="6789" y="8360"/>
                      <a:pt x="6780" y="8387"/>
                      <a:pt x="6771" y="8404"/>
                    </a:cubicBezTo>
                    <a:cubicBezTo>
                      <a:pt x="6753" y="8431"/>
                      <a:pt x="6735" y="8440"/>
                      <a:pt x="6718" y="8449"/>
                    </a:cubicBezTo>
                    <a:cubicBezTo>
                      <a:pt x="6709" y="8458"/>
                      <a:pt x="6700" y="8458"/>
                      <a:pt x="6700" y="8458"/>
                    </a:cubicBezTo>
                    <a:cubicBezTo>
                      <a:pt x="6619" y="8431"/>
                      <a:pt x="6548" y="8413"/>
                      <a:pt x="6477" y="8395"/>
                    </a:cubicBezTo>
                    <a:cubicBezTo>
                      <a:pt x="6388" y="8369"/>
                      <a:pt x="6334" y="8306"/>
                      <a:pt x="6298" y="8235"/>
                    </a:cubicBezTo>
                    <a:cubicBezTo>
                      <a:pt x="6272" y="8164"/>
                      <a:pt x="6263" y="8101"/>
                      <a:pt x="6263" y="8039"/>
                    </a:cubicBezTo>
                    <a:cubicBezTo>
                      <a:pt x="6272" y="7985"/>
                      <a:pt x="6280" y="7941"/>
                      <a:pt x="6298" y="7914"/>
                    </a:cubicBezTo>
                    <a:cubicBezTo>
                      <a:pt x="6307" y="7887"/>
                      <a:pt x="6316" y="7869"/>
                      <a:pt x="6316" y="7869"/>
                    </a:cubicBezTo>
                    <a:cubicBezTo>
                      <a:pt x="6380" y="7779"/>
                      <a:pt x="6519" y="7748"/>
                      <a:pt x="6680" y="7748"/>
                    </a:cubicBezTo>
                    <a:cubicBezTo>
                      <a:pt x="6902" y="7748"/>
                      <a:pt x="7167" y="7808"/>
                      <a:pt x="7333" y="7860"/>
                    </a:cubicBezTo>
                    <a:cubicBezTo>
                      <a:pt x="7619" y="7941"/>
                      <a:pt x="7842" y="8048"/>
                      <a:pt x="8207" y="8092"/>
                    </a:cubicBezTo>
                    <a:cubicBezTo>
                      <a:pt x="8314" y="8101"/>
                      <a:pt x="8413" y="8119"/>
                      <a:pt x="8511" y="8137"/>
                    </a:cubicBezTo>
                    <a:cubicBezTo>
                      <a:pt x="8778" y="8190"/>
                      <a:pt x="9055" y="8244"/>
                      <a:pt x="9260" y="8288"/>
                    </a:cubicBezTo>
                    <a:cubicBezTo>
                      <a:pt x="9358" y="8306"/>
                      <a:pt x="9474" y="8333"/>
                      <a:pt x="9572" y="8360"/>
                    </a:cubicBezTo>
                    <a:cubicBezTo>
                      <a:pt x="9617" y="8378"/>
                      <a:pt x="9653" y="8387"/>
                      <a:pt x="9670" y="8395"/>
                    </a:cubicBezTo>
                    <a:cubicBezTo>
                      <a:pt x="9688" y="8395"/>
                      <a:pt x="9697" y="8404"/>
                      <a:pt x="9715" y="8404"/>
                    </a:cubicBezTo>
                    <a:cubicBezTo>
                      <a:pt x="9865" y="8454"/>
                      <a:pt x="10111" y="8527"/>
                      <a:pt x="10213" y="8527"/>
                    </a:cubicBezTo>
                    <a:cubicBezTo>
                      <a:pt x="10239" y="8527"/>
                      <a:pt x="10256" y="8522"/>
                      <a:pt x="10259" y="8511"/>
                    </a:cubicBezTo>
                    <a:cubicBezTo>
                      <a:pt x="10259" y="8511"/>
                      <a:pt x="10259" y="8503"/>
                      <a:pt x="10259" y="8503"/>
                    </a:cubicBezTo>
                    <a:cubicBezTo>
                      <a:pt x="10259" y="8503"/>
                      <a:pt x="10259" y="8494"/>
                      <a:pt x="10250" y="8476"/>
                    </a:cubicBezTo>
                    <a:cubicBezTo>
                      <a:pt x="10241" y="8458"/>
                      <a:pt x="10232" y="8431"/>
                      <a:pt x="10206" y="8404"/>
                    </a:cubicBezTo>
                    <a:cubicBezTo>
                      <a:pt x="10152" y="8351"/>
                      <a:pt x="10063" y="8306"/>
                      <a:pt x="9947" y="8262"/>
                    </a:cubicBezTo>
                    <a:cubicBezTo>
                      <a:pt x="9893" y="8244"/>
                      <a:pt x="9831" y="8217"/>
                      <a:pt x="9769" y="8199"/>
                    </a:cubicBezTo>
                    <a:cubicBezTo>
                      <a:pt x="9706" y="8172"/>
                      <a:pt x="9644" y="8146"/>
                      <a:pt x="9572" y="8128"/>
                    </a:cubicBezTo>
                    <a:cubicBezTo>
                      <a:pt x="9501" y="8092"/>
                      <a:pt x="9421" y="8065"/>
                      <a:pt x="9331" y="8039"/>
                    </a:cubicBezTo>
                    <a:cubicBezTo>
                      <a:pt x="9046" y="7976"/>
                      <a:pt x="8493" y="7869"/>
                      <a:pt x="8216" y="7762"/>
                    </a:cubicBezTo>
                    <a:cubicBezTo>
                      <a:pt x="7922" y="7664"/>
                      <a:pt x="7654" y="7584"/>
                      <a:pt x="7592" y="7557"/>
                    </a:cubicBezTo>
                    <a:cubicBezTo>
                      <a:pt x="7431" y="7521"/>
                      <a:pt x="7280" y="7477"/>
                      <a:pt x="7119" y="7441"/>
                    </a:cubicBezTo>
                    <a:cubicBezTo>
                      <a:pt x="7092" y="7441"/>
                      <a:pt x="7066" y="7432"/>
                      <a:pt x="7030" y="7423"/>
                    </a:cubicBezTo>
                    <a:cubicBezTo>
                      <a:pt x="7030" y="7414"/>
                      <a:pt x="7039" y="7396"/>
                      <a:pt x="7048" y="7370"/>
                    </a:cubicBezTo>
                    <a:cubicBezTo>
                      <a:pt x="7048" y="7343"/>
                      <a:pt x="7057" y="7316"/>
                      <a:pt x="7074" y="7280"/>
                    </a:cubicBezTo>
                    <a:cubicBezTo>
                      <a:pt x="7083" y="7254"/>
                      <a:pt x="7101" y="7218"/>
                      <a:pt x="7119" y="7182"/>
                    </a:cubicBezTo>
                    <a:cubicBezTo>
                      <a:pt x="7128" y="7147"/>
                      <a:pt x="7137" y="7111"/>
                      <a:pt x="7155" y="7075"/>
                    </a:cubicBezTo>
                    <a:cubicBezTo>
                      <a:pt x="7164" y="7039"/>
                      <a:pt x="7173" y="7004"/>
                      <a:pt x="7181" y="6977"/>
                    </a:cubicBezTo>
                    <a:cubicBezTo>
                      <a:pt x="7181" y="6950"/>
                      <a:pt x="7190" y="6924"/>
                      <a:pt x="7190" y="6906"/>
                    </a:cubicBezTo>
                    <a:cubicBezTo>
                      <a:pt x="7190" y="6888"/>
                      <a:pt x="7190" y="6879"/>
                      <a:pt x="7190" y="6879"/>
                    </a:cubicBezTo>
                    <a:cubicBezTo>
                      <a:pt x="7190" y="6879"/>
                      <a:pt x="7181" y="6888"/>
                      <a:pt x="7173" y="6897"/>
                    </a:cubicBezTo>
                    <a:cubicBezTo>
                      <a:pt x="7164" y="6915"/>
                      <a:pt x="7146" y="6932"/>
                      <a:pt x="7128" y="6950"/>
                    </a:cubicBezTo>
                    <a:cubicBezTo>
                      <a:pt x="7110" y="6977"/>
                      <a:pt x="7092" y="7004"/>
                      <a:pt x="7066" y="7039"/>
                    </a:cubicBezTo>
                    <a:cubicBezTo>
                      <a:pt x="7048" y="7075"/>
                      <a:pt x="7030" y="7111"/>
                      <a:pt x="7012" y="7147"/>
                    </a:cubicBezTo>
                    <a:cubicBezTo>
                      <a:pt x="7003" y="7182"/>
                      <a:pt x="6994" y="7218"/>
                      <a:pt x="6985" y="7263"/>
                    </a:cubicBezTo>
                    <a:cubicBezTo>
                      <a:pt x="6985" y="7298"/>
                      <a:pt x="6985" y="7334"/>
                      <a:pt x="6985" y="7370"/>
                    </a:cubicBezTo>
                    <a:cubicBezTo>
                      <a:pt x="6985" y="7387"/>
                      <a:pt x="6994" y="7405"/>
                      <a:pt x="7003" y="7423"/>
                    </a:cubicBezTo>
                    <a:cubicBezTo>
                      <a:pt x="6967" y="7414"/>
                      <a:pt x="6932" y="7405"/>
                      <a:pt x="6896" y="7396"/>
                    </a:cubicBezTo>
                    <a:cubicBezTo>
                      <a:pt x="6825" y="7387"/>
                      <a:pt x="6753" y="7370"/>
                      <a:pt x="6682" y="7343"/>
                    </a:cubicBezTo>
                    <a:cubicBezTo>
                      <a:pt x="6548" y="7307"/>
                      <a:pt x="6405" y="7263"/>
                      <a:pt x="6280" y="7227"/>
                    </a:cubicBezTo>
                    <a:cubicBezTo>
                      <a:pt x="6272" y="7218"/>
                      <a:pt x="6263" y="7218"/>
                      <a:pt x="6254" y="7218"/>
                    </a:cubicBezTo>
                    <a:cubicBezTo>
                      <a:pt x="6272" y="7209"/>
                      <a:pt x="6289" y="7191"/>
                      <a:pt x="6298" y="7173"/>
                    </a:cubicBezTo>
                    <a:cubicBezTo>
                      <a:pt x="6334" y="7147"/>
                      <a:pt x="6343" y="7111"/>
                      <a:pt x="6361" y="7066"/>
                    </a:cubicBezTo>
                    <a:cubicBezTo>
                      <a:pt x="6370" y="7031"/>
                      <a:pt x="6379" y="6995"/>
                      <a:pt x="6388" y="6959"/>
                    </a:cubicBezTo>
                    <a:cubicBezTo>
                      <a:pt x="6396" y="6915"/>
                      <a:pt x="6405" y="6879"/>
                      <a:pt x="6414" y="6843"/>
                    </a:cubicBezTo>
                    <a:cubicBezTo>
                      <a:pt x="6423" y="6799"/>
                      <a:pt x="6423" y="6754"/>
                      <a:pt x="6423" y="6709"/>
                    </a:cubicBezTo>
                    <a:cubicBezTo>
                      <a:pt x="6414" y="6665"/>
                      <a:pt x="6396" y="6620"/>
                      <a:pt x="6370" y="6576"/>
                    </a:cubicBezTo>
                    <a:cubicBezTo>
                      <a:pt x="6343" y="6540"/>
                      <a:pt x="6298" y="6513"/>
                      <a:pt x="6263" y="6495"/>
                    </a:cubicBezTo>
                    <a:cubicBezTo>
                      <a:pt x="6227" y="6477"/>
                      <a:pt x="6191" y="6469"/>
                      <a:pt x="6156" y="6469"/>
                    </a:cubicBezTo>
                    <a:cubicBezTo>
                      <a:pt x="6093" y="6451"/>
                      <a:pt x="6040" y="6451"/>
                      <a:pt x="6004" y="6451"/>
                    </a:cubicBezTo>
                    <a:lnTo>
                      <a:pt x="5941" y="6451"/>
                    </a:lnTo>
                    <a:cubicBezTo>
                      <a:pt x="5941" y="6451"/>
                      <a:pt x="5968" y="6451"/>
                      <a:pt x="6004" y="6469"/>
                    </a:cubicBezTo>
                    <a:cubicBezTo>
                      <a:pt x="6040" y="6477"/>
                      <a:pt x="6084" y="6495"/>
                      <a:pt x="6138" y="6522"/>
                    </a:cubicBezTo>
                    <a:cubicBezTo>
                      <a:pt x="6173" y="6531"/>
                      <a:pt x="6200" y="6549"/>
                      <a:pt x="6227" y="6567"/>
                    </a:cubicBezTo>
                    <a:cubicBezTo>
                      <a:pt x="6254" y="6585"/>
                      <a:pt x="6272" y="6602"/>
                      <a:pt x="6289" y="6629"/>
                    </a:cubicBezTo>
                    <a:cubicBezTo>
                      <a:pt x="6307" y="6656"/>
                      <a:pt x="6316" y="6683"/>
                      <a:pt x="6316" y="6718"/>
                    </a:cubicBezTo>
                    <a:cubicBezTo>
                      <a:pt x="6325" y="6745"/>
                      <a:pt x="6316" y="6781"/>
                      <a:pt x="6316" y="6816"/>
                    </a:cubicBezTo>
                    <a:cubicBezTo>
                      <a:pt x="6307" y="6861"/>
                      <a:pt x="6298" y="6897"/>
                      <a:pt x="6289" y="6932"/>
                    </a:cubicBezTo>
                    <a:cubicBezTo>
                      <a:pt x="6280" y="6977"/>
                      <a:pt x="6280" y="7013"/>
                      <a:pt x="6272" y="7039"/>
                    </a:cubicBezTo>
                    <a:cubicBezTo>
                      <a:pt x="6263" y="7075"/>
                      <a:pt x="6254" y="7111"/>
                      <a:pt x="6236" y="7129"/>
                    </a:cubicBezTo>
                    <a:cubicBezTo>
                      <a:pt x="6227" y="7155"/>
                      <a:pt x="6209" y="7164"/>
                      <a:pt x="6182" y="7182"/>
                    </a:cubicBezTo>
                    <a:lnTo>
                      <a:pt x="6156" y="7182"/>
                    </a:lnTo>
                    <a:cubicBezTo>
                      <a:pt x="6075" y="7155"/>
                      <a:pt x="5986" y="7129"/>
                      <a:pt x="5915" y="7111"/>
                    </a:cubicBezTo>
                    <a:cubicBezTo>
                      <a:pt x="5817" y="7084"/>
                      <a:pt x="5745" y="7013"/>
                      <a:pt x="5710" y="6941"/>
                    </a:cubicBezTo>
                    <a:cubicBezTo>
                      <a:pt x="5674" y="6861"/>
                      <a:pt x="5665" y="6781"/>
                      <a:pt x="5674" y="6718"/>
                    </a:cubicBezTo>
                    <a:cubicBezTo>
                      <a:pt x="5674" y="6656"/>
                      <a:pt x="5692" y="6611"/>
                      <a:pt x="5710" y="6576"/>
                    </a:cubicBezTo>
                    <a:cubicBezTo>
                      <a:pt x="5718" y="6549"/>
                      <a:pt x="5727" y="6531"/>
                      <a:pt x="5727" y="6531"/>
                    </a:cubicBezTo>
                    <a:cubicBezTo>
                      <a:pt x="5798" y="6431"/>
                      <a:pt x="5952" y="6395"/>
                      <a:pt x="6131" y="6395"/>
                    </a:cubicBezTo>
                    <a:cubicBezTo>
                      <a:pt x="6382" y="6395"/>
                      <a:pt x="6682" y="6465"/>
                      <a:pt x="6869" y="6522"/>
                    </a:cubicBezTo>
                    <a:cubicBezTo>
                      <a:pt x="7190" y="6620"/>
                      <a:pt x="7440" y="6709"/>
                      <a:pt x="7842" y="6772"/>
                    </a:cubicBezTo>
                    <a:cubicBezTo>
                      <a:pt x="7984" y="6790"/>
                      <a:pt x="8118" y="6816"/>
                      <a:pt x="8252" y="6852"/>
                    </a:cubicBezTo>
                    <a:cubicBezTo>
                      <a:pt x="8573" y="6915"/>
                      <a:pt x="9064" y="7048"/>
                      <a:pt x="9376" y="7155"/>
                    </a:cubicBezTo>
                    <a:cubicBezTo>
                      <a:pt x="9697" y="7227"/>
                      <a:pt x="10143" y="7343"/>
                      <a:pt x="10268" y="7361"/>
                    </a:cubicBezTo>
                    <a:cubicBezTo>
                      <a:pt x="10288" y="7364"/>
                      <a:pt x="10306" y="7365"/>
                      <a:pt x="10322" y="7365"/>
                    </a:cubicBezTo>
                    <a:cubicBezTo>
                      <a:pt x="10393" y="7365"/>
                      <a:pt x="10430" y="7336"/>
                      <a:pt x="10438" y="7307"/>
                    </a:cubicBezTo>
                    <a:cubicBezTo>
                      <a:pt x="10447" y="7271"/>
                      <a:pt x="10438" y="7245"/>
                      <a:pt x="10402" y="7227"/>
                    </a:cubicBezTo>
                    <a:cubicBezTo>
                      <a:pt x="10402" y="7227"/>
                      <a:pt x="10393" y="7218"/>
                      <a:pt x="10357" y="7200"/>
                    </a:cubicBezTo>
                    <a:cubicBezTo>
                      <a:pt x="10322" y="7182"/>
                      <a:pt x="10277" y="7164"/>
                      <a:pt x="10215" y="7138"/>
                    </a:cubicBezTo>
                    <a:cubicBezTo>
                      <a:pt x="10161" y="7120"/>
                      <a:pt x="10081" y="7084"/>
                      <a:pt x="10001" y="7057"/>
                    </a:cubicBezTo>
                    <a:cubicBezTo>
                      <a:pt x="9911" y="7031"/>
                      <a:pt x="9813" y="6995"/>
                      <a:pt x="9706" y="6968"/>
                    </a:cubicBezTo>
                    <a:cubicBezTo>
                      <a:pt x="9653" y="6950"/>
                      <a:pt x="9599" y="6932"/>
                      <a:pt x="9537" y="6924"/>
                    </a:cubicBezTo>
                    <a:cubicBezTo>
                      <a:pt x="9474" y="6906"/>
                      <a:pt x="9421" y="6888"/>
                      <a:pt x="9358" y="6870"/>
                    </a:cubicBezTo>
                    <a:cubicBezTo>
                      <a:pt x="9287" y="6852"/>
                      <a:pt x="9215" y="6825"/>
                      <a:pt x="9135" y="6799"/>
                    </a:cubicBezTo>
                    <a:cubicBezTo>
                      <a:pt x="9144" y="6790"/>
                      <a:pt x="9153" y="6781"/>
                      <a:pt x="9153" y="6772"/>
                    </a:cubicBezTo>
                    <a:cubicBezTo>
                      <a:pt x="9171" y="6745"/>
                      <a:pt x="9198" y="6709"/>
                      <a:pt x="9224" y="6665"/>
                    </a:cubicBezTo>
                    <a:cubicBezTo>
                      <a:pt x="9242" y="6629"/>
                      <a:pt x="9260" y="6585"/>
                      <a:pt x="9278" y="6540"/>
                    </a:cubicBezTo>
                    <a:cubicBezTo>
                      <a:pt x="9296" y="6495"/>
                      <a:pt x="9314" y="6442"/>
                      <a:pt x="9323" y="6397"/>
                    </a:cubicBezTo>
                    <a:cubicBezTo>
                      <a:pt x="9323" y="6353"/>
                      <a:pt x="9331" y="6308"/>
                      <a:pt x="9323" y="6272"/>
                    </a:cubicBezTo>
                    <a:cubicBezTo>
                      <a:pt x="9323" y="6228"/>
                      <a:pt x="9314" y="6201"/>
                      <a:pt x="9305" y="6183"/>
                    </a:cubicBezTo>
                    <a:cubicBezTo>
                      <a:pt x="9296" y="6165"/>
                      <a:pt x="9287" y="6147"/>
                      <a:pt x="9287" y="6147"/>
                    </a:cubicBezTo>
                    <a:cubicBezTo>
                      <a:pt x="9287" y="6147"/>
                      <a:pt x="9287" y="6165"/>
                      <a:pt x="9287" y="6183"/>
                    </a:cubicBezTo>
                    <a:cubicBezTo>
                      <a:pt x="9278" y="6201"/>
                      <a:pt x="9278" y="6237"/>
                      <a:pt x="9269" y="6263"/>
                    </a:cubicBezTo>
                    <a:cubicBezTo>
                      <a:pt x="9260" y="6299"/>
                      <a:pt x="9251" y="6335"/>
                      <a:pt x="9233" y="6379"/>
                    </a:cubicBezTo>
                    <a:cubicBezTo>
                      <a:pt x="9224" y="6415"/>
                      <a:pt x="9207" y="6460"/>
                      <a:pt x="9189" y="6504"/>
                    </a:cubicBezTo>
                    <a:cubicBezTo>
                      <a:pt x="9171" y="6549"/>
                      <a:pt x="9153" y="6593"/>
                      <a:pt x="9144" y="6629"/>
                    </a:cubicBezTo>
                    <a:cubicBezTo>
                      <a:pt x="9126" y="6674"/>
                      <a:pt x="9117" y="6718"/>
                      <a:pt x="9108" y="6754"/>
                    </a:cubicBezTo>
                    <a:cubicBezTo>
                      <a:pt x="9100" y="6763"/>
                      <a:pt x="9100" y="6772"/>
                      <a:pt x="9100" y="6781"/>
                    </a:cubicBezTo>
                    <a:cubicBezTo>
                      <a:pt x="9064" y="6763"/>
                      <a:pt x="9028" y="6754"/>
                      <a:pt x="8992" y="6736"/>
                    </a:cubicBezTo>
                    <a:cubicBezTo>
                      <a:pt x="8975" y="6736"/>
                      <a:pt x="8957" y="6727"/>
                      <a:pt x="8939" y="6727"/>
                    </a:cubicBezTo>
                    <a:cubicBezTo>
                      <a:pt x="8948" y="6709"/>
                      <a:pt x="8948" y="6692"/>
                      <a:pt x="8948" y="6674"/>
                    </a:cubicBezTo>
                    <a:cubicBezTo>
                      <a:pt x="8957" y="6629"/>
                      <a:pt x="8975" y="6585"/>
                      <a:pt x="8992" y="6540"/>
                    </a:cubicBezTo>
                    <a:cubicBezTo>
                      <a:pt x="9001" y="6495"/>
                      <a:pt x="9019" y="6442"/>
                      <a:pt x="9046" y="6388"/>
                    </a:cubicBezTo>
                    <a:cubicBezTo>
                      <a:pt x="9064" y="6344"/>
                      <a:pt x="9082" y="6290"/>
                      <a:pt x="9100" y="6237"/>
                    </a:cubicBezTo>
                    <a:cubicBezTo>
                      <a:pt x="9117" y="6192"/>
                      <a:pt x="9135" y="6147"/>
                      <a:pt x="9144" y="6103"/>
                    </a:cubicBezTo>
                    <a:cubicBezTo>
                      <a:pt x="9153" y="6067"/>
                      <a:pt x="9162" y="6031"/>
                      <a:pt x="9171" y="6005"/>
                    </a:cubicBezTo>
                    <a:cubicBezTo>
                      <a:pt x="9171" y="5978"/>
                      <a:pt x="9180" y="5969"/>
                      <a:pt x="9180" y="5969"/>
                    </a:cubicBezTo>
                    <a:lnTo>
                      <a:pt x="9180" y="5969"/>
                    </a:lnTo>
                    <a:cubicBezTo>
                      <a:pt x="9180" y="5969"/>
                      <a:pt x="9171" y="5978"/>
                      <a:pt x="9153" y="5996"/>
                    </a:cubicBezTo>
                    <a:cubicBezTo>
                      <a:pt x="9135" y="6023"/>
                      <a:pt x="9117" y="6049"/>
                      <a:pt x="9091" y="6085"/>
                    </a:cubicBezTo>
                    <a:cubicBezTo>
                      <a:pt x="9073" y="6121"/>
                      <a:pt x="9046" y="6165"/>
                      <a:pt x="9019" y="6210"/>
                    </a:cubicBezTo>
                    <a:cubicBezTo>
                      <a:pt x="9001" y="6254"/>
                      <a:pt x="8975" y="6308"/>
                      <a:pt x="8948" y="6353"/>
                    </a:cubicBezTo>
                    <a:cubicBezTo>
                      <a:pt x="8930" y="6406"/>
                      <a:pt x="8912" y="6469"/>
                      <a:pt x="8903" y="6522"/>
                    </a:cubicBezTo>
                    <a:cubicBezTo>
                      <a:pt x="8894" y="6576"/>
                      <a:pt x="8894" y="6620"/>
                      <a:pt x="8894" y="6665"/>
                    </a:cubicBezTo>
                    <a:cubicBezTo>
                      <a:pt x="8894" y="6683"/>
                      <a:pt x="8903" y="6701"/>
                      <a:pt x="8903" y="6709"/>
                    </a:cubicBezTo>
                    <a:cubicBezTo>
                      <a:pt x="8859" y="6692"/>
                      <a:pt x="8823" y="6683"/>
                      <a:pt x="8787" y="6674"/>
                    </a:cubicBezTo>
                    <a:cubicBezTo>
                      <a:pt x="8716" y="6647"/>
                      <a:pt x="8645" y="6629"/>
                      <a:pt x="8582" y="6602"/>
                    </a:cubicBezTo>
                    <a:cubicBezTo>
                      <a:pt x="8439" y="6558"/>
                      <a:pt x="8297" y="6513"/>
                      <a:pt x="8154" y="6477"/>
                    </a:cubicBezTo>
                    <a:cubicBezTo>
                      <a:pt x="8011" y="6433"/>
                      <a:pt x="7868" y="6397"/>
                      <a:pt x="7717" y="6370"/>
                    </a:cubicBezTo>
                    <a:cubicBezTo>
                      <a:pt x="7690" y="6362"/>
                      <a:pt x="7663" y="6362"/>
                      <a:pt x="7636" y="6353"/>
                    </a:cubicBezTo>
                    <a:cubicBezTo>
                      <a:pt x="7636" y="6335"/>
                      <a:pt x="7636" y="6317"/>
                      <a:pt x="7645" y="6299"/>
                    </a:cubicBezTo>
                    <a:cubicBezTo>
                      <a:pt x="7654" y="6272"/>
                      <a:pt x="7663" y="6237"/>
                      <a:pt x="7672" y="6210"/>
                    </a:cubicBezTo>
                    <a:cubicBezTo>
                      <a:pt x="7690" y="6174"/>
                      <a:pt x="7699" y="6138"/>
                      <a:pt x="7717" y="6103"/>
                    </a:cubicBezTo>
                    <a:cubicBezTo>
                      <a:pt x="7726" y="6067"/>
                      <a:pt x="7744" y="6031"/>
                      <a:pt x="7752" y="6005"/>
                    </a:cubicBezTo>
                    <a:cubicBezTo>
                      <a:pt x="7761" y="5969"/>
                      <a:pt x="7770" y="5933"/>
                      <a:pt x="7779" y="5907"/>
                    </a:cubicBezTo>
                    <a:cubicBezTo>
                      <a:pt x="7788" y="5871"/>
                      <a:pt x="7788" y="5853"/>
                      <a:pt x="7788" y="5835"/>
                    </a:cubicBezTo>
                    <a:cubicBezTo>
                      <a:pt x="7797" y="5817"/>
                      <a:pt x="7797" y="5808"/>
                      <a:pt x="7797" y="5808"/>
                    </a:cubicBezTo>
                    <a:lnTo>
                      <a:pt x="7797" y="5808"/>
                    </a:lnTo>
                    <a:lnTo>
                      <a:pt x="7770" y="5826"/>
                    </a:lnTo>
                    <a:cubicBezTo>
                      <a:pt x="7761" y="5835"/>
                      <a:pt x="7744" y="5853"/>
                      <a:pt x="7726" y="5880"/>
                    </a:cubicBezTo>
                    <a:cubicBezTo>
                      <a:pt x="7708" y="5907"/>
                      <a:pt x="7690" y="5933"/>
                      <a:pt x="7672" y="5969"/>
                    </a:cubicBezTo>
                    <a:cubicBezTo>
                      <a:pt x="7654" y="5996"/>
                      <a:pt x="7636" y="6031"/>
                      <a:pt x="7619" y="6067"/>
                    </a:cubicBezTo>
                    <a:cubicBezTo>
                      <a:pt x="7610" y="6112"/>
                      <a:pt x="7601" y="6147"/>
                      <a:pt x="7592" y="6183"/>
                    </a:cubicBezTo>
                    <a:cubicBezTo>
                      <a:pt x="7583" y="6228"/>
                      <a:pt x="7583" y="6263"/>
                      <a:pt x="7592" y="6290"/>
                    </a:cubicBezTo>
                    <a:cubicBezTo>
                      <a:pt x="7592" y="6317"/>
                      <a:pt x="7601" y="6335"/>
                      <a:pt x="7601" y="6344"/>
                    </a:cubicBezTo>
                    <a:cubicBezTo>
                      <a:pt x="7574" y="6344"/>
                      <a:pt x="7538" y="6335"/>
                      <a:pt x="7503" y="6326"/>
                    </a:cubicBezTo>
                    <a:cubicBezTo>
                      <a:pt x="7440" y="6317"/>
                      <a:pt x="7369" y="6299"/>
                      <a:pt x="7306" y="6281"/>
                    </a:cubicBezTo>
                    <a:cubicBezTo>
                      <a:pt x="7173" y="6246"/>
                      <a:pt x="7048" y="6201"/>
                      <a:pt x="6932" y="6165"/>
                    </a:cubicBezTo>
                    <a:cubicBezTo>
                      <a:pt x="6923" y="6165"/>
                      <a:pt x="6914" y="6156"/>
                      <a:pt x="6905" y="6156"/>
                    </a:cubicBezTo>
                    <a:cubicBezTo>
                      <a:pt x="6923" y="6147"/>
                      <a:pt x="6941" y="6130"/>
                      <a:pt x="6950" y="6121"/>
                    </a:cubicBezTo>
                    <a:cubicBezTo>
                      <a:pt x="6976" y="6085"/>
                      <a:pt x="6994" y="6049"/>
                      <a:pt x="7003" y="6014"/>
                    </a:cubicBezTo>
                    <a:cubicBezTo>
                      <a:pt x="7021" y="5969"/>
                      <a:pt x="7030" y="5933"/>
                      <a:pt x="7039" y="5898"/>
                    </a:cubicBezTo>
                    <a:cubicBezTo>
                      <a:pt x="7048" y="5862"/>
                      <a:pt x="7057" y="5817"/>
                      <a:pt x="7066" y="5782"/>
                    </a:cubicBezTo>
                    <a:cubicBezTo>
                      <a:pt x="7074" y="5737"/>
                      <a:pt x="7074" y="5692"/>
                      <a:pt x="7074" y="5648"/>
                    </a:cubicBezTo>
                    <a:cubicBezTo>
                      <a:pt x="7066" y="5603"/>
                      <a:pt x="7048" y="5559"/>
                      <a:pt x="7021" y="5523"/>
                    </a:cubicBezTo>
                    <a:cubicBezTo>
                      <a:pt x="6994" y="5487"/>
                      <a:pt x="6958" y="5460"/>
                      <a:pt x="6923" y="5443"/>
                    </a:cubicBezTo>
                    <a:cubicBezTo>
                      <a:pt x="6896" y="5425"/>
                      <a:pt x="6860" y="5416"/>
                      <a:pt x="6825" y="5416"/>
                    </a:cubicBezTo>
                    <a:cubicBezTo>
                      <a:pt x="6771" y="5398"/>
                      <a:pt x="6718" y="5398"/>
                      <a:pt x="6682" y="5398"/>
                    </a:cubicBezTo>
                    <a:lnTo>
                      <a:pt x="6628" y="5398"/>
                    </a:lnTo>
                    <a:cubicBezTo>
                      <a:pt x="6628" y="5398"/>
                      <a:pt x="6646" y="5407"/>
                      <a:pt x="6682" y="5416"/>
                    </a:cubicBezTo>
                    <a:cubicBezTo>
                      <a:pt x="6709" y="5434"/>
                      <a:pt x="6762" y="5443"/>
                      <a:pt x="6807" y="5469"/>
                    </a:cubicBezTo>
                    <a:cubicBezTo>
                      <a:pt x="6834" y="5478"/>
                      <a:pt x="6860" y="5496"/>
                      <a:pt x="6887" y="5514"/>
                    </a:cubicBezTo>
                    <a:cubicBezTo>
                      <a:pt x="6914" y="5532"/>
                      <a:pt x="6932" y="5550"/>
                      <a:pt x="6950" y="5576"/>
                    </a:cubicBezTo>
                    <a:cubicBezTo>
                      <a:pt x="6967" y="5594"/>
                      <a:pt x="6967" y="5630"/>
                      <a:pt x="6976" y="5657"/>
                    </a:cubicBezTo>
                    <a:cubicBezTo>
                      <a:pt x="6976" y="5692"/>
                      <a:pt x="6967" y="5728"/>
                      <a:pt x="6967" y="5764"/>
                    </a:cubicBezTo>
                    <a:cubicBezTo>
                      <a:pt x="6958" y="5799"/>
                      <a:pt x="6950" y="5835"/>
                      <a:pt x="6941" y="5880"/>
                    </a:cubicBezTo>
                    <a:cubicBezTo>
                      <a:pt x="6932" y="5915"/>
                      <a:pt x="6932" y="5951"/>
                      <a:pt x="6923" y="5987"/>
                    </a:cubicBezTo>
                    <a:cubicBezTo>
                      <a:pt x="6914" y="6023"/>
                      <a:pt x="6905" y="6049"/>
                      <a:pt x="6887" y="6076"/>
                    </a:cubicBezTo>
                    <a:cubicBezTo>
                      <a:pt x="6878" y="6094"/>
                      <a:pt x="6860" y="6112"/>
                      <a:pt x="6834" y="6121"/>
                    </a:cubicBezTo>
                    <a:cubicBezTo>
                      <a:pt x="6825" y="6121"/>
                      <a:pt x="6825" y="6130"/>
                      <a:pt x="6816" y="6130"/>
                    </a:cubicBezTo>
                    <a:cubicBezTo>
                      <a:pt x="6735" y="6103"/>
                      <a:pt x="6655" y="6076"/>
                      <a:pt x="6584" y="6058"/>
                    </a:cubicBezTo>
                    <a:cubicBezTo>
                      <a:pt x="6495" y="6040"/>
                      <a:pt x="6432" y="5969"/>
                      <a:pt x="6396" y="5889"/>
                    </a:cubicBezTo>
                    <a:cubicBezTo>
                      <a:pt x="6361" y="5817"/>
                      <a:pt x="6361" y="5737"/>
                      <a:pt x="6361" y="5675"/>
                    </a:cubicBezTo>
                    <a:cubicBezTo>
                      <a:pt x="6370" y="5612"/>
                      <a:pt x="6388" y="5568"/>
                      <a:pt x="6396" y="5532"/>
                    </a:cubicBezTo>
                    <a:cubicBezTo>
                      <a:pt x="6414" y="5505"/>
                      <a:pt x="6423" y="5487"/>
                      <a:pt x="6423" y="5487"/>
                    </a:cubicBezTo>
                    <a:cubicBezTo>
                      <a:pt x="6494" y="5381"/>
                      <a:pt x="6655" y="5344"/>
                      <a:pt x="6837" y="5344"/>
                    </a:cubicBezTo>
                    <a:cubicBezTo>
                      <a:pt x="7066" y="5344"/>
                      <a:pt x="7330" y="5402"/>
                      <a:pt x="7494" y="5452"/>
                    </a:cubicBezTo>
                    <a:cubicBezTo>
                      <a:pt x="7797" y="5541"/>
                      <a:pt x="8029" y="5666"/>
                      <a:pt x="8413" y="5701"/>
                    </a:cubicBezTo>
                    <a:cubicBezTo>
                      <a:pt x="8805" y="5737"/>
                      <a:pt x="9233" y="5808"/>
                      <a:pt x="9554" y="5933"/>
                    </a:cubicBezTo>
                    <a:cubicBezTo>
                      <a:pt x="9876" y="6058"/>
                      <a:pt x="10099" y="6156"/>
                      <a:pt x="10375" y="6210"/>
                    </a:cubicBezTo>
                    <a:cubicBezTo>
                      <a:pt x="10500" y="6237"/>
                      <a:pt x="10723" y="6272"/>
                      <a:pt x="10964" y="6308"/>
                    </a:cubicBezTo>
                    <a:cubicBezTo>
                      <a:pt x="10982" y="6308"/>
                      <a:pt x="11000" y="6317"/>
                      <a:pt x="11018" y="6326"/>
                    </a:cubicBezTo>
                    <a:cubicBezTo>
                      <a:pt x="11071" y="6344"/>
                      <a:pt x="11134" y="6353"/>
                      <a:pt x="11196" y="6370"/>
                    </a:cubicBezTo>
                    <a:cubicBezTo>
                      <a:pt x="11267" y="6379"/>
                      <a:pt x="11330" y="6388"/>
                      <a:pt x="11401" y="6397"/>
                    </a:cubicBezTo>
                    <a:cubicBezTo>
                      <a:pt x="11481" y="6406"/>
                      <a:pt x="11553" y="6415"/>
                      <a:pt x="11633" y="6415"/>
                    </a:cubicBezTo>
                    <a:lnTo>
                      <a:pt x="11856" y="6415"/>
                    </a:lnTo>
                    <a:cubicBezTo>
                      <a:pt x="11936" y="6415"/>
                      <a:pt x="12008" y="6406"/>
                      <a:pt x="12088" y="6406"/>
                    </a:cubicBezTo>
                    <a:lnTo>
                      <a:pt x="12302" y="6406"/>
                    </a:lnTo>
                    <a:cubicBezTo>
                      <a:pt x="12329" y="6415"/>
                      <a:pt x="12365" y="6415"/>
                      <a:pt x="12400" y="6415"/>
                    </a:cubicBezTo>
                    <a:cubicBezTo>
                      <a:pt x="12436" y="6424"/>
                      <a:pt x="12463" y="6424"/>
                      <a:pt x="12498" y="6424"/>
                    </a:cubicBezTo>
                    <a:cubicBezTo>
                      <a:pt x="12534" y="6433"/>
                      <a:pt x="12561" y="6433"/>
                      <a:pt x="12588" y="6442"/>
                    </a:cubicBezTo>
                    <a:cubicBezTo>
                      <a:pt x="12623" y="6442"/>
                      <a:pt x="12650" y="6451"/>
                      <a:pt x="12677" y="6451"/>
                    </a:cubicBezTo>
                    <a:cubicBezTo>
                      <a:pt x="12730" y="6469"/>
                      <a:pt x="12784" y="6477"/>
                      <a:pt x="12829" y="6486"/>
                    </a:cubicBezTo>
                    <a:cubicBezTo>
                      <a:pt x="12873" y="6495"/>
                      <a:pt x="12918" y="6504"/>
                      <a:pt x="12944" y="6513"/>
                    </a:cubicBezTo>
                    <a:cubicBezTo>
                      <a:pt x="13016" y="6522"/>
                      <a:pt x="13052" y="6531"/>
                      <a:pt x="13052" y="6531"/>
                    </a:cubicBezTo>
                    <a:cubicBezTo>
                      <a:pt x="13052" y="6531"/>
                      <a:pt x="13016" y="6513"/>
                      <a:pt x="12953" y="6477"/>
                    </a:cubicBezTo>
                    <a:cubicBezTo>
                      <a:pt x="12927" y="6469"/>
                      <a:pt x="12891" y="6442"/>
                      <a:pt x="12846" y="6424"/>
                    </a:cubicBezTo>
                    <a:cubicBezTo>
                      <a:pt x="12802" y="6406"/>
                      <a:pt x="12757" y="6388"/>
                      <a:pt x="12695" y="6370"/>
                    </a:cubicBezTo>
                    <a:cubicBezTo>
                      <a:pt x="12641" y="6353"/>
                      <a:pt x="12588" y="6335"/>
                      <a:pt x="12516" y="6317"/>
                    </a:cubicBezTo>
                    <a:cubicBezTo>
                      <a:pt x="12490" y="6308"/>
                      <a:pt x="12454" y="6299"/>
                      <a:pt x="12418" y="6290"/>
                    </a:cubicBezTo>
                    <a:cubicBezTo>
                      <a:pt x="12382" y="6290"/>
                      <a:pt x="12347" y="6281"/>
                      <a:pt x="12311" y="6281"/>
                    </a:cubicBezTo>
                    <a:cubicBezTo>
                      <a:pt x="12275" y="6272"/>
                      <a:pt x="12240" y="6272"/>
                      <a:pt x="12195" y="6263"/>
                    </a:cubicBezTo>
                    <a:lnTo>
                      <a:pt x="11838" y="6263"/>
                    </a:lnTo>
                    <a:cubicBezTo>
                      <a:pt x="11874" y="6254"/>
                      <a:pt x="11910" y="6246"/>
                      <a:pt x="11945" y="6237"/>
                    </a:cubicBezTo>
                    <a:cubicBezTo>
                      <a:pt x="12151" y="6183"/>
                      <a:pt x="12356" y="6138"/>
                      <a:pt x="12356" y="6138"/>
                    </a:cubicBezTo>
                    <a:cubicBezTo>
                      <a:pt x="12356" y="6138"/>
                      <a:pt x="12142" y="6121"/>
                      <a:pt x="11927" y="6112"/>
                    </a:cubicBezTo>
                    <a:lnTo>
                      <a:pt x="11767" y="6112"/>
                    </a:lnTo>
                    <a:cubicBezTo>
                      <a:pt x="11713" y="6112"/>
                      <a:pt x="11669" y="6112"/>
                      <a:pt x="11624" y="6121"/>
                    </a:cubicBezTo>
                    <a:cubicBezTo>
                      <a:pt x="11597" y="6121"/>
                      <a:pt x="11580" y="6121"/>
                      <a:pt x="11562" y="6130"/>
                    </a:cubicBezTo>
                    <a:cubicBezTo>
                      <a:pt x="11544" y="6130"/>
                      <a:pt x="11517" y="6138"/>
                      <a:pt x="11508" y="6138"/>
                    </a:cubicBezTo>
                    <a:cubicBezTo>
                      <a:pt x="11499" y="6147"/>
                      <a:pt x="11499" y="6147"/>
                      <a:pt x="11490" y="6147"/>
                    </a:cubicBezTo>
                    <a:cubicBezTo>
                      <a:pt x="11481" y="6130"/>
                      <a:pt x="11464" y="6121"/>
                      <a:pt x="11446" y="6103"/>
                    </a:cubicBezTo>
                    <a:cubicBezTo>
                      <a:pt x="11392" y="6067"/>
                      <a:pt x="11339" y="6023"/>
                      <a:pt x="11267" y="5987"/>
                    </a:cubicBezTo>
                    <a:cubicBezTo>
                      <a:pt x="11241" y="5960"/>
                      <a:pt x="11205" y="5942"/>
                      <a:pt x="11160" y="5924"/>
                    </a:cubicBezTo>
                    <a:cubicBezTo>
                      <a:pt x="11134" y="5907"/>
                      <a:pt x="11098" y="5889"/>
                      <a:pt x="11062" y="5871"/>
                    </a:cubicBezTo>
                    <a:cubicBezTo>
                      <a:pt x="10991" y="5835"/>
                      <a:pt x="10919" y="5799"/>
                      <a:pt x="10839" y="5764"/>
                    </a:cubicBezTo>
                    <a:cubicBezTo>
                      <a:pt x="10768" y="5719"/>
                      <a:pt x="10696" y="5684"/>
                      <a:pt x="10625" y="5639"/>
                    </a:cubicBezTo>
                    <a:cubicBezTo>
                      <a:pt x="10554" y="5603"/>
                      <a:pt x="10491" y="5559"/>
                      <a:pt x="10429" y="5505"/>
                    </a:cubicBezTo>
                    <a:cubicBezTo>
                      <a:pt x="10411" y="5496"/>
                      <a:pt x="10393" y="5487"/>
                      <a:pt x="10384" y="5478"/>
                    </a:cubicBezTo>
                    <a:cubicBezTo>
                      <a:pt x="10366" y="5460"/>
                      <a:pt x="10348" y="5452"/>
                      <a:pt x="10340" y="5443"/>
                    </a:cubicBezTo>
                    <a:cubicBezTo>
                      <a:pt x="10313" y="5416"/>
                      <a:pt x="10277" y="5380"/>
                      <a:pt x="10250" y="5353"/>
                    </a:cubicBezTo>
                    <a:cubicBezTo>
                      <a:pt x="10134" y="5246"/>
                      <a:pt x="10036" y="5157"/>
                      <a:pt x="9974" y="5059"/>
                    </a:cubicBezTo>
                    <a:cubicBezTo>
                      <a:pt x="9947" y="5006"/>
                      <a:pt x="9929" y="4961"/>
                      <a:pt x="9920" y="4907"/>
                    </a:cubicBezTo>
                    <a:cubicBezTo>
                      <a:pt x="9911" y="4890"/>
                      <a:pt x="9902" y="4863"/>
                      <a:pt x="9902" y="4845"/>
                    </a:cubicBezTo>
                    <a:cubicBezTo>
                      <a:pt x="9902" y="4818"/>
                      <a:pt x="9902" y="4800"/>
                      <a:pt x="9902" y="4782"/>
                    </a:cubicBezTo>
                    <a:cubicBezTo>
                      <a:pt x="9893" y="4747"/>
                      <a:pt x="9893" y="4711"/>
                      <a:pt x="9893" y="4693"/>
                    </a:cubicBezTo>
                    <a:lnTo>
                      <a:pt x="9893" y="4667"/>
                    </a:lnTo>
                    <a:cubicBezTo>
                      <a:pt x="9902" y="4640"/>
                      <a:pt x="9911" y="4622"/>
                      <a:pt x="9911" y="4604"/>
                    </a:cubicBezTo>
                    <a:cubicBezTo>
                      <a:pt x="9964" y="4441"/>
                      <a:pt x="10022" y="4380"/>
                      <a:pt x="10094" y="4380"/>
                    </a:cubicBezTo>
                    <a:close/>
                    <a:moveTo>
                      <a:pt x="16923" y="9591"/>
                    </a:moveTo>
                    <a:lnTo>
                      <a:pt x="16923" y="9591"/>
                    </a:lnTo>
                    <a:cubicBezTo>
                      <a:pt x="16816" y="9814"/>
                      <a:pt x="16718" y="10037"/>
                      <a:pt x="16620" y="10260"/>
                    </a:cubicBezTo>
                    <a:cubicBezTo>
                      <a:pt x="16531" y="10492"/>
                      <a:pt x="16442" y="10724"/>
                      <a:pt x="16361" y="10947"/>
                    </a:cubicBezTo>
                    <a:cubicBezTo>
                      <a:pt x="16272" y="11179"/>
                      <a:pt x="16201" y="11420"/>
                      <a:pt x="16138" y="11652"/>
                    </a:cubicBezTo>
                    <a:cubicBezTo>
                      <a:pt x="16076" y="11893"/>
                      <a:pt x="16022" y="12133"/>
                      <a:pt x="15978" y="12374"/>
                    </a:cubicBezTo>
                    <a:cubicBezTo>
                      <a:pt x="15978" y="12124"/>
                      <a:pt x="15995" y="11875"/>
                      <a:pt x="16049" y="11634"/>
                    </a:cubicBezTo>
                    <a:cubicBezTo>
                      <a:pt x="16094" y="11384"/>
                      <a:pt x="16165" y="11143"/>
                      <a:pt x="16245" y="10911"/>
                    </a:cubicBezTo>
                    <a:cubicBezTo>
                      <a:pt x="16326" y="10679"/>
                      <a:pt x="16424" y="10447"/>
                      <a:pt x="16540" y="10224"/>
                    </a:cubicBezTo>
                    <a:cubicBezTo>
                      <a:pt x="16647" y="10001"/>
                      <a:pt x="16772" y="9787"/>
                      <a:pt x="16923" y="9591"/>
                    </a:cubicBezTo>
                    <a:close/>
                    <a:moveTo>
                      <a:pt x="16932" y="8993"/>
                    </a:moveTo>
                    <a:lnTo>
                      <a:pt x="16932" y="8993"/>
                    </a:lnTo>
                    <a:cubicBezTo>
                      <a:pt x="16772" y="9305"/>
                      <a:pt x="16629" y="9627"/>
                      <a:pt x="16486" y="9948"/>
                    </a:cubicBezTo>
                    <a:cubicBezTo>
                      <a:pt x="16352" y="10269"/>
                      <a:pt x="16219" y="10599"/>
                      <a:pt x="16103" y="10929"/>
                    </a:cubicBezTo>
                    <a:lnTo>
                      <a:pt x="16013" y="11179"/>
                    </a:lnTo>
                    <a:lnTo>
                      <a:pt x="15942" y="11429"/>
                    </a:lnTo>
                    <a:cubicBezTo>
                      <a:pt x="15915" y="11509"/>
                      <a:pt x="15888" y="11598"/>
                      <a:pt x="15862" y="11678"/>
                    </a:cubicBezTo>
                    <a:cubicBezTo>
                      <a:pt x="15844" y="11768"/>
                      <a:pt x="15817" y="11848"/>
                      <a:pt x="15799" y="11937"/>
                    </a:cubicBezTo>
                    <a:lnTo>
                      <a:pt x="15737" y="12196"/>
                    </a:lnTo>
                    <a:cubicBezTo>
                      <a:pt x="15710" y="12276"/>
                      <a:pt x="15701" y="12365"/>
                      <a:pt x="15683" y="12455"/>
                    </a:cubicBezTo>
                    <a:cubicBezTo>
                      <a:pt x="15639" y="12624"/>
                      <a:pt x="15621" y="12794"/>
                      <a:pt x="15594" y="12972"/>
                    </a:cubicBezTo>
                    <a:cubicBezTo>
                      <a:pt x="15594" y="12615"/>
                      <a:pt x="15630" y="12267"/>
                      <a:pt x="15710" y="11919"/>
                    </a:cubicBezTo>
                    <a:cubicBezTo>
                      <a:pt x="15781" y="11571"/>
                      <a:pt x="15871" y="11223"/>
                      <a:pt x="15995" y="10893"/>
                    </a:cubicBezTo>
                    <a:cubicBezTo>
                      <a:pt x="16111" y="10554"/>
                      <a:pt x="16245" y="10224"/>
                      <a:pt x="16406" y="9912"/>
                    </a:cubicBezTo>
                    <a:cubicBezTo>
                      <a:pt x="16558" y="9591"/>
                      <a:pt x="16736" y="9279"/>
                      <a:pt x="16932" y="8993"/>
                    </a:cubicBezTo>
                    <a:close/>
                    <a:moveTo>
                      <a:pt x="7023" y="1"/>
                    </a:moveTo>
                    <a:cubicBezTo>
                      <a:pt x="6611" y="1"/>
                      <a:pt x="6280" y="345"/>
                      <a:pt x="6280" y="777"/>
                    </a:cubicBezTo>
                    <a:cubicBezTo>
                      <a:pt x="6280" y="1161"/>
                      <a:pt x="6548" y="1482"/>
                      <a:pt x="6905" y="1535"/>
                    </a:cubicBezTo>
                    <a:cubicBezTo>
                      <a:pt x="6711" y="2012"/>
                      <a:pt x="6246" y="2838"/>
                      <a:pt x="5380" y="2838"/>
                    </a:cubicBezTo>
                    <a:cubicBezTo>
                      <a:pt x="5371" y="2838"/>
                      <a:pt x="5362" y="2838"/>
                      <a:pt x="5353" y="2838"/>
                    </a:cubicBezTo>
                    <a:cubicBezTo>
                      <a:pt x="4603" y="2829"/>
                      <a:pt x="4113" y="2276"/>
                      <a:pt x="3836" y="1839"/>
                    </a:cubicBezTo>
                    <a:cubicBezTo>
                      <a:pt x="4095" y="1714"/>
                      <a:pt x="4264" y="1428"/>
                      <a:pt x="4220" y="1107"/>
                    </a:cubicBezTo>
                    <a:cubicBezTo>
                      <a:pt x="4184" y="795"/>
                      <a:pt x="3943" y="536"/>
                      <a:pt x="3640" y="491"/>
                    </a:cubicBezTo>
                    <a:cubicBezTo>
                      <a:pt x="3604" y="486"/>
                      <a:pt x="3569" y="484"/>
                      <a:pt x="3535" y="484"/>
                    </a:cubicBezTo>
                    <a:cubicBezTo>
                      <a:pt x="3048" y="484"/>
                      <a:pt x="2676" y="993"/>
                      <a:pt x="2917" y="1517"/>
                    </a:cubicBezTo>
                    <a:cubicBezTo>
                      <a:pt x="3021" y="1752"/>
                      <a:pt x="3261" y="1910"/>
                      <a:pt x="3512" y="1910"/>
                    </a:cubicBezTo>
                    <a:cubicBezTo>
                      <a:pt x="3519" y="1910"/>
                      <a:pt x="3526" y="1910"/>
                      <a:pt x="3533" y="1910"/>
                    </a:cubicBezTo>
                    <a:lnTo>
                      <a:pt x="3533" y="1910"/>
                    </a:lnTo>
                    <a:cubicBezTo>
                      <a:pt x="3470" y="2320"/>
                      <a:pt x="3274" y="2820"/>
                      <a:pt x="2757" y="3043"/>
                    </a:cubicBezTo>
                    <a:cubicBezTo>
                      <a:pt x="2616" y="3098"/>
                      <a:pt x="2469" y="3125"/>
                      <a:pt x="2321" y="3125"/>
                    </a:cubicBezTo>
                    <a:cubicBezTo>
                      <a:pt x="2299" y="3125"/>
                      <a:pt x="2278" y="3124"/>
                      <a:pt x="2257" y="3123"/>
                    </a:cubicBezTo>
                    <a:cubicBezTo>
                      <a:pt x="1882" y="3105"/>
                      <a:pt x="1508" y="2945"/>
                      <a:pt x="1195" y="2784"/>
                    </a:cubicBezTo>
                    <a:cubicBezTo>
                      <a:pt x="1311" y="2641"/>
                      <a:pt x="1365" y="2454"/>
                      <a:pt x="1338" y="2258"/>
                    </a:cubicBezTo>
                    <a:cubicBezTo>
                      <a:pt x="1285" y="1972"/>
                      <a:pt x="1053" y="1740"/>
                      <a:pt x="767" y="1696"/>
                    </a:cubicBezTo>
                    <a:cubicBezTo>
                      <a:pt x="727" y="1689"/>
                      <a:pt x="686" y="1685"/>
                      <a:pt x="647" y="1685"/>
                    </a:cubicBezTo>
                    <a:cubicBezTo>
                      <a:pt x="290" y="1685"/>
                      <a:pt x="1" y="1966"/>
                      <a:pt x="9" y="2311"/>
                    </a:cubicBezTo>
                    <a:cubicBezTo>
                      <a:pt x="9" y="2427"/>
                      <a:pt x="54" y="2534"/>
                      <a:pt x="125" y="2624"/>
                    </a:cubicBezTo>
                    <a:cubicBezTo>
                      <a:pt x="361" y="2931"/>
                      <a:pt x="549" y="3002"/>
                      <a:pt x="719" y="3002"/>
                    </a:cubicBezTo>
                    <a:cubicBezTo>
                      <a:pt x="741" y="3002"/>
                      <a:pt x="763" y="3000"/>
                      <a:pt x="785" y="2998"/>
                    </a:cubicBezTo>
                    <a:cubicBezTo>
                      <a:pt x="990" y="3676"/>
                      <a:pt x="1267" y="4809"/>
                      <a:pt x="1490" y="5764"/>
                    </a:cubicBezTo>
                    <a:cubicBezTo>
                      <a:pt x="1731" y="6834"/>
                      <a:pt x="1811" y="7602"/>
                      <a:pt x="1829" y="8021"/>
                    </a:cubicBezTo>
                    <a:cubicBezTo>
                      <a:pt x="1838" y="8235"/>
                      <a:pt x="2016" y="8431"/>
                      <a:pt x="2239" y="8467"/>
                    </a:cubicBezTo>
                    <a:cubicBezTo>
                      <a:pt x="3800" y="8654"/>
                      <a:pt x="5379" y="8752"/>
                      <a:pt x="6950" y="8761"/>
                    </a:cubicBezTo>
                    <a:cubicBezTo>
                      <a:pt x="7110" y="8815"/>
                      <a:pt x="7271" y="8859"/>
                      <a:pt x="7431" y="8895"/>
                    </a:cubicBezTo>
                    <a:cubicBezTo>
                      <a:pt x="7529" y="8913"/>
                      <a:pt x="7636" y="8940"/>
                      <a:pt x="7752" y="8966"/>
                    </a:cubicBezTo>
                    <a:cubicBezTo>
                      <a:pt x="7717" y="8984"/>
                      <a:pt x="7681" y="9011"/>
                      <a:pt x="7663" y="9047"/>
                    </a:cubicBezTo>
                    <a:cubicBezTo>
                      <a:pt x="7636" y="9082"/>
                      <a:pt x="7610" y="9127"/>
                      <a:pt x="7601" y="9172"/>
                    </a:cubicBezTo>
                    <a:cubicBezTo>
                      <a:pt x="7556" y="9297"/>
                      <a:pt x="7574" y="9430"/>
                      <a:pt x="7628" y="9537"/>
                    </a:cubicBezTo>
                    <a:cubicBezTo>
                      <a:pt x="7681" y="9627"/>
                      <a:pt x="7761" y="9698"/>
                      <a:pt x="7859" y="9725"/>
                    </a:cubicBezTo>
                    <a:cubicBezTo>
                      <a:pt x="7904" y="9743"/>
                      <a:pt x="7975" y="9760"/>
                      <a:pt x="8056" y="9796"/>
                    </a:cubicBezTo>
                    <a:cubicBezTo>
                      <a:pt x="8243" y="9859"/>
                      <a:pt x="8493" y="9957"/>
                      <a:pt x="8734" y="10001"/>
                    </a:cubicBezTo>
                    <a:cubicBezTo>
                      <a:pt x="8966" y="10046"/>
                      <a:pt x="9858" y="10331"/>
                      <a:pt x="10072" y="10403"/>
                    </a:cubicBezTo>
                    <a:lnTo>
                      <a:pt x="10072" y="10394"/>
                    </a:lnTo>
                    <a:cubicBezTo>
                      <a:pt x="10527" y="10554"/>
                      <a:pt x="11232" y="10768"/>
                      <a:pt x="11999" y="10983"/>
                    </a:cubicBezTo>
                    <a:cubicBezTo>
                      <a:pt x="12591" y="11145"/>
                      <a:pt x="13021" y="11152"/>
                      <a:pt x="13396" y="11152"/>
                    </a:cubicBezTo>
                    <a:cubicBezTo>
                      <a:pt x="13433" y="11152"/>
                      <a:pt x="13470" y="11152"/>
                      <a:pt x="13507" y="11152"/>
                    </a:cubicBezTo>
                    <a:cubicBezTo>
                      <a:pt x="13560" y="11152"/>
                      <a:pt x="13612" y="11152"/>
                      <a:pt x="13664" y="11152"/>
                    </a:cubicBezTo>
                    <a:cubicBezTo>
                      <a:pt x="13895" y="11152"/>
                      <a:pt x="14108" y="11158"/>
                      <a:pt x="14327" y="11223"/>
                    </a:cubicBezTo>
                    <a:cubicBezTo>
                      <a:pt x="14711" y="11330"/>
                      <a:pt x="15175" y="11580"/>
                      <a:pt x="15496" y="11759"/>
                    </a:cubicBezTo>
                    <a:cubicBezTo>
                      <a:pt x="15389" y="12160"/>
                      <a:pt x="15300" y="12553"/>
                      <a:pt x="15246" y="12892"/>
                    </a:cubicBezTo>
                    <a:cubicBezTo>
                      <a:pt x="15173" y="13386"/>
                      <a:pt x="16229" y="13594"/>
                      <a:pt x="16816" y="13594"/>
                    </a:cubicBezTo>
                    <a:cubicBezTo>
                      <a:pt x="16875" y="13594"/>
                      <a:pt x="16929" y="13592"/>
                      <a:pt x="16977" y="13588"/>
                    </a:cubicBezTo>
                    <a:cubicBezTo>
                      <a:pt x="17405" y="13561"/>
                      <a:pt x="18288" y="10929"/>
                      <a:pt x="18592" y="9975"/>
                    </a:cubicBezTo>
                    <a:cubicBezTo>
                      <a:pt x="18663" y="9778"/>
                      <a:pt x="18583" y="9555"/>
                      <a:pt x="18404" y="9430"/>
                    </a:cubicBezTo>
                    <a:cubicBezTo>
                      <a:pt x="18145" y="9261"/>
                      <a:pt x="17931" y="9127"/>
                      <a:pt x="17753" y="9020"/>
                    </a:cubicBezTo>
                    <a:cubicBezTo>
                      <a:pt x="17905" y="8476"/>
                      <a:pt x="18029" y="7941"/>
                      <a:pt x="18101" y="7610"/>
                    </a:cubicBezTo>
                    <a:cubicBezTo>
                      <a:pt x="18145" y="7423"/>
                      <a:pt x="18065" y="7227"/>
                      <a:pt x="17914" y="7129"/>
                    </a:cubicBezTo>
                    <a:cubicBezTo>
                      <a:pt x="17217" y="6692"/>
                      <a:pt x="16892" y="6521"/>
                      <a:pt x="16689" y="6521"/>
                    </a:cubicBezTo>
                    <a:cubicBezTo>
                      <a:pt x="16627" y="6521"/>
                      <a:pt x="16577" y="6537"/>
                      <a:pt x="16531" y="6567"/>
                    </a:cubicBezTo>
                    <a:cubicBezTo>
                      <a:pt x="15951" y="6344"/>
                      <a:pt x="15219" y="5942"/>
                      <a:pt x="15077" y="5728"/>
                    </a:cubicBezTo>
                    <a:cubicBezTo>
                      <a:pt x="14871" y="5434"/>
                      <a:pt x="14764" y="5345"/>
                      <a:pt x="14381" y="5113"/>
                    </a:cubicBezTo>
                    <a:cubicBezTo>
                      <a:pt x="14185" y="4997"/>
                      <a:pt x="13997" y="4863"/>
                      <a:pt x="13810" y="4729"/>
                    </a:cubicBezTo>
                    <a:cubicBezTo>
                      <a:pt x="13649" y="4622"/>
                      <a:pt x="13498" y="4515"/>
                      <a:pt x="13364" y="4426"/>
                    </a:cubicBezTo>
                    <a:cubicBezTo>
                      <a:pt x="13203" y="4328"/>
                      <a:pt x="13069" y="4265"/>
                      <a:pt x="12936" y="4212"/>
                    </a:cubicBezTo>
                    <a:cubicBezTo>
                      <a:pt x="13052" y="3748"/>
                      <a:pt x="13168" y="3319"/>
                      <a:pt x="13266" y="2998"/>
                    </a:cubicBezTo>
                    <a:cubicBezTo>
                      <a:pt x="13287" y="3000"/>
                      <a:pt x="13309" y="3002"/>
                      <a:pt x="13331" y="3002"/>
                    </a:cubicBezTo>
                    <a:cubicBezTo>
                      <a:pt x="13501" y="3002"/>
                      <a:pt x="13689" y="2929"/>
                      <a:pt x="13926" y="2606"/>
                    </a:cubicBezTo>
                    <a:cubicBezTo>
                      <a:pt x="13997" y="2517"/>
                      <a:pt x="14033" y="2410"/>
                      <a:pt x="14033" y="2311"/>
                    </a:cubicBezTo>
                    <a:cubicBezTo>
                      <a:pt x="14033" y="1959"/>
                      <a:pt x="13752" y="1685"/>
                      <a:pt x="13397" y="1685"/>
                    </a:cubicBezTo>
                    <a:cubicBezTo>
                      <a:pt x="13357" y="1685"/>
                      <a:pt x="13316" y="1689"/>
                      <a:pt x="13275" y="1696"/>
                    </a:cubicBezTo>
                    <a:cubicBezTo>
                      <a:pt x="12989" y="1740"/>
                      <a:pt x="12757" y="1972"/>
                      <a:pt x="12713" y="2258"/>
                    </a:cubicBezTo>
                    <a:cubicBezTo>
                      <a:pt x="12677" y="2454"/>
                      <a:pt x="12730" y="2641"/>
                      <a:pt x="12846" y="2784"/>
                    </a:cubicBezTo>
                    <a:cubicBezTo>
                      <a:pt x="12543" y="2945"/>
                      <a:pt x="12159" y="3105"/>
                      <a:pt x="11794" y="3123"/>
                    </a:cubicBezTo>
                    <a:cubicBezTo>
                      <a:pt x="11771" y="3124"/>
                      <a:pt x="11749" y="3125"/>
                      <a:pt x="11727" y="3125"/>
                    </a:cubicBezTo>
                    <a:cubicBezTo>
                      <a:pt x="11573" y="3125"/>
                      <a:pt x="11426" y="3098"/>
                      <a:pt x="11285" y="3043"/>
                    </a:cubicBezTo>
                    <a:cubicBezTo>
                      <a:pt x="10768" y="2820"/>
                      <a:pt x="10580" y="2320"/>
                      <a:pt x="10509" y="1910"/>
                    </a:cubicBezTo>
                    <a:lnTo>
                      <a:pt x="10509" y="1910"/>
                    </a:lnTo>
                    <a:cubicBezTo>
                      <a:pt x="10517" y="1910"/>
                      <a:pt x="10525" y="1910"/>
                      <a:pt x="10533" y="1910"/>
                    </a:cubicBezTo>
                    <a:cubicBezTo>
                      <a:pt x="10766" y="1910"/>
                      <a:pt x="10995" y="1786"/>
                      <a:pt x="11107" y="1571"/>
                    </a:cubicBezTo>
                    <a:cubicBezTo>
                      <a:pt x="11391" y="1027"/>
                      <a:pt x="11017" y="484"/>
                      <a:pt x="10514" y="484"/>
                    </a:cubicBezTo>
                    <a:cubicBezTo>
                      <a:pt x="10480" y="484"/>
                      <a:pt x="10446" y="486"/>
                      <a:pt x="10411" y="491"/>
                    </a:cubicBezTo>
                    <a:cubicBezTo>
                      <a:pt x="10108" y="536"/>
                      <a:pt x="9867" y="795"/>
                      <a:pt x="9822" y="1107"/>
                    </a:cubicBezTo>
                    <a:cubicBezTo>
                      <a:pt x="9778" y="1428"/>
                      <a:pt x="9947" y="1714"/>
                      <a:pt x="10215" y="1839"/>
                    </a:cubicBezTo>
                    <a:cubicBezTo>
                      <a:pt x="9938" y="2276"/>
                      <a:pt x="9439" y="2829"/>
                      <a:pt x="8698" y="2838"/>
                    </a:cubicBezTo>
                    <a:cubicBezTo>
                      <a:pt x="8689" y="2838"/>
                      <a:pt x="8679" y="2838"/>
                      <a:pt x="8670" y="2838"/>
                    </a:cubicBezTo>
                    <a:cubicBezTo>
                      <a:pt x="7796" y="2838"/>
                      <a:pt x="7331" y="2012"/>
                      <a:pt x="7137" y="1535"/>
                    </a:cubicBezTo>
                    <a:cubicBezTo>
                      <a:pt x="7485" y="1482"/>
                      <a:pt x="7752" y="1169"/>
                      <a:pt x="7761" y="795"/>
                    </a:cubicBezTo>
                    <a:cubicBezTo>
                      <a:pt x="7779" y="376"/>
                      <a:pt x="7440" y="10"/>
                      <a:pt x="7039" y="1"/>
                    </a:cubicBezTo>
                    <a:cubicBezTo>
                      <a:pt x="7033" y="1"/>
                      <a:pt x="7028" y="1"/>
                      <a:pt x="7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6" name="Google Shape;20966;p55"/>
          <p:cNvSpPr txBox="1">
            <a:spLocks noGrp="1"/>
          </p:cNvSpPr>
          <p:nvPr>
            <p:ph type="subTitle" idx="1"/>
          </p:nvPr>
        </p:nvSpPr>
        <p:spPr>
          <a:xfrm>
            <a:off x="2425735" y="2579660"/>
            <a:ext cx="4339200" cy="1290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</a:t>
            </a:r>
            <a:r>
              <a:rPr lang="hu-HU" dirty="0" err="1"/>
              <a:t>Ciszlajtánia</a:t>
            </a:r>
            <a:r>
              <a:rPr lang="hu-HU" dirty="0"/>
              <a:t> (örökös tartományok): Gyenge rendiség, adózó nemesség, fejlett ipar, abszolutisztikus kormányzás.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</a:t>
            </a:r>
            <a:r>
              <a:rPr lang="hu-HU" dirty="0" err="1"/>
              <a:t>Transzlajtánia</a:t>
            </a:r>
            <a:r>
              <a:rPr lang="hu-HU" dirty="0"/>
              <a:t> (Magyar Korona Országai): Magyar Királyság, Horvát-Szlavónia, Erdély, Határőrvidék.</a:t>
            </a:r>
            <a:endParaRPr dirty="0"/>
          </a:p>
        </p:txBody>
      </p:sp>
      <p:grpSp>
        <p:nvGrpSpPr>
          <p:cNvPr id="20967" name="Google Shape;20967;p55"/>
          <p:cNvGrpSpPr/>
          <p:nvPr/>
        </p:nvGrpSpPr>
        <p:grpSpPr>
          <a:xfrm rot="900062">
            <a:off x="7438066" y="1538015"/>
            <a:ext cx="704636" cy="2898770"/>
            <a:chOff x="6295192" y="2374172"/>
            <a:chExt cx="224918" cy="925278"/>
          </a:xfrm>
        </p:grpSpPr>
        <p:grpSp>
          <p:nvGrpSpPr>
            <p:cNvPr id="20968" name="Google Shape;20968;p55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969" name="Google Shape;20969;p55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0" name="Google Shape;20970;p55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1" name="Google Shape;20971;p55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2" name="Google Shape;20972;p55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3" name="Google Shape;20973;p55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4" name="Google Shape;20974;p55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5" name="Google Shape;20975;p55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6" name="Google Shape;20976;p55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7" name="Google Shape;20977;p55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8" name="Google Shape;20978;p55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9" name="Google Shape;20979;p55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0" name="Google Shape;20980;p55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1" name="Google Shape;20981;p55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2" name="Google Shape;20982;p55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3" name="Google Shape;20983;p55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4" name="Google Shape;20984;p55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5" name="Google Shape;20985;p55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6" name="Google Shape;20986;p55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87" name="Google Shape;20987;p55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988" name="Google Shape;20988;p55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9" name="Google Shape;20989;p55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0" name="Google Shape;20990;p55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1" name="Google Shape;20991;p55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2" name="Google Shape;20992;p55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3" name="Google Shape;20993;p55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4" name="Google Shape;20994;p55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5" name="Google Shape;20995;p55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6" name="Google Shape;20996;p55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7" name="Google Shape;20997;p55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98" name="Google Shape;20998;p55"/>
          <p:cNvGrpSpPr/>
          <p:nvPr/>
        </p:nvGrpSpPr>
        <p:grpSpPr>
          <a:xfrm rot="-900034">
            <a:off x="1000996" y="1537614"/>
            <a:ext cx="704658" cy="2898859"/>
            <a:chOff x="6295192" y="2374172"/>
            <a:chExt cx="224918" cy="925278"/>
          </a:xfrm>
        </p:grpSpPr>
        <p:grpSp>
          <p:nvGrpSpPr>
            <p:cNvPr id="20999" name="Google Shape;20999;p55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000" name="Google Shape;21000;p55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1" name="Google Shape;21001;p55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2" name="Google Shape;21002;p55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3" name="Google Shape;21003;p55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4" name="Google Shape;21004;p55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5" name="Google Shape;21005;p55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6" name="Google Shape;21006;p55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7" name="Google Shape;21007;p55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8" name="Google Shape;21008;p55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9" name="Google Shape;21009;p55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0" name="Google Shape;21010;p55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1" name="Google Shape;21011;p55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2" name="Google Shape;21012;p55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3" name="Google Shape;21013;p55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4" name="Google Shape;21014;p55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5" name="Google Shape;21015;p55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6" name="Google Shape;21016;p55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7" name="Google Shape;21017;p55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18" name="Google Shape;21018;p55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019" name="Google Shape;21019;p55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0" name="Google Shape;21020;p55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1" name="Google Shape;21021;p55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2" name="Google Shape;21022;p55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3" name="Google Shape;21023;p55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4" name="Google Shape;21024;p55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5" name="Google Shape;21025;p55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6" name="Google Shape;21026;p55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7" name="Google Shape;21027;p55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8" name="Google Shape;21028;p55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29" name="Google Shape;21029;p55"/>
          <p:cNvGrpSpPr/>
          <p:nvPr/>
        </p:nvGrpSpPr>
        <p:grpSpPr>
          <a:xfrm>
            <a:off x="4309152" y="3816424"/>
            <a:ext cx="525795" cy="525795"/>
            <a:chOff x="910895" y="1193520"/>
            <a:chExt cx="154732" cy="154732"/>
          </a:xfrm>
        </p:grpSpPr>
        <p:grpSp>
          <p:nvGrpSpPr>
            <p:cNvPr id="21030" name="Google Shape;21030;p5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031" name="Google Shape;21031;p5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2" name="Google Shape;21032;p5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3" name="Google Shape;21033;p5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4" name="Google Shape;21034;p5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35" name="Google Shape;21035;p5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36" name="Google Shape;21036;p55"/>
          <p:cNvGrpSpPr/>
          <p:nvPr/>
        </p:nvGrpSpPr>
        <p:grpSpPr>
          <a:xfrm>
            <a:off x="3748947" y="648191"/>
            <a:ext cx="1646004" cy="1198938"/>
            <a:chOff x="2179842" y="3618307"/>
            <a:chExt cx="1265184" cy="921551"/>
          </a:xfrm>
        </p:grpSpPr>
        <p:sp>
          <p:nvSpPr>
            <p:cNvPr id="21037" name="Google Shape;21037;p55"/>
            <p:cNvSpPr/>
            <p:nvPr/>
          </p:nvSpPr>
          <p:spPr>
            <a:xfrm>
              <a:off x="2563467" y="3915160"/>
              <a:ext cx="740877" cy="465853"/>
            </a:xfrm>
            <a:custGeom>
              <a:avLst/>
              <a:gdLst/>
              <a:ahLst/>
              <a:cxnLst/>
              <a:rect l="l" t="t" r="r" b="b"/>
              <a:pathLst>
                <a:path w="10929" h="6872" extrusionOk="0">
                  <a:moveTo>
                    <a:pt x="7824" y="1965"/>
                  </a:moveTo>
                  <a:cubicBezTo>
                    <a:pt x="7824" y="1965"/>
                    <a:pt x="7851" y="1983"/>
                    <a:pt x="7905" y="2018"/>
                  </a:cubicBezTo>
                  <a:cubicBezTo>
                    <a:pt x="7958" y="2054"/>
                    <a:pt x="8030" y="2107"/>
                    <a:pt x="8119" y="2170"/>
                  </a:cubicBezTo>
                  <a:cubicBezTo>
                    <a:pt x="8154" y="2206"/>
                    <a:pt x="8208" y="2241"/>
                    <a:pt x="8253" y="2277"/>
                  </a:cubicBezTo>
                  <a:cubicBezTo>
                    <a:pt x="8297" y="2313"/>
                    <a:pt x="8351" y="2357"/>
                    <a:pt x="8404" y="2402"/>
                  </a:cubicBezTo>
                  <a:cubicBezTo>
                    <a:pt x="8458" y="2437"/>
                    <a:pt x="8511" y="2482"/>
                    <a:pt x="8565" y="2527"/>
                  </a:cubicBezTo>
                  <a:cubicBezTo>
                    <a:pt x="8618" y="2580"/>
                    <a:pt x="8672" y="2625"/>
                    <a:pt x="8725" y="2669"/>
                  </a:cubicBezTo>
                  <a:cubicBezTo>
                    <a:pt x="8779" y="2714"/>
                    <a:pt x="8824" y="2768"/>
                    <a:pt x="8877" y="2821"/>
                  </a:cubicBezTo>
                  <a:cubicBezTo>
                    <a:pt x="8931" y="2866"/>
                    <a:pt x="8975" y="2919"/>
                    <a:pt x="9020" y="2973"/>
                  </a:cubicBezTo>
                  <a:cubicBezTo>
                    <a:pt x="9038" y="2999"/>
                    <a:pt x="9064" y="3026"/>
                    <a:pt x="9082" y="3053"/>
                  </a:cubicBezTo>
                  <a:cubicBezTo>
                    <a:pt x="9100" y="3080"/>
                    <a:pt x="9118" y="3115"/>
                    <a:pt x="9136" y="3142"/>
                  </a:cubicBezTo>
                  <a:cubicBezTo>
                    <a:pt x="9154" y="3169"/>
                    <a:pt x="9163" y="3196"/>
                    <a:pt x="9180" y="3223"/>
                  </a:cubicBezTo>
                  <a:cubicBezTo>
                    <a:pt x="9198" y="3249"/>
                    <a:pt x="9207" y="3276"/>
                    <a:pt x="9216" y="3294"/>
                  </a:cubicBezTo>
                  <a:cubicBezTo>
                    <a:pt x="9234" y="3347"/>
                    <a:pt x="9252" y="3401"/>
                    <a:pt x="9261" y="3437"/>
                  </a:cubicBezTo>
                  <a:cubicBezTo>
                    <a:pt x="9279" y="3481"/>
                    <a:pt x="9287" y="3517"/>
                    <a:pt x="9287" y="3553"/>
                  </a:cubicBezTo>
                  <a:cubicBezTo>
                    <a:pt x="9305" y="3615"/>
                    <a:pt x="9305" y="3651"/>
                    <a:pt x="9305" y="3651"/>
                  </a:cubicBezTo>
                  <a:cubicBezTo>
                    <a:pt x="9305" y="3651"/>
                    <a:pt x="9287" y="3615"/>
                    <a:pt x="9261" y="3562"/>
                  </a:cubicBezTo>
                  <a:cubicBezTo>
                    <a:pt x="9252" y="3535"/>
                    <a:pt x="9234" y="3499"/>
                    <a:pt x="9207" y="3463"/>
                  </a:cubicBezTo>
                  <a:cubicBezTo>
                    <a:pt x="9198" y="3446"/>
                    <a:pt x="9189" y="3419"/>
                    <a:pt x="9180" y="3401"/>
                  </a:cubicBezTo>
                  <a:cubicBezTo>
                    <a:pt x="9163" y="3383"/>
                    <a:pt x="9154" y="3356"/>
                    <a:pt x="9136" y="3338"/>
                  </a:cubicBezTo>
                  <a:cubicBezTo>
                    <a:pt x="9109" y="3294"/>
                    <a:pt x="9073" y="3249"/>
                    <a:pt x="9047" y="3205"/>
                  </a:cubicBezTo>
                  <a:cubicBezTo>
                    <a:pt x="9020" y="3178"/>
                    <a:pt x="9002" y="3160"/>
                    <a:pt x="8984" y="3133"/>
                  </a:cubicBezTo>
                  <a:cubicBezTo>
                    <a:pt x="8966" y="3107"/>
                    <a:pt x="8940" y="3089"/>
                    <a:pt x="8922" y="3062"/>
                  </a:cubicBezTo>
                  <a:cubicBezTo>
                    <a:pt x="8895" y="3044"/>
                    <a:pt x="8877" y="3017"/>
                    <a:pt x="8850" y="2991"/>
                  </a:cubicBezTo>
                  <a:cubicBezTo>
                    <a:pt x="8824" y="2973"/>
                    <a:pt x="8797" y="2946"/>
                    <a:pt x="8779" y="2919"/>
                  </a:cubicBezTo>
                  <a:cubicBezTo>
                    <a:pt x="8725" y="2875"/>
                    <a:pt x="8672" y="2830"/>
                    <a:pt x="8618" y="2785"/>
                  </a:cubicBezTo>
                  <a:cubicBezTo>
                    <a:pt x="8565" y="2732"/>
                    <a:pt x="8520" y="2687"/>
                    <a:pt x="8467" y="2634"/>
                  </a:cubicBezTo>
                  <a:cubicBezTo>
                    <a:pt x="8413" y="2589"/>
                    <a:pt x="8369" y="2545"/>
                    <a:pt x="8315" y="2500"/>
                  </a:cubicBezTo>
                  <a:cubicBezTo>
                    <a:pt x="8270" y="2455"/>
                    <a:pt x="8226" y="2402"/>
                    <a:pt x="8181" y="2366"/>
                  </a:cubicBezTo>
                  <a:cubicBezTo>
                    <a:pt x="8137" y="2322"/>
                    <a:pt x="8092" y="2277"/>
                    <a:pt x="8056" y="2241"/>
                  </a:cubicBezTo>
                  <a:cubicBezTo>
                    <a:pt x="7985" y="2161"/>
                    <a:pt x="7923" y="2090"/>
                    <a:pt x="7887" y="2045"/>
                  </a:cubicBezTo>
                  <a:cubicBezTo>
                    <a:pt x="7842" y="2000"/>
                    <a:pt x="7824" y="1965"/>
                    <a:pt x="7824" y="1965"/>
                  </a:cubicBezTo>
                  <a:close/>
                  <a:moveTo>
                    <a:pt x="5166" y="2491"/>
                  </a:moveTo>
                  <a:cubicBezTo>
                    <a:pt x="5166" y="2491"/>
                    <a:pt x="5184" y="2500"/>
                    <a:pt x="5211" y="2500"/>
                  </a:cubicBezTo>
                  <a:cubicBezTo>
                    <a:pt x="5237" y="2500"/>
                    <a:pt x="5282" y="2509"/>
                    <a:pt x="5335" y="2518"/>
                  </a:cubicBezTo>
                  <a:cubicBezTo>
                    <a:pt x="5380" y="2527"/>
                    <a:pt x="5451" y="2536"/>
                    <a:pt x="5523" y="2562"/>
                  </a:cubicBezTo>
                  <a:cubicBezTo>
                    <a:pt x="5594" y="2580"/>
                    <a:pt x="5674" y="2607"/>
                    <a:pt x="5764" y="2643"/>
                  </a:cubicBezTo>
                  <a:cubicBezTo>
                    <a:pt x="5853" y="2669"/>
                    <a:pt x="5942" y="2714"/>
                    <a:pt x="6040" y="2750"/>
                  </a:cubicBezTo>
                  <a:cubicBezTo>
                    <a:pt x="6129" y="2803"/>
                    <a:pt x="6236" y="2848"/>
                    <a:pt x="6335" y="2901"/>
                  </a:cubicBezTo>
                  <a:cubicBezTo>
                    <a:pt x="6433" y="2955"/>
                    <a:pt x="6540" y="3017"/>
                    <a:pt x="6638" y="3080"/>
                  </a:cubicBezTo>
                  <a:cubicBezTo>
                    <a:pt x="6745" y="3142"/>
                    <a:pt x="6852" y="3205"/>
                    <a:pt x="6950" y="3276"/>
                  </a:cubicBezTo>
                  <a:cubicBezTo>
                    <a:pt x="7048" y="3338"/>
                    <a:pt x="7155" y="3410"/>
                    <a:pt x="7253" y="3481"/>
                  </a:cubicBezTo>
                  <a:cubicBezTo>
                    <a:pt x="7352" y="3553"/>
                    <a:pt x="7441" y="3624"/>
                    <a:pt x="7530" y="3695"/>
                  </a:cubicBezTo>
                  <a:cubicBezTo>
                    <a:pt x="7628" y="3758"/>
                    <a:pt x="7708" y="3829"/>
                    <a:pt x="7789" y="3892"/>
                  </a:cubicBezTo>
                  <a:cubicBezTo>
                    <a:pt x="7878" y="3954"/>
                    <a:pt x="7949" y="4025"/>
                    <a:pt x="8021" y="4079"/>
                  </a:cubicBezTo>
                  <a:cubicBezTo>
                    <a:pt x="8163" y="4195"/>
                    <a:pt x="8279" y="4302"/>
                    <a:pt x="8351" y="4373"/>
                  </a:cubicBezTo>
                  <a:cubicBezTo>
                    <a:pt x="8431" y="4445"/>
                    <a:pt x="8476" y="4480"/>
                    <a:pt x="8476" y="4480"/>
                  </a:cubicBezTo>
                  <a:cubicBezTo>
                    <a:pt x="8476" y="4480"/>
                    <a:pt x="8422" y="4454"/>
                    <a:pt x="8333" y="4400"/>
                  </a:cubicBezTo>
                  <a:cubicBezTo>
                    <a:pt x="8235" y="4347"/>
                    <a:pt x="8110" y="4266"/>
                    <a:pt x="7949" y="4177"/>
                  </a:cubicBezTo>
                  <a:cubicBezTo>
                    <a:pt x="7878" y="4124"/>
                    <a:pt x="7789" y="4070"/>
                    <a:pt x="7708" y="4016"/>
                  </a:cubicBezTo>
                  <a:cubicBezTo>
                    <a:pt x="7619" y="3954"/>
                    <a:pt x="7521" y="3901"/>
                    <a:pt x="7432" y="3838"/>
                  </a:cubicBezTo>
                  <a:cubicBezTo>
                    <a:pt x="7334" y="3776"/>
                    <a:pt x="7236" y="3704"/>
                    <a:pt x="7137" y="3642"/>
                  </a:cubicBezTo>
                  <a:cubicBezTo>
                    <a:pt x="7039" y="3579"/>
                    <a:pt x="6941" y="3508"/>
                    <a:pt x="6834" y="3446"/>
                  </a:cubicBezTo>
                  <a:cubicBezTo>
                    <a:pt x="6736" y="3374"/>
                    <a:pt x="6638" y="3312"/>
                    <a:pt x="6540" y="3240"/>
                  </a:cubicBezTo>
                  <a:cubicBezTo>
                    <a:pt x="6442" y="3178"/>
                    <a:pt x="6343" y="3115"/>
                    <a:pt x="6245" y="3053"/>
                  </a:cubicBezTo>
                  <a:cubicBezTo>
                    <a:pt x="6147" y="2999"/>
                    <a:pt x="6058" y="2937"/>
                    <a:pt x="5969" y="2884"/>
                  </a:cubicBezTo>
                  <a:cubicBezTo>
                    <a:pt x="5880" y="2839"/>
                    <a:pt x="5799" y="2785"/>
                    <a:pt x="5719" y="2741"/>
                  </a:cubicBezTo>
                  <a:cubicBezTo>
                    <a:pt x="5639" y="2696"/>
                    <a:pt x="5558" y="2660"/>
                    <a:pt x="5496" y="2634"/>
                  </a:cubicBezTo>
                  <a:cubicBezTo>
                    <a:pt x="5434" y="2598"/>
                    <a:pt x="5371" y="2580"/>
                    <a:pt x="5326" y="2553"/>
                  </a:cubicBezTo>
                  <a:cubicBezTo>
                    <a:pt x="5220" y="2518"/>
                    <a:pt x="5167" y="2491"/>
                    <a:pt x="5166" y="2491"/>
                  </a:cubicBezTo>
                  <a:close/>
                  <a:moveTo>
                    <a:pt x="5157" y="3651"/>
                  </a:moveTo>
                  <a:cubicBezTo>
                    <a:pt x="5157" y="3651"/>
                    <a:pt x="5211" y="3660"/>
                    <a:pt x="5291" y="3686"/>
                  </a:cubicBezTo>
                  <a:cubicBezTo>
                    <a:pt x="5371" y="3704"/>
                    <a:pt x="5487" y="3740"/>
                    <a:pt x="5612" y="3793"/>
                  </a:cubicBezTo>
                  <a:cubicBezTo>
                    <a:pt x="5683" y="3820"/>
                    <a:pt x="5755" y="3847"/>
                    <a:pt x="5826" y="3874"/>
                  </a:cubicBezTo>
                  <a:cubicBezTo>
                    <a:pt x="5897" y="3909"/>
                    <a:pt x="5978" y="3945"/>
                    <a:pt x="6058" y="3981"/>
                  </a:cubicBezTo>
                  <a:cubicBezTo>
                    <a:pt x="6219" y="4052"/>
                    <a:pt x="6388" y="4132"/>
                    <a:pt x="6549" y="4213"/>
                  </a:cubicBezTo>
                  <a:cubicBezTo>
                    <a:pt x="6638" y="4257"/>
                    <a:pt x="6718" y="4293"/>
                    <a:pt x="6807" y="4329"/>
                  </a:cubicBezTo>
                  <a:cubicBezTo>
                    <a:pt x="6888" y="4364"/>
                    <a:pt x="6968" y="4400"/>
                    <a:pt x="7048" y="4436"/>
                  </a:cubicBezTo>
                  <a:cubicBezTo>
                    <a:pt x="7129" y="4471"/>
                    <a:pt x="7209" y="4507"/>
                    <a:pt x="7280" y="4534"/>
                  </a:cubicBezTo>
                  <a:cubicBezTo>
                    <a:pt x="7352" y="4561"/>
                    <a:pt x="7423" y="4596"/>
                    <a:pt x="7485" y="4623"/>
                  </a:cubicBezTo>
                  <a:cubicBezTo>
                    <a:pt x="7557" y="4641"/>
                    <a:pt x="7610" y="4668"/>
                    <a:pt x="7664" y="4694"/>
                  </a:cubicBezTo>
                  <a:cubicBezTo>
                    <a:pt x="7717" y="4712"/>
                    <a:pt x="7762" y="4730"/>
                    <a:pt x="7807" y="4748"/>
                  </a:cubicBezTo>
                  <a:cubicBezTo>
                    <a:pt x="7878" y="4775"/>
                    <a:pt x="7923" y="4793"/>
                    <a:pt x="7923" y="4793"/>
                  </a:cubicBezTo>
                  <a:cubicBezTo>
                    <a:pt x="7923" y="4793"/>
                    <a:pt x="7878" y="4793"/>
                    <a:pt x="7798" y="4784"/>
                  </a:cubicBezTo>
                  <a:cubicBezTo>
                    <a:pt x="7753" y="4775"/>
                    <a:pt x="7699" y="4775"/>
                    <a:pt x="7646" y="4766"/>
                  </a:cubicBezTo>
                  <a:cubicBezTo>
                    <a:pt x="7592" y="4757"/>
                    <a:pt x="7521" y="4748"/>
                    <a:pt x="7459" y="4730"/>
                  </a:cubicBezTo>
                  <a:cubicBezTo>
                    <a:pt x="7387" y="4712"/>
                    <a:pt x="7307" y="4694"/>
                    <a:pt x="7227" y="4677"/>
                  </a:cubicBezTo>
                  <a:cubicBezTo>
                    <a:pt x="7155" y="4659"/>
                    <a:pt x="7066" y="4632"/>
                    <a:pt x="6986" y="4605"/>
                  </a:cubicBezTo>
                  <a:cubicBezTo>
                    <a:pt x="6906" y="4579"/>
                    <a:pt x="6816" y="4543"/>
                    <a:pt x="6727" y="4507"/>
                  </a:cubicBezTo>
                  <a:cubicBezTo>
                    <a:pt x="6638" y="4471"/>
                    <a:pt x="6558" y="4436"/>
                    <a:pt x="6468" y="4400"/>
                  </a:cubicBezTo>
                  <a:cubicBezTo>
                    <a:pt x="6379" y="4355"/>
                    <a:pt x="6299" y="4311"/>
                    <a:pt x="6219" y="4275"/>
                  </a:cubicBezTo>
                  <a:cubicBezTo>
                    <a:pt x="6129" y="4231"/>
                    <a:pt x="6049" y="4186"/>
                    <a:pt x="5978" y="4141"/>
                  </a:cubicBezTo>
                  <a:cubicBezTo>
                    <a:pt x="5826" y="4052"/>
                    <a:pt x="5683" y="3972"/>
                    <a:pt x="5567" y="3892"/>
                  </a:cubicBezTo>
                  <a:cubicBezTo>
                    <a:pt x="5442" y="3820"/>
                    <a:pt x="5344" y="3758"/>
                    <a:pt x="5273" y="3722"/>
                  </a:cubicBezTo>
                  <a:cubicBezTo>
                    <a:pt x="5202" y="3678"/>
                    <a:pt x="5157" y="3651"/>
                    <a:pt x="5157" y="3651"/>
                  </a:cubicBezTo>
                  <a:close/>
                  <a:moveTo>
                    <a:pt x="5674" y="5471"/>
                  </a:moveTo>
                  <a:cubicBezTo>
                    <a:pt x="5719" y="5471"/>
                    <a:pt x="5773" y="5471"/>
                    <a:pt x="5826" y="5480"/>
                  </a:cubicBezTo>
                  <a:lnTo>
                    <a:pt x="5987" y="5480"/>
                  </a:lnTo>
                  <a:cubicBezTo>
                    <a:pt x="6192" y="5480"/>
                    <a:pt x="6406" y="5488"/>
                    <a:pt x="6567" y="5497"/>
                  </a:cubicBezTo>
                  <a:cubicBezTo>
                    <a:pt x="6647" y="5497"/>
                    <a:pt x="6709" y="5506"/>
                    <a:pt x="6754" y="5506"/>
                  </a:cubicBezTo>
                  <a:cubicBezTo>
                    <a:pt x="6807" y="5515"/>
                    <a:pt x="6834" y="5515"/>
                    <a:pt x="6834" y="5515"/>
                  </a:cubicBezTo>
                  <a:cubicBezTo>
                    <a:pt x="6834" y="5515"/>
                    <a:pt x="6807" y="5524"/>
                    <a:pt x="6763" y="5533"/>
                  </a:cubicBezTo>
                  <a:cubicBezTo>
                    <a:pt x="6718" y="5551"/>
                    <a:pt x="6647" y="5569"/>
                    <a:pt x="6567" y="5578"/>
                  </a:cubicBezTo>
                  <a:cubicBezTo>
                    <a:pt x="6486" y="5596"/>
                    <a:pt x="6397" y="5613"/>
                    <a:pt x="6299" y="5613"/>
                  </a:cubicBezTo>
                  <a:cubicBezTo>
                    <a:pt x="6192" y="5622"/>
                    <a:pt x="6085" y="5631"/>
                    <a:pt x="5978" y="5631"/>
                  </a:cubicBezTo>
                  <a:cubicBezTo>
                    <a:pt x="5924" y="5622"/>
                    <a:pt x="5871" y="5622"/>
                    <a:pt x="5817" y="5622"/>
                  </a:cubicBezTo>
                  <a:cubicBezTo>
                    <a:pt x="5764" y="5622"/>
                    <a:pt x="5719" y="5613"/>
                    <a:pt x="5665" y="5604"/>
                  </a:cubicBezTo>
                  <a:cubicBezTo>
                    <a:pt x="5612" y="5604"/>
                    <a:pt x="5567" y="5596"/>
                    <a:pt x="5523" y="5587"/>
                  </a:cubicBezTo>
                  <a:cubicBezTo>
                    <a:pt x="5478" y="5578"/>
                    <a:pt x="5434" y="5569"/>
                    <a:pt x="5389" y="5560"/>
                  </a:cubicBezTo>
                  <a:cubicBezTo>
                    <a:pt x="5318" y="5551"/>
                    <a:pt x="5246" y="5533"/>
                    <a:pt x="5202" y="5515"/>
                  </a:cubicBezTo>
                  <a:cubicBezTo>
                    <a:pt x="5157" y="5497"/>
                    <a:pt x="5130" y="5488"/>
                    <a:pt x="5130" y="5488"/>
                  </a:cubicBezTo>
                  <a:lnTo>
                    <a:pt x="5211" y="5488"/>
                  </a:lnTo>
                  <a:cubicBezTo>
                    <a:pt x="5228" y="5488"/>
                    <a:pt x="5264" y="5480"/>
                    <a:pt x="5291" y="5480"/>
                  </a:cubicBezTo>
                  <a:lnTo>
                    <a:pt x="5398" y="5480"/>
                  </a:lnTo>
                  <a:cubicBezTo>
                    <a:pt x="5478" y="5480"/>
                    <a:pt x="5576" y="5471"/>
                    <a:pt x="5674" y="5471"/>
                  </a:cubicBezTo>
                  <a:close/>
                  <a:moveTo>
                    <a:pt x="4429" y="1"/>
                  </a:moveTo>
                  <a:cubicBezTo>
                    <a:pt x="4358" y="1"/>
                    <a:pt x="4300" y="62"/>
                    <a:pt x="4247" y="225"/>
                  </a:cubicBezTo>
                  <a:cubicBezTo>
                    <a:pt x="4247" y="243"/>
                    <a:pt x="4238" y="261"/>
                    <a:pt x="4229" y="288"/>
                  </a:cubicBezTo>
                  <a:cubicBezTo>
                    <a:pt x="4229" y="288"/>
                    <a:pt x="4229" y="296"/>
                    <a:pt x="4229" y="314"/>
                  </a:cubicBezTo>
                  <a:cubicBezTo>
                    <a:pt x="4229" y="332"/>
                    <a:pt x="4229" y="368"/>
                    <a:pt x="4229" y="403"/>
                  </a:cubicBezTo>
                  <a:cubicBezTo>
                    <a:pt x="4229" y="421"/>
                    <a:pt x="4238" y="439"/>
                    <a:pt x="4238" y="466"/>
                  </a:cubicBezTo>
                  <a:cubicBezTo>
                    <a:pt x="4238" y="484"/>
                    <a:pt x="4247" y="511"/>
                    <a:pt x="4256" y="528"/>
                  </a:cubicBezTo>
                  <a:cubicBezTo>
                    <a:pt x="4265" y="582"/>
                    <a:pt x="4283" y="627"/>
                    <a:pt x="4310" y="680"/>
                  </a:cubicBezTo>
                  <a:cubicBezTo>
                    <a:pt x="4372" y="778"/>
                    <a:pt x="4470" y="867"/>
                    <a:pt x="4586" y="983"/>
                  </a:cubicBezTo>
                  <a:cubicBezTo>
                    <a:pt x="4613" y="1001"/>
                    <a:pt x="4649" y="1037"/>
                    <a:pt x="4675" y="1064"/>
                  </a:cubicBezTo>
                  <a:cubicBezTo>
                    <a:pt x="4684" y="1073"/>
                    <a:pt x="4702" y="1081"/>
                    <a:pt x="4720" y="1099"/>
                  </a:cubicBezTo>
                  <a:cubicBezTo>
                    <a:pt x="4729" y="1108"/>
                    <a:pt x="4747" y="1117"/>
                    <a:pt x="4764" y="1126"/>
                  </a:cubicBezTo>
                  <a:cubicBezTo>
                    <a:pt x="4827" y="1180"/>
                    <a:pt x="4889" y="1224"/>
                    <a:pt x="4961" y="1260"/>
                  </a:cubicBezTo>
                  <a:cubicBezTo>
                    <a:pt x="5032" y="1305"/>
                    <a:pt x="5103" y="1340"/>
                    <a:pt x="5175" y="1385"/>
                  </a:cubicBezTo>
                  <a:cubicBezTo>
                    <a:pt x="5246" y="1420"/>
                    <a:pt x="5326" y="1456"/>
                    <a:pt x="5389" y="1492"/>
                  </a:cubicBezTo>
                  <a:cubicBezTo>
                    <a:pt x="5425" y="1510"/>
                    <a:pt x="5460" y="1528"/>
                    <a:pt x="5496" y="1545"/>
                  </a:cubicBezTo>
                  <a:cubicBezTo>
                    <a:pt x="5541" y="1563"/>
                    <a:pt x="5576" y="1581"/>
                    <a:pt x="5603" y="1608"/>
                  </a:cubicBezTo>
                  <a:cubicBezTo>
                    <a:pt x="5674" y="1644"/>
                    <a:pt x="5728" y="1688"/>
                    <a:pt x="5781" y="1724"/>
                  </a:cubicBezTo>
                  <a:cubicBezTo>
                    <a:pt x="5799" y="1742"/>
                    <a:pt x="5817" y="1751"/>
                    <a:pt x="5826" y="1768"/>
                  </a:cubicBezTo>
                  <a:cubicBezTo>
                    <a:pt x="5835" y="1768"/>
                    <a:pt x="5835" y="1768"/>
                    <a:pt x="5844" y="1759"/>
                  </a:cubicBezTo>
                  <a:cubicBezTo>
                    <a:pt x="5853" y="1759"/>
                    <a:pt x="5871" y="1751"/>
                    <a:pt x="5897" y="1751"/>
                  </a:cubicBezTo>
                  <a:cubicBezTo>
                    <a:pt x="5915" y="1742"/>
                    <a:pt x="5933" y="1742"/>
                    <a:pt x="5960" y="1742"/>
                  </a:cubicBezTo>
                  <a:cubicBezTo>
                    <a:pt x="6004" y="1733"/>
                    <a:pt x="6049" y="1733"/>
                    <a:pt x="6103" y="1733"/>
                  </a:cubicBezTo>
                  <a:lnTo>
                    <a:pt x="6263" y="1733"/>
                  </a:lnTo>
                  <a:cubicBezTo>
                    <a:pt x="6477" y="1742"/>
                    <a:pt x="6691" y="1759"/>
                    <a:pt x="6691" y="1759"/>
                  </a:cubicBezTo>
                  <a:cubicBezTo>
                    <a:pt x="6691" y="1759"/>
                    <a:pt x="6477" y="1804"/>
                    <a:pt x="6281" y="1858"/>
                  </a:cubicBezTo>
                  <a:cubicBezTo>
                    <a:pt x="6245" y="1867"/>
                    <a:pt x="6210" y="1875"/>
                    <a:pt x="6174" y="1884"/>
                  </a:cubicBezTo>
                  <a:lnTo>
                    <a:pt x="6531" y="1884"/>
                  </a:lnTo>
                  <a:cubicBezTo>
                    <a:pt x="6575" y="1893"/>
                    <a:pt x="6611" y="1893"/>
                    <a:pt x="6647" y="1902"/>
                  </a:cubicBezTo>
                  <a:cubicBezTo>
                    <a:pt x="6682" y="1902"/>
                    <a:pt x="6718" y="1911"/>
                    <a:pt x="6754" y="1911"/>
                  </a:cubicBezTo>
                  <a:cubicBezTo>
                    <a:pt x="6790" y="1920"/>
                    <a:pt x="6816" y="1929"/>
                    <a:pt x="6852" y="1938"/>
                  </a:cubicBezTo>
                  <a:cubicBezTo>
                    <a:pt x="6914" y="1956"/>
                    <a:pt x="6977" y="1974"/>
                    <a:pt x="7030" y="1991"/>
                  </a:cubicBezTo>
                  <a:cubicBezTo>
                    <a:pt x="7093" y="2009"/>
                    <a:pt x="7137" y="2036"/>
                    <a:pt x="7182" y="2054"/>
                  </a:cubicBezTo>
                  <a:cubicBezTo>
                    <a:pt x="7227" y="2063"/>
                    <a:pt x="7262" y="2090"/>
                    <a:pt x="7289" y="2098"/>
                  </a:cubicBezTo>
                  <a:cubicBezTo>
                    <a:pt x="7352" y="2134"/>
                    <a:pt x="7387" y="2152"/>
                    <a:pt x="7387" y="2152"/>
                  </a:cubicBezTo>
                  <a:cubicBezTo>
                    <a:pt x="7387" y="2152"/>
                    <a:pt x="7343" y="2143"/>
                    <a:pt x="7280" y="2134"/>
                  </a:cubicBezTo>
                  <a:cubicBezTo>
                    <a:pt x="7245" y="2125"/>
                    <a:pt x="7209" y="2116"/>
                    <a:pt x="7164" y="2107"/>
                  </a:cubicBezTo>
                  <a:cubicBezTo>
                    <a:pt x="7120" y="2098"/>
                    <a:pt x="7066" y="2090"/>
                    <a:pt x="7013" y="2072"/>
                  </a:cubicBezTo>
                  <a:cubicBezTo>
                    <a:pt x="6986" y="2072"/>
                    <a:pt x="6959" y="2063"/>
                    <a:pt x="6923" y="2063"/>
                  </a:cubicBezTo>
                  <a:cubicBezTo>
                    <a:pt x="6897" y="2054"/>
                    <a:pt x="6861" y="2054"/>
                    <a:pt x="6834" y="2045"/>
                  </a:cubicBezTo>
                  <a:cubicBezTo>
                    <a:pt x="6798" y="2045"/>
                    <a:pt x="6772" y="2045"/>
                    <a:pt x="6736" y="2036"/>
                  </a:cubicBezTo>
                  <a:cubicBezTo>
                    <a:pt x="6700" y="2036"/>
                    <a:pt x="6665" y="2036"/>
                    <a:pt x="6629" y="2027"/>
                  </a:cubicBezTo>
                  <a:lnTo>
                    <a:pt x="6415" y="2027"/>
                  </a:lnTo>
                  <a:cubicBezTo>
                    <a:pt x="6343" y="2027"/>
                    <a:pt x="6272" y="2036"/>
                    <a:pt x="6192" y="2036"/>
                  </a:cubicBezTo>
                  <a:lnTo>
                    <a:pt x="5960" y="2036"/>
                  </a:lnTo>
                  <a:cubicBezTo>
                    <a:pt x="5889" y="2036"/>
                    <a:pt x="5808" y="2027"/>
                    <a:pt x="5737" y="2018"/>
                  </a:cubicBezTo>
                  <a:cubicBezTo>
                    <a:pt x="5665" y="2009"/>
                    <a:pt x="5594" y="2000"/>
                    <a:pt x="5532" y="1991"/>
                  </a:cubicBezTo>
                  <a:cubicBezTo>
                    <a:pt x="5469" y="1974"/>
                    <a:pt x="5407" y="1965"/>
                    <a:pt x="5353" y="1947"/>
                  </a:cubicBezTo>
                  <a:cubicBezTo>
                    <a:pt x="5335" y="1938"/>
                    <a:pt x="5318" y="1929"/>
                    <a:pt x="5291" y="1929"/>
                  </a:cubicBezTo>
                  <a:cubicBezTo>
                    <a:pt x="5059" y="1893"/>
                    <a:pt x="4836" y="1858"/>
                    <a:pt x="4711" y="1831"/>
                  </a:cubicBezTo>
                  <a:cubicBezTo>
                    <a:pt x="4434" y="1777"/>
                    <a:pt x="4211" y="1679"/>
                    <a:pt x="3890" y="1554"/>
                  </a:cubicBezTo>
                  <a:cubicBezTo>
                    <a:pt x="3569" y="1429"/>
                    <a:pt x="3132" y="1358"/>
                    <a:pt x="2748" y="1322"/>
                  </a:cubicBezTo>
                  <a:cubicBezTo>
                    <a:pt x="2365" y="1287"/>
                    <a:pt x="2133" y="1162"/>
                    <a:pt x="1829" y="1073"/>
                  </a:cubicBezTo>
                  <a:cubicBezTo>
                    <a:pt x="1665" y="1023"/>
                    <a:pt x="1402" y="965"/>
                    <a:pt x="1173" y="965"/>
                  </a:cubicBezTo>
                  <a:cubicBezTo>
                    <a:pt x="990" y="965"/>
                    <a:pt x="830" y="1002"/>
                    <a:pt x="759" y="1108"/>
                  </a:cubicBezTo>
                  <a:cubicBezTo>
                    <a:pt x="759" y="1108"/>
                    <a:pt x="750" y="1126"/>
                    <a:pt x="732" y="1153"/>
                  </a:cubicBezTo>
                  <a:cubicBezTo>
                    <a:pt x="723" y="1189"/>
                    <a:pt x="705" y="1233"/>
                    <a:pt x="696" y="1296"/>
                  </a:cubicBezTo>
                  <a:cubicBezTo>
                    <a:pt x="696" y="1358"/>
                    <a:pt x="696" y="1438"/>
                    <a:pt x="732" y="1510"/>
                  </a:cubicBezTo>
                  <a:cubicBezTo>
                    <a:pt x="768" y="1590"/>
                    <a:pt x="830" y="1661"/>
                    <a:pt x="920" y="1679"/>
                  </a:cubicBezTo>
                  <a:cubicBezTo>
                    <a:pt x="991" y="1697"/>
                    <a:pt x="1071" y="1724"/>
                    <a:pt x="1151" y="1751"/>
                  </a:cubicBezTo>
                  <a:cubicBezTo>
                    <a:pt x="1151" y="1751"/>
                    <a:pt x="1160" y="1742"/>
                    <a:pt x="1169" y="1742"/>
                  </a:cubicBezTo>
                  <a:cubicBezTo>
                    <a:pt x="1196" y="1733"/>
                    <a:pt x="1214" y="1715"/>
                    <a:pt x="1223" y="1697"/>
                  </a:cubicBezTo>
                  <a:cubicBezTo>
                    <a:pt x="1241" y="1670"/>
                    <a:pt x="1250" y="1644"/>
                    <a:pt x="1259" y="1608"/>
                  </a:cubicBezTo>
                  <a:cubicBezTo>
                    <a:pt x="1267" y="1572"/>
                    <a:pt x="1267" y="1536"/>
                    <a:pt x="1276" y="1501"/>
                  </a:cubicBezTo>
                  <a:cubicBezTo>
                    <a:pt x="1285" y="1456"/>
                    <a:pt x="1294" y="1420"/>
                    <a:pt x="1303" y="1385"/>
                  </a:cubicBezTo>
                  <a:cubicBezTo>
                    <a:pt x="1303" y="1349"/>
                    <a:pt x="1312" y="1313"/>
                    <a:pt x="1312" y="1278"/>
                  </a:cubicBezTo>
                  <a:cubicBezTo>
                    <a:pt x="1303" y="1251"/>
                    <a:pt x="1294" y="1215"/>
                    <a:pt x="1285" y="1197"/>
                  </a:cubicBezTo>
                  <a:cubicBezTo>
                    <a:pt x="1267" y="1171"/>
                    <a:pt x="1250" y="1153"/>
                    <a:pt x="1223" y="1135"/>
                  </a:cubicBezTo>
                  <a:cubicBezTo>
                    <a:pt x="1196" y="1117"/>
                    <a:pt x="1169" y="1099"/>
                    <a:pt x="1143" y="1090"/>
                  </a:cubicBezTo>
                  <a:cubicBezTo>
                    <a:pt x="1089" y="1064"/>
                    <a:pt x="1044" y="1055"/>
                    <a:pt x="1018" y="1037"/>
                  </a:cubicBezTo>
                  <a:cubicBezTo>
                    <a:pt x="982" y="1028"/>
                    <a:pt x="964" y="1019"/>
                    <a:pt x="964" y="1019"/>
                  </a:cubicBezTo>
                  <a:lnTo>
                    <a:pt x="1018" y="1019"/>
                  </a:lnTo>
                  <a:cubicBezTo>
                    <a:pt x="1053" y="1019"/>
                    <a:pt x="1107" y="1019"/>
                    <a:pt x="1160" y="1037"/>
                  </a:cubicBezTo>
                  <a:cubicBezTo>
                    <a:pt x="1196" y="1037"/>
                    <a:pt x="1223" y="1046"/>
                    <a:pt x="1259" y="1064"/>
                  </a:cubicBezTo>
                  <a:cubicBezTo>
                    <a:pt x="1294" y="1081"/>
                    <a:pt x="1330" y="1108"/>
                    <a:pt x="1357" y="1144"/>
                  </a:cubicBezTo>
                  <a:cubicBezTo>
                    <a:pt x="1383" y="1180"/>
                    <a:pt x="1401" y="1224"/>
                    <a:pt x="1401" y="1269"/>
                  </a:cubicBezTo>
                  <a:cubicBezTo>
                    <a:pt x="1410" y="1313"/>
                    <a:pt x="1410" y="1358"/>
                    <a:pt x="1401" y="1403"/>
                  </a:cubicBezTo>
                  <a:cubicBezTo>
                    <a:pt x="1392" y="1438"/>
                    <a:pt x="1383" y="1483"/>
                    <a:pt x="1374" y="1519"/>
                  </a:cubicBezTo>
                  <a:cubicBezTo>
                    <a:pt x="1366" y="1554"/>
                    <a:pt x="1357" y="1590"/>
                    <a:pt x="1339" y="1635"/>
                  </a:cubicBezTo>
                  <a:cubicBezTo>
                    <a:pt x="1330" y="1670"/>
                    <a:pt x="1312" y="1706"/>
                    <a:pt x="1285" y="1742"/>
                  </a:cubicBezTo>
                  <a:cubicBezTo>
                    <a:pt x="1267" y="1751"/>
                    <a:pt x="1259" y="1768"/>
                    <a:pt x="1241" y="1777"/>
                  </a:cubicBezTo>
                  <a:cubicBezTo>
                    <a:pt x="1250" y="1777"/>
                    <a:pt x="1250" y="1786"/>
                    <a:pt x="1259" y="1786"/>
                  </a:cubicBezTo>
                  <a:cubicBezTo>
                    <a:pt x="1383" y="1822"/>
                    <a:pt x="1508" y="1867"/>
                    <a:pt x="1642" y="1902"/>
                  </a:cubicBezTo>
                  <a:cubicBezTo>
                    <a:pt x="1705" y="1920"/>
                    <a:pt x="1776" y="1938"/>
                    <a:pt x="1838" y="1947"/>
                  </a:cubicBezTo>
                  <a:cubicBezTo>
                    <a:pt x="1874" y="1956"/>
                    <a:pt x="1901" y="1965"/>
                    <a:pt x="1937" y="1965"/>
                  </a:cubicBezTo>
                  <a:cubicBezTo>
                    <a:pt x="1937" y="1956"/>
                    <a:pt x="1928" y="1938"/>
                    <a:pt x="1928" y="1911"/>
                  </a:cubicBezTo>
                  <a:cubicBezTo>
                    <a:pt x="1919" y="1884"/>
                    <a:pt x="1919" y="1849"/>
                    <a:pt x="1928" y="1804"/>
                  </a:cubicBezTo>
                  <a:cubicBezTo>
                    <a:pt x="1937" y="1768"/>
                    <a:pt x="1945" y="1733"/>
                    <a:pt x="1954" y="1688"/>
                  </a:cubicBezTo>
                  <a:cubicBezTo>
                    <a:pt x="1972" y="1652"/>
                    <a:pt x="1990" y="1617"/>
                    <a:pt x="2008" y="1590"/>
                  </a:cubicBezTo>
                  <a:cubicBezTo>
                    <a:pt x="2026" y="1554"/>
                    <a:pt x="2044" y="1528"/>
                    <a:pt x="2061" y="1501"/>
                  </a:cubicBezTo>
                  <a:cubicBezTo>
                    <a:pt x="2079" y="1474"/>
                    <a:pt x="2097" y="1456"/>
                    <a:pt x="2106" y="1447"/>
                  </a:cubicBezTo>
                  <a:cubicBezTo>
                    <a:pt x="2124" y="1429"/>
                    <a:pt x="2133" y="1429"/>
                    <a:pt x="2133" y="1429"/>
                  </a:cubicBezTo>
                  <a:lnTo>
                    <a:pt x="2133" y="1429"/>
                  </a:lnTo>
                  <a:cubicBezTo>
                    <a:pt x="2133" y="1429"/>
                    <a:pt x="2133" y="1438"/>
                    <a:pt x="2124" y="1456"/>
                  </a:cubicBezTo>
                  <a:cubicBezTo>
                    <a:pt x="2124" y="1474"/>
                    <a:pt x="2124" y="1492"/>
                    <a:pt x="2115" y="1528"/>
                  </a:cubicBezTo>
                  <a:cubicBezTo>
                    <a:pt x="2106" y="1554"/>
                    <a:pt x="2097" y="1590"/>
                    <a:pt x="2088" y="1626"/>
                  </a:cubicBezTo>
                  <a:cubicBezTo>
                    <a:pt x="2079" y="1652"/>
                    <a:pt x="2061" y="1688"/>
                    <a:pt x="2052" y="1724"/>
                  </a:cubicBezTo>
                  <a:cubicBezTo>
                    <a:pt x="2035" y="1759"/>
                    <a:pt x="2026" y="1795"/>
                    <a:pt x="2008" y="1831"/>
                  </a:cubicBezTo>
                  <a:cubicBezTo>
                    <a:pt x="1999" y="1858"/>
                    <a:pt x="1990" y="1893"/>
                    <a:pt x="1981" y="1920"/>
                  </a:cubicBezTo>
                  <a:cubicBezTo>
                    <a:pt x="1972" y="1938"/>
                    <a:pt x="1972" y="1956"/>
                    <a:pt x="1963" y="1974"/>
                  </a:cubicBezTo>
                  <a:cubicBezTo>
                    <a:pt x="1999" y="1983"/>
                    <a:pt x="2026" y="1983"/>
                    <a:pt x="2052" y="1991"/>
                  </a:cubicBezTo>
                  <a:cubicBezTo>
                    <a:pt x="2195" y="2018"/>
                    <a:pt x="2347" y="2054"/>
                    <a:pt x="2490" y="2098"/>
                  </a:cubicBezTo>
                  <a:cubicBezTo>
                    <a:pt x="2632" y="2134"/>
                    <a:pt x="2775" y="2179"/>
                    <a:pt x="2918" y="2223"/>
                  </a:cubicBezTo>
                  <a:cubicBezTo>
                    <a:pt x="2980" y="2250"/>
                    <a:pt x="3052" y="2268"/>
                    <a:pt x="3123" y="2295"/>
                  </a:cubicBezTo>
                  <a:cubicBezTo>
                    <a:pt x="3159" y="2304"/>
                    <a:pt x="3194" y="2313"/>
                    <a:pt x="3239" y="2330"/>
                  </a:cubicBezTo>
                  <a:cubicBezTo>
                    <a:pt x="3230" y="2322"/>
                    <a:pt x="3230" y="2304"/>
                    <a:pt x="3230" y="2286"/>
                  </a:cubicBezTo>
                  <a:cubicBezTo>
                    <a:pt x="3230" y="2241"/>
                    <a:pt x="3230" y="2197"/>
                    <a:pt x="3239" y="2143"/>
                  </a:cubicBezTo>
                  <a:cubicBezTo>
                    <a:pt x="3248" y="2090"/>
                    <a:pt x="3266" y="2027"/>
                    <a:pt x="3284" y="1974"/>
                  </a:cubicBezTo>
                  <a:cubicBezTo>
                    <a:pt x="3310" y="1929"/>
                    <a:pt x="3328" y="1875"/>
                    <a:pt x="3355" y="1831"/>
                  </a:cubicBezTo>
                  <a:cubicBezTo>
                    <a:pt x="3382" y="1786"/>
                    <a:pt x="3408" y="1742"/>
                    <a:pt x="3426" y="1706"/>
                  </a:cubicBezTo>
                  <a:cubicBezTo>
                    <a:pt x="3453" y="1670"/>
                    <a:pt x="3471" y="1644"/>
                    <a:pt x="3489" y="1617"/>
                  </a:cubicBezTo>
                  <a:cubicBezTo>
                    <a:pt x="3498" y="1599"/>
                    <a:pt x="3507" y="1590"/>
                    <a:pt x="3507" y="1590"/>
                  </a:cubicBezTo>
                  <a:cubicBezTo>
                    <a:pt x="3507" y="1590"/>
                    <a:pt x="3507" y="1599"/>
                    <a:pt x="3507" y="1626"/>
                  </a:cubicBezTo>
                  <a:cubicBezTo>
                    <a:pt x="3498" y="1652"/>
                    <a:pt x="3489" y="1688"/>
                    <a:pt x="3480" y="1724"/>
                  </a:cubicBezTo>
                  <a:cubicBezTo>
                    <a:pt x="3462" y="1768"/>
                    <a:pt x="3453" y="1813"/>
                    <a:pt x="3435" y="1867"/>
                  </a:cubicBezTo>
                  <a:cubicBezTo>
                    <a:pt x="3417" y="1911"/>
                    <a:pt x="3400" y="1965"/>
                    <a:pt x="3382" y="2009"/>
                  </a:cubicBezTo>
                  <a:cubicBezTo>
                    <a:pt x="3355" y="2063"/>
                    <a:pt x="3337" y="2116"/>
                    <a:pt x="3319" y="2161"/>
                  </a:cubicBezTo>
                  <a:cubicBezTo>
                    <a:pt x="3301" y="2206"/>
                    <a:pt x="3293" y="2250"/>
                    <a:pt x="3284" y="2295"/>
                  </a:cubicBezTo>
                  <a:cubicBezTo>
                    <a:pt x="3284" y="2313"/>
                    <a:pt x="3275" y="2330"/>
                    <a:pt x="3275" y="2348"/>
                  </a:cubicBezTo>
                  <a:cubicBezTo>
                    <a:pt x="3293" y="2348"/>
                    <a:pt x="3310" y="2357"/>
                    <a:pt x="3319" y="2357"/>
                  </a:cubicBezTo>
                  <a:cubicBezTo>
                    <a:pt x="3364" y="2375"/>
                    <a:pt x="3400" y="2384"/>
                    <a:pt x="3435" y="2402"/>
                  </a:cubicBezTo>
                  <a:cubicBezTo>
                    <a:pt x="3435" y="2393"/>
                    <a:pt x="3435" y="2384"/>
                    <a:pt x="3444" y="2375"/>
                  </a:cubicBezTo>
                  <a:cubicBezTo>
                    <a:pt x="3453" y="2339"/>
                    <a:pt x="3462" y="2295"/>
                    <a:pt x="3480" y="2250"/>
                  </a:cubicBezTo>
                  <a:cubicBezTo>
                    <a:pt x="3489" y="2214"/>
                    <a:pt x="3507" y="2170"/>
                    <a:pt x="3524" y="2125"/>
                  </a:cubicBezTo>
                  <a:cubicBezTo>
                    <a:pt x="3542" y="2081"/>
                    <a:pt x="3560" y="2036"/>
                    <a:pt x="3569" y="2000"/>
                  </a:cubicBezTo>
                  <a:cubicBezTo>
                    <a:pt x="3587" y="1956"/>
                    <a:pt x="3596" y="1920"/>
                    <a:pt x="3605" y="1884"/>
                  </a:cubicBezTo>
                  <a:cubicBezTo>
                    <a:pt x="3614" y="1858"/>
                    <a:pt x="3614" y="1822"/>
                    <a:pt x="3623" y="1804"/>
                  </a:cubicBezTo>
                  <a:cubicBezTo>
                    <a:pt x="3623" y="1786"/>
                    <a:pt x="3623" y="1768"/>
                    <a:pt x="3623" y="1768"/>
                  </a:cubicBezTo>
                  <a:cubicBezTo>
                    <a:pt x="3623" y="1768"/>
                    <a:pt x="3632" y="1786"/>
                    <a:pt x="3640" y="1804"/>
                  </a:cubicBezTo>
                  <a:cubicBezTo>
                    <a:pt x="3640" y="1822"/>
                    <a:pt x="3658" y="1849"/>
                    <a:pt x="3658" y="1893"/>
                  </a:cubicBezTo>
                  <a:cubicBezTo>
                    <a:pt x="3667" y="1929"/>
                    <a:pt x="3658" y="1974"/>
                    <a:pt x="3658" y="2018"/>
                  </a:cubicBezTo>
                  <a:cubicBezTo>
                    <a:pt x="3640" y="2063"/>
                    <a:pt x="3632" y="2116"/>
                    <a:pt x="3614" y="2161"/>
                  </a:cubicBezTo>
                  <a:cubicBezTo>
                    <a:pt x="3596" y="2206"/>
                    <a:pt x="3578" y="2250"/>
                    <a:pt x="3551" y="2286"/>
                  </a:cubicBezTo>
                  <a:cubicBezTo>
                    <a:pt x="3533" y="2330"/>
                    <a:pt x="3507" y="2366"/>
                    <a:pt x="3489" y="2393"/>
                  </a:cubicBezTo>
                  <a:cubicBezTo>
                    <a:pt x="3489" y="2402"/>
                    <a:pt x="3480" y="2411"/>
                    <a:pt x="3471" y="2420"/>
                  </a:cubicBezTo>
                  <a:cubicBezTo>
                    <a:pt x="3551" y="2446"/>
                    <a:pt x="3623" y="2473"/>
                    <a:pt x="3694" y="2491"/>
                  </a:cubicBezTo>
                  <a:cubicBezTo>
                    <a:pt x="3756" y="2509"/>
                    <a:pt x="3810" y="2527"/>
                    <a:pt x="3872" y="2545"/>
                  </a:cubicBezTo>
                  <a:cubicBezTo>
                    <a:pt x="3926" y="2553"/>
                    <a:pt x="3988" y="2571"/>
                    <a:pt x="4042" y="2589"/>
                  </a:cubicBezTo>
                  <a:cubicBezTo>
                    <a:pt x="4149" y="2616"/>
                    <a:pt x="4247" y="2652"/>
                    <a:pt x="4336" y="2678"/>
                  </a:cubicBezTo>
                  <a:cubicBezTo>
                    <a:pt x="4417" y="2705"/>
                    <a:pt x="4488" y="2741"/>
                    <a:pt x="4550" y="2759"/>
                  </a:cubicBezTo>
                  <a:cubicBezTo>
                    <a:pt x="4613" y="2785"/>
                    <a:pt x="4657" y="2803"/>
                    <a:pt x="4693" y="2821"/>
                  </a:cubicBezTo>
                  <a:cubicBezTo>
                    <a:pt x="4720" y="2839"/>
                    <a:pt x="4738" y="2848"/>
                    <a:pt x="4738" y="2848"/>
                  </a:cubicBezTo>
                  <a:cubicBezTo>
                    <a:pt x="4773" y="2866"/>
                    <a:pt x="4782" y="2892"/>
                    <a:pt x="4773" y="2928"/>
                  </a:cubicBezTo>
                  <a:cubicBezTo>
                    <a:pt x="4766" y="2957"/>
                    <a:pt x="4729" y="2986"/>
                    <a:pt x="4657" y="2986"/>
                  </a:cubicBezTo>
                  <a:cubicBezTo>
                    <a:pt x="4641" y="2986"/>
                    <a:pt x="4624" y="2985"/>
                    <a:pt x="4604" y="2982"/>
                  </a:cubicBezTo>
                  <a:cubicBezTo>
                    <a:pt x="4479" y="2964"/>
                    <a:pt x="4033" y="2848"/>
                    <a:pt x="3712" y="2776"/>
                  </a:cubicBezTo>
                  <a:cubicBezTo>
                    <a:pt x="3400" y="2669"/>
                    <a:pt x="2909" y="2536"/>
                    <a:pt x="2588" y="2473"/>
                  </a:cubicBezTo>
                  <a:cubicBezTo>
                    <a:pt x="2454" y="2437"/>
                    <a:pt x="2320" y="2411"/>
                    <a:pt x="2177" y="2393"/>
                  </a:cubicBezTo>
                  <a:cubicBezTo>
                    <a:pt x="1776" y="2330"/>
                    <a:pt x="1526" y="2241"/>
                    <a:pt x="1205" y="2143"/>
                  </a:cubicBezTo>
                  <a:cubicBezTo>
                    <a:pt x="1018" y="2086"/>
                    <a:pt x="718" y="2016"/>
                    <a:pt x="467" y="2016"/>
                  </a:cubicBezTo>
                  <a:cubicBezTo>
                    <a:pt x="288" y="2016"/>
                    <a:pt x="134" y="2052"/>
                    <a:pt x="63" y="2152"/>
                  </a:cubicBezTo>
                  <a:cubicBezTo>
                    <a:pt x="63" y="2152"/>
                    <a:pt x="54" y="2170"/>
                    <a:pt x="36" y="2197"/>
                  </a:cubicBezTo>
                  <a:cubicBezTo>
                    <a:pt x="27" y="2232"/>
                    <a:pt x="10" y="2277"/>
                    <a:pt x="10" y="2339"/>
                  </a:cubicBezTo>
                  <a:cubicBezTo>
                    <a:pt x="1" y="2402"/>
                    <a:pt x="10" y="2482"/>
                    <a:pt x="45" y="2562"/>
                  </a:cubicBezTo>
                  <a:cubicBezTo>
                    <a:pt x="81" y="2634"/>
                    <a:pt x="152" y="2705"/>
                    <a:pt x="250" y="2732"/>
                  </a:cubicBezTo>
                  <a:cubicBezTo>
                    <a:pt x="322" y="2750"/>
                    <a:pt x="411" y="2776"/>
                    <a:pt x="491" y="2803"/>
                  </a:cubicBezTo>
                  <a:lnTo>
                    <a:pt x="518" y="2803"/>
                  </a:lnTo>
                  <a:cubicBezTo>
                    <a:pt x="545" y="2794"/>
                    <a:pt x="563" y="2776"/>
                    <a:pt x="572" y="2750"/>
                  </a:cubicBezTo>
                  <a:cubicBezTo>
                    <a:pt x="589" y="2732"/>
                    <a:pt x="598" y="2696"/>
                    <a:pt x="607" y="2660"/>
                  </a:cubicBezTo>
                  <a:cubicBezTo>
                    <a:pt x="616" y="2634"/>
                    <a:pt x="616" y="2598"/>
                    <a:pt x="625" y="2553"/>
                  </a:cubicBezTo>
                  <a:cubicBezTo>
                    <a:pt x="634" y="2518"/>
                    <a:pt x="643" y="2482"/>
                    <a:pt x="643" y="2437"/>
                  </a:cubicBezTo>
                  <a:cubicBezTo>
                    <a:pt x="652" y="2402"/>
                    <a:pt x="661" y="2366"/>
                    <a:pt x="652" y="2339"/>
                  </a:cubicBezTo>
                  <a:cubicBezTo>
                    <a:pt x="652" y="2304"/>
                    <a:pt x="643" y="2277"/>
                    <a:pt x="625" y="2250"/>
                  </a:cubicBezTo>
                  <a:cubicBezTo>
                    <a:pt x="607" y="2223"/>
                    <a:pt x="589" y="2206"/>
                    <a:pt x="563" y="2188"/>
                  </a:cubicBezTo>
                  <a:cubicBezTo>
                    <a:pt x="536" y="2170"/>
                    <a:pt x="500" y="2152"/>
                    <a:pt x="473" y="2143"/>
                  </a:cubicBezTo>
                  <a:cubicBezTo>
                    <a:pt x="420" y="2116"/>
                    <a:pt x="366" y="2098"/>
                    <a:pt x="340" y="2090"/>
                  </a:cubicBezTo>
                  <a:cubicBezTo>
                    <a:pt x="304" y="2072"/>
                    <a:pt x="277" y="2072"/>
                    <a:pt x="277" y="2072"/>
                  </a:cubicBezTo>
                  <a:lnTo>
                    <a:pt x="340" y="2072"/>
                  </a:lnTo>
                  <a:cubicBezTo>
                    <a:pt x="375" y="2072"/>
                    <a:pt x="429" y="2072"/>
                    <a:pt x="491" y="2090"/>
                  </a:cubicBezTo>
                  <a:cubicBezTo>
                    <a:pt x="527" y="2090"/>
                    <a:pt x="563" y="2098"/>
                    <a:pt x="598" y="2116"/>
                  </a:cubicBezTo>
                  <a:cubicBezTo>
                    <a:pt x="634" y="2134"/>
                    <a:pt x="670" y="2161"/>
                    <a:pt x="705" y="2197"/>
                  </a:cubicBezTo>
                  <a:cubicBezTo>
                    <a:pt x="732" y="2241"/>
                    <a:pt x="750" y="2286"/>
                    <a:pt x="759" y="2330"/>
                  </a:cubicBezTo>
                  <a:cubicBezTo>
                    <a:pt x="759" y="2375"/>
                    <a:pt x="759" y="2420"/>
                    <a:pt x="750" y="2464"/>
                  </a:cubicBezTo>
                  <a:cubicBezTo>
                    <a:pt x="741" y="2500"/>
                    <a:pt x="732" y="2536"/>
                    <a:pt x="723" y="2580"/>
                  </a:cubicBezTo>
                  <a:cubicBezTo>
                    <a:pt x="714" y="2616"/>
                    <a:pt x="705" y="2652"/>
                    <a:pt x="696" y="2687"/>
                  </a:cubicBezTo>
                  <a:cubicBezTo>
                    <a:pt x="679" y="2732"/>
                    <a:pt x="661" y="2768"/>
                    <a:pt x="634" y="2794"/>
                  </a:cubicBezTo>
                  <a:cubicBezTo>
                    <a:pt x="625" y="2812"/>
                    <a:pt x="607" y="2830"/>
                    <a:pt x="589" y="2839"/>
                  </a:cubicBezTo>
                  <a:cubicBezTo>
                    <a:pt x="598" y="2839"/>
                    <a:pt x="607" y="2839"/>
                    <a:pt x="616" y="2848"/>
                  </a:cubicBezTo>
                  <a:cubicBezTo>
                    <a:pt x="741" y="2884"/>
                    <a:pt x="884" y="2928"/>
                    <a:pt x="1018" y="2964"/>
                  </a:cubicBezTo>
                  <a:cubicBezTo>
                    <a:pt x="1089" y="2991"/>
                    <a:pt x="1160" y="3008"/>
                    <a:pt x="1232" y="3017"/>
                  </a:cubicBezTo>
                  <a:cubicBezTo>
                    <a:pt x="1267" y="3026"/>
                    <a:pt x="1303" y="3035"/>
                    <a:pt x="1339" y="3044"/>
                  </a:cubicBezTo>
                  <a:cubicBezTo>
                    <a:pt x="1330" y="3026"/>
                    <a:pt x="1321" y="3008"/>
                    <a:pt x="1321" y="2991"/>
                  </a:cubicBezTo>
                  <a:cubicBezTo>
                    <a:pt x="1312" y="2955"/>
                    <a:pt x="1312" y="2919"/>
                    <a:pt x="1321" y="2884"/>
                  </a:cubicBezTo>
                  <a:cubicBezTo>
                    <a:pt x="1330" y="2839"/>
                    <a:pt x="1339" y="2803"/>
                    <a:pt x="1348" y="2768"/>
                  </a:cubicBezTo>
                  <a:cubicBezTo>
                    <a:pt x="1366" y="2732"/>
                    <a:pt x="1383" y="2696"/>
                    <a:pt x="1401" y="2660"/>
                  </a:cubicBezTo>
                  <a:cubicBezTo>
                    <a:pt x="1419" y="2625"/>
                    <a:pt x="1446" y="2598"/>
                    <a:pt x="1455" y="2571"/>
                  </a:cubicBezTo>
                  <a:cubicBezTo>
                    <a:pt x="1482" y="2553"/>
                    <a:pt x="1499" y="2536"/>
                    <a:pt x="1508" y="2518"/>
                  </a:cubicBezTo>
                  <a:cubicBezTo>
                    <a:pt x="1517" y="2509"/>
                    <a:pt x="1526" y="2500"/>
                    <a:pt x="1526" y="2500"/>
                  </a:cubicBezTo>
                  <a:cubicBezTo>
                    <a:pt x="1526" y="2500"/>
                    <a:pt x="1526" y="2509"/>
                    <a:pt x="1526" y="2527"/>
                  </a:cubicBezTo>
                  <a:cubicBezTo>
                    <a:pt x="1526" y="2545"/>
                    <a:pt x="1517" y="2571"/>
                    <a:pt x="1517" y="2598"/>
                  </a:cubicBezTo>
                  <a:cubicBezTo>
                    <a:pt x="1508" y="2625"/>
                    <a:pt x="1499" y="2660"/>
                    <a:pt x="1490" y="2696"/>
                  </a:cubicBezTo>
                  <a:cubicBezTo>
                    <a:pt x="1473" y="2732"/>
                    <a:pt x="1464" y="2768"/>
                    <a:pt x="1455" y="2803"/>
                  </a:cubicBezTo>
                  <a:cubicBezTo>
                    <a:pt x="1437" y="2839"/>
                    <a:pt x="1419" y="2875"/>
                    <a:pt x="1410" y="2901"/>
                  </a:cubicBezTo>
                  <a:cubicBezTo>
                    <a:pt x="1392" y="2937"/>
                    <a:pt x="1383" y="2964"/>
                    <a:pt x="1383" y="2991"/>
                  </a:cubicBezTo>
                  <a:cubicBezTo>
                    <a:pt x="1374" y="3017"/>
                    <a:pt x="1366" y="3035"/>
                    <a:pt x="1366" y="3044"/>
                  </a:cubicBezTo>
                  <a:cubicBezTo>
                    <a:pt x="1401" y="3053"/>
                    <a:pt x="1428" y="3062"/>
                    <a:pt x="1455" y="3062"/>
                  </a:cubicBezTo>
                  <a:cubicBezTo>
                    <a:pt x="1615" y="3098"/>
                    <a:pt x="1767" y="3142"/>
                    <a:pt x="1919" y="3178"/>
                  </a:cubicBezTo>
                  <a:cubicBezTo>
                    <a:pt x="1990" y="3205"/>
                    <a:pt x="2258" y="3285"/>
                    <a:pt x="2552" y="3383"/>
                  </a:cubicBezTo>
                  <a:cubicBezTo>
                    <a:pt x="2829" y="3490"/>
                    <a:pt x="3382" y="3597"/>
                    <a:pt x="3667" y="3660"/>
                  </a:cubicBezTo>
                  <a:cubicBezTo>
                    <a:pt x="3747" y="3686"/>
                    <a:pt x="3837" y="3713"/>
                    <a:pt x="3908" y="3749"/>
                  </a:cubicBezTo>
                  <a:cubicBezTo>
                    <a:pt x="3979" y="3767"/>
                    <a:pt x="4042" y="3793"/>
                    <a:pt x="4104" y="3820"/>
                  </a:cubicBezTo>
                  <a:cubicBezTo>
                    <a:pt x="4167" y="3838"/>
                    <a:pt x="4229" y="3865"/>
                    <a:pt x="4283" y="3883"/>
                  </a:cubicBezTo>
                  <a:cubicBezTo>
                    <a:pt x="4390" y="3927"/>
                    <a:pt x="4488" y="3972"/>
                    <a:pt x="4541" y="4025"/>
                  </a:cubicBezTo>
                  <a:cubicBezTo>
                    <a:pt x="4568" y="4052"/>
                    <a:pt x="4577" y="4079"/>
                    <a:pt x="4586" y="4097"/>
                  </a:cubicBezTo>
                  <a:cubicBezTo>
                    <a:pt x="4586" y="4115"/>
                    <a:pt x="4595" y="4124"/>
                    <a:pt x="4595" y="4124"/>
                  </a:cubicBezTo>
                  <a:cubicBezTo>
                    <a:pt x="4595" y="4124"/>
                    <a:pt x="4595" y="4132"/>
                    <a:pt x="4595" y="4132"/>
                  </a:cubicBezTo>
                  <a:cubicBezTo>
                    <a:pt x="4591" y="4143"/>
                    <a:pt x="4574" y="4148"/>
                    <a:pt x="4548" y="4148"/>
                  </a:cubicBezTo>
                  <a:cubicBezTo>
                    <a:pt x="4443" y="4148"/>
                    <a:pt x="4191" y="4075"/>
                    <a:pt x="4042" y="4025"/>
                  </a:cubicBezTo>
                  <a:cubicBezTo>
                    <a:pt x="4033" y="4025"/>
                    <a:pt x="4024" y="4016"/>
                    <a:pt x="4006" y="4016"/>
                  </a:cubicBezTo>
                  <a:cubicBezTo>
                    <a:pt x="3979" y="4008"/>
                    <a:pt x="3953" y="3999"/>
                    <a:pt x="3908" y="3981"/>
                  </a:cubicBezTo>
                  <a:cubicBezTo>
                    <a:pt x="3810" y="3954"/>
                    <a:pt x="3694" y="3927"/>
                    <a:pt x="3596" y="3909"/>
                  </a:cubicBezTo>
                  <a:cubicBezTo>
                    <a:pt x="3391" y="3865"/>
                    <a:pt x="3114" y="3811"/>
                    <a:pt x="2846" y="3758"/>
                  </a:cubicBezTo>
                  <a:cubicBezTo>
                    <a:pt x="2748" y="3740"/>
                    <a:pt x="2650" y="3722"/>
                    <a:pt x="2543" y="3713"/>
                  </a:cubicBezTo>
                  <a:cubicBezTo>
                    <a:pt x="2177" y="3669"/>
                    <a:pt x="1954" y="3562"/>
                    <a:pt x="1669" y="3481"/>
                  </a:cubicBezTo>
                  <a:cubicBezTo>
                    <a:pt x="1503" y="3429"/>
                    <a:pt x="1238" y="3369"/>
                    <a:pt x="1015" y="3369"/>
                  </a:cubicBezTo>
                  <a:cubicBezTo>
                    <a:pt x="854" y="3369"/>
                    <a:pt x="715" y="3400"/>
                    <a:pt x="652" y="3490"/>
                  </a:cubicBezTo>
                  <a:cubicBezTo>
                    <a:pt x="652" y="3490"/>
                    <a:pt x="643" y="3508"/>
                    <a:pt x="634" y="3535"/>
                  </a:cubicBezTo>
                  <a:cubicBezTo>
                    <a:pt x="616" y="3562"/>
                    <a:pt x="607" y="3606"/>
                    <a:pt x="598" y="3660"/>
                  </a:cubicBezTo>
                  <a:cubicBezTo>
                    <a:pt x="598" y="3722"/>
                    <a:pt x="598" y="3785"/>
                    <a:pt x="634" y="3856"/>
                  </a:cubicBezTo>
                  <a:cubicBezTo>
                    <a:pt x="670" y="3927"/>
                    <a:pt x="723" y="3990"/>
                    <a:pt x="812" y="4016"/>
                  </a:cubicBezTo>
                  <a:cubicBezTo>
                    <a:pt x="884" y="4034"/>
                    <a:pt x="955" y="4052"/>
                    <a:pt x="1027" y="4079"/>
                  </a:cubicBezTo>
                  <a:cubicBezTo>
                    <a:pt x="1035" y="4079"/>
                    <a:pt x="1044" y="4079"/>
                    <a:pt x="1053" y="4070"/>
                  </a:cubicBezTo>
                  <a:cubicBezTo>
                    <a:pt x="1071" y="4061"/>
                    <a:pt x="1089" y="4052"/>
                    <a:pt x="1107" y="4025"/>
                  </a:cubicBezTo>
                  <a:cubicBezTo>
                    <a:pt x="1116" y="4008"/>
                    <a:pt x="1125" y="3981"/>
                    <a:pt x="1134" y="3954"/>
                  </a:cubicBezTo>
                  <a:cubicBezTo>
                    <a:pt x="1143" y="3918"/>
                    <a:pt x="1143" y="3883"/>
                    <a:pt x="1151" y="3856"/>
                  </a:cubicBezTo>
                  <a:cubicBezTo>
                    <a:pt x="1151" y="3820"/>
                    <a:pt x="1160" y="3785"/>
                    <a:pt x="1169" y="3749"/>
                  </a:cubicBezTo>
                  <a:cubicBezTo>
                    <a:pt x="1178" y="3713"/>
                    <a:pt x="1178" y="3686"/>
                    <a:pt x="1178" y="3651"/>
                  </a:cubicBezTo>
                  <a:cubicBezTo>
                    <a:pt x="1169" y="3624"/>
                    <a:pt x="1169" y="3597"/>
                    <a:pt x="1151" y="3579"/>
                  </a:cubicBezTo>
                  <a:cubicBezTo>
                    <a:pt x="1134" y="3553"/>
                    <a:pt x="1116" y="3535"/>
                    <a:pt x="1089" y="3517"/>
                  </a:cubicBezTo>
                  <a:cubicBezTo>
                    <a:pt x="1071" y="3508"/>
                    <a:pt x="1044" y="3490"/>
                    <a:pt x="1018" y="3481"/>
                  </a:cubicBezTo>
                  <a:cubicBezTo>
                    <a:pt x="973" y="3454"/>
                    <a:pt x="928" y="3446"/>
                    <a:pt x="893" y="3437"/>
                  </a:cubicBezTo>
                  <a:cubicBezTo>
                    <a:pt x="866" y="3419"/>
                    <a:pt x="848" y="3419"/>
                    <a:pt x="848" y="3419"/>
                  </a:cubicBezTo>
                  <a:cubicBezTo>
                    <a:pt x="848" y="3419"/>
                    <a:pt x="866" y="3410"/>
                    <a:pt x="893" y="3410"/>
                  </a:cubicBezTo>
                  <a:cubicBezTo>
                    <a:pt x="928" y="3419"/>
                    <a:pt x="973" y="3419"/>
                    <a:pt x="1035" y="3428"/>
                  </a:cubicBezTo>
                  <a:cubicBezTo>
                    <a:pt x="1062" y="3437"/>
                    <a:pt x="1098" y="3446"/>
                    <a:pt x="1125" y="3463"/>
                  </a:cubicBezTo>
                  <a:cubicBezTo>
                    <a:pt x="1160" y="3472"/>
                    <a:pt x="1196" y="3499"/>
                    <a:pt x="1223" y="3535"/>
                  </a:cubicBezTo>
                  <a:cubicBezTo>
                    <a:pt x="1250" y="3562"/>
                    <a:pt x="1267" y="3606"/>
                    <a:pt x="1267" y="3651"/>
                  </a:cubicBezTo>
                  <a:cubicBezTo>
                    <a:pt x="1267" y="3686"/>
                    <a:pt x="1267" y="3731"/>
                    <a:pt x="1259" y="3767"/>
                  </a:cubicBezTo>
                  <a:cubicBezTo>
                    <a:pt x="1259" y="3802"/>
                    <a:pt x="1250" y="3838"/>
                    <a:pt x="1241" y="3874"/>
                  </a:cubicBezTo>
                  <a:cubicBezTo>
                    <a:pt x="1232" y="3909"/>
                    <a:pt x="1223" y="3936"/>
                    <a:pt x="1214" y="3972"/>
                  </a:cubicBezTo>
                  <a:cubicBezTo>
                    <a:pt x="1196" y="4008"/>
                    <a:pt x="1187" y="4043"/>
                    <a:pt x="1160" y="4070"/>
                  </a:cubicBezTo>
                  <a:cubicBezTo>
                    <a:pt x="1151" y="4088"/>
                    <a:pt x="1134" y="4097"/>
                    <a:pt x="1116" y="4106"/>
                  </a:cubicBezTo>
                  <a:cubicBezTo>
                    <a:pt x="1125" y="4106"/>
                    <a:pt x="1134" y="4115"/>
                    <a:pt x="1143" y="4115"/>
                  </a:cubicBezTo>
                  <a:cubicBezTo>
                    <a:pt x="1259" y="4150"/>
                    <a:pt x="1374" y="4186"/>
                    <a:pt x="1499" y="4222"/>
                  </a:cubicBezTo>
                  <a:cubicBezTo>
                    <a:pt x="1562" y="4240"/>
                    <a:pt x="1624" y="4257"/>
                    <a:pt x="1687" y="4266"/>
                  </a:cubicBezTo>
                  <a:cubicBezTo>
                    <a:pt x="1722" y="4275"/>
                    <a:pt x="1749" y="4284"/>
                    <a:pt x="1785" y="4284"/>
                  </a:cubicBezTo>
                  <a:cubicBezTo>
                    <a:pt x="1776" y="4275"/>
                    <a:pt x="1767" y="4257"/>
                    <a:pt x="1767" y="4240"/>
                  </a:cubicBezTo>
                  <a:cubicBezTo>
                    <a:pt x="1767" y="4213"/>
                    <a:pt x="1767" y="4177"/>
                    <a:pt x="1767" y="4141"/>
                  </a:cubicBezTo>
                  <a:cubicBezTo>
                    <a:pt x="1776" y="4106"/>
                    <a:pt x="1785" y="4070"/>
                    <a:pt x="1794" y="4034"/>
                  </a:cubicBezTo>
                  <a:cubicBezTo>
                    <a:pt x="1812" y="4008"/>
                    <a:pt x="1829" y="3972"/>
                    <a:pt x="1838" y="3945"/>
                  </a:cubicBezTo>
                  <a:cubicBezTo>
                    <a:pt x="1856" y="3918"/>
                    <a:pt x="1874" y="3892"/>
                    <a:pt x="1892" y="3865"/>
                  </a:cubicBezTo>
                  <a:cubicBezTo>
                    <a:pt x="1910" y="3847"/>
                    <a:pt x="1928" y="3829"/>
                    <a:pt x="1937" y="3820"/>
                  </a:cubicBezTo>
                  <a:cubicBezTo>
                    <a:pt x="1945" y="3802"/>
                    <a:pt x="1954" y="3802"/>
                    <a:pt x="1954" y="3802"/>
                  </a:cubicBezTo>
                  <a:cubicBezTo>
                    <a:pt x="1954" y="3802"/>
                    <a:pt x="1954" y="3811"/>
                    <a:pt x="1954" y="3820"/>
                  </a:cubicBezTo>
                  <a:cubicBezTo>
                    <a:pt x="1945" y="3838"/>
                    <a:pt x="1945" y="3865"/>
                    <a:pt x="1945" y="3892"/>
                  </a:cubicBezTo>
                  <a:cubicBezTo>
                    <a:pt x="1937" y="3918"/>
                    <a:pt x="1928" y="3945"/>
                    <a:pt x="1919" y="3972"/>
                  </a:cubicBezTo>
                  <a:cubicBezTo>
                    <a:pt x="1910" y="4008"/>
                    <a:pt x="1892" y="4043"/>
                    <a:pt x="1883" y="4070"/>
                  </a:cubicBezTo>
                  <a:cubicBezTo>
                    <a:pt x="1874" y="4106"/>
                    <a:pt x="1856" y="4132"/>
                    <a:pt x="1847" y="4159"/>
                  </a:cubicBezTo>
                  <a:cubicBezTo>
                    <a:pt x="1838" y="4195"/>
                    <a:pt x="1829" y="4222"/>
                    <a:pt x="1821" y="4240"/>
                  </a:cubicBezTo>
                  <a:cubicBezTo>
                    <a:pt x="1812" y="4266"/>
                    <a:pt x="1812" y="4275"/>
                    <a:pt x="1812" y="4293"/>
                  </a:cubicBezTo>
                  <a:cubicBezTo>
                    <a:pt x="1838" y="4302"/>
                    <a:pt x="1865" y="4302"/>
                    <a:pt x="1892" y="4311"/>
                  </a:cubicBezTo>
                  <a:cubicBezTo>
                    <a:pt x="1954" y="4320"/>
                    <a:pt x="2017" y="4338"/>
                    <a:pt x="2079" y="4355"/>
                  </a:cubicBezTo>
                  <a:cubicBezTo>
                    <a:pt x="2829" y="4516"/>
                    <a:pt x="3792" y="4730"/>
                    <a:pt x="4470" y="4953"/>
                  </a:cubicBezTo>
                  <a:cubicBezTo>
                    <a:pt x="4524" y="4971"/>
                    <a:pt x="4568" y="4980"/>
                    <a:pt x="4613" y="4998"/>
                  </a:cubicBezTo>
                  <a:cubicBezTo>
                    <a:pt x="4622" y="4998"/>
                    <a:pt x="4622" y="4998"/>
                    <a:pt x="4622" y="5007"/>
                  </a:cubicBezTo>
                  <a:cubicBezTo>
                    <a:pt x="4657" y="5033"/>
                    <a:pt x="4675" y="5060"/>
                    <a:pt x="4693" y="5078"/>
                  </a:cubicBezTo>
                  <a:cubicBezTo>
                    <a:pt x="4729" y="5132"/>
                    <a:pt x="4738" y="5158"/>
                    <a:pt x="4738" y="5158"/>
                  </a:cubicBezTo>
                  <a:cubicBezTo>
                    <a:pt x="4764" y="5176"/>
                    <a:pt x="4773" y="5185"/>
                    <a:pt x="4764" y="5194"/>
                  </a:cubicBezTo>
                  <a:cubicBezTo>
                    <a:pt x="4762" y="5202"/>
                    <a:pt x="4752" y="5206"/>
                    <a:pt x="4736" y="5206"/>
                  </a:cubicBezTo>
                  <a:cubicBezTo>
                    <a:pt x="4679" y="5206"/>
                    <a:pt x="4548" y="5164"/>
                    <a:pt x="4417" y="5123"/>
                  </a:cubicBezTo>
                  <a:cubicBezTo>
                    <a:pt x="4363" y="5105"/>
                    <a:pt x="4301" y="5078"/>
                    <a:pt x="4247" y="5069"/>
                  </a:cubicBezTo>
                  <a:cubicBezTo>
                    <a:pt x="4238" y="5060"/>
                    <a:pt x="4229" y="5060"/>
                    <a:pt x="4220" y="5060"/>
                  </a:cubicBezTo>
                  <a:cubicBezTo>
                    <a:pt x="4024" y="5007"/>
                    <a:pt x="3792" y="4962"/>
                    <a:pt x="3569" y="4909"/>
                  </a:cubicBezTo>
                  <a:cubicBezTo>
                    <a:pt x="3346" y="4846"/>
                    <a:pt x="3159" y="4775"/>
                    <a:pt x="2980" y="4721"/>
                  </a:cubicBezTo>
                  <a:cubicBezTo>
                    <a:pt x="2836" y="4680"/>
                    <a:pt x="2610" y="4627"/>
                    <a:pt x="2418" y="4627"/>
                  </a:cubicBezTo>
                  <a:cubicBezTo>
                    <a:pt x="2276" y="4627"/>
                    <a:pt x="2154" y="4656"/>
                    <a:pt x="2097" y="4739"/>
                  </a:cubicBezTo>
                  <a:cubicBezTo>
                    <a:pt x="2097" y="4739"/>
                    <a:pt x="2097" y="4748"/>
                    <a:pt x="2079" y="4775"/>
                  </a:cubicBezTo>
                  <a:cubicBezTo>
                    <a:pt x="2070" y="4802"/>
                    <a:pt x="2061" y="4837"/>
                    <a:pt x="2052" y="4882"/>
                  </a:cubicBezTo>
                  <a:cubicBezTo>
                    <a:pt x="2052" y="4935"/>
                    <a:pt x="2061" y="4998"/>
                    <a:pt x="2088" y="5051"/>
                  </a:cubicBezTo>
                  <a:cubicBezTo>
                    <a:pt x="2115" y="5114"/>
                    <a:pt x="2168" y="5167"/>
                    <a:pt x="2240" y="5185"/>
                  </a:cubicBezTo>
                  <a:cubicBezTo>
                    <a:pt x="2302" y="5203"/>
                    <a:pt x="2365" y="5221"/>
                    <a:pt x="2427" y="5248"/>
                  </a:cubicBezTo>
                  <a:cubicBezTo>
                    <a:pt x="2436" y="5239"/>
                    <a:pt x="2445" y="5239"/>
                    <a:pt x="2445" y="5239"/>
                  </a:cubicBezTo>
                  <a:cubicBezTo>
                    <a:pt x="2463" y="5230"/>
                    <a:pt x="2481" y="5221"/>
                    <a:pt x="2490" y="5203"/>
                  </a:cubicBezTo>
                  <a:cubicBezTo>
                    <a:pt x="2507" y="5185"/>
                    <a:pt x="2507" y="5158"/>
                    <a:pt x="2516" y="5132"/>
                  </a:cubicBezTo>
                  <a:cubicBezTo>
                    <a:pt x="2525" y="5105"/>
                    <a:pt x="2525" y="5078"/>
                    <a:pt x="2534" y="5051"/>
                  </a:cubicBezTo>
                  <a:cubicBezTo>
                    <a:pt x="2534" y="5016"/>
                    <a:pt x="2543" y="4989"/>
                    <a:pt x="2552" y="4962"/>
                  </a:cubicBezTo>
                  <a:cubicBezTo>
                    <a:pt x="2552" y="4935"/>
                    <a:pt x="2561" y="4900"/>
                    <a:pt x="2552" y="4882"/>
                  </a:cubicBezTo>
                  <a:cubicBezTo>
                    <a:pt x="2552" y="4855"/>
                    <a:pt x="2543" y="4828"/>
                    <a:pt x="2534" y="4810"/>
                  </a:cubicBezTo>
                  <a:cubicBezTo>
                    <a:pt x="2525" y="4793"/>
                    <a:pt x="2507" y="4775"/>
                    <a:pt x="2481" y="4757"/>
                  </a:cubicBezTo>
                  <a:cubicBezTo>
                    <a:pt x="2463" y="4748"/>
                    <a:pt x="2445" y="4739"/>
                    <a:pt x="2418" y="4721"/>
                  </a:cubicBezTo>
                  <a:cubicBezTo>
                    <a:pt x="2374" y="4703"/>
                    <a:pt x="2338" y="4694"/>
                    <a:pt x="2311" y="4686"/>
                  </a:cubicBezTo>
                  <a:cubicBezTo>
                    <a:pt x="2284" y="4677"/>
                    <a:pt x="2267" y="4668"/>
                    <a:pt x="2267" y="4668"/>
                  </a:cubicBezTo>
                  <a:lnTo>
                    <a:pt x="2311" y="4668"/>
                  </a:lnTo>
                  <a:cubicBezTo>
                    <a:pt x="2347" y="4668"/>
                    <a:pt x="2383" y="4668"/>
                    <a:pt x="2436" y="4686"/>
                  </a:cubicBezTo>
                  <a:cubicBezTo>
                    <a:pt x="2463" y="4686"/>
                    <a:pt x="2490" y="4694"/>
                    <a:pt x="2516" y="4712"/>
                  </a:cubicBezTo>
                  <a:cubicBezTo>
                    <a:pt x="2543" y="4721"/>
                    <a:pt x="2570" y="4739"/>
                    <a:pt x="2597" y="4775"/>
                  </a:cubicBezTo>
                  <a:cubicBezTo>
                    <a:pt x="2615" y="4802"/>
                    <a:pt x="2632" y="4837"/>
                    <a:pt x="2632" y="4873"/>
                  </a:cubicBezTo>
                  <a:cubicBezTo>
                    <a:pt x="2641" y="4909"/>
                    <a:pt x="2632" y="4944"/>
                    <a:pt x="2632" y="4971"/>
                  </a:cubicBezTo>
                  <a:cubicBezTo>
                    <a:pt x="2623" y="5007"/>
                    <a:pt x="2615" y="5033"/>
                    <a:pt x="2615" y="5069"/>
                  </a:cubicBezTo>
                  <a:cubicBezTo>
                    <a:pt x="2606" y="5096"/>
                    <a:pt x="2597" y="5123"/>
                    <a:pt x="2588" y="5158"/>
                  </a:cubicBezTo>
                  <a:cubicBezTo>
                    <a:pt x="2579" y="5185"/>
                    <a:pt x="2561" y="5212"/>
                    <a:pt x="2543" y="5239"/>
                  </a:cubicBezTo>
                  <a:cubicBezTo>
                    <a:pt x="2534" y="5248"/>
                    <a:pt x="2516" y="5257"/>
                    <a:pt x="2499" y="5265"/>
                  </a:cubicBezTo>
                  <a:cubicBezTo>
                    <a:pt x="2507" y="5274"/>
                    <a:pt x="2516" y="5274"/>
                    <a:pt x="2525" y="5274"/>
                  </a:cubicBezTo>
                  <a:cubicBezTo>
                    <a:pt x="2623" y="5310"/>
                    <a:pt x="2730" y="5337"/>
                    <a:pt x="2838" y="5372"/>
                  </a:cubicBezTo>
                  <a:cubicBezTo>
                    <a:pt x="2891" y="5381"/>
                    <a:pt x="2945" y="5399"/>
                    <a:pt x="2998" y="5408"/>
                  </a:cubicBezTo>
                  <a:cubicBezTo>
                    <a:pt x="3025" y="5417"/>
                    <a:pt x="3052" y="5417"/>
                    <a:pt x="3078" y="5426"/>
                  </a:cubicBezTo>
                  <a:cubicBezTo>
                    <a:pt x="3078" y="5417"/>
                    <a:pt x="3069" y="5399"/>
                    <a:pt x="3069" y="5381"/>
                  </a:cubicBezTo>
                  <a:cubicBezTo>
                    <a:pt x="3069" y="5364"/>
                    <a:pt x="3069" y="5328"/>
                    <a:pt x="3069" y="5301"/>
                  </a:cubicBezTo>
                  <a:cubicBezTo>
                    <a:pt x="3078" y="5274"/>
                    <a:pt x="3087" y="5239"/>
                    <a:pt x="3096" y="5212"/>
                  </a:cubicBezTo>
                  <a:cubicBezTo>
                    <a:pt x="3105" y="5185"/>
                    <a:pt x="3123" y="5149"/>
                    <a:pt x="3132" y="5132"/>
                  </a:cubicBezTo>
                  <a:cubicBezTo>
                    <a:pt x="3150" y="5105"/>
                    <a:pt x="3168" y="5078"/>
                    <a:pt x="3177" y="5060"/>
                  </a:cubicBezTo>
                  <a:cubicBezTo>
                    <a:pt x="3194" y="5042"/>
                    <a:pt x="3203" y="5025"/>
                    <a:pt x="3212" y="5016"/>
                  </a:cubicBezTo>
                  <a:cubicBezTo>
                    <a:pt x="3221" y="5007"/>
                    <a:pt x="3230" y="4998"/>
                    <a:pt x="3230" y="4998"/>
                  </a:cubicBezTo>
                  <a:cubicBezTo>
                    <a:pt x="3230" y="4998"/>
                    <a:pt x="3230" y="5007"/>
                    <a:pt x="3230" y="5025"/>
                  </a:cubicBezTo>
                  <a:cubicBezTo>
                    <a:pt x="3230" y="5033"/>
                    <a:pt x="3221" y="5060"/>
                    <a:pt x="3221" y="5078"/>
                  </a:cubicBezTo>
                  <a:cubicBezTo>
                    <a:pt x="3212" y="5105"/>
                    <a:pt x="3203" y="5132"/>
                    <a:pt x="3203" y="5158"/>
                  </a:cubicBezTo>
                  <a:cubicBezTo>
                    <a:pt x="3185" y="5185"/>
                    <a:pt x="3177" y="5212"/>
                    <a:pt x="3168" y="5239"/>
                  </a:cubicBezTo>
                  <a:cubicBezTo>
                    <a:pt x="3159" y="5265"/>
                    <a:pt x="3150" y="5292"/>
                    <a:pt x="3141" y="5319"/>
                  </a:cubicBezTo>
                  <a:cubicBezTo>
                    <a:pt x="3123" y="5346"/>
                    <a:pt x="3123" y="5364"/>
                    <a:pt x="3114" y="5390"/>
                  </a:cubicBezTo>
                  <a:cubicBezTo>
                    <a:pt x="3105" y="5408"/>
                    <a:pt x="3105" y="5417"/>
                    <a:pt x="3105" y="5435"/>
                  </a:cubicBezTo>
                  <a:cubicBezTo>
                    <a:pt x="3132" y="5435"/>
                    <a:pt x="3150" y="5444"/>
                    <a:pt x="3177" y="5444"/>
                  </a:cubicBezTo>
                  <a:cubicBezTo>
                    <a:pt x="3284" y="5471"/>
                    <a:pt x="3400" y="5497"/>
                    <a:pt x="3507" y="5524"/>
                  </a:cubicBezTo>
                  <a:cubicBezTo>
                    <a:pt x="3542" y="5533"/>
                    <a:pt x="3587" y="5551"/>
                    <a:pt x="3640" y="5560"/>
                  </a:cubicBezTo>
                  <a:cubicBezTo>
                    <a:pt x="3658" y="5569"/>
                    <a:pt x="3685" y="5578"/>
                    <a:pt x="3703" y="5578"/>
                  </a:cubicBezTo>
                  <a:cubicBezTo>
                    <a:pt x="3953" y="5649"/>
                    <a:pt x="4318" y="5738"/>
                    <a:pt x="4524" y="5756"/>
                  </a:cubicBezTo>
                  <a:cubicBezTo>
                    <a:pt x="4568" y="5765"/>
                    <a:pt x="4613" y="5774"/>
                    <a:pt x="4657" y="5783"/>
                  </a:cubicBezTo>
                  <a:lnTo>
                    <a:pt x="5103" y="5872"/>
                  </a:lnTo>
                  <a:cubicBezTo>
                    <a:pt x="5398" y="5926"/>
                    <a:pt x="5692" y="5988"/>
                    <a:pt x="5987" y="6059"/>
                  </a:cubicBezTo>
                  <a:cubicBezTo>
                    <a:pt x="6129" y="6086"/>
                    <a:pt x="6281" y="6122"/>
                    <a:pt x="6424" y="6158"/>
                  </a:cubicBezTo>
                  <a:cubicBezTo>
                    <a:pt x="6567" y="6193"/>
                    <a:pt x="6700" y="6220"/>
                    <a:pt x="6843" y="6247"/>
                  </a:cubicBezTo>
                  <a:cubicBezTo>
                    <a:pt x="7038" y="6277"/>
                    <a:pt x="7229" y="6291"/>
                    <a:pt x="7424" y="6291"/>
                  </a:cubicBezTo>
                  <a:cubicBezTo>
                    <a:pt x="7515" y="6291"/>
                    <a:pt x="7606" y="6288"/>
                    <a:pt x="7699" y="6282"/>
                  </a:cubicBezTo>
                  <a:cubicBezTo>
                    <a:pt x="7833" y="6274"/>
                    <a:pt x="7967" y="6265"/>
                    <a:pt x="8110" y="6265"/>
                  </a:cubicBezTo>
                  <a:cubicBezTo>
                    <a:pt x="8137" y="6265"/>
                    <a:pt x="8154" y="6256"/>
                    <a:pt x="8181" y="6256"/>
                  </a:cubicBezTo>
                  <a:cubicBezTo>
                    <a:pt x="8226" y="6256"/>
                    <a:pt x="8279" y="6247"/>
                    <a:pt x="8324" y="6247"/>
                  </a:cubicBezTo>
                  <a:cubicBezTo>
                    <a:pt x="8377" y="6247"/>
                    <a:pt x="8422" y="6238"/>
                    <a:pt x="8476" y="6238"/>
                  </a:cubicBezTo>
                  <a:cubicBezTo>
                    <a:pt x="8520" y="6229"/>
                    <a:pt x="8574" y="6229"/>
                    <a:pt x="8627" y="6229"/>
                  </a:cubicBezTo>
                  <a:cubicBezTo>
                    <a:pt x="8672" y="6229"/>
                    <a:pt x="8725" y="6220"/>
                    <a:pt x="8770" y="6220"/>
                  </a:cubicBezTo>
                  <a:lnTo>
                    <a:pt x="9216" y="6220"/>
                  </a:lnTo>
                  <a:cubicBezTo>
                    <a:pt x="9261" y="6229"/>
                    <a:pt x="9287" y="6229"/>
                    <a:pt x="9287" y="6229"/>
                  </a:cubicBezTo>
                  <a:cubicBezTo>
                    <a:pt x="9287" y="6229"/>
                    <a:pt x="9270" y="6247"/>
                    <a:pt x="9225" y="6265"/>
                  </a:cubicBezTo>
                  <a:cubicBezTo>
                    <a:pt x="9180" y="6282"/>
                    <a:pt x="9118" y="6309"/>
                    <a:pt x="9047" y="6336"/>
                  </a:cubicBezTo>
                  <a:cubicBezTo>
                    <a:pt x="9002" y="6345"/>
                    <a:pt x="8957" y="6363"/>
                    <a:pt x="8913" y="6372"/>
                  </a:cubicBezTo>
                  <a:cubicBezTo>
                    <a:pt x="8975" y="6389"/>
                    <a:pt x="9047" y="6416"/>
                    <a:pt x="9109" y="6443"/>
                  </a:cubicBezTo>
                  <a:cubicBezTo>
                    <a:pt x="9252" y="6497"/>
                    <a:pt x="9394" y="6568"/>
                    <a:pt x="9537" y="6630"/>
                  </a:cubicBezTo>
                  <a:cubicBezTo>
                    <a:pt x="9671" y="6702"/>
                    <a:pt x="9805" y="6773"/>
                    <a:pt x="9939" y="6853"/>
                  </a:cubicBezTo>
                  <a:cubicBezTo>
                    <a:pt x="9957" y="6862"/>
                    <a:pt x="9965" y="6871"/>
                    <a:pt x="9974" y="6871"/>
                  </a:cubicBezTo>
                  <a:cubicBezTo>
                    <a:pt x="10287" y="5836"/>
                    <a:pt x="10697" y="4828"/>
                    <a:pt x="10929" y="4507"/>
                  </a:cubicBezTo>
                  <a:cubicBezTo>
                    <a:pt x="10572" y="4311"/>
                    <a:pt x="10135" y="4016"/>
                    <a:pt x="9814" y="3758"/>
                  </a:cubicBezTo>
                  <a:lnTo>
                    <a:pt x="9814" y="3758"/>
                  </a:lnTo>
                  <a:cubicBezTo>
                    <a:pt x="9832" y="3793"/>
                    <a:pt x="9841" y="3820"/>
                    <a:pt x="9858" y="3856"/>
                  </a:cubicBezTo>
                  <a:cubicBezTo>
                    <a:pt x="9885" y="3918"/>
                    <a:pt x="9903" y="3981"/>
                    <a:pt x="9912" y="4016"/>
                  </a:cubicBezTo>
                  <a:cubicBezTo>
                    <a:pt x="9921" y="4061"/>
                    <a:pt x="9930" y="4079"/>
                    <a:pt x="9930" y="4079"/>
                  </a:cubicBezTo>
                  <a:cubicBezTo>
                    <a:pt x="9930" y="4079"/>
                    <a:pt x="9912" y="4061"/>
                    <a:pt x="9885" y="4034"/>
                  </a:cubicBezTo>
                  <a:cubicBezTo>
                    <a:pt x="9858" y="3999"/>
                    <a:pt x="9823" y="3954"/>
                    <a:pt x="9778" y="3901"/>
                  </a:cubicBezTo>
                  <a:cubicBezTo>
                    <a:pt x="9698" y="3785"/>
                    <a:pt x="9591" y="3633"/>
                    <a:pt x="9484" y="3481"/>
                  </a:cubicBezTo>
                  <a:cubicBezTo>
                    <a:pt x="9466" y="3446"/>
                    <a:pt x="9439" y="3401"/>
                    <a:pt x="9412" y="3365"/>
                  </a:cubicBezTo>
                  <a:cubicBezTo>
                    <a:pt x="9386" y="3330"/>
                    <a:pt x="9368" y="3285"/>
                    <a:pt x="9341" y="3249"/>
                  </a:cubicBezTo>
                  <a:cubicBezTo>
                    <a:pt x="9314" y="3214"/>
                    <a:pt x="9296" y="3178"/>
                    <a:pt x="9279" y="3142"/>
                  </a:cubicBezTo>
                  <a:cubicBezTo>
                    <a:pt x="9252" y="3115"/>
                    <a:pt x="9234" y="3080"/>
                    <a:pt x="9216" y="3053"/>
                  </a:cubicBezTo>
                  <a:cubicBezTo>
                    <a:pt x="9198" y="3017"/>
                    <a:pt x="9180" y="2991"/>
                    <a:pt x="9171" y="2964"/>
                  </a:cubicBezTo>
                  <a:cubicBezTo>
                    <a:pt x="9163" y="2955"/>
                    <a:pt x="9163" y="2946"/>
                    <a:pt x="9154" y="2937"/>
                  </a:cubicBezTo>
                  <a:cubicBezTo>
                    <a:pt x="9064" y="2839"/>
                    <a:pt x="8948" y="2741"/>
                    <a:pt x="8770" y="2598"/>
                  </a:cubicBezTo>
                  <a:cubicBezTo>
                    <a:pt x="8395" y="2304"/>
                    <a:pt x="8038" y="1947"/>
                    <a:pt x="7735" y="1706"/>
                  </a:cubicBezTo>
                  <a:cubicBezTo>
                    <a:pt x="7432" y="1465"/>
                    <a:pt x="7227" y="1376"/>
                    <a:pt x="6825" y="1215"/>
                  </a:cubicBezTo>
                  <a:cubicBezTo>
                    <a:pt x="6451" y="1064"/>
                    <a:pt x="6183" y="858"/>
                    <a:pt x="6004" y="725"/>
                  </a:cubicBezTo>
                  <a:cubicBezTo>
                    <a:pt x="5969" y="778"/>
                    <a:pt x="5933" y="832"/>
                    <a:pt x="5880" y="885"/>
                  </a:cubicBezTo>
                  <a:cubicBezTo>
                    <a:pt x="5826" y="948"/>
                    <a:pt x="5764" y="1001"/>
                    <a:pt x="5701" y="1028"/>
                  </a:cubicBezTo>
                  <a:cubicBezTo>
                    <a:pt x="5674" y="1046"/>
                    <a:pt x="5648" y="1055"/>
                    <a:pt x="5630" y="1055"/>
                  </a:cubicBezTo>
                  <a:lnTo>
                    <a:pt x="5594" y="1055"/>
                  </a:lnTo>
                  <a:cubicBezTo>
                    <a:pt x="5594" y="1055"/>
                    <a:pt x="5603" y="1046"/>
                    <a:pt x="5621" y="1037"/>
                  </a:cubicBezTo>
                  <a:cubicBezTo>
                    <a:pt x="5630" y="1028"/>
                    <a:pt x="5639" y="1019"/>
                    <a:pt x="5639" y="1010"/>
                  </a:cubicBezTo>
                  <a:cubicBezTo>
                    <a:pt x="5648" y="1010"/>
                    <a:pt x="5657" y="992"/>
                    <a:pt x="5665" y="983"/>
                  </a:cubicBezTo>
                  <a:cubicBezTo>
                    <a:pt x="5710" y="939"/>
                    <a:pt x="5755" y="876"/>
                    <a:pt x="5808" y="814"/>
                  </a:cubicBezTo>
                  <a:cubicBezTo>
                    <a:pt x="5853" y="769"/>
                    <a:pt x="5906" y="716"/>
                    <a:pt x="5951" y="689"/>
                  </a:cubicBezTo>
                  <a:cubicBezTo>
                    <a:pt x="5933" y="680"/>
                    <a:pt x="5924" y="671"/>
                    <a:pt x="5915" y="662"/>
                  </a:cubicBezTo>
                  <a:cubicBezTo>
                    <a:pt x="5897" y="680"/>
                    <a:pt x="5889" y="707"/>
                    <a:pt x="5871" y="725"/>
                  </a:cubicBezTo>
                  <a:cubicBezTo>
                    <a:pt x="5835" y="751"/>
                    <a:pt x="5799" y="778"/>
                    <a:pt x="5773" y="796"/>
                  </a:cubicBezTo>
                  <a:cubicBezTo>
                    <a:pt x="5737" y="814"/>
                    <a:pt x="5710" y="823"/>
                    <a:pt x="5710" y="823"/>
                  </a:cubicBezTo>
                  <a:cubicBezTo>
                    <a:pt x="5710" y="823"/>
                    <a:pt x="5719" y="796"/>
                    <a:pt x="5728" y="760"/>
                  </a:cubicBezTo>
                  <a:cubicBezTo>
                    <a:pt x="5737" y="725"/>
                    <a:pt x="5764" y="689"/>
                    <a:pt x="5790" y="653"/>
                  </a:cubicBezTo>
                  <a:cubicBezTo>
                    <a:pt x="5808" y="644"/>
                    <a:pt x="5817" y="627"/>
                    <a:pt x="5835" y="618"/>
                  </a:cubicBezTo>
                  <a:cubicBezTo>
                    <a:pt x="5710" y="564"/>
                    <a:pt x="5576" y="555"/>
                    <a:pt x="5344" y="537"/>
                  </a:cubicBezTo>
                  <a:cubicBezTo>
                    <a:pt x="5246" y="528"/>
                    <a:pt x="5166" y="502"/>
                    <a:pt x="5103" y="466"/>
                  </a:cubicBezTo>
                  <a:cubicBezTo>
                    <a:pt x="5103" y="475"/>
                    <a:pt x="5095" y="484"/>
                    <a:pt x="5095" y="493"/>
                  </a:cubicBezTo>
                  <a:cubicBezTo>
                    <a:pt x="5077" y="502"/>
                    <a:pt x="5068" y="519"/>
                    <a:pt x="5059" y="537"/>
                  </a:cubicBezTo>
                  <a:cubicBezTo>
                    <a:pt x="5041" y="555"/>
                    <a:pt x="5032" y="564"/>
                    <a:pt x="5014" y="573"/>
                  </a:cubicBezTo>
                  <a:cubicBezTo>
                    <a:pt x="4979" y="600"/>
                    <a:pt x="4943" y="618"/>
                    <a:pt x="4907" y="635"/>
                  </a:cubicBezTo>
                  <a:cubicBezTo>
                    <a:pt x="4889" y="644"/>
                    <a:pt x="4872" y="644"/>
                    <a:pt x="4845" y="653"/>
                  </a:cubicBezTo>
                  <a:lnTo>
                    <a:pt x="4747" y="653"/>
                  </a:lnTo>
                  <a:cubicBezTo>
                    <a:pt x="4738" y="644"/>
                    <a:pt x="4729" y="644"/>
                    <a:pt x="4720" y="635"/>
                  </a:cubicBezTo>
                  <a:cubicBezTo>
                    <a:pt x="4693" y="635"/>
                    <a:pt x="4675" y="627"/>
                    <a:pt x="4657" y="618"/>
                  </a:cubicBezTo>
                  <a:cubicBezTo>
                    <a:pt x="4622" y="591"/>
                    <a:pt x="4595" y="573"/>
                    <a:pt x="4559" y="555"/>
                  </a:cubicBezTo>
                  <a:cubicBezTo>
                    <a:pt x="4533" y="528"/>
                    <a:pt x="4506" y="511"/>
                    <a:pt x="4470" y="484"/>
                  </a:cubicBezTo>
                  <a:cubicBezTo>
                    <a:pt x="4443" y="457"/>
                    <a:pt x="4417" y="439"/>
                    <a:pt x="4390" y="412"/>
                  </a:cubicBezTo>
                  <a:lnTo>
                    <a:pt x="4372" y="395"/>
                  </a:lnTo>
                  <a:lnTo>
                    <a:pt x="4372" y="377"/>
                  </a:lnTo>
                  <a:cubicBezTo>
                    <a:pt x="4390" y="323"/>
                    <a:pt x="4399" y="270"/>
                    <a:pt x="4417" y="216"/>
                  </a:cubicBezTo>
                  <a:cubicBezTo>
                    <a:pt x="4434" y="163"/>
                    <a:pt x="4452" y="109"/>
                    <a:pt x="4488" y="64"/>
                  </a:cubicBezTo>
                  <a:lnTo>
                    <a:pt x="4488" y="64"/>
                  </a:lnTo>
                  <a:cubicBezTo>
                    <a:pt x="4479" y="91"/>
                    <a:pt x="4479" y="118"/>
                    <a:pt x="4479" y="145"/>
                  </a:cubicBezTo>
                  <a:cubicBezTo>
                    <a:pt x="4470" y="172"/>
                    <a:pt x="4470" y="198"/>
                    <a:pt x="4470" y="225"/>
                  </a:cubicBezTo>
                  <a:cubicBezTo>
                    <a:pt x="4461" y="270"/>
                    <a:pt x="4461" y="314"/>
                    <a:pt x="4461" y="359"/>
                  </a:cubicBezTo>
                  <a:lnTo>
                    <a:pt x="4533" y="412"/>
                  </a:lnTo>
                  <a:lnTo>
                    <a:pt x="4622" y="475"/>
                  </a:lnTo>
                  <a:cubicBezTo>
                    <a:pt x="4649" y="493"/>
                    <a:pt x="4675" y="511"/>
                    <a:pt x="4711" y="528"/>
                  </a:cubicBezTo>
                  <a:cubicBezTo>
                    <a:pt x="4720" y="537"/>
                    <a:pt x="4738" y="546"/>
                    <a:pt x="4747" y="546"/>
                  </a:cubicBezTo>
                  <a:cubicBezTo>
                    <a:pt x="4756" y="555"/>
                    <a:pt x="4764" y="555"/>
                    <a:pt x="4773" y="555"/>
                  </a:cubicBezTo>
                  <a:lnTo>
                    <a:pt x="4782" y="555"/>
                  </a:lnTo>
                  <a:lnTo>
                    <a:pt x="4791" y="564"/>
                  </a:lnTo>
                  <a:cubicBezTo>
                    <a:pt x="4818" y="564"/>
                    <a:pt x="4854" y="564"/>
                    <a:pt x="4880" y="555"/>
                  </a:cubicBezTo>
                  <a:cubicBezTo>
                    <a:pt x="4916" y="546"/>
                    <a:pt x="4952" y="537"/>
                    <a:pt x="4979" y="519"/>
                  </a:cubicBezTo>
                  <a:cubicBezTo>
                    <a:pt x="4996" y="519"/>
                    <a:pt x="5005" y="511"/>
                    <a:pt x="5023" y="493"/>
                  </a:cubicBezTo>
                  <a:cubicBezTo>
                    <a:pt x="5032" y="484"/>
                    <a:pt x="5050" y="475"/>
                    <a:pt x="5059" y="466"/>
                  </a:cubicBezTo>
                  <a:cubicBezTo>
                    <a:pt x="5068" y="466"/>
                    <a:pt x="5077" y="457"/>
                    <a:pt x="5077" y="448"/>
                  </a:cubicBezTo>
                  <a:cubicBezTo>
                    <a:pt x="4952" y="377"/>
                    <a:pt x="4863" y="252"/>
                    <a:pt x="4702" y="145"/>
                  </a:cubicBezTo>
                  <a:cubicBezTo>
                    <a:pt x="4590" y="64"/>
                    <a:pt x="4502" y="1"/>
                    <a:pt x="4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8" name="Google Shape;21038;p55"/>
            <p:cNvSpPr/>
            <p:nvPr/>
          </p:nvSpPr>
          <p:spPr>
            <a:xfrm>
              <a:off x="3061182" y="3926752"/>
              <a:ext cx="231096" cy="250416"/>
            </a:xfrm>
            <a:custGeom>
              <a:avLst/>
              <a:gdLst/>
              <a:ahLst/>
              <a:cxnLst/>
              <a:rect l="l" t="t" r="r" b="b"/>
              <a:pathLst>
                <a:path w="3409" h="3694" extrusionOk="0">
                  <a:moveTo>
                    <a:pt x="286" y="1"/>
                  </a:moveTo>
                  <a:lnTo>
                    <a:pt x="1" y="1098"/>
                  </a:lnTo>
                  <a:cubicBezTo>
                    <a:pt x="161" y="1178"/>
                    <a:pt x="313" y="1276"/>
                    <a:pt x="491" y="1419"/>
                  </a:cubicBezTo>
                  <a:cubicBezTo>
                    <a:pt x="634" y="1535"/>
                    <a:pt x="786" y="1669"/>
                    <a:pt x="946" y="1812"/>
                  </a:cubicBezTo>
                  <a:cubicBezTo>
                    <a:pt x="1134" y="1981"/>
                    <a:pt x="1321" y="2151"/>
                    <a:pt x="1517" y="2311"/>
                  </a:cubicBezTo>
                  <a:cubicBezTo>
                    <a:pt x="1910" y="2623"/>
                    <a:pt x="2017" y="2730"/>
                    <a:pt x="2195" y="3078"/>
                  </a:cubicBezTo>
                  <a:cubicBezTo>
                    <a:pt x="2267" y="3230"/>
                    <a:pt x="2534" y="3462"/>
                    <a:pt x="2864" y="3694"/>
                  </a:cubicBezTo>
                  <a:cubicBezTo>
                    <a:pt x="3061" y="2936"/>
                    <a:pt x="3275" y="2293"/>
                    <a:pt x="3408" y="2115"/>
                  </a:cubicBezTo>
                  <a:cubicBezTo>
                    <a:pt x="3069" y="1981"/>
                    <a:pt x="2668" y="1785"/>
                    <a:pt x="2374" y="1597"/>
                  </a:cubicBezTo>
                  <a:lnTo>
                    <a:pt x="2374" y="1597"/>
                  </a:lnTo>
                  <a:cubicBezTo>
                    <a:pt x="2391" y="1624"/>
                    <a:pt x="2400" y="1651"/>
                    <a:pt x="2418" y="1678"/>
                  </a:cubicBezTo>
                  <a:cubicBezTo>
                    <a:pt x="2454" y="1740"/>
                    <a:pt x="2472" y="1785"/>
                    <a:pt x="2490" y="1820"/>
                  </a:cubicBezTo>
                  <a:cubicBezTo>
                    <a:pt x="2507" y="1856"/>
                    <a:pt x="2507" y="1874"/>
                    <a:pt x="2507" y="1874"/>
                  </a:cubicBezTo>
                  <a:cubicBezTo>
                    <a:pt x="2507" y="1874"/>
                    <a:pt x="2499" y="1865"/>
                    <a:pt x="2463" y="1838"/>
                  </a:cubicBezTo>
                  <a:cubicBezTo>
                    <a:pt x="2436" y="1812"/>
                    <a:pt x="2400" y="1776"/>
                    <a:pt x="2356" y="1731"/>
                  </a:cubicBezTo>
                  <a:cubicBezTo>
                    <a:pt x="2267" y="1642"/>
                    <a:pt x="2160" y="1517"/>
                    <a:pt x="2044" y="1383"/>
                  </a:cubicBezTo>
                  <a:cubicBezTo>
                    <a:pt x="2017" y="1357"/>
                    <a:pt x="1990" y="1321"/>
                    <a:pt x="1963" y="1294"/>
                  </a:cubicBezTo>
                  <a:cubicBezTo>
                    <a:pt x="1945" y="1258"/>
                    <a:pt x="1919" y="1232"/>
                    <a:pt x="1892" y="1196"/>
                  </a:cubicBezTo>
                  <a:cubicBezTo>
                    <a:pt x="1865" y="1169"/>
                    <a:pt x="1838" y="1142"/>
                    <a:pt x="1821" y="1116"/>
                  </a:cubicBezTo>
                  <a:cubicBezTo>
                    <a:pt x="1794" y="1080"/>
                    <a:pt x="1776" y="1053"/>
                    <a:pt x="1758" y="1035"/>
                  </a:cubicBezTo>
                  <a:cubicBezTo>
                    <a:pt x="1740" y="1009"/>
                    <a:pt x="1722" y="982"/>
                    <a:pt x="1705" y="964"/>
                  </a:cubicBezTo>
                  <a:cubicBezTo>
                    <a:pt x="1696" y="955"/>
                    <a:pt x="1696" y="946"/>
                    <a:pt x="1687" y="937"/>
                  </a:cubicBezTo>
                  <a:cubicBezTo>
                    <a:pt x="1598" y="857"/>
                    <a:pt x="1482" y="786"/>
                    <a:pt x="1303" y="679"/>
                  </a:cubicBezTo>
                  <a:cubicBezTo>
                    <a:pt x="937" y="456"/>
                    <a:pt x="581" y="179"/>
                    <a:pt x="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9" name="Google Shape;21039;p55"/>
            <p:cNvSpPr/>
            <p:nvPr/>
          </p:nvSpPr>
          <p:spPr>
            <a:xfrm>
              <a:off x="3262586" y="4268414"/>
              <a:ext cx="63587" cy="188795"/>
            </a:xfrm>
            <a:custGeom>
              <a:avLst/>
              <a:gdLst/>
              <a:ahLst/>
              <a:cxnLst/>
              <a:rect l="l" t="t" r="r" b="b"/>
              <a:pathLst>
                <a:path w="938" h="2785" extrusionOk="0">
                  <a:moveTo>
                    <a:pt x="937" y="1"/>
                  </a:moveTo>
                  <a:lnTo>
                    <a:pt x="937" y="1"/>
                  </a:lnTo>
                  <a:cubicBezTo>
                    <a:pt x="794" y="197"/>
                    <a:pt x="669" y="411"/>
                    <a:pt x="562" y="634"/>
                  </a:cubicBezTo>
                  <a:cubicBezTo>
                    <a:pt x="446" y="857"/>
                    <a:pt x="348" y="1089"/>
                    <a:pt x="268" y="1321"/>
                  </a:cubicBezTo>
                  <a:cubicBezTo>
                    <a:pt x="179" y="1553"/>
                    <a:pt x="116" y="1794"/>
                    <a:pt x="72" y="2044"/>
                  </a:cubicBezTo>
                  <a:cubicBezTo>
                    <a:pt x="18" y="2285"/>
                    <a:pt x="0" y="2534"/>
                    <a:pt x="0" y="2784"/>
                  </a:cubicBezTo>
                  <a:cubicBezTo>
                    <a:pt x="45" y="2543"/>
                    <a:pt x="98" y="2303"/>
                    <a:pt x="161" y="2062"/>
                  </a:cubicBezTo>
                  <a:cubicBezTo>
                    <a:pt x="223" y="1830"/>
                    <a:pt x="295" y="1589"/>
                    <a:pt x="375" y="1357"/>
                  </a:cubicBezTo>
                  <a:cubicBezTo>
                    <a:pt x="455" y="1134"/>
                    <a:pt x="553" y="902"/>
                    <a:pt x="643" y="679"/>
                  </a:cubicBezTo>
                  <a:cubicBezTo>
                    <a:pt x="741" y="447"/>
                    <a:pt x="839" y="224"/>
                    <a:pt x="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0" name="Google Shape;21040;p55"/>
            <p:cNvSpPr/>
            <p:nvPr/>
          </p:nvSpPr>
          <p:spPr>
            <a:xfrm>
              <a:off x="3236555" y="4227944"/>
              <a:ext cx="90771" cy="269736"/>
            </a:xfrm>
            <a:custGeom>
              <a:avLst/>
              <a:gdLst/>
              <a:ahLst/>
              <a:cxnLst/>
              <a:rect l="l" t="t" r="r" b="b"/>
              <a:pathLst>
                <a:path w="1339" h="3979" extrusionOk="0">
                  <a:moveTo>
                    <a:pt x="1339" y="0"/>
                  </a:moveTo>
                  <a:cubicBezTo>
                    <a:pt x="1143" y="286"/>
                    <a:pt x="964" y="598"/>
                    <a:pt x="813" y="919"/>
                  </a:cubicBezTo>
                  <a:cubicBezTo>
                    <a:pt x="652" y="1231"/>
                    <a:pt x="518" y="1561"/>
                    <a:pt x="402" y="1900"/>
                  </a:cubicBezTo>
                  <a:cubicBezTo>
                    <a:pt x="277" y="2230"/>
                    <a:pt x="188" y="2578"/>
                    <a:pt x="108" y="2926"/>
                  </a:cubicBezTo>
                  <a:cubicBezTo>
                    <a:pt x="36" y="3274"/>
                    <a:pt x="1" y="3622"/>
                    <a:pt x="1" y="3979"/>
                  </a:cubicBezTo>
                  <a:cubicBezTo>
                    <a:pt x="28" y="3801"/>
                    <a:pt x="45" y="3631"/>
                    <a:pt x="90" y="3462"/>
                  </a:cubicBezTo>
                  <a:cubicBezTo>
                    <a:pt x="108" y="3372"/>
                    <a:pt x="117" y="3283"/>
                    <a:pt x="143" y="3203"/>
                  </a:cubicBezTo>
                  <a:lnTo>
                    <a:pt x="206" y="2944"/>
                  </a:lnTo>
                  <a:cubicBezTo>
                    <a:pt x="224" y="2855"/>
                    <a:pt x="251" y="2775"/>
                    <a:pt x="268" y="2685"/>
                  </a:cubicBezTo>
                  <a:cubicBezTo>
                    <a:pt x="295" y="2605"/>
                    <a:pt x="313" y="2516"/>
                    <a:pt x="349" y="2436"/>
                  </a:cubicBezTo>
                  <a:lnTo>
                    <a:pt x="420" y="2186"/>
                  </a:lnTo>
                  <a:lnTo>
                    <a:pt x="509" y="1936"/>
                  </a:lnTo>
                  <a:cubicBezTo>
                    <a:pt x="625" y="1606"/>
                    <a:pt x="759" y="1276"/>
                    <a:pt x="893" y="955"/>
                  </a:cubicBezTo>
                  <a:cubicBezTo>
                    <a:pt x="1036" y="634"/>
                    <a:pt x="1178" y="312"/>
                    <a:pt x="1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41" name="Google Shape;21041;p55"/>
            <p:cNvGrpSpPr/>
            <p:nvPr/>
          </p:nvGrpSpPr>
          <p:grpSpPr>
            <a:xfrm>
              <a:off x="2187909" y="3631391"/>
              <a:ext cx="937470" cy="527679"/>
              <a:chOff x="5017768" y="2156271"/>
              <a:chExt cx="418495" cy="235560"/>
            </a:xfrm>
          </p:grpSpPr>
          <p:sp>
            <p:nvSpPr>
              <p:cNvPr id="21042" name="Google Shape;21042;p55"/>
              <p:cNvSpPr/>
              <p:nvPr/>
            </p:nvSpPr>
            <p:spPr>
              <a:xfrm>
                <a:off x="5401673" y="2205841"/>
                <a:ext cx="17583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48" extrusionOk="0">
                    <a:moveTo>
                      <a:pt x="357" y="1"/>
                    </a:moveTo>
                    <a:cubicBezTo>
                      <a:pt x="291" y="1"/>
                      <a:pt x="202" y="53"/>
                      <a:pt x="134" y="141"/>
                    </a:cubicBezTo>
                    <a:cubicBezTo>
                      <a:pt x="36" y="257"/>
                      <a:pt x="0" y="382"/>
                      <a:pt x="63" y="436"/>
                    </a:cubicBezTo>
                    <a:cubicBezTo>
                      <a:pt x="76" y="444"/>
                      <a:pt x="92" y="448"/>
                      <a:pt x="110" y="448"/>
                    </a:cubicBezTo>
                    <a:cubicBezTo>
                      <a:pt x="151" y="448"/>
                      <a:pt x="203" y="426"/>
                      <a:pt x="259" y="382"/>
                    </a:cubicBezTo>
                    <a:cubicBezTo>
                      <a:pt x="268" y="373"/>
                      <a:pt x="277" y="364"/>
                      <a:pt x="295" y="355"/>
                    </a:cubicBezTo>
                    <a:cubicBezTo>
                      <a:pt x="295" y="364"/>
                      <a:pt x="295" y="364"/>
                      <a:pt x="304" y="373"/>
                    </a:cubicBezTo>
                    <a:cubicBezTo>
                      <a:pt x="320" y="384"/>
                      <a:pt x="339" y="389"/>
                      <a:pt x="360" y="389"/>
                    </a:cubicBezTo>
                    <a:cubicBezTo>
                      <a:pt x="408" y="389"/>
                      <a:pt x="465" y="361"/>
                      <a:pt x="509" y="311"/>
                    </a:cubicBezTo>
                    <a:cubicBezTo>
                      <a:pt x="571" y="240"/>
                      <a:pt x="580" y="141"/>
                      <a:pt x="527" y="106"/>
                    </a:cubicBezTo>
                    <a:cubicBezTo>
                      <a:pt x="507" y="93"/>
                      <a:pt x="488" y="84"/>
                      <a:pt x="464" y="84"/>
                    </a:cubicBezTo>
                    <a:cubicBezTo>
                      <a:pt x="456" y="84"/>
                      <a:pt x="447" y="85"/>
                      <a:pt x="438" y="88"/>
                    </a:cubicBezTo>
                    <a:cubicBezTo>
                      <a:pt x="438" y="61"/>
                      <a:pt x="429" y="34"/>
                      <a:pt x="411" y="16"/>
                    </a:cubicBezTo>
                    <a:cubicBezTo>
                      <a:pt x="396" y="6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3" name="Google Shape;21043;p55"/>
              <p:cNvSpPr/>
              <p:nvPr/>
            </p:nvSpPr>
            <p:spPr>
              <a:xfrm>
                <a:off x="5418408" y="2219550"/>
                <a:ext cx="17855" cy="1806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97" extrusionOk="0">
                    <a:moveTo>
                      <a:pt x="571" y="1"/>
                    </a:moveTo>
                    <a:cubicBezTo>
                      <a:pt x="571" y="1"/>
                      <a:pt x="571" y="10"/>
                      <a:pt x="563" y="36"/>
                    </a:cubicBezTo>
                    <a:cubicBezTo>
                      <a:pt x="554" y="54"/>
                      <a:pt x="545" y="90"/>
                      <a:pt x="527" y="126"/>
                    </a:cubicBezTo>
                    <a:cubicBezTo>
                      <a:pt x="527" y="143"/>
                      <a:pt x="518" y="170"/>
                      <a:pt x="500" y="188"/>
                    </a:cubicBezTo>
                    <a:cubicBezTo>
                      <a:pt x="491" y="206"/>
                      <a:pt x="482" y="233"/>
                      <a:pt x="473" y="250"/>
                    </a:cubicBezTo>
                    <a:cubicBezTo>
                      <a:pt x="438" y="295"/>
                      <a:pt x="411" y="331"/>
                      <a:pt x="375" y="375"/>
                    </a:cubicBezTo>
                    <a:cubicBezTo>
                      <a:pt x="339" y="411"/>
                      <a:pt x="295" y="447"/>
                      <a:pt x="259" y="473"/>
                    </a:cubicBezTo>
                    <a:cubicBezTo>
                      <a:pt x="232" y="482"/>
                      <a:pt x="215" y="500"/>
                      <a:pt x="197" y="509"/>
                    </a:cubicBezTo>
                    <a:cubicBezTo>
                      <a:pt x="170" y="518"/>
                      <a:pt x="152" y="527"/>
                      <a:pt x="134" y="536"/>
                    </a:cubicBezTo>
                    <a:cubicBezTo>
                      <a:pt x="99" y="554"/>
                      <a:pt x="63" y="572"/>
                      <a:pt x="36" y="572"/>
                    </a:cubicBezTo>
                    <a:cubicBezTo>
                      <a:pt x="18" y="580"/>
                      <a:pt x="0" y="589"/>
                      <a:pt x="0" y="589"/>
                    </a:cubicBezTo>
                    <a:lnTo>
                      <a:pt x="36" y="589"/>
                    </a:lnTo>
                    <a:cubicBezTo>
                      <a:pt x="50" y="594"/>
                      <a:pt x="65" y="596"/>
                      <a:pt x="83" y="596"/>
                    </a:cubicBezTo>
                    <a:cubicBezTo>
                      <a:pt x="101" y="596"/>
                      <a:pt x="121" y="594"/>
                      <a:pt x="143" y="589"/>
                    </a:cubicBezTo>
                    <a:cubicBezTo>
                      <a:pt x="170" y="580"/>
                      <a:pt x="197" y="580"/>
                      <a:pt x="215" y="572"/>
                    </a:cubicBezTo>
                    <a:cubicBezTo>
                      <a:pt x="241" y="563"/>
                      <a:pt x="268" y="554"/>
                      <a:pt x="295" y="536"/>
                    </a:cubicBezTo>
                    <a:cubicBezTo>
                      <a:pt x="322" y="527"/>
                      <a:pt x="348" y="509"/>
                      <a:pt x="366" y="491"/>
                    </a:cubicBezTo>
                    <a:cubicBezTo>
                      <a:pt x="393" y="473"/>
                      <a:pt x="411" y="456"/>
                      <a:pt x="438" y="429"/>
                    </a:cubicBezTo>
                    <a:cubicBezTo>
                      <a:pt x="455" y="411"/>
                      <a:pt x="482" y="384"/>
                      <a:pt x="491" y="357"/>
                    </a:cubicBezTo>
                    <a:cubicBezTo>
                      <a:pt x="518" y="340"/>
                      <a:pt x="527" y="304"/>
                      <a:pt x="536" y="286"/>
                    </a:cubicBezTo>
                    <a:cubicBezTo>
                      <a:pt x="554" y="259"/>
                      <a:pt x="563" y="233"/>
                      <a:pt x="563" y="206"/>
                    </a:cubicBezTo>
                    <a:cubicBezTo>
                      <a:pt x="571" y="188"/>
                      <a:pt x="580" y="161"/>
                      <a:pt x="580" y="134"/>
                    </a:cubicBezTo>
                    <a:cubicBezTo>
                      <a:pt x="589" y="99"/>
                      <a:pt x="580" y="63"/>
                      <a:pt x="580" y="36"/>
                    </a:cubicBezTo>
                    <a:cubicBezTo>
                      <a:pt x="580" y="27"/>
                      <a:pt x="580" y="27"/>
                      <a:pt x="580" y="18"/>
                    </a:cubicBezTo>
                    <a:cubicBezTo>
                      <a:pt x="571" y="10"/>
                      <a:pt x="571" y="1"/>
                      <a:pt x="5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4" name="Google Shape;21044;p55"/>
              <p:cNvSpPr/>
              <p:nvPr/>
            </p:nvSpPr>
            <p:spPr>
              <a:xfrm>
                <a:off x="5313671" y="2169496"/>
                <a:ext cx="18097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481" extrusionOk="0">
                    <a:moveTo>
                      <a:pt x="373" y="1"/>
                    </a:moveTo>
                    <a:cubicBezTo>
                      <a:pt x="303" y="1"/>
                      <a:pt x="212" y="54"/>
                      <a:pt x="134" y="147"/>
                    </a:cubicBezTo>
                    <a:cubicBezTo>
                      <a:pt x="36" y="272"/>
                      <a:pt x="0" y="406"/>
                      <a:pt x="63" y="459"/>
                    </a:cubicBezTo>
                    <a:cubicBezTo>
                      <a:pt x="76" y="472"/>
                      <a:pt x="93" y="481"/>
                      <a:pt x="113" y="481"/>
                    </a:cubicBezTo>
                    <a:cubicBezTo>
                      <a:pt x="120" y="481"/>
                      <a:pt x="127" y="479"/>
                      <a:pt x="134" y="477"/>
                    </a:cubicBezTo>
                    <a:lnTo>
                      <a:pt x="170" y="477"/>
                    </a:lnTo>
                    <a:cubicBezTo>
                      <a:pt x="214" y="459"/>
                      <a:pt x="259" y="432"/>
                      <a:pt x="303" y="388"/>
                    </a:cubicBezTo>
                    <a:cubicBezTo>
                      <a:pt x="303" y="397"/>
                      <a:pt x="312" y="397"/>
                      <a:pt x="312" y="406"/>
                    </a:cubicBezTo>
                    <a:cubicBezTo>
                      <a:pt x="321" y="406"/>
                      <a:pt x="330" y="415"/>
                      <a:pt x="339" y="415"/>
                    </a:cubicBezTo>
                    <a:cubicBezTo>
                      <a:pt x="353" y="421"/>
                      <a:pt x="368" y="425"/>
                      <a:pt x="384" y="425"/>
                    </a:cubicBezTo>
                    <a:cubicBezTo>
                      <a:pt x="432" y="425"/>
                      <a:pt x="487" y="396"/>
                      <a:pt x="526" y="343"/>
                    </a:cubicBezTo>
                    <a:cubicBezTo>
                      <a:pt x="535" y="334"/>
                      <a:pt x="544" y="325"/>
                      <a:pt x="553" y="316"/>
                    </a:cubicBezTo>
                    <a:cubicBezTo>
                      <a:pt x="589" y="254"/>
                      <a:pt x="598" y="183"/>
                      <a:pt x="571" y="138"/>
                    </a:cubicBezTo>
                    <a:cubicBezTo>
                      <a:pt x="562" y="129"/>
                      <a:pt x="553" y="120"/>
                      <a:pt x="553" y="120"/>
                    </a:cubicBezTo>
                    <a:cubicBezTo>
                      <a:pt x="536" y="103"/>
                      <a:pt x="516" y="97"/>
                      <a:pt x="494" y="97"/>
                    </a:cubicBezTo>
                    <a:cubicBezTo>
                      <a:pt x="481" y="97"/>
                      <a:pt x="468" y="99"/>
                      <a:pt x="455" y="102"/>
                    </a:cubicBezTo>
                    <a:cubicBezTo>
                      <a:pt x="455" y="67"/>
                      <a:pt x="446" y="40"/>
                      <a:pt x="428" y="22"/>
                    </a:cubicBezTo>
                    <a:cubicBezTo>
                      <a:pt x="419" y="13"/>
                      <a:pt x="411" y="13"/>
                      <a:pt x="402" y="4"/>
                    </a:cubicBezTo>
                    <a:cubicBezTo>
                      <a:pt x="393" y="2"/>
                      <a:pt x="383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5" name="Google Shape;21045;p55"/>
              <p:cNvSpPr/>
              <p:nvPr/>
            </p:nvSpPr>
            <p:spPr>
              <a:xfrm>
                <a:off x="5331193" y="2185263"/>
                <a:ext cx="18672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35" extrusionOk="0">
                    <a:moveTo>
                      <a:pt x="608" y="1"/>
                    </a:moveTo>
                    <a:cubicBezTo>
                      <a:pt x="608" y="1"/>
                      <a:pt x="599" y="18"/>
                      <a:pt x="590" y="45"/>
                    </a:cubicBezTo>
                    <a:cubicBezTo>
                      <a:pt x="590" y="72"/>
                      <a:pt x="572" y="108"/>
                      <a:pt x="563" y="143"/>
                    </a:cubicBezTo>
                    <a:cubicBezTo>
                      <a:pt x="554" y="170"/>
                      <a:pt x="545" y="188"/>
                      <a:pt x="536" y="206"/>
                    </a:cubicBezTo>
                    <a:cubicBezTo>
                      <a:pt x="527" y="233"/>
                      <a:pt x="509" y="250"/>
                      <a:pt x="492" y="277"/>
                    </a:cubicBezTo>
                    <a:cubicBezTo>
                      <a:pt x="465" y="322"/>
                      <a:pt x="438" y="366"/>
                      <a:pt x="394" y="411"/>
                    </a:cubicBezTo>
                    <a:cubicBezTo>
                      <a:pt x="358" y="447"/>
                      <a:pt x="313" y="482"/>
                      <a:pt x="269" y="509"/>
                    </a:cubicBezTo>
                    <a:cubicBezTo>
                      <a:pt x="251" y="527"/>
                      <a:pt x="224" y="545"/>
                      <a:pt x="206" y="554"/>
                    </a:cubicBezTo>
                    <a:cubicBezTo>
                      <a:pt x="179" y="563"/>
                      <a:pt x="162" y="572"/>
                      <a:pt x="144" y="581"/>
                    </a:cubicBezTo>
                    <a:cubicBezTo>
                      <a:pt x="99" y="598"/>
                      <a:pt x="72" y="607"/>
                      <a:pt x="46" y="616"/>
                    </a:cubicBezTo>
                    <a:cubicBezTo>
                      <a:pt x="19" y="625"/>
                      <a:pt x="1" y="625"/>
                      <a:pt x="1" y="625"/>
                    </a:cubicBezTo>
                    <a:cubicBezTo>
                      <a:pt x="1" y="625"/>
                      <a:pt x="19" y="634"/>
                      <a:pt x="46" y="634"/>
                    </a:cubicBezTo>
                    <a:lnTo>
                      <a:pt x="153" y="634"/>
                    </a:lnTo>
                    <a:cubicBezTo>
                      <a:pt x="179" y="625"/>
                      <a:pt x="206" y="625"/>
                      <a:pt x="224" y="616"/>
                    </a:cubicBezTo>
                    <a:cubicBezTo>
                      <a:pt x="251" y="607"/>
                      <a:pt x="278" y="598"/>
                      <a:pt x="304" y="581"/>
                    </a:cubicBezTo>
                    <a:cubicBezTo>
                      <a:pt x="331" y="572"/>
                      <a:pt x="358" y="554"/>
                      <a:pt x="385" y="536"/>
                    </a:cubicBezTo>
                    <a:cubicBezTo>
                      <a:pt x="411" y="518"/>
                      <a:pt x="438" y="491"/>
                      <a:pt x="456" y="473"/>
                    </a:cubicBezTo>
                    <a:cubicBezTo>
                      <a:pt x="483" y="447"/>
                      <a:pt x="501" y="420"/>
                      <a:pt x="518" y="393"/>
                    </a:cubicBezTo>
                    <a:cubicBezTo>
                      <a:pt x="536" y="366"/>
                      <a:pt x="554" y="340"/>
                      <a:pt x="563" y="313"/>
                    </a:cubicBezTo>
                    <a:cubicBezTo>
                      <a:pt x="581" y="286"/>
                      <a:pt x="590" y="259"/>
                      <a:pt x="599" y="233"/>
                    </a:cubicBezTo>
                    <a:cubicBezTo>
                      <a:pt x="608" y="206"/>
                      <a:pt x="608" y="179"/>
                      <a:pt x="608" y="161"/>
                    </a:cubicBezTo>
                    <a:cubicBezTo>
                      <a:pt x="617" y="134"/>
                      <a:pt x="617" y="117"/>
                      <a:pt x="617" y="90"/>
                    </a:cubicBezTo>
                    <a:cubicBezTo>
                      <a:pt x="617" y="72"/>
                      <a:pt x="617" y="54"/>
                      <a:pt x="608" y="45"/>
                    </a:cubicBezTo>
                    <a:cubicBezTo>
                      <a:pt x="608" y="18"/>
                      <a:pt x="608" y="1"/>
                      <a:pt x="6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6" name="Google Shape;21046;p55"/>
              <p:cNvSpPr/>
              <p:nvPr/>
            </p:nvSpPr>
            <p:spPr>
              <a:xfrm>
                <a:off x="5132522" y="2372343"/>
                <a:ext cx="18914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625" h="644" extrusionOk="0">
                    <a:moveTo>
                      <a:pt x="96" y="247"/>
                    </a:moveTo>
                    <a:cubicBezTo>
                      <a:pt x="112" y="247"/>
                      <a:pt x="131" y="256"/>
                      <a:pt x="152" y="269"/>
                    </a:cubicBezTo>
                    <a:cubicBezTo>
                      <a:pt x="161" y="269"/>
                      <a:pt x="170" y="277"/>
                      <a:pt x="170" y="277"/>
                    </a:cubicBezTo>
                    <a:cubicBezTo>
                      <a:pt x="214" y="295"/>
                      <a:pt x="259" y="322"/>
                      <a:pt x="312" y="322"/>
                    </a:cubicBezTo>
                    <a:cubicBezTo>
                      <a:pt x="317" y="327"/>
                      <a:pt x="321" y="329"/>
                      <a:pt x="326" y="329"/>
                    </a:cubicBezTo>
                    <a:cubicBezTo>
                      <a:pt x="330" y="329"/>
                      <a:pt x="335" y="327"/>
                      <a:pt x="339" y="322"/>
                    </a:cubicBezTo>
                    <a:cubicBezTo>
                      <a:pt x="418" y="322"/>
                      <a:pt x="487" y="275"/>
                      <a:pt x="526" y="275"/>
                    </a:cubicBezTo>
                    <a:cubicBezTo>
                      <a:pt x="549" y="275"/>
                      <a:pt x="562" y="291"/>
                      <a:pt x="562" y="340"/>
                    </a:cubicBezTo>
                    <a:cubicBezTo>
                      <a:pt x="562" y="477"/>
                      <a:pt x="463" y="590"/>
                      <a:pt x="328" y="590"/>
                    </a:cubicBezTo>
                    <a:cubicBezTo>
                      <a:pt x="323" y="590"/>
                      <a:pt x="318" y="590"/>
                      <a:pt x="312" y="590"/>
                    </a:cubicBezTo>
                    <a:cubicBezTo>
                      <a:pt x="277" y="581"/>
                      <a:pt x="250" y="572"/>
                      <a:pt x="214" y="563"/>
                    </a:cubicBezTo>
                    <a:cubicBezTo>
                      <a:pt x="125" y="509"/>
                      <a:pt x="63" y="420"/>
                      <a:pt x="63" y="313"/>
                    </a:cubicBezTo>
                    <a:cubicBezTo>
                      <a:pt x="63" y="304"/>
                      <a:pt x="63" y="295"/>
                      <a:pt x="63" y="286"/>
                    </a:cubicBezTo>
                    <a:cubicBezTo>
                      <a:pt x="67" y="258"/>
                      <a:pt x="79" y="247"/>
                      <a:pt x="96" y="247"/>
                    </a:cubicBezTo>
                    <a:close/>
                    <a:moveTo>
                      <a:pt x="296" y="0"/>
                    </a:moveTo>
                    <a:cubicBezTo>
                      <a:pt x="135" y="0"/>
                      <a:pt x="9" y="131"/>
                      <a:pt x="9" y="304"/>
                    </a:cubicBezTo>
                    <a:cubicBezTo>
                      <a:pt x="0" y="474"/>
                      <a:pt x="143" y="625"/>
                      <a:pt x="312" y="643"/>
                    </a:cubicBezTo>
                    <a:cubicBezTo>
                      <a:pt x="357" y="643"/>
                      <a:pt x="402" y="634"/>
                      <a:pt x="437" y="625"/>
                    </a:cubicBezTo>
                    <a:cubicBezTo>
                      <a:pt x="544" y="581"/>
                      <a:pt x="625" y="474"/>
                      <a:pt x="625" y="340"/>
                    </a:cubicBezTo>
                    <a:cubicBezTo>
                      <a:pt x="625" y="161"/>
                      <a:pt x="482" y="10"/>
                      <a:pt x="312" y="1"/>
                    </a:cubicBezTo>
                    <a:cubicBezTo>
                      <a:pt x="307" y="1"/>
                      <a:pt x="30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7" name="Google Shape;21047;p55"/>
              <p:cNvSpPr/>
              <p:nvPr/>
            </p:nvSpPr>
            <p:spPr>
              <a:xfrm>
                <a:off x="5033958" y="2221184"/>
                <a:ext cx="178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54" extrusionOk="0">
                    <a:moveTo>
                      <a:pt x="572" y="0"/>
                    </a:moveTo>
                    <a:cubicBezTo>
                      <a:pt x="572" y="0"/>
                      <a:pt x="572" y="9"/>
                      <a:pt x="563" y="36"/>
                    </a:cubicBezTo>
                    <a:cubicBezTo>
                      <a:pt x="563" y="54"/>
                      <a:pt x="545" y="89"/>
                      <a:pt x="536" y="125"/>
                    </a:cubicBezTo>
                    <a:cubicBezTo>
                      <a:pt x="527" y="143"/>
                      <a:pt x="518" y="161"/>
                      <a:pt x="509" y="187"/>
                    </a:cubicBezTo>
                    <a:cubicBezTo>
                      <a:pt x="501" y="205"/>
                      <a:pt x="483" y="223"/>
                      <a:pt x="474" y="241"/>
                    </a:cubicBezTo>
                    <a:cubicBezTo>
                      <a:pt x="447" y="286"/>
                      <a:pt x="411" y="321"/>
                      <a:pt x="376" y="357"/>
                    </a:cubicBezTo>
                    <a:cubicBezTo>
                      <a:pt x="340" y="393"/>
                      <a:pt x="295" y="419"/>
                      <a:pt x="260" y="446"/>
                    </a:cubicBezTo>
                    <a:cubicBezTo>
                      <a:pt x="233" y="455"/>
                      <a:pt x="215" y="473"/>
                      <a:pt x="197" y="473"/>
                    </a:cubicBezTo>
                    <a:cubicBezTo>
                      <a:pt x="170" y="482"/>
                      <a:pt x="153" y="491"/>
                      <a:pt x="135" y="500"/>
                    </a:cubicBezTo>
                    <a:cubicBezTo>
                      <a:pt x="99" y="509"/>
                      <a:pt x="63" y="518"/>
                      <a:pt x="37" y="526"/>
                    </a:cubicBezTo>
                    <a:lnTo>
                      <a:pt x="28" y="526"/>
                    </a:lnTo>
                    <a:cubicBezTo>
                      <a:pt x="10" y="535"/>
                      <a:pt x="1" y="535"/>
                      <a:pt x="1" y="535"/>
                    </a:cubicBezTo>
                    <a:cubicBezTo>
                      <a:pt x="1" y="535"/>
                      <a:pt x="19" y="535"/>
                      <a:pt x="46" y="544"/>
                    </a:cubicBezTo>
                    <a:cubicBezTo>
                      <a:pt x="63" y="544"/>
                      <a:pt x="108" y="553"/>
                      <a:pt x="144" y="553"/>
                    </a:cubicBezTo>
                    <a:cubicBezTo>
                      <a:pt x="170" y="544"/>
                      <a:pt x="197" y="544"/>
                      <a:pt x="215" y="535"/>
                    </a:cubicBezTo>
                    <a:cubicBezTo>
                      <a:pt x="242" y="535"/>
                      <a:pt x="269" y="526"/>
                      <a:pt x="295" y="518"/>
                    </a:cubicBezTo>
                    <a:cubicBezTo>
                      <a:pt x="322" y="500"/>
                      <a:pt x="349" y="491"/>
                      <a:pt x="367" y="473"/>
                    </a:cubicBezTo>
                    <a:cubicBezTo>
                      <a:pt x="393" y="464"/>
                      <a:pt x="420" y="446"/>
                      <a:pt x="438" y="419"/>
                    </a:cubicBezTo>
                    <a:cubicBezTo>
                      <a:pt x="456" y="402"/>
                      <a:pt x="483" y="384"/>
                      <a:pt x="501" y="357"/>
                    </a:cubicBezTo>
                    <a:cubicBezTo>
                      <a:pt x="518" y="339"/>
                      <a:pt x="527" y="312"/>
                      <a:pt x="545" y="286"/>
                    </a:cubicBezTo>
                    <a:cubicBezTo>
                      <a:pt x="554" y="259"/>
                      <a:pt x="563" y="232"/>
                      <a:pt x="572" y="214"/>
                    </a:cubicBezTo>
                    <a:cubicBezTo>
                      <a:pt x="581" y="187"/>
                      <a:pt x="581" y="161"/>
                      <a:pt x="581" y="143"/>
                    </a:cubicBezTo>
                    <a:cubicBezTo>
                      <a:pt x="590" y="98"/>
                      <a:pt x="590" y="63"/>
                      <a:pt x="581" y="36"/>
                    </a:cubicBezTo>
                    <a:cubicBezTo>
                      <a:pt x="581" y="27"/>
                      <a:pt x="581" y="27"/>
                      <a:pt x="581" y="18"/>
                    </a:cubicBezTo>
                    <a:cubicBezTo>
                      <a:pt x="581" y="0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8" name="Google Shape;21048;p55"/>
              <p:cNvSpPr/>
              <p:nvPr/>
            </p:nvSpPr>
            <p:spPr>
              <a:xfrm>
                <a:off x="5017768" y="2205326"/>
                <a:ext cx="16765" cy="12831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24" extrusionOk="0">
                    <a:moveTo>
                      <a:pt x="339" y="0"/>
                    </a:moveTo>
                    <a:cubicBezTo>
                      <a:pt x="329" y="0"/>
                      <a:pt x="317" y="2"/>
                      <a:pt x="304" y="7"/>
                    </a:cubicBezTo>
                    <a:cubicBezTo>
                      <a:pt x="277" y="7"/>
                      <a:pt x="259" y="16"/>
                      <a:pt x="233" y="33"/>
                    </a:cubicBezTo>
                    <a:cubicBezTo>
                      <a:pt x="206" y="42"/>
                      <a:pt x="179" y="69"/>
                      <a:pt x="152" y="87"/>
                    </a:cubicBezTo>
                    <a:cubicBezTo>
                      <a:pt x="143" y="96"/>
                      <a:pt x="126" y="114"/>
                      <a:pt x="117" y="123"/>
                    </a:cubicBezTo>
                    <a:cubicBezTo>
                      <a:pt x="27" y="212"/>
                      <a:pt x="1" y="319"/>
                      <a:pt x="27" y="381"/>
                    </a:cubicBezTo>
                    <a:cubicBezTo>
                      <a:pt x="36" y="390"/>
                      <a:pt x="36" y="399"/>
                      <a:pt x="45" y="408"/>
                    </a:cubicBezTo>
                    <a:cubicBezTo>
                      <a:pt x="59" y="419"/>
                      <a:pt x="77" y="424"/>
                      <a:pt x="98" y="424"/>
                    </a:cubicBezTo>
                    <a:cubicBezTo>
                      <a:pt x="148" y="424"/>
                      <a:pt x="215" y="396"/>
                      <a:pt x="277" y="346"/>
                    </a:cubicBezTo>
                    <a:cubicBezTo>
                      <a:pt x="277" y="355"/>
                      <a:pt x="286" y="364"/>
                      <a:pt x="286" y="364"/>
                    </a:cubicBezTo>
                    <a:cubicBezTo>
                      <a:pt x="306" y="380"/>
                      <a:pt x="330" y="388"/>
                      <a:pt x="356" y="388"/>
                    </a:cubicBezTo>
                    <a:cubicBezTo>
                      <a:pt x="402" y="388"/>
                      <a:pt x="452" y="364"/>
                      <a:pt x="491" y="319"/>
                    </a:cubicBezTo>
                    <a:cubicBezTo>
                      <a:pt x="545" y="265"/>
                      <a:pt x="554" y="185"/>
                      <a:pt x="527" y="141"/>
                    </a:cubicBezTo>
                    <a:cubicBezTo>
                      <a:pt x="518" y="132"/>
                      <a:pt x="518" y="123"/>
                      <a:pt x="509" y="114"/>
                    </a:cubicBezTo>
                    <a:cubicBezTo>
                      <a:pt x="490" y="101"/>
                      <a:pt x="470" y="92"/>
                      <a:pt x="447" y="92"/>
                    </a:cubicBezTo>
                    <a:cubicBezTo>
                      <a:pt x="438" y="92"/>
                      <a:pt x="430" y="94"/>
                      <a:pt x="420" y="96"/>
                    </a:cubicBezTo>
                    <a:cubicBezTo>
                      <a:pt x="420" y="69"/>
                      <a:pt x="411" y="42"/>
                      <a:pt x="393" y="25"/>
                    </a:cubicBezTo>
                    <a:cubicBezTo>
                      <a:pt x="384" y="16"/>
                      <a:pt x="375" y="16"/>
                      <a:pt x="366" y="7"/>
                    </a:cubicBezTo>
                    <a:cubicBezTo>
                      <a:pt x="358" y="2"/>
                      <a:pt x="34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9" name="Google Shape;21049;p55"/>
              <p:cNvSpPr/>
              <p:nvPr/>
            </p:nvSpPr>
            <p:spPr>
              <a:xfrm>
                <a:off x="5208904" y="2156271"/>
                <a:ext cx="17855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11" extrusionOk="0">
                    <a:moveTo>
                      <a:pt x="350" y="1"/>
                    </a:moveTo>
                    <a:cubicBezTo>
                      <a:pt x="341" y="1"/>
                      <a:pt x="331" y="2"/>
                      <a:pt x="322" y="4"/>
                    </a:cubicBezTo>
                    <a:cubicBezTo>
                      <a:pt x="304" y="4"/>
                      <a:pt x="295" y="13"/>
                      <a:pt x="277" y="22"/>
                    </a:cubicBezTo>
                    <a:cubicBezTo>
                      <a:pt x="224" y="40"/>
                      <a:pt x="161" y="93"/>
                      <a:pt x="108" y="156"/>
                    </a:cubicBezTo>
                    <a:cubicBezTo>
                      <a:pt x="72" y="200"/>
                      <a:pt x="36" y="254"/>
                      <a:pt x="19" y="298"/>
                    </a:cubicBezTo>
                    <a:cubicBezTo>
                      <a:pt x="1" y="352"/>
                      <a:pt x="1" y="397"/>
                      <a:pt x="1" y="432"/>
                    </a:cubicBezTo>
                    <a:cubicBezTo>
                      <a:pt x="10" y="459"/>
                      <a:pt x="19" y="477"/>
                      <a:pt x="28" y="486"/>
                    </a:cubicBezTo>
                    <a:cubicBezTo>
                      <a:pt x="45" y="503"/>
                      <a:pt x="67" y="511"/>
                      <a:pt x="93" y="511"/>
                    </a:cubicBezTo>
                    <a:cubicBezTo>
                      <a:pt x="149" y="511"/>
                      <a:pt x="220" y="475"/>
                      <a:pt x="286" y="414"/>
                    </a:cubicBezTo>
                    <a:cubicBezTo>
                      <a:pt x="286" y="414"/>
                      <a:pt x="295" y="423"/>
                      <a:pt x="304" y="432"/>
                    </a:cubicBezTo>
                    <a:cubicBezTo>
                      <a:pt x="322" y="447"/>
                      <a:pt x="344" y="454"/>
                      <a:pt x="368" y="454"/>
                    </a:cubicBezTo>
                    <a:cubicBezTo>
                      <a:pt x="419" y="454"/>
                      <a:pt x="479" y="424"/>
                      <a:pt x="527" y="370"/>
                    </a:cubicBezTo>
                    <a:cubicBezTo>
                      <a:pt x="563" y="316"/>
                      <a:pt x="590" y="254"/>
                      <a:pt x="581" y="200"/>
                    </a:cubicBezTo>
                    <a:cubicBezTo>
                      <a:pt x="581" y="191"/>
                      <a:pt x="581" y="183"/>
                      <a:pt x="572" y="174"/>
                    </a:cubicBezTo>
                    <a:cubicBezTo>
                      <a:pt x="572" y="156"/>
                      <a:pt x="563" y="138"/>
                      <a:pt x="545" y="129"/>
                    </a:cubicBezTo>
                    <a:cubicBezTo>
                      <a:pt x="528" y="112"/>
                      <a:pt x="507" y="106"/>
                      <a:pt x="486" y="106"/>
                    </a:cubicBezTo>
                    <a:cubicBezTo>
                      <a:pt x="473" y="106"/>
                      <a:pt x="460" y="108"/>
                      <a:pt x="447" y="111"/>
                    </a:cubicBezTo>
                    <a:cubicBezTo>
                      <a:pt x="447" y="75"/>
                      <a:pt x="438" y="40"/>
                      <a:pt x="411" y="22"/>
                    </a:cubicBezTo>
                    <a:cubicBezTo>
                      <a:pt x="398" y="9"/>
                      <a:pt x="375" y="1"/>
                      <a:pt x="3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0" name="Google Shape;21050;p55"/>
              <p:cNvSpPr/>
              <p:nvPr/>
            </p:nvSpPr>
            <p:spPr>
              <a:xfrm>
                <a:off x="5226456" y="2173400"/>
                <a:ext cx="19459" cy="20548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79" extrusionOk="0">
                    <a:moveTo>
                      <a:pt x="625" y="0"/>
                    </a:moveTo>
                    <a:cubicBezTo>
                      <a:pt x="625" y="0"/>
                      <a:pt x="625" y="18"/>
                      <a:pt x="616" y="45"/>
                    </a:cubicBezTo>
                    <a:cubicBezTo>
                      <a:pt x="616" y="71"/>
                      <a:pt x="598" y="116"/>
                      <a:pt x="581" y="152"/>
                    </a:cubicBezTo>
                    <a:cubicBezTo>
                      <a:pt x="581" y="179"/>
                      <a:pt x="563" y="205"/>
                      <a:pt x="554" y="223"/>
                    </a:cubicBezTo>
                    <a:cubicBezTo>
                      <a:pt x="545" y="250"/>
                      <a:pt x="527" y="277"/>
                      <a:pt x="518" y="295"/>
                    </a:cubicBezTo>
                    <a:cubicBezTo>
                      <a:pt x="491" y="348"/>
                      <a:pt x="456" y="393"/>
                      <a:pt x="411" y="437"/>
                    </a:cubicBezTo>
                    <a:cubicBezTo>
                      <a:pt x="375" y="482"/>
                      <a:pt x="322" y="518"/>
                      <a:pt x="277" y="544"/>
                    </a:cubicBezTo>
                    <a:cubicBezTo>
                      <a:pt x="259" y="562"/>
                      <a:pt x="233" y="580"/>
                      <a:pt x="206" y="589"/>
                    </a:cubicBezTo>
                    <a:cubicBezTo>
                      <a:pt x="188" y="598"/>
                      <a:pt x="161" y="607"/>
                      <a:pt x="143" y="616"/>
                    </a:cubicBezTo>
                    <a:cubicBezTo>
                      <a:pt x="99" y="634"/>
                      <a:pt x="63" y="642"/>
                      <a:pt x="36" y="651"/>
                    </a:cubicBezTo>
                    <a:cubicBezTo>
                      <a:pt x="10" y="660"/>
                      <a:pt x="1" y="660"/>
                      <a:pt x="1" y="660"/>
                    </a:cubicBezTo>
                    <a:cubicBezTo>
                      <a:pt x="1" y="660"/>
                      <a:pt x="10" y="669"/>
                      <a:pt x="36" y="669"/>
                    </a:cubicBezTo>
                    <a:cubicBezTo>
                      <a:pt x="54" y="669"/>
                      <a:pt x="72" y="678"/>
                      <a:pt x="90" y="678"/>
                    </a:cubicBezTo>
                    <a:cubicBezTo>
                      <a:pt x="108" y="678"/>
                      <a:pt x="134" y="678"/>
                      <a:pt x="152" y="669"/>
                    </a:cubicBezTo>
                    <a:cubicBezTo>
                      <a:pt x="179" y="669"/>
                      <a:pt x="206" y="660"/>
                      <a:pt x="233" y="651"/>
                    </a:cubicBezTo>
                    <a:cubicBezTo>
                      <a:pt x="259" y="642"/>
                      <a:pt x="286" y="634"/>
                      <a:pt x="313" y="625"/>
                    </a:cubicBezTo>
                    <a:cubicBezTo>
                      <a:pt x="349" y="607"/>
                      <a:pt x="375" y="589"/>
                      <a:pt x="402" y="571"/>
                    </a:cubicBezTo>
                    <a:cubicBezTo>
                      <a:pt x="429" y="553"/>
                      <a:pt x="447" y="526"/>
                      <a:pt x="473" y="500"/>
                    </a:cubicBezTo>
                    <a:cubicBezTo>
                      <a:pt x="500" y="473"/>
                      <a:pt x="518" y="455"/>
                      <a:pt x="536" y="419"/>
                    </a:cubicBezTo>
                    <a:cubicBezTo>
                      <a:pt x="563" y="393"/>
                      <a:pt x="572" y="366"/>
                      <a:pt x="589" y="339"/>
                    </a:cubicBezTo>
                    <a:cubicBezTo>
                      <a:pt x="598" y="303"/>
                      <a:pt x="616" y="277"/>
                      <a:pt x="616" y="250"/>
                    </a:cubicBezTo>
                    <a:cubicBezTo>
                      <a:pt x="625" y="223"/>
                      <a:pt x="634" y="196"/>
                      <a:pt x="634" y="170"/>
                    </a:cubicBezTo>
                    <a:cubicBezTo>
                      <a:pt x="643" y="143"/>
                      <a:pt x="643" y="125"/>
                      <a:pt x="643" y="98"/>
                    </a:cubicBezTo>
                    <a:cubicBezTo>
                      <a:pt x="643" y="80"/>
                      <a:pt x="634" y="63"/>
                      <a:pt x="634" y="45"/>
                    </a:cubicBezTo>
                    <a:cubicBezTo>
                      <a:pt x="634" y="18"/>
                      <a:pt x="625" y="0"/>
                      <a:pt x="6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1" name="Google Shape;21051;p55"/>
              <p:cNvSpPr/>
              <p:nvPr/>
            </p:nvSpPr>
            <p:spPr>
              <a:xfrm>
                <a:off x="5120357" y="2185807"/>
                <a:ext cx="18672" cy="1891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25" extrusionOk="0">
                    <a:moveTo>
                      <a:pt x="607" y="0"/>
                    </a:moveTo>
                    <a:cubicBezTo>
                      <a:pt x="607" y="0"/>
                      <a:pt x="598" y="9"/>
                      <a:pt x="589" y="36"/>
                    </a:cubicBezTo>
                    <a:cubicBezTo>
                      <a:pt x="589" y="63"/>
                      <a:pt x="572" y="99"/>
                      <a:pt x="563" y="143"/>
                    </a:cubicBezTo>
                    <a:cubicBezTo>
                      <a:pt x="554" y="161"/>
                      <a:pt x="545" y="188"/>
                      <a:pt x="536" y="206"/>
                    </a:cubicBezTo>
                    <a:cubicBezTo>
                      <a:pt x="527" y="232"/>
                      <a:pt x="509" y="250"/>
                      <a:pt x="491" y="277"/>
                    </a:cubicBezTo>
                    <a:cubicBezTo>
                      <a:pt x="465" y="322"/>
                      <a:pt x="438" y="366"/>
                      <a:pt x="393" y="402"/>
                    </a:cubicBezTo>
                    <a:cubicBezTo>
                      <a:pt x="358" y="438"/>
                      <a:pt x="313" y="473"/>
                      <a:pt x="268" y="500"/>
                    </a:cubicBezTo>
                    <a:cubicBezTo>
                      <a:pt x="242" y="518"/>
                      <a:pt x="224" y="527"/>
                      <a:pt x="206" y="536"/>
                    </a:cubicBezTo>
                    <a:cubicBezTo>
                      <a:pt x="179" y="554"/>
                      <a:pt x="161" y="563"/>
                      <a:pt x="143" y="571"/>
                    </a:cubicBezTo>
                    <a:cubicBezTo>
                      <a:pt x="99" y="580"/>
                      <a:pt x="63" y="589"/>
                      <a:pt x="36" y="598"/>
                    </a:cubicBezTo>
                    <a:cubicBezTo>
                      <a:pt x="19" y="607"/>
                      <a:pt x="1" y="607"/>
                      <a:pt x="1" y="607"/>
                    </a:cubicBezTo>
                    <a:cubicBezTo>
                      <a:pt x="1" y="607"/>
                      <a:pt x="1" y="607"/>
                      <a:pt x="10" y="616"/>
                    </a:cubicBezTo>
                    <a:lnTo>
                      <a:pt x="45" y="616"/>
                    </a:lnTo>
                    <a:cubicBezTo>
                      <a:pt x="54" y="616"/>
                      <a:pt x="72" y="625"/>
                      <a:pt x="90" y="625"/>
                    </a:cubicBezTo>
                    <a:cubicBezTo>
                      <a:pt x="108" y="625"/>
                      <a:pt x="134" y="625"/>
                      <a:pt x="152" y="616"/>
                    </a:cubicBezTo>
                    <a:cubicBezTo>
                      <a:pt x="179" y="616"/>
                      <a:pt x="197" y="616"/>
                      <a:pt x="224" y="607"/>
                    </a:cubicBezTo>
                    <a:cubicBezTo>
                      <a:pt x="250" y="598"/>
                      <a:pt x="277" y="589"/>
                      <a:pt x="304" y="580"/>
                    </a:cubicBezTo>
                    <a:cubicBezTo>
                      <a:pt x="331" y="563"/>
                      <a:pt x="358" y="554"/>
                      <a:pt x="384" y="527"/>
                    </a:cubicBezTo>
                    <a:cubicBezTo>
                      <a:pt x="411" y="509"/>
                      <a:pt x="438" y="491"/>
                      <a:pt x="456" y="464"/>
                    </a:cubicBezTo>
                    <a:cubicBezTo>
                      <a:pt x="482" y="447"/>
                      <a:pt x="500" y="420"/>
                      <a:pt x="518" y="393"/>
                    </a:cubicBezTo>
                    <a:cubicBezTo>
                      <a:pt x="536" y="366"/>
                      <a:pt x="554" y="339"/>
                      <a:pt x="563" y="313"/>
                    </a:cubicBezTo>
                    <a:cubicBezTo>
                      <a:pt x="581" y="286"/>
                      <a:pt x="589" y="259"/>
                      <a:pt x="598" y="232"/>
                    </a:cubicBezTo>
                    <a:cubicBezTo>
                      <a:pt x="607" y="206"/>
                      <a:pt x="607" y="179"/>
                      <a:pt x="607" y="152"/>
                    </a:cubicBezTo>
                    <a:cubicBezTo>
                      <a:pt x="616" y="134"/>
                      <a:pt x="616" y="108"/>
                      <a:pt x="616" y="90"/>
                    </a:cubicBezTo>
                    <a:cubicBezTo>
                      <a:pt x="616" y="72"/>
                      <a:pt x="616" y="54"/>
                      <a:pt x="607" y="45"/>
                    </a:cubicBezTo>
                    <a:cubicBezTo>
                      <a:pt x="607" y="9"/>
                      <a:pt x="607" y="0"/>
                      <a:pt x="6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2" name="Google Shape;21052;p55"/>
              <p:cNvSpPr/>
              <p:nvPr/>
            </p:nvSpPr>
            <p:spPr>
              <a:xfrm>
                <a:off x="5102805" y="2169526"/>
                <a:ext cx="18400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69" extrusionOk="0">
                    <a:moveTo>
                      <a:pt x="368" y="0"/>
                    </a:moveTo>
                    <a:cubicBezTo>
                      <a:pt x="302" y="0"/>
                      <a:pt x="213" y="52"/>
                      <a:pt x="135" y="137"/>
                    </a:cubicBezTo>
                    <a:cubicBezTo>
                      <a:pt x="36" y="253"/>
                      <a:pt x="1" y="396"/>
                      <a:pt x="63" y="449"/>
                    </a:cubicBezTo>
                    <a:cubicBezTo>
                      <a:pt x="79" y="463"/>
                      <a:pt x="99" y="469"/>
                      <a:pt x="121" y="469"/>
                    </a:cubicBezTo>
                    <a:cubicBezTo>
                      <a:pt x="174" y="469"/>
                      <a:pt x="241" y="434"/>
                      <a:pt x="304" y="378"/>
                    </a:cubicBezTo>
                    <a:cubicBezTo>
                      <a:pt x="304" y="387"/>
                      <a:pt x="313" y="387"/>
                      <a:pt x="322" y="396"/>
                    </a:cubicBezTo>
                    <a:cubicBezTo>
                      <a:pt x="338" y="412"/>
                      <a:pt x="361" y="420"/>
                      <a:pt x="386" y="420"/>
                    </a:cubicBezTo>
                    <a:cubicBezTo>
                      <a:pt x="432" y="420"/>
                      <a:pt x="487" y="394"/>
                      <a:pt x="527" y="342"/>
                    </a:cubicBezTo>
                    <a:cubicBezTo>
                      <a:pt x="599" y="262"/>
                      <a:pt x="607" y="164"/>
                      <a:pt x="554" y="119"/>
                    </a:cubicBezTo>
                    <a:cubicBezTo>
                      <a:pt x="527" y="92"/>
                      <a:pt x="491" y="92"/>
                      <a:pt x="456" y="92"/>
                    </a:cubicBezTo>
                    <a:cubicBezTo>
                      <a:pt x="456" y="66"/>
                      <a:pt x="447" y="39"/>
                      <a:pt x="429" y="21"/>
                    </a:cubicBezTo>
                    <a:cubicBezTo>
                      <a:pt x="412" y="7"/>
                      <a:pt x="392" y="0"/>
                      <a:pt x="3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53" name="Google Shape;21053;p55"/>
            <p:cNvGrpSpPr/>
            <p:nvPr/>
          </p:nvGrpSpPr>
          <p:grpSpPr>
            <a:xfrm>
              <a:off x="2248988" y="3736262"/>
              <a:ext cx="777825" cy="435484"/>
              <a:chOff x="5045034" y="2203087"/>
              <a:chExt cx="347228" cy="194404"/>
            </a:xfrm>
          </p:grpSpPr>
          <p:sp>
            <p:nvSpPr>
              <p:cNvPr id="21054" name="Google Shape;21054;p55"/>
              <p:cNvSpPr/>
              <p:nvPr/>
            </p:nvSpPr>
            <p:spPr>
              <a:xfrm>
                <a:off x="5272636" y="2250598"/>
                <a:ext cx="73719" cy="6860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2267" extrusionOk="0">
                    <a:moveTo>
                      <a:pt x="1561" y="1"/>
                    </a:moveTo>
                    <a:cubicBezTo>
                      <a:pt x="1517" y="81"/>
                      <a:pt x="1463" y="152"/>
                      <a:pt x="1410" y="224"/>
                    </a:cubicBezTo>
                    <a:cubicBezTo>
                      <a:pt x="1374" y="268"/>
                      <a:pt x="1338" y="313"/>
                      <a:pt x="1303" y="348"/>
                    </a:cubicBezTo>
                    <a:cubicBezTo>
                      <a:pt x="1267" y="402"/>
                      <a:pt x="1222" y="447"/>
                      <a:pt x="1178" y="491"/>
                    </a:cubicBezTo>
                    <a:cubicBezTo>
                      <a:pt x="1026" y="643"/>
                      <a:pt x="848" y="777"/>
                      <a:pt x="651" y="875"/>
                    </a:cubicBezTo>
                    <a:cubicBezTo>
                      <a:pt x="553" y="919"/>
                      <a:pt x="446" y="955"/>
                      <a:pt x="339" y="982"/>
                    </a:cubicBezTo>
                    <a:cubicBezTo>
                      <a:pt x="286" y="1000"/>
                      <a:pt x="232" y="1009"/>
                      <a:pt x="179" y="1009"/>
                    </a:cubicBezTo>
                    <a:cubicBezTo>
                      <a:pt x="152" y="1018"/>
                      <a:pt x="125" y="1018"/>
                      <a:pt x="98" y="1018"/>
                    </a:cubicBezTo>
                    <a:lnTo>
                      <a:pt x="80" y="1018"/>
                    </a:lnTo>
                    <a:cubicBezTo>
                      <a:pt x="54" y="1383"/>
                      <a:pt x="27" y="1740"/>
                      <a:pt x="0" y="2097"/>
                    </a:cubicBezTo>
                    <a:cubicBezTo>
                      <a:pt x="98" y="2106"/>
                      <a:pt x="214" y="2115"/>
                      <a:pt x="411" y="2133"/>
                    </a:cubicBezTo>
                    <a:cubicBezTo>
                      <a:pt x="714" y="2150"/>
                      <a:pt x="964" y="2204"/>
                      <a:pt x="1169" y="2266"/>
                    </a:cubicBezTo>
                    <a:cubicBezTo>
                      <a:pt x="1187" y="2133"/>
                      <a:pt x="1213" y="1999"/>
                      <a:pt x="1231" y="1856"/>
                    </a:cubicBezTo>
                    <a:cubicBezTo>
                      <a:pt x="1169" y="1713"/>
                      <a:pt x="1142" y="1535"/>
                      <a:pt x="1204" y="1312"/>
                    </a:cubicBezTo>
                    <a:cubicBezTo>
                      <a:pt x="1213" y="1285"/>
                      <a:pt x="1213" y="1267"/>
                      <a:pt x="1222" y="1249"/>
                    </a:cubicBezTo>
                    <a:cubicBezTo>
                      <a:pt x="1258" y="1151"/>
                      <a:pt x="1303" y="1035"/>
                      <a:pt x="1392" y="973"/>
                    </a:cubicBezTo>
                    <a:cubicBezTo>
                      <a:pt x="1401" y="928"/>
                      <a:pt x="1401" y="884"/>
                      <a:pt x="1410" y="848"/>
                    </a:cubicBezTo>
                    <a:cubicBezTo>
                      <a:pt x="1428" y="732"/>
                      <a:pt x="1445" y="625"/>
                      <a:pt x="1472" y="518"/>
                    </a:cubicBezTo>
                    <a:cubicBezTo>
                      <a:pt x="1472" y="473"/>
                      <a:pt x="1481" y="438"/>
                      <a:pt x="1490" y="402"/>
                    </a:cubicBezTo>
                    <a:cubicBezTo>
                      <a:pt x="1499" y="447"/>
                      <a:pt x="1561" y="705"/>
                      <a:pt x="1775" y="937"/>
                    </a:cubicBezTo>
                    <a:cubicBezTo>
                      <a:pt x="1829" y="991"/>
                      <a:pt x="1891" y="1044"/>
                      <a:pt x="1963" y="1089"/>
                    </a:cubicBezTo>
                    <a:cubicBezTo>
                      <a:pt x="1990" y="1107"/>
                      <a:pt x="2025" y="1125"/>
                      <a:pt x="2061" y="1142"/>
                    </a:cubicBezTo>
                    <a:cubicBezTo>
                      <a:pt x="2114" y="1169"/>
                      <a:pt x="2177" y="1196"/>
                      <a:pt x="2239" y="1223"/>
                    </a:cubicBezTo>
                    <a:cubicBezTo>
                      <a:pt x="2230" y="1267"/>
                      <a:pt x="2230" y="1312"/>
                      <a:pt x="2221" y="1357"/>
                    </a:cubicBezTo>
                    <a:cubicBezTo>
                      <a:pt x="2239" y="1374"/>
                      <a:pt x="2266" y="1383"/>
                      <a:pt x="2284" y="1401"/>
                    </a:cubicBezTo>
                    <a:cubicBezTo>
                      <a:pt x="2311" y="1410"/>
                      <a:pt x="2346" y="1410"/>
                      <a:pt x="2373" y="1410"/>
                    </a:cubicBezTo>
                    <a:cubicBezTo>
                      <a:pt x="2400" y="1303"/>
                      <a:pt x="2418" y="1196"/>
                      <a:pt x="2436" y="1089"/>
                    </a:cubicBezTo>
                    <a:cubicBezTo>
                      <a:pt x="2418" y="1089"/>
                      <a:pt x="2409" y="1089"/>
                      <a:pt x="2391" y="1080"/>
                    </a:cubicBezTo>
                    <a:cubicBezTo>
                      <a:pt x="2337" y="1062"/>
                      <a:pt x="2311" y="1053"/>
                      <a:pt x="2266" y="1026"/>
                    </a:cubicBezTo>
                    <a:cubicBezTo>
                      <a:pt x="2213" y="1009"/>
                      <a:pt x="2177" y="982"/>
                      <a:pt x="2132" y="955"/>
                    </a:cubicBezTo>
                    <a:cubicBezTo>
                      <a:pt x="1981" y="848"/>
                      <a:pt x="1865" y="714"/>
                      <a:pt x="1767" y="563"/>
                    </a:cubicBezTo>
                    <a:cubicBezTo>
                      <a:pt x="1758" y="545"/>
                      <a:pt x="1749" y="527"/>
                      <a:pt x="1740" y="509"/>
                    </a:cubicBezTo>
                    <a:cubicBezTo>
                      <a:pt x="1695" y="429"/>
                      <a:pt x="1659" y="348"/>
                      <a:pt x="1633" y="259"/>
                    </a:cubicBezTo>
                    <a:cubicBezTo>
                      <a:pt x="1597" y="179"/>
                      <a:pt x="1579" y="90"/>
                      <a:pt x="1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5" name="Google Shape;21055;p55"/>
              <p:cNvSpPr/>
              <p:nvPr/>
            </p:nvSpPr>
            <p:spPr>
              <a:xfrm>
                <a:off x="5328499" y="2243305"/>
                <a:ext cx="57529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152" extrusionOk="0">
                    <a:moveTo>
                      <a:pt x="1" y="1"/>
                    </a:moveTo>
                    <a:cubicBezTo>
                      <a:pt x="1" y="45"/>
                      <a:pt x="10" y="90"/>
                      <a:pt x="10" y="126"/>
                    </a:cubicBezTo>
                    <a:cubicBezTo>
                      <a:pt x="28" y="242"/>
                      <a:pt x="45" y="349"/>
                      <a:pt x="81" y="456"/>
                    </a:cubicBezTo>
                    <a:cubicBezTo>
                      <a:pt x="81" y="456"/>
                      <a:pt x="81" y="465"/>
                      <a:pt x="90" y="465"/>
                    </a:cubicBezTo>
                    <a:cubicBezTo>
                      <a:pt x="99" y="518"/>
                      <a:pt x="117" y="563"/>
                      <a:pt x="144" y="607"/>
                    </a:cubicBezTo>
                    <a:cubicBezTo>
                      <a:pt x="170" y="661"/>
                      <a:pt x="197" y="714"/>
                      <a:pt x="224" y="759"/>
                    </a:cubicBezTo>
                    <a:cubicBezTo>
                      <a:pt x="233" y="759"/>
                      <a:pt x="233" y="768"/>
                      <a:pt x="233" y="768"/>
                    </a:cubicBezTo>
                    <a:cubicBezTo>
                      <a:pt x="286" y="848"/>
                      <a:pt x="358" y="928"/>
                      <a:pt x="429" y="991"/>
                    </a:cubicBezTo>
                    <a:cubicBezTo>
                      <a:pt x="465" y="1009"/>
                      <a:pt x="491" y="1035"/>
                      <a:pt x="527" y="1053"/>
                    </a:cubicBezTo>
                    <a:cubicBezTo>
                      <a:pt x="554" y="1071"/>
                      <a:pt x="607" y="1098"/>
                      <a:pt x="634" y="1107"/>
                    </a:cubicBezTo>
                    <a:cubicBezTo>
                      <a:pt x="706" y="1143"/>
                      <a:pt x="777" y="1151"/>
                      <a:pt x="857" y="1151"/>
                    </a:cubicBezTo>
                    <a:lnTo>
                      <a:pt x="920" y="1151"/>
                    </a:lnTo>
                    <a:cubicBezTo>
                      <a:pt x="955" y="1151"/>
                      <a:pt x="1000" y="1143"/>
                      <a:pt x="1036" y="1134"/>
                    </a:cubicBezTo>
                    <a:cubicBezTo>
                      <a:pt x="1098" y="1116"/>
                      <a:pt x="1161" y="1098"/>
                      <a:pt x="1214" y="1071"/>
                    </a:cubicBezTo>
                    <a:cubicBezTo>
                      <a:pt x="1259" y="1062"/>
                      <a:pt x="1294" y="1044"/>
                      <a:pt x="1339" y="1018"/>
                    </a:cubicBezTo>
                    <a:cubicBezTo>
                      <a:pt x="1428" y="973"/>
                      <a:pt x="1508" y="928"/>
                      <a:pt x="1598" y="875"/>
                    </a:cubicBezTo>
                    <a:lnTo>
                      <a:pt x="1598" y="875"/>
                    </a:lnTo>
                    <a:cubicBezTo>
                      <a:pt x="1553" y="884"/>
                      <a:pt x="1508" y="902"/>
                      <a:pt x="1464" y="911"/>
                    </a:cubicBezTo>
                    <a:lnTo>
                      <a:pt x="1446" y="911"/>
                    </a:lnTo>
                    <a:cubicBezTo>
                      <a:pt x="1419" y="920"/>
                      <a:pt x="1384" y="928"/>
                      <a:pt x="1357" y="928"/>
                    </a:cubicBezTo>
                    <a:cubicBezTo>
                      <a:pt x="1312" y="928"/>
                      <a:pt x="1276" y="937"/>
                      <a:pt x="1241" y="937"/>
                    </a:cubicBezTo>
                    <a:lnTo>
                      <a:pt x="1134" y="937"/>
                    </a:lnTo>
                    <a:cubicBezTo>
                      <a:pt x="1107" y="937"/>
                      <a:pt x="1071" y="928"/>
                      <a:pt x="1036" y="928"/>
                    </a:cubicBezTo>
                    <a:cubicBezTo>
                      <a:pt x="973" y="920"/>
                      <a:pt x="902" y="911"/>
                      <a:pt x="848" y="884"/>
                    </a:cubicBezTo>
                    <a:cubicBezTo>
                      <a:pt x="786" y="875"/>
                      <a:pt x="732" y="848"/>
                      <a:pt x="688" y="830"/>
                    </a:cubicBezTo>
                    <a:cubicBezTo>
                      <a:pt x="643" y="812"/>
                      <a:pt x="598" y="786"/>
                      <a:pt x="563" y="768"/>
                    </a:cubicBezTo>
                    <a:cubicBezTo>
                      <a:pt x="527" y="741"/>
                      <a:pt x="491" y="723"/>
                      <a:pt x="465" y="705"/>
                    </a:cubicBezTo>
                    <a:cubicBezTo>
                      <a:pt x="456" y="696"/>
                      <a:pt x="447" y="688"/>
                      <a:pt x="438" y="679"/>
                    </a:cubicBezTo>
                    <a:cubicBezTo>
                      <a:pt x="411" y="661"/>
                      <a:pt x="393" y="643"/>
                      <a:pt x="393" y="643"/>
                    </a:cubicBezTo>
                    <a:lnTo>
                      <a:pt x="393" y="643"/>
                    </a:lnTo>
                    <a:cubicBezTo>
                      <a:pt x="393" y="643"/>
                      <a:pt x="429" y="661"/>
                      <a:pt x="483" y="670"/>
                    </a:cubicBezTo>
                    <a:cubicBezTo>
                      <a:pt x="509" y="679"/>
                      <a:pt x="545" y="688"/>
                      <a:pt x="581" y="696"/>
                    </a:cubicBezTo>
                    <a:cubicBezTo>
                      <a:pt x="625" y="705"/>
                      <a:pt x="670" y="723"/>
                      <a:pt x="723" y="732"/>
                    </a:cubicBezTo>
                    <a:cubicBezTo>
                      <a:pt x="768" y="741"/>
                      <a:pt x="822" y="750"/>
                      <a:pt x="884" y="750"/>
                    </a:cubicBezTo>
                    <a:cubicBezTo>
                      <a:pt x="929" y="759"/>
                      <a:pt x="982" y="759"/>
                      <a:pt x="1027" y="768"/>
                    </a:cubicBezTo>
                    <a:lnTo>
                      <a:pt x="1053" y="768"/>
                    </a:lnTo>
                    <a:cubicBezTo>
                      <a:pt x="1116" y="768"/>
                      <a:pt x="1178" y="768"/>
                      <a:pt x="1241" y="759"/>
                    </a:cubicBezTo>
                    <a:cubicBezTo>
                      <a:pt x="1285" y="759"/>
                      <a:pt x="1339" y="750"/>
                      <a:pt x="1384" y="741"/>
                    </a:cubicBezTo>
                    <a:cubicBezTo>
                      <a:pt x="1392" y="741"/>
                      <a:pt x="1401" y="741"/>
                      <a:pt x="1410" y="732"/>
                    </a:cubicBezTo>
                    <a:lnTo>
                      <a:pt x="1428" y="732"/>
                    </a:lnTo>
                    <a:cubicBezTo>
                      <a:pt x="1500" y="723"/>
                      <a:pt x="1553" y="696"/>
                      <a:pt x="1615" y="679"/>
                    </a:cubicBezTo>
                    <a:cubicBezTo>
                      <a:pt x="1651" y="670"/>
                      <a:pt x="1678" y="652"/>
                      <a:pt x="1705" y="643"/>
                    </a:cubicBezTo>
                    <a:cubicBezTo>
                      <a:pt x="1731" y="625"/>
                      <a:pt x="1758" y="616"/>
                      <a:pt x="1794" y="598"/>
                    </a:cubicBezTo>
                    <a:cubicBezTo>
                      <a:pt x="1821" y="589"/>
                      <a:pt x="1847" y="572"/>
                      <a:pt x="1865" y="554"/>
                    </a:cubicBezTo>
                    <a:cubicBezTo>
                      <a:pt x="1883" y="545"/>
                      <a:pt x="1892" y="545"/>
                      <a:pt x="1901" y="536"/>
                    </a:cubicBezTo>
                    <a:lnTo>
                      <a:pt x="1901" y="536"/>
                    </a:lnTo>
                    <a:cubicBezTo>
                      <a:pt x="1740" y="581"/>
                      <a:pt x="1571" y="616"/>
                      <a:pt x="1401" y="625"/>
                    </a:cubicBezTo>
                    <a:lnTo>
                      <a:pt x="1205" y="625"/>
                    </a:lnTo>
                    <a:cubicBezTo>
                      <a:pt x="1009" y="616"/>
                      <a:pt x="830" y="572"/>
                      <a:pt x="661" y="500"/>
                    </a:cubicBezTo>
                    <a:cubicBezTo>
                      <a:pt x="447" y="420"/>
                      <a:pt x="277" y="295"/>
                      <a:pt x="135" y="152"/>
                    </a:cubicBezTo>
                    <a:cubicBezTo>
                      <a:pt x="81" y="108"/>
                      <a:pt x="36" y="54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6" name="Google Shape;21056;p55"/>
              <p:cNvSpPr/>
              <p:nvPr/>
            </p:nvSpPr>
            <p:spPr>
              <a:xfrm>
                <a:off x="5352800" y="2260585"/>
                <a:ext cx="39462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250" extrusionOk="0">
                    <a:moveTo>
                      <a:pt x="1303" y="1"/>
                    </a:moveTo>
                    <a:lnTo>
                      <a:pt x="1303" y="1"/>
                    </a:lnTo>
                    <a:cubicBezTo>
                      <a:pt x="1223" y="90"/>
                      <a:pt x="1143" y="170"/>
                      <a:pt x="1053" y="250"/>
                    </a:cubicBezTo>
                    <a:cubicBezTo>
                      <a:pt x="920" y="375"/>
                      <a:pt x="768" y="491"/>
                      <a:pt x="607" y="589"/>
                    </a:cubicBezTo>
                    <a:cubicBezTo>
                      <a:pt x="465" y="679"/>
                      <a:pt x="304" y="750"/>
                      <a:pt x="126" y="777"/>
                    </a:cubicBezTo>
                    <a:cubicBezTo>
                      <a:pt x="108" y="786"/>
                      <a:pt x="81" y="786"/>
                      <a:pt x="54" y="786"/>
                    </a:cubicBezTo>
                    <a:cubicBezTo>
                      <a:pt x="45" y="857"/>
                      <a:pt x="27" y="928"/>
                      <a:pt x="19" y="991"/>
                    </a:cubicBezTo>
                    <a:cubicBezTo>
                      <a:pt x="10" y="1027"/>
                      <a:pt x="10" y="1053"/>
                      <a:pt x="1" y="1080"/>
                    </a:cubicBezTo>
                    <a:cubicBezTo>
                      <a:pt x="295" y="1089"/>
                      <a:pt x="652" y="1151"/>
                      <a:pt x="830" y="1250"/>
                    </a:cubicBezTo>
                    <a:cubicBezTo>
                      <a:pt x="893" y="991"/>
                      <a:pt x="955" y="732"/>
                      <a:pt x="1018" y="473"/>
                    </a:cubicBezTo>
                    <a:cubicBezTo>
                      <a:pt x="1089" y="411"/>
                      <a:pt x="1160" y="349"/>
                      <a:pt x="1232" y="286"/>
                    </a:cubicBezTo>
                    <a:cubicBezTo>
                      <a:pt x="1259" y="188"/>
                      <a:pt x="1285" y="90"/>
                      <a:pt x="13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7" name="Google Shape;21057;p55"/>
              <p:cNvSpPr/>
              <p:nvPr/>
            </p:nvSpPr>
            <p:spPr>
              <a:xfrm>
                <a:off x="5083376" y="2363990"/>
                <a:ext cx="51053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000" extrusionOk="0">
                    <a:moveTo>
                      <a:pt x="0" y="0"/>
                    </a:moveTo>
                    <a:cubicBezTo>
                      <a:pt x="0" y="45"/>
                      <a:pt x="9" y="90"/>
                      <a:pt x="18" y="125"/>
                    </a:cubicBezTo>
                    <a:cubicBezTo>
                      <a:pt x="27" y="214"/>
                      <a:pt x="36" y="286"/>
                      <a:pt x="45" y="366"/>
                    </a:cubicBezTo>
                    <a:cubicBezTo>
                      <a:pt x="45" y="402"/>
                      <a:pt x="54" y="437"/>
                      <a:pt x="54" y="473"/>
                    </a:cubicBezTo>
                    <a:cubicBezTo>
                      <a:pt x="72" y="616"/>
                      <a:pt x="81" y="741"/>
                      <a:pt x="90" y="848"/>
                    </a:cubicBezTo>
                    <a:cubicBezTo>
                      <a:pt x="616" y="910"/>
                      <a:pt x="1142" y="964"/>
                      <a:pt x="1669" y="999"/>
                    </a:cubicBezTo>
                    <a:cubicBezTo>
                      <a:pt x="1544" y="910"/>
                      <a:pt x="1464" y="768"/>
                      <a:pt x="1446" y="616"/>
                    </a:cubicBezTo>
                    <a:cubicBezTo>
                      <a:pt x="1107" y="580"/>
                      <a:pt x="821" y="545"/>
                      <a:pt x="607" y="518"/>
                    </a:cubicBezTo>
                    <a:cubicBezTo>
                      <a:pt x="391" y="483"/>
                      <a:pt x="251" y="457"/>
                      <a:pt x="218" y="455"/>
                    </a:cubicBezTo>
                    <a:lnTo>
                      <a:pt x="218" y="455"/>
                    </a:lnTo>
                    <a:cubicBezTo>
                      <a:pt x="257" y="456"/>
                      <a:pt x="392" y="458"/>
                      <a:pt x="607" y="473"/>
                    </a:cubicBezTo>
                    <a:cubicBezTo>
                      <a:pt x="821" y="482"/>
                      <a:pt x="1107" y="500"/>
                      <a:pt x="1446" y="518"/>
                    </a:cubicBezTo>
                    <a:cubicBezTo>
                      <a:pt x="1464" y="348"/>
                      <a:pt x="1562" y="214"/>
                      <a:pt x="1687" y="143"/>
                    </a:cubicBezTo>
                    <a:cubicBezTo>
                      <a:pt x="1125" y="107"/>
                      <a:pt x="563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8" name="Google Shape;21058;p55"/>
              <p:cNvSpPr/>
              <p:nvPr/>
            </p:nvSpPr>
            <p:spPr>
              <a:xfrm>
                <a:off x="5290188" y="2210108"/>
                <a:ext cx="35377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000" extrusionOk="0">
                    <a:moveTo>
                      <a:pt x="1169" y="0"/>
                    </a:moveTo>
                    <a:lnTo>
                      <a:pt x="1169" y="0"/>
                    </a:lnTo>
                    <a:cubicBezTo>
                      <a:pt x="1169" y="0"/>
                      <a:pt x="1160" y="18"/>
                      <a:pt x="1133" y="54"/>
                    </a:cubicBezTo>
                    <a:cubicBezTo>
                      <a:pt x="1115" y="99"/>
                      <a:pt x="1079" y="152"/>
                      <a:pt x="1035" y="206"/>
                    </a:cubicBezTo>
                    <a:cubicBezTo>
                      <a:pt x="990" y="268"/>
                      <a:pt x="937" y="339"/>
                      <a:pt x="883" y="411"/>
                    </a:cubicBezTo>
                    <a:cubicBezTo>
                      <a:pt x="848" y="446"/>
                      <a:pt x="821" y="482"/>
                      <a:pt x="785" y="518"/>
                    </a:cubicBezTo>
                    <a:cubicBezTo>
                      <a:pt x="749" y="545"/>
                      <a:pt x="714" y="580"/>
                      <a:pt x="678" y="616"/>
                    </a:cubicBezTo>
                    <a:cubicBezTo>
                      <a:pt x="642" y="652"/>
                      <a:pt x="598" y="678"/>
                      <a:pt x="562" y="705"/>
                    </a:cubicBezTo>
                    <a:cubicBezTo>
                      <a:pt x="526" y="732"/>
                      <a:pt x="482" y="759"/>
                      <a:pt x="446" y="785"/>
                    </a:cubicBezTo>
                    <a:cubicBezTo>
                      <a:pt x="410" y="812"/>
                      <a:pt x="366" y="830"/>
                      <a:pt x="330" y="848"/>
                    </a:cubicBezTo>
                    <a:cubicBezTo>
                      <a:pt x="294" y="875"/>
                      <a:pt x="259" y="892"/>
                      <a:pt x="223" y="901"/>
                    </a:cubicBezTo>
                    <a:cubicBezTo>
                      <a:pt x="187" y="919"/>
                      <a:pt x="161" y="937"/>
                      <a:pt x="134" y="946"/>
                    </a:cubicBezTo>
                    <a:cubicBezTo>
                      <a:pt x="107" y="955"/>
                      <a:pt x="80" y="964"/>
                      <a:pt x="62" y="973"/>
                    </a:cubicBezTo>
                    <a:cubicBezTo>
                      <a:pt x="18" y="991"/>
                      <a:pt x="0" y="1000"/>
                      <a:pt x="0" y="1000"/>
                    </a:cubicBezTo>
                    <a:cubicBezTo>
                      <a:pt x="0" y="1000"/>
                      <a:pt x="18" y="1000"/>
                      <a:pt x="62" y="991"/>
                    </a:cubicBezTo>
                    <a:cubicBezTo>
                      <a:pt x="89" y="991"/>
                      <a:pt x="116" y="982"/>
                      <a:pt x="143" y="982"/>
                    </a:cubicBezTo>
                    <a:cubicBezTo>
                      <a:pt x="170" y="973"/>
                      <a:pt x="205" y="964"/>
                      <a:pt x="241" y="955"/>
                    </a:cubicBezTo>
                    <a:cubicBezTo>
                      <a:pt x="277" y="946"/>
                      <a:pt x="321" y="937"/>
                      <a:pt x="357" y="919"/>
                    </a:cubicBezTo>
                    <a:cubicBezTo>
                      <a:pt x="401" y="892"/>
                      <a:pt x="446" y="884"/>
                      <a:pt x="482" y="857"/>
                    </a:cubicBezTo>
                    <a:cubicBezTo>
                      <a:pt x="526" y="830"/>
                      <a:pt x="571" y="812"/>
                      <a:pt x="607" y="776"/>
                    </a:cubicBezTo>
                    <a:cubicBezTo>
                      <a:pt x="651" y="750"/>
                      <a:pt x="696" y="723"/>
                      <a:pt x="732" y="687"/>
                    </a:cubicBezTo>
                    <a:cubicBezTo>
                      <a:pt x="776" y="652"/>
                      <a:pt x="812" y="616"/>
                      <a:pt x="848" y="580"/>
                    </a:cubicBezTo>
                    <a:cubicBezTo>
                      <a:pt x="883" y="545"/>
                      <a:pt x="910" y="500"/>
                      <a:pt x="937" y="464"/>
                    </a:cubicBezTo>
                    <a:cubicBezTo>
                      <a:pt x="999" y="384"/>
                      <a:pt x="1044" y="304"/>
                      <a:pt x="1079" y="241"/>
                    </a:cubicBezTo>
                    <a:cubicBezTo>
                      <a:pt x="1115" y="170"/>
                      <a:pt x="1133" y="107"/>
                      <a:pt x="1151" y="63"/>
                    </a:cubicBezTo>
                    <a:cubicBezTo>
                      <a:pt x="1160" y="36"/>
                      <a:pt x="1169" y="9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9" name="Google Shape;21059;p55"/>
              <p:cNvSpPr/>
              <p:nvPr/>
            </p:nvSpPr>
            <p:spPr>
              <a:xfrm>
                <a:off x="5150316" y="2385053"/>
                <a:ext cx="50538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411" extrusionOk="0">
                    <a:moveTo>
                      <a:pt x="215" y="0"/>
                    </a:moveTo>
                    <a:cubicBezTo>
                      <a:pt x="197" y="143"/>
                      <a:pt x="108" y="268"/>
                      <a:pt x="1" y="339"/>
                    </a:cubicBezTo>
                    <a:cubicBezTo>
                      <a:pt x="527" y="375"/>
                      <a:pt x="1063" y="393"/>
                      <a:pt x="1598" y="411"/>
                    </a:cubicBezTo>
                    <a:cubicBezTo>
                      <a:pt x="1589" y="330"/>
                      <a:pt x="1598" y="259"/>
                      <a:pt x="1616" y="188"/>
                    </a:cubicBezTo>
                    <a:cubicBezTo>
                      <a:pt x="1633" y="143"/>
                      <a:pt x="1651" y="107"/>
                      <a:pt x="1669" y="80"/>
                    </a:cubicBezTo>
                    <a:cubicBezTo>
                      <a:pt x="1161" y="54"/>
                      <a:pt x="661" y="27"/>
                      <a:pt x="2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0" name="Google Shape;21060;p55"/>
              <p:cNvSpPr/>
              <p:nvPr/>
            </p:nvSpPr>
            <p:spPr>
              <a:xfrm>
                <a:off x="5149529" y="2369377"/>
                <a:ext cx="63188" cy="12287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40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81"/>
                      <a:pt x="214" y="224"/>
                      <a:pt x="241" y="384"/>
                    </a:cubicBezTo>
                    <a:cubicBezTo>
                      <a:pt x="626" y="397"/>
                      <a:pt x="1040" y="406"/>
                      <a:pt x="1469" y="406"/>
                    </a:cubicBezTo>
                    <a:cubicBezTo>
                      <a:pt x="1626" y="406"/>
                      <a:pt x="1785" y="405"/>
                      <a:pt x="1945" y="402"/>
                    </a:cubicBezTo>
                    <a:cubicBezTo>
                      <a:pt x="1990" y="393"/>
                      <a:pt x="2025" y="384"/>
                      <a:pt x="2070" y="384"/>
                    </a:cubicBezTo>
                    <a:cubicBezTo>
                      <a:pt x="2070" y="367"/>
                      <a:pt x="2079" y="340"/>
                      <a:pt x="2088" y="322"/>
                    </a:cubicBezTo>
                    <a:cubicBezTo>
                      <a:pt x="1918" y="268"/>
                      <a:pt x="1758" y="215"/>
                      <a:pt x="1624" y="161"/>
                    </a:cubicBezTo>
                    <a:cubicBezTo>
                      <a:pt x="1526" y="126"/>
                      <a:pt x="1436" y="99"/>
                      <a:pt x="1374" y="72"/>
                    </a:cubicBezTo>
                    <a:cubicBezTo>
                      <a:pt x="1347" y="72"/>
                      <a:pt x="1329" y="63"/>
                      <a:pt x="1312" y="54"/>
                    </a:cubicBezTo>
                    <a:cubicBezTo>
                      <a:pt x="1258" y="54"/>
                      <a:pt x="1204" y="45"/>
                      <a:pt x="1151" y="45"/>
                    </a:cubicBezTo>
                    <a:cubicBezTo>
                      <a:pt x="767" y="36"/>
                      <a:pt x="384" y="1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1" name="Google Shape;21061;p55"/>
              <p:cNvSpPr/>
              <p:nvPr/>
            </p:nvSpPr>
            <p:spPr>
              <a:xfrm>
                <a:off x="5045034" y="2249237"/>
                <a:ext cx="29718" cy="146107"/>
              </a:xfrm>
              <a:custGeom>
                <a:avLst/>
                <a:gdLst/>
                <a:ahLst/>
                <a:cxnLst/>
                <a:rect l="l" t="t" r="r" b="b"/>
                <a:pathLst>
                  <a:path w="982" h="4828" extrusionOk="0">
                    <a:moveTo>
                      <a:pt x="1" y="1"/>
                    </a:moveTo>
                    <a:cubicBezTo>
                      <a:pt x="1" y="1"/>
                      <a:pt x="1" y="4"/>
                      <a:pt x="2" y="8"/>
                    </a:cubicBezTo>
                    <a:lnTo>
                      <a:pt x="2" y="8"/>
                    </a:lnTo>
                    <a:cubicBezTo>
                      <a:pt x="1" y="3"/>
                      <a:pt x="1" y="1"/>
                      <a:pt x="1" y="1"/>
                    </a:cubicBezTo>
                    <a:close/>
                    <a:moveTo>
                      <a:pt x="2" y="8"/>
                    </a:moveTo>
                    <a:cubicBezTo>
                      <a:pt x="14" y="56"/>
                      <a:pt x="82" y="336"/>
                      <a:pt x="179" y="741"/>
                    </a:cubicBezTo>
                    <a:cubicBezTo>
                      <a:pt x="242" y="964"/>
                      <a:pt x="304" y="1232"/>
                      <a:pt x="366" y="1509"/>
                    </a:cubicBezTo>
                    <a:cubicBezTo>
                      <a:pt x="384" y="1580"/>
                      <a:pt x="402" y="1651"/>
                      <a:pt x="420" y="1723"/>
                    </a:cubicBezTo>
                    <a:cubicBezTo>
                      <a:pt x="474" y="1937"/>
                      <a:pt x="527" y="2160"/>
                      <a:pt x="581" y="2392"/>
                    </a:cubicBezTo>
                    <a:cubicBezTo>
                      <a:pt x="652" y="2686"/>
                      <a:pt x="714" y="2989"/>
                      <a:pt x="759" y="3275"/>
                    </a:cubicBezTo>
                    <a:cubicBezTo>
                      <a:pt x="813" y="3560"/>
                      <a:pt x="857" y="3828"/>
                      <a:pt x="884" y="4060"/>
                    </a:cubicBezTo>
                    <a:cubicBezTo>
                      <a:pt x="911" y="4229"/>
                      <a:pt x="928" y="4381"/>
                      <a:pt x="946" y="4506"/>
                    </a:cubicBezTo>
                    <a:cubicBezTo>
                      <a:pt x="946" y="4542"/>
                      <a:pt x="955" y="4577"/>
                      <a:pt x="955" y="4613"/>
                    </a:cubicBezTo>
                    <a:cubicBezTo>
                      <a:pt x="973" y="4747"/>
                      <a:pt x="982" y="4827"/>
                      <a:pt x="982" y="4827"/>
                    </a:cubicBezTo>
                    <a:cubicBezTo>
                      <a:pt x="982" y="4827"/>
                      <a:pt x="982" y="4747"/>
                      <a:pt x="973" y="4613"/>
                    </a:cubicBezTo>
                    <a:cubicBezTo>
                      <a:pt x="973" y="4560"/>
                      <a:pt x="964" y="4506"/>
                      <a:pt x="964" y="4444"/>
                    </a:cubicBezTo>
                    <a:cubicBezTo>
                      <a:pt x="955" y="4328"/>
                      <a:pt x="946" y="4203"/>
                      <a:pt x="937" y="4060"/>
                    </a:cubicBezTo>
                    <a:cubicBezTo>
                      <a:pt x="911" y="3828"/>
                      <a:pt x="884" y="3560"/>
                      <a:pt x="839" y="3275"/>
                    </a:cubicBezTo>
                    <a:cubicBezTo>
                      <a:pt x="795" y="2981"/>
                      <a:pt x="732" y="2677"/>
                      <a:pt x="670" y="2374"/>
                    </a:cubicBezTo>
                    <a:cubicBezTo>
                      <a:pt x="598" y="2071"/>
                      <a:pt x="518" y="1776"/>
                      <a:pt x="447" y="1491"/>
                    </a:cubicBezTo>
                    <a:cubicBezTo>
                      <a:pt x="375" y="1214"/>
                      <a:pt x="295" y="955"/>
                      <a:pt x="233" y="732"/>
                    </a:cubicBezTo>
                    <a:cubicBezTo>
                      <a:pt x="170" y="509"/>
                      <a:pt x="108" y="331"/>
                      <a:pt x="63" y="206"/>
                    </a:cubicBezTo>
                    <a:cubicBezTo>
                      <a:pt x="36" y="108"/>
                      <a:pt x="19" y="46"/>
                      <a:pt x="10" y="19"/>
                    </a:cubicBezTo>
                    <a:cubicBezTo>
                      <a:pt x="6" y="15"/>
                      <a:pt x="4" y="11"/>
                      <a:pt x="2" y="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2" name="Google Shape;21062;p55"/>
              <p:cNvSpPr/>
              <p:nvPr/>
            </p:nvSpPr>
            <p:spPr>
              <a:xfrm>
                <a:off x="5237259" y="2238463"/>
                <a:ext cx="6833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982" extrusionOk="0">
                    <a:moveTo>
                      <a:pt x="2258" y="277"/>
                    </a:moveTo>
                    <a:cubicBezTo>
                      <a:pt x="2252" y="277"/>
                      <a:pt x="2246" y="280"/>
                      <a:pt x="2241" y="285"/>
                    </a:cubicBezTo>
                    <a:lnTo>
                      <a:pt x="2241" y="285"/>
                    </a:lnTo>
                    <a:cubicBezTo>
                      <a:pt x="2246" y="282"/>
                      <a:pt x="2252" y="279"/>
                      <a:pt x="2258" y="277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18" y="45"/>
                      <a:pt x="36" y="89"/>
                      <a:pt x="63" y="134"/>
                    </a:cubicBezTo>
                    <a:cubicBezTo>
                      <a:pt x="143" y="294"/>
                      <a:pt x="241" y="446"/>
                      <a:pt x="348" y="571"/>
                    </a:cubicBezTo>
                    <a:cubicBezTo>
                      <a:pt x="464" y="696"/>
                      <a:pt x="589" y="803"/>
                      <a:pt x="732" y="874"/>
                    </a:cubicBezTo>
                    <a:cubicBezTo>
                      <a:pt x="786" y="901"/>
                      <a:pt x="839" y="928"/>
                      <a:pt x="893" y="937"/>
                    </a:cubicBezTo>
                    <a:cubicBezTo>
                      <a:pt x="910" y="946"/>
                      <a:pt x="937" y="955"/>
                      <a:pt x="955" y="955"/>
                    </a:cubicBezTo>
                    <a:cubicBezTo>
                      <a:pt x="991" y="964"/>
                      <a:pt x="1026" y="972"/>
                      <a:pt x="1062" y="972"/>
                    </a:cubicBezTo>
                    <a:cubicBezTo>
                      <a:pt x="1089" y="981"/>
                      <a:pt x="1151" y="981"/>
                      <a:pt x="1196" y="981"/>
                    </a:cubicBezTo>
                    <a:lnTo>
                      <a:pt x="1312" y="981"/>
                    </a:lnTo>
                    <a:cubicBezTo>
                      <a:pt x="1348" y="972"/>
                      <a:pt x="1392" y="972"/>
                      <a:pt x="1428" y="964"/>
                    </a:cubicBezTo>
                    <a:cubicBezTo>
                      <a:pt x="1508" y="946"/>
                      <a:pt x="1588" y="919"/>
                      <a:pt x="1660" y="883"/>
                    </a:cubicBezTo>
                    <a:cubicBezTo>
                      <a:pt x="1776" y="839"/>
                      <a:pt x="1883" y="767"/>
                      <a:pt x="1981" y="687"/>
                    </a:cubicBezTo>
                    <a:cubicBezTo>
                      <a:pt x="2017" y="660"/>
                      <a:pt x="2052" y="633"/>
                      <a:pt x="2079" y="598"/>
                    </a:cubicBezTo>
                    <a:cubicBezTo>
                      <a:pt x="2106" y="580"/>
                      <a:pt x="2124" y="562"/>
                      <a:pt x="2142" y="544"/>
                    </a:cubicBezTo>
                    <a:lnTo>
                      <a:pt x="2142" y="544"/>
                    </a:lnTo>
                    <a:cubicBezTo>
                      <a:pt x="2133" y="553"/>
                      <a:pt x="2124" y="553"/>
                      <a:pt x="2115" y="562"/>
                    </a:cubicBezTo>
                    <a:cubicBezTo>
                      <a:pt x="2088" y="580"/>
                      <a:pt x="2052" y="598"/>
                      <a:pt x="2026" y="625"/>
                    </a:cubicBezTo>
                    <a:cubicBezTo>
                      <a:pt x="1990" y="642"/>
                      <a:pt x="1963" y="660"/>
                      <a:pt x="1927" y="678"/>
                    </a:cubicBezTo>
                    <a:cubicBezTo>
                      <a:pt x="1856" y="705"/>
                      <a:pt x="1785" y="741"/>
                      <a:pt x="1713" y="758"/>
                    </a:cubicBezTo>
                    <a:cubicBezTo>
                      <a:pt x="1678" y="767"/>
                      <a:pt x="1633" y="776"/>
                      <a:pt x="1597" y="785"/>
                    </a:cubicBezTo>
                    <a:cubicBezTo>
                      <a:pt x="1562" y="794"/>
                      <a:pt x="1526" y="803"/>
                      <a:pt x="1490" y="803"/>
                    </a:cubicBezTo>
                    <a:cubicBezTo>
                      <a:pt x="1472" y="803"/>
                      <a:pt x="1455" y="812"/>
                      <a:pt x="1428" y="812"/>
                    </a:cubicBezTo>
                    <a:lnTo>
                      <a:pt x="1267" y="812"/>
                    </a:lnTo>
                    <a:cubicBezTo>
                      <a:pt x="1196" y="803"/>
                      <a:pt x="1133" y="803"/>
                      <a:pt x="1071" y="785"/>
                    </a:cubicBezTo>
                    <a:cubicBezTo>
                      <a:pt x="1035" y="776"/>
                      <a:pt x="1009" y="767"/>
                      <a:pt x="982" y="767"/>
                    </a:cubicBezTo>
                    <a:cubicBezTo>
                      <a:pt x="946" y="758"/>
                      <a:pt x="919" y="749"/>
                      <a:pt x="893" y="741"/>
                    </a:cubicBezTo>
                    <a:cubicBezTo>
                      <a:pt x="839" y="723"/>
                      <a:pt x="794" y="696"/>
                      <a:pt x="750" y="678"/>
                    </a:cubicBezTo>
                    <a:cubicBezTo>
                      <a:pt x="714" y="660"/>
                      <a:pt x="678" y="642"/>
                      <a:pt x="652" y="625"/>
                    </a:cubicBezTo>
                    <a:cubicBezTo>
                      <a:pt x="598" y="589"/>
                      <a:pt x="571" y="571"/>
                      <a:pt x="571" y="571"/>
                    </a:cubicBezTo>
                    <a:lnTo>
                      <a:pt x="571" y="571"/>
                    </a:lnTo>
                    <a:cubicBezTo>
                      <a:pt x="571" y="571"/>
                      <a:pt x="598" y="580"/>
                      <a:pt x="661" y="589"/>
                    </a:cubicBezTo>
                    <a:cubicBezTo>
                      <a:pt x="696" y="598"/>
                      <a:pt x="732" y="607"/>
                      <a:pt x="777" y="616"/>
                    </a:cubicBezTo>
                    <a:cubicBezTo>
                      <a:pt x="821" y="616"/>
                      <a:pt x="866" y="625"/>
                      <a:pt x="919" y="633"/>
                    </a:cubicBezTo>
                    <a:cubicBezTo>
                      <a:pt x="973" y="642"/>
                      <a:pt x="1026" y="642"/>
                      <a:pt x="1089" y="642"/>
                    </a:cubicBezTo>
                    <a:cubicBezTo>
                      <a:pt x="1107" y="645"/>
                      <a:pt x="1126" y="646"/>
                      <a:pt x="1145" y="646"/>
                    </a:cubicBezTo>
                    <a:cubicBezTo>
                      <a:pt x="1185" y="646"/>
                      <a:pt x="1229" y="642"/>
                      <a:pt x="1276" y="642"/>
                    </a:cubicBezTo>
                    <a:cubicBezTo>
                      <a:pt x="1339" y="642"/>
                      <a:pt x="1401" y="642"/>
                      <a:pt x="1472" y="625"/>
                    </a:cubicBezTo>
                    <a:cubicBezTo>
                      <a:pt x="1499" y="616"/>
                      <a:pt x="1535" y="616"/>
                      <a:pt x="1571" y="607"/>
                    </a:cubicBezTo>
                    <a:cubicBezTo>
                      <a:pt x="1597" y="598"/>
                      <a:pt x="1633" y="589"/>
                      <a:pt x="1669" y="580"/>
                    </a:cubicBezTo>
                    <a:cubicBezTo>
                      <a:pt x="1731" y="562"/>
                      <a:pt x="1794" y="535"/>
                      <a:pt x="1856" y="509"/>
                    </a:cubicBezTo>
                    <a:cubicBezTo>
                      <a:pt x="1919" y="491"/>
                      <a:pt x="1972" y="455"/>
                      <a:pt x="2034" y="419"/>
                    </a:cubicBezTo>
                    <a:cubicBezTo>
                      <a:pt x="2088" y="393"/>
                      <a:pt x="2142" y="348"/>
                      <a:pt x="2195" y="321"/>
                    </a:cubicBezTo>
                    <a:cubicBezTo>
                      <a:pt x="2204" y="312"/>
                      <a:pt x="2222" y="303"/>
                      <a:pt x="2231" y="294"/>
                    </a:cubicBezTo>
                    <a:cubicBezTo>
                      <a:pt x="2234" y="291"/>
                      <a:pt x="2238" y="288"/>
                      <a:pt x="2241" y="285"/>
                    </a:cubicBezTo>
                    <a:lnTo>
                      <a:pt x="2241" y="285"/>
                    </a:lnTo>
                    <a:cubicBezTo>
                      <a:pt x="2175" y="317"/>
                      <a:pt x="2109" y="342"/>
                      <a:pt x="2043" y="375"/>
                    </a:cubicBezTo>
                    <a:cubicBezTo>
                      <a:pt x="1865" y="446"/>
                      <a:pt x="1669" y="500"/>
                      <a:pt x="1446" y="517"/>
                    </a:cubicBezTo>
                    <a:lnTo>
                      <a:pt x="1214" y="517"/>
                    </a:lnTo>
                    <a:cubicBezTo>
                      <a:pt x="723" y="500"/>
                      <a:pt x="313" y="294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3" name="Google Shape;21063;p55"/>
              <p:cNvSpPr/>
              <p:nvPr/>
            </p:nvSpPr>
            <p:spPr>
              <a:xfrm>
                <a:off x="5060438" y="2259768"/>
                <a:ext cx="49691" cy="8939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2954" extrusionOk="0">
                    <a:moveTo>
                      <a:pt x="170" y="340"/>
                    </a:moveTo>
                    <a:cubicBezTo>
                      <a:pt x="170" y="340"/>
                      <a:pt x="170" y="340"/>
                      <a:pt x="179" y="349"/>
                    </a:cubicBezTo>
                    <a:cubicBezTo>
                      <a:pt x="223" y="402"/>
                      <a:pt x="607" y="848"/>
                      <a:pt x="1115" y="946"/>
                    </a:cubicBezTo>
                    <a:cubicBezTo>
                      <a:pt x="1231" y="1562"/>
                      <a:pt x="1347" y="2178"/>
                      <a:pt x="1463" y="2793"/>
                    </a:cubicBezTo>
                    <a:cubicBezTo>
                      <a:pt x="1222" y="2775"/>
                      <a:pt x="990" y="2757"/>
                      <a:pt x="758" y="2740"/>
                    </a:cubicBezTo>
                    <a:cubicBezTo>
                      <a:pt x="758" y="2740"/>
                      <a:pt x="750" y="2722"/>
                      <a:pt x="750" y="2704"/>
                    </a:cubicBezTo>
                    <a:cubicBezTo>
                      <a:pt x="705" y="2490"/>
                      <a:pt x="482" y="1401"/>
                      <a:pt x="223" y="527"/>
                    </a:cubicBezTo>
                    <a:cubicBezTo>
                      <a:pt x="205" y="465"/>
                      <a:pt x="188" y="402"/>
                      <a:pt x="170" y="340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474"/>
                      <a:pt x="277" y="1089"/>
                      <a:pt x="464" y="1910"/>
                    </a:cubicBezTo>
                    <a:cubicBezTo>
                      <a:pt x="473" y="1963"/>
                      <a:pt x="491" y="2017"/>
                      <a:pt x="500" y="2079"/>
                    </a:cubicBezTo>
                    <a:cubicBezTo>
                      <a:pt x="562" y="2356"/>
                      <a:pt x="616" y="2624"/>
                      <a:pt x="660" y="2864"/>
                    </a:cubicBezTo>
                    <a:cubicBezTo>
                      <a:pt x="990" y="2900"/>
                      <a:pt x="1312" y="2927"/>
                      <a:pt x="1642" y="2954"/>
                    </a:cubicBezTo>
                    <a:cubicBezTo>
                      <a:pt x="1508" y="2240"/>
                      <a:pt x="1383" y="1526"/>
                      <a:pt x="1258" y="813"/>
                    </a:cubicBezTo>
                    <a:lnTo>
                      <a:pt x="1249" y="813"/>
                    </a:lnTo>
                    <a:cubicBezTo>
                      <a:pt x="1222" y="813"/>
                      <a:pt x="1205" y="813"/>
                      <a:pt x="1178" y="804"/>
                    </a:cubicBezTo>
                    <a:cubicBezTo>
                      <a:pt x="999" y="768"/>
                      <a:pt x="839" y="697"/>
                      <a:pt x="696" y="607"/>
                    </a:cubicBezTo>
                    <a:cubicBezTo>
                      <a:pt x="535" y="500"/>
                      <a:pt x="384" y="376"/>
                      <a:pt x="250" y="251"/>
                    </a:cubicBezTo>
                    <a:cubicBezTo>
                      <a:pt x="161" y="170"/>
                      <a:pt x="80" y="8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4" name="Google Shape;21064;p55"/>
              <p:cNvSpPr/>
              <p:nvPr/>
            </p:nvSpPr>
            <p:spPr>
              <a:xfrm>
                <a:off x="5062042" y="2253019"/>
                <a:ext cx="61039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831" extrusionOk="0">
                    <a:moveTo>
                      <a:pt x="1731" y="1"/>
                    </a:moveTo>
                    <a:lnTo>
                      <a:pt x="1731" y="1"/>
                    </a:lnTo>
                    <a:cubicBezTo>
                      <a:pt x="1633" y="72"/>
                      <a:pt x="1526" y="135"/>
                      <a:pt x="1401" y="179"/>
                    </a:cubicBezTo>
                    <a:cubicBezTo>
                      <a:pt x="1200" y="268"/>
                      <a:pt x="977" y="305"/>
                      <a:pt x="746" y="305"/>
                    </a:cubicBezTo>
                    <a:cubicBezTo>
                      <a:pt x="720" y="305"/>
                      <a:pt x="695" y="305"/>
                      <a:pt x="670" y="304"/>
                    </a:cubicBezTo>
                    <a:cubicBezTo>
                      <a:pt x="438" y="286"/>
                      <a:pt x="215" y="233"/>
                      <a:pt x="1" y="161"/>
                    </a:cubicBezTo>
                    <a:lnTo>
                      <a:pt x="1" y="161"/>
                    </a:lnTo>
                    <a:cubicBezTo>
                      <a:pt x="90" y="242"/>
                      <a:pt x="179" y="313"/>
                      <a:pt x="268" y="384"/>
                    </a:cubicBezTo>
                    <a:cubicBezTo>
                      <a:pt x="411" y="500"/>
                      <a:pt x="563" y="607"/>
                      <a:pt x="723" y="688"/>
                    </a:cubicBezTo>
                    <a:cubicBezTo>
                      <a:pt x="875" y="768"/>
                      <a:pt x="1044" y="830"/>
                      <a:pt x="1196" y="830"/>
                    </a:cubicBezTo>
                    <a:cubicBezTo>
                      <a:pt x="1276" y="830"/>
                      <a:pt x="1357" y="822"/>
                      <a:pt x="1419" y="786"/>
                    </a:cubicBezTo>
                    <a:cubicBezTo>
                      <a:pt x="1491" y="759"/>
                      <a:pt x="1562" y="714"/>
                      <a:pt x="1624" y="670"/>
                    </a:cubicBezTo>
                    <a:cubicBezTo>
                      <a:pt x="1749" y="572"/>
                      <a:pt x="1847" y="447"/>
                      <a:pt x="1919" y="295"/>
                    </a:cubicBezTo>
                    <a:cubicBezTo>
                      <a:pt x="1963" y="197"/>
                      <a:pt x="1990" y="99"/>
                      <a:pt x="2017" y="1"/>
                    </a:cubicBezTo>
                    <a:lnTo>
                      <a:pt x="2017" y="1"/>
                    </a:lnTo>
                    <a:cubicBezTo>
                      <a:pt x="1999" y="28"/>
                      <a:pt x="1990" y="63"/>
                      <a:pt x="1972" y="90"/>
                    </a:cubicBezTo>
                    <a:cubicBezTo>
                      <a:pt x="1937" y="144"/>
                      <a:pt x="1910" y="206"/>
                      <a:pt x="1865" y="260"/>
                    </a:cubicBezTo>
                    <a:cubicBezTo>
                      <a:pt x="1821" y="313"/>
                      <a:pt x="1776" y="367"/>
                      <a:pt x="1722" y="411"/>
                    </a:cubicBezTo>
                    <a:cubicBezTo>
                      <a:pt x="1669" y="456"/>
                      <a:pt x="1607" y="491"/>
                      <a:pt x="1544" y="527"/>
                    </a:cubicBezTo>
                    <a:cubicBezTo>
                      <a:pt x="1491" y="563"/>
                      <a:pt x="1419" y="581"/>
                      <a:pt x="1357" y="599"/>
                    </a:cubicBezTo>
                    <a:cubicBezTo>
                      <a:pt x="1294" y="616"/>
                      <a:pt x="1232" y="625"/>
                      <a:pt x="1169" y="625"/>
                    </a:cubicBezTo>
                    <a:cubicBezTo>
                      <a:pt x="1154" y="628"/>
                      <a:pt x="1137" y="629"/>
                      <a:pt x="1120" y="629"/>
                    </a:cubicBezTo>
                    <a:cubicBezTo>
                      <a:pt x="1080" y="629"/>
                      <a:pt x="1038" y="623"/>
                      <a:pt x="1000" y="616"/>
                    </a:cubicBezTo>
                    <a:cubicBezTo>
                      <a:pt x="902" y="590"/>
                      <a:pt x="821" y="554"/>
                      <a:pt x="768" y="518"/>
                    </a:cubicBezTo>
                    <a:cubicBezTo>
                      <a:pt x="741" y="509"/>
                      <a:pt x="723" y="491"/>
                      <a:pt x="714" y="483"/>
                    </a:cubicBezTo>
                    <a:cubicBezTo>
                      <a:pt x="697" y="465"/>
                      <a:pt x="688" y="465"/>
                      <a:pt x="688" y="465"/>
                    </a:cubicBezTo>
                    <a:lnTo>
                      <a:pt x="777" y="465"/>
                    </a:lnTo>
                    <a:cubicBezTo>
                      <a:pt x="803" y="468"/>
                      <a:pt x="830" y="471"/>
                      <a:pt x="860" y="471"/>
                    </a:cubicBezTo>
                    <a:cubicBezTo>
                      <a:pt x="901" y="471"/>
                      <a:pt x="948" y="466"/>
                      <a:pt x="1000" y="456"/>
                    </a:cubicBezTo>
                    <a:cubicBezTo>
                      <a:pt x="1044" y="447"/>
                      <a:pt x="1089" y="438"/>
                      <a:pt x="1134" y="420"/>
                    </a:cubicBezTo>
                    <a:cubicBezTo>
                      <a:pt x="1178" y="411"/>
                      <a:pt x="1223" y="384"/>
                      <a:pt x="1276" y="367"/>
                    </a:cubicBezTo>
                    <a:cubicBezTo>
                      <a:pt x="1321" y="349"/>
                      <a:pt x="1366" y="322"/>
                      <a:pt x="1410" y="295"/>
                    </a:cubicBezTo>
                    <a:cubicBezTo>
                      <a:pt x="1455" y="260"/>
                      <a:pt x="1499" y="233"/>
                      <a:pt x="1544" y="197"/>
                    </a:cubicBezTo>
                    <a:cubicBezTo>
                      <a:pt x="1589" y="161"/>
                      <a:pt x="1624" y="117"/>
                      <a:pt x="1660" y="81"/>
                    </a:cubicBezTo>
                    <a:cubicBezTo>
                      <a:pt x="1687" y="54"/>
                      <a:pt x="1714" y="28"/>
                      <a:pt x="17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5" name="Google Shape;21065;p55"/>
              <p:cNvSpPr/>
              <p:nvPr/>
            </p:nvSpPr>
            <p:spPr>
              <a:xfrm>
                <a:off x="5188386" y="2203087"/>
                <a:ext cx="38100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50" extrusionOk="0">
                    <a:moveTo>
                      <a:pt x="1259" y="0"/>
                    </a:moveTo>
                    <a:cubicBezTo>
                      <a:pt x="1259" y="0"/>
                      <a:pt x="1250" y="27"/>
                      <a:pt x="1232" y="81"/>
                    </a:cubicBezTo>
                    <a:cubicBezTo>
                      <a:pt x="1214" y="125"/>
                      <a:pt x="1187" y="197"/>
                      <a:pt x="1143" y="277"/>
                    </a:cubicBezTo>
                    <a:cubicBezTo>
                      <a:pt x="1125" y="313"/>
                      <a:pt x="1098" y="357"/>
                      <a:pt x="1080" y="402"/>
                    </a:cubicBezTo>
                    <a:cubicBezTo>
                      <a:pt x="1053" y="438"/>
                      <a:pt x="1027" y="482"/>
                      <a:pt x="991" y="527"/>
                    </a:cubicBezTo>
                    <a:cubicBezTo>
                      <a:pt x="973" y="545"/>
                      <a:pt x="955" y="571"/>
                      <a:pt x="946" y="589"/>
                    </a:cubicBezTo>
                    <a:cubicBezTo>
                      <a:pt x="929" y="616"/>
                      <a:pt x="911" y="634"/>
                      <a:pt x="884" y="652"/>
                    </a:cubicBezTo>
                    <a:cubicBezTo>
                      <a:pt x="857" y="696"/>
                      <a:pt x="813" y="741"/>
                      <a:pt x="768" y="777"/>
                    </a:cubicBezTo>
                    <a:cubicBezTo>
                      <a:pt x="732" y="821"/>
                      <a:pt x="688" y="857"/>
                      <a:pt x="643" y="893"/>
                    </a:cubicBezTo>
                    <a:cubicBezTo>
                      <a:pt x="598" y="919"/>
                      <a:pt x="554" y="955"/>
                      <a:pt x="509" y="982"/>
                    </a:cubicBezTo>
                    <a:cubicBezTo>
                      <a:pt x="465" y="1017"/>
                      <a:pt x="420" y="1035"/>
                      <a:pt x="384" y="1062"/>
                    </a:cubicBezTo>
                    <a:cubicBezTo>
                      <a:pt x="340" y="1089"/>
                      <a:pt x="295" y="1107"/>
                      <a:pt x="259" y="1124"/>
                    </a:cubicBezTo>
                    <a:cubicBezTo>
                      <a:pt x="224" y="1151"/>
                      <a:pt x="188" y="1169"/>
                      <a:pt x="152" y="1178"/>
                    </a:cubicBezTo>
                    <a:cubicBezTo>
                      <a:pt x="126" y="1196"/>
                      <a:pt x="99" y="1205"/>
                      <a:pt x="72" y="1214"/>
                    </a:cubicBezTo>
                    <a:cubicBezTo>
                      <a:pt x="28" y="1232"/>
                      <a:pt x="1" y="1249"/>
                      <a:pt x="1" y="1249"/>
                    </a:cubicBezTo>
                    <a:cubicBezTo>
                      <a:pt x="1" y="1249"/>
                      <a:pt x="28" y="1240"/>
                      <a:pt x="81" y="1232"/>
                    </a:cubicBezTo>
                    <a:cubicBezTo>
                      <a:pt x="99" y="1223"/>
                      <a:pt x="135" y="1223"/>
                      <a:pt x="170" y="1214"/>
                    </a:cubicBezTo>
                    <a:cubicBezTo>
                      <a:pt x="206" y="1205"/>
                      <a:pt x="242" y="1196"/>
                      <a:pt x="277" y="1178"/>
                    </a:cubicBezTo>
                    <a:cubicBezTo>
                      <a:pt x="322" y="1160"/>
                      <a:pt x="367" y="1151"/>
                      <a:pt x="411" y="1124"/>
                    </a:cubicBezTo>
                    <a:cubicBezTo>
                      <a:pt x="456" y="1107"/>
                      <a:pt x="509" y="1080"/>
                      <a:pt x="554" y="1053"/>
                    </a:cubicBezTo>
                    <a:cubicBezTo>
                      <a:pt x="598" y="1026"/>
                      <a:pt x="652" y="1000"/>
                      <a:pt x="697" y="964"/>
                    </a:cubicBezTo>
                    <a:cubicBezTo>
                      <a:pt x="741" y="928"/>
                      <a:pt x="786" y="893"/>
                      <a:pt x="830" y="848"/>
                    </a:cubicBezTo>
                    <a:cubicBezTo>
                      <a:pt x="875" y="803"/>
                      <a:pt x="920" y="768"/>
                      <a:pt x="955" y="714"/>
                    </a:cubicBezTo>
                    <a:cubicBezTo>
                      <a:pt x="991" y="670"/>
                      <a:pt x="1027" y="625"/>
                      <a:pt x="1053" y="571"/>
                    </a:cubicBezTo>
                    <a:cubicBezTo>
                      <a:pt x="1089" y="527"/>
                      <a:pt x="1107" y="473"/>
                      <a:pt x="1134" y="429"/>
                    </a:cubicBezTo>
                    <a:cubicBezTo>
                      <a:pt x="1161" y="384"/>
                      <a:pt x="1178" y="339"/>
                      <a:pt x="1187" y="295"/>
                    </a:cubicBezTo>
                    <a:cubicBezTo>
                      <a:pt x="1223" y="215"/>
                      <a:pt x="1232" y="134"/>
                      <a:pt x="1250" y="81"/>
                    </a:cubicBezTo>
                    <a:cubicBezTo>
                      <a:pt x="1259" y="36"/>
                      <a:pt x="1259" y="0"/>
                      <a:pt x="12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6" name="Google Shape;21066;p55"/>
              <p:cNvSpPr/>
              <p:nvPr/>
            </p:nvSpPr>
            <p:spPr>
              <a:xfrm>
                <a:off x="5186237" y="2247905"/>
                <a:ext cx="80468" cy="93693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3096" extrusionOk="0">
                    <a:moveTo>
                      <a:pt x="1330" y="0"/>
                    </a:moveTo>
                    <a:cubicBezTo>
                      <a:pt x="1321" y="18"/>
                      <a:pt x="1321" y="27"/>
                      <a:pt x="1312" y="45"/>
                    </a:cubicBezTo>
                    <a:cubicBezTo>
                      <a:pt x="1214" y="232"/>
                      <a:pt x="1098" y="411"/>
                      <a:pt x="955" y="571"/>
                    </a:cubicBezTo>
                    <a:cubicBezTo>
                      <a:pt x="803" y="732"/>
                      <a:pt x="634" y="875"/>
                      <a:pt x="438" y="973"/>
                    </a:cubicBezTo>
                    <a:cubicBezTo>
                      <a:pt x="330" y="1026"/>
                      <a:pt x="223" y="1062"/>
                      <a:pt x="116" y="1089"/>
                    </a:cubicBezTo>
                    <a:cubicBezTo>
                      <a:pt x="81" y="1098"/>
                      <a:pt x="36" y="1098"/>
                      <a:pt x="0" y="1107"/>
                    </a:cubicBezTo>
                    <a:cubicBezTo>
                      <a:pt x="45" y="1758"/>
                      <a:pt x="99" y="2409"/>
                      <a:pt x="152" y="3060"/>
                    </a:cubicBezTo>
                    <a:cubicBezTo>
                      <a:pt x="243" y="3034"/>
                      <a:pt x="346" y="3024"/>
                      <a:pt x="451" y="3024"/>
                    </a:cubicBezTo>
                    <a:cubicBezTo>
                      <a:pt x="637" y="3024"/>
                      <a:pt x="832" y="3056"/>
                      <a:pt x="991" y="3096"/>
                    </a:cubicBezTo>
                    <a:cubicBezTo>
                      <a:pt x="928" y="3069"/>
                      <a:pt x="875" y="3051"/>
                      <a:pt x="830" y="3042"/>
                    </a:cubicBezTo>
                    <a:cubicBezTo>
                      <a:pt x="714" y="3007"/>
                      <a:pt x="616" y="2917"/>
                      <a:pt x="554" y="2802"/>
                    </a:cubicBezTo>
                    <a:cubicBezTo>
                      <a:pt x="482" y="2668"/>
                      <a:pt x="473" y="2498"/>
                      <a:pt x="527" y="2338"/>
                    </a:cubicBezTo>
                    <a:cubicBezTo>
                      <a:pt x="545" y="2284"/>
                      <a:pt x="571" y="2231"/>
                      <a:pt x="607" y="2177"/>
                    </a:cubicBezTo>
                    <a:cubicBezTo>
                      <a:pt x="713" y="2021"/>
                      <a:pt x="927" y="1972"/>
                      <a:pt x="1154" y="1972"/>
                    </a:cubicBezTo>
                    <a:cubicBezTo>
                      <a:pt x="1212" y="1972"/>
                      <a:pt x="1271" y="1975"/>
                      <a:pt x="1330" y="1981"/>
                    </a:cubicBezTo>
                    <a:lnTo>
                      <a:pt x="1330" y="402"/>
                    </a:lnTo>
                    <a:cubicBezTo>
                      <a:pt x="1330" y="402"/>
                      <a:pt x="1339" y="446"/>
                      <a:pt x="1383" y="509"/>
                    </a:cubicBezTo>
                    <a:cubicBezTo>
                      <a:pt x="1490" y="696"/>
                      <a:pt x="1767" y="1071"/>
                      <a:pt x="2311" y="1231"/>
                    </a:cubicBezTo>
                    <a:cubicBezTo>
                      <a:pt x="2364" y="1240"/>
                      <a:pt x="2418" y="1258"/>
                      <a:pt x="2472" y="1267"/>
                    </a:cubicBezTo>
                    <a:cubicBezTo>
                      <a:pt x="2445" y="1561"/>
                      <a:pt x="2427" y="1856"/>
                      <a:pt x="2409" y="2150"/>
                    </a:cubicBezTo>
                    <a:cubicBezTo>
                      <a:pt x="2472" y="2150"/>
                      <a:pt x="2534" y="2159"/>
                      <a:pt x="2579" y="2168"/>
                    </a:cubicBezTo>
                    <a:cubicBezTo>
                      <a:pt x="2605" y="1811"/>
                      <a:pt x="2632" y="1454"/>
                      <a:pt x="2659" y="1107"/>
                    </a:cubicBezTo>
                    <a:cubicBezTo>
                      <a:pt x="2623" y="1098"/>
                      <a:pt x="2579" y="1089"/>
                      <a:pt x="2543" y="1089"/>
                    </a:cubicBezTo>
                    <a:cubicBezTo>
                      <a:pt x="2463" y="1071"/>
                      <a:pt x="2382" y="1044"/>
                      <a:pt x="2302" y="1008"/>
                    </a:cubicBezTo>
                    <a:cubicBezTo>
                      <a:pt x="2275" y="999"/>
                      <a:pt x="2249" y="991"/>
                      <a:pt x="2231" y="973"/>
                    </a:cubicBezTo>
                    <a:cubicBezTo>
                      <a:pt x="2079" y="901"/>
                      <a:pt x="1945" y="803"/>
                      <a:pt x="1820" y="687"/>
                    </a:cubicBezTo>
                    <a:cubicBezTo>
                      <a:pt x="1785" y="652"/>
                      <a:pt x="1749" y="616"/>
                      <a:pt x="1713" y="571"/>
                    </a:cubicBezTo>
                    <a:cubicBezTo>
                      <a:pt x="1571" y="411"/>
                      <a:pt x="1446" y="232"/>
                      <a:pt x="1347" y="45"/>
                    </a:cubicBezTo>
                    <a:cubicBezTo>
                      <a:pt x="1347" y="27"/>
                      <a:pt x="1339" y="18"/>
                      <a:pt x="1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7" name="Google Shape;21067;p55"/>
              <p:cNvSpPr/>
              <p:nvPr/>
            </p:nvSpPr>
            <p:spPr>
              <a:xfrm>
                <a:off x="5091487" y="2212256"/>
                <a:ext cx="34560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268" extrusionOk="0">
                    <a:moveTo>
                      <a:pt x="1142" y="1"/>
                    </a:moveTo>
                    <a:cubicBezTo>
                      <a:pt x="1142" y="1"/>
                      <a:pt x="1133" y="28"/>
                      <a:pt x="1124" y="72"/>
                    </a:cubicBezTo>
                    <a:cubicBezTo>
                      <a:pt x="1124" y="90"/>
                      <a:pt x="1115" y="99"/>
                      <a:pt x="1115" y="117"/>
                    </a:cubicBezTo>
                    <a:cubicBezTo>
                      <a:pt x="1106" y="143"/>
                      <a:pt x="1097" y="179"/>
                      <a:pt x="1088" y="215"/>
                    </a:cubicBezTo>
                    <a:cubicBezTo>
                      <a:pt x="1080" y="242"/>
                      <a:pt x="1071" y="259"/>
                      <a:pt x="1062" y="277"/>
                    </a:cubicBezTo>
                    <a:cubicBezTo>
                      <a:pt x="1053" y="322"/>
                      <a:pt x="1035" y="358"/>
                      <a:pt x="1017" y="402"/>
                    </a:cubicBezTo>
                    <a:cubicBezTo>
                      <a:pt x="990" y="447"/>
                      <a:pt x="973" y="500"/>
                      <a:pt x="946" y="545"/>
                    </a:cubicBezTo>
                    <a:cubicBezTo>
                      <a:pt x="919" y="590"/>
                      <a:pt x="892" y="634"/>
                      <a:pt x="857" y="679"/>
                    </a:cubicBezTo>
                    <a:cubicBezTo>
                      <a:pt x="830" y="723"/>
                      <a:pt x="785" y="768"/>
                      <a:pt x="749" y="804"/>
                    </a:cubicBezTo>
                    <a:cubicBezTo>
                      <a:pt x="714" y="848"/>
                      <a:pt x="669" y="884"/>
                      <a:pt x="634" y="920"/>
                    </a:cubicBezTo>
                    <a:cubicBezTo>
                      <a:pt x="589" y="955"/>
                      <a:pt x="553" y="991"/>
                      <a:pt x="509" y="1018"/>
                    </a:cubicBezTo>
                    <a:cubicBezTo>
                      <a:pt x="464" y="1044"/>
                      <a:pt x="419" y="1071"/>
                      <a:pt x="384" y="1098"/>
                    </a:cubicBezTo>
                    <a:cubicBezTo>
                      <a:pt x="339" y="1125"/>
                      <a:pt x="295" y="1143"/>
                      <a:pt x="259" y="1160"/>
                    </a:cubicBezTo>
                    <a:cubicBezTo>
                      <a:pt x="223" y="1178"/>
                      <a:pt x="187" y="1196"/>
                      <a:pt x="161" y="1205"/>
                    </a:cubicBezTo>
                    <a:cubicBezTo>
                      <a:pt x="125" y="1223"/>
                      <a:pt x="98" y="1232"/>
                      <a:pt x="71" y="1241"/>
                    </a:cubicBezTo>
                    <a:cubicBezTo>
                      <a:pt x="27" y="1259"/>
                      <a:pt x="0" y="1268"/>
                      <a:pt x="0" y="1268"/>
                    </a:cubicBezTo>
                    <a:cubicBezTo>
                      <a:pt x="0" y="1268"/>
                      <a:pt x="27" y="1268"/>
                      <a:pt x="80" y="1259"/>
                    </a:cubicBezTo>
                    <a:cubicBezTo>
                      <a:pt x="107" y="1250"/>
                      <a:pt x="134" y="1250"/>
                      <a:pt x="170" y="1241"/>
                    </a:cubicBezTo>
                    <a:cubicBezTo>
                      <a:pt x="205" y="1241"/>
                      <a:pt x="241" y="1223"/>
                      <a:pt x="286" y="1214"/>
                    </a:cubicBezTo>
                    <a:cubicBezTo>
                      <a:pt x="321" y="1196"/>
                      <a:pt x="366" y="1187"/>
                      <a:pt x="410" y="1160"/>
                    </a:cubicBezTo>
                    <a:cubicBezTo>
                      <a:pt x="455" y="1143"/>
                      <a:pt x="509" y="1116"/>
                      <a:pt x="553" y="1089"/>
                    </a:cubicBezTo>
                    <a:cubicBezTo>
                      <a:pt x="598" y="1053"/>
                      <a:pt x="642" y="1027"/>
                      <a:pt x="687" y="991"/>
                    </a:cubicBezTo>
                    <a:cubicBezTo>
                      <a:pt x="732" y="955"/>
                      <a:pt x="776" y="920"/>
                      <a:pt x="821" y="866"/>
                    </a:cubicBezTo>
                    <a:cubicBezTo>
                      <a:pt x="857" y="821"/>
                      <a:pt x="892" y="777"/>
                      <a:pt x="928" y="732"/>
                    </a:cubicBezTo>
                    <a:cubicBezTo>
                      <a:pt x="964" y="688"/>
                      <a:pt x="990" y="634"/>
                      <a:pt x="1017" y="581"/>
                    </a:cubicBezTo>
                    <a:cubicBezTo>
                      <a:pt x="1044" y="536"/>
                      <a:pt x="1062" y="482"/>
                      <a:pt x="1080" y="429"/>
                    </a:cubicBezTo>
                    <a:cubicBezTo>
                      <a:pt x="1088" y="384"/>
                      <a:pt x="1106" y="340"/>
                      <a:pt x="1115" y="295"/>
                    </a:cubicBezTo>
                    <a:cubicBezTo>
                      <a:pt x="1124" y="268"/>
                      <a:pt x="1124" y="251"/>
                      <a:pt x="1124" y="233"/>
                    </a:cubicBezTo>
                    <a:cubicBezTo>
                      <a:pt x="1133" y="170"/>
                      <a:pt x="1142" y="117"/>
                      <a:pt x="1142" y="81"/>
                    </a:cubicBezTo>
                    <a:cubicBezTo>
                      <a:pt x="1142" y="28"/>
                      <a:pt x="1142" y="1"/>
                      <a:pt x="11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8" name="Google Shape;21068;p55"/>
              <p:cNvSpPr/>
              <p:nvPr/>
            </p:nvSpPr>
            <p:spPr>
              <a:xfrm>
                <a:off x="5141691" y="2243033"/>
                <a:ext cx="68060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831" extrusionOk="0">
                    <a:moveTo>
                      <a:pt x="0" y="1"/>
                    </a:moveTo>
                    <a:cubicBezTo>
                      <a:pt x="0" y="19"/>
                      <a:pt x="9" y="27"/>
                      <a:pt x="18" y="36"/>
                    </a:cubicBezTo>
                    <a:cubicBezTo>
                      <a:pt x="125" y="188"/>
                      <a:pt x="232" y="331"/>
                      <a:pt x="366" y="447"/>
                    </a:cubicBezTo>
                    <a:cubicBezTo>
                      <a:pt x="491" y="572"/>
                      <a:pt x="634" y="670"/>
                      <a:pt x="785" y="732"/>
                    </a:cubicBezTo>
                    <a:cubicBezTo>
                      <a:pt x="857" y="768"/>
                      <a:pt x="937" y="795"/>
                      <a:pt x="1017" y="813"/>
                    </a:cubicBezTo>
                    <a:cubicBezTo>
                      <a:pt x="1035" y="813"/>
                      <a:pt x="1062" y="813"/>
                      <a:pt x="1080" y="821"/>
                    </a:cubicBezTo>
                    <a:cubicBezTo>
                      <a:pt x="1098" y="821"/>
                      <a:pt x="1116" y="821"/>
                      <a:pt x="1133" y="830"/>
                    </a:cubicBezTo>
                    <a:lnTo>
                      <a:pt x="1258" y="830"/>
                    </a:lnTo>
                    <a:cubicBezTo>
                      <a:pt x="1419" y="830"/>
                      <a:pt x="1571" y="795"/>
                      <a:pt x="1713" y="723"/>
                    </a:cubicBezTo>
                    <a:cubicBezTo>
                      <a:pt x="1856" y="652"/>
                      <a:pt x="1981" y="545"/>
                      <a:pt x="2097" y="420"/>
                    </a:cubicBezTo>
                    <a:cubicBezTo>
                      <a:pt x="2133" y="384"/>
                      <a:pt x="2159" y="349"/>
                      <a:pt x="2186" y="304"/>
                    </a:cubicBezTo>
                    <a:lnTo>
                      <a:pt x="2186" y="304"/>
                    </a:lnTo>
                    <a:cubicBezTo>
                      <a:pt x="2177" y="313"/>
                      <a:pt x="2168" y="322"/>
                      <a:pt x="2159" y="331"/>
                    </a:cubicBezTo>
                    <a:cubicBezTo>
                      <a:pt x="2106" y="375"/>
                      <a:pt x="2052" y="429"/>
                      <a:pt x="1990" y="465"/>
                    </a:cubicBezTo>
                    <a:cubicBezTo>
                      <a:pt x="1927" y="500"/>
                      <a:pt x="1856" y="536"/>
                      <a:pt x="1785" y="563"/>
                    </a:cubicBezTo>
                    <a:cubicBezTo>
                      <a:pt x="1713" y="581"/>
                      <a:pt x="1642" y="598"/>
                      <a:pt x="1571" y="607"/>
                    </a:cubicBezTo>
                    <a:cubicBezTo>
                      <a:pt x="1508" y="625"/>
                      <a:pt x="1437" y="625"/>
                      <a:pt x="1365" y="625"/>
                    </a:cubicBezTo>
                    <a:cubicBezTo>
                      <a:pt x="1345" y="628"/>
                      <a:pt x="1324" y="629"/>
                      <a:pt x="1303" y="629"/>
                    </a:cubicBezTo>
                    <a:cubicBezTo>
                      <a:pt x="1261" y="629"/>
                      <a:pt x="1220" y="625"/>
                      <a:pt x="1178" y="625"/>
                    </a:cubicBezTo>
                    <a:cubicBezTo>
                      <a:pt x="1116" y="616"/>
                      <a:pt x="1062" y="607"/>
                      <a:pt x="1009" y="598"/>
                    </a:cubicBezTo>
                    <a:cubicBezTo>
                      <a:pt x="901" y="581"/>
                      <a:pt x="821" y="554"/>
                      <a:pt x="759" y="527"/>
                    </a:cubicBezTo>
                    <a:cubicBezTo>
                      <a:pt x="705" y="509"/>
                      <a:pt x="670" y="491"/>
                      <a:pt x="670" y="491"/>
                    </a:cubicBezTo>
                    <a:lnTo>
                      <a:pt x="768" y="491"/>
                    </a:lnTo>
                    <a:cubicBezTo>
                      <a:pt x="830" y="491"/>
                      <a:pt x="910" y="482"/>
                      <a:pt x="1009" y="482"/>
                    </a:cubicBezTo>
                    <a:cubicBezTo>
                      <a:pt x="1062" y="474"/>
                      <a:pt x="1116" y="474"/>
                      <a:pt x="1169" y="465"/>
                    </a:cubicBezTo>
                    <a:cubicBezTo>
                      <a:pt x="1232" y="456"/>
                      <a:pt x="1294" y="447"/>
                      <a:pt x="1348" y="447"/>
                    </a:cubicBezTo>
                    <a:cubicBezTo>
                      <a:pt x="1410" y="438"/>
                      <a:pt x="1472" y="420"/>
                      <a:pt x="1535" y="411"/>
                    </a:cubicBezTo>
                    <a:cubicBezTo>
                      <a:pt x="1597" y="393"/>
                      <a:pt x="1660" y="375"/>
                      <a:pt x="1722" y="358"/>
                    </a:cubicBezTo>
                    <a:cubicBezTo>
                      <a:pt x="1785" y="340"/>
                      <a:pt x="1838" y="313"/>
                      <a:pt x="1892" y="286"/>
                    </a:cubicBezTo>
                    <a:cubicBezTo>
                      <a:pt x="1945" y="251"/>
                      <a:pt x="1999" y="224"/>
                      <a:pt x="2043" y="188"/>
                    </a:cubicBezTo>
                    <a:cubicBezTo>
                      <a:pt x="2124" y="135"/>
                      <a:pt x="2186" y="72"/>
                      <a:pt x="2249" y="19"/>
                    </a:cubicBezTo>
                    <a:lnTo>
                      <a:pt x="2249" y="19"/>
                    </a:lnTo>
                    <a:cubicBezTo>
                      <a:pt x="1946" y="226"/>
                      <a:pt x="1592" y="367"/>
                      <a:pt x="1164" y="367"/>
                    </a:cubicBezTo>
                    <a:cubicBezTo>
                      <a:pt x="1151" y="367"/>
                      <a:pt x="1138" y="367"/>
                      <a:pt x="1124" y="366"/>
                    </a:cubicBezTo>
                    <a:cubicBezTo>
                      <a:pt x="678" y="358"/>
                      <a:pt x="304" y="21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9" name="Google Shape;21069;p55"/>
              <p:cNvSpPr/>
              <p:nvPr/>
            </p:nvSpPr>
            <p:spPr>
              <a:xfrm>
                <a:off x="5106587" y="2250598"/>
                <a:ext cx="76443" cy="102348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3382" extrusionOk="0">
                    <a:moveTo>
                      <a:pt x="938" y="400"/>
                    </a:moveTo>
                    <a:cubicBezTo>
                      <a:pt x="941" y="400"/>
                      <a:pt x="948" y="414"/>
                      <a:pt x="955" y="429"/>
                    </a:cubicBezTo>
                    <a:cubicBezTo>
                      <a:pt x="964" y="438"/>
                      <a:pt x="973" y="447"/>
                      <a:pt x="982" y="455"/>
                    </a:cubicBezTo>
                    <a:cubicBezTo>
                      <a:pt x="1098" y="616"/>
                      <a:pt x="1473" y="1062"/>
                      <a:pt x="2213" y="1214"/>
                    </a:cubicBezTo>
                    <a:cubicBezTo>
                      <a:pt x="2276" y="1883"/>
                      <a:pt x="2329" y="2561"/>
                      <a:pt x="2392" y="3230"/>
                    </a:cubicBezTo>
                    <a:cubicBezTo>
                      <a:pt x="2070" y="3221"/>
                      <a:pt x="1749" y="3212"/>
                      <a:pt x="1428" y="3194"/>
                    </a:cubicBezTo>
                    <a:cubicBezTo>
                      <a:pt x="1267" y="2258"/>
                      <a:pt x="1098" y="1330"/>
                      <a:pt x="937" y="402"/>
                    </a:cubicBezTo>
                    <a:cubicBezTo>
                      <a:pt x="937" y="400"/>
                      <a:pt x="938" y="400"/>
                      <a:pt x="938" y="400"/>
                    </a:cubicBezTo>
                    <a:close/>
                    <a:moveTo>
                      <a:pt x="875" y="1"/>
                    </a:moveTo>
                    <a:cubicBezTo>
                      <a:pt x="839" y="179"/>
                      <a:pt x="786" y="357"/>
                      <a:pt x="697" y="518"/>
                    </a:cubicBezTo>
                    <a:cubicBezTo>
                      <a:pt x="598" y="687"/>
                      <a:pt x="465" y="848"/>
                      <a:pt x="295" y="955"/>
                    </a:cubicBezTo>
                    <a:cubicBezTo>
                      <a:pt x="215" y="1009"/>
                      <a:pt x="126" y="1053"/>
                      <a:pt x="36" y="1089"/>
                    </a:cubicBezTo>
                    <a:cubicBezTo>
                      <a:pt x="27" y="1089"/>
                      <a:pt x="10" y="1089"/>
                      <a:pt x="1" y="1098"/>
                    </a:cubicBezTo>
                    <a:cubicBezTo>
                      <a:pt x="135" y="1820"/>
                      <a:pt x="259" y="2543"/>
                      <a:pt x="384" y="3275"/>
                    </a:cubicBezTo>
                    <a:cubicBezTo>
                      <a:pt x="1071" y="3328"/>
                      <a:pt x="1749" y="3355"/>
                      <a:pt x="2436" y="3382"/>
                    </a:cubicBezTo>
                    <a:cubicBezTo>
                      <a:pt x="2436" y="3355"/>
                      <a:pt x="2445" y="3319"/>
                      <a:pt x="2454" y="3292"/>
                    </a:cubicBezTo>
                    <a:cubicBezTo>
                      <a:pt x="2472" y="3248"/>
                      <a:pt x="2499" y="3194"/>
                      <a:pt x="2525" y="3150"/>
                    </a:cubicBezTo>
                    <a:cubicBezTo>
                      <a:pt x="2472" y="2445"/>
                      <a:pt x="2409" y="1731"/>
                      <a:pt x="2356" y="1026"/>
                    </a:cubicBezTo>
                    <a:cubicBezTo>
                      <a:pt x="2347" y="1026"/>
                      <a:pt x="2347" y="1018"/>
                      <a:pt x="2338" y="1018"/>
                    </a:cubicBezTo>
                    <a:lnTo>
                      <a:pt x="2267" y="1018"/>
                    </a:lnTo>
                    <a:cubicBezTo>
                      <a:pt x="2231" y="1009"/>
                      <a:pt x="2204" y="1009"/>
                      <a:pt x="2177" y="1000"/>
                    </a:cubicBezTo>
                    <a:cubicBezTo>
                      <a:pt x="2151" y="991"/>
                      <a:pt x="2124" y="991"/>
                      <a:pt x="2097" y="982"/>
                    </a:cubicBezTo>
                    <a:cubicBezTo>
                      <a:pt x="1990" y="955"/>
                      <a:pt x="1883" y="919"/>
                      <a:pt x="1785" y="875"/>
                    </a:cubicBezTo>
                    <a:cubicBezTo>
                      <a:pt x="1589" y="777"/>
                      <a:pt x="1410" y="643"/>
                      <a:pt x="1259" y="491"/>
                    </a:cubicBezTo>
                    <a:cubicBezTo>
                      <a:pt x="1116" y="348"/>
                      <a:pt x="982" y="179"/>
                      <a:pt x="8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70" name="Google Shape;21070;p55"/>
            <p:cNvGrpSpPr/>
            <p:nvPr/>
          </p:nvGrpSpPr>
          <p:grpSpPr>
            <a:xfrm>
              <a:off x="2179842" y="3618307"/>
              <a:ext cx="1265184" cy="921551"/>
              <a:chOff x="3382041" y="2150431"/>
              <a:chExt cx="564789" cy="411388"/>
            </a:xfrm>
          </p:grpSpPr>
          <p:sp>
            <p:nvSpPr>
              <p:cNvPr id="21071" name="Google Shape;21071;p55"/>
              <p:cNvSpPr/>
              <p:nvPr/>
            </p:nvSpPr>
            <p:spPr>
              <a:xfrm>
                <a:off x="3502424" y="2379818"/>
                <a:ext cx="15434" cy="1041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44" extrusionOk="0">
                    <a:moveTo>
                      <a:pt x="35" y="0"/>
                    </a:moveTo>
                    <a:cubicBezTo>
                      <a:pt x="18" y="0"/>
                      <a:pt x="6" y="11"/>
                      <a:pt x="1" y="39"/>
                    </a:cubicBezTo>
                    <a:cubicBezTo>
                      <a:pt x="1" y="48"/>
                      <a:pt x="1" y="57"/>
                      <a:pt x="1" y="66"/>
                    </a:cubicBezTo>
                    <a:cubicBezTo>
                      <a:pt x="1" y="173"/>
                      <a:pt x="63" y="262"/>
                      <a:pt x="152" y="316"/>
                    </a:cubicBezTo>
                    <a:cubicBezTo>
                      <a:pt x="188" y="325"/>
                      <a:pt x="215" y="334"/>
                      <a:pt x="251" y="343"/>
                    </a:cubicBezTo>
                    <a:cubicBezTo>
                      <a:pt x="256" y="343"/>
                      <a:pt x="261" y="343"/>
                      <a:pt x="266" y="343"/>
                    </a:cubicBezTo>
                    <a:cubicBezTo>
                      <a:pt x="402" y="343"/>
                      <a:pt x="509" y="230"/>
                      <a:pt x="509" y="93"/>
                    </a:cubicBezTo>
                    <a:cubicBezTo>
                      <a:pt x="509" y="44"/>
                      <a:pt x="495" y="28"/>
                      <a:pt x="471" y="28"/>
                    </a:cubicBezTo>
                    <a:cubicBezTo>
                      <a:pt x="429" y="28"/>
                      <a:pt x="357" y="75"/>
                      <a:pt x="277" y="75"/>
                    </a:cubicBezTo>
                    <a:cubicBezTo>
                      <a:pt x="273" y="80"/>
                      <a:pt x="268" y="82"/>
                      <a:pt x="264" y="82"/>
                    </a:cubicBezTo>
                    <a:cubicBezTo>
                      <a:pt x="260" y="82"/>
                      <a:pt x="255" y="80"/>
                      <a:pt x="251" y="75"/>
                    </a:cubicBezTo>
                    <a:cubicBezTo>
                      <a:pt x="197" y="75"/>
                      <a:pt x="152" y="48"/>
                      <a:pt x="117" y="30"/>
                    </a:cubicBezTo>
                    <a:cubicBezTo>
                      <a:pt x="108" y="30"/>
                      <a:pt x="99" y="22"/>
                      <a:pt x="90" y="22"/>
                    </a:cubicBezTo>
                    <a:cubicBezTo>
                      <a:pt x="69" y="9"/>
                      <a:pt x="50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2" name="Google Shape;21072;p55"/>
              <p:cNvSpPr/>
              <p:nvPr/>
            </p:nvSpPr>
            <p:spPr>
              <a:xfrm>
                <a:off x="3502968" y="2262673"/>
                <a:ext cx="44032" cy="85673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831" extrusionOk="0">
                    <a:moveTo>
                      <a:pt x="2" y="1"/>
                    </a:moveTo>
                    <a:cubicBezTo>
                      <a:pt x="1" y="1"/>
                      <a:pt x="1" y="1"/>
                      <a:pt x="1" y="3"/>
                    </a:cubicBezTo>
                    <a:cubicBezTo>
                      <a:pt x="170" y="931"/>
                      <a:pt x="331" y="1859"/>
                      <a:pt x="491" y="2795"/>
                    </a:cubicBezTo>
                    <a:cubicBezTo>
                      <a:pt x="812" y="2813"/>
                      <a:pt x="1134" y="2822"/>
                      <a:pt x="1455" y="2831"/>
                    </a:cubicBezTo>
                    <a:cubicBezTo>
                      <a:pt x="1401" y="2162"/>
                      <a:pt x="1339" y="1484"/>
                      <a:pt x="1276" y="815"/>
                    </a:cubicBezTo>
                    <a:cubicBezTo>
                      <a:pt x="536" y="663"/>
                      <a:pt x="161" y="217"/>
                      <a:pt x="45" y="56"/>
                    </a:cubicBezTo>
                    <a:cubicBezTo>
                      <a:pt x="36" y="48"/>
                      <a:pt x="27" y="39"/>
                      <a:pt x="19" y="30"/>
                    </a:cubicBezTo>
                    <a:cubicBezTo>
                      <a:pt x="11" y="15"/>
                      <a:pt x="4" y="1"/>
                      <a:pt x="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3" name="Google Shape;21073;p55"/>
              <p:cNvSpPr/>
              <p:nvPr/>
            </p:nvSpPr>
            <p:spPr>
              <a:xfrm>
                <a:off x="3433577" y="2270027"/>
                <a:ext cx="39190" cy="7429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24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63"/>
                      <a:pt x="37" y="126"/>
                      <a:pt x="54" y="188"/>
                    </a:cubicBezTo>
                    <a:cubicBezTo>
                      <a:pt x="313" y="1062"/>
                      <a:pt x="536" y="2151"/>
                      <a:pt x="581" y="2365"/>
                    </a:cubicBezTo>
                    <a:cubicBezTo>
                      <a:pt x="581" y="2383"/>
                      <a:pt x="590" y="2401"/>
                      <a:pt x="590" y="2401"/>
                    </a:cubicBezTo>
                    <a:cubicBezTo>
                      <a:pt x="822" y="2418"/>
                      <a:pt x="1054" y="2436"/>
                      <a:pt x="1295" y="2454"/>
                    </a:cubicBezTo>
                    <a:cubicBezTo>
                      <a:pt x="1179" y="1839"/>
                      <a:pt x="1063" y="1223"/>
                      <a:pt x="947" y="607"/>
                    </a:cubicBezTo>
                    <a:cubicBezTo>
                      <a:pt x="438" y="509"/>
                      <a:pt x="54" y="63"/>
                      <a:pt x="10" y="10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4" name="Google Shape;21074;p55"/>
              <p:cNvSpPr/>
              <p:nvPr/>
            </p:nvSpPr>
            <p:spPr>
              <a:xfrm>
                <a:off x="3709780" y="2358331"/>
                <a:ext cx="100169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1990" extrusionOk="0">
                    <a:moveTo>
                      <a:pt x="0" y="0"/>
                    </a:moveTo>
                    <a:cubicBezTo>
                      <a:pt x="1" y="0"/>
                      <a:pt x="54" y="27"/>
                      <a:pt x="161" y="62"/>
                    </a:cubicBezTo>
                    <a:cubicBezTo>
                      <a:pt x="205" y="89"/>
                      <a:pt x="268" y="107"/>
                      <a:pt x="330" y="143"/>
                    </a:cubicBezTo>
                    <a:cubicBezTo>
                      <a:pt x="393" y="169"/>
                      <a:pt x="473" y="205"/>
                      <a:pt x="553" y="250"/>
                    </a:cubicBezTo>
                    <a:cubicBezTo>
                      <a:pt x="634" y="294"/>
                      <a:pt x="714" y="348"/>
                      <a:pt x="803" y="393"/>
                    </a:cubicBezTo>
                    <a:cubicBezTo>
                      <a:pt x="892" y="446"/>
                      <a:pt x="982" y="508"/>
                      <a:pt x="1080" y="562"/>
                    </a:cubicBezTo>
                    <a:cubicBezTo>
                      <a:pt x="1178" y="624"/>
                      <a:pt x="1276" y="687"/>
                      <a:pt x="1374" y="749"/>
                    </a:cubicBezTo>
                    <a:cubicBezTo>
                      <a:pt x="1472" y="821"/>
                      <a:pt x="1570" y="883"/>
                      <a:pt x="1677" y="955"/>
                    </a:cubicBezTo>
                    <a:cubicBezTo>
                      <a:pt x="1775" y="1017"/>
                      <a:pt x="1874" y="1088"/>
                      <a:pt x="1972" y="1151"/>
                    </a:cubicBezTo>
                    <a:cubicBezTo>
                      <a:pt x="2070" y="1213"/>
                      <a:pt x="2168" y="1285"/>
                      <a:pt x="2266" y="1347"/>
                    </a:cubicBezTo>
                    <a:cubicBezTo>
                      <a:pt x="2355" y="1410"/>
                      <a:pt x="2453" y="1463"/>
                      <a:pt x="2543" y="1525"/>
                    </a:cubicBezTo>
                    <a:cubicBezTo>
                      <a:pt x="2623" y="1579"/>
                      <a:pt x="2712" y="1633"/>
                      <a:pt x="2792" y="1686"/>
                    </a:cubicBezTo>
                    <a:cubicBezTo>
                      <a:pt x="2944" y="1775"/>
                      <a:pt x="3078" y="1856"/>
                      <a:pt x="3167" y="1909"/>
                    </a:cubicBezTo>
                    <a:cubicBezTo>
                      <a:pt x="3256" y="1963"/>
                      <a:pt x="3310" y="1989"/>
                      <a:pt x="3310" y="1989"/>
                    </a:cubicBezTo>
                    <a:cubicBezTo>
                      <a:pt x="3310" y="1989"/>
                      <a:pt x="3265" y="1954"/>
                      <a:pt x="3194" y="1882"/>
                    </a:cubicBezTo>
                    <a:cubicBezTo>
                      <a:pt x="3114" y="1811"/>
                      <a:pt x="2998" y="1704"/>
                      <a:pt x="2855" y="1588"/>
                    </a:cubicBezTo>
                    <a:cubicBezTo>
                      <a:pt x="2784" y="1534"/>
                      <a:pt x="2712" y="1463"/>
                      <a:pt x="2623" y="1401"/>
                    </a:cubicBezTo>
                    <a:cubicBezTo>
                      <a:pt x="2543" y="1338"/>
                      <a:pt x="2462" y="1267"/>
                      <a:pt x="2364" y="1204"/>
                    </a:cubicBezTo>
                    <a:cubicBezTo>
                      <a:pt x="2275" y="1133"/>
                      <a:pt x="2186" y="1062"/>
                      <a:pt x="2088" y="990"/>
                    </a:cubicBezTo>
                    <a:cubicBezTo>
                      <a:pt x="1990" y="919"/>
                      <a:pt x="1883" y="847"/>
                      <a:pt x="1784" y="785"/>
                    </a:cubicBezTo>
                    <a:cubicBezTo>
                      <a:pt x="1686" y="714"/>
                      <a:pt x="1579" y="651"/>
                      <a:pt x="1481" y="589"/>
                    </a:cubicBezTo>
                    <a:cubicBezTo>
                      <a:pt x="1374" y="526"/>
                      <a:pt x="1267" y="464"/>
                      <a:pt x="1169" y="410"/>
                    </a:cubicBezTo>
                    <a:cubicBezTo>
                      <a:pt x="1071" y="357"/>
                      <a:pt x="964" y="312"/>
                      <a:pt x="874" y="259"/>
                    </a:cubicBezTo>
                    <a:cubicBezTo>
                      <a:pt x="776" y="223"/>
                      <a:pt x="687" y="178"/>
                      <a:pt x="598" y="152"/>
                    </a:cubicBezTo>
                    <a:cubicBezTo>
                      <a:pt x="509" y="116"/>
                      <a:pt x="428" y="89"/>
                      <a:pt x="357" y="71"/>
                    </a:cubicBezTo>
                    <a:cubicBezTo>
                      <a:pt x="286" y="45"/>
                      <a:pt x="223" y="36"/>
                      <a:pt x="170" y="27"/>
                    </a:cubicBezTo>
                    <a:cubicBezTo>
                      <a:pt x="116" y="18"/>
                      <a:pt x="72" y="9"/>
                      <a:pt x="45" y="9"/>
                    </a:cubicBezTo>
                    <a:cubicBezTo>
                      <a:pt x="18" y="9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5" name="Google Shape;21075;p55"/>
              <p:cNvSpPr/>
              <p:nvPr/>
            </p:nvSpPr>
            <p:spPr>
              <a:xfrm>
                <a:off x="3709780" y="2393405"/>
                <a:ext cx="83434" cy="3459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143" extrusionOk="0">
                    <a:moveTo>
                      <a:pt x="0" y="1"/>
                    </a:moveTo>
                    <a:cubicBezTo>
                      <a:pt x="0" y="1"/>
                      <a:pt x="36" y="28"/>
                      <a:pt x="107" y="72"/>
                    </a:cubicBezTo>
                    <a:cubicBezTo>
                      <a:pt x="179" y="108"/>
                      <a:pt x="277" y="170"/>
                      <a:pt x="402" y="242"/>
                    </a:cubicBezTo>
                    <a:cubicBezTo>
                      <a:pt x="518" y="322"/>
                      <a:pt x="660" y="402"/>
                      <a:pt x="812" y="491"/>
                    </a:cubicBezTo>
                    <a:cubicBezTo>
                      <a:pt x="892" y="536"/>
                      <a:pt x="964" y="581"/>
                      <a:pt x="1053" y="625"/>
                    </a:cubicBezTo>
                    <a:cubicBezTo>
                      <a:pt x="1133" y="661"/>
                      <a:pt x="1222" y="705"/>
                      <a:pt x="1303" y="750"/>
                    </a:cubicBezTo>
                    <a:cubicBezTo>
                      <a:pt x="1392" y="786"/>
                      <a:pt x="1472" y="821"/>
                      <a:pt x="1561" y="857"/>
                    </a:cubicBezTo>
                    <a:cubicBezTo>
                      <a:pt x="1651" y="893"/>
                      <a:pt x="1740" y="929"/>
                      <a:pt x="1820" y="955"/>
                    </a:cubicBezTo>
                    <a:cubicBezTo>
                      <a:pt x="1909" y="982"/>
                      <a:pt x="1990" y="1009"/>
                      <a:pt x="2070" y="1027"/>
                    </a:cubicBezTo>
                    <a:cubicBezTo>
                      <a:pt x="2141" y="1044"/>
                      <a:pt x="2222" y="1062"/>
                      <a:pt x="2293" y="1080"/>
                    </a:cubicBezTo>
                    <a:cubicBezTo>
                      <a:pt x="2364" y="1098"/>
                      <a:pt x="2427" y="1107"/>
                      <a:pt x="2480" y="1116"/>
                    </a:cubicBezTo>
                    <a:cubicBezTo>
                      <a:pt x="2543" y="1125"/>
                      <a:pt x="2587" y="1125"/>
                      <a:pt x="2632" y="1134"/>
                    </a:cubicBezTo>
                    <a:cubicBezTo>
                      <a:pt x="2712" y="1143"/>
                      <a:pt x="2757" y="1143"/>
                      <a:pt x="2757" y="1143"/>
                    </a:cubicBezTo>
                    <a:cubicBezTo>
                      <a:pt x="2757" y="1143"/>
                      <a:pt x="2712" y="1125"/>
                      <a:pt x="2641" y="1098"/>
                    </a:cubicBezTo>
                    <a:cubicBezTo>
                      <a:pt x="2605" y="1080"/>
                      <a:pt x="2552" y="1062"/>
                      <a:pt x="2498" y="1044"/>
                    </a:cubicBezTo>
                    <a:cubicBezTo>
                      <a:pt x="2445" y="1018"/>
                      <a:pt x="2391" y="991"/>
                      <a:pt x="2320" y="973"/>
                    </a:cubicBezTo>
                    <a:cubicBezTo>
                      <a:pt x="2257" y="946"/>
                      <a:pt x="2186" y="911"/>
                      <a:pt x="2114" y="884"/>
                    </a:cubicBezTo>
                    <a:cubicBezTo>
                      <a:pt x="2043" y="857"/>
                      <a:pt x="1963" y="821"/>
                      <a:pt x="1883" y="786"/>
                    </a:cubicBezTo>
                    <a:cubicBezTo>
                      <a:pt x="1802" y="750"/>
                      <a:pt x="1722" y="714"/>
                      <a:pt x="1642" y="679"/>
                    </a:cubicBezTo>
                    <a:cubicBezTo>
                      <a:pt x="1552" y="643"/>
                      <a:pt x="1472" y="607"/>
                      <a:pt x="1392" y="563"/>
                    </a:cubicBezTo>
                    <a:cubicBezTo>
                      <a:pt x="1222" y="482"/>
                      <a:pt x="1053" y="402"/>
                      <a:pt x="892" y="331"/>
                    </a:cubicBezTo>
                    <a:cubicBezTo>
                      <a:pt x="812" y="295"/>
                      <a:pt x="732" y="259"/>
                      <a:pt x="660" y="224"/>
                    </a:cubicBezTo>
                    <a:cubicBezTo>
                      <a:pt x="589" y="197"/>
                      <a:pt x="518" y="170"/>
                      <a:pt x="446" y="143"/>
                    </a:cubicBezTo>
                    <a:cubicBezTo>
                      <a:pt x="321" y="90"/>
                      <a:pt x="205" y="54"/>
                      <a:pt x="125" y="36"/>
                    </a:cubicBezTo>
                    <a:cubicBezTo>
                      <a:pt x="45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6" name="Google Shape;21076;p55"/>
              <p:cNvSpPr/>
              <p:nvPr/>
            </p:nvSpPr>
            <p:spPr>
              <a:xfrm>
                <a:off x="3708690" y="2448482"/>
                <a:ext cx="51598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62" extrusionOk="0">
                    <a:moveTo>
                      <a:pt x="545" y="1"/>
                    </a:moveTo>
                    <a:cubicBezTo>
                      <a:pt x="447" y="1"/>
                      <a:pt x="348" y="10"/>
                      <a:pt x="277" y="10"/>
                    </a:cubicBezTo>
                    <a:lnTo>
                      <a:pt x="161" y="10"/>
                    </a:lnTo>
                    <a:cubicBezTo>
                      <a:pt x="134" y="10"/>
                      <a:pt x="99" y="18"/>
                      <a:pt x="81" y="18"/>
                    </a:cubicBezTo>
                    <a:lnTo>
                      <a:pt x="1" y="18"/>
                    </a:lnTo>
                    <a:cubicBezTo>
                      <a:pt x="1" y="18"/>
                      <a:pt x="27" y="27"/>
                      <a:pt x="72" y="45"/>
                    </a:cubicBezTo>
                    <a:cubicBezTo>
                      <a:pt x="116" y="63"/>
                      <a:pt x="188" y="81"/>
                      <a:pt x="268" y="90"/>
                    </a:cubicBezTo>
                    <a:cubicBezTo>
                      <a:pt x="304" y="99"/>
                      <a:pt x="348" y="108"/>
                      <a:pt x="393" y="117"/>
                    </a:cubicBezTo>
                    <a:cubicBezTo>
                      <a:pt x="438" y="126"/>
                      <a:pt x="491" y="134"/>
                      <a:pt x="536" y="134"/>
                    </a:cubicBezTo>
                    <a:cubicBezTo>
                      <a:pt x="589" y="143"/>
                      <a:pt x="643" y="152"/>
                      <a:pt x="687" y="152"/>
                    </a:cubicBezTo>
                    <a:cubicBezTo>
                      <a:pt x="741" y="152"/>
                      <a:pt x="794" y="152"/>
                      <a:pt x="848" y="161"/>
                    </a:cubicBezTo>
                    <a:cubicBezTo>
                      <a:pt x="955" y="161"/>
                      <a:pt x="1062" y="152"/>
                      <a:pt x="1169" y="143"/>
                    </a:cubicBezTo>
                    <a:cubicBezTo>
                      <a:pt x="1267" y="143"/>
                      <a:pt x="1357" y="126"/>
                      <a:pt x="1437" y="108"/>
                    </a:cubicBezTo>
                    <a:cubicBezTo>
                      <a:pt x="1517" y="99"/>
                      <a:pt x="1588" y="81"/>
                      <a:pt x="1633" y="63"/>
                    </a:cubicBezTo>
                    <a:cubicBezTo>
                      <a:pt x="1678" y="54"/>
                      <a:pt x="1704" y="45"/>
                      <a:pt x="1704" y="45"/>
                    </a:cubicBezTo>
                    <a:cubicBezTo>
                      <a:pt x="1704" y="45"/>
                      <a:pt x="1678" y="36"/>
                      <a:pt x="1624" y="36"/>
                    </a:cubicBezTo>
                    <a:cubicBezTo>
                      <a:pt x="1580" y="36"/>
                      <a:pt x="1517" y="27"/>
                      <a:pt x="1437" y="27"/>
                    </a:cubicBezTo>
                    <a:cubicBezTo>
                      <a:pt x="1276" y="18"/>
                      <a:pt x="1062" y="10"/>
                      <a:pt x="857" y="10"/>
                    </a:cubicBezTo>
                    <a:cubicBezTo>
                      <a:pt x="803" y="10"/>
                      <a:pt x="750" y="10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7" name="Google Shape;21077;p55"/>
              <p:cNvSpPr/>
              <p:nvPr/>
            </p:nvSpPr>
            <p:spPr>
              <a:xfrm>
                <a:off x="3790216" y="2342383"/>
                <a:ext cx="4484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687" extrusionOk="0">
                    <a:moveTo>
                      <a:pt x="1" y="1"/>
                    </a:moveTo>
                    <a:cubicBezTo>
                      <a:pt x="1" y="1"/>
                      <a:pt x="19" y="36"/>
                      <a:pt x="63" y="81"/>
                    </a:cubicBezTo>
                    <a:cubicBezTo>
                      <a:pt x="99" y="126"/>
                      <a:pt x="161" y="197"/>
                      <a:pt x="233" y="277"/>
                    </a:cubicBezTo>
                    <a:cubicBezTo>
                      <a:pt x="268" y="313"/>
                      <a:pt x="313" y="358"/>
                      <a:pt x="358" y="402"/>
                    </a:cubicBezTo>
                    <a:cubicBezTo>
                      <a:pt x="402" y="438"/>
                      <a:pt x="447" y="491"/>
                      <a:pt x="491" y="536"/>
                    </a:cubicBezTo>
                    <a:cubicBezTo>
                      <a:pt x="545" y="581"/>
                      <a:pt x="589" y="625"/>
                      <a:pt x="643" y="670"/>
                    </a:cubicBezTo>
                    <a:cubicBezTo>
                      <a:pt x="697" y="723"/>
                      <a:pt x="750" y="768"/>
                      <a:pt x="795" y="821"/>
                    </a:cubicBezTo>
                    <a:cubicBezTo>
                      <a:pt x="848" y="866"/>
                      <a:pt x="902" y="911"/>
                      <a:pt x="955" y="955"/>
                    </a:cubicBezTo>
                    <a:cubicBezTo>
                      <a:pt x="982" y="982"/>
                      <a:pt x="1000" y="1009"/>
                      <a:pt x="1027" y="1027"/>
                    </a:cubicBezTo>
                    <a:cubicBezTo>
                      <a:pt x="1053" y="1053"/>
                      <a:pt x="1071" y="1080"/>
                      <a:pt x="1098" y="1098"/>
                    </a:cubicBezTo>
                    <a:cubicBezTo>
                      <a:pt x="1116" y="1125"/>
                      <a:pt x="1143" y="1143"/>
                      <a:pt x="1160" y="1169"/>
                    </a:cubicBezTo>
                    <a:cubicBezTo>
                      <a:pt x="1178" y="1196"/>
                      <a:pt x="1205" y="1214"/>
                      <a:pt x="1223" y="1241"/>
                    </a:cubicBezTo>
                    <a:cubicBezTo>
                      <a:pt x="1259" y="1285"/>
                      <a:pt x="1285" y="1330"/>
                      <a:pt x="1312" y="1374"/>
                    </a:cubicBezTo>
                    <a:cubicBezTo>
                      <a:pt x="1330" y="1392"/>
                      <a:pt x="1339" y="1419"/>
                      <a:pt x="1357" y="1437"/>
                    </a:cubicBezTo>
                    <a:cubicBezTo>
                      <a:pt x="1366" y="1455"/>
                      <a:pt x="1383" y="1482"/>
                      <a:pt x="1392" y="1499"/>
                    </a:cubicBezTo>
                    <a:cubicBezTo>
                      <a:pt x="1410" y="1535"/>
                      <a:pt x="1428" y="1571"/>
                      <a:pt x="1437" y="1598"/>
                    </a:cubicBezTo>
                    <a:cubicBezTo>
                      <a:pt x="1473" y="1651"/>
                      <a:pt x="1482" y="1687"/>
                      <a:pt x="1482" y="1687"/>
                    </a:cubicBezTo>
                    <a:cubicBezTo>
                      <a:pt x="1482" y="1687"/>
                      <a:pt x="1482" y="1651"/>
                      <a:pt x="1473" y="1589"/>
                    </a:cubicBezTo>
                    <a:cubicBezTo>
                      <a:pt x="1464" y="1553"/>
                      <a:pt x="1455" y="1517"/>
                      <a:pt x="1446" y="1473"/>
                    </a:cubicBezTo>
                    <a:cubicBezTo>
                      <a:pt x="1428" y="1437"/>
                      <a:pt x="1419" y="1383"/>
                      <a:pt x="1392" y="1330"/>
                    </a:cubicBezTo>
                    <a:cubicBezTo>
                      <a:pt x="1383" y="1312"/>
                      <a:pt x="1375" y="1285"/>
                      <a:pt x="1357" y="1259"/>
                    </a:cubicBezTo>
                    <a:cubicBezTo>
                      <a:pt x="1339" y="1232"/>
                      <a:pt x="1330" y="1205"/>
                      <a:pt x="1312" y="1178"/>
                    </a:cubicBezTo>
                    <a:cubicBezTo>
                      <a:pt x="1294" y="1151"/>
                      <a:pt x="1276" y="1116"/>
                      <a:pt x="1259" y="1089"/>
                    </a:cubicBezTo>
                    <a:cubicBezTo>
                      <a:pt x="1241" y="1062"/>
                      <a:pt x="1214" y="1035"/>
                      <a:pt x="1196" y="1009"/>
                    </a:cubicBezTo>
                    <a:cubicBezTo>
                      <a:pt x="1151" y="955"/>
                      <a:pt x="1107" y="902"/>
                      <a:pt x="1053" y="857"/>
                    </a:cubicBezTo>
                    <a:cubicBezTo>
                      <a:pt x="1009" y="804"/>
                      <a:pt x="955" y="750"/>
                      <a:pt x="902" y="705"/>
                    </a:cubicBezTo>
                    <a:cubicBezTo>
                      <a:pt x="848" y="661"/>
                      <a:pt x="795" y="607"/>
                      <a:pt x="741" y="563"/>
                    </a:cubicBezTo>
                    <a:cubicBezTo>
                      <a:pt x="688" y="518"/>
                      <a:pt x="634" y="473"/>
                      <a:pt x="581" y="438"/>
                    </a:cubicBezTo>
                    <a:cubicBezTo>
                      <a:pt x="527" y="393"/>
                      <a:pt x="482" y="349"/>
                      <a:pt x="429" y="313"/>
                    </a:cubicBezTo>
                    <a:cubicBezTo>
                      <a:pt x="384" y="277"/>
                      <a:pt x="340" y="242"/>
                      <a:pt x="295" y="206"/>
                    </a:cubicBezTo>
                    <a:cubicBezTo>
                      <a:pt x="206" y="143"/>
                      <a:pt x="134" y="90"/>
                      <a:pt x="81" y="54"/>
                    </a:cubicBezTo>
                    <a:cubicBezTo>
                      <a:pt x="2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8" name="Google Shape;21078;p55"/>
              <p:cNvSpPr/>
              <p:nvPr/>
            </p:nvSpPr>
            <p:spPr>
              <a:xfrm>
                <a:off x="3382041" y="2150431"/>
                <a:ext cx="564789" cy="411388"/>
              </a:xfrm>
              <a:custGeom>
                <a:avLst/>
                <a:gdLst/>
                <a:ahLst/>
                <a:cxnLst/>
                <a:rect l="l" t="t" r="r" b="b"/>
                <a:pathLst>
                  <a:path w="18663" h="13594" extrusionOk="0">
                    <a:moveTo>
                      <a:pt x="6791" y="194"/>
                    </a:moveTo>
                    <a:cubicBezTo>
                      <a:pt x="6816" y="194"/>
                      <a:pt x="6838" y="202"/>
                      <a:pt x="6851" y="215"/>
                    </a:cubicBezTo>
                    <a:cubicBezTo>
                      <a:pt x="6878" y="233"/>
                      <a:pt x="6887" y="268"/>
                      <a:pt x="6887" y="304"/>
                    </a:cubicBezTo>
                    <a:cubicBezTo>
                      <a:pt x="6900" y="301"/>
                      <a:pt x="6913" y="299"/>
                      <a:pt x="6926" y="299"/>
                    </a:cubicBezTo>
                    <a:cubicBezTo>
                      <a:pt x="6948" y="299"/>
                      <a:pt x="6968" y="305"/>
                      <a:pt x="6985" y="322"/>
                    </a:cubicBezTo>
                    <a:cubicBezTo>
                      <a:pt x="7003" y="331"/>
                      <a:pt x="7012" y="349"/>
                      <a:pt x="7021" y="367"/>
                    </a:cubicBezTo>
                    <a:cubicBezTo>
                      <a:pt x="7021" y="376"/>
                      <a:pt x="7021" y="384"/>
                      <a:pt x="7021" y="393"/>
                    </a:cubicBezTo>
                    <a:cubicBezTo>
                      <a:pt x="7030" y="447"/>
                      <a:pt x="7012" y="509"/>
                      <a:pt x="6967" y="563"/>
                    </a:cubicBezTo>
                    <a:cubicBezTo>
                      <a:pt x="6919" y="617"/>
                      <a:pt x="6859" y="647"/>
                      <a:pt x="6808" y="647"/>
                    </a:cubicBezTo>
                    <a:cubicBezTo>
                      <a:pt x="6784" y="647"/>
                      <a:pt x="6762" y="640"/>
                      <a:pt x="6744" y="625"/>
                    </a:cubicBezTo>
                    <a:cubicBezTo>
                      <a:pt x="6735" y="616"/>
                      <a:pt x="6727" y="607"/>
                      <a:pt x="6727" y="607"/>
                    </a:cubicBezTo>
                    <a:cubicBezTo>
                      <a:pt x="6660" y="668"/>
                      <a:pt x="6593" y="704"/>
                      <a:pt x="6540" y="704"/>
                    </a:cubicBezTo>
                    <a:cubicBezTo>
                      <a:pt x="6516" y="704"/>
                      <a:pt x="6494" y="696"/>
                      <a:pt x="6477" y="679"/>
                    </a:cubicBezTo>
                    <a:cubicBezTo>
                      <a:pt x="6459" y="670"/>
                      <a:pt x="6450" y="652"/>
                      <a:pt x="6441" y="625"/>
                    </a:cubicBezTo>
                    <a:cubicBezTo>
                      <a:pt x="6441" y="590"/>
                      <a:pt x="6441" y="545"/>
                      <a:pt x="6459" y="491"/>
                    </a:cubicBezTo>
                    <a:cubicBezTo>
                      <a:pt x="6486" y="447"/>
                      <a:pt x="6512" y="393"/>
                      <a:pt x="6548" y="349"/>
                    </a:cubicBezTo>
                    <a:cubicBezTo>
                      <a:pt x="6602" y="286"/>
                      <a:pt x="6664" y="233"/>
                      <a:pt x="6718" y="215"/>
                    </a:cubicBezTo>
                    <a:cubicBezTo>
                      <a:pt x="6735" y="206"/>
                      <a:pt x="6744" y="197"/>
                      <a:pt x="6762" y="197"/>
                    </a:cubicBezTo>
                    <a:cubicBezTo>
                      <a:pt x="6772" y="195"/>
                      <a:pt x="6781" y="194"/>
                      <a:pt x="6791" y="194"/>
                    </a:cubicBezTo>
                    <a:close/>
                    <a:moveTo>
                      <a:pt x="3302" y="631"/>
                    </a:moveTo>
                    <a:cubicBezTo>
                      <a:pt x="3326" y="631"/>
                      <a:pt x="3347" y="638"/>
                      <a:pt x="3363" y="652"/>
                    </a:cubicBezTo>
                    <a:cubicBezTo>
                      <a:pt x="3381" y="670"/>
                      <a:pt x="3390" y="697"/>
                      <a:pt x="3390" y="723"/>
                    </a:cubicBezTo>
                    <a:cubicBezTo>
                      <a:pt x="3426" y="723"/>
                      <a:pt x="3461" y="723"/>
                      <a:pt x="3488" y="750"/>
                    </a:cubicBezTo>
                    <a:cubicBezTo>
                      <a:pt x="3542" y="795"/>
                      <a:pt x="3533" y="893"/>
                      <a:pt x="3470" y="973"/>
                    </a:cubicBezTo>
                    <a:cubicBezTo>
                      <a:pt x="3424" y="1025"/>
                      <a:pt x="3371" y="1051"/>
                      <a:pt x="3325" y="1051"/>
                    </a:cubicBezTo>
                    <a:cubicBezTo>
                      <a:pt x="3299" y="1051"/>
                      <a:pt x="3275" y="1043"/>
                      <a:pt x="3256" y="1027"/>
                    </a:cubicBezTo>
                    <a:cubicBezTo>
                      <a:pt x="3247" y="1018"/>
                      <a:pt x="3247" y="1018"/>
                      <a:pt x="3238" y="1009"/>
                    </a:cubicBezTo>
                    <a:cubicBezTo>
                      <a:pt x="3176" y="1065"/>
                      <a:pt x="3109" y="1100"/>
                      <a:pt x="3056" y="1100"/>
                    </a:cubicBezTo>
                    <a:cubicBezTo>
                      <a:pt x="3033" y="1100"/>
                      <a:pt x="3013" y="1094"/>
                      <a:pt x="2998" y="1080"/>
                    </a:cubicBezTo>
                    <a:cubicBezTo>
                      <a:pt x="2935" y="1027"/>
                      <a:pt x="2971" y="884"/>
                      <a:pt x="3069" y="768"/>
                    </a:cubicBezTo>
                    <a:cubicBezTo>
                      <a:pt x="3148" y="683"/>
                      <a:pt x="3236" y="631"/>
                      <a:pt x="3302" y="631"/>
                    </a:cubicBezTo>
                    <a:close/>
                    <a:moveTo>
                      <a:pt x="10275" y="631"/>
                    </a:moveTo>
                    <a:cubicBezTo>
                      <a:pt x="10285" y="631"/>
                      <a:pt x="10295" y="632"/>
                      <a:pt x="10304" y="634"/>
                    </a:cubicBezTo>
                    <a:cubicBezTo>
                      <a:pt x="10313" y="643"/>
                      <a:pt x="10322" y="643"/>
                      <a:pt x="10331" y="652"/>
                    </a:cubicBezTo>
                    <a:cubicBezTo>
                      <a:pt x="10348" y="670"/>
                      <a:pt x="10357" y="697"/>
                      <a:pt x="10357" y="732"/>
                    </a:cubicBezTo>
                    <a:cubicBezTo>
                      <a:pt x="10370" y="729"/>
                      <a:pt x="10384" y="727"/>
                      <a:pt x="10396" y="727"/>
                    </a:cubicBezTo>
                    <a:cubicBezTo>
                      <a:pt x="10418" y="727"/>
                      <a:pt x="10439" y="733"/>
                      <a:pt x="10456" y="750"/>
                    </a:cubicBezTo>
                    <a:cubicBezTo>
                      <a:pt x="10464" y="750"/>
                      <a:pt x="10464" y="759"/>
                      <a:pt x="10473" y="768"/>
                    </a:cubicBezTo>
                    <a:cubicBezTo>
                      <a:pt x="10500" y="813"/>
                      <a:pt x="10491" y="884"/>
                      <a:pt x="10456" y="946"/>
                    </a:cubicBezTo>
                    <a:cubicBezTo>
                      <a:pt x="10447" y="955"/>
                      <a:pt x="10438" y="964"/>
                      <a:pt x="10429" y="973"/>
                    </a:cubicBezTo>
                    <a:cubicBezTo>
                      <a:pt x="10389" y="1026"/>
                      <a:pt x="10334" y="1055"/>
                      <a:pt x="10287" y="1055"/>
                    </a:cubicBezTo>
                    <a:cubicBezTo>
                      <a:pt x="10271" y="1055"/>
                      <a:pt x="10255" y="1051"/>
                      <a:pt x="10241" y="1045"/>
                    </a:cubicBezTo>
                    <a:cubicBezTo>
                      <a:pt x="10232" y="1045"/>
                      <a:pt x="10224" y="1036"/>
                      <a:pt x="10224" y="1036"/>
                    </a:cubicBezTo>
                    <a:cubicBezTo>
                      <a:pt x="10215" y="1027"/>
                      <a:pt x="10206" y="1027"/>
                      <a:pt x="10206" y="1018"/>
                    </a:cubicBezTo>
                    <a:cubicBezTo>
                      <a:pt x="10161" y="1062"/>
                      <a:pt x="10117" y="1089"/>
                      <a:pt x="10072" y="1107"/>
                    </a:cubicBezTo>
                    <a:lnTo>
                      <a:pt x="10036" y="1107"/>
                    </a:lnTo>
                    <a:cubicBezTo>
                      <a:pt x="10029" y="1109"/>
                      <a:pt x="10022" y="1111"/>
                      <a:pt x="10015" y="1111"/>
                    </a:cubicBezTo>
                    <a:cubicBezTo>
                      <a:pt x="9996" y="1111"/>
                      <a:pt x="9978" y="1102"/>
                      <a:pt x="9965" y="1089"/>
                    </a:cubicBezTo>
                    <a:cubicBezTo>
                      <a:pt x="9902" y="1036"/>
                      <a:pt x="9938" y="902"/>
                      <a:pt x="10036" y="777"/>
                    </a:cubicBezTo>
                    <a:cubicBezTo>
                      <a:pt x="10114" y="684"/>
                      <a:pt x="10206" y="631"/>
                      <a:pt x="10275" y="631"/>
                    </a:cubicBezTo>
                    <a:close/>
                    <a:moveTo>
                      <a:pt x="7654" y="759"/>
                    </a:moveTo>
                    <a:cubicBezTo>
                      <a:pt x="7654" y="759"/>
                      <a:pt x="7654" y="777"/>
                      <a:pt x="7654" y="804"/>
                    </a:cubicBezTo>
                    <a:cubicBezTo>
                      <a:pt x="7663" y="822"/>
                      <a:pt x="7663" y="839"/>
                      <a:pt x="7663" y="857"/>
                    </a:cubicBezTo>
                    <a:cubicBezTo>
                      <a:pt x="7663" y="884"/>
                      <a:pt x="7663" y="902"/>
                      <a:pt x="7654" y="929"/>
                    </a:cubicBezTo>
                    <a:cubicBezTo>
                      <a:pt x="7654" y="955"/>
                      <a:pt x="7645" y="982"/>
                      <a:pt x="7636" y="1009"/>
                    </a:cubicBezTo>
                    <a:cubicBezTo>
                      <a:pt x="7636" y="1036"/>
                      <a:pt x="7619" y="1062"/>
                      <a:pt x="7610" y="1098"/>
                    </a:cubicBezTo>
                    <a:cubicBezTo>
                      <a:pt x="7592" y="1125"/>
                      <a:pt x="7583" y="1152"/>
                      <a:pt x="7556" y="1178"/>
                    </a:cubicBezTo>
                    <a:cubicBezTo>
                      <a:pt x="7538" y="1214"/>
                      <a:pt x="7520" y="1232"/>
                      <a:pt x="7494" y="1259"/>
                    </a:cubicBezTo>
                    <a:cubicBezTo>
                      <a:pt x="7476" y="1285"/>
                      <a:pt x="7449" y="1312"/>
                      <a:pt x="7422" y="1330"/>
                    </a:cubicBezTo>
                    <a:cubicBezTo>
                      <a:pt x="7396" y="1348"/>
                      <a:pt x="7369" y="1366"/>
                      <a:pt x="7342" y="1375"/>
                    </a:cubicBezTo>
                    <a:cubicBezTo>
                      <a:pt x="7306" y="1393"/>
                      <a:pt x="7280" y="1401"/>
                      <a:pt x="7253" y="1410"/>
                    </a:cubicBezTo>
                    <a:cubicBezTo>
                      <a:pt x="7226" y="1419"/>
                      <a:pt x="7199" y="1428"/>
                      <a:pt x="7181" y="1428"/>
                    </a:cubicBezTo>
                    <a:cubicBezTo>
                      <a:pt x="7155" y="1437"/>
                      <a:pt x="7128" y="1437"/>
                      <a:pt x="7110" y="1437"/>
                    </a:cubicBezTo>
                    <a:cubicBezTo>
                      <a:pt x="7092" y="1437"/>
                      <a:pt x="7074" y="1428"/>
                      <a:pt x="7057" y="1428"/>
                    </a:cubicBezTo>
                    <a:cubicBezTo>
                      <a:pt x="7030" y="1428"/>
                      <a:pt x="7021" y="1419"/>
                      <a:pt x="7021" y="1419"/>
                    </a:cubicBezTo>
                    <a:cubicBezTo>
                      <a:pt x="7021" y="1419"/>
                      <a:pt x="7030" y="1419"/>
                      <a:pt x="7057" y="1410"/>
                    </a:cubicBezTo>
                    <a:cubicBezTo>
                      <a:pt x="7083" y="1401"/>
                      <a:pt x="7119" y="1393"/>
                      <a:pt x="7164" y="1375"/>
                    </a:cubicBezTo>
                    <a:cubicBezTo>
                      <a:pt x="7190" y="1366"/>
                      <a:pt x="7208" y="1357"/>
                      <a:pt x="7235" y="1348"/>
                    </a:cubicBezTo>
                    <a:cubicBezTo>
                      <a:pt x="7253" y="1339"/>
                      <a:pt x="7280" y="1321"/>
                      <a:pt x="7297" y="1303"/>
                    </a:cubicBezTo>
                    <a:cubicBezTo>
                      <a:pt x="7342" y="1277"/>
                      <a:pt x="7396" y="1241"/>
                      <a:pt x="7431" y="1196"/>
                    </a:cubicBezTo>
                    <a:cubicBezTo>
                      <a:pt x="7476" y="1152"/>
                      <a:pt x="7512" y="1107"/>
                      <a:pt x="7538" y="1054"/>
                    </a:cubicBezTo>
                    <a:cubicBezTo>
                      <a:pt x="7547" y="1027"/>
                      <a:pt x="7565" y="1009"/>
                      <a:pt x="7574" y="982"/>
                    </a:cubicBezTo>
                    <a:cubicBezTo>
                      <a:pt x="7592" y="964"/>
                      <a:pt x="7601" y="938"/>
                      <a:pt x="7610" y="911"/>
                    </a:cubicBezTo>
                    <a:cubicBezTo>
                      <a:pt x="7619" y="875"/>
                      <a:pt x="7636" y="830"/>
                      <a:pt x="7636" y="804"/>
                    </a:cubicBezTo>
                    <a:cubicBezTo>
                      <a:pt x="7645" y="777"/>
                      <a:pt x="7654" y="759"/>
                      <a:pt x="7654" y="759"/>
                    </a:cubicBezTo>
                    <a:close/>
                    <a:moveTo>
                      <a:pt x="11089" y="1152"/>
                    </a:moveTo>
                    <a:cubicBezTo>
                      <a:pt x="11089" y="1152"/>
                      <a:pt x="11089" y="1169"/>
                      <a:pt x="11089" y="1196"/>
                    </a:cubicBezTo>
                    <a:cubicBezTo>
                      <a:pt x="11098" y="1205"/>
                      <a:pt x="11098" y="1223"/>
                      <a:pt x="11098" y="1241"/>
                    </a:cubicBezTo>
                    <a:cubicBezTo>
                      <a:pt x="11098" y="1259"/>
                      <a:pt x="11098" y="1285"/>
                      <a:pt x="11089" y="1312"/>
                    </a:cubicBezTo>
                    <a:cubicBezTo>
                      <a:pt x="11089" y="1330"/>
                      <a:pt x="11089" y="1357"/>
                      <a:pt x="11080" y="1384"/>
                    </a:cubicBezTo>
                    <a:cubicBezTo>
                      <a:pt x="11071" y="1410"/>
                      <a:pt x="11062" y="1437"/>
                      <a:pt x="11044" y="1464"/>
                    </a:cubicBezTo>
                    <a:cubicBezTo>
                      <a:pt x="11035" y="1491"/>
                      <a:pt x="11018" y="1517"/>
                      <a:pt x="11000" y="1544"/>
                    </a:cubicBezTo>
                    <a:cubicBezTo>
                      <a:pt x="10982" y="1571"/>
                      <a:pt x="10964" y="1598"/>
                      <a:pt x="10946" y="1624"/>
                    </a:cubicBezTo>
                    <a:cubicBezTo>
                      <a:pt x="10919" y="1642"/>
                      <a:pt x="10893" y="1669"/>
                      <a:pt x="10866" y="1687"/>
                    </a:cubicBezTo>
                    <a:cubicBezTo>
                      <a:pt x="10848" y="1705"/>
                      <a:pt x="10812" y="1723"/>
                      <a:pt x="10795" y="1732"/>
                    </a:cubicBezTo>
                    <a:cubicBezTo>
                      <a:pt x="10759" y="1749"/>
                      <a:pt x="10741" y="1758"/>
                      <a:pt x="10714" y="1767"/>
                    </a:cubicBezTo>
                    <a:cubicBezTo>
                      <a:pt x="10687" y="1776"/>
                      <a:pt x="10661" y="1776"/>
                      <a:pt x="10634" y="1785"/>
                    </a:cubicBezTo>
                    <a:lnTo>
                      <a:pt x="10527" y="1785"/>
                    </a:lnTo>
                    <a:cubicBezTo>
                      <a:pt x="10500" y="1785"/>
                      <a:pt x="10482" y="1776"/>
                      <a:pt x="10482" y="1776"/>
                    </a:cubicBezTo>
                    <a:cubicBezTo>
                      <a:pt x="10482" y="1776"/>
                      <a:pt x="10500" y="1776"/>
                      <a:pt x="10527" y="1767"/>
                    </a:cubicBezTo>
                    <a:cubicBezTo>
                      <a:pt x="10554" y="1758"/>
                      <a:pt x="10580" y="1749"/>
                      <a:pt x="10625" y="1732"/>
                    </a:cubicBezTo>
                    <a:cubicBezTo>
                      <a:pt x="10643" y="1723"/>
                      <a:pt x="10661" y="1714"/>
                      <a:pt x="10687" y="1705"/>
                    </a:cubicBezTo>
                    <a:cubicBezTo>
                      <a:pt x="10705" y="1696"/>
                      <a:pt x="10732" y="1678"/>
                      <a:pt x="10750" y="1660"/>
                    </a:cubicBezTo>
                    <a:cubicBezTo>
                      <a:pt x="10795" y="1633"/>
                      <a:pt x="10839" y="1598"/>
                      <a:pt x="10875" y="1562"/>
                    </a:cubicBezTo>
                    <a:cubicBezTo>
                      <a:pt x="10919" y="1517"/>
                      <a:pt x="10946" y="1473"/>
                      <a:pt x="10982" y="1428"/>
                    </a:cubicBezTo>
                    <a:cubicBezTo>
                      <a:pt x="10991" y="1401"/>
                      <a:pt x="11009" y="1384"/>
                      <a:pt x="11018" y="1357"/>
                    </a:cubicBezTo>
                    <a:cubicBezTo>
                      <a:pt x="11026" y="1339"/>
                      <a:pt x="11035" y="1321"/>
                      <a:pt x="11044" y="1294"/>
                    </a:cubicBezTo>
                    <a:cubicBezTo>
                      <a:pt x="11053" y="1259"/>
                      <a:pt x="11071" y="1223"/>
                      <a:pt x="11071" y="1196"/>
                    </a:cubicBezTo>
                    <a:cubicBezTo>
                      <a:pt x="11080" y="1169"/>
                      <a:pt x="11089" y="1152"/>
                      <a:pt x="11089" y="1152"/>
                    </a:cubicBezTo>
                    <a:close/>
                    <a:moveTo>
                      <a:pt x="4122" y="1169"/>
                    </a:moveTo>
                    <a:cubicBezTo>
                      <a:pt x="4122" y="1169"/>
                      <a:pt x="4122" y="1178"/>
                      <a:pt x="4122" y="1214"/>
                    </a:cubicBezTo>
                    <a:cubicBezTo>
                      <a:pt x="4130" y="1223"/>
                      <a:pt x="4130" y="1241"/>
                      <a:pt x="4130" y="1259"/>
                    </a:cubicBezTo>
                    <a:cubicBezTo>
                      <a:pt x="4130" y="1277"/>
                      <a:pt x="4130" y="1303"/>
                      <a:pt x="4122" y="1321"/>
                    </a:cubicBezTo>
                    <a:cubicBezTo>
                      <a:pt x="4122" y="1348"/>
                      <a:pt x="4122" y="1375"/>
                      <a:pt x="4113" y="1401"/>
                    </a:cubicBezTo>
                    <a:cubicBezTo>
                      <a:pt x="4104" y="1428"/>
                      <a:pt x="4095" y="1455"/>
                      <a:pt x="4077" y="1482"/>
                    </a:cubicBezTo>
                    <a:cubicBezTo>
                      <a:pt x="4068" y="1508"/>
                      <a:pt x="4050" y="1535"/>
                      <a:pt x="4032" y="1562"/>
                    </a:cubicBezTo>
                    <a:cubicBezTo>
                      <a:pt x="4015" y="1589"/>
                      <a:pt x="3997" y="1616"/>
                      <a:pt x="3970" y="1633"/>
                    </a:cubicBezTo>
                    <a:cubicBezTo>
                      <a:pt x="3952" y="1660"/>
                      <a:pt x="3925" y="1678"/>
                      <a:pt x="3899" y="1696"/>
                    </a:cubicBezTo>
                    <a:cubicBezTo>
                      <a:pt x="3881" y="1723"/>
                      <a:pt x="3845" y="1732"/>
                      <a:pt x="3818" y="1749"/>
                    </a:cubicBezTo>
                    <a:cubicBezTo>
                      <a:pt x="3791" y="1758"/>
                      <a:pt x="3765" y="1767"/>
                      <a:pt x="3738" y="1776"/>
                    </a:cubicBezTo>
                    <a:cubicBezTo>
                      <a:pt x="3720" y="1785"/>
                      <a:pt x="3693" y="1785"/>
                      <a:pt x="3667" y="1785"/>
                    </a:cubicBezTo>
                    <a:cubicBezTo>
                      <a:pt x="3649" y="1794"/>
                      <a:pt x="3622" y="1794"/>
                      <a:pt x="3604" y="1794"/>
                    </a:cubicBezTo>
                    <a:cubicBezTo>
                      <a:pt x="3586" y="1794"/>
                      <a:pt x="3568" y="1785"/>
                      <a:pt x="3560" y="1785"/>
                    </a:cubicBezTo>
                    <a:lnTo>
                      <a:pt x="3524" y="1785"/>
                    </a:lnTo>
                    <a:cubicBezTo>
                      <a:pt x="3515" y="1776"/>
                      <a:pt x="3515" y="1776"/>
                      <a:pt x="3515" y="1776"/>
                    </a:cubicBezTo>
                    <a:cubicBezTo>
                      <a:pt x="3515" y="1776"/>
                      <a:pt x="3533" y="1776"/>
                      <a:pt x="3560" y="1767"/>
                    </a:cubicBezTo>
                    <a:cubicBezTo>
                      <a:pt x="3586" y="1758"/>
                      <a:pt x="3613" y="1749"/>
                      <a:pt x="3658" y="1740"/>
                    </a:cubicBezTo>
                    <a:cubicBezTo>
                      <a:pt x="3676" y="1732"/>
                      <a:pt x="3693" y="1723"/>
                      <a:pt x="3720" y="1705"/>
                    </a:cubicBezTo>
                    <a:cubicBezTo>
                      <a:pt x="3738" y="1696"/>
                      <a:pt x="3765" y="1687"/>
                      <a:pt x="3783" y="1669"/>
                    </a:cubicBezTo>
                    <a:cubicBezTo>
                      <a:pt x="3827" y="1642"/>
                      <a:pt x="3872" y="1607"/>
                      <a:pt x="3907" y="1571"/>
                    </a:cubicBezTo>
                    <a:cubicBezTo>
                      <a:pt x="3952" y="1535"/>
                      <a:pt x="3979" y="1491"/>
                      <a:pt x="4015" y="1446"/>
                    </a:cubicBezTo>
                    <a:cubicBezTo>
                      <a:pt x="4023" y="1419"/>
                      <a:pt x="4041" y="1401"/>
                      <a:pt x="4050" y="1375"/>
                    </a:cubicBezTo>
                    <a:cubicBezTo>
                      <a:pt x="4059" y="1357"/>
                      <a:pt x="4068" y="1330"/>
                      <a:pt x="4077" y="1312"/>
                    </a:cubicBezTo>
                    <a:cubicBezTo>
                      <a:pt x="4095" y="1268"/>
                      <a:pt x="4104" y="1232"/>
                      <a:pt x="4104" y="1205"/>
                    </a:cubicBezTo>
                    <a:cubicBezTo>
                      <a:pt x="4113" y="1178"/>
                      <a:pt x="4122" y="1169"/>
                      <a:pt x="4122" y="1169"/>
                    </a:cubicBezTo>
                    <a:close/>
                    <a:moveTo>
                      <a:pt x="463" y="1814"/>
                    </a:moveTo>
                    <a:cubicBezTo>
                      <a:pt x="473" y="1814"/>
                      <a:pt x="482" y="1816"/>
                      <a:pt x="491" y="1821"/>
                    </a:cubicBezTo>
                    <a:cubicBezTo>
                      <a:pt x="500" y="1830"/>
                      <a:pt x="509" y="1830"/>
                      <a:pt x="517" y="1839"/>
                    </a:cubicBezTo>
                    <a:cubicBezTo>
                      <a:pt x="535" y="1856"/>
                      <a:pt x="544" y="1883"/>
                      <a:pt x="544" y="1910"/>
                    </a:cubicBezTo>
                    <a:cubicBezTo>
                      <a:pt x="554" y="1908"/>
                      <a:pt x="563" y="1906"/>
                      <a:pt x="573" y="1906"/>
                    </a:cubicBezTo>
                    <a:cubicBezTo>
                      <a:pt x="598" y="1906"/>
                      <a:pt x="620" y="1915"/>
                      <a:pt x="633" y="1928"/>
                    </a:cubicBezTo>
                    <a:cubicBezTo>
                      <a:pt x="642" y="1937"/>
                      <a:pt x="651" y="1946"/>
                      <a:pt x="651" y="1955"/>
                    </a:cubicBezTo>
                    <a:cubicBezTo>
                      <a:pt x="687" y="1999"/>
                      <a:pt x="669" y="2079"/>
                      <a:pt x="616" y="2133"/>
                    </a:cubicBezTo>
                    <a:cubicBezTo>
                      <a:pt x="576" y="2178"/>
                      <a:pt x="526" y="2202"/>
                      <a:pt x="481" y="2202"/>
                    </a:cubicBezTo>
                    <a:cubicBezTo>
                      <a:pt x="454" y="2202"/>
                      <a:pt x="430" y="2194"/>
                      <a:pt x="410" y="2178"/>
                    </a:cubicBezTo>
                    <a:cubicBezTo>
                      <a:pt x="410" y="2178"/>
                      <a:pt x="401" y="2169"/>
                      <a:pt x="401" y="2160"/>
                    </a:cubicBezTo>
                    <a:cubicBezTo>
                      <a:pt x="339" y="2210"/>
                      <a:pt x="272" y="2238"/>
                      <a:pt x="222" y="2238"/>
                    </a:cubicBezTo>
                    <a:cubicBezTo>
                      <a:pt x="201" y="2238"/>
                      <a:pt x="183" y="2233"/>
                      <a:pt x="170" y="2222"/>
                    </a:cubicBezTo>
                    <a:cubicBezTo>
                      <a:pt x="161" y="2213"/>
                      <a:pt x="161" y="2204"/>
                      <a:pt x="152" y="2195"/>
                    </a:cubicBezTo>
                    <a:cubicBezTo>
                      <a:pt x="125" y="2133"/>
                      <a:pt x="161" y="2026"/>
                      <a:pt x="241" y="1937"/>
                    </a:cubicBezTo>
                    <a:cubicBezTo>
                      <a:pt x="250" y="1928"/>
                      <a:pt x="268" y="1910"/>
                      <a:pt x="277" y="1901"/>
                    </a:cubicBezTo>
                    <a:cubicBezTo>
                      <a:pt x="303" y="1883"/>
                      <a:pt x="330" y="1856"/>
                      <a:pt x="357" y="1847"/>
                    </a:cubicBezTo>
                    <a:cubicBezTo>
                      <a:pt x="384" y="1830"/>
                      <a:pt x="401" y="1821"/>
                      <a:pt x="428" y="1821"/>
                    </a:cubicBezTo>
                    <a:cubicBezTo>
                      <a:pt x="442" y="1816"/>
                      <a:pt x="453" y="1814"/>
                      <a:pt x="463" y="1814"/>
                    </a:cubicBezTo>
                    <a:close/>
                    <a:moveTo>
                      <a:pt x="13167" y="1832"/>
                    </a:moveTo>
                    <a:cubicBezTo>
                      <a:pt x="13188" y="1832"/>
                      <a:pt x="13206" y="1837"/>
                      <a:pt x="13221" y="1847"/>
                    </a:cubicBezTo>
                    <a:cubicBezTo>
                      <a:pt x="13239" y="1865"/>
                      <a:pt x="13248" y="1892"/>
                      <a:pt x="13248" y="1919"/>
                    </a:cubicBezTo>
                    <a:cubicBezTo>
                      <a:pt x="13257" y="1916"/>
                      <a:pt x="13266" y="1915"/>
                      <a:pt x="13275" y="1915"/>
                    </a:cubicBezTo>
                    <a:cubicBezTo>
                      <a:pt x="13298" y="1915"/>
                      <a:pt x="13317" y="1924"/>
                      <a:pt x="13337" y="1937"/>
                    </a:cubicBezTo>
                    <a:cubicBezTo>
                      <a:pt x="13391" y="1972"/>
                      <a:pt x="13382" y="2071"/>
                      <a:pt x="13319" y="2142"/>
                    </a:cubicBezTo>
                    <a:cubicBezTo>
                      <a:pt x="13275" y="2192"/>
                      <a:pt x="13218" y="2220"/>
                      <a:pt x="13170" y="2220"/>
                    </a:cubicBezTo>
                    <a:cubicBezTo>
                      <a:pt x="13149" y="2220"/>
                      <a:pt x="13130" y="2215"/>
                      <a:pt x="13114" y="2204"/>
                    </a:cubicBezTo>
                    <a:cubicBezTo>
                      <a:pt x="13105" y="2195"/>
                      <a:pt x="13105" y="2195"/>
                      <a:pt x="13105" y="2186"/>
                    </a:cubicBezTo>
                    <a:cubicBezTo>
                      <a:pt x="13087" y="2195"/>
                      <a:pt x="13078" y="2204"/>
                      <a:pt x="13069" y="2213"/>
                    </a:cubicBezTo>
                    <a:cubicBezTo>
                      <a:pt x="13013" y="2257"/>
                      <a:pt x="12961" y="2279"/>
                      <a:pt x="12920" y="2279"/>
                    </a:cubicBezTo>
                    <a:cubicBezTo>
                      <a:pt x="12902" y="2279"/>
                      <a:pt x="12886" y="2275"/>
                      <a:pt x="12873" y="2267"/>
                    </a:cubicBezTo>
                    <a:cubicBezTo>
                      <a:pt x="12811" y="2213"/>
                      <a:pt x="12846" y="2088"/>
                      <a:pt x="12944" y="1972"/>
                    </a:cubicBezTo>
                    <a:cubicBezTo>
                      <a:pt x="13013" y="1884"/>
                      <a:pt x="13101" y="1832"/>
                      <a:pt x="13167" y="1832"/>
                    </a:cubicBezTo>
                    <a:close/>
                    <a:moveTo>
                      <a:pt x="13935" y="2285"/>
                    </a:moveTo>
                    <a:cubicBezTo>
                      <a:pt x="13935" y="2285"/>
                      <a:pt x="13944" y="2294"/>
                      <a:pt x="13944" y="2302"/>
                    </a:cubicBezTo>
                    <a:cubicBezTo>
                      <a:pt x="13944" y="2311"/>
                      <a:pt x="13944" y="2311"/>
                      <a:pt x="13944" y="2320"/>
                    </a:cubicBezTo>
                    <a:cubicBezTo>
                      <a:pt x="13953" y="2347"/>
                      <a:pt x="13953" y="2383"/>
                      <a:pt x="13944" y="2418"/>
                    </a:cubicBezTo>
                    <a:cubicBezTo>
                      <a:pt x="13944" y="2445"/>
                      <a:pt x="13935" y="2463"/>
                      <a:pt x="13935" y="2490"/>
                    </a:cubicBezTo>
                    <a:cubicBezTo>
                      <a:pt x="13926" y="2517"/>
                      <a:pt x="13917" y="2543"/>
                      <a:pt x="13899" y="2570"/>
                    </a:cubicBezTo>
                    <a:cubicBezTo>
                      <a:pt x="13890" y="2588"/>
                      <a:pt x="13881" y="2624"/>
                      <a:pt x="13863" y="2641"/>
                    </a:cubicBezTo>
                    <a:cubicBezTo>
                      <a:pt x="13846" y="2668"/>
                      <a:pt x="13819" y="2695"/>
                      <a:pt x="13801" y="2713"/>
                    </a:cubicBezTo>
                    <a:cubicBezTo>
                      <a:pt x="13783" y="2740"/>
                      <a:pt x="13756" y="2757"/>
                      <a:pt x="13730" y="2775"/>
                    </a:cubicBezTo>
                    <a:cubicBezTo>
                      <a:pt x="13712" y="2793"/>
                      <a:pt x="13685" y="2811"/>
                      <a:pt x="13658" y="2820"/>
                    </a:cubicBezTo>
                    <a:cubicBezTo>
                      <a:pt x="13631" y="2838"/>
                      <a:pt x="13605" y="2847"/>
                      <a:pt x="13578" y="2856"/>
                    </a:cubicBezTo>
                    <a:cubicBezTo>
                      <a:pt x="13560" y="2864"/>
                      <a:pt x="13533" y="2864"/>
                      <a:pt x="13507" y="2873"/>
                    </a:cubicBezTo>
                    <a:cubicBezTo>
                      <a:pt x="13489" y="2878"/>
                      <a:pt x="13469" y="2880"/>
                      <a:pt x="13451" y="2880"/>
                    </a:cubicBezTo>
                    <a:cubicBezTo>
                      <a:pt x="13433" y="2880"/>
                      <a:pt x="13417" y="2878"/>
                      <a:pt x="13408" y="2873"/>
                    </a:cubicBezTo>
                    <a:lnTo>
                      <a:pt x="13364" y="2873"/>
                    </a:lnTo>
                    <a:cubicBezTo>
                      <a:pt x="13364" y="2873"/>
                      <a:pt x="13382" y="2864"/>
                      <a:pt x="13399" y="2856"/>
                    </a:cubicBezTo>
                    <a:cubicBezTo>
                      <a:pt x="13426" y="2856"/>
                      <a:pt x="13462" y="2838"/>
                      <a:pt x="13498" y="2820"/>
                    </a:cubicBezTo>
                    <a:cubicBezTo>
                      <a:pt x="13515" y="2811"/>
                      <a:pt x="13533" y="2802"/>
                      <a:pt x="13560" y="2793"/>
                    </a:cubicBezTo>
                    <a:cubicBezTo>
                      <a:pt x="13578" y="2784"/>
                      <a:pt x="13596" y="2766"/>
                      <a:pt x="13622" y="2757"/>
                    </a:cubicBezTo>
                    <a:cubicBezTo>
                      <a:pt x="13658" y="2731"/>
                      <a:pt x="13703" y="2695"/>
                      <a:pt x="13738" y="2659"/>
                    </a:cubicBezTo>
                    <a:cubicBezTo>
                      <a:pt x="13774" y="2615"/>
                      <a:pt x="13810" y="2579"/>
                      <a:pt x="13837" y="2534"/>
                    </a:cubicBezTo>
                    <a:cubicBezTo>
                      <a:pt x="13846" y="2517"/>
                      <a:pt x="13863" y="2490"/>
                      <a:pt x="13872" y="2472"/>
                    </a:cubicBezTo>
                    <a:cubicBezTo>
                      <a:pt x="13881" y="2454"/>
                      <a:pt x="13890" y="2427"/>
                      <a:pt x="13899" y="2410"/>
                    </a:cubicBezTo>
                    <a:cubicBezTo>
                      <a:pt x="13908" y="2374"/>
                      <a:pt x="13917" y="2338"/>
                      <a:pt x="13926" y="2320"/>
                    </a:cubicBezTo>
                    <a:cubicBezTo>
                      <a:pt x="13935" y="2294"/>
                      <a:pt x="13935" y="2285"/>
                      <a:pt x="13935" y="2285"/>
                    </a:cubicBezTo>
                    <a:close/>
                    <a:moveTo>
                      <a:pt x="1240" y="2338"/>
                    </a:moveTo>
                    <a:cubicBezTo>
                      <a:pt x="1240" y="2338"/>
                      <a:pt x="1240" y="2338"/>
                      <a:pt x="1240" y="2356"/>
                    </a:cubicBezTo>
                    <a:cubicBezTo>
                      <a:pt x="1240" y="2365"/>
                      <a:pt x="1240" y="2365"/>
                      <a:pt x="1240" y="2374"/>
                    </a:cubicBezTo>
                    <a:cubicBezTo>
                      <a:pt x="1249" y="2401"/>
                      <a:pt x="1249" y="2436"/>
                      <a:pt x="1240" y="2481"/>
                    </a:cubicBezTo>
                    <a:cubicBezTo>
                      <a:pt x="1240" y="2499"/>
                      <a:pt x="1240" y="2525"/>
                      <a:pt x="1231" y="2552"/>
                    </a:cubicBezTo>
                    <a:cubicBezTo>
                      <a:pt x="1222" y="2570"/>
                      <a:pt x="1213" y="2597"/>
                      <a:pt x="1204" y="2624"/>
                    </a:cubicBezTo>
                    <a:cubicBezTo>
                      <a:pt x="1187" y="2650"/>
                      <a:pt x="1178" y="2677"/>
                      <a:pt x="1160" y="2695"/>
                    </a:cubicBezTo>
                    <a:cubicBezTo>
                      <a:pt x="1142" y="2722"/>
                      <a:pt x="1115" y="2740"/>
                      <a:pt x="1097" y="2757"/>
                    </a:cubicBezTo>
                    <a:cubicBezTo>
                      <a:pt x="1079" y="2784"/>
                      <a:pt x="1053" y="2802"/>
                      <a:pt x="1026" y="2811"/>
                    </a:cubicBezTo>
                    <a:cubicBezTo>
                      <a:pt x="1008" y="2829"/>
                      <a:pt x="981" y="2838"/>
                      <a:pt x="955" y="2856"/>
                    </a:cubicBezTo>
                    <a:cubicBezTo>
                      <a:pt x="928" y="2864"/>
                      <a:pt x="901" y="2873"/>
                      <a:pt x="874" y="2873"/>
                    </a:cubicBezTo>
                    <a:cubicBezTo>
                      <a:pt x="856" y="2882"/>
                      <a:pt x="830" y="2882"/>
                      <a:pt x="812" y="2891"/>
                    </a:cubicBezTo>
                    <a:cubicBezTo>
                      <a:pt x="767" y="2891"/>
                      <a:pt x="723" y="2882"/>
                      <a:pt x="705" y="2882"/>
                    </a:cubicBezTo>
                    <a:cubicBezTo>
                      <a:pt x="678" y="2873"/>
                      <a:pt x="660" y="2873"/>
                      <a:pt x="660" y="2873"/>
                    </a:cubicBezTo>
                    <a:cubicBezTo>
                      <a:pt x="660" y="2873"/>
                      <a:pt x="669" y="2873"/>
                      <a:pt x="687" y="2864"/>
                    </a:cubicBezTo>
                    <a:lnTo>
                      <a:pt x="705" y="2864"/>
                    </a:lnTo>
                    <a:cubicBezTo>
                      <a:pt x="723" y="2856"/>
                      <a:pt x="758" y="2847"/>
                      <a:pt x="794" y="2838"/>
                    </a:cubicBezTo>
                    <a:cubicBezTo>
                      <a:pt x="812" y="2829"/>
                      <a:pt x="830" y="2820"/>
                      <a:pt x="856" y="2811"/>
                    </a:cubicBezTo>
                    <a:cubicBezTo>
                      <a:pt x="874" y="2811"/>
                      <a:pt x="892" y="2793"/>
                      <a:pt x="919" y="2784"/>
                    </a:cubicBezTo>
                    <a:cubicBezTo>
                      <a:pt x="955" y="2757"/>
                      <a:pt x="999" y="2731"/>
                      <a:pt x="1035" y="2695"/>
                    </a:cubicBezTo>
                    <a:cubicBezTo>
                      <a:pt x="1071" y="2659"/>
                      <a:pt x="1106" y="2624"/>
                      <a:pt x="1133" y="2579"/>
                    </a:cubicBezTo>
                    <a:cubicBezTo>
                      <a:pt x="1142" y="2561"/>
                      <a:pt x="1160" y="2543"/>
                      <a:pt x="1169" y="2525"/>
                    </a:cubicBezTo>
                    <a:cubicBezTo>
                      <a:pt x="1178" y="2499"/>
                      <a:pt x="1187" y="2481"/>
                      <a:pt x="1195" y="2463"/>
                    </a:cubicBezTo>
                    <a:cubicBezTo>
                      <a:pt x="1204" y="2427"/>
                      <a:pt x="1222" y="2392"/>
                      <a:pt x="1222" y="2374"/>
                    </a:cubicBezTo>
                    <a:cubicBezTo>
                      <a:pt x="1231" y="2347"/>
                      <a:pt x="1240" y="2338"/>
                      <a:pt x="1240" y="2338"/>
                    </a:cubicBezTo>
                    <a:close/>
                    <a:moveTo>
                      <a:pt x="10295" y="1972"/>
                    </a:moveTo>
                    <a:cubicBezTo>
                      <a:pt x="10295" y="1981"/>
                      <a:pt x="10286" y="2008"/>
                      <a:pt x="10277" y="2035"/>
                    </a:cubicBezTo>
                    <a:cubicBezTo>
                      <a:pt x="10268" y="2079"/>
                      <a:pt x="10241" y="2142"/>
                      <a:pt x="10206" y="2204"/>
                    </a:cubicBezTo>
                    <a:cubicBezTo>
                      <a:pt x="10170" y="2276"/>
                      <a:pt x="10125" y="2356"/>
                      <a:pt x="10072" y="2436"/>
                    </a:cubicBezTo>
                    <a:cubicBezTo>
                      <a:pt x="10036" y="2472"/>
                      <a:pt x="10009" y="2517"/>
                      <a:pt x="9974" y="2552"/>
                    </a:cubicBezTo>
                    <a:cubicBezTo>
                      <a:pt x="9938" y="2588"/>
                      <a:pt x="9902" y="2624"/>
                      <a:pt x="9858" y="2659"/>
                    </a:cubicBezTo>
                    <a:cubicBezTo>
                      <a:pt x="9822" y="2695"/>
                      <a:pt x="9778" y="2722"/>
                      <a:pt x="9742" y="2748"/>
                    </a:cubicBezTo>
                    <a:cubicBezTo>
                      <a:pt x="9697" y="2784"/>
                      <a:pt x="9653" y="2802"/>
                      <a:pt x="9608" y="2829"/>
                    </a:cubicBezTo>
                    <a:cubicBezTo>
                      <a:pt x="9572" y="2856"/>
                      <a:pt x="9528" y="2864"/>
                      <a:pt x="9483" y="2891"/>
                    </a:cubicBezTo>
                    <a:cubicBezTo>
                      <a:pt x="9447" y="2909"/>
                      <a:pt x="9403" y="2918"/>
                      <a:pt x="9367" y="2927"/>
                    </a:cubicBezTo>
                    <a:cubicBezTo>
                      <a:pt x="9331" y="2936"/>
                      <a:pt x="9305" y="2945"/>
                      <a:pt x="9269" y="2954"/>
                    </a:cubicBezTo>
                    <a:cubicBezTo>
                      <a:pt x="9242" y="2954"/>
                      <a:pt x="9215" y="2963"/>
                      <a:pt x="9189" y="2963"/>
                    </a:cubicBezTo>
                    <a:cubicBezTo>
                      <a:pt x="9144" y="2972"/>
                      <a:pt x="9126" y="2972"/>
                      <a:pt x="9126" y="2972"/>
                    </a:cubicBezTo>
                    <a:cubicBezTo>
                      <a:pt x="9126" y="2972"/>
                      <a:pt x="9144" y="2963"/>
                      <a:pt x="9189" y="2945"/>
                    </a:cubicBezTo>
                    <a:cubicBezTo>
                      <a:pt x="9207" y="2936"/>
                      <a:pt x="9233" y="2927"/>
                      <a:pt x="9260" y="2918"/>
                    </a:cubicBezTo>
                    <a:cubicBezTo>
                      <a:pt x="9287" y="2909"/>
                      <a:pt x="9323" y="2891"/>
                      <a:pt x="9349" y="2873"/>
                    </a:cubicBezTo>
                    <a:cubicBezTo>
                      <a:pt x="9385" y="2864"/>
                      <a:pt x="9421" y="2847"/>
                      <a:pt x="9456" y="2820"/>
                    </a:cubicBezTo>
                    <a:cubicBezTo>
                      <a:pt x="9492" y="2802"/>
                      <a:pt x="9537" y="2784"/>
                      <a:pt x="9572" y="2757"/>
                    </a:cubicBezTo>
                    <a:cubicBezTo>
                      <a:pt x="9608" y="2731"/>
                      <a:pt x="9653" y="2704"/>
                      <a:pt x="9688" y="2677"/>
                    </a:cubicBezTo>
                    <a:cubicBezTo>
                      <a:pt x="9724" y="2650"/>
                      <a:pt x="9769" y="2624"/>
                      <a:pt x="9804" y="2588"/>
                    </a:cubicBezTo>
                    <a:cubicBezTo>
                      <a:pt x="9840" y="2552"/>
                      <a:pt x="9876" y="2517"/>
                      <a:pt x="9911" y="2490"/>
                    </a:cubicBezTo>
                    <a:cubicBezTo>
                      <a:pt x="9947" y="2454"/>
                      <a:pt x="9974" y="2418"/>
                      <a:pt x="10009" y="2383"/>
                    </a:cubicBezTo>
                    <a:cubicBezTo>
                      <a:pt x="10063" y="2311"/>
                      <a:pt x="10125" y="2240"/>
                      <a:pt x="10161" y="2178"/>
                    </a:cubicBezTo>
                    <a:cubicBezTo>
                      <a:pt x="10206" y="2124"/>
                      <a:pt x="10241" y="2071"/>
                      <a:pt x="10268" y="2026"/>
                    </a:cubicBezTo>
                    <a:cubicBezTo>
                      <a:pt x="10286" y="1990"/>
                      <a:pt x="10295" y="1972"/>
                      <a:pt x="10295" y="1972"/>
                    </a:cubicBezTo>
                    <a:close/>
                    <a:moveTo>
                      <a:pt x="7021" y="1740"/>
                    </a:moveTo>
                    <a:cubicBezTo>
                      <a:pt x="7021" y="1740"/>
                      <a:pt x="7021" y="1776"/>
                      <a:pt x="7012" y="1821"/>
                    </a:cubicBezTo>
                    <a:cubicBezTo>
                      <a:pt x="7003" y="1874"/>
                      <a:pt x="6985" y="1955"/>
                      <a:pt x="6958" y="2035"/>
                    </a:cubicBezTo>
                    <a:cubicBezTo>
                      <a:pt x="6941" y="2079"/>
                      <a:pt x="6923" y="2124"/>
                      <a:pt x="6896" y="2169"/>
                    </a:cubicBezTo>
                    <a:cubicBezTo>
                      <a:pt x="6878" y="2213"/>
                      <a:pt x="6851" y="2267"/>
                      <a:pt x="6816" y="2311"/>
                    </a:cubicBezTo>
                    <a:cubicBezTo>
                      <a:pt x="6789" y="2365"/>
                      <a:pt x="6753" y="2410"/>
                      <a:pt x="6718" y="2454"/>
                    </a:cubicBezTo>
                    <a:cubicBezTo>
                      <a:pt x="6682" y="2508"/>
                      <a:pt x="6637" y="2543"/>
                      <a:pt x="6593" y="2588"/>
                    </a:cubicBezTo>
                    <a:cubicBezTo>
                      <a:pt x="6557" y="2633"/>
                      <a:pt x="6503" y="2668"/>
                      <a:pt x="6459" y="2704"/>
                    </a:cubicBezTo>
                    <a:cubicBezTo>
                      <a:pt x="6414" y="2740"/>
                      <a:pt x="6361" y="2766"/>
                      <a:pt x="6316" y="2793"/>
                    </a:cubicBezTo>
                    <a:cubicBezTo>
                      <a:pt x="6272" y="2820"/>
                      <a:pt x="6218" y="2847"/>
                      <a:pt x="6173" y="2864"/>
                    </a:cubicBezTo>
                    <a:cubicBezTo>
                      <a:pt x="6129" y="2891"/>
                      <a:pt x="6084" y="2900"/>
                      <a:pt x="6049" y="2918"/>
                    </a:cubicBezTo>
                    <a:cubicBezTo>
                      <a:pt x="6004" y="2936"/>
                      <a:pt x="5968" y="2945"/>
                      <a:pt x="5933" y="2954"/>
                    </a:cubicBezTo>
                    <a:cubicBezTo>
                      <a:pt x="5897" y="2963"/>
                      <a:pt x="5870" y="2963"/>
                      <a:pt x="5843" y="2972"/>
                    </a:cubicBezTo>
                    <a:cubicBezTo>
                      <a:pt x="5790" y="2980"/>
                      <a:pt x="5763" y="2989"/>
                      <a:pt x="5763" y="2989"/>
                    </a:cubicBezTo>
                    <a:cubicBezTo>
                      <a:pt x="5763" y="2989"/>
                      <a:pt x="5790" y="2972"/>
                      <a:pt x="5834" y="2954"/>
                    </a:cubicBezTo>
                    <a:cubicBezTo>
                      <a:pt x="5861" y="2945"/>
                      <a:pt x="5888" y="2936"/>
                      <a:pt x="5924" y="2918"/>
                    </a:cubicBezTo>
                    <a:cubicBezTo>
                      <a:pt x="5950" y="2909"/>
                      <a:pt x="5986" y="2891"/>
                      <a:pt x="6022" y="2864"/>
                    </a:cubicBezTo>
                    <a:cubicBezTo>
                      <a:pt x="6066" y="2847"/>
                      <a:pt x="6102" y="2829"/>
                      <a:pt x="6147" y="2802"/>
                    </a:cubicBezTo>
                    <a:cubicBezTo>
                      <a:pt x="6191" y="2775"/>
                      <a:pt x="6236" y="2757"/>
                      <a:pt x="6280" y="2722"/>
                    </a:cubicBezTo>
                    <a:cubicBezTo>
                      <a:pt x="6316" y="2695"/>
                      <a:pt x="6361" y="2659"/>
                      <a:pt x="6405" y="2633"/>
                    </a:cubicBezTo>
                    <a:cubicBezTo>
                      <a:pt x="6450" y="2597"/>
                      <a:pt x="6495" y="2561"/>
                      <a:pt x="6539" y="2517"/>
                    </a:cubicBezTo>
                    <a:cubicBezTo>
                      <a:pt x="6575" y="2481"/>
                      <a:pt x="6619" y="2436"/>
                      <a:pt x="6655" y="2392"/>
                    </a:cubicBezTo>
                    <a:cubicBezTo>
                      <a:pt x="6673" y="2374"/>
                      <a:pt x="6691" y="2356"/>
                      <a:pt x="6709" y="2329"/>
                    </a:cubicBezTo>
                    <a:cubicBezTo>
                      <a:pt x="6718" y="2311"/>
                      <a:pt x="6735" y="2285"/>
                      <a:pt x="6753" y="2267"/>
                    </a:cubicBezTo>
                    <a:cubicBezTo>
                      <a:pt x="6789" y="2222"/>
                      <a:pt x="6816" y="2178"/>
                      <a:pt x="6842" y="2142"/>
                    </a:cubicBezTo>
                    <a:cubicBezTo>
                      <a:pt x="6860" y="2097"/>
                      <a:pt x="6887" y="2053"/>
                      <a:pt x="6905" y="2017"/>
                    </a:cubicBezTo>
                    <a:cubicBezTo>
                      <a:pt x="6950" y="1937"/>
                      <a:pt x="6976" y="1865"/>
                      <a:pt x="6994" y="1821"/>
                    </a:cubicBezTo>
                    <a:cubicBezTo>
                      <a:pt x="7012" y="1767"/>
                      <a:pt x="7021" y="1740"/>
                      <a:pt x="7021" y="1740"/>
                    </a:cubicBezTo>
                    <a:close/>
                    <a:moveTo>
                      <a:pt x="3702" y="2044"/>
                    </a:moveTo>
                    <a:cubicBezTo>
                      <a:pt x="3702" y="2044"/>
                      <a:pt x="3702" y="2071"/>
                      <a:pt x="3702" y="2124"/>
                    </a:cubicBezTo>
                    <a:cubicBezTo>
                      <a:pt x="3702" y="2160"/>
                      <a:pt x="3702" y="2213"/>
                      <a:pt x="3684" y="2276"/>
                    </a:cubicBezTo>
                    <a:cubicBezTo>
                      <a:pt x="3684" y="2294"/>
                      <a:pt x="3684" y="2311"/>
                      <a:pt x="3676" y="2338"/>
                    </a:cubicBezTo>
                    <a:cubicBezTo>
                      <a:pt x="3667" y="2383"/>
                      <a:pt x="3658" y="2427"/>
                      <a:pt x="3640" y="2472"/>
                    </a:cubicBezTo>
                    <a:cubicBezTo>
                      <a:pt x="3622" y="2525"/>
                      <a:pt x="3604" y="2579"/>
                      <a:pt x="3577" y="2624"/>
                    </a:cubicBezTo>
                    <a:cubicBezTo>
                      <a:pt x="3551" y="2677"/>
                      <a:pt x="3524" y="2731"/>
                      <a:pt x="3488" y="2775"/>
                    </a:cubicBezTo>
                    <a:cubicBezTo>
                      <a:pt x="3461" y="2820"/>
                      <a:pt x="3417" y="2864"/>
                      <a:pt x="3381" y="2909"/>
                    </a:cubicBezTo>
                    <a:cubicBezTo>
                      <a:pt x="3345" y="2963"/>
                      <a:pt x="3292" y="2998"/>
                      <a:pt x="3256" y="3034"/>
                    </a:cubicBezTo>
                    <a:cubicBezTo>
                      <a:pt x="3212" y="3070"/>
                      <a:pt x="3158" y="3096"/>
                      <a:pt x="3113" y="3132"/>
                    </a:cubicBezTo>
                    <a:cubicBezTo>
                      <a:pt x="3069" y="3159"/>
                      <a:pt x="3015" y="3186"/>
                      <a:pt x="2971" y="3203"/>
                    </a:cubicBezTo>
                    <a:cubicBezTo>
                      <a:pt x="2926" y="3230"/>
                      <a:pt x="2882" y="3239"/>
                      <a:pt x="2846" y="3257"/>
                    </a:cubicBezTo>
                    <a:cubicBezTo>
                      <a:pt x="2801" y="3266"/>
                      <a:pt x="2766" y="3284"/>
                      <a:pt x="2730" y="3284"/>
                    </a:cubicBezTo>
                    <a:cubicBezTo>
                      <a:pt x="2694" y="3293"/>
                      <a:pt x="2667" y="3293"/>
                      <a:pt x="2641" y="3302"/>
                    </a:cubicBezTo>
                    <a:cubicBezTo>
                      <a:pt x="2587" y="3311"/>
                      <a:pt x="2560" y="3311"/>
                      <a:pt x="2560" y="3311"/>
                    </a:cubicBezTo>
                    <a:cubicBezTo>
                      <a:pt x="2560" y="3311"/>
                      <a:pt x="2587" y="3302"/>
                      <a:pt x="2632" y="3284"/>
                    </a:cubicBezTo>
                    <a:cubicBezTo>
                      <a:pt x="2659" y="3275"/>
                      <a:pt x="2685" y="3266"/>
                      <a:pt x="2721" y="3248"/>
                    </a:cubicBezTo>
                    <a:cubicBezTo>
                      <a:pt x="2748" y="3239"/>
                      <a:pt x="2783" y="3221"/>
                      <a:pt x="2819" y="3203"/>
                    </a:cubicBezTo>
                    <a:cubicBezTo>
                      <a:pt x="2855" y="3186"/>
                      <a:pt x="2899" y="3168"/>
                      <a:pt x="2944" y="3141"/>
                    </a:cubicBezTo>
                    <a:cubicBezTo>
                      <a:pt x="2980" y="3114"/>
                      <a:pt x="3024" y="3087"/>
                      <a:pt x="3069" y="3061"/>
                    </a:cubicBezTo>
                    <a:cubicBezTo>
                      <a:pt x="3113" y="3034"/>
                      <a:pt x="3149" y="2998"/>
                      <a:pt x="3194" y="2963"/>
                    </a:cubicBezTo>
                    <a:cubicBezTo>
                      <a:pt x="3229" y="2927"/>
                      <a:pt x="3274" y="2891"/>
                      <a:pt x="3310" y="2847"/>
                    </a:cubicBezTo>
                    <a:cubicBezTo>
                      <a:pt x="3345" y="2811"/>
                      <a:pt x="3390" y="2766"/>
                      <a:pt x="3417" y="2722"/>
                    </a:cubicBezTo>
                    <a:cubicBezTo>
                      <a:pt x="3452" y="2677"/>
                      <a:pt x="3479" y="2633"/>
                      <a:pt x="3506" y="2588"/>
                    </a:cubicBezTo>
                    <a:cubicBezTo>
                      <a:pt x="3533" y="2534"/>
                      <a:pt x="3551" y="2490"/>
                      <a:pt x="3577" y="2445"/>
                    </a:cubicBezTo>
                    <a:cubicBezTo>
                      <a:pt x="3595" y="2401"/>
                      <a:pt x="3613" y="2365"/>
                      <a:pt x="3631" y="2320"/>
                    </a:cubicBezTo>
                    <a:cubicBezTo>
                      <a:pt x="3631" y="2302"/>
                      <a:pt x="3640" y="2285"/>
                      <a:pt x="3649" y="2258"/>
                    </a:cubicBezTo>
                    <a:cubicBezTo>
                      <a:pt x="3658" y="2222"/>
                      <a:pt x="3667" y="2186"/>
                      <a:pt x="3676" y="2160"/>
                    </a:cubicBezTo>
                    <a:cubicBezTo>
                      <a:pt x="3684" y="2142"/>
                      <a:pt x="3684" y="2133"/>
                      <a:pt x="3684" y="2115"/>
                    </a:cubicBezTo>
                    <a:cubicBezTo>
                      <a:pt x="3702" y="2071"/>
                      <a:pt x="3702" y="2044"/>
                      <a:pt x="3702" y="2044"/>
                    </a:cubicBezTo>
                    <a:close/>
                    <a:moveTo>
                      <a:pt x="4220" y="3061"/>
                    </a:moveTo>
                    <a:lnTo>
                      <a:pt x="4220" y="3061"/>
                    </a:lnTo>
                    <a:cubicBezTo>
                      <a:pt x="4523" y="3275"/>
                      <a:pt x="4898" y="3418"/>
                      <a:pt x="5353" y="3426"/>
                    </a:cubicBezTo>
                    <a:cubicBezTo>
                      <a:pt x="5366" y="3427"/>
                      <a:pt x="5379" y="3427"/>
                      <a:pt x="5391" y="3427"/>
                    </a:cubicBezTo>
                    <a:cubicBezTo>
                      <a:pt x="5811" y="3427"/>
                      <a:pt x="6165" y="3286"/>
                      <a:pt x="6468" y="3079"/>
                    </a:cubicBezTo>
                    <a:lnTo>
                      <a:pt x="6468" y="3079"/>
                    </a:lnTo>
                    <a:cubicBezTo>
                      <a:pt x="6405" y="3132"/>
                      <a:pt x="6343" y="3195"/>
                      <a:pt x="6272" y="3248"/>
                    </a:cubicBezTo>
                    <a:cubicBezTo>
                      <a:pt x="6218" y="3284"/>
                      <a:pt x="6164" y="3311"/>
                      <a:pt x="6111" y="3346"/>
                    </a:cubicBezTo>
                    <a:cubicBezTo>
                      <a:pt x="6057" y="3373"/>
                      <a:pt x="6004" y="3400"/>
                      <a:pt x="5941" y="3418"/>
                    </a:cubicBezTo>
                    <a:cubicBezTo>
                      <a:pt x="5879" y="3435"/>
                      <a:pt x="5817" y="3453"/>
                      <a:pt x="5754" y="3471"/>
                    </a:cubicBezTo>
                    <a:cubicBezTo>
                      <a:pt x="5692" y="3480"/>
                      <a:pt x="5629" y="3498"/>
                      <a:pt x="5567" y="3507"/>
                    </a:cubicBezTo>
                    <a:cubicBezTo>
                      <a:pt x="5513" y="3507"/>
                      <a:pt x="5451" y="3516"/>
                      <a:pt x="5397" y="3525"/>
                    </a:cubicBezTo>
                    <a:cubicBezTo>
                      <a:pt x="5335" y="3534"/>
                      <a:pt x="5281" y="3534"/>
                      <a:pt x="5237" y="3542"/>
                    </a:cubicBezTo>
                    <a:cubicBezTo>
                      <a:pt x="5130" y="3542"/>
                      <a:pt x="5049" y="3551"/>
                      <a:pt x="4987" y="3551"/>
                    </a:cubicBezTo>
                    <a:lnTo>
                      <a:pt x="4889" y="3551"/>
                    </a:lnTo>
                    <a:cubicBezTo>
                      <a:pt x="4889" y="3551"/>
                      <a:pt x="4924" y="3569"/>
                      <a:pt x="4978" y="3587"/>
                    </a:cubicBezTo>
                    <a:cubicBezTo>
                      <a:pt x="5040" y="3614"/>
                      <a:pt x="5121" y="3641"/>
                      <a:pt x="5228" y="3658"/>
                    </a:cubicBezTo>
                    <a:cubicBezTo>
                      <a:pt x="5281" y="3667"/>
                      <a:pt x="5335" y="3676"/>
                      <a:pt x="5397" y="3685"/>
                    </a:cubicBezTo>
                    <a:cubicBezTo>
                      <a:pt x="5439" y="3685"/>
                      <a:pt x="5481" y="3689"/>
                      <a:pt x="5525" y="3689"/>
                    </a:cubicBezTo>
                    <a:cubicBezTo>
                      <a:pt x="5547" y="3689"/>
                      <a:pt x="5570" y="3688"/>
                      <a:pt x="5594" y="3685"/>
                    </a:cubicBezTo>
                    <a:cubicBezTo>
                      <a:pt x="5656" y="3685"/>
                      <a:pt x="5727" y="3685"/>
                      <a:pt x="5799" y="3667"/>
                    </a:cubicBezTo>
                    <a:cubicBezTo>
                      <a:pt x="5861" y="3658"/>
                      <a:pt x="5933" y="3641"/>
                      <a:pt x="6004" y="3623"/>
                    </a:cubicBezTo>
                    <a:cubicBezTo>
                      <a:pt x="6075" y="3596"/>
                      <a:pt x="6147" y="3560"/>
                      <a:pt x="6209" y="3525"/>
                    </a:cubicBezTo>
                    <a:cubicBezTo>
                      <a:pt x="6272" y="3489"/>
                      <a:pt x="6325" y="3435"/>
                      <a:pt x="6379" y="3391"/>
                    </a:cubicBezTo>
                    <a:cubicBezTo>
                      <a:pt x="6388" y="3382"/>
                      <a:pt x="6396" y="3373"/>
                      <a:pt x="6405" y="3364"/>
                    </a:cubicBezTo>
                    <a:lnTo>
                      <a:pt x="6405" y="3364"/>
                    </a:lnTo>
                    <a:cubicBezTo>
                      <a:pt x="6379" y="3409"/>
                      <a:pt x="6352" y="3444"/>
                      <a:pt x="6316" y="3480"/>
                    </a:cubicBezTo>
                    <a:cubicBezTo>
                      <a:pt x="6200" y="3605"/>
                      <a:pt x="6075" y="3712"/>
                      <a:pt x="5933" y="3783"/>
                    </a:cubicBezTo>
                    <a:cubicBezTo>
                      <a:pt x="5790" y="3855"/>
                      <a:pt x="5638" y="3890"/>
                      <a:pt x="5478" y="3890"/>
                    </a:cubicBezTo>
                    <a:lnTo>
                      <a:pt x="5353" y="3890"/>
                    </a:lnTo>
                    <a:cubicBezTo>
                      <a:pt x="5335" y="3881"/>
                      <a:pt x="5317" y="3881"/>
                      <a:pt x="5299" y="3881"/>
                    </a:cubicBezTo>
                    <a:cubicBezTo>
                      <a:pt x="5281" y="3873"/>
                      <a:pt x="5255" y="3873"/>
                      <a:pt x="5237" y="3873"/>
                    </a:cubicBezTo>
                    <a:cubicBezTo>
                      <a:pt x="5156" y="3855"/>
                      <a:pt x="5085" y="3828"/>
                      <a:pt x="5005" y="3792"/>
                    </a:cubicBezTo>
                    <a:cubicBezTo>
                      <a:pt x="4853" y="3730"/>
                      <a:pt x="4710" y="3632"/>
                      <a:pt x="4585" y="3507"/>
                    </a:cubicBezTo>
                    <a:cubicBezTo>
                      <a:pt x="4461" y="3391"/>
                      <a:pt x="4345" y="3248"/>
                      <a:pt x="4238" y="3096"/>
                    </a:cubicBezTo>
                    <a:cubicBezTo>
                      <a:pt x="4229" y="3087"/>
                      <a:pt x="4229" y="3079"/>
                      <a:pt x="4220" y="3061"/>
                    </a:cubicBezTo>
                    <a:close/>
                    <a:moveTo>
                      <a:pt x="7378" y="2909"/>
                    </a:moveTo>
                    <a:lnTo>
                      <a:pt x="7378" y="2909"/>
                    </a:lnTo>
                    <a:cubicBezTo>
                      <a:pt x="7690" y="3203"/>
                      <a:pt x="8100" y="3409"/>
                      <a:pt x="8591" y="3426"/>
                    </a:cubicBezTo>
                    <a:lnTo>
                      <a:pt x="8832" y="3426"/>
                    </a:lnTo>
                    <a:cubicBezTo>
                      <a:pt x="9046" y="3409"/>
                      <a:pt x="9242" y="3355"/>
                      <a:pt x="9421" y="3284"/>
                    </a:cubicBezTo>
                    <a:cubicBezTo>
                      <a:pt x="9495" y="3251"/>
                      <a:pt x="9553" y="3226"/>
                      <a:pt x="9618" y="3194"/>
                    </a:cubicBezTo>
                    <a:lnTo>
                      <a:pt x="9618" y="3194"/>
                    </a:lnTo>
                    <a:cubicBezTo>
                      <a:pt x="9615" y="3197"/>
                      <a:pt x="9611" y="3200"/>
                      <a:pt x="9608" y="3203"/>
                    </a:cubicBezTo>
                    <a:cubicBezTo>
                      <a:pt x="9599" y="3212"/>
                      <a:pt x="9581" y="3221"/>
                      <a:pt x="9572" y="3230"/>
                    </a:cubicBezTo>
                    <a:cubicBezTo>
                      <a:pt x="9519" y="3257"/>
                      <a:pt x="9465" y="3302"/>
                      <a:pt x="9412" y="3328"/>
                    </a:cubicBezTo>
                    <a:cubicBezTo>
                      <a:pt x="9358" y="3355"/>
                      <a:pt x="9296" y="3400"/>
                      <a:pt x="9233" y="3418"/>
                    </a:cubicBezTo>
                    <a:cubicBezTo>
                      <a:pt x="9171" y="3444"/>
                      <a:pt x="9108" y="3471"/>
                      <a:pt x="9046" y="3489"/>
                    </a:cubicBezTo>
                    <a:cubicBezTo>
                      <a:pt x="9010" y="3498"/>
                      <a:pt x="8975" y="3507"/>
                      <a:pt x="8948" y="3516"/>
                    </a:cubicBezTo>
                    <a:cubicBezTo>
                      <a:pt x="8912" y="3525"/>
                      <a:pt x="8876" y="3525"/>
                      <a:pt x="8850" y="3534"/>
                    </a:cubicBezTo>
                    <a:cubicBezTo>
                      <a:pt x="8778" y="3551"/>
                      <a:pt x="8716" y="3551"/>
                      <a:pt x="8653" y="3551"/>
                    </a:cubicBezTo>
                    <a:cubicBezTo>
                      <a:pt x="8612" y="3551"/>
                      <a:pt x="8566" y="3555"/>
                      <a:pt x="8525" y="3555"/>
                    </a:cubicBezTo>
                    <a:cubicBezTo>
                      <a:pt x="8504" y="3555"/>
                      <a:pt x="8484" y="3554"/>
                      <a:pt x="8466" y="3551"/>
                    </a:cubicBezTo>
                    <a:cubicBezTo>
                      <a:pt x="8404" y="3551"/>
                      <a:pt x="8350" y="3551"/>
                      <a:pt x="8297" y="3542"/>
                    </a:cubicBezTo>
                    <a:cubicBezTo>
                      <a:pt x="8243" y="3534"/>
                      <a:pt x="8198" y="3525"/>
                      <a:pt x="8154" y="3525"/>
                    </a:cubicBezTo>
                    <a:cubicBezTo>
                      <a:pt x="8109" y="3516"/>
                      <a:pt x="8074" y="3507"/>
                      <a:pt x="8047" y="3498"/>
                    </a:cubicBezTo>
                    <a:cubicBezTo>
                      <a:pt x="7984" y="3489"/>
                      <a:pt x="7949" y="3480"/>
                      <a:pt x="7949" y="3480"/>
                    </a:cubicBezTo>
                    <a:lnTo>
                      <a:pt x="7949" y="3480"/>
                    </a:lnTo>
                    <a:cubicBezTo>
                      <a:pt x="7949" y="3480"/>
                      <a:pt x="7975" y="3498"/>
                      <a:pt x="8029" y="3534"/>
                    </a:cubicBezTo>
                    <a:cubicBezTo>
                      <a:pt x="8056" y="3551"/>
                      <a:pt x="8091" y="3569"/>
                      <a:pt x="8136" y="3587"/>
                    </a:cubicBezTo>
                    <a:cubicBezTo>
                      <a:pt x="8172" y="3605"/>
                      <a:pt x="8216" y="3632"/>
                      <a:pt x="8270" y="3650"/>
                    </a:cubicBezTo>
                    <a:cubicBezTo>
                      <a:pt x="8297" y="3658"/>
                      <a:pt x="8323" y="3667"/>
                      <a:pt x="8359" y="3676"/>
                    </a:cubicBezTo>
                    <a:cubicBezTo>
                      <a:pt x="8386" y="3676"/>
                      <a:pt x="8413" y="3685"/>
                      <a:pt x="8448" y="3694"/>
                    </a:cubicBezTo>
                    <a:cubicBezTo>
                      <a:pt x="8511" y="3712"/>
                      <a:pt x="8573" y="3712"/>
                      <a:pt x="8645" y="3721"/>
                    </a:cubicBezTo>
                    <a:lnTo>
                      <a:pt x="8814" y="3721"/>
                    </a:lnTo>
                    <a:lnTo>
                      <a:pt x="8868" y="3712"/>
                    </a:lnTo>
                    <a:cubicBezTo>
                      <a:pt x="8903" y="3712"/>
                      <a:pt x="8939" y="3703"/>
                      <a:pt x="8975" y="3694"/>
                    </a:cubicBezTo>
                    <a:cubicBezTo>
                      <a:pt x="9019" y="3685"/>
                      <a:pt x="9055" y="3676"/>
                      <a:pt x="9091" y="3667"/>
                    </a:cubicBezTo>
                    <a:cubicBezTo>
                      <a:pt x="9162" y="3650"/>
                      <a:pt x="9233" y="3614"/>
                      <a:pt x="9305" y="3587"/>
                    </a:cubicBezTo>
                    <a:cubicBezTo>
                      <a:pt x="9340" y="3569"/>
                      <a:pt x="9367" y="3551"/>
                      <a:pt x="9403" y="3534"/>
                    </a:cubicBezTo>
                    <a:cubicBezTo>
                      <a:pt x="9439" y="3507"/>
                      <a:pt x="9465" y="3489"/>
                      <a:pt x="9492" y="3471"/>
                    </a:cubicBezTo>
                    <a:cubicBezTo>
                      <a:pt x="9501" y="3462"/>
                      <a:pt x="9510" y="3462"/>
                      <a:pt x="9519" y="3453"/>
                    </a:cubicBezTo>
                    <a:lnTo>
                      <a:pt x="9519" y="3453"/>
                    </a:lnTo>
                    <a:cubicBezTo>
                      <a:pt x="9501" y="3471"/>
                      <a:pt x="9483" y="3489"/>
                      <a:pt x="9465" y="3507"/>
                    </a:cubicBezTo>
                    <a:cubicBezTo>
                      <a:pt x="9430" y="3542"/>
                      <a:pt x="9394" y="3569"/>
                      <a:pt x="9358" y="3596"/>
                    </a:cubicBezTo>
                    <a:cubicBezTo>
                      <a:pt x="9260" y="3676"/>
                      <a:pt x="9153" y="3748"/>
                      <a:pt x="9037" y="3792"/>
                    </a:cubicBezTo>
                    <a:cubicBezTo>
                      <a:pt x="8966" y="3828"/>
                      <a:pt x="8885" y="3855"/>
                      <a:pt x="8805" y="3873"/>
                    </a:cubicBezTo>
                    <a:cubicBezTo>
                      <a:pt x="8769" y="3881"/>
                      <a:pt x="8725" y="3881"/>
                      <a:pt x="8689" y="3890"/>
                    </a:cubicBezTo>
                    <a:lnTo>
                      <a:pt x="8573" y="3890"/>
                    </a:lnTo>
                    <a:cubicBezTo>
                      <a:pt x="8529" y="3890"/>
                      <a:pt x="8475" y="3890"/>
                      <a:pt x="8439" y="3881"/>
                    </a:cubicBezTo>
                    <a:cubicBezTo>
                      <a:pt x="8404" y="3881"/>
                      <a:pt x="8368" y="3873"/>
                      <a:pt x="8332" y="3864"/>
                    </a:cubicBezTo>
                    <a:cubicBezTo>
                      <a:pt x="8314" y="3864"/>
                      <a:pt x="8297" y="3855"/>
                      <a:pt x="8270" y="3846"/>
                    </a:cubicBezTo>
                    <a:cubicBezTo>
                      <a:pt x="8216" y="3837"/>
                      <a:pt x="8163" y="3810"/>
                      <a:pt x="8109" y="3783"/>
                    </a:cubicBezTo>
                    <a:cubicBezTo>
                      <a:pt x="7967" y="3712"/>
                      <a:pt x="7842" y="3605"/>
                      <a:pt x="7726" y="3480"/>
                    </a:cubicBezTo>
                    <a:cubicBezTo>
                      <a:pt x="7619" y="3355"/>
                      <a:pt x="7520" y="3203"/>
                      <a:pt x="7440" y="3043"/>
                    </a:cubicBezTo>
                    <a:cubicBezTo>
                      <a:pt x="7413" y="2998"/>
                      <a:pt x="7396" y="2954"/>
                      <a:pt x="7378" y="2909"/>
                    </a:cubicBezTo>
                    <a:close/>
                    <a:moveTo>
                      <a:pt x="3319" y="3391"/>
                    </a:moveTo>
                    <a:cubicBezTo>
                      <a:pt x="3301" y="3418"/>
                      <a:pt x="3274" y="3444"/>
                      <a:pt x="3247" y="3471"/>
                    </a:cubicBezTo>
                    <a:cubicBezTo>
                      <a:pt x="3212" y="3507"/>
                      <a:pt x="3176" y="3551"/>
                      <a:pt x="3131" y="3587"/>
                    </a:cubicBezTo>
                    <a:cubicBezTo>
                      <a:pt x="3087" y="3623"/>
                      <a:pt x="3051" y="3650"/>
                      <a:pt x="2998" y="3685"/>
                    </a:cubicBezTo>
                    <a:cubicBezTo>
                      <a:pt x="2953" y="3712"/>
                      <a:pt x="2908" y="3739"/>
                      <a:pt x="2864" y="3757"/>
                    </a:cubicBezTo>
                    <a:cubicBezTo>
                      <a:pt x="2810" y="3774"/>
                      <a:pt x="2766" y="3801"/>
                      <a:pt x="2721" y="3810"/>
                    </a:cubicBezTo>
                    <a:cubicBezTo>
                      <a:pt x="2676" y="3828"/>
                      <a:pt x="2632" y="3837"/>
                      <a:pt x="2587" y="3846"/>
                    </a:cubicBezTo>
                    <a:cubicBezTo>
                      <a:pt x="2535" y="3856"/>
                      <a:pt x="2489" y="3861"/>
                      <a:pt x="2449" y="3861"/>
                    </a:cubicBezTo>
                    <a:cubicBezTo>
                      <a:pt x="2420" y="3861"/>
                      <a:pt x="2395" y="3858"/>
                      <a:pt x="2373" y="3855"/>
                    </a:cubicBezTo>
                    <a:lnTo>
                      <a:pt x="2284" y="3855"/>
                    </a:lnTo>
                    <a:cubicBezTo>
                      <a:pt x="2284" y="3855"/>
                      <a:pt x="2284" y="3855"/>
                      <a:pt x="2302" y="3873"/>
                    </a:cubicBezTo>
                    <a:cubicBezTo>
                      <a:pt x="2311" y="3881"/>
                      <a:pt x="2328" y="3899"/>
                      <a:pt x="2355" y="3908"/>
                    </a:cubicBezTo>
                    <a:cubicBezTo>
                      <a:pt x="2409" y="3944"/>
                      <a:pt x="2489" y="3980"/>
                      <a:pt x="2587" y="4006"/>
                    </a:cubicBezTo>
                    <a:cubicBezTo>
                      <a:pt x="2625" y="4013"/>
                      <a:pt x="2667" y="4019"/>
                      <a:pt x="2708" y="4019"/>
                    </a:cubicBezTo>
                    <a:cubicBezTo>
                      <a:pt x="2725" y="4019"/>
                      <a:pt x="2741" y="4018"/>
                      <a:pt x="2757" y="4015"/>
                    </a:cubicBezTo>
                    <a:cubicBezTo>
                      <a:pt x="2819" y="4015"/>
                      <a:pt x="2882" y="4006"/>
                      <a:pt x="2944" y="3989"/>
                    </a:cubicBezTo>
                    <a:cubicBezTo>
                      <a:pt x="3006" y="3971"/>
                      <a:pt x="3078" y="3953"/>
                      <a:pt x="3140" y="3917"/>
                    </a:cubicBezTo>
                    <a:cubicBezTo>
                      <a:pt x="3194" y="3881"/>
                      <a:pt x="3256" y="3846"/>
                      <a:pt x="3310" y="3801"/>
                    </a:cubicBezTo>
                    <a:cubicBezTo>
                      <a:pt x="3363" y="3757"/>
                      <a:pt x="3408" y="3703"/>
                      <a:pt x="3452" y="3650"/>
                    </a:cubicBezTo>
                    <a:cubicBezTo>
                      <a:pt x="3497" y="3596"/>
                      <a:pt x="3533" y="3534"/>
                      <a:pt x="3560" y="3480"/>
                    </a:cubicBezTo>
                    <a:cubicBezTo>
                      <a:pt x="3577" y="3453"/>
                      <a:pt x="3595" y="3418"/>
                      <a:pt x="3604" y="3391"/>
                    </a:cubicBezTo>
                    <a:lnTo>
                      <a:pt x="3604" y="3391"/>
                    </a:lnTo>
                    <a:cubicBezTo>
                      <a:pt x="3577" y="3489"/>
                      <a:pt x="3551" y="3587"/>
                      <a:pt x="3506" y="3685"/>
                    </a:cubicBezTo>
                    <a:cubicBezTo>
                      <a:pt x="3435" y="3837"/>
                      <a:pt x="3337" y="3962"/>
                      <a:pt x="3212" y="4060"/>
                    </a:cubicBezTo>
                    <a:cubicBezTo>
                      <a:pt x="3149" y="4104"/>
                      <a:pt x="3078" y="4149"/>
                      <a:pt x="3006" y="4176"/>
                    </a:cubicBezTo>
                    <a:cubicBezTo>
                      <a:pt x="2944" y="4212"/>
                      <a:pt x="2864" y="4220"/>
                      <a:pt x="2792" y="4220"/>
                    </a:cubicBezTo>
                    <a:cubicBezTo>
                      <a:pt x="2632" y="4220"/>
                      <a:pt x="2462" y="4158"/>
                      <a:pt x="2311" y="4078"/>
                    </a:cubicBezTo>
                    <a:cubicBezTo>
                      <a:pt x="2150" y="3997"/>
                      <a:pt x="1998" y="3890"/>
                      <a:pt x="1856" y="3774"/>
                    </a:cubicBezTo>
                    <a:cubicBezTo>
                      <a:pt x="1766" y="3703"/>
                      <a:pt x="1677" y="3632"/>
                      <a:pt x="1588" y="3551"/>
                    </a:cubicBezTo>
                    <a:lnTo>
                      <a:pt x="1588" y="3551"/>
                    </a:lnTo>
                    <a:cubicBezTo>
                      <a:pt x="1802" y="3623"/>
                      <a:pt x="2025" y="3676"/>
                      <a:pt x="2257" y="3694"/>
                    </a:cubicBezTo>
                    <a:cubicBezTo>
                      <a:pt x="2282" y="3695"/>
                      <a:pt x="2308" y="3695"/>
                      <a:pt x="2333" y="3695"/>
                    </a:cubicBezTo>
                    <a:cubicBezTo>
                      <a:pt x="2565" y="3695"/>
                      <a:pt x="2787" y="3658"/>
                      <a:pt x="2989" y="3569"/>
                    </a:cubicBezTo>
                    <a:cubicBezTo>
                      <a:pt x="3113" y="3525"/>
                      <a:pt x="3221" y="3462"/>
                      <a:pt x="3319" y="3391"/>
                    </a:cubicBezTo>
                    <a:close/>
                    <a:moveTo>
                      <a:pt x="10393" y="3070"/>
                    </a:moveTo>
                    <a:lnTo>
                      <a:pt x="10393" y="3070"/>
                    </a:lnTo>
                    <a:cubicBezTo>
                      <a:pt x="10429" y="3123"/>
                      <a:pt x="10473" y="3177"/>
                      <a:pt x="10527" y="3221"/>
                    </a:cubicBezTo>
                    <a:cubicBezTo>
                      <a:pt x="10670" y="3364"/>
                      <a:pt x="10839" y="3489"/>
                      <a:pt x="11053" y="3569"/>
                    </a:cubicBezTo>
                    <a:cubicBezTo>
                      <a:pt x="11223" y="3641"/>
                      <a:pt x="11401" y="3685"/>
                      <a:pt x="11597" y="3694"/>
                    </a:cubicBezTo>
                    <a:lnTo>
                      <a:pt x="11794" y="3694"/>
                    </a:lnTo>
                    <a:cubicBezTo>
                      <a:pt x="11963" y="3685"/>
                      <a:pt x="12133" y="3650"/>
                      <a:pt x="12302" y="3605"/>
                    </a:cubicBezTo>
                    <a:lnTo>
                      <a:pt x="12302" y="3605"/>
                    </a:lnTo>
                    <a:cubicBezTo>
                      <a:pt x="12284" y="3614"/>
                      <a:pt x="12275" y="3614"/>
                      <a:pt x="12266" y="3623"/>
                    </a:cubicBezTo>
                    <a:cubicBezTo>
                      <a:pt x="12240" y="3641"/>
                      <a:pt x="12213" y="3658"/>
                      <a:pt x="12186" y="3667"/>
                    </a:cubicBezTo>
                    <a:cubicBezTo>
                      <a:pt x="12159" y="3685"/>
                      <a:pt x="12124" y="3694"/>
                      <a:pt x="12097" y="3712"/>
                    </a:cubicBezTo>
                    <a:cubicBezTo>
                      <a:pt x="12070" y="3721"/>
                      <a:pt x="12043" y="3739"/>
                      <a:pt x="12008" y="3748"/>
                    </a:cubicBezTo>
                    <a:cubicBezTo>
                      <a:pt x="11945" y="3765"/>
                      <a:pt x="11892" y="3792"/>
                      <a:pt x="11829" y="3801"/>
                    </a:cubicBezTo>
                    <a:lnTo>
                      <a:pt x="11803" y="3801"/>
                    </a:lnTo>
                    <a:cubicBezTo>
                      <a:pt x="11794" y="3810"/>
                      <a:pt x="11785" y="3810"/>
                      <a:pt x="11776" y="3810"/>
                    </a:cubicBezTo>
                    <a:cubicBezTo>
                      <a:pt x="11731" y="3819"/>
                      <a:pt x="11678" y="3828"/>
                      <a:pt x="11633" y="3828"/>
                    </a:cubicBezTo>
                    <a:cubicBezTo>
                      <a:pt x="11571" y="3837"/>
                      <a:pt x="11508" y="3837"/>
                      <a:pt x="11446" y="3837"/>
                    </a:cubicBezTo>
                    <a:lnTo>
                      <a:pt x="11419" y="3837"/>
                    </a:lnTo>
                    <a:cubicBezTo>
                      <a:pt x="11374" y="3828"/>
                      <a:pt x="11321" y="3828"/>
                      <a:pt x="11276" y="3819"/>
                    </a:cubicBezTo>
                    <a:cubicBezTo>
                      <a:pt x="11214" y="3819"/>
                      <a:pt x="11160" y="3810"/>
                      <a:pt x="11116" y="3801"/>
                    </a:cubicBezTo>
                    <a:cubicBezTo>
                      <a:pt x="11062" y="3792"/>
                      <a:pt x="11018" y="3774"/>
                      <a:pt x="10973" y="3765"/>
                    </a:cubicBezTo>
                    <a:cubicBezTo>
                      <a:pt x="10937" y="3757"/>
                      <a:pt x="10902" y="3748"/>
                      <a:pt x="10875" y="3739"/>
                    </a:cubicBezTo>
                    <a:cubicBezTo>
                      <a:pt x="10821" y="3730"/>
                      <a:pt x="10786" y="3712"/>
                      <a:pt x="10786" y="3712"/>
                    </a:cubicBezTo>
                    <a:lnTo>
                      <a:pt x="10786" y="3712"/>
                    </a:lnTo>
                    <a:cubicBezTo>
                      <a:pt x="10786" y="3712"/>
                      <a:pt x="10803" y="3730"/>
                      <a:pt x="10830" y="3748"/>
                    </a:cubicBezTo>
                    <a:cubicBezTo>
                      <a:pt x="10839" y="3757"/>
                      <a:pt x="10848" y="3765"/>
                      <a:pt x="10866" y="3774"/>
                    </a:cubicBezTo>
                    <a:cubicBezTo>
                      <a:pt x="10884" y="3792"/>
                      <a:pt x="10919" y="3810"/>
                      <a:pt x="10955" y="3837"/>
                    </a:cubicBezTo>
                    <a:cubicBezTo>
                      <a:pt x="10991" y="3855"/>
                      <a:pt x="11035" y="3881"/>
                      <a:pt x="11080" y="3899"/>
                    </a:cubicBezTo>
                    <a:cubicBezTo>
                      <a:pt x="11134" y="3917"/>
                      <a:pt x="11178" y="3944"/>
                      <a:pt x="11241" y="3953"/>
                    </a:cubicBezTo>
                    <a:cubicBezTo>
                      <a:pt x="11303" y="3980"/>
                      <a:pt x="11365" y="3989"/>
                      <a:pt x="11428" y="3997"/>
                    </a:cubicBezTo>
                    <a:cubicBezTo>
                      <a:pt x="11464" y="3997"/>
                      <a:pt x="11499" y="4006"/>
                      <a:pt x="11535" y="4006"/>
                    </a:cubicBezTo>
                    <a:lnTo>
                      <a:pt x="11633" y="4006"/>
                    </a:lnTo>
                    <a:cubicBezTo>
                      <a:pt x="11678" y="4006"/>
                      <a:pt x="11713" y="3997"/>
                      <a:pt x="11749" y="3997"/>
                    </a:cubicBezTo>
                    <a:cubicBezTo>
                      <a:pt x="11776" y="3997"/>
                      <a:pt x="11812" y="3989"/>
                      <a:pt x="11838" y="3980"/>
                    </a:cubicBezTo>
                    <a:lnTo>
                      <a:pt x="11856" y="3980"/>
                    </a:lnTo>
                    <a:cubicBezTo>
                      <a:pt x="11901" y="3971"/>
                      <a:pt x="11945" y="3953"/>
                      <a:pt x="11990" y="3935"/>
                    </a:cubicBezTo>
                    <a:lnTo>
                      <a:pt x="11990" y="3935"/>
                    </a:lnTo>
                    <a:cubicBezTo>
                      <a:pt x="11901" y="3997"/>
                      <a:pt x="11820" y="4042"/>
                      <a:pt x="11731" y="4087"/>
                    </a:cubicBezTo>
                    <a:cubicBezTo>
                      <a:pt x="11687" y="4113"/>
                      <a:pt x="11651" y="4131"/>
                      <a:pt x="11615" y="4140"/>
                    </a:cubicBezTo>
                    <a:cubicBezTo>
                      <a:pt x="11553" y="4167"/>
                      <a:pt x="11490" y="4185"/>
                      <a:pt x="11428" y="4203"/>
                    </a:cubicBezTo>
                    <a:cubicBezTo>
                      <a:pt x="11392" y="4212"/>
                      <a:pt x="11348" y="4220"/>
                      <a:pt x="11312" y="4220"/>
                    </a:cubicBezTo>
                    <a:lnTo>
                      <a:pt x="11249" y="4220"/>
                    </a:lnTo>
                    <a:cubicBezTo>
                      <a:pt x="11169" y="4220"/>
                      <a:pt x="11098" y="4212"/>
                      <a:pt x="11026" y="4176"/>
                    </a:cubicBezTo>
                    <a:cubicBezTo>
                      <a:pt x="11000" y="4167"/>
                      <a:pt x="10946" y="4140"/>
                      <a:pt x="10919" y="4122"/>
                    </a:cubicBezTo>
                    <a:cubicBezTo>
                      <a:pt x="10893" y="4104"/>
                      <a:pt x="10857" y="4078"/>
                      <a:pt x="10821" y="4060"/>
                    </a:cubicBezTo>
                    <a:cubicBezTo>
                      <a:pt x="10750" y="3997"/>
                      <a:pt x="10679" y="3917"/>
                      <a:pt x="10625" y="3837"/>
                    </a:cubicBezTo>
                    <a:lnTo>
                      <a:pt x="10616" y="3828"/>
                    </a:lnTo>
                    <a:cubicBezTo>
                      <a:pt x="10589" y="3783"/>
                      <a:pt x="10563" y="3730"/>
                      <a:pt x="10536" y="3676"/>
                    </a:cubicBezTo>
                    <a:cubicBezTo>
                      <a:pt x="10518" y="3632"/>
                      <a:pt x="10500" y="3587"/>
                      <a:pt x="10482" y="3534"/>
                    </a:cubicBezTo>
                    <a:cubicBezTo>
                      <a:pt x="10482" y="3534"/>
                      <a:pt x="10473" y="3525"/>
                      <a:pt x="10473" y="3525"/>
                    </a:cubicBezTo>
                    <a:cubicBezTo>
                      <a:pt x="10447" y="3418"/>
                      <a:pt x="10420" y="3311"/>
                      <a:pt x="10402" y="3195"/>
                    </a:cubicBezTo>
                    <a:cubicBezTo>
                      <a:pt x="10402" y="3159"/>
                      <a:pt x="10393" y="3114"/>
                      <a:pt x="10393" y="3070"/>
                    </a:cubicBezTo>
                    <a:close/>
                    <a:moveTo>
                      <a:pt x="12507" y="3641"/>
                    </a:moveTo>
                    <a:lnTo>
                      <a:pt x="12507" y="3641"/>
                    </a:lnTo>
                    <a:cubicBezTo>
                      <a:pt x="12481" y="3730"/>
                      <a:pt x="12454" y="3828"/>
                      <a:pt x="12427" y="3926"/>
                    </a:cubicBezTo>
                    <a:cubicBezTo>
                      <a:pt x="12356" y="3989"/>
                      <a:pt x="12284" y="4051"/>
                      <a:pt x="12213" y="4113"/>
                    </a:cubicBezTo>
                    <a:cubicBezTo>
                      <a:pt x="12151" y="4372"/>
                      <a:pt x="12088" y="4631"/>
                      <a:pt x="12026" y="4890"/>
                    </a:cubicBezTo>
                    <a:cubicBezTo>
                      <a:pt x="11847" y="4791"/>
                      <a:pt x="11490" y="4729"/>
                      <a:pt x="11196" y="4720"/>
                    </a:cubicBezTo>
                    <a:cubicBezTo>
                      <a:pt x="11205" y="4693"/>
                      <a:pt x="11205" y="4667"/>
                      <a:pt x="11214" y="4631"/>
                    </a:cubicBezTo>
                    <a:cubicBezTo>
                      <a:pt x="11223" y="4568"/>
                      <a:pt x="11241" y="4497"/>
                      <a:pt x="11249" y="4426"/>
                    </a:cubicBezTo>
                    <a:cubicBezTo>
                      <a:pt x="11276" y="4426"/>
                      <a:pt x="11303" y="4426"/>
                      <a:pt x="11321" y="4417"/>
                    </a:cubicBezTo>
                    <a:cubicBezTo>
                      <a:pt x="11499" y="4390"/>
                      <a:pt x="11660" y="4319"/>
                      <a:pt x="11803" y="4229"/>
                    </a:cubicBezTo>
                    <a:cubicBezTo>
                      <a:pt x="11963" y="4131"/>
                      <a:pt x="12115" y="4015"/>
                      <a:pt x="12258" y="3890"/>
                    </a:cubicBezTo>
                    <a:cubicBezTo>
                      <a:pt x="12338" y="3810"/>
                      <a:pt x="12427" y="3730"/>
                      <a:pt x="12507" y="3641"/>
                    </a:cubicBezTo>
                    <a:close/>
                    <a:moveTo>
                      <a:pt x="10108" y="3311"/>
                    </a:moveTo>
                    <a:cubicBezTo>
                      <a:pt x="10125" y="3400"/>
                      <a:pt x="10152" y="3489"/>
                      <a:pt x="10179" y="3569"/>
                    </a:cubicBezTo>
                    <a:cubicBezTo>
                      <a:pt x="10206" y="3658"/>
                      <a:pt x="10241" y="3739"/>
                      <a:pt x="10286" y="3819"/>
                    </a:cubicBezTo>
                    <a:cubicBezTo>
                      <a:pt x="10295" y="3837"/>
                      <a:pt x="10304" y="3855"/>
                      <a:pt x="10313" y="3873"/>
                    </a:cubicBezTo>
                    <a:cubicBezTo>
                      <a:pt x="10411" y="4024"/>
                      <a:pt x="10536" y="4158"/>
                      <a:pt x="10679" y="4265"/>
                    </a:cubicBezTo>
                    <a:cubicBezTo>
                      <a:pt x="10723" y="4292"/>
                      <a:pt x="10759" y="4310"/>
                      <a:pt x="10812" y="4336"/>
                    </a:cubicBezTo>
                    <a:cubicBezTo>
                      <a:pt x="10857" y="4363"/>
                      <a:pt x="10884" y="4372"/>
                      <a:pt x="10946" y="4390"/>
                    </a:cubicBezTo>
                    <a:cubicBezTo>
                      <a:pt x="10955" y="4399"/>
                      <a:pt x="10964" y="4399"/>
                      <a:pt x="10982" y="4399"/>
                    </a:cubicBezTo>
                    <a:cubicBezTo>
                      <a:pt x="10964" y="4506"/>
                      <a:pt x="10946" y="4613"/>
                      <a:pt x="10928" y="4720"/>
                    </a:cubicBezTo>
                    <a:cubicBezTo>
                      <a:pt x="10893" y="4720"/>
                      <a:pt x="10857" y="4720"/>
                      <a:pt x="10839" y="4711"/>
                    </a:cubicBezTo>
                    <a:cubicBezTo>
                      <a:pt x="10812" y="4693"/>
                      <a:pt x="10786" y="4684"/>
                      <a:pt x="10768" y="4667"/>
                    </a:cubicBezTo>
                    <a:cubicBezTo>
                      <a:pt x="10777" y="4622"/>
                      <a:pt x="10786" y="4577"/>
                      <a:pt x="10786" y="4533"/>
                    </a:cubicBezTo>
                    <a:cubicBezTo>
                      <a:pt x="10723" y="4506"/>
                      <a:pt x="10661" y="4479"/>
                      <a:pt x="10607" y="4452"/>
                    </a:cubicBezTo>
                    <a:cubicBezTo>
                      <a:pt x="10571" y="4435"/>
                      <a:pt x="10545" y="4417"/>
                      <a:pt x="10509" y="4399"/>
                    </a:cubicBezTo>
                    <a:cubicBezTo>
                      <a:pt x="10438" y="4354"/>
                      <a:pt x="10375" y="4301"/>
                      <a:pt x="10322" y="4247"/>
                    </a:cubicBezTo>
                    <a:cubicBezTo>
                      <a:pt x="10108" y="4015"/>
                      <a:pt x="10045" y="3757"/>
                      <a:pt x="10036" y="3712"/>
                    </a:cubicBezTo>
                    <a:cubicBezTo>
                      <a:pt x="10027" y="3748"/>
                      <a:pt x="10018" y="3783"/>
                      <a:pt x="10018" y="3828"/>
                    </a:cubicBezTo>
                    <a:cubicBezTo>
                      <a:pt x="10001" y="3935"/>
                      <a:pt x="9974" y="4042"/>
                      <a:pt x="9956" y="4158"/>
                    </a:cubicBezTo>
                    <a:cubicBezTo>
                      <a:pt x="9947" y="4194"/>
                      <a:pt x="9947" y="4238"/>
                      <a:pt x="9938" y="4283"/>
                    </a:cubicBezTo>
                    <a:cubicBezTo>
                      <a:pt x="9849" y="4345"/>
                      <a:pt x="9804" y="4461"/>
                      <a:pt x="9769" y="4559"/>
                    </a:cubicBezTo>
                    <a:cubicBezTo>
                      <a:pt x="9769" y="4577"/>
                      <a:pt x="9760" y="4595"/>
                      <a:pt x="9751" y="4622"/>
                    </a:cubicBezTo>
                    <a:cubicBezTo>
                      <a:pt x="9688" y="4845"/>
                      <a:pt x="9715" y="5023"/>
                      <a:pt x="9786" y="5166"/>
                    </a:cubicBezTo>
                    <a:cubicBezTo>
                      <a:pt x="9760" y="5309"/>
                      <a:pt x="9733" y="5443"/>
                      <a:pt x="9715" y="5576"/>
                    </a:cubicBezTo>
                    <a:cubicBezTo>
                      <a:pt x="9510" y="5514"/>
                      <a:pt x="9260" y="5460"/>
                      <a:pt x="8957" y="5443"/>
                    </a:cubicBezTo>
                    <a:cubicBezTo>
                      <a:pt x="8761" y="5425"/>
                      <a:pt x="8645" y="5416"/>
                      <a:pt x="8546" y="5407"/>
                    </a:cubicBezTo>
                    <a:cubicBezTo>
                      <a:pt x="8573" y="5050"/>
                      <a:pt x="8600" y="4693"/>
                      <a:pt x="8627" y="4328"/>
                    </a:cubicBezTo>
                    <a:lnTo>
                      <a:pt x="8645" y="4328"/>
                    </a:lnTo>
                    <a:cubicBezTo>
                      <a:pt x="8671" y="4328"/>
                      <a:pt x="8698" y="4328"/>
                      <a:pt x="8725" y="4319"/>
                    </a:cubicBezTo>
                    <a:cubicBezTo>
                      <a:pt x="8778" y="4319"/>
                      <a:pt x="8832" y="4310"/>
                      <a:pt x="8885" y="4292"/>
                    </a:cubicBezTo>
                    <a:cubicBezTo>
                      <a:pt x="8992" y="4265"/>
                      <a:pt x="9100" y="4229"/>
                      <a:pt x="9198" y="4185"/>
                    </a:cubicBezTo>
                    <a:cubicBezTo>
                      <a:pt x="9394" y="4087"/>
                      <a:pt x="9572" y="3953"/>
                      <a:pt x="9724" y="3801"/>
                    </a:cubicBezTo>
                    <a:cubicBezTo>
                      <a:pt x="9769" y="3757"/>
                      <a:pt x="9813" y="3712"/>
                      <a:pt x="9849" y="3658"/>
                    </a:cubicBezTo>
                    <a:cubicBezTo>
                      <a:pt x="9885" y="3623"/>
                      <a:pt x="9920" y="3578"/>
                      <a:pt x="9956" y="3534"/>
                    </a:cubicBezTo>
                    <a:cubicBezTo>
                      <a:pt x="10009" y="3462"/>
                      <a:pt x="10063" y="3391"/>
                      <a:pt x="10108" y="3311"/>
                    </a:cubicBezTo>
                    <a:close/>
                    <a:moveTo>
                      <a:pt x="7021" y="3221"/>
                    </a:moveTo>
                    <a:cubicBezTo>
                      <a:pt x="7030" y="3239"/>
                      <a:pt x="7039" y="3248"/>
                      <a:pt x="7039" y="3266"/>
                    </a:cubicBezTo>
                    <a:cubicBezTo>
                      <a:pt x="7146" y="3453"/>
                      <a:pt x="7262" y="3632"/>
                      <a:pt x="7405" y="3792"/>
                    </a:cubicBezTo>
                    <a:cubicBezTo>
                      <a:pt x="7440" y="3837"/>
                      <a:pt x="7476" y="3873"/>
                      <a:pt x="7512" y="3908"/>
                    </a:cubicBezTo>
                    <a:cubicBezTo>
                      <a:pt x="7636" y="4024"/>
                      <a:pt x="7770" y="4122"/>
                      <a:pt x="7922" y="4194"/>
                    </a:cubicBezTo>
                    <a:cubicBezTo>
                      <a:pt x="7940" y="4212"/>
                      <a:pt x="7967" y="4220"/>
                      <a:pt x="7993" y="4229"/>
                    </a:cubicBezTo>
                    <a:cubicBezTo>
                      <a:pt x="8074" y="4265"/>
                      <a:pt x="8154" y="4292"/>
                      <a:pt x="8234" y="4310"/>
                    </a:cubicBezTo>
                    <a:cubicBezTo>
                      <a:pt x="8270" y="4310"/>
                      <a:pt x="8314" y="4319"/>
                      <a:pt x="8359" y="4328"/>
                    </a:cubicBezTo>
                    <a:cubicBezTo>
                      <a:pt x="8323" y="4675"/>
                      <a:pt x="8297" y="5032"/>
                      <a:pt x="8270" y="5389"/>
                    </a:cubicBezTo>
                    <a:cubicBezTo>
                      <a:pt x="8225" y="5380"/>
                      <a:pt x="8163" y="5371"/>
                      <a:pt x="8100" y="5371"/>
                    </a:cubicBezTo>
                    <a:cubicBezTo>
                      <a:pt x="8118" y="5077"/>
                      <a:pt x="8145" y="4782"/>
                      <a:pt x="8163" y="4488"/>
                    </a:cubicBezTo>
                    <a:cubicBezTo>
                      <a:pt x="8109" y="4479"/>
                      <a:pt x="8056" y="4461"/>
                      <a:pt x="8002" y="4452"/>
                    </a:cubicBezTo>
                    <a:cubicBezTo>
                      <a:pt x="7458" y="4292"/>
                      <a:pt x="7181" y="3917"/>
                      <a:pt x="7074" y="3730"/>
                    </a:cubicBezTo>
                    <a:cubicBezTo>
                      <a:pt x="7039" y="3667"/>
                      <a:pt x="7021" y="3623"/>
                      <a:pt x="7021" y="3623"/>
                    </a:cubicBezTo>
                    <a:lnTo>
                      <a:pt x="7021" y="5202"/>
                    </a:lnTo>
                    <a:cubicBezTo>
                      <a:pt x="6962" y="5196"/>
                      <a:pt x="6903" y="5193"/>
                      <a:pt x="6845" y="5193"/>
                    </a:cubicBezTo>
                    <a:cubicBezTo>
                      <a:pt x="6618" y="5193"/>
                      <a:pt x="6405" y="5242"/>
                      <a:pt x="6298" y="5398"/>
                    </a:cubicBezTo>
                    <a:cubicBezTo>
                      <a:pt x="6263" y="5452"/>
                      <a:pt x="6236" y="5505"/>
                      <a:pt x="6218" y="5559"/>
                    </a:cubicBezTo>
                    <a:cubicBezTo>
                      <a:pt x="6164" y="5719"/>
                      <a:pt x="6182" y="5889"/>
                      <a:pt x="6254" y="6023"/>
                    </a:cubicBezTo>
                    <a:cubicBezTo>
                      <a:pt x="6307" y="6138"/>
                      <a:pt x="6405" y="6228"/>
                      <a:pt x="6521" y="6254"/>
                    </a:cubicBezTo>
                    <a:cubicBezTo>
                      <a:pt x="6566" y="6272"/>
                      <a:pt x="6619" y="6290"/>
                      <a:pt x="6682" y="6317"/>
                    </a:cubicBezTo>
                    <a:cubicBezTo>
                      <a:pt x="6523" y="6277"/>
                      <a:pt x="6328" y="6245"/>
                      <a:pt x="6143" y="6245"/>
                    </a:cubicBezTo>
                    <a:cubicBezTo>
                      <a:pt x="6037" y="6245"/>
                      <a:pt x="5934" y="6255"/>
                      <a:pt x="5843" y="6281"/>
                    </a:cubicBezTo>
                    <a:cubicBezTo>
                      <a:pt x="5790" y="5630"/>
                      <a:pt x="5745" y="4979"/>
                      <a:pt x="5692" y="4328"/>
                    </a:cubicBezTo>
                    <a:cubicBezTo>
                      <a:pt x="5727" y="4319"/>
                      <a:pt x="5772" y="4319"/>
                      <a:pt x="5808" y="4310"/>
                    </a:cubicBezTo>
                    <a:cubicBezTo>
                      <a:pt x="5924" y="4283"/>
                      <a:pt x="6031" y="4247"/>
                      <a:pt x="6129" y="4194"/>
                    </a:cubicBezTo>
                    <a:cubicBezTo>
                      <a:pt x="6325" y="4096"/>
                      <a:pt x="6503" y="3953"/>
                      <a:pt x="6646" y="3792"/>
                    </a:cubicBezTo>
                    <a:cubicBezTo>
                      <a:pt x="6789" y="3632"/>
                      <a:pt x="6905" y="3453"/>
                      <a:pt x="7003" y="3266"/>
                    </a:cubicBezTo>
                    <a:cubicBezTo>
                      <a:pt x="7012" y="3248"/>
                      <a:pt x="7012" y="3239"/>
                      <a:pt x="7021" y="3221"/>
                    </a:cubicBezTo>
                    <a:close/>
                    <a:moveTo>
                      <a:pt x="1534" y="3614"/>
                    </a:moveTo>
                    <a:lnTo>
                      <a:pt x="1534" y="3614"/>
                    </a:lnTo>
                    <a:cubicBezTo>
                      <a:pt x="1615" y="3694"/>
                      <a:pt x="1695" y="3783"/>
                      <a:pt x="1784" y="3864"/>
                    </a:cubicBezTo>
                    <a:cubicBezTo>
                      <a:pt x="1918" y="3989"/>
                      <a:pt x="2070" y="4113"/>
                      <a:pt x="2230" y="4220"/>
                    </a:cubicBezTo>
                    <a:cubicBezTo>
                      <a:pt x="2382" y="4310"/>
                      <a:pt x="2534" y="4381"/>
                      <a:pt x="2712" y="4417"/>
                    </a:cubicBezTo>
                    <a:cubicBezTo>
                      <a:pt x="2739" y="4417"/>
                      <a:pt x="2757" y="4426"/>
                      <a:pt x="2783" y="4426"/>
                    </a:cubicBezTo>
                    <a:lnTo>
                      <a:pt x="2792" y="4426"/>
                    </a:lnTo>
                    <a:cubicBezTo>
                      <a:pt x="2917" y="5139"/>
                      <a:pt x="3042" y="5853"/>
                      <a:pt x="3176" y="6567"/>
                    </a:cubicBezTo>
                    <a:cubicBezTo>
                      <a:pt x="2846" y="6540"/>
                      <a:pt x="2525" y="6513"/>
                      <a:pt x="2195" y="6477"/>
                    </a:cubicBezTo>
                    <a:cubicBezTo>
                      <a:pt x="2150" y="6237"/>
                      <a:pt x="2096" y="5969"/>
                      <a:pt x="2034" y="5692"/>
                    </a:cubicBezTo>
                    <a:cubicBezTo>
                      <a:pt x="2025" y="5630"/>
                      <a:pt x="2007" y="5576"/>
                      <a:pt x="1998" y="5523"/>
                    </a:cubicBezTo>
                    <a:cubicBezTo>
                      <a:pt x="1811" y="4702"/>
                      <a:pt x="1659" y="4087"/>
                      <a:pt x="1534" y="3614"/>
                    </a:cubicBezTo>
                    <a:close/>
                    <a:moveTo>
                      <a:pt x="3943" y="3311"/>
                    </a:moveTo>
                    <a:cubicBezTo>
                      <a:pt x="4041" y="3489"/>
                      <a:pt x="4175" y="3650"/>
                      <a:pt x="4318" y="3801"/>
                    </a:cubicBezTo>
                    <a:cubicBezTo>
                      <a:pt x="4469" y="3953"/>
                      <a:pt x="4648" y="4087"/>
                      <a:pt x="4844" y="4185"/>
                    </a:cubicBezTo>
                    <a:cubicBezTo>
                      <a:pt x="4942" y="4229"/>
                      <a:pt x="5049" y="4265"/>
                      <a:pt x="5156" y="4292"/>
                    </a:cubicBezTo>
                    <a:cubicBezTo>
                      <a:pt x="5183" y="4301"/>
                      <a:pt x="5210" y="4301"/>
                      <a:pt x="5237" y="4310"/>
                    </a:cubicBezTo>
                    <a:cubicBezTo>
                      <a:pt x="5263" y="4319"/>
                      <a:pt x="5299" y="4319"/>
                      <a:pt x="5326" y="4328"/>
                    </a:cubicBezTo>
                    <a:lnTo>
                      <a:pt x="5397" y="4328"/>
                    </a:lnTo>
                    <a:cubicBezTo>
                      <a:pt x="5406" y="4328"/>
                      <a:pt x="5415" y="4328"/>
                      <a:pt x="5415" y="4336"/>
                    </a:cubicBezTo>
                    <a:cubicBezTo>
                      <a:pt x="5478" y="5041"/>
                      <a:pt x="5531" y="5755"/>
                      <a:pt x="5585" y="6460"/>
                    </a:cubicBezTo>
                    <a:cubicBezTo>
                      <a:pt x="5558" y="6504"/>
                      <a:pt x="5531" y="6558"/>
                      <a:pt x="5513" y="6602"/>
                    </a:cubicBezTo>
                    <a:cubicBezTo>
                      <a:pt x="5504" y="6629"/>
                      <a:pt x="5495" y="6665"/>
                      <a:pt x="5495" y="6692"/>
                    </a:cubicBezTo>
                    <a:cubicBezTo>
                      <a:pt x="4808" y="6665"/>
                      <a:pt x="4130" y="6638"/>
                      <a:pt x="3452" y="6585"/>
                    </a:cubicBezTo>
                    <a:cubicBezTo>
                      <a:pt x="3319" y="5853"/>
                      <a:pt x="3194" y="5130"/>
                      <a:pt x="3060" y="4408"/>
                    </a:cubicBezTo>
                    <a:cubicBezTo>
                      <a:pt x="3078" y="4399"/>
                      <a:pt x="3087" y="4399"/>
                      <a:pt x="3096" y="4399"/>
                    </a:cubicBezTo>
                    <a:cubicBezTo>
                      <a:pt x="3185" y="4363"/>
                      <a:pt x="3274" y="4319"/>
                      <a:pt x="3363" y="4265"/>
                    </a:cubicBezTo>
                    <a:cubicBezTo>
                      <a:pt x="3524" y="4158"/>
                      <a:pt x="3658" y="3997"/>
                      <a:pt x="3756" y="3828"/>
                    </a:cubicBezTo>
                    <a:cubicBezTo>
                      <a:pt x="3845" y="3667"/>
                      <a:pt x="3899" y="3489"/>
                      <a:pt x="3943" y="3311"/>
                    </a:cubicBezTo>
                    <a:close/>
                    <a:moveTo>
                      <a:pt x="2498" y="7512"/>
                    </a:moveTo>
                    <a:cubicBezTo>
                      <a:pt x="2498" y="7512"/>
                      <a:pt x="2502" y="7512"/>
                      <a:pt x="2510" y="7512"/>
                    </a:cubicBezTo>
                    <a:lnTo>
                      <a:pt x="2510" y="7512"/>
                    </a:lnTo>
                    <a:cubicBezTo>
                      <a:pt x="2509" y="7512"/>
                      <a:pt x="2508" y="7512"/>
                      <a:pt x="2507" y="7512"/>
                    </a:cubicBezTo>
                    <a:close/>
                    <a:moveTo>
                      <a:pt x="4478" y="7236"/>
                    </a:moveTo>
                    <a:cubicBezTo>
                      <a:pt x="4862" y="7254"/>
                      <a:pt x="5246" y="7271"/>
                      <a:pt x="5629" y="7280"/>
                    </a:cubicBezTo>
                    <a:cubicBezTo>
                      <a:pt x="5683" y="7280"/>
                      <a:pt x="5736" y="7289"/>
                      <a:pt x="5790" y="7289"/>
                    </a:cubicBezTo>
                    <a:cubicBezTo>
                      <a:pt x="5808" y="7298"/>
                      <a:pt x="5825" y="7307"/>
                      <a:pt x="5852" y="7307"/>
                    </a:cubicBezTo>
                    <a:cubicBezTo>
                      <a:pt x="5915" y="7334"/>
                      <a:pt x="6004" y="7361"/>
                      <a:pt x="6102" y="7396"/>
                    </a:cubicBezTo>
                    <a:cubicBezTo>
                      <a:pt x="6236" y="7450"/>
                      <a:pt x="6396" y="7503"/>
                      <a:pt x="6566" y="7557"/>
                    </a:cubicBezTo>
                    <a:cubicBezTo>
                      <a:pt x="6557" y="7575"/>
                      <a:pt x="6548" y="7602"/>
                      <a:pt x="6548" y="7619"/>
                    </a:cubicBezTo>
                    <a:cubicBezTo>
                      <a:pt x="6503" y="7619"/>
                      <a:pt x="6468" y="7628"/>
                      <a:pt x="6423" y="7637"/>
                    </a:cubicBezTo>
                    <a:cubicBezTo>
                      <a:pt x="6263" y="7640"/>
                      <a:pt x="6104" y="7641"/>
                      <a:pt x="5947" y="7641"/>
                    </a:cubicBezTo>
                    <a:cubicBezTo>
                      <a:pt x="5519" y="7641"/>
                      <a:pt x="5105" y="7632"/>
                      <a:pt x="4719" y="7619"/>
                    </a:cubicBezTo>
                    <a:cubicBezTo>
                      <a:pt x="4701" y="7459"/>
                      <a:pt x="4612" y="7316"/>
                      <a:pt x="4478" y="7236"/>
                    </a:cubicBezTo>
                    <a:close/>
                    <a:moveTo>
                      <a:pt x="4213" y="7333"/>
                    </a:moveTo>
                    <a:cubicBezTo>
                      <a:pt x="4218" y="7333"/>
                      <a:pt x="4223" y="7334"/>
                      <a:pt x="4229" y="7334"/>
                    </a:cubicBezTo>
                    <a:cubicBezTo>
                      <a:pt x="4407" y="7343"/>
                      <a:pt x="4541" y="7494"/>
                      <a:pt x="4541" y="7673"/>
                    </a:cubicBezTo>
                    <a:cubicBezTo>
                      <a:pt x="4541" y="7807"/>
                      <a:pt x="4461" y="7914"/>
                      <a:pt x="4354" y="7958"/>
                    </a:cubicBezTo>
                    <a:cubicBezTo>
                      <a:pt x="4318" y="7967"/>
                      <a:pt x="4273" y="7976"/>
                      <a:pt x="4229" y="7976"/>
                    </a:cubicBezTo>
                    <a:cubicBezTo>
                      <a:pt x="4059" y="7958"/>
                      <a:pt x="3925" y="7807"/>
                      <a:pt x="3925" y="7637"/>
                    </a:cubicBezTo>
                    <a:cubicBezTo>
                      <a:pt x="3925" y="7464"/>
                      <a:pt x="4051" y="7333"/>
                      <a:pt x="4213" y="7333"/>
                    </a:cubicBezTo>
                    <a:close/>
                    <a:moveTo>
                      <a:pt x="2293" y="7057"/>
                    </a:moveTo>
                    <a:lnTo>
                      <a:pt x="2293" y="7057"/>
                    </a:lnTo>
                    <a:cubicBezTo>
                      <a:pt x="2855" y="7120"/>
                      <a:pt x="3417" y="7164"/>
                      <a:pt x="3979" y="7200"/>
                    </a:cubicBezTo>
                    <a:cubicBezTo>
                      <a:pt x="3854" y="7271"/>
                      <a:pt x="3756" y="7405"/>
                      <a:pt x="3747" y="7575"/>
                    </a:cubicBezTo>
                    <a:cubicBezTo>
                      <a:pt x="3399" y="7557"/>
                      <a:pt x="3113" y="7539"/>
                      <a:pt x="2899" y="7530"/>
                    </a:cubicBezTo>
                    <a:cubicBezTo>
                      <a:pt x="2684" y="7515"/>
                      <a:pt x="2549" y="7513"/>
                      <a:pt x="2510" y="7512"/>
                    </a:cubicBezTo>
                    <a:lnTo>
                      <a:pt x="2510" y="7512"/>
                    </a:lnTo>
                    <a:cubicBezTo>
                      <a:pt x="2543" y="7514"/>
                      <a:pt x="2684" y="7540"/>
                      <a:pt x="2899" y="7566"/>
                    </a:cubicBezTo>
                    <a:cubicBezTo>
                      <a:pt x="3113" y="7602"/>
                      <a:pt x="3399" y="7637"/>
                      <a:pt x="3747" y="7673"/>
                    </a:cubicBezTo>
                    <a:cubicBezTo>
                      <a:pt x="3756" y="7825"/>
                      <a:pt x="3836" y="7967"/>
                      <a:pt x="3961" y="8056"/>
                    </a:cubicBezTo>
                    <a:cubicBezTo>
                      <a:pt x="3435" y="8021"/>
                      <a:pt x="2908" y="7967"/>
                      <a:pt x="2382" y="7905"/>
                    </a:cubicBezTo>
                    <a:cubicBezTo>
                      <a:pt x="2373" y="7798"/>
                      <a:pt x="2364" y="7673"/>
                      <a:pt x="2346" y="7530"/>
                    </a:cubicBezTo>
                    <a:cubicBezTo>
                      <a:pt x="2346" y="7494"/>
                      <a:pt x="2337" y="7459"/>
                      <a:pt x="2337" y="7423"/>
                    </a:cubicBezTo>
                    <a:cubicBezTo>
                      <a:pt x="2328" y="7343"/>
                      <a:pt x="2320" y="7271"/>
                      <a:pt x="2311" y="7182"/>
                    </a:cubicBezTo>
                    <a:cubicBezTo>
                      <a:pt x="2302" y="7147"/>
                      <a:pt x="2293" y="7102"/>
                      <a:pt x="2293" y="7057"/>
                    </a:cubicBezTo>
                    <a:close/>
                    <a:moveTo>
                      <a:pt x="1026" y="3266"/>
                    </a:moveTo>
                    <a:lnTo>
                      <a:pt x="1035" y="3284"/>
                    </a:lnTo>
                    <a:cubicBezTo>
                      <a:pt x="1044" y="3311"/>
                      <a:pt x="1062" y="3373"/>
                      <a:pt x="1097" y="3471"/>
                    </a:cubicBezTo>
                    <a:cubicBezTo>
                      <a:pt x="1133" y="3596"/>
                      <a:pt x="1195" y="3774"/>
                      <a:pt x="1258" y="3997"/>
                    </a:cubicBezTo>
                    <a:cubicBezTo>
                      <a:pt x="1320" y="4220"/>
                      <a:pt x="1401" y="4479"/>
                      <a:pt x="1472" y="4756"/>
                    </a:cubicBezTo>
                    <a:cubicBezTo>
                      <a:pt x="1543" y="5041"/>
                      <a:pt x="1624" y="5336"/>
                      <a:pt x="1695" y="5639"/>
                    </a:cubicBezTo>
                    <a:cubicBezTo>
                      <a:pt x="1766" y="5942"/>
                      <a:pt x="1820" y="6246"/>
                      <a:pt x="1865" y="6540"/>
                    </a:cubicBezTo>
                    <a:cubicBezTo>
                      <a:pt x="1909" y="6825"/>
                      <a:pt x="1936" y="7093"/>
                      <a:pt x="1963" y="7325"/>
                    </a:cubicBezTo>
                    <a:cubicBezTo>
                      <a:pt x="1972" y="7468"/>
                      <a:pt x="1981" y="7593"/>
                      <a:pt x="1989" y="7709"/>
                    </a:cubicBezTo>
                    <a:cubicBezTo>
                      <a:pt x="1989" y="7771"/>
                      <a:pt x="1998" y="7825"/>
                      <a:pt x="1998" y="7878"/>
                    </a:cubicBezTo>
                    <a:cubicBezTo>
                      <a:pt x="2007" y="8012"/>
                      <a:pt x="2007" y="8092"/>
                      <a:pt x="2007" y="8092"/>
                    </a:cubicBezTo>
                    <a:cubicBezTo>
                      <a:pt x="2007" y="8092"/>
                      <a:pt x="1998" y="8012"/>
                      <a:pt x="1981" y="7878"/>
                    </a:cubicBezTo>
                    <a:cubicBezTo>
                      <a:pt x="1981" y="7842"/>
                      <a:pt x="1972" y="7807"/>
                      <a:pt x="1972" y="7771"/>
                    </a:cubicBezTo>
                    <a:cubicBezTo>
                      <a:pt x="1954" y="7646"/>
                      <a:pt x="1936" y="7494"/>
                      <a:pt x="1909" y="7325"/>
                    </a:cubicBezTo>
                    <a:cubicBezTo>
                      <a:pt x="1882" y="7093"/>
                      <a:pt x="1838" y="6825"/>
                      <a:pt x="1793" y="6540"/>
                    </a:cubicBezTo>
                    <a:cubicBezTo>
                      <a:pt x="1740" y="6254"/>
                      <a:pt x="1677" y="5951"/>
                      <a:pt x="1606" y="5657"/>
                    </a:cubicBezTo>
                    <a:cubicBezTo>
                      <a:pt x="1552" y="5425"/>
                      <a:pt x="1499" y="5202"/>
                      <a:pt x="1454" y="4988"/>
                    </a:cubicBezTo>
                    <a:cubicBezTo>
                      <a:pt x="1436" y="4916"/>
                      <a:pt x="1418" y="4845"/>
                      <a:pt x="1401" y="4774"/>
                    </a:cubicBezTo>
                    <a:cubicBezTo>
                      <a:pt x="1329" y="4497"/>
                      <a:pt x="1267" y="4229"/>
                      <a:pt x="1204" y="4006"/>
                    </a:cubicBezTo>
                    <a:cubicBezTo>
                      <a:pt x="1097" y="3560"/>
                      <a:pt x="1026" y="3266"/>
                      <a:pt x="1026" y="3266"/>
                    </a:cubicBezTo>
                    <a:close/>
                    <a:moveTo>
                      <a:pt x="4719" y="7753"/>
                    </a:moveTo>
                    <a:cubicBezTo>
                      <a:pt x="5165" y="7780"/>
                      <a:pt x="5665" y="7807"/>
                      <a:pt x="6173" y="7833"/>
                    </a:cubicBezTo>
                    <a:cubicBezTo>
                      <a:pt x="6156" y="7860"/>
                      <a:pt x="6138" y="7896"/>
                      <a:pt x="6120" y="7941"/>
                    </a:cubicBezTo>
                    <a:cubicBezTo>
                      <a:pt x="6102" y="8012"/>
                      <a:pt x="6093" y="8083"/>
                      <a:pt x="6102" y="8164"/>
                    </a:cubicBezTo>
                    <a:cubicBezTo>
                      <a:pt x="5567" y="8146"/>
                      <a:pt x="5032" y="8128"/>
                      <a:pt x="4505" y="8092"/>
                    </a:cubicBezTo>
                    <a:cubicBezTo>
                      <a:pt x="4621" y="8021"/>
                      <a:pt x="4701" y="7896"/>
                      <a:pt x="4719" y="7753"/>
                    </a:cubicBezTo>
                    <a:close/>
                    <a:moveTo>
                      <a:pt x="13292" y="4551"/>
                    </a:moveTo>
                    <a:cubicBezTo>
                      <a:pt x="13587" y="4729"/>
                      <a:pt x="13944" y="5006"/>
                      <a:pt x="14309" y="5229"/>
                    </a:cubicBezTo>
                    <a:cubicBezTo>
                      <a:pt x="14488" y="5336"/>
                      <a:pt x="14604" y="5407"/>
                      <a:pt x="14693" y="5487"/>
                    </a:cubicBezTo>
                    <a:cubicBezTo>
                      <a:pt x="14702" y="5496"/>
                      <a:pt x="14702" y="5505"/>
                      <a:pt x="14711" y="5514"/>
                    </a:cubicBezTo>
                    <a:cubicBezTo>
                      <a:pt x="14729" y="5532"/>
                      <a:pt x="14747" y="5559"/>
                      <a:pt x="14764" y="5585"/>
                    </a:cubicBezTo>
                    <a:cubicBezTo>
                      <a:pt x="14782" y="5603"/>
                      <a:pt x="14809" y="5630"/>
                      <a:pt x="14827" y="5666"/>
                    </a:cubicBezTo>
                    <a:cubicBezTo>
                      <a:pt x="14854" y="5692"/>
                      <a:pt x="14871" y="5719"/>
                      <a:pt x="14898" y="5746"/>
                    </a:cubicBezTo>
                    <a:cubicBezTo>
                      <a:pt x="14925" y="5782"/>
                      <a:pt x="14952" y="5808"/>
                      <a:pt x="14978" y="5844"/>
                    </a:cubicBezTo>
                    <a:cubicBezTo>
                      <a:pt x="15005" y="5871"/>
                      <a:pt x="15032" y="5907"/>
                      <a:pt x="15059" y="5933"/>
                    </a:cubicBezTo>
                    <a:cubicBezTo>
                      <a:pt x="15166" y="6067"/>
                      <a:pt x="15273" y="6192"/>
                      <a:pt x="15362" y="6281"/>
                    </a:cubicBezTo>
                    <a:cubicBezTo>
                      <a:pt x="15407" y="6326"/>
                      <a:pt x="15442" y="6362"/>
                      <a:pt x="15478" y="6388"/>
                    </a:cubicBezTo>
                    <a:cubicBezTo>
                      <a:pt x="15505" y="6415"/>
                      <a:pt x="15514" y="6424"/>
                      <a:pt x="15514" y="6424"/>
                    </a:cubicBezTo>
                    <a:cubicBezTo>
                      <a:pt x="15514" y="6424"/>
                      <a:pt x="15514" y="6406"/>
                      <a:pt x="15496" y="6370"/>
                    </a:cubicBezTo>
                    <a:cubicBezTo>
                      <a:pt x="15478" y="6335"/>
                      <a:pt x="15460" y="6290"/>
                      <a:pt x="15425" y="6228"/>
                    </a:cubicBezTo>
                    <a:cubicBezTo>
                      <a:pt x="15416" y="6201"/>
                      <a:pt x="15398" y="6174"/>
                      <a:pt x="15380" y="6147"/>
                    </a:cubicBezTo>
                    <a:lnTo>
                      <a:pt x="15380" y="6147"/>
                    </a:lnTo>
                    <a:cubicBezTo>
                      <a:pt x="15674" y="6335"/>
                      <a:pt x="16076" y="6531"/>
                      <a:pt x="16415" y="6665"/>
                    </a:cubicBezTo>
                    <a:cubicBezTo>
                      <a:pt x="16281" y="6843"/>
                      <a:pt x="16067" y="7486"/>
                      <a:pt x="15871" y="8244"/>
                    </a:cubicBezTo>
                    <a:cubicBezTo>
                      <a:pt x="15541" y="8012"/>
                      <a:pt x="15273" y="7780"/>
                      <a:pt x="15202" y="7628"/>
                    </a:cubicBezTo>
                    <a:cubicBezTo>
                      <a:pt x="15023" y="7280"/>
                      <a:pt x="14916" y="7173"/>
                      <a:pt x="14524" y="6861"/>
                    </a:cubicBezTo>
                    <a:cubicBezTo>
                      <a:pt x="14327" y="6701"/>
                      <a:pt x="14140" y="6531"/>
                      <a:pt x="13953" y="6362"/>
                    </a:cubicBezTo>
                    <a:cubicBezTo>
                      <a:pt x="13792" y="6219"/>
                      <a:pt x="13640" y="6085"/>
                      <a:pt x="13498" y="5969"/>
                    </a:cubicBezTo>
                    <a:cubicBezTo>
                      <a:pt x="13319" y="5826"/>
                      <a:pt x="13176" y="5728"/>
                      <a:pt x="13007" y="5648"/>
                    </a:cubicBezTo>
                    <a:lnTo>
                      <a:pt x="13292" y="4551"/>
                    </a:lnTo>
                    <a:close/>
                    <a:moveTo>
                      <a:pt x="10094" y="4380"/>
                    </a:moveTo>
                    <a:cubicBezTo>
                      <a:pt x="10168" y="4380"/>
                      <a:pt x="10258" y="4443"/>
                      <a:pt x="10375" y="4524"/>
                    </a:cubicBezTo>
                    <a:cubicBezTo>
                      <a:pt x="10527" y="4631"/>
                      <a:pt x="10616" y="4756"/>
                      <a:pt x="10741" y="4827"/>
                    </a:cubicBezTo>
                    <a:cubicBezTo>
                      <a:pt x="10741" y="4836"/>
                      <a:pt x="10732" y="4845"/>
                      <a:pt x="10732" y="4845"/>
                    </a:cubicBezTo>
                    <a:cubicBezTo>
                      <a:pt x="10714" y="4854"/>
                      <a:pt x="10705" y="4863"/>
                      <a:pt x="10687" y="4872"/>
                    </a:cubicBezTo>
                    <a:cubicBezTo>
                      <a:pt x="10670" y="4890"/>
                      <a:pt x="10661" y="4898"/>
                      <a:pt x="10643" y="4898"/>
                    </a:cubicBezTo>
                    <a:cubicBezTo>
                      <a:pt x="10616" y="4916"/>
                      <a:pt x="10580" y="4925"/>
                      <a:pt x="10554" y="4934"/>
                    </a:cubicBezTo>
                    <a:cubicBezTo>
                      <a:pt x="10518" y="4943"/>
                      <a:pt x="10482" y="4943"/>
                      <a:pt x="10456" y="4943"/>
                    </a:cubicBezTo>
                    <a:lnTo>
                      <a:pt x="10447" y="4934"/>
                    </a:lnTo>
                    <a:lnTo>
                      <a:pt x="10438" y="4934"/>
                    </a:lnTo>
                    <a:cubicBezTo>
                      <a:pt x="10429" y="4934"/>
                      <a:pt x="10420" y="4934"/>
                      <a:pt x="10420" y="4925"/>
                    </a:cubicBezTo>
                    <a:cubicBezTo>
                      <a:pt x="10402" y="4925"/>
                      <a:pt x="10384" y="4916"/>
                      <a:pt x="10375" y="4907"/>
                    </a:cubicBezTo>
                    <a:cubicBezTo>
                      <a:pt x="10348" y="4890"/>
                      <a:pt x="10313" y="4872"/>
                      <a:pt x="10286" y="4854"/>
                    </a:cubicBezTo>
                    <a:lnTo>
                      <a:pt x="10197" y="4791"/>
                    </a:lnTo>
                    <a:lnTo>
                      <a:pt x="10125" y="4738"/>
                    </a:lnTo>
                    <a:cubicBezTo>
                      <a:pt x="10125" y="4693"/>
                      <a:pt x="10125" y="4649"/>
                      <a:pt x="10134" y="4604"/>
                    </a:cubicBezTo>
                    <a:cubicBezTo>
                      <a:pt x="10134" y="4577"/>
                      <a:pt x="10134" y="4551"/>
                      <a:pt x="10143" y="4524"/>
                    </a:cubicBezTo>
                    <a:cubicBezTo>
                      <a:pt x="10143" y="4497"/>
                      <a:pt x="10143" y="4470"/>
                      <a:pt x="10152" y="4443"/>
                    </a:cubicBezTo>
                    <a:lnTo>
                      <a:pt x="10152" y="4443"/>
                    </a:lnTo>
                    <a:cubicBezTo>
                      <a:pt x="10117" y="4488"/>
                      <a:pt x="10099" y="4542"/>
                      <a:pt x="10081" y="4595"/>
                    </a:cubicBezTo>
                    <a:cubicBezTo>
                      <a:pt x="10063" y="4649"/>
                      <a:pt x="10054" y="4702"/>
                      <a:pt x="10036" y="4756"/>
                    </a:cubicBezTo>
                    <a:lnTo>
                      <a:pt x="10036" y="4774"/>
                    </a:lnTo>
                    <a:lnTo>
                      <a:pt x="10054" y="4791"/>
                    </a:lnTo>
                    <a:cubicBezTo>
                      <a:pt x="10081" y="4818"/>
                      <a:pt x="10108" y="4836"/>
                      <a:pt x="10143" y="4863"/>
                    </a:cubicBezTo>
                    <a:cubicBezTo>
                      <a:pt x="10170" y="4890"/>
                      <a:pt x="10197" y="4907"/>
                      <a:pt x="10232" y="4934"/>
                    </a:cubicBezTo>
                    <a:cubicBezTo>
                      <a:pt x="10259" y="4952"/>
                      <a:pt x="10295" y="4970"/>
                      <a:pt x="10322" y="4997"/>
                    </a:cubicBezTo>
                    <a:cubicBezTo>
                      <a:pt x="10340" y="5006"/>
                      <a:pt x="10357" y="5014"/>
                      <a:pt x="10384" y="5014"/>
                    </a:cubicBezTo>
                    <a:cubicBezTo>
                      <a:pt x="10393" y="5023"/>
                      <a:pt x="10402" y="5023"/>
                      <a:pt x="10411" y="5032"/>
                    </a:cubicBezTo>
                    <a:lnTo>
                      <a:pt x="10509" y="5032"/>
                    </a:lnTo>
                    <a:cubicBezTo>
                      <a:pt x="10536" y="5023"/>
                      <a:pt x="10554" y="5023"/>
                      <a:pt x="10571" y="5014"/>
                    </a:cubicBezTo>
                    <a:cubicBezTo>
                      <a:pt x="10607" y="4997"/>
                      <a:pt x="10643" y="4979"/>
                      <a:pt x="10679" y="4952"/>
                    </a:cubicBezTo>
                    <a:cubicBezTo>
                      <a:pt x="10696" y="4943"/>
                      <a:pt x="10705" y="4934"/>
                      <a:pt x="10723" y="4916"/>
                    </a:cubicBezTo>
                    <a:cubicBezTo>
                      <a:pt x="10732" y="4898"/>
                      <a:pt x="10750" y="4881"/>
                      <a:pt x="10759" y="4872"/>
                    </a:cubicBezTo>
                    <a:cubicBezTo>
                      <a:pt x="10759" y="4863"/>
                      <a:pt x="10768" y="4854"/>
                      <a:pt x="10768" y="4845"/>
                    </a:cubicBezTo>
                    <a:cubicBezTo>
                      <a:pt x="10830" y="4881"/>
                      <a:pt x="10910" y="4907"/>
                      <a:pt x="11009" y="4916"/>
                    </a:cubicBezTo>
                    <a:cubicBezTo>
                      <a:pt x="11241" y="4934"/>
                      <a:pt x="11374" y="4943"/>
                      <a:pt x="11499" y="4997"/>
                    </a:cubicBezTo>
                    <a:cubicBezTo>
                      <a:pt x="11481" y="5006"/>
                      <a:pt x="11473" y="5023"/>
                      <a:pt x="11464" y="5032"/>
                    </a:cubicBezTo>
                    <a:cubicBezTo>
                      <a:pt x="11428" y="5068"/>
                      <a:pt x="11410" y="5104"/>
                      <a:pt x="11392" y="5139"/>
                    </a:cubicBezTo>
                    <a:cubicBezTo>
                      <a:pt x="11383" y="5175"/>
                      <a:pt x="11383" y="5202"/>
                      <a:pt x="11383" y="5202"/>
                    </a:cubicBezTo>
                    <a:cubicBezTo>
                      <a:pt x="11383" y="5202"/>
                      <a:pt x="11410" y="5193"/>
                      <a:pt x="11437" y="5175"/>
                    </a:cubicBezTo>
                    <a:cubicBezTo>
                      <a:pt x="11473" y="5157"/>
                      <a:pt x="11508" y="5130"/>
                      <a:pt x="11535" y="5104"/>
                    </a:cubicBezTo>
                    <a:cubicBezTo>
                      <a:pt x="11553" y="5086"/>
                      <a:pt x="11562" y="5059"/>
                      <a:pt x="11580" y="5041"/>
                    </a:cubicBezTo>
                    <a:cubicBezTo>
                      <a:pt x="11588" y="5050"/>
                      <a:pt x="11597" y="5059"/>
                      <a:pt x="11615" y="5068"/>
                    </a:cubicBezTo>
                    <a:cubicBezTo>
                      <a:pt x="11571" y="5095"/>
                      <a:pt x="11517" y="5148"/>
                      <a:pt x="11473" y="5193"/>
                    </a:cubicBezTo>
                    <a:cubicBezTo>
                      <a:pt x="11419" y="5255"/>
                      <a:pt x="11374" y="5318"/>
                      <a:pt x="11339" y="5362"/>
                    </a:cubicBezTo>
                    <a:cubicBezTo>
                      <a:pt x="11321" y="5371"/>
                      <a:pt x="11321" y="5389"/>
                      <a:pt x="11312" y="5389"/>
                    </a:cubicBezTo>
                    <a:cubicBezTo>
                      <a:pt x="11303" y="5398"/>
                      <a:pt x="11294" y="5407"/>
                      <a:pt x="11285" y="5416"/>
                    </a:cubicBezTo>
                    <a:cubicBezTo>
                      <a:pt x="11267" y="5425"/>
                      <a:pt x="11258" y="5434"/>
                      <a:pt x="11258" y="5434"/>
                    </a:cubicBezTo>
                    <a:lnTo>
                      <a:pt x="11294" y="5434"/>
                    </a:lnTo>
                    <a:cubicBezTo>
                      <a:pt x="11312" y="5434"/>
                      <a:pt x="11339" y="5425"/>
                      <a:pt x="11365" y="5407"/>
                    </a:cubicBezTo>
                    <a:cubicBezTo>
                      <a:pt x="11428" y="5380"/>
                      <a:pt x="11490" y="5327"/>
                      <a:pt x="11544" y="5264"/>
                    </a:cubicBezTo>
                    <a:cubicBezTo>
                      <a:pt x="11597" y="5211"/>
                      <a:pt x="11633" y="5157"/>
                      <a:pt x="11669" y="5104"/>
                    </a:cubicBezTo>
                    <a:cubicBezTo>
                      <a:pt x="11847" y="5237"/>
                      <a:pt x="12115" y="5443"/>
                      <a:pt x="12490" y="5594"/>
                    </a:cubicBezTo>
                    <a:cubicBezTo>
                      <a:pt x="12900" y="5755"/>
                      <a:pt x="13105" y="5844"/>
                      <a:pt x="13399" y="6085"/>
                    </a:cubicBezTo>
                    <a:cubicBezTo>
                      <a:pt x="13703" y="6326"/>
                      <a:pt x="14060" y="6683"/>
                      <a:pt x="14434" y="6977"/>
                    </a:cubicBezTo>
                    <a:cubicBezTo>
                      <a:pt x="14613" y="7120"/>
                      <a:pt x="14729" y="7218"/>
                      <a:pt x="14818" y="7316"/>
                    </a:cubicBezTo>
                    <a:cubicBezTo>
                      <a:pt x="14827" y="7325"/>
                      <a:pt x="14827" y="7334"/>
                      <a:pt x="14836" y="7343"/>
                    </a:cubicBezTo>
                    <a:cubicBezTo>
                      <a:pt x="14845" y="7370"/>
                      <a:pt x="14863" y="7396"/>
                      <a:pt x="14880" y="7432"/>
                    </a:cubicBezTo>
                    <a:cubicBezTo>
                      <a:pt x="14898" y="7459"/>
                      <a:pt x="14916" y="7494"/>
                      <a:pt x="14943" y="7521"/>
                    </a:cubicBezTo>
                    <a:cubicBezTo>
                      <a:pt x="14961" y="7557"/>
                      <a:pt x="14978" y="7593"/>
                      <a:pt x="15005" y="7628"/>
                    </a:cubicBezTo>
                    <a:cubicBezTo>
                      <a:pt x="15032" y="7664"/>
                      <a:pt x="15050" y="7709"/>
                      <a:pt x="15077" y="7744"/>
                    </a:cubicBezTo>
                    <a:cubicBezTo>
                      <a:pt x="15103" y="7780"/>
                      <a:pt x="15130" y="7825"/>
                      <a:pt x="15148" y="7860"/>
                    </a:cubicBezTo>
                    <a:cubicBezTo>
                      <a:pt x="15255" y="8012"/>
                      <a:pt x="15362" y="8164"/>
                      <a:pt x="15442" y="8280"/>
                    </a:cubicBezTo>
                    <a:cubicBezTo>
                      <a:pt x="15487" y="8333"/>
                      <a:pt x="15523" y="8378"/>
                      <a:pt x="15549" y="8413"/>
                    </a:cubicBezTo>
                    <a:cubicBezTo>
                      <a:pt x="15576" y="8440"/>
                      <a:pt x="15594" y="8458"/>
                      <a:pt x="15594" y="8458"/>
                    </a:cubicBezTo>
                    <a:cubicBezTo>
                      <a:pt x="15594" y="8458"/>
                      <a:pt x="15594" y="8440"/>
                      <a:pt x="15576" y="8395"/>
                    </a:cubicBezTo>
                    <a:cubicBezTo>
                      <a:pt x="15567" y="8360"/>
                      <a:pt x="15549" y="8297"/>
                      <a:pt x="15523" y="8235"/>
                    </a:cubicBezTo>
                    <a:cubicBezTo>
                      <a:pt x="15505" y="8199"/>
                      <a:pt x="15496" y="8172"/>
                      <a:pt x="15478" y="8137"/>
                    </a:cubicBezTo>
                    <a:lnTo>
                      <a:pt x="15478" y="8137"/>
                    </a:lnTo>
                    <a:cubicBezTo>
                      <a:pt x="15799" y="8395"/>
                      <a:pt x="16236" y="8690"/>
                      <a:pt x="16602" y="8886"/>
                    </a:cubicBezTo>
                    <a:cubicBezTo>
                      <a:pt x="16370" y="9207"/>
                      <a:pt x="15960" y="10215"/>
                      <a:pt x="15639" y="11250"/>
                    </a:cubicBezTo>
                    <a:cubicBezTo>
                      <a:pt x="15630" y="11250"/>
                      <a:pt x="15621" y="11241"/>
                      <a:pt x="15603" y="11232"/>
                    </a:cubicBezTo>
                    <a:cubicBezTo>
                      <a:pt x="15478" y="11152"/>
                      <a:pt x="15335" y="11081"/>
                      <a:pt x="15202" y="11009"/>
                    </a:cubicBezTo>
                    <a:cubicBezTo>
                      <a:pt x="15059" y="10947"/>
                      <a:pt x="14925" y="10876"/>
                      <a:pt x="14773" y="10822"/>
                    </a:cubicBezTo>
                    <a:cubicBezTo>
                      <a:pt x="14711" y="10795"/>
                      <a:pt x="14648" y="10768"/>
                      <a:pt x="14577" y="10751"/>
                    </a:cubicBezTo>
                    <a:cubicBezTo>
                      <a:pt x="14622" y="10742"/>
                      <a:pt x="14675" y="10724"/>
                      <a:pt x="14711" y="10715"/>
                    </a:cubicBezTo>
                    <a:cubicBezTo>
                      <a:pt x="14791" y="10688"/>
                      <a:pt x="14845" y="10661"/>
                      <a:pt x="14889" y="10644"/>
                    </a:cubicBezTo>
                    <a:cubicBezTo>
                      <a:pt x="14934" y="10626"/>
                      <a:pt x="14952" y="10608"/>
                      <a:pt x="14952" y="10608"/>
                    </a:cubicBezTo>
                    <a:cubicBezTo>
                      <a:pt x="14952" y="10608"/>
                      <a:pt x="14925" y="10608"/>
                      <a:pt x="14880" y="10599"/>
                    </a:cubicBezTo>
                    <a:lnTo>
                      <a:pt x="14434" y="10599"/>
                    </a:lnTo>
                    <a:cubicBezTo>
                      <a:pt x="14390" y="10599"/>
                      <a:pt x="14336" y="10608"/>
                      <a:pt x="14292" y="10608"/>
                    </a:cubicBezTo>
                    <a:cubicBezTo>
                      <a:pt x="14238" y="10608"/>
                      <a:pt x="14193" y="10608"/>
                      <a:pt x="14140" y="10617"/>
                    </a:cubicBezTo>
                    <a:cubicBezTo>
                      <a:pt x="14086" y="10617"/>
                      <a:pt x="14042" y="10626"/>
                      <a:pt x="13988" y="10626"/>
                    </a:cubicBezTo>
                    <a:cubicBezTo>
                      <a:pt x="13944" y="10626"/>
                      <a:pt x="13890" y="10635"/>
                      <a:pt x="13846" y="10635"/>
                    </a:cubicBezTo>
                    <a:cubicBezTo>
                      <a:pt x="13819" y="10635"/>
                      <a:pt x="13801" y="10644"/>
                      <a:pt x="13774" y="10644"/>
                    </a:cubicBezTo>
                    <a:cubicBezTo>
                      <a:pt x="13631" y="10644"/>
                      <a:pt x="13498" y="10653"/>
                      <a:pt x="13364" y="10661"/>
                    </a:cubicBezTo>
                    <a:cubicBezTo>
                      <a:pt x="13271" y="10667"/>
                      <a:pt x="13179" y="10670"/>
                      <a:pt x="13089" y="10670"/>
                    </a:cubicBezTo>
                    <a:cubicBezTo>
                      <a:pt x="12893" y="10670"/>
                      <a:pt x="12702" y="10656"/>
                      <a:pt x="12507" y="10626"/>
                    </a:cubicBezTo>
                    <a:cubicBezTo>
                      <a:pt x="12365" y="10599"/>
                      <a:pt x="12231" y="10572"/>
                      <a:pt x="12088" y="10537"/>
                    </a:cubicBezTo>
                    <a:cubicBezTo>
                      <a:pt x="11945" y="10501"/>
                      <a:pt x="11794" y="10465"/>
                      <a:pt x="11651" y="10438"/>
                    </a:cubicBezTo>
                    <a:cubicBezTo>
                      <a:pt x="11357" y="10367"/>
                      <a:pt x="11062" y="10305"/>
                      <a:pt x="10768" y="10251"/>
                    </a:cubicBezTo>
                    <a:lnTo>
                      <a:pt x="10322" y="10162"/>
                    </a:lnTo>
                    <a:cubicBezTo>
                      <a:pt x="10277" y="10153"/>
                      <a:pt x="10232" y="10144"/>
                      <a:pt x="10188" y="10135"/>
                    </a:cubicBezTo>
                    <a:cubicBezTo>
                      <a:pt x="9983" y="10117"/>
                      <a:pt x="9626" y="10028"/>
                      <a:pt x="9367" y="9957"/>
                    </a:cubicBezTo>
                    <a:cubicBezTo>
                      <a:pt x="9349" y="9957"/>
                      <a:pt x="9323" y="9948"/>
                      <a:pt x="9305" y="9939"/>
                    </a:cubicBezTo>
                    <a:cubicBezTo>
                      <a:pt x="9251" y="9930"/>
                      <a:pt x="9207" y="9912"/>
                      <a:pt x="9171" y="9903"/>
                    </a:cubicBezTo>
                    <a:cubicBezTo>
                      <a:pt x="9064" y="9876"/>
                      <a:pt x="8948" y="9850"/>
                      <a:pt x="8841" y="9823"/>
                    </a:cubicBezTo>
                    <a:cubicBezTo>
                      <a:pt x="8814" y="9823"/>
                      <a:pt x="8796" y="9814"/>
                      <a:pt x="8769" y="9814"/>
                    </a:cubicBezTo>
                    <a:cubicBezTo>
                      <a:pt x="8769" y="9796"/>
                      <a:pt x="8778" y="9787"/>
                      <a:pt x="8778" y="9769"/>
                    </a:cubicBezTo>
                    <a:cubicBezTo>
                      <a:pt x="8787" y="9743"/>
                      <a:pt x="8796" y="9725"/>
                      <a:pt x="8805" y="9698"/>
                    </a:cubicBezTo>
                    <a:cubicBezTo>
                      <a:pt x="8814" y="9671"/>
                      <a:pt x="8823" y="9644"/>
                      <a:pt x="8832" y="9618"/>
                    </a:cubicBezTo>
                    <a:cubicBezTo>
                      <a:pt x="8841" y="9591"/>
                      <a:pt x="8859" y="9564"/>
                      <a:pt x="8868" y="9537"/>
                    </a:cubicBezTo>
                    <a:cubicBezTo>
                      <a:pt x="8868" y="9511"/>
                      <a:pt x="8876" y="9484"/>
                      <a:pt x="8885" y="9457"/>
                    </a:cubicBezTo>
                    <a:cubicBezTo>
                      <a:pt x="8885" y="9439"/>
                      <a:pt x="8894" y="9412"/>
                      <a:pt x="8894" y="9404"/>
                    </a:cubicBezTo>
                    <a:cubicBezTo>
                      <a:pt x="8894" y="9386"/>
                      <a:pt x="8894" y="9377"/>
                      <a:pt x="8894" y="9377"/>
                    </a:cubicBezTo>
                    <a:cubicBezTo>
                      <a:pt x="8894" y="9377"/>
                      <a:pt x="8894" y="9386"/>
                      <a:pt x="8876" y="9395"/>
                    </a:cubicBezTo>
                    <a:cubicBezTo>
                      <a:pt x="8868" y="9404"/>
                      <a:pt x="8859" y="9421"/>
                      <a:pt x="8841" y="9439"/>
                    </a:cubicBezTo>
                    <a:cubicBezTo>
                      <a:pt x="8832" y="9457"/>
                      <a:pt x="8814" y="9484"/>
                      <a:pt x="8796" y="9511"/>
                    </a:cubicBezTo>
                    <a:cubicBezTo>
                      <a:pt x="8787" y="9528"/>
                      <a:pt x="8769" y="9564"/>
                      <a:pt x="8761" y="9591"/>
                    </a:cubicBezTo>
                    <a:cubicBezTo>
                      <a:pt x="8752" y="9618"/>
                      <a:pt x="8743" y="9653"/>
                      <a:pt x="8734" y="9680"/>
                    </a:cubicBezTo>
                    <a:cubicBezTo>
                      <a:pt x="8734" y="9707"/>
                      <a:pt x="8734" y="9743"/>
                      <a:pt x="8734" y="9760"/>
                    </a:cubicBezTo>
                    <a:cubicBezTo>
                      <a:pt x="8734" y="9778"/>
                      <a:pt x="8743" y="9796"/>
                      <a:pt x="8743" y="9805"/>
                    </a:cubicBezTo>
                    <a:cubicBezTo>
                      <a:pt x="8716" y="9796"/>
                      <a:pt x="8689" y="9796"/>
                      <a:pt x="8662" y="9787"/>
                    </a:cubicBezTo>
                    <a:cubicBezTo>
                      <a:pt x="8609" y="9778"/>
                      <a:pt x="8555" y="9760"/>
                      <a:pt x="8502" y="9751"/>
                    </a:cubicBezTo>
                    <a:cubicBezTo>
                      <a:pt x="8395" y="9716"/>
                      <a:pt x="8288" y="9689"/>
                      <a:pt x="8190" y="9653"/>
                    </a:cubicBezTo>
                    <a:cubicBezTo>
                      <a:pt x="8181" y="9653"/>
                      <a:pt x="8172" y="9653"/>
                      <a:pt x="8172" y="9644"/>
                    </a:cubicBezTo>
                    <a:cubicBezTo>
                      <a:pt x="8181" y="9636"/>
                      <a:pt x="8198" y="9627"/>
                      <a:pt x="8207" y="9618"/>
                    </a:cubicBezTo>
                    <a:cubicBezTo>
                      <a:pt x="8225" y="9591"/>
                      <a:pt x="8243" y="9564"/>
                      <a:pt x="8252" y="9537"/>
                    </a:cubicBezTo>
                    <a:cubicBezTo>
                      <a:pt x="8261" y="9502"/>
                      <a:pt x="8270" y="9475"/>
                      <a:pt x="8279" y="9448"/>
                    </a:cubicBezTo>
                    <a:cubicBezTo>
                      <a:pt x="8279" y="9412"/>
                      <a:pt x="8288" y="9386"/>
                      <a:pt x="8297" y="9350"/>
                    </a:cubicBezTo>
                    <a:cubicBezTo>
                      <a:pt x="8306" y="9323"/>
                      <a:pt x="8306" y="9288"/>
                      <a:pt x="8297" y="9252"/>
                    </a:cubicBezTo>
                    <a:cubicBezTo>
                      <a:pt x="8297" y="9216"/>
                      <a:pt x="8279" y="9181"/>
                      <a:pt x="8261" y="9154"/>
                    </a:cubicBezTo>
                    <a:cubicBezTo>
                      <a:pt x="8234" y="9118"/>
                      <a:pt x="8207" y="9100"/>
                      <a:pt x="8181" y="9091"/>
                    </a:cubicBezTo>
                    <a:cubicBezTo>
                      <a:pt x="8154" y="9073"/>
                      <a:pt x="8127" y="9065"/>
                      <a:pt x="8100" y="9065"/>
                    </a:cubicBezTo>
                    <a:cubicBezTo>
                      <a:pt x="8047" y="9047"/>
                      <a:pt x="8011" y="9047"/>
                      <a:pt x="7975" y="9047"/>
                    </a:cubicBezTo>
                    <a:lnTo>
                      <a:pt x="7931" y="9047"/>
                    </a:lnTo>
                    <a:cubicBezTo>
                      <a:pt x="7931" y="9047"/>
                      <a:pt x="7949" y="9056"/>
                      <a:pt x="7975" y="9065"/>
                    </a:cubicBezTo>
                    <a:cubicBezTo>
                      <a:pt x="8002" y="9073"/>
                      <a:pt x="8038" y="9082"/>
                      <a:pt x="8083" y="9100"/>
                    </a:cubicBezTo>
                    <a:cubicBezTo>
                      <a:pt x="8109" y="9118"/>
                      <a:pt x="8127" y="9127"/>
                      <a:pt x="8145" y="9136"/>
                    </a:cubicBezTo>
                    <a:cubicBezTo>
                      <a:pt x="8172" y="9154"/>
                      <a:pt x="8190" y="9172"/>
                      <a:pt x="8198" y="9189"/>
                    </a:cubicBezTo>
                    <a:cubicBezTo>
                      <a:pt x="8216" y="9207"/>
                      <a:pt x="8216" y="9234"/>
                      <a:pt x="8225" y="9261"/>
                    </a:cubicBezTo>
                    <a:cubicBezTo>
                      <a:pt x="8225" y="9279"/>
                      <a:pt x="8216" y="9314"/>
                      <a:pt x="8216" y="9341"/>
                    </a:cubicBezTo>
                    <a:cubicBezTo>
                      <a:pt x="8207" y="9368"/>
                      <a:pt x="8207" y="9395"/>
                      <a:pt x="8198" y="9430"/>
                    </a:cubicBezTo>
                    <a:cubicBezTo>
                      <a:pt x="8190" y="9457"/>
                      <a:pt x="8190" y="9484"/>
                      <a:pt x="8181" y="9511"/>
                    </a:cubicBezTo>
                    <a:cubicBezTo>
                      <a:pt x="8172" y="9537"/>
                      <a:pt x="8172" y="9564"/>
                      <a:pt x="8154" y="9582"/>
                    </a:cubicBezTo>
                    <a:cubicBezTo>
                      <a:pt x="8145" y="9600"/>
                      <a:pt x="8136" y="9609"/>
                      <a:pt x="8109" y="9618"/>
                    </a:cubicBezTo>
                    <a:cubicBezTo>
                      <a:pt x="8109" y="9618"/>
                      <a:pt x="8100" y="9618"/>
                      <a:pt x="8091" y="9627"/>
                    </a:cubicBezTo>
                    <a:cubicBezTo>
                      <a:pt x="8029" y="9600"/>
                      <a:pt x="7967" y="9582"/>
                      <a:pt x="7904" y="9564"/>
                    </a:cubicBezTo>
                    <a:cubicBezTo>
                      <a:pt x="7833" y="9546"/>
                      <a:pt x="7779" y="9493"/>
                      <a:pt x="7752" y="9430"/>
                    </a:cubicBezTo>
                    <a:cubicBezTo>
                      <a:pt x="7726" y="9368"/>
                      <a:pt x="7717" y="9314"/>
                      <a:pt x="7726" y="9261"/>
                    </a:cubicBezTo>
                    <a:cubicBezTo>
                      <a:pt x="7726" y="9216"/>
                      <a:pt x="7735" y="9181"/>
                      <a:pt x="7744" y="9154"/>
                    </a:cubicBezTo>
                    <a:cubicBezTo>
                      <a:pt x="7761" y="9127"/>
                      <a:pt x="7761" y="9118"/>
                      <a:pt x="7761" y="9118"/>
                    </a:cubicBezTo>
                    <a:lnTo>
                      <a:pt x="7761" y="9109"/>
                    </a:lnTo>
                    <a:cubicBezTo>
                      <a:pt x="7817" y="9032"/>
                      <a:pt x="7937" y="9004"/>
                      <a:pt x="8075" y="9004"/>
                    </a:cubicBezTo>
                    <a:cubicBezTo>
                      <a:pt x="8271" y="9004"/>
                      <a:pt x="8504" y="9058"/>
                      <a:pt x="8645" y="9100"/>
                    </a:cubicBezTo>
                    <a:cubicBezTo>
                      <a:pt x="8823" y="9154"/>
                      <a:pt x="9019" y="9225"/>
                      <a:pt x="9242" y="9288"/>
                    </a:cubicBezTo>
                    <a:cubicBezTo>
                      <a:pt x="9456" y="9341"/>
                      <a:pt x="9688" y="9386"/>
                      <a:pt x="9885" y="9439"/>
                    </a:cubicBezTo>
                    <a:cubicBezTo>
                      <a:pt x="9893" y="9439"/>
                      <a:pt x="9902" y="9439"/>
                      <a:pt x="9911" y="9448"/>
                    </a:cubicBezTo>
                    <a:cubicBezTo>
                      <a:pt x="9965" y="9457"/>
                      <a:pt x="10027" y="9484"/>
                      <a:pt x="10081" y="9502"/>
                    </a:cubicBezTo>
                    <a:cubicBezTo>
                      <a:pt x="10215" y="9544"/>
                      <a:pt x="10350" y="9581"/>
                      <a:pt x="10404" y="9581"/>
                    </a:cubicBezTo>
                    <a:cubicBezTo>
                      <a:pt x="10418" y="9581"/>
                      <a:pt x="10427" y="9579"/>
                      <a:pt x="10429" y="9573"/>
                    </a:cubicBezTo>
                    <a:cubicBezTo>
                      <a:pt x="10438" y="9564"/>
                      <a:pt x="10429" y="9555"/>
                      <a:pt x="10402" y="9537"/>
                    </a:cubicBezTo>
                    <a:cubicBezTo>
                      <a:pt x="10402" y="9537"/>
                      <a:pt x="10393" y="9511"/>
                      <a:pt x="10357" y="9457"/>
                    </a:cubicBezTo>
                    <a:cubicBezTo>
                      <a:pt x="10340" y="9439"/>
                      <a:pt x="10322" y="9412"/>
                      <a:pt x="10286" y="9386"/>
                    </a:cubicBezTo>
                    <a:cubicBezTo>
                      <a:pt x="10286" y="9377"/>
                      <a:pt x="10286" y="9377"/>
                      <a:pt x="10277" y="9377"/>
                    </a:cubicBezTo>
                    <a:cubicBezTo>
                      <a:pt x="10232" y="9359"/>
                      <a:pt x="10188" y="9350"/>
                      <a:pt x="10134" y="9332"/>
                    </a:cubicBezTo>
                    <a:cubicBezTo>
                      <a:pt x="9456" y="9109"/>
                      <a:pt x="8493" y="8895"/>
                      <a:pt x="7744" y="8734"/>
                    </a:cubicBezTo>
                    <a:cubicBezTo>
                      <a:pt x="7681" y="8717"/>
                      <a:pt x="7619" y="8699"/>
                      <a:pt x="7556" y="8690"/>
                    </a:cubicBezTo>
                    <a:cubicBezTo>
                      <a:pt x="7529" y="8681"/>
                      <a:pt x="7503" y="8681"/>
                      <a:pt x="7476" y="8672"/>
                    </a:cubicBezTo>
                    <a:cubicBezTo>
                      <a:pt x="7476" y="8654"/>
                      <a:pt x="7476" y="8645"/>
                      <a:pt x="7485" y="8619"/>
                    </a:cubicBezTo>
                    <a:cubicBezTo>
                      <a:pt x="7494" y="8601"/>
                      <a:pt x="7503" y="8574"/>
                      <a:pt x="7512" y="8538"/>
                    </a:cubicBezTo>
                    <a:cubicBezTo>
                      <a:pt x="7520" y="8511"/>
                      <a:pt x="7538" y="8485"/>
                      <a:pt x="7547" y="8449"/>
                    </a:cubicBezTo>
                    <a:cubicBezTo>
                      <a:pt x="7556" y="8422"/>
                      <a:pt x="7574" y="8387"/>
                      <a:pt x="7583" y="8351"/>
                    </a:cubicBezTo>
                    <a:cubicBezTo>
                      <a:pt x="7592" y="8324"/>
                      <a:pt x="7601" y="8297"/>
                      <a:pt x="7610" y="8271"/>
                    </a:cubicBezTo>
                    <a:cubicBezTo>
                      <a:pt x="7610" y="8244"/>
                      <a:pt x="7619" y="8217"/>
                      <a:pt x="7619" y="8199"/>
                    </a:cubicBezTo>
                    <a:cubicBezTo>
                      <a:pt x="7619" y="8190"/>
                      <a:pt x="7619" y="8181"/>
                      <a:pt x="7619" y="8181"/>
                    </a:cubicBezTo>
                    <a:cubicBezTo>
                      <a:pt x="7619" y="8181"/>
                      <a:pt x="7610" y="8181"/>
                      <a:pt x="7601" y="8199"/>
                    </a:cubicBezTo>
                    <a:cubicBezTo>
                      <a:pt x="7592" y="8208"/>
                      <a:pt x="7574" y="8226"/>
                      <a:pt x="7556" y="8244"/>
                    </a:cubicBezTo>
                    <a:cubicBezTo>
                      <a:pt x="7547" y="8271"/>
                      <a:pt x="7529" y="8297"/>
                      <a:pt x="7503" y="8324"/>
                    </a:cubicBezTo>
                    <a:cubicBezTo>
                      <a:pt x="7494" y="8351"/>
                      <a:pt x="7476" y="8387"/>
                      <a:pt x="7458" y="8413"/>
                    </a:cubicBezTo>
                    <a:cubicBezTo>
                      <a:pt x="7449" y="8449"/>
                      <a:pt x="7440" y="8485"/>
                      <a:pt x="7431" y="8520"/>
                    </a:cubicBezTo>
                    <a:cubicBezTo>
                      <a:pt x="7431" y="8556"/>
                      <a:pt x="7431" y="8592"/>
                      <a:pt x="7431" y="8619"/>
                    </a:cubicBezTo>
                    <a:cubicBezTo>
                      <a:pt x="7440" y="8636"/>
                      <a:pt x="7440" y="8654"/>
                      <a:pt x="7449" y="8663"/>
                    </a:cubicBezTo>
                    <a:cubicBezTo>
                      <a:pt x="7413" y="8663"/>
                      <a:pt x="7387" y="8654"/>
                      <a:pt x="7351" y="8645"/>
                    </a:cubicBezTo>
                    <a:cubicBezTo>
                      <a:pt x="7289" y="8636"/>
                      <a:pt x="7226" y="8619"/>
                      <a:pt x="7164" y="8601"/>
                    </a:cubicBezTo>
                    <a:cubicBezTo>
                      <a:pt x="7039" y="8565"/>
                      <a:pt x="6923" y="8529"/>
                      <a:pt x="6807" y="8494"/>
                    </a:cubicBezTo>
                    <a:cubicBezTo>
                      <a:pt x="6798" y="8494"/>
                      <a:pt x="6789" y="8485"/>
                      <a:pt x="6780" y="8485"/>
                    </a:cubicBezTo>
                    <a:cubicBezTo>
                      <a:pt x="6798" y="8476"/>
                      <a:pt x="6816" y="8467"/>
                      <a:pt x="6825" y="8449"/>
                    </a:cubicBezTo>
                    <a:cubicBezTo>
                      <a:pt x="6851" y="8422"/>
                      <a:pt x="6869" y="8387"/>
                      <a:pt x="6878" y="8351"/>
                    </a:cubicBezTo>
                    <a:cubicBezTo>
                      <a:pt x="6887" y="8315"/>
                      <a:pt x="6896" y="8288"/>
                      <a:pt x="6905" y="8253"/>
                    </a:cubicBezTo>
                    <a:cubicBezTo>
                      <a:pt x="6914" y="8217"/>
                      <a:pt x="6923" y="8181"/>
                      <a:pt x="6932" y="8146"/>
                    </a:cubicBezTo>
                    <a:cubicBezTo>
                      <a:pt x="6932" y="8110"/>
                      <a:pt x="6941" y="8065"/>
                      <a:pt x="6932" y="8030"/>
                    </a:cubicBezTo>
                    <a:cubicBezTo>
                      <a:pt x="6932" y="7985"/>
                      <a:pt x="6914" y="7941"/>
                      <a:pt x="6887" y="7914"/>
                    </a:cubicBezTo>
                    <a:cubicBezTo>
                      <a:pt x="6860" y="7878"/>
                      <a:pt x="6825" y="7851"/>
                      <a:pt x="6789" y="7842"/>
                    </a:cubicBezTo>
                    <a:cubicBezTo>
                      <a:pt x="6762" y="7825"/>
                      <a:pt x="6727" y="7816"/>
                      <a:pt x="6700" y="7807"/>
                    </a:cubicBezTo>
                    <a:cubicBezTo>
                      <a:pt x="6646" y="7798"/>
                      <a:pt x="6593" y="7798"/>
                      <a:pt x="6566" y="7789"/>
                    </a:cubicBezTo>
                    <a:cubicBezTo>
                      <a:pt x="6530" y="7789"/>
                      <a:pt x="6512" y="7798"/>
                      <a:pt x="6512" y="7798"/>
                    </a:cubicBezTo>
                    <a:cubicBezTo>
                      <a:pt x="6512" y="7798"/>
                      <a:pt x="6530" y="7798"/>
                      <a:pt x="6557" y="7816"/>
                    </a:cubicBezTo>
                    <a:cubicBezTo>
                      <a:pt x="6593" y="7825"/>
                      <a:pt x="6637" y="7833"/>
                      <a:pt x="6682" y="7860"/>
                    </a:cubicBezTo>
                    <a:cubicBezTo>
                      <a:pt x="6709" y="7869"/>
                      <a:pt x="6735" y="7887"/>
                      <a:pt x="6762" y="7896"/>
                    </a:cubicBezTo>
                    <a:cubicBezTo>
                      <a:pt x="6780" y="7914"/>
                      <a:pt x="6798" y="7932"/>
                      <a:pt x="6816" y="7958"/>
                    </a:cubicBezTo>
                    <a:cubicBezTo>
                      <a:pt x="6834" y="7976"/>
                      <a:pt x="6842" y="8003"/>
                      <a:pt x="6842" y="8030"/>
                    </a:cubicBezTo>
                    <a:cubicBezTo>
                      <a:pt x="6842" y="8065"/>
                      <a:pt x="6842" y="8092"/>
                      <a:pt x="6834" y="8128"/>
                    </a:cubicBezTo>
                    <a:cubicBezTo>
                      <a:pt x="6825" y="8164"/>
                      <a:pt x="6825" y="8199"/>
                      <a:pt x="6816" y="8235"/>
                    </a:cubicBezTo>
                    <a:cubicBezTo>
                      <a:pt x="6807" y="8262"/>
                      <a:pt x="6807" y="8297"/>
                      <a:pt x="6798" y="8333"/>
                    </a:cubicBezTo>
                    <a:cubicBezTo>
                      <a:pt x="6789" y="8360"/>
                      <a:pt x="6780" y="8387"/>
                      <a:pt x="6771" y="8404"/>
                    </a:cubicBezTo>
                    <a:cubicBezTo>
                      <a:pt x="6753" y="8431"/>
                      <a:pt x="6735" y="8440"/>
                      <a:pt x="6718" y="8449"/>
                    </a:cubicBezTo>
                    <a:cubicBezTo>
                      <a:pt x="6709" y="8458"/>
                      <a:pt x="6700" y="8458"/>
                      <a:pt x="6700" y="8458"/>
                    </a:cubicBezTo>
                    <a:cubicBezTo>
                      <a:pt x="6619" y="8431"/>
                      <a:pt x="6548" y="8413"/>
                      <a:pt x="6477" y="8395"/>
                    </a:cubicBezTo>
                    <a:cubicBezTo>
                      <a:pt x="6388" y="8369"/>
                      <a:pt x="6334" y="8306"/>
                      <a:pt x="6298" y="8235"/>
                    </a:cubicBezTo>
                    <a:cubicBezTo>
                      <a:pt x="6272" y="8164"/>
                      <a:pt x="6263" y="8101"/>
                      <a:pt x="6263" y="8039"/>
                    </a:cubicBezTo>
                    <a:cubicBezTo>
                      <a:pt x="6272" y="7985"/>
                      <a:pt x="6280" y="7941"/>
                      <a:pt x="6298" y="7914"/>
                    </a:cubicBezTo>
                    <a:cubicBezTo>
                      <a:pt x="6307" y="7887"/>
                      <a:pt x="6316" y="7869"/>
                      <a:pt x="6316" y="7869"/>
                    </a:cubicBezTo>
                    <a:cubicBezTo>
                      <a:pt x="6380" y="7779"/>
                      <a:pt x="6519" y="7748"/>
                      <a:pt x="6680" y="7748"/>
                    </a:cubicBezTo>
                    <a:cubicBezTo>
                      <a:pt x="6902" y="7748"/>
                      <a:pt x="7167" y="7808"/>
                      <a:pt x="7333" y="7860"/>
                    </a:cubicBezTo>
                    <a:cubicBezTo>
                      <a:pt x="7619" y="7941"/>
                      <a:pt x="7842" y="8048"/>
                      <a:pt x="8207" y="8092"/>
                    </a:cubicBezTo>
                    <a:cubicBezTo>
                      <a:pt x="8314" y="8101"/>
                      <a:pt x="8413" y="8119"/>
                      <a:pt x="8511" y="8137"/>
                    </a:cubicBezTo>
                    <a:cubicBezTo>
                      <a:pt x="8778" y="8190"/>
                      <a:pt x="9055" y="8244"/>
                      <a:pt x="9260" y="8288"/>
                    </a:cubicBezTo>
                    <a:cubicBezTo>
                      <a:pt x="9358" y="8306"/>
                      <a:pt x="9474" y="8333"/>
                      <a:pt x="9572" y="8360"/>
                    </a:cubicBezTo>
                    <a:cubicBezTo>
                      <a:pt x="9617" y="8378"/>
                      <a:pt x="9653" y="8387"/>
                      <a:pt x="9670" y="8395"/>
                    </a:cubicBezTo>
                    <a:cubicBezTo>
                      <a:pt x="9688" y="8395"/>
                      <a:pt x="9697" y="8404"/>
                      <a:pt x="9715" y="8404"/>
                    </a:cubicBezTo>
                    <a:cubicBezTo>
                      <a:pt x="9865" y="8454"/>
                      <a:pt x="10111" y="8527"/>
                      <a:pt x="10213" y="8527"/>
                    </a:cubicBezTo>
                    <a:cubicBezTo>
                      <a:pt x="10239" y="8527"/>
                      <a:pt x="10256" y="8522"/>
                      <a:pt x="10259" y="8511"/>
                    </a:cubicBezTo>
                    <a:cubicBezTo>
                      <a:pt x="10259" y="8511"/>
                      <a:pt x="10259" y="8503"/>
                      <a:pt x="10259" y="8503"/>
                    </a:cubicBezTo>
                    <a:cubicBezTo>
                      <a:pt x="10259" y="8503"/>
                      <a:pt x="10259" y="8494"/>
                      <a:pt x="10250" y="8476"/>
                    </a:cubicBezTo>
                    <a:cubicBezTo>
                      <a:pt x="10241" y="8458"/>
                      <a:pt x="10232" y="8431"/>
                      <a:pt x="10206" y="8404"/>
                    </a:cubicBezTo>
                    <a:cubicBezTo>
                      <a:pt x="10152" y="8351"/>
                      <a:pt x="10063" y="8306"/>
                      <a:pt x="9947" y="8262"/>
                    </a:cubicBezTo>
                    <a:cubicBezTo>
                      <a:pt x="9893" y="8244"/>
                      <a:pt x="9831" y="8217"/>
                      <a:pt x="9769" y="8199"/>
                    </a:cubicBezTo>
                    <a:cubicBezTo>
                      <a:pt x="9706" y="8172"/>
                      <a:pt x="9644" y="8146"/>
                      <a:pt x="9572" y="8128"/>
                    </a:cubicBezTo>
                    <a:cubicBezTo>
                      <a:pt x="9501" y="8092"/>
                      <a:pt x="9421" y="8065"/>
                      <a:pt x="9331" y="8039"/>
                    </a:cubicBezTo>
                    <a:cubicBezTo>
                      <a:pt x="9046" y="7976"/>
                      <a:pt x="8493" y="7869"/>
                      <a:pt x="8216" y="7762"/>
                    </a:cubicBezTo>
                    <a:cubicBezTo>
                      <a:pt x="7922" y="7664"/>
                      <a:pt x="7654" y="7584"/>
                      <a:pt x="7592" y="7557"/>
                    </a:cubicBezTo>
                    <a:cubicBezTo>
                      <a:pt x="7431" y="7521"/>
                      <a:pt x="7280" y="7477"/>
                      <a:pt x="7119" y="7441"/>
                    </a:cubicBezTo>
                    <a:cubicBezTo>
                      <a:pt x="7092" y="7441"/>
                      <a:pt x="7066" y="7432"/>
                      <a:pt x="7030" y="7423"/>
                    </a:cubicBezTo>
                    <a:cubicBezTo>
                      <a:pt x="7030" y="7414"/>
                      <a:pt x="7039" y="7396"/>
                      <a:pt x="7048" y="7370"/>
                    </a:cubicBezTo>
                    <a:cubicBezTo>
                      <a:pt x="7048" y="7343"/>
                      <a:pt x="7057" y="7316"/>
                      <a:pt x="7074" y="7280"/>
                    </a:cubicBezTo>
                    <a:cubicBezTo>
                      <a:pt x="7083" y="7254"/>
                      <a:pt x="7101" y="7218"/>
                      <a:pt x="7119" y="7182"/>
                    </a:cubicBezTo>
                    <a:cubicBezTo>
                      <a:pt x="7128" y="7147"/>
                      <a:pt x="7137" y="7111"/>
                      <a:pt x="7155" y="7075"/>
                    </a:cubicBezTo>
                    <a:cubicBezTo>
                      <a:pt x="7164" y="7039"/>
                      <a:pt x="7173" y="7004"/>
                      <a:pt x="7181" y="6977"/>
                    </a:cubicBezTo>
                    <a:cubicBezTo>
                      <a:pt x="7181" y="6950"/>
                      <a:pt x="7190" y="6924"/>
                      <a:pt x="7190" y="6906"/>
                    </a:cubicBezTo>
                    <a:cubicBezTo>
                      <a:pt x="7190" y="6888"/>
                      <a:pt x="7190" y="6879"/>
                      <a:pt x="7190" y="6879"/>
                    </a:cubicBezTo>
                    <a:cubicBezTo>
                      <a:pt x="7190" y="6879"/>
                      <a:pt x="7181" y="6888"/>
                      <a:pt x="7173" y="6897"/>
                    </a:cubicBezTo>
                    <a:cubicBezTo>
                      <a:pt x="7164" y="6915"/>
                      <a:pt x="7146" y="6932"/>
                      <a:pt x="7128" y="6950"/>
                    </a:cubicBezTo>
                    <a:cubicBezTo>
                      <a:pt x="7110" y="6977"/>
                      <a:pt x="7092" y="7004"/>
                      <a:pt x="7066" y="7039"/>
                    </a:cubicBezTo>
                    <a:cubicBezTo>
                      <a:pt x="7048" y="7075"/>
                      <a:pt x="7030" y="7111"/>
                      <a:pt x="7012" y="7147"/>
                    </a:cubicBezTo>
                    <a:cubicBezTo>
                      <a:pt x="7003" y="7182"/>
                      <a:pt x="6994" y="7218"/>
                      <a:pt x="6985" y="7263"/>
                    </a:cubicBezTo>
                    <a:cubicBezTo>
                      <a:pt x="6985" y="7298"/>
                      <a:pt x="6985" y="7334"/>
                      <a:pt x="6985" y="7370"/>
                    </a:cubicBezTo>
                    <a:cubicBezTo>
                      <a:pt x="6985" y="7387"/>
                      <a:pt x="6994" y="7405"/>
                      <a:pt x="7003" y="7423"/>
                    </a:cubicBezTo>
                    <a:cubicBezTo>
                      <a:pt x="6967" y="7414"/>
                      <a:pt x="6932" y="7405"/>
                      <a:pt x="6896" y="7396"/>
                    </a:cubicBezTo>
                    <a:cubicBezTo>
                      <a:pt x="6825" y="7387"/>
                      <a:pt x="6753" y="7370"/>
                      <a:pt x="6682" y="7343"/>
                    </a:cubicBezTo>
                    <a:cubicBezTo>
                      <a:pt x="6548" y="7307"/>
                      <a:pt x="6405" y="7263"/>
                      <a:pt x="6280" y="7227"/>
                    </a:cubicBezTo>
                    <a:cubicBezTo>
                      <a:pt x="6272" y="7218"/>
                      <a:pt x="6263" y="7218"/>
                      <a:pt x="6254" y="7218"/>
                    </a:cubicBezTo>
                    <a:cubicBezTo>
                      <a:pt x="6272" y="7209"/>
                      <a:pt x="6289" y="7191"/>
                      <a:pt x="6298" y="7173"/>
                    </a:cubicBezTo>
                    <a:cubicBezTo>
                      <a:pt x="6334" y="7147"/>
                      <a:pt x="6343" y="7111"/>
                      <a:pt x="6361" y="7066"/>
                    </a:cubicBezTo>
                    <a:cubicBezTo>
                      <a:pt x="6370" y="7031"/>
                      <a:pt x="6379" y="6995"/>
                      <a:pt x="6388" y="6959"/>
                    </a:cubicBezTo>
                    <a:cubicBezTo>
                      <a:pt x="6396" y="6915"/>
                      <a:pt x="6405" y="6879"/>
                      <a:pt x="6414" y="6843"/>
                    </a:cubicBezTo>
                    <a:cubicBezTo>
                      <a:pt x="6423" y="6799"/>
                      <a:pt x="6423" y="6754"/>
                      <a:pt x="6423" y="6709"/>
                    </a:cubicBezTo>
                    <a:cubicBezTo>
                      <a:pt x="6414" y="6665"/>
                      <a:pt x="6396" y="6620"/>
                      <a:pt x="6370" y="6576"/>
                    </a:cubicBezTo>
                    <a:cubicBezTo>
                      <a:pt x="6343" y="6540"/>
                      <a:pt x="6298" y="6513"/>
                      <a:pt x="6263" y="6495"/>
                    </a:cubicBezTo>
                    <a:cubicBezTo>
                      <a:pt x="6227" y="6477"/>
                      <a:pt x="6191" y="6469"/>
                      <a:pt x="6156" y="6469"/>
                    </a:cubicBezTo>
                    <a:cubicBezTo>
                      <a:pt x="6093" y="6451"/>
                      <a:pt x="6040" y="6451"/>
                      <a:pt x="6004" y="6451"/>
                    </a:cubicBezTo>
                    <a:lnTo>
                      <a:pt x="5941" y="6451"/>
                    </a:lnTo>
                    <a:cubicBezTo>
                      <a:pt x="5941" y="6451"/>
                      <a:pt x="5968" y="6451"/>
                      <a:pt x="6004" y="6469"/>
                    </a:cubicBezTo>
                    <a:cubicBezTo>
                      <a:pt x="6040" y="6477"/>
                      <a:pt x="6084" y="6495"/>
                      <a:pt x="6138" y="6522"/>
                    </a:cubicBezTo>
                    <a:cubicBezTo>
                      <a:pt x="6173" y="6531"/>
                      <a:pt x="6200" y="6549"/>
                      <a:pt x="6227" y="6567"/>
                    </a:cubicBezTo>
                    <a:cubicBezTo>
                      <a:pt x="6254" y="6585"/>
                      <a:pt x="6272" y="6602"/>
                      <a:pt x="6289" y="6629"/>
                    </a:cubicBezTo>
                    <a:cubicBezTo>
                      <a:pt x="6307" y="6656"/>
                      <a:pt x="6316" y="6683"/>
                      <a:pt x="6316" y="6718"/>
                    </a:cubicBezTo>
                    <a:cubicBezTo>
                      <a:pt x="6325" y="6745"/>
                      <a:pt x="6316" y="6781"/>
                      <a:pt x="6316" y="6816"/>
                    </a:cubicBezTo>
                    <a:cubicBezTo>
                      <a:pt x="6307" y="6861"/>
                      <a:pt x="6298" y="6897"/>
                      <a:pt x="6289" y="6932"/>
                    </a:cubicBezTo>
                    <a:cubicBezTo>
                      <a:pt x="6280" y="6977"/>
                      <a:pt x="6280" y="7013"/>
                      <a:pt x="6272" y="7039"/>
                    </a:cubicBezTo>
                    <a:cubicBezTo>
                      <a:pt x="6263" y="7075"/>
                      <a:pt x="6254" y="7111"/>
                      <a:pt x="6236" y="7129"/>
                    </a:cubicBezTo>
                    <a:cubicBezTo>
                      <a:pt x="6227" y="7155"/>
                      <a:pt x="6209" y="7164"/>
                      <a:pt x="6182" y="7182"/>
                    </a:cubicBezTo>
                    <a:lnTo>
                      <a:pt x="6156" y="7182"/>
                    </a:lnTo>
                    <a:cubicBezTo>
                      <a:pt x="6075" y="7155"/>
                      <a:pt x="5986" y="7129"/>
                      <a:pt x="5915" y="7111"/>
                    </a:cubicBezTo>
                    <a:cubicBezTo>
                      <a:pt x="5817" y="7084"/>
                      <a:pt x="5745" y="7013"/>
                      <a:pt x="5710" y="6941"/>
                    </a:cubicBezTo>
                    <a:cubicBezTo>
                      <a:pt x="5674" y="6861"/>
                      <a:pt x="5665" y="6781"/>
                      <a:pt x="5674" y="6718"/>
                    </a:cubicBezTo>
                    <a:cubicBezTo>
                      <a:pt x="5674" y="6656"/>
                      <a:pt x="5692" y="6611"/>
                      <a:pt x="5710" y="6576"/>
                    </a:cubicBezTo>
                    <a:cubicBezTo>
                      <a:pt x="5718" y="6549"/>
                      <a:pt x="5727" y="6531"/>
                      <a:pt x="5727" y="6531"/>
                    </a:cubicBezTo>
                    <a:cubicBezTo>
                      <a:pt x="5798" y="6431"/>
                      <a:pt x="5952" y="6395"/>
                      <a:pt x="6131" y="6395"/>
                    </a:cubicBezTo>
                    <a:cubicBezTo>
                      <a:pt x="6382" y="6395"/>
                      <a:pt x="6682" y="6465"/>
                      <a:pt x="6869" y="6522"/>
                    </a:cubicBezTo>
                    <a:cubicBezTo>
                      <a:pt x="7190" y="6620"/>
                      <a:pt x="7440" y="6709"/>
                      <a:pt x="7842" y="6772"/>
                    </a:cubicBezTo>
                    <a:cubicBezTo>
                      <a:pt x="7984" y="6790"/>
                      <a:pt x="8118" y="6816"/>
                      <a:pt x="8252" y="6852"/>
                    </a:cubicBezTo>
                    <a:cubicBezTo>
                      <a:pt x="8573" y="6915"/>
                      <a:pt x="9064" y="7048"/>
                      <a:pt x="9376" y="7155"/>
                    </a:cubicBezTo>
                    <a:cubicBezTo>
                      <a:pt x="9697" y="7227"/>
                      <a:pt x="10143" y="7343"/>
                      <a:pt x="10268" y="7361"/>
                    </a:cubicBezTo>
                    <a:cubicBezTo>
                      <a:pt x="10288" y="7364"/>
                      <a:pt x="10306" y="7365"/>
                      <a:pt x="10322" y="7365"/>
                    </a:cubicBezTo>
                    <a:cubicBezTo>
                      <a:pt x="10393" y="7365"/>
                      <a:pt x="10430" y="7336"/>
                      <a:pt x="10438" y="7307"/>
                    </a:cubicBezTo>
                    <a:cubicBezTo>
                      <a:pt x="10447" y="7271"/>
                      <a:pt x="10438" y="7245"/>
                      <a:pt x="10402" y="7227"/>
                    </a:cubicBezTo>
                    <a:cubicBezTo>
                      <a:pt x="10402" y="7227"/>
                      <a:pt x="10393" y="7218"/>
                      <a:pt x="10357" y="7200"/>
                    </a:cubicBezTo>
                    <a:cubicBezTo>
                      <a:pt x="10322" y="7182"/>
                      <a:pt x="10277" y="7164"/>
                      <a:pt x="10215" y="7138"/>
                    </a:cubicBezTo>
                    <a:cubicBezTo>
                      <a:pt x="10161" y="7120"/>
                      <a:pt x="10081" y="7084"/>
                      <a:pt x="10001" y="7057"/>
                    </a:cubicBezTo>
                    <a:cubicBezTo>
                      <a:pt x="9911" y="7031"/>
                      <a:pt x="9813" y="6995"/>
                      <a:pt x="9706" y="6968"/>
                    </a:cubicBezTo>
                    <a:cubicBezTo>
                      <a:pt x="9653" y="6950"/>
                      <a:pt x="9599" y="6932"/>
                      <a:pt x="9537" y="6924"/>
                    </a:cubicBezTo>
                    <a:cubicBezTo>
                      <a:pt x="9474" y="6906"/>
                      <a:pt x="9421" y="6888"/>
                      <a:pt x="9358" y="6870"/>
                    </a:cubicBezTo>
                    <a:cubicBezTo>
                      <a:pt x="9287" y="6852"/>
                      <a:pt x="9215" y="6825"/>
                      <a:pt x="9135" y="6799"/>
                    </a:cubicBezTo>
                    <a:cubicBezTo>
                      <a:pt x="9144" y="6790"/>
                      <a:pt x="9153" y="6781"/>
                      <a:pt x="9153" y="6772"/>
                    </a:cubicBezTo>
                    <a:cubicBezTo>
                      <a:pt x="9171" y="6745"/>
                      <a:pt x="9198" y="6709"/>
                      <a:pt x="9224" y="6665"/>
                    </a:cubicBezTo>
                    <a:cubicBezTo>
                      <a:pt x="9242" y="6629"/>
                      <a:pt x="9260" y="6585"/>
                      <a:pt x="9278" y="6540"/>
                    </a:cubicBezTo>
                    <a:cubicBezTo>
                      <a:pt x="9296" y="6495"/>
                      <a:pt x="9314" y="6442"/>
                      <a:pt x="9323" y="6397"/>
                    </a:cubicBezTo>
                    <a:cubicBezTo>
                      <a:pt x="9323" y="6353"/>
                      <a:pt x="9331" y="6308"/>
                      <a:pt x="9323" y="6272"/>
                    </a:cubicBezTo>
                    <a:cubicBezTo>
                      <a:pt x="9323" y="6228"/>
                      <a:pt x="9314" y="6201"/>
                      <a:pt x="9305" y="6183"/>
                    </a:cubicBezTo>
                    <a:cubicBezTo>
                      <a:pt x="9296" y="6165"/>
                      <a:pt x="9287" y="6147"/>
                      <a:pt x="9287" y="6147"/>
                    </a:cubicBezTo>
                    <a:cubicBezTo>
                      <a:pt x="9287" y="6147"/>
                      <a:pt x="9287" y="6165"/>
                      <a:pt x="9287" y="6183"/>
                    </a:cubicBezTo>
                    <a:cubicBezTo>
                      <a:pt x="9278" y="6201"/>
                      <a:pt x="9278" y="6237"/>
                      <a:pt x="9269" y="6263"/>
                    </a:cubicBezTo>
                    <a:cubicBezTo>
                      <a:pt x="9260" y="6299"/>
                      <a:pt x="9251" y="6335"/>
                      <a:pt x="9233" y="6379"/>
                    </a:cubicBezTo>
                    <a:cubicBezTo>
                      <a:pt x="9224" y="6415"/>
                      <a:pt x="9207" y="6460"/>
                      <a:pt x="9189" y="6504"/>
                    </a:cubicBezTo>
                    <a:cubicBezTo>
                      <a:pt x="9171" y="6549"/>
                      <a:pt x="9153" y="6593"/>
                      <a:pt x="9144" y="6629"/>
                    </a:cubicBezTo>
                    <a:cubicBezTo>
                      <a:pt x="9126" y="6674"/>
                      <a:pt x="9117" y="6718"/>
                      <a:pt x="9108" y="6754"/>
                    </a:cubicBezTo>
                    <a:cubicBezTo>
                      <a:pt x="9100" y="6763"/>
                      <a:pt x="9100" y="6772"/>
                      <a:pt x="9100" y="6781"/>
                    </a:cubicBezTo>
                    <a:cubicBezTo>
                      <a:pt x="9064" y="6763"/>
                      <a:pt x="9028" y="6754"/>
                      <a:pt x="8992" y="6736"/>
                    </a:cubicBezTo>
                    <a:cubicBezTo>
                      <a:pt x="8975" y="6736"/>
                      <a:pt x="8957" y="6727"/>
                      <a:pt x="8939" y="6727"/>
                    </a:cubicBezTo>
                    <a:cubicBezTo>
                      <a:pt x="8948" y="6709"/>
                      <a:pt x="8948" y="6692"/>
                      <a:pt x="8948" y="6674"/>
                    </a:cubicBezTo>
                    <a:cubicBezTo>
                      <a:pt x="8957" y="6629"/>
                      <a:pt x="8975" y="6585"/>
                      <a:pt x="8992" y="6540"/>
                    </a:cubicBezTo>
                    <a:cubicBezTo>
                      <a:pt x="9001" y="6495"/>
                      <a:pt x="9019" y="6442"/>
                      <a:pt x="9046" y="6388"/>
                    </a:cubicBezTo>
                    <a:cubicBezTo>
                      <a:pt x="9064" y="6344"/>
                      <a:pt x="9082" y="6290"/>
                      <a:pt x="9100" y="6237"/>
                    </a:cubicBezTo>
                    <a:cubicBezTo>
                      <a:pt x="9117" y="6192"/>
                      <a:pt x="9135" y="6147"/>
                      <a:pt x="9144" y="6103"/>
                    </a:cubicBezTo>
                    <a:cubicBezTo>
                      <a:pt x="9153" y="6067"/>
                      <a:pt x="9162" y="6031"/>
                      <a:pt x="9171" y="6005"/>
                    </a:cubicBezTo>
                    <a:cubicBezTo>
                      <a:pt x="9171" y="5978"/>
                      <a:pt x="9180" y="5969"/>
                      <a:pt x="9180" y="5969"/>
                    </a:cubicBezTo>
                    <a:lnTo>
                      <a:pt x="9180" y="5969"/>
                    </a:lnTo>
                    <a:cubicBezTo>
                      <a:pt x="9180" y="5969"/>
                      <a:pt x="9171" y="5978"/>
                      <a:pt x="9153" y="5996"/>
                    </a:cubicBezTo>
                    <a:cubicBezTo>
                      <a:pt x="9135" y="6023"/>
                      <a:pt x="9117" y="6049"/>
                      <a:pt x="9091" y="6085"/>
                    </a:cubicBezTo>
                    <a:cubicBezTo>
                      <a:pt x="9073" y="6121"/>
                      <a:pt x="9046" y="6165"/>
                      <a:pt x="9019" y="6210"/>
                    </a:cubicBezTo>
                    <a:cubicBezTo>
                      <a:pt x="9001" y="6254"/>
                      <a:pt x="8975" y="6308"/>
                      <a:pt x="8948" y="6353"/>
                    </a:cubicBezTo>
                    <a:cubicBezTo>
                      <a:pt x="8930" y="6406"/>
                      <a:pt x="8912" y="6469"/>
                      <a:pt x="8903" y="6522"/>
                    </a:cubicBezTo>
                    <a:cubicBezTo>
                      <a:pt x="8894" y="6576"/>
                      <a:pt x="8894" y="6620"/>
                      <a:pt x="8894" y="6665"/>
                    </a:cubicBezTo>
                    <a:cubicBezTo>
                      <a:pt x="8894" y="6683"/>
                      <a:pt x="8903" y="6701"/>
                      <a:pt x="8903" y="6709"/>
                    </a:cubicBezTo>
                    <a:cubicBezTo>
                      <a:pt x="8859" y="6692"/>
                      <a:pt x="8823" y="6683"/>
                      <a:pt x="8787" y="6674"/>
                    </a:cubicBezTo>
                    <a:cubicBezTo>
                      <a:pt x="8716" y="6647"/>
                      <a:pt x="8645" y="6629"/>
                      <a:pt x="8582" y="6602"/>
                    </a:cubicBezTo>
                    <a:cubicBezTo>
                      <a:pt x="8439" y="6558"/>
                      <a:pt x="8297" y="6513"/>
                      <a:pt x="8154" y="6477"/>
                    </a:cubicBezTo>
                    <a:cubicBezTo>
                      <a:pt x="8011" y="6433"/>
                      <a:pt x="7868" y="6397"/>
                      <a:pt x="7717" y="6370"/>
                    </a:cubicBezTo>
                    <a:cubicBezTo>
                      <a:pt x="7690" y="6362"/>
                      <a:pt x="7663" y="6362"/>
                      <a:pt x="7636" y="6353"/>
                    </a:cubicBezTo>
                    <a:cubicBezTo>
                      <a:pt x="7636" y="6335"/>
                      <a:pt x="7636" y="6317"/>
                      <a:pt x="7645" y="6299"/>
                    </a:cubicBezTo>
                    <a:cubicBezTo>
                      <a:pt x="7654" y="6272"/>
                      <a:pt x="7663" y="6237"/>
                      <a:pt x="7672" y="6210"/>
                    </a:cubicBezTo>
                    <a:cubicBezTo>
                      <a:pt x="7690" y="6174"/>
                      <a:pt x="7699" y="6138"/>
                      <a:pt x="7717" y="6103"/>
                    </a:cubicBezTo>
                    <a:cubicBezTo>
                      <a:pt x="7726" y="6067"/>
                      <a:pt x="7744" y="6031"/>
                      <a:pt x="7752" y="6005"/>
                    </a:cubicBezTo>
                    <a:cubicBezTo>
                      <a:pt x="7761" y="5969"/>
                      <a:pt x="7770" y="5933"/>
                      <a:pt x="7779" y="5907"/>
                    </a:cubicBezTo>
                    <a:cubicBezTo>
                      <a:pt x="7788" y="5871"/>
                      <a:pt x="7788" y="5853"/>
                      <a:pt x="7788" y="5835"/>
                    </a:cubicBezTo>
                    <a:cubicBezTo>
                      <a:pt x="7797" y="5817"/>
                      <a:pt x="7797" y="5808"/>
                      <a:pt x="7797" y="5808"/>
                    </a:cubicBezTo>
                    <a:lnTo>
                      <a:pt x="7797" y="5808"/>
                    </a:lnTo>
                    <a:lnTo>
                      <a:pt x="7770" y="5826"/>
                    </a:lnTo>
                    <a:cubicBezTo>
                      <a:pt x="7761" y="5835"/>
                      <a:pt x="7744" y="5853"/>
                      <a:pt x="7726" y="5880"/>
                    </a:cubicBezTo>
                    <a:cubicBezTo>
                      <a:pt x="7708" y="5907"/>
                      <a:pt x="7690" y="5933"/>
                      <a:pt x="7672" y="5969"/>
                    </a:cubicBezTo>
                    <a:cubicBezTo>
                      <a:pt x="7654" y="5996"/>
                      <a:pt x="7636" y="6031"/>
                      <a:pt x="7619" y="6067"/>
                    </a:cubicBezTo>
                    <a:cubicBezTo>
                      <a:pt x="7610" y="6112"/>
                      <a:pt x="7601" y="6147"/>
                      <a:pt x="7592" y="6183"/>
                    </a:cubicBezTo>
                    <a:cubicBezTo>
                      <a:pt x="7583" y="6228"/>
                      <a:pt x="7583" y="6263"/>
                      <a:pt x="7592" y="6290"/>
                    </a:cubicBezTo>
                    <a:cubicBezTo>
                      <a:pt x="7592" y="6317"/>
                      <a:pt x="7601" y="6335"/>
                      <a:pt x="7601" y="6344"/>
                    </a:cubicBezTo>
                    <a:cubicBezTo>
                      <a:pt x="7574" y="6344"/>
                      <a:pt x="7538" y="6335"/>
                      <a:pt x="7503" y="6326"/>
                    </a:cubicBezTo>
                    <a:cubicBezTo>
                      <a:pt x="7440" y="6317"/>
                      <a:pt x="7369" y="6299"/>
                      <a:pt x="7306" y="6281"/>
                    </a:cubicBezTo>
                    <a:cubicBezTo>
                      <a:pt x="7173" y="6246"/>
                      <a:pt x="7048" y="6201"/>
                      <a:pt x="6932" y="6165"/>
                    </a:cubicBezTo>
                    <a:cubicBezTo>
                      <a:pt x="6923" y="6165"/>
                      <a:pt x="6914" y="6156"/>
                      <a:pt x="6905" y="6156"/>
                    </a:cubicBezTo>
                    <a:cubicBezTo>
                      <a:pt x="6923" y="6147"/>
                      <a:pt x="6941" y="6130"/>
                      <a:pt x="6950" y="6121"/>
                    </a:cubicBezTo>
                    <a:cubicBezTo>
                      <a:pt x="6976" y="6085"/>
                      <a:pt x="6994" y="6049"/>
                      <a:pt x="7003" y="6014"/>
                    </a:cubicBezTo>
                    <a:cubicBezTo>
                      <a:pt x="7021" y="5969"/>
                      <a:pt x="7030" y="5933"/>
                      <a:pt x="7039" y="5898"/>
                    </a:cubicBezTo>
                    <a:cubicBezTo>
                      <a:pt x="7048" y="5862"/>
                      <a:pt x="7057" y="5817"/>
                      <a:pt x="7066" y="5782"/>
                    </a:cubicBezTo>
                    <a:cubicBezTo>
                      <a:pt x="7074" y="5737"/>
                      <a:pt x="7074" y="5692"/>
                      <a:pt x="7074" y="5648"/>
                    </a:cubicBezTo>
                    <a:cubicBezTo>
                      <a:pt x="7066" y="5603"/>
                      <a:pt x="7048" y="5559"/>
                      <a:pt x="7021" y="5523"/>
                    </a:cubicBezTo>
                    <a:cubicBezTo>
                      <a:pt x="6994" y="5487"/>
                      <a:pt x="6958" y="5460"/>
                      <a:pt x="6923" y="5443"/>
                    </a:cubicBezTo>
                    <a:cubicBezTo>
                      <a:pt x="6896" y="5425"/>
                      <a:pt x="6860" y="5416"/>
                      <a:pt x="6825" y="5416"/>
                    </a:cubicBezTo>
                    <a:cubicBezTo>
                      <a:pt x="6771" y="5398"/>
                      <a:pt x="6718" y="5398"/>
                      <a:pt x="6682" y="5398"/>
                    </a:cubicBezTo>
                    <a:lnTo>
                      <a:pt x="6628" y="5398"/>
                    </a:lnTo>
                    <a:cubicBezTo>
                      <a:pt x="6628" y="5398"/>
                      <a:pt x="6646" y="5407"/>
                      <a:pt x="6682" y="5416"/>
                    </a:cubicBezTo>
                    <a:cubicBezTo>
                      <a:pt x="6709" y="5434"/>
                      <a:pt x="6762" y="5443"/>
                      <a:pt x="6807" y="5469"/>
                    </a:cubicBezTo>
                    <a:cubicBezTo>
                      <a:pt x="6834" y="5478"/>
                      <a:pt x="6860" y="5496"/>
                      <a:pt x="6887" y="5514"/>
                    </a:cubicBezTo>
                    <a:cubicBezTo>
                      <a:pt x="6914" y="5532"/>
                      <a:pt x="6932" y="5550"/>
                      <a:pt x="6950" y="5576"/>
                    </a:cubicBezTo>
                    <a:cubicBezTo>
                      <a:pt x="6967" y="5594"/>
                      <a:pt x="6967" y="5630"/>
                      <a:pt x="6976" y="5657"/>
                    </a:cubicBezTo>
                    <a:cubicBezTo>
                      <a:pt x="6976" y="5692"/>
                      <a:pt x="6967" y="5728"/>
                      <a:pt x="6967" y="5764"/>
                    </a:cubicBezTo>
                    <a:cubicBezTo>
                      <a:pt x="6958" y="5799"/>
                      <a:pt x="6950" y="5835"/>
                      <a:pt x="6941" y="5880"/>
                    </a:cubicBezTo>
                    <a:cubicBezTo>
                      <a:pt x="6932" y="5915"/>
                      <a:pt x="6932" y="5951"/>
                      <a:pt x="6923" y="5987"/>
                    </a:cubicBezTo>
                    <a:cubicBezTo>
                      <a:pt x="6914" y="6023"/>
                      <a:pt x="6905" y="6049"/>
                      <a:pt x="6887" y="6076"/>
                    </a:cubicBezTo>
                    <a:cubicBezTo>
                      <a:pt x="6878" y="6094"/>
                      <a:pt x="6860" y="6112"/>
                      <a:pt x="6834" y="6121"/>
                    </a:cubicBezTo>
                    <a:cubicBezTo>
                      <a:pt x="6825" y="6121"/>
                      <a:pt x="6825" y="6130"/>
                      <a:pt x="6816" y="6130"/>
                    </a:cubicBezTo>
                    <a:cubicBezTo>
                      <a:pt x="6735" y="6103"/>
                      <a:pt x="6655" y="6076"/>
                      <a:pt x="6584" y="6058"/>
                    </a:cubicBezTo>
                    <a:cubicBezTo>
                      <a:pt x="6495" y="6040"/>
                      <a:pt x="6432" y="5969"/>
                      <a:pt x="6396" y="5889"/>
                    </a:cubicBezTo>
                    <a:cubicBezTo>
                      <a:pt x="6361" y="5817"/>
                      <a:pt x="6361" y="5737"/>
                      <a:pt x="6361" y="5675"/>
                    </a:cubicBezTo>
                    <a:cubicBezTo>
                      <a:pt x="6370" y="5612"/>
                      <a:pt x="6388" y="5568"/>
                      <a:pt x="6396" y="5532"/>
                    </a:cubicBezTo>
                    <a:cubicBezTo>
                      <a:pt x="6414" y="5505"/>
                      <a:pt x="6423" y="5487"/>
                      <a:pt x="6423" y="5487"/>
                    </a:cubicBezTo>
                    <a:cubicBezTo>
                      <a:pt x="6494" y="5381"/>
                      <a:pt x="6655" y="5344"/>
                      <a:pt x="6837" y="5344"/>
                    </a:cubicBezTo>
                    <a:cubicBezTo>
                      <a:pt x="7066" y="5344"/>
                      <a:pt x="7330" y="5402"/>
                      <a:pt x="7494" y="5452"/>
                    </a:cubicBezTo>
                    <a:cubicBezTo>
                      <a:pt x="7797" y="5541"/>
                      <a:pt x="8029" y="5666"/>
                      <a:pt x="8413" y="5701"/>
                    </a:cubicBezTo>
                    <a:cubicBezTo>
                      <a:pt x="8805" y="5737"/>
                      <a:pt x="9233" y="5808"/>
                      <a:pt x="9554" y="5933"/>
                    </a:cubicBezTo>
                    <a:cubicBezTo>
                      <a:pt x="9876" y="6058"/>
                      <a:pt x="10099" y="6156"/>
                      <a:pt x="10375" y="6210"/>
                    </a:cubicBezTo>
                    <a:cubicBezTo>
                      <a:pt x="10500" y="6237"/>
                      <a:pt x="10723" y="6272"/>
                      <a:pt x="10964" y="6308"/>
                    </a:cubicBezTo>
                    <a:cubicBezTo>
                      <a:pt x="10982" y="6308"/>
                      <a:pt x="11000" y="6317"/>
                      <a:pt x="11018" y="6326"/>
                    </a:cubicBezTo>
                    <a:cubicBezTo>
                      <a:pt x="11071" y="6344"/>
                      <a:pt x="11134" y="6353"/>
                      <a:pt x="11196" y="6370"/>
                    </a:cubicBezTo>
                    <a:cubicBezTo>
                      <a:pt x="11267" y="6379"/>
                      <a:pt x="11330" y="6388"/>
                      <a:pt x="11401" y="6397"/>
                    </a:cubicBezTo>
                    <a:cubicBezTo>
                      <a:pt x="11481" y="6406"/>
                      <a:pt x="11553" y="6415"/>
                      <a:pt x="11633" y="6415"/>
                    </a:cubicBezTo>
                    <a:lnTo>
                      <a:pt x="11856" y="6415"/>
                    </a:lnTo>
                    <a:cubicBezTo>
                      <a:pt x="11936" y="6415"/>
                      <a:pt x="12008" y="6406"/>
                      <a:pt x="12088" y="6406"/>
                    </a:cubicBezTo>
                    <a:lnTo>
                      <a:pt x="12302" y="6406"/>
                    </a:lnTo>
                    <a:cubicBezTo>
                      <a:pt x="12329" y="6415"/>
                      <a:pt x="12365" y="6415"/>
                      <a:pt x="12400" y="6415"/>
                    </a:cubicBezTo>
                    <a:cubicBezTo>
                      <a:pt x="12436" y="6424"/>
                      <a:pt x="12463" y="6424"/>
                      <a:pt x="12498" y="6424"/>
                    </a:cubicBezTo>
                    <a:cubicBezTo>
                      <a:pt x="12534" y="6433"/>
                      <a:pt x="12561" y="6433"/>
                      <a:pt x="12588" y="6442"/>
                    </a:cubicBezTo>
                    <a:cubicBezTo>
                      <a:pt x="12623" y="6442"/>
                      <a:pt x="12650" y="6451"/>
                      <a:pt x="12677" y="6451"/>
                    </a:cubicBezTo>
                    <a:cubicBezTo>
                      <a:pt x="12730" y="6469"/>
                      <a:pt x="12784" y="6477"/>
                      <a:pt x="12829" y="6486"/>
                    </a:cubicBezTo>
                    <a:cubicBezTo>
                      <a:pt x="12873" y="6495"/>
                      <a:pt x="12918" y="6504"/>
                      <a:pt x="12944" y="6513"/>
                    </a:cubicBezTo>
                    <a:cubicBezTo>
                      <a:pt x="13016" y="6522"/>
                      <a:pt x="13052" y="6531"/>
                      <a:pt x="13052" y="6531"/>
                    </a:cubicBezTo>
                    <a:cubicBezTo>
                      <a:pt x="13052" y="6531"/>
                      <a:pt x="13016" y="6513"/>
                      <a:pt x="12953" y="6477"/>
                    </a:cubicBezTo>
                    <a:cubicBezTo>
                      <a:pt x="12927" y="6469"/>
                      <a:pt x="12891" y="6442"/>
                      <a:pt x="12846" y="6424"/>
                    </a:cubicBezTo>
                    <a:cubicBezTo>
                      <a:pt x="12802" y="6406"/>
                      <a:pt x="12757" y="6388"/>
                      <a:pt x="12695" y="6370"/>
                    </a:cubicBezTo>
                    <a:cubicBezTo>
                      <a:pt x="12641" y="6353"/>
                      <a:pt x="12588" y="6335"/>
                      <a:pt x="12516" y="6317"/>
                    </a:cubicBezTo>
                    <a:cubicBezTo>
                      <a:pt x="12490" y="6308"/>
                      <a:pt x="12454" y="6299"/>
                      <a:pt x="12418" y="6290"/>
                    </a:cubicBezTo>
                    <a:cubicBezTo>
                      <a:pt x="12382" y="6290"/>
                      <a:pt x="12347" y="6281"/>
                      <a:pt x="12311" y="6281"/>
                    </a:cubicBezTo>
                    <a:cubicBezTo>
                      <a:pt x="12275" y="6272"/>
                      <a:pt x="12240" y="6272"/>
                      <a:pt x="12195" y="6263"/>
                    </a:cubicBezTo>
                    <a:lnTo>
                      <a:pt x="11838" y="6263"/>
                    </a:lnTo>
                    <a:cubicBezTo>
                      <a:pt x="11874" y="6254"/>
                      <a:pt x="11910" y="6246"/>
                      <a:pt x="11945" y="6237"/>
                    </a:cubicBezTo>
                    <a:cubicBezTo>
                      <a:pt x="12151" y="6183"/>
                      <a:pt x="12356" y="6138"/>
                      <a:pt x="12356" y="6138"/>
                    </a:cubicBezTo>
                    <a:cubicBezTo>
                      <a:pt x="12356" y="6138"/>
                      <a:pt x="12142" y="6121"/>
                      <a:pt x="11927" y="6112"/>
                    </a:cubicBezTo>
                    <a:lnTo>
                      <a:pt x="11767" y="6112"/>
                    </a:lnTo>
                    <a:cubicBezTo>
                      <a:pt x="11713" y="6112"/>
                      <a:pt x="11669" y="6112"/>
                      <a:pt x="11624" y="6121"/>
                    </a:cubicBezTo>
                    <a:cubicBezTo>
                      <a:pt x="11597" y="6121"/>
                      <a:pt x="11580" y="6121"/>
                      <a:pt x="11562" y="6130"/>
                    </a:cubicBezTo>
                    <a:cubicBezTo>
                      <a:pt x="11544" y="6130"/>
                      <a:pt x="11517" y="6138"/>
                      <a:pt x="11508" y="6138"/>
                    </a:cubicBezTo>
                    <a:cubicBezTo>
                      <a:pt x="11499" y="6147"/>
                      <a:pt x="11499" y="6147"/>
                      <a:pt x="11490" y="6147"/>
                    </a:cubicBezTo>
                    <a:cubicBezTo>
                      <a:pt x="11481" y="6130"/>
                      <a:pt x="11464" y="6121"/>
                      <a:pt x="11446" y="6103"/>
                    </a:cubicBezTo>
                    <a:cubicBezTo>
                      <a:pt x="11392" y="6067"/>
                      <a:pt x="11339" y="6023"/>
                      <a:pt x="11267" y="5987"/>
                    </a:cubicBezTo>
                    <a:cubicBezTo>
                      <a:pt x="11241" y="5960"/>
                      <a:pt x="11205" y="5942"/>
                      <a:pt x="11160" y="5924"/>
                    </a:cubicBezTo>
                    <a:cubicBezTo>
                      <a:pt x="11134" y="5907"/>
                      <a:pt x="11098" y="5889"/>
                      <a:pt x="11062" y="5871"/>
                    </a:cubicBezTo>
                    <a:cubicBezTo>
                      <a:pt x="10991" y="5835"/>
                      <a:pt x="10919" y="5799"/>
                      <a:pt x="10839" y="5764"/>
                    </a:cubicBezTo>
                    <a:cubicBezTo>
                      <a:pt x="10768" y="5719"/>
                      <a:pt x="10696" y="5684"/>
                      <a:pt x="10625" y="5639"/>
                    </a:cubicBezTo>
                    <a:cubicBezTo>
                      <a:pt x="10554" y="5603"/>
                      <a:pt x="10491" y="5559"/>
                      <a:pt x="10429" y="5505"/>
                    </a:cubicBezTo>
                    <a:cubicBezTo>
                      <a:pt x="10411" y="5496"/>
                      <a:pt x="10393" y="5487"/>
                      <a:pt x="10384" y="5478"/>
                    </a:cubicBezTo>
                    <a:cubicBezTo>
                      <a:pt x="10366" y="5460"/>
                      <a:pt x="10348" y="5452"/>
                      <a:pt x="10340" y="5443"/>
                    </a:cubicBezTo>
                    <a:cubicBezTo>
                      <a:pt x="10313" y="5416"/>
                      <a:pt x="10277" y="5380"/>
                      <a:pt x="10250" y="5353"/>
                    </a:cubicBezTo>
                    <a:cubicBezTo>
                      <a:pt x="10134" y="5246"/>
                      <a:pt x="10036" y="5157"/>
                      <a:pt x="9974" y="5059"/>
                    </a:cubicBezTo>
                    <a:cubicBezTo>
                      <a:pt x="9947" y="5006"/>
                      <a:pt x="9929" y="4961"/>
                      <a:pt x="9920" y="4907"/>
                    </a:cubicBezTo>
                    <a:cubicBezTo>
                      <a:pt x="9911" y="4890"/>
                      <a:pt x="9902" y="4863"/>
                      <a:pt x="9902" y="4845"/>
                    </a:cubicBezTo>
                    <a:cubicBezTo>
                      <a:pt x="9902" y="4818"/>
                      <a:pt x="9902" y="4800"/>
                      <a:pt x="9902" y="4782"/>
                    </a:cubicBezTo>
                    <a:cubicBezTo>
                      <a:pt x="9893" y="4747"/>
                      <a:pt x="9893" y="4711"/>
                      <a:pt x="9893" y="4693"/>
                    </a:cubicBezTo>
                    <a:lnTo>
                      <a:pt x="9893" y="4667"/>
                    </a:lnTo>
                    <a:cubicBezTo>
                      <a:pt x="9902" y="4640"/>
                      <a:pt x="9911" y="4622"/>
                      <a:pt x="9911" y="4604"/>
                    </a:cubicBezTo>
                    <a:cubicBezTo>
                      <a:pt x="9964" y="4441"/>
                      <a:pt x="10022" y="4380"/>
                      <a:pt x="10094" y="4380"/>
                    </a:cubicBezTo>
                    <a:close/>
                    <a:moveTo>
                      <a:pt x="16923" y="9591"/>
                    </a:moveTo>
                    <a:lnTo>
                      <a:pt x="16923" y="9591"/>
                    </a:lnTo>
                    <a:cubicBezTo>
                      <a:pt x="16816" y="9814"/>
                      <a:pt x="16718" y="10037"/>
                      <a:pt x="16620" y="10260"/>
                    </a:cubicBezTo>
                    <a:cubicBezTo>
                      <a:pt x="16531" y="10492"/>
                      <a:pt x="16442" y="10724"/>
                      <a:pt x="16361" y="10947"/>
                    </a:cubicBezTo>
                    <a:cubicBezTo>
                      <a:pt x="16272" y="11179"/>
                      <a:pt x="16201" y="11420"/>
                      <a:pt x="16138" y="11652"/>
                    </a:cubicBezTo>
                    <a:cubicBezTo>
                      <a:pt x="16076" y="11893"/>
                      <a:pt x="16022" y="12133"/>
                      <a:pt x="15978" y="12374"/>
                    </a:cubicBezTo>
                    <a:cubicBezTo>
                      <a:pt x="15978" y="12124"/>
                      <a:pt x="15995" y="11875"/>
                      <a:pt x="16049" y="11634"/>
                    </a:cubicBezTo>
                    <a:cubicBezTo>
                      <a:pt x="16094" y="11384"/>
                      <a:pt x="16165" y="11143"/>
                      <a:pt x="16245" y="10911"/>
                    </a:cubicBezTo>
                    <a:cubicBezTo>
                      <a:pt x="16326" y="10679"/>
                      <a:pt x="16424" y="10447"/>
                      <a:pt x="16540" y="10224"/>
                    </a:cubicBezTo>
                    <a:cubicBezTo>
                      <a:pt x="16647" y="10001"/>
                      <a:pt x="16772" y="9787"/>
                      <a:pt x="16923" y="9591"/>
                    </a:cubicBezTo>
                    <a:close/>
                    <a:moveTo>
                      <a:pt x="16932" y="8993"/>
                    </a:moveTo>
                    <a:lnTo>
                      <a:pt x="16932" y="8993"/>
                    </a:lnTo>
                    <a:cubicBezTo>
                      <a:pt x="16772" y="9305"/>
                      <a:pt x="16629" y="9627"/>
                      <a:pt x="16486" y="9948"/>
                    </a:cubicBezTo>
                    <a:cubicBezTo>
                      <a:pt x="16352" y="10269"/>
                      <a:pt x="16219" y="10599"/>
                      <a:pt x="16103" y="10929"/>
                    </a:cubicBezTo>
                    <a:lnTo>
                      <a:pt x="16013" y="11179"/>
                    </a:lnTo>
                    <a:lnTo>
                      <a:pt x="15942" y="11429"/>
                    </a:lnTo>
                    <a:cubicBezTo>
                      <a:pt x="15915" y="11509"/>
                      <a:pt x="15888" y="11598"/>
                      <a:pt x="15862" y="11678"/>
                    </a:cubicBezTo>
                    <a:cubicBezTo>
                      <a:pt x="15844" y="11768"/>
                      <a:pt x="15817" y="11848"/>
                      <a:pt x="15799" y="11937"/>
                    </a:cubicBezTo>
                    <a:lnTo>
                      <a:pt x="15737" y="12196"/>
                    </a:lnTo>
                    <a:cubicBezTo>
                      <a:pt x="15710" y="12276"/>
                      <a:pt x="15701" y="12365"/>
                      <a:pt x="15683" y="12455"/>
                    </a:cubicBezTo>
                    <a:cubicBezTo>
                      <a:pt x="15639" y="12624"/>
                      <a:pt x="15621" y="12794"/>
                      <a:pt x="15594" y="12972"/>
                    </a:cubicBezTo>
                    <a:cubicBezTo>
                      <a:pt x="15594" y="12615"/>
                      <a:pt x="15630" y="12267"/>
                      <a:pt x="15710" y="11919"/>
                    </a:cubicBezTo>
                    <a:cubicBezTo>
                      <a:pt x="15781" y="11571"/>
                      <a:pt x="15871" y="11223"/>
                      <a:pt x="15995" y="10893"/>
                    </a:cubicBezTo>
                    <a:cubicBezTo>
                      <a:pt x="16111" y="10554"/>
                      <a:pt x="16245" y="10224"/>
                      <a:pt x="16406" y="9912"/>
                    </a:cubicBezTo>
                    <a:cubicBezTo>
                      <a:pt x="16558" y="9591"/>
                      <a:pt x="16736" y="9279"/>
                      <a:pt x="16932" y="8993"/>
                    </a:cubicBezTo>
                    <a:close/>
                    <a:moveTo>
                      <a:pt x="7023" y="1"/>
                    </a:moveTo>
                    <a:cubicBezTo>
                      <a:pt x="6611" y="1"/>
                      <a:pt x="6280" y="345"/>
                      <a:pt x="6280" y="777"/>
                    </a:cubicBezTo>
                    <a:cubicBezTo>
                      <a:pt x="6280" y="1161"/>
                      <a:pt x="6548" y="1482"/>
                      <a:pt x="6905" y="1535"/>
                    </a:cubicBezTo>
                    <a:cubicBezTo>
                      <a:pt x="6711" y="2012"/>
                      <a:pt x="6246" y="2838"/>
                      <a:pt x="5380" y="2838"/>
                    </a:cubicBezTo>
                    <a:cubicBezTo>
                      <a:pt x="5371" y="2838"/>
                      <a:pt x="5362" y="2838"/>
                      <a:pt x="5353" y="2838"/>
                    </a:cubicBezTo>
                    <a:cubicBezTo>
                      <a:pt x="4603" y="2829"/>
                      <a:pt x="4113" y="2276"/>
                      <a:pt x="3836" y="1839"/>
                    </a:cubicBezTo>
                    <a:cubicBezTo>
                      <a:pt x="4095" y="1714"/>
                      <a:pt x="4264" y="1428"/>
                      <a:pt x="4220" y="1107"/>
                    </a:cubicBezTo>
                    <a:cubicBezTo>
                      <a:pt x="4184" y="795"/>
                      <a:pt x="3943" y="536"/>
                      <a:pt x="3640" y="491"/>
                    </a:cubicBezTo>
                    <a:cubicBezTo>
                      <a:pt x="3604" y="486"/>
                      <a:pt x="3569" y="484"/>
                      <a:pt x="3535" y="484"/>
                    </a:cubicBezTo>
                    <a:cubicBezTo>
                      <a:pt x="3048" y="484"/>
                      <a:pt x="2676" y="993"/>
                      <a:pt x="2917" y="1517"/>
                    </a:cubicBezTo>
                    <a:cubicBezTo>
                      <a:pt x="3021" y="1752"/>
                      <a:pt x="3261" y="1910"/>
                      <a:pt x="3512" y="1910"/>
                    </a:cubicBezTo>
                    <a:cubicBezTo>
                      <a:pt x="3519" y="1910"/>
                      <a:pt x="3526" y="1910"/>
                      <a:pt x="3533" y="1910"/>
                    </a:cubicBezTo>
                    <a:lnTo>
                      <a:pt x="3533" y="1910"/>
                    </a:lnTo>
                    <a:cubicBezTo>
                      <a:pt x="3470" y="2320"/>
                      <a:pt x="3274" y="2820"/>
                      <a:pt x="2757" y="3043"/>
                    </a:cubicBezTo>
                    <a:cubicBezTo>
                      <a:pt x="2616" y="3098"/>
                      <a:pt x="2469" y="3125"/>
                      <a:pt x="2321" y="3125"/>
                    </a:cubicBezTo>
                    <a:cubicBezTo>
                      <a:pt x="2299" y="3125"/>
                      <a:pt x="2278" y="3124"/>
                      <a:pt x="2257" y="3123"/>
                    </a:cubicBezTo>
                    <a:cubicBezTo>
                      <a:pt x="1882" y="3105"/>
                      <a:pt x="1508" y="2945"/>
                      <a:pt x="1195" y="2784"/>
                    </a:cubicBezTo>
                    <a:cubicBezTo>
                      <a:pt x="1311" y="2641"/>
                      <a:pt x="1365" y="2454"/>
                      <a:pt x="1338" y="2258"/>
                    </a:cubicBezTo>
                    <a:cubicBezTo>
                      <a:pt x="1285" y="1972"/>
                      <a:pt x="1053" y="1740"/>
                      <a:pt x="767" y="1696"/>
                    </a:cubicBezTo>
                    <a:cubicBezTo>
                      <a:pt x="727" y="1689"/>
                      <a:pt x="686" y="1685"/>
                      <a:pt x="647" y="1685"/>
                    </a:cubicBezTo>
                    <a:cubicBezTo>
                      <a:pt x="290" y="1685"/>
                      <a:pt x="1" y="1966"/>
                      <a:pt x="9" y="2311"/>
                    </a:cubicBezTo>
                    <a:cubicBezTo>
                      <a:pt x="9" y="2427"/>
                      <a:pt x="54" y="2534"/>
                      <a:pt x="125" y="2624"/>
                    </a:cubicBezTo>
                    <a:cubicBezTo>
                      <a:pt x="361" y="2931"/>
                      <a:pt x="549" y="3002"/>
                      <a:pt x="719" y="3002"/>
                    </a:cubicBezTo>
                    <a:cubicBezTo>
                      <a:pt x="741" y="3002"/>
                      <a:pt x="763" y="3000"/>
                      <a:pt x="785" y="2998"/>
                    </a:cubicBezTo>
                    <a:cubicBezTo>
                      <a:pt x="990" y="3676"/>
                      <a:pt x="1267" y="4809"/>
                      <a:pt x="1490" y="5764"/>
                    </a:cubicBezTo>
                    <a:cubicBezTo>
                      <a:pt x="1731" y="6834"/>
                      <a:pt x="1811" y="7602"/>
                      <a:pt x="1829" y="8021"/>
                    </a:cubicBezTo>
                    <a:cubicBezTo>
                      <a:pt x="1838" y="8235"/>
                      <a:pt x="2016" y="8431"/>
                      <a:pt x="2239" y="8467"/>
                    </a:cubicBezTo>
                    <a:cubicBezTo>
                      <a:pt x="3800" y="8654"/>
                      <a:pt x="5379" y="8752"/>
                      <a:pt x="6950" y="8761"/>
                    </a:cubicBezTo>
                    <a:cubicBezTo>
                      <a:pt x="7110" y="8815"/>
                      <a:pt x="7271" y="8859"/>
                      <a:pt x="7431" y="8895"/>
                    </a:cubicBezTo>
                    <a:cubicBezTo>
                      <a:pt x="7529" y="8913"/>
                      <a:pt x="7636" y="8940"/>
                      <a:pt x="7752" y="8966"/>
                    </a:cubicBezTo>
                    <a:cubicBezTo>
                      <a:pt x="7717" y="8984"/>
                      <a:pt x="7681" y="9011"/>
                      <a:pt x="7663" y="9047"/>
                    </a:cubicBezTo>
                    <a:cubicBezTo>
                      <a:pt x="7636" y="9082"/>
                      <a:pt x="7610" y="9127"/>
                      <a:pt x="7601" y="9172"/>
                    </a:cubicBezTo>
                    <a:cubicBezTo>
                      <a:pt x="7556" y="9297"/>
                      <a:pt x="7574" y="9430"/>
                      <a:pt x="7628" y="9537"/>
                    </a:cubicBezTo>
                    <a:cubicBezTo>
                      <a:pt x="7681" y="9627"/>
                      <a:pt x="7761" y="9698"/>
                      <a:pt x="7859" y="9725"/>
                    </a:cubicBezTo>
                    <a:cubicBezTo>
                      <a:pt x="7904" y="9743"/>
                      <a:pt x="7975" y="9760"/>
                      <a:pt x="8056" y="9796"/>
                    </a:cubicBezTo>
                    <a:cubicBezTo>
                      <a:pt x="8243" y="9859"/>
                      <a:pt x="8493" y="9957"/>
                      <a:pt x="8734" y="10001"/>
                    </a:cubicBezTo>
                    <a:cubicBezTo>
                      <a:pt x="8966" y="10046"/>
                      <a:pt x="9858" y="10331"/>
                      <a:pt x="10072" y="10403"/>
                    </a:cubicBezTo>
                    <a:lnTo>
                      <a:pt x="10072" y="10394"/>
                    </a:lnTo>
                    <a:cubicBezTo>
                      <a:pt x="10527" y="10554"/>
                      <a:pt x="11232" y="10768"/>
                      <a:pt x="11999" y="10983"/>
                    </a:cubicBezTo>
                    <a:cubicBezTo>
                      <a:pt x="12591" y="11145"/>
                      <a:pt x="13021" y="11152"/>
                      <a:pt x="13396" y="11152"/>
                    </a:cubicBezTo>
                    <a:cubicBezTo>
                      <a:pt x="13433" y="11152"/>
                      <a:pt x="13470" y="11152"/>
                      <a:pt x="13507" y="11152"/>
                    </a:cubicBezTo>
                    <a:cubicBezTo>
                      <a:pt x="13560" y="11152"/>
                      <a:pt x="13612" y="11152"/>
                      <a:pt x="13664" y="11152"/>
                    </a:cubicBezTo>
                    <a:cubicBezTo>
                      <a:pt x="13895" y="11152"/>
                      <a:pt x="14108" y="11158"/>
                      <a:pt x="14327" y="11223"/>
                    </a:cubicBezTo>
                    <a:cubicBezTo>
                      <a:pt x="14711" y="11330"/>
                      <a:pt x="15175" y="11580"/>
                      <a:pt x="15496" y="11759"/>
                    </a:cubicBezTo>
                    <a:cubicBezTo>
                      <a:pt x="15389" y="12160"/>
                      <a:pt x="15300" y="12553"/>
                      <a:pt x="15246" y="12892"/>
                    </a:cubicBezTo>
                    <a:cubicBezTo>
                      <a:pt x="15173" y="13386"/>
                      <a:pt x="16229" y="13594"/>
                      <a:pt x="16816" y="13594"/>
                    </a:cubicBezTo>
                    <a:cubicBezTo>
                      <a:pt x="16875" y="13594"/>
                      <a:pt x="16929" y="13592"/>
                      <a:pt x="16977" y="13588"/>
                    </a:cubicBezTo>
                    <a:cubicBezTo>
                      <a:pt x="17405" y="13561"/>
                      <a:pt x="18288" y="10929"/>
                      <a:pt x="18592" y="9975"/>
                    </a:cubicBezTo>
                    <a:cubicBezTo>
                      <a:pt x="18663" y="9778"/>
                      <a:pt x="18583" y="9555"/>
                      <a:pt x="18404" y="9430"/>
                    </a:cubicBezTo>
                    <a:cubicBezTo>
                      <a:pt x="18145" y="9261"/>
                      <a:pt x="17931" y="9127"/>
                      <a:pt x="17753" y="9020"/>
                    </a:cubicBezTo>
                    <a:cubicBezTo>
                      <a:pt x="17905" y="8476"/>
                      <a:pt x="18029" y="7941"/>
                      <a:pt x="18101" y="7610"/>
                    </a:cubicBezTo>
                    <a:cubicBezTo>
                      <a:pt x="18145" y="7423"/>
                      <a:pt x="18065" y="7227"/>
                      <a:pt x="17914" y="7129"/>
                    </a:cubicBezTo>
                    <a:cubicBezTo>
                      <a:pt x="17217" y="6692"/>
                      <a:pt x="16892" y="6521"/>
                      <a:pt x="16689" y="6521"/>
                    </a:cubicBezTo>
                    <a:cubicBezTo>
                      <a:pt x="16627" y="6521"/>
                      <a:pt x="16577" y="6537"/>
                      <a:pt x="16531" y="6567"/>
                    </a:cubicBezTo>
                    <a:cubicBezTo>
                      <a:pt x="15951" y="6344"/>
                      <a:pt x="15219" y="5942"/>
                      <a:pt x="15077" y="5728"/>
                    </a:cubicBezTo>
                    <a:cubicBezTo>
                      <a:pt x="14871" y="5434"/>
                      <a:pt x="14764" y="5345"/>
                      <a:pt x="14381" y="5113"/>
                    </a:cubicBezTo>
                    <a:cubicBezTo>
                      <a:pt x="14185" y="4997"/>
                      <a:pt x="13997" y="4863"/>
                      <a:pt x="13810" y="4729"/>
                    </a:cubicBezTo>
                    <a:cubicBezTo>
                      <a:pt x="13649" y="4622"/>
                      <a:pt x="13498" y="4515"/>
                      <a:pt x="13364" y="4426"/>
                    </a:cubicBezTo>
                    <a:cubicBezTo>
                      <a:pt x="13203" y="4328"/>
                      <a:pt x="13069" y="4265"/>
                      <a:pt x="12936" y="4212"/>
                    </a:cubicBezTo>
                    <a:cubicBezTo>
                      <a:pt x="13052" y="3748"/>
                      <a:pt x="13168" y="3319"/>
                      <a:pt x="13266" y="2998"/>
                    </a:cubicBezTo>
                    <a:cubicBezTo>
                      <a:pt x="13287" y="3000"/>
                      <a:pt x="13309" y="3002"/>
                      <a:pt x="13331" y="3002"/>
                    </a:cubicBezTo>
                    <a:cubicBezTo>
                      <a:pt x="13501" y="3002"/>
                      <a:pt x="13689" y="2929"/>
                      <a:pt x="13926" y="2606"/>
                    </a:cubicBezTo>
                    <a:cubicBezTo>
                      <a:pt x="13997" y="2517"/>
                      <a:pt x="14033" y="2410"/>
                      <a:pt x="14033" y="2311"/>
                    </a:cubicBezTo>
                    <a:cubicBezTo>
                      <a:pt x="14033" y="1959"/>
                      <a:pt x="13752" y="1685"/>
                      <a:pt x="13397" y="1685"/>
                    </a:cubicBezTo>
                    <a:cubicBezTo>
                      <a:pt x="13357" y="1685"/>
                      <a:pt x="13316" y="1689"/>
                      <a:pt x="13275" y="1696"/>
                    </a:cubicBezTo>
                    <a:cubicBezTo>
                      <a:pt x="12989" y="1740"/>
                      <a:pt x="12757" y="1972"/>
                      <a:pt x="12713" y="2258"/>
                    </a:cubicBezTo>
                    <a:cubicBezTo>
                      <a:pt x="12677" y="2454"/>
                      <a:pt x="12730" y="2641"/>
                      <a:pt x="12846" y="2784"/>
                    </a:cubicBezTo>
                    <a:cubicBezTo>
                      <a:pt x="12543" y="2945"/>
                      <a:pt x="12159" y="3105"/>
                      <a:pt x="11794" y="3123"/>
                    </a:cubicBezTo>
                    <a:cubicBezTo>
                      <a:pt x="11771" y="3124"/>
                      <a:pt x="11749" y="3125"/>
                      <a:pt x="11727" y="3125"/>
                    </a:cubicBezTo>
                    <a:cubicBezTo>
                      <a:pt x="11573" y="3125"/>
                      <a:pt x="11426" y="3098"/>
                      <a:pt x="11285" y="3043"/>
                    </a:cubicBezTo>
                    <a:cubicBezTo>
                      <a:pt x="10768" y="2820"/>
                      <a:pt x="10580" y="2320"/>
                      <a:pt x="10509" y="1910"/>
                    </a:cubicBezTo>
                    <a:lnTo>
                      <a:pt x="10509" y="1910"/>
                    </a:lnTo>
                    <a:cubicBezTo>
                      <a:pt x="10517" y="1910"/>
                      <a:pt x="10525" y="1910"/>
                      <a:pt x="10533" y="1910"/>
                    </a:cubicBezTo>
                    <a:cubicBezTo>
                      <a:pt x="10766" y="1910"/>
                      <a:pt x="10995" y="1786"/>
                      <a:pt x="11107" y="1571"/>
                    </a:cubicBezTo>
                    <a:cubicBezTo>
                      <a:pt x="11391" y="1027"/>
                      <a:pt x="11017" y="484"/>
                      <a:pt x="10514" y="484"/>
                    </a:cubicBezTo>
                    <a:cubicBezTo>
                      <a:pt x="10480" y="484"/>
                      <a:pt x="10446" y="486"/>
                      <a:pt x="10411" y="491"/>
                    </a:cubicBezTo>
                    <a:cubicBezTo>
                      <a:pt x="10108" y="536"/>
                      <a:pt x="9867" y="795"/>
                      <a:pt x="9822" y="1107"/>
                    </a:cubicBezTo>
                    <a:cubicBezTo>
                      <a:pt x="9778" y="1428"/>
                      <a:pt x="9947" y="1714"/>
                      <a:pt x="10215" y="1839"/>
                    </a:cubicBezTo>
                    <a:cubicBezTo>
                      <a:pt x="9938" y="2276"/>
                      <a:pt x="9439" y="2829"/>
                      <a:pt x="8698" y="2838"/>
                    </a:cubicBezTo>
                    <a:cubicBezTo>
                      <a:pt x="8689" y="2838"/>
                      <a:pt x="8679" y="2838"/>
                      <a:pt x="8670" y="2838"/>
                    </a:cubicBezTo>
                    <a:cubicBezTo>
                      <a:pt x="7796" y="2838"/>
                      <a:pt x="7331" y="2012"/>
                      <a:pt x="7137" y="1535"/>
                    </a:cubicBezTo>
                    <a:cubicBezTo>
                      <a:pt x="7485" y="1482"/>
                      <a:pt x="7752" y="1169"/>
                      <a:pt x="7761" y="795"/>
                    </a:cubicBezTo>
                    <a:cubicBezTo>
                      <a:pt x="7779" y="376"/>
                      <a:pt x="7440" y="10"/>
                      <a:pt x="7039" y="1"/>
                    </a:cubicBezTo>
                    <a:cubicBezTo>
                      <a:pt x="7033" y="1"/>
                      <a:pt x="7028" y="1"/>
                      <a:pt x="7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079" name="Google Shape;21079;p55"/>
          <p:cNvSpPr txBox="1">
            <a:spLocks noGrp="1"/>
          </p:cNvSpPr>
          <p:nvPr>
            <p:ph type="title"/>
          </p:nvPr>
        </p:nvSpPr>
        <p:spPr>
          <a:xfrm>
            <a:off x="1922136" y="1581650"/>
            <a:ext cx="5316602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A HABSBURG BIRODALOM SZERKEZETE</a:t>
            </a:r>
            <a:endParaRPr lang="hu-HU" sz="3200" dirty="0">
              <a:solidFill>
                <a:schemeClr val="accent3"/>
              </a:solidFill>
            </a:endParaRPr>
          </a:p>
        </p:txBody>
      </p:sp>
      <p:grpSp>
        <p:nvGrpSpPr>
          <p:cNvPr id="2" name="Google Shape;20825;p54">
            <a:extLst>
              <a:ext uri="{FF2B5EF4-FFF2-40B4-BE49-F238E27FC236}">
                <a16:creationId xmlns:a16="http://schemas.microsoft.com/office/drawing/2014/main" id="{C222F04F-E690-C604-0F4E-081D638A45FA}"/>
              </a:ext>
            </a:extLst>
          </p:cNvPr>
          <p:cNvGrpSpPr/>
          <p:nvPr/>
        </p:nvGrpSpPr>
        <p:grpSpPr>
          <a:xfrm>
            <a:off x="9235815" y="918067"/>
            <a:ext cx="2866161" cy="3191720"/>
            <a:chOff x="5323595" y="2382471"/>
            <a:chExt cx="947867" cy="1055533"/>
          </a:xfrm>
        </p:grpSpPr>
        <p:grpSp>
          <p:nvGrpSpPr>
            <p:cNvPr id="3" name="Google Shape;20826;p54">
              <a:extLst>
                <a:ext uri="{FF2B5EF4-FFF2-40B4-BE49-F238E27FC236}">
                  <a16:creationId xmlns:a16="http://schemas.microsoft.com/office/drawing/2014/main" id="{0E3E4B93-7D25-E8ED-23D7-A2D21973CB26}"/>
                </a:ext>
              </a:extLst>
            </p:cNvPr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60" name="Google Shape;20827;p54">
                <a:extLst>
                  <a:ext uri="{FF2B5EF4-FFF2-40B4-BE49-F238E27FC236}">
                    <a16:creationId xmlns:a16="http://schemas.microsoft.com/office/drawing/2014/main" id="{472C0461-4A53-88A4-943F-3E4B84387285}"/>
                  </a:ext>
                </a:extLst>
              </p:cNvPr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828;p54">
                <a:extLst>
                  <a:ext uri="{FF2B5EF4-FFF2-40B4-BE49-F238E27FC236}">
                    <a16:creationId xmlns:a16="http://schemas.microsoft.com/office/drawing/2014/main" id="{9EA48BF2-C1B6-3C36-615B-32253673463A}"/>
                  </a:ext>
                </a:extLst>
              </p:cNvPr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829;p54">
                <a:extLst>
                  <a:ext uri="{FF2B5EF4-FFF2-40B4-BE49-F238E27FC236}">
                    <a16:creationId xmlns:a16="http://schemas.microsoft.com/office/drawing/2014/main" id="{07B81632-7288-7CBB-8157-98021BF22D9F}"/>
                  </a:ext>
                </a:extLst>
              </p:cNvPr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830;p54">
                <a:extLst>
                  <a:ext uri="{FF2B5EF4-FFF2-40B4-BE49-F238E27FC236}">
                    <a16:creationId xmlns:a16="http://schemas.microsoft.com/office/drawing/2014/main" id="{FE0F52B0-EB10-FCEB-3DA7-F73DDC04467E}"/>
                  </a:ext>
                </a:extLst>
              </p:cNvPr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0" name="Google Shape;20831;p54">
                <a:extLst>
                  <a:ext uri="{FF2B5EF4-FFF2-40B4-BE49-F238E27FC236}">
                    <a16:creationId xmlns:a16="http://schemas.microsoft.com/office/drawing/2014/main" id="{7E1353D2-17A4-3543-AD3F-333045DE5BF0}"/>
                  </a:ext>
                </a:extLst>
              </p:cNvPr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1" name="Google Shape;20832;p54">
                <a:extLst>
                  <a:ext uri="{FF2B5EF4-FFF2-40B4-BE49-F238E27FC236}">
                    <a16:creationId xmlns:a16="http://schemas.microsoft.com/office/drawing/2014/main" id="{8A520B50-E2D9-FE23-9789-A9B67D008E1E}"/>
                  </a:ext>
                </a:extLst>
              </p:cNvPr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2" name="Google Shape;20833;p54">
                <a:extLst>
                  <a:ext uri="{FF2B5EF4-FFF2-40B4-BE49-F238E27FC236}">
                    <a16:creationId xmlns:a16="http://schemas.microsoft.com/office/drawing/2014/main" id="{CD6FAA4C-D569-5CFE-E841-248061BB1CB2}"/>
                  </a:ext>
                </a:extLst>
              </p:cNvPr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3" name="Google Shape;20834;p54">
                <a:extLst>
                  <a:ext uri="{FF2B5EF4-FFF2-40B4-BE49-F238E27FC236}">
                    <a16:creationId xmlns:a16="http://schemas.microsoft.com/office/drawing/2014/main" id="{3E3EE222-1DD1-8F71-73E8-7FDC62650178}"/>
                  </a:ext>
                </a:extLst>
              </p:cNvPr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4" name="Google Shape;20835;p54">
                <a:extLst>
                  <a:ext uri="{FF2B5EF4-FFF2-40B4-BE49-F238E27FC236}">
                    <a16:creationId xmlns:a16="http://schemas.microsoft.com/office/drawing/2014/main" id="{6EA28927-A271-ABF5-CCF2-9D75AF884B5B}"/>
                  </a:ext>
                </a:extLst>
              </p:cNvPr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5" name="Google Shape;20836;p54">
                <a:extLst>
                  <a:ext uri="{FF2B5EF4-FFF2-40B4-BE49-F238E27FC236}">
                    <a16:creationId xmlns:a16="http://schemas.microsoft.com/office/drawing/2014/main" id="{DF37BD1F-5AEC-6149-84D0-CA2787A4D1D1}"/>
                  </a:ext>
                </a:extLst>
              </p:cNvPr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6" name="Google Shape;20837;p54">
                <a:extLst>
                  <a:ext uri="{FF2B5EF4-FFF2-40B4-BE49-F238E27FC236}">
                    <a16:creationId xmlns:a16="http://schemas.microsoft.com/office/drawing/2014/main" id="{E098C95E-BADE-26DE-5B7E-1F4516298302}"/>
                  </a:ext>
                </a:extLst>
              </p:cNvPr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7" name="Google Shape;20838;p54">
                <a:extLst>
                  <a:ext uri="{FF2B5EF4-FFF2-40B4-BE49-F238E27FC236}">
                    <a16:creationId xmlns:a16="http://schemas.microsoft.com/office/drawing/2014/main" id="{D262063A-7728-1A42-6EC9-C19251A4374A}"/>
                  </a:ext>
                </a:extLst>
              </p:cNvPr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8" name="Google Shape;20839;p54">
                <a:extLst>
                  <a:ext uri="{FF2B5EF4-FFF2-40B4-BE49-F238E27FC236}">
                    <a16:creationId xmlns:a16="http://schemas.microsoft.com/office/drawing/2014/main" id="{0B731124-A2C9-EB76-C4AC-9D2E995B30E7}"/>
                  </a:ext>
                </a:extLst>
              </p:cNvPr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9" name="Google Shape;20840;p54">
                <a:extLst>
                  <a:ext uri="{FF2B5EF4-FFF2-40B4-BE49-F238E27FC236}">
                    <a16:creationId xmlns:a16="http://schemas.microsoft.com/office/drawing/2014/main" id="{DADF1540-5E36-913C-38A7-078E7DCBF8A8}"/>
                  </a:ext>
                </a:extLst>
              </p:cNvPr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0" name="Google Shape;20841;p54">
                <a:extLst>
                  <a:ext uri="{FF2B5EF4-FFF2-40B4-BE49-F238E27FC236}">
                    <a16:creationId xmlns:a16="http://schemas.microsoft.com/office/drawing/2014/main" id="{9136A85B-FA6E-6F72-5D23-0F232F67F2F3}"/>
                  </a:ext>
                </a:extLst>
              </p:cNvPr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1" name="Google Shape;20842;p54">
                <a:extLst>
                  <a:ext uri="{FF2B5EF4-FFF2-40B4-BE49-F238E27FC236}">
                    <a16:creationId xmlns:a16="http://schemas.microsoft.com/office/drawing/2014/main" id="{7C4AC2DC-41B5-C45A-7AAC-FF219C24F8EC}"/>
                  </a:ext>
                </a:extLst>
              </p:cNvPr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2" name="Google Shape;20843;p54">
                <a:extLst>
                  <a:ext uri="{FF2B5EF4-FFF2-40B4-BE49-F238E27FC236}">
                    <a16:creationId xmlns:a16="http://schemas.microsoft.com/office/drawing/2014/main" id="{A0F60909-98E6-C5DB-F476-01D3B5607F36}"/>
                  </a:ext>
                </a:extLst>
              </p:cNvPr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3" name="Google Shape;20844;p54">
                <a:extLst>
                  <a:ext uri="{FF2B5EF4-FFF2-40B4-BE49-F238E27FC236}">
                    <a16:creationId xmlns:a16="http://schemas.microsoft.com/office/drawing/2014/main" id="{7D68CEF0-9750-C818-224F-59A22A48F2D8}"/>
                  </a:ext>
                </a:extLst>
              </p:cNvPr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4" name="Google Shape;20845;p54">
                <a:extLst>
                  <a:ext uri="{FF2B5EF4-FFF2-40B4-BE49-F238E27FC236}">
                    <a16:creationId xmlns:a16="http://schemas.microsoft.com/office/drawing/2014/main" id="{F36C546B-F840-91B1-711A-0A80502CED44}"/>
                  </a:ext>
                </a:extLst>
              </p:cNvPr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5" name="Google Shape;20846;p54">
                <a:extLst>
                  <a:ext uri="{FF2B5EF4-FFF2-40B4-BE49-F238E27FC236}">
                    <a16:creationId xmlns:a16="http://schemas.microsoft.com/office/drawing/2014/main" id="{C54FDEE2-5B2B-73BD-98EC-7C95994FF9D1}"/>
                  </a:ext>
                </a:extLst>
              </p:cNvPr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6" name="Google Shape;20847;p54">
                <a:extLst>
                  <a:ext uri="{FF2B5EF4-FFF2-40B4-BE49-F238E27FC236}">
                    <a16:creationId xmlns:a16="http://schemas.microsoft.com/office/drawing/2014/main" id="{85C281C3-F341-BCB4-0487-491357FC87A1}"/>
                  </a:ext>
                </a:extLst>
              </p:cNvPr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097" name="Google Shape;20848;p54">
                <a:extLst>
                  <a:ext uri="{FF2B5EF4-FFF2-40B4-BE49-F238E27FC236}">
                    <a16:creationId xmlns:a16="http://schemas.microsoft.com/office/drawing/2014/main" id="{C1A9293C-A4AE-BABC-A9AC-CA276443A381}"/>
                  </a:ext>
                </a:extLst>
              </p:cNvPr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952" name="Google Shape;20849;p54">
                  <a:extLst>
                    <a:ext uri="{FF2B5EF4-FFF2-40B4-BE49-F238E27FC236}">
                      <a16:creationId xmlns:a16="http://schemas.microsoft.com/office/drawing/2014/main" id="{35E10331-E812-4258-3EE3-0B47AF6CF6B1}"/>
                    </a:ext>
                  </a:extLst>
                </p:cNvPr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3" name="Google Shape;20850;p54">
                  <a:extLst>
                    <a:ext uri="{FF2B5EF4-FFF2-40B4-BE49-F238E27FC236}">
                      <a16:creationId xmlns:a16="http://schemas.microsoft.com/office/drawing/2014/main" id="{CFE39B24-6984-F67F-531C-9124880F0D4E}"/>
                    </a:ext>
                  </a:extLst>
                </p:cNvPr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4" name="Google Shape;20851;p54">
                  <a:extLst>
                    <a:ext uri="{FF2B5EF4-FFF2-40B4-BE49-F238E27FC236}">
                      <a16:creationId xmlns:a16="http://schemas.microsoft.com/office/drawing/2014/main" id="{8E14841F-AC8A-D481-3622-8694E9362B85}"/>
                    </a:ext>
                  </a:extLst>
                </p:cNvPr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5" name="Google Shape;20852;p54">
                  <a:extLst>
                    <a:ext uri="{FF2B5EF4-FFF2-40B4-BE49-F238E27FC236}">
                      <a16:creationId xmlns:a16="http://schemas.microsoft.com/office/drawing/2014/main" id="{917FE031-DD81-7011-60BF-9F7469E747E9}"/>
                    </a:ext>
                  </a:extLst>
                </p:cNvPr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6" name="Google Shape;20853;p54">
                  <a:extLst>
                    <a:ext uri="{FF2B5EF4-FFF2-40B4-BE49-F238E27FC236}">
                      <a16:creationId xmlns:a16="http://schemas.microsoft.com/office/drawing/2014/main" id="{E096ABC0-7A4B-9E62-5B80-F736AFDE632F}"/>
                    </a:ext>
                  </a:extLst>
                </p:cNvPr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7" name="Google Shape;20854;p54">
                  <a:extLst>
                    <a:ext uri="{FF2B5EF4-FFF2-40B4-BE49-F238E27FC236}">
                      <a16:creationId xmlns:a16="http://schemas.microsoft.com/office/drawing/2014/main" id="{40A853A2-6D92-E4EE-5FB7-1996D5014A39}"/>
                    </a:ext>
                  </a:extLst>
                </p:cNvPr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8" name="Google Shape;20855;p54">
                  <a:extLst>
                    <a:ext uri="{FF2B5EF4-FFF2-40B4-BE49-F238E27FC236}">
                      <a16:creationId xmlns:a16="http://schemas.microsoft.com/office/drawing/2014/main" id="{E1E543B3-7D5D-9295-CC04-F76F96964F6C}"/>
                    </a:ext>
                  </a:extLst>
                </p:cNvPr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9" name="Google Shape;20856;p54">
                  <a:extLst>
                    <a:ext uri="{FF2B5EF4-FFF2-40B4-BE49-F238E27FC236}">
                      <a16:creationId xmlns:a16="http://schemas.microsoft.com/office/drawing/2014/main" id="{B407BAE9-92DF-DF67-F7B4-46D40F3B973A}"/>
                    </a:ext>
                  </a:extLst>
                </p:cNvPr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0" name="Google Shape;20857;p54">
                  <a:extLst>
                    <a:ext uri="{FF2B5EF4-FFF2-40B4-BE49-F238E27FC236}">
                      <a16:creationId xmlns:a16="http://schemas.microsoft.com/office/drawing/2014/main" id="{A9D8D676-E6D2-4D69-FFF1-64F53755DF07}"/>
                    </a:ext>
                  </a:extLst>
                </p:cNvPr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1" name="Google Shape;20858;p54">
                  <a:extLst>
                    <a:ext uri="{FF2B5EF4-FFF2-40B4-BE49-F238E27FC236}">
                      <a16:creationId xmlns:a16="http://schemas.microsoft.com/office/drawing/2014/main" id="{C5813DA6-05F1-58DE-4047-F194C6B9B751}"/>
                    </a:ext>
                  </a:extLst>
                </p:cNvPr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098" name="Google Shape;20859;p54">
                <a:extLst>
                  <a:ext uri="{FF2B5EF4-FFF2-40B4-BE49-F238E27FC236}">
                    <a16:creationId xmlns:a16="http://schemas.microsoft.com/office/drawing/2014/main" id="{8370909D-3AEF-4D10-FBD1-3BA94A602D75}"/>
                  </a:ext>
                </a:extLst>
              </p:cNvPr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941" name="Google Shape;20860;p54">
                  <a:extLst>
                    <a:ext uri="{FF2B5EF4-FFF2-40B4-BE49-F238E27FC236}">
                      <a16:creationId xmlns:a16="http://schemas.microsoft.com/office/drawing/2014/main" id="{A88B07B9-0EF1-7A4B-D087-B9BDF04B54E6}"/>
                    </a:ext>
                  </a:extLst>
                </p:cNvPr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2" name="Google Shape;20861;p54">
                  <a:extLst>
                    <a:ext uri="{FF2B5EF4-FFF2-40B4-BE49-F238E27FC236}">
                      <a16:creationId xmlns:a16="http://schemas.microsoft.com/office/drawing/2014/main" id="{23B9680D-87F5-58EB-9555-0B3167D22EDC}"/>
                    </a:ext>
                  </a:extLst>
                </p:cNvPr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3" name="Google Shape;20862;p54">
                  <a:extLst>
                    <a:ext uri="{FF2B5EF4-FFF2-40B4-BE49-F238E27FC236}">
                      <a16:creationId xmlns:a16="http://schemas.microsoft.com/office/drawing/2014/main" id="{2DF28994-68B3-7240-7A78-AFEF13B310DB}"/>
                    </a:ext>
                  </a:extLst>
                </p:cNvPr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4" name="Google Shape;20863;p54">
                  <a:extLst>
                    <a:ext uri="{FF2B5EF4-FFF2-40B4-BE49-F238E27FC236}">
                      <a16:creationId xmlns:a16="http://schemas.microsoft.com/office/drawing/2014/main" id="{D360DEA2-CC9D-18D9-B30D-E5351CC0C5EC}"/>
                    </a:ext>
                  </a:extLst>
                </p:cNvPr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5" name="Google Shape;20864;p54">
                  <a:extLst>
                    <a:ext uri="{FF2B5EF4-FFF2-40B4-BE49-F238E27FC236}">
                      <a16:creationId xmlns:a16="http://schemas.microsoft.com/office/drawing/2014/main" id="{786F4A0E-7FDB-D4FA-2433-599C5C52D0D3}"/>
                    </a:ext>
                  </a:extLst>
                </p:cNvPr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6" name="Google Shape;20865;p54">
                  <a:extLst>
                    <a:ext uri="{FF2B5EF4-FFF2-40B4-BE49-F238E27FC236}">
                      <a16:creationId xmlns:a16="http://schemas.microsoft.com/office/drawing/2014/main" id="{BC12F2D5-9CB3-7FB1-904F-D5E6E7E4C68D}"/>
                    </a:ext>
                  </a:extLst>
                </p:cNvPr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7" name="Google Shape;20866;p54">
                  <a:extLst>
                    <a:ext uri="{FF2B5EF4-FFF2-40B4-BE49-F238E27FC236}">
                      <a16:creationId xmlns:a16="http://schemas.microsoft.com/office/drawing/2014/main" id="{4182621C-850A-9D6D-9A60-C5F0EC6CDAF5}"/>
                    </a:ext>
                  </a:extLst>
                </p:cNvPr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8" name="Google Shape;20867;p54">
                  <a:extLst>
                    <a:ext uri="{FF2B5EF4-FFF2-40B4-BE49-F238E27FC236}">
                      <a16:creationId xmlns:a16="http://schemas.microsoft.com/office/drawing/2014/main" id="{AF5CFF83-67B1-63E6-1912-7608F61EB386}"/>
                    </a:ext>
                  </a:extLst>
                </p:cNvPr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9" name="Google Shape;20868;p54">
                  <a:extLst>
                    <a:ext uri="{FF2B5EF4-FFF2-40B4-BE49-F238E27FC236}">
                      <a16:creationId xmlns:a16="http://schemas.microsoft.com/office/drawing/2014/main" id="{EC7EF6EF-29EF-5358-5DD4-2EFE75A22FC3}"/>
                    </a:ext>
                  </a:extLst>
                </p:cNvPr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0" name="Google Shape;20869;p54">
                  <a:extLst>
                    <a:ext uri="{FF2B5EF4-FFF2-40B4-BE49-F238E27FC236}">
                      <a16:creationId xmlns:a16="http://schemas.microsoft.com/office/drawing/2014/main" id="{D759E68D-AD1B-40D3-2A4F-24FACBC8D260}"/>
                    </a:ext>
                  </a:extLst>
                </p:cNvPr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1" name="Google Shape;20870;p54">
                  <a:extLst>
                    <a:ext uri="{FF2B5EF4-FFF2-40B4-BE49-F238E27FC236}">
                      <a16:creationId xmlns:a16="http://schemas.microsoft.com/office/drawing/2014/main" id="{1F9506CD-827F-EF9F-1403-FF18AA365050}"/>
                    </a:ext>
                  </a:extLst>
                </p:cNvPr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099" name="Google Shape;20871;p54">
                <a:extLst>
                  <a:ext uri="{FF2B5EF4-FFF2-40B4-BE49-F238E27FC236}">
                    <a16:creationId xmlns:a16="http://schemas.microsoft.com/office/drawing/2014/main" id="{2E413D38-5921-25FF-F5FE-ED625F8D334C}"/>
                  </a:ext>
                </a:extLst>
              </p:cNvPr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0" name="Google Shape;20872;p54">
                <a:extLst>
                  <a:ext uri="{FF2B5EF4-FFF2-40B4-BE49-F238E27FC236}">
                    <a16:creationId xmlns:a16="http://schemas.microsoft.com/office/drawing/2014/main" id="{7CEB60C7-9936-3083-EE9E-59686966726B}"/>
                  </a:ext>
                </a:extLst>
              </p:cNvPr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1" name="Google Shape;20873;p54">
                <a:extLst>
                  <a:ext uri="{FF2B5EF4-FFF2-40B4-BE49-F238E27FC236}">
                    <a16:creationId xmlns:a16="http://schemas.microsoft.com/office/drawing/2014/main" id="{B613BE19-8780-7C4A-613D-0B1FA96F985F}"/>
                  </a:ext>
                </a:extLst>
              </p:cNvPr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2" name="Google Shape;20874;p54">
                <a:extLst>
                  <a:ext uri="{FF2B5EF4-FFF2-40B4-BE49-F238E27FC236}">
                    <a16:creationId xmlns:a16="http://schemas.microsoft.com/office/drawing/2014/main" id="{2F7A9A19-BC37-0860-9150-7B240C5CCA23}"/>
                  </a:ext>
                </a:extLst>
              </p:cNvPr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3" name="Google Shape;20875;p54">
                <a:extLst>
                  <a:ext uri="{FF2B5EF4-FFF2-40B4-BE49-F238E27FC236}">
                    <a16:creationId xmlns:a16="http://schemas.microsoft.com/office/drawing/2014/main" id="{1DC35C92-55C6-CF45-D3D5-8EBF97289974}"/>
                  </a:ext>
                </a:extLst>
              </p:cNvPr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4" name="Google Shape;20876;p54">
                <a:extLst>
                  <a:ext uri="{FF2B5EF4-FFF2-40B4-BE49-F238E27FC236}">
                    <a16:creationId xmlns:a16="http://schemas.microsoft.com/office/drawing/2014/main" id="{B87757FA-18B1-58FC-E277-A674D6ACB7A0}"/>
                  </a:ext>
                </a:extLst>
              </p:cNvPr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5" name="Google Shape;20877;p54">
                <a:extLst>
                  <a:ext uri="{FF2B5EF4-FFF2-40B4-BE49-F238E27FC236}">
                    <a16:creationId xmlns:a16="http://schemas.microsoft.com/office/drawing/2014/main" id="{662F4845-90B5-F609-AB9F-CD39DDA2336B}"/>
                  </a:ext>
                </a:extLst>
              </p:cNvPr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6" name="Google Shape;20878;p54">
                <a:extLst>
                  <a:ext uri="{FF2B5EF4-FFF2-40B4-BE49-F238E27FC236}">
                    <a16:creationId xmlns:a16="http://schemas.microsoft.com/office/drawing/2014/main" id="{D4327AD0-51CE-FA22-9FCB-290EADF25C4E}"/>
                  </a:ext>
                </a:extLst>
              </p:cNvPr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7" name="Google Shape;20879;p54">
                <a:extLst>
                  <a:ext uri="{FF2B5EF4-FFF2-40B4-BE49-F238E27FC236}">
                    <a16:creationId xmlns:a16="http://schemas.microsoft.com/office/drawing/2014/main" id="{DA8CD547-7E6A-628D-0CF0-5022D526748A}"/>
                  </a:ext>
                </a:extLst>
              </p:cNvPr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8" name="Google Shape;20880;p54">
                <a:extLst>
                  <a:ext uri="{FF2B5EF4-FFF2-40B4-BE49-F238E27FC236}">
                    <a16:creationId xmlns:a16="http://schemas.microsoft.com/office/drawing/2014/main" id="{F33F42DB-0DD8-710F-23D8-75198AA8D0FF}"/>
                  </a:ext>
                </a:extLst>
              </p:cNvPr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9" name="Google Shape;20881;p54">
                <a:extLst>
                  <a:ext uri="{FF2B5EF4-FFF2-40B4-BE49-F238E27FC236}">
                    <a16:creationId xmlns:a16="http://schemas.microsoft.com/office/drawing/2014/main" id="{34390C57-710A-2254-1697-D32132A8741B}"/>
                  </a:ext>
                </a:extLst>
              </p:cNvPr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0" name="Google Shape;20882;p54">
                <a:extLst>
                  <a:ext uri="{FF2B5EF4-FFF2-40B4-BE49-F238E27FC236}">
                    <a16:creationId xmlns:a16="http://schemas.microsoft.com/office/drawing/2014/main" id="{71F871D0-48DC-6390-B011-BAF0AE58FFBB}"/>
                  </a:ext>
                </a:extLst>
              </p:cNvPr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1" name="Google Shape;20883;p54">
                <a:extLst>
                  <a:ext uri="{FF2B5EF4-FFF2-40B4-BE49-F238E27FC236}">
                    <a16:creationId xmlns:a16="http://schemas.microsoft.com/office/drawing/2014/main" id="{45255E50-53A4-6C9F-DD60-92AF8D293792}"/>
                  </a:ext>
                </a:extLst>
              </p:cNvPr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2" name="Google Shape;20884;p54">
                <a:extLst>
                  <a:ext uri="{FF2B5EF4-FFF2-40B4-BE49-F238E27FC236}">
                    <a16:creationId xmlns:a16="http://schemas.microsoft.com/office/drawing/2014/main" id="{2B251AB4-2CB3-4783-19A9-E1E47DCB5012}"/>
                  </a:ext>
                </a:extLst>
              </p:cNvPr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3" name="Google Shape;20885;p54">
                <a:extLst>
                  <a:ext uri="{FF2B5EF4-FFF2-40B4-BE49-F238E27FC236}">
                    <a16:creationId xmlns:a16="http://schemas.microsoft.com/office/drawing/2014/main" id="{B12D6ADC-2583-DEF9-E967-9307F7EE0868}"/>
                  </a:ext>
                </a:extLst>
              </p:cNvPr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4" name="Google Shape;20886;p54">
                <a:extLst>
                  <a:ext uri="{FF2B5EF4-FFF2-40B4-BE49-F238E27FC236}">
                    <a16:creationId xmlns:a16="http://schemas.microsoft.com/office/drawing/2014/main" id="{4F76FA54-B9B8-AF5D-9D3D-E687CC704BE1}"/>
                  </a:ext>
                </a:extLst>
              </p:cNvPr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5" name="Google Shape;20887;p54">
                <a:extLst>
                  <a:ext uri="{FF2B5EF4-FFF2-40B4-BE49-F238E27FC236}">
                    <a16:creationId xmlns:a16="http://schemas.microsoft.com/office/drawing/2014/main" id="{5EF11FBB-F1BE-A578-D3DD-2A6F3ADBC2D1}"/>
                  </a:ext>
                </a:extLst>
              </p:cNvPr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6" name="Google Shape;20888;p54">
                <a:extLst>
                  <a:ext uri="{FF2B5EF4-FFF2-40B4-BE49-F238E27FC236}">
                    <a16:creationId xmlns:a16="http://schemas.microsoft.com/office/drawing/2014/main" id="{50BDF64A-1916-1DF6-6EBB-267B56652C4C}"/>
                  </a:ext>
                </a:extLst>
              </p:cNvPr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7" name="Google Shape;20889;p54">
                <a:extLst>
                  <a:ext uri="{FF2B5EF4-FFF2-40B4-BE49-F238E27FC236}">
                    <a16:creationId xmlns:a16="http://schemas.microsoft.com/office/drawing/2014/main" id="{72052001-3C47-3ADE-9FA9-C6FEE116134A}"/>
                  </a:ext>
                </a:extLst>
              </p:cNvPr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8" name="Google Shape;20890;p54">
                <a:extLst>
                  <a:ext uri="{FF2B5EF4-FFF2-40B4-BE49-F238E27FC236}">
                    <a16:creationId xmlns:a16="http://schemas.microsoft.com/office/drawing/2014/main" id="{A73CB6A0-7D6D-5DDA-D3BC-CC05A30003D2}"/>
                  </a:ext>
                </a:extLst>
              </p:cNvPr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119" name="Google Shape;20891;p54">
                <a:extLst>
                  <a:ext uri="{FF2B5EF4-FFF2-40B4-BE49-F238E27FC236}">
                    <a16:creationId xmlns:a16="http://schemas.microsoft.com/office/drawing/2014/main" id="{FF73AE54-E67C-5572-E55D-19478257CE28}"/>
                  </a:ext>
                </a:extLst>
              </p:cNvPr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928" name="Google Shape;20892;p54">
                  <a:extLst>
                    <a:ext uri="{FF2B5EF4-FFF2-40B4-BE49-F238E27FC236}">
                      <a16:creationId xmlns:a16="http://schemas.microsoft.com/office/drawing/2014/main" id="{6B50E76A-5028-39AD-91CC-B675018205E7}"/>
                    </a:ext>
                  </a:extLst>
                </p:cNvPr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29" name="Google Shape;20893;p54">
                  <a:extLst>
                    <a:ext uri="{FF2B5EF4-FFF2-40B4-BE49-F238E27FC236}">
                      <a16:creationId xmlns:a16="http://schemas.microsoft.com/office/drawing/2014/main" id="{5567265D-E1D4-4C42-C289-9C870A360C13}"/>
                    </a:ext>
                  </a:extLst>
                </p:cNvPr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0" name="Google Shape;20894;p54">
                  <a:extLst>
                    <a:ext uri="{FF2B5EF4-FFF2-40B4-BE49-F238E27FC236}">
                      <a16:creationId xmlns:a16="http://schemas.microsoft.com/office/drawing/2014/main" id="{79951C2C-9C1E-9F6E-FE20-8D1B8889F34C}"/>
                    </a:ext>
                  </a:extLst>
                </p:cNvPr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1" name="Google Shape;20895;p54">
                  <a:extLst>
                    <a:ext uri="{FF2B5EF4-FFF2-40B4-BE49-F238E27FC236}">
                      <a16:creationId xmlns:a16="http://schemas.microsoft.com/office/drawing/2014/main" id="{AE214681-5027-1C47-D4B6-110CBE87564F}"/>
                    </a:ext>
                  </a:extLst>
                </p:cNvPr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2" name="Google Shape;20896;p54">
                  <a:extLst>
                    <a:ext uri="{FF2B5EF4-FFF2-40B4-BE49-F238E27FC236}">
                      <a16:creationId xmlns:a16="http://schemas.microsoft.com/office/drawing/2014/main" id="{10039568-88A4-A6CE-80AD-27B85BAB39FB}"/>
                    </a:ext>
                  </a:extLst>
                </p:cNvPr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3" name="Google Shape;20897;p54">
                  <a:extLst>
                    <a:ext uri="{FF2B5EF4-FFF2-40B4-BE49-F238E27FC236}">
                      <a16:creationId xmlns:a16="http://schemas.microsoft.com/office/drawing/2014/main" id="{A21CCD8E-B1D0-47D8-B9B1-0F055B05C2E8}"/>
                    </a:ext>
                  </a:extLst>
                </p:cNvPr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4" name="Google Shape;20898;p54">
                  <a:extLst>
                    <a:ext uri="{FF2B5EF4-FFF2-40B4-BE49-F238E27FC236}">
                      <a16:creationId xmlns:a16="http://schemas.microsoft.com/office/drawing/2014/main" id="{C6D11D8C-6068-093A-95C3-B7006C2B8157}"/>
                    </a:ext>
                  </a:extLst>
                </p:cNvPr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5" name="Google Shape;20899;p54">
                  <a:extLst>
                    <a:ext uri="{FF2B5EF4-FFF2-40B4-BE49-F238E27FC236}">
                      <a16:creationId xmlns:a16="http://schemas.microsoft.com/office/drawing/2014/main" id="{BBF4C683-EE97-DCAE-4D7C-FA6891544679}"/>
                    </a:ext>
                  </a:extLst>
                </p:cNvPr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6" name="Google Shape;20900;p54">
                  <a:extLst>
                    <a:ext uri="{FF2B5EF4-FFF2-40B4-BE49-F238E27FC236}">
                      <a16:creationId xmlns:a16="http://schemas.microsoft.com/office/drawing/2014/main" id="{E3E19356-A873-200E-264B-A51A7AA0BC4D}"/>
                    </a:ext>
                  </a:extLst>
                </p:cNvPr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7" name="Google Shape;20901;p54">
                  <a:extLst>
                    <a:ext uri="{FF2B5EF4-FFF2-40B4-BE49-F238E27FC236}">
                      <a16:creationId xmlns:a16="http://schemas.microsoft.com/office/drawing/2014/main" id="{8C0D6F4E-0A92-3E9D-E49F-F6124094F7DD}"/>
                    </a:ext>
                  </a:extLst>
                </p:cNvPr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8" name="Google Shape;20902;p54">
                  <a:extLst>
                    <a:ext uri="{FF2B5EF4-FFF2-40B4-BE49-F238E27FC236}">
                      <a16:creationId xmlns:a16="http://schemas.microsoft.com/office/drawing/2014/main" id="{564528ED-83EB-A70D-6534-C6FE8C0C12E7}"/>
                    </a:ext>
                  </a:extLst>
                </p:cNvPr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9" name="Google Shape;20903;p54">
                  <a:extLst>
                    <a:ext uri="{FF2B5EF4-FFF2-40B4-BE49-F238E27FC236}">
                      <a16:creationId xmlns:a16="http://schemas.microsoft.com/office/drawing/2014/main" id="{17CA5623-1B52-701C-5BBC-9ED25494A19E}"/>
                    </a:ext>
                  </a:extLst>
                </p:cNvPr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0" name="Google Shape;20904;p54">
                  <a:extLst>
                    <a:ext uri="{FF2B5EF4-FFF2-40B4-BE49-F238E27FC236}">
                      <a16:creationId xmlns:a16="http://schemas.microsoft.com/office/drawing/2014/main" id="{CBBA9BE4-B742-A00A-AD0D-F1B7F90C66BC}"/>
                    </a:ext>
                  </a:extLst>
                </p:cNvPr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" name="Google Shape;20905;p54">
              <a:extLst>
                <a:ext uri="{FF2B5EF4-FFF2-40B4-BE49-F238E27FC236}">
                  <a16:creationId xmlns:a16="http://schemas.microsoft.com/office/drawing/2014/main" id="{5DDC3F1C-5B90-AF48-C6BA-88FA18E88ED6}"/>
                </a:ext>
              </a:extLst>
            </p:cNvPr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5" name="Google Shape;20906;p54">
                <a:extLst>
                  <a:ext uri="{FF2B5EF4-FFF2-40B4-BE49-F238E27FC236}">
                    <a16:creationId xmlns:a16="http://schemas.microsoft.com/office/drawing/2014/main" id="{892E1E12-AB21-45B0-07B7-8AC84B57E1FD}"/>
                  </a:ext>
                </a:extLst>
              </p:cNvPr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907;p54">
                <a:extLst>
                  <a:ext uri="{FF2B5EF4-FFF2-40B4-BE49-F238E27FC236}">
                    <a16:creationId xmlns:a16="http://schemas.microsoft.com/office/drawing/2014/main" id="{34DDC610-619F-5FC3-BFEA-4CCC41A70638}"/>
                  </a:ext>
                </a:extLst>
              </p:cNvPr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908;p54">
                <a:extLst>
                  <a:ext uri="{FF2B5EF4-FFF2-40B4-BE49-F238E27FC236}">
                    <a16:creationId xmlns:a16="http://schemas.microsoft.com/office/drawing/2014/main" id="{73D11A3D-B341-DB4D-8E36-390DBFA2104B}"/>
                  </a:ext>
                </a:extLst>
              </p:cNvPr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909;p54">
                <a:extLst>
                  <a:ext uri="{FF2B5EF4-FFF2-40B4-BE49-F238E27FC236}">
                    <a16:creationId xmlns:a16="http://schemas.microsoft.com/office/drawing/2014/main" id="{4AF351F1-F21F-A063-7590-8F7C6043082B}"/>
                  </a:ext>
                </a:extLst>
              </p:cNvPr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910;p54">
                <a:extLst>
                  <a:ext uri="{FF2B5EF4-FFF2-40B4-BE49-F238E27FC236}">
                    <a16:creationId xmlns:a16="http://schemas.microsoft.com/office/drawing/2014/main" id="{6897AFF0-215F-20E4-DAA8-6A85B9F91169}"/>
                  </a:ext>
                </a:extLst>
              </p:cNvPr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911;p54">
                <a:extLst>
                  <a:ext uri="{FF2B5EF4-FFF2-40B4-BE49-F238E27FC236}">
                    <a16:creationId xmlns:a16="http://schemas.microsoft.com/office/drawing/2014/main" id="{0C09EC0D-8D21-2529-A083-DD0BD8B21DED}"/>
                  </a:ext>
                </a:extLst>
              </p:cNvPr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912;p54">
                <a:extLst>
                  <a:ext uri="{FF2B5EF4-FFF2-40B4-BE49-F238E27FC236}">
                    <a16:creationId xmlns:a16="http://schemas.microsoft.com/office/drawing/2014/main" id="{293E00BE-2CDA-DF90-4BA0-EC314C7F7D06}"/>
                  </a:ext>
                </a:extLst>
              </p:cNvPr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13;p54">
                <a:extLst>
                  <a:ext uri="{FF2B5EF4-FFF2-40B4-BE49-F238E27FC236}">
                    <a16:creationId xmlns:a16="http://schemas.microsoft.com/office/drawing/2014/main" id="{1CE6DE16-8887-C3CB-E9B6-11CD40F8AAA3}"/>
                  </a:ext>
                </a:extLst>
              </p:cNvPr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14;p54">
                <a:extLst>
                  <a:ext uri="{FF2B5EF4-FFF2-40B4-BE49-F238E27FC236}">
                    <a16:creationId xmlns:a16="http://schemas.microsoft.com/office/drawing/2014/main" id="{6B9702AD-84E3-5BF9-2DED-34414171981D}"/>
                  </a:ext>
                </a:extLst>
              </p:cNvPr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15;p54">
                <a:extLst>
                  <a:ext uri="{FF2B5EF4-FFF2-40B4-BE49-F238E27FC236}">
                    <a16:creationId xmlns:a16="http://schemas.microsoft.com/office/drawing/2014/main" id="{0A6E9FC5-DBD0-7C21-16DC-31F2E3AEC9F5}"/>
                  </a:ext>
                </a:extLst>
              </p:cNvPr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916;p54">
                <a:extLst>
                  <a:ext uri="{FF2B5EF4-FFF2-40B4-BE49-F238E27FC236}">
                    <a16:creationId xmlns:a16="http://schemas.microsoft.com/office/drawing/2014/main" id="{BEF040F1-F994-87A9-0BDA-0D694DA531E7}"/>
                  </a:ext>
                </a:extLst>
              </p:cNvPr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17;p54">
                <a:extLst>
                  <a:ext uri="{FF2B5EF4-FFF2-40B4-BE49-F238E27FC236}">
                    <a16:creationId xmlns:a16="http://schemas.microsoft.com/office/drawing/2014/main" id="{D7C980BC-88D2-BAA6-453C-FD916430E331}"/>
                  </a:ext>
                </a:extLst>
              </p:cNvPr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18;p54">
                <a:extLst>
                  <a:ext uri="{FF2B5EF4-FFF2-40B4-BE49-F238E27FC236}">
                    <a16:creationId xmlns:a16="http://schemas.microsoft.com/office/drawing/2014/main" id="{B403F2AD-DDD4-F794-23BD-C53F1A189993}"/>
                  </a:ext>
                </a:extLst>
              </p:cNvPr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19;p54">
                <a:extLst>
                  <a:ext uri="{FF2B5EF4-FFF2-40B4-BE49-F238E27FC236}">
                    <a16:creationId xmlns:a16="http://schemas.microsoft.com/office/drawing/2014/main" id="{E55F8344-41F6-9594-98B6-3272DF595D8E}"/>
                  </a:ext>
                </a:extLst>
              </p:cNvPr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20;p54">
                <a:extLst>
                  <a:ext uri="{FF2B5EF4-FFF2-40B4-BE49-F238E27FC236}">
                    <a16:creationId xmlns:a16="http://schemas.microsoft.com/office/drawing/2014/main" id="{FC53BAC4-F667-DBE0-6874-369029714AF3}"/>
                  </a:ext>
                </a:extLst>
              </p:cNvPr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21;p54">
                <a:extLst>
                  <a:ext uri="{FF2B5EF4-FFF2-40B4-BE49-F238E27FC236}">
                    <a16:creationId xmlns:a16="http://schemas.microsoft.com/office/drawing/2014/main" id="{3610CDEA-F236-A151-9495-1AF3C5EE3A4D}"/>
                  </a:ext>
                </a:extLst>
              </p:cNvPr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22;p54">
                <a:extLst>
                  <a:ext uri="{FF2B5EF4-FFF2-40B4-BE49-F238E27FC236}">
                    <a16:creationId xmlns:a16="http://schemas.microsoft.com/office/drawing/2014/main" id="{66C8A649-31D1-B5A8-4D25-E5CDCB18BD4D}"/>
                  </a:ext>
                </a:extLst>
              </p:cNvPr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23;p54">
                <a:extLst>
                  <a:ext uri="{FF2B5EF4-FFF2-40B4-BE49-F238E27FC236}">
                    <a16:creationId xmlns:a16="http://schemas.microsoft.com/office/drawing/2014/main" id="{F49DE203-DB7A-E04E-E751-F7458174ABF1}"/>
                  </a:ext>
                </a:extLst>
              </p:cNvPr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24;p54">
                <a:extLst>
                  <a:ext uri="{FF2B5EF4-FFF2-40B4-BE49-F238E27FC236}">
                    <a16:creationId xmlns:a16="http://schemas.microsoft.com/office/drawing/2014/main" id="{B776BB67-609D-E8CA-FE1B-1896A4B7DDF9}"/>
                  </a:ext>
                </a:extLst>
              </p:cNvPr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25;p54">
                <a:extLst>
                  <a:ext uri="{FF2B5EF4-FFF2-40B4-BE49-F238E27FC236}">
                    <a16:creationId xmlns:a16="http://schemas.microsoft.com/office/drawing/2014/main" id="{4DDCE2FA-3532-7150-CE8A-E81EDF2A4997}"/>
                  </a:ext>
                </a:extLst>
              </p:cNvPr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26;p54">
                <a:extLst>
                  <a:ext uri="{FF2B5EF4-FFF2-40B4-BE49-F238E27FC236}">
                    <a16:creationId xmlns:a16="http://schemas.microsoft.com/office/drawing/2014/main" id="{F93E50EF-7C26-1498-BD87-44AA27E0DCA3}"/>
                  </a:ext>
                </a:extLst>
              </p:cNvPr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27;p54">
                <a:extLst>
                  <a:ext uri="{FF2B5EF4-FFF2-40B4-BE49-F238E27FC236}">
                    <a16:creationId xmlns:a16="http://schemas.microsoft.com/office/drawing/2014/main" id="{5EB410B0-20D0-0868-664A-E3D339A581C3}"/>
                  </a:ext>
                </a:extLst>
              </p:cNvPr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28;p54">
                <a:extLst>
                  <a:ext uri="{FF2B5EF4-FFF2-40B4-BE49-F238E27FC236}">
                    <a16:creationId xmlns:a16="http://schemas.microsoft.com/office/drawing/2014/main" id="{58BC1C26-AE89-3E20-3AC7-C25AAE34FBC6}"/>
                  </a:ext>
                </a:extLst>
              </p:cNvPr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29;p54">
                <a:extLst>
                  <a:ext uri="{FF2B5EF4-FFF2-40B4-BE49-F238E27FC236}">
                    <a16:creationId xmlns:a16="http://schemas.microsoft.com/office/drawing/2014/main" id="{D034E610-692A-94FD-8C87-2701A9E0DCB2}"/>
                  </a:ext>
                </a:extLst>
              </p:cNvPr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30;p54">
                <a:extLst>
                  <a:ext uri="{FF2B5EF4-FFF2-40B4-BE49-F238E27FC236}">
                    <a16:creationId xmlns:a16="http://schemas.microsoft.com/office/drawing/2014/main" id="{0C15DE55-E84D-B7AB-366E-57E41E1A7317}"/>
                  </a:ext>
                </a:extLst>
              </p:cNvPr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31;p54">
                <a:extLst>
                  <a:ext uri="{FF2B5EF4-FFF2-40B4-BE49-F238E27FC236}">
                    <a16:creationId xmlns:a16="http://schemas.microsoft.com/office/drawing/2014/main" id="{70E4E273-23CA-DFAE-9579-318D8A6096A5}"/>
                  </a:ext>
                </a:extLst>
              </p:cNvPr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32;p54">
                <a:extLst>
                  <a:ext uri="{FF2B5EF4-FFF2-40B4-BE49-F238E27FC236}">
                    <a16:creationId xmlns:a16="http://schemas.microsoft.com/office/drawing/2014/main" id="{0CE0CAC7-ECCA-538F-9FCE-E5C316A0C545}"/>
                  </a:ext>
                </a:extLst>
              </p:cNvPr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33;p54">
                <a:extLst>
                  <a:ext uri="{FF2B5EF4-FFF2-40B4-BE49-F238E27FC236}">
                    <a16:creationId xmlns:a16="http://schemas.microsoft.com/office/drawing/2014/main" id="{7C2BAFCF-67E6-89F7-0E32-8CD16DC10174}"/>
                  </a:ext>
                </a:extLst>
              </p:cNvPr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34;p54">
                <a:extLst>
                  <a:ext uri="{FF2B5EF4-FFF2-40B4-BE49-F238E27FC236}">
                    <a16:creationId xmlns:a16="http://schemas.microsoft.com/office/drawing/2014/main" id="{6BC6AA9A-169E-CE7C-8428-B60D76FBB249}"/>
                  </a:ext>
                </a:extLst>
              </p:cNvPr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35;p54">
                <a:extLst>
                  <a:ext uri="{FF2B5EF4-FFF2-40B4-BE49-F238E27FC236}">
                    <a16:creationId xmlns:a16="http://schemas.microsoft.com/office/drawing/2014/main" id="{1C44457E-5D2F-8F01-7CED-31FE1157F5CD}"/>
                  </a:ext>
                </a:extLst>
              </p:cNvPr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36;p54">
                <a:extLst>
                  <a:ext uri="{FF2B5EF4-FFF2-40B4-BE49-F238E27FC236}">
                    <a16:creationId xmlns:a16="http://schemas.microsoft.com/office/drawing/2014/main" id="{CB1D13CD-3E13-CCF0-4C46-90E0EDF7034C}"/>
                  </a:ext>
                </a:extLst>
              </p:cNvPr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37;p54">
                <a:extLst>
                  <a:ext uri="{FF2B5EF4-FFF2-40B4-BE49-F238E27FC236}">
                    <a16:creationId xmlns:a16="http://schemas.microsoft.com/office/drawing/2014/main" id="{AD27D39D-3532-6C49-A510-186260A8FE57}"/>
                  </a:ext>
                </a:extLst>
              </p:cNvPr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38;p54">
                <a:extLst>
                  <a:ext uri="{FF2B5EF4-FFF2-40B4-BE49-F238E27FC236}">
                    <a16:creationId xmlns:a16="http://schemas.microsoft.com/office/drawing/2014/main" id="{5010D8CC-A42E-5399-376A-02919B94ED77}"/>
                  </a:ext>
                </a:extLst>
              </p:cNvPr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39;p54">
                <a:extLst>
                  <a:ext uri="{FF2B5EF4-FFF2-40B4-BE49-F238E27FC236}">
                    <a16:creationId xmlns:a16="http://schemas.microsoft.com/office/drawing/2014/main" id="{2561EB07-4DF5-A76B-8726-5E3ED60178BB}"/>
                  </a:ext>
                </a:extLst>
              </p:cNvPr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940;p54">
                <a:extLst>
                  <a:ext uri="{FF2B5EF4-FFF2-40B4-BE49-F238E27FC236}">
                    <a16:creationId xmlns:a16="http://schemas.microsoft.com/office/drawing/2014/main" id="{EEB129F3-06CB-5425-A672-20CCB716A456}"/>
                  </a:ext>
                </a:extLst>
              </p:cNvPr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941;p54">
                <a:extLst>
                  <a:ext uri="{FF2B5EF4-FFF2-40B4-BE49-F238E27FC236}">
                    <a16:creationId xmlns:a16="http://schemas.microsoft.com/office/drawing/2014/main" id="{7CAF92EC-FB6C-68DB-DD65-0CD9EE9BC0C9}"/>
                  </a:ext>
                </a:extLst>
              </p:cNvPr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942;p54">
                <a:extLst>
                  <a:ext uri="{FF2B5EF4-FFF2-40B4-BE49-F238E27FC236}">
                    <a16:creationId xmlns:a16="http://schemas.microsoft.com/office/drawing/2014/main" id="{7A6BA086-C3F4-25C3-2CDD-AE2EBC4826C5}"/>
                  </a:ext>
                </a:extLst>
              </p:cNvPr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943;p54">
                <a:extLst>
                  <a:ext uri="{FF2B5EF4-FFF2-40B4-BE49-F238E27FC236}">
                    <a16:creationId xmlns:a16="http://schemas.microsoft.com/office/drawing/2014/main" id="{B03E3226-C254-5451-F110-5033DC6B5A7F}"/>
                  </a:ext>
                </a:extLst>
              </p:cNvPr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944;p54">
                <a:extLst>
                  <a:ext uri="{FF2B5EF4-FFF2-40B4-BE49-F238E27FC236}">
                    <a16:creationId xmlns:a16="http://schemas.microsoft.com/office/drawing/2014/main" id="{435F45CA-1C8F-FC2A-57F1-175DE8BFC629}"/>
                  </a:ext>
                </a:extLst>
              </p:cNvPr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945;p54">
                <a:extLst>
                  <a:ext uri="{FF2B5EF4-FFF2-40B4-BE49-F238E27FC236}">
                    <a16:creationId xmlns:a16="http://schemas.microsoft.com/office/drawing/2014/main" id="{3F3842B5-8826-5F32-375C-CDB98D479451}"/>
                  </a:ext>
                </a:extLst>
              </p:cNvPr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946;p54">
                <a:extLst>
                  <a:ext uri="{FF2B5EF4-FFF2-40B4-BE49-F238E27FC236}">
                    <a16:creationId xmlns:a16="http://schemas.microsoft.com/office/drawing/2014/main" id="{A717DAAB-1CF7-0CAA-9BB2-61D3B229D893}"/>
                  </a:ext>
                </a:extLst>
              </p:cNvPr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947;p54">
                <a:extLst>
                  <a:ext uri="{FF2B5EF4-FFF2-40B4-BE49-F238E27FC236}">
                    <a16:creationId xmlns:a16="http://schemas.microsoft.com/office/drawing/2014/main" id="{D2628CE5-4EF3-28AA-B9D9-F3DCEC12BDA4}"/>
                  </a:ext>
                </a:extLst>
              </p:cNvPr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948;p54">
                <a:extLst>
                  <a:ext uri="{FF2B5EF4-FFF2-40B4-BE49-F238E27FC236}">
                    <a16:creationId xmlns:a16="http://schemas.microsoft.com/office/drawing/2014/main" id="{E1A8C462-0103-CCDB-4289-04311290542C}"/>
                  </a:ext>
                </a:extLst>
              </p:cNvPr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949;p54">
                <a:extLst>
                  <a:ext uri="{FF2B5EF4-FFF2-40B4-BE49-F238E27FC236}">
                    <a16:creationId xmlns:a16="http://schemas.microsoft.com/office/drawing/2014/main" id="{CE92A796-798C-DB33-9D5C-1FEA3BDA0FD6}"/>
                  </a:ext>
                </a:extLst>
              </p:cNvPr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50;p54">
                <a:extLst>
                  <a:ext uri="{FF2B5EF4-FFF2-40B4-BE49-F238E27FC236}">
                    <a16:creationId xmlns:a16="http://schemas.microsoft.com/office/drawing/2014/main" id="{2946CF8B-DF97-4B0D-C6A6-8BBD78B2400F}"/>
                  </a:ext>
                </a:extLst>
              </p:cNvPr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51;p54">
                <a:extLst>
                  <a:ext uri="{FF2B5EF4-FFF2-40B4-BE49-F238E27FC236}">
                    <a16:creationId xmlns:a16="http://schemas.microsoft.com/office/drawing/2014/main" id="{32177ADB-7255-C961-DB7C-ED9892E906FE}"/>
                  </a:ext>
                </a:extLst>
              </p:cNvPr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52;p54">
                <a:extLst>
                  <a:ext uri="{FF2B5EF4-FFF2-40B4-BE49-F238E27FC236}">
                    <a16:creationId xmlns:a16="http://schemas.microsoft.com/office/drawing/2014/main" id="{059CBAFA-2CF8-15D6-3AA8-10F8E9822209}"/>
                  </a:ext>
                </a:extLst>
              </p:cNvPr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53;p54">
                <a:extLst>
                  <a:ext uri="{FF2B5EF4-FFF2-40B4-BE49-F238E27FC236}">
                    <a16:creationId xmlns:a16="http://schemas.microsoft.com/office/drawing/2014/main" id="{D822CA60-95A8-060C-4368-F9A96DAFD078}"/>
                  </a:ext>
                </a:extLst>
              </p:cNvPr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54;p54">
                <a:extLst>
                  <a:ext uri="{FF2B5EF4-FFF2-40B4-BE49-F238E27FC236}">
                    <a16:creationId xmlns:a16="http://schemas.microsoft.com/office/drawing/2014/main" id="{6FDBAB05-AF2F-CA0A-DE9E-E7AC56C0A7BF}"/>
                  </a:ext>
                </a:extLst>
              </p:cNvPr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55;p54">
                <a:extLst>
                  <a:ext uri="{FF2B5EF4-FFF2-40B4-BE49-F238E27FC236}">
                    <a16:creationId xmlns:a16="http://schemas.microsoft.com/office/drawing/2014/main" id="{04F31984-104E-2A75-9341-E5500A6541A6}"/>
                  </a:ext>
                </a:extLst>
              </p:cNvPr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56;p54">
                <a:extLst>
                  <a:ext uri="{FF2B5EF4-FFF2-40B4-BE49-F238E27FC236}">
                    <a16:creationId xmlns:a16="http://schemas.microsoft.com/office/drawing/2014/main" id="{87CD9DAF-5C2C-13A9-B00C-2F137EC9F361}"/>
                  </a:ext>
                </a:extLst>
              </p:cNvPr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57;p54">
                <a:extLst>
                  <a:ext uri="{FF2B5EF4-FFF2-40B4-BE49-F238E27FC236}">
                    <a16:creationId xmlns:a16="http://schemas.microsoft.com/office/drawing/2014/main" id="{E67A322F-9E1D-9378-A4B3-A222BBD7748A}"/>
                  </a:ext>
                </a:extLst>
              </p:cNvPr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58;p54">
                <a:extLst>
                  <a:ext uri="{FF2B5EF4-FFF2-40B4-BE49-F238E27FC236}">
                    <a16:creationId xmlns:a16="http://schemas.microsoft.com/office/drawing/2014/main" id="{FCA03CA5-678A-9F00-4D83-33FDBFEC87AF}"/>
                  </a:ext>
                </a:extLst>
              </p:cNvPr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59;p54">
                <a:extLst>
                  <a:ext uri="{FF2B5EF4-FFF2-40B4-BE49-F238E27FC236}">
                    <a16:creationId xmlns:a16="http://schemas.microsoft.com/office/drawing/2014/main" id="{57D2DB3C-6711-9F5F-AC4F-FFA3CD1AABB2}"/>
                  </a:ext>
                </a:extLst>
              </p:cNvPr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960;p54">
                <a:extLst>
                  <a:ext uri="{FF2B5EF4-FFF2-40B4-BE49-F238E27FC236}">
                    <a16:creationId xmlns:a16="http://schemas.microsoft.com/office/drawing/2014/main" id="{F7476E84-821F-B79A-3EF0-6A42E0F0F6F7}"/>
                  </a:ext>
                </a:extLst>
              </p:cNvPr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6" name="Google Shape;20966;p55"/>
          <p:cNvSpPr txBox="1">
            <a:spLocks noGrp="1"/>
          </p:cNvSpPr>
          <p:nvPr>
            <p:ph type="subTitle" idx="1"/>
          </p:nvPr>
        </p:nvSpPr>
        <p:spPr>
          <a:xfrm>
            <a:off x="2425735" y="2579660"/>
            <a:ext cx="4339200" cy="12908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Magyarország önálló törvényekkel és rendi intézményekkel (országgyűlés, megyerendszer), de a Habsburg-ház elválaszthatatlan része.</a:t>
            </a:r>
            <a:endParaRPr dirty="0"/>
          </a:p>
        </p:txBody>
      </p:sp>
      <p:grpSp>
        <p:nvGrpSpPr>
          <p:cNvPr id="20967" name="Google Shape;20967;p55"/>
          <p:cNvGrpSpPr/>
          <p:nvPr/>
        </p:nvGrpSpPr>
        <p:grpSpPr>
          <a:xfrm rot="12840000">
            <a:off x="7438066" y="1538015"/>
            <a:ext cx="704636" cy="2898770"/>
            <a:chOff x="6295192" y="2374172"/>
            <a:chExt cx="224918" cy="925278"/>
          </a:xfrm>
        </p:grpSpPr>
        <p:grpSp>
          <p:nvGrpSpPr>
            <p:cNvPr id="20968" name="Google Shape;20968;p55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969" name="Google Shape;20969;p55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0" name="Google Shape;20970;p55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1" name="Google Shape;20971;p55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2" name="Google Shape;20972;p55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3" name="Google Shape;20973;p55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4" name="Google Shape;20974;p55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5" name="Google Shape;20975;p55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6" name="Google Shape;20976;p55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7" name="Google Shape;20977;p55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8" name="Google Shape;20978;p55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9" name="Google Shape;20979;p55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0" name="Google Shape;20980;p55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1" name="Google Shape;20981;p55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2" name="Google Shape;20982;p55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3" name="Google Shape;20983;p55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4" name="Google Shape;20984;p55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5" name="Google Shape;20985;p55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6" name="Google Shape;20986;p55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87" name="Google Shape;20987;p55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988" name="Google Shape;20988;p55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9" name="Google Shape;20989;p55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0" name="Google Shape;20990;p55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1" name="Google Shape;20991;p55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2" name="Google Shape;20992;p55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3" name="Google Shape;20993;p55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4" name="Google Shape;20994;p55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5" name="Google Shape;20995;p55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6" name="Google Shape;20996;p55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7" name="Google Shape;20997;p55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98" name="Google Shape;20998;p55"/>
          <p:cNvGrpSpPr/>
          <p:nvPr/>
        </p:nvGrpSpPr>
        <p:grpSpPr>
          <a:xfrm rot="-12840000">
            <a:off x="1000996" y="1537614"/>
            <a:ext cx="704658" cy="2898859"/>
            <a:chOff x="6295192" y="2374172"/>
            <a:chExt cx="224918" cy="925278"/>
          </a:xfrm>
        </p:grpSpPr>
        <p:grpSp>
          <p:nvGrpSpPr>
            <p:cNvPr id="20999" name="Google Shape;20999;p55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000" name="Google Shape;21000;p55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1" name="Google Shape;21001;p55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2" name="Google Shape;21002;p55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3" name="Google Shape;21003;p55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4" name="Google Shape;21004;p55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5" name="Google Shape;21005;p55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6" name="Google Shape;21006;p55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7" name="Google Shape;21007;p55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8" name="Google Shape;21008;p55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9" name="Google Shape;21009;p55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0" name="Google Shape;21010;p55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1" name="Google Shape;21011;p55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2" name="Google Shape;21012;p55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3" name="Google Shape;21013;p55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4" name="Google Shape;21014;p55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5" name="Google Shape;21015;p55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6" name="Google Shape;21016;p55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7" name="Google Shape;21017;p55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18" name="Google Shape;21018;p55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019" name="Google Shape;21019;p55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0" name="Google Shape;21020;p55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1" name="Google Shape;21021;p55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2" name="Google Shape;21022;p55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3" name="Google Shape;21023;p55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4" name="Google Shape;21024;p55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5" name="Google Shape;21025;p55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6" name="Google Shape;21026;p55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7" name="Google Shape;21027;p55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8" name="Google Shape;21028;p55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29" name="Google Shape;21029;p55"/>
          <p:cNvGrpSpPr/>
          <p:nvPr/>
        </p:nvGrpSpPr>
        <p:grpSpPr>
          <a:xfrm>
            <a:off x="4309152" y="3816424"/>
            <a:ext cx="525795" cy="525795"/>
            <a:chOff x="910895" y="1193520"/>
            <a:chExt cx="154732" cy="154732"/>
          </a:xfrm>
        </p:grpSpPr>
        <p:grpSp>
          <p:nvGrpSpPr>
            <p:cNvPr id="21030" name="Google Shape;21030;p5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031" name="Google Shape;21031;p5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2" name="Google Shape;21032;p5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3" name="Google Shape;21033;p5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4" name="Google Shape;21034;p5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35" name="Google Shape;21035;p5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79" name="Google Shape;21079;p55"/>
          <p:cNvSpPr txBox="1">
            <a:spLocks noGrp="1"/>
          </p:cNvSpPr>
          <p:nvPr>
            <p:ph type="title"/>
          </p:nvPr>
        </p:nvSpPr>
        <p:spPr>
          <a:xfrm>
            <a:off x="2016445" y="1507366"/>
            <a:ext cx="5125174" cy="13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A HABSBURG BIRODALOM SZERKEZETE</a:t>
            </a:r>
            <a:endParaRPr lang="hu-HU" sz="3200" dirty="0">
              <a:solidFill>
                <a:schemeClr val="accent3"/>
              </a:solidFill>
            </a:endParaRPr>
          </a:p>
        </p:txBody>
      </p:sp>
      <p:grpSp>
        <p:nvGrpSpPr>
          <p:cNvPr id="2" name="Google Shape;20825;p54">
            <a:extLst>
              <a:ext uri="{FF2B5EF4-FFF2-40B4-BE49-F238E27FC236}">
                <a16:creationId xmlns:a16="http://schemas.microsoft.com/office/drawing/2014/main" id="{C222F04F-E690-C604-0F4E-081D638A45FA}"/>
              </a:ext>
            </a:extLst>
          </p:cNvPr>
          <p:cNvGrpSpPr/>
          <p:nvPr/>
        </p:nvGrpSpPr>
        <p:grpSpPr>
          <a:xfrm>
            <a:off x="9235815" y="918067"/>
            <a:ext cx="2866161" cy="3191720"/>
            <a:chOff x="5323595" y="2382471"/>
            <a:chExt cx="947867" cy="1055533"/>
          </a:xfrm>
        </p:grpSpPr>
        <p:grpSp>
          <p:nvGrpSpPr>
            <p:cNvPr id="3" name="Google Shape;20826;p54">
              <a:extLst>
                <a:ext uri="{FF2B5EF4-FFF2-40B4-BE49-F238E27FC236}">
                  <a16:creationId xmlns:a16="http://schemas.microsoft.com/office/drawing/2014/main" id="{0E3E4B93-7D25-E8ED-23D7-A2D21973CB26}"/>
                </a:ext>
              </a:extLst>
            </p:cNvPr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60" name="Google Shape;20827;p54">
                <a:extLst>
                  <a:ext uri="{FF2B5EF4-FFF2-40B4-BE49-F238E27FC236}">
                    <a16:creationId xmlns:a16="http://schemas.microsoft.com/office/drawing/2014/main" id="{472C0461-4A53-88A4-943F-3E4B84387285}"/>
                  </a:ext>
                </a:extLst>
              </p:cNvPr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828;p54">
                <a:extLst>
                  <a:ext uri="{FF2B5EF4-FFF2-40B4-BE49-F238E27FC236}">
                    <a16:creationId xmlns:a16="http://schemas.microsoft.com/office/drawing/2014/main" id="{9EA48BF2-C1B6-3C36-615B-32253673463A}"/>
                  </a:ext>
                </a:extLst>
              </p:cNvPr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829;p54">
                <a:extLst>
                  <a:ext uri="{FF2B5EF4-FFF2-40B4-BE49-F238E27FC236}">
                    <a16:creationId xmlns:a16="http://schemas.microsoft.com/office/drawing/2014/main" id="{07B81632-7288-7CBB-8157-98021BF22D9F}"/>
                  </a:ext>
                </a:extLst>
              </p:cNvPr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830;p54">
                <a:extLst>
                  <a:ext uri="{FF2B5EF4-FFF2-40B4-BE49-F238E27FC236}">
                    <a16:creationId xmlns:a16="http://schemas.microsoft.com/office/drawing/2014/main" id="{FE0F52B0-EB10-FCEB-3DA7-F73DDC04467E}"/>
                  </a:ext>
                </a:extLst>
              </p:cNvPr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0" name="Google Shape;20831;p54">
                <a:extLst>
                  <a:ext uri="{FF2B5EF4-FFF2-40B4-BE49-F238E27FC236}">
                    <a16:creationId xmlns:a16="http://schemas.microsoft.com/office/drawing/2014/main" id="{7E1353D2-17A4-3543-AD3F-333045DE5BF0}"/>
                  </a:ext>
                </a:extLst>
              </p:cNvPr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1" name="Google Shape;20832;p54">
                <a:extLst>
                  <a:ext uri="{FF2B5EF4-FFF2-40B4-BE49-F238E27FC236}">
                    <a16:creationId xmlns:a16="http://schemas.microsoft.com/office/drawing/2014/main" id="{8A520B50-E2D9-FE23-9789-A9B67D008E1E}"/>
                  </a:ext>
                </a:extLst>
              </p:cNvPr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2" name="Google Shape;20833;p54">
                <a:extLst>
                  <a:ext uri="{FF2B5EF4-FFF2-40B4-BE49-F238E27FC236}">
                    <a16:creationId xmlns:a16="http://schemas.microsoft.com/office/drawing/2014/main" id="{CD6FAA4C-D569-5CFE-E841-248061BB1CB2}"/>
                  </a:ext>
                </a:extLst>
              </p:cNvPr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3" name="Google Shape;20834;p54">
                <a:extLst>
                  <a:ext uri="{FF2B5EF4-FFF2-40B4-BE49-F238E27FC236}">
                    <a16:creationId xmlns:a16="http://schemas.microsoft.com/office/drawing/2014/main" id="{3E3EE222-1DD1-8F71-73E8-7FDC62650178}"/>
                  </a:ext>
                </a:extLst>
              </p:cNvPr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4" name="Google Shape;20835;p54">
                <a:extLst>
                  <a:ext uri="{FF2B5EF4-FFF2-40B4-BE49-F238E27FC236}">
                    <a16:creationId xmlns:a16="http://schemas.microsoft.com/office/drawing/2014/main" id="{6EA28927-A271-ABF5-CCF2-9D75AF884B5B}"/>
                  </a:ext>
                </a:extLst>
              </p:cNvPr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5" name="Google Shape;20836;p54">
                <a:extLst>
                  <a:ext uri="{FF2B5EF4-FFF2-40B4-BE49-F238E27FC236}">
                    <a16:creationId xmlns:a16="http://schemas.microsoft.com/office/drawing/2014/main" id="{DF37BD1F-5AEC-6149-84D0-CA2787A4D1D1}"/>
                  </a:ext>
                </a:extLst>
              </p:cNvPr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6" name="Google Shape;20837;p54">
                <a:extLst>
                  <a:ext uri="{FF2B5EF4-FFF2-40B4-BE49-F238E27FC236}">
                    <a16:creationId xmlns:a16="http://schemas.microsoft.com/office/drawing/2014/main" id="{E098C95E-BADE-26DE-5B7E-1F4516298302}"/>
                  </a:ext>
                </a:extLst>
              </p:cNvPr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7" name="Google Shape;20838;p54">
                <a:extLst>
                  <a:ext uri="{FF2B5EF4-FFF2-40B4-BE49-F238E27FC236}">
                    <a16:creationId xmlns:a16="http://schemas.microsoft.com/office/drawing/2014/main" id="{D262063A-7728-1A42-6EC9-C19251A4374A}"/>
                  </a:ext>
                </a:extLst>
              </p:cNvPr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8" name="Google Shape;20839;p54">
                <a:extLst>
                  <a:ext uri="{FF2B5EF4-FFF2-40B4-BE49-F238E27FC236}">
                    <a16:creationId xmlns:a16="http://schemas.microsoft.com/office/drawing/2014/main" id="{0B731124-A2C9-EB76-C4AC-9D2E995B30E7}"/>
                  </a:ext>
                </a:extLst>
              </p:cNvPr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9" name="Google Shape;20840;p54">
                <a:extLst>
                  <a:ext uri="{FF2B5EF4-FFF2-40B4-BE49-F238E27FC236}">
                    <a16:creationId xmlns:a16="http://schemas.microsoft.com/office/drawing/2014/main" id="{DADF1540-5E36-913C-38A7-078E7DCBF8A8}"/>
                  </a:ext>
                </a:extLst>
              </p:cNvPr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0" name="Google Shape;20841;p54">
                <a:extLst>
                  <a:ext uri="{FF2B5EF4-FFF2-40B4-BE49-F238E27FC236}">
                    <a16:creationId xmlns:a16="http://schemas.microsoft.com/office/drawing/2014/main" id="{9136A85B-FA6E-6F72-5D23-0F232F67F2F3}"/>
                  </a:ext>
                </a:extLst>
              </p:cNvPr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1" name="Google Shape;20842;p54">
                <a:extLst>
                  <a:ext uri="{FF2B5EF4-FFF2-40B4-BE49-F238E27FC236}">
                    <a16:creationId xmlns:a16="http://schemas.microsoft.com/office/drawing/2014/main" id="{7C4AC2DC-41B5-C45A-7AAC-FF219C24F8EC}"/>
                  </a:ext>
                </a:extLst>
              </p:cNvPr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2" name="Google Shape;20843;p54">
                <a:extLst>
                  <a:ext uri="{FF2B5EF4-FFF2-40B4-BE49-F238E27FC236}">
                    <a16:creationId xmlns:a16="http://schemas.microsoft.com/office/drawing/2014/main" id="{A0F60909-98E6-C5DB-F476-01D3B5607F36}"/>
                  </a:ext>
                </a:extLst>
              </p:cNvPr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3" name="Google Shape;20844;p54">
                <a:extLst>
                  <a:ext uri="{FF2B5EF4-FFF2-40B4-BE49-F238E27FC236}">
                    <a16:creationId xmlns:a16="http://schemas.microsoft.com/office/drawing/2014/main" id="{7D68CEF0-9750-C818-224F-59A22A48F2D8}"/>
                  </a:ext>
                </a:extLst>
              </p:cNvPr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4" name="Google Shape;20845;p54">
                <a:extLst>
                  <a:ext uri="{FF2B5EF4-FFF2-40B4-BE49-F238E27FC236}">
                    <a16:creationId xmlns:a16="http://schemas.microsoft.com/office/drawing/2014/main" id="{F36C546B-F840-91B1-711A-0A80502CED44}"/>
                  </a:ext>
                </a:extLst>
              </p:cNvPr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5" name="Google Shape;20846;p54">
                <a:extLst>
                  <a:ext uri="{FF2B5EF4-FFF2-40B4-BE49-F238E27FC236}">
                    <a16:creationId xmlns:a16="http://schemas.microsoft.com/office/drawing/2014/main" id="{C54FDEE2-5B2B-73BD-98EC-7C95994FF9D1}"/>
                  </a:ext>
                </a:extLst>
              </p:cNvPr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6" name="Google Shape;20847;p54">
                <a:extLst>
                  <a:ext uri="{FF2B5EF4-FFF2-40B4-BE49-F238E27FC236}">
                    <a16:creationId xmlns:a16="http://schemas.microsoft.com/office/drawing/2014/main" id="{85C281C3-F341-BCB4-0487-491357FC87A1}"/>
                  </a:ext>
                </a:extLst>
              </p:cNvPr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097" name="Google Shape;20848;p54">
                <a:extLst>
                  <a:ext uri="{FF2B5EF4-FFF2-40B4-BE49-F238E27FC236}">
                    <a16:creationId xmlns:a16="http://schemas.microsoft.com/office/drawing/2014/main" id="{C1A9293C-A4AE-BABC-A9AC-CA276443A381}"/>
                  </a:ext>
                </a:extLst>
              </p:cNvPr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952" name="Google Shape;20849;p54">
                  <a:extLst>
                    <a:ext uri="{FF2B5EF4-FFF2-40B4-BE49-F238E27FC236}">
                      <a16:creationId xmlns:a16="http://schemas.microsoft.com/office/drawing/2014/main" id="{35E10331-E812-4258-3EE3-0B47AF6CF6B1}"/>
                    </a:ext>
                  </a:extLst>
                </p:cNvPr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3" name="Google Shape;20850;p54">
                  <a:extLst>
                    <a:ext uri="{FF2B5EF4-FFF2-40B4-BE49-F238E27FC236}">
                      <a16:creationId xmlns:a16="http://schemas.microsoft.com/office/drawing/2014/main" id="{CFE39B24-6984-F67F-531C-9124880F0D4E}"/>
                    </a:ext>
                  </a:extLst>
                </p:cNvPr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4" name="Google Shape;20851;p54">
                  <a:extLst>
                    <a:ext uri="{FF2B5EF4-FFF2-40B4-BE49-F238E27FC236}">
                      <a16:creationId xmlns:a16="http://schemas.microsoft.com/office/drawing/2014/main" id="{8E14841F-AC8A-D481-3622-8694E9362B85}"/>
                    </a:ext>
                  </a:extLst>
                </p:cNvPr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5" name="Google Shape;20852;p54">
                  <a:extLst>
                    <a:ext uri="{FF2B5EF4-FFF2-40B4-BE49-F238E27FC236}">
                      <a16:creationId xmlns:a16="http://schemas.microsoft.com/office/drawing/2014/main" id="{917FE031-DD81-7011-60BF-9F7469E747E9}"/>
                    </a:ext>
                  </a:extLst>
                </p:cNvPr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6" name="Google Shape;20853;p54">
                  <a:extLst>
                    <a:ext uri="{FF2B5EF4-FFF2-40B4-BE49-F238E27FC236}">
                      <a16:creationId xmlns:a16="http://schemas.microsoft.com/office/drawing/2014/main" id="{E096ABC0-7A4B-9E62-5B80-F736AFDE632F}"/>
                    </a:ext>
                  </a:extLst>
                </p:cNvPr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7" name="Google Shape;20854;p54">
                  <a:extLst>
                    <a:ext uri="{FF2B5EF4-FFF2-40B4-BE49-F238E27FC236}">
                      <a16:creationId xmlns:a16="http://schemas.microsoft.com/office/drawing/2014/main" id="{40A853A2-6D92-E4EE-5FB7-1996D5014A39}"/>
                    </a:ext>
                  </a:extLst>
                </p:cNvPr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8" name="Google Shape;20855;p54">
                  <a:extLst>
                    <a:ext uri="{FF2B5EF4-FFF2-40B4-BE49-F238E27FC236}">
                      <a16:creationId xmlns:a16="http://schemas.microsoft.com/office/drawing/2014/main" id="{E1E543B3-7D5D-9295-CC04-F76F96964F6C}"/>
                    </a:ext>
                  </a:extLst>
                </p:cNvPr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9" name="Google Shape;20856;p54">
                  <a:extLst>
                    <a:ext uri="{FF2B5EF4-FFF2-40B4-BE49-F238E27FC236}">
                      <a16:creationId xmlns:a16="http://schemas.microsoft.com/office/drawing/2014/main" id="{B407BAE9-92DF-DF67-F7B4-46D40F3B973A}"/>
                    </a:ext>
                  </a:extLst>
                </p:cNvPr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0" name="Google Shape;20857;p54">
                  <a:extLst>
                    <a:ext uri="{FF2B5EF4-FFF2-40B4-BE49-F238E27FC236}">
                      <a16:creationId xmlns:a16="http://schemas.microsoft.com/office/drawing/2014/main" id="{A9D8D676-E6D2-4D69-FFF1-64F53755DF07}"/>
                    </a:ext>
                  </a:extLst>
                </p:cNvPr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61" name="Google Shape;20858;p54">
                  <a:extLst>
                    <a:ext uri="{FF2B5EF4-FFF2-40B4-BE49-F238E27FC236}">
                      <a16:creationId xmlns:a16="http://schemas.microsoft.com/office/drawing/2014/main" id="{C5813DA6-05F1-58DE-4047-F194C6B9B751}"/>
                    </a:ext>
                  </a:extLst>
                </p:cNvPr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098" name="Google Shape;20859;p54">
                <a:extLst>
                  <a:ext uri="{FF2B5EF4-FFF2-40B4-BE49-F238E27FC236}">
                    <a16:creationId xmlns:a16="http://schemas.microsoft.com/office/drawing/2014/main" id="{8370909D-3AEF-4D10-FBD1-3BA94A602D75}"/>
                  </a:ext>
                </a:extLst>
              </p:cNvPr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941" name="Google Shape;20860;p54">
                  <a:extLst>
                    <a:ext uri="{FF2B5EF4-FFF2-40B4-BE49-F238E27FC236}">
                      <a16:creationId xmlns:a16="http://schemas.microsoft.com/office/drawing/2014/main" id="{A88B07B9-0EF1-7A4B-D087-B9BDF04B54E6}"/>
                    </a:ext>
                  </a:extLst>
                </p:cNvPr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2" name="Google Shape;20861;p54">
                  <a:extLst>
                    <a:ext uri="{FF2B5EF4-FFF2-40B4-BE49-F238E27FC236}">
                      <a16:creationId xmlns:a16="http://schemas.microsoft.com/office/drawing/2014/main" id="{23B9680D-87F5-58EB-9555-0B3167D22EDC}"/>
                    </a:ext>
                  </a:extLst>
                </p:cNvPr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3" name="Google Shape;20862;p54">
                  <a:extLst>
                    <a:ext uri="{FF2B5EF4-FFF2-40B4-BE49-F238E27FC236}">
                      <a16:creationId xmlns:a16="http://schemas.microsoft.com/office/drawing/2014/main" id="{2DF28994-68B3-7240-7A78-AFEF13B310DB}"/>
                    </a:ext>
                  </a:extLst>
                </p:cNvPr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4" name="Google Shape;20863;p54">
                  <a:extLst>
                    <a:ext uri="{FF2B5EF4-FFF2-40B4-BE49-F238E27FC236}">
                      <a16:creationId xmlns:a16="http://schemas.microsoft.com/office/drawing/2014/main" id="{D360DEA2-CC9D-18D9-B30D-E5351CC0C5EC}"/>
                    </a:ext>
                  </a:extLst>
                </p:cNvPr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5" name="Google Shape;20864;p54">
                  <a:extLst>
                    <a:ext uri="{FF2B5EF4-FFF2-40B4-BE49-F238E27FC236}">
                      <a16:creationId xmlns:a16="http://schemas.microsoft.com/office/drawing/2014/main" id="{786F4A0E-7FDB-D4FA-2433-599C5C52D0D3}"/>
                    </a:ext>
                  </a:extLst>
                </p:cNvPr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6" name="Google Shape;20865;p54">
                  <a:extLst>
                    <a:ext uri="{FF2B5EF4-FFF2-40B4-BE49-F238E27FC236}">
                      <a16:creationId xmlns:a16="http://schemas.microsoft.com/office/drawing/2014/main" id="{BC12F2D5-9CB3-7FB1-904F-D5E6E7E4C68D}"/>
                    </a:ext>
                  </a:extLst>
                </p:cNvPr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7" name="Google Shape;20866;p54">
                  <a:extLst>
                    <a:ext uri="{FF2B5EF4-FFF2-40B4-BE49-F238E27FC236}">
                      <a16:creationId xmlns:a16="http://schemas.microsoft.com/office/drawing/2014/main" id="{4182621C-850A-9D6D-9A60-C5F0EC6CDAF5}"/>
                    </a:ext>
                  </a:extLst>
                </p:cNvPr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8" name="Google Shape;20867;p54">
                  <a:extLst>
                    <a:ext uri="{FF2B5EF4-FFF2-40B4-BE49-F238E27FC236}">
                      <a16:creationId xmlns:a16="http://schemas.microsoft.com/office/drawing/2014/main" id="{AF5CFF83-67B1-63E6-1912-7608F61EB386}"/>
                    </a:ext>
                  </a:extLst>
                </p:cNvPr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9" name="Google Shape;20868;p54">
                  <a:extLst>
                    <a:ext uri="{FF2B5EF4-FFF2-40B4-BE49-F238E27FC236}">
                      <a16:creationId xmlns:a16="http://schemas.microsoft.com/office/drawing/2014/main" id="{EC7EF6EF-29EF-5358-5DD4-2EFE75A22FC3}"/>
                    </a:ext>
                  </a:extLst>
                </p:cNvPr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0" name="Google Shape;20869;p54">
                  <a:extLst>
                    <a:ext uri="{FF2B5EF4-FFF2-40B4-BE49-F238E27FC236}">
                      <a16:creationId xmlns:a16="http://schemas.microsoft.com/office/drawing/2014/main" id="{D759E68D-AD1B-40D3-2A4F-24FACBC8D260}"/>
                    </a:ext>
                  </a:extLst>
                </p:cNvPr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51" name="Google Shape;20870;p54">
                  <a:extLst>
                    <a:ext uri="{FF2B5EF4-FFF2-40B4-BE49-F238E27FC236}">
                      <a16:creationId xmlns:a16="http://schemas.microsoft.com/office/drawing/2014/main" id="{1F9506CD-827F-EF9F-1403-FF18AA365050}"/>
                    </a:ext>
                  </a:extLst>
                </p:cNvPr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099" name="Google Shape;20871;p54">
                <a:extLst>
                  <a:ext uri="{FF2B5EF4-FFF2-40B4-BE49-F238E27FC236}">
                    <a16:creationId xmlns:a16="http://schemas.microsoft.com/office/drawing/2014/main" id="{2E413D38-5921-25FF-F5FE-ED625F8D334C}"/>
                  </a:ext>
                </a:extLst>
              </p:cNvPr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0" name="Google Shape;20872;p54">
                <a:extLst>
                  <a:ext uri="{FF2B5EF4-FFF2-40B4-BE49-F238E27FC236}">
                    <a16:creationId xmlns:a16="http://schemas.microsoft.com/office/drawing/2014/main" id="{7CEB60C7-9936-3083-EE9E-59686966726B}"/>
                  </a:ext>
                </a:extLst>
              </p:cNvPr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1" name="Google Shape;20873;p54">
                <a:extLst>
                  <a:ext uri="{FF2B5EF4-FFF2-40B4-BE49-F238E27FC236}">
                    <a16:creationId xmlns:a16="http://schemas.microsoft.com/office/drawing/2014/main" id="{B613BE19-8780-7C4A-613D-0B1FA96F985F}"/>
                  </a:ext>
                </a:extLst>
              </p:cNvPr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2" name="Google Shape;20874;p54">
                <a:extLst>
                  <a:ext uri="{FF2B5EF4-FFF2-40B4-BE49-F238E27FC236}">
                    <a16:creationId xmlns:a16="http://schemas.microsoft.com/office/drawing/2014/main" id="{2F7A9A19-BC37-0860-9150-7B240C5CCA23}"/>
                  </a:ext>
                </a:extLst>
              </p:cNvPr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3" name="Google Shape;20875;p54">
                <a:extLst>
                  <a:ext uri="{FF2B5EF4-FFF2-40B4-BE49-F238E27FC236}">
                    <a16:creationId xmlns:a16="http://schemas.microsoft.com/office/drawing/2014/main" id="{1DC35C92-55C6-CF45-D3D5-8EBF97289974}"/>
                  </a:ext>
                </a:extLst>
              </p:cNvPr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4" name="Google Shape;20876;p54">
                <a:extLst>
                  <a:ext uri="{FF2B5EF4-FFF2-40B4-BE49-F238E27FC236}">
                    <a16:creationId xmlns:a16="http://schemas.microsoft.com/office/drawing/2014/main" id="{B87757FA-18B1-58FC-E277-A674D6ACB7A0}"/>
                  </a:ext>
                </a:extLst>
              </p:cNvPr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5" name="Google Shape;20877;p54">
                <a:extLst>
                  <a:ext uri="{FF2B5EF4-FFF2-40B4-BE49-F238E27FC236}">
                    <a16:creationId xmlns:a16="http://schemas.microsoft.com/office/drawing/2014/main" id="{662F4845-90B5-F609-AB9F-CD39DDA2336B}"/>
                  </a:ext>
                </a:extLst>
              </p:cNvPr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6" name="Google Shape;20878;p54">
                <a:extLst>
                  <a:ext uri="{FF2B5EF4-FFF2-40B4-BE49-F238E27FC236}">
                    <a16:creationId xmlns:a16="http://schemas.microsoft.com/office/drawing/2014/main" id="{D4327AD0-51CE-FA22-9FCB-290EADF25C4E}"/>
                  </a:ext>
                </a:extLst>
              </p:cNvPr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7" name="Google Shape;20879;p54">
                <a:extLst>
                  <a:ext uri="{FF2B5EF4-FFF2-40B4-BE49-F238E27FC236}">
                    <a16:creationId xmlns:a16="http://schemas.microsoft.com/office/drawing/2014/main" id="{DA8CD547-7E6A-628D-0CF0-5022D526748A}"/>
                  </a:ext>
                </a:extLst>
              </p:cNvPr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8" name="Google Shape;20880;p54">
                <a:extLst>
                  <a:ext uri="{FF2B5EF4-FFF2-40B4-BE49-F238E27FC236}">
                    <a16:creationId xmlns:a16="http://schemas.microsoft.com/office/drawing/2014/main" id="{F33F42DB-0DD8-710F-23D8-75198AA8D0FF}"/>
                  </a:ext>
                </a:extLst>
              </p:cNvPr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9" name="Google Shape;20881;p54">
                <a:extLst>
                  <a:ext uri="{FF2B5EF4-FFF2-40B4-BE49-F238E27FC236}">
                    <a16:creationId xmlns:a16="http://schemas.microsoft.com/office/drawing/2014/main" id="{34390C57-710A-2254-1697-D32132A8741B}"/>
                  </a:ext>
                </a:extLst>
              </p:cNvPr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0" name="Google Shape;20882;p54">
                <a:extLst>
                  <a:ext uri="{FF2B5EF4-FFF2-40B4-BE49-F238E27FC236}">
                    <a16:creationId xmlns:a16="http://schemas.microsoft.com/office/drawing/2014/main" id="{71F871D0-48DC-6390-B011-BAF0AE58FFBB}"/>
                  </a:ext>
                </a:extLst>
              </p:cNvPr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1" name="Google Shape;20883;p54">
                <a:extLst>
                  <a:ext uri="{FF2B5EF4-FFF2-40B4-BE49-F238E27FC236}">
                    <a16:creationId xmlns:a16="http://schemas.microsoft.com/office/drawing/2014/main" id="{45255E50-53A4-6C9F-DD60-92AF8D293792}"/>
                  </a:ext>
                </a:extLst>
              </p:cNvPr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2" name="Google Shape;20884;p54">
                <a:extLst>
                  <a:ext uri="{FF2B5EF4-FFF2-40B4-BE49-F238E27FC236}">
                    <a16:creationId xmlns:a16="http://schemas.microsoft.com/office/drawing/2014/main" id="{2B251AB4-2CB3-4783-19A9-E1E47DCB5012}"/>
                  </a:ext>
                </a:extLst>
              </p:cNvPr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3" name="Google Shape;20885;p54">
                <a:extLst>
                  <a:ext uri="{FF2B5EF4-FFF2-40B4-BE49-F238E27FC236}">
                    <a16:creationId xmlns:a16="http://schemas.microsoft.com/office/drawing/2014/main" id="{B12D6ADC-2583-DEF9-E967-9307F7EE0868}"/>
                  </a:ext>
                </a:extLst>
              </p:cNvPr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4" name="Google Shape;20886;p54">
                <a:extLst>
                  <a:ext uri="{FF2B5EF4-FFF2-40B4-BE49-F238E27FC236}">
                    <a16:creationId xmlns:a16="http://schemas.microsoft.com/office/drawing/2014/main" id="{4F76FA54-B9B8-AF5D-9D3D-E687CC704BE1}"/>
                  </a:ext>
                </a:extLst>
              </p:cNvPr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5" name="Google Shape;20887;p54">
                <a:extLst>
                  <a:ext uri="{FF2B5EF4-FFF2-40B4-BE49-F238E27FC236}">
                    <a16:creationId xmlns:a16="http://schemas.microsoft.com/office/drawing/2014/main" id="{5EF11FBB-F1BE-A578-D3DD-2A6F3ADBC2D1}"/>
                  </a:ext>
                </a:extLst>
              </p:cNvPr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6" name="Google Shape;20888;p54">
                <a:extLst>
                  <a:ext uri="{FF2B5EF4-FFF2-40B4-BE49-F238E27FC236}">
                    <a16:creationId xmlns:a16="http://schemas.microsoft.com/office/drawing/2014/main" id="{50BDF64A-1916-1DF6-6EBB-267B56652C4C}"/>
                  </a:ext>
                </a:extLst>
              </p:cNvPr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7" name="Google Shape;20889;p54">
                <a:extLst>
                  <a:ext uri="{FF2B5EF4-FFF2-40B4-BE49-F238E27FC236}">
                    <a16:creationId xmlns:a16="http://schemas.microsoft.com/office/drawing/2014/main" id="{72052001-3C47-3ADE-9FA9-C6FEE116134A}"/>
                  </a:ext>
                </a:extLst>
              </p:cNvPr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8" name="Google Shape;20890;p54">
                <a:extLst>
                  <a:ext uri="{FF2B5EF4-FFF2-40B4-BE49-F238E27FC236}">
                    <a16:creationId xmlns:a16="http://schemas.microsoft.com/office/drawing/2014/main" id="{A73CB6A0-7D6D-5DDA-D3BC-CC05A30003D2}"/>
                  </a:ext>
                </a:extLst>
              </p:cNvPr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119" name="Google Shape;20891;p54">
                <a:extLst>
                  <a:ext uri="{FF2B5EF4-FFF2-40B4-BE49-F238E27FC236}">
                    <a16:creationId xmlns:a16="http://schemas.microsoft.com/office/drawing/2014/main" id="{FF73AE54-E67C-5572-E55D-19478257CE28}"/>
                  </a:ext>
                </a:extLst>
              </p:cNvPr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928" name="Google Shape;20892;p54">
                  <a:extLst>
                    <a:ext uri="{FF2B5EF4-FFF2-40B4-BE49-F238E27FC236}">
                      <a16:creationId xmlns:a16="http://schemas.microsoft.com/office/drawing/2014/main" id="{6B50E76A-5028-39AD-91CC-B675018205E7}"/>
                    </a:ext>
                  </a:extLst>
                </p:cNvPr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29" name="Google Shape;20893;p54">
                  <a:extLst>
                    <a:ext uri="{FF2B5EF4-FFF2-40B4-BE49-F238E27FC236}">
                      <a16:creationId xmlns:a16="http://schemas.microsoft.com/office/drawing/2014/main" id="{5567265D-E1D4-4C42-C289-9C870A360C13}"/>
                    </a:ext>
                  </a:extLst>
                </p:cNvPr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0" name="Google Shape;20894;p54">
                  <a:extLst>
                    <a:ext uri="{FF2B5EF4-FFF2-40B4-BE49-F238E27FC236}">
                      <a16:creationId xmlns:a16="http://schemas.microsoft.com/office/drawing/2014/main" id="{79951C2C-9C1E-9F6E-FE20-8D1B8889F34C}"/>
                    </a:ext>
                  </a:extLst>
                </p:cNvPr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1" name="Google Shape;20895;p54">
                  <a:extLst>
                    <a:ext uri="{FF2B5EF4-FFF2-40B4-BE49-F238E27FC236}">
                      <a16:creationId xmlns:a16="http://schemas.microsoft.com/office/drawing/2014/main" id="{AE214681-5027-1C47-D4B6-110CBE87564F}"/>
                    </a:ext>
                  </a:extLst>
                </p:cNvPr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2" name="Google Shape;20896;p54">
                  <a:extLst>
                    <a:ext uri="{FF2B5EF4-FFF2-40B4-BE49-F238E27FC236}">
                      <a16:creationId xmlns:a16="http://schemas.microsoft.com/office/drawing/2014/main" id="{10039568-88A4-A6CE-80AD-27B85BAB39FB}"/>
                    </a:ext>
                  </a:extLst>
                </p:cNvPr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3" name="Google Shape;20897;p54">
                  <a:extLst>
                    <a:ext uri="{FF2B5EF4-FFF2-40B4-BE49-F238E27FC236}">
                      <a16:creationId xmlns:a16="http://schemas.microsoft.com/office/drawing/2014/main" id="{A21CCD8E-B1D0-47D8-B9B1-0F055B05C2E8}"/>
                    </a:ext>
                  </a:extLst>
                </p:cNvPr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4" name="Google Shape;20898;p54">
                  <a:extLst>
                    <a:ext uri="{FF2B5EF4-FFF2-40B4-BE49-F238E27FC236}">
                      <a16:creationId xmlns:a16="http://schemas.microsoft.com/office/drawing/2014/main" id="{C6D11D8C-6068-093A-95C3-B7006C2B8157}"/>
                    </a:ext>
                  </a:extLst>
                </p:cNvPr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5" name="Google Shape;20899;p54">
                  <a:extLst>
                    <a:ext uri="{FF2B5EF4-FFF2-40B4-BE49-F238E27FC236}">
                      <a16:creationId xmlns:a16="http://schemas.microsoft.com/office/drawing/2014/main" id="{BBF4C683-EE97-DCAE-4D7C-FA6891544679}"/>
                    </a:ext>
                  </a:extLst>
                </p:cNvPr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6" name="Google Shape;20900;p54">
                  <a:extLst>
                    <a:ext uri="{FF2B5EF4-FFF2-40B4-BE49-F238E27FC236}">
                      <a16:creationId xmlns:a16="http://schemas.microsoft.com/office/drawing/2014/main" id="{E3E19356-A873-200E-264B-A51A7AA0BC4D}"/>
                    </a:ext>
                  </a:extLst>
                </p:cNvPr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7" name="Google Shape;20901;p54">
                  <a:extLst>
                    <a:ext uri="{FF2B5EF4-FFF2-40B4-BE49-F238E27FC236}">
                      <a16:creationId xmlns:a16="http://schemas.microsoft.com/office/drawing/2014/main" id="{8C0D6F4E-0A92-3E9D-E49F-F6124094F7DD}"/>
                    </a:ext>
                  </a:extLst>
                </p:cNvPr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8" name="Google Shape;20902;p54">
                  <a:extLst>
                    <a:ext uri="{FF2B5EF4-FFF2-40B4-BE49-F238E27FC236}">
                      <a16:creationId xmlns:a16="http://schemas.microsoft.com/office/drawing/2014/main" id="{564528ED-83EB-A70D-6534-C6FE8C0C12E7}"/>
                    </a:ext>
                  </a:extLst>
                </p:cNvPr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39" name="Google Shape;20903;p54">
                  <a:extLst>
                    <a:ext uri="{FF2B5EF4-FFF2-40B4-BE49-F238E27FC236}">
                      <a16:creationId xmlns:a16="http://schemas.microsoft.com/office/drawing/2014/main" id="{17CA5623-1B52-701C-5BBC-9ED25494A19E}"/>
                    </a:ext>
                  </a:extLst>
                </p:cNvPr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40" name="Google Shape;20904;p54">
                  <a:extLst>
                    <a:ext uri="{FF2B5EF4-FFF2-40B4-BE49-F238E27FC236}">
                      <a16:creationId xmlns:a16="http://schemas.microsoft.com/office/drawing/2014/main" id="{CBBA9BE4-B742-A00A-AD0D-F1B7F90C66BC}"/>
                    </a:ext>
                  </a:extLst>
                </p:cNvPr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" name="Google Shape;20905;p54">
              <a:extLst>
                <a:ext uri="{FF2B5EF4-FFF2-40B4-BE49-F238E27FC236}">
                  <a16:creationId xmlns:a16="http://schemas.microsoft.com/office/drawing/2014/main" id="{5DDC3F1C-5B90-AF48-C6BA-88FA18E88ED6}"/>
                </a:ext>
              </a:extLst>
            </p:cNvPr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5" name="Google Shape;20906;p54">
                <a:extLst>
                  <a:ext uri="{FF2B5EF4-FFF2-40B4-BE49-F238E27FC236}">
                    <a16:creationId xmlns:a16="http://schemas.microsoft.com/office/drawing/2014/main" id="{892E1E12-AB21-45B0-07B7-8AC84B57E1FD}"/>
                  </a:ext>
                </a:extLst>
              </p:cNvPr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907;p54">
                <a:extLst>
                  <a:ext uri="{FF2B5EF4-FFF2-40B4-BE49-F238E27FC236}">
                    <a16:creationId xmlns:a16="http://schemas.microsoft.com/office/drawing/2014/main" id="{34DDC610-619F-5FC3-BFEA-4CCC41A70638}"/>
                  </a:ext>
                </a:extLst>
              </p:cNvPr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908;p54">
                <a:extLst>
                  <a:ext uri="{FF2B5EF4-FFF2-40B4-BE49-F238E27FC236}">
                    <a16:creationId xmlns:a16="http://schemas.microsoft.com/office/drawing/2014/main" id="{73D11A3D-B341-DB4D-8E36-390DBFA2104B}"/>
                  </a:ext>
                </a:extLst>
              </p:cNvPr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909;p54">
                <a:extLst>
                  <a:ext uri="{FF2B5EF4-FFF2-40B4-BE49-F238E27FC236}">
                    <a16:creationId xmlns:a16="http://schemas.microsoft.com/office/drawing/2014/main" id="{4AF351F1-F21F-A063-7590-8F7C6043082B}"/>
                  </a:ext>
                </a:extLst>
              </p:cNvPr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910;p54">
                <a:extLst>
                  <a:ext uri="{FF2B5EF4-FFF2-40B4-BE49-F238E27FC236}">
                    <a16:creationId xmlns:a16="http://schemas.microsoft.com/office/drawing/2014/main" id="{6897AFF0-215F-20E4-DAA8-6A85B9F91169}"/>
                  </a:ext>
                </a:extLst>
              </p:cNvPr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911;p54">
                <a:extLst>
                  <a:ext uri="{FF2B5EF4-FFF2-40B4-BE49-F238E27FC236}">
                    <a16:creationId xmlns:a16="http://schemas.microsoft.com/office/drawing/2014/main" id="{0C09EC0D-8D21-2529-A083-DD0BD8B21DED}"/>
                  </a:ext>
                </a:extLst>
              </p:cNvPr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912;p54">
                <a:extLst>
                  <a:ext uri="{FF2B5EF4-FFF2-40B4-BE49-F238E27FC236}">
                    <a16:creationId xmlns:a16="http://schemas.microsoft.com/office/drawing/2014/main" id="{293E00BE-2CDA-DF90-4BA0-EC314C7F7D06}"/>
                  </a:ext>
                </a:extLst>
              </p:cNvPr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13;p54">
                <a:extLst>
                  <a:ext uri="{FF2B5EF4-FFF2-40B4-BE49-F238E27FC236}">
                    <a16:creationId xmlns:a16="http://schemas.microsoft.com/office/drawing/2014/main" id="{1CE6DE16-8887-C3CB-E9B6-11CD40F8AAA3}"/>
                  </a:ext>
                </a:extLst>
              </p:cNvPr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14;p54">
                <a:extLst>
                  <a:ext uri="{FF2B5EF4-FFF2-40B4-BE49-F238E27FC236}">
                    <a16:creationId xmlns:a16="http://schemas.microsoft.com/office/drawing/2014/main" id="{6B9702AD-84E3-5BF9-2DED-34414171981D}"/>
                  </a:ext>
                </a:extLst>
              </p:cNvPr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15;p54">
                <a:extLst>
                  <a:ext uri="{FF2B5EF4-FFF2-40B4-BE49-F238E27FC236}">
                    <a16:creationId xmlns:a16="http://schemas.microsoft.com/office/drawing/2014/main" id="{0A6E9FC5-DBD0-7C21-16DC-31F2E3AEC9F5}"/>
                  </a:ext>
                </a:extLst>
              </p:cNvPr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916;p54">
                <a:extLst>
                  <a:ext uri="{FF2B5EF4-FFF2-40B4-BE49-F238E27FC236}">
                    <a16:creationId xmlns:a16="http://schemas.microsoft.com/office/drawing/2014/main" id="{BEF040F1-F994-87A9-0BDA-0D694DA531E7}"/>
                  </a:ext>
                </a:extLst>
              </p:cNvPr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17;p54">
                <a:extLst>
                  <a:ext uri="{FF2B5EF4-FFF2-40B4-BE49-F238E27FC236}">
                    <a16:creationId xmlns:a16="http://schemas.microsoft.com/office/drawing/2014/main" id="{D7C980BC-88D2-BAA6-453C-FD916430E331}"/>
                  </a:ext>
                </a:extLst>
              </p:cNvPr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18;p54">
                <a:extLst>
                  <a:ext uri="{FF2B5EF4-FFF2-40B4-BE49-F238E27FC236}">
                    <a16:creationId xmlns:a16="http://schemas.microsoft.com/office/drawing/2014/main" id="{B403F2AD-DDD4-F794-23BD-C53F1A189993}"/>
                  </a:ext>
                </a:extLst>
              </p:cNvPr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19;p54">
                <a:extLst>
                  <a:ext uri="{FF2B5EF4-FFF2-40B4-BE49-F238E27FC236}">
                    <a16:creationId xmlns:a16="http://schemas.microsoft.com/office/drawing/2014/main" id="{E55F8344-41F6-9594-98B6-3272DF595D8E}"/>
                  </a:ext>
                </a:extLst>
              </p:cNvPr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20;p54">
                <a:extLst>
                  <a:ext uri="{FF2B5EF4-FFF2-40B4-BE49-F238E27FC236}">
                    <a16:creationId xmlns:a16="http://schemas.microsoft.com/office/drawing/2014/main" id="{FC53BAC4-F667-DBE0-6874-369029714AF3}"/>
                  </a:ext>
                </a:extLst>
              </p:cNvPr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21;p54">
                <a:extLst>
                  <a:ext uri="{FF2B5EF4-FFF2-40B4-BE49-F238E27FC236}">
                    <a16:creationId xmlns:a16="http://schemas.microsoft.com/office/drawing/2014/main" id="{3610CDEA-F236-A151-9495-1AF3C5EE3A4D}"/>
                  </a:ext>
                </a:extLst>
              </p:cNvPr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22;p54">
                <a:extLst>
                  <a:ext uri="{FF2B5EF4-FFF2-40B4-BE49-F238E27FC236}">
                    <a16:creationId xmlns:a16="http://schemas.microsoft.com/office/drawing/2014/main" id="{66C8A649-31D1-B5A8-4D25-E5CDCB18BD4D}"/>
                  </a:ext>
                </a:extLst>
              </p:cNvPr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23;p54">
                <a:extLst>
                  <a:ext uri="{FF2B5EF4-FFF2-40B4-BE49-F238E27FC236}">
                    <a16:creationId xmlns:a16="http://schemas.microsoft.com/office/drawing/2014/main" id="{F49DE203-DB7A-E04E-E751-F7458174ABF1}"/>
                  </a:ext>
                </a:extLst>
              </p:cNvPr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24;p54">
                <a:extLst>
                  <a:ext uri="{FF2B5EF4-FFF2-40B4-BE49-F238E27FC236}">
                    <a16:creationId xmlns:a16="http://schemas.microsoft.com/office/drawing/2014/main" id="{B776BB67-609D-E8CA-FE1B-1896A4B7DDF9}"/>
                  </a:ext>
                </a:extLst>
              </p:cNvPr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25;p54">
                <a:extLst>
                  <a:ext uri="{FF2B5EF4-FFF2-40B4-BE49-F238E27FC236}">
                    <a16:creationId xmlns:a16="http://schemas.microsoft.com/office/drawing/2014/main" id="{4DDCE2FA-3532-7150-CE8A-E81EDF2A4997}"/>
                  </a:ext>
                </a:extLst>
              </p:cNvPr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26;p54">
                <a:extLst>
                  <a:ext uri="{FF2B5EF4-FFF2-40B4-BE49-F238E27FC236}">
                    <a16:creationId xmlns:a16="http://schemas.microsoft.com/office/drawing/2014/main" id="{F93E50EF-7C26-1498-BD87-44AA27E0DCA3}"/>
                  </a:ext>
                </a:extLst>
              </p:cNvPr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27;p54">
                <a:extLst>
                  <a:ext uri="{FF2B5EF4-FFF2-40B4-BE49-F238E27FC236}">
                    <a16:creationId xmlns:a16="http://schemas.microsoft.com/office/drawing/2014/main" id="{5EB410B0-20D0-0868-664A-E3D339A581C3}"/>
                  </a:ext>
                </a:extLst>
              </p:cNvPr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28;p54">
                <a:extLst>
                  <a:ext uri="{FF2B5EF4-FFF2-40B4-BE49-F238E27FC236}">
                    <a16:creationId xmlns:a16="http://schemas.microsoft.com/office/drawing/2014/main" id="{58BC1C26-AE89-3E20-3AC7-C25AAE34FBC6}"/>
                  </a:ext>
                </a:extLst>
              </p:cNvPr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29;p54">
                <a:extLst>
                  <a:ext uri="{FF2B5EF4-FFF2-40B4-BE49-F238E27FC236}">
                    <a16:creationId xmlns:a16="http://schemas.microsoft.com/office/drawing/2014/main" id="{D034E610-692A-94FD-8C87-2701A9E0DCB2}"/>
                  </a:ext>
                </a:extLst>
              </p:cNvPr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30;p54">
                <a:extLst>
                  <a:ext uri="{FF2B5EF4-FFF2-40B4-BE49-F238E27FC236}">
                    <a16:creationId xmlns:a16="http://schemas.microsoft.com/office/drawing/2014/main" id="{0C15DE55-E84D-B7AB-366E-57E41E1A7317}"/>
                  </a:ext>
                </a:extLst>
              </p:cNvPr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31;p54">
                <a:extLst>
                  <a:ext uri="{FF2B5EF4-FFF2-40B4-BE49-F238E27FC236}">
                    <a16:creationId xmlns:a16="http://schemas.microsoft.com/office/drawing/2014/main" id="{70E4E273-23CA-DFAE-9579-318D8A6096A5}"/>
                  </a:ext>
                </a:extLst>
              </p:cNvPr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32;p54">
                <a:extLst>
                  <a:ext uri="{FF2B5EF4-FFF2-40B4-BE49-F238E27FC236}">
                    <a16:creationId xmlns:a16="http://schemas.microsoft.com/office/drawing/2014/main" id="{0CE0CAC7-ECCA-538F-9FCE-E5C316A0C545}"/>
                  </a:ext>
                </a:extLst>
              </p:cNvPr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33;p54">
                <a:extLst>
                  <a:ext uri="{FF2B5EF4-FFF2-40B4-BE49-F238E27FC236}">
                    <a16:creationId xmlns:a16="http://schemas.microsoft.com/office/drawing/2014/main" id="{7C2BAFCF-67E6-89F7-0E32-8CD16DC10174}"/>
                  </a:ext>
                </a:extLst>
              </p:cNvPr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34;p54">
                <a:extLst>
                  <a:ext uri="{FF2B5EF4-FFF2-40B4-BE49-F238E27FC236}">
                    <a16:creationId xmlns:a16="http://schemas.microsoft.com/office/drawing/2014/main" id="{6BC6AA9A-169E-CE7C-8428-B60D76FBB249}"/>
                  </a:ext>
                </a:extLst>
              </p:cNvPr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35;p54">
                <a:extLst>
                  <a:ext uri="{FF2B5EF4-FFF2-40B4-BE49-F238E27FC236}">
                    <a16:creationId xmlns:a16="http://schemas.microsoft.com/office/drawing/2014/main" id="{1C44457E-5D2F-8F01-7CED-31FE1157F5CD}"/>
                  </a:ext>
                </a:extLst>
              </p:cNvPr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36;p54">
                <a:extLst>
                  <a:ext uri="{FF2B5EF4-FFF2-40B4-BE49-F238E27FC236}">
                    <a16:creationId xmlns:a16="http://schemas.microsoft.com/office/drawing/2014/main" id="{CB1D13CD-3E13-CCF0-4C46-90E0EDF7034C}"/>
                  </a:ext>
                </a:extLst>
              </p:cNvPr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37;p54">
                <a:extLst>
                  <a:ext uri="{FF2B5EF4-FFF2-40B4-BE49-F238E27FC236}">
                    <a16:creationId xmlns:a16="http://schemas.microsoft.com/office/drawing/2014/main" id="{AD27D39D-3532-6C49-A510-186260A8FE57}"/>
                  </a:ext>
                </a:extLst>
              </p:cNvPr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38;p54">
                <a:extLst>
                  <a:ext uri="{FF2B5EF4-FFF2-40B4-BE49-F238E27FC236}">
                    <a16:creationId xmlns:a16="http://schemas.microsoft.com/office/drawing/2014/main" id="{5010D8CC-A42E-5399-376A-02919B94ED77}"/>
                  </a:ext>
                </a:extLst>
              </p:cNvPr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39;p54">
                <a:extLst>
                  <a:ext uri="{FF2B5EF4-FFF2-40B4-BE49-F238E27FC236}">
                    <a16:creationId xmlns:a16="http://schemas.microsoft.com/office/drawing/2014/main" id="{2561EB07-4DF5-A76B-8726-5E3ED60178BB}"/>
                  </a:ext>
                </a:extLst>
              </p:cNvPr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940;p54">
                <a:extLst>
                  <a:ext uri="{FF2B5EF4-FFF2-40B4-BE49-F238E27FC236}">
                    <a16:creationId xmlns:a16="http://schemas.microsoft.com/office/drawing/2014/main" id="{EEB129F3-06CB-5425-A672-20CCB716A456}"/>
                  </a:ext>
                </a:extLst>
              </p:cNvPr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941;p54">
                <a:extLst>
                  <a:ext uri="{FF2B5EF4-FFF2-40B4-BE49-F238E27FC236}">
                    <a16:creationId xmlns:a16="http://schemas.microsoft.com/office/drawing/2014/main" id="{7CAF92EC-FB6C-68DB-DD65-0CD9EE9BC0C9}"/>
                  </a:ext>
                </a:extLst>
              </p:cNvPr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942;p54">
                <a:extLst>
                  <a:ext uri="{FF2B5EF4-FFF2-40B4-BE49-F238E27FC236}">
                    <a16:creationId xmlns:a16="http://schemas.microsoft.com/office/drawing/2014/main" id="{7A6BA086-C3F4-25C3-2CDD-AE2EBC4826C5}"/>
                  </a:ext>
                </a:extLst>
              </p:cNvPr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943;p54">
                <a:extLst>
                  <a:ext uri="{FF2B5EF4-FFF2-40B4-BE49-F238E27FC236}">
                    <a16:creationId xmlns:a16="http://schemas.microsoft.com/office/drawing/2014/main" id="{B03E3226-C254-5451-F110-5033DC6B5A7F}"/>
                  </a:ext>
                </a:extLst>
              </p:cNvPr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944;p54">
                <a:extLst>
                  <a:ext uri="{FF2B5EF4-FFF2-40B4-BE49-F238E27FC236}">
                    <a16:creationId xmlns:a16="http://schemas.microsoft.com/office/drawing/2014/main" id="{435F45CA-1C8F-FC2A-57F1-175DE8BFC629}"/>
                  </a:ext>
                </a:extLst>
              </p:cNvPr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945;p54">
                <a:extLst>
                  <a:ext uri="{FF2B5EF4-FFF2-40B4-BE49-F238E27FC236}">
                    <a16:creationId xmlns:a16="http://schemas.microsoft.com/office/drawing/2014/main" id="{3F3842B5-8826-5F32-375C-CDB98D479451}"/>
                  </a:ext>
                </a:extLst>
              </p:cNvPr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946;p54">
                <a:extLst>
                  <a:ext uri="{FF2B5EF4-FFF2-40B4-BE49-F238E27FC236}">
                    <a16:creationId xmlns:a16="http://schemas.microsoft.com/office/drawing/2014/main" id="{A717DAAB-1CF7-0CAA-9BB2-61D3B229D893}"/>
                  </a:ext>
                </a:extLst>
              </p:cNvPr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947;p54">
                <a:extLst>
                  <a:ext uri="{FF2B5EF4-FFF2-40B4-BE49-F238E27FC236}">
                    <a16:creationId xmlns:a16="http://schemas.microsoft.com/office/drawing/2014/main" id="{D2628CE5-4EF3-28AA-B9D9-F3DCEC12BDA4}"/>
                  </a:ext>
                </a:extLst>
              </p:cNvPr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948;p54">
                <a:extLst>
                  <a:ext uri="{FF2B5EF4-FFF2-40B4-BE49-F238E27FC236}">
                    <a16:creationId xmlns:a16="http://schemas.microsoft.com/office/drawing/2014/main" id="{E1A8C462-0103-CCDB-4289-04311290542C}"/>
                  </a:ext>
                </a:extLst>
              </p:cNvPr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949;p54">
                <a:extLst>
                  <a:ext uri="{FF2B5EF4-FFF2-40B4-BE49-F238E27FC236}">
                    <a16:creationId xmlns:a16="http://schemas.microsoft.com/office/drawing/2014/main" id="{CE92A796-798C-DB33-9D5C-1FEA3BDA0FD6}"/>
                  </a:ext>
                </a:extLst>
              </p:cNvPr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50;p54">
                <a:extLst>
                  <a:ext uri="{FF2B5EF4-FFF2-40B4-BE49-F238E27FC236}">
                    <a16:creationId xmlns:a16="http://schemas.microsoft.com/office/drawing/2014/main" id="{2946CF8B-DF97-4B0D-C6A6-8BBD78B2400F}"/>
                  </a:ext>
                </a:extLst>
              </p:cNvPr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51;p54">
                <a:extLst>
                  <a:ext uri="{FF2B5EF4-FFF2-40B4-BE49-F238E27FC236}">
                    <a16:creationId xmlns:a16="http://schemas.microsoft.com/office/drawing/2014/main" id="{32177ADB-7255-C961-DB7C-ED9892E906FE}"/>
                  </a:ext>
                </a:extLst>
              </p:cNvPr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52;p54">
                <a:extLst>
                  <a:ext uri="{FF2B5EF4-FFF2-40B4-BE49-F238E27FC236}">
                    <a16:creationId xmlns:a16="http://schemas.microsoft.com/office/drawing/2014/main" id="{059CBAFA-2CF8-15D6-3AA8-10F8E9822209}"/>
                  </a:ext>
                </a:extLst>
              </p:cNvPr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53;p54">
                <a:extLst>
                  <a:ext uri="{FF2B5EF4-FFF2-40B4-BE49-F238E27FC236}">
                    <a16:creationId xmlns:a16="http://schemas.microsoft.com/office/drawing/2014/main" id="{D822CA60-95A8-060C-4368-F9A96DAFD078}"/>
                  </a:ext>
                </a:extLst>
              </p:cNvPr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54;p54">
                <a:extLst>
                  <a:ext uri="{FF2B5EF4-FFF2-40B4-BE49-F238E27FC236}">
                    <a16:creationId xmlns:a16="http://schemas.microsoft.com/office/drawing/2014/main" id="{6FDBAB05-AF2F-CA0A-DE9E-E7AC56C0A7BF}"/>
                  </a:ext>
                </a:extLst>
              </p:cNvPr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55;p54">
                <a:extLst>
                  <a:ext uri="{FF2B5EF4-FFF2-40B4-BE49-F238E27FC236}">
                    <a16:creationId xmlns:a16="http://schemas.microsoft.com/office/drawing/2014/main" id="{04F31984-104E-2A75-9341-E5500A6541A6}"/>
                  </a:ext>
                </a:extLst>
              </p:cNvPr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56;p54">
                <a:extLst>
                  <a:ext uri="{FF2B5EF4-FFF2-40B4-BE49-F238E27FC236}">
                    <a16:creationId xmlns:a16="http://schemas.microsoft.com/office/drawing/2014/main" id="{87CD9DAF-5C2C-13A9-B00C-2F137EC9F361}"/>
                  </a:ext>
                </a:extLst>
              </p:cNvPr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57;p54">
                <a:extLst>
                  <a:ext uri="{FF2B5EF4-FFF2-40B4-BE49-F238E27FC236}">
                    <a16:creationId xmlns:a16="http://schemas.microsoft.com/office/drawing/2014/main" id="{E67A322F-9E1D-9378-A4B3-A222BBD7748A}"/>
                  </a:ext>
                </a:extLst>
              </p:cNvPr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58;p54">
                <a:extLst>
                  <a:ext uri="{FF2B5EF4-FFF2-40B4-BE49-F238E27FC236}">
                    <a16:creationId xmlns:a16="http://schemas.microsoft.com/office/drawing/2014/main" id="{FCA03CA5-678A-9F00-4D83-33FDBFEC87AF}"/>
                  </a:ext>
                </a:extLst>
              </p:cNvPr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59;p54">
                <a:extLst>
                  <a:ext uri="{FF2B5EF4-FFF2-40B4-BE49-F238E27FC236}">
                    <a16:creationId xmlns:a16="http://schemas.microsoft.com/office/drawing/2014/main" id="{57D2DB3C-6711-9F5F-AC4F-FFA3CD1AABB2}"/>
                  </a:ext>
                </a:extLst>
              </p:cNvPr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960;p54">
                <a:extLst>
                  <a:ext uri="{FF2B5EF4-FFF2-40B4-BE49-F238E27FC236}">
                    <a16:creationId xmlns:a16="http://schemas.microsoft.com/office/drawing/2014/main" id="{F7476E84-821F-B79A-3EF0-6A42E0F0F6F7}"/>
                  </a:ext>
                </a:extLst>
              </p:cNvPr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62" name="Google Shape;21089;p56">
            <a:extLst>
              <a:ext uri="{FF2B5EF4-FFF2-40B4-BE49-F238E27FC236}">
                <a16:creationId xmlns:a16="http://schemas.microsoft.com/office/drawing/2014/main" id="{142E6E20-4F37-090D-576C-E40F8BFB8923}"/>
              </a:ext>
            </a:extLst>
          </p:cNvPr>
          <p:cNvGrpSpPr/>
          <p:nvPr/>
        </p:nvGrpSpPr>
        <p:grpSpPr>
          <a:xfrm rot="13181356">
            <a:off x="-1439498" y="2854203"/>
            <a:ext cx="1467267" cy="1380344"/>
            <a:chOff x="-24537" y="802897"/>
            <a:chExt cx="260015" cy="244612"/>
          </a:xfrm>
        </p:grpSpPr>
        <p:grpSp>
          <p:nvGrpSpPr>
            <p:cNvPr id="20963" name="Google Shape;21090;p56">
              <a:extLst>
                <a:ext uri="{FF2B5EF4-FFF2-40B4-BE49-F238E27FC236}">
                  <a16:creationId xmlns:a16="http://schemas.microsoft.com/office/drawing/2014/main" id="{66F145A4-ECE1-0093-13A5-5A72D4BF9C1F}"/>
                </a:ext>
              </a:extLst>
            </p:cNvPr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21122" name="Google Shape;21091;p56">
                <a:extLst>
                  <a:ext uri="{FF2B5EF4-FFF2-40B4-BE49-F238E27FC236}">
                    <a16:creationId xmlns:a16="http://schemas.microsoft.com/office/drawing/2014/main" id="{1DC02A80-F77D-EC5C-C02D-BE2F8650C9B3}"/>
                  </a:ext>
                </a:extLst>
              </p:cNvPr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3" name="Google Shape;21092;p56">
                <a:extLst>
                  <a:ext uri="{FF2B5EF4-FFF2-40B4-BE49-F238E27FC236}">
                    <a16:creationId xmlns:a16="http://schemas.microsoft.com/office/drawing/2014/main" id="{0C62EBD3-AB6B-161A-91BA-37F14EF4D0A0}"/>
                  </a:ext>
                </a:extLst>
              </p:cNvPr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64" name="Google Shape;21093;p56">
              <a:extLst>
                <a:ext uri="{FF2B5EF4-FFF2-40B4-BE49-F238E27FC236}">
                  <a16:creationId xmlns:a16="http://schemas.microsoft.com/office/drawing/2014/main" id="{AF77F972-36FE-7B3D-D616-77421210A261}"/>
                </a:ext>
              </a:extLst>
            </p:cNvPr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20965" name="Google Shape;21094;p56">
                <a:extLst>
                  <a:ext uri="{FF2B5EF4-FFF2-40B4-BE49-F238E27FC236}">
                    <a16:creationId xmlns:a16="http://schemas.microsoft.com/office/drawing/2014/main" id="{EFFFFFFB-1401-9162-936F-613279DBD174}"/>
                  </a:ext>
                </a:extLst>
              </p:cNvPr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0" name="Google Shape;21095;p56">
                <a:extLst>
                  <a:ext uri="{FF2B5EF4-FFF2-40B4-BE49-F238E27FC236}">
                    <a16:creationId xmlns:a16="http://schemas.microsoft.com/office/drawing/2014/main" id="{30268CDC-C62D-C506-39B4-95F58024B718}"/>
                  </a:ext>
                </a:extLst>
              </p:cNvPr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1" name="Google Shape;21096;p56">
                <a:extLst>
                  <a:ext uri="{FF2B5EF4-FFF2-40B4-BE49-F238E27FC236}">
                    <a16:creationId xmlns:a16="http://schemas.microsoft.com/office/drawing/2014/main" id="{7EE49363-288B-3F8C-67CA-0BCE83229AB6}"/>
                  </a:ext>
                </a:extLst>
              </p:cNvPr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24" name="Google Shape;21097;p56">
            <a:extLst>
              <a:ext uri="{FF2B5EF4-FFF2-40B4-BE49-F238E27FC236}">
                <a16:creationId xmlns:a16="http://schemas.microsoft.com/office/drawing/2014/main" id="{C5094407-BEEF-9256-8178-83E1B77E5CD1}"/>
              </a:ext>
            </a:extLst>
          </p:cNvPr>
          <p:cNvGrpSpPr/>
          <p:nvPr/>
        </p:nvGrpSpPr>
        <p:grpSpPr>
          <a:xfrm rot="7489521">
            <a:off x="9345434" y="2728880"/>
            <a:ext cx="1468804" cy="1380344"/>
            <a:chOff x="761612" y="802897"/>
            <a:chExt cx="260288" cy="244612"/>
          </a:xfrm>
        </p:grpSpPr>
        <p:grpSp>
          <p:nvGrpSpPr>
            <p:cNvPr id="21125" name="Google Shape;21098;p56">
              <a:extLst>
                <a:ext uri="{FF2B5EF4-FFF2-40B4-BE49-F238E27FC236}">
                  <a16:creationId xmlns:a16="http://schemas.microsoft.com/office/drawing/2014/main" id="{863B6DF6-7AE1-F181-F0D7-C3672D53E6B2}"/>
                </a:ext>
              </a:extLst>
            </p:cNvPr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21130" name="Google Shape;21099;p56">
                <a:extLst>
                  <a:ext uri="{FF2B5EF4-FFF2-40B4-BE49-F238E27FC236}">
                    <a16:creationId xmlns:a16="http://schemas.microsoft.com/office/drawing/2014/main" id="{B83C6047-456F-3BF9-BD51-248B78F725F6}"/>
                  </a:ext>
                </a:extLst>
              </p:cNvPr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1" name="Google Shape;21100;p56">
                <a:extLst>
                  <a:ext uri="{FF2B5EF4-FFF2-40B4-BE49-F238E27FC236}">
                    <a16:creationId xmlns:a16="http://schemas.microsoft.com/office/drawing/2014/main" id="{3B850664-A0A3-262F-C435-8D844CAC1A1A}"/>
                  </a:ext>
                </a:extLst>
              </p:cNvPr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26" name="Google Shape;21101;p56">
              <a:extLst>
                <a:ext uri="{FF2B5EF4-FFF2-40B4-BE49-F238E27FC236}">
                  <a16:creationId xmlns:a16="http://schemas.microsoft.com/office/drawing/2014/main" id="{776C3A90-8C9B-688D-314D-CA2189150D83}"/>
                </a:ext>
              </a:extLst>
            </p:cNvPr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21127" name="Google Shape;21102;p56">
                <a:extLst>
                  <a:ext uri="{FF2B5EF4-FFF2-40B4-BE49-F238E27FC236}">
                    <a16:creationId xmlns:a16="http://schemas.microsoft.com/office/drawing/2014/main" id="{8FA43533-A748-9C22-BB75-45019FE2B631}"/>
                  </a:ext>
                </a:extLst>
              </p:cNvPr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8" name="Google Shape;21103;p56">
                <a:extLst>
                  <a:ext uri="{FF2B5EF4-FFF2-40B4-BE49-F238E27FC236}">
                    <a16:creationId xmlns:a16="http://schemas.microsoft.com/office/drawing/2014/main" id="{3B1EA90C-AD59-672E-F7BD-26AB72810585}"/>
                  </a:ext>
                </a:extLst>
              </p:cNvPr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9" name="Google Shape;21104;p56">
                <a:extLst>
                  <a:ext uri="{FF2B5EF4-FFF2-40B4-BE49-F238E27FC236}">
                    <a16:creationId xmlns:a16="http://schemas.microsoft.com/office/drawing/2014/main" id="{4835C439-8362-8AA1-0EED-97797C6C6CF7}"/>
                  </a:ext>
                </a:extLst>
              </p:cNvPr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48" name="Google Shape;21105;p56">
            <a:extLst>
              <a:ext uri="{FF2B5EF4-FFF2-40B4-BE49-F238E27FC236}">
                <a16:creationId xmlns:a16="http://schemas.microsoft.com/office/drawing/2014/main" id="{1247D798-9DDF-70F4-6276-264D9CC98EC4}"/>
              </a:ext>
            </a:extLst>
          </p:cNvPr>
          <p:cNvGrpSpPr/>
          <p:nvPr/>
        </p:nvGrpSpPr>
        <p:grpSpPr>
          <a:xfrm>
            <a:off x="4012141" y="-1660724"/>
            <a:ext cx="1118682" cy="1271414"/>
            <a:chOff x="4012627" y="856541"/>
            <a:chExt cx="1118682" cy="1271414"/>
          </a:xfrm>
        </p:grpSpPr>
        <p:grpSp>
          <p:nvGrpSpPr>
            <p:cNvPr id="21149" name="Google Shape;21106;p56">
              <a:extLst>
                <a:ext uri="{FF2B5EF4-FFF2-40B4-BE49-F238E27FC236}">
                  <a16:creationId xmlns:a16="http://schemas.microsoft.com/office/drawing/2014/main" id="{8BB1F646-0337-5082-7335-54C838C6C13A}"/>
                </a:ext>
              </a:extLst>
            </p:cNvPr>
            <p:cNvGrpSpPr/>
            <p:nvPr/>
          </p:nvGrpSpPr>
          <p:grpSpPr>
            <a:xfrm>
              <a:off x="4036089" y="875262"/>
              <a:ext cx="1070402" cy="1232853"/>
              <a:chOff x="5020189" y="2534336"/>
              <a:chExt cx="263009" cy="302925"/>
            </a:xfrm>
          </p:grpSpPr>
          <p:sp>
            <p:nvSpPr>
              <p:cNvPr id="21161" name="Google Shape;21107;p56">
                <a:extLst>
                  <a:ext uri="{FF2B5EF4-FFF2-40B4-BE49-F238E27FC236}">
                    <a16:creationId xmlns:a16="http://schemas.microsoft.com/office/drawing/2014/main" id="{ABBEFAB1-9454-F2EB-4503-4E1DB1F2E149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2" name="Google Shape;21108;p56">
                <a:extLst>
                  <a:ext uri="{FF2B5EF4-FFF2-40B4-BE49-F238E27FC236}">
                    <a16:creationId xmlns:a16="http://schemas.microsoft.com/office/drawing/2014/main" id="{21DB10E9-CFCA-0CB2-82C6-012A68ED696D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3" name="Google Shape;21109;p56">
                <a:extLst>
                  <a:ext uri="{FF2B5EF4-FFF2-40B4-BE49-F238E27FC236}">
                    <a16:creationId xmlns:a16="http://schemas.microsoft.com/office/drawing/2014/main" id="{AB550801-2134-AB99-47A1-82269FCBA71A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4" name="Google Shape;21110;p56">
                <a:extLst>
                  <a:ext uri="{FF2B5EF4-FFF2-40B4-BE49-F238E27FC236}">
                    <a16:creationId xmlns:a16="http://schemas.microsoft.com/office/drawing/2014/main" id="{9E4E7145-CA16-6FD0-D4E7-C0BEB0AFD9C9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5" name="Google Shape;21111;p56">
                <a:extLst>
                  <a:ext uri="{FF2B5EF4-FFF2-40B4-BE49-F238E27FC236}">
                    <a16:creationId xmlns:a16="http://schemas.microsoft.com/office/drawing/2014/main" id="{428168FC-533D-F55D-7CA0-D9E9AC7A0017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6" name="Google Shape;21112;p56">
                <a:extLst>
                  <a:ext uri="{FF2B5EF4-FFF2-40B4-BE49-F238E27FC236}">
                    <a16:creationId xmlns:a16="http://schemas.microsoft.com/office/drawing/2014/main" id="{86ED6814-631D-8110-159F-9FAC36D39816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7" name="Google Shape;21113;p56">
                <a:extLst>
                  <a:ext uri="{FF2B5EF4-FFF2-40B4-BE49-F238E27FC236}">
                    <a16:creationId xmlns:a16="http://schemas.microsoft.com/office/drawing/2014/main" id="{908C3529-913A-EFCA-319F-267634206E7E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8" name="Google Shape;21114;p56">
                <a:extLst>
                  <a:ext uri="{FF2B5EF4-FFF2-40B4-BE49-F238E27FC236}">
                    <a16:creationId xmlns:a16="http://schemas.microsoft.com/office/drawing/2014/main" id="{45DE8C95-DCB9-34C9-CFFC-DBA9F0C76A25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9" name="Google Shape;21115;p56">
                <a:extLst>
                  <a:ext uri="{FF2B5EF4-FFF2-40B4-BE49-F238E27FC236}">
                    <a16:creationId xmlns:a16="http://schemas.microsoft.com/office/drawing/2014/main" id="{5BD29511-5C9D-F4C5-5545-2A1323CF6DC8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0" name="Google Shape;21116;p56">
                <a:extLst>
                  <a:ext uri="{FF2B5EF4-FFF2-40B4-BE49-F238E27FC236}">
                    <a16:creationId xmlns:a16="http://schemas.microsoft.com/office/drawing/2014/main" id="{B483E234-9F87-3D14-6615-1C3CA74AF61B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1" name="Google Shape;21117;p56">
                <a:extLst>
                  <a:ext uri="{FF2B5EF4-FFF2-40B4-BE49-F238E27FC236}">
                    <a16:creationId xmlns:a16="http://schemas.microsoft.com/office/drawing/2014/main" id="{78C08EC4-B388-DB91-37BA-42244B71E33C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2" name="Google Shape;21118;p56">
                <a:extLst>
                  <a:ext uri="{FF2B5EF4-FFF2-40B4-BE49-F238E27FC236}">
                    <a16:creationId xmlns:a16="http://schemas.microsoft.com/office/drawing/2014/main" id="{BB4D6250-DB24-2E5C-C6E9-06CEBB08FE10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3" name="Google Shape;21119;p56">
                <a:extLst>
                  <a:ext uri="{FF2B5EF4-FFF2-40B4-BE49-F238E27FC236}">
                    <a16:creationId xmlns:a16="http://schemas.microsoft.com/office/drawing/2014/main" id="{A42414E9-5FF5-8284-058F-81A1108826A3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4" name="Google Shape;21120;p56">
                <a:extLst>
                  <a:ext uri="{FF2B5EF4-FFF2-40B4-BE49-F238E27FC236}">
                    <a16:creationId xmlns:a16="http://schemas.microsoft.com/office/drawing/2014/main" id="{69C5ED9B-696F-8E95-F014-0165EB089BFF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5" name="Google Shape;21121;p56">
                <a:extLst>
                  <a:ext uri="{FF2B5EF4-FFF2-40B4-BE49-F238E27FC236}">
                    <a16:creationId xmlns:a16="http://schemas.microsoft.com/office/drawing/2014/main" id="{9FFAA59B-D34B-C105-BAEF-27597AD28C33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6" name="Google Shape;21122;p56">
                <a:extLst>
                  <a:ext uri="{FF2B5EF4-FFF2-40B4-BE49-F238E27FC236}">
                    <a16:creationId xmlns:a16="http://schemas.microsoft.com/office/drawing/2014/main" id="{56676CB7-1F5D-B2A6-6F6D-52FB872A3AAF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50" name="Google Shape;21123;p56">
              <a:extLst>
                <a:ext uri="{FF2B5EF4-FFF2-40B4-BE49-F238E27FC236}">
                  <a16:creationId xmlns:a16="http://schemas.microsoft.com/office/drawing/2014/main" id="{3C08A7FF-0AD2-E790-F1AF-E54351AE363D}"/>
                </a:ext>
              </a:extLst>
            </p:cNvPr>
            <p:cNvGrpSpPr/>
            <p:nvPr/>
          </p:nvGrpSpPr>
          <p:grpSpPr>
            <a:xfrm>
              <a:off x="4012627" y="856541"/>
              <a:ext cx="1118682" cy="1271414"/>
              <a:chOff x="3382283" y="2529736"/>
              <a:chExt cx="274872" cy="312400"/>
            </a:xfrm>
          </p:grpSpPr>
          <p:sp>
            <p:nvSpPr>
              <p:cNvPr id="21151" name="Google Shape;21124;p56">
                <a:extLst>
                  <a:ext uri="{FF2B5EF4-FFF2-40B4-BE49-F238E27FC236}">
                    <a16:creationId xmlns:a16="http://schemas.microsoft.com/office/drawing/2014/main" id="{62595FFA-8341-BC80-6A9B-8B426E8351C4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2" name="Google Shape;21125;p56">
                <a:extLst>
                  <a:ext uri="{FF2B5EF4-FFF2-40B4-BE49-F238E27FC236}">
                    <a16:creationId xmlns:a16="http://schemas.microsoft.com/office/drawing/2014/main" id="{ED3C4111-B157-07DC-923D-9239AAC30FB8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3" name="Google Shape;21126;p56">
                <a:extLst>
                  <a:ext uri="{FF2B5EF4-FFF2-40B4-BE49-F238E27FC236}">
                    <a16:creationId xmlns:a16="http://schemas.microsoft.com/office/drawing/2014/main" id="{C1D2E513-8EED-9CAB-4C9B-2C344D2FE214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4" name="Google Shape;21127;p56">
                <a:extLst>
                  <a:ext uri="{FF2B5EF4-FFF2-40B4-BE49-F238E27FC236}">
                    <a16:creationId xmlns:a16="http://schemas.microsoft.com/office/drawing/2014/main" id="{0D4C1F85-6D35-4AF0-D64E-609BCB6EB04F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5" name="Google Shape;21128;p56">
                <a:extLst>
                  <a:ext uri="{FF2B5EF4-FFF2-40B4-BE49-F238E27FC236}">
                    <a16:creationId xmlns:a16="http://schemas.microsoft.com/office/drawing/2014/main" id="{FEFBA404-8770-8288-1422-B80ABAB7FF76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6" name="Google Shape;21129;p56">
                <a:extLst>
                  <a:ext uri="{FF2B5EF4-FFF2-40B4-BE49-F238E27FC236}">
                    <a16:creationId xmlns:a16="http://schemas.microsoft.com/office/drawing/2014/main" id="{D46A336D-A634-6FAB-4C64-1AB6DAC45006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7" name="Google Shape;21130;p56">
                <a:extLst>
                  <a:ext uri="{FF2B5EF4-FFF2-40B4-BE49-F238E27FC236}">
                    <a16:creationId xmlns:a16="http://schemas.microsoft.com/office/drawing/2014/main" id="{5BA08521-2D47-002D-2624-165931623A30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8" name="Google Shape;21131;p56">
                <a:extLst>
                  <a:ext uri="{FF2B5EF4-FFF2-40B4-BE49-F238E27FC236}">
                    <a16:creationId xmlns:a16="http://schemas.microsoft.com/office/drawing/2014/main" id="{3FCC7570-0DEC-9271-0C6A-BD62C7F1CA6B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9" name="Google Shape;21132;p56">
                <a:extLst>
                  <a:ext uri="{FF2B5EF4-FFF2-40B4-BE49-F238E27FC236}">
                    <a16:creationId xmlns:a16="http://schemas.microsoft.com/office/drawing/2014/main" id="{0189E529-C15B-B7D7-344E-1D3FE7F3D498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0" name="Google Shape;21133;p56">
                <a:extLst>
                  <a:ext uri="{FF2B5EF4-FFF2-40B4-BE49-F238E27FC236}">
                    <a16:creationId xmlns:a16="http://schemas.microsoft.com/office/drawing/2014/main" id="{9EE4B466-5A8B-0747-AE29-EBAAFB42FE79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32" name="Google Shape;21036;p55">
            <a:extLst>
              <a:ext uri="{FF2B5EF4-FFF2-40B4-BE49-F238E27FC236}">
                <a16:creationId xmlns:a16="http://schemas.microsoft.com/office/drawing/2014/main" id="{0C92E4E6-D5DF-A05C-A89E-871C100D60D7}"/>
              </a:ext>
            </a:extLst>
          </p:cNvPr>
          <p:cNvGrpSpPr/>
          <p:nvPr/>
        </p:nvGrpSpPr>
        <p:grpSpPr>
          <a:xfrm>
            <a:off x="3748947" y="5269593"/>
            <a:ext cx="1646004" cy="1198938"/>
            <a:chOff x="2179842" y="3618307"/>
            <a:chExt cx="1265184" cy="921551"/>
          </a:xfrm>
        </p:grpSpPr>
        <p:sp>
          <p:nvSpPr>
            <p:cNvPr id="21133" name="Google Shape;21037;p55">
              <a:extLst>
                <a:ext uri="{FF2B5EF4-FFF2-40B4-BE49-F238E27FC236}">
                  <a16:creationId xmlns:a16="http://schemas.microsoft.com/office/drawing/2014/main" id="{81CE24BA-7735-13CA-9B67-C5BAAC97988F}"/>
                </a:ext>
              </a:extLst>
            </p:cNvPr>
            <p:cNvSpPr/>
            <p:nvPr/>
          </p:nvSpPr>
          <p:spPr>
            <a:xfrm>
              <a:off x="2563467" y="3915160"/>
              <a:ext cx="740877" cy="465853"/>
            </a:xfrm>
            <a:custGeom>
              <a:avLst/>
              <a:gdLst/>
              <a:ahLst/>
              <a:cxnLst/>
              <a:rect l="l" t="t" r="r" b="b"/>
              <a:pathLst>
                <a:path w="10929" h="6872" extrusionOk="0">
                  <a:moveTo>
                    <a:pt x="7824" y="1965"/>
                  </a:moveTo>
                  <a:cubicBezTo>
                    <a:pt x="7824" y="1965"/>
                    <a:pt x="7851" y="1983"/>
                    <a:pt x="7905" y="2018"/>
                  </a:cubicBezTo>
                  <a:cubicBezTo>
                    <a:pt x="7958" y="2054"/>
                    <a:pt x="8030" y="2107"/>
                    <a:pt x="8119" y="2170"/>
                  </a:cubicBezTo>
                  <a:cubicBezTo>
                    <a:pt x="8154" y="2206"/>
                    <a:pt x="8208" y="2241"/>
                    <a:pt x="8253" y="2277"/>
                  </a:cubicBezTo>
                  <a:cubicBezTo>
                    <a:pt x="8297" y="2313"/>
                    <a:pt x="8351" y="2357"/>
                    <a:pt x="8404" y="2402"/>
                  </a:cubicBezTo>
                  <a:cubicBezTo>
                    <a:pt x="8458" y="2437"/>
                    <a:pt x="8511" y="2482"/>
                    <a:pt x="8565" y="2527"/>
                  </a:cubicBezTo>
                  <a:cubicBezTo>
                    <a:pt x="8618" y="2580"/>
                    <a:pt x="8672" y="2625"/>
                    <a:pt x="8725" y="2669"/>
                  </a:cubicBezTo>
                  <a:cubicBezTo>
                    <a:pt x="8779" y="2714"/>
                    <a:pt x="8824" y="2768"/>
                    <a:pt x="8877" y="2821"/>
                  </a:cubicBezTo>
                  <a:cubicBezTo>
                    <a:pt x="8931" y="2866"/>
                    <a:pt x="8975" y="2919"/>
                    <a:pt x="9020" y="2973"/>
                  </a:cubicBezTo>
                  <a:cubicBezTo>
                    <a:pt x="9038" y="2999"/>
                    <a:pt x="9064" y="3026"/>
                    <a:pt x="9082" y="3053"/>
                  </a:cubicBezTo>
                  <a:cubicBezTo>
                    <a:pt x="9100" y="3080"/>
                    <a:pt x="9118" y="3115"/>
                    <a:pt x="9136" y="3142"/>
                  </a:cubicBezTo>
                  <a:cubicBezTo>
                    <a:pt x="9154" y="3169"/>
                    <a:pt x="9163" y="3196"/>
                    <a:pt x="9180" y="3223"/>
                  </a:cubicBezTo>
                  <a:cubicBezTo>
                    <a:pt x="9198" y="3249"/>
                    <a:pt x="9207" y="3276"/>
                    <a:pt x="9216" y="3294"/>
                  </a:cubicBezTo>
                  <a:cubicBezTo>
                    <a:pt x="9234" y="3347"/>
                    <a:pt x="9252" y="3401"/>
                    <a:pt x="9261" y="3437"/>
                  </a:cubicBezTo>
                  <a:cubicBezTo>
                    <a:pt x="9279" y="3481"/>
                    <a:pt x="9287" y="3517"/>
                    <a:pt x="9287" y="3553"/>
                  </a:cubicBezTo>
                  <a:cubicBezTo>
                    <a:pt x="9305" y="3615"/>
                    <a:pt x="9305" y="3651"/>
                    <a:pt x="9305" y="3651"/>
                  </a:cubicBezTo>
                  <a:cubicBezTo>
                    <a:pt x="9305" y="3651"/>
                    <a:pt x="9287" y="3615"/>
                    <a:pt x="9261" y="3562"/>
                  </a:cubicBezTo>
                  <a:cubicBezTo>
                    <a:pt x="9252" y="3535"/>
                    <a:pt x="9234" y="3499"/>
                    <a:pt x="9207" y="3463"/>
                  </a:cubicBezTo>
                  <a:cubicBezTo>
                    <a:pt x="9198" y="3446"/>
                    <a:pt x="9189" y="3419"/>
                    <a:pt x="9180" y="3401"/>
                  </a:cubicBezTo>
                  <a:cubicBezTo>
                    <a:pt x="9163" y="3383"/>
                    <a:pt x="9154" y="3356"/>
                    <a:pt x="9136" y="3338"/>
                  </a:cubicBezTo>
                  <a:cubicBezTo>
                    <a:pt x="9109" y="3294"/>
                    <a:pt x="9073" y="3249"/>
                    <a:pt x="9047" y="3205"/>
                  </a:cubicBezTo>
                  <a:cubicBezTo>
                    <a:pt x="9020" y="3178"/>
                    <a:pt x="9002" y="3160"/>
                    <a:pt x="8984" y="3133"/>
                  </a:cubicBezTo>
                  <a:cubicBezTo>
                    <a:pt x="8966" y="3107"/>
                    <a:pt x="8940" y="3089"/>
                    <a:pt x="8922" y="3062"/>
                  </a:cubicBezTo>
                  <a:cubicBezTo>
                    <a:pt x="8895" y="3044"/>
                    <a:pt x="8877" y="3017"/>
                    <a:pt x="8850" y="2991"/>
                  </a:cubicBezTo>
                  <a:cubicBezTo>
                    <a:pt x="8824" y="2973"/>
                    <a:pt x="8797" y="2946"/>
                    <a:pt x="8779" y="2919"/>
                  </a:cubicBezTo>
                  <a:cubicBezTo>
                    <a:pt x="8725" y="2875"/>
                    <a:pt x="8672" y="2830"/>
                    <a:pt x="8618" y="2785"/>
                  </a:cubicBezTo>
                  <a:cubicBezTo>
                    <a:pt x="8565" y="2732"/>
                    <a:pt x="8520" y="2687"/>
                    <a:pt x="8467" y="2634"/>
                  </a:cubicBezTo>
                  <a:cubicBezTo>
                    <a:pt x="8413" y="2589"/>
                    <a:pt x="8369" y="2545"/>
                    <a:pt x="8315" y="2500"/>
                  </a:cubicBezTo>
                  <a:cubicBezTo>
                    <a:pt x="8270" y="2455"/>
                    <a:pt x="8226" y="2402"/>
                    <a:pt x="8181" y="2366"/>
                  </a:cubicBezTo>
                  <a:cubicBezTo>
                    <a:pt x="8137" y="2322"/>
                    <a:pt x="8092" y="2277"/>
                    <a:pt x="8056" y="2241"/>
                  </a:cubicBezTo>
                  <a:cubicBezTo>
                    <a:pt x="7985" y="2161"/>
                    <a:pt x="7923" y="2090"/>
                    <a:pt x="7887" y="2045"/>
                  </a:cubicBezTo>
                  <a:cubicBezTo>
                    <a:pt x="7842" y="2000"/>
                    <a:pt x="7824" y="1965"/>
                    <a:pt x="7824" y="1965"/>
                  </a:cubicBezTo>
                  <a:close/>
                  <a:moveTo>
                    <a:pt x="5166" y="2491"/>
                  </a:moveTo>
                  <a:cubicBezTo>
                    <a:pt x="5166" y="2491"/>
                    <a:pt x="5184" y="2500"/>
                    <a:pt x="5211" y="2500"/>
                  </a:cubicBezTo>
                  <a:cubicBezTo>
                    <a:pt x="5237" y="2500"/>
                    <a:pt x="5282" y="2509"/>
                    <a:pt x="5335" y="2518"/>
                  </a:cubicBezTo>
                  <a:cubicBezTo>
                    <a:pt x="5380" y="2527"/>
                    <a:pt x="5451" y="2536"/>
                    <a:pt x="5523" y="2562"/>
                  </a:cubicBezTo>
                  <a:cubicBezTo>
                    <a:pt x="5594" y="2580"/>
                    <a:pt x="5674" y="2607"/>
                    <a:pt x="5764" y="2643"/>
                  </a:cubicBezTo>
                  <a:cubicBezTo>
                    <a:pt x="5853" y="2669"/>
                    <a:pt x="5942" y="2714"/>
                    <a:pt x="6040" y="2750"/>
                  </a:cubicBezTo>
                  <a:cubicBezTo>
                    <a:pt x="6129" y="2803"/>
                    <a:pt x="6236" y="2848"/>
                    <a:pt x="6335" y="2901"/>
                  </a:cubicBezTo>
                  <a:cubicBezTo>
                    <a:pt x="6433" y="2955"/>
                    <a:pt x="6540" y="3017"/>
                    <a:pt x="6638" y="3080"/>
                  </a:cubicBezTo>
                  <a:cubicBezTo>
                    <a:pt x="6745" y="3142"/>
                    <a:pt x="6852" y="3205"/>
                    <a:pt x="6950" y="3276"/>
                  </a:cubicBezTo>
                  <a:cubicBezTo>
                    <a:pt x="7048" y="3338"/>
                    <a:pt x="7155" y="3410"/>
                    <a:pt x="7253" y="3481"/>
                  </a:cubicBezTo>
                  <a:cubicBezTo>
                    <a:pt x="7352" y="3553"/>
                    <a:pt x="7441" y="3624"/>
                    <a:pt x="7530" y="3695"/>
                  </a:cubicBezTo>
                  <a:cubicBezTo>
                    <a:pt x="7628" y="3758"/>
                    <a:pt x="7708" y="3829"/>
                    <a:pt x="7789" y="3892"/>
                  </a:cubicBezTo>
                  <a:cubicBezTo>
                    <a:pt x="7878" y="3954"/>
                    <a:pt x="7949" y="4025"/>
                    <a:pt x="8021" y="4079"/>
                  </a:cubicBezTo>
                  <a:cubicBezTo>
                    <a:pt x="8163" y="4195"/>
                    <a:pt x="8279" y="4302"/>
                    <a:pt x="8351" y="4373"/>
                  </a:cubicBezTo>
                  <a:cubicBezTo>
                    <a:pt x="8431" y="4445"/>
                    <a:pt x="8476" y="4480"/>
                    <a:pt x="8476" y="4480"/>
                  </a:cubicBezTo>
                  <a:cubicBezTo>
                    <a:pt x="8476" y="4480"/>
                    <a:pt x="8422" y="4454"/>
                    <a:pt x="8333" y="4400"/>
                  </a:cubicBezTo>
                  <a:cubicBezTo>
                    <a:pt x="8235" y="4347"/>
                    <a:pt x="8110" y="4266"/>
                    <a:pt x="7949" y="4177"/>
                  </a:cubicBezTo>
                  <a:cubicBezTo>
                    <a:pt x="7878" y="4124"/>
                    <a:pt x="7789" y="4070"/>
                    <a:pt x="7708" y="4016"/>
                  </a:cubicBezTo>
                  <a:cubicBezTo>
                    <a:pt x="7619" y="3954"/>
                    <a:pt x="7521" y="3901"/>
                    <a:pt x="7432" y="3838"/>
                  </a:cubicBezTo>
                  <a:cubicBezTo>
                    <a:pt x="7334" y="3776"/>
                    <a:pt x="7236" y="3704"/>
                    <a:pt x="7137" y="3642"/>
                  </a:cubicBezTo>
                  <a:cubicBezTo>
                    <a:pt x="7039" y="3579"/>
                    <a:pt x="6941" y="3508"/>
                    <a:pt x="6834" y="3446"/>
                  </a:cubicBezTo>
                  <a:cubicBezTo>
                    <a:pt x="6736" y="3374"/>
                    <a:pt x="6638" y="3312"/>
                    <a:pt x="6540" y="3240"/>
                  </a:cubicBezTo>
                  <a:cubicBezTo>
                    <a:pt x="6442" y="3178"/>
                    <a:pt x="6343" y="3115"/>
                    <a:pt x="6245" y="3053"/>
                  </a:cubicBezTo>
                  <a:cubicBezTo>
                    <a:pt x="6147" y="2999"/>
                    <a:pt x="6058" y="2937"/>
                    <a:pt x="5969" y="2884"/>
                  </a:cubicBezTo>
                  <a:cubicBezTo>
                    <a:pt x="5880" y="2839"/>
                    <a:pt x="5799" y="2785"/>
                    <a:pt x="5719" y="2741"/>
                  </a:cubicBezTo>
                  <a:cubicBezTo>
                    <a:pt x="5639" y="2696"/>
                    <a:pt x="5558" y="2660"/>
                    <a:pt x="5496" y="2634"/>
                  </a:cubicBezTo>
                  <a:cubicBezTo>
                    <a:pt x="5434" y="2598"/>
                    <a:pt x="5371" y="2580"/>
                    <a:pt x="5326" y="2553"/>
                  </a:cubicBezTo>
                  <a:cubicBezTo>
                    <a:pt x="5220" y="2518"/>
                    <a:pt x="5167" y="2491"/>
                    <a:pt x="5166" y="2491"/>
                  </a:cubicBezTo>
                  <a:close/>
                  <a:moveTo>
                    <a:pt x="5157" y="3651"/>
                  </a:moveTo>
                  <a:cubicBezTo>
                    <a:pt x="5157" y="3651"/>
                    <a:pt x="5211" y="3660"/>
                    <a:pt x="5291" y="3686"/>
                  </a:cubicBezTo>
                  <a:cubicBezTo>
                    <a:pt x="5371" y="3704"/>
                    <a:pt x="5487" y="3740"/>
                    <a:pt x="5612" y="3793"/>
                  </a:cubicBezTo>
                  <a:cubicBezTo>
                    <a:pt x="5683" y="3820"/>
                    <a:pt x="5755" y="3847"/>
                    <a:pt x="5826" y="3874"/>
                  </a:cubicBezTo>
                  <a:cubicBezTo>
                    <a:pt x="5897" y="3909"/>
                    <a:pt x="5978" y="3945"/>
                    <a:pt x="6058" y="3981"/>
                  </a:cubicBezTo>
                  <a:cubicBezTo>
                    <a:pt x="6219" y="4052"/>
                    <a:pt x="6388" y="4132"/>
                    <a:pt x="6549" y="4213"/>
                  </a:cubicBezTo>
                  <a:cubicBezTo>
                    <a:pt x="6638" y="4257"/>
                    <a:pt x="6718" y="4293"/>
                    <a:pt x="6807" y="4329"/>
                  </a:cubicBezTo>
                  <a:cubicBezTo>
                    <a:pt x="6888" y="4364"/>
                    <a:pt x="6968" y="4400"/>
                    <a:pt x="7048" y="4436"/>
                  </a:cubicBezTo>
                  <a:cubicBezTo>
                    <a:pt x="7129" y="4471"/>
                    <a:pt x="7209" y="4507"/>
                    <a:pt x="7280" y="4534"/>
                  </a:cubicBezTo>
                  <a:cubicBezTo>
                    <a:pt x="7352" y="4561"/>
                    <a:pt x="7423" y="4596"/>
                    <a:pt x="7485" y="4623"/>
                  </a:cubicBezTo>
                  <a:cubicBezTo>
                    <a:pt x="7557" y="4641"/>
                    <a:pt x="7610" y="4668"/>
                    <a:pt x="7664" y="4694"/>
                  </a:cubicBezTo>
                  <a:cubicBezTo>
                    <a:pt x="7717" y="4712"/>
                    <a:pt x="7762" y="4730"/>
                    <a:pt x="7807" y="4748"/>
                  </a:cubicBezTo>
                  <a:cubicBezTo>
                    <a:pt x="7878" y="4775"/>
                    <a:pt x="7923" y="4793"/>
                    <a:pt x="7923" y="4793"/>
                  </a:cubicBezTo>
                  <a:cubicBezTo>
                    <a:pt x="7923" y="4793"/>
                    <a:pt x="7878" y="4793"/>
                    <a:pt x="7798" y="4784"/>
                  </a:cubicBezTo>
                  <a:cubicBezTo>
                    <a:pt x="7753" y="4775"/>
                    <a:pt x="7699" y="4775"/>
                    <a:pt x="7646" y="4766"/>
                  </a:cubicBezTo>
                  <a:cubicBezTo>
                    <a:pt x="7592" y="4757"/>
                    <a:pt x="7521" y="4748"/>
                    <a:pt x="7459" y="4730"/>
                  </a:cubicBezTo>
                  <a:cubicBezTo>
                    <a:pt x="7387" y="4712"/>
                    <a:pt x="7307" y="4694"/>
                    <a:pt x="7227" y="4677"/>
                  </a:cubicBezTo>
                  <a:cubicBezTo>
                    <a:pt x="7155" y="4659"/>
                    <a:pt x="7066" y="4632"/>
                    <a:pt x="6986" y="4605"/>
                  </a:cubicBezTo>
                  <a:cubicBezTo>
                    <a:pt x="6906" y="4579"/>
                    <a:pt x="6816" y="4543"/>
                    <a:pt x="6727" y="4507"/>
                  </a:cubicBezTo>
                  <a:cubicBezTo>
                    <a:pt x="6638" y="4471"/>
                    <a:pt x="6558" y="4436"/>
                    <a:pt x="6468" y="4400"/>
                  </a:cubicBezTo>
                  <a:cubicBezTo>
                    <a:pt x="6379" y="4355"/>
                    <a:pt x="6299" y="4311"/>
                    <a:pt x="6219" y="4275"/>
                  </a:cubicBezTo>
                  <a:cubicBezTo>
                    <a:pt x="6129" y="4231"/>
                    <a:pt x="6049" y="4186"/>
                    <a:pt x="5978" y="4141"/>
                  </a:cubicBezTo>
                  <a:cubicBezTo>
                    <a:pt x="5826" y="4052"/>
                    <a:pt x="5683" y="3972"/>
                    <a:pt x="5567" y="3892"/>
                  </a:cubicBezTo>
                  <a:cubicBezTo>
                    <a:pt x="5442" y="3820"/>
                    <a:pt x="5344" y="3758"/>
                    <a:pt x="5273" y="3722"/>
                  </a:cubicBezTo>
                  <a:cubicBezTo>
                    <a:pt x="5202" y="3678"/>
                    <a:pt x="5157" y="3651"/>
                    <a:pt x="5157" y="3651"/>
                  </a:cubicBezTo>
                  <a:close/>
                  <a:moveTo>
                    <a:pt x="5674" y="5471"/>
                  </a:moveTo>
                  <a:cubicBezTo>
                    <a:pt x="5719" y="5471"/>
                    <a:pt x="5773" y="5471"/>
                    <a:pt x="5826" y="5480"/>
                  </a:cubicBezTo>
                  <a:lnTo>
                    <a:pt x="5987" y="5480"/>
                  </a:lnTo>
                  <a:cubicBezTo>
                    <a:pt x="6192" y="5480"/>
                    <a:pt x="6406" y="5488"/>
                    <a:pt x="6567" y="5497"/>
                  </a:cubicBezTo>
                  <a:cubicBezTo>
                    <a:pt x="6647" y="5497"/>
                    <a:pt x="6709" y="5506"/>
                    <a:pt x="6754" y="5506"/>
                  </a:cubicBezTo>
                  <a:cubicBezTo>
                    <a:pt x="6807" y="5515"/>
                    <a:pt x="6834" y="5515"/>
                    <a:pt x="6834" y="5515"/>
                  </a:cubicBezTo>
                  <a:cubicBezTo>
                    <a:pt x="6834" y="5515"/>
                    <a:pt x="6807" y="5524"/>
                    <a:pt x="6763" y="5533"/>
                  </a:cubicBezTo>
                  <a:cubicBezTo>
                    <a:pt x="6718" y="5551"/>
                    <a:pt x="6647" y="5569"/>
                    <a:pt x="6567" y="5578"/>
                  </a:cubicBezTo>
                  <a:cubicBezTo>
                    <a:pt x="6486" y="5596"/>
                    <a:pt x="6397" y="5613"/>
                    <a:pt x="6299" y="5613"/>
                  </a:cubicBezTo>
                  <a:cubicBezTo>
                    <a:pt x="6192" y="5622"/>
                    <a:pt x="6085" y="5631"/>
                    <a:pt x="5978" y="5631"/>
                  </a:cubicBezTo>
                  <a:cubicBezTo>
                    <a:pt x="5924" y="5622"/>
                    <a:pt x="5871" y="5622"/>
                    <a:pt x="5817" y="5622"/>
                  </a:cubicBezTo>
                  <a:cubicBezTo>
                    <a:pt x="5764" y="5622"/>
                    <a:pt x="5719" y="5613"/>
                    <a:pt x="5665" y="5604"/>
                  </a:cubicBezTo>
                  <a:cubicBezTo>
                    <a:pt x="5612" y="5604"/>
                    <a:pt x="5567" y="5596"/>
                    <a:pt x="5523" y="5587"/>
                  </a:cubicBezTo>
                  <a:cubicBezTo>
                    <a:pt x="5478" y="5578"/>
                    <a:pt x="5434" y="5569"/>
                    <a:pt x="5389" y="5560"/>
                  </a:cubicBezTo>
                  <a:cubicBezTo>
                    <a:pt x="5318" y="5551"/>
                    <a:pt x="5246" y="5533"/>
                    <a:pt x="5202" y="5515"/>
                  </a:cubicBezTo>
                  <a:cubicBezTo>
                    <a:pt x="5157" y="5497"/>
                    <a:pt x="5130" y="5488"/>
                    <a:pt x="5130" y="5488"/>
                  </a:cubicBezTo>
                  <a:lnTo>
                    <a:pt x="5211" y="5488"/>
                  </a:lnTo>
                  <a:cubicBezTo>
                    <a:pt x="5228" y="5488"/>
                    <a:pt x="5264" y="5480"/>
                    <a:pt x="5291" y="5480"/>
                  </a:cubicBezTo>
                  <a:lnTo>
                    <a:pt x="5398" y="5480"/>
                  </a:lnTo>
                  <a:cubicBezTo>
                    <a:pt x="5478" y="5480"/>
                    <a:pt x="5576" y="5471"/>
                    <a:pt x="5674" y="5471"/>
                  </a:cubicBezTo>
                  <a:close/>
                  <a:moveTo>
                    <a:pt x="4429" y="1"/>
                  </a:moveTo>
                  <a:cubicBezTo>
                    <a:pt x="4358" y="1"/>
                    <a:pt x="4300" y="62"/>
                    <a:pt x="4247" y="225"/>
                  </a:cubicBezTo>
                  <a:cubicBezTo>
                    <a:pt x="4247" y="243"/>
                    <a:pt x="4238" y="261"/>
                    <a:pt x="4229" y="288"/>
                  </a:cubicBezTo>
                  <a:cubicBezTo>
                    <a:pt x="4229" y="288"/>
                    <a:pt x="4229" y="296"/>
                    <a:pt x="4229" y="314"/>
                  </a:cubicBezTo>
                  <a:cubicBezTo>
                    <a:pt x="4229" y="332"/>
                    <a:pt x="4229" y="368"/>
                    <a:pt x="4229" y="403"/>
                  </a:cubicBezTo>
                  <a:cubicBezTo>
                    <a:pt x="4229" y="421"/>
                    <a:pt x="4238" y="439"/>
                    <a:pt x="4238" y="466"/>
                  </a:cubicBezTo>
                  <a:cubicBezTo>
                    <a:pt x="4238" y="484"/>
                    <a:pt x="4247" y="511"/>
                    <a:pt x="4256" y="528"/>
                  </a:cubicBezTo>
                  <a:cubicBezTo>
                    <a:pt x="4265" y="582"/>
                    <a:pt x="4283" y="627"/>
                    <a:pt x="4310" y="680"/>
                  </a:cubicBezTo>
                  <a:cubicBezTo>
                    <a:pt x="4372" y="778"/>
                    <a:pt x="4470" y="867"/>
                    <a:pt x="4586" y="983"/>
                  </a:cubicBezTo>
                  <a:cubicBezTo>
                    <a:pt x="4613" y="1001"/>
                    <a:pt x="4649" y="1037"/>
                    <a:pt x="4675" y="1064"/>
                  </a:cubicBezTo>
                  <a:cubicBezTo>
                    <a:pt x="4684" y="1073"/>
                    <a:pt x="4702" y="1081"/>
                    <a:pt x="4720" y="1099"/>
                  </a:cubicBezTo>
                  <a:cubicBezTo>
                    <a:pt x="4729" y="1108"/>
                    <a:pt x="4747" y="1117"/>
                    <a:pt x="4764" y="1126"/>
                  </a:cubicBezTo>
                  <a:cubicBezTo>
                    <a:pt x="4827" y="1180"/>
                    <a:pt x="4889" y="1224"/>
                    <a:pt x="4961" y="1260"/>
                  </a:cubicBezTo>
                  <a:cubicBezTo>
                    <a:pt x="5032" y="1305"/>
                    <a:pt x="5103" y="1340"/>
                    <a:pt x="5175" y="1385"/>
                  </a:cubicBezTo>
                  <a:cubicBezTo>
                    <a:pt x="5246" y="1420"/>
                    <a:pt x="5326" y="1456"/>
                    <a:pt x="5389" y="1492"/>
                  </a:cubicBezTo>
                  <a:cubicBezTo>
                    <a:pt x="5425" y="1510"/>
                    <a:pt x="5460" y="1528"/>
                    <a:pt x="5496" y="1545"/>
                  </a:cubicBezTo>
                  <a:cubicBezTo>
                    <a:pt x="5541" y="1563"/>
                    <a:pt x="5576" y="1581"/>
                    <a:pt x="5603" y="1608"/>
                  </a:cubicBezTo>
                  <a:cubicBezTo>
                    <a:pt x="5674" y="1644"/>
                    <a:pt x="5728" y="1688"/>
                    <a:pt x="5781" y="1724"/>
                  </a:cubicBezTo>
                  <a:cubicBezTo>
                    <a:pt x="5799" y="1742"/>
                    <a:pt x="5817" y="1751"/>
                    <a:pt x="5826" y="1768"/>
                  </a:cubicBezTo>
                  <a:cubicBezTo>
                    <a:pt x="5835" y="1768"/>
                    <a:pt x="5835" y="1768"/>
                    <a:pt x="5844" y="1759"/>
                  </a:cubicBezTo>
                  <a:cubicBezTo>
                    <a:pt x="5853" y="1759"/>
                    <a:pt x="5871" y="1751"/>
                    <a:pt x="5897" y="1751"/>
                  </a:cubicBezTo>
                  <a:cubicBezTo>
                    <a:pt x="5915" y="1742"/>
                    <a:pt x="5933" y="1742"/>
                    <a:pt x="5960" y="1742"/>
                  </a:cubicBezTo>
                  <a:cubicBezTo>
                    <a:pt x="6004" y="1733"/>
                    <a:pt x="6049" y="1733"/>
                    <a:pt x="6103" y="1733"/>
                  </a:cubicBezTo>
                  <a:lnTo>
                    <a:pt x="6263" y="1733"/>
                  </a:lnTo>
                  <a:cubicBezTo>
                    <a:pt x="6477" y="1742"/>
                    <a:pt x="6691" y="1759"/>
                    <a:pt x="6691" y="1759"/>
                  </a:cubicBezTo>
                  <a:cubicBezTo>
                    <a:pt x="6691" y="1759"/>
                    <a:pt x="6477" y="1804"/>
                    <a:pt x="6281" y="1858"/>
                  </a:cubicBezTo>
                  <a:cubicBezTo>
                    <a:pt x="6245" y="1867"/>
                    <a:pt x="6210" y="1875"/>
                    <a:pt x="6174" y="1884"/>
                  </a:cubicBezTo>
                  <a:lnTo>
                    <a:pt x="6531" y="1884"/>
                  </a:lnTo>
                  <a:cubicBezTo>
                    <a:pt x="6575" y="1893"/>
                    <a:pt x="6611" y="1893"/>
                    <a:pt x="6647" y="1902"/>
                  </a:cubicBezTo>
                  <a:cubicBezTo>
                    <a:pt x="6682" y="1902"/>
                    <a:pt x="6718" y="1911"/>
                    <a:pt x="6754" y="1911"/>
                  </a:cubicBezTo>
                  <a:cubicBezTo>
                    <a:pt x="6790" y="1920"/>
                    <a:pt x="6816" y="1929"/>
                    <a:pt x="6852" y="1938"/>
                  </a:cubicBezTo>
                  <a:cubicBezTo>
                    <a:pt x="6914" y="1956"/>
                    <a:pt x="6977" y="1974"/>
                    <a:pt x="7030" y="1991"/>
                  </a:cubicBezTo>
                  <a:cubicBezTo>
                    <a:pt x="7093" y="2009"/>
                    <a:pt x="7137" y="2036"/>
                    <a:pt x="7182" y="2054"/>
                  </a:cubicBezTo>
                  <a:cubicBezTo>
                    <a:pt x="7227" y="2063"/>
                    <a:pt x="7262" y="2090"/>
                    <a:pt x="7289" y="2098"/>
                  </a:cubicBezTo>
                  <a:cubicBezTo>
                    <a:pt x="7352" y="2134"/>
                    <a:pt x="7387" y="2152"/>
                    <a:pt x="7387" y="2152"/>
                  </a:cubicBezTo>
                  <a:cubicBezTo>
                    <a:pt x="7387" y="2152"/>
                    <a:pt x="7343" y="2143"/>
                    <a:pt x="7280" y="2134"/>
                  </a:cubicBezTo>
                  <a:cubicBezTo>
                    <a:pt x="7245" y="2125"/>
                    <a:pt x="7209" y="2116"/>
                    <a:pt x="7164" y="2107"/>
                  </a:cubicBezTo>
                  <a:cubicBezTo>
                    <a:pt x="7120" y="2098"/>
                    <a:pt x="7066" y="2090"/>
                    <a:pt x="7013" y="2072"/>
                  </a:cubicBezTo>
                  <a:cubicBezTo>
                    <a:pt x="6986" y="2072"/>
                    <a:pt x="6959" y="2063"/>
                    <a:pt x="6923" y="2063"/>
                  </a:cubicBezTo>
                  <a:cubicBezTo>
                    <a:pt x="6897" y="2054"/>
                    <a:pt x="6861" y="2054"/>
                    <a:pt x="6834" y="2045"/>
                  </a:cubicBezTo>
                  <a:cubicBezTo>
                    <a:pt x="6798" y="2045"/>
                    <a:pt x="6772" y="2045"/>
                    <a:pt x="6736" y="2036"/>
                  </a:cubicBezTo>
                  <a:cubicBezTo>
                    <a:pt x="6700" y="2036"/>
                    <a:pt x="6665" y="2036"/>
                    <a:pt x="6629" y="2027"/>
                  </a:cubicBezTo>
                  <a:lnTo>
                    <a:pt x="6415" y="2027"/>
                  </a:lnTo>
                  <a:cubicBezTo>
                    <a:pt x="6343" y="2027"/>
                    <a:pt x="6272" y="2036"/>
                    <a:pt x="6192" y="2036"/>
                  </a:cubicBezTo>
                  <a:lnTo>
                    <a:pt x="5960" y="2036"/>
                  </a:lnTo>
                  <a:cubicBezTo>
                    <a:pt x="5889" y="2036"/>
                    <a:pt x="5808" y="2027"/>
                    <a:pt x="5737" y="2018"/>
                  </a:cubicBezTo>
                  <a:cubicBezTo>
                    <a:pt x="5665" y="2009"/>
                    <a:pt x="5594" y="2000"/>
                    <a:pt x="5532" y="1991"/>
                  </a:cubicBezTo>
                  <a:cubicBezTo>
                    <a:pt x="5469" y="1974"/>
                    <a:pt x="5407" y="1965"/>
                    <a:pt x="5353" y="1947"/>
                  </a:cubicBezTo>
                  <a:cubicBezTo>
                    <a:pt x="5335" y="1938"/>
                    <a:pt x="5318" y="1929"/>
                    <a:pt x="5291" y="1929"/>
                  </a:cubicBezTo>
                  <a:cubicBezTo>
                    <a:pt x="5059" y="1893"/>
                    <a:pt x="4836" y="1858"/>
                    <a:pt x="4711" y="1831"/>
                  </a:cubicBezTo>
                  <a:cubicBezTo>
                    <a:pt x="4434" y="1777"/>
                    <a:pt x="4211" y="1679"/>
                    <a:pt x="3890" y="1554"/>
                  </a:cubicBezTo>
                  <a:cubicBezTo>
                    <a:pt x="3569" y="1429"/>
                    <a:pt x="3132" y="1358"/>
                    <a:pt x="2748" y="1322"/>
                  </a:cubicBezTo>
                  <a:cubicBezTo>
                    <a:pt x="2365" y="1287"/>
                    <a:pt x="2133" y="1162"/>
                    <a:pt x="1829" y="1073"/>
                  </a:cubicBezTo>
                  <a:cubicBezTo>
                    <a:pt x="1665" y="1023"/>
                    <a:pt x="1402" y="965"/>
                    <a:pt x="1173" y="965"/>
                  </a:cubicBezTo>
                  <a:cubicBezTo>
                    <a:pt x="990" y="965"/>
                    <a:pt x="830" y="1002"/>
                    <a:pt x="759" y="1108"/>
                  </a:cubicBezTo>
                  <a:cubicBezTo>
                    <a:pt x="759" y="1108"/>
                    <a:pt x="750" y="1126"/>
                    <a:pt x="732" y="1153"/>
                  </a:cubicBezTo>
                  <a:cubicBezTo>
                    <a:pt x="723" y="1189"/>
                    <a:pt x="705" y="1233"/>
                    <a:pt x="696" y="1296"/>
                  </a:cubicBezTo>
                  <a:cubicBezTo>
                    <a:pt x="696" y="1358"/>
                    <a:pt x="696" y="1438"/>
                    <a:pt x="732" y="1510"/>
                  </a:cubicBezTo>
                  <a:cubicBezTo>
                    <a:pt x="768" y="1590"/>
                    <a:pt x="830" y="1661"/>
                    <a:pt x="920" y="1679"/>
                  </a:cubicBezTo>
                  <a:cubicBezTo>
                    <a:pt x="991" y="1697"/>
                    <a:pt x="1071" y="1724"/>
                    <a:pt x="1151" y="1751"/>
                  </a:cubicBezTo>
                  <a:cubicBezTo>
                    <a:pt x="1151" y="1751"/>
                    <a:pt x="1160" y="1742"/>
                    <a:pt x="1169" y="1742"/>
                  </a:cubicBezTo>
                  <a:cubicBezTo>
                    <a:pt x="1196" y="1733"/>
                    <a:pt x="1214" y="1715"/>
                    <a:pt x="1223" y="1697"/>
                  </a:cubicBezTo>
                  <a:cubicBezTo>
                    <a:pt x="1241" y="1670"/>
                    <a:pt x="1250" y="1644"/>
                    <a:pt x="1259" y="1608"/>
                  </a:cubicBezTo>
                  <a:cubicBezTo>
                    <a:pt x="1267" y="1572"/>
                    <a:pt x="1267" y="1536"/>
                    <a:pt x="1276" y="1501"/>
                  </a:cubicBezTo>
                  <a:cubicBezTo>
                    <a:pt x="1285" y="1456"/>
                    <a:pt x="1294" y="1420"/>
                    <a:pt x="1303" y="1385"/>
                  </a:cubicBezTo>
                  <a:cubicBezTo>
                    <a:pt x="1303" y="1349"/>
                    <a:pt x="1312" y="1313"/>
                    <a:pt x="1312" y="1278"/>
                  </a:cubicBezTo>
                  <a:cubicBezTo>
                    <a:pt x="1303" y="1251"/>
                    <a:pt x="1294" y="1215"/>
                    <a:pt x="1285" y="1197"/>
                  </a:cubicBezTo>
                  <a:cubicBezTo>
                    <a:pt x="1267" y="1171"/>
                    <a:pt x="1250" y="1153"/>
                    <a:pt x="1223" y="1135"/>
                  </a:cubicBezTo>
                  <a:cubicBezTo>
                    <a:pt x="1196" y="1117"/>
                    <a:pt x="1169" y="1099"/>
                    <a:pt x="1143" y="1090"/>
                  </a:cubicBezTo>
                  <a:cubicBezTo>
                    <a:pt x="1089" y="1064"/>
                    <a:pt x="1044" y="1055"/>
                    <a:pt x="1018" y="1037"/>
                  </a:cubicBezTo>
                  <a:cubicBezTo>
                    <a:pt x="982" y="1028"/>
                    <a:pt x="964" y="1019"/>
                    <a:pt x="964" y="1019"/>
                  </a:cubicBezTo>
                  <a:lnTo>
                    <a:pt x="1018" y="1019"/>
                  </a:lnTo>
                  <a:cubicBezTo>
                    <a:pt x="1053" y="1019"/>
                    <a:pt x="1107" y="1019"/>
                    <a:pt x="1160" y="1037"/>
                  </a:cubicBezTo>
                  <a:cubicBezTo>
                    <a:pt x="1196" y="1037"/>
                    <a:pt x="1223" y="1046"/>
                    <a:pt x="1259" y="1064"/>
                  </a:cubicBezTo>
                  <a:cubicBezTo>
                    <a:pt x="1294" y="1081"/>
                    <a:pt x="1330" y="1108"/>
                    <a:pt x="1357" y="1144"/>
                  </a:cubicBezTo>
                  <a:cubicBezTo>
                    <a:pt x="1383" y="1180"/>
                    <a:pt x="1401" y="1224"/>
                    <a:pt x="1401" y="1269"/>
                  </a:cubicBezTo>
                  <a:cubicBezTo>
                    <a:pt x="1410" y="1313"/>
                    <a:pt x="1410" y="1358"/>
                    <a:pt x="1401" y="1403"/>
                  </a:cubicBezTo>
                  <a:cubicBezTo>
                    <a:pt x="1392" y="1438"/>
                    <a:pt x="1383" y="1483"/>
                    <a:pt x="1374" y="1519"/>
                  </a:cubicBezTo>
                  <a:cubicBezTo>
                    <a:pt x="1366" y="1554"/>
                    <a:pt x="1357" y="1590"/>
                    <a:pt x="1339" y="1635"/>
                  </a:cubicBezTo>
                  <a:cubicBezTo>
                    <a:pt x="1330" y="1670"/>
                    <a:pt x="1312" y="1706"/>
                    <a:pt x="1285" y="1742"/>
                  </a:cubicBezTo>
                  <a:cubicBezTo>
                    <a:pt x="1267" y="1751"/>
                    <a:pt x="1259" y="1768"/>
                    <a:pt x="1241" y="1777"/>
                  </a:cubicBezTo>
                  <a:cubicBezTo>
                    <a:pt x="1250" y="1777"/>
                    <a:pt x="1250" y="1786"/>
                    <a:pt x="1259" y="1786"/>
                  </a:cubicBezTo>
                  <a:cubicBezTo>
                    <a:pt x="1383" y="1822"/>
                    <a:pt x="1508" y="1867"/>
                    <a:pt x="1642" y="1902"/>
                  </a:cubicBezTo>
                  <a:cubicBezTo>
                    <a:pt x="1705" y="1920"/>
                    <a:pt x="1776" y="1938"/>
                    <a:pt x="1838" y="1947"/>
                  </a:cubicBezTo>
                  <a:cubicBezTo>
                    <a:pt x="1874" y="1956"/>
                    <a:pt x="1901" y="1965"/>
                    <a:pt x="1937" y="1965"/>
                  </a:cubicBezTo>
                  <a:cubicBezTo>
                    <a:pt x="1937" y="1956"/>
                    <a:pt x="1928" y="1938"/>
                    <a:pt x="1928" y="1911"/>
                  </a:cubicBezTo>
                  <a:cubicBezTo>
                    <a:pt x="1919" y="1884"/>
                    <a:pt x="1919" y="1849"/>
                    <a:pt x="1928" y="1804"/>
                  </a:cubicBezTo>
                  <a:cubicBezTo>
                    <a:pt x="1937" y="1768"/>
                    <a:pt x="1945" y="1733"/>
                    <a:pt x="1954" y="1688"/>
                  </a:cubicBezTo>
                  <a:cubicBezTo>
                    <a:pt x="1972" y="1652"/>
                    <a:pt x="1990" y="1617"/>
                    <a:pt x="2008" y="1590"/>
                  </a:cubicBezTo>
                  <a:cubicBezTo>
                    <a:pt x="2026" y="1554"/>
                    <a:pt x="2044" y="1528"/>
                    <a:pt x="2061" y="1501"/>
                  </a:cubicBezTo>
                  <a:cubicBezTo>
                    <a:pt x="2079" y="1474"/>
                    <a:pt x="2097" y="1456"/>
                    <a:pt x="2106" y="1447"/>
                  </a:cubicBezTo>
                  <a:cubicBezTo>
                    <a:pt x="2124" y="1429"/>
                    <a:pt x="2133" y="1429"/>
                    <a:pt x="2133" y="1429"/>
                  </a:cubicBezTo>
                  <a:lnTo>
                    <a:pt x="2133" y="1429"/>
                  </a:lnTo>
                  <a:cubicBezTo>
                    <a:pt x="2133" y="1429"/>
                    <a:pt x="2133" y="1438"/>
                    <a:pt x="2124" y="1456"/>
                  </a:cubicBezTo>
                  <a:cubicBezTo>
                    <a:pt x="2124" y="1474"/>
                    <a:pt x="2124" y="1492"/>
                    <a:pt x="2115" y="1528"/>
                  </a:cubicBezTo>
                  <a:cubicBezTo>
                    <a:pt x="2106" y="1554"/>
                    <a:pt x="2097" y="1590"/>
                    <a:pt x="2088" y="1626"/>
                  </a:cubicBezTo>
                  <a:cubicBezTo>
                    <a:pt x="2079" y="1652"/>
                    <a:pt x="2061" y="1688"/>
                    <a:pt x="2052" y="1724"/>
                  </a:cubicBezTo>
                  <a:cubicBezTo>
                    <a:pt x="2035" y="1759"/>
                    <a:pt x="2026" y="1795"/>
                    <a:pt x="2008" y="1831"/>
                  </a:cubicBezTo>
                  <a:cubicBezTo>
                    <a:pt x="1999" y="1858"/>
                    <a:pt x="1990" y="1893"/>
                    <a:pt x="1981" y="1920"/>
                  </a:cubicBezTo>
                  <a:cubicBezTo>
                    <a:pt x="1972" y="1938"/>
                    <a:pt x="1972" y="1956"/>
                    <a:pt x="1963" y="1974"/>
                  </a:cubicBezTo>
                  <a:cubicBezTo>
                    <a:pt x="1999" y="1983"/>
                    <a:pt x="2026" y="1983"/>
                    <a:pt x="2052" y="1991"/>
                  </a:cubicBezTo>
                  <a:cubicBezTo>
                    <a:pt x="2195" y="2018"/>
                    <a:pt x="2347" y="2054"/>
                    <a:pt x="2490" y="2098"/>
                  </a:cubicBezTo>
                  <a:cubicBezTo>
                    <a:pt x="2632" y="2134"/>
                    <a:pt x="2775" y="2179"/>
                    <a:pt x="2918" y="2223"/>
                  </a:cubicBezTo>
                  <a:cubicBezTo>
                    <a:pt x="2980" y="2250"/>
                    <a:pt x="3052" y="2268"/>
                    <a:pt x="3123" y="2295"/>
                  </a:cubicBezTo>
                  <a:cubicBezTo>
                    <a:pt x="3159" y="2304"/>
                    <a:pt x="3194" y="2313"/>
                    <a:pt x="3239" y="2330"/>
                  </a:cubicBezTo>
                  <a:cubicBezTo>
                    <a:pt x="3230" y="2322"/>
                    <a:pt x="3230" y="2304"/>
                    <a:pt x="3230" y="2286"/>
                  </a:cubicBezTo>
                  <a:cubicBezTo>
                    <a:pt x="3230" y="2241"/>
                    <a:pt x="3230" y="2197"/>
                    <a:pt x="3239" y="2143"/>
                  </a:cubicBezTo>
                  <a:cubicBezTo>
                    <a:pt x="3248" y="2090"/>
                    <a:pt x="3266" y="2027"/>
                    <a:pt x="3284" y="1974"/>
                  </a:cubicBezTo>
                  <a:cubicBezTo>
                    <a:pt x="3310" y="1929"/>
                    <a:pt x="3328" y="1875"/>
                    <a:pt x="3355" y="1831"/>
                  </a:cubicBezTo>
                  <a:cubicBezTo>
                    <a:pt x="3382" y="1786"/>
                    <a:pt x="3408" y="1742"/>
                    <a:pt x="3426" y="1706"/>
                  </a:cubicBezTo>
                  <a:cubicBezTo>
                    <a:pt x="3453" y="1670"/>
                    <a:pt x="3471" y="1644"/>
                    <a:pt x="3489" y="1617"/>
                  </a:cubicBezTo>
                  <a:cubicBezTo>
                    <a:pt x="3498" y="1599"/>
                    <a:pt x="3507" y="1590"/>
                    <a:pt x="3507" y="1590"/>
                  </a:cubicBezTo>
                  <a:cubicBezTo>
                    <a:pt x="3507" y="1590"/>
                    <a:pt x="3507" y="1599"/>
                    <a:pt x="3507" y="1626"/>
                  </a:cubicBezTo>
                  <a:cubicBezTo>
                    <a:pt x="3498" y="1652"/>
                    <a:pt x="3489" y="1688"/>
                    <a:pt x="3480" y="1724"/>
                  </a:cubicBezTo>
                  <a:cubicBezTo>
                    <a:pt x="3462" y="1768"/>
                    <a:pt x="3453" y="1813"/>
                    <a:pt x="3435" y="1867"/>
                  </a:cubicBezTo>
                  <a:cubicBezTo>
                    <a:pt x="3417" y="1911"/>
                    <a:pt x="3400" y="1965"/>
                    <a:pt x="3382" y="2009"/>
                  </a:cubicBezTo>
                  <a:cubicBezTo>
                    <a:pt x="3355" y="2063"/>
                    <a:pt x="3337" y="2116"/>
                    <a:pt x="3319" y="2161"/>
                  </a:cubicBezTo>
                  <a:cubicBezTo>
                    <a:pt x="3301" y="2206"/>
                    <a:pt x="3293" y="2250"/>
                    <a:pt x="3284" y="2295"/>
                  </a:cubicBezTo>
                  <a:cubicBezTo>
                    <a:pt x="3284" y="2313"/>
                    <a:pt x="3275" y="2330"/>
                    <a:pt x="3275" y="2348"/>
                  </a:cubicBezTo>
                  <a:cubicBezTo>
                    <a:pt x="3293" y="2348"/>
                    <a:pt x="3310" y="2357"/>
                    <a:pt x="3319" y="2357"/>
                  </a:cubicBezTo>
                  <a:cubicBezTo>
                    <a:pt x="3364" y="2375"/>
                    <a:pt x="3400" y="2384"/>
                    <a:pt x="3435" y="2402"/>
                  </a:cubicBezTo>
                  <a:cubicBezTo>
                    <a:pt x="3435" y="2393"/>
                    <a:pt x="3435" y="2384"/>
                    <a:pt x="3444" y="2375"/>
                  </a:cubicBezTo>
                  <a:cubicBezTo>
                    <a:pt x="3453" y="2339"/>
                    <a:pt x="3462" y="2295"/>
                    <a:pt x="3480" y="2250"/>
                  </a:cubicBezTo>
                  <a:cubicBezTo>
                    <a:pt x="3489" y="2214"/>
                    <a:pt x="3507" y="2170"/>
                    <a:pt x="3524" y="2125"/>
                  </a:cubicBezTo>
                  <a:cubicBezTo>
                    <a:pt x="3542" y="2081"/>
                    <a:pt x="3560" y="2036"/>
                    <a:pt x="3569" y="2000"/>
                  </a:cubicBezTo>
                  <a:cubicBezTo>
                    <a:pt x="3587" y="1956"/>
                    <a:pt x="3596" y="1920"/>
                    <a:pt x="3605" y="1884"/>
                  </a:cubicBezTo>
                  <a:cubicBezTo>
                    <a:pt x="3614" y="1858"/>
                    <a:pt x="3614" y="1822"/>
                    <a:pt x="3623" y="1804"/>
                  </a:cubicBezTo>
                  <a:cubicBezTo>
                    <a:pt x="3623" y="1786"/>
                    <a:pt x="3623" y="1768"/>
                    <a:pt x="3623" y="1768"/>
                  </a:cubicBezTo>
                  <a:cubicBezTo>
                    <a:pt x="3623" y="1768"/>
                    <a:pt x="3632" y="1786"/>
                    <a:pt x="3640" y="1804"/>
                  </a:cubicBezTo>
                  <a:cubicBezTo>
                    <a:pt x="3640" y="1822"/>
                    <a:pt x="3658" y="1849"/>
                    <a:pt x="3658" y="1893"/>
                  </a:cubicBezTo>
                  <a:cubicBezTo>
                    <a:pt x="3667" y="1929"/>
                    <a:pt x="3658" y="1974"/>
                    <a:pt x="3658" y="2018"/>
                  </a:cubicBezTo>
                  <a:cubicBezTo>
                    <a:pt x="3640" y="2063"/>
                    <a:pt x="3632" y="2116"/>
                    <a:pt x="3614" y="2161"/>
                  </a:cubicBezTo>
                  <a:cubicBezTo>
                    <a:pt x="3596" y="2206"/>
                    <a:pt x="3578" y="2250"/>
                    <a:pt x="3551" y="2286"/>
                  </a:cubicBezTo>
                  <a:cubicBezTo>
                    <a:pt x="3533" y="2330"/>
                    <a:pt x="3507" y="2366"/>
                    <a:pt x="3489" y="2393"/>
                  </a:cubicBezTo>
                  <a:cubicBezTo>
                    <a:pt x="3489" y="2402"/>
                    <a:pt x="3480" y="2411"/>
                    <a:pt x="3471" y="2420"/>
                  </a:cubicBezTo>
                  <a:cubicBezTo>
                    <a:pt x="3551" y="2446"/>
                    <a:pt x="3623" y="2473"/>
                    <a:pt x="3694" y="2491"/>
                  </a:cubicBezTo>
                  <a:cubicBezTo>
                    <a:pt x="3756" y="2509"/>
                    <a:pt x="3810" y="2527"/>
                    <a:pt x="3872" y="2545"/>
                  </a:cubicBezTo>
                  <a:cubicBezTo>
                    <a:pt x="3926" y="2553"/>
                    <a:pt x="3988" y="2571"/>
                    <a:pt x="4042" y="2589"/>
                  </a:cubicBezTo>
                  <a:cubicBezTo>
                    <a:pt x="4149" y="2616"/>
                    <a:pt x="4247" y="2652"/>
                    <a:pt x="4336" y="2678"/>
                  </a:cubicBezTo>
                  <a:cubicBezTo>
                    <a:pt x="4417" y="2705"/>
                    <a:pt x="4488" y="2741"/>
                    <a:pt x="4550" y="2759"/>
                  </a:cubicBezTo>
                  <a:cubicBezTo>
                    <a:pt x="4613" y="2785"/>
                    <a:pt x="4657" y="2803"/>
                    <a:pt x="4693" y="2821"/>
                  </a:cubicBezTo>
                  <a:cubicBezTo>
                    <a:pt x="4720" y="2839"/>
                    <a:pt x="4738" y="2848"/>
                    <a:pt x="4738" y="2848"/>
                  </a:cubicBezTo>
                  <a:cubicBezTo>
                    <a:pt x="4773" y="2866"/>
                    <a:pt x="4782" y="2892"/>
                    <a:pt x="4773" y="2928"/>
                  </a:cubicBezTo>
                  <a:cubicBezTo>
                    <a:pt x="4766" y="2957"/>
                    <a:pt x="4729" y="2986"/>
                    <a:pt x="4657" y="2986"/>
                  </a:cubicBezTo>
                  <a:cubicBezTo>
                    <a:pt x="4641" y="2986"/>
                    <a:pt x="4624" y="2985"/>
                    <a:pt x="4604" y="2982"/>
                  </a:cubicBezTo>
                  <a:cubicBezTo>
                    <a:pt x="4479" y="2964"/>
                    <a:pt x="4033" y="2848"/>
                    <a:pt x="3712" y="2776"/>
                  </a:cubicBezTo>
                  <a:cubicBezTo>
                    <a:pt x="3400" y="2669"/>
                    <a:pt x="2909" y="2536"/>
                    <a:pt x="2588" y="2473"/>
                  </a:cubicBezTo>
                  <a:cubicBezTo>
                    <a:pt x="2454" y="2437"/>
                    <a:pt x="2320" y="2411"/>
                    <a:pt x="2177" y="2393"/>
                  </a:cubicBezTo>
                  <a:cubicBezTo>
                    <a:pt x="1776" y="2330"/>
                    <a:pt x="1526" y="2241"/>
                    <a:pt x="1205" y="2143"/>
                  </a:cubicBezTo>
                  <a:cubicBezTo>
                    <a:pt x="1018" y="2086"/>
                    <a:pt x="718" y="2016"/>
                    <a:pt x="467" y="2016"/>
                  </a:cubicBezTo>
                  <a:cubicBezTo>
                    <a:pt x="288" y="2016"/>
                    <a:pt x="134" y="2052"/>
                    <a:pt x="63" y="2152"/>
                  </a:cubicBezTo>
                  <a:cubicBezTo>
                    <a:pt x="63" y="2152"/>
                    <a:pt x="54" y="2170"/>
                    <a:pt x="36" y="2197"/>
                  </a:cubicBezTo>
                  <a:cubicBezTo>
                    <a:pt x="27" y="2232"/>
                    <a:pt x="10" y="2277"/>
                    <a:pt x="10" y="2339"/>
                  </a:cubicBezTo>
                  <a:cubicBezTo>
                    <a:pt x="1" y="2402"/>
                    <a:pt x="10" y="2482"/>
                    <a:pt x="45" y="2562"/>
                  </a:cubicBezTo>
                  <a:cubicBezTo>
                    <a:pt x="81" y="2634"/>
                    <a:pt x="152" y="2705"/>
                    <a:pt x="250" y="2732"/>
                  </a:cubicBezTo>
                  <a:cubicBezTo>
                    <a:pt x="322" y="2750"/>
                    <a:pt x="411" y="2776"/>
                    <a:pt x="491" y="2803"/>
                  </a:cubicBezTo>
                  <a:lnTo>
                    <a:pt x="518" y="2803"/>
                  </a:lnTo>
                  <a:cubicBezTo>
                    <a:pt x="545" y="2794"/>
                    <a:pt x="563" y="2776"/>
                    <a:pt x="572" y="2750"/>
                  </a:cubicBezTo>
                  <a:cubicBezTo>
                    <a:pt x="589" y="2732"/>
                    <a:pt x="598" y="2696"/>
                    <a:pt x="607" y="2660"/>
                  </a:cubicBezTo>
                  <a:cubicBezTo>
                    <a:pt x="616" y="2634"/>
                    <a:pt x="616" y="2598"/>
                    <a:pt x="625" y="2553"/>
                  </a:cubicBezTo>
                  <a:cubicBezTo>
                    <a:pt x="634" y="2518"/>
                    <a:pt x="643" y="2482"/>
                    <a:pt x="643" y="2437"/>
                  </a:cubicBezTo>
                  <a:cubicBezTo>
                    <a:pt x="652" y="2402"/>
                    <a:pt x="661" y="2366"/>
                    <a:pt x="652" y="2339"/>
                  </a:cubicBezTo>
                  <a:cubicBezTo>
                    <a:pt x="652" y="2304"/>
                    <a:pt x="643" y="2277"/>
                    <a:pt x="625" y="2250"/>
                  </a:cubicBezTo>
                  <a:cubicBezTo>
                    <a:pt x="607" y="2223"/>
                    <a:pt x="589" y="2206"/>
                    <a:pt x="563" y="2188"/>
                  </a:cubicBezTo>
                  <a:cubicBezTo>
                    <a:pt x="536" y="2170"/>
                    <a:pt x="500" y="2152"/>
                    <a:pt x="473" y="2143"/>
                  </a:cubicBezTo>
                  <a:cubicBezTo>
                    <a:pt x="420" y="2116"/>
                    <a:pt x="366" y="2098"/>
                    <a:pt x="340" y="2090"/>
                  </a:cubicBezTo>
                  <a:cubicBezTo>
                    <a:pt x="304" y="2072"/>
                    <a:pt x="277" y="2072"/>
                    <a:pt x="277" y="2072"/>
                  </a:cubicBezTo>
                  <a:lnTo>
                    <a:pt x="340" y="2072"/>
                  </a:lnTo>
                  <a:cubicBezTo>
                    <a:pt x="375" y="2072"/>
                    <a:pt x="429" y="2072"/>
                    <a:pt x="491" y="2090"/>
                  </a:cubicBezTo>
                  <a:cubicBezTo>
                    <a:pt x="527" y="2090"/>
                    <a:pt x="563" y="2098"/>
                    <a:pt x="598" y="2116"/>
                  </a:cubicBezTo>
                  <a:cubicBezTo>
                    <a:pt x="634" y="2134"/>
                    <a:pt x="670" y="2161"/>
                    <a:pt x="705" y="2197"/>
                  </a:cubicBezTo>
                  <a:cubicBezTo>
                    <a:pt x="732" y="2241"/>
                    <a:pt x="750" y="2286"/>
                    <a:pt x="759" y="2330"/>
                  </a:cubicBezTo>
                  <a:cubicBezTo>
                    <a:pt x="759" y="2375"/>
                    <a:pt x="759" y="2420"/>
                    <a:pt x="750" y="2464"/>
                  </a:cubicBezTo>
                  <a:cubicBezTo>
                    <a:pt x="741" y="2500"/>
                    <a:pt x="732" y="2536"/>
                    <a:pt x="723" y="2580"/>
                  </a:cubicBezTo>
                  <a:cubicBezTo>
                    <a:pt x="714" y="2616"/>
                    <a:pt x="705" y="2652"/>
                    <a:pt x="696" y="2687"/>
                  </a:cubicBezTo>
                  <a:cubicBezTo>
                    <a:pt x="679" y="2732"/>
                    <a:pt x="661" y="2768"/>
                    <a:pt x="634" y="2794"/>
                  </a:cubicBezTo>
                  <a:cubicBezTo>
                    <a:pt x="625" y="2812"/>
                    <a:pt x="607" y="2830"/>
                    <a:pt x="589" y="2839"/>
                  </a:cubicBezTo>
                  <a:cubicBezTo>
                    <a:pt x="598" y="2839"/>
                    <a:pt x="607" y="2839"/>
                    <a:pt x="616" y="2848"/>
                  </a:cubicBezTo>
                  <a:cubicBezTo>
                    <a:pt x="741" y="2884"/>
                    <a:pt x="884" y="2928"/>
                    <a:pt x="1018" y="2964"/>
                  </a:cubicBezTo>
                  <a:cubicBezTo>
                    <a:pt x="1089" y="2991"/>
                    <a:pt x="1160" y="3008"/>
                    <a:pt x="1232" y="3017"/>
                  </a:cubicBezTo>
                  <a:cubicBezTo>
                    <a:pt x="1267" y="3026"/>
                    <a:pt x="1303" y="3035"/>
                    <a:pt x="1339" y="3044"/>
                  </a:cubicBezTo>
                  <a:cubicBezTo>
                    <a:pt x="1330" y="3026"/>
                    <a:pt x="1321" y="3008"/>
                    <a:pt x="1321" y="2991"/>
                  </a:cubicBezTo>
                  <a:cubicBezTo>
                    <a:pt x="1312" y="2955"/>
                    <a:pt x="1312" y="2919"/>
                    <a:pt x="1321" y="2884"/>
                  </a:cubicBezTo>
                  <a:cubicBezTo>
                    <a:pt x="1330" y="2839"/>
                    <a:pt x="1339" y="2803"/>
                    <a:pt x="1348" y="2768"/>
                  </a:cubicBezTo>
                  <a:cubicBezTo>
                    <a:pt x="1366" y="2732"/>
                    <a:pt x="1383" y="2696"/>
                    <a:pt x="1401" y="2660"/>
                  </a:cubicBezTo>
                  <a:cubicBezTo>
                    <a:pt x="1419" y="2625"/>
                    <a:pt x="1446" y="2598"/>
                    <a:pt x="1455" y="2571"/>
                  </a:cubicBezTo>
                  <a:cubicBezTo>
                    <a:pt x="1482" y="2553"/>
                    <a:pt x="1499" y="2536"/>
                    <a:pt x="1508" y="2518"/>
                  </a:cubicBezTo>
                  <a:cubicBezTo>
                    <a:pt x="1517" y="2509"/>
                    <a:pt x="1526" y="2500"/>
                    <a:pt x="1526" y="2500"/>
                  </a:cubicBezTo>
                  <a:cubicBezTo>
                    <a:pt x="1526" y="2500"/>
                    <a:pt x="1526" y="2509"/>
                    <a:pt x="1526" y="2527"/>
                  </a:cubicBezTo>
                  <a:cubicBezTo>
                    <a:pt x="1526" y="2545"/>
                    <a:pt x="1517" y="2571"/>
                    <a:pt x="1517" y="2598"/>
                  </a:cubicBezTo>
                  <a:cubicBezTo>
                    <a:pt x="1508" y="2625"/>
                    <a:pt x="1499" y="2660"/>
                    <a:pt x="1490" y="2696"/>
                  </a:cubicBezTo>
                  <a:cubicBezTo>
                    <a:pt x="1473" y="2732"/>
                    <a:pt x="1464" y="2768"/>
                    <a:pt x="1455" y="2803"/>
                  </a:cubicBezTo>
                  <a:cubicBezTo>
                    <a:pt x="1437" y="2839"/>
                    <a:pt x="1419" y="2875"/>
                    <a:pt x="1410" y="2901"/>
                  </a:cubicBezTo>
                  <a:cubicBezTo>
                    <a:pt x="1392" y="2937"/>
                    <a:pt x="1383" y="2964"/>
                    <a:pt x="1383" y="2991"/>
                  </a:cubicBezTo>
                  <a:cubicBezTo>
                    <a:pt x="1374" y="3017"/>
                    <a:pt x="1366" y="3035"/>
                    <a:pt x="1366" y="3044"/>
                  </a:cubicBezTo>
                  <a:cubicBezTo>
                    <a:pt x="1401" y="3053"/>
                    <a:pt x="1428" y="3062"/>
                    <a:pt x="1455" y="3062"/>
                  </a:cubicBezTo>
                  <a:cubicBezTo>
                    <a:pt x="1615" y="3098"/>
                    <a:pt x="1767" y="3142"/>
                    <a:pt x="1919" y="3178"/>
                  </a:cubicBezTo>
                  <a:cubicBezTo>
                    <a:pt x="1990" y="3205"/>
                    <a:pt x="2258" y="3285"/>
                    <a:pt x="2552" y="3383"/>
                  </a:cubicBezTo>
                  <a:cubicBezTo>
                    <a:pt x="2829" y="3490"/>
                    <a:pt x="3382" y="3597"/>
                    <a:pt x="3667" y="3660"/>
                  </a:cubicBezTo>
                  <a:cubicBezTo>
                    <a:pt x="3747" y="3686"/>
                    <a:pt x="3837" y="3713"/>
                    <a:pt x="3908" y="3749"/>
                  </a:cubicBezTo>
                  <a:cubicBezTo>
                    <a:pt x="3979" y="3767"/>
                    <a:pt x="4042" y="3793"/>
                    <a:pt x="4104" y="3820"/>
                  </a:cubicBezTo>
                  <a:cubicBezTo>
                    <a:pt x="4167" y="3838"/>
                    <a:pt x="4229" y="3865"/>
                    <a:pt x="4283" y="3883"/>
                  </a:cubicBezTo>
                  <a:cubicBezTo>
                    <a:pt x="4390" y="3927"/>
                    <a:pt x="4488" y="3972"/>
                    <a:pt x="4541" y="4025"/>
                  </a:cubicBezTo>
                  <a:cubicBezTo>
                    <a:pt x="4568" y="4052"/>
                    <a:pt x="4577" y="4079"/>
                    <a:pt x="4586" y="4097"/>
                  </a:cubicBezTo>
                  <a:cubicBezTo>
                    <a:pt x="4586" y="4115"/>
                    <a:pt x="4595" y="4124"/>
                    <a:pt x="4595" y="4124"/>
                  </a:cubicBezTo>
                  <a:cubicBezTo>
                    <a:pt x="4595" y="4124"/>
                    <a:pt x="4595" y="4132"/>
                    <a:pt x="4595" y="4132"/>
                  </a:cubicBezTo>
                  <a:cubicBezTo>
                    <a:pt x="4591" y="4143"/>
                    <a:pt x="4574" y="4148"/>
                    <a:pt x="4548" y="4148"/>
                  </a:cubicBezTo>
                  <a:cubicBezTo>
                    <a:pt x="4443" y="4148"/>
                    <a:pt x="4191" y="4075"/>
                    <a:pt x="4042" y="4025"/>
                  </a:cubicBezTo>
                  <a:cubicBezTo>
                    <a:pt x="4033" y="4025"/>
                    <a:pt x="4024" y="4016"/>
                    <a:pt x="4006" y="4016"/>
                  </a:cubicBezTo>
                  <a:cubicBezTo>
                    <a:pt x="3979" y="4008"/>
                    <a:pt x="3953" y="3999"/>
                    <a:pt x="3908" y="3981"/>
                  </a:cubicBezTo>
                  <a:cubicBezTo>
                    <a:pt x="3810" y="3954"/>
                    <a:pt x="3694" y="3927"/>
                    <a:pt x="3596" y="3909"/>
                  </a:cubicBezTo>
                  <a:cubicBezTo>
                    <a:pt x="3391" y="3865"/>
                    <a:pt x="3114" y="3811"/>
                    <a:pt x="2846" y="3758"/>
                  </a:cubicBezTo>
                  <a:cubicBezTo>
                    <a:pt x="2748" y="3740"/>
                    <a:pt x="2650" y="3722"/>
                    <a:pt x="2543" y="3713"/>
                  </a:cubicBezTo>
                  <a:cubicBezTo>
                    <a:pt x="2177" y="3669"/>
                    <a:pt x="1954" y="3562"/>
                    <a:pt x="1669" y="3481"/>
                  </a:cubicBezTo>
                  <a:cubicBezTo>
                    <a:pt x="1503" y="3429"/>
                    <a:pt x="1238" y="3369"/>
                    <a:pt x="1015" y="3369"/>
                  </a:cubicBezTo>
                  <a:cubicBezTo>
                    <a:pt x="854" y="3369"/>
                    <a:pt x="715" y="3400"/>
                    <a:pt x="652" y="3490"/>
                  </a:cubicBezTo>
                  <a:cubicBezTo>
                    <a:pt x="652" y="3490"/>
                    <a:pt x="643" y="3508"/>
                    <a:pt x="634" y="3535"/>
                  </a:cubicBezTo>
                  <a:cubicBezTo>
                    <a:pt x="616" y="3562"/>
                    <a:pt x="607" y="3606"/>
                    <a:pt x="598" y="3660"/>
                  </a:cubicBezTo>
                  <a:cubicBezTo>
                    <a:pt x="598" y="3722"/>
                    <a:pt x="598" y="3785"/>
                    <a:pt x="634" y="3856"/>
                  </a:cubicBezTo>
                  <a:cubicBezTo>
                    <a:pt x="670" y="3927"/>
                    <a:pt x="723" y="3990"/>
                    <a:pt x="812" y="4016"/>
                  </a:cubicBezTo>
                  <a:cubicBezTo>
                    <a:pt x="884" y="4034"/>
                    <a:pt x="955" y="4052"/>
                    <a:pt x="1027" y="4079"/>
                  </a:cubicBezTo>
                  <a:cubicBezTo>
                    <a:pt x="1035" y="4079"/>
                    <a:pt x="1044" y="4079"/>
                    <a:pt x="1053" y="4070"/>
                  </a:cubicBezTo>
                  <a:cubicBezTo>
                    <a:pt x="1071" y="4061"/>
                    <a:pt x="1089" y="4052"/>
                    <a:pt x="1107" y="4025"/>
                  </a:cubicBezTo>
                  <a:cubicBezTo>
                    <a:pt x="1116" y="4008"/>
                    <a:pt x="1125" y="3981"/>
                    <a:pt x="1134" y="3954"/>
                  </a:cubicBezTo>
                  <a:cubicBezTo>
                    <a:pt x="1143" y="3918"/>
                    <a:pt x="1143" y="3883"/>
                    <a:pt x="1151" y="3856"/>
                  </a:cubicBezTo>
                  <a:cubicBezTo>
                    <a:pt x="1151" y="3820"/>
                    <a:pt x="1160" y="3785"/>
                    <a:pt x="1169" y="3749"/>
                  </a:cubicBezTo>
                  <a:cubicBezTo>
                    <a:pt x="1178" y="3713"/>
                    <a:pt x="1178" y="3686"/>
                    <a:pt x="1178" y="3651"/>
                  </a:cubicBezTo>
                  <a:cubicBezTo>
                    <a:pt x="1169" y="3624"/>
                    <a:pt x="1169" y="3597"/>
                    <a:pt x="1151" y="3579"/>
                  </a:cubicBezTo>
                  <a:cubicBezTo>
                    <a:pt x="1134" y="3553"/>
                    <a:pt x="1116" y="3535"/>
                    <a:pt x="1089" y="3517"/>
                  </a:cubicBezTo>
                  <a:cubicBezTo>
                    <a:pt x="1071" y="3508"/>
                    <a:pt x="1044" y="3490"/>
                    <a:pt x="1018" y="3481"/>
                  </a:cubicBezTo>
                  <a:cubicBezTo>
                    <a:pt x="973" y="3454"/>
                    <a:pt x="928" y="3446"/>
                    <a:pt x="893" y="3437"/>
                  </a:cubicBezTo>
                  <a:cubicBezTo>
                    <a:pt x="866" y="3419"/>
                    <a:pt x="848" y="3419"/>
                    <a:pt x="848" y="3419"/>
                  </a:cubicBezTo>
                  <a:cubicBezTo>
                    <a:pt x="848" y="3419"/>
                    <a:pt x="866" y="3410"/>
                    <a:pt x="893" y="3410"/>
                  </a:cubicBezTo>
                  <a:cubicBezTo>
                    <a:pt x="928" y="3419"/>
                    <a:pt x="973" y="3419"/>
                    <a:pt x="1035" y="3428"/>
                  </a:cubicBezTo>
                  <a:cubicBezTo>
                    <a:pt x="1062" y="3437"/>
                    <a:pt x="1098" y="3446"/>
                    <a:pt x="1125" y="3463"/>
                  </a:cubicBezTo>
                  <a:cubicBezTo>
                    <a:pt x="1160" y="3472"/>
                    <a:pt x="1196" y="3499"/>
                    <a:pt x="1223" y="3535"/>
                  </a:cubicBezTo>
                  <a:cubicBezTo>
                    <a:pt x="1250" y="3562"/>
                    <a:pt x="1267" y="3606"/>
                    <a:pt x="1267" y="3651"/>
                  </a:cubicBezTo>
                  <a:cubicBezTo>
                    <a:pt x="1267" y="3686"/>
                    <a:pt x="1267" y="3731"/>
                    <a:pt x="1259" y="3767"/>
                  </a:cubicBezTo>
                  <a:cubicBezTo>
                    <a:pt x="1259" y="3802"/>
                    <a:pt x="1250" y="3838"/>
                    <a:pt x="1241" y="3874"/>
                  </a:cubicBezTo>
                  <a:cubicBezTo>
                    <a:pt x="1232" y="3909"/>
                    <a:pt x="1223" y="3936"/>
                    <a:pt x="1214" y="3972"/>
                  </a:cubicBezTo>
                  <a:cubicBezTo>
                    <a:pt x="1196" y="4008"/>
                    <a:pt x="1187" y="4043"/>
                    <a:pt x="1160" y="4070"/>
                  </a:cubicBezTo>
                  <a:cubicBezTo>
                    <a:pt x="1151" y="4088"/>
                    <a:pt x="1134" y="4097"/>
                    <a:pt x="1116" y="4106"/>
                  </a:cubicBezTo>
                  <a:cubicBezTo>
                    <a:pt x="1125" y="4106"/>
                    <a:pt x="1134" y="4115"/>
                    <a:pt x="1143" y="4115"/>
                  </a:cubicBezTo>
                  <a:cubicBezTo>
                    <a:pt x="1259" y="4150"/>
                    <a:pt x="1374" y="4186"/>
                    <a:pt x="1499" y="4222"/>
                  </a:cubicBezTo>
                  <a:cubicBezTo>
                    <a:pt x="1562" y="4240"/>
                    <a:pt x="1624" y="4257"/>
                    <a:pt x="1687" y="4266"/>
                  </a:cubicBezTo>
                  <a:cubicBezTo>
                    <a:pt x="1722" y="4275"/>
                    <a:pt x="1749" y="4284"/>
                    <a:pt x="1785" y="4284"/>
                  </a:cubicBezTo>
                  <a:cubicBezTo>
                    <a:pt x="1776" y="4275"/>
                    <a:pt x="1767" y="4257"/>
                    <a:pt x="1767" y="4240"/>
                  </a:cubicBezTo>
                  <a:cubicBezTo>
                    <a:pt x="1767" y="4213"/>
                    <a:pt x="1767" y="4177"/>
                    <a:pt x="1767" y="4141"/>
                  </a:cubicBezTo>
                  <a:cubicBezTo>
                    <a:pt x="1776" y="4106"/>
                    <a:pt x="1785" y="4070"/>
                    <a:pt x="1794" y="4034"/>
                  </a:cubicBezTo>
                  <a:cubicBezTo>
                    <a:pt x="1812" y="4008"/>
                    <a:pt x="1829" y="3972"/>
                    <a:pt x="1838" y="3945"/>
                  </a:cubicBezTo>
                  <a:cubicBezTo>
                    <a:pt x="1856" y="3918"/>
                    <a:pt x="1874" y="3892"/>
                    <a:pt x="1892" y="3865"/>
                  </a:cubicBezTo>
                  <a:cubicBezTo>
                    <a:pt x="1910" y="3847"/>
                    <a:pt x="1928" y="3829"/>
                    <a:pt x="1937" y="3820"/>
                  </a:cubicBezTo>
                  <a:cubicBezTo>
                    <a:pt x="1945" y="3802"/>
                    <a:pt x="1954" y="3802"/>
                    <a:pt x="1954" y="3802"/>
                  </a:cubicBezTo>
                  <a:cubicBezTo>
                    <a:pt x="1954" y="3802"/>
                    <a:pt x="1954" y="3811"/>
                    <a:pt x="1954" y="3820"/>
                  </a:cubicBezTo>
                  <a:cubicBezTo>
                    <a:pt x="1945" y="3838"/>
                    <a:pt x="1945" y="3865"/>
                    <a:pt x="1945" y="3892"/>
                  </a:cubicBezTo>
                  <a:cubicBezTo>
                    <a:pt x="1937" y="3918"/>
                    <a:pt x="1928" y="3945"/>
                    <a:pt x="1919" y="3972"/>
                  </a:cubicBezTo>
                  <a:cubicBezTo>
                    <a:pt x="1910" y="4008"/>
                    <a:pt x="1892" y="4043"/>
                    <a:pt x="1883" y="4070"/>
                  </a:cubicBezTo>
                  <a:cubicBezTo>
                    <a:pt x="1874" y="4106"/>
                    <a:pt x="1856" y="4132"/>
                    <a:pt x="1847" y="4159"/>
                  </a:cubicBezTo>
                  <a:cubicBezTo>
                    <a:pt x="1838" y="4195"/>
                    <a:pt x="1829" y="4222"/>
                    <a:pt x="1821" y="4240"/>
                  </a:cubicBezTo>
                  <a:cubicBezTo>
                    <a:pt x="1812" y="4266"/>
                    <a:pt x="1812" y="4275"/>
                    <a:pt x="1812" y="4293"/>
                  </a:cubicBezTo>
                  <a:cubicBezTo>
                    <a:pt x="1838" y="4302"/>
                    <a:pt x="1865" y="4302"/>
                    <a:pt x="1892" y="4311"/>
                  </a:cubicBezTo>
                  <a:cubicBezTo>
                    <a:pt x="1954" y="4320"/>
                    <a:pt x="2017" y="4338"/>
                    <a:pt x="2079" y="4355"/>
                  </a:cubicBezTo>
                  <a:cubicBezTo>
                    <a:pt x="2829" y="4516"/>
                    <a:pt x="3792" y="4730"/>
                    <a:pt x="4470" y="4953"/>
                  </a:cubicBezTo>
                  <a:cubicBezTo>
                    <a:pt x="4524" y="4971"/>
                    <a:pt x="4568" y="4980"/>
                    <a:pt x="4613" y="4998"/>
                  </a:cubicBezTo>
                  <a:cubicBezTo>
                    <a:pt x="4622" y="4998"/>
                    <a:pt x="4622" y="4998"/>
                    <a:pt x="4622" y="5007"/>
                  </a:cubicBezTo>
                  <a:cubicBezTo>
                    <a:pt x="4657" y="5033"/>
                    <a:pt x="4675" y="5060"/>
                    <a:pt x="4693" y="5078"/>
                  </a:cubicBezTo>
                  <a:cubicBezTo>
                    <a:pt x="4729" y="5132"/>
                    <a:pt x="4738" y="5158"/>
                    <a:pt x="4738" y="5158"/>
                  </a:cubicBezTo>
                  <a:cubicBezTo>
                    <a:pt x="4764" y="5176"/>
                    <a:pt x="4773" y="5185"/>
                    <a:pt x="4764" y="5194"/>
                  </a:cubicBezTo>
                  <a:cubicBezTo>
                    <a:pt x="4762" y="5202"/>
                    <a:pt x="4752" y="5206"/>
                    <a:pt x="4736" y="5206"/>
                  </a:cubicBezTo>
                  <a:cubicBezTo>
                    <a:pt x="4679" y="5206"/>
                    <a:pt x="4548" y="5164"/>
                    <a:pt x="4417" y="5123"/>
                  </a:cubicBezTo>
                  <a:cubicBezTo>
                    <a:pt x="4363" y="5105"/>
                    <a:pt x="4301" y="5078"/>
                    <a:pt x="4247" y="5069"/>
                  </a:cubicBezTo>
                  <a:cubicBezTo>
                    <a:pt x="4238" y="5060"/>
                    <a:pt x="4229" y="5060"/>
                    <a:pt x="4220" y="5060"/>
                  </a:cubicBezTo>
                  <a:cubicBezTo>
                    <a:pt x="4024" y="5007"/>
                    <a:pt x="3792" y="4962"/>
                    <a:pt x="3569" y="4909"/>
                  </a:cubicBezTo>
                  <a:cubicBezTo>
                    <a:pt x="3346" y="4846"/>
                    <a:pt x="3159" y="4775"/>
                    <a:pt x="2980" y="4721"/>
                  </a:cubicBezTo>
                  <a:cubicBezTo>
                    <a:pt x="2836" y="4680"/>
                    <a:pt x="2610" y="4627"/>
                    <a:pt x="2418" y="4627"/>
                  </a:cubicBezTo>
                  <a:cubicBezTo>
                    <a:pt x="2276" y="4627"/>
                    <a:pt x="2154" y="4656"/>
                    <a:pt x="2097" y="4739"/>
                  </a:cubicBezTo>
                  <a:cubicBezTo>
                    <a:pt x="2097" y="4739"/>
                    <a:pt x="2097" y="4748"/>
                    <a:pt x="2079" y="4775"/>
                  </a:cubicBezTo>
                  <a:cubicBezTo>
                    <a:pt x="2070" y="4802"/>
                    <a:pt x="2061" y="4837"/>
                    <a:pt x="2052" y="4882"/>
                  </a:cubicBezTo>
                  <a:cubicBezTo>
                    <a:pt x="2052" y="4935"/>
                    <a:pt x="2061" y="4998"/>
                    <a:pt x="2088" y="5051"/>
                  </a:cubicBezTo>
                  <a:cubicBezTo>
                    <a:pt x="2115" y="5114"/>
                    <a:pt x="2168" y="5167"/>
                    <a:pt x="2240" y="5185"/>
                  </a:cubicBezTo>
                  <a:cubicBezTo>
                    <a:pt x="2302" y="5203"/>
                    <a:pt x="2365" y="5221"/>
                    <a:pt x="2427" y="5248"/>
                  </a:cubicBezTo>
                  <a:cubicBezTo>
                    <a:pt x="2436" y="5239"/>
                    <a:pt x="2445" y="5239"/>
                    <a:pt x="2445" y="5239"/>
                  </a:cubicBezTo>
                  <a:cubicBezTo>
                    <a:pt x="2463" y="5230"/>
                    <a:pt x="2481" y="5221"/>
                    <a:pt x="2490" y="5203"/>
                  </a:cubicBezTo>
                  <a:cubicBezTo>
                    <a:pt x="2507" y="5185"/>
                    <a:pt x="2507" y="5158"/>
                    <a:pt x="2516" y="5132"/>
                  </a:cubicBezTo>
                  <a:cubicBezTo>
                    <a:pt x="2525" y="5105"/>
                    <a:pt x="2525" y="5078"/>
                    <a:pt x="2534" y="5051"/>
                  </a:cubicBezTo>
                  <a:cubicBezTo>
                    <a:pt x="2534" y="5016"/>
                    <a:pt x="2543" y="4989"/>
                    <a:pt x="2552" y="4962"/>
                  </a:cubicBezTo>
                  <a:cubicBezTo>
                    <a:pt x="2552" y="4935"/>
                    <a:pt x="2561" y="4900"/>
                    <a:pt x="2552" y="4882"/>
                  </a:cubicBezTo>
                  <a:cubicBezTo>
                    <a:pt x="2552" y="4855"/>
                    <a:pt x="2543" y="4828"/>
                    <a:pt x="2534" y="4810"/>
                  </a:cubicBezTo>
                  <a:cubicBezTo>
                    <a:pt x="2525" y="4793"/>
                    <a:pt x="2507" y="4775"/>
                    <a:pt x="2481" y="4757"/>
                  </a:cubicBezTo>
                  <a:cubicBezTo>
                    <a:pt x="2463" y="4748"/>
                    <a:pt x="2445" y="4739"/>
                    <a:pt x="2418" y="4721"/>
                  </a:cubicBezTo>
                  <a:cubicBezTo>
                    <a:pt x="2374" y="4703"/>
                    <a:pt x="2338" y="4694"/>
                    <a:pt x="2311" y="4686"/>
                  </a:cubicBezTo>
                  <a:cubicBezTo>
                    <a:pt x="2284" y="4677"/>
                    <a:pt x="2267" y="4668"/>
                    <a:pt x="2267" y="4668"/>
                  </a:cubicBezTo>
                  <a:lnTo>
                    <a:pt x="2311" y="4668"/>
                  </a:lnTo>
                  <a:cubicBezTo>
                    <a:pt x="2347" y="4668"/>
                    <a:pt x="2383" y="4668"/>
                    <a:pt x="2436" y="4686"/>
                  </a:cubicBezTo>
                  <a:cubicBezTo>
                    <a:pt x="2463" y="4686"/>
                    <a:pt x="2490" y="4694"/>
                    <a:pt x="2516" y="4712"/>
                  </a:cubicBezTo>
                  <a:cubicBezTo>
                    <a:pt x="2543" y="4721"/>
                    <a:pt x="2570" y="4739"/>
                    <a:pt x="2597" y="4775"/>
                  </a:cubicBezTo>
                  <a:cubicBezTo>
                    <a:pt x="2615" y="4802"/>
                    <a:pt x="2632" y="4837"/>
                    <a:pt x="2632" y="4873"/>
                  </a:cubicBezTo>
                  <a:cubicBezTo>
                    <a:pt x="2641" y="4909"/>
                    <a:pt x="2632" y="4944"/>
                    <a:pt x="2632" y="4971"/>
                  </a:cubicBezTo>
                  <a:cubicBezTo>
                    <a:pt x="2623" y="5007"/>
                    <a:pt x="2615" y="5033"/>
                    <a:pt x="2615" y="5069"/>
                  </a:cubicBezTo>
                  <a:cubicBezTo>
                    <a:pt x="2606" y="5096"/>
                    <a:pt x="2597" y="5123"/>
                    <a:pt x="2588" y="5158"/>
                  </a:cubicBezTo>
                  <a:cubicBezTo>
                    <a:pt x="2579" y="5185"/>
                    <a:pt x="2561" y="5212"/>
                    <a:pt x="2543" y="5239"/>
                  </a:cubicBezTo>
                  <a:cubicBezTo>
                    <a:pt x="2534" y="5248"/>
                    <a:pt x="2516" y="5257"/>
                    <a:pt x="2499" y="5265"/>
                  </a:cubicBezTo>
                  <a:cubicBezTo>
                    <a:pt x="2507" y="5274"/>
                    <a:pt x="2516" y="5274"/>
                    <a:pt x="2525" y="5274"/>
                  </a:cubicBezTo>
                  <a:cubicBezTo>
                    <a:pt x="2623" y="5310"/>
                    <a:pt x="2730" y="5337"/>
                    <a:pt x="2838" y="5372"/>
                  </a:cubicBezTo>
                  <a:cubicBezTo>
                    <a:pt x="2891" y="5381"/>
                    <a:pt x="2945" y="5399"/>
                    <a:pt x="2998" y="5408"/>
                  </a:cubicBezTo>
                  <a:cubicBezTo>
                    <a:pt x="3025" y="5417"/>
                    <a:pt x="3052" y="5417"/>
                    <a:pt x="3078" y="5426"/>
                  </a:cubicBezTo>
                  <a:cubicBezTo>
                    <a:pt x="3078" y="5417"/>
                    <a:pt x="3069" y="5399"/>
                    <a:pt x="3069" y="5381"/>
                  </a:cubicBezTo>
                  <a:cubicBezTo>
                    <a:pt x="3069" y="5364"/>
                    <a:pt x="3069" y="5328"/>
                    <a:pt x="3069" y="5301"/>
                  </a:cubicBezTo>
                  <a:cubicBezTo>
                    <a:pt x="3078" y="5274"/>
                    <a:pt x="3087" y="5239"/>
                    <a:pt x="3096" y="5212"/>
                  </a:cubicBezTo>
                  <a:cubicBezTo>
                    <a:pt x="3105" y="5185"/>
                    <a:pt x="3123" y="5149"/>
                    <a:pt x="3132" y="5132"/>
                  </a:cubicBezTo>
                  <a:cubicBezTo>
                    <a:pt x="3150" y="5105"/>
                    <a:pt x="3168" y="5078"/>
                    <a:pt x="3177" y="5060"/>
                  </a:cubicBezTo>
                  <a:cubicBezTo>
                    <a:pt x="3194" y="5042"/>
                    <a:pt x="3203" y="5025"/>
                    <a:pt x="3212" y="5016"/>
                  </a:cubicBezTo>
                  <a:cubicBezTo>
                    <a:pt x="3221" y="5007"/>
                    <a:pt x="3230" y="4998"/>
                    <a:pt x="3230" y="4998"/>
                  </a:cubicBezTo>
                  <a:cubicBezTo>
                    <a:pt x="3230" y="4998"/>
                    <a:pt x="3230" y="5007"/>
                    <a:pt x="3230" y="5025"/>
                  </a:cubicBezTo>
                  <a:cubicBezTo>
                    <a:pt x="3230" y="5033"/>
                    <a:pt x="3221" y="5060"/>
                    <a:pt x="3221" y="5078"/>
                  </a:cubicBezTo>
                  <a:cubicBezTo>
                    <a:pt x="3212" y="5105"/>
                    <a:pt x="3203" y="5132"/>
                    <a:pt x="3203" y="5158"/>
                  </a:cubicBezTo>
                  <a:cubicBezTo>
                    <a:pt x="3185" y="5185"/>
                    <a:pt x="3177" y="5212"/>
                    <a:pt x="3168" y="5239"/>
                  </a:cubicBezTo>
                  <a:cubicBezTo>
                    <a:pt x="3159" y="5265"/>
                    <a:pt x="3150" y="5292"/>
                    <a:pt x="3141" y="5319"/>
                  </a:cubicBezTo>
                  <a:cubicBezTo>
                    <a:pt x="3123" y="5346"/>
                    <a:pt x="3123" y="5364"/>
                    <a:pt x="3114" y="5390"/>
                  </a:cubicBezTo>
                  <a:cubicBezTo>
                    <a:pt x="3105" y="5408"/>
                    <a:pt x="3105" y="5417"/>
                    <a:pt x="3105" y="5435"/>
                  </a:cubicBezTo>
                  <a:cubicBezTo>
                    <a:pt x="3132" y="5435"/>
                    <a:pt x="3150" y="5444"/>
                    <a:pt x="3177" y="5444"/>
                  </a:cubicBezTo>
                  <a:cubicBezTo>
                    <a:pt x="3284" y="5471"/>
                    <a:pt x="3400" y="5497"/>
                    <a:pt x="3507" y="5524"/>
                  </a:cubicBezTo>
                  <a:cubicBezTo>
                    <a:pt x="3542" y="5533"/>
                    <a:pt x="3587" y="5551"/>
                    <a:pt x="3640" y="5560"/>
                  </a:cubicBezTo>
                  <a:cubicBezTo>
                    <a:pt x="3658" y="5569"/>
                    <a:pt x="3685" y="5578"/>
                    <a:pt x="3703" y="5578"/>
                  </a:cubicBezTo>
                  <a:cubicBezTo>
                    <a:pt x="3953" y="5649"/>
                    <a:pt x="4318" y="5738"/>
                    <a:pt x="4524" y="5756"/>
                  </a:cubicBezTo>
                  <a:cubicBezTo>
                    <a:pt x="4568" y="5765"/>
                    <a:pt x="4613" y="5774"/>
                    <a:pt x="4657" y="5783"/>
                  </a:cubicBezTo>
                  <a:lnTo>
                    <a:pt x="5103" y="5872"/>
                  </a:lnTo>
                  <a:cubicBezTo>
                    <a:pt x="5398" y="5926"/>
                    <a:pt x="5692" y="5988"/>
                    <a:pt x="5987" y="6059"/>
                  </a:cubicBezTo>
                  <a:cubicBezTo>
                    <a:pt x="6129" y="6086"/>
                    <a:pt x="6281" y="6122"/>
                    <a:pt x="6424" y="6158"/>
                  </a:cubicBezTo>
                  <a:cubicBezTo>
                    <a:pt x="6567" y="6193"/>
                    <a:pt x="6700" y="6220"/>
                    <a:pt x="6843" y="6247"/>
                  </a:cubicBezTo>
                  <a:cubicBezTo>
                    <a:pt x="7038" y="6277"/>
                    <a:pt x="7229" y="6291"/>
                    <a:pt x="7424" y="6291"/>
                  </a:cubicBezTo>
                  <a:cubicBezTo>
                    <a:pt x="7515" y="6291"/>
                    <a:pt x="7606" y="6288"/>
                    <a:pt x="7699" y="6282"/>
                  </a:cubicBezTo>
                  <a:cubicBezTo>
                    <a:pt x="7833" y="6274"/>
                    <a:pt x="7967" y="6265"/>
                    <a:pt x="8110" y="6265"/>
                  </a:cubicBezTo>
                  <a:cubicBezTo>
                    <a:pt x="8137" y="6265"/>
                    <a:pt x="8154" y="6256"/>
                    <a:pt x="8181" y="6256"/>
                  </a:cubicBezTo>
                  <a:cubicBezTo>
                    <a:pt x="8226" y="6256"/>
                    <a:pt x="8279" y="6247"/>
                    <a:pt x="8324" y="6247"/>
                  </a:cubicBezTo>
                  <a:cubicBezTo>
                    <a:pt x="8377" y="6247"/>
                    <a:pt x="8422" y="6238"/>
                    <a:pt x="8476" y="6238"/>
                  </a:cubicBezTo>
                  <a:cubicBezTo>
                    <a:pt x="8520" y="6229"/>
                    <a:pt x="8574" y="6229"/>
                    <a:pt x="8627" y="6229"/>
                  </a:cubicBezTo>
                  <a:cubicBezTo>
                    <a:pt x="8672" y="6229"/>
                    <a:pt x="8725" y="6220"/>
                    <a:pt x="8770" y="6220"/>
                  </a:cubicBezTo>
                  <a:lnTo>
                    <a:pt x="9216" y="6220"/>
                  </a:lnTo>
                  <a:cubicBezTo>
                    <a:pt x="9261" y="6229"/>
                    <a:pt x="9287" y="6229"/>
                    <a:pt x="9287" y="6229"/>
                  </a:cubicBezTo>
                  <a:cubicBezTo>
                    <a:pt x="9287" y="6229"/>
                    <a:pt x="9270" y="6247"/>
                    <a:pt x="9225" y="6265"/>
                  </a:cubicBezTo>
                  <a:cubicBezTo>
                    <a:pt x="9180" y="6282"/>
                    <a:pt x="9118" y="6309"/>
                    <a:pt x="9047" y="6336"/>
                  </a:cubicBezTo>
                  <a:cubicBezTo>
                    <a:pt x="9002" y="6345"/>
                    <a:pt x="8957" y="6363"/>
                    <a:pt x="8913" y="6372"/>
                  </a:cubicBezTo>
                  <a:cubicBezTo>
                    <a:pt x="8975" y="6389"/>
                    <a:pt x="9047" y="6416"/>
                    <a:pt x="9109" y="6443"/>
                  </a:cubicBezTo>
                  <a:cubicBezTo>
                    <a:pt x="9252" y="6497"/>
                    <a:pt x="9394" y="6568"/>
                    <a:pt x="9537" y="6630"/>
                  </a:cubicBezTo>
                  <a:cubicBezTo>
                    <a:pt x="9671" y="6702"/>
                    <a:pt x="9805" y="6773"/>
                    <a:pt x="9939" y="6853"/>
                  </a:cubicBezTo>
                  <a:cubicBezTo>
                    <a:pt x="9957" y="6862"/>
                    <a:pt x="9965" y="6871"/>
                    <a:pt x="9974" y="6871"/>
                  </a:cubicBezTo>
                  <a:cubicBezTo>
                    <a:pt x="10287" y="5836"/>
                    <a:pt x="10697" y="4828"/>
                    <a:pt x="10929" y="4507"/>
                  </a:cubicBezTo>
                  <a:cubicBezTo>
                    <a:pt x="10572" y="4311"/>
                    <a:pt x="10135" y="4016"/>
                    <a:pt x="9814" y="3758"/>
                  </a:cubicBezTo>
                  <a:lnTo>
                    <a:pt x="9814" y="3758"/>
                  </a:lnTo>
                  <a:cubicBezTo>
                    <a:pt x="9832" y="3793"/>
                    <a:pt x="9841" y="3820"/>
                    <a:pt x="9858" y="3856"/>
                  </a:cubicBezTo>
                  <a:cubicBezTo>
                    <a:pt x="9885" y="3918"/>
                    <a:pt x="9903" y="3981"/>
                    <a:pt x="9912" y="4016"/>
                  </a:cubicBezTo>
                  <a:cubicBezTo>
                    <a:pt x="9921" y="4061"/>
                    <a:pt x="9930" y="4079"/>
                    <a:pt x="9930" y="4079"/>
                  </a:cubicBezTo>
                  <a:cubicBezTo>
                    <a:pt x="9930" y="4079"/>
                    <a:pt x="9912" y="4061"/>
                    <a:pt x="9885" y="4034"/>
                  </a:cubicBezTo>
                  <a:cubicBezTo>
                    <a:pt x="9858" y="3999"/>
                    <a:pt x="9823" y="3954"/>
                    <a:pt x="9778" y="3901"/>
                  </a:cubicBezTo>
                  <a:cubicBezTo>
                    <a:pt x="9698" y="3785"/>
                    <a:pt x="9591" y="3633"/>
                    <a:pt x="9484" y="3481"/>
                  </a:cubicBezTo>
                  <a:cubicBezTo>
                    <a:pt x="9466" y="3446"/>
                    <a:pt x="9439" y="3401"/>
                    <a:pt x="9412" y="3365"/>
                  </a:cubicBezTo>
                  <a:cubicBezTo>
                    <a:pt x="9386" y="3330"/>
                    <a:pt x="9368" y="3285"/>
                    <a:pt x="9341" y="3249"/>
                  </a:cubicBezTo>
                  <a:cubicBezTo>
                    <a:pt x="9314" y="3214"/>
                    <a:pt x="9296" y="3178"/>
                    <a:pt x="9279" y="3142"/>
                  </a:cubicBezTo>
                  <a:cubicBezTo>
                    <a:pt x="9252" y="3115"/>
                    <a:pt x="9234" y="3080"/>
                    <a:pt x="9216" y="3053"/>
                  </a:cubicBezTo>
                  <a:cubicBezTo>
                    <a:pt x="9198" y="3017"/>
                    <a:pt x="9180" y="2991"/>
                    <a:pt x="9171" y="2964"/>
                  </a:cubicBezTo>
                  <a:cubicBezTo>
                    <a:pt x="9163" y="2955"/>
                    <a:pt x="9163" y="2946"/>
                    <a:pt x="9154" y="2937"/>
                  </a:cubicBezTo>
                  <a:cubicBezTo>
                    <a:pt x="9064" y="2839"/>
                    <a:pt x="8948" y="2741"/>
                    <a:pt x="8770" y="2598"/>
                  </a:cubicBezTo>
                  <a:cubicBezTo>
                    <a:pt x="8395" y="2304"/>
                    <a:pt x="8038" y="1947"/>
                    <a:pt x="7735" y="1706"/>
                  </a:cubicBezTo>
                  <a:cubicBezTo>
                    <a:pt x="7432" y="1465"/>
                    <a:pt x="7227" y="1376"/>
                    <a:pt x="6825" y="1215"/>
                  </a:cubicBezTo>
                  <a:cubicBezTo>
                    <a:pt x="6451" y="1064"/>
                    <a:pt x="6183" y="858"/>
                    <a:pt x="6004" y="725"/>
                  </a:cubicBezTo>
                  <a:cubicBezTo>
                    <a:pt x="5969" y="778"/>
                    <a:pt x="5933" y="832"/>
                    <a:pt x="5880" y="885"/>
                  </a:cubicBezTo>
                  <a:cubicBezTo>
                    <a:pt x="5826" y="948"/>
                    <a:pt x="5764" y="1001"/>
                    <a:pt x="5701" y="1028"/>
                  </a:cubicBezTo>
                  <a:cubicBezTo>
                    <a:pt x="5674" y="1046"/>
                    <a:pt x="5648" y="1055"/>
                    <a:pt x="5630" y="1055"/>
                  </a:cubicBezTo>
                  <a:lnTo>
                    <a:pt x="5594" y="1055"/>
                  </a:lnTo>
                  <a:cubicBezTo>
                    <a:pt x="5594" y="1055"/>
                    <a:pt x="5603" y="1046"/>
                    <a:pt x="5621" y="1037"/>
                  </a:cubicBezTo>
                  <a:cubicBezTo>
                    <a:pt x="5630" y="1028"/>
                    <a:pt x="5639" y="1019"/>
                    <a:pt x="5639" y="1010"/>
                  </a:cubicBezTo>
                  <a:cubicBezTo>
                    <a:pt x="5648" y="1010"/>
                    <a:pt x="5657" y="992"/>
                    <a:pt x="5665" y="983"/>
                  </a:cubicBezTo>
                  <a:cubicBezTo>
                    <a:pt x="5710" y="939"/>
                    <a:pt x="5755" y="876"/>
                    <a:pt x="5808" y="814"/>
                  </a:cubicBezTo>
                  <a:cubicBezTo>
                    <a:pt x="5853" y="769"/>
                    <a:pt x="5906" y="716"/>
                    <a:pt x="5951" y="689"/>
                  </a:cubicBezTo>
                  <a:cubicBezTo>
                    <a:pt x="5933" y="680"/>
                    <a:pt x="5924" y="671"/>
                    <a:pt x="5915" y="662"/>
                  </a:cubicBezTo>
                  <a:cubicBezTo>
                    <a:pt x="5897" y="680"/>
                    <a:pt x="5889" y="707"/>
                    <a:pt x="5871" y="725"/>
                  </a:cubicBezTo>
                  <a:cubicBezTo>
                    <a:pt x="5835" y="751"/>
                    <a:pt x="5799" y="778"/>
                    <a:pt x="5773" y="796"/>
                  </a:cubicBezTo>
                  <a:cubicBezTo>
                    <a:pt x="5737" y="814"/>
                    <a:pt x="5710" y="823"/>
                    <a:pt x="5710" y="823"/>
                  </a:cubicBezTo>
                  <a:cubicBezTo>
                    <a:pt x="5710" y="823"/>
                    <a:pt x="5719" y="796"/>
                    <a:pt x="5728" y="760"/>
                  </a:cubicBezTo>
                  <a:cubicBezTo>
                    <a:pt x="5737" y="725"/>
                    <a:pt x="5764" y="689"/>
                    <a:pt x="5790" y="653"/>
                  </a:cubicBezTo>
                  <a:cubicBezTo>
                    <a:pt x="5808" y="644"/>
                    <a:pt x="5817" y="627"/>
                    <a:pt x="5835" y="618"/>
                  </a:cubicBezTo>
                  <a:cubicBezTo>
                    <a:pt x="5710" y="564"/>
                    <a:pt x="5576" y="555"/>
                    <a:pt x="5344" y="537"/>
                  </a:cubicBezTo>
                  <a:cubicBezTo>
                    <a:pt x="5246" y="528"/>
                    <a:pt x="5166" y="502"/>
                    <a:pt x="5103" y="466"/>
                  </a:cubicBezTo>
                  <a:cubicBezTo>
                    <a:pt x="5103" y="475"/>
                    <a:pt x="5095" y="484"/>
                    <a:pt x="5095" y="493"/>
                  </a:cubicBezTo>
                  <a:cubicBezTo>
                    <a:pt x="5077" y="502"/>
                    <a:pt x="5068" y="519"/>
                    <a:pt x="5059" y="537"/>
                  </a:cubicBezTo>
                  <a:cubicBezTo>
                    <a:pt x="5041" y="555"/>
                    <a:pt x="5032" y="564"/>
                    <a:pt x="5014" y="573"/>
                  </a:cubicBezTo>
                  <a:cubicBezTo>
                    <a:pt x="4979" y="600"/>
                    <a:pt x="4943" y="618"/>
                    <a:pt x="4907" y="635"/>
                  </a:cubicBezTo>
                  <a:cubicBezTo>
                    <a:pt x="4889" y="644"/>
                    <a:pt x="4872" y="644"/>
                    <a:pt x="4845" y="653"/>
                  </a:cubicBezTo>
                  <a:lnTo>
                    <a:pt x="4747" y="653"/>
                  </a:lnTo>
                  <a:cubicBezTo>
                    <a:pt x="4738" y="644"/>
                    <a:pt x="4729" y="644"/>
                    <a:pt x="4720" y="635"/>
                  </a:cubicBezTo>
                  <a:cubicBezTo>
                    <a:pt x="4693" y="635"/>
                    <a:pt x="4675" y="627"/>
                    <a:pt x="4657" y="618"/>
                  </a:cubicBezTo>
                  <a:cubicBezTo>
                    <a:pt x="4622" y="591"/>
                    <a:pt x="4595" y="573"/>
                    <a:pt x="4559" y="555"/>
                  </a:cubicBezTo>
                  <a:cubicBezTo>
                    <a:pt x="4533" y="528"/>
                    <a:pt x="4506" y="511"/>
                    <a:pt x="4470" y="484"/>
                  </a:cubicBezTo>
                  <a:cubicBezTo>
                    <a:pt x="4443" y="457"/>
                    <a:pt x="4417" y="439"/>
                    <a:pt x="4390" y="412"/>
                  </a:cubicBezTo>
                  <a:lnTo>
                    <a:pt x="4372" y="395"/>
                  </a:lnTo>
                  <a:lnTo>
                    <a:pt x="4372" y="377"/>
                  </a:lnTo>
                  <a:cubicBezTo>
                    <a:pt x="4390" y="323"/>
                    <a:pt x="4399" y="270"/>
                    <a:pt x="4417" y="216"/>
                  </a:cubicBezTo>
                  <a:cubicBezTo>
                    <a:pt x="4434" y="163"/>
                    <a:pt x="4452" y="109"/>
                    <a:pt x="4488" y="64"/>
                  </a:cubicBezTo>
                  <a:lnTo>
                    <a:pt x="4488" y="64"/>
                  </a:lnTo>
                  <a:cubicBezTo>
                    <a:pt x="4479" y="91"/>
                    <a:pt x="4479" y="118"/>
                    <a:pt x="4479" y="145"/>
                  </a:cubicBezTo>
                  <a:cubicBezTo>
                    <a:pt x="4470" y="172"/>
                    <a:pt x="4470" y="198"/>
                    <a:pt x="4470" y="225"/>
                  </a:cubicBezTo>
                  <a:cubicBezTo>
                    <a:pt x="4461" y="270"/>
                    <a:pt x="4461" y="314"/>
                    <a:pt x="4461" y="359"/>
                  </a:cubicBezTo>
                  <a:lnTo>
                    <a:pt x="4533" y="412"/>
                  </a:lnTo>
                  <a:lnTo>
                    <a:pt x="4622" y="475"/>
                  </a:lnTo>
                  <a:cubicBezTo>
                    <a:pt x="4649" y="493"/>
                    <a:pt x="4675" y="511"/>
                    <a:pt x="4711" y="528"/>
                  </a:cubicBezTo>
                  <a:cubicBezTo>
                    <a:pt x="4720" y="537"/>
                    <a:pt x="4738" y="546"/>
                    <a:pt x="4747" y="546"/>
                  </a:cubicBezTo>
                  <a:cubicBezTo>
                    <a:pt x="4756" y="555"/>
                    <a:pt x="4764" y="555"/>
                    <a:pt x="4773" y="555"/>
                  </a:cubicBezTo>
                  <a:lnTo>
                    <a:pt x="4782" y="555"/>
                  </a:lnTo>
                  <a:lnTo>
                    <a:pt x="4791" y="564"/>
                  </a:lnTo>
                  <a:cubicBezTo>
                    <a:pt x="4818" y="564"/>
                    <a:pt x="4854" y="564"/>
                    <a:pt x="4880" y="555"/>
                  </a:cubicBezTo>
                  <a:cubicBezTo>
                    <a:pt x="4916" y="546"/>
                    <a:pt x="4952" y="537"/>
                    <a:pt x="4979" y="519"/>
                  </a:cubicBezTo>
                  <a:cubicBezTo>
                    <a:pt x="4996" y="519"/>
                    <a:pt x="5005" y="511"/>
                    <a:pt x="5023" y="493"/>
                  </a:cubicBezTo>
                  <a:cubicBezTo>
                    <a:pt x="5032" y="484"/>
                    <a:pt x="5050" y="475"/>
                    <a:pt x="5059" y="466"/>
                  </a:cubicBezTo>
                  <a:cubicBezTo>
                    <a:pt x="5068" y="466"/>
                    <a:pt x="5077" y="457"/>
                    <a:pt x="5077" y="448"/>
                  </a:cubicBezTo>
                  <a:cubicBezTo>
                    <a:pt x="4952" y="377"/>
                    <a:pt x="4863" y="252"/>
                    <a:pt x="4702" y="145"/>
                  </a:cubicBezTo>
                  <a:cubicBezTo>
                    <a:pt x="4590" y="64"/>
                    <a:pt x="4502" y="1"/>
                    <a:pt x="4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4" name="Google Shape;21038;p55">
              <a:extLst>
                <a:ext uri="{FF2B5EF4-FFF2-40B4-BE49-F238E27FC236}">
                  <a16:creationId xmlns:a16="http://schemas.microsoft.com/office/drawing/2014/main" id="{B292D69B-4F39-4365-314D-0B589F52FF4A}"/>
                </a:ext>
              </a:extLst>
            </p:cNvPr>
            <p:cNvSpPr/>
            <p:nvPr/>
          </p:nvSpPr>
          <p:spPr>
            <a:xfrm>
              <a:off x="3061182" y="3926752"/>
              <a:ext cx="231096" cy="250416"/>
            </a:xfrm>
            <a:custGeom>
              <a:avLst/>
              <a:gdLst/>
              <a:ahLst/>
              <a:cxnLst/>
              <a:rect l="l" t="t" r="r" b="b"/>
              <a:pathLst>
                <a:path w="3409" h="3694" extrusionOk="0">
                  <a:moveTo>
                    <a:pt x="286" y="1"/>
                  </a:moveTo>
                  <a:lnTo>
                    <a:pt x="1" y="1098"/>
                  </a:lnTo>
                  <a:cubicBezTo>
                    <a:pt x="161" y="1178"/>
                    <a:pt x="313" y="1276"/>
                    <a:pt x="491" y="1419"/>
                  </a:cubicBezTo>
                  <a:cubicBezTo>
                    <a:pt x="634" y="1535"/>
                    <a:pt x="786" y="1669"/>
                    <a:pt x="946" y="1812"/>
                  </a:cubicBezTo>
                  <a:cubicBezTo>
                    <a:pt x="1134" y="1981"/>
                    <a:pt x="1321" y="2151"/>
                    <a:pt x="1517" y="2311"/>
                  </a:cubicBezTo>
                  <a:cubicBezTo>
                    <a:pt x="1910" y="2623"/>
                    <a:pt x="2017" y="2730"/>
                    <a:pt x="2195" y="3078"/>
                  </a:cubicBezTo>
                  <a:cubicBezTo>
                    <a:pt x="2267" y="3230"/>
                    <a:pt x="2534" y="3462"/>
                    <a:pt x="2864" y="3694"/>
                  </a:cubicBezTo>
                  <a:cubicBezTo>
                    <a:pt x="3061" y="2936"/>
                    <a:pt x="3275" y="2293"/>
                    <a:pt x="3408" y="2115"/>
                  </a:cubicBezTo>
                  <a:cubicBezTo>
                    <a:pt x="3069" y="1981"/>
                    <a:pt x="2668" y="1785"/>
                    <a:pt x="2374" y="1597"/>
                  </a:cubicBezTo>
                  <a:lnTo>
                    <a:pt x="2374" y="1597"/>
                  </a:lnTo>
                  <a:cubicBezTo>
                    <a:pt x="2391" y="1624"/>
                    <a:pt x="2400" y="1651"/>
                    <a:pt x="2418" y="1678"/>
                  </a:cubicBezTo>
                  <a:cubicBezTo>
                    <a:pt x="2454" y="1740"/>
                    <a:pt x="2472" y="1785"/>
                    <a:pt x="2490" y="1820"/>
                  </a:cubicBezTo>
                  <a:cubicBezTo>
                    <a:pt x="2507" y="1856"/>
                    <a:pt x="2507" y="1874"/>
                    <a:pt x="2507" y="1874"/>
                  </a:cubicBezTo>
                  <a:cubicBezTo>
                    <a:pt x="2507" y="1874"/>
                    <a:pt x="2499" y="1865"/>
                    <a:pt x="2463" y="1838"/>
                  </a:cubicBezTo>
                  <a:cubicBezTo>
                    <a:pt x="2436" y="1812"/>
                    <a:pt x="2400" y="1776"/>
                    <a:pt x="2356" y="1731"/>
                  </a:cubicBezTo>
                  <a:cubicBezTo>
                    <a:pt x="2267" y="1642"/>
                    <a:pt x="2160" y="1517"/>
                    <a:pt x="2044" y="1383"/>
                  </a:cubicBezTo>
                  <a:cubicBezTo>
                    <a:pt x="2017" y="1357"/>
                    <a:pt x="1990" y="1321"/>
                    <a:pt x="1963" y="1294"/>
                  </a:cubicBezTo>
                  <a:cubicBezTo>
                    <a:pt x="1945" y="1258"/>
                    <a:pt x="1919" y="1232"/>
                    <a:pt x="1892" y="1196"/>
                  </a:cubicBezTo>
                  <a:cubicBezTo>
                    <a:pt x="1865" y="1169"/>
                    <a:pt x="1838" y="1142"/>
                    <a:pt x="1821" y="1116"/>
                  </a:cubicBezTo>
                  <a:cubicBezTo>
                    <a:pt x="1794" y="1080"/>
                    <a:pt x="1776" y="1053"/>
                    <a:pt x="1758" y="1035"/>
                  </a:cubicBezTo>
                  <a:cubicBezTo>
                    <a:pt x="1740" y="1009"/>
                    <a:pt x="1722" y="982"/>
                    <a:pt x="1705" y="964"/>
                  </a:cubicBezTo>
                  <a:cubicBezTo>
                    <a:pt x="1696" y="955"/>
                    <a:pt x="1696" y="946"/>
                    <a:pt x="1687" y="937"/>
                  </a:cubicBezTo>
                  <a:cubicBezTo>
                    <a:pt x="1598" y="857"/>
                    <a:pt x="1482" y="786"/>
                    <a:pt x="1303" y="679"/>
                  </a:cubicBezTo>
                  <a:cubicBezTo>
                    <a:pt x="937" y="456"/>
                    <a:pt x="581" y="179"/>
                    <a:pt x="2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5" name="Google Shape;21039;p55">
              <a:extLst>
                <a:ext uri="{FF2B5EF4-FFF2-40B4-BE49-F238E27FC236}">
                  <a16:creationId xmlns:a16="http://schemas.microsoft.com/office/drawing/2014/main" id="{64329917-AE44-4A7F-B3D3-3960DBC0E31A}"/>
                </a:ext>
              </a:extLst>
            </p:cNvPr>
            <p:cNvSpPr/>
            <p:nvPr/>
          </p:nvSpPr>
          <p:spPr>
            <a:xfrm>
              <a:off x="3262586" y="4268414"/>
              <a:ext cx="63587" cy="188795"/>
            </a:xfrm>
            <a:custGeom>
              <a:avLst/>
              <a:gdLst/>
              <a:ahLst/>
              <a:cxnLst/>
              <a:rect l="l" t="t" r="r" b="b"/>
              <a:pathLst>
                <a:path w="938" h="2785" extrusionOk="0">
                  <a:moveTo>
                    <a:pt x="937" y="1"/>
                  </a:moveTo>
                  <a:lnTo>
                    <a:pt x="937" y="1"/>
                  </a:lnTo>
                  <a:cubicBezTo>
                    <a:pt x="794" y="197"/>
                    <a:pt x="669" y="411"/>
                    <a:pt x="562" y="634"/>
                  </a:cubicBezTo>
                  <a:cubicBezTo>
                    <a:pt x="446" y="857"/>
                    <a:pt x="348" y="1089"/>
                    <a:pt x="268" y="1321"/>
                  </a:cubicBezTo>
                  <a:cubicBezTo>
                    <a:pt x="179" y="1553"/>
                    <a:pt x="116" y="1794"/>
                    <a:pt x="72" y="2044"/>
                  </a:cubicBezTo>
                  <a:cubicBezTo>
                    <a:pt x="18" y="2285"/>
                    <a:pt x="0" y="2534"/>
                    <a:pt x="0" y="2784"/>
                  </a:cubicBezTo>
                  <a:cubicBezTo>
                    <a:pt x="45" y="2543"/>
                    <a:pt x="98" y="2303"/>
                    <a:pt x="161" y="2062"/>
                  </a:cubicBezTo>
                  <a:cubicBezTo>
                    <a:pt x="223" y="1830"/>
                    <a:pt x="295" y="1589"/>
                    <a:pt x="375" y="1357"/>
                  </a:cubicBezTo>
                  <a:cubicBezTo>
                    <a:pt x="455" y="1134"/>
                    <a:pt x="553" y="902"/>
                    <a:pt x="643" y="679"/>
                  </a:cubicBezTo>
                  <a:cubicBezTo>
                    <a:pt x="741" y="447"/>
                    <a:pt x="839" y="224"/>
                    <a:pt x="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6" name="Google Shape;21040;p55">
              <a:extLst>
                <a:ext uri="{FF2B5EF4-FFF2-40B4-BE49-F238E27FC236}">
                  <a16:creationId xmlns:a16="http://schemas.microsoft.com/office/drawing/2014/main" id="{1E3CB6AF-3354-4222-F218-F3C258E898CA}"/>
                </a:ext>
              </a:extLst>
            </p:cNvPr>
            <p:cNvSpPr/>
            <p:nvPr/>
          </p:nvSpPr>
          <p:spPr>
            <a:xfrm>
              <a:off x="3236555" y="4227944"/>
              <a:ext cx="90771" cy="269736"/>
            </a:xfrm>
            <a:custGeom>
              <a:avLst/>
              <a:gdLst/>
              <a:ahLst/>
              <a:cxnLst/>
              <a:rect l="l" t="t" r="r" b="b"/>
              <a:pathLst>
                <a:path w="1339" h="3979" extrusionOk="0">
                  <a:moveTo>
                    <a:pt x="1339" y="0"/>
                  </a:moveTo>
                  <a:cubicBezTo>
                    <a:pt x="1143" y="286"/>
                    <a:pt x="964" y="598"/>
                    <a:pt x="813" y="919"/>
                  </a:cubicBezTo>
                  <a:cubicBezTo>
                    <a:pt x="652" y="1231"/>
                    <a:pt x="518" y="1561"/>
                    <a:pt x="402" y="1900"/>
                  </a:cubicBezTo>
                  <a:cubicBezTo>
                    <a:pt x="277" y="2230"/>
                    <a:pt x="188" y="2578"/>
                    <a:pt x="108" y="2926"/>
                  </a:cubicBezTo>
                  <a:cubicBezTo>
                    <a:pt x="36" y="3274"/>
                    <a:pt x="1" y="3622"/>
                    <a:pt x="1" y="3979"/>
                  </a:cubicBezTo>
                  <a:cubicBezTo>
                    <a:pt x="28" y="3801"/>
                    <a:pt x="45" y="3631"/>
                    <a:pt x="90" y="3462"/>
                  </a:cubicBezTo>
                  <a:cubicBezTo>
                    <a:pt x="108" y="3372"/>
                    <a:pt x="117" y="3283"/>
                    <a:pt x="143" y="3203"/>
                  </a:cubicBezTo>
                  <a:lnTo>
                    <a:pt x="206" y="2944"/>
                  </a:lnTo>
                  <a:cubicBezTo>
                    <a:pt x="224" y="2855"/>
                    <a:pt x="251" y="2775"/>
                    <a:pt x="268" y="2685"/>
                  </a:cubicBezTo>
                  <a:cubicBezTo>
                    <a:pt x="295" y="2605"/>
                    <a:pt x="313" y="2516"/>
                    <a:pt x="349" y="2436"/>
                  </a:cubicBezTo>
                  <a:lnTo>
                    <a:pt x="420" y="2186"/>
                  </a:lnTo>
                  <a:lnTo>
                    <a:pt x="509" y="1936"/>
                  </a:lnTo>
                  <a:cubicBezTo>
                    <a:pt x="625" y="1606"/>
                    <a:pt x="759" y="1276"/>
                    <a:pt x="893" y="955"/>
                  </a:cubicBezTo>
                  <a:cubicBezTo>
                    <a:pt x="1036" y="634"/>
                    <a:pt x="1178" y="312"/>
                    <a:pt x="13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137" name="Google Shape;21041;p55">
              <a:extLst>
                <a:ext uri="{FF2B5EF4-FFF2-40B4-BE49-F238E27FC236}">
                  <a16:creationId xmlns:a16="http://schemas.microsoft.com/office/drawing/2014/main" id="{A6ACC845-D494-349B-763B-AE42279CBE8F}"/>
                </a:ext>
              </a:extLst>
            </p:cNvPr>
            <p:cNvGrpSpPr/>
            <p:nvPr/>
          </p:nvGrpSpPr>
          <p:grpSpPr>
            <a:xfrm>
              <a:off x="2187909" y="3631391"/>
              <a:ext cx="937470" cy="527679"/>
              <a:chOff x="5017768" y="2156271"/>
              <a:chExt cx="418495" cy="235560"/>
            </a:xfrm>
          </p:grpSpPr>
          <p:sp>
            <p:nvSpPr>
              <p:cNvPr id="21193" name="Google Shape;21042;p55">
                <a:extLst>
                  <a:ext uri="{FF2B5EF4-FFF2-40B4-BE49-F238E27FC236}">
                    <a16:creationId xmlns:a16="http://schemas.microsoft.com/office/drawing/2014/main" id="{D83354B6-5F8D-AAE9-6432-DF7E5A6C7E19}"/>
                  </a:ext>
                </a:extLst>
              </p:cNvPr>
              <p:cNvSpPr/>
              <p:nvPr/>
            </p:nvSpPr>
            <p:spPr>
              <a:xfrm>
                <a:off x="5401673" y="2205841"/>
                <a:ext cx="17583" cy="13558"/>
              </a:xfrm>
              <a:custGeom>
                <a:avLst/>
                <a:gdLst/>
                <a:ahLst/>
                <a:cxnLst/>
                <a:rect l="l" t="t" r="r" b="b"/>
                <a:pathLst>
                  <a:path w="581" h="448" extrusionOk="0">
                    <a:moveTo>
                      <a:pt x="357" y="1"/>
                    </a:moveTo>
                    <a:cubicBezTo>
                      <a:pt x="291" y="1"/>
                      <a:pt x="202" y="53"/>
                      <a:pt x="134" y="141"/>
                    </a:cubicBezTo>
                    <a:cubicBezTo>
                      <a:pt x="36" y="257"/>
                      <a:pt x="0" y="382"/>
                      <a:pt x="63" y="436"/>
                    </a:cubicBezTo>
                    <a:cubicBezTo>
                      <a:pt x="76" y="444"/>
                      <a:pt x="92" y="448"/>
                      <a:pt x="110" y="448"/>
                    </a:cubicBezTo>
                    <a:cubicBezTo>
                      <a:pt x="151" y="448"/>
                      <a:pt x="203" y="426"/>
                      <a:pt x="259" y="382"/>
                    </a:cubicBezTo>
                    <a:cubicBezTo>
                      <a:pt x="268" y="373"/>
                      <a:pt x="277" y="364"/>
                      <a:pt x="295" y="355"/>
                    </a:cubicBezTo>
                    <a:cubicBezTo>
                      <a:pt x="295" y="364"/>
                      <a:pt x="295" y="364"/>
                      <a:pt x="304" y="373"/>
                    </a:cubicBezTo>
                    <a:cubicBezTo>
                      <a:pt x="320" y="384"/>
                      <a:pt x="339" y="389"/>
                      <a:pt x="360" y="389"/>
                    </a:cubicBezTo>
                    <a:cubicBezTo>
                      <a:pt x="408" y="389"/>
                      <a:pt x="465" y="361"/>
                      <a:pt x="509" y="311"/>
                    </a:cubicBezTo>
                    <a:cubicBezTo>
                      <a:pt x="571" y="240"/>
                      <a:pt x="580" y="141"/>
                      <a:pt x="527" y="106"/>
                    </a:cubicBezTo>
                    <a:cubicBezTo>
                      <a:pt x="507" y="93"/>
                      <a:pt x="488" y="84"/>
                      <a:pt x="464" y="84"/>
                    </a:cubicBezTo>
                    <a:cubicBezTo>
                      <a:pt x="456" y="84"/>
                      <a:pt x="447" y="85"/>
                      <a:pt x="438" y="88"/>
                    </a:cubicBezTo>
                    <a:cubicBezTo>
                      <a:pt x="438" y="61"/>
                      <a:pt x="429" y="34"/>
                      <a:pt x="411" y="16"/>
                    </a:cubicBezTo>
                    <a:cubicBezTo>
                      <a:pt x="396" y="6"/>
                      <a:pt x="378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4" name="Google Shape;21043;p55">
                <a:extLst>
                  <a:ext uri="{FF2B5EF4-FFF2-40B4-BE49-F238E27FC236}">
                    <a16:creationId xmlns:a16="http://schemas.microsoft.com/office/drawing/2014/main" id="{3DD3A155-8302-A784-D7F1-05B04977D35F}"/>
                  </a:ext>
                </a:extLst>
              </p:cNvPr>
              <p:cNvSpPr/>
              <p:nvPr/>
            </p:nvSpPr>
            <p:spPr>
              <a:xfrm>
                <a:off x="5418408" y="2219550"/>
                <a:ext cx="17855" cy="18067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97" extrusionOk="0">
                    <a:moveTo>
                      <a:pt x="571" y="1"/>
                    </a:moveTo>
                    <a:cubicBezTo>
                      <a:pt x="571" y="1"/>
                      <a:pt x="571" y="10"/>
                      <a:pt x="563" y="36"/>
                    </a:cubicBezTo>
                    <a:cubicBezTo>
                      <a:pt x="554" y="54"/>
                      <a:pt x="545" y="90"/>
                      <a:pt x="527" y="126"/>
                    </a:cubicBezTo>
                    <a:cubicBezTo>
                      <a:pt x="527" y="143"/>
                      <a:pt x="518" y="170"/>
                      <a:pt x="500" y="188"/>
                    </a:cubicBezTo>
                    <a:cubicBezTo>
                      <a:pt x="491" y="206"/>
                      <a:pt x="482" y="233"/>
                      <a:pt x="473" y="250"/>
                    </a:cubicBezTo>
                    <a:cubicBezTo>
                      <a:pt x="438" y="295"/>
                      <a:pt x="411" y="331"/>
                      <a:pt x="375" y="375"/>
                    </a:cubicBezTo>
                    <a:cubicBezTo>
                      <a:pt x="339" y="411"/>
                      <a:pt x="295" y="447"/>
                      <a:pt x="259" y="473"/>
                    </a:cubicBezTo>
                    <a:cubicBezTo>
                      <a:pt x="232" y="482"/>
                      <a:pt x="215" y="500"/>
                      <a:pt x="197" y="509"/>
                    </a:cubicBezTo>
                    <a:cubicBezTo>
                      <a:pt x="170" y="518"/>
                      <a:pt x="152" y="527"/>
                      <a:pt x="134" y="536"/>
                    </a:cubicBezTo>
                    <a:cubicBezTo>
                      <a:pt x="99" y="554"/>
                      <a:pt x="63" y="572"/>
                      <a:pt x="36" y="572"/>
                    </a:cubicBezTo>
                    <a:cubicBezTo>
                      <a:pt x="18" y="580"/>
                      <a:pt x="0" y="589"/>
                      <a:pt x="0" y="589"/>
                    </a:cubicBezTo>
                    <a:lnTo>
                      <a:pt x="36" y="589"/>
                    </a:lnTo>
                    <a:cubicBezTo>
                      <a:pt x="50" y="594"/>
                      <a:pt x="65" y="596"/>
                      <a:pt x="83" y="596"/>
                    </a:cubicBezTo>
                    <a:cubicBezTo>
                      <a:pt x="101" y="596"/>
                      <a:pt x="121" y="594"/>
                      <a:pt x="143" y="589"/>
                    </a:cubicBezTo>
                    <a:cubicBezTo>
                      <a:pt x="170" y="580"/>
                      <a:pt x="197" y="580"/>
                      <a:pt x="215" y="572"/>
                    </a:cubicBezTo>
                    <a:cubicBezTo>
                      <a:pt x="241" y="563"/>
                      <a:pt x="268" y="554"/>
                      <a:pt x="295" y="536"/>
                    </a:cubicBezTo>
                    <a:cubicBezTo>
                      <a:pt x="322" y="527"/>
                      <a:pt x="348" y="509"/>
                      <a:pt x="366" y="491"/>
                    </a:cubicBezTo>
                    <a:cubicBezTo>
                      <a:pt x="393" y="473"/>
                      <a:pt x="411" y="456"/>
                      <a:pt x="438" y="429"/>
                    </a:cubicBezTo>
                    <a:cubicBezTo>
                      <a:pt x="455" y="411"/>
                      <a:pt x="482" y="384"/>
                      <a:pt x="491" y="357"/>
                    </a:cubicBezTo>
                    <a:cubicBezTo>
                      <a:pt x="518" y="340"/>
                      <a:pt x="527" y="304"/>
                      <a:pt x="536" y="286"/>
                    </a:cubicBezTo>
                    <a:cubicBezTo>
                      <a:pt x="554" y="259"/>
                      <a:pt x="563" y="233"/>
                      <a:pt x="563" y="206"/>
                    </a:cubicBezTo>
                    <a:cubicBezTo>
                      <a:pt x="571" y="188"/>
                      <a:pt x="580" y="161"/>
                      <a:pt x="580" y="134"/>
                    </a:cubicBezTo>
                    <a:cubicBezTo>
                      <a:pt x="589" y="99"/>
                      <a:pt x="580" y="63"/>
                      <a:pt x="580" y="36"/>
                    </a:cubicBezTo>
                    <a:cubicBezTo>
                      <a:pt x="580" y="27"/>
                      <a:pt x="580" y="27"/>
                      <a:pt x="580" y="18"/>
                    </a:cubicBezTo>
                    <a:cubicBezTo>
                      <a:pt x="571" y="10"/>
                      <a:pt x="571" y="1"/>
                      <a:pt x="5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5" name="Google Shape;21044;p55">
                <a:extLst>
                  <a:ext uri="{FF2B5EF4-FFF2-40B4-BE49-F238E27FC236}">
                    <a16:creationId xmlns:a16="http://schemas.microsoft.com/office/drawing/2014/main" id="{BDAF4762-BCAE-2047-BC61-527885293159}"/>
                  </a:ext>
                </a:extLst>
              </p:cNvPr>
              <p:cNvSpPr/>
              <p:nvPr/>
            </p:nvSpPr>
            <p:spPr>
              <a:xfrm>
                <a:off x="5313671" y="2169496"/>
                <a:ext cx="18097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598" h="481" extrusionOk="0">
                    <a:moveTo>
                      <a:pt x="373" y="1"/>
                    </a:moveTo>
                    <a:cubicBezTo>
                      <a:pt x="303" y="1"/>
                      <a:pt x="212" y="54"/>
                      <a:pt x="134" y="147"/>
                    </a:cubicBezTo>
                    <a:cubicBezTo>
                      <a:pt x="36" y="272"/>
                      <a:pt x="0" y="406"/>
                      <a:pt x="63" y="459"/>
                    </a:cubicBezTo>
                    <a:cubicBezTo>
                      <a:pt x="76" y="472"/>
                      <a:pt x="93" y="481"/>
                      <a:pt x="113" y="481"/>
                    </a:cubicBezTo>
                    <a:cubicBezTo>
                      <a:pt x="120" y="481"/>
                      <a:pt x="127" y="479"/>
                      <a:pt x="134" y="477"/>
                    </a:cubicBezTo>
                    <a:lnTo>
                      <a:pt x="170" y="477"/>
                    </a:lnTo>
                    <a:cubicBezTo>
                      <a:pt x="214" y="459"/>
                      <a:pt x="259" y="432"/>
                      <a:pt x="303" y="388"/>
                    </a:cubicBezTo>
                    <a:cubicBezTo>
                      <a:pt x="303" y="397"/>
                      <a:pt x="312" y="397"/>
                      <a:pt x="312" y="406"/>
                    </a:cubicBezTo>
                    <a:cubicBezTo>
                      <a:pt x="321" y="406"/>
                      <a:pt x="330" y="415"/>
                      <a:pt x="339" y="415"/>
                    </a:cubicBezTo>
                    <a:cubicBezTo>
                      <a:pt x="353" y="421"/>
                      <a:pt x="368" y="425"/>
                      <a:pt x="384" y="425"/>
                    </a:cubicBezTo>
                    <a:cubicBezTo>
                      <a:pt x="432" y="425"/>
                      <a:pt x="487" y="396"/>
                      <a:pt x="526" y="343"/>
                    </a:cubicBezTo>
                    <a:cubicBezTo>
                      <a:pt x="535" y="334"/>
                      <a:pt x="544" y="325"/>
                      <a:pt x="553" y="316"/>
                    </a:cubicBezTo>
                    <a:cubicBezTo>
                      <a:pt x="589" y="254"/>
                      <a:pt x="598" y="183"/>
                      <a:pt x="571" y="138"/>
                    </a:cubicBezTo>
                    <a:cubicBezTo>
                      <a:pt x="562" y="129"/>
                      <a:pt x="553" y="120"/>
                      <a:pt x="553" y="120"/>
                    </a:cubicBezTo>
                    <a:cubicBezTo>
                      <a:pt x="536" y="103"/>
                      <a:pt x="516" y="97"/>
                      <a:pt x="494" y="97"/>
                    </a:cubicBezTo>
                    <a:cubicBezTo>
                      <a:pt x="481" y="97"/>
                      <a:pt x="468" y="99"/>
                      <a:pt x="455" y="102"/>
                    </a:cubicBezTo>
                    <a:cubicBezTo>
                      <a:pt x="455" y="67"/>
                      <a:pt x="446" y="40"/>
                      <a:pt x="428" y="22"/>
                    </a:cubicBezTo>
                    <a:cubicBezTo>
                      <a:pt x="419" y="13"/>
                      <a:pt x="411" y="13"/>
                      <a:pt x="402" y="4"/>
                    </a:cubicBezTo>
                    <a:cubicBezTo>
                      <a:pt x="393" y="2"/>
                      <a:pt x="383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6" name="Google Shape;21045;p55">
                <a:extLst>
                  <a:ext uri="{FF2B5EF4-FFF2-40B4-BE49-F238E27FC236}">
                    <a16:creationId xmlns:a16="http://schemas.microsoft.com/office/drawing/2014/main" id="{68CC8596-FB90-C44D-42EB-D1675B418143}"/>
                  </a:ext>
                </a:extLst>
              </p:cNvPr>
              <p:cNvSpPr/>
              <p:nvPr/>
            </p:nvSpPr>
            <p:spPr>
              <a:xfrm>
                <a:off x="5331193" y="2185263"/>
                <a:ext cx="18672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35" extrusionOk="0">
                    <a:moveTo>
                      <a:pt x="608" y="1"/>
                    </a:moveTo>
                    <a:cubicBezTo>
                      <a:pt x="608" y="1"/>
                      <a:pt x="599" y="18"/>
                      <a:pt x="590" y="45"/>
                    </a:cubicBezTo>
                    <a:cubicBezTo>
                      <a:pt x="590" y="72"/>
                      <a:pt x="572" y="108"/>
                      <a:pt x="563" y="143"/>
                    </a:cubicBezTo>
                    <a:cubicBezTo>
                      <a:pt x="554" y="170"/>
                      <a:pt x="545" y="188"/>
                      <a:pt x="536" y="206"/>
                    </a:cubicBezTo>
                    <a:cubicBezTo>
                      <a:pt x="527" y="233"/>
                      <a:pt x="509" y="250"/>
                      <a:pt x="492" y="277"/>
                    </a:cubicBezTo>
                    <a:cubicBezTo>
                      <a:pt x="465" y="322"/>
                      <a:pt x="438" y="366"/>
                      <a:pt x="394" y="411"/>
                    </a:cubicBezTo>
                    <a:cubicBezTo>
                      <a:pt x="358" y="447"/>
                      <a:pt x="313" y="482"/>
                      <a:pt x="269" y="509"/>
                    </a:cubicBezTo>
                    <a:cubicBezTo>
                      <a:pt x="251" y="527"/>
                      <a:pt x="224" y="545"/>
                      <a:pt x="206" y="554"/>
                    </a:cubicBezTo>
                    <a:cubicBezTo>
                      <a:pt x="179" y="563"/>
                      <a:pt x="162" y="572"/>
                      <a:pt x="144" y="581"/>
                    </a:cubicBezTo>
                    <a:cubicBezTo>
                      <a:pt x="99" y="598"/>
                      <a:pt x="72" y="607"/>
                      <a:pt x="46" y="616"/>
                    </a:cubicBezTo>
                    <a:cubicBezTo>
                      <a:pt x="19" y="625"/>
                      <a:pt x="1" y="625"/>
                      <a:pt x="1" y="625"/>
                    </a:cubicBezTo>
                    <a:cubicBezTo>
                      <a:pt x="1" y="625"/>
                      <a:pt x="19" y="634"/>
                      <a:pt x="46" y="634"/>
                    </a:cubicBezTo>
                    <a:lnTo>
                      <a:pt x="153" y="634"/>
                    </a:lnTo>
                    <a:cubicBezTo>
                      <a:pt x="179" y="625"/>
                      <a:pt x="206" y="625"/>
                      <a:pt x="224" y="616"/>
                    </a:cubicBezTo>
                    <a:cubicBezTo>
                      <a:pt x="251" y="607"/>
                      <a:pt x="278" y="598"/>
                      <a:pt x="304" y="581"/>
                    </a:cubicBezTo>
                    <a:cubicBezTo>
                      <a:pt x="331" y="572"/>
                      <a:pt x="358" y="554"/>
                      <a:pt x="385" y="536"/>
                    </a:cubicBezTo>
                    <a:cubicBezTo>
                      <a:pt x="411" y="518"/>
                      <a:pt x="438" y="491"/>
                      <a:pt x="456" y="473"/>
                    </a:cubicBezTo>
                    <a:cubicBezTo>
                      <a:pt x="483" y="447"/>
                      <a:pt x="501" y="420"/>
                      <a:pt x="518" y="393"/>
                    </a:cubicBezTo>
                    <a:cubicBezTo>
                      <a:pt x="536" y="366"/>
                      <a:pt x="554" y="340"/>
                      <a:pt x="563" y="313"/>
                    </a:cubicBezTo>
                    <a:cubicBezTo>
                      <a:pt x="581" y="286"/>
                      <a:pt x="590" y="259"/>
                      <a:pt x="599" y="233"/>
                    </a:cubicBezTo>
                    <a:cubicBezTo>
                      <a:pt x="608" y="206"/>
                      <a:pt x="608" y="179"/>
                      <a:pt x="608" y="161"/>
                    </a:cubicBezTo>
                    <a:cubicBezTo>
                      <a:pt x="617" y="134"/>
                      <a:pt x="617" y="117"/>
                      <a:pt x="617" y="90"/>
                    </a:cubicBezTo>
                    <a:cubicBezTo>
                      <a:pt x="617" y="72"/>
                      <a:pt x="617" y="54"/>
                      <a:pt x="608" y="45"/>
                    </a:cubicBezTo>
                    <a:cubicBezTo>
                      <a:pt x="608" y="18"/>
                      <a:pt x="608" y="1"/>
                      <a:pt x="6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7" name="Google Shape;21046;p55">
                <a:extLst>
                  <a:ext uri="{FF2B5EF4-FFF2-40B4-BE49-F238E27FC236}">
                    <a16:creationId xmlns:a16="http://schemas.microsoft.com/office/drawing/2014/main" id="{733167C0-9651-9039-4A92-6478FE793026}"/>
                  </a:ext>
                </a:extLst>
              </p:cNvPr>
              <p:cNvSpPr/>
              <p:nvPr/>
            </p:nvSpPr>
            <p:spPr>
              <a:xfrm>
                <a:off x="5132522" y="2372343"/>
                <a:ext cx="18914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625" h="644" extrusionOk="0">
                    <a:moveTo>
                      <a:pt x="96" y="247"/>
                    </a:moveTo>
                    <a:cubicBezTo>
                      <a:pt x="112" y="247"/>
                      <a:pt x="131" y="256"/>
                      <a:pt x="152" y="269"/>
                    </a:cubicBezTo>
                    <a:cubicBezTo>
                      <a:pt x="161" y="269"/>
                      <a:pt x="170" y="277"/>
                      <a:pt x="170" y="277"/>
                    </a:cubicBezTo>
                    <a:cubicBezTo>
                      <a:pt x="214" y="295"/>
                      <a:pt x="259" y="322"/>
                      <a:pt x="312" y="322"/>
                    </a:cubicBezTo>
                    <a:cubicBezTo>
                      <a:pt x="317" y="327"/>
                      <a:pt x="321" y="329"/>
                      <a:pt x="326" y="329"/>
                    </a:cubicBezTo>
                    <a:cubicBezTo>
                      <a:pt x="330" y="329"/>
                      <a:pt x="335" y="327"/>
                      <a:pt x="339" y="322"/>
                    </a:cubicBezTo>
                    <a:cubicBezTo>
                      <a:pt x="418" y="322"/>
                      <a:pt x="487" y="275"/>
                      <a:pt x="526" y="275"/>
                    </a:cubicBezTo>
                    <a:cubicBezTo>
                      <a:pt x="549" y="275"/>
                      <a:pt x="562" y="291"/>
                      <a:pt x="562" y="340"/>
                    </a:cubicBezTo>
                    <a:cubicBezTo>
                      <a:pt x="562" y="477"/>
                      <a:pt x="463" y="590"/>
                      <a:pt x="328" y="590"/>
                    </a:cubicBezTo>
                    <a:cubicBezTo>
                      <a:pt x="323" y="590"/>
                      <a:pt x="318" y="590"/>
                      <a:pt x="312" y="590"/>
                    </a:cubicBezTo>
                    <a:cubicBezTo>
                      <a:pt x="277" y="581"/>
                      <a:pt x="250" y="572"/>
                      <a:pt x="214" y="563"/>
                    </a:cubicBezTo>
                    <a:cubicBezTo>
                      <a:pt x="125" y="509"/>
                      <a:pt x="63" y="420"/>
                      <a:pt x="63" y="313"/>
                    </a:cubicBezTo>
                    <a:cubicBezTo>
                      <a:pt x="63" y="304"/>
                      <a:pt x="63" y="295"/>
                      <a:pt x="63" y="286"/>
                    </a:cubicBezTo>
                    <a:cubicBezTo>
                      <a:pt x="67" y="258"/>
                      <a:pt x="79" y="247"/>
                      <a:pt x="96" y="247"/>
                    </a:cubicBezTo>
                    <a:close/>
                    <a:moveTo>
                      <a:pt x="296" y="0"/>
                    </a:moveTo>
                    <a:cubicBezTo>
                      <a:pt x="135" y="0"/>
                      <a:pt x="9" y="131"/>
                      <a:pt x="9" y="304"/>
                    </a:cubicBezTo>
                    <a:cubicBezTo>
                      <a:pt x="0" y="474"/>
                      <a:pt x="143" y="625"/>
                      <a:pt x="312" y="643"/>
                    </a:cubicBezTo>
                    <a:cubicBezTo>
                      <a:pt x="357" y="643"/>
                      <a:pt x="402" y="634"/>
                      <a:pt x="437" y="625"/>
                    </a:cubicBezTo>
                    <a:cubicBezTo>
                      <a:pt x="544" y="581"/>
                      <a:pt x="625" y="474"/>
                      <a:pt x="625" y="340"/>
                    </a:cubicBezTo>
                    <a:cubicBezTo>
                      <a:pt x="625" y="161"/>
                      <a:pt x="482" y="10"/>
                      <a:pt x="312" y="1"/>
                    </a:cubicBezTo>
                    <a:cubicBezTo>
                      <a:pt x="307" y="1"/>
                      <a:pt x="30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8" name="Google Shape;21047;p55">
                <a:extLst>
                  <a:ext uri="{FF2B5EF4-FFF2-40B4-BE49-F238E27FC236}">
                    <a16:creationId xmlns:a16="http://schemas.microsoft.com/office/drawing/2014/main" id="{02BC4E97-0198-C419-F7C2-86B7161FB5CD}"/>
                  </a:ext>
                </a:extLst>
              </p:cNvPr>
              <p:cNvSpPr/>
              <p:nvPr/>
            </p:nvSpPr>
            <p:spPr>
              <a:xfrm>
                <a:off x="5033958" y="2221184"/>
                <a:ext cx="178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54" extrusionOk="0">
                    <a:moveTo>
                      <a:pt x="572" y="0"/>
                    </a:moveTo>
                    <a:cubicBezTo>
                      <a:pt x="572" y="0"/>
                      <a:pt x="572" y="9"/>
                      <a:pt x="563" y="36"/>
                    </a:cubicBezTo>
                    <a:cubicBezTo>
                      <a:pt x="563" y="54"/>
                      <a:pt x="545" y="89"/>
                      <a:pt x="536" y="125"/>
                    </a:cubicBezTo>
                    <a:cubicBezTo>
                      <a:pt x="527" y="143"/>
                      <a:pt x="518" y="161"/>
                      <a:pt x="509" y="187"/>
                    </a:cubicBezTo>
                    <a:cubicBezTo>
                      <a:pt x="501" y="205"/>
                      <a:pt x="483" y="223"/>
                      <a:pt x="474" y="241"/>
                    </a:cubicBezTo>
                    <a:cubicBezTo>
                      <a:pt x="447" y="286"/>
                      <a:pt x="411" y="321"/>
                      <a:pt x="376" y="357"/>
                    </a:cubicBezTo>
                    <a:cubicBezTo>
                      <a:pt x="340" y="393"/>
                      <a:pt x="295" y="419"/>
                      <a:pt x="260" y="446"/>
                    </a:cubicBezTo>
                    <a:cubicBezTo>
                      <a:pt x="233" y="455"/>
                      <a:pt x="215" y="473"/>
                      <a:pt x="197" y="473"/>
                    </a:cubicBezTo>
                    <a:cubicBezTo>
                      <a:pt x="170" y="482"/>
                      <a:pt x="153" y="491"/>
                      <a:pt x="135" y="500"/>
                    </a:cubicBezTo>
                    <a:cubicBezTo>
                      <a:pt x="99" y="509"/>
                      <a:pt x="63" y="518"/>
                      <a:pt x="37" y="526"/>
                    </a:cubicBezTo>
                    <a:lnTo>
                      <a:pt x="28" y="526"/>
                    </a:lnTo>
                    <a:cubicBezTo>
                      <a:pt x="10" y="535"/>
                      <a:pt x="1" y="535"/>
                      <a:pt x="1" y="535"/>
                    </a:cubicBezTo>
                    <a:cubicBezTo>
                      <a:pt x="1" y="535"/>
                      <a:pt x="19" y="535"/>
                      <a:pt x="46" y="544"/>
                    </a:cubicBezTo>
                    <a:cubicBezTo>
                      <a:pt x="63" y="544"/>
                      <a:pt x="108" y="553"/>
                      <a:pt x="144" y="553"/>
                    </a:cubicBezTo>
                    <a:cubicBezTo>
                      <a:pt x="170" y="544"/>
                      <a:pt x="197" y="544"/>
                      <a:pt x="215" y="535"/>
                    </a:cubicBezTo>
                    <a:cubicBezTo>
                      <a:pt x="242" y="535"/>
                      <a:pt x="269" y="526"/>
                      <a:pt x="295" y="518"/>
                    </a:cubicBezTo>
                    <a:cubicBezTo>
                      <a:pt x="322" y="500"/>
                      <a:pt x="349" y="491"/>
                      <a:pt x="367" y="473"/>
                    </a:cubicBezTo>
                    <a:cubicBezTo>
                      <a:pt x="393" y="464"/>
                      <a:pt x="420" y="446"/>
                      <a:pt x="438" y="419"/>
                    </a:cubicBezTo>
                    <a:cubicBezTo>
                      <a:pt x="456" y="402"/>
                      <a:pt x="483" y="384"/>
                      <a:pt x="501" y="357"/>
                    </a:cubicBezTo>
                    <a:cubicBezTo>
                      <a:pt x="518" y="339"/>
                      <a:pt x="527" y="312"/>
                      <a:pt x="545" y="286"/>
                    </a:cubicBezTo>
                    <a:cubicBezTo>
                      <a:pt x="554" y="259"/>
                      <a:pt x="563" y="232"/>
                      <a:pt x="572" y="214"/>
                    </a:cubicBezTo>
                    <a:cubicBezTo>
                      <a:pt x="581" y="187"/>
                      <a:pt x="581" y="161"/>
                      <a:pt x="581" y="143"/>
                    </a:cubicBezTo>
                    <a:cubicBezTo>
                      <a:pt x="590" y="98"/>
                      <a:pt x="590" y="63"/>
                      <a:pt x="581" y="36"/>
                    </a:cubicBezTo>
                    <a:cubicBezTo>
                      <a:pt x="581" y="27"/>
                      <a:pt x="581" y="27"/>
                      <a:pt x="581" y="18"/>
                    </a:cubicBezTo>
                    <a:cubicBezTo>
                      <a:pt x="581" y="0"/>
                      <a:pt x="572" y="0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9" name="Google Shape;21048;p55">
                <a:extLst>
                  <a:ext uri="{FF2B5EF4-FFF2-40B4-BE49-F238E27FC236}">
                    <a16:creationId xmlns:a16="http://schemas.microsoft.com/office/drawing/2014/main" id="{E744BCFB-3A8A-7E76-C724-EC031E362238}"/>
                  </a:ext>
                </a:extLst>
              </p:cNvPr>
              <p:cNvSpPr/>
              <p:nvPr/>
            </p:nvSpPr>
            <p:spPr>
              <a:xfrm>
                <a:off x="5017768" y="2205326"/>
                <a:ext cx="16765" cy="12831"/>
              </a:xfrm>
              <a:custGeom>
                <a:avLst/>
                <a:gdLst/>
                <a:ahLst/>
                <a:cxnLst/>
                <a:rect l="l" t="t" r="r" b="b"/>
                <a:pathLst>
                  <a:path w="554" h="424" extrusionOk="0">
                    <a:moveTo>
                      <a:pt x="339" y="0"/>
                    </a:moveTo>
                    <a:cubicBezTo>
                      <a:pt x="329" y="0"/>
                      <a:pt x="317" y="2"/>
                      <a:pt x="304" y="7"/>
                    </a:cubicBezTo>
                    <a:cubicBezTo>
                      <a:pt x="277" y="7"/>
                      <a:pt x="259" y="16"/>
                      <a:pt x="233" y="33"/>
                    </a:cubicBezTo>
                    <a:cubicBezTo>
                      <a:pt x="206" y="42"/>
                      <a:pt x="179" y="69"/>
                      <a:pt x="152" y="87"/>
                    </a:cubicBezTo>
                    <a:cubicBezTo>
                      <a:pt x="143" y="96"/>
                      <a:pt x="126" y="114"/>
                      <a:pt x="117" y="123"/>
                    </a:cubicBezTo>
                    <a:cubicBezTo>
                      <a:pt x="27" y="212"/>
                      <a:pt x="1" y="319"/>
                      <a:pt x="27" y="381"/>
                    </a:cubicBezTo>
                    <a:cubicBezTo>
                      <a:pt x="36" y="390"/>
                      <a:pt x="36" y="399"/>
                      <a:pt x="45" y="408"/>
                    </a:cubicBezTo>
                    <a:cubicBezTo>
                      <a:pt x="59" y="419"/>
                      <a:pt x="77" y="424"/>
                      <a:pt x="98" y="424"/>
                    </a:cubicBezTo>
                    <a:cubicBezTo>
                      <a:pt x="148" y="424"/>
                      <a:pt x="215" y="396"/>
                      <a:pt x="277" y="346"/>
                    </a:cubicBezTo>
                    <a:cubicBezTo>
                      <a:pt x="277" y="355"/>
                      <a:pt x="286" y="364"/>
                      <a:pt x="286" y="364"/>
                    </a:cubicBezTo>
                    <a:cubicBezTo>
                      <a:pt x="306" y="380"/>
                      <a:pt x="330" y="388"/>
                      <a:pt x="356" y="388"/>
                    </a:cubicBezTo>
                    <a:cubicBezTo>
                      <a:pt x="402" y="388"/>
                      <a:pt x="452" y="364"/>
                      <a:pt x="491" y="319"/>
                    </a:cubicBezTo>
                    <a:cubicBezTo>
                      <a:pt x="545" y="265"/>
                      <a:pt x="554" y="185"/>
                      <a:pt x="527" y="141"/>
                    </a:cubicBezTo>
                    <a:cubicBezTo>
                      <a:pt x="518" y="132"/>
                      <a:pt x="518" y="123"/>
                      <a:pt x="509" y="114"/>
                    </a:cubicBezTo>
                    <a:cubicBezTo>
                      <a:pt x="490" y="101"/>
                      <a:pt x="470" y="92"/>
                      <a:pt x="447" y="92"/>
                    </a:cubicBezTo>
                    <a:cubicBezTo>
                      <a:pt x="438" y="92"/>
                      <a:pt x="430" y="94"/>
                      <a:pt x="420" y="96"/>
                    </a:cubicBezTo>
                    <a:cubicBezTo>
                      <a:pt x="420" y="69"/>
                      <a:pt x="411" y="42"/>
                      <a:pt x="393" y="25"/>
                    </a:cubicBezTo>
                    <a:cubicBezTo>
                      <a:pt x="384" y="16"/>
                      <a:pt x="375" y="16"/>
                      <a:pt x="366" y="7"/>
                    </a:cubicBezTo>
                    <a:cubicBezTo>
                      <a:pt x="358" y="2"/>
                      <a:pt x="34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0" name="Google Shape;21049;p55">
                <a:extLst>
                  <a:ext uri="{FF2B5EF4-FFF2-40B4-BE49-F238E27FC236}">
                    <a16:creationId xmlns:a16="http://schemas.microsoft.com/office/drawing/2014/main" id="{7BD0E874-77AA-EFAC-FBCE-246041883EFB}"/>
                  </a:ext>
                </a:extLst>
              </p:cNvPr>
              <p:cNvSpPr/>
              <p:nvPr/>
            </p:nvSpPr>
            <p:spPr>
              <a:xfrm>
                <a:off x="5208904" y="2156271"/>
                <a:ext cx="17855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11" extrusionOk="0">
                    <a:moveTo>
                      <a:pt x="350" y="1"/>
                    </a:moveTo>
                    <a:cubicBezTo>
                      <a:pt x="341" y="1"/>
                      <a:pt x="331" y="2"/>
                      <a:pt x="322" y="4"/>
                    </a:cubicBezTo>
                    <a:cubicBezTo>
                      <a:pt x="304" y="4"/>
                      <a:pt x="295" y="13"/>
                      <a:pt x="277" y="22"/>
                    </a:cubicBezTo>
                    <a:cubicBezTo>
                      <a:pt x="224" y="40"/>
                      <a:pt x="161" y="93"/>
                      <a:pt x="108" y="156"/>
                    </a:cubicBezTo>
                    <a:cubicBezTo>
                      <a:pt x="72" y="200"/>
                      <a:pt x="36" y="254"/>
                      <a:pt x="19" y="298"/>
                    </a:cubicBezTo>
                    <a:cubicBezTo>
                      <a:pt x="1" y="352"/>
                      <a:pt x="1" y="397"/>
                      <a:pt x="1" y="432"/>
                    </a:cubicBezTo>
                    <a:cubicBezTo>
                      <a:pt x="10" y="459"/>
                      <a:pt x="19" y="477"/>
                      <a:pt x="28" y="486"/>
                    </a:cubicBezTo>
                    <a:cubicBezTo>
                      <a:pt x="45" y="503"/>
                      <a:pt x="67" y="511"/>
                      <a:pt x="93" y="511"/>
                    </a:cubicBezTo>
                    <a:cubicBezTo>
                      <a:pt x="149" y="511"/>
                      <a:pt x="220" y="475"/>
                      <a:pt x="286" y="414"/>
                    </a:cubicBezTo>
                    <a:cubicBezTo>
                      <a:pt x="286" y="414"/>
                      <a:pt x="295" y="423"/>
                      <a:pt x="304" y="432"/>
                    </a:cubicBezTo>
                    <a:cubicBezTo>
                      <a:pt x="322" y="447"/>
                      <a:pt x="344" y="454"/>
                      <a:pt x="368" y="454"/>
                    </a:cubicBezTo>
                    <a:cubicBezTo>
                      <a:pt x="419" y="454"/>
                      <a:pt x="479" y="424"/>
                      <a:pt x="527" y="370"/>
                    </a:cubicBezTo>
                    <a:cubicBezTo>
                      <a:pt x="563" y="316"/>
                      <a:pt x="590" y="254"/>
                      <a:pt x="581" y="200"/>
                    </a:cubicBezTo>
                    <a:cubicBezTo>
                      <a:pt x="581" y="191"/>
                      <a:pt x="581" y="183"/>
                      <a:pt x="572" y="174"/>
                    </a:cubicBezTo>
                    <a:cubicBezTo>
                      <a:pt x="572" y="156"/>
                      <a:pt x="563" y="138"/>
                      <a:pt x="545" y="129"/>
                    </a:cubicBezTo>
                    <a:cubicBezTo>
                      <a:pt x="528" y="112"/>
                      <a:pt x="507" y="106"/>
                      <a:pt x="486" y="106"/>
                    </a:cubicBezTo>
                    <a:cubicBezTo>
                      <a:pt x="473" y="106"/>
                      <a:pt x="460" y="108"/>
                      <a:pt x="447" y="111"/>
                    </a:cubicBezTo>
                    <a:cubicBezTo>
                      <a:pt x="447" y="75"/>
                      <a:pt x="438" y="40"/>
                      <a:pt x="411" y="22"/>
                    </a:cubicBezTo>
                    <a:cubicBezTo>
                      <a:pt x="398" y="9"/>
                      <a:pt x="375" y="1"/>
                      <a:pt x="3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1" name="Google Shape;21050;p55">
                <a:extLst>
                  <a:ext uri="{FF2B5EF4-FFF2-40B4-BE49-F238E27FC236}">
                    <a16:creationId xmlns:a16="http://schemas.microsoft.com/office/drawing/2014/main" id="{85C281A6-215F-CE38-71B8-C28BDE6F3B83}"/>
                  </a:ext>
                </a:extLst>
              </p:cNvPr>
              <p:cNvSpPr/>
              <p:nvPr/>
            </p:nvSpPr>
            <p:spPr>
              <a:xfrm>
                <a:off x="5226456" y="2173400"/>
                <a:ext cx="19459" cy="20548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79" extrusionOk="0">
                    <a:moveTo>
                      <a:pt x="625" y="0"/>
                    </a:moveTo>
                    <a:cubicBezTo>
                      <a:pt x="625" y="0"/>
                      <a:pt x="625" y="18"/>
                      <a:pt x="616" y="45"/>
                    </a:cubicBezTo>
                    <a:cubicBezTo>
                      <a:pt x="616" y="71"/>
                      <a:pt x="598" y="116"/>
                      <a:pt x="581" y="152"/>
                    </a:cubicBezTo>
                    <a:cubicBezTo>
                      <a:pt x="581" y="179"/>
                      <a:pt x="563" y="205"/>
                      <a:pt x="554" y="223"/>
                    </a:cubicBezTo>
                    <a:cubicBezTo>
                      <a:pt x="545" y="250"/>
                      <a:pt x="527" y="277"/>
                      <a:pt x="518" y="295"/>
                    </a:cubicBezTo>
                    <a:cubicBezTo>
                      <a:pt x="491" y="348"/>
                      <a:pt x="456" y="393"/>
                      <a:pt x="411" y="437"/>
                    </a:cubicBezTo>
                    <a:cubicBezTo>
                      <a:pt x="375" y="482"/>
                      <a:pt x="322" y="518"/>
                      <a:pt x="277" y="544"/>
                    </a:cubicBezTo>
                    <a:cubicBezTo>
                      <a:pt x="259" y="562"/>
                      <a:pt x="233" y="580"/>
                      <a:pt x="206" y="589"/>
                    </a:cubicBezTo>
                    <a:cubicBezTo>
                      <a:pt x="188" y="598"/>
                      <a:pt x="161" y="607"/>
                      <a:pt x="143" y="616"/>
                    </a:cubicBezTo>
                    <a:cubicBezTo>
                      <a:pt x="99" y="634"/>
                      <a:pt x="63" y="642"/>
                      <a:pt x="36" y="651"/>
                    </a:cubicBezTo>
                    <a:cubicBezTo>
                      <a:pt x="10" y="660"/>
                      <a:pt x="1" y="660"/>
                      <a:pt x="1" y="660"/>
                    </a:cubicBezTo>
                    <a:cubicBezTo>
                      <a:pt x="1" y="660"/>
                      <a:pt x="10" y="669"/>
                      <a:pt x="36" y="669"/>
                    </a:cubicBezTo>
                    <a:cubicBezTo>
                      <a:pt x="54" y="669"/>
                      <a:pt x="72" y="678"/>
                      <a:pt x="90" y="678"/>
                    </a:cubicBezTo>
                    <a:cubicBezTo>
                      <a:pt x="108" y="678"/>
                      <a:pt x="134" y="678"/>
                      <a:pt x="152" y="669"/>
                    </a:cubicBezTo>
                    <a:cubicBezTo>
                      <a:pt x="179" y="669"/>
                      <a:pt x="206" y="660"/>
                      <a:pt x="233" y="651"/>
                    </a:cubicBezTo>
                    <a:cubicBezTo>
                      <a:pt x="259" y="642"/>
                      <a:pt x="286" y="634"/>
                      <a:pt x="313" y="625"/>
                    </a:cubicBezTo>
                    <a:cubicBezTo>
                      <a:pt x="349" y="607"/>
                      <a:pt x="375" y="589"/>
                      <a:pt x="402" y="571"/>
                    </a:cubicBezTo>
                    <a:cubicBezTo>
                      <a:pt x="429" y="553"/>
                      <a:pt x="447" y="526"/>
                      <a:pt x="473" y="500"/>
                    </a:cubicBezTo>
                    <a:cubicBezTo>
                      <a:pt x="500" y="473"/>
                      <a:pt x="518" y="455"/>
                      <a:pt x="536" y="419"/>
                    </a:cubicBezTo>
                    <a:cubicBezTo>
                      <a:pt x="563" y="393"/>
                      <a:pt x="572" y="366"/>
                      <a:pt x="589" y="339"/>
                    </a:cubicBezTo>
                    <a:cubicBezTo>
                      <a:pt x="598" y="303"/>
                      <a:pt x="616" y="277"/>
                      <a:pt x="616" y="250"/>
                    </a:cubicBezTo>
                    <a:cubicBezTo>
                      <a:pt x="625" y="223"/>
                      <a:pt x="634" y="196"/>
                      <a:pt x="634" y="170"/>
                    </a:cubicBezTo>
                    <a:cubicBezTo>
                      <a:pt x="643" y="143"/>
                      <a:pt x="643" y="125"/>
                      <a:pt x="643" y="98"/>
                    </a:cubicBezTo>
                    <a:cubicBezTo>
                      <a:pt x="643" y="80"/>
                      <a:pt x="634" y="63"/>
                      <a:pt x="634" y="45"/>
                    </a:cubicBezTo>
                    <a:cubicBezTo>
                      <a:pt x="634" y="18"/>
                      <a:pt x="625" y="0"/>
                      <a:pt x="6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2" name="Google Shape;21051;p55">
                <a:extLst>
                  <a:ext uri="{FF2B5EF4-FFF2-40B4-BE49-F238E27FC236}">
                    <a16:creationId xmlns:a16="http://schemas.microsoft.com/office/drawing/2014/main" id="{A69A9E2C-F488-5EDD-3F78-3B3E695E7559}"/>
                  </a:ext>
                </a:extLst>
              </p:cNvPr>
              <p:cNvSpPr/>
              <p:nvPr/>
            </p:nvSpPr>
            <p:spPr>
              <a:xfrm>
                <a:off x="5120357" y="2185807"/>
                <a:ext cx="18672" cy="1891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625" extrusionOk="0">
                    <a:moveTo>
                      <a:pt x="607" y="0"/>
                    </a:moveTo>
                    <a:cubicBezTo>
                      <a:pt x="607" y="0"/>
                      <a:pt x="598" y="9"/>
                      <a:pt x="589" y="36"/>
                    </a:cubicBezTo>
                    <a:cubicBezTo>
                      <a:pt x="589" y="63"/>
                      <a:pt x="572" y="99"/>
                      <a:pt x="563" y="143"/>
                    </a:cubicBezTo>
                    <a:cubicBezTo>
                      <a:pt x="554" y="161"/>
                      <a:pt x="545" y="188"/>
                      <a:pt x="536" y="206"/>
                    </a:cubicBezTo>
                    <a:cubicBezTo>
                      <a:pt x="527" y="232"/>
                      <a:pt x="509" y="250"/>
                      <a:pt x="491" y="277"/>
                    </a:cubicBezTo>
                    <a:cubicBezTo>
                      <a:pt x="465" y="322"/>
                      <a:pt x="438" y="366"/>
                      <a:pt x="393" y="402"/>
                    </a:cubicBezTo>
                    <a:cubicBezTo>
                      <a:pt x="358" y="438"/>
                      <a:pt x="313" y="473"/>
                      <a:pt x="268" y="500"/>
                    </a:cubicBezTo>
                    <a:cubicBezTo>
                      <a:pt x="242" y="518"/>
                      <a:pt x="224" y="527"/>
                      <a:pt x="206" y="536"/>
                    </a:cubicBezTo>
                    <a:cubicBezTo>
                      <a:pt x="179" y="554"/>
                      <a:pt x="161" y="563"/>
                      <a:pt x="143" y="571"/>
                    </a:cubicBezTo>
                    <a:cubicBezTo>
                      <a:pt x="99" y="580"/>
                      <a:pt x="63" y="589"/>
                      <a:pt x="36" y="598"/>
                    </a:cubicBezTo>
                    <a:cubicBezTo>
                      <a:pt x="19" y="607"/>
                      <a:pt x="1" y="607"/>
                      <a:pt x="1" y="607"/>
                    </a:cubicBezTo>
                    <a:cubicBezTo>
                      <a:pt x="1" y="607"/>
                      <a:pt x="1" y="607"/>
                      <a:pt x="10" y="616"/>
                    </a:cubicBezTo>
                    <a:lnTo>
                      <a:pt x="45" y="616"/>
                    </a:lnTo>
                    <a:cubicBezTo>
                      <a:pt x="54" y="616"/>
                      <a:pt x="72" y="625"/>
                      <a:pt x="90" y="625"/>
                    </a:cubicBezTo>
                    <a:cubicBezTo>
                      <a:pt x="108" y="625"/>
                      <a:pt x="134" y="625"/>
                      <a:pt x="152" y="616"/>
                    </a:cubicBezTo>
                    <a:cubicBezTo>
                      <a:pt x="179" y="616"/>
                      <a:pt x="197" y="616"/>
                      <a:pt x="224" y="607"/>
                    </a:cubicBezTo>
                    <a:cubicBezTo>
                      <a:pt x="250" y="598"/>
                      <a:pt x="277" y="589"/>
                      <a:pt x="304" y="580"/>
                    </a:cubicBezTo>
                    <a:cubicBezTo>
                      <a:pt x="331" y="563"/>
                      <a:pt x="358" y="554"/>
                      <a:pt x="384" y="527"/>
                    </a:cubicBezTo>
                    <a:cubicBezTo>
                      <a:pt x="411" y="509"/>
                      <a:pt x="438" y="491"/>
                      <a:pt x="456" y="464"/>
                    </a:cubicBezTo>
                    <a:cubicBezTo>
                      <a:pt x="482" y="447"/>
                      <a:pt x="500" y="420"/>
                      <a:pt x="518" y="393"/>
                    </a:cubicBezTo>
                    <a:cubicBezTo>
                      <a:pt x="536" y="366"/>
                      <a:pt x="554" y="339"/>
                      <a:pt x="563" y="313"/>
                    </a:cubicBezTo>
                    <a:cubicBezTo>
                      <a:pt x="581" y="286"/>
                      <a:pt x="589" y="259"/>
                      <a:pt x="598" y="232"/>
                    </a:cubicBezTo>
                    <a:cubicBezTo>
                      <a:pt x="607" y="206"/>
                      <a:pt x="607" y="179"/>
                      <a:pt x="607" y="152"/>
                    </a:cubicBezTo>
                    <a:cubicBezTo>
                      <a:pt x="616" y="134"/>
                      <a:pt x="616" y="108"/>
                      <a:pt x="616" y="90"/>
                    </a:cubicBezTo>
                    <a:cubicBezTo>
                      <a:pt x="616" y="72"/>
                      <a:pt x="616" y="54"/>
                      <a:pt x="607" y="45"/>
                    </a:cubicBezTo>
                    <a:cubicBezTo>
                      <a:pt x="607" y="9"/>
                      <a:pt x="607" y="0"/>
                      <a:pt x="60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3" name="Google Shape;21052;p55">
                <a:extLst>
                  <a:ext uri="{FF2B5EF4-FFF2-40B4-BE49-F238E27FC236}">
                    <a16:creationId xmlns:a16="http://schemas.microsoft.com/office/drawing/2014/main" id="{50C894F4-4460-3637-8537-E8C3116B062E}"/>
                  </a:ext>
                </a:extLst>
              </p:cNvPr>
              <p:cNvSpPr/>
              <p:nvPr/>
            </p:nvSpPr>
            <p:spPr>
              <a:xfrm>
                <a:off x="5102805" y="2169526"/>
                <a:ext cx="18400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608" h="469" extrusionOk="0">
                    <a:moveTo>
                      <a:pt x="368" y="0"/>
                    </a:moveTo>
                    <a:cubicBezTo>
                      <a:pt x="302" y="0"/>
                      <a:pt x="213" y="52"/>
                      <a:pt x="135" y="137"/>
                    </a:cubicBezTo>
                    <a:cubicBezTo>
                      <a:pt x="36" y="253"/>
                      <a:pt x="1" y="396"/>
                      <a:pt x="63" y="449"/>
                    </a:cubicBezTo>
                    <a:cubicBezTo>
                      <a:pt x="79" y="463"/>
                      <a:pt x="99" y="469"/>
                      <a:pt x="121" y="469"/>
                    </a:cubicBezTo>
                    <a:cubicBezTo>
                      <a:pt x="174" y="469"/>
                      <a:pt x="241" y="434"/>
                      <a:pt x="304" y="378"/>
                    </a:cubicBezTo>
                    <a:cubicBezTo>
                      <a:pt x="304" y="387"/>
                      <a:pt x="313" y="387"/>
                      <a:pt x="322" y="396"/>
                    </a:cubicBezTo>
                    <a:cubicBezTo>
                      <a:pt x="338" y="412"/>
                      <a:pt x="361" y="420"/>
                      <a:pt x="386" y="420"/>
                    </a:cubicBezTo>
                    <a:cubicBezTo>
                      <a:pt x="432" y="420"/>
                      <a:pt x="487" y="394"/>
                      <a:pt x="527" y="342"/>
                    </a:cubicBezTo>
                    <a:cubicBezTo>
                      <a:pt x="599" y="262"/>
                      <a:pt x="607" y="164"/>
                      <a:pt x="554" y="119"/>
                    </a:cubicBezTo>
                    <a:cubicBezTo>
                      <a:pt x="527" y="92"/>
                      <a:pt x="491" y="92"/>
                      <a:pt x="456" y="92"/>
                    </a:cubicBezTo>
                    <a:cubicBezTo>
                      <a:pt x="456" y="66"/>
                      <a:pt x="447" y="39"/>
                      <a:pt x="429" y="21"/>
                    </a:cubicBezTo>
                    <a:cubicBezTo>
                      <a:pt x="412" y="7"/>
                      <a:pt x="392" y="0"/>
                      <a:pt x="3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38" name="Google Shape;21053;p55">
              <a:extLst>
                <a:ext uri="{FF2B5EF4-FFF2-40B4-BE49-F238E27FC236}">
                  <a16:creationId xmlns:a16="http://schemas.microsoft.com/office/drawing/2014/main" id="{11119EDE-82F2-5DE0-3C64-7DE08DF4CF5B}"/>
                </a:ext>
              </a:extLst>
            </p:cNvPr>
            <p:cNvGrpSpPr/>
            <p:nvPr/>
          </p:nvGrpSpPr>
          <p:grpSpPr>
            <a:xfrm>
              <a:off x="2248988" y="3736262"/>
              <a:ext cx="777825" cy="435484"/>
              <a:chOff x="5045034" y="2203087"/>
              <a:chExt cx="347228" cy="194404"/>
            </a:xfrm>
          </p:grpSpPr>
          <p:sp>
            <p:nvSpPr>
              <p:cNvPr id="21177" name="Google Shape;21054;p55">
                <a:extLst>
                  <a:ext uri="{FF2B5EF4-FFF2-40B4-BE49-F238E27FC236}">
                    <a16:creationId xmlns:a16="http://schemas.microsoft.com/office/drawing/2014/main" id="{9A9F7F90-CB0A-775A-196E-E5D2522678C4}"/>
                  </a:ext>
                </a:extLst>
              </p:cNvPr>
              <p:cNvSpPr/>
              <p:nvPr/>
            </p:nvSpPr>
            <p:spPr>
              <a:xfrm>
                <a:off x="5272636" y="2250598"/>
                <a:ext cx="73719" cy="6860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2267" extrusionOk="0">
                    <a:moveTo>
                      <a:pt x="1561" y="1"/>
                    </a:moveTo>
                    <a:cubicBezTo>
                      <a:pt x="1517" y="81"/>
                      <a:pt x="1463" y="152"/>
                      <a:pt x="1410" y="224"/>
                    </a:cubicBezTo>
                    <a:cubicBezTo>
                      <a:pt x="1374" y="268"/>
                      <a:pt x="1338" y="313"/>
                      <a:pt x="1303" y="348"/>
                    </a:cubicBezTo>
                    <a:cubicBezTo>
                      <a:pt x="1267" y="402"/>
                      <a:pt x="1222" y="447"/>
                      <a:pt x="1178" y="491"/>
                    </a:cubicBezTo>
                    <a:cubicBezTo>
                      <a:pt x="1026" y="643"/>
                      <a:pt x="848" y="777"/>
                      <a:pt x="651" y="875"/>
                    </a:cubicBezTo>
                    <a:cubicBezTo>
                      <a:pt x="553" y="919"/>
                      <a:pt x="446" y="955"/>
                      <a:pt x="339" y="982"/>
                    </a:cubicBezTo>
                    <a:cubicBezTo>
                      <a:pt x="286" y="1000"/>
                      <a:pt x="232" y="1009"/>
                      <a:pt x="179" y="1009"/>
                    </a:cubicBezTo>
                    <a:cubicBezTo>
                      <a:pt x="152" y="1018"/>
                      <a:pt x="125" y="1018"/>
                      <a:pt x="98" y="1018"/>
                    </a:cubicBezTo>
                    <a:lnTo>
                      <a:pt x="80" y="1018"/>
                    </a:lnTo>
                    <a:cubicBezTo>
                      <a:pt x="54" y="1383"/>
                      <a:pt x="27" y="1740"/>
                      <a:pt x="0" y="2097"/>
                    </a:cubicBezTo>
                    <a:cubicBezTo>
                      <a:pt x="98" y="2106"/>
                      <a:pt x="214" y="2115"/>
                      <a:pt x="411" y="2133"/>
                    </a:cubicBezTo>
                    <a:cubicBezTo>
                      <a:pt x="714" y="2150"/>
                      <a:pt x="964" y="2204"/>
                      <a:pt x="1169" y="2266"/>
                    </a:cubicBezTo>
                    <a:cubicBezTo>
                      <a:pt x="1187" y="2133"/>
                      <a:pt x="1213" y="1999"/>
                      <a:pt x="1231" y="1856"/>
                    </a:cubicBezTo>
                    <a:cubicBezTo>
                      <a:pt x="1169" y="1713"/>
                      <a:pt x="1142" y="1535"/>
                      <a:pt x="1204" y="1312"/>
                    </a:cubicBezTo>
                    <a:cubicBezTo>
                      <a:pt x="1213" y="1285"/>
                      <a:pt x="1213" y="1267"/>
                      <a:pt x="1222" y="1249"/>
                    </a:cubicBezTo>
                    <a:cubicBezTo>
                      <a:pt x="1258" y="1151"/>
                      <a:pt x="1303" y="1035"/>
                      <a:pt x="1392" y="973"/>
                    </a:cubicBezTo>
                    <a:cubicBezTo>
                      <a:pt x="1401" y="928"/>
                      <a:pt x="1401" y="884"/>
                      <a:pt x="1410" y="848"/>
                    </a:cubicBezTo>
                    <a:cubicBezTo>
                      <a:pt x="1428" y="732"/>
                      <a:pt x="1445" y="625"/>
                      <a:pt x="1472" y="518"/>
                    </a:cubicBezTo>
                    <a:cubicBezTo>
                      <a:pt x="1472" y="473"/>
                      <a:pt x="1481" y="438"/>
                      <a:pt x="1490" y="402"/>
                    </a:cubicBezTo>
                    <a:cubicBezTo>
                      <a:pt x="1499" y="447"/>
                      <a:pt x="1561" y="705"/>
                      <a:pt x="1775" y="937"/>
                    </a:cubicBezTo>
                    <a:cubicBezTo>
                      <a:pt x="1829" y="991"/>
                      <a:pt x="1891" y="1044"/>
                      <a:pt x="1963" y="1089"/>
                    </a:cubicBezTo>
                    <a:cubicBezTo>
                      <a:pt x="1990" y="1107"/>
                      <a:pt x="2025" y="1125"/>
                      <a:pt x="2061" y="1142"/>
                    </a:cubicBezTo>
                    <a:cubicBezTo>
                      <a:pt x="2114" y="1169"/>
                      <a:pt x="2177" y="1196"/>
                      <a:pt x="2239" y="1223"/>
                    </a:cubicBezTo>
                    <a:cubicBezTo>
                      <a:pt x="2230" y="1267"/>
                      <a:pt x="2230" y="1312"/>
                      <a:pt x="2221" y="1357"/>
                    </a:cubicBezTo>
                    <a:cubicBezTo>
                      <a:pt x="2239" y="1374"/>
                      <a:pt x="2266" y="1383"/>
                      <a:pt x="2284" y="1401"/>
                    </a:cubicBezTo>
                    <a:cubicBezTo>
                      <a:pt x="2311" y="1410"/>
                      <a:pt x="2346" y="1410"/>
                      <a:pt x="2373" y="1410"/>
                    </a:cubicBezTo>
                    <a:cubicBezTo>
                      <a:pt x="2400" y="1303"/>
                      <a:pt x="2418" y="1196"/>
                      <a:pt x="2436" y="1089"/>
                    </a:cubicBezTo>
                    <a:cubicBezTo>
                      <a:pt x="2418" y="1089"/>
                      <a:pt x="2409" y="1089"/>
                      <a:pt x="2391" y="1080"/>
                    </a:cubicBezTo>
                    <a:cubicBezTo>
                      <a:pt x="2337" y="1062"/>
                      <a:pt x="2311" y="1053"/>
                      <a:pt x="2266" y="1026"/>
                    </a:cubicBezTo>
                    <a:cubicBezTo>
                      <a:pt x="2213" y="1009"/>
                      <a:pt x="2177" y="982"/>
                      <a:pt x="2132" y="955"/>
                    </a:cubicBezTo>
                    <a:cubicBezTo>
                      <a:pt x="1981" y="848"/>
                      <a:pt x="1865" y="714"/>
                      <a:pt x="1767" y="563"/>
                    </a:cubicBezTo>
                    <a:cubicBezTo>
                      <a:pt x="1758" y="545"/>
                      <a:pt x="1749" y="527"/>
                      <a:pt x="1740" y="509"/>
                    </a:cubicBezTo>
                    <a:cubicBezTo>
                      <a:pt x="1695" y="429"/>
                      <a:pt x="1659" y="348"/>
                      <a:pt x="1633" y="259"/>
                    </a:cubicBezTo>
                    <a:cubicBezTo>
                      <a:pt x="1597" y="179"/>
                      <a:pt x="1579" y="90"/>
                      <a:pt x="1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8" name="Google Shape;21055;p55">
                <a:extLst>
                  <a:ext uri="{FF2B5EF4-FFF2-40B4-BE49-F238E27FC236}">
                    <a16:creationId xmlns:a16="http://schemas.microsoft.com/office/drawing/2014/main" id="{D711AECB-5AB8-BC7C-0F7F-7B543A72E937}"/>
                  </a:ext>
                </a:extLst>
              </p:cNvPr>
              <p:cNvSpPr/>
              <p:nvPr/>
            </p:nvSpPr>
            <p:spPr>
              <a:xfrm>
                <a:off x="5328499" y="2243305"/>
                <a:ext cx="57529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1152" extrusionOk="0">
                    <a:moveTo>
                      <a:pt x="1" y="1"/>
                    </a:moveTo>
                    <a:cubicBezTo>
                      <a:pt x="1" y="45"/>
                      <a:pt x="10" y="90"/>
                      <a:pt x="10" y="126"/>
                    </a:cubicBezTo>
                    <a:cubicBezTo>
                      <a:pt x="28" y="242"/>
                      <a:pt x="45" y="349"/>
                      <a:pt x="81" y="456"/>
                    </a:cubicBezTo>
                    <a:cubicBezTo>
                      <a:pt x="81" y="456"/>
                      <a:pt x="81" y="465"/>
                      <a:pt x="90" y="465"/>
                    </a:cubicBezTo>
                    <a:cubicBezTo>
                      <a:pt x="99" y="518"/>
                      <a:pt x="117" y="563"/>
                      <a:pt x="144" y="607"/>
                    </a:cubicBezTo>
                    <a:cubicBezTo>
                      <a:pt x="170" y="661"/>
                      <a:pt x="197" y="714"/>
                      <a:pt x="224" y="759"/>
                    </a:cubicBezTo>
                    <a:cubicBezTo>
                      <a:pt x="233" y="759"/>
                      <a:pt x="233" y="768"/>
                      <a:pt x="233" y="768"/>
                    </a:cubicBezTo>
                    <a:cubicBezTo>
                      <a:pt x="286" y="848"/>
                      <a:pt x="358" y="928"/>
                      <a:pt x="429" y="991"/>
                    </a:cubicBezTo>
                    <a:cubicBezTo>
                      <a:pt x="465" y="1009"/>
                      <a:pt x="491" y="1035"/>
                      <a:pt x="527" y="1053"/>
                    </a:cubicBezTo>
                    <a:cubicBezTo>
                      <a:pt x="554" y="1071"/>
                      <a:pt x="607" y="1098"/>
                      <a:pt x="634" y="1107"/>
                    </a:cubicBezTo>
                    <a:cubicBezTo>
                      <a:pt x="706" y="1143"/>
                      <a:pt x="777" y="1151"/>
                      <a:pt x="857" y="1151"/>
                    </a:cubicBezTo>
                    <a:lnTo>
                      <a:pt x="920" y="1151"/>
                    </a:lnTo>
                    <a:cubicBezTo>
                      <a:pt x="955" y="1151"/>
                      <a:pt x="1000" y="1143"/>
                      <a:pt x="1036" y="1134"/>
                    </a:cubicBezTo>
                    <a:cubicBezTo>
                      <a:pt x="1098" y="1116"/>
                      <a:pt x="1161" y="1098"/>
                      <a:pt x="1214" y="1071"/>
                    </a:cubicBezTo>
                    <a:cubicBezTo>
                      <a:pt x="1259" y="1062"/>
                      <a:pt x="1294" y="1044"/>
                      <a:pt x="1339" y="1018"/>
                    </a:cubicBezTo>
                    <a:cubicBezTo>
                      <a:pt x="1428" y="973"/>
                      <a:pt x="1508" y="928"/>
                      <a:pt x="1598" y="875"/>
                    </a:cubicBezTo>
                    <a:lnTo>
                      <a:pt x="1598" y="875"/>
                    </a:lnTo>
                    <a:cubicBezTo>
                      <a:pt x="1553" y="884"/>
                      <a:pt x="1508" y="902"/>
                      <a:pt x="1464" y="911"/>
                    </a:cubicBezTo>
                    <a:lnTo>
                      <a:pt x="1446" y="911"/>
                    </a:lnTo>
                    <a:cubicBezTo>
                      <a:pt x="1419" y="920"/>
                      <a:pt x="1384" y="928"/>
                      <a:pt x="1357" y="928"/>
                    </a:cubicBezTo>
                    <a:cubicBezTo>
                      <a:pt x="1312" y="928"/>
                      <a:pt x="1276" y="937"/>
                      <a:pt x="1241" y="937"/>
                    </a:cubicBezTo>
                    <a:lnTo>
                      <a:pt x="1134" y="937"/>
                    </a:lnTo>
                    <a:cubicBezTo>
                      <a:pt x="1107" y="937"/>
                      <a:pt x="1071" y="928"/>
                      <a:pt x="1036" y="928"/>
                    </a:cubicBezTo>
                    <a:cubicBezTo>
                      <a:pt x="973" y="920"/>
                      <a:pt x="902" y="911"/>
                      <a:pt x="848" y="884"/>
                    </a:cubicBezTo>
                    <a:cubicBezTo>
                      <a:pt x="786" y="875"/>
                      <a:pt x="732" y="848"/>
                      <a:pt x="688" y="830"/>
                    </a:cubicBezTo>
                    <a:cubicBezTo>
                      <a:pt x="643" y="812"/>
                      <a:pt x="598" y="786"/>
                      <a:pt x="563" y="768"/>
                    </a:cubicBezTo>
                    <a:cubicBezTo>
                      <a:pt x="527" y="741"/>
                      <a:pt x="491" y="723"/>
                      <a:pt x="465" y="705"/>
                    </a:cubicBezTo>
                    <a:cubicBezTo>
                      <a:pt x="456" y="696"/>
                      <a:pt x="447" y="688"/>
                      <a:pt x="438" y="679"/>
                    </a:cubicBezTo>
                    <a:cubicBezTo>
                      <a:pt x="411" y="661"/>
                      <a:pt x="393" y="643"/>
                      <a:pt x="393" y="643"/>
                    </a:cubicBezTo>
                    <a:lnTo>
                      <a:pt x="393" y="643"/>
                    </a:lnTo>
                    <a:cubicBezTo>
                      <a:pt x="393" y="643"/>
                      <a:pt x="429" y="661"/>
                      <a:pt x="483" y="670"/>
                    </a:cubicBezTo>
                    <a:cubicBezTo>
                      <a:pt x="509" y="679"/>
                      <a:pt x="545" y="688"/>
                      <a:pt x="581" y="696"/>
                    </a:cubicBezTo>
                    <a:cubicBezTo>
                      <a:pt x="625" y="705"/>
                      <a:pt x="670" y="723"/>
                      <a:pt x="723" y="732"/>
                    </a:cubicBezTo>
                    <a:cubicBezTo>
                      <a:pt x="768" y="741"/>
                      <a:pt x="822" y="750"/>
                      <a:pt x="884" y="750"/>
                    </a:cubicBezTo>
                    <a:cubicBezTo>
                      <a:pt x="929" y="759"/>
                      <a:pt x="982" y="759"/>
                      <a:pt x="1027" y="768"/>
                    </a:cubicBezTo>
                    <a:lnTo>
                      <a:pt x="1053" y="768"/>
                    </a:lnTo>
                    <a:cubicBezTo>
                      <a:pt x="1116" y="768"/>
                      <a:pt x="1178" y="768"/>
                      <a:pt x="1241" y="759"/>
                    </a:cubicBezTo>
                    <a:cubicBezTo>
                      <a:pt x="1285" y="759"/>
                      <a:pt x="1339" y="750"/>
                      <a:pt x="1384" y="741"/>
                    </a:cubicBezTo>
                    <a:cubicBezTo>
                      <a:pt x="1392" y="741"/>
                      <a:pt x="1401" y="741"/>
                      <a:pt x="1410" y="732"/>
                    </a:cubicBezTo>
                    <a:lnTo>
                      <a:pt x="1428" y="732"/>
                    </a:lnTo>
                    <a:cubicBezTo>
                      <a:pt x="1500" y="723"/>
                      <a:pt x="1553" y="696"/>
                      <a:pt x="1615" y="679"/>
                    </a:cubicBezTo>
                    <a:cubicBezTo>
                      <a:pt x="1651" y="670"/>
                      <a:pt x="1678" y="652"/>
                      <a:pt x="1705" y="643"/>
                    </a:cubicBezTo>
                    <a:cubicBezTo>
                      <a:pt x="1731" y="625"/>
                      <a:pt x="1758" y="616"/>
                      <a:pt x="1794" y="598"/>
                    </a:cubicBezTo>
                    <a:cubicBezTo>
                      <a:pt x="1821" y="589"/>
                      <a:pt x="1847" y="572"/>
                      <a:pt x="1865" y="554"/>
                    </a:cubicBezTo>
                    <a:cubicBezTo>
                      <a:pt x="1883" y="545"/>
                      <a:pt x="1892" y="545"/>
                      <a:pt x="1901" y="536"/>
                    </a:cubicBezTo>
                    <a:lnTo>
                      <a:pt x="1901" y="536"/>
                    </a:lnTo>
                    <a:cubicBezTo>
                      <a:pt x="1740" y="581"/>
                      <a:pt x="1571" y="616"/>
                      <a:pt x="1401" y="625"/>
                    </a:cubicBezTo>
                    <a:lnTo>
                      <a:pt x="1205" y="625"/>
                    </a:lnTo>
                    <a:cubicBezTo>
                      <a:pt x="1009" y="616"/>
                      <a:pt x="830" y="572"/>
                      <a:pt x="661" y="500"/>
                    </a:cubicBezTo>
                    <a:cubicBezTo>
                      <a:pt x="447" y="420"/>
                      <a:pt x="277" y="295"/>
                      <a:pt x="135" y="152"/>
                    </a:cubicBezTo>
                    <a:cubicBezTo>
                      <a:pt x="81" y="108"/>
                      <a:pt x="36" y="54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9" name="Google Shape;21056;p55">
                <a:extLst>
                  <a:ext uri="{FF2B5EF4-FFF2-40B4-BE49-F238E27FC236}">
                    <a16:creationId xmlns:a16="http://schemas.microsoft.com/office/drawing/2014/main" id="{2BAECAAD-AFE1-7895-33EF-DEB1A2170EB2}"/>
                  </a:ext>
                </a:extLst>
              </p:cNvPr>
              <p:cNvSpPr/>
              <p:nvPr/>
            </p:nvSpPr>
            <p:spPr>
              <a:xfrm>
                <a:off x="5352800" y="2260585"/>
                <a:ext cx="39462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250" extrusionOk="0">
                    <a:moveTo>
                      <a:pt x="1303" y="1"/>
                    </a:moveTo>
                    <a:lnTo>
                      <a:pt x="1303" y="1"/>
                    </a:lnTo>
                    <a:cubicBezTo>
                      <a:pt x="1223" y="90"/>
                      <a:pt x="1143" y="170"/>
                      <a:pt x="1053" y="250"/>
                    </a:cubicBezTo>
                    <a:cubicBezTo>
                      <a:pt x="920" y="375"/>
                      <a:pt x="768" y="491"/>
                      <a:pt x="607" y="589"/>
                    </a:cubicBezTo>
                    <a:cubicBezTo>
                      <a:pt x="465" y="679"/>
                      <a:pt x="304" y="750"/>
                      <a:pt x="126" y="777"/>
                    </a:cubicBezTo>
                    <a:cubicBezTo>
                      <a:pt x="108" y="786"/>
                      <a:pt x="81" y="786"/>
                      <a:pt x="54" y="786"/>
                    </a:cubicBezTo>
                    <a:cubicBezTo>
                      <a:pt x="45" y="857"/>
                      <a:pt x="27" y="928"/>
                      <a:pt x="19" y="991"/>
                    </a:cubicBezTo>
                    <a:cubicBezTo>
                      <a:pt x="10" y="1027"/>
                      <a:pt x="10" y="1053"/>
                      <a:pt x="1" y="1080"/>
                    </a:cubicBezTo>
                    <a:cubicBezTo>
                      <a:pt x="295" y="1089"/>
                      <a:pt x="652" y="1151"/>
                      <a:pt x="830" y="1250"/>
                    </a:cubicBezTo>
                    <a:cubicBezTo>
                      <a:pt x="893" y="991"/>
                      <a:pt x="955" y="732"/>
                      <a:pt x="1018" y="473"/>
                    </a:cubicBezTo>
                    <a:cubicBezTo>
                      <a:pt x="1089" y="411"/>
                      <a:pt x="1160" y="349"/>
                      <a:pt x="1232" y="286"/>
                    </a:cubicBezTo>
                    <a:cubicBezTo>
                      <a:pt x="1259" y="188"/>
                      <a:pt x="1285" y="90"/>
                      <a:pt x="13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0" name="Google Shape;21057;p55">
                <a:extLst>
                  <a:ext uri="{FF2B5EF4-FFF2-40B4-BE49-F238E27FC236}">
                    <a16:creationId xmlns:a16="http://schemas.microsoft.com/office/drawing/2014/main" id="{7C194638-7292-5211-B2FF-987D70E8D35B}"/>
                  </a:ext>
                </a:extLst>
              </p:cNvPr>
              <p:cNvSpPr/>
              <p:nvPr/>
            </p:nvSpPr>
            <p:spPr>
              <a:xfrm>
                <a:off x="5083376" y="2363990"/>
                <a:ext cx="51053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000" extrusionOk="0">
                    <a:moveTo>
                      <a:pt x="0" y="0"/>
                    </a:moveTo>
                    <a:cubicBezTo>
                      <a:pt x="0" y="45"/>
                      <a:pt x="9" y="90"/>
                      <a:pt x="18" y="125"/>
                    </a:cubicBezTo>
                    <a:cubicBezTo>
                      <a:pt x="27" y="214"/>
                      <a:pt x="36" y="286"/>
                      <a:pt x="45" y="366"/>
                    </a:cubicBezTo>
                    <a:cubicBezTo>
                      <a:pt x="45" y="402"/>
                      <a:pt x="54" y="437"/>
                      <a:pt x="54" y="473"/>
                    </a:cubicBezTo>
                    <a:cubicBezTo>
                      <a:pt x="72" y="616"/>
                      <a:pt x="81" y="741"/>
                      <a:pt x="90" y="848"/>
                    </a:cubicBezTo>
                    <a:cubicBezTo>
                      <a:pt x="616" y="910"/>
                      <a:pt x="1142" y="964"/>
                      <a:pt x="1669" y="999"/>
                    </a:cubicBezTo>
                    <a:cubicBezTo>
                      <a:pt x="1544" y="910"/>
                      <a:pt x="1464" y="768"/>
                      <a:pt x="1446" y="616"/>
                    </a:cubicBezTo>
                    <a:cubicBezTo>
                      <a:pt x="1107" y="580"/>
                      <a:pt x="821" y="545"/>
                      <a:pt x="607" y="518"/>
                    </a:cubicBezTo>
                    <a:cubicBezTo>
                      <a:pt x="391" y="483"/>
                      <a:pt x="251" y="457"/>
                      <a:pt x="218" y="455"/>
                    </a:cubicBezTo>
                    <a:lnTo>
                      <a:pt x="218" y="455"/>
                    </a:lnTo>
                    <a:cubicBezTo>
                      <a:pt x="257" y="456"/>
                      <a:pt x="392" y="458"/>
                      <a:pt x="607" y="473"/>
                    </a:cubicBezTo>
                    <a:cubicBezTo>
                      <a:pt x="821" y="482"/>
                      <a:pt x="1107" y="500"/>
                      <a:pt x="1446" y="518"/>
                    </a:cubicBezTo>
                    <a:cubicBezTo>
                      <a:pt x="1464" y="348"/>
                      <a:pt x="1562" y="214"/>
                      <a:pt x="1687" y="143"/>
                    </a:cubicBezTo>
                    <a:cubicBezTo>
                      <a:pt x="1125" y="107"/>
                      <a:pt x="563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1" name="Google Shape;21058;p55">
                <a:extLst>
                  <a:ext uri="{FF2B5EF4-FFF2-40B4-BE49-F238E27FC236}">
                    <a16:creationId xmlns:a16="http://schemas.microsoft.com/office/drawing/2014/main" id="{79BBF461-EFD1-4A69-FECA-B365617B07A5}"/>
                  </a:ext>
                </a:extLst>
              </p:cNvPr>
              <p:cNvSpPr/>
              <p:nvPr/>
            </p:nvSpPr>
            <p:spPr>
              <a:xfrm>
                <a:off x="5290188" y="2210108"/>
                <a:ext cx="35377" cy="30263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000" extrusionOk="0">
                    <a:moveTo>
                      <a:pt x="1169" y="0"/>
                    </a:moveTo>
                    <a:lnTo>
                      <a:pt x="1169" y="0"/>
                    </a:lnTo>
                    <a:cubicBezTo>
                      <a:pt x="1169" y="0"/>
                      <a:pt x="1160" y="18"/>
                      <a:pt x="1133" y="54"/>
                    </a:cubicBezTo>
                    <a:cubicBezTo>
                      <a:pt x="1115" y="99"/>
                      <a:pt x="1079" y="152"/>
                      <a:pt x="1035" y="206"/>
                    </a:cubicBezTo>
                    <a:cubicBezTo>
                      <a:pt x="990" y="268"/>
                      <a:pt x="937" y="339"/>
                      <a:pt x="883" y="411"/>
                    </a:cubicBezTo>
                    <a:cubicBezTo>
                      <a:pt x="848" y="446"/>
                      <a:pt x="821" y="482"/>
                      <a:pt x="785" y="518"/>
                    </a:cubicBezTo>
                    <a:cubicBezTo>
                      <a:pt x="749" y="545"/>
                      <a:pt x="714" y="580"/>
                      <a:pt x="678" y="616"/>
                    </a:cubicBezTo>
                    <a:cubicBezTo>
                      <a:pt x="642" y="652"/>
                      <a:pt x="598" y="678"/>
                      <a:pt x="562" y="705"/>
                    </a:cubicBezTo>
                    <a:cubicBezTo>
                      <a:pt x="526" y="732"/>
                      <a:pt x="482" y="759"/>
                      <a:pt x="446" y="785"/>
                    </a:cubicBezTo>
                    <a:cubicBezTo>
                      <a:pt x="410" y="812"/>
                      <a:pt x="366" y="830"/>
                      <a:pt x="330" y="848"/>
                    </a:cubicBezTo>
                    <a:cubicBezTo>
                      <a:pt x="294" y="875"/>
                      <a:pt x="259" y="892"/>
                      <a:pt x="223" y="901"/>
                    </a:cubicBezTo>
                    <a:cubicBezTo>
                      <a:pt x="187" y="919"/>
                      <a:pt x="161" y="937"/>
                      <a:pt x="134" y="946"/>
                    </a:cubicBezTo>
                    <a:cubicBezTo>
                      <a:pt x="107" y="955"/>
                      <a:pt x="80" y="964"/>
                      <a:pt x="62" y="973"/>
                    </a:cubicBezTo>
                    <a:cubicBezTo>
                      <a:pt x="18" y="991"/>
                      <a:pt x="0" y="1000"/>
                      <a:pt x="0" y="1000"/>
                    </a:cubicBezTo>
                    <a:cubicBezTo>
                      <a:pt x="0" y="1000"/>
                      <a:pt x="18" y="1000"/>
                      <a:pt x="62" y="991"/>
                    </a:cubicBezTo>
                    <a:cubicBezTo>
                      <a:pt x="89" y="991"/>
                      <a:pt x="116" y="982"/>
                      <a:pt x="143" y="982"/>
                    </a:cubicBezTo>
                    <a:cubicBezTo>
                      <a:pt x="170" y="973"/>
                      <a:pt x="205" y="964"/>
                      <a:pt x="241" y="955"/>
                    </a:cubicBezTo>
                    <a:cubicBezTo>
                      <a:pt x="277" y="946"/>
                      <a:pt x="321" y="937"/>
                      <a:pt x="357" y="919"/>
                    </a:cubicBezTo>
                    <a:cubicBezTo>
                      <a:pt x="401" y="892"/>
                      <a:pt x="446" y="884"/>
                      <a:pt x="482" y="857"/>
                    </a:cubicBezTo>
                    <a:cubicBezTo>
                      <a:pt x="526" y="830"/>
                      <a:pt x="571" y="812"/>
                      <a:pt x="607" y="776"/>
                    </a:cubicBezTo>
                    <a:cubicBezTo>
                      <a:pt x="651" y="750"/>
                      <a:pt x="696" y="723"/>
                      <a:pt x="732" y="687"/>
                    </a:cubicBezTo>
                    <a:cubicBezTo>
                      <a:pt x="776" y="652"/>
                      <a:pt x="812" y="616"/>
                      <a:pt x="848" y="580"/>
                    </a:cubicBezTo>
                    <a:cubicBezTo>
                      <a:pt x="883" y="545"/>
                      <a:pt x="910" y="500"/>
                      <a:pt x="937" y="464"/>
                    </a:cubicBezTo>
                    <a:cubicBezTo>
                      <a:pt x="999" y="384"/>
                      <a:pt x="1044" y="304"/>
                      <a:pt x="1079" y="241"/>
                    </a:cubicBezTo>
                    <a:cubicBezTo>
                      <a:pt x="1115" y="170"/>
                      <a:pt x="1133" y="107"/>
                      <a:pt x="1151" y="63"/>
                    </a:cubicBezTo>
                    <a:cubicBezTo>
                      <a:pt x="1160" y="36"/>
                      <a:pt x="1169" y="9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2" name="Google Shape;21059;p55">
                <a:extLst>
                  <a:ext uri="{FF2B5EF4-FFF2-40B4-BE49-F238E27FC236}">
                    <a16:creationId xmlns:a16="http://schemas.microsoft.com/office/drawing/2014/main" id="{975932F6-1BEB-C411-116F-42CA2D1C1D1F}"/>
                  </a:ext>
                </a:extLst>
              </p:cNvPr>
              <p:cNvSpPr/>
              <p:nvPr/>
            </p:nvSpPr>
            <p:spPr>
              <a:xfrm>
                <a:off x="5150316" y="2385053"/>
                <a:ext cx="50538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411" extrusionOk="0">
                    <a:moveTo>
                      <a:pt x="215" y="0"/>
                    </a:moveTo>
                    <a:cubicBezTo>
                      <a:pt x="197" y="143"/>
                      <a:pt x="108" y="268"/>
                      <a:pt x="1" y="339"/>
                    </a:cubicBezTo>
                    <a:cubicBezTo>
                      <a:pt x="527" y="375"/>
                      <a:pt x="1063" y="393"/>
                      <a:pt x="1598" y="411"/>
                    </a:cubicBezTo>
                    <a:cubicBezTo>
                      <a:pt x="1589" y="330"/>
                      <a:pt x="1598" y="259"/>
                      <a:pt x="1616" y="188"/>
                    </a:cubicBezTo>
                    <a:cubicBezTo>
                      <a:pt x="1633" y="143"/>
                      <a:pt x="1651" y="107"/>
                      <a:pt x="1669" y="80"/>
                    </a:cubicBezTo>
                    <a:cubicBezTo>
                      <a:pt x="1161" y="54"/>
                      <a:pt x="661" y="27"/>
                      <a:pt x="2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3" name="Google Shape;21060;p55">
                <a:extLst>
                  <a:ext uri="{FF2B5EF4-FFF2-40B4-BE49-F238E27FC236}">
                    <a16:creationId xmlns:a16="http://schemas.microsoft.com/office/drawing/2014/main" id="{63203CB5-BF97-1257-2210-FDDCA2CBE711}"/>
                  </a:ext>
                </a:extLst>
              </p:cNvPr>
              <p:cNvSpPr/>
              <p:nvPr/>
            </p:nvSpPr>
            <p:spPr>
              <a:xfrm>
                <a:off x="5149529" y="2369377"/>
                <a:ext cx="63188" cy="12287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40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81"/>
                      <a:pt x="214" y="224"/>
                      <a:pt x="241" y="384"/>
                    </a:cubicBezTo>
                    <a:cubicBezTo>
                      <a:pt x="626" y="397"/>
                      <a:pt x="1040" y="406"/>
                      <a:pt x="1469" y="406"/>
                    </a:cubicBezTo>
                    <a:cubicBezTo>
                      <a:pt x="1626" y="406"/>
                      <a:pt x="1785" y="405"/>
                      <a:pt x="1945" y="402"/>
                    </a:cubicBezTo>
                    <a:cubicBezTo>
                      <a:pt x="1990" y="393"/>
                      <a:pt x="2025" y="384"/>
                      <a:pt x="2070" y="384"/>
                    </a:cubicBezTo>
                    <a:cubicBezTo>
                      <a:pt x="2070" y="367"/>
                      <a:pt x="2079" y="340"/>
                      <a:pt x="2088" y="322"/>
                    </a:cubicBezTo>
                    <a:cubicBezTo>
                      <a:pt x="1918" y="268"/>
                      <a:pt x="1758" y="215"/>
                      <a:pt x="1624" y="161"/>
                    </a:cubicBezTo>
                    <a:cubicBezTo>
                      <a:pt x="1526" y="126"/>
                      <a:pt x="1436" y="99"/>
                      <a:pt x="1374" y="72"/>
                    </a:cubicBezTo>
                    <a:cubicBezTo>
                      <a:pt x="1347" y="72"/>
                      <a:pt x="1329" y="63"/>
                      <a:pt x="1312" y="54"/>
                    </a:cubicBezTo>
                    <a:cubicBezTo>
                      <a:pt x="1258" y="54"/>
                      <a:pt x="1204" y="45"/>
                      <a:pt x="1151" y="45"/>
                    </a:cubicBezTo>
                    <a:cubicBezTo>
                      <a:pt x="767" y="36"/>
                      <a:pt x="384" y="1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4" name="Google Shape;21061;p55">
                <a:extLst>
                  <a:ext uri="{FF2B5EF4-FFF2-40B4-BE49-F238E27FC236}">
                    <a16:creationId xmlns:a16="http://schemas.microsoft.com/office/drawing/2014/main" id="{2E89BE48-9C54-BB2D-CD8B-F0009899C172}"/>
                  </a:ext>
                </a:extLst>
              </p:cNvPr>
              <p:cNvSpPr/>
              <p:nvPr/>
            </p:nvSpPr>
            <p:spPr>
              <a:xfrm>
                <a:off x="5045034" y="2249237"/>
                <a:ext cx="29718" cy="146107"/>
              </a:xfrm>
              <a:custGeom>
                <a:avLst/>
                <a:gdLst/>
                <a:ahLst/>
                <a:cxnLst/>
                <a:rect l="l" t="t" r="r" b="b"/>
                <a:pathLst>
                  <a:path w="982" h="4828" extrusionOk="0">
                    <a:moveTo>
                      <a:pt x="1" y="1"/>
                    </a:moveTo>
                    <a:cubicBezTo>
                      <a:pt x="1" y="1"/>
                      <a:pt x="1" y="4"/>
                      <a:pt x="2" y="8"/>
                    </a:cubicBezTo>
                    <a:lnTo>
                      <a:pt x="2" y="8"/>
                    </a:lnTo>
                    <a:cubicBezTo>
                      <a:pt x="1" y="3"/>
                      <a:pt x="1" y="1"/>
                      <a:pt x="1" y="1"/>
                    </a:cubicBezTo>
                    <a:close/>
                    <a:moveTo>
                      <a:pt x="2" y="8"/>
                    </a:moveTo>
                    <a:cubicBezTo>
                      <a:pt x="14" y="56"/>
                      <a:pt x="82" y="336"/>
                      <a:pt x="179" y="741"/>
                    </a:cubicBezTo>
                    <a:cubicBezTo>
                      <a:pt x="242" y="964"/>
                      <a:pt x="304" y="1232"/>
                      <a:pt x="366" y="1509"/>
                    </a:cubicBezTo>
                    <a:cubicBezTo>
                      <a:pt x="384" y="1580"/>
                      <a:pt x="402" y="1651"/>
                      <a:pt x="420" y="1723"/>
                    </a:cubicBezTo>
                    <a:cubicBezTo>
                      <a:pt x="474" y="1937"/>
                      <a:pt x="527" y="2160"/>
                      <a:pt x="581" y="2392"/>
                    </a:cubicBezTo>
                    <a:cubicBezTo>
                      <a:pt x="652" y="2686"/>
                      <a:pt x="714" y="2989"/>
                      <a:pt x="759" y="3275"/>
                    </a:cubicBezTo>
                    <a:cubicBezTo>
                      <a:pt x="813" y="3560"/>
                      <a:pt x="857" y="3828"/>
                      <a:pt x="884" y="4060"/>
                    </a:cubicBezTo>
                    <a:cubicBezTo>
                      <a:pt x="911" y="4229"/>
                      <a:pt x="928" y="4381"/>
                      <a:pt x="946" y="4506"/>
                    </a:cubicBezTo>
                    <a:cubicBezTo>
                      <a:pt x="946" y="4542"/>
                      <a:pt x="955" y="4577"/>
                      <a:pt x="955" y="4613"/>
                    </a:cubicBezTo>
                    <a:cubicBezTo>
                      <a:pt x="973" y="4747"/>
                      <a:pt x="982" y="4827"/>
                      <a:pt x="982" y="4827"/>
                    </a:cubicBezTo>
                    <a:cubicBezTo>
                      <a:pt x="982" y="4827"/>
                      <a:pt x="982" y="4747"/>
                      <a:pt x="973" y="4613"/>
                    </a:cubicBezTo>
                    <a:cubicBezTo>
                      <a:pt x="973" y="4560"/>
                      <a:pt x="964" y="4506"/>
                      <a:pt x="964" y="4444"/>
                    </a:cubicBezTo>
                    <a:cubicBezTo>
                      <a:pt x="955" y="4328"/>
                      <a:pt x="946" y="4203"/>
                      <a:pt x="937" y="4060"/>
                    </a:cubicBezTo>
                    <a:cubicBezTo>
                      <a:pt x="911" y="3828"/>
                      <a:pt x="884" y="3560"/>
                      <a:pt x="839" y="3275"/>
                    </a:cubicBezTo>
                    <a:cubicBezTo>
                      <a:pt x="795" y="2981"/>
                      <a:pt x="732" y="2677"/>
                      <a:pt x="670" y="2374"/>
                    </a:cubicBezTo>
                    <a:cubicBezTo>
                      <a:pt x="598" y="2071"/>
                      <a:pt x="518" y="1776"/>
                      <a:pt x="447" y="1491"/>
                    </a:cubicBezTo>
                    <a:cubicBezTo>
                      <a:pt x="375" y="1214"/>
                      <a:pt x="295" y="955"/>
                      <a:pt x="233" y="732"/>
                    </a:cubicBezTo>
                    <a:cubicBezTo>
                      <a:pt x="170" y="509"/>
                      <a:pt x="108" y="331"/>
                      <a:pt x="63" y="206"/>
                    </a:cubicBezTo>
                    <a:cubicBezTo>
                      <a:pt x="36" y="108"/>
                      <a:pt x="19" y="46"/>
                      <a:pt x="10" y="19"/>
                    </a:cubicBezTo>
                    <a:cubicBezTo>
                      <a:pt x="6" y="15"/>
                      <a:pt x="4" y="11"/>
                      <a:pt x="2" y="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5" name="Google Shape;21062;p55">
                <a:extLst>
                  <a:ext uri="{FF2B5EF4-FFF2-40B4-BE49-F238E27FC236}">
                    <a16:creationId xmlns:a16="http://schemas.microsoft.com/office/drawing/2014/main" id="{83EBA546-DF9E-0598-342C-30198A9A75FA}"/>
                  </a:ext>
                </a:extLst>
              </p:cNvPr>
              <p:cNvSpPr/>
              <p:nvPr/>
            </p:nvSpPr>
            <p:spPr>
              <a:xfrm>
                <a:off x="5237259" y="2238463"/>
                <a:ext cx="68333" cy="29718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982" extrusionOk="0">
                    <a:moveTo>
                      <a:pt x="2258" y="277"/>
                    </a:moveTo>
                    <a:cubicBezTo>
                      <a:pt x="2252" y="277"/>
                      <a:pt x="2246" y="280"/>
                      <a:pt x="2241" y="285"/>
                    </a:cubicBezTo>
                    <a:lnTo>
                      <a:pt x="2241" y="285"/>
                    </a:lnTo>
                    <a:cubicBezTo>
                      <a:pt x="2246" y="282"/>
                      <a:pt x="2252" y="279"/>
                      <a:pt x="2258" y="277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18" y="45"/>
                      <a:pt x="36" y="89"/>
                      <a:pt x="63" y="134"/>
                    </a:cubicBezTo>
                    <a:cubicBezTo>
                      <a:pt x="143" y="294"/>
                      <a:pt x="241" y="446"/>
                      <a:pt x="348" y="571"/>
                    </a:cubicBezTo>
                    <a:cubicBezTo>
                      <a:pt x="464" y="696"/>
                      <a:pt x="589" y="803"/>
                      <a:pt x="732" y="874"/>
                    </a:cubicBezTo>
                    <a:cubicBezTo>
                      <a:pt x="786" y="901"/>
                      <a:pt x="839" y="928"/>
                      <a:pt x="893" y="937"/>
                    </a:cubicBezTo>
                    <a:cubicBezTo>
                      <a:pt x="910" y="946"/>
                      <a:pt x="937" y="955"/>
                      <a:pt x="955" y="955"/>
                    </a:cubicBezTo>
                    <a:cubicBezTo>
                      <a:pt x="991" y="964"/>
                      <a:pt x="1026" y="972"/>
                      <a:pt x="1062" y="972"/>
                    </a:cubicBezTo>
                    <a:cubicBezTo>
                      <a:pt x="1089" y="981"/>
                      <a:pt x="1151" y="981"/>
                      <a:pt x="1196" y="981"/>
                    </a:cubicBezTo>
                    <a:lnTo>
                      <a:pt x="1312" y="981"/>
                    </a:lnTo>
                    <a:cubicBezTo>
                      <a:pt x="1348" y="972"/>
                      <a:pt x="1392" y="972"/>
                      <a:pt x="1428" y="964"/>
                    </a:cubicBezTo>
                    <a:cubicBezTo>
                      <a:pt x="1508" y="946"/>
                      <a:pt x="1588" y="919"/>
                      <a:pt x="1660" y="883"/>
                    </a:cubicBezTo>
                    <a:cubicBezTo>
                      <a:pt x="1776" y="839"/>
                      <a:pt x="1883" y="767"/>
                      <a:pt x="1981" y="687"/>
                    </a:cubicBezTo>
                    <a:cubicBezTo>
                      <a:pt x="2017" y="660"/>
                      <a:pt x="2052" y="633"/>
                      <a:pt x="2079" y="598"/>
                    </a:cubicBezTo>
                    <a:cubicBezTo>
                      <a:pt x="2106" y="580"/>
                      <a:pt x="2124" y="562"/>
                      <a:pt x="2142" y="544"/>
                    </a:cubicBezTo>
                    <a:lnTo>
                      <a:pt x="2142" y="544"/>
                    </a:lnTo>
                    <a:cubicBezTo>
                      <a:pt x="2133" y="553"/>
                      <a:pt x="2124" y="553"/>
                      <a:pt x="2115" y="562"/>
                    </a:cubicBezTo>
                    <a:cubicBezTo>
                      <a:pt x="2088" y="580"/>
                      <a:pt x="2052" y="598"/>
                      <a:pt x="2026" y="625"/>
                    </a:cubicBezTo>
                    <a:cubicBezTo>
                      <a:pt x="1990" y="642"/>
                      <a:pt x="1963" y="660"/>
                      <a:pt x="1927" y="678"/>
                    </a:cubicBezTo>
                    <a:cubicBezTo>
                      <a:pt x="1856" y="705"/>
                      <a:pt x="1785" y="741"/>
                      <a:pt x="1713" y="758"/>
                    </a:cubicBezTo>
                    <a:cubicBezTo>
                      <a:pt x="1678" y="767"/>
                      <a:pt x="1633" y="776"/>
                      <a:pt x="1597" y="785"/>
                    </a:cubicBezTo>
                    <a:cubicBezTo>
                      <a:pt x="1562" y="794"/>
                      <a:pt x="1526" y="803"/>
                      <a:pt x="1490" y="803"/>
                    </a:cubicBezTo>
                    <a:cubicBezTo>
                      <a:pt x="1472" y="803"/>
                      <a:pt x="1455" y="812"/>
                      <a:pt x="1428" y="812"/>
                    </a:cubicBezTo>
                    <a:lnTo>
                      <a:pt x="1267" y="812"/>
                    </a:lnTo>
                    <a:cubicBezTo>
                      <a:pt x="1196" y="803"/>
                      <a:pt x="1133" y="803"/>
                      <a:pt x="1071" y="785"/>
                    </a:cubicBezTo>
                    <a:cubicBezTo>
                      <a:pt x="1035" y="776"/>
                      <a:pt x="1009" y="767"/>
                      <a:pt x="982" y="767"/>
                    </a:cubicBezTo>
                    <a:cubicBezTo>
                      <a:pt x="946" y="758"/>
                      <a:pt x="919" y="749"/>
                      <a:pt x="893" y="741"/>
                    </a:cubicBezTo>
                    <a:cubicBezTo>
                      <a:pt x="839" y="723"/>
                      <a:pt x="794" y="696"/>
                      <a:pt x="750" y="678"/>
                    </a:cubicBezTo>
                    <a:cubicBezTo>
                      <a:pt x="714" y="660"/>
                      <a:pt x="678" y="642"/>
                      <a:pt x="652" y="625"/>
                    </a:cubicBezTo>
                    <a:cubicBezTo>
                      <a:pt x="598" y="589"/>
                      <a:pt x="571" y="571"/>
                      <a:pt x="571" y="571"/>
                    </a:cubicBezTo>
                    <a:lnTo>
                      <a:pt x="571" y="571"/>
                    </a:lnTo>
                    <a:cubicBezTo>
                      <a:pt x="571" y="571"/>
                      <a:pt x="598" y="580"/>
                      <a:pt x="661" y="589"/>
                    </a:cubicBezTo>
                    <a:cubicBezTo>
                      <a:pt x="696" y="598"/>
                      <a:pt x="732" y="607"/>
                      <a:pt x="777" y="616"/>
                    </a:cubicBezTo>
                    <a:cubicBezTo>
                      <a:pt x="821" y="616"/>
                      <a:pt x="866" y="625"/>
                      <a:pt x="919" y="633"/>
                    </a:cubicBezTo>
                    <a:cubicBezTo>
                      <a:pt x="973" y="642"/>
                      <a:pt x="1026" y="642"/>
                      <a:pt x="1089" y="642"/>
                    </a:cubicBezTo>
                    <a:cubicBezTo>
                      <a:pt x="1107" y="645"/>
                      <a:pt x="1126" y="646"/>
                      <a:pt x="1145" y="646"/>
                    </a:cubicBezTo>
                    <a:cubicBezTo>
                      <a:pt x="1185" y="646"/>
                      <a:pt x="1229" y="642"/>
                      <a:pt x="1276" y="642"/>
                    </a:cubicBezTo>
                    <a:cubicBezTo>
                      <a:pt x="1339" y="642"/>
                      <a:pt x="1401" y="642"/>
                      <a:pt x="1472" y="625"/>
                    </a:cubicBezTo>
                    <a:cubicBezTo>
                      <a:pt x="1499" y="616"/>
                      <a:pt x="1535" y="616"/>
                      <a:pt x="1571" y="607"/>
                    </a:cubicBezTo>
                    <a:cubicBezTo>
                      <a:pt x="1597" y="598"/>
                      <a:pt x="1633" y="589"/>
                      <a:pt x="1669" y="580"/>
                    </a:cubicBezTo>
                    <a:cubicBezTo>
                      <a:pt x="1731" y="562"/>
                      <a:pt x="1794" y="535"/>
                      <a:pt x="1856" y="509"/>
                    </a:cubicBezTo>
                    <a:cubicBezTo>
                      <a:pt x="1919" y="491"/>
                      <a:pt x="1972" y="455"/>
                      <a:pt x="2034" y="419"/>
                    </a:cubicBezTo>
                    <a:cubicBezTo>
                      <a:pt x="2088" y="393"/>
                      <a:pt x="2142" y="348"/>
                      <a:pt x="2195" y="321"/>
                    </a:cubicBezTo>
                    <a:cubicBezTo>
                      <a:pt x="2204" y="312"/>
                      <a:pt x="2222" y="303"/>
                      <a:pt x="2231" y="294"/>
                    </a:cubicBezTo>
                    <a:cubicBezTo>
                      <a:pt x="2234" y="291"/>
                      <a:pt x="2238" y="288"/>
                      <a:pt x="2241" y="285"/>
                    </a:cubicBezTo>
                    <a:lnTo>
                      <a:pt x="2241" y="285"/>
                    </a:lnTo>
                    <a:cubicBezTo>
                      <a:pt x="2175" y="317"/>
                      <a:pt x="2109" y="342"/>
                      <a:pt x="2043" y="375"/>
                    </a:cubicBezTo>
                    <a:cubicBezTo>
                      <a:pt x="1865" y="446"/>
                      <a:pt x="1669" y="500"/>
                      <a:pt x="1446" y="517"/>
                    </a:cubicBezTo>
                    <a:lnTo>
                      <a:pt x="1214" y="517"/>
                    </a:lnTo>
                    <a:cubicBezTo>
                      <a:pt x="723" y="500"/>
                      <a:pt x="313" y="294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6" name="Google Shape;21063;p55">
                <a:extLst>
                  <a:ext uri="{FF2B5EF4-FFF2-40B4-BE49-F238E27FC236}">
                    <a16:creationId xmlns:a16="http://schemas.microsoft.com/office/drawing/2014/main" id="{07B2F5F1-3453-4F96-8E32-5E80507E6E74}"/>
                  </a:ext>
                </a:extLst>
              </p:cNvPr>
              <p:cNvSpPr/>
              <p:nvPr/>
            </p:nvSpPr>
            <p:spPr>
              <a:xfrm>
                <a:off x="5060438" y="2259768"/>
                <a:ext cx="49691" cy="89395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2954" extrusionOk="0">
                    <a:moveTo>
                      <a:pt x="170" y="340"/>
                    </a:moveTo>
                    <a:cubicBezTo>
                      <a:pt x="170" y="340"/>
                      <a:pt x="170" y="340"/>
                      <a:pt x="179" y="349"/>
                    </a:cubicBezTo>
                    <a:cubicBezTo>
                      <a:pt x="223" y="402"/>
                      <a:pt x="607" y="848"/>
                      <a:pt x="1115" y="946"/>
                    </a:cubicBezTo>
                    <a:cubicBezTo>
                      <a:pt x="1231" y="1562"/>
                      <a:pt x="1347" y="2178"/>
                      <a:pt x="1463" y="2793"/>
                    </a:cubicBezTo>
                    <a:cubicBezTo>
                      <a:pt x="1222" y="2775"/>
                      <a:pt x="990" y="2757"/>
                      <a:pt x="758" y="2740"/>
                    </a:cubicBezTo>
                    <a:cubicBezTo>
                      <a:pt x="758" y="2740"/>
                      <a:pt x="750" y="2722"/>
                      <a:pt x="750" y="2704"/>
                    </a:cubicBezTo>
                    <a:cubicBezTo>
                      <a:pt x="705" y="2490"/>
                      <a:pt x="482" y="1401"/>
                      <a:pt x="223" y="527"/>
                    </a:cubicBezTo>
                    <a:cubicBezTo>
                      <a:pt x="205" y="465"/>
                      <a:pt x="188" y="402"/>
                      <a:pt x="170" y="340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125" y="474"/>
                      <a:pt x="277" y="1089"/>
                      <a:pt x="464" y="1910"/>
                    </a:cubicBezTo>
                    <a:cubicBezTo>
                      <a:pt x="473" y="1963"/>
                      <a:pt x="491" y="2017"/>
                      <a:pt x="500" y="2079"/>
                    </a:cubicBezTo>
                    <a:cubicBezTo>
                      <a:pt x="562" y="2356"/>
                      <a:pt x="616" y="2624"/>
                      <a:pt x="660" y="2864"/>
                    </a:cubicBezTo>
                    <a:cubicBezTo>
                      <a:pt x="990" y="2900"/>
                      <a:pt x="1312" y="2927"/>
                      <a:pt x="1642" y="2954"/>
                    </a:cubicBezTo>
                    <a:cubicBezTo>
                      <a:pt x="1508" y="2240"/>
                      <a:pt x="1383" y="1526"/>
                      <a:pt x="1258" y="813"/>
                    </a:cubicBezTo>
                    <a:lnTo>
                      <a:pt x="1249" y="813"/>
                    </a:lnTo>
                    <a:cubicBezTo>
                      <a:pt x="1222" y="813"/>
                      <a:pt x="1205" y="813"/>
                      <a:pt x="1178" y="804"/>
                    </a:cubicBezTo>
                    <a:cubicBezTo>
                      <a:pt x="999" y="768"/>
                      <a:pt x="839" y="697"/>
                      <a:pt x="696" y="607"/>
                    </a:cubicBezTo>
                    <a:cubicBezTo>
                      <a:pt x="535" y="500"/>
                      <a:pt x="384" y="376"/>
                      <a:pt x="250" y="251"/>
                    </a:cubicBezTo>
                    <a:cubicBezTo>
                      <a:pt x="161" y="170"/>
                      <a:pt x="80" y="8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7" name="Google Shape;21064;p55">
                <a:extLst>
                  <a:ext uri="{FF2B5EF4-FFF2-40B4-BE49-F238E27FC236}">
                    <a16:creationId xmlns:a16="http://schemas.microsoft.com/office/drawing/2014/main" id="{41674CDC-CD6C-C386-C470-77EEB71EB1BC}"/>
                  </a:ext>
                </a:extLst>
              </p:cNvPr>
              <p:cNvSpPr/>
              <p:nvPr/>
            </p:nvSpPr>
            <p:spPr>
              <a:xfrm>
                <a:off x="5062042" y="2253019"/>
                <a:ext cx="61039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831" extrusionOk="0">
                    <a:moveTo>
                      <a:pt x="1731" y="1"/>
                    </a:moveTo>
                    <a:lnTo>
                      <a:pt x="1731" y="1"/>
                    </a:lnTo>
                    <a:cubicBezTo>
                      <a:pt x="1633" y="72"/>
                      <a:pt x="1526" y="135"/>
                      <a:pt x="1401" y="179"/>
                    </a:cubicBezTo>
                    <a:cubicBezTo>
                      <a:pt x="1200" y="268"/>
                      <a:pt x="977" y="305"/>
                      <a:pt x="746" y="305"/>
                    </a:cubicBezTo>
                    <a:cubicBezTo>
                      <a:pt x="720" y="305"/>
                      <a:pt x="695" y="305"/>
                      <a:pt x="670" y="304"/>
                    </a:cubicBezTo>
                    <a:cubicBezTo>
                      <a:pt x="438" y="286"/>
                      <a:pt x="215" y="233"/>
                      <a:pt x="1" y="161"/>
                    </a:cubicBezTo>
                    <a:lnTo>
                      <a:pt x="1" y="161"/>
                    </a:lnTo>
                    <a:cubicBezTo>
                      <a:pt x="90" y="242"/>
                      <a:pt x="179" y="313"/>
                      <a:pt x="268" y="384"/>
                    </a:cubicBezTo>
                    <a:cubicBezTo>
                      <a:pt x="411" y="500"/>
                      <a:pt x="563" y="607"/>
                      <a:pt x="723" y="688"/>
                    </a:cubicBezTo>
                    <a:cubicBezTo>
                      <a:pt x="875" y="768"/>
                      <a:pt x="1044" y="830"/>
                      <a:pt x="1196" y="830"/>
                    </a:cubicBezTo>
                    <a:cubicBezTo>
                      <a:pt x="1276" y="830"/>
                      <a:pt x="1357" y="822"/>
                      <a:pt x="1419" y="786"/>
                    </a:cubicBezTo>
                    <a:cubicBezTo>
                      <a:pt x="1491" y="759"/>
                      <a:pt x="1562" y="714"/>
                      <a:pt x="1624" y="670"/>
                    </a:cubicBezTo>
                    <a:cubicBezTo>
                      <a:pt x="1749" y="572"/>
                      <a:pt x="1847" y="447"/>
                      <a:pt x="1919" y="295"/>
                    </a:cubicBezTo>
                    <a:cubicBezTo>
                      <a:pt x="1963" y="197"/>
                      <a:pt x="1990" y="99"/>
                      <a:pt x="2017" y="1"/>
                    </a:cubicBezTo>
                    <a:lnTo>
                      <a:pt x="2017" y="1"/>
                    </a:lnTo>
                    <a:cubicBezTo>
                      <a:pt x="1999" y="28"/>
                      <a:pt x="1990" y="63"/>
                      <a:pt x="1972" y="90"/>
                    </a:cubicBezTo>
                    <a:cubicBezTo>
                      <a:pt x="1937" y="144"/>
                      <a:pt x="1910" y="206"/>
                      <a:pt x="1865" y="260"/>
                    </a:cubicBezTo>
                    <a:cubicBezTo>
                      <a:pt x="1821" y="313"/>
                      <a:pt x="1776" y="367"/>
                      <a:pt x="1722" y="411"/>
                    </a:cubicBezTo>
                    <a:cubicBezTo>
                      <a:pt x="1669" y="456"/>
                      <a:pt x="1607" y="491"/>
                      <a:pt x="1544" y="527"/>
                    </a:cubicBezTo>
                    <a:cubicBezTo>
                      <a:pt x="1491" y="563"/>
                      <a:pt x="1419" y="581"/>
                      <a:pt x="1357" y="599"/>
                    </a:cubicBezTo>
                    <a:cubicBezTo>
                      <a:pt x="1294" y="616"/>
                      <a:pt x="1232" y="625"/>
                      <a:pt x="1169" y="625"/>
                    </a:cubicBezTo>
                    <a:cubicBezTo>
                      <a:pt x="1154" y="628"/>
                      <a:pt x="1137" y="629"/>
                      <a:pt x="1120" y="629"/>
                    </a:cubicBezTo>
                    <a:cubicBezTo>
                      <a:pt x="1080" y="629"/>
                      <a:pt x="1038" y="623"/>
                      <a:pt x="1000" y="616"/>
                    </a:cubicBezTo>
                    <a:cubicBezTo>
                      <a:pt x="902" y="590"/>
                      <a:pt x="821" y="554"/>
                      <a:pt x="768" y="518"/>
                    </a:cubicBezTo>
                    <a:cubicBezTo>
                      <a:pt x="741" y="509"/>
                      <a:pt x="723" y="491"/>
                      <a:pt x="714" y="483"/>
                    </a:cubicBezTo>
                    <a:cubicBezTo>
                      <a:pt x="697" y="465"/>
                      <a:pt x="688" y="465"/>
                      <a:pt x="688" y="465"/>
                    </a:cubicBezTo>
                    <a:lnTo>
                      <a:pt x="777" y="465"/>
                    </a:lnTo>
                    <a:cubicBezTo>
                      <a:pt x="803" y="468"/>
                      <a:pt x="830" y="471"/>
                      <a:pt x="860" y="471"/>
                    </a:cubicBezTo>
                    <a:cubicBezTo>
                      <a:pt x="901" y="471"/>
                      <a:pt x="948" y="466"/>
                      <a:pt x="1000" y="456"/>
                    </a:cubicBezTo>
                    <a:cubicBezTo>
                      <a:pt x="1044" y="447"/>
                      <a:pt x="1089" y="438"/>
                      <a:pt x="1134" y="420"/>
                    </a:cubicBezTo>
                    <a:cubicBezTo>
                      <a:pt x="1178" y="411"/>
                      <a:pt x="1223" y="384"/>
                      <a:pt x="1276" y="367"/>
                    </a:cubicBezTo>
                    <a:cubicBezTo>
                      <a:pt x="1321" y="349"/>
                      <a:pt x="1366" y="322"/>
                      <a:pt x="1410" y="295"/>
                    </a:cubicBezTo>
                    <a:cubicBezTo>
                      <a:pt x="1455" y="260"/>
                      <a:pt x="1499" y="233"/>
                      <a:pt x="1544" y="197"/>
                    </a:cubicBezTo>
                    <a:cubicBezTo>
                      <a:pt x="1589" y="161"/>
                      <a:pt x="1624" y="117"/>
                      <a:pt x="1660" y="81"/>
                    </a:cubicBezTo>
                    <a:cubicBezTo>
                      <a:pt x="1687" y="54"/>
                      <a:pt x="1714" y="28"/>
                      <a:pt x="17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8" name="Google Shape;21065;p55">
                <a:extLst>
                  <a:ext uri="{FF2B5EF4-FFF2-40B4-BE49-F238E27FC236}">
                    <a16:creationId xmlns:a16="http://schemas.microsoft.com/office/drawing/2014/main" id="{227639B0-B571-033F-8132-80EB30C66E67}"/>
                  </a:ext>
                </a:extLst>
              </p:cNvPr>
              <p:cNvSpPr/>
              <p:nvPr/>
            </p:nvSpPr>
            <p:spPr>
              <a:xfrm>
                <a:off x="5188386" y="2203087"/>
                <a:ext cx="38100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250" extrusionOk="0">
                    <a:moveTo>
                      <a:pt x="1259" y="0"/>
                    </a:moveTo>
                    <a:cubicBezTo>
                      <a:pt x="1259" y="0"/>
                      <a:pt x="1250" y="27"/>
                      <a:pt x="1232" y="81"/>
                    </a:cubicBezTo>
                    <a:cubicBezTo>
                      <a:pt x="1214" y="125"/>
                      <a:pt x="1187" y="197"/>
                      <a:pt x="1143" y="277"/>
                    </a:cubicBezTo>
                    <a:cubicBezTo>
                      <a:pt x="1125" y="313"/>
                      <a:pt x="1098" y="357"/>
                      <a:pt x="1080" y="402"/>
                    </a:cubicBezTo>
                    <a:cubicBezTo>
                      <a:pt x="1053" y="438"/>
                      <a:pt x="1027" y="482"/>
                      <a:pt x="991" y="527"/>
                    </a:cubicBezTo>
                    <a:cubicBezTo>
                      <a:pt x="973" y="545"/>
                      <a:pt x="955" y="571"/>
                      <a:pt x="946" y="589"/>
                    </a:cubicBezTo>
                    <a:cubicBezTo>
                      <a:pt x="929" y="616"/>
                      <a:pt x="911" y="634"/>
                      <a:pt x="884" y="652"/>
                    </a:cubicBezTo>
                    <a:cubicBezTo>
                      <a:pt x="857" y="696"/>
                      <a:pt x="813" y="741"/>
                      <a:pt x="768" y="777"/>
                    </a:cubicBezTo>
                    <a:cubicBezTo>
                      <a:pt x="732" y="821"/>
                      <a:pt x="688" y="857"/>
                      <a:pt x="643" y="893"/>
                    </a:cubicBezTo>
                    <a:cubicBezTo>
                      <a:pt x="598" y="919"/>
                      <a:pt x="554" y="955"/>
                      <a:pt x="509" y="982"/>
                    </a:cubicBezTo>
                    <a:cubicBezTo>
                      <a:pt x="465" y="1017"/>
                      <a:pt x="420" y="1035"/>
                      <a:pt x="384" y="1062"/>
                    </a:cubicBezTo>
                    <a:cubicBezTo>
                      <a:pt x="340" y="1089"/>
                      <a:pt x="295" y="1107"/>
                      <a:pt x="259" y="1124"/>
                    </a:cubicBezTo>
                    <a:cubicBezTo>
                      <a:pt x="224" y="1151"/>
                      <a:pt x="188" y="1169"/>
                      <a:pt x="152" y="1178"/>
                    </a:cubicBezTo>
                    <a:cubicBezTo>
                      <a:pt x="126" y="1196"/>
                      <a:pt x="99" y="1205"/>
                      <a:pt x="72" y="1214"/>
                    </a:cubicBezTo>
                    <a:cubicBezTo>
                      <a:pt x="28" y="1232"/>
                      <a:pt x="1" y="1249"/>
                      <a:pt x="1" y="1249"/>
                    </a:cubicBezTo>
                    <a:cubicBezTo>
                      <a:pt x="1" y="1249"/>
                      <a:pt x="28" y="1240"/>
                      <a:pt x="81" y="1232"/>
                    </a:cubicBezTo>
                    <a:cubicBezTo>
                      <a:pt x="99" y="1223"/>
                      <a:pt x="135" y="1223"/>
                      <a:pt x="170" y="1214"/>
                    </a:cubicBezTo>
                    <a:cubicBezTo>
                      <a:pt x="206" y="1205"/>
                      <a:pt x="242" y="1196"/>
                      <a:pt x="277" y="1178"/>
                    </a:cubicBezTo>
                    <a:cubicBezTo>
                      <a:pt x="322" y="1160"/>
                      <a:pt x="367" y="1151"/>
                      <a:pt x="411" y="1124"/>
                    </a:cubicBezTo>
                    <a:cubicBezTo>
                      <a:pt x="456" y="1107"/>
                      <a:pt x="509" y="1080"/>
                      <a:pt x="554" y="1053"/>
                    </a:cubicBezTo>
                    <a:cubicBezTo>
                      <a:pt x="598" y="1026"/>
                      <a:pt x="652" y="1000"/>
                      <a:pt x="697" y="964"/>
                    </a:cubicBezTo>
                    <a:cubicBezTo>
                      <a:pt x="741" y="928"/>
                      <a:pt x="786" y="893"/>
                      <a:pt x="830" y="848"/>
                    </a:cubicBezTo>
                    <a:cubicBezTo>
                      <a:pt x="875" y="803"/>
                      <a:pt x="920" y="768"/>
                      <a:pt x="955" y="714"/>
                    </a:cubicBezTo>
                    <a:cubicBezTo>
                      <a:pt x="991" y="670"/>
                      <a:pt x="1027" y="625"/>
                      <a:pt x="1053" y="571"/>
                    </a:cubicBezTo>
                    <a:cubicBezTo>
                      <a:pt x="1089" y="527"/>
                      <a:pt x="1107" y="473"/>
                      <a:pt x="1134" y="429"/>
                    </a:cubicBezTo>
                    <a:cubicBezTo>
                      <a:pt x="1161" y="384"/>
                      <a:pt x="1178" y="339"/>
                      <a:pt x="1187" y="295"/>
                    </a:cubicBezTo>
                    <a:cubicBezTo>
                      <a:pt x="1223" y="215"/>
                      <a:pt x="1232" y="134"/>
                      <a:pt x="1250" y="81"/>
                    </a:cubicBezTo>
                    <a:cubicBezTo>
                      <a:pt x="1259" y="36"/>
                      <a:pt x="1259" y="0"/>
                      <a:pt x="12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9" name="Google Shape;21066;p55">
                <a:extLst>
                  <a:ext uri="{FF2B5EF4-FFF2-40B4-BE49-F238E27FC236}">
                    <a16:creationId xmlns:a16="http://schemas.microsoft.com/office/drawing/2014/main" id="{F5F3FA16-4C2D-DCD7-EB26-D8DB2AA16066}"/>
                  </a:ext>
                </a:extLst>
              </p:cNvPr>
              <p:cNvSpPr/>
              <p:nvPr/>
            </p:nvSpPr>
            <p:spPr>
              <a:xfrm>
                <a:off x="5186237" y="2247905"/>
                <a:ext cx="80468" cy="93693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3096" extrusionOk="0">
                    <a:moveTo>
                      <a:pt x="1330" y="0"/>
                    </a:moveTo>
                    <a:cubicBezTo>
                      <a:pt x="1321" y="18"/>
                      <a:pt x="1321" y="27"/>
                      <a:pt x="1312" y="45"/>
                    </a:cubicBezTo>
                    <a:cubicBezTo>
                      <a:pt x="1214" y="232"/>
                      <a:pt x="1098" y="411"/>
                      <a:pt x="955" y="571"/>
                    </a:cubicBezTo>
                    <a:cubicBezTo>
                      <a:pt x="803" y="732"/>
                      <a:pt x="634" y="875"/>
                      <a:pt x="438" y="973"/>
                    </a:cubicBezTo>
                    <a:cubicBezTo>
                      <a:pt x="330" y="1026"/>
                      <a:pt x="223" y="1062"/>
                      <a:pt x="116" y="1089"/>
                    </a:cubicBezTo>
                    <a:cubicBezTo>
                      <a:pt x="81" y="1098"/>
                      <a:pt x="36" y="1098"/>
                      <a:pt x="0" y="1107"/>
                    </a:cubicBezTo>
                    <a:cubicBezTo>
                      <a:pt x="45" y="1758"/>
                      <a:pt x="99" y="2409"/>
                      <a:pt x="152" y="3060"/>
                    </a:cubicBezTo>
                    <a:cubicBezTo>
                      <a:pt x="243" y="3034"/>
                      <a:pt x="346" y="3024"/>
                      <a:pt x="451" y="3024"/>
                    </a:cubicBezTo>
                    <a:cubicBezTo>
                      <a:pt x="637" y="3024"/>
                      <a:pt x="832" y="3056"/>
                      <a:pt x="991" y="3096"/>
                    </a:cubicBezTo>
                    <a:cubicBezTo>
                      <a:pt x="928" y="3069"/>
                      <a:pt x="875" y="3051"/>
                      <a:pt x="830" y="3042"/>
                    </a:cubicBezTo>
                    <a:cubicBezTo>
                      <a:pt x="714" y="3007"/>
                      <a:pt x="616" y="2917"/>
                      <a:pt x="554" y="2802"/>
                    </a:cubicBezTo>
                    <a:cubicBezTo>
                      <a:pt x="482" y="2668"/>
                      <a:pt x="473" y="2498"/>
                      <a:pt x="527" y="2338"/>
                    </a:cubicBezTo>
                    <a:cubicBezTo>
                      <a:pt x="545" y="2284"/>
                      <a:pt x="571" y="2231"/>
                      <a:pt x="607" y="2177"/>
                    </a:cubicBezTo>
                    <a:cubicBezTo>
                      <a:pt x="713" y="2021"/>
                      <a:pt x="927" y="1972"/>
                      <a:pt x="1154" y="1972"/>
                    </a:cubicBezTo>
                    <a:cubicBezTo>
                      <a:pt x="1212" y="1972"/>
                      <a:pt x="1271" y="1975"/>
                      <a:pt x="1330" y="1981"/>
                    </a:cubicBezTo>
                    <a:lnTo>
                      <a:pt x="1330" y="402"/>
                    </a:lnTo>
                    <a:cubicBezTo>
                      <a:pt x="1330" y="402"/>
                      <a:pt x="1339" y="446"/>
                      <a:pt x="1383" y="509"/>
                    </a:cubicBezTo>
                    <a:cubicBezTo>
                      <a:pt x="1490" y="696"/>
                      <a:pt x="1767" y="1071"/>
                      <a:pt x="2311" y="1231"/>
                    </a:cubicBezTo>
                    <a:cubicBezTo>
                      <a:pt x="2364" y="1240"/>
                      <a:pt x="2418" y="1258"/>
                      <a:pt x="2472" y="1267"/>
                    </a:cubicBezTo>
                    <a:cubicBezTo>
                      <a:pt x="2445" y="1561"/>
                      <a:pt x="2427" y="1856"/>
                      <a:pt x="2409" y="2150"/>
                    </a:cubicBezTo>
                    <a:cubicBezTo>
                      <a:pt x="2472" y="2150"/>
                      <a:pt x="2534" y="2159"/>
                      <a:pt x="2579" y="2168"/>
                    </a:cubicBezTo>
                    <a:cubicBezTo>
                      <a:pt x="2605" y="1811"/>
                      <a:pt x="2632" y="1454"/>
                      <a:pt x="2659" y="1107"/>
                    </a:cubicBezTo>
                    <a:cubicBezTo>
                      <a:pt x="2623" y="1098"/>
                      <a:pt x="2579" y="1089"/>
                      <a:pt x="2543" y="1089"/>
                    </a:cubicBezTo>
                    <a:cubicBezTo>
                      <a:pt x="2463" y="1071"/>
                      <a:pt x="2382" y="1044"/>
                      <a:pt x="2302" y="1008"/>
                    </a:cubicBezTo>
                    <a:cubicBezTo>
                      <a:pt x="2275" y="999"/>
                      <a:pt x="2249" y="991"/>
                      <a:pt x="2231" y="973"/>
                    </a:cubicBezTo>
                    <a:cubicBezTo>
                      <a:pt x="2079" y="901"/>
                      <a:pt x="1945" y="803"/>
                      <a:pt x="1820" y="687"/>
                    </a:cubicBezTo>
                    <a:cubicBezTo>
                      <a:pt x="1785" y="652"/>
                      <a:pt x="1749" y="616"/>
                      <a:pt x="1713" y="571"/>
                    </a:cubicBezTo>
                    <a:cubicBezTo>
                      <a:pt x="1571" y="411"/>
                      <a:pt x="1446" y="232"/>
                      <a:pt x="1347" y="45"/>
                    </a:cubicBezTo>
                    <a:cubicBezTo>
                      <a:pt x="1347" y="27"/>
                      <a:pt x="1339" y="18"/>
                      <a:pt x="1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0" name="Google Shape;21067;p55">
                <a:extLst>
                  <a:ext uri="{FF2B5EF4-FFF2-40B4-BE49-F238E27FC236}">
                    <a16:creationId xmlns:a16="http://schemas.microsoft.com/office/drawing/2014/main" id="{14B77BB7-A64A-8031-502C-D5C22E5FCA53}"/>
                  </a:ext>
                </a:extLst>
              </p:cNvPr>
              <p:cNvSpPr/>
              <p:nvPr/>
            </p:nvSpPr>
            <p:spPr>
              <a:xfrm>
                <a:off x="5091487" y="2212256"/>
                <a:ext cx="34560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268" extrusionOk="0">
                    <a:moveTo>
                      <a:pt x="1142" y="1"/>
                    </a:moveTo>
                    <a:cubicBezTo>
                      <a:pt x="1142" y="1"/>
                      <a:pt x="1133" y="28"/>
                      <a:pt x="1124" y="72"/>
                    </a:cubicBezTo>
                    <a:cubicBezTo>
                      <a:pt x="1124" y="90"/>
                      <a:pt x="1115" y="99"/>
                      <a:pt x="1115" y="117"/>
                    </a:cubicBezTo>
                    <a:cubicBezTo>
                      <a:pt x="1106" y="143"/>
                      <a:pt x="1097" y="179"/>
                      <a:pt x="1088" y="215"/>
                    </a:cubicBezTo>
                    <a:cubicBezTo>
                      <a:pt x="1080" y="242"/>
                      <a:pt x="1071" y="259"/>
                      <a:pt x="1062" y="277"/>
                    </a:cubicBezTo>
                    <a:cubicBezTo>
                      <a:pt x="1053" y="322"/>
                      <a:pt x="1035" y="358"/>
                      <a:pt x="1017" y="402"/>
                    </a:cubicBezTo>
                    <a:cubicBezTo>
                      <a:pt x="990" y="447"/>
                      <a:pt x="973" y="500"/>
                      <a:pt x="946" y="545"/>
                    </a:cubicBezTo>
                    <a:cubicBezTo>
                      <a:pt x="919" y="590"/>
                      <a:pt x="892" y="634"/>
                      <a:pt x="857" y="679"/>
                    </a:cubicBezTo>
                    <a:cubicBezTo>
                      <a:pt x="830" y="723"/>
                      <a:pt x="785" y="768"/>
                      <a:pt x="749" y="804"/>
                    </a:cubicBezTo>
                    <a:cubicBezTo>
                      <a:pt x="714" y="848"/>
                      <a:pt x="669" y="884"/>
                      <a:pt x="634" y="920"/>
                    </a:cubicBezTo>
                    <a:cubicBezTo>
                      <a:pt x="589" y="955"/>
                      <a:pt x="553" y="991"/>
                      <a:pt x="509" y="1018"/>
                    </a:cubicBezTo>
                    <a:cubicBezTo>
                      <a:pt x="464" y="1044"/>
                      <a:pt x="419" y="1071"/>
                      <a:pt x="384" y="1098"/>
                    </a:cubicBezTo>
                    <a:cubicBezTo>
                      <a:pt x="339" y="1125"/>
                      <a:pt x="295" y="1143"/>
                      <a:pt x="259" y="1160"/>
                    </a:cubicBezTo>
                    <a:cubicBezTo>
                      <a:pt x="223" y="1178"/>
                      <a:pt x="187" y="1196"/>
                      <a:pt x="161" y="1205"/>
                    </a:cubicBezTo>
                    <a:cubicBezTo>
                      <a:pt x="125" y="1223"/>
                      <a:pt x="98" y="1232"/>
                      <a:pt x="71" y="1241"/>
                    </a:cubicBezTo>
                    <a:cubicBezTo>
                      <a:pt x="27" y="1259"/>
                      <a:pt x="0" y="1268"/>
                      <a:pt x="0" y="1268"/>
                    </a:cubicBezTo>
                    <a:cubicBezTo>
                      <a:pt x="0" y="1268"/>
                      <a:pt x="27" y="1268"/>
                      <a:pt x="80" y="1259"/>
                    </a:cubicBezTo>
                    <a:cubicBezTo>
                      <a:pt x="107" y="1250"/>
                      <a:pt x="134" y="1250"/>
                      <a:pt x="170" y="1241"/>
                    </a:cubicBezTo>
                    <a:cubicBezTo>
                      <a:pt x="205" y="1241"/>
                      <a:pt x="241" y="1223"/>
                      <a:pt x="286" y="1214"/>
                    </a:cubicBezTo>
                    <a:cubicBezTo>
                      <a:pt x="321" y="1196"/>
                      <a:pt x="366" y="1187"/>
                      <a:pt x="410" y="1160"/>
                    </a:cubicBezTo>
                    <a:cubicBezTo>
                      <a:pt x="455" y="1143"/>
                      <a:pt x="509" y="1116"/>
                      <a:pt x="553" y="1089"/>
                    </a:cubicBezTo>
                    <a:cubicBezTo>
                      <a:pt x="598" y="1053"/>
                      <a:pt x="642" y="1027"/>
                      <a:pt x="687" y="991"/>
                    </a:cubicBezTo>
                    <a:cubicBezTo>
                      <a:pt x="732" y="955"/>
                      <a:pt x="776" y="920"/>
                      <a:pt x="821" y="866"/>
                    </a:cubicBezTo>
                    <a:cubicBezTo>
                      <a:pt x="857" y="821"/>
                      <a:pt x="892" y="777"/>
                      <a:pt x="928" y="732"/>
                    </a:cubicBezTo>
                    <a:cubicBezTo>
                      <a:pt x="964" y="688"/>
                      <a:pt x="990" y="634"/>
                      <a:pt x="1017" y="581"/>
                    </a:cubicBezTo>
                    <a:cubicBezTo>
                      <a:pt x="1044" y="536"/>
                      <a:pt x="1062" y="482"/>
                      <a:pt x="1080" y="429"/>
                    </a:cubicBezTo>
                    <a:cubicBezTo>
                      <a:pt x="1088" y="384"/>
                      <a:pt x="1106" y="340"/>
                      <a:pt x="1115" y="295"/>
                    </a:cubicBezTo>
                    <a:cubicBezTo>
                      <a:pt x="1124" y="268"/>
                      <a:pt x="1124" y="251"/>
                      <a:pt x="1124" y="233"/>
                    </a:cubicBezTo>
                    <a:cubicBezTo>
                      <a:pt x="1133" y="170"/>
                      <a:pt x="1142" y="117"/>
                      <a:pt x="1142" y="81"/>
                    </a:cubicBezTo>
                    <a:cubicBezTo>
                      <a:pt x="1142" y="28"/>
                      <a:pt x="1142" y="1"/>
                      <a:pt x="11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1" name="Google Shape;21068;p55">
                <a:extLst>
                  <a:ext uri="{FF2B5EF4-FFF2-40B4-BE49-F238E27FC236}">
                    <a16:creationId xmlns:a16="http://schemas.microsoft.com/office/drawing/2014/main" id="{500FEBF8-1E63-0949-B923-A07D23D1F4A5}"/>
                  </a:ext>
                </a:extLst>
              </p:cNvPr>
              <p:cNvSpPr/>
              <p:nvPr/>
            </p:nvSpPr>
            <p:spPr>
              <a:xfrm>
                <a:off x="5141691" y="2243033"/>
                <a:ext cx="68060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2249" h="831" extrusionOk="0">
                    <a:moveTo>
                      <a:pt x="0" y="1"/>
                    </a:moveTo>
                    <a:cubicBezTo>
                      <a:pt x="0" y="19"/>
                      <a:pt x="9" y="27"/>
                      <a:pt x="18" y="36"/>
                    </a:cubicBezTo>
                    <a:cubicBezTo>
                      <a:pt x="125" y="188"/>
                      <a:pt x="232" y="331"/>
                      <a:pt x="366" y="447"/>
                    </a:cubicBezTo>
                    <a:cubicBezTo>
                      <a:pt x="491" y="572"/>
                      <a:pt x="634" y="670"/>
                      <a:pt x="785" y="732"/>
                    </a:cubicBezTo>
                    <a:cubicBezTo>
                      <a:pt x="857" y="768"/>
                      <a:pt x="937" y="795"/>
                      <a:pt x="1017" y="813"/>
                    </a:cubicBezTo>
                    <a:cubicBezTo>
                      <a:pt x="1035" y="813"/>
                      <a:pt x="1062" y="813"/>
                      <a:pt x="1080" y="821"/>
                    </a:cubicBezTo>
                    <a:cubicBezTo>
                      <a:pt x="1098" y="821"/>
                      <a:pt x="1116" y="821"/>
                      <a:pt x="1133" y="830"/>
                    </a:cubicBezTo>
                    <a:lnTo>
                      <a:pt x="1258" y="830"/>
                    </a:lnTo>
                    <a:cubicBezTo>
                      <a:pt x="1419" y="830"/>
                      <a:pt x="1571" y="795"/>
                      <a:pt x="1713" y="723"/>
                    </a:cubicBezTo>
                    <a:cubicBezTo>
                      <a:pt x="1856" y="652"/>
                      <a:pt x="1981" y="545"/>
                      <a:pt x="2097" y="420"/>
                    </a:cubicBezTo>
                    <a:cubicBezTo>
                      <a:pt x="2133" y="384"/>
                      <a:pt x="2159" y="349"/>
                      <a:pt x="2186" y="304"/>
                    </a:cubicBezTo>
                    <a:lnTo>
                      <a:pt x="2186" y="304"/>
                    </a:lnTo>
                    <a:cubicBezTo>
                      <a:pt x="2177" y="313"/>
                      <a:pt x="2168" y="322"/>
                      <a:pt x="2159" y="331"/>
                    </a:cubicBezTo>
                    <a:cubicBezTo>
                      <a:pt x="2106" y="375"/>
                      <a:pt x="2052" y="429"/>
                      <a:pt x="1990" y="465"/>
                    </a:cubicBezTo>
                    <a:cubicBezTo>
                      <a:pt x="1927" y="500"/>
                      <a:pt x="1856" y="536"/>
                      <a:pt x="1785" y="563"/>
                    </a:cubicBezTo>
                    <a:cubicBezTo>
                      <a:pt x="1713" y="581"/>
                      <a:pt x="1642" y="598"/>
                      <a:pt x="1571" y="607"/>
                    </a:cubicBezTo>
                    <a:cubicBezTo>
                      <a:pt x="1508" y="625"/>
                      <a:pt x="1437" y="625"/>
                      <a:pt x="1365" y="625"/>
                    </a:cubicBezTo>
                    <a:cubicBezTo>
                      <a:pt x="1345" y="628"/>
                      <a:pt x="1324" y="629"/>
                      <a:pt x="1303" y="629"/>
                    </a:cubicBezTo>
                    <a:cubicBezTo>
                      <a:pt x="1261" y="629"/>
                      <a:pt x="1220" y="625"/>
                      <a:pt x="1178" y="625"/>
                    </a:cubicBezTo>
                    <a:cubicBezTo>
                      <a:pt x="1116" y="616"/>
                      <a:pt x="1062" y="607"/>
                      <a:pt x="1009" y="598"/>
                    </a:cubicBezTo>
                    <a:cubicBezTo>
                      <a:pt x="901" y="581"/>
                      <a:pt x="821" y="554"/>
                      <a:pt x="759" y="527"/>
                    </a:cubicBezTo>
                    <a:cubicBezTo>
                      <a:pt x="705" y="509"/>
                      <a:pt x="670" y="491"/>
                      <a:pt x="670" y="491"/>
                    </a:cubicBezTo>
                    <a:lnTo>
                      <a:pt x="768" y="491"/>
                    </a:lnTo>
                    <a:cubicBezTo>
                      <a:pt x="830" y="491"/>
                      <a:pt x="910" y="482"/>
                      <a:pt x="1009" y="482"/>
                    </a:cubicBezTo>
                    <a:cubicBezTo>
                      <a:pt x="1062" y="474"/>
                      <a:pt x="1116" y="474"/>
                      <a:pt x="1169" y="465"/>
                    </a:cubicBezTo>
                    <a:cubicBezTo>
                      <a:pt x="1232" y="456"/>
                      <a:pt x="1294" y="447"/>
                      <a:pt x="1348" y="447"/>
                    </a:cubicBezTo>
                    <a:cubicBezTo>
                      <a:pt x="1410" y="438"/>
                      <a:pt x="1472" y="420"/>
                      <a:pt x="1535" y="411"/>
                    </a:cubicBezTo>
                    <a:cubicBezTo>
                      <a:pt x="1597" y="393"/>
                      <a:pt x="1660" y="375"/>
                      <a:pt x="1722" y="358"/>
                    </a:cubicBezTo>
                    <a:cubicBezTo>
                      <a:pt x="1785" y="340"/>
                      <a:pt x="1838" y="313"/>
                      <a:pt x="1892" y="286"/>
                    </a:cubicBezTo>
                    <a:cubicBezTo>
                      <a:pt x="1945" y="251"/>
                      <a:pt x="1999" y="224"/>
                      <a:pt x="2043" y="188"/>
                    </a:cubicBezTo>
                    <a:cubicBezTo>
                      <a:pt x="2124" y="135"/>
                      <a:pt x="2186" y="72"/>
                      <a:pt x="2249" y="19"/>
                    </a:cubicBezTo>
                    <a:lnTo>
                      <a:pt x="2249" y="19"/>
                    </a:lnTo>
                    <a:cubicBezTo>
                      <a:pt x="1946" y="226"/>
                      <a:pt x="1592" y="367"/>
                      <a:pt x="1164" y="367"/>
                    </a:cubicBezTo>
                    <a:cubicBezTo>
                      <a:pt x="1151" y="367"/>
                      <a:pt x="1138" y="367"/>
                      <a:pt x="1124" y="366"/>
                    </a:cubicBezTo>
                    <a:cubicBezTo>
                      <a:pt x="678" y="358"/>
                      <a:pt x="304" y="21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2" name="Google Shape;21069;p55">
                <a:extLst>
                  <a:ext uri="{FF2B5EF4-FFF2-40B4-BE49-F238E27FC236}">
                    <a16:creationId xmlns:a16="http://schemas.microsoft.com/office/drawing/2014/main" id="{D0480812-BF8E-3087-AA78-674202E3D557}"/>
                  </a:ext>
                </a:extLst>
              </p:cNvPr>
              <p:cNvSpPr/>
              <p:nvPr/>
            </p:nvSpPr>
            <p:spPr>
              <a:xfrm>
                <a:off x="5106587" y="2250598"/>
                <a:ext cx="76443" cy="102348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3382" extrusionOk="0">
                    <a:moveTo>
                      <a:pt x="938" y="400"/>
                    </a:moveTo>
                    <a:cubicBezTo>
                      <a:pt x="941" y="400"/>
                      <a:pt x="948" y="414"/>
                      <a:pt x="955" y="429"/>
                    </a:cubicBezTo>
                    <a:cubicBezTo>
                      <a:pt x="964" y="438"/>
                      <a:pt x="973" y="447"/>
                      <a:pt x="982" y="455"/>
                    </a:cubicBezTo>
                    <a:cubicBezTo>
                      <a:pt x="1098" y="616"/>
                      <a:pt x="1473" y="1062"/>
                      <a:pt x="2213" y="1214"/>
                    </a:cubicBezTo>
                    <a:cubicBezTo>
                      <a:pt x="2276" y="1883"/>
                      <a:pt x="2329" y="2561"/>
                      <a:pt x="2392" y="3230"/>
                    </a:cubicBezTo>
                    <a:cubicBezTo>
                      <a:pt x="2070" y="3221"/>
                      <a:pt x="1749" y="3212"/>
                      <a:pt x="1428" y="3194"/>
                    </a:cubicBezTo>
                    <a:cubicBezTo>
                      <a:pt x="1267" y="2258"/>
                      <a:pt x="1098" y="1330"/>
                      <a:pt x="937" y="402"/>
                    </a:cubicBezTo>
                    <a:cubicBezTo>
                      <a:pt x="937" y="400"/>
                      <a:pt x="938" y="400"/>
                      <a:pt x="938" y="400"/>
                    </a:cubicBezTo>
                    <a:close/>
                    <a:moveTo>
                      <a:pt x="875" y="1"/>
                    </a:moveTo>
                    <a:cubicBezTo>
                      <a:pt x="839" y="179"/>
                      <a:pt x="786" y="357"/>
                      <a:pt x="697" y="518"/>
                    </a:cubicBezTo>
                    <a:cubicBezTo>
                      <a:pt x="598" y="687"/>
                      <a:pt x="465" y="848"/>
                      <a:pt x="295" y="955"/>
                    </a:cubicBezTo>
                    <a:cubicBezTo>
                      <a:pt x="215" y="1009"/>
                      <a:pt x="126" y="1053"/>
                      <a:pt x="36" y="1089"/>
                    </a:cubicBezTo>
                    <a:cubicBezTo>
                      <a:pt x="27" y="1089"/>
                      <a:pt x="10" y="1089"/>
                      <a:pt x="1" y="1098"/>
                    </a:cubicBezTo>
                    <a:cubicBezTo>
                      <a:pt x="135" y="1820"/>
                      <a:pt x="259" y="2543"/>
                      <a:pt x="384" y="3275"/>
                    </a:cubicBezTo>
                    <a:cubicBezTo>
                      <a:pt x="1071" y="3328"/>
                      <a:pt x="1749" y="3355"/>
                      <a:pt x="2436" y="3382"/>
                    </a:cubicBezTo>
                    <a:cubicBezTo>
                      <a:pt x="2436" y="3355"/>
                      <a:pt x="2445" y="3319"/>
                      <a:pt x="2454" y="3292"/>
                    </a:cubicBezTo>
                    <a:cubicBezTo>
                      <a:pt x="2472" y="3248"/>
                      <a:pt x="2499" y="3194"/>
                      <a:pt x="2525" y="3150"/>
                    </a:cubicBezTo>
                    <a:cubicBezTo>
                      <a:pt x="2472" y="2445"/>
                      <a:pt x="2409" y="1731"/>
                      <a:pt x="2356" y="1026"/>
                    </a:cubicBezTo>
                    <a:cubicBezTo>
                      <a:pt x="2347" y="1026"/>
                      <a:pt x="2347" y="1018"/>
                      <a:pt x="2338" y="1018"/>
                    </a:cubicBezTo>
                    <a:lnTo>
                      <a:pt x="2267" y="1018"/>
                    </a:lnTo>
                    <a:cubicBezTo>
                      <a:pt x="2231" y="1009"/>
                      <a:pt x="2204" y="1009"/>
                      <a:pt x="2177" y="1000"/>
                    </a:cubicBezTo>
                    <a:cubicBezTo>
                      <a:pt x="2151" y="991"/>
                      <a:pt x="2124" y="991"/>
                      <a:pt x="2097" y="982"/>
                    </a:cubicBezTo>
                    <a:cubicBezTo>
                      <a:pt x="1990" y="955"/>
                      <a:pt x="1883" y="919"/>
                      <a:pt x="1785" y="875"/>
                    </a:cubicBezTo>
                    <a:cubicBezTo>
                      <a:pt x="1589" y="777"/>
                      <a:pt x="1410" y="643"/>
                      <a:pt x="1259" y="491"/>
                    </a:cubicBezTo>
                    <a:cubicBezTo>
                      <a:pt x="1116" y="348"/>
                      <a:pt x="982" y="179"/>
                      <a:pt x="8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39" name="Google Shape;21070;p55">
              <a:extLst>
                <a:ext uri="{FF2B5EF4-FFF2-40B4-BE49-F238E27FC236}">
                  <a16:creationId xmlns:a16="http://schemas.microsoft.com/office/drawing/2014/main" id="{307BEC4F-4D83-DD4B-F455-2772936FA8FD}"/>
                </a:ext>
              </a:extLst>
            </p:cNvPr>
            <p:cNvGrpSpPr/>
            <p:nvPr/>
          </p:nvGrpSpPr>
          <p:grpSpPr>
            <a:xfrm>
              <a:off x="2179842" y="3618307"/>
              <a:ext cx="1265184" cy="921551"/>
              <a:chOff x="3382041" y="2150431"/>
              <a:chExt cx="564789" cy="411388"/>
            </a:xfrm>
          </p:grpSpPr>
          <p:sp>
            <p:nvSpPr>
              <p:cNvPr id="21140" name="Google Shape;21071;p55">
                <a:extLst>
                  <a:ext uri="{FF2B5EF4-FFF2-40B4-BE49-F238E27FC236}">
                    <a16:creationId xmlns:a16="http://schemas.microsoft.com/office/drawing/2014/main" id="{7773E324-700E-5341-AB72-0022C2E8C31E}"/>
                  </a:ext>
                </a:extLst>
              </p:cNvPr>
              <p:cNvSpPr/>
              <p:nvPr/>
            </p:nvSpPr>
            <p:spPr>
              <a:xfrm>
                <a:off x="3502424" y="2379818"/>
                <a:ext cx="15434" cy="1041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344" extrusionOk="0">
                    <a:moveTo>
                      <a:pt x="35" y="0"/>
                    </a:moveTo>
                    <a:cubicBezTo>
                      <a:pt x="18" y="0"/>
                      <a:pt x="6" y="11"/>
                      <a:pt x="1" y="39"/>
                    </a:cubicBezTo>
                    <a:cubicBezTo>
                      <a:pt x="1" y="48"/>
                      <a:pt x="1" y="57"/>
                      <a:pt x="1" y="66"/>
                    </a:cubicBezTo>
                    <a:cubicBezTo>
                      <a:pt x="1" y="173"/>
                      <a:pt x="63" y="262"/>
                      <a:pt x="152" y="316"/>
                    </a:cubicBezTo>
                    <a:cubicBezTo>
                      <a:pt x="188" y="325"/>
                      <a:pt x="215" y="334"/>
                      <a:pt x="251" y="343"/>
                    </a:cubicBezTo>
                    <a:cubicBezTo>
                      <a:pt x="256" y="343"/>
                      <a:pt x="261" y="343"/>
                      <a:pt x="266" y="343"/>
                    </a:cubicBezTo>
                    <a:cubicBezTo>
                      <a:pt x="402" y="343"/>
                      <a:pt x="509" y="230"/>
                      <a:pt x="509" y="93"/>
                    </a:cubicBezTo>
                    <a:cubicBezTo>
                      <a:pt x="509" y="44"/>
                      <a:pt x="495" y="28"/>
                      <a:pt x="471" y="28"/>
                    </a:cubicBezTo>
                    <a:cubicBezTo>
                      <a:pt x="429" y="28"/>
                      <a:pt x="357" y="75"/>
                      <a:pt x="277" y="75"/>
                    </a:cubicBezTo>
                    <a:cubicBezTo>
                      <a:pt x="273" y="80"/>
                      <a:pt x="268" y="82"/>
                      <a:pt x="264" y="82"/>
                    </a:cubicBezTo>
                    <a:cubicBezTo>
                      <a:pt x="260" y="82"/>
                      <a:pt x="255" y="80"/>
                      <a:pt x="251" y="75"/>
                    </a:cubicBezTo>
                    <a:cubicBezTo>
                      <a:pt x="197" y="75"/>
                      <a:pt x="152" y="48"/>
                      <a:pt x="117" y="30"/>
                    </a:cubicBezTo>
                    <a:cubicBezTo>
                      <a:pt x="108" y="30"/>
                      <a:pt x="99" y="22"/>
                      <a:pt x="90" y="22"/>
                    </a:cubicBezTo>
                    <a:cubicBezTo>
                      <a:pt x="69" y="9"/>
                      <a:pt x="50" y="0"/>
                      <a:pt x="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1" name="Google Shape;21072;p55">
                <a:extLst>
                  <a:ext uri="{FF2B5EF4-FFF2-40B4-BE49-F238E27FC236}">
                    <a16:creationId xmlns:a16="http://schemas.microsoft.com/office/drawing/2014/main" id="{285BDAE3-B8B7-D978-58A1-46C0C564F6DF}"/>
                  </a:ext>
                </a:extLst>
              </p:cNvPr>
              <p:cNvSpPr/>
              <p:nvPr/>
            </p:nvSpPr>
            <p:spPr>
              <a:xfrm>
                <a:off x="3502968" y="2262673"/>
                <a:ext cx="44032" cy="85673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831" extrusionOk="0">
                    <a:moveTo>
                      <a:pt x="2" y="1"/>
                    </a:moveTo>
                    <a:cubicBezTo>
                      <a:pt x="1" y="1"/>
                      <a:pt x="1" y="1"/>
                      <a:pt x="1" y="3"/>
                    </a:cubicBezTo>
                    <a:cubicBezTo>
                      <a:pt x="170" y="931"/>
                      <a:pt x="331" y="1859"/>
                      <a:pt x="491" y="2795"/>
                    </a:cubicBezTo>
                    <a:cubicBezTo>
                      <a:pt x="812" y="2813"/>
                      <a:pt x="1134" y="2822"/>
                      <a:pt x="1455" y="2831"/>
                    </a:cubicBezTo>
                    <a:cubicBezTo>
                      <a:pt x="1401" y="2162"/>
                      <a:pt x="1339" y="1484"/>
                      <a:pt x="1276" y="815"/>
                    </a:cubicBezTo>
                    <a:cubicBezTo>
                      <a:pt x="536" y="663"/>
                      <a:pt x="161" y="217"/>
                      <a:pt x="45" y="56"/>
                    </a:cubicBezTo>
                    <a:cubicBezTo>
                      <a:pt x="36" y="48"/>
                      <a:pt x="27" y="39"/>
                      <a:pt x="19" y="30"/>
                    </a:cubicBezTo>
                    <a:cubicBezTo>
                      <a:pt x="11" y="15"/>
                      <a:pt x="4" y="1"/>
                      <a:pt x="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2" name="Google Shape;21073;p55">
                <a:extLst>
                  <a:ext uri="{FF2B5EF4-FFF2-40B4-BE49-F238E27FC236}">
                    <a16:creationId xmlns:a16="http://schemas.microsoft.com/office/drawing/2014/main" id="{5C57A148-2DC4-1111-0E5D-87103916D2F1}"/>
                  </a:ext>
                </a:extLst>
              </p:cNvPr>
              <p:cNvSpPr/>
              <p:nvPr/>
            </p:nvSpPr>
            <p:spPr>
              <a:xfrm>
                <a:off x="3433577" y="2270027"/>
                <a:ext cx="39190" cy="7429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24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63"/>
                      <a:pt x="37" y="126"/>
                      <a:pt x="54" y="188"/>
                    </a:cubicBezTo>
                    <a:cubicBezTo>
                      <a:pt x="313" y="1062"/>
                      <a:pt x="536" y="2151"/>
                      <a:pt x="581" y="2365"/>
                    </a:cubicBezTo>
                    <a:cubicBezTo>
                      <a:pt x="581" y="2383"/>
                      <a:pt x="590" y="2401"/>
                      <a:pt x="590" y="2401"/>
                    </a:cubicBezTo>
                    <a:cubicBezTo>
                      <a:pt x="822" y="2418"/>
                      <a:pt x="1054" y="2436"/>
                      <a:pt x="1295" y="2454"/>
                    </a:cubicBezTo>
                    <a:cubicBezTo>
                      <a:pt x="1179" y="1839"/>
                      <a:pt x="1063" y="1223"/>
                      <a:pt x="947" y="607"/>
                    </a:cubicBezTo>
                    <a:cubicBezTo>
                      <a:pt x="438" y="509"/>
                      <a:pt x="54" y="63"/>
                      <a:pt x="10" y="10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3" name="Google Shape;21074;p55">
                <a:extLst>
                  <a:ext uri="{FF2B5EF4-FFF2-40B4-BE49-F238E27FC236}">
                    <a16:creationId xmlns:a16="http://schemas.microsoft.com/office/drawing/2014/main" id="{65E9BDE8-48D8-0A90-E576-6EA6C6359BC5}"/>
                  </a:ext>
                </a:extLst>
              </p:cNvPr>
              <p:cNvSpPr/>
              <p:nvPr/>
            </p:nvSpPr>
            <p:spPr>
              <a:xfrm>
                <a:off x="3709780" y="2358331"/>
                <a:ext cx="100169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3310" h="1990" extrusionOk="0">
                    <a:moveTo>
                      <a:pt x="0" y="0"/>
                    </a:moveTo>
                    <a:cubicBezTo>
                      <a:pt x="1" y="0"/>
                      <a:pt x="54" y="27"/>
                      <a:pt x="161" y="62"/>
                    </a:cubicBezTo>
                    <a:cubicBezTo>
                      <a:pt x="205" y="89"/>
                      <a:pt x="268" y="107"/>
                      <a:pt x="330" y="143"/>
                    </a:cubicBezTo>
                    <a:cubicBezTo>
                      <a:pt x="393" y="169"/>
                      <a:pt x="473" y="205"/>
                      <a:pt x="553" y="250"/>
                    </a:cubicBezTo>
                    <a:cubicBezTo>
                      <a:pt x="634" y="294"/>
                      <a:pt x="714" y="348"/>
                      <a:pt x="803" y="393"/>
                    </a:cubicBezTo>
                    <a:cubicBezTo>
                      <a:pt x="892" y="446"/>
                      <a:pt x="982" y="508"/>
                      <a:pt x="1080" y="562"/>
                    </a:cubicBezTo>
                    <a:cubicBezTo>
                      <a:pt x="1178" y="624"/>
                      <a:pt x="1276" y="687"/>
                      <a:pt x="1374" y="749"/>
                    </a:cubicBezTo>
                    <a:cubicBezTo>
                      <a:pt x="1472" y="821"/>
                      <a:pt x="1570" y="883"/>
                      <a:pt x="1677" y="955"/>
                    </a:cubicBezTo>
                    <a:cubicBezTo>
                      <a:pt x="1775" y="1017"/>
                      <a:pt x="1874" y="1088"/>
                      <a:pt x="1972" y="1151"/>
                    </a:cubicBezTo>
                    <a:cubicBezTo>
                      <a:pt x="2070" y="1213"/>
                      <a:pt x="2168" y="1285"/>
                      <a:pt x="2266" y="1347"/>
                    </a:cubicBezTo>
                    <a:cubicBezTo>
                      <a:pt x="2355" y="1410"/>
                      <a:pt x="2453" y="1463"/>
                      <a:pt x="2543" y="1525"/>
                    </a:cubicBezTo>
                    <a:cubicBezTo>
                      <a:pt x="2623" y="1579"/>
                      <a:pt x="2712" y="1633"/>
                      <a:pt x="2792" y="1686"/>
                    </a:cubicBezTo>
                    <a:cubicBezTo>
                      <a:pt x="2944" y="1775"/>
                      <a:pt x="3078" y="1856"/>
                      <a:pt x="3167" y="1909"/>
                    </a:cubicBezTo>
                    <a:cubicBezTo>
                      <a:pt x="3256" y="1963"/>
                      <a:pt x="3310" y="1989"/>
                      <a:pt x="3310" y="1989"/>
                    </a:cubicBezTo>
                    <a:cubicBezTo>
                      <a:pt x="3310" y="1989"/>
                      <a:pt x="3265" y="1954"/>
                      <a:pt x="3194" y="1882"/>
                    </a:cubicBezTo>
                    <a:cubicBezTo>
                      <a:pt x="3114" y="1811"/>
                      <a:pt x="2998" y="1704"/>
                      <a:pt x="2855" y="1588"/>
                    </a:cubicBezTo>
                    <a:cubicBezTo>
                      <a:pt x="2784" y="1534"/>
                      <a:pt x="2712" y="1463"/>
                      <a:pt x="2623" y="1401"/>
                    </a:cubicBezTo>
                    <a:cubicBezTo>
                      <a:pt x="2543" y="1338"/>
                      <a:pt x="2462" y="1267"/>
                      <a:pt x="2364" y="1204"/>
                    </a:cubicBezTo>
                    <a:cubicBezTo>
                      <a:pt x="2275" y="1133"/>
                      <a:pt x="2186" y="1062"/>
                      <a:pt x="2088" y="990"/>
                    </a:cubicBezTo>
                    <a:cubicBezTo>
                      <a:pt x="1990" y="919"/>
                      <a:pt x="1883" y="847"/>
                      <a:pt x="1784" y="785"/>
                    </a:cubicBezTo>
                    <a:cubicBezTo>
                      <a:pt x="1686" y="714"/>
                      <a:pt x="1579" y="651"/>
                      <a:pt x="1481" y="589"/>
                    </a:cubicBezTo>
                    <a:cubicBezTo>
                      <a:pt x="1374" y="526"/>
                      <a:pt x="1267" y="464"/>
                      <a:pt x="1169" y="410"/>
                    </a:cubicBezTo>
                    <a:cubicBezTo>
                      <a:pt x="1071" y="357"/>
                      <a:pt x="964" y="312"/>
                      <a:pt x="874" y="259"/>
                    </a:cubicBezTo>
                    <a:cubicBezTo>
                      <a:pt x="776" y="223"/>
                      <a:pt x="687" y="178"/>
                      <a:pt x="598" y="152"/>
                    </a:cubicBezTo>
                    <a:cubicBezTo>
                      <a:pt x="509" y="116"/>
                      <a:pt x="428" y="89"/>
                      <a:pt x="357" y="71"/>
                    </a:cubicBezTo>
                    <a:cubicBezTo>
                      <a:pt x="286" y="45"/>
                      <a:pt x="223" y="36"/>
                      <a:pt x="170" y="27"/>
                    </a:cubicBezTo>
                    <a:cubicBezTo>
                      <a:pt x="116" y="18"/>
                      <a:pt x="72" y="9"/>
                      <a:pt x="45" y="9"/>
                    </a:cubicBezTo>
                    <a:cubicBezTo>
                      <a:pt x="18" y="9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4" name="Google Shape;21075;p55">
                <a:extLst>
                  <a:ext uri="{FF2B5EF4-FFF2-40B4-BE49-F238E27FC236}">
                    <a16:creationId xmlns:a16="http://schemas.microsoft.com/office/drawing/2014/main" id="{93CE97CB-088D-6038-446F-B40005A8A778}"/>
                  </a:ext>
                </a:extLst>
              </p:cNvPr>
              <p:cNvSpPr/>
              <p:nvPr/>
            </p:nvSpPr>
            <p:spPr>
              <a:xfrm>
                <a:off x="3709780" y="2393405"/>
                <a:ext cx="83434" cy="3459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143" extrusionOk="0">
                    <a:moveTo>
                      <a:pt x="0" y="1"/>
                    </a:moveTo>
                    <a:cubicBezTo>
                      <a:pt x="0" y="1"/>
                      <a:pt x="36" y="28"/>
                      <a:pt x="107" y="72"/>
                    </a:cubicBezTo>
                    <a:cubicBezTo>
                      <a:pt x="179" y="108"/>
                      <a:pt x="277" y="170"/>
                      <a:pt x="402" y="242"/>
                    </a:cubicBezTo>
                    <a:cubicBezTo>
                      <a:pt x="518" y="322"/>
                      <a:pt x="660" y="402"/>
                      <a:pt x="812" y="491"/>
                    </a:cubicBezTo>
                    <a:cubicBezTo>
                      <a:pt x="892" y="536"/>
                      <a:pt x="964" y="581"/>
                      <a:pt x="1053" y="625"/>
                    </a:cubicBezTo>
                    <a:cubicBezTo>
                      <a:pt x="1133" y="661"/>
                      <a:pt x="1222" y="705"/>
                      <a:pt x="1303" y="750"/>
                    </a:cubicBezTo>
                    <a:cubicBezTo>
                      <a:pt x="1392" y="786"/>
                      <a:pt x="1472" y="821"/>
                      <a:pt x="1561" y="857"/>
                    </a:cubicBezTo>
                    <a:cubicBezTo>
                      <a:pt x="1651" y="893"/>
                      <a:pt x="1740" y="929"/>
                      <a:pt x="1820" y="955"/>
                    </a:cubicBezTo>
                    <a:cubicBezTo>
                      <a:pt x="1909" y="982"/>
                      <a:pt x="1990" y="1009"/>
                      <a:pt x="2070" y="1027"/>
                    </a:cubicBezTo>
                    <a:cubicBezTo>
                      <a:pt x="2141" y="1044"/>
                      <a:pt x="2222" y="1062"/>
                      <a:pt x="2293" y="1080"/>
                    </a:cubicBezTo>
                    <a:cubicBezTo>
                      <a:pt x="2364" y="1098"/>
                      <a:pt x="2427" y="1107"/>
                      <a:pt x="2480" y="1116"/>
                    </a:cubicBezTo>
                    <a:cubicBezTo>
                      <a:pt x="2543" y="1125"/>
                      <a:pt x="2587" y="1125"/>
                      <a:pt x="2632" y="1134"/>
                    </a:cubicBezTo>
                    <a:cubicBezTo>
                      <a:pt x="2712" y="1143"/>
                      <a:pt x="2757" y="1143"/>
                      <a:pt x="2757" y="1143"/>
                    </a:cubicBezTo>
                    <a:cubicBezTo>
                      <a:pt x="2757" y="1143"/>
                      <a:pt x="2712" y="1125"/>
                      <a:pt x="2641" y="1098"/>
                    </a:cubicBezTo>
                    <a:cubicBezTo>
                      <a:pt x="2605" y="1080"/>
                      <a:pt x="2552" y="1062"/>
                      <a:pt x="2498" y="1044"/>
                    </a:cubicBezTo>
                    <a:cubicBezTo>
                      <a:pt x="2445" y="1018"/>
                      <a:pt x="2391" y="991"/>
                      <a:pt x="2320" y="973"/>
                    </a:cubicBezTo>
                    <a:cubicBezTo>
                      <a:pt x="2257" y="946"/>
                      <a:pt x="2186" y="911"/>
                      <a:pt x="2114" y="884"/>
                    </a:cubicBezTo>
                    <a:cubicBezTo>
                      <a:pt x="2043" y="857"/>
                      <a:pt x="1963" y="821"/>
                      <a:pt x="1883" y="786"/>
                    </a:cubicBezTo>
                    <a:cubicBezTo>
                      <a:pt x="1802" y="750"/>
                      <a:pt x="1722" y="714"/>
                      <a:pt x="1642" y="679"/>
                    </a:cubicBezTo>
                    <a:cubicBezTo>
                      <a:pt x="1552" y="643"/>
                      <a:pt x="1472" y="607"/>
                      <a:pt x="1392" y="563"/>
                    </a:cubicBezTo>
                    <a:cubicBezTo>
                      <a:pt x="1222" y="482"/>
                      <a:pt x="1053" y="402"/>
                      <a:pt x="892" y="331"/>
                    </a:cubicBezTo>
                    <a:cubicBezTo>
                      <a:pt x="812" y="295"/>
                      <a:pt x="732" y="259"/>
                      <a:pt x="660" y="224"/>
                    </a:cubicBezTo>
                    <a:cubicBezTo>
                      <a:pt x="589" y="197"/>
                      <a:pt x="518" y="170"/>
                      <a:pt x="446" y="143"/>
                    </a:cubicBezTo>
                    <a:cubicBezTo>
                      <a:pt x="321" y="90"/>
                      <a:pt x="205" y="54"/>
                      <a:pt x="125" y="36"/>
                    </a:cubicBezTo>
                    <a:cubicBezTo>
                      <a:pt x="45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5" name="Google Shape;21076;p55">
                <a:extLst>
                  <a:ext uri="{FF2B5EF4-FFF2-40B4-BE49-F238E27FC236}">
                    <a16:creationId xmlns:a16="http://schemas.microsoft.com/office/drawing/2014/main" id="{976A1887-1DA3-654C-023A-108271FD6545}"/>
                  </a:ext>
                </a:extLst>
              </p:cNvPr>
              <p:cNvSpPr/>
              <p:nvPr/>
            </p:nvSpPr>
            <p:spPr>
              <a:xfrm>
                <a:off x="3708690" y="2448482"/>
                <a:ext cx="51598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62" extrusionOk="0">
                    <a:moveTo>
                      <a:pt x="545" y="1"/>
                    </a:moveTo>
                    <a:cubicBezTo>
                      <a:pt x="447" y="1"/>
                      <a:pt x="348" y="10"/>
                      <a:pt x="277" y="10"/>
                    </a:cubicBezTo>
                    <a:lnTo>
                      <a:pt x="161" y="10"/>
                    </a:lnTo>
                    <a:cubicBezTo>
                      <a:pt x="134" y="10"/>
                      <a:pt x="99" y="18"/>
                      <a:pt x="81" y="18"/>
                    </a:cubicBezTo>
                    <a:lnTo>
                      <a:pt x="1" y="18"/>
                    </a:lnTo>
                    <a:cubicBezTo>
                      <a:pt x="1" y="18"/>
                      <a:pt x="27" y="27"/>
                      <a:pt x="72" y="45"/>
                    </a:cubicBezTo>
                    <a:cubicBezTo>
                      <a:pt x="116" y="63"/>
                      <a:pt x="188" y="81"/>
                      <a:pt x="268" y="90"/>
                    </a:cubicBezTo>
                    <a:cubicBezTo>
                      <a:pt x="304" y="99"/>
                      <a:pt x="348" y="108"/>
                      <a:pt x="393" y="117"/>
                    </a:cubicBezTo>
                    <a:cubicBezTo>
                      <a:pt x="438" y="126"/>
                      <a:pt x="491" y="134"/>
                      <a:pt x="536" y="134"/>
                    </a:cubicBezTo>
                    <a:cubicBezTo>
                      <a:pt x="589" y="143"/>
                      <a:pt x="643" y="152"/>
                      <a:pt x="687" y="152"/>
                    </a:cubicBezTo>
                    <a:cubicBezTo>
                      <a:pt x="741" y="152"/>
                      <a:pt x="794" y="152"/>
                      <a:pt x="848" y="161"/>
                    </a:cubicBezTo>
                    <a:cubicBezTo>
                      <a:pt x="955" y="161"/>
                      <a:pt x="1062" y="152"/>
                      <a:pt x="1169" y="143"/>
                    </a:cubicBezTo>
                    <a:cubicBezTo>
                      <a:pt x="1267" y="143"/>
                      <a:pt x="1357" y="126"/>
                      <a:pt x="1437" y="108"/>
                    </a:cubicBezTo>
                    <a:cubicBezTo>
                      <a:pt x="1517" y="99"/>
                      <a:pt x="1588" y="81"/>
                      <a:pt x="1633" y="63"/>
                    </a:cubicBezTo>
                    <a:cubicBezTo>
                      <a:pt x="1678" y="54"/>
                      <a:pt x="1704" y="45"/>
                      <a:pt x="1704" y="45"/>
                    </a:cubicBezTo>
                    <a:cubicBezTo>
                      <a:pt x="1704" y="45"/>
                      <a:pt x="1678" y="36"/>
                      <a:pt x="1624" y="36"/>
                    </a:cubicBezTo>
                    <a:cubicBezTo>
                      <a:pt x="1580" y="36"/>
                      <a:pt x="1517" y="27"/>
                      <a:pt x="1437" y="27"/>
                    </a:cubicBezTo>
                    <a:cubicBezTo>
                      <a:pt x="1276" y="18"/>
                      <a:pt x="1062" y="10"/>
                      <a:pt x="857" y="10"/>
                    </a:cubicBezTo>
                    <a:cubicBezTo>
                      <a:pt x="803" y="10"/>
                      <a:pt x="750" y="10"/>
                      <a:pt x="6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6" name="Google Shape;21077;p55">
                <a:extLst>
                  <a:ext uri="{FF2B5EF4-FFF2-40B4-BE49-F238E27FC236}">
                    <a16:creationId xmlns:a16="http://schemas.microsoft.com/office/drawing/2014/main" id="{69B0E643-CEC0-647E-6BD4-B03637EB2A22}"/>
                  </a:ext>
                </a:extLst>
              </p:cNvPr>
              <p:cNvSpPr/>
              <p:nvPr/>
            </p:nvSpPr>
            <p:spPr>
              <a:xfrm>
                <a:off x="3790216" y="2342383"/>
                <a:ext cx="4484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687" extrusionOk="0">
                    <a:moveTo>
                      <a:pt x="1" y="1"/>
                    </a:moveTo>
                    <a:cubicBezTo>
                      <a:pt x="1" y="1"/>
                      <a:pt x="19" y="36"/>
                      <a:pt x="63" y="81"/>
                    </a:cubicBezTo>
                    <a:cubicBezTo>
                      <a:pt x="99" y="126"/>
                      <a:pt x="161" y="197"/>
                      <a:pt x="233" y="277"/>
                    </a:cubicBezTo>
                    <a:cubicBezTo>
                      <a:pt x="268" y="313"/>
                      <a:pt x="313" y="358"/>
                      <a:pt x="358" y="402"/>
                    </a:cubicBezTo>
                    <a:cubicBezTo>
                      <a:pt x="402" y="438"/>
                      <a:pt x="447" y="491"/>
                      <a:pt x="491" y="536"/>
                    </a:cubicBezTo>
                    <a:cubicBezTo>
                      <a:pt x="545" y="581"/>
                      <a:pt x="589" y="625"/>
                      <a:pt x="643" y="670"/>
                    </a:cubicBezTo>
                    <a:cubicBezTo>
                      <a:pt x="697" y="723"/>
                      <a:pt x="750" y="768"/>
                      <a:pt x="795" y="821"/>
                    </a:cubicBezTo>
                    <a:cubicBezTo>
                      <a:pt x="848" y="866"/>
                      <a:pt x="902" y="911"/>
                      <a:pt x="955" y="955"/>
                    </a:cubicBezTo>
                    <a:cubicBezTo>
                      <a:pt x="982" y="982"/>
                      <a:pt x="1000" y="1009"/>
                      <a:pt x="1027" y="1027"/>
                    </a:cubicBezTo>
                    <a:cubicBezTo>
                      <a:pt x="1053" y="1053"/>
                      <a:pt x="1071" y="1080"/>
                      <a:pt x="1098" y="1098"/>
                    </a:cubicBezTo>
                    <a:cubicBezTo>
                      <a:pt x="1116" y="1125"/>
                      <a:pt x="1143" y="1143"/>
                      <a:pt x="1160" y="1169"/>
                    </a:cubicBezTo>
                    <a:cubicBezTo>
                      <a:pt x="1178" y="1196"/>
                      <a:pt x="1205" y="1214"/>
                      <a:pt x="1223" y="1241"/>
                    </a:cubicBezTo>
                    <a:cubicBezTo>
                      <a:pt x="1259" y="1285"/>
                      <a:pt x="1285" y="1330"/>
                      <a:pt x="1312" y="1374"/>
                    </a:cubicBezTo>
                    <a:cubicBezTo>
                      <a:pt x="1330" y="1392"/>
                      <a:pt x="1339" y="1419"/>
                      <a:pt x="1357" y="1437"/>
                    </a:cubicBezTo>
                    <a:cubicBezTo>
                      <a:pt x="1366" y="1455"/>
                      <a:pt x="1383" y="1482"/>
                      <a:pt x="1392" y="1499"/>
                    </a:cubicBezTo>
                    <a:cubicBezTo>
                      <a:pt x="1410" y="1535"/>
                      <a:pt x="1428" y="1571"/>
                      <a:pt x="1437" y="1598"/>
                    </a:cubicBezTo>
                    <a:cubicBezTo>
                      <a:pt x="1473" y="1651"/>
                      <a:pt x="1482" y="1687"/>
                      <a:pt x="1482" y="1687"/>
                    </a:cubicBezTo>
                    <a:cubicBezTo>
                      <a:pt x="1482" y="1687"/>
                      <a:pt x="1482" y="1651"/>
                      <a:pt x="1473" y="1589"/>
                    </a:cubicBezTo>
                    <a:cubicBezTo>
                      <a:pt x="1464" y="1553"/>
                      <a:pt x="1455" y="1517"/>
                      <a:pt x="1446" y="1473"/>
                    </a:cubicBezTo>
                    <a:cubicBezTo>
                      <a:pt x="1428" y="1437"/>
                      <a:pt x="1419" y="1383"/>
                      <a:pt x="1392" y="1330"/>
                    </a:cubicBezTo>
                    <a:cubicBezTo>
                      <a:pt x="1383" y="1312"/>
                      <a:pt x="1375" y="1285"/>
                      <a:pt x="1357" y="1259"/>
                    </a:cubicBezTo>
                    <a:cubicBezTo>
                      <a:pt x="1339" y="1232"/>
                      <a:pt x="1330" y="1205"/>
                      <a:pt x="1312" y="1178"/>
                    </a:cubicBezTo>
                    <a:cubicBezTo>
                      <a:pt x="1294" y="1151"/>
                      <a:pt x="1276" y="1116"/>
                      <a:pt x="1259" y="1089"/>
                    </a:cubicBezTo>
                    <a:cubicBezTo>
                      <a:pt x="1241" y="1062"/>
                      <a:pt x="1214" y="1035"/>
                      <a:pt x="1196" y="1009"/>
                    </a:cubicBezTo>
                    <a:cubicBezTo>
                      <a:pt x="1151" y="955"/>
                      <a:pt x="1107" y="902"/>
                      <a:pt x="1053" y="857"/>
                    </a:cubicBezTo>
                    <a:cubicBezTo>
                      <a:pt x="1009" y="804"/>
                      <a:pt x="955" y="750"/>
                      <a:pt x="902" y="705"/>
                    </a:cubicBezTo>
                    <a:cubicBezTo>
                      <a:pt x="848" y="661"/>
                      <a:pt x="795" y="607"/>
                      <a:pt x="741" y="563"/>
                    </a:cubicBezTo>
                    <a:cubicBezTo>
                      <a:pt x="688" y="518"/>
                      <a:pt x="634" y="473"/>
                      <a:pt x="581" y="438"/>
                    </a:cubicBezTo>
                    <a:cubicBezTo>
                      <a:pt x="527" y="393"/>
                      <a:pt x="482" y="349"/>
                      <a:pt x="429" y="313"/>
                    </a:cubicBezTo>
                    <a:cubicBezTo>
                      <a:pt x="384" y="277"/>
                      <a:pt x="340" y="242"/>
                      <a:pt x="295" y="206"/>
                    </a:cubicBezTo>
                    <a:cubicBezTo>
                      <a:pt x="206" y="143"/>
                      <a:pt x="134" y="90"/>
                      <a:pt x="81" y="54"/>
                    </a:cubicBezTo>
                    <a:cubicBezTo>
                      <a:pt x="2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7" name="Google Shape;21078;p55">
                <a:extLst>
                  <a:ext uri="{FF2B5EF4-FFF2-40B4-BE49-F238E27FC236}">
                    <a16:creationId xmlns:a16="http://schemas.microsoft.com/office/drawing/2014/main" id="{FF3EE1A8-7041-9065-3189-277BAFD59E2B}"/>
                  </a:ext>
                </a:extLst>
              </p:cNvPr>
              <p:cNvSpPr/>
              <p:nvPr/>
            </p:nvSpPr>
            <p:spPr>
              <a:xfrm>
                <a:off x="3382041" y="2150431"/>
                <a:ext cx="564789" cy="411388"/>
              </a:xfrm>
              <a:custGeom>
                <a:avLst/>
                <a:gdLst/>
                <a:ahLst/>
                <a:cxnLst/>
                <a:rect l="l" t="t" r="r" b="b"/>
                <a:pathLst>
                  <a:path w="18663" h="13594" extrusionOk="0">
                    <a:moveTo>
                      <a:pt x="6791" y="194"/>
                    </a:moveTo>
                    <a:cubicBezTo>
                      <a:pt x="6816" y="194"/>
                      <a:pt x="6838" y="202"/>
                      <a:pt x="6851" y="215"/>
                    </a:cubicBezTo>
                    <a:cubicBezTo>
                      <a:pt x="6878" y="233"/>
                      <a:pt x="6887" y="268"/>
                      <a:pt x="6887" y="304"/>
                    </a:cubicBezTo>
                    <a:cubicBezTo>
                      <a:pt x="6900" y="301"/>
                      <a:pt x="6913" y="299"/>
                      <a:pt x="6926" y="299"/>
                    </a:cubicBezTo>
                    <a:cubicBezTo>
                      <a:pt x="6948" y="299"/>
                      <a:pt x="6968" y="305"/>
                      <a:pt x="6985" y="322"/>
                    </a:cubicBezTo>
                    <a:cubicBezTo>
                      <a:pt x="7003" y="331"/>
                      <a:pt x="7012" y="349"/>
                      <a:pt x="7021" y="367"/>
                    </a:cubicBezTo>
                    <a:cubicBezTo>
                      <a:pt x="7021" y="376"/>
                      <a:pt x="7021" y="384"/>
                      <a:pt x="7021" y="393"/>
                    </a:cubicBezTo>
                    <a:cubicBezTo>
                      <a:pt x="7030" y="447"/>
                      <a:pt x="7012" y="509"/>
                      <a:pt x="6967" y="563"/>
                    </a:cubicBezTo>
                    <a:cubicBezTo>
                      <a:pt x="6919" y="617"/>
                      <a:pt x="6859" y="647"/>
                      <a:pt x="6808" y="647"/>
                    </a:cubicBezTo>
                    <a:cubicBezTo>
                      <a:pt x="6784" y="647"/>
                      <a:pt x="6762" y="640"/>
                      <a:pt x="6744" y="625"/>
                    </a:cubicBezTo>
                    <a:cubicBezTo>
                      <a:pt x="6735" y="616"/>
                      <a:pt x="6727" y="607"/>
                      <a:pt x="6727" y="607"/>
                    </a:cubicBezTo>
                    <a:cubicBezTo>
                      <a:pt x="6660" y="668"/>
                      <a:pt x="6593" y="704"/>
                      <a:pt x="6540" y="704"/>
                    </a:cubicBezTo>
                    <a:cubicBezTo>
                      <a:pt x="6516" y="704"/>
                      <a:pt x="6494" y="696"/>
                      <a:pt x="6477" y="679"/>
                    </a:cubicBezTo>
                    <a:cubicBezTo>
                      <a:pt x="6459" y="670"/>
                      <a:pt x="6450" y="652"/>
                      <a:pt x="6441" y="625"/>
                    </a:cubicBezTo>
                    <a:cubicBezTo>
                      <a:pt x="6441" y="590"/>
                      <a:pt x="6441" y="545"/>
                      <a:pt x="6459" y="491"/>
                    </a:cubicBezTo>
                    <a:cubicBezTo>
                      <a:pt x="6486" y="447"/>
                      <a:pt x="6512" y="393"/>
                      <a:pt x="6548" y="349"/>
                    </a:cubicBezTo>
                    <a:cubicBezTo>
                      <a:pt x="6602" y="286"/>
                      <a:pt x="6664" y="233"/>
                      <a:pt x="6718" y="215"/>
                    </a:cubicBezTo>
                    <a:cubicBezTo>
                      <a:pt x="6735" y="206"/>
                      <a:pt x="6744" y="197"/>
                      <a:pt x="6762" y="197"/>
                    </a:cubicBezTo>
                    <a:cubicBezTo>
                      <a:pt x="6772" y="195"/>
                      <a:pt x="6781" y="194"/>
                      <a:pt x="6791" y="194"/>
                    </a:cubicBezTo>
                    <a:close/>
                    <a:moveTo>
                      <a:pt x="3302" y="631"/>
                    </a:moveTo>
                    <a:cubicBezTo>
                      <a:pt x="3326" y="631"/>
                      <a:pt x="3347" y="638"/>
                      <a:pt x="3363" y="652"/>
                    </a:cubicBezTo>
                    <a:cubicBezTo>
                      <a:pt x="3381" y="670"/>
                      <a:pt x="3390" y="697"/>
                      <a:pt x="3390" y="723"/>
                    </a:cubicBezTo>
                    <a:cubicBezTo>
                      <a:pt x="3426" y="723"/>
                      <a:pt x="3461" y="723"/>
                      <a:pt x="3488" y="750"/>
                    </a:cubicBezTo>
                    <a:cubicBezTo>
                      <a:pt x="3542" y="795"/>
                      <a:pt x="3533" y="893"/>
                      <a:pt x="3470" y="973"/>
                    </a:cubicBezTo>
                    <a:cubicBezTo>
                      <a:pt x="3424" y="1025"/>
                      <a:pt x="3371" y="1051"/>
                      <a:pt x="3325" y="1051"/>
                    </a:cubicBezTo>
                    <a:cubicBezTo>
                      <a:pt x="3299" y="1051"/>
                      <a:pt x="3275" y="1043"/>
                      <a:pt x="3256" y="1027"/>
                    </a:cubicBezTo>
                    <a:cubicBezTo>
                      <a:pt x="3247" y="1018"/>
                      <a:pt x="3247" y="1018"/>
                      <a:pt x="3238" y="1009"/>
                    </a:cubicBezTo>
                    <a:cubicBezTo>
                      <a:pt x="3176" y="1065"/>
                      <a:pt x="3109" y="1100"/>
                      <a:pt x="3056" y="1100"/>
                    </a:cubicBezTo>
                    <a:cubicBezTo>
                      <a:pt x="3033" y="1100"/>
                      <a:pt x="3013" y="1094"/>
                      <a:pt x="2998" y="1080"/>
                    </a:cubicBezTo>
                    <a:cubicBezTo>
                      <a:pt x="2935" y="1027"/>
                      <a:pt x="2971" y="884"/>
                      <a:pt x="3069" y="768"/>
                    </a:cubicBezTo>
                    <a:cubicBezTo>
                      <a:pt x="3148" y="683"/>
                      <a:pt x="3236" y="631"/>
                      <a:pt x="3302" y="631"/>
                    </a:cubicBezTo>
                    <a:close/>
                    <a:moveTo>
                      <a:pt x="10275" y="631"/>
                    </a:moveTo>
                    <a:cubicBezTo>
                      <a:pt x="10285" y="631"/>
                      <a:pt x="10295" y="632"/>
                      <a:pt x="10304" y="634"/>
                    </a:cubicBezTo>
                    <a:cubicBezTo>
                      <a:pt x="10313" y="643"/>
                      <a:pt x="10322" y="643"/>
                      <a:pt x="10331" y="652"/>
                    </a:cubicBezTo>
                    <a:cubicBezTo>
                      <a:pt x="10348" y="670"/>
                      <a:pt x="10357" y="697"/>
                      <a:pt x="10357" y="732"/>
                    </a:cubicBezTo>
                    <a:cubicBezTo>
                      <a:pt x="10370" y="729"/>
                      <a:pt x="10384" y="727"/>
                      <a:pt x="10396" y="727"/>
                    </a:cubicBezTo>
                    <a:cubicBezTo>
                      <a:pt x="10418" y="727"/>
                      <a:pt x="10439" y="733"/>
                      <a:pt x="10456" y="750"/>
                    </a:cubicBezTo>
                    <a:cubicBezTo>
                      <a:pt x="10464" y="750"/>
                      <a:pt x="10464" y="759"/>
                      <a:pt x="10473" y="768"/>
                    </a:cubicBezTo>
                    <a:cubicBezTo>
                      <a:pt x="10500" y="813"/>
                      <a:pt x="10491" y="884"/>
                      <a:pt x="10456" y="946"/>
                    </a:cubicBezTo>
                    <a:cubicBezTo>
                      <a:pt x="10447" y="955"/>
                      <a:pt x="10438" y="964"/>
                      <a:pt x="10429" y="973"/>
                    </a:cubicBezTo>
                    <a:cubicBezTo>
                      <a:pt x="10389" y="1026"/>
                      <a:pt x="10334" y="1055"/>
                      <a:pt x="10287" y="1055"/>
                    </a:cubicBezTo>
                    <a:cubicBezTo>
                      <a:pt x="10271" y="1055"/>
                      <a:pt x="10255" y="1051"/>
                      <a:pt x="10241" y="1045"/>
                    </a:cubicBezTo>
                    <a:cubicBezTo>
                      <a:pt x="10232" y="1045"/>
                      <a:pt x="10224" y="1036"/>
                      <a:pt x="10224" y="1036"/>
                    </a:cubicBezTo>
                    <a:cubicBezTo>
                      <a:pt x="10215" y="1027"/>
                      <a:pt x="10206" y="1027"/>
                      <a:pt x="10206" y="1018"/>
                    </a:cubicBezTo>
                    <a:cubicBezTo>
                      <a:pt x="10161" y="1062"/>
                      <a:pt x="10117" y="1089"/>
                      <a:pt x="10072" y="1107"/>
                    </a:cubicBezTo>
                    <a:lnTo>
                      <a:pt x="10036" y="1107"/>
                    </a:lnTo>
                    <a:cubicBezTo>
                      <a:pt x="10029" y="1109"/>
                      <a:pt x="10022" y="1111"/>
                      <a:pt x="10015" y="1111"/>
                    </a:cubicBezTo>
                    <a:cubicBezTo>
                      <a:pt x="9996" y="1111"/>
                      <a:pt x="9978" y="1102"/>
                      <a:pt x="9965" y="1089"/>
                    </a:cubicBezTo>
                    <a:cubicBezTo>
                      <a:pt x="9902" y="1036"/>
                      <a:pt x="9938" y="902"/>
                      <a:pt x="10036" y="777"/>
                    </a:cubicBezTo>
                    <a:cubicBezTo>
                      <a:pt x="10114" y="684"/>
                      <a:pt x="10206" y="631"/>
                      <a:pt x="10275" y="631"/>
                    </a:cubicBezTo>
                    <a:close/>
                    <a:moveTo>
                      <a:pt x="7654" y="759"/>
                    </a:moveTo>
                    <a:cubicBezTo>
                      <a:pt x="7654" y="759"/>
                      <a:pt x="7654" y="777"/>
                      <a:pt x="7654" y="804"/>
                    </a:cubicBezTo>
                    <a:cubicBezTo>
                      <a:pt x="7663" y="822"/>
                      <a:pt x="7663" y="839"/>
                      <a:pt x="7663" y="857"/>
                    </a:cubicBezTo>
                    <a:cubicBezTo>
                      <a:pt x="7663" y="884"/>
                      <a:pt x="7663" y="902"/>
                      <a:pt x="7654" y="929"/>
                    </a:cubicBezTo>
                    <a:cubicBezTo>
                      <a:pt x="7654" y="955"/>
                      <a:pt x="7645" y="982"/>
                      <a:pt x="7636" y="1009"/>
                    </a:cubicBezTo>
                    <a:cubicBezTo>
                      <a:pt x="7636" y="1036"/>
                      <a:pt x="7619" y="1062"/>
                      <a:pt x="7610" y="1098"/>
                    </a:cubicBezTo>
                    <a:cubicBezTo>
                      <a:pt x="7592" y="1125"/>
                      <a:pt x="7583" y="1152"/>
                      <a:pt x="7556" y="1178"/>
                    </a:cubicBezTo>
                    <a:cubicBezTo>
                      <a:pt x="7538" y="1214"/>
                      <a:pt x="7520" y="1232"/>
                      <a:pt x="7494" y="1259"/>
                    </a:cubicBezTo>
                    <a:cubicBezTo>
                      <a:pt x="7476" y="1285"/>
                      <a:pt x="7449" y="1312"/>
                      <a:pt x="7422" y="1330"/>
                    </a:cubicBezTo>
                    <a:cubicBezTo>
                      <a:pt x="7396" y="1348"/>
                      <a:pt x="7369" y="1366"/>
                      <a:pt x="7342" y="1375"/>
                    </a:cubicBezTo>
                    <a:cubicBezTo>
                      <a:pt x="7306" y="1393"/>
                      <a:pt x="7280" y="1401"/>
                      <a:pt x="7253" y="1410"/>
                    </a:cubicBezTo>
                    <a:cubicBezTo>
                      <a:pt x="7226" y="1419"/>
                      <a:pt x="7199" y="1428"/>
                      <a:pt x="7181" y="1428"/>
                    </a:cubicBezTo>
                    <a:cubicBezTo>
                      <a:pt x="7155" y="1437"/>
                      <a:pt x="7128" y="1437"/>
                      <a:pt x="7110" y="1437"/>
                    </a:cubicBezTo>
                    <a:cubicBezTo>
                      <a:pt x="7092" y="1437"/>
                      <a:pt x="7074" y="1428"/>
                      <a:pt x="7057" y="1428"/>
                    </a:cubicBezTo>
                    <a:cubicBezTo>
                      <a:pt x="7030" y="1428"/>
                      <a:pt x="7021" y="1419"/>
                      <a:pt x="7021" y="1419"/>
                    </a:cubicBezTo>
                    <a:cubicBezTo>
                      <a:pt x="7021" y="1419"/>
                      <a:pt x="7030" y="1419"/>
                      <a:pt x="7057" y="1410"/>
                    </a:cubicBezTo>
                    <a:cubicBezTo>
                      <a:pt x="7083" y="1401"/>
                      <a:pt x="7119" y="1393"/>
                      <a:pt x="7164" y="1375"/>
                    </a:cubicBezTo>
                    <a:cubicBezTo>
                      <a:pt x="7190" y="1366"/>
                      <a:pt x="7208" y="1357"/>
                      <a:pt x="7235" y="1348"/>
                    </a:cubicBezTo>
                    <a:cubicBezTo>
                      <a:pt x="7253" y="1339"/>
                      <a:pt x="7280" y="1321"/>
                      <a:pt x="7297" y="1303"/>
                    </a:cubicBezTo>
                    <a:cubicBezTo>
                      <a:pt x="7342" y="1277"/>
                      <a:pt x="7396" y="1241"/>
                      <a:pt x="7431" y="1196"/>
                    </a:cubicBezTo>
                    <a:cubicBezTo>
                      <a:pt x="7476" y="1152"/>
                      <a:pt x="7512" y="1107"/>
                      <a:pt x="7538" y="1054"/>
                    </a:cubicBezTo>
                    <a:cubicBezTo>
                      <a:pt x="7547" y="1027"/>
                      <a:pt x="7565" y="1009"/>
                      <a:pt x="7574" y="982"/>
                    </a:cubicBezTo>
                    <a:cubicBezTo>
                      <a:pt x="7592" y="964"/>
                      <a:pt x="7601" y="938"/>
                      <a:pt x="7610" y="911"/>
                    </a:cubicBezTo>
                    <a:cubicBezTo>
                      <a:pt x="7619" y="875"/>
                      <a:pt x="7636" y="830"/>
                      <a:pt x="7636" y="804"/>
                    </a:cubicBezTo>
                    <a:cubicBezTo>
                      <a:pt x="7645" y="777"/>
                      <a:pt x="7654" y="759"/>
                      <a:pt x="7654" y="759"/>
                    </a:cubicBezTo>
                    <a:close/>
                    <a:moveTo>
                      <a:pt x="11089" y="1152"/>
                    </a:moveTo>
                    <a:cubicBezTo>
                      <a:pt x="11089" y="1152"/>
                      <a:pt x="11089" y="1169"/>
                      <a:pt x="11089" y="1196"/>
                    </a:cubicBezTo>
                    <a:cubicBezTo>
                      <a:pt x="11098" y="1205"/>
                      <a:pt x="11098" y="1223"/>
                      <a:pt x="11098" y="1241"/>
                    </a:cubicBezTo>
                    <a:cubicBezTo>
                      <a:pt x="11098" y="1259"/>
                      <a:pt x="11098" y="1285"/>
                      <a:pt x="11089" y="1312"/>
                    </a:cubicBezTo>
                    <a:cubicBezTo>
                      <a:pt x="11089" y="1330"/>
                      <a:pt x="11089" y="1357"/>
                      <a:pt x="11080" y="1384"/>
                    </a:cubicBezTo>
                    <a:cubicBezTo>
                      <a:pt x="11071" y="1410"/>
                      <a:pt x="11062" y="1437"/>
                      <a:pt x="11044" y="1464"/>
                    </a:cubicBezTo>
                    <a:cubicBezTo>
                      <a:pt x="11035" y="1491"/>
                      <a:pt x="11018" y="1517"/>
                      <a:pt x="11000" y="1544"/>
                    </a:cubicBezTo>
                    <a:cubicBezTo>
                      <a:pt x="10982" y="1571"/>
                      <a:pt x="10964" y="1598"/>
                      <a:pt x="10946" y="1624"/>
                    </a:cubicBezTo>
                    <a:cubicBezTo>
                      <a:pt x="10919" y="1642"/>
                      <a:pt x="10893" y="1669"/>
                      <a:pt x="10866" y="1687"/>
                    </a:cubicBezTo>
                    <a:cubicBezTo>
                      <a:pt x="10848" y="1705"/>
                      <a:pt x="10812" y="1723"/>
                      <a:pt x="10795" y="1732"/>
                    </a:cubicBezTo>
                    <a:cubicBezTo>
                      <a:pt x="10759" y="1749"/>
                      <a:pt x="10741" y="1758"/>
                      <a:pt x="10714" y="1767"/>
                    </a:cubicBezTo>
                    <a:cubicBezTo>
                      <a:pt x="10687" y="1776"/>
                      <a:pt x="10661" y="1776"/>
                      <a:pt x="10634" y="1785"/>
                    </a:cubicBezTo>
                    <a:lnTo>
                      <a:pt x="10527" y="1785"/>
                    </a:lnTo>
                    <a:cubicBezTo>
                      <a:pt x="10500" y="1785"/>
                      <a:pt x="10482" y="1776"/>
                      <a:pt x="10482" y="1776"/>
                    </a:cubicBezTo>
                    <a:cubicBezTo>
                      <a:pt x="10482" y="1776"/>
                      <a:pt x="10500" y="1776"/>
                      <a:pt x="10527" y="1767"/>
                    </a:cubicBezTo>
                    <a:cubicBezTo>
                      <a:pt x="10554" y="1758"/>
                      <a:pt x="10580" y="1749"/>
                      <a:pt x="10625" y="1732"/>
                    </a:cubicBezTo>
                    <a:cubicBezTo>
                      <a:pt x="10643" y="1723"/>
                      <a:pt x="10661" y="1714"/>
                      <a:pt x="10687" y="1705"/>
                    </a:cubicBezTo>
                    <a:cubicBezTo>
                      <a:pt x="10705" y="1696"/>
                      <a:pt x="10732" y="1678"/>
                      <a:pt x="10750" y="1660"/>
                    </a:cubicBezTo>
                    <a:cubicBezTo>
                      <a:pt x="10795" y="1633"/>
                      <a:pt x="10839" y="1598"/>
                      <a:pt x="10875" y="1562"/>
                    </a:cubicBezTo>
                    <a:cubicBezTo>
                      <a:pt x="10919" y="1517"/>
                      <a:pt x="10946" y="1473"/>
                      <a:pt x="10982" y="1428"/>
                    </a:cubicBezTo>
                    <a:cubicBezTo>
                      <a:pt x="10991" y="1401"/>
                      <a:pt x="11009" y="1384"/>
                      <a:pt x="11018" y="1357"/>
                    </a:cubicBezTo>
                    <a:cubicBezTo>
                      <a:pt x="11026" y="1339"/>
                      <a:pt x="11035" y="1321"/>
                      <a:pt x="11044" y="1294"/>
                    </a:cubicBezTo>
                    <a:cubicBezTo>
                      <a:pt x="11053" y="1259"/>
                      <a:pt x="11071" y="1223"/>
                      <a:pt x="11071" y="1196"/>
                    </a:cubicBezTo>
                    <a:cubicBezTo>
                      <a:pt x="11080" y="1169"/>
                      <a:pt x="11089" y="1152"/>
                      <a:pt x="11089" y="1152"/>
                    </a:cubicBezTo>
                    <a:close/>
                    <a:moveTo>
                      <a:pt x="4122" y="1169"/>
                    </a:moveTo>
                    <a:cubicBezTo>
                      <a:pt x="4122" y="1169"/>
                      <a:pt x="4122" y="1178"/>
                      <a:pt x="4122" y="1214"/>
                    </a:cubicBezTo>
                    <a:cubicBezTo>
                      <a:pt x="4130" y="1223"/>
                      <a:pt x="4130" y="1241"/>
                      <a:pt x="4130" y="1259"/>
                    </a:cubicBezTo>
                    <a:cubicBezTo>
                      <a:pt x="4130" y="1277"/>
                      <a:pt x="4130" y="1303"/>
                      <a:pt x="4122" y="1321"/>
                    </a:cubicBezTo>
                    <a:cubicBezTo>
                      <a:pt x="4122" y="1348"/>
                      <a:pt x="4122" y="1375"/>
                      <a:pt x="4113" y="1401"/>
                    </a:cubicBezTo>
                    <a:cubicBezTo>
                      <a:pt x="4104" y="1428"/>
                      <a:pt x="4095" y="1455"/>
                      <a:pt x="4077" y="1482"/>
                    </a:cubicBezTo>
                    <a:cubicBezTo>
                      <a:pt x="4068" y="1508"/>
                      <a:pt x="4050" y="1535"/>
                      <a:pt x="4032" y="1562"/>
                    </a:cubicBezTo>
                    <a:cubicBezTo>
                      <a:pt x="4015" y="1589"/>
                      <a:pt x="3997" y="1616"/>
                      <a:pt x="3970" y="1633"/>
                    </a:cubicBezTo>
                    <a:cubicBezTo>
                      <a:pt x="3952" y="1660"/>
                      <a:pt x="3925" y="1678"/>
                      <a:pt x="3899" y="1696"/>
                    </a:cubicBezTo>
                    <a:cubicBezTo>
                      <a:pt x="3881" y="1723"/>
                      <a:pt x="3845" y="1732"/>
                      <a:pt x="3818" y="1749"/>
                    </a:cubicBezTo>
                    <a:cubicBezTo>
                      <a:pt x="3791" y="1758"/>
                      <a:pt x="3765" y="1767"/>
                      <a:pt x="3738" y="1776"/>
                    </a:cubicBezTo>
                    <a:cubicBezTo>
                      <a:pt x="3720" y="1785"/>
                      <a:pt x="3693" y="1785"/>
                      <a:pt x="3667" y="1785"/>
                    </a:cubicBezTo>
                    <a:cubicBezTo>
                      <a:pt x="3649" y="1794"/>
                      <a:pt x="3622" y="1794"/>
                      <a:pt x="3604" y="1794"/>
                    </a:cubicBezTo>
                    <a:cubicBezTo>
                      <a:pt x="3586" y="1794"/>
                      <a:pt x="3568" y="1785"/>
                      <a:pt x="3560" y="1785"/>
                    </a:cubicBezTo>
                    <a:lnTo>
                      <a:pt x="3524" y="1785"/>
                    </a:lnTo>
                    <a:cubicBezTo>
                      <a:pt x="3515" y="1776"/>
                      <a:pt x="3515" y="1776"/>
                      <a:pt x="3515" y="1776"/>
                    </a:cubicBezTo>
                    <a:cubicBezTo>
                      <a:pt x="3515" y="1776"/>
                      <a:pt x="3533" y="1776"/>
                      <a:pt x="3560" y="1767"/>
                    </a:cubicBezTo>
                    <a:cubicBezTo>
                      <a:pt x="3586" y="1758"/>
                      <a:pt x="3613" y="1749"/>
                      <a:pt x="3658" y="1740"/>
                    </a:cubicBezTo>
                    <a:cubicBezTo>
                      <a:pt x="3676" y="1732"/>
                      <a:pt x="3693" y="1723"/>
                      <a:pt x="3720" y="1705"/>
                    </a:cubicBezTo>
                    <a:cubicBezTo>
                      <a:pt x="3738" y="1696"/>
                      <a:pt x="3765" y="1687"/>
                      <a:pt x="3783" y="1669"/>
                    </a:cubicBezTo>
                    <a:cubicBezTo>
                      <a:pt x="3827" y="1642"/>
                      <a:pt x="3872" y="1607"/>
                      <a:pt x="3907" y="1571"/>
                    </a:cubicBezTo>
                    <a:cubicBezTo>
                      <a:pt x="3952" y="1535"/>
                      <a:pt x="3979" y="1491"/>
                      <a:pt x="4015" y="1446"/>
                    </a:cubicBezTo>
                    <a:cubicBezTo>
                      <a:pt x="4023" y="1419"/>
                      <a:pt x="4041" y="1401"/>
                      <a:pt x="4050" y="1375"/>
                    </a:cubicBezTo>
                    <a:cubicBezTo>
                      <a:pt x="4059" y="1357"/>
                      <a:pt x="4068" y="1330"/>
                      <a:pt x="4077" y="1312"/>
                    </a:cubicBezTo>
                    <a:cubicBezTo>
                      <a:pt x="4095" y="1268"/>
                      <a:pt x="4104" y="1232"/>
                      <a:pt x="4104" y="1205"/>
                    </a:cubicBezTo>
                    <a:cubicBezTo>
                      <a:pt x="4113" y="1178"/>
                      <a:pt x="4122" y="1169"/>
                      <a:pt x="4122" y="1169"/>
                    </a:cubicBezTo>
                    <a:close/>
                    <a:moveTo>
                      <a:pt x="463" y="1814"/>
                    </a:moveTo>
                    <a:cubicBezTo>
                      <a:pt x="473" y="1814"/>
                      <a:pt x="482" y="1816"/>
                      <a:pt x="491" y="1821"/>
                    </a:cubicBezTo>
                    <a:cubicBezTo>
                      <a:pt x="500" y="1830"/>
                      <a:pt x="509" y="1830"/>
                      <a:pt x="517" y="1839"/>
                    </a:cubicBezTo>
                    <a:cubicBezTo>
                      <a:pt x="535" y="1856"/>
                      <a:pt x="544" y="1883"/>
                      <a:pt x="544" y="1910"/>
                    </a:cubicBezTo>
                    <a:cubicBezTo>
                      <a:pt x="554" y="1908"/>
                      <a:pt x="563" y="1906"/>
                      <a:pt x="573" y="1906"/>
                    </a:cubicBezTo>
                    <a:cubicBezTo>
                      <a:pt x="598" y="1906"/>
                      <a:pt x="620" y="1915"/>
                      <a:pt x="633" y="1928"/>
                    </a:cubicBezTo>
                    <a:cubicBezTo>
                      <a:pt x="642" y="1937"/>
                      <a:pt x="651" y="1946"/>
                      <a:pt x="651" y="1955"/>
                    </a:cubicBezTo>
                    <a:cubicBezTo>
                      <a:pt x="687" y="1999"/>
                      <a:pt x="669" y="2079"/>
                      <a:pt x="616" y="2133"/>
                    </a:cubicBezTo>
                    <a:cubicBezTo>
                      <a:pt x="576" y="2178"/>
                      <a:pt x="526" y="2202"/>
                      <a:pt x="481" y="2202"/>
                    </a:cubicBezTo>
                    <a:cubicBezTo>
                      <a:pt x="454" y="2202"/>
                      <a:pt x="430" y="2194"/>
                      <a:pt x="410" y="2178"/>
                    </a:cubicBezTo>
                    <a:cubicBezTo>
                      <a:pt x="410" y="2178"/>
                      <a:pt x="401" y="2169"/>
                      <a:pt x="401" y="2160"/>
                    </a:cubicBezTo>
                    <a:cubicBezTo>
                      <a:pt x="339" y="2210"/>
                      <a:pt x="272" y="2238"/>
                      <a:pt x="222" y="2238"/>
                    </a:cubicBezTo>
                    <a:cubicBezTo>
                      <a:pt x="201" y="2238"/>
                      <a:pt x="183" y="2233"/>
                      <a:pt x="170" y="2222"/>
                    </a:cubicBezTo>
                    <a:cubicBezTo>
                      <a:pt x="161" y="2213"/>
                      <a:pt x="161" y="2204"/>
                      <a:pt x="152" y="2195"/>
                    </a:cubicBezTo>
                    <a:cubicBezTo>
                      <a:pt x="125" y="2133"/>
                      <a:pt x="161" y="2026"/>
                      <a:pt x="241" y="1937"/>
                    </a:cubicBezTo>
                    <a:cubicBezTo>
                      <a:pt x="250" y="1928"/>
                      <a:pt x="268" y="1910"/>
                      <a:pt x="277" y="1901"/>
                    </a:cubicBezTo>
                    <a:cubicBezTo>
                      <a:pt x="303" y="1883"/>
                      <a:pt x="330" y="1856"/>
                      <a:pt x="357" y="1847"/>
                    </a:cubicBezTo>
                    <a:cubicBezTo>
                      <a:pt x="384" y="1830"/>
                      <a:pt x="401" y="1821"/>
                      <a:pt x="428" y="1821"/>
                    </a:cubicBezTo>
                    <a:cubicBezTo>
                      <a:pt x="442" y="1816"/>
                      <a:pt x="453" y="1814"/>
                      <a:pt x="463" y="1814"/>
                    </a:cubicBezTo>
                    <a:close/>
                    <a:moveTo>
                      <a:pt x="13167" y="1832"/>
                    </a:moveTo>
                    <a:cubicBezTo>
                      <a:pt x="13188" y="1832"/>
                      <a:pt x="13206" y="1837"/>
                      <a:pt x="13221" y="1847"/>
                    </a:cubicBezTo>
                    <a:cubicBezTo>
                      <a:pt x="13239" y="1865"/>
                      <a:pt x="13248" y="1892"/>
                      <a:pt x="13248" y="1919"/>
                    </a:cubicBezTo>
                    <a:cubicBezTo>
                      <a:pt x="13257" y="1916"/>
                      <a:pt x="13266" y="1915"/>
                      <a:pt x="13275" y="1915"/>
                    </a:cubicBezTo>
                    <a:cubicBezTo>
                      <a:pt x="13298" y="1915"/>
                      <a:pt x="13317" y="1924"/>
                      <a:pt x="13337" y="1937"/>
                    </a:cubicBezTo>
                    <a:cubicBezTo>
                      <a:pt x="13391" y="1972"/>
                      <a:pt x="13382" y="2071"/>
                      <a:pt x="13319" y="2142"/>
                    </a:cubicBezTo>
                    <a:cubicBezTo>
                      <a:pt x="13275" y="2192"/>
                      <a:pt x="13218" y="2220"/>
                      <a:pt x="13170" y="2220"/>
                    </a:cubicBezTo>
                    <a:cubicBezTo>
                      <a:pt x="13149" y="2220"/>
                      <a:pt x="13130" y="2215"/>
                      <a:pt x="13114" y="2204"/>
                    </a:cubicBezTo>
                    <a:cubicBezTo>
                      <a:pt x="13105" y="2195"/>
                      <a:pt x="13105" y="2195"/>
                      <a:pt x="13105" y="2186"/>
                    </a:cubicBezTo>
                    <a:cubicBezTo>
                      <a:pt x="13087" y="2195"/>
                      <a:pt x="13078" y="2204"/>
                      <a:pt x="13069" y="2213"/>
                    </a:cubicBezTo>
                    <a:cubicBezTo>
                      <a:pt x="13013" y="2257"/>
                      <a:pt x="12961" y="2279"/>
                      <a:pt x="12920" y="2279"/>
                    </a:cubicBezTo>
                    <a:cubicBezTo>
                      <a:pt x="12902" y="2279"/>
                      <a:pt x="12886" y="2275"/>
                      <a:pt x="12873" y="2267"/>
                    </a:cubicBezTo>
                    <a:cubicBezTo>
                      <a:pt x="12811" y="2213"/>
                      <a:pt x="12846" y="2088"/>
                      <a:pt x="12944" y="1972"/>
                    </a:cubicBezTo>
                    <a:cubicBezTo>
                      <a:pt x="13013" y="1884"/>
                      <a:pt x="13101" y="1832"/>
                      <a:pt x="13167" y="1832"/>
                    </a:cubicBezTo>
                    <a:close/>
                    <a:moveTo>
                      <a:pt x="13935" y="2285"/>
                    </a:moveTo>
                    <a:cubicBezTo>
                      <a:pt x="13935" y="2285"/>
                      <a:pt x="13944" y="2294"/>
                      <a:pt x="13944" y="2302"/>
                    </a:cubicBezTo>
                    <a:cubicBezTo>
                      <a:pt x="13944" y="2311"/>
                      <a:pt x="13944" y="2311"/>
                      <a:pt x="13944" y="2320"/>
                    </a:cubicBezTo>
                    <a:cubicBezTo>
                      <a:pt x="13953" y="2347"/>
                      <a:pt x="13953" y="2383"/>
                      <a:pt x="13944" y="2418"/>
                    </a:cubicBezTo>
                    <a:cubicBezTo>
                      <a:pt x="13944" y="2445"/>
                      <a:pt x="13935" y="2463"/>
                      <a:pt x="13935" y="2490"/>
                    </a:cubicBezTo>
                    <a:cubicBezTo>
                      <a:pt x="13926" y="2517"/>
                      <a:pt x="13917" y="2543"/>
                      <a:pt x="13899" y="2570"/>
                    </a:cubicBezTo>
                    <a:cubicBezTo>
                      <a:pt x="13890" y="2588"/>
                      <a:pt x="13881" y="2624"/>
                      <a:pt x="13863" y="2641"/>
                    </a:cubicBezTo>
                    <a:cubicBezTo>
                      <a:pt x="13846" y="2668"/>
                      <a:pt x="13819" y="2695"/>
                      <a:pt x="13801" y="2713"/>
                    </a:cubicBezTo>
                    <a:cubicBezTo>
                      <a:pt x="13783" y="2740"/>
                      <a:pt x="13756" y="2757"/>
                      <a:pt x="13730" y="2775"/>
                    </a:cubicBezTo>
                    <a:cubicBezTo>
                      <a:pt x="13712" y="2793"/>
                      <a:pt x="13685" y="2811"/>
                      <a:pt x="13658" y="2820"/>
                    </a:cubicBezTo>
                    <a:cubicBezTo>
                      <a:pt x="13631" y="2838"/>
                      <a:pt x="13605" y="2847"/>
                      <a:pt x="13578" y="2856"/>
                    </a:cubicBezTo>
                    <a:cubicBezTo>
                      <a:pt x="13560" y="2864"/>
                      <a:pt x="13533" y="2864"/>
                      <a:pt x="13507" y="2873"/>
                    </a:cubicBezTo>
                    <a:cubicBezTo>
                      <a:pt x="13489" y="2878"/>
                      <a:pt x="13469" y="2880"/>
                      <a:pt x="13451" y="2880"/>
                    </a:cubicBezTo>
                    <a:cubicBezTo>
                      <a:pt x="13433" y="2880"/>
                      <a:pt x="13417" y="2878"/>
                      <a:pt x="13408" y="2873"/>
                    </a:cubicBezTo>
                    <a:lnTo>
                      <a:pt x="13364" y="2873"/>
                    </a:lnTo>
                    <a:cubicBezTo>
                      <a:pt x="13364" y="2873"/>
                      <a:pt x="13382" y="2864"/>
                      <a:pt x="13399" y="2856"/>
                    </a:cubicBezTo>
                    <a:cubicBezTo>
                      <a:pt x="13426" y="2856"/>
                      <a:pt x="13462" y="2838"/>
                      <a:pt x="13498" y="2820"/>
                    </a:cubicBezTo>
                    <a:cubicBezTo>
                      <a:pt x="13515" y="2811"/>
                      <a:pt x="13533" y="2802"/>
                      <a:pt x="13560" y="2793"/>
                    </a:cubicBezTo>
                    <a:cubicBezTo>
                      <a:pt x="13578" y="2784"/>
                      <a:pt x="13596" y="2766"/>
                      <a:pt x="13622" y="2757"/>
                    </a:cubicBezTo>
                    <a:cubicBezTo>
                      <a:pt x="13658" y="2731"/>
                      <a:pt x="13703" y="2695"/>
                      <a:pt x="13738" y="2659"/>
                    </a:cubicBezTo>
                    <a:cubicBezTo>
                      <a:pt x="13774" y="2615"/>
                      <a:pt x="13810" y="2579"/>
                      <a:pt x="13837" y="2534"/>
                    </a:cubicBezTo>
                    <a:cubicBezTo>
                      <a:pt x="13846" y="2517"/>
                      <a:pt x="13863" y="2490"/>
                      <a:pt x="13872" y="2472"/>
                    </a:cubicBezTo>
                    <a:cubicBezTo>
                      <a:pt x="13881" y="2454"/>
                      <a:pt x="13890" y="2427"/>
                      <a:pt x="13899" y="2410"/>
                    </a:cubicBezTo>
                    <a:cubicBezTo>
                      <a:pt x="13908" y="2374"/>
                      <a:pt x="13917" y="2338"/>
                      <a:pt x="13926" y="2320"/>
                    </a:cubicBezTo>
                    <a:cubicBezTo>
                      <a:pt x="13935" y="2294"/>
                      <a:pt x="13935" y="2285"/>
                      <a:pt x="13935" y="2285"/>
                    </a:cubicBezTo>
                    <a:close/>
                    <a:moveTo>
                      <a:pt x="1240" y="2338"/>
                    </a:moveTo>
                    <a:cubicBezTo>
                      <a:pt x="1240" y="2338"/>
                      <a:pt x="1240" y="2338"/>
                      <a:pt x="1240" y="2356"/>
                    </a:cubicBezTo>
                    <a:cubicBezTo>
                      <a:pt x="1240" y="2365"/>
                      <a:pt x="1240" y="2365"/>
                      <a:pt x="1240" y="2374"/>
                    </a:cubicBezTo>
                    <a:cubicBezTo>
                      <a:pt x="1249" y="2401"/>
                      <a:pt x="1249" y="2436"/>
                      <a:pt x="1240" y="2481"/>
                    </a:cubicBezTo>
                    <a:cubicBezTo>
                      <a:pt x="1240" y="2499"/>
                      <a:pt x="1240" y="2525"/>
                      <a:pt x="1231" y="2552"/>
                    </a:cubicBezTo>
                    <a:cubicBezTo>
                      <a:pt x="1222" y="2570"/>
                      <a:pt x="1213" y="2597"/>
                      <a:pt x="1204" y="2624"/>
                    </a:cubicBezTo>
                    <a:cubicBezTo>
                      <a:pt x="1187" y="2650"/>
                      <a:pt x="1178" y="2677"/>
                      <a:pt x="1160" y="2695"/>
                    </a:cubicBezTo>
                    <a:cubicBezTo>
                      <a:pt x="1142" y="2722"/>
                      <a:pt x="1115" y="2740"/>
                      <a:pt x="1097" y="2757"/>
                    </a:cubicBezTo>
                    <a:cubicBezTo>
                      <a:pt x="1079" y="2784"/>
                      <a:pt x="1053" y="2802"/>
                      <a:pt x="1026" y="2811"/>
                    </a:cubicBezTo>
                    <a:cubicBezTo>
                      <a:pt x="1008" y="2829"/>
                      <a:pt x="981" y="2838"/>
                      <a:pt x="955" y="2856"/>
                    </a:cubicBezTo>
                    <a:cubicBezTo>
                      <a:pt x="928" y="2864"/>
                      <a:pt x="901" y="2873"/>
                      <a:pt x="874" y="2873"/>
                    </a:cubicBezTo>
                    <a:cubicBezTo>
                      <a:pt x="856" y="2882"/>
                      <a:pt x="830" y="2882"/>
                      <a:pt x="812" y="2891"/>
                    </a:cubicBezTo>
                    <a:cubicBezTo>
                      <a:pt x="767" y="2891"/>
                      <a:pt x="723" y="2882"/>
                      <a:pt x="705" y="2882"/>
                    </a:cubicBezTo>
                    <a:cubicBezTo>
                      <a:pt x="678" y="2873"/>
                      <a:pt x="660" y="2873"/>
                      <a:pt x="660" y="2873"/>
                    </a:cubicBezTo>
                    <a:cubicBezTo>
                      <a:pt x="660" y="2873"/>
                      <a:pt x="669" y="2873"/>
                      <a:pt x="687" y="2864"/>
                    </a:cubicBezTo>
                    <a:lnTo>
                      <a:pt x="705" y="2864"/>
                    </a:lnTo>
                    <a:cubicBezTo>
                      <a:pt x="723" y="2856"/>
                      <a:pt x="758" y="2847"/>
                      <a:pt x="794" y="2838"/>
                    </a:cubicBezTo>
                    <a:cubicBezTo>
                      <a:pt x="812" y="2829"/>
                      <a:pt x="830" y="2820"/>
                      <a:pt x="856" y="2811"/>
                    </a:cubicBezTo>
                    <a:cubicBezTo>
                      <a:pt x="874" y="2811"/>
                      <a:pt x="892" y="2793"/>
                      <a:pt x="919" y="2784"/>
                    </a:cubicBezTo>
                    <a:cubicBezTo>
                      <a:pt x="955" y="2757"/>
                      <a:pt x="999" y="2731"/>
                      <a:pt x="1035" y="2695"/>
                    </a:cubicBezTo>
                    <a:cubicBezTo>
                      <a:pt x="1071" y="2659"/>
                      <a:pt x="1106" y="2624"/>
                      <a:pt x="1133" y="2579"/>
                    </a:cubicBezTo>
                    <a:cubicBezTo>
                      <a:pt x="1142" y="2561"/>
                      <a:pt x="1160" y="2543"/>
                      <a:pt x="1169" y="2525"/>
                    </a:cubicBezTo>
                    <a:cubicBezTo>
                      <a:pt x="1178" y="2499"/>
                      <a:pt x="1187" y="2481"/>
                      <a:pt x="1195" y="2463"/>
                    </a:cubicBezTo>
                    <a:cubicBezTo>
                      <a:pt x="1204" y="2427"/>
                      <a:pt x="1222" y="2392"/>
                      <a:pt x="1222" y="2374"/>
                    </a:cubicBezTo>
                    <a:cubicBezTo>
                      <a:pt x="1231" y="2347"/>
                      <a:pt x="1240" y="2338"/>
                      <a:pt x="1240" y="2338"/>
                    </a:cubicBezTo>
                    <a:close/>
                    <a:moveTo>
                      <a:pt x="10295" y="1972"/>
                    </a:moveTo>
                    <a:cubicBezTo>
                      <a:pt x="10295" y="1981"/>
                      <a:pt x="10286" y="2008"/>
                      <a:pt x="10277" y="2035"/>
                    </a:cubicBezTo>
                    <a:cubicBezTo>
                      <a:pt x="10268" y="2079"/>
                      <a:pt x="10241" y="2142"/>
                      <a:pt x="10206" y="2204"/>
                    </a:cubicBezTo>
                    <a:cubicBezTo>
                      <a:pt x="10170" y="2276"/>
                      <a:pt x="10125" y="2356"/>
                      <a:pt x="10072" y="2436"/>
                    </a:cubicBezTo>
                    <a:cubicBezTo>
                      <a:pt x="10036" y="2472"/>
                      <a:pt x="10009" y="2517"/>
                      <a:pt x="9974" y="2552"/>
                    </a:cubicBezTo>
                    <a:cubicBezTo>
                      <a:pt x="9938" y="2588"/>
                      <a:pt x="9902" y="2624"/>
                      <a:pt x="9858" y="2659"/>
                    </a:cubicBezTo>
                    <a:cubicBezTo>
                      <a:pt x="9822" y="2695"/>
                      <a:pt x="9778" y="2722"/>
                      <a:pt x="9742" y="2748"/>
                    </a:cubicBezTo>
                    <a:cubicBezTo>
                      <a:pt x="9697" y="2784"/>
                      <a:pt x="9653" y="2802"/>
                      <a:pt x="9608" y="2829"/>
                    </a:cubicBezTo>
                    <a:cubicBezTo>
                      <a:pt x="9572" y="2856"/>
                      <a:pt x="9528" y="2864"/>
                      <a:pt x="9483" y="2891"/>
                    </a:cubicBezTo>
                    <a:cubicBezTo>
                      <a:pt x="9447" y="2909"/>
                      <a:pt x="9403" y="2918"/>
                      <a:pt x="9367" y="2927"/>
                    </a:cubicBezTo>
                    <a:cubicBezTo>
                      <a:pt x="9331" y="2936"/>
                      <a:pt x="9305" y="2945"/>
                      <a:pt x="9269" y="2954"/>
                    </a:cubicBezTo>
                    <a:cubicBezTo>
                      <a:pt x="9242" y="2954"/>
                      <a:pt x="9215" y="2963"/>
                      <a:pt x="9189" y="2963"/>
                    </a:cubicBezTo>
                    <a:cubicBezTo>
                      <a:pt x="9144" y="2972"/>
                      <a:pt x="9126" y="2972"/>
                      <a:pt x="9126" y="2972"/>
                    </a:cubicBezTo>
                    <a:cubicBezTo>
                      <a:pt x="9126" y="2972"/>
                      <a:pt x="9144" y="2963"/>
                      <a:pt x="9189" y="2945"/>
                    </a:cubicBezTo>
                    <a:cubicBezTo>
                      <a:pt x="9207" y="2936"/>
                      <a:pt x="9233" y="2927"/>
                      <a:pt x="9260" y="2918"/>
                    </a:cubicBezTo>
                    <a:cubicBezTo>
                      <a:pt x="9287" y="2909"/>
                      <a:pt x="9323" y="2891"/>
                      <a:pt x="9349" y="2873"/>
                    </a:cubicBezTo>
                    <a:cubicBezTo>
                      <a:pt x="9385" y="2864"/>
                      <a:pt x="9421" y="2847"/>
                      <a:pt x="9456" y="2820"/>
                    </a:cubicBezTo>
                    <a:cubicBezTo>
                      <a:pt x="9492" y="2802"/>
                      <a:pt x="9537" y="2784"/>
                      <a:pt x="9572" y="2757"/>
                    </a:cubicBezTo>
                    <a:cubicBezTo>
                      <a:pt x="9608" y="2731"/>
                      <a:pt x="9653" y="2704"/>
                      <a:pt x="9688" y="2677"/>
                    </a:cubicBezTo>
                    <a:cubicBezTo>
                      <a:pt x="9724" y="2650"/>
                      <a:pt x="9769" y="2624"/>
                      <a:pt x="9804" y="2588"/>
                    </a:cubicBezTo>
                    <a:cubicBezTo>
                      <a:pt x="9840" y="2552"/>
                      <a:pt x="9876" y="2517"/>
                      <a:pt x="9911" y="2490"/>
                    </a:cubicBezTo>
                    <a:cubicBezTo>
                      <a:pt x="9947" y="2454"/>
                      <a:pt x="9974" y="2418"/>
                      <a:pt x="10009" y="2383"/>
                    </a:cubicBezTo>
                    <a:cubicBezTo>
                      <a:pt x="10063" y="2311"/>
                      <a:pt x="10125" y="2240"/>
                      <a:pt x="10161" y="2178"/>
                    </a:cubicBezTo>
                    <a:cubicBezTo>
                      <a:pt x="10206" y="2124"/>
                      <a:pt x="10241" y="2071"/>
                      <a:pt x="10268" y="2026"/>
                    </a:cubicBezTo>
                    <a:cubicBezTo>
                      <a:pt x="10286" y="1990"/>
                      <a:pt x="10295" y="1972"/>
                      <a:pt x="10295" y="1972"/>
                    </a:cubicBezTo>
                    <a:close/>
                    <a:moveTo>
                      <a:pt x="7021" y="1740"/>
                    </a:moveTo>
                    <a:cubicBezTo>
                      <a:pt x="7021" y="1740"/>
                      <a:pt x="7021" y="1776"/>
                      <a:pt x="7012" y="1821"/>
                    </a:cubicBezTo>
                    <a:cubicBezTo>
                      <a:pt x="7003" y="1874"/>
                      <a:pt x="6985" y="1955"/>
                      <a:pt x="6958" y="2035"/>
                    </a:cubicBezTo>
                    <a:cubicBezTo>
                      <a:pt x="6941" y="2079"/>
                      <a:pt x="6923" y="2124"/>
                      <a:pt x="6896" y="2169"/>
                    </a:cubicBezTo>
                    <a:cubicBezTo>
                      <a:pt x="6878" y="2213"/>
                      <a:pt x="6851" y="2267"/>
                      <a:pt x="6816" y="2311"/>
                    </a:cubicBezTo>
                    <a:cubicBezTo>
                      <a:pt x="6789" y="2365"/>
                      <a:pt x="6753" y="2410"/>
                      <a:pt x="6718" y="2454"/>
                    </a:cubicBezTo>
                    <a:cubicBezTo>
                      <a:pt x="6682" y="2508"/>
                      <a:pt x="6637" y="2543"/>
                      <a:pt x="6593" y="2588"/>
                    </a:cubicBezTo>
                    <a:cubicBezTo>
                      <a:pt x="6557" y="2633"/>
                      <a:pt x="6503" y="2668"/>
                      <a:pt x="6459" y="2704"/>
                    </a:cubicBezTo>
                    <a:cubicBezTo>
                      <a:pt x="6414" y="2740"/>
                      <a:pt x="6361" y="2766"/>
                      <a:pt x="6316" y="2793"/>
                    </a:cubicBezTo>
                    <a:cubicBezTo>
                      <a:pt x="6272" y="2820"/>
                      <a:pt x="6218" y="2847"/>
                      <a:pt x="6173" y="2864"/>
                    </a:cubicBezTo>
                    <a:cubicBezTo>
                      <a:pt x="6129" y="2891"/>
                      <a:pt x="6084" y="2900"/>
                      <a:pt x="6049" y="2918"/>
                    </a:cubicBezTo>
                    <a:cubicBezTo>
                      <a:pt x="6004" y="2936"/>
                      <a:pt x="5968" y="2945"/>
                      <a:pt x="5933" y="2954"/>
                    </a:cubicBezTo>
                    <a:cubicBezTo>
                      <a:pt x="5897" y="2963"/>
                      <a:pt x="5870" y="2963"/>
                      <a:pt x="5843" y="2972"/>
                    </a:cubicBezTo>
                    <a:cubicBezTo>
                      <a:pt x="5790" y="2980"/>
                      <a:pt x="5763" y="2989"/>
                      <a:pt x="5763" y="2989"/>
                    </a:cubicBezTo>
                    <a:cubicBezTo>
                      <a:pt x="5763" y="2989"/>
                      <a:pt x="5790" y="2972"/>
                      <a:pt x="5834" y="2954"/>
                    </a:cubicBezTo>
                    <a:cubicBezTo>
                      <a:pt x="5861" y="2945"/>
                      <a:pt x="5888" y="2936"/>
                      <a:pt x="5924" y="2918"/>
                    </a:cubicBezTo>
                    <a:cubicBezTo>
                      <a:pt x="5950" y="2909"/>
                      <a:pt x="5986" y="2891"/>
                      <a:pt x="6022" y="2864"/>
                    </a:cubicBezTo>
                    <a:cubicBezTo>
                      <a:pt x="6066" y="2847"/>
                      <a:pt x="6102" y="2829"/>
                      <a:pt x="6147" y="2802"/>
                    </a:cubicBezTo>
                    <a:cubicBezTo>
                      <a:pt x="6191" y="2775"/>
                      <a:pt x="6236" y="2757"/>
                      <a:pt x="6280" y="2722"/>
                    </a:cubicBezTo>
                    <a:cubicBezTo>
                      <a:pt x="6316" y="2695"/>
                      <a:pt x="6361" y="2659"/>
                      <a:pt x="6405" y="2633"/>
                    </a:cubicBezTo>
                    <a:cubicBezTo>
                      <a:pt x="6450" y="2597"/>
                      <a:pt x="6495" y="2561"/>
                      <a:pt x="6539" y="2517"/>
                    </a:cubicBezTo>
                    <a:cubicBezTo>
                      <a:pt x="6575" y="2481"/>
                      <a:pt x="6619" y="2436"/>
                      <a:pt x="6655" y="2392"/>
                    </a:cubicBezTo>
                    <a:cubicBezTo>
                      <a:pt x="6673" y="2374"/>
                      <a:pt x="6691" y="2356"/>
                      <a:pt x="6709" y="2329"/>
                    </a:cubicBezTo>
                    <a:cubicBezTo>
                      <a:pt x="6718" y="2311"/>
                      <a:pt x="6735" y="2285"/>
                      <a:pt x="6753" y="2267"/>
                    </a:cubicBezTo>
                    <a:cubicBezTo>
                      <a:pt x="6789" y="2222"/>
                      <a:pt x="6816" y="2178"/>
                      <a:pt x="6842" y="2142"/>
                    </a:cubicBezTo>
                    <a:cubicBezTo>
                      <a:pt x="6860" y="2097"/>
                      <a:pt x="6887" y="2053"/>
                      <a:pt x="6905" y="2017"/>
                    </a:cubicBezTo>
                    <a:cubicBezTo>
                      <a:pt x="6950" y="1937"/>
                      <a:pt x="6976" y="1865"/>
                      <a:pt x="6994" y="1821"/>
                    </a:cubicBezTo>
                    <a:cubicBezTo>
                      <a:pt x="7012" y="1767"/>
                      <a:pt x="7021" y="1740"/>
                      <a:pt x="7021" y="1740"/>
                    </a:cubicBezTo>
                    <a:close/>
                    <a:moveTo>
                      <a:pt x="3702" y="2044"/>
                    </a:moveTo>
                    <a:cubicBezTo>
                      <a:pt x="3702" y="2044"/>
                      <a:pt x="3702" y="2071"/>
                      <a:pt x="3702" y="2124"/>
                    </a:cubicBezTo>
                    <a:cubicBezTo>
                      <a:pt x="3702" y="2160"/>
                      <a:pt x="3702" y="2213"/>
                      <a:pt x="3684" y="2276"/>
                    </a:cubicBezTo>
                    <a:cubicBezTo>
                      <a:pt x="3684" y="2294"/>
                      <a:pt x="3684" y="2311"/>
                      <a:pt x="3676" y="2338"/>
                    </a:cubicBezTo>
                    <a:cubicBezTo>
                      <a:pt x="3667" y="2383"/>
                      <a:pt x="3658" y="2427"/>
                      <a:pt x="3640" y="2472"/>
                    </a:cubicBezTo>
                    <a:cubicBezTo>
                      <a:pt x="3622" y="2525"/>
                      <a:pt x="3604" y="2579"/>
                      <a:pt x="3577" y="2624"/>
                    </a:cubicBezTo>
                    <a:cubicBezTo>
                      <a:pt x="3551" y="2677"/>
                      <a:pt x="3524" y="2731"/>
                      <a:pt x="3488" y="2775"/>
                    </a:cubicBezTo>
                    <a:cubicBezTo>
                      <a:pt x="3461" y="2820"/>
                      <a:pt x="3417" y="2864"/>
                      <a:pt x="3381" y="2909"/>
                    </a:cubicBezTo>
                    <a:cubicBezTo>
                      <a:pt x="3345" y="2963"/>
                      <a:pt x="3292" y="2998"/>
                      <a:pt x="3256" y="3034"/>
                    </a:cubicBezTo>
                    <a:cubicBezTo>
                      <a:pt x="3212" y="3070"/>
                      <a:pt x="3158" y="3096"/>
                      <a:pt x="3113" y="3132"/>
                    </a:cubicBezTo>
                    <a:cubicBezTo>
                      <a:pt x="3069" y="3159"/>
                      <a:pt x="3015" y="3186"/>
                      <a:pt x="2971" y="3203"/>
                    </a:cubicBezTo>
                    <a:cubicBezTo>
                      <a:pt x="2926" y="3230"/>
                      <a:pt x="2882" y="3239"/>
                      <a:pt x="2846" y="3257"/>
                    </a:cubicBezTo>
                    <a:cubicBezTo>
                      <a:pt x="2801" y="3266"/>
                      <a:pt x="2766" y="3284"/>
                      <a:pt x="2730" y="3284"/>
                    </a:cubicBezTo>
                    <a:cubicBezTo>
                      <a:pt x="2694" y="3293"/>
                      <a:pt x="2667" y="3293"/>
                      <a:pt x="2641" y="3302"/>
                    </a:cubicBezTo>
                    <a:cubicBezTo>
                      <a:pt x="2587" y="3311"/>
                      <a:pt x="2560" y="3311"/>
                      <a:pt x="2560" y="3311"/>
                    </a:cubicBezTo>
                    <a:cubicBezTo>
                      <a:pt x="2560" y="3311"/>
                      <a:pt x="2587" y="3302"/>
                      <a:pt x="2632" y="3284"/>
                    </a:cubicBezTo>
                    <a:cubicBezTo>
                      <a:pt x="2659" y="3275"/>
                      <a:pt x="2685" y="3266"/>
                      <a:pt x="2721" y="3248"/>
                    </a:cubicBezTo>
                    <a:cubicBezTo>
                      <a:pt x="2748" y="3239"/>
                      <a:pt x="2783" y="3221"/>
                      <a:pt x="2819" y="3203"/>
                    </a:cubicBezTo>
                    <a:cubicBezTo>
                      <a:pt x="2855" y="3186"/>
                      <a:pt x="2899" y="3168"/>
                      <a:pt x="2944" y="3141"/>
                    </a:cubicBezTo>
                    <a:cubicBezTo>
                      <a:pt x="2980" y="3114"/>
                      <a:pt x="3024" y="3087"/>
                      <a:pt x="3069" y="3061"/>
                    </a:cubicBezTo>
                    <a:cubicBezTo>
                      <a:pt x="3113" y="3034"/>
                      <a:pt x="3149" y="2998"/>
                      <a:pt x="3194" y="2963"/>
                    </a:cubicBezTo>
                    <a:cubicBezTo>
                      <a:pt x="3229" y="2927"/>
                      <a:pt x="3274" y="2891"/>
                      <a:pt x="3310" y="2847"/>
                    </a:cubicBezTo>
                    <a:cubicBezTo>
                      <a:pt x="3345" y="2811"/>
                      <a:pt x="3390" y="2766"/>
                      <a:pt x="3417" y="2722"/>
                    </a:cubicBezTo>
                    <a:cubicBezTo>
                      <a:pt x="3452" y="2677"/>
                      <a:pt x="3479" y="2633"/>
                      <a:pt x="3506" y="2588"/>
                    </a:cubicBezTo>
                    <a:cubicBezTo>
                      <a:pt x="3533" y="2534"/>
                      <a:pt x="3551" y="2490"/>
                      <a:pt x="3577" y="2445"/>
                    </a:cubicBezTo>
                    <a:cubicBezTo>
                      <a:pt x="3595" y="2401"/>
                      <a:pt x="3613" y="2365"/>
                      <a:pt x="3631" y="2320"/>
                    </a:cubicBezTo>
                    <a:cubicBezTo>
                      <a:pt x="3631" y="2302"/>
                      <a:pt x="3640" y="2285"/>
                      <a:pt x="3649" y="2258"/>
                    </a:cubicBezTo>
                    <a:cubicBezTo>
                      <a:pt x="3658" y="2222"/>
                      <a:pt x="3667" y="2186"/>
                      <a:pt x="3676" y="2160"/>
                    </a:cubicBezTo>
                    <a:cubicBezTo>
                      <a:pt x="3684" y="2142"/>
                      <a:pt x="3684" y="2133"/>
                      <a:pt x="3684" y="2115"/>
                    </a:cubicBezTo>
                    <a:cubicBezTo>
                      <a:pt x="3702" y="2071"/>
                      <a:pt x="3702" y="2044"/>
                      <a:pt x="3702" y="2044"/>
                    </a:cubicBezTo>
                    <a:close/>
                    <a:moveTo>
                      <a:pt x="4220" y="3061"/>
                    </a:moveTo>
                    <a:lnTo>
                      <a:pt x="4220" y="3061"/>
                    </a:lnTo>
                    <a:cubicBezTo>
                      <a:pt x="4523" y="3275"/>
                      <a:pt x="4898" y="3418"/>
                      <a:pt x="5353" y="3426"/>
                    </a:cubicBezTo>
                    <a:cubicBezTo>
                      <a:pt x="5366" y="3427"/>
                      <a:pt x="5379" y="3427"/>
                      <a:pt x="5391" y="3427"/>
                    </a:cubicBezTo>
                    <a:cubicBezTo>
                      <a:pt x="5811" y="3427"/>
                      <a:pt x="6165" y="3286"/>
                      <a:pt x="6468" y="3079"/>
                    </a:cubicBezTo>
                    <a:lnTo>
                      <a:pt x="6468" y="3079"/>
                    </a:lnTo>
                    <a:cubicBezTo>
                      <a:pt x="6405" y="3132"/>
                      <a:pt x="6343" y="3195"/>
                      <a:pt x="6272" y="3248"/>
                    </a:cubicBezTo>
                    <a:cubicBezTo>
                      <a:pt x="6218" y="3284"/>
                      <a:pt x="6164" y="3311"/>
                      <a:pt x="6111" y="3346"/>
                    </a:cubicBezTo>
                    <a:cubicBezTo>
                      <a:pt x="6057" y="3373"/>
                      <a:pt x="6004" y="3400"/>
                      <a:pt x="5941" y="3418"/>
                    </a:cubicBezTo>
                    <a:cubicBezTo>
                      <a:pt x="5879" y="3435"/>
                      <a:pt x="5817" y="3453"/>
                      <a:pt x="5754" y="3471"/>
                    </a:cubicBezTo>
                    <a:cubicBezTo>
                      <a:pt x="5692" y="3480"/>
                      <a:pt x="5629" y="3498"/>
                      <a:pt x="5567" y="3507"/>
                    </a:cubicBezTo>
                    <a:cubicBezTo>
                      <a:pt x="5513" y="3507"/>
                      <a:pt x="5451" y="3516"/>
                      <a:pt x="5397" y="3525"/>
                    </a:cubicBezTo>
                    <a:cubicBezTo>
                      <a:pt x="5335" y="3534"/>
                      <a:pt x="5281" y="3534"/>
                      <a:pt x="5237" y="3542"/>
                    </a:cubicBezTo>
                    <a:cubicBezTo>
                      <a:pt x="5130" y="3542"/>
                      <a:pt x="5049" y="3551"/>
                      <a:pt x="4987" y="3551"/>
                    </a:cubicBezTo>
                    <a:lnTo>
                      <a:pt x="4889" y="3551"/>
                    </a:lnTo>
                    <a:cubicBezTo>
                      <a:pt x="4889" y="3551"/>
                      <a:pt x="4924" y="3569"/>
                      <a:pt x="4978" y="3587"/>
                    </a:cubicBezTo>
                    <a:cubicBezTo>
                      <a:pt x="5040" y="3614"/>
                      <a:pt x="5121" y="3641"/>
                      <a:pt x="5228" y="3658"/>
                    </a:cubicBezTo>
                    <a:cubicBezTo>
                      <a:pt x="5281" y="3667"/>
                      <a:pt x="5335" y="3676"/>
                      <a:pt x="5397" y="3685"/>
                    </a:cubicBezTo>
                    <a:cubicBezTo>
                      <a:pt x="5439" y="3685"/>
                      <a:pt x="5481" y="3689"/>
                      <a:pt x="5525" y="3689"/>
                    </a:cubicBezTo>
                    <a:cubicBezTo>
                      <a:pt x="5547" y="3689"/>
                      <a:pt x="5570" y="3688"/>
                      <a:pt x="5594" y="3685"/>
                    </a:cubicBezTo>
                    <a:cubicBezTo>
                      <a:pt x="5656" y="3685"/>
                      <a:pt x="5727" y="3685"/>
                      <a:pt x="5799" y="3667"/>
                    </a:cubicBezTo>
                    <a:cubicBezTo>
                      <a:pt x="5861" y="3658"/>
                      <a:pt x="5933" y="3641"/>
                      <a:pt x="6004" y="3623"/>
                    </a:cubicBezTo>
                    <a:cubicBezTo>
                      <a:pt x="6075" y="3596"/>
                      <a:pt x="6147" y="3560"/>
                      <a:pt x="6209" y="3525"/>
                    </a:cubicBezTo>
                    <a:cubicBezTo>
                      <a:pt x="6272" y="3489"/>
                      <a:pt x="6325" y="3435"/>
                      <a:pt x="6379" y="3391"/>
                    </a:cubicBezTo>
                    <a:cubicBezTo>
                      <a:pt x="6388" y="3382"/>
                      <a:pt x="6396" y="3373"/>
                      <a:pt x="6405" y="3364"/>
                    </a:cubicBezTo>
                    <a:lnTo>
                      <a:pt x="6405" y="3364"/>
                    </a:lnTo>
                    <a:cubicBezTo>
                      <a:pt x="6379" y="3409"/>
                      <a:pt x="6352" y="3444"/>
                      <a:pt x="6316" y="3480"/>
                    </a:cubicBezTo>
                    <a:cubicBezTo>
                      <a:pt x="6200" y="3605"/>
                      <a:pt x="6075" y="3712"/>
                      <a:pt x="5933" y="3783"/>
                    </a:cubicBezTo>
                    <a:cubicBezTo>
                      <a:pt x="5790" y="3855"/>
                      <a:pt x="5638" y="3890"/>
                      <a:pt x="5478" y="3890"/>
                    </a:cubicBezTo>
                    <a:lnTo>
                      <a:pt x="5353" y="3890"/>
                    </a:lnTo>
                    <a:cubicBezTo>
                      <a:pt x="5335" y="3881"/>
                      <a:pt x="5317" y="3881"/>
                      <a:pt x="5299" y="3881"/>
                    </a:cubicBezTo>
                    <a:cubicBezTo>
                      <a:pt x="5281" y="3873"/>
                      <a:pt x="5255" y="3873"/>
                      <a:pt x="5237" y="3873"/>
                    </a:cubicBezTo>
                    <a:cubicBezTo>
                      <a:pt x="5156" y="3855"/>
                      <a:pt x="5085" y="3828"/>
                      <a:pt x="5005" y="3792"/>
                    </a:cubicBezTo>
                    <a:cubicBezTo>
                      <a:pt x="4853" y="3730"/>
                      <a:pt x="4710" y="3632"/>
                      <a:pt x="4585" y="3507"/>
                    </a:cubicBezTo>
                    <a:cubicBezTo>
                      <a:pt x="4461" y="3391"/>
                      <a:pt x="4345" y="3248"/>
                      <a:pt x="4238" y="3096"/>
                    </a:cubicBezTo>
                    <a:cubicBezTo>
                      <a:pt x="4229" y="3087"/>
                      <a:pt x="4229" y="3079"/>
                      <a:pt x="4220" y="3061"/>
                    </a:cubicBezTo>
                    <a:close/>
                    <a:moveTo>
                      <a:pt x="7378" y="2909"/>
                    </a:moveTo>
                    <a:lnTo>
                      <a:pt x="7378" y="2909"/>
                    </a:lnTo>
                    <a:cubicBezTo>
                      <a:pt x="7690" y="3203"/>
                      <a:pt x="8100" y="3409"/>
                      <a:pt x="8591" y="3426"/>
                    </a:cubicBezTo>
                    <a:lnTo>
                      <a:pt x="8832" y="3426"/>
                    </a:lnTo>
                    <a:cubicBezTo>
                      <a:pt x="9046" y="3409"/>
                      <a:pt x="9242" y="3355"/>
                      <a:pt x="9421" y="3284"/>
                    </a:cubicBezTo>
                    <a:cubicBezTo>
                      <a:pt x="9495" y="3251"/>
                      <a:pt x="9553" y="3226"/>
                      <a:pt x="9618" y="3194"/>
                    </a:cubicBezTo>
                    <a:lnTo>
                      <a:pt x="9618" y="3194"/>
                    </a:lnTo>
                    <a:cubicBezTo>
                      <a:pt x="9615" y="3197"/>
                      <a:pt x="9611" y="3200"/>
                      <a:pt x="9608" y="3203"/>
                    </a:cubicBezTo>
                    <a:cubicBezTo>
                      <a:pt x="9599" y="3212"/>
                      <a:pt x="9581" y="3221"/>
                      <a:pt x="9572" y="3230"/>
                    </a:cubicBezTo>
                    <a:cubicBezTo>
                      <a:pt x="9519" y="3257"/>
                      <a:pt x="9465" y="3302"/>
                      <a:pt x="9412" y="3328"/>
                    </a:cubicBezTo>
                    <a:cubicBezTo>
                      <a:pt x="9358" y="3355"/>
                      <a:pt x="9296" y="3400"/>
                      <a:pt x="9233" y="3418"/>
                    </a:cubicBezTo>
                    <a:cubicBezTo>
                      <a:pt x="9171" y="3444"/>
                      <a:pt x="9108" y="3471"/>
                      <a:pt x="9046" y="3489"/>
                    </a:cubicBezTo>
                    <a:cubicBezTo>
                      <a:pt x="9010" y="3498"/>
                      <a:pt x="8975" y="3507"/>
                      <a:pt x="8948" y="3516"/>
                    </a:cubicBezTo>
                    <a:cubicBezTo>
                      <a:pt x="8912" y="3525"/>
                      <a:pt x="8876" y="3525"/>
                      <a:pt x="8850" y="3534"/>
                    </a:cubicBezTo>
                    <a:cubicBezTo>
                      <a:pt x="8778" y="3551"/>
                      <a:pt x="8716" y="3551"/>
                      <a:pt x="8653" y="3551"/>
                    </a:cubicBezTo>
                    <a:cubicBezTo>
                      <a:pt x="8612" y="3551"/>
                      <a:pt x="8566" y="3555"/>
                      <a:pt x="8525" y="3555"/>
                    </a:cubicBezTo>
                    <a:cubicBezTo>
                      <a:pt x="8504" y="3555"/>
                      <a:pt x="8484" y="3554"/>
                      <a:pt x="8466" y="3551"/>
                    </a:cubicBezTo>
                    <a:cubicBezTo>
                      <a:pt x="8404" y="3551"/>
                      <a:pt x="8350" y="3551"/>
                      <a:pt x="8297" y="3542"/>
                    </a:cubicBezTo>
                    <a:cubicBezTo>
                      <a:pt x="8243" y="3534"/>
                      <a:pt x="8198" y="3525"/>
                      <a:pt x="8154" y="3525"/>
                    </a:cubicBezTo>
                    <a:cubicBezTo>
                      <a:pt x="8109" y="3516"/>
                      <a:pt x="8074" y="3507"/>
                      <a:pt x="8047" y="3498"/>
                    </a:cubicBezTo>
                    <a:cubicBezTo>
                      <a:pt x="7984" y="3489"/>
                      <a:pt x="7949" y="3480"/>
                      <a:pt x="7949" y="3480"/>
                    </a:cubicBezTo>
                    <a:lnTo>
                      <a:pt x="7949" y="3480"/>
                    </a:lnTo>
                    <a:cubicBezTo>
                      <a:pt x="7949" y="3480"/>
                      <a:pt x="7975" y="3498"/>
                      <a:pt x="8029" y="3534"/>
                    </a:cubicBezTo>
                    <a:cubicBezTo>
                      <a:pt x="8056" y="3551"/>
                      <a:pt x="8091" y="3569"/>
                      <a:pt x="8136" y="3587"/>
                    </a:cubicBezTo>
                    <a:cubicBezTo>
                      <a:pt x="8172" y="3605"/>
                      <a:pt x="8216" y="3632"/>
                      <a:pt x="8270" y="3650"/>
                    </a:cubicBezTo>
                    <a:cubicBezTo>
                      <a:pt x="8297" y="3658"/>
                      <a:pt x="8323" y="3667"/>
                      <a:pt x="8359" y="3676"/>
                    </a:cubicBezTo>
                    <a:cubicBezTo>
                      <a:pt x="8386" y="3676"/>
                      <a:pt x="8413" y="3685"/>
                      <a:pt x="8448" y="3694"/>
                    </a:cubicBezTo>
                    <a:cubicBezTo>
                      <a:pt x="8511" y="3712"/>
                      <a:pt x="8573" y="3712"/>
                      <a:pt x="8645" y="3721"/>
                    </a:cubicBezTo>
                    <a:lnTo>
                      <a:pt x="8814" y="3721"/>
                    </a:lnTo>
                    <a:lnTo>
                      <a:pt x="8868" y="3712"/>
                    </a:lnTo>
                    <a:cubicBezTo>
                      <a:pt x="8903" y="3712"/>
                      <a:pt x="8939" y="3703"/>
                      <a:pt x="8975" y="3694"/>
                    </a:cubicBezTo>
                    <a:cubicBezTo>
                      <a:pt x="9019" y="3685"/>
                      <a:pt x="9055" y="3676"/>
                      <a:pt x="9091" y="3667"/>
                    </a:cubicBezTo>
                    <a:cubicBezTo>
                      <a:pt x="9162" y="3650"/>
                      <a:pt x="9233" y="3614"/>
                      <a:pt x="9305" y="3587"/>
                    </a:cubicBezTo>
                    <a:cubicBezTo>
                      <a:pt x="9340" y="3569"/>
                      <a:pt x="9367" y="3551"/>
                      <a:pt x="9403" y="3534"/>
                    </a:cubicBezTo>
                    <a:cubicBezTo>
                      <a:pt x="9439" y="3507"/>
                      <a:pt x="9465" y="3489"/>
                      <a:pt x="9492" y="3471"/>
                    </a:cubicBezTo>
                    <a:cubicBezTo>
                      <a:pt x="9501" y="3462"/>
                      <a:pt x="9510" y="3462"/>
                      <a:pt x="9519" y="3453"/>
                    </a:cubicBezTo>
                    <a:lnTo>
                      <a:pt x="9519" y="3453"/>
                    </a:lnTo>
                    <a:cubicBezTo>
                      <a:pt x="9501" y="3471"/>
                      <a:pt x="9483" y="3489"/>
                      <a:pt x="9465" y="3507"/>
                    </a:cubicBezTo>
                    <a:cubicBezTo>
                      <a:pt x="9430" y="3542"/>
                      <a:pt x="9394" y="3569"/>
                      <a:pt x="9358" y="3596"/>
                    </a:cubicBezTo>
                    <a:cubicBezTo>
                      <a:pt x="9260" y="3676"/>
                      <a:pt x="9153" y="3748"/>
                      <a:pt x="9037" y="3792"/>
                    </a:cubicBezTo>
                    <a:cubicBezTo>
                      <a:pt x="8966" y="3828"/>
                      <a:pt x="8885" y="3855"/>
                      <a:pt x="8805" y="3873"/>
                    </a:cubicBezTo>
                    <a:cubicBezTo>
                      <a:pt x="8769" y="3881"/>
                      <a:pt x="8725" y="3881"/>
                      <a:pt x="8689" y="3890"/>
                    </a:cubicBezTo>
                    <a:lnTo>
                      <a:pt x="8573" y="3890"/>
                    </a:lnTo>
                    <a:cubicBezTo>
                      <a:pt x="8529" y="3890"/>
                      <a:pt x="8475" y="3890"/>
                      <a:pt x="8439" y="3881"/>
                    </a:cubicBezTo>
                    <a:cubicBezTo>
                      <a:pt x="8404" y="3881"/>
                      <a:pt x="8368" y="3873"/>
                      <a:pt x="8332" y="3864"/>
                    </a:cubicBezTo>
                    <a:cubicBezTo>
                      <a:pt x="8314" y="3864"/>
                      <a:pt x="8297" y="3855"/>
                      <a:pt x="8270" y="3846"/>
                    </a:cubicBezTo>
                    <a:cubicBezTo>
                      <a:pt x="8216" y="3837"/>
                      <a:pt x="8163" y="3810"/>
                      <a:pt x="8109" y="3783"/>
                    </a:cubicBezTo>
                    <a:cubicBezTo>
                      <a:pt x="7967" y="3712"/>
                      <a:pt x="7842" y="3605"/>
                      <a:pt x="7726" y="3480"/>
                    </a:cubicBezTo>
                    <a:cubicBezTo>
                      <a:pt x="7619" y="3355"/>
                      <a:pt x="7520" y="3203"/>
                      <a:pt x="7440" y="3043"/>
                    </a:cubicBezTo>
                    <a:cubicBezTo>
                      <a:pt x="7413" y="2998"/>
                      <a:pt x="7396" y="2954"/>
                      <a:pt x="7378" y="2909"/>
                    </a:cubicBezTo>
                    <a:close/>
                    <a:moveTo>
                      <a:pt x="3319" y="3391"/>
                    </a:moveTo>
                    <a:cubicBezTo>
                      <a:pt x="3301" y="3418"/>
                      <a:pt x="3274" y="3444"/>
                      <a:pt x="3247" y="3471"/>
                    </a:cubicBezTo>
                    <a:cubicBezTo>
                      <a:pt x="3212" y="3507"/>
                      <a:pt x="3176" y="3551"/>
                      <a:pt x="3131" y="3587"/>
                    </a:cubicBezTo>
                    <a:cubicBezTo>
                      <a:pt x="3087" y="3623"/>
                      <a:pt x="3051" y="3650"/>
                      <a:pt x="2998" y="3685"/>
                    </a:cubicBezTo>
                    <a:cubicBezTo>
                      <a:pt x="2953" y="3712"/>
                      <a:pt x="2908" y="3739"/>
                      <a:pt x="2864" y="3757"/>
                    </a:cubicBezTo>
                    <a:cubicBezTo>
                      <a:pt x="2810" y="3774"/>
                      <a:pt x="2766" y="3801"/>
                      <a:pt x="2721" y="3810"/>
                    </a:cubicBezTo>
                    <a:cubicBezTo>
                      <a:pt x="2676" y="3828"/>
                      <a:pt x="2632" y="3837"/>
                      <a:pt x="2587" y="3846"/>
                    </a:cubicBezTo>
                    <a:cubicBezTo>
                      <a:pt x="2535" y="3856"/>
                      <a:pt x="2489" y="3861"/>
                      <a:pt x="2449" y="3861"/>
                    </a:cubicBezTo>
                    <a:cubicBezTo>
                      <a:pt x="2420" y="3861"/>
                      <a:pt x="2395" y="3858"/>
                      <a:pt x="2373" y="3855"/>
                    </a:cubicBezTo>
                    <a:lnTo>
                      <a:pt x="2284" y="3855"/>
                    </a:lnTo>
                    <a:cubicBezTo>
                      <a:pt x="2284" y="3855"/>
                      <a:pt x="2284" y="3855"/>
                      <a:pt x="2302" y="3873"/>
                    </a:cubicBezTo>
                    <a:cubicBezTo>
                      <a:pt x="2311" y="3881"/>
                      <a:pt x="2328" y="3899"/>
                      <a:pt x="2355" y="3908"/>
                    </a:cubicBezTo>
                    <a:cubicBezTo>
                      <a:pt x="2409" y="3944"/>
                      <a:pt x="2489" y="3980"/>
                      <a:pt x="2587" y="4006"/>
                    </a:cubicBezTo>
                    <a:cubicBezTo>
                      <a:pt x="2625" y="4013"/>
                      <a:pt x="2667" y="4019"/>
                      <a:pt x="2708" y="4019"/>
                    </a:cubicBezTo>
                    <a:cubicBezTo>
                      <a:pt x="2725" y="4019"/>
                      <a:pt x="2741" y="4018"/>
                      <a:pt x="2757" y="4015"/>
                    </a:cubicBezTo>
                    <a:cubicBezTo>
                      <a:pt x="2819" y="4015"/>
                      <a:pt x="2882" y="4006"/>
                      <a:pt x="2944" y="3989"/>
                    </a:cubicBezTo>
                    <a:cubicBezTo>
                      <a:pt x="3006" y="3971"/>
                      <a:pt x="3078" y="3953"/>
                      <a:pt x="3140" y="3917"/>
                    </a:cubicBezTo>
                    <a:cubicBezTo>
                      <a:pt x="3194" y="3881"/>
                      <a:pt x="3256" y="3846"/>
                      <a:pt x="3310" y="3801"/>
                    </a:cubicBezTo>
                    <a:cubicBezTo>
                      <a:pt x="3363" y="3757"/>
                      <a:pt x="3408" y="3703"/>
                      <a:pt x="3452" y="3650"/>
                    </a:cubicBezTo>
                    <a:cubicBezTo>
                      <a:pt x="3497" y="3596"/>
                      <a:pt x="3533" y="3534"/>
                      <a:pt x="3560" y="3480"/>
                    </a:cubicBezTo>
                    <a:cubicBezTo>
                      <a:pt x="3577" y="3453"/>
                      <a:pt x="3595" y="3418"/>
                      <a:pt x="3604" y="3391"/>
                    </a:cubicBezTo>
                    <a:lnTo>
                      <a:pt x="3604" y="3391"/>
                    </a:lnTo>
                    <a:cubicBezTo>
                      <a:pt x="3577" y="3489"/>
                      <a:pt x="3551" y="3587"/>
                      <a:pt x="3506" y="3685"/>
                    </a:cubicBezTo>
                    <a:cubicBezTo>
                      <a:pt x="3435" y="3837"/>
                      <a:pt x="3337" y="3962"/>
                      <a:pt x="3212" y="4060"/>
                    </a:cubicBezTo>
                    <a:cubicBezTo>
                      <a:pt x="3149" y="4104"/>
                      <a:pt x="3078" y="4149"/>
                      <a:pt x="3006" y="4176"/>
                    </a:cubicBezTo>
                    <a:cubicBezTo>
                      <a:pt x="2944" y="4212"/>
                      <a:pt x="2864" y="4220"/>
                      <a:pt x="2792" y="4220"/>
                    </a:cubicBezTo>
                    <a:cubicBezTo>
                      <a:pt x="2632" y="4220"/>
                      <a:pt x="2462" y="4158"/>
                      <a:pt x="2311" y="4078"/>
                    </a:cubicBezTo>
                    <a:cubicBezTo>
                      <a:pt x="2150" y="3997"/>
                      <a:pt x="1998" y="3890"/>
                      <a:pt x="1856" y="3774"/>
                    </a:cubicBezTo>
                    <a:cubicBezTo>
                      <a:pt x="1766" y="3703"/>
                      <a:pt x="1677" y="3632"/>
                      <a:pt x="1588" y="3551"/>
                    </a:cubicBezTo>
                    <a:lnTo>
                      <a:pt x="1588" y="3551"/>
                    </a:lnTo>
                    <a:cubicBezTo>
                      <a:pt x="1802" y="3623"/>
                      <a:pt x="2025" y="3676"/>
                      <a:pt x="2257" y="3694"/>
                    </a:cubicBezTo>
                    <a:cubicBezTo>
                      <a:pt x="2282" y="3695"/>
                      <a:pt x="2308" y="3695"/>
                      <a:pt x="2333" y="3695"/>
                    </a:cubicBezTo>
                    <a:cubicBezTo>
                      <a:pt x="2565" y="3695"/>
                      <a:pt x="2787" y="3658"/>
                      <a:pt x="2989" y="3569"/>
                    </a:cubicBezTo>
                    <a:cubicBezTo>
                      <a:pt x="3113" y="3525"/>
                      <a:pt x="3221" y="3462"/>
                      <a:pt x="3319" y="3391"/>
                    </a:cubicBezTo>
                    <a:close/>
                    <a:moveTo>
                      <a:pt x="10393" y="3070"/>
                    </a:moveTo>
                    <a:lnTo>
                      <a:pt x="10393" y="3070"/>
                    </a:lnTo>
                    <a:cubicBezTo>
                      <a:pt x="10429" y="3123"/>
                      <a:pt x="10473" y="3177"/>
                      <a:pt x="10527" y="3221"/>
                    </a:cubicBezTo>
                    <a:cubicBezTo>
                      <a:pt x="10670" y="3364"/>
                      <a:pt x="10839" y="3489"/>
                      <a:pt x="11053" y="3569"/>
                    </a:cubicBezTo>
                    <a:cubicBezTo>
                      <a:pt x="11223" y="3641"/>
                      <a:pt x="11401" y="3685"/>
                      <a:pt x="11597" y="3694"/>
                    </a:cubicBezTo>
                    <a:lnTo>
                      <a:pt x="11794" y="3694"/>
                    </a:lnTo>
                    <a:cubicBezTo>
                      <a:pt x="11963" y="3685"/>
                      <a:pt x="12133" y="3650"/>
                      <a:pt x="12302" y="3605"/>
                    </a:cubicBezTo>
                    <a:lnTo>
                      <a:pt x="12302" y="3605"/>
                    </a:lnTo>
                    <a:cubicBezTo>
                      <a:pt x="12284" y="3614"/>
                      <a:pt x="12275" y="3614"/>
                      <a:pt x="12266" y="3623"/>
                    </a:cubicBezTo>
                    <a:cubicBezTo>
                      <a:pt x="12240" y="3641"/>
                      <a:pt x="12213" y="3658"/>
                      <a:pt x="12186" y="3667"/>
                    </a:cubicBezTo>
                    <a:cubicBezTo>
                      <a:pt x="12159" y="3685"/>
                      <a:pt x="12124" y="3694"/>
                      <a:pt x="12097" y="3712"/>
                    </a:cubicBezTo>
                    <a:cubicBezTo>
                      <a:pt x="12070" y="3721"/>
                      <a:pt x="12043" y="3739"/>
                      <a:pt x="12008" y="3748"/>
                    </a:cubicBezTo>
                    <a:cubicBezTo>
                      <a:pt x="11945" y="3765"/>
                      <a:pt x="11892" y="3792"/>
                      <a:pt x="11829" y="3801"/>
                    </a:cubicBezTo>
                    <a:lnTo>
                      <a:pt x="11803" y="3801"/>
                    </a:lnTo>
                    <a:cubicBezTo>
                      <a:pt x="11794" y="3810"/>
                      <a:pt x="11785" y="3810"/>
                      <a:pt x="11776" y="3810"/>
                    </a:cubicBezTo>
                    <a:cubicBezTo>
                      <a:pt x="11731" y="3819"/>
                      <a:pt x="11678" y="3828"/>
                      <a:pt x="11633" y="3828"/>
                    </a:cubicBezTo>
                    <a:cubicBezTo>
                      <a:pt x="11571" y="3837"/>
                      <a:pt x="11508" y="3837"/>
                      <a:pt x="11446" y="3837"/>
                    </a:cubicBezTo>
                    <a:lnTo>
                      <a:pt x="11419" y="3837"/>
                    </a:lnTo>
                    <a:cubicBezTo>
                      <a:pt x="11374" y="3828"/>
                      <a:pt x="11321" y="3828"/>
                      <a:pt x="11276" y="3819"/>
                    </a:cubicBezTo>
                    <a:cubicBezTo>
                      <a:pt x="11214" y="3819"/>
                      <a:pt x="11160" y="3810"/>
                      <a:pt x="11116" y="3801"/>
                    </a:cubicBezTo>
                    <a:cubicBezTo>
                      <a:pt x="11062" y="3792"/>
                      <a:pt x="11018" y="3774"/>
                      <a:pt x="10973" y="3765"/>
                    </a:cubicBezTo>
                    <a:cubicBezTo>
                      <a:pt x="10937" y="3757"/>
                      <a:pt x="10902" y="3748"/>
                      <a:pt x="10875" y="3739"/>
                    </a:cubicBezTo>
                    <a:cubicBezTo>
                      <a:pt x="10821" y="3730"/>
                      <a:pt x="10786" y="3712"/>
                      <a:pt x="10786" y="3712"/>
                    </a:cubicBezTo>
                    <a:lnTo>
                      <a:pt x="10786" y="3712"/>
                    </a:lnTo>
                    <a:cubicBezTo>
                      <a:pt x="10786" y="3712"/>
                      <a:pt x="10803" y="3730"/>
                      <a:pt x="10830" y="3748"/>
                    </a:cubicBezTo>
                    <a:cubicBezTo>
                      <a:pt x="10839" y="3757"/>
                      <a:pt x="10848" y="3765"/>
                      <a:pt x="10866" y="3774"/>
                    </a:cubicBezTo>
                    <a:cubicBezTo>
                      <a:pt x="10884" y="3792"/>
                      <a:pt x="10919" y="3810"/>
                      <a:pt x="10955" y="3837"/>
                    </a:cubicBezTo>
                    <a:cubicBezTo>
                      <a:pt x="10991" y="3855"/>
                      <a:pt x="11035" y="3881"/>
                      <a:pt x="11080" y="3899"/>
                    </a:cubicBezTo>
                    <a:cubicBezTo>
                      <a:pt x="11134" y="3917"/>
                      <a:pt x="11178" y="3944"/>
                      <a:pt x="11241" y="3953"/>
                    </a:cubicBezTo>
                    <a:cubicBezTo>
                      <a:pt x="11303" y="3980"/>
                      <a:pt x="11365" y="3989"/>
                      <a:pt x="11428" y="3997"/>
                    </a:cubicBezTo>
                    <a:cubicBezTo>
                      <a:pt x="11464" y="3997"/>
                      <a:pt x="11499" y="4006"/>
                      <a:pt x="11535" y="4006"/>
                    </a:cubicBezTo>
                    <a:lnTo>
                      <a:pt x="11633" y="4006"/>
                    </a:lnTo>
                    <a:cubicBezTo>
                      <a:pt x="11678" y="4006"/>
                      <a:pt x="11713" y="3997"/>
                      <a:pt x="11749" y="3997"/>
                    </a:cubicBezTo>
                    <a:cubicBezTo>
                      <a:pt x="11776" y="3997"/>
                      <a:pt x="11812" y="3989"/>
                      <a:pt x="11838" y="3980"/>
                    </a:cubicBezTo>
                    <a:lnTo>
                      <a:pt x="11856" y="3980"/>
                    </a:lnTo>
                    <a:cubicBezTo>
                      <a:pt x="11901" y="3971"/>
                      <a:pt x="11945" y="3953"/>
                      <a:pt x="11990" y="3935"/>
                    </a:cubicBezTo>
                    <a:lnTo>
                      <a:pt x="11990" y="3935"/>
                    </a:lnTo>
                    <a:cubicBezTo>
                      <a:pt x="11901" y="3997"/>
                      <a:pt x="11820" y="4042"/>
                      <a:pt x="11731" y="4087"/>
                    </a:cubicBezTo>
                    <a:cubicBezTo>
                      <a:pt x="11687" y="4113"/>
                      <a:pt x="11651" y="4131"/>
                      <a:pt x="11615" y="4140"/>
                    </a:cubicBezTo>
                    <a:cubicBezTo>
                      <a:pt x="11553" y="4167"/>
                      <a:pt x="11490" y="4185"/>
                      <a:pt x="11428" y="4203"/>
                    </a:cubicBezTo>
                    <a:cubicBezTo>
                      <a:pt x="11392" y="4212"/>
                      <a:pt x="11348" y="4220"/>
                      <a:pt x="11312" y="4220"/>
                    </a:cubicBezTo>
                    <a:lnTo>
                      <a:pt x="11249" y="4220"/>
                    </a:lnTo>
                    <a:cubicBezTo>
                      <a:pt x="11169" y="4220"/>
                      <a:pt x="11098" y="4212"/>
                      <a:pt x="11026" y="4176"/>
                    </a:cubicBezTo>
                    <a:cubicBezTo>
                      <a:pt x="11000" y="4167"/>
                      <a:pt x="10946" y="4140"/>
                      <a:pt x="10919" y="4122"/>
                    </a:cubicBezTo>
                    <a:cubicBezTo>
                      <a:pt x="10893" y="4104"/>
                      <a:pt x="10857" y="4078"/>
                      <a:pt x="10821" y="4060"/>
                    </a:cubicBezTo>
                    <a:cubicBezTo>
                      <a:pt x="10750" y="3997"/>
                      <a:pt x="10679" y="3917"/>
                      <a:pt x="10625" y="3837"/>
                    </a:cubicBezTo>
                    <a:lnTo>
                      <a:pt x="10616" y="3828"/>
                    </a:lnTo>
                    <a:cubicBezTo>
                      <a:pt x="10589" y="3783"/>
                      <a:pt x="10563" y="3730"/>
                      <a:pt x="10536" y="3676"/>
                    </a:cubicBezTo>
                    <a:cubicBezTo>
                      <a:pt x="10518" y="3632"/>
                      <a:pt x="10500" y="3587"/>
                      <a:pt x="10482" y="3534"/>
                    </a:cubicBezTo>
                    <a:cubicBezTo>
                      <a:pt x="10482" y="3534"/>
                      <a:pt x="10473" y="3525"/>
                      <a:pt x="10473" y="3525"/>
                    </a:cubicBezTo>
                    <a:cubicBezTo>
                      <a:pt x="10447" y="3418"/>
                      <a:pt x="10420" y="3311"/>
                      <a:pt x="10402" y="3195"/>
                    </a:cubicBezTo>
                    <a:cubicBezTo>
                      <a:pt x="10402" y="3159"/>
                      <a:pt x="10393" y="3114"/>
                      <a:pt x="10393" y="3070"/>
                    </a:cubicBezTo>
                    <a:close/>
                    <a:moveTo>
                      <a:pt x="12507" y="3641"/>
                    </a:moveTo>
                    <a:lnTo>
                      <a:pt x="12507" y="3641"/>
                    </a:lnTo>
                    <a:cubicBezTo>
                      <a:pt x="12481" y="3730"/>
                      <a:pt x="12454" y="3828"/>
                      <a:pt x="12427" y="3926"/>
                    </a:cubicBezTo>
                    <a:cubicBezTo>
                      <a:pt x="12356" y="3989"/>
                      <a:pt x="12284" y="4051"/>
                      <a:pt x="12213" y="4113"/>
                    </a:cubicBezTo>
                    <a:cubicBezTo>
                      <a:pt x="12151" y="4372"/>
                      <a:pt x="12088" y="4631"/>
                      <a:pt x="12026" y="4890"/>
                    </a:cubicBezTo>
                    <a:cubicBezTo>
                      <a:pt x="11847" y="4791"/>
                      <a:pt x="11490" y="4729"/>
                      <a:pt x="11196" y="4720"/>
                    </a:cubicBezTo>
                    <a:cubicBezTo>
                      <a:pt x="11205" y="4693"/>
                      <a:pt x="11205" y="4667"/>
                      <a:pt x="11214" y="4631"/>
                    </a:cubicBezTo>
                    <a:cubicBezTo>
                      <a:pt x="11223" y="4568"/>
                      <a:pt x="11241" y="4497"/>
                      <a:pt x="11249" y="4426"/>
                    </a:cubicBezTo>
                    <a:cubicBezTo>
                      <a:pt x="11276" y="4426"/>
                      <a:pt x="11303" y="4426"/>
                      <a:pt x="11321" y="4417"/>
                    </a:cubicBezTo>
                    <a:cubicBezTo>
                      <a:pt x="11499" y="4390"/>
                      <a:pt x="11660" y="4319"/>
                      <a:pt x="11803" y="4229"/>
                    </a:cubicBezTo>
                    <a:cubicBezTo>
                      <a:pt x="11963" y="4131"/>
                      <a:pt x="12115" y="4015"/>
                      <a:pt x="12258" y="3890"/>
                    </a:cubicBezTo>
                    <a:cubicBezTo>
                      <a:pt x="12338" y="3810"/>
                      <a:pt x="12427" y="3730"/>
                      <a:pt x="12507" y="3641"/>
                    </a:cubicBezTo>
                    <a:close/>
                    <a:moveTo>
                      <a:pt x="10108" y="3311"/>
                    </a:moveTo>
                    <a:cubicBezTo>
                      <a:pt x="10125" y="3400"/>
                      <a:pt x="10152" y="3489"/>
                      <a:pt x="10179" y="3569"/>
                    </a:cubicBezTo>
                    <a:cubicBezTo>
                      <a:pt x="10206" y="3658"/>
                      <a:pt x="10241" y="3739"/>
                      <a:pt x="10286" y="3819"/>
                    </a:cubicBezTo>
                    <a:cubicBezTo>
                      <a:pt x="10295" y="3837"/>
                      <a:pt x="10304" y="3855"/>
                      <a:pt x="10313" y="3873"/>
                    </a:cubicBezTo>
                    <a:cubicBezTo>
                      <a:pt x="10411" y="4024"/>
                      <a:pt x="10536" y="4158"/>
                      <a:pt x="10679" y="4265"/>
                    </a:cubicBezTo>
                    <a:cubicBezTo>
                      <a:pt x="10723" y="4292"/>
                      <a:pt x="10759" y="4310"/>
                      <a:pt x="10812" y="4336"/>
                    </a:cubicBezTo>
                    <a:cubicBezTo>
                      <a:pt x="10857" y="4363"/>
                      <a:pt x="10884" y="4372"/>
                      <a:pt x="10946" y="4390"/>
                    </a:cubicBezTo>
                    <a:cubicBezTo>
                      <a:pt x="10955" y="4399"/>
                      <a:pt x="10964" y="4399"/>
                      <a:pt x="10982" y="4399"/>
                    </a:cubicBezTo>
                    <a:cubicBezTo>
                      <a:pt x="10964" y="4506"/>
                      <a:pt x="10946" y="4613"/>
                      <a:pt x="10928" y="4720"/>
                    </a:cubicBezTo>
                    <a:cubicBezTo>
                      <a:pt x="10893" y="4720"/>
                      <a:pt x="10857" y="4720"/>
                      <a:pt x="10839" y="4711"/>
                    </a:cubicBezTo>
                    <a:cubicBezTo>
                      <a:pt x="10812" y="4693"/>
                      <a:pt x="10786" y="4684"/>
                      <a:pt x="10768" y="4667"/>
                    </a:cubicBezTo>
                    <a:cubicBezTo>
                      <a:pt x="10777" y="4622"/>
                      <a:pt x="10786" y="4577"/>
                      <a:pt x="10786" y="4533"/>
                    </a:cubicBezTo>
                    <a:cubicBezTo>
                      <a:pt x="10723" y="4506"/>
                      <a:pt x="10661" y="4479"/>
                      <a:pt x="10607" y="4452"/>
                    </a:cubicBezTo>
                    <a:cubicBezTo>
                      <a:pt x="10571" y="4435"/>
                      <a:pt x="10545" y="4417"/>
                      <a:pt x="10509" y="4399"/>
                    </a:cubicBezTo>
                    <a:cubicBezTo>
                      <a:pt x="10438" y="4354"/>
                      <a:pt x="10375" y="4301"/>
                      <a:pt x="10322" y="4247"/>
                    </a:cubicBezTo>
                    <a:cubicBezTo>
                      <a:pt x="10108" y="4015"/>
                      <a:pt x="10045" y="3757"/>
                      <a:pt x="10036" y="3712"/>
                    </a:cubicBezTo>
                    <a:cubicBezTo>
                      <a:pt x="10027" y="3748"/>
                      <a:pt x="10018" y="3783"/>
                      <a:pt x="10018" y="3828"/>
                    </a:cubicBezTo>
                    <a:cubicBezTo>
                      <a:pt x="10001" y="3935"/>
                      <a:pt x="9974" y="4042"/>
                      <a:pt x="9956" y="4158"/>
                    </a:cubicBezTo>
                    <a:cubicBezTo>
                      <a:pt x="9947" y="4194"/>
                      <a:pt x="9947" y="4238"/>
                      <a:pt x="9938" y="4283"/>
                    </a:cubicBezTo>
                    <a:cubicBezTo>
                      <a:pt x="9849" y="4345"/>
                      <a:pt x="9804" y="4461"/>
                      <a:pt x="9769" y="4559"/>
                    </a:cubicBezTo>
                    <a:cubicBezTo>
                      <a:pt x="9769" y="4577"/>
                      <a:pt x="9760" y="4595"/>
                      <a:pt x="9751" y="4622"/>
                    </a:cubicBezTo>
                    <a:cubicBezTo>
                      <a:pt x="9688" y="4845"/>
                      <a:pt x="9715" y="5023"/>
                      <a:pt x="9786" y="5166"/>
                    </a:cubicBezTo>
                    <a:cubicBezTo>
                      <a:pt x="9760" y="5309"/>
                      <a:pt x="9733" y="5443"/>
                      <a:pt x="9715" y="5576"/>
                    </a:cubicBezTo>
                    <a:cubicBezTo>
                      <a:pt x="9510" y="5514"/>
                      <a:pt x="9260" y="5460"/>
                      <a:pt x="8957" y="5443"/>
                    </a:cubicBezTo>
                    <a:cubicBezTo>
                      <a:pt x="8761" y="5425"/>
                      <a:pt x="8645" y="5416"/>
                      <a:pt x="8546" y="5407"/>
                    </a:cubicBezTo>
                    <a:cubicBezTo>
                      <a:pt x="8573" y="5050"/>
                      <a:pt x="8600" y="4693"/>
                      <a:pt x="8627" y="4328"/>
                    </a:cubicBezTo>
                    <a:lnTo>
                      <a:pt x="8645" y="4328"/>
                    </a:lnTo>
                    <a:cubicBezTo>
                      <a:pt x="8671" y="4328"/>
                      <a:pt x="8698" y="4328"/>
                      <a:pt x="8725" y="4319"/>
                    </a:cubicBezTo>
                    <a:cubicBezTo>
                      <a:pt x="8778" y="4319"/>
                      <a:pt x="8832" y="4310"/>
                      <a:pt x="8885" y="4292"/>
                    </a:cubicBezTo>
                    <a:cubicBezTo>
                      <a:pt x="8992" y="4265"/>
                      <a:pt x="9100" y="4229"/>
                      <a:pt x="9198" y="4185"/>
                    </a:cubicBezTo>
                    <a:cubicBezTo>
                      <a:pt x="9394" y="4087"/>
                      <a:pt x="9572" y="3953"/>
                      <a:pt x="9724" y="3801"/>
                    </a:cubicBezTo>
                    <a:cubicBezTo>
                      <a:pt x="9769" y="3757"/>
                      <a:pt x="9813" y="3712"/>
                      <a:pt x="9849" y="3658"/>
                    </a:cubicBezTo>
                    <a:cubicBezTo>
                      <a:pt x="9885" y="3623"/>
                      <a:pt x="9920" y="3578"/>
                      <a:pt x="9956" y="3534"/>
                    </a:cubicBezTo>
                    <a:cubicBezTo>
                      <a:pt x="10009" y="3462"/>
                      <a:pt x="10063" y="3391"/>
                      <a:pt x="10108" y="3311"/>
                    </a:cubicBezTo>
                    <a:close/>
                    <a:moveTo>
                      <a:pt x="7021" y="3221"/>
                    </a:moveTo>
                    <a:cubicBezTo>
                      <a:pt x="7030" y="3239"/>
                      <a:pt x="7039" y="3248"/>
                      <a:pt x="7039" y="3266"/>
                    </a:cubicBezTo>
                    <a:cubicBezTo>
                      <a:pt x="7146" y="3453"/>
                      <a:pt x="7262" y="3632"/>
                      <a:pt x="7405" y="3792"/>
                    </a:cubicBezTo>
                    <a:cubicBezTo>
                      <a:pt x="7440" y="3837"/>
                      <a:pt x="7476" y="3873"/>
                      <a:pt x="7512" y="3908"/>
                    </a:cubicBezTo>
                    <a:cubicBezTo>
                      <a:pt x="7636" y="4024"/>
                      <a:pt x="7770" y="4122"/>
                      <a:pt x="7922" y="4194"/>
                    </a:cubicBezTo>
                    <a:cubicBezTo>
                      <a:pt x="7940" y="4212"/>
                      <a:pt x="7967" y="4220"/>
                      <a:pt x="7993" y="4229"/>
                    </a:cubicBezTo>
                    <a:cubicBezTo>
                      <a:pt x="8074" y="4265"/>
                      <a:pt x="8154" y="4292"/>
                      <a:pt x="8234" y="4310"/>
                    </a:cubicBezTo>
                    <a:cubicBezTo>
                      <a:pt x="8270" y="4310"/>
                      <a:pt x="8314" y="4319"/>
                      <a:pt x="8359" y="4328"/>
                    </a:cubicBezTo>
                    <a:cubicBezTo>
                      <a:pt x="8323" y="4675"/>
                      <a:pt x="8297" y="5032"/>
                      <a:pt x="8270" y="5389"/>
                    </a:cubicBezTo>
                    <a:cubicBezTo>
                      <a:pt x="8225" y="5380"/>
                      <a:pt x="8163" y="5371"/>
                      <a:pt x="8100" y="5371"/>
                    </a:cubicBezTo>
                    <a:cubicBezTo>
                      <a:pt x="8118" y="5077"/>
                      <a:pt x="8145" y="4782"/>
                      <a:pt x="8163" y="4488"/>
                    </a:cubicBezTo>
                    <a:cubicBezTo>
                      <a:pt x="8109" y="4479"/>
                      <a:pt x="8056" y="4461"/>
                      <a:pt x="8002" y="4452"/>
                    </a:cubicBezTo>
                    <a:cubicBezTo>
                      <a:pt x="7458" y="4292"/>
                      <a:pt x="7181" y="3917"/>
                      <a:pt x="7074" y="3730"/>
                    </a:cubicBezTo>
                    <a:cubicBezTo>
                      <a:pt x="7039" y="3667"/>
                      <a:pt x="7021" y="3623"/>
                      <a:pt x="7021" y="3623"/>
                    </a:cubicBezTo>
                    <a:lnTo>
                      <a:pt x="7021" y="5202"/>
                    </a:lnTo>
                    <a:cubicBezTo>
                      <a:pt x="6962" y="5196"/>
                      <a:pt x="6903" y="5193"/>
                      <a:pt x="6845" y="5193"/>
                    </a:cubicBezTo>
                    <a:cubicBezTo>
                      <a:pt x="6618" y="5193"/>
                      <a:pt x="6405" y="5242"/>
                      <a:pt x="6298" y="5398"/>
                    </a:cubicBezTo>
                    <a:cubicBezTo>
                      <a:pt x="6263" y="5452"/>
                      <a:pt x="6236" y="5505"/>
                      <a:pt x="6218" y="5559"/>
                    </a:cubicBezTo>
                    <a:cubicBezTo>
                      <a:pt x="6164" y="5719"/>
                      <a:pt x="6182" y="5889"/>
                      <a:pt x="6254" y="6023"/>
                    </a:cubicBezTo>
                    <a:cubicBezTo>
                      <a:pt x="6307" y="6138"/>
                      <a:pt x="6405" y="6228"/>
                      <a:pt x="6521" y="6254"/>
                    </a:cubicBezTo>
                    <a:cubicBezTo>
                      <a:pt x="6566" y="6272"/>
                      <a:pt x="6619" y="6290"/>
                      <a:pt x="6682" y="6317"/>
                    </a:cubicBezTo>
                    <a:cubicBezTo>
                      <a:pt x="6523" y="6277"/>
                      <a:pt x="6328" y="6245"/>
                      <a:pt x="6143" y="6245"/>
                    </a:cubicBezTo>
                    <a:cubicBezTo>
                      <a:pt x="6037" y="6245"/>
                      <a:pt x="5934" y="6255"/>
                      <a:pt x="5843" y="6281"/>
                    </a:cubicBezTo>
                    <a:cubicBezTo>
                      <a:pt x="5790" y="5630"/>
                      <a:pt x="5745" y="4979"/>
                      <a:pt x="5692" y="4328"/>
                    </a:cubicBezTo>
                    <a:cubicBezTo>
                      <a:pt x="5727" y="4319"/>
                      <a:pt x="5772" y="4319"/>
                      <a:pt x="5808" y="4310"/>
                    </a:cubicBezTo>
                    <a:cubicBezTo>
                      <a:pt x="5924" y="4283"/>
                      <a:pt x="6031" y="4247"/>
                      <a:pt x="6129" y="4194"/>
                    </a:cubicBezTo>
                    <a:cubicBezTo>
                      <a:pt x="6325" y="4096"/>
                      <a:pt x="6503" y="3953"/>
                      <a:pt x="6646" y="3792"/>
                    </a:cubicBezTo>
                    <a:cubicBezTo>
                      <a:pt x="6789" y="3632"/>
                      <a:pt x="6905" y="3453"/>
                      <a:pt x="7003" y="3266"/>
                    </a:cubicBezTo>
                    <a:cubicBezTo>
                      <a:pt x="7012" y="3248"/>
                      <a:pt x="7012" y="3239"/>
                      <a:pt x="7021" y="3221"/>
                    </a:cubicBezTo>
                    <a:close/>
                    <a:moveTo>
                      <a:pt x="1534" y="3614"/>
                    </a:moveTo>
                    <a:lnTo>
                      <a:pt x="1534" y="3614"/>
                    </a:lnTo>
                    <a:cubicBezTo>
                      <a:pt x="1615" y="3694"/>
                      <a:pt x="1695" y="3783"/>
                      <a:pt x="1784" y="3864"/>
                    </a:cubicBezTo>
                    <a:cubicBezTo>
                      <a:pt x="1918" y="3989"/>
                      <a:pt x="2070" y="4113"/>
                      <a:pt x="2230" y="4220"/>
                    </a:cubicBezTo>
                    <a:cubicBezTo>
                      <a:pt x="2382" y="4310"/>
                      <a:pt x="2534" y="4381"/>
                      <a:pt x="2712" y="4417"/>
                    </a:cubicBezTo>
                    <a:cubicBezTo>
                      <a:pt x="2739" y="4417"/>
                      <a:pt x="2757" y="4426"/>
                      <a:pt x="2783" y="4426"/>
                    </a:cubicBezTo>
                    <a:lnTo>
                      <a:pt x="2792" y="4426"/>
                    </a:lnTo>
                    <a:cubicBezTo>
                      <a:pt x="2917" y="5139"/>
                      <a:pt x="3042" y="5853"/>
                      <a:pt x="3176" y="6567"/>
                    </a:cubicBezTo>
                    <a:cubicBezTo>
                      <a:pt x="2846" y="6540"/>
                      <a:pt x="2525" y="6513"/>
                      <a:pt x="2195" y="6477"/>
                    </a:cubicBezTo>
                    <a:cubicBezTo>
                      <a:pt x="2150" y="6237"/>
                      <a:pt x="2096" y="5969"/>
                      <a:pt x="2034" y="5692"/>
                    </a:cubicBezTo>
                    <a:cubicBezTo>
                      <a:pt x="2025" y="5630"/>
                      <a:pt x="2007" y="5576"/>
                      <a:pt x="1998" y="5523"/>
                    </a:cubicBezTo>
                    <a:cubicBezTo>
                      <a:pt x="1811" y="4702"/>
                      <a:pt x="1659" y="4087"/>
                      <a:pt x="1534" y="3614"/>
                    </a:cubicBezTo>
                    <a:close/>
                    <a:moveTo>
                      <a:pt x="3943" y="3311"/>
                    </a:moveTo>
                    <a:cubicBezTo>
                      <a:pt x="4041" y="3489"/>
                      <a:pt x="4175" y="3650"/>
                      <a:pt x="4318" y="3801"/>
                    </a:cubicBezTo>
                    <a:cubicBezTo>
                      <a:pt x="4469" y="3953"/>
                      <a:pt x="4648" y="4087"/>
                      <a:pt x="4844" y="4185"/>
                    </a:cubicBezTo>
                    <a:cubicBezTo>
                      <a:pt x="4942" y="4229"/>
                      <a:pt x="5049" y="4265"/>
                      <a:pt x="5156" y="4292"/>
                    </a:cubicBezTo>
                    <a:cubicBezTo>
                      <a:pt x="5183" y="4301"/>
                      <a:pt x="5210" y="4301"/>
                      <a:pt x="5237" y="4310"/>
                    </a:cubicBezTo>
                    <a:cubicBezTo>
                      <a:pt x="5263" y="4319"/>
                      <a:pt x="5299" y="4319"/>
                      <a:pt x="5326" y="4328"/>
                    </a:cubicBezTo>
                    <a:lnTo>
                      <a:pt x="5397" y="4328"/>
                    </a:lnTo>
                    <a:cubicBezTo>
                      <a:pt x="5406" y="4328"/>
                      <a:pt x="5415" y="4328"/>
                      <a:pt x="5415" y="4336"/>
                    </a:cubicBezTo>
                    <a:cubicBezTo>
                      <a:pt x="5478" y="5041"/>
                      <a:pt x="5531" y="5755"/>
                      <a:pt x="5585" y="6460"/>
                    </a:cubicBezTo>
                    <a:cubicBezTo>
                      <a:pt x="5558" y="6504"/>
                      <a:pt x="5531" y="6558"/>
                      <a:pt x="5513" y="6602"/>
                    </a:cubicBezTo>
                    <a:cubicBezTo>
                      <a:pt x="5504" y="6629"/>
                      <a:pt x="5495" y="6665"/>
                      <a:pt x="5495" y="6692"/>
                    </a:cubicBezTo>
                    <a:cubicBezTo>
                      <a:pt x="4808" y="6665"/>
                      <a:pt x="4130" y="6638"/>
                      <a:pt x="3452" y="6585"/>
                    </a:cubicBezTo>
                    <a:cubicBezTo>
                      <a:pt x="3319" y="5853"/>
                      <a:pt x="3194" y="5130"/>
                      <a:pt x="3060" y="4408"/>
                    </a:cubicBezTo>
                    <a:cubicBezTo>
                      <a:pt x="3078" y="4399"/>
                      <a:pt x="3087" y="4399"/>
                      <a:pt x="3096" y="4399"/>
                    </a:cubicBezTo>
                    <a:cubicBezTo>
                      <a:pt x="3185" y="4363"/>
                      <a:pt x="3274" y="4319"/>
                      <a:pt x="3363" y="4265"/>
                    </a:cubicBezTo>
                    <a:cubicBezTo>
                      <a:pt x="3524" y="4158"/>
                      <a:pt x="3658" y="3997"/>
                      <a:pt x="3756" y="3828"/>
                    </a:cubicBezTo>
                    <a:cubicBezTo>
                      <a:pt x="3845" y="3667"/>
                      <a:pt x="3899" y="3489"/>
                      <a:pt x="3943" y="3311"/>
                    </a:cubicBezTo>
                    <a:close/>
                    <a:moveTo>
                      <a:pt x="2498" y="7512"/>
                    </a:moveTo>
                    <a:cubicBezTo>
                      <a:pt x="2498" y="7512"/>
                      <a:pt x="2502" y="7512"/>
                      <a:pt x="2510" y="7512"/>
                    </a:cubicBezTo>
                    <a:lnTo>
                      <a:pt x="2510" y="7512"/>
                    </a:lnTo>
                    <a:cubicBezTo>
                      <a:pt x="2509" y="7512"/>
                      <a:pt x="2508" y="7512"/>
                      <a:pt x="2507" y="7512"/>
                    </a:cubicBezTo>
                    <a:close/>
                    <a:moveTo>
                      <a:pt x="4478" y="7236"/>
                    </a:moveTo>
                    <a:cubicBezTo>
                      <a:pt x="4862" y="7254"/>
                      <a:pt x="5246" y="7271"/>
                      <a:pt x="5629" y="7280"/>
                    </a:cubicBezTo>
                    <a:cubicBezTo>
                      <a:pt x="5683" y="7280"/>
                      <a:pt x="5736" y="7289"/>
                      <a:pt x="5790" y="7289"/>
                    </a:cubicBezTo>
                    <a:cubicBezTo>
                      <a:pt x="5808" y="7298"/>
                      <a:pt x="5825" y="7307"/>
                      <a:pt x="5852" y="7307"/>
                    </a:cubicBezTo>
                    <a:cubicBezTo>
                      <a:pt x="5915" y="7334"/>
                      <a:pt x="6004" y="7361"/>
                      <a:pt x="6102" y="7396"/>
                    </a:cubicBezTo>
                    <a:cubicBezTo>
                      <a:pt x="6236" y="7450"/>
                      <a:pt x="6396" y="7503"/>
                      <a:pt x="6566" y="7557"/>
                    </a:cubicBezTo>
                    <a:cubicBezTo>
                      <a:pt x="6557" y="7575"/>
                      <a:pt x="6548" y="7602"/>
                      <a:pt x="6548" y="7619"/>
                    </a:cubicBezTo>
                    <a:cubicBezTo>
                      <a:pt x="6503" y="7619"/>
                      <a:pt x="6468" y="7628"/>
                      <a:pt x="6423" y="7637"/>
                    </a:cubicBezTo>
                    <a:cubicBezTo>
                      <a:pt x="6263" y="7640"/>
                      <a:pt x="6104" y="7641"/>
                      <a:pt x="5947" y="7641"/>
                    </a:cubicBezTo>
                    <a:cubicBezTo>
                      <a:pt x="5519" y="7641"/>
                      <a:pt x="5105" y="7632"/>
                      <a:pt x="4719" y="7619"/>
                    </a:cubicBezTo>
                    <a:cubicBezTo>
                      <a:pt x="4701" y="7459"/>
                      <a:pt x="4612" y="7316"/>
                      <a:pt x="4478" y="7236"/>
                    </a:cubicBezTo>
                    <a:close/>
                    <a:moveTo>
                      <a:pt x="4213" y="7333"/>
                    </a:moveTo>
                    <a:cubicBezTo>
                      <a:pt x="4218" y="7333"/>
                      <a:pt x="4223" y="7334"/>
                      <a:pt x="4229" y="7334"/>
                    </a:cubicBezTo>
                    <a:cubicBezTo>
                      <a:pt x="4407" y="7343"/>
                      <a:pt x="4541" y="7494"/>
                      <a:pt x="4541" y="7673"/>
                    </a:cubicBezTo>
                    <a:cubicBezTo>
                      <a:pt x="4541" y="7807"/>
                      <a:pt x="4461" y="7914"/>
                      <a:pt x="4354" y="7958"/>
                    </a:cubicBezTo>
                    <a:cubicBezTo>
                      <a:pt x="4318" y="7967"/>
                      <a:pt x="4273" y="7976"/>
                      <a:pt x="4229" y="7976"/>
                    </a:cubicBezTo>
                    <a:cubicBezTo>
                      <a:pt x="4059" y="7958"/>
                      <a:pt x="3925" y="7807"/>
                      <a:pt x="3925" y="7637"/>
                    </a:cubicBezTo>
                    <a:cubicBezTo>
                      <a:pt x="3925" y="7464"/>
                      <a:pt x="4051" y="7333"/>
                      <a:pt x="4213" y="7333"/>
                    </a:cubicBezTo>
                    <a:close/>
                    <a:moveTo>
                      <a:pt x="2293" y="7057"/>
                    </a:moveTo>
                    <a:lnTo>
                      <a:pt x="2293" y="7057"/>
                    </a:lnTo>
                    <a:cubicBezTo>
                      <a:pt x="2855" y="7120"/>
                      <a:pt x="3417" y="7164"/>
                      <a:pt x="3979" y="7200"/>
                    </a:cubicBezTo>
                    <a:cubicBezTo>
                      <a:pt x="3854" y="7271"/>
                      <a:pt x="3756" y="7405"/>
                      <a:pt x="3747" y="7575"/>
                    </a:cubicBezTo>
                    <a:cubicBezTo>
                      <a:pt x="3399" y="7557"/>
                      <a:pt x="3113" y="7539"/>
                      <a:pt x="2899" y="7530"/>
                    </a:cubicBezTo>
                    <a:cubicBezTo>
                      <a:pt x="2684" y="7515"/>
                      <a:pt x="2549" y="7513"/>
                      <a:pt x="2510" y="7512"/>
                    </a:cubicBezTo>
                    <a:lnTo>
                      <a:pt x="2510" y="7512"/>
                    </a:lnTo>
                    <a:cubicBezTo>
                      <a:pt x="2543" y="7514"/>
                      <a:pt x="2684" y="7540"/>
                      <a:pt x="2899" y="7566"/>
                    </a:cubicBezTo>
                    <a:cubicBezTo>
                      <a:pt x="3113" y="7602"/>
                      <a:pt x="3399" y="7637"/>
                      <a:pt x="3747" y="7673"/>
                    </a:cubicBezTo>
                    <a:cubicBezTo>
                      <a:pt x="3756" y="7825"/>
                      <a:pt x="3836" y="7967"/>
                      <a:pt x="3961" y="8056"/>
                    </a:cubicBezTo>
                    <a:cubicBezTo>
                      <a:pt x="3435" y="8021"/>
                      <a:pt x="2908" y="7967"/>
                      <a:pt x="2382" y="7905"/>
                    </a:cubicBezTo>
                    <a:cubicBezTo>
                      <a:pt x="2373" y="7798"/>
                      <a:pt x="2364" y="7673"/>
                      <a:pt x="2346" y="7530"/>
                    </a:cubicBezTo>
                    <a:cubicBezTo>
                      <a:pt x="2346" y="7494"/>
                      <a:pt x="2337" y="7459"/>
                      <a:pt x="2337" y="7423"/>
                    </a:cubicBezTo>
                    <a:cubicBezTo>
                      <a:pt x="2328" y="7343"/>
                      <a:pt x="2320" y="7271"/>
                      <a:pt x="2311" y="7182"/>
                    </a:cubicBezTo>
                    <a:cubicBezTo>
                      <a:pt x="2302" y="7147"/>
                      <a:pt x="2293" y="7102"/>
                      <a:pt x="2293" y="7057"/>
                    </a:cubicBezTo>
                    <a:close/>
                    <a:moveTo>
                      <a:pt x="1026" y="3266"/>
                    </a:moveTo>
                    <a:lnTo>
                      <a:pt x="1035" y="3284"/>
                    </a:lnTo>
                    <a:cubicBezTo>
                      <a:pt x="1044" y="3311"/>
                      <a:pt x="1062" y="3373"/>
                      <a:pt x="1097" y="3471"/>
                    </a:cubicBezTo>
                    <a:cubicBezTo>
                      <a:pt x="1133" y="3596"/>
                      <a:pt x="1195" y="3774"/>
                      <a:pt x="1258" y="3997"/>
                    </a:cubicBezTo>
                    <a:cubicBezTo>
                      <a:pt x="1320" y="4220"/>
                      <a:pt x="1401" y="4479"/>
                      <a:pt x="1472" y="4756"/>
                    </a:cubicBezTo>
                    <a:cubicBezTo>
                      <a:pt x="1543" y="5041"/>
                      <a:pt x="1624" y="5336"/>
                      <a:pt x="1695" y="5639"/>
                    </a:cubicBezTo>
                    <a:cubicBezTo>
                      <a:pt x="1766" y="5942"/>
                      <a:pt x="1820" y="6246"/>
                      <a:pt x="1865" y="6540"/>
                    </a:cubicBezTo>
                    <a:cubicBezTo>
                      <a:pt x="1909" y="6825"/>
                      <a:pt x="1936" y="7093"/>
                      <a:pt x="1963" y="7325"/>
                    </a:cubicBezTo>
                    <a:cubicBezTo>
                      <a:pt x="1972" y="7468"/>
                      <a:pt x="1981" y="7593"/>
                      <a:pt x="1989" y="7709"/>
                    </a:cubicBezTo>
                    <a:cubicBezTo>
                      <a:pt x="1989" y="7771"/>
                      <a:pt x="1998" y="7825"/>
                      <a:pt x="1998" y="7878"/>
                    </a:cubicBezTo>
                    <a:cubicBezTo>
                      <a:pt x="2007" y="8012"/>
                      <a:pt x="2007" y="8092"/>
                      <a:pt x="2007" y="8092"/>
                    </a:cubicBezTo>
                    <a:cubicBezTo>
                      <a:pt x="2007" y="8092"/>
                      <a:pt x="1998" y="8012"/>
                      <a:pt x="1981" y="7878"/>
                    </a:cubicBezTo>
                    <a:cubicBezTo>
                      <a:pt x="1981" y="7842"/>
                      <a:pt x="1972" y="7807"/>
                      <a:pt x="1972" y="7771"/>
                    </a:cubicBezTo>
                    <a:cubicBezTo>
                      <a:pt x="1954" y="7646"/>
                      <a:pt x="1936" y="7494"/>
                      <a:pt x="1909" y="7325"/>
                    </a:cubicBezTo>
                    <a:cubicBezTo>
                      <a:pt x="1882" y="7093"/>
                      <a:pt x="1838" y="6825"/>
                      <a:pt x="1793" y="6540"/>
                    </a:cubicBezTo>
                    <a:cubicBezTo>
                      <a:pt x="1740" y="6254"/>
                      <a:pt x="1677" y="5951"/>
                      <a:pt x="1606" y="5657"/>
                    </a:cubicBezTo>
                    <a:cubicBezTo>
                      <a:pt x="1552" y="5425"/>
                      <a:pt x="1499" y="5202"/>
                      <a:pt x="1454" y="4988"/>
                    </a:cubicBezTo>
                    <a:cubicBezTo>
                      <a:pt x="1436" y="4916"/>
                      <a:pt x="1418" y="4845"/>
                      <a:pt x="1401" y="4774"/>
                    </a:cubicBezTo>
                    <a:cubicBezTo>
                      <a:pt x="1329" y="4497"/>
                      <a:pt x="1267" y="4229"/>
                      <a:pt x="1204" y="4006"/>
                    </a:cubicBezTo>
                    <a:cubicBezTo>
                      <a:pt x="1097" y="3560"/>
                      <a:pt x="1026" y="3266"/>
                      <a:pt x="1026" y="3266"/>
                    </a:cubicBezTo>
                    <a:close/>
                    <a:moveTo>
                      <a:pt x="4719" y="7753"/>
                    </a:moveTo>
                    <a:cubicBezTo>
                      <a:pt x="5165" y="7780"/>
                      <a:pt x="5665" y="7807"/>
                      <a:pt x="6173" y="7833"/>
                    </a:cubicBezTo>
                    <a:cubicBezTo>
                      <a:pt x="6156" y="7860"/>
                      <a:pt x="6138" y="7896"/>
                      <a:pt x="6120" y="7941"/>
                    </a:cubicBezTo>
                    <a:cubicBezTo>
                      <a:pt x="6102" y="8012"/>
                      <a:pt x="6093" y="8083"/>
                      <a:pt x="6102" y="8164"/>
                    </a:cubicBezTo>
                    <a:cubicBezTo>
                      <a:pt x="5567" y="8146"/>
                      <a:pt x="5032" y="8128"/>
                      <a:pt x="4505" y="8092"/>
                    </a:cubicBezTo>
                    <a:cubicBezTo>
                      <a:pt x="4621" y="8021"/>
                      <a:pt x="4701" y="7896"/>
                      <a:pt x="4719" y="7753"/>
                    </a:cubicBezTo>
                    <a:close/>
                    <a:moveTo>
                      <a:pt x="13292" y="4551"/>
                    </a:moveTo>
                    <a:cubicBezTo>
                      <a:pt x="13587" y="4729"/>
                      <a:pt x="13944" y="5006"/>
                      <a:pt x="14309" y="5229"/>
                    </a:cubicBezTo>
                    <a:cubicBezTo>
                      <a:pt x="14488" y="5336"/>
                      <a:pt x="14604" y="5407"/>
                      <a:pt x="14693" y="5487"/>
                    </a:cubicBezTo>
                    <a:cubicBezTo>
                      <a:pt x="14702" y="5496"/>
                      <a:pt x="14702" y="5505"/>
                      <a:pt x="14711" y="5514"/>
                    </a:cubicBezTo>
                    <a:cubicBezTo>
                      <a:pt x="14729" y="5532"/>
                      <a:pt x="14747" y="5559"/>
                      <a:pt x="14764" y="5585"/>
                    </a:cubicBezTo>
                    <a:cubicBezTo>
                      <a:pt x="14782" y="5603"/>
                      <a:pt x="14809" y="5630"/>
                      <a:pt x="14827" y="5666"/>
                    </a:cubicBezTo>
                    <a:cubicBezTo>
                      <a:pt x="14854" y="5692"/>
                      <a:pt x="14871" y="5719"/>
                      <a:pt x="14898" y="5746"/>
                    </a:cubicBezTo>
                    <a:cubicBezTo>
                      <a:pt x="14925" y="5782"/>
                      <a:pt x="14952" y="5808"/>
                      <a:pt x="14978" y="5844"/>
                    </a:cubicBezTo>
                    <a:cubicBezTo>
                      <a:pt x="15005" y="5871"/>
                      <a:pt x="15032" y="5907"/>
                      <a:pt x="15059" y="5933"/>
                    </a:cubicBezTo>
                    <a:cubicBezTo>
                      <a:pt x="15166" y="6067"/>
                      <a:pt x="15273" y="6192"/>
                      <a:pt x="15362" y="6281"/>
                    </a:cubicBezTo>
                    <a:cubicBezTo>
                      <a:pt x="15407" y="6326"/>
                      <a:pt x="15442" y="6362"/>
                      <a:pt x="15478" y="6388"/>
                    </a:cubicBezTo>
                    <a:cubicBezTo>
                      <a:pt x="15505" y="6415"/>
                      <a:pt x="15514" y="6424"/>
                      <a:pt x="15514" y="6424"/>
                    </a:cubicBezTo>
                    <a:cubicBezTo>
                      <a:pt x="15514" y="6424"/>
                      <a:pt x="15514" y="6406"/>
                      <a:pt x="15496" y="6370"/>
                    </a:cubicBezTo>
                    <a:cubicBezTo>
                      <a:pt x="15478" y="6335"/>
                      <a:pt x="15460" y="6290"/>
                      <a:pt x="15425" y="6228"/>
                    </a:cubicBezTo>
                    <a:cubicBezTo>
                      <a:pt x="15416" y="6201"/>
                      <a:pt x="15398" y="6174"/>
                      <a:pt x="15380" y="6147"/>
                    </a:cubicBezTo>
                    <a:lnTo>
                      <a:pt x="15380" y="6147"/>
                    </a:lnTo>
                    <a:cubicBezTo>
                      <a:pt x="15674" y="6335"/>
                      <a:pt x="16076" y="6531"/>
                      <a:pt x="16415" y="6665"/>
                    </a:cubicBezTo>
                    <a:cubicBezTo>
                      <a:pt x="16281" y="6843"/>
                      <a:pt x="16067" y="7486"/>
                      <a:pt x="15871" y="8244"/>
                    </a:cubicBezTo>
                    <a:cubicBezTo>
                      <a:pt x="15541" y="8012"/>
                      <a:pt x="15273" y="7780"/>
                      <a:pt x="15202" y="7628"/>
                    </a:cubicBezTo>
                    <a:cubicBezTo>
                      <a:pt x="15023" y="7280"/>
                      <a:pt x="14916" y="7173"/>
                      <a:pt x="14524" y="6861"/>
                    </a:cubicBezTo>
                    <a:cubicBezTo>
                      <a:pt x="14327" y="6701"/>
                      <a:pt x="14140" y="6531"/>
                      <a:pt x="13953" y="6362"/>
                    </a:cubicBezTo>
                    <a:cubicBezTo>
                      <a:pt x="13792" y="6219"/>
                      <a:pt x="13640" y="6085"/>
                      <a:pt x="13498" y="5969"/>
                    </a:cubicBezTo>
                    <a:cubicBezTo>
                      <a:pt x="13319" y="5826"/>
                      <a:pt x="13176" y="5728"/>
                      <a:pt x="13007" y="5648"/>
                    </a:cubicBezTo>
                    <a:lnTo>
                      <a:pt x="13292" y="4551"/>
                    </a:lnTo>
                    <a:close/>
                    <a:moveTo>
                      <a:pt x="10094" y="4380"/>
                    </a:moveTo>
                    <a:cubicBezTo>
                      <a:pt x="10168" y="4380"/>
                      <a:pt x="10258" y="4443"/>
                      <a:pt x="10375" y="4524"/>
                    </a:cubicBezTo>
                    <a:cubicBezTo>
                      <a:pt x="10527" y="4631"/>
                      <a:pt x="10616" y="4756"/>
                      <a:pt x="10741" y="4827"/>
                    </a:cubicBezTo>
                    <a:cubicBezTo>
                      <a:pt x="10741" y="4836"/>
                      <a:pt x="10732" y="4845"/>
                      <a:pt x="10732" y="4845"/>
                    </a:cubicBezTo>
                    <a:cubicBezTo>
                      <a:pt x="10714" y="4854"/>
                      <a:pt x="10705" y="4863"/>
                      <a:pt x="10687" y="4872"/>
                    </a:cubicBezTo>
                    <a:cubicBezTo>
                      <a:pt x="10670" y="4890"/>
                      <a:pt x="10661" y="4898"/>
                      <a:pt x="10643" y="4898"/>
                    </a:cubicBezTo>
                    <a:cubicBezTo>
                      <a:pt x="10616" y="4916"/>
                      <a:pt x="10580" y="4925"/>
                      <a:pt x="10554" y="4934"/>
                    </a:cubicBezTo>
                    <a:cubicBezTo>
                      <a:pt x="10518" y="4943"/>
                      <a:pt x="10482" y="4943"/>
                      <a:pt x="10456" y="4943"/>
                    </a:cubicBezTo>
                    <a:lnTo>
                      <a:pt x="10447" y="4934"/>
                    </a:lnTo>
                    <a:lnTo>
                      <a:pt x="10438" y="4934"/>
                    </a:lnTo>
                    <a:cubicBezTo>
                      <a:pt x="10429" y="4934"/>
                      <a:pt x="10420" y="4934"/>
                      <a:pt x="10420" y="4925"/>
                    </a:cubicBezTo>
                    <a:cubicBezTo>
                      <a:pt x="10402" y="4925"/>
                      <a:pt x="10384" y="4916"/>
                      <a:pt x="10375" y="4907"/>
                    </a:cubicBezTo>
                    <a:cubicBezTo>
                      <a:pt x="10348" y="4890"/>
                      <a:pt x="10313" y="4872"/>
                      <a:pt x="10286" y="4854"/>
                    </a:cubicBezTo>
                    <a:lnTo>
                      <a:pt x="10197" y="4791"/>
                    </a:lnTo>
                    <a:lnTo>
                      <a:pt x="10125" y="4738"/>
                    </a:lnTo>
                    <a:cubicBezTo>
                      <a:pt x="10125" y="4693"/>
                      <a:pt x="10125" y="4649"/>
                      <a:pt x="10134" y="4604"/>
                    </a:cubicBezTo>
                    <a:cubicBezTo>
                      <a:pt x="10134" y="4577"/>
                      <a:pt x="10134" y="4551"/>
                      <a:pt x="10143" y="4524"/>
                    </a:cubicBezTo>
                    <a:cubicBezTo>
                      <a:pt x="10143" y="4497"/>
                      <a:pt x="10143" y="4470"/>
                      <a:pt x="10152" y="4443"/>
                    </a:cubicBezTo>
                    <a:lnTo>
                      <a:pt x="10152" y="4443"/>
                    </a:lnTo>
                    <a:cubicBezTo>
                      <a:pt x="10117" y="4488"/>
                      <a:pt x="10099" y="4542"/>
                      <a:pt x="10081" y="4595"/>
                    </a:cubicBezTo>
                    <a:cubicBezTo>
                      <a:pt x="10063" y="4649"/>
                      <a:pt x="10054" y="4702"/>
                      <a:pt x="10036" y="4756"/>
                    </a:cubicBezTo>
                    <a:lnTo>
                      <a:pt x="10036" y="4774"/>
                    </a:lnTo>
                    <a:lnTo>
                      <a:pt x="10054" y="4791"/>
                    </a:lnTo>
                    <a:cubicBezTo>
                      <a:pt x="10081" y="4818"/>
                      <a:pt x="10108" y="4836"/>
                      <a:pt x="10143" y="4863"/>
                    </a:cubicBezTo>
                    <a:cubicBezTo>
                      <a:pt x="10170" y="4890"/>
                      <a:pt x="10197" y="4907"/>
                      <a:pt x="10232" y="4934"/>
                    </a:cubicBezTo>
                    <a:cubicBezTo>
                      <a:pt x="10259" y="4952"/>
                      <a:pt x="10295" y="4970"/>
                      <a:pt x="10322" y="4997"/>
                    </a:cubicBezTo>
                    <a:cubicBezTo>
                      <a:pt x="10340" y="5006"/>
                      <a:pt x="10357" y="5014"/>
                      <a:pt x="10384" y="5014"/>
                    </a:cubicBezTo>
                    <a:cubicBezTo>
                      <a:pt x="10393" y="5023"/>
                      <a:pt x="10402" y="5023"/>
                      <a:pt x="10411" y="5032"/>
                    </a:cubicBezTo>
                    <a:lnTo>
                      <a:pt x="10509" y="5032"/>
                    </a:lnTo>
                    <a:cubicBezTo>
                      <a:pt x="10536" y="5023"/>
                      <a:pt x="10554" y="5023"/>
                      <a:pt x="10571" y="5014"/>
                    </a:cubicBezTo>
                    <a:cubicBezTo>
                      <a:pt x="10607" y="4997"/>
                      <a:pt x="10643" y="4979"/>
                      <a:pt x="10679" y="4952"/>
                    </a:cubicBezTo>
                    <a:cubicBezTo>
                      <a:pt x="10696" y="4943"/>
                      <a:pt x="10705" y="4934"/>
                      <a:pt x="10723" y="4916"/>
                    </a:cubicBezTo>
                    <a:cubicBezTo>
                      <a:pt x="10732" y="4898"/>
                      <a:pt x="10750" y="4881"/>
                      <a:pt x="10759" y="4872"/>
                    </a:cubicBezTo>
                    <a:cubicBezTo>
                      <a:pt x="10759" y="4863"/>
                      <a:pt x="10768" y="4854"/>
                      <a:pt x="10768" y="4845"/>
                    </a:cubicBezTo>
                    <a:cubicBezTo>
                      <a:pt x="10830" y="4881"/>
                      <a:pt x="10910" y="4907"/>
                      <a:pt x="11009" y="4916"/>
                    </a:cubicBezTo>
                    <a:cubicBezTo>
                      <a:pt x="11241" y="4934"/>
                      <a:pt x="11374" y="4943"/>
                      <a:pt x="11499" y="4997"/>
                    </a:cubicBezTo>
                    <a:cubicBezTo>
                      <a:pt x="11481" y="5006"/>
                      <a:pt x="11473" y="5023"/>
                      <a:pt x="11464" y="5032"/>
                    </a:cubicBezTo>
                    <a:cubicBezTo>
                      <a:pt x="11428" y="5068"/>
                      <a:pt x="11410" y="5104"/>
                      <a:pt x="11392" y="5139"/>
                    </a:cubicBezTo>
                    <a:cubicBezTo>
                      <a:pt x="11383" y="5175"/>
                      <a:pt x="11383" y="5202"/>
                      <a:pt x="11383" y="5202"/>
                    </a:cubicBezTo>
                    <a:cubicBezTo>
                      <a:pt x="11383" y="5202"/>
                      <a:pt x="11410" y="5193"/>
                      <a:pt x="11437" y="5175"/>
                    </a:cubicBezTo>
                    <a:cubicBezTo>
                      <a:pt x="11473" y="5157"/>
                      <a:pt x="11508" y="5130"/>
                      <a:pt x="11535" y="5104"/>
                    </a:cubicBezTo>
                    <a:cubicBezTo>
                      <a:pt x="11553" y="5086"/>
                      <a:pt x="11562" y="5059"/>
                      <a:pt x="11580" y="5041"/>
                    </a:cubicBezTo>
                    <a:cubicBezTo>
                      <a:pt x="11588" y="5050"/>
                      <a:pt x="11597" y="5059"/>
                      <a:pt x="11615" y="5068"/>
                    </a:cubicBezTo>
                    <a:cubicBezTo>
                      <a:pt x="11571" y="5095"/>
                      <a:pt x="11517" y="5148"/>
                      <a:pt x="11473" y="5193"/>
                    </a:cubicBezTo>
                    <a:cubicBezTo>
                      <a:pt x="11419" y="5255"/>
                      <a:pt x="11374" y="5318"/>
                      <a:pt x="11339" y="5362"/>
                    </a:cubicBezTo>
                    <a:cubicBezTo>
                      <a:pt x="11321" y="5371"/>
                      <a:pt x="11321" y="5389"/>
                      <a:pt x="11312" y="5389"/>
                    </a:cubicBezTo>
                    <a:cubicBezTo>
                      <a:pt x="11303" y="5398"/>
                      <a:pt x="11294" y="5407"/>
                      <a:pt x="11285" y="5416"/>
                    </a:cubicBezTo>
                    <a:cubicBezTo>
                      <a:pt x="11267" y="5425"/>
                      <a:pt x="11258" y="5434"/>
                      <a:pt x="11258" y="5434"/>
                    </a:cubicBezTo>
                    <a:lnTo>
                      <a:pt x="11294" y="5434"/>
                    </a:lnTo>
                    <a:cubicBezTo>
                      <a:pt x="11312" y="5434"/>
                      <a:pt x="11339" y="5425"/>
                      <a:pt x="11365" y="5407"/>
                    </a:cubicBezTo>
                    <a:cubicBezTo>
                      <a:pt x="11428" y="5380"/>
                      <a:pt x="11490" y="5327"/>
                      <a:pt x="11544" y="5264"/>
                    </a:cubicBezTo>
                    <a:cubicBezTo>
                      <a:pt x="11597" y="5211"/>
                      <a:pt x="11633" y="5157"/>
                      <a:pt x="11669" y="5104"/>
                    </a:cubicBezTo>
                    <a:cubicBezTo>
                      <a:pt x="11847" y="5237"/>
                      <a:pt x="12115" y="5443"/>
                      <a:pt x="12490" y="5594"/>
                    </a:cubicBezTo>
                    <a:cubicBezTo>
                      <a:pt x="12900" y="5755"/>
                      <a:pt x="13105" y="5844"/>
                      <a:pt x="13399" y="6085"/>
                    </a:cubicBezTo>
                    <a:cubicBezTo>
                      <a:pt x="13703" y="6326"/>
                      <a:pt x="14060" y="6683"/>
                      <a:pt x="14434" y="6977"/>
                    </a:cubicBezTo>
                    <a:cubicBezTo>
                      <a:pt x="14613" y="7120"/>
                      <a:pt x="14729" y="7218"/>
                      <a:pt x="14818" y="7316"/>
                    </a:cubicBezTo>
                    <a:cubicBezTo>
                      <a:pt x="14827" y="7325"/>
                      <a:pt x="14827" y="7334"/>
                      <a:pt x="14836" y="7343"/>
                    </a:cubicBezTo>
                    <a:cubicBezTo>
                      <a:pt x="14845" y="7370"/>
                      <a:pt x="14863" y="7396"/>
                      <a:pt x="14880" y="7432"/>
                    </a:cubicBezTo>
                    <a:cubicBezTo>
                      <a:pt x="14898" y="7459"/>
                      <a:pt x="14916" y="7494"/>
                      <a:pt x="14943" y="7521"/>
                    </a:cubicBezTo>
                    <a:cubicBezTo>
                      <a:pt x="14961" y="7557"/>
                      <a:pt x="14978" y="7593"/>
                      <a:pt x="15005" y="7628"/>
                    </a:cubicBezTo>
                    <a:cubicBezTo>
                      <a:pt x="15032" y="7664"/>
                      <a:pt x="15050" y="7709"/>
                      <a:pt x="15077" y="7744"/>
                    </a:cubicBezTo>
                    <a:cubicBezTo>
                      <a:pt x="15103" y="7780"/>
                      <a:pt x="15130" y="7825"/>
                      <a:pt x="15148" y="7860"/>
                    </a:cubicBezTo>
                    <a:cubicBezTo>
                      <a:pt x="15255" y="8012"/>
                      <a:pt x="15362" y="8164"/>
                      <a:pt x="15442" y="8280"/>
                    </a:cubicBezTo>
                    <a:cubicBezTo>
                      <a:pt x="15487" y="8333"/>
                      <a:pt x="15523" y="8378"/>
                      <a:pt x="15549" y="8413"/>
                    </a:cubicBezTo>
                    <a:cubicBezTo>
                      <a:pt x="15576" y="8440"/>
                      <a:pt x="15594" y="8458"/>
                      <a:pt x="15594" y="8458"/>
                    </a:cubicBezTo>
                    <a:cubicBezTo>
                      <a:pt x="15594" y="8458"/>
                      <a:pt x="15594" y="8440"/>
                      <a:pt x="15576" y="8395"/>
                    </a:cubicBezTo>
                    <a:cubicBezTo>
                      <a:pt x="15567" y="8360"/>
                      <a:pt x="15549" y="8297"/>
                      <a:pt x="15523" y="8235"/>
                    </a:cubicBezTo>
                    <a:cubicBezTo>
                      <a:pt x="15505" y="8199"/>
                      <a:pt x="15496" y="8172"/>
                      <a:pt x="15478" y="8137"/>
                    </a:cubicBezTo>
                    <a:lnTo>
                      <a:pt x="15478" y="8137"/>
                    </a:lnTo>
                    <a:cubicBezTo>
                      <a:pt x="15799" y="8395"/>
                      <a:pt x="16236" y="8690"/>
                      <a:pt x="16602" y="8886"/>
                    </a:cubicBezTo>
                    <a:cubicBezTo>
                      <a:pt x="16370" y="9207"/>
                      <a:pt x="15960" y="10215"/>
                      <a:pt x="15639" y="11250"/>
                    </a:cubicBezTo>
                    <a:cubicBezTo>
                      <a:pt x="15630" y="11250"/>
                      <a:pt x="15621" y="11241"/>
                      <a:pt x="15603" y="11232"/>
                    </a:cubicBezTo>
                    <a:cubicBezTo>
                      <a:pt x="15478" y="11152"/>
                      <a:pt x="15335" y="11081"/>
                      <a:pt x="15202" y="11009"/>
                    </a:cubicBezTo>
                    <a:cubicBezTo>
                      <a:pt x="15059" y="10947"/>
                      <a:pt x="14925" y="10876"/>
                      <a:pt x="14773" y="10822"/>
                    </a:cubicBezTo>
                    <a:cubicBezTo>
                      <a:pt x="14711" y="10795"/>
                      <a:pt x="14648" y="10768"/>
                      <a:pt x="14577" y="10751"/>
                    </a:cubicBezTo>
                    <a:cubicBezTo>
                      <a:pt x="14622" y="10742"/>
                      <a:pt x="14675" y="10724"/>
                      <a:pt x="14711" y="10715"/>
                    </a:cubicBezTo>
                    <a:cubicBezTo>
                      <a:pt x="14791" y="10688"/>
                      <a:pt x="14845" y="10661"/>
                      <a:pt x="14889" y="10644"/>
                    </a:cubicBezTo>
                    <a:cubicBezTo>
                      <a:pt x="14934" y="10626"/>
                      <a:pt x="14952" y="10608"/>
                      <a:pt x="14952" y="10608"/>
                    </a:cubicBezTo>
                    <a:cubicBezTo>
                      <a:pt x="14952" y="10608"/>
                      <a:pt x="14925" y="10608"/>
                      <a:pt x="14880" y="10599"/>
                    </a:cubicBezTo>
                    <a:lnTo>
                      <a:pt x="14434" y="10599"/>
                    </a:lnTo>
                    <a:cubicBezTo>
                      <a:pt x="14390" y="10599"/>
                      <a:pt x="14336" y="10608"/>
                      <a:pt x="14292" y="10608"/>
                    </a:cubicBezTo>
                    <a:cubicBezTo>
                      <a:pt x="14238" y="10608"/>
                      <a:pt x="14193" y="10608"/>
                      <a:pt x="14140" y="10617"/>
                    </a:cubicBezTo>
                    <a:cubicBezTo>
                      <a:pt x="14086" y="10617"/>
                      <a:pt x="14042" y="10626"/>
                      <a:pt x="13988" y="10626"/>
                    </a:cubicBezTo>
                    <a:cubicBezTo>
                      <a:pt x="13944" y="10626"/>
                      <a:pt x="13890" y="10635"/>
                      <a:pt x="13846" y="10635"/>
                    </a:cubicBezTo>
                    <a:cubicBezTo>
                      <a:pt x="13819" y="10635"/>
                      <a:pt x="13801" y="10644"/>
                      <a:pt x="13774" y="10644"/>
                    </a:cubicBezTo>
                    <a:cubicBezTo>
                      <a:pt x="13631" y="10644"/>
                      <a:pt x="13498" y="10653"/>
                      <a:pt x="13364" y="10661"/>
                    </a:cubicBezTo>
                    <a:cubicBezTo>
                      <a:pt x="13271" y="10667"/>
                      <a:pt x="13179" y="10670"/>
                      <a:pt x="13089" y="10670"/>
                    </a:cubicBezTo>
                    <a:cubicBezTo>
                      <a:pt x="12893" y="10670"/>
                      <a:pt x="12702" y="10656"/>
                      <a:pt x="12507" y="10626"/>
                    </a:cubicBezTo>
                    <a:cubicBezTo>
                      <a:pt x="12365" y="10599"/>
                      <a:pt x="12231" y="10572"/>
                      <a:pt x="12088" y="10537"/>
                    </a:cubicBezTo>
                    <a:cubicBezTo>
                      <a:pt x="11945" y="10501"/>
                      <a:pt x="11794" y="10465"/>
                      <a:pt x="11651" y="10438"/>
                    </a:cubicBezTo>
                    <a:cubicBezTo>
                      <a:pt x="11357" y="10367"/>
                      <a:pt x="11062" y="10305"/>
                      <a:pt x="10768" y="10251"/>
                    </a:cubicBezTo>
                    <a:lnTo>
                      <a:pt x="10322" y="10162"/>
                    </a:lnTo>
                    <a:cubicBezTo>
                      <a:pt x="10277" y="10153"/>
                      <a:pt x="10232" y="10144"/>
                      <a:pt x="10188" y="10135"/>
                    </a:cubicBezTo>
                    <a:cubicBezTo>
                      <a:pt x="9983" y="10117"/>
                      <a:pt x="9626" y="10028"/>
                      <a:pt x="9367" y="9957"/>
                    </a:cubicBezTo>
                    <a:cubicBezTo>
                      <a:pt x="9349" y="9957"/>
                      <a:pt x="9323" y="9948"/>
                      <a:pt x="9305" y="9939"/>
                    </a:cubicBezTo>
                    <a:cubicBezTo>
                      <a:pt x="9251" y="9930"/>
                      <a:pt x="9207" y="9912"/>
                      <a:pt x="9171" y="9903"/>
                    </a:cubicBezTo>
                    <a:cubicBezTo>
                      <a:pt x="9064" y="9876"/>
                      <a:pt x="8948" y="9850"/>
                      <a:pt x="8841" y="9823"/>
                    </a:cubicBezTo>
                    <a:cubicBezTo>
                      <a:pt x="8814" y="9823"/>
                      <a:pt x="8796" y="9814"/>
                      <a:pt x="8769" y="9814"/>
                    </a:cubicBezTo>
                    <a:cubicBezTo>
                      <a:pt x="8769" y="9796"/>
                      <a:pt x="8778" y="9787"/>
                      <a:pt x="8778" y="9769"/>
                    </a:cubicBezTo>
                    <a:cubicBezTo>
                      <a:pt x="8787" y="9743"/>
                      <a:pt x="8796" y="9725"/>
                      <a:pt x="8805" y="9698"/>
                    </a:cubicBezTo>
                    <a:cubicBezTo>
                      <a:pt x="8814" y="9671"/>
                      <a:pt x="8823" y="9644"/>
                      <a:pt x="8832" y="9618"/>
                    </a:cubicBezTo>
                    <a:cubicBezTo>
                      <a:pt x="8841" y="9591"/>
                      <a:pt x="8859" y="9564"/>
                      <a:pt x="8868" y="9537"/>
                    </a:cubicBezTo>
                    <a:cubicBezTo>
                      <a:pt x="8868" y="9511"/>
                      <a:pt x="8876" y="9484"/>
                      <a:pt x="8885" y="9457"/>
                    </a:cubicBezTo>
                    <a:cubicBezTo>
                      <a:pt x="8885" y="9439"/>
                      <a:pt x="8894" y="9412"/>
                      <a:pt x="8894" y="9404"/>
                    </a:cubicBezTo>
                    <a:cubicBezTo>
                      <a:pt x="8894" y="9386"/>
                      <a:pt x="8894" y="9377"/>
                      <a:pt x="8894" y="9377"/>
                    </a:cubicBezTo>
                    <a:cubicBezTo>
                      <a:pt x="8894" y="9377"/>
                      <a:pt x="8894" y="9386"/>
                      <a:pt x="8876" y="9395"/>
                    </a:cubicBezTo>
                    <a:cubicBezTo>
                      <a:pt x="8868" y="9404"/>
                      <a:pt x="8859" y="9421"/>
                      <a:pt x="8841" y="9439"/>
                    </a:cubicBezTo>
                    <a:cubicBezTo>
                      <a:pt x="8832" y="9457"/>
                      <a:pt x="8814" y="9484"/>
                      <a:pt x="8796" y="9511"/>
                    </a:cubicBezTo>
                    <a:cubicBezTo>
                      <a:pt x="8787" y="9528"/>
                      <a:pt x="8769" y="9564"/>
                      <a:pt x="8761" y="9591"/>
                    </a:cubicBezTo>
                    <a:cubicBezTo>
                      <a:pt x="8752" y="9618"/>
                      <a:pt x="8743" y="9653"/>
                      <a:pt x="8734" y="9680"/>
                    </a:cubicBezTo>
                    <a:cubicBezTo>
                      <a:pt x="8734" y="9707"/>
                      <a:pt x="8734" y="9743"/>
                      <a:pt x="8734" y="9760"/>
                    </a:cubicBezTo>
                    <a:cubicBezTo>
                      <a:pt x="8734" y="9778"/>
                      <a:pt x="8743" y="9796"/>
                      <a:pt x="8743" y="9805"/>
                    </a:cubicBezTo>
                    <a:cubicBezTo>
                      <a:pt x="8716" y="9796"/>
                      <a:pt x="8689" y="9796"/>
                      <a:pt x="8662" y="9787"/>
                    </a:cubicBezTo>
                    <a:cubicBezTo>
                      <a:pt x="8609" y="9778"/>
                      <a:pt x="8555" y="9760"/>
                      <a:pt x="8502" y="9751"/>
                    </a:cubicBezTo>
                    <a:cubicBezTo>
                      <a:pt x="8395" y="9716"/>
                      <a:pt x="8288" y="9689"/>
                      <a:pt x="8190" y="9653"/>
                    </a:cubicBezTo>
                    <a:cubicBezTo>
                      <a:pt x="8181" y="9653"/>
                      <a:pt x="8172" y="9653"/>
                      <a:pt x="8172" y="9644"/>
                    </a:cubicBezTo>
                    <a:cubicBezTo>
                      <a:pt x="8181" y="9636"/>
                      <a:pt x="8198" y="9627"/>
                      <a:pt x="8207" y="9618"/>
                    </a:cubicBezTo>
                    <a:cubicBezTo>
                      <a:pt x="8225" y="9591"/>
                      <a:pt x="8243" y="9564"/>
                      <a:pt x="8252" y="9537"/>
                    </a:cubicBezTo>
                    <a:cubicBezTo>
                      <a:pt x="8261" y="9502"/>
                      <a:pt x="8270" y="9475"/>
                      <a:pt x="8279" y="9448"/>
                    </a:cubicBezTo>
                    <a:cubicBezTo>
                      <a:pt x="8279" y="9412"/>
                      <a:pt x="8288" y="9386"/>
                      <a:pt x="8297" y="9350"/>
                    </a:cubicBezTo>
                    <a:cubicBezTo>
                      <a:pt x="8306" y="9323"/>
                      <a:pt x="8306" y="9288"/>
                      <a:pt x="8297" y="9252"/>
                    </a:cubicBezTo>
                    <a:cubicBezTo>
                      <a:pt x="8297" y="9216"/>
                      <a:pt x="8279" y="9181"/>
                      <a:pt x="8261" y="9154"/>
                    </a:cubicBezTo>
                    <a:cubicBezTo>
                      <a:pt x="8234" y="9118"/>
                      <a:pt x="8207" y="9100"/>
                      <a:pt x="8181" y="9091"/>
                    </a:cubicBezTo>
                    <a:cubicBezTo>
                      <a:pt x="8154" y="9073"/>
                      <a:pt x="8127" y="9065"/>
                      <a:pt x="8100" y="9065"/>
                    </a:cubicBezTo>
                    <a:cubicBezTo>
                      <a:pt x="8047" y="9047"/>
                      <a:pt x="8011" y="9047"/>
                      <a:pt x="7975" y="9047"/>
                    </a:cubicBezTo>
                    <a:lnTo>
                      <a:pt x="7931" y="9047"/>
                    </a:lnTo>
                    <a:cubicBezTo>
                      <a:pt x="7931" y="9047"/>
                      <a:pt x="7949" y="9056"/>
                      <a:pt x="7975" y="9065"/>
                    </a:cubicBezTo>
                    <a:cubicBezTo>
                      <a:pt x="8002" y="9073"/>
                      <a:pt x="8038" y="9082"/>
                      <a:pt x="8083" y="9100"/>
                    </a:cubicBezTo>
                    <a:cubicBezTo>
                      <a:pt x="8109" y="9118"/>
                      <a:pt x="8127" y="9127"/>
                      <a:pt x="8145" y="9136"/>
                    </a:cubicBezTo>
                    <a:cubicBezTo>
                      <a:pt x="8172" y="9154"/>
                      <a:pt x="8190" y="9172"/>
                      <a:pt x="8198" y="9189"/>
                    </a:cubicBezTo>
                    <a:cubicBezTo>
                      <a:pt x="8216" y="9207"/>
                      <a:pt x="8216" y="9234"/>
                      <a:pt x="8225" y="9261"/>
                    </a:cubicBezTo>
                    <a:cubicBezTo>
                      <a:pt x="8225" y="9279"/>
                      <a:pt x="8216" y="9314"/>
                      <a:pt x="8216" y="9341"/>
                    </a:cubicBezTo>
                    <a:cubicBezTo>
                      <a:pt x="8207" y="9368"/>
                      <a:pt x="8207" y="9395"/>
                      <a:pt x="8198" y="9430"/>
                    </a:cubicBezTo>
                    <a:cubicBezTo>
                      <a:pt x="8190" y="9457"/>
                      <a:pt x="8190" y="9484"/>
                      <a:pt x="8181" y="9511"/>
                    </a:cubicBezTo>
                    <a:cubicBezTo>
                      <a:pt x="8172" y="9537"/>
                      <a:pt x="8172" y="9564"/>
                      <a:pt x="8154" y="9582"/>
                    </a:cubicBezTo>
                    <a:cubicBezTo>
                      <a:pt x="8145" y="9600"/>
                      <a:pt x="8136" y="9609"/>
                      <a:pt x="8109" y="9618"/>
                    </a:cubicBezTo>
                    <a:cubicBezTo>
                      <a:pt x="8109" y="9618"/>
                      <a:pt x="8100" y="9618"/>
                      <a:pt x="8091" y="9627"/>
                    </a:cubicBezTo>
                    <a:cubicBezTo>
                      <a:pt x="8029" y="9600"/>
                      <a:pt x="7967" y="9582"/>
                      <a:pt x="7904" y="9564"/>
                    </a:cubicBezTo>
                    <a:cubicBezTo>
                      <a:pt x="7833" y="9546"/>
                      <a:pt x="7779" y="9493"/>
                      <a:pt x="7752" y="9430"/>
                    </a:cubicBezTo>
                    <a:cubicBezTo>
                      <a:pt x="7726" y="9368"/>
                      <a:pt x="7717" y="9314"/>
                      <a:pt x="7726" y="9261"/>
                    </a:cubicBezTo>
                    <a:cubicBezTo>
                      <a:pt x="7726" y="9216"/>
                      <a:pt x="7735" y="9181"/>
                      <a:pt x="7744" y="9154"/>
                    </a:cubicBezTo>
                    <a:cubicBezTo>
                      <a:pt x="7761" y="9127"/>
                      <a:pt x="7761" y="9118"/>
                      <a:pt x="7761" y="9118"/>
                    </a:cubicBezTo>
                    <a:lnTo>
                      <a:pt x="7761" y="9109"/>
                    </a:lnTo>
                    <a:cubicBezTo>
                      <a:pt x="7817" y="9032"/>
                      <a:pt x="7937" y="9004"/>
                      <a:pt x="8075" y="9004"/>
                    </a:cubicBezTo>
                    <a:cubicBezTo>
                      <a:pt x="8271" y="9004"/>
                      <a:pt x="8504" y="9058"/>
                      <a:pt x="8645" y="9100"/>
                    </a:cubicBezTo>
                    <a:cubicBezTo>
                      <a:pt x="8823" y="9154"/>
                      <a:pt x="9019" y="9225"/>
                      <a:pt x="9242" y="9288"/>
                    </a:cubicBezTo>
                    <a:cubicBezTo>
                      <a:pt x="9456" y="9341"/>
                      <a:pt x="9688" y="9386"/>
                      <a:pt x="9885" y="9439"/>
                    </a:cubicBezTo>
                    <a:cubicBezTo>
                      <a:pt x="9893" y="9439"/>
                      <a:pt x="9902" y="9439"/>
                      <a:pt x="9911" y="9448"/>
                    </a:cubicBezTo>
                    <a:cubicBezTo>
                      <a:pt x="9965" y="9457"/>
                      <a:pt x="10027" y="9484"/>
                      <a:pt x="10081" y="9502"/>
                    </a:cubicBezTo>
                    <a:cubicBezTo>
                      <a:pt x="10215" y="9544"/>
                      <a:pt x="10350" y="9581"/>
                      <a:pt x="10404" y="9581"/>
                    </a:cubicBezTo>
                    <a:cubicBezTo>
                      <a:pt x="10418" y="9581"/>
                      <a:pt x="10427" y="9579"/>
                      <a:pt x="10429" y="9573"/>
                    </a:cubicBezTo>
                    <a:cubicBezTo>
                      <a:pt x="10438" y="9564"/>
                      <a:pt x="10429" y="9555"/>
                      <a:pt x="10402" y="9537"/>
                    </a:cubicBezTo>
                    <a:cubicBezTo>
                      <a:pt x="10402" y="9537"/>
                      <a:pt x="10393" y="9511"/>
                      <a:pt x="10357" y="9457"/>
                    </a:cubicBezTo>
                    <a:cubicBezTo>
                      <a:pt x="10340" y="9439"/>
                      <a:pt x="10322" y="9412"/>
                      <a:pt x="10286" y="9386"/>
                    </a:cubicBezTo>
                    <a:cubicBezTo>
                      <a:pt x="10286" y="9377"/>
                      <a:pt x="10286" y="9377"/>
                      <a:pt x="10277" y="9377"/>
                    </a:cubicBezTo>
                    <a:cubicBezTo>
                      <a:pt x="10232" y="9359"/>
                      <a:pt x="10188" y="9350"/>
                      <a:pt x="10134" y="9332"/>
                    </a:cubicBezTo>
                    <a:cubicBezTo>
                      <a:pt x="9456" y="9109"/>
                      <a:pt x="8493" y="8895"/>
                      <a:pt x="7744" y="8734"/>
                    </a:cubicBezTo>
                    <a:cubicBezTo>
                      <a:pt x="7681" y="8717"/>
                      <a:pt x="7619" y="8699"/>
                      <a:pt x="7556" y="8690"/>
                    </a:cubicBezTo>
                    <a:cubicBezTo>
                      <a:pt x="7529" y="8681"/>
                      <a:pt x="7503" y="8681"/>
                      <a:pt x="7476" y="8672"/>
                    </a:cubicBezTo>
                    <a:cubicBezTo>
                      <a:pt x="7476" y="8654"/>
                      <a:pt x="7476" y="8645"/>
                      <a:pt x="7485" y="8619"/>
                    </a:cubicBezTo>
                    <a:cubicBezTo>
                      <a:pt x="7494" y="8601"/>
                      <a:pt x="7503" y="8574"/>
                      <a:pt x="7512" y="8538"/>
                    </a:cubicBezTo>
                    <a:cubicBezTo>
                      <a:pt x="7520" y="8511"/>
                      <a:pt x="7538" y="8485"/>
                      <a:pt x="7547" y="8449"/>
                    </a:cubicBezTo>
                    <a:cubicBezTo>
                      <a:pt x="7556" y="8422"/>
                      <a:pt x="7574" y="8387"/>
                      <a:pt x="7583" y="8351"/>
                    </a:cubicBezTo>
                    <a:cubicBezTo>
                      <a:pt x="7592" y="8324"/>
                      <a:pt x="7601" y="8297"/>
                      <a:pt x="7610" y="8271"/>
                    </a:cubicBezTo>
                    <a:cubicBezTo>
                      <a:pt x="7610" y="8244"/>
                      <a:pt x="7619" y="8217"/>
                      <a:pt x="7619" y="8199"/>
                    </a:cubicBezTo>
                    <a:cubicBezTo>
                      <a:pt x="7619" y="8190"/>
                      <a:pt x="7619" y="8181"/>
                      <a:pt x="7619" y="8181"/>
                    </a:cubicBezTo>
                    <a:cubicBezTo>
                      <a:pt x="7619" y="8181"/>
                      <a:pt x="7610" y="8181"/>
                      <a:pt x="7601" y="8199"/>
                    </a:cubicBezTo>
                    <a:cubicBezTo>
                      <a:pt x="7592" y="8208"/>
                      <a:pt x="7574" y="8226"/>
                      <a:pt x="7556" y="8244"/>
                    </a:cubicBezTo>
                    <a:cubicBezTo>
                      <a:pt x="7547" y="8271"/>
                      <a:pt x="7529" y="8297"/>
                      <a:pt x="7503" y="8324"/>
                    </a:cubicBezTo>
                    <a:cubicBezTo>
                      <a:pt x="7494" y="8351"/>
                      <a:pt x="7476" y="8387"/>
                      <a:pt x="7458" y="8413"/>
                    </a:cubicBezTo>
                    <a:cubicBezTo>
                      <a:pt x="7449" y="8449"/>
                      <a:pt x="7440" y="8485"/>
                      <a:pt x="7431" y="8520"/>
                    </a:cubicBezTo>
                    <a:cubicBezTo>
                      <a:pt x="7431" y="8556"/>
                      <a:pt x="7431" y="8592"/>
                      <a:pt x="7431" y="8619"/>
                    </a:cubicBezTo>
                    <a:cubicBezTo>
                      <a:pt x="7440" y="8636"/>
                      <a:pt x="7440" y="8654"/>
                      <a:pt x="7449" y="8663"/>
                    </a:cubicBezTo>
                    <a:cubicBezTo>
                      <a:pt x="7413" y="8663"/>
                      <a:pt x="7387" y="8654"/>
                      <a:pt x="7351" y="8645"/>
                    </a:cubicBezTo>
                    <a:cubicBezTo>
                      <a:pt x="7289" y="8636"/>
                      <a:pt x="7226" y="8619"/>
                      <a:pt x="7164" y="8601"/>
                    </a:cubicBezTo>
                    <a:cubicBezTo>
                      <a:pt x="7039" y="8565"/>
                      <a:pt x="6923" y="8529"/>
                      <a:pt x="6807" y="8494"/>
                    </a:cubicBezTo>
                    <a:cubicBezTo>
                      <a:pt x="6798" y="8494"/>
                      <a:pt x="6789" y="8485"/>
                      <a:pt x="6780" y="8485"/>
                    </a:cubicBezTo>
                    <a:cubicBezTo>
                      <a:pt x="6798" y="8476"/>
                      <a:pt x="6816" y="8467"/>
                      <a:pt x="6825" y="8449"/>
                    </a:cubicBezTo>
                    <a:cubicBezTo>
                      <a:pt x="6851" y="8422"/>
                      <a:pt x="6869" y="8387"/>
                      <a:pt x="6878" y="8351"/>
                    </a:cubicBezTo>
                    <a:cubicBezTo>
                      <a:pt x="6887" y="8315"/>
                      <a:pt x="6896" y="8288"/>
                      <a:pt x="6905" y="8253"/>
                    </a:cubicBezTo>
                    <a:cubicBezTo>
                      <a:pt x="6914" y="8217"/>
                      <a:pt x="6923" y="8181"/>
                      <a:pt x="6932" y="8146"/>
                    </a:cubicBezTo>
                    <a:cubicBezTo>
                      <a:pt x="6932" y="8110"/>
                      <a:pt x="6941" y="8065"/>
                      <a:pt x="6932" y="8030"/>
                    </a:cubicBezTo>
                    <a:cubicBezTo>
                      <a:pt x="6932" y="7985"/>
                      <a:pt x="6914" y="7941"/>
                      <a:pt x="6887" y="7914"/>
                    </a:cubicBezTo>
                    <a:cubicBezTo>
                      <a:pt x="6860" y="7878"/>
                      <a:pt x="6825" y="7851"/>
                      <a:pt x="6789" y="7842"/>
                    </a:cubicBezTo>
                    <a:cubicBezTo>
                      <a:pt x="6762" y="7825"/>
                      <a:pt x="6727" y="7816"/>
                      <a:pt x="6700" y="7807"/>
                    </a:cubicBezTo>
                    <a:cubicBezTo>
                      <a:pt x="6646" y="7798"/>
                      <a:pt x="6593" y="7798"/>
                      <a:pt x="6566" y="7789"/>
                    </a:cubicBezTo>
                    <a:cubicBezTo>
                      <a:pt x="6530" y="7789"/>
                      <a:pt x="6512" y="7798"/>
                      <a:pt x="6512" y="7798"/>
                    </a:cubicBezTo>
                    <a:cubicBezTo>
                      <a:pt x="6512" y="7798"/>
                      <a:pt x="6530" y="7798"/>
                      <a:pt x="6557" y="7816"/>
                    </a:cubicBezTo>
                    <a:cubicBezTo>
                      <a:pt x="6593" y="7825"/>
                      <a:pt x="6637" y="7833"/>
                      <a:pt x="6682" y="7860"/>
                    </a:cubicBezTo>
                    <a:cubicBezTo>
                      <a:pt x="6709" y="7869"/>
                      <a:pt x="6735" y="7887"/>
                      <a:pt x="6762" y="7896"/>
                    </a:cubicBezTo>
                    <a:cubicBezTo>
                      <a:pt x="6780" y="7914"/>
                      <a:pt x="6798" y="7932"/>
                      <a:pt x="6816" y="7958"/>
                    </a:cubicBezTo>
                    <a:cubicBezTo>
                      <a:pt x="6834" y="7976"/>
                      <a:pt x="6842" y="8003"/>
                      <a:pt x="6842" y="8030"/>
                    </a:cubicBezTo>
                    <a:cubicBezTo>
                      <a:pt x="6842" y="8065"/>
                      <a:pt x="6842" y="8092"/>
                      <a:pt x="6834" y="8128"/>
                    </a:cubicBezTo>
                    <a:cubicBezTo>
                      <a:pt x="6825" y="8164"/>
                      <a:pt x="6825" y="8199"/>
                      <a:pt x="6816" y="8235"/>
                    </a:cubicBezTo>
                    <a:cubicBezTo>
                      <a:pt x="6807" y="8262"/>
                      <a:pt x="6807" y="8297"/>
                      <a:pt x="6798" y="8333"/>
                    </a:cubicBezTo>
                    <a:cubicBezTo>
                      <a:pt x="6789" y="8360"/>
                      <a:pt x="6780" y="8387"/>
                      <a:pt x="6771" y="8404"/>
                    </a:cubicBezTo>
                    <a:cubicBezTo>
                      <a:pt x="6753" y="8431"/>
                      <a:pt x="6735" y="8440"/>
                      <a:pt x="6718" y="8449"/>
                    </a:cubicBezTo>
                    <a:cubicBezTo>
                      <a:pt x="6709" y="8458"/>
                      <a:pt x="6700" y="8458"/>
                      <a:pt x="6700" y="8458"/>
                    </a:cubicBezTo>
                    <a:cubicBezTo>
                      <a:pt x="6619" y="8431"/>
                      <a:pt x="6548" y="8413"/>
                      <a:pt x="6477" y="8395"/>
                    </a:cubicBezTo>
                    <a:cubicBezTo>
                      <a:pt x="6388" y="8369"/>
                      <a:pt x="6334" y="8306"/>
                      <a:pt x="6298" y="8235"/>
                    </a:cubicBezTo>
                    <a:cubicBezTo>
                      <a:pt x="6272" y="8164"/>
                      <a:pt x="6263" y="8101"/>
                      <a:pt x="6263" y="8039"/>
                    </a:cubicBezTo>
                    <a:cubicBezTo>
                      <a:pt x="6272" y="7985"/>
                      <a:pt x="6280" y="7941"/>
                      <a:pt x="6298" y="7914"/>
                    </a:cubicBezTo>
                    <a:cubicBezTo>
                      <a:pt x="6307" y="7887"/>
                      <a:pt x="6316" y="7869"/>
                      <a:pt x="6316" y="7869"/>
                    </a:cubicBezTo>
                    <a:cubicBezTo>
                      <a:pt x="6380" y="7779"/>
                      <a:pt x="6519" y="7748"/>
                      <a:pt x="6680" y="7748"/>
                    </a:cubicBezTo>
                    <a:cubicBezTo>
                      <a:pt x="6902" y="7748"/>
                      <a:pt x="7167" y="7808"/>
                      <a:pt x="7333" y="7860"/>
                    </a:cubicBezTo>
                    <a:cubicBezTo>
                      <a:pt x="7619" y="7941"/>
                      <a:pt x="7842" y="8048"/>
                      <a:pt x="8207" y="8092"/>
                    </a:cubicBezTo>
                    <a:cubicBezTo>
                      <a:pt x="8314" y="8101"/>
                      <a:pt x="8413" y="8119"/>
                      <a:pt x="8511" y="8137"/>
                    </a:cubicBezTo>
                    <a:cubicBezTo>
                      <a:pt x="8778" y="8190"/>
                      <a:pt x="9055" y="8244"/>
                      <a:pt x="9260" y="8288"/>
                    </a:cubicBezTo>
                    <a:cubicBezTo>
                      <a:pt x="9358" y="8306"/>
                      <a:pt x="9474" y="8333"/>
                      <a:pt x="9572" y="8360"/>
                    </a:cubicBezTo>
                    <a:cubicBezTo>
                      <a:pt x="9617" y="8378"/>
                      <a:pt x="9653" y="8387"/>
                      <a:pt x="9670" y="8395"/>
                    </a:cubicBezTo>
                    <a:cubicBezTo>
                      <a:pt x="9688" y="8395"/>
                      <a:pt x="9697" y="8404"/>
                      <a:pt x="9715" y="8404"/>
                    </a:cubicBezTo>
                    <a:cubicBezTo>
                      <a:pt x="9865" y="8454"/>
                      <a:pt x="10111" y="8527"/>
                      <a:pt x="10213" y="8527"/>
                    </a:cubicBezTo>
                    <a:cubicBezTo>
                      <a:pt x="10239" y="8527"/>
                      <a:pt x="10256" y="8522"/>
                      <a:pt x="10259" y="8511"/>
                    </a:cubicBezTo>
                    <a:cubicBezTo>
                      <a:pt x="10259" y="8511"/>
                      <a:pt x="10259" y="8503"/>
                      <a:pt x="10259" y="8503"/>
                    </a:cubicBezTo>
                    <a:cubicBezTo>
                      <a:pt x="10259" y="8503"/>
                      <a:pt x="10259" y="8494"/>
                      <a:pt x="10250" y="8476"/>
                    </a:cubicBezTo>
                    <a:cubicBezTo>
                      <a:pt x="10241" y="8458"/>
                      <a:pt x="10232" y="8431"/>
                      <a:pt x="10206" y="8404"/>
                    </a:cubicBezTo>
                    <a:cubicBezTo>
                      <a:pt x="10152" y="8351"/>
                      <a:pt x="10063" y="8306"/>
                      <a:pt x="9947" y="8262"/>
                    </a:cubicBezTo>
                    <a:cubicBezTo>
                      <a:pt x="9893" y="8244"/>
                      <a:pt x="9831" y="8217"/>
                      <a:pt x="9769" y="8199"/>
                    </a:cubicBezTo>
                    <a:cubicBezTo>
                      <a:pt x="9706" y="8172"/>
                      <a:pt x="9644" y="8146"/>
                      <a:pt x="9572" y="8128"/>
                    </a:cubicBezTo>
                    <a:cubicBezTo>
                      <a:pt x="9501" y="8092"/>
                      <a:pt x="9421" y="8065"/>
                      <a:pt x="9331" y="8039"/>
                    </a:cubicBezTo>
                    <a:cubicBezTo>
                      <a:pt x="9046" y="7976"/>
                      <a:pt x="8493" y="7869"/>
                      <a:pt x="8216" y="7762"/>
                    </a:cubicBezTo>
                    <a:cubicBezTo>
                      <a:pt x="7922" y="7664"/>
                      <a:pt x="7654" y="7584"/>
                      <a:pt x="7592" y="7557"/>
                    </a:cubicBezTo>
                    <a:cubicBezTo>
                      <a:pt x="7431" y="7521"/>
                      <a:pt x="7280" y="7477"/>
                      <a:pt x="7119" y="7441"/>
                    </a:cubicBezTo>
                    <a:cubicBezTo>
                      <a:pt x="7092" y="7441"/>
                      <a:pt x="7066" y="7432"/>
                      <a:pt x="7030" y="7423"/>
                    </a:cubicBezTo>
                    <a:cubicBezTo>
                      <a:pt x="7030" y="7414"/>
                      <a:pt x="7039" y="7396"/>
                      <a:pt x="7048" y="7370"/>
                    </a:cubicBezTo>
                    <a:cubicBezTo>
                      <a:pt x="7048" y="7343"/>
                      <a:pt x="7057" y="7316"/>
                      <a:pt x="7074" y="7280"/>
                    </a:cubicBezTo>
                    <a:cubicBezTo>
                      <a:pt x="7083" y="7254"/>
                      <a:pt x="7101" y="7218"/>
                      <a:pt x="7119" y="7182"/>
                    </a:cubicBezTo>
                    <a:cubicBezTo>
                      <a:pt x="7128" y="7147"/>
                      <a:pt x="7137" y="7111"/>
                      <a:pt x="7155" y="7075"/>
                    </a:cubicBezTo>
                    <a:cubicBezTo>
                      <a:pt x="7164" y="7039"/>
                      <a:pt x="7173" y="7004"/>
                      <a:pt x="7181" y="6977"/>
                    </a:cubicBezTo>
                    <a:cubicBezTo>
                      <a:pt x="7181" y="6950"/>
                      <a:pt x="7190" y="6924"/>
                      <a:pt x="7190" y="6906"/>
                    </a:cubicBezTo>
                    <a:cubicBezTo>
                      <a:pt x="7190" y="6888"/>
                      <a:pt x="7190" y="6879"/>
                      <a:pt x="7190" y="6879"/>
                    </a:cubicBezTo>
                    <a:cubicBezTo>
                      <a:pt x="7190" y="6879"/>
                      <a:pt x="7181" y="6888"/>
                      <a:pt x="7173" y="6897"/>
                    </a:cubicBezTo>
                    <a:cubicBezTo>
                      <a:pt x="7164" y="6915"/>
                      <a:pt x="7146" y="6932"/>
                      <a:pt x="7128" y="6950"/>
                    </a:cubicBezTo>
                    <a:cubicBezTo>
                      <a:pt x="7110" y="6977"/>
                      <a:pt x="7092" y="7004"/>
                      <a:pt x="7066" y="7039"/>
                    </a:cubicBezTo>
                    <a:cubicBezTo>
                      <a:pt x="7048" y="7075"/>
                      <a:pt x="7030" y="7111"/>
                      <a:pt x="7012" y="7147"/>
                    </a:cubicBezTo>
                    <a:cubicBezTo>
                      <a:pt x="7003" y="7182"/>
                      <a:pt x="6994" y="7218"/>
                      <a:pt x="6985" y="7263"/>
                    </a:cubicBezTo>
                    <a:cubicBezTo>
                      <a:pt x="6985" y="7298"/>
                      <a:pt x="6985" y="7334"/>
                      <a:pt x="6985" y="7370"/>
                    </a:cubicBezTo>
                    <a:cubicBezTo>
                      <a:pt x="6985" y="7387"/>
                      <a:pt x="6994" y="7405"/>
                      <a:pt x="7003" y="7423"/>
                    </a:cubicBezTo>
                    <a:cubicBezTo>
                      <a:pt x="6967" y="7414"/>
                      <a:pt x="6932" y="7405"/>
                      <a:pt x="6896" y="7396"/>
                    </a:cubicBezTo>
                    <a:cubicBezTo>
                      <a:pt x="6825" y="7387"/>
                      <a:pt x="6753" y="7370"/>
                      <a:pt x="6682" y="7343"/>
                    </a:cubicBezTo>
                    <a:cubicBezTo>
                      <a:pt x="6548" y="7307"/>
                      <a:pt x="6405" y="7263"/>
                      <a:pt x="6280" y="7227"/>
                    </a:cubicBezTo>
                    <a:cubicBezTo>
                      <a:pt x="6272" y="7218"/>
                      <a:pt x="6263" y="7218"/>
                      <a:pt x="6254" y="7218"/>
                    </a:cubicBezTo>
                    <a:cubicBezTo>
                      <a:pt x="6272" y="7209"/>
                      <a:pt x="6289" y="7191"/>
                      <a:pt x="6298" y="7173"/>
                    </a:cubicBezTo>
                    <a:cubicBezTo>
                      <a:pt x="6334" y="7147"/>
                      <a:pt x="6343" y="7111"/>
                      <a:pt x="6361" y="7066"/>
                    </a:cubicBezTo>
                    <a:cubicBezTo>
                      <a:pt x="6370" y="7031"/>
                      <a:pt x="6379" y="6995"/>
                      <a:pt x="6388" y="6959"/>
                    </a:cubicBezTo>
                    <a:cubicBezTo>
                      <a:pt x="6396" y="6915"/>
                      <a:pt x="6405" y="6879"/>
                      <a:pt x="6414" y="6843"/>
                    </a:cubicBezTo>
                    <a:cubicBezTo>
                      <a:pt x="6423" y="6799"/>
                      <a:pt x="6423" y="6754"/>
                      <a:pt x="6423" y="6709"/>
                    </a:cubicBezTo>
                    <a:cubicBezTo>
                      <a:pt x="6414" y="6665"/>
                      <a:pt x="6396" y="6620"/>
                      <a:pt x="6370" y="6576"/>
                    </a:cubicBezTo>
                    <a:cubicBezTo>
                      <a:pt x="6343" y="6540"/>
                      <a:pt x="6298" y="6513"/>
                      <a:pt x="6263" y="6495"/>
                    </a:cubicBezTo>
                    <a:cubicBezTo>
                      <a:pt x="6227" y="6477"/>
                      <a:pt x="6191" y="6469"/>
                      <a:pt x="6156" y="6469"/>
                    </a:cubicBezTo>
                    <a:cubicBezTo>
                      <a:pt x="6093" y="6451"/>
                      <a:pt x="6040" y="6451"/>
                      <a:pt x="6004" y="6451"/>
                    </a:cubicBezTo>
                    <a:lnTo>
                      <a:pt x="5941" y="6451"/>
                    </a:lnTo>
                    <a:cubicBezTo>
                      <a:pt x="5941" y="6451"/>
                      <a:pt x="5968" y="6451"/>
                      <a:pt x="6004" y="6469"/>
                    </a:cubicBezTo>
                    <a:cubicBezTo>
                      <a:pt x="6040" y="6477"/>
                      <a:pt x="6084" y="6495"/>
                      <a:pt x="6138" y="6522"/>
                    </a:cubicBezTo>
                    <a:cubicBezTo>
                      <a:pt x="6173" y="6531"/>
                      <a:pt x="6200" y="6549"/>
                      <a:pt x="6227" y="6567"/>
                    </a:cubicBezTo>
                    <a:cubicBezTo>
                      <a:pt x="6254" y="6585"/>
                      <a:pt x="6272" y="6602"/>
                      <a:pt x="6289" y="6629"/>
                    </a:cubicBezTo>
                    <a:cubicBezTo>
                      <a:pt x="6307" y="6656"/>
                      <a:pt x="6316" y="6683"/>
                      <a:pt x="6316" y="6718"/>
                    </a:cubicBezTo>
                    <a:cubicBezTo>
                      <a:pt x="6325" y="6745"/>
                      <a:pt x="6316" y="6781"/>
                      <a:pt x="6316" y="6816"/>
                    </a:cubicBezTo>
                    <a:cubicBezTo>
                      <a:pt x="6307" y="6861"/>
                      <a:pt x="6298" y="6897"/>
                      <a:pt x="6289" y="6932"/>
                    </a:cubicBezTo>
                    <a:cubicBezTo>
                      <a:pt x="6280" y="6977"/>
                      <a:pt x="6280" y="7013"/>
                      <a:pt x="6272" y="7039"/>
                    </a:cubicBezTo>
                    <a:cubicBezTo>
                      <a:pt x="6263" y="7075"/>
                      <a:pt x="6254" y="7111"/>
                      <a:pt x="6236" y="7129"/>
                    </a:cubicBezTo>
                    <a:cubicBezTo>
                      <a:pt x="6227" y="7155"/>
                      <a:pt x="6209" y="7164"/>
                      <a:pt x="6182" y="7182"/>
                    </a:cubicBezTo>
                    <a:lnTo>
                      <a:pt x="6156" y="7182"/>
                    </a:lnTo>
                    <a:cubicBezTo>
                      <a:pt x="6075" y="7155"/>
                      <a:pt x="5986" y="7129"/>
                      <a:pt x="5915" y="7111"/>
                    </a:cubicBezTo>
                    <a:cubicBezTo>
                      <a:pt x="5817" y="7084"/>
                      <a:pt x="5745" y="7013"/>
                      <a:pt x="5710" y="6941"/>
                    </a:cubicBezTo>
                    <a:cubicBezTo>
                      <a:pt x="5674" y="6861"/>
                      <a:pt x="5665" y="6781"/>
                      <a:pt x="5674" y="6718"/>
                    </a:cubicBezTo>
                    <a:cubicBezTo>
                      <a:pt x="5674" y="6656"/>
                      <a:pt x="5692" y="6611"/>
                      <a:pt x="5710" y="6576"/>
                    </a:cubicBezTo>
                    <a:cubicBezTo>
                      <a:pt x="5718" y="6549"/>
                      <a:pt x="5727" y="6531"/>
                      <a:pt x="5727" y="6531"/>
                    </a:cubicBezTo>
                    <a:cubicBezTo>
                      <a:pt x="5798" y="6431"/>
                      <a:pt x="5952" y="6395"/>
                      <a:pt x="6131" y="6395"/>
                    </a:cubicBezTo>
                    <a:cubicBezTo>
                      <a:pt x="6382" y="6395"/>
                      <a:pt x="6682" y="6465"/>
                      <a:pt x="6869" y="6522"/>
                    </a:cubicBezTo>
                    <a:cubicBezTo>
                      <a:pt x="7190" y="6620"/>
                      <a:pt x="7440" y="6709"/>
                      <a:pt x="7842" y="6772"/>
                    </a:cubicBezTo>
                    <a:cubicBezTo>
                      <a:pt x="7984" y="6790"/>
                      <a:pt x="8118" y="6816"/>
                      <a:pt x="8252" y="6852"/>
                    </a:cubicBezTo>
                    <a:cubicBezTo>
                      <a:pt x="8573" y="6915"/>
                      <a:pt x="9064" y="7048"/>
                      <a:pt x="9376" y="7155"/>
                    </a:cubicBezTo>
                    <a:cubicBezTo>
                      <a:pt x="9697" y="7227"/>
                      <a:pt x="10143" y="7343"/>
                      <a:pt x="10268" y="7361"/>
                    </a:cubicBezTo>
                    <a:cubicBezTo>
                      <a:pt x="10288" y="7364"/>
                      <a:pt x="10306" y="7365"/>
                      <a:pt x="10322" y="7365"/>
                    </a:cubicBezTo>
                    <a:cubicBezTo>
                      <a:pt x="10393" y="7365"/>
                      <a:pt x="10430" y="7336"/>
                      <a:pt x="10438" y="7307"/>
                    </a:cubicBezTo>
                    <a:cubicBezTo>
                      <a:pt x="10447" y="7271"/>
                      <a:pt x="10438" y="7245"/>
                      <a:pt x="10402" y="7227"/>
                    </a:cubicBezTo>
                    <a:cubicBezTo>
                      <a:pt x="10402" y="7227"/>
                      <a:pt x="10393" y="7218"/>
                      <a:pt x="10357" y="7200"/>
                    </a:cubicBezTo>
                    <a:cubicBezTo>
                      <a:pt x="10322" y="7182"/>
                      <a:pt x="10277" y="7164"/>
                      <a:pt x="10215" y="7138"/>
                    </a:cubicBezTo>
                    <a:cubicBezTo>
                      <a:pt x="10161" y="7120"/>
                      <a:pt x="10081" y="7084"/>
                      <a:pt x="10001" y="7057"/>
                    </a:cubicBezTo>
                    <a:cubicBezTo>
                      <a:pt x="9911" y="7031"/>
                      <a:pt x="9813" y="6995"/>
                      <a:pt x="9706" y="6968"/>
                    </a:cubicBezTo>
                    <a:cubicBezTo>
                      <a:pt x="9653" y="6950"/>
                      <a:pt x="9599" y="6932"/>
                      <a:pt x="9537" y="6924"/>
                    </a:cubicBezTo>
                    <a:cubicBezTo>
                      <a:pt x="9474" y="6906"/>
                      <a:pt x="9421" y="6888"/>
                      <a:pt x="9358" y="6870"/>
                    </a:cubicBezTo>
                    <a:cubicBezTo>
                      <a:pt x="9287" y="6852"/>
                      <a:pt x="9215" y="6825"/>
                      <a:pt x="9135" y="6799"/>
                    </a:cubicBezTo>
                    <a:cubicBezTo>
                      <a:pt x="9144" y="6790"/>
                      <a:pt x="9153" y="6781"/>
                      <a:pt x="9153" y="6772"/>
                    </a:cubicBezTo>
                    <a:cubicBezTo>
                      <a:pt x="9171" y="6745"/>
                      <a:pt x="9198" y="6709"/>
                      <a:pt x="9224" y="6665"/>
                    </a:cubicBezTo>
                    <a:cubicBezTo>
                      <a:pt x="9242" y="6629"/>
                      <a:pt x="9260" y="6585"/>
                      <a:pt x="9278" y="6540"/>
                    </a:cubicBezTo>
                    <a:cubicBezTo>
                      <a:pt x="9296" y="6495"/>
                      <a:pt x="9314" y="6442"/>
                      <a:pt x="9323" y="6397"/>
                    </a:cubicBezTo>
                    <a:cubicBezTo>
                      <a:pt x="9323" y="6353"/>
                      <a:pt x="9331" y="6308"/>
                      <a:pt x="9323" y="6272"/>
                    </a:cubicBezTo>
                    <a:cubicBezTo>
                      <a:pt x="9323" y="6228"/>
                      <a:pt x="9314" y="6201"/>
                      <a:pt x="9305" y="6183"/>
                    </a:cubicBezTo>
                    <a:cubicBezTo>
                      <a:pt x="9296" y="6165"/>
                      <a:pt x="9287" y="6147"/>
                      <a:pt x="9287" y="6147"/>
                    </a:cubicBezTo>
                    <a:cubicBezTo>
                      <a:pt x="9287" y="6147"/>
                      <a:pt x="9287" y="6165"/>
                      <a:pt x="9287" y="6183"/>
                    </a:cubicBezTo>
                    <a:cubicBezTo>
                      <a:pt x="9278" y="6201"/>
                      <a:pt x="9278" y="6237"/>
                      <a:pt x="9269" y="6263"/>
                    </a:cubicBezTo>
                    <a:cubicBezTo>
                      <a:pt x="9260" y="6299"/>
                      <a:pt x="9251" y="6335"/>
                      <a:pt x="9233" y="6379"/>
                    </a:cubicBezTo>
                    <a:cubicBezTo>
                      <a:pt x="9224" y="6415"/>
                      <a:pt x="9207" y="6460"/>
                      <a:pt x="9189" y="6504"/>
                    </a:cubicBezTo>
                    <a:cubicBezTo>
                      <a:pt x="9171" y="6549"/>
                      <a:pt x="9153" y="6593"/>
                      <a:pt x="9144" y="6629"/>
                    </a:cubicBezTo>
                    <a:cubicBezTo>
                      <a:pt x="9126" y="6674"/>
                      <a:pt x="9117" y="6718"/>
                      <a:pt x="9108" y="6754"/>
                    </a:cubicBezTo>
                    <a:cubicBezTo>
                      <a:pt x="9100" y="6763"/>
                      <a:pt x="9100" y="6772"/>
                      <a:pt x="9100" y="6781"/>
                    </a:cubicBezTo>
                    <a:cubicBezTo>
                      <a:pt x="9064" y="6763"/>
                      <a:pt x="9028" y="6754"/>
                      <a:pt x="8992" y="6736"/>
                    </a:cubicBezTo>
                    <a:cubicBezTo>
                      <a:pt x="8975" y="6736"/>
                      <a:pt x="8957" y="6727"/>
                      <a:pt x="8939" y="6727"/>
                    </a:cubicBezTo>
                    <a:cubicBezTo>
                      <a:pt x="8948" y="6709"/>
                      <a:pt x="8948" y="6692"/>
                      <a:pt x="8948" y="6674"/>
                    </a:cubicBezTo>
                    <a:cubicBezTo>
                      <a:pt x="8957" y="6629"/>
                      <a:pt x="8975" y="6585"/>
                      <a:pt x="8992" y="6540"/>
                    </a:cubicBezTo>
                    <a:cubicBezTo>
                      <a:pt x="9001" y="6495"/>
                      <a:pt x="9019" y="6442"/>
                      <a:pt x="9046" y="6388"/>
                    </a:cubicBezTo>
                    <a:cubicBezTo>
                      <a:pt x="9064" y="6344"/>
                      <a:pt x="9082" y="6290"/>
                      <a:pt x="9100" y="6237"/>
                    </a:cubicBezTo>
                    <a:cubicBezTo>
                      <a:pt x="9117" y="6192"/>
                      <a:pt x="9135" y="6147"/>
                      <a:pt x="9144" y="6103"/>
                    </a:cubicBezTo>
                    <a:cubicBezTo>
                      <a:pt x="9153" y="6067"/>
                      <a:pt x="9162" y="6031"/>
                      <a:pt x="9171" y="6005"/>
                    </a:cubicBezTo>
                    <a:cubicBezTo>
                      <a:pt x="9171" y="5978"/>
                      <a:pt x="9180" y="5969"/>
                      <a:pt x="9180" y="5969"/>
                    </a:cubicBezTo>
                    <a:lnTo>
                      <a:pt x="9180" y="5969"/>
                    </a:lnTo>
                    <a:cubicBezTo>
                      <a:pt x="9180" y="5969"/>
                      <a:pt x="9171" y="5978"/>
                      <a:pt x="9153" y="5996"/>
                    </a:cubicBezTo>
                    <a:cubicBezTo>
                      <a:pt x="9135" y="6023"/>
                      <a:pt x="9117" y="6049"/>
                      <a:pt x="9091" y="6085"/>
                    </a:cubicBezTo>
                    <a:cubicBezTo>
                      <a:pt x="9073" y="6121"/>
                      <a:pt x="9046" y="6165"/>
                      <a:pt x="9019" y="6210"/>
                    </a:cubicBezTo>
                    <a:cubicBezTo>
                      <a:pt x="9001" y="6254"/>
                      <a:pt x="8975" y="6308"/>
                      <a:pt x="8948" y="6353"/>
                    </a:cubicBezTo>
                    <a:cubicBezTo>
                      <a:pt x="8930" y="6406"/>
                      <a:pt x="8912" y="6469"/>
                      <a:pt x="8903" y="6522"/>
                    </a:cubicBezTo>
                    <a:cubicBezTo>
                      <a:pt x="8894" y="6576"/>
                      <a:pt x="8894" y="6620"/>
                      <a:pt x="8894" y="6665"/>
                    </a:cubicBezTo>
                    <a:cubicBezTo>
                      <a:pt x="8894" y="6683"/>
                      <a:pt x="8903" y="6701"/>
                      <a:pt x="8903" y="6709"/>
                    </a:cubicBezTo>
                    <a:cubicBezTo>
                      <a:pt x="8859" y="6692"/>
                      <a:pt x="8823" y="6683"/>
                      <a:pt x="8787" y="6674"/>
                    </a:cubicBezTo>
                    <a:cubicBezTo>
                      <a:pt x="8716" y="6647"/>
                      <a:pt x="8645" y="6629"/>
                      <a:pt x="8582" y="6602"/>
                    </a:cubicBezTo>
                    <a:cubicBezTo>
                      <a:pt x="8439" y="6558"/>
                      <a:pt x="8297" y="6513"/>
                      <a:pt x="8154" y="6477"/>
                    </a:cubicBezTo>
                    <a:cubicBezTo>
                      <a:pt x="8011" y="6433"/>
                      <a:pt x="7868" y="6397"/>
                      <a:pt x="7717" y="6370"/>
                    </a:cubicBezTo>
                    <a:cubicBezTo>
                      <a:pt x="7690" y="6362"/>
                      <a:pt x="7663" y="6362"/>
                      <a:pt x="7636" y="6353"/>
                    </a:cubicBezTo>
                    <a:cubicBezTo>
                      <a:pt x="7636" y="6335"/>
                      <a:pt x="7636" y="6317"/>
                      <a:pt x="7645" y="6299"/>
                    </a:cubicBezTo>
                    <a:cubicBezTo>
                      <a:pt x="7654" y="6272"/>
                      <a:pt x="7663" y="6237"/>
                      <a:pt x="7672" y="6210"/>
                    </a:cubicBezTo>
                    <a:cubicBezTo>
                      <a:pt x="7690" y="6174"/>
                      <a:pt x="7699" y="6138"/>
                      <a:pt x="7717" y="6103"/>
                    </a:cubicBezTo>
                    <a:cubicBezTo>
                      <a:pt x="7726" y="6067"/>
                      <a:pt x="7744" y="6031"/>
                      <a:pt x="7752" y="6005"/>
                    </a:cubicBezTo>
                    <a:cubicBezTo>
                      <a:pt x="7761" y="5969"/>
                      <a:pt x="7770" y="5933"/>
                      <a:pt x="7779" y="5907"/>
                    </a:cubicBezTo>
                    <a:cubicBezTo>
                      <a:pt x="7788" y="5871"/>
                      <a:pt x="7788" y="5853"/>
                      <a:pt x="7788" y="5835"/>
                    </a:cubicBezTo>
                    <a:cubicBezTo>
                      <a:pt x="7797" y="5817"/>
                      <a:pt x="7797" y="5808"/>
                      <a:pt x="7797" y="5808"/>
                    </a:cubicBezTo>
                    <a:lnTo>
                      <a:pt x="7797" y="5808"/>
                    </a:lnTo>
                    <a:lnTo>
                      <a:pt x="7770" y="5826"/>
                    </a:lnTo>
                    <a:cubicBezTo>
                      <a:pt x="7761" y="5835"/>
                      <a:pt x="7744" y="5853"/>
                      <a:pt x="7726" y="5880"/>
                    </a:cubicBezTo>
                    <a:cubicBezTo>
                      <a:pt x="7708" y="5907"/>
                      <a:pt x="7690" y="5933"/>
                      <a:pt x="7672" y="5969"/>
                    </a:cubicBezTo>
                    <a:cubicBezTo>
                      <a:pt x="7654" y="5996"/>
                      <a:pt x="7636" y="6031"/>
                      <a:pt x="7619" y="6067"/>
                    </a:cubicBezTo>
                    <a:cubicBezTo>
                      <a:pt x="7610" y="6112"/>
                      <a:pt x="7601" y="6147"/>
                      <a:pt x="7592" y="6183"/>
                    </a:cubicBezTo>
                    <a:cubicBezTo>
                      <a:pt x="7583" y="6228"/>
                      <a:pt x="7583" y="6263"/>
                      <a:pt x="7592" y="6290"/>
                    </a:cubicBezTo>
                    <a:cubicBezTo>
                      <a:pt x="7592" y="6317"/>
                      <a:pt x="7601" y="6335"/>
                      <a:pt x="7601" y="6344"/>
                    </a:cubicBezTo>
                    <a:cubicBezTo>
                      <a:pt x="7574" y="6344"/>
                      <a:pt x="7538" y="6335"/>
                      <a:pt x="7503" y="6326"/>
                    </a:cubicBezTo>
                    <a:cubicBezTo>
                      <a:pt x="7440" y="6317"/>
                      <a:pt x="7369" y="6299"/>
                      <a:pt x="7306" y="6281"/>
                    </a:cubicBezTo>
                    <a:cubicBezTo>
                      <a:pt x="7173" y="6246"/>
                      <a:pt x="7048" y="6201"/>
                      <a:pt x="6932" y="6165"/>
                    </a:cubicBezTo>
                    <a:cubicBezTo>
                      <a:pt x="6923" y="6165"/>
                      <a:pt x="6914" y="6156"/>
                      <a:pt x="6905" y="6156"/>
                    </a:cubicBezTo>
                    <a:cubicBezTo>
                      <a:pt x="6923" y="6147"/>
                      <a:pt x="6941" y="6130"/>
                      <a:pt x="6950" y="6121"/>
                    </a:cubicBezTo>
                    <a:cubicBezTo>
                      <a:pt x="6976" y="6085"/>
                      <a:pt x="6994" y="6049"/>
                      <a:pt x="7003" y="6014"/>
                    </a:cubicBezTo>
                    <a:cubicBezTo>
                      <a:pt x="7021" y="5969"/>
                      <a:pt x="7030" y="5933"/>
                      <a:pt x="7039" y="5898"/>
                    </a:cubicBezTo>
                    <a:cubicBezTo>
                      <a:pt x="7048" y="5862"/>
                      <a:pt x="7057" y="5817"/>
                      <a:pt x="7066" y="5782"/>
                    </a:cubicBezTo>
                    <a:cubicBezTo>
                      <a:pt x="7074" y="5737"/>
                      <a:pt x="7074" y="5692"/>
                      <a:pt x="7074" y="5648"/>
                    </a:cubicBezTo>
                    <a:cubicBezTo>
                      <a:pt x="7066" y="5603"/>
                      <a:pt x="7048" y="5559"/>
                      <a:pt x="7021" y="5523"/>
                    </a:cubicBezTo>
                    <a:cubicBezTo>
                      <a:pt x="6994" y="5487"/>
                      <a:pt x="6958" y="5460"/>
                      <a:pt x="6923" y="5443"/>
                    </a:cubicBezTo>
                    <a:cubicBezTo>
                      <a:pt x="6896" y="5425"/>
                      <a:pt x="6860" y="5416"/>
                      <a:pt x="6825" y="5416"/>
                    </a:cubicBezTo>
                    <a:cubicBezTo>
                      <a:pt x="6771" y="5398"/>
                      <a:pt x="6718" y="5398"/>
                      <a:pt x="6682" y="5398"/>
                    </a:cubicBezTo>
                    <a:lnTo>
                      <a:pt x="6628" y="5398"/>
                    </a:lnTo>
                    <a:cubicBezTo>
                      <a:pt x="6628" y="5398"/>
                      <a:pt x="6646" y="5407"/>
                      <a:pt x="6682" y="5416"/>
                    </a:cubicBezTo>
                    <a:cubicBezTo>
                      <a:pt x="6709" y="5434"/>
                      <a:pt x="6762" y="5443"/>
                      <a:pt x="6807" y="5469"/>
                    </a:cubicBezTo>
                    <a:cubicBezTo>
                      <a:pt x="6834" y="5478"/>
                      <a:pt x="6860" y="5496"/>
                      <a:pt x="6887" y="5514"/>
                    </a:cubicBezTo>
                    <a:cubicBezTo>
                      <a:pt x="6914" y="5532"/>
                      <a:pt x="6932" y="5550"/>
                      <a:pt x="6950" y="5576"/>
                    </a:cubicBezTo>
                    <a:cubicBezTo>
                      <a:pt x="6967" y="5594"/>
                      <a:pt x="6967" y="5630"/>
                      <a:pt x="6976" y="5657"/>
                    </a:cubicBezTo>
                    <a:cubicBezTo>
                      <a:pt x="6976" y="5692"/>
                      <a:pt x="6967" y="5728"/>
                      <a:pt x="6967" y="5764"/>
                    </a:cubicBezTo>
                    <a:cubicBezTo>
                      <a:pt x="6958" y="5799"/>
                      <a:pt x="6950" y="5835"/>
                      <a:pt x="6941" y="5880"/>
                    </a:cubicBezTo>
                    <a:cubicBezTo>
                      <a:pt x="6932" y="5915"/>
                      <a:pt x="6932" y="5951"/>
                      <a:pt x="6923" y="5987"/>
                    </a:cubicBezTo>
                    <a:cubicBezTo>
                      <a:pt x="6914" y="6023"/>
                      <a:pt x="6905" y="6049"/>
                      <a:pt x="6887" y="6076"/>
                    </a:cubicBezTo>
                    <a:cubicBezTo>
                      <a:pt x="6878" y="6094"/>
                      <a:pt x="6860" y="6112"/>
                      <a:pt x="6834" y="6121"/>
                    </a:cubicBezTo>
                    <a:cubicBezTo>
                      <a:pt x="6825" y="6121"/>
                      <a:pt x="6825" y="6130"/>
                      <a:pt x="6816" y="6130"/>
                    </a:cubicBezTo>
                    <a:cubicBezTo>
                      <a:pt x="6735" y="6103"/>
                      <a:pt x="6655" y="6076"/>
                      <a:pt x="6584" y="6058"/>
                    </a:cubicBezTo>
                    <a:cubicBezTo>
                      <a:pt x="6495" y="6040"/>
                      <a:pt x="6432" y="5969"/>
                      <a:pt x="6396" y="5889"/>
                    </a:cubicBezTo>
                    <a:cubicBezTo>
                      <a:pt x="6361" y="5817"/>
                      <a:pt x="6361" y="5737"/>
                      <a:pt x="6361" y="5675"/>
                    </a:cubicBezTo>
                    <a:cubicBezTo>
                      <a:pt x="6370" y="5612"/>
                      <a:pt x="6388" y="5568"/>
                      <a:pt x="6396" y="5532"/>
                    </a:cubicBezTo>
                    <a:cubicBezTo>
                      <a:pt x="6414" y="5505"/>
                      <a:pt x="6423" y="5487"/>
                      <a:pt x="6423" y="5487"/>
                    </a:cubicBezTo>
                    <a:cubicBezTo>
                      <a:pt x="6494" y="5381"/>
                      <a:pt x="6655" y="5344"/>
                      <a:pt x="6837" y="5344"/>
                    </a:cubicBezTo>
                    <a:cubicBezTo>
                      <a:pt x="7066" y="5344"/>
                      <a:pt x="7330" y="5402"/>
                      <a:pt x="7494" y="5452"/>
                    </a:cubicBezTo>
                    <a:cubicBezTo>
                      <a:pt x="7797" y="5541"/>
                      <a:pt x="8029" y="5666"/>
                      <a:pt x="8413" y="5701"/>
                    </a:cubicBezTo>
                    <a:cubicBezTo>
                      <a:pt x="8805" y="5737"/>
                      <a:pt x="9233" y="5808"/>
                      <a:pt x="9554" y="5933"/>
                    </a:cubicBezTo>
                    <a:cubicBezTo>
                      <a:pt x="9876" y="6058"/>
                      <a:pt x="10099" y="6156"/>
                      <a:pt x="10375" y="6210"/>
                    </a:cubicBezTo>
                    <a:cubicBezTo>
                      <a:pt x="10500" y="6237"/>
                      <a:pt x="10723" y="6272"/>
                      <a:pt x="10964" y="6308"/>
                    </a:cubicBezTo>
                    <a:cubicBezTo>
                      <a:pt x="10982" y="6308"/>
                      <a:pt x="11000" y="6317"/>
                      <a:pt x="11018" y="6326"/>
                    </a:cubicBezTo>
                    <a:cubicBezTo>
                      <a:pt x="11071" y="6344"/>
                      <a:pt x="11134" y="6353"/>
                      <a:pt x="11196" y="6370"/>
                    </a:cubicBezTo>
                    <a:cubicBezTo>
                      <a:pt x="11267" y="6379"/>
                      <a:pt x="11330" y="6388"/>
                      <a:pt x="11401" y="6397"/>
                    </a:cubicBezTo>
                    <a:cubicBezTo>
                      <a:pt x="11481" y="6406"/>
                      <a:pt x="11553" y="6415"/>
                      <a:pt x="11633" y="6415"/>
                    </a:cubicBezTo>
                    <a:lnTo>
                      <a:pt x="11856" y="6415"/>
                    </a:lnTo>
                    <a:cubicBezTo>
                      <a:pt x="11936" y="6415"/>
                      <a:pt x="12008" y="6406"/>
                      <a:pt x="12088" y="6406"/>
                    </a:cubicBezTo>
                    <a:lnTo>
                      <a:pt x="12302" y="6406"/>
                    </a:lnTo>
                    <a:cubicBezTo>
                      <a:pt x="12329" y="6415"/>
                      <a:pt x="12365" y="6415"/>
                      <a:pt x="12400" y="6415"/>
                    </a:cubicBezTo>
                    <a:cubicBezTo>
                      <a:pt x="12436" y="6424"/>
                      <a:pt x="12463" y="6424"/>
                      <a:pt x="12498" y="6424"/>
                    </a:cubicBezTo>
                    <a:cubicBezTo>
                      <a:pt x="12534" y="6433"/>
                      <a:pt x="12561" y="6433"/>
                      <a:pt x="12588" y="6442"/>
                    </a:cubicBezTo>
                    <a:cubicBezTo>
                      <a:pt x="12623" y="6442"/>
                      <a:pt x="12650" y="6451"/>
                      <a:pt x="12677" y="6451"/>
                    </a:cubicBezTo>
                    <a:cubicBezTo>
                      <a:pt x="12730" y="6469"/>
                      <a:pt x="12784" y="6477"/>
                      <a:pt x="12829" y="6486"/>
                    </a:cubicBezTo>
                    <a:cubicBezTo>
                      <a:pt x="12873" y="6495"/>
                      <a:pt x="12918" y="6504"/>
                      <a:pt x="12944" y="6513"/>
                    </a:cubicBezTo>
                    <a:cubicBezTo>
                      <a:pt x="13016" y="6522"/>
                      <a:pt x="13052" y="6531"/>
                      <a:pt x="13052" y="6531"/>
                    </a:cubicBezTo>
                    <a:cubicBezTo>
                      <a:pt x="13052" y="6531"/>
                      <a:pt x="13016" y="6513"/>
                      <a:pt x="12953" y="6477"/>
                    </a:cubicBezTo>
                    <a:cubicBezTo>
                      <a:pt x="12927" y="6469"/>
                      <a:pt x="12891" y="6442"/>
                      <a:pt x="12846" y="6424"/>
                    </a:cubicBezTo>
                    <a:cubicBezTo>
                      <a:pt x="12802" y="6406"/>
                      <a:pt x="12757" y="6388"/>
                      <a:pt x="12695" y="6370"/>
                    </a:cubicBezTo>
                    <a:cubicBezTo>
                      <a:pt x="12641" y="6353"/>
                      <a:pt x="12588" y="6335"/>
                      <a:pt x="12516" y="6317"/>
                    </a:cubicBezTo>
                    <a:cubicBezTo>
                      <a:pt x="12490" y="6308"/>
                      <a:pt x="12454" y="6299"/>
                      <a:pt x="12418" y="6290"/>
                    </a:cubicBezTo>
                    <a:cubicBezTo>
                      <a:pt x="12382" y="6290"/>
                      <a:pt x="12347" y="6281"/>
                      <a:pt x="12311" y="6281"/>
                    </a:cubicBezTo>
                    <a:cubicBezTo>
                      <a:pt x="12275" y="6272"/>
                      <a:pt x="12240" y="6272"/>
                      <a:pt x="12195" y="6263"/>
                    </a:cubicBezTo>
                    <a:lnTo>
                      <a:pt x="11838" y="6263"/>
                    </a:lnTo>
                    <a:cubicBezTo>
                      <a:pt x="11874" y="6254"/>
                      <a:pt x="11910" y="6246"/>
                      <a:pt x="11945" y="6237"/>
                    </a:cubicBezTo>
                    <a:cubicBezTo>
                      <a:pt x="12151" y="6183"/>
                      <a:pt x="12356" y="6138"/>
                      <a:pt x="12356" y="6138"/>
                    </a:cubicBezTo>
                    <a:cubicBezTo>
                      <a:pt x="12356" y="6138"/>
                      <a:pt x="12142" y="6121"/>
                      <a:pt x="11927" y="6112"/>
                    </a:cubicBezTo>
                    <a:lnTo>
                      <a:pt x="11767" y="6112"/>
                    </a:lnTo>
                    <a:cubicBezTo>
                      <a:pt x="11713" y="6112"/>
                      <a:pt x="11669" y="6112"/>
                      <a:pt x="11624" y="6121"/>
                    </a:cubicBezTo>
                    <a:cubicBezTo>
                      <a:pt x="11597" y="6121"/>
                      <a:pt x="11580" y="6121"/>
                      <a:pt x="11562" y="6130"/>
                    </a:cubicBezTo>
                    <a:cubicBezTo>
                      <a:pt x="11544" y="6130"/>
                      <a:pt x="11517" y="6138"/>
                      <a:pt x="11508" y="6138"/>
                    </a:cubicBezTo>
                    <a:cubicBezTo>
                      <a:pt x="11499" y="6147"/>
                      <a:pt x="11499" y="6147"/>
                      <a:pt x="11490" y="6147"/>
                    </a:cubicBezTo>
                    <a:cubicBezTo>
                      <a:pt x="11481" y="6130"/>
                      <a:pt x="11464" y="6121"/>
                      <a:pt x="11446" y="6103"/>
                    </a:cubicBezTo>
                    <a:cubicBezTo>
                      <a:pt x="11392" y="6067"/>
                      <a:pt x="11339" y="6023"/>
                      <a:pt x="11267" y="5987"/>
                    </a:cubicBezTo>
                    <a:cubicBezTo>
                      <a:pt x="11241" y="5960"/>
                      <a:pt x="11205" y="5942"/>
                      <a:pt x="11160" y="5924"/>
                    </a:cubicBezTo>
                    <a:cubicBezTo>
                      <a:pt x="11134" y="5907"/>
                      <a:pt x="11098" y="5889"/>
                      <a:pt x="11062" y="5871"/>
                    </a:cubicBezTo>
                    <a:cubicBezTo>
                      <a:pt x="10991" y="5835"/>
                      <a:pt x="10919" y="5799"/>
                      <a:pt x="10839" y="5764"/>
                    </a:cubicBezTo>
                    <a:cubicBezTo>
                      <a:pt x="10768" y="5719"/>
                      <a:pt x="10696" y="5684"/>
                      <a:pt x="10625" y="5639"/>
                    </a:cubicBezTo>
                    <a:cubicBezTo>
                      <a:pt x="10554" y="5603"/>
                      <a:pt x="10491" y="5559"/>
                      <a:pt x="10429" y="5505"/>
                    </a:cubicBezTo>
                    <a:cubicBezTo>
                      <a:pt x="10411" y="5496"/>
                      <a:pt x="10393" y="5487"/>
                      <a:pt x="10384" y="5478"/>
                    </a:cubicBezTo>
                    <a:cubicBezTo>
                      <a:pt x="10366" y="5460"/>
                      <a:pt x="10348" y="5452"/>
                      <a:pt x="10340" y="5443"/>
                    </a:cubicBezTo>
                    <a:cubicBezTo>
                      <a:pt x="10313" y="5416"/>
                      <a:pt x="10277" y="5380"/>
                      <a:pt x="10250" y="5353"/>
                    </a:cubicBezTo>
                    <a:cubicBezTo>
                      <a:pt x="10134" y="5246"/>
                      <a:pt x="10036" y="5157"/>
                      <a:pt x="9974" y="5059"/>
                    </a:cubicBezTo>
                    <a:cubicBezTo>
                      <a:pt x="9947" y="5006"/>
                      <a:pt x="9929" y="4961"/>
                      <a:pt x="9920" y="4907"/>
                    </a:cubicBezTo>
                    <a:cubicBezTo>
                      <a:pt x="9911" y="4890"/>
                      <a:pt x="9902" y="4863"/>
                      <a:pt x="9902" y="4845"/>
                    </a:cubicBezTo>
                    <a:cubicBezTo>
                      <a:pt x="9902" y="4818"/>
                      <a:pt x="9902" y="4800"/>
                      <a:pt x="9902" y="4782"/>
                    </a:cubicBezTo>
                    <a:cubicBezTo>
                      <a:pt x="9893" y="4747"/>
                      <a:pt x="9893" y="4711"/>
                      <a:pt x="9893" y="4693"/>
                    </a:cubicBezTo>
                    <a:lnTo>
                      <a:pt x="9893" y="4667"/>
                    </a:lnTo>
                    <a:cubicBezTo>
                      <a:pt x="9902" y="4640"/>
                      <a:pt x="9911" y="4622"/>
                      <a:pt x="9911" y="4604"/>
                    </a:cubicBezTo>
                    <a:cubicBezTo>
                      <a:pt x="9964" y="4441"/>
                      <a:pt x="10022" y="4380"/>
                      <a:pt x="10094" y="4380"/>
                    </a:cubicBezTo>
                    <a:close/>
                    <a:moveTo>
                      <a:pt x="16923" y="9591"/>
                    </a:moveTo>
                    <a:lnTo>
                      <a:pt x="16923" y="9591"/>
                    </a:lnTo>
                    <a:cubicBezTo>
                      <a:pt x="16816" y="9814"/>
                      <a:pt x="16718" y="10037"/>
                      <a:pt x="16620" y="10260"/>
                    </a:cubicBezTo>
                    <a:cubicBezTo>
                      <a:pt x="16531" y="10492"/>
                      <a:pt x="16442" y="10724"/>
                      <a:pt x="16361" y="10947"/>
                    </a:cubicBezTo>
                    <a:cubicBezTo>
                      <a:pt x="16272" y="11179"/>
                      <a:pt x="16201" y="11420"/>
                      <a:pt x="16138" y="11652"/>
                    </a:cubicBezTo>
                    <a:cubicBezTo>
                      <a:pt x="16076" y="11893"/>
                      <a:pt x="16022" y="12133"/>
                      <a:pt x="15978" y="12374"/>
                    </a:cubicBezTo>
                    <a:cubicBezTo>
                      <a:pt x="15978" y="12124"/>
                      <a:pt x="15995" y="11875"/>
                      <a:pt x="16049" y="11634"/>
                    </a:cubicBezTo>
                    <a:cubicBezTo>
                      <a:pt x="16094" y="11384"/>
                      <a:pt x="16165" y="11143"/>
                      <a:pt x="16245" y="10911"/>
                    </a:cubicBezTo>
                    <a:cubicBezTo>
                      <a:pt x="16326" y="10679"/>
                      <a:pt x="16424" y="10447"/>
                      <a:pt x="16540" y="10224"/>
                    </a:cubicBezTo>
                    <a:cubicBezTo>
                      <a:pt x="16647" y="10001"/>
                      <a:pt x="16772" y="9787"/>
                      <a:pt x="16923" y="9591"/>
                    </a:cubicBezTo>
                    <a:close/>
                    <a:moveTo>
                      <a:pt x="16932" y="8993"/>
                    </a:moveTo>
                    <a:lnTo>
                      <a:pt x="16932" y="8993"/>
                    </a:lnTo>
                    <a:cubicBezTo>
                      <a:pt x="16772" y="9305"/>
                      <a:pt x="16629" y="9627"/>
                      <a:pt x="16486" y="9948"/>
                    </a:cubicBezTo>
                    <a:cubicBezTo>
                      <a:pt x="16352" y="10269"/>
                      <a:pt x="16219" y="10599"/>
                      <a:pt x="16103" y="10929"/>
                    </a:cubicBezTo>
                    <a:lnTo>
                      <a:pt x="16013" y="11179"/>
                    </a:lnTo>
                    <a:lnTo>
                      <a:pt x="15942" y="11429"/>
                    </a:lnTo>
                    <a:cubicBezTo>
                      <a:pt x="15915" y="11509"/>
                      <a:pt x="15888" y="11598"/>
                      <a:pt x="15862" y="11678"/>
                    </a:cubicBezTo>
                    <a:cubicBezTo>
                      <a:pt x="15844" y="11768"/>
                      <a:pt x="15817" y="11848"/>
                      <a:pt x="15799" y="11937"/>
                    </a:cubicBezTo>
                    <a:lnTo>
                      <a:pt x="15737" y="12196"/>
                    </a:lnTo>
                    <a:cubicBezTo>
                      <a:pt x="15710" y="12276"/>
                      <a:pt x="15701" y="12365"/>
                      <a:pt x="15683" y="12455"/>
                    </a:cubicBezTo>
                    <a:cubicBezTo>
                      <a:pt x="15639" y="12624"/>
                      <a:pt x="15621" y="12794"/>
                      <a:pt x="15594" y="12972"/>
                    </a:cubicBezTo>
                    <a:cubicBezTo>
                      <a:pt x="15594" y="12615"/>
                      <a:pt x="15630" y="12267"/>
                      <a:pt x="15710" y="11919"/>
                    </a:cubicBezTo>
                    <a:cubicBezTo>
                      <a:pt x="15781" y="11571"/>
                      <a:pt x="15871" y="11223"/>
                      <a:pt x="15995" y="10893"/>
                    </a:cubicBezTo>
                    <a:cubicBezTo>
                      <a:pt x="16111" y="10554"/>
                      <a:pt x="16245" y="10224"/>
                      <a:pt x="16406" y="9912"/>
                    </a:cubicBezTo>
                    <a:cubicBezTo>
                      <a:pt x="16558" y="9591"/>
                      <a:pt x="16736" y="9279"/>
                      <a:pt x="16932" y="8993"/>
                    </a:cubicBezTo>
                    <a:close/>
                    <a:moveTo>
                      <a:pt x="7023" y="1"/>
                    </a:moveTo>
                    <a:cubicBezTo>
                      <a:pt x="6611" y="1"/>
                      <a:pt x="6280" y="345"/>
                      <a:pt x="6280" y="777"/>
                    </a:cubicBezTo>
                    <a:cubicBezTo>
                      <a:pt x="6280" y="1161"/>
                      <a:pt x="6548" y="1482"/>
                      <a:pt x="6905" y="1535"/>
                    </a:cubicBezTo>
                    <a:cubicBezTo>
                      <a:pt x="6711" y="2012"/>
                      <a:pt x="6246" y="2838"/>
                      <a:pt x="5380" y="2838"/>
                    </a:cubicBezTo>
                    <a:cubicBezTo>
                      <a:pt x="5371" y="2838"/>
                      <a:pt x="5362" y="2838"/>
                      <a:pt x="5353" y="2838"/>
                    </a:cubicBezTo>
                    <a:cubicBezTo>
                      <a:pt x="4603" y="2829"/>
                      <a:pt x="4113" y="2276"/>
                      <a:pt x="3836" y="1839"/>
                    </a:cubicBezTo>
                    <a:cubicBezTo>
                      <a:pt x="4095" y="1714"/>
                      <a:pt x="4264" y="1428"/>
                      <a:pt x="4220" y="1107"/>
                    </a:cubicBezTo>
                    <a:cubicBezTo>
                      <a:pt x="4184" y="795"/>
                      <a:pt x="3943" y="536"/>
                      <a:pt x="3640" y="491"/>
                    </a:cubicBezTo>
                    <a:cubicBezTo>
                      <a:pt x="3604" y="486"/>
                      <a:pt x="3569" y="484"/>
                      <a:pt x="3535" y="484"/>
                    </a:cubicBezTo>
                    <a:cubicBezTo>
                      <a:pt x="3048" y="484"/>
                      <a:pt x="2676" y="993"/>
                      <a:pt x="2917" y="1517"/>
                    </a:cubicBezTo>
                    <a:cubicBezTo>
                      <a:pt x="3021" y="1752"/>
                      <a:pt x="3261" y="1910"/>
                      <a:pt x="3512" y="1910"/>
                    </a:cubicBezTo>
                    <a:cubicBezTo>
                      <a:pt x="3519" y="1910"/>
                      <a:pt x="3526" y="1910"/>
                      <a:pt x="3533" y="1910"/>
                    </a:cubicBezTo>
                    <a:lnTo>
                      <a:pt x="3533" y="1910"/>
                    </a:lnTo>
                    <a:cubicBezTo>
                      <a:pt x="3470" y="2320"/>
                      <a:pt x="3274" y="2820"/>
                      <a:pt x="2757" y="3043"/>
                    </a:cubicBezTo>
                    <a:cubicBezTo>
                      <a:pt x="2616" y="3098"/>
                      <a:pt x="2469" y="3125"/>
                      <a:pt x="2321" y="3125"/>
                    </a:cubicBezTo>
                    <a:cubicBezTo>
                      <a:pt x="2299" y="3125"/>
                      <a:pt x="2278" y="3124"/>
                      <a:pt x="2257" y="3123"/>
                    </a:cubicBezTo>
                    <a:cubicBezTo>
                      <a:pt x="1882" y="3105"/>
                      <a:pt x="1508" y="2945"/>
                      <a:pt x="1195" y="2784"/>
                    </a:cubicBezTo>
                    <a:cubicBezTo>
                      <a:pt x="1311" y="2641"/>
                      <a:pt x="1365" y="2454"/>
                      <a:pt x="1338" y="2258"/>
                    </a:cubicBezTo>
                    <a:cubicBezTo>
                      <a:pt x="1285" y="1972"/>
                      <a:pt x="1053" y="1740"/>
                      <a:pt x="767" y="1696"/>
                    </a:cubicBezTo>
                    <a:cubicBezTo>
                      <a:pt x="727" y="1689"/>
                      <a:pt x="686" y="1685"/>
                      <a:pt x="647" y="1685"/>
                    </a:cubicBezTo>
                    <a:cubicBezTo>
                      <a:pt x="290" y="1685"/>
                      <a:pt x="1" y="1966"/>
                      <a:pt x="9" y="2311"/>
                    </a:cubicBezTo>
                    <a:cubicBezTo>
                      <a:pt x="9" y="2427"/>
                      <a:pt x="54" y="2534"/>
                      <a:pt x="125" y="2624"/>
                    </a:cubicBezTo>
                    <a:cubicBezTo>
                      <a:pt x="361" y="2931"/>
                      <a:pt x="549" y="3002"/>
                      <a:pt x="719" y="3002"/>
                    </a:cubicBezTo>
                    <a:cubicBezTo>
                      <a:pt x="741" y="3002"/>
                      <a:pt x="763" y="3000"/>
                      <a:pt x="785" y="2998"/>
                    </a:cubicBezTo>
                    <a:cubicBezTo>
                      <a:pt x="990" y="3676"/>
                      <a:pt x="1267" y="4809"/>
                      <a:pt x="1490" y="5764"/>
                    </a:cubicBezTo>
                    <a:cubicBezTo>
                      <a:pt x="1731" y="6834"/>
                      <a:pt x="1811" y="7602"/>
                      <a:pt x="1829" y="8021"/>
                    </a:cubicBezTo>
                    <a:cubicBezTo>
                      <a:pt x="1838" y="8235"/>
                      <a:pt x="2016" y="8431"/>
                      <a:pt x="2239" y="8467"/>
                    </a:cubicBezTo>
                    <a:cubicBezTo>
                      <a:pt x="3800" y="8654"/>
                      <a:pt x="5379" y="8752"/>
                      <a:pt x="6950" y="8761"/>
                    </a:cubicBezTo>
                    <a:cubicBezTo>
                      <a:pt x="7110" y="8815"/>
                      <a:pt x="7271" y="8859"/>
                      <a:pt x="7431" y="8895"/>
                    </a:cubicBezTo>
                    <a:cubicBezTo>
                      <a:pt x="7529" y="8913"/>
                      <a:pt x="7636" y="8940"/>
                      <a:pt x="7752" y="8966"/>
                    </a:cubicBezTo>
                    <a:cubicBezTo>
                      <a:pt x="7717" y="8984"/>
                      <a:pt x="7681" y="9011"/>
                      <a:pt x="7663" y="9047"/>
                    </a:cubicBezTo>
                    <a:cubicBezTo>
                      <a:pt x="7636" y="9082"/>
                      <a:pt x="7610" y="9127"/>
                      <a:pt x="7601" y="9172"/>
                    </a:cubicBezTo>
                    <a:cubicBezTo>
                      <a:pt x="7556" y="9297"/>
                      <a:pt x="7574" y="9430"/>
                      <a:pt x="7628" y="9537"/>
                    </a:cubicBezTo>
                    <a:cubicBezTo>
                      <a:pt x="7681" y="9627"/>
                      <a:pt x="7761" y="9698"/>
                      <a:pt x="7859" y="9725"/>
                    </a:cubicBezTo>
                    <a:cubicBezTo>
                      <a:pt x="7904" y="9743"/>
                      <a:pt x="7975" y="9760"/>
                      <a:pt x="8056" y="9796"/>
                    </a:cubicBezTo>
                    <a:cubicBezTo>
                      <a:pt x="8243" y="9859"/>
                      <a:pt x="8493" y="9957"/>
                      <a:pt x="8734" y="10001"/>
                    </a:cubicBezTo>
                    <a:cubicBezTo>
                      <a:pt x="8966" y="10046"/>
                      <a:pt x="9858" y="10331"/>
                      <a:pt x="10072" y="10403"/>
                    </a:cubicBezTo>
                    <a:lnTo>
                      <a:pt x="10072" y="10394"/>
                    </a:lnTo>
                    <a:cubicBezTo>
                      <a:pt x="10527" y="10554"/>
                      <a:pt x="11232" y="10768"/>
                      <a:pt x="11999" y="10983"/>
                    </a:cubicBezTo>
                    <a:cubicBezTo>
                      <a:pt x="12591" y="11145"/>
                      <a:pt x="13021" y="11152"/>
                      <a:pt x="13396" y="11152"/>
                    </a:cubicBezTo>
                    <a:cubicBezTo>
                      <a:pt x="13433" y="11152"/>
                      <a:pt x="13470" y="11152"/>
                      <a:pt x="13507" y="11152"/>
                    </a:cubicBezTo>
                    <a:cubicBezTo>
                      <a:pt x="13560" y="11152"/>
                      <a:pt x="13612" y="11152"/>
                      <a:pt x="13664" y="11152"/>
                    </a:cubicBezTo>
                    <a:cubicBezTo>
                      <a:pt x="13895" y="11152"/>
                      <a:pt x="14108" y="11158"/>
                      <a:pt x="14327" y="11223"/>
                    </a:cubicBezTo>
                    <a:cubicBezTo>
                      <a:pt x="14711" y="11330"/>
                      <a:pt x="15175" y="11580"/>
                      <a:pt x="15496" y="11759"/>
                    </a:cubicBezTo>
                    <a:cubicBezTo>
                      <a:pt x="15389" y="12160"/>
                      <a:pt x="15300" y="12553"/>
                      <a:pt x="15246" y="12892"/>
                    </a:cubicBezTo>
                    <a:cubicBezTo>
                      <a:pt x="15173" y="13386"/>
                      <a:pt x="16229" y="13594"/>
                      <a:pt x="16816" y="13594"/>
                    </a:cubicBezTo>
                    <a:cubicBezTo>
                      <a:pt x="16875" y="13594"/>
                      <a:pt x="16929" y="13592"/>
                      <a:pt x="16977" y="13588"/>
                    </a:cubicBezTo>
                    <a:cubicBezTo>
                      <a:pt x="17405" y="13561"/>
                      <a:pt x="18288" y="10929"/>
                      <a:pt x="18592" y="9975"/>
                    </a:cubicBezTo>
                    <a:cubicBezTo>
                      <a:pt x="18663" y="9778"/>
                      <a:pt x="18583" y="9555"/>
                      <a:pt x="18404" y="9430"/>
                    </a:cubicBezTo>
                    <a:cubicBezTo>
                      <a:pt x="18145" y="9261"/>
                      <a:pt x="17931" y="9127"/>
                      <a:pt x="17753" y="9020"/>
                    </a:cubicBezTo>
                    <a:cubicBezTo>
                      <a:pt x="17905" y="8476"/>
                      <a:pt x="18029" y="7941"/>
                      <a:pt x="18101" y="7610"/>
                    </a:cubicBezTo>
                    <a:cubicBezTo>
                      <a:pt x="18145" y="7423"/>
                      <a:pt x="18065" y="7227"/>
                      <a:pt x="17914" y="7129"/>
                    </a:cubicBezTo>
                    <a:cubicBezTo>
                      <a:pt x="17217" y="6692"/>
                      <a:pt x="16892" y="6521"/>
                      <a:pt x="16689" y="6521"/>
                    </a:cubicBezTo>
                    <a:cubicBezTo>
                      <a:pt x="16627" y="6521"/>
                      <a:pt x="16577" y="6537"/>
                      <a:pt x="16531" y="6567"/>
                    </a:cubicBezTo>
                    <a:cubicBezTo>
                      <a:pt x="15951" y="6344"/>
                      <a:pt x="15219" y="5942"/>
                      <a:pt x="15077" y="5728"/>
                    </a:cubicBezTo>
                    <a:cubicBezTo>
                      <a:pt x="14871" y="5434"/>
                      <a:pt x="14764" y="5345"/>
                      <a:pt x="14381" y="5113"/>
                    </a:cubicBezTo>
                    <a:cubicBezTo>
                      <a:pt x="14185" y="4997"/>
                      <a:pt x="13997" y="4863"/>
                      <a:pt x="13810" y="4729"/>
                    </a:cubicBezTo>
                    <a:cubicBezTo>
                      <a:pt x="13649" y="4622"/>
                      <a:pt x="13498" y="4515"/>
                      <a:pt x="13364" y="4426"/>
                    </a:cubicBezTo>
                    <a:cubicBezTo>
                      <a:pt x="13203" y="4328"/>
                      <a:pt x="13069" y="4265"/>
                      <a:pt x="12936" y="4212"/>
                    </a:cubicBezTo>
                    <a:cubicBezTo>
                      <a:pt x="13052" y="3748"/>
                      <a:pt x="13168" y="3319"/>
                      <a:pt x="13266" y="2998"/>
                    </a:cubicBezTo>
                    <a:cubicBezTo>
                      <a:pt x="13287" y="3000"/>
                      <a:pt x="13309" y="3002"/>
                      <a:pt x="13331" y="3002"/>
                    </a:cubicBezTo>
                    <a:cubicBezTo>
                      <a:pt x="13501" y="3002"/>
                      <a:pt x="13689" y="2929"/>
                      <a:pt x="13926" y="2606"/>
                    </a:cubicBezTo>
                    <a:cubicBezTo>
                      <a:pt x="13997" y="2517"/>
                      <a:pt x="14033" y="2410"/>
                      <a:pt x="14033" y="2311"/>
                    </a:cubicBezTo>
                    <a:cubicBezTo>
                      <a:pt x="14033" y="1959"/>
                      <a:pt x="13752" y="1685"/>
                      <a:pt x="13397" y="1685"/>
                    </a:cubicBezTo>
                    <a:cubicBezTo>
                      <a:pt x="13357" y="1685"/>
                      <a:pt x="13316" y="1689"/>
                      <a:pt x="13275" y="1696"/>
                    </a:cubicBezTo>
                    <a:cubicBezTo>
                      <a:pt x="12989" y="1740"/>
                      <a:pt x="12757" y="1972"/>
                      <a:pt x="12713" y="2258"/>
                    </a:cubicBezTo>
                    <a:cubicBezTo>
                      <a:pt x="12677" y="2454"/>
                      <a:pt x="12730" y="2641"/>
                      <a:pt x="12846" y="2784"/>
                    </a:cubicBezTo>
                    <a:cubicBezTo>
                      <a:pt x="12543" y="2945"/>
                      <a:pt x="12159" y="3105"/>
                      <a:pt x="11794" y="3123"/>
                    </a:cubicBezTo>
                    <a:cubicBezTo>
                      <a:pt x="11771" y="3124"/>
                      <a:pt x="11749" y="3125"/>
                      <a:pt x="11727" y="3125"/>
                    </a:cubicBezTo>
                    <a:cubicBezTo>
                      <a:pt x="11573" y="3125"/>
                      <a:pt x="11426" y="3098"/>
                      <a:pt x="11285" y="3043"/>
                    </a:cubicBezTo>
                    <a:cubicBezTo>
                      <a:pt x="10768" y="2820"/>
                      <a:pt x="10580" y="2320"/>
                      <a:pt x="10509" y="1910"/>
                    </a:cubicBezTo>
                    <a:lnTo>
                      <a:pt x="10509" y="1910"/>
                    </a:lnTo>
                    <a:cubicBezTo>
                      <a:pt x="10517" y="1910"/>
                      <a:pt x="10525" y="1910"/>
                      <a:pt x="10533" y="1910"/>
                    </a:cubicBezTo>
                    <a:cubicBezTo>
                      <a:pt x="10766" y="1910"/>
                      <a:pt x="10995" y="1786"/>
                      <a:pt x="11107" y="1571"/>
                    </a:cubicBezTo>
                    <a:cubicBezTo>
                      <a:pt x="11391" y="1027"/>
                      <a:pt x="11017" y="484"/>
                      <a:pt x="10514" y="484"/>
                    </a:cubicBezTo>
                    <a:cubicBezTo>
                      <a:pt x="10480" y="484"/>
                      <a:pt x="10446" y="486"/>
                      <a:pt x="10411" y="491"/>
                    </a:cubicBezTo>
                    <a:cubicBezTo>
                      <a:pt x="10108" y="536"/>
                      <a:pt x="9867" y="795"/>
                      <a:pt x="9822" y="1107"/>
                    </a:cubicBezTo>
                    <a:cubicBezTo>
                      <a:pt x="9778" y="1428"/>
                      <a:pt x="9947" y="1714"/>
                      <a:pt x="10215" y="1839"/>
                    </a:cubicBezTo>
                    <a:cubicBezTo>
                      <a:pt x="9938" y="2276"/>
                      <a:pt x="9439" y="2829"/>
                      <a:pt x="8698" y="2838"/>
                    </a:cubicBezTo>
                    <a:cubicBezTo>
                      <a:pt x="8689" y="2838"/>
                      <a:pt x="8679" y="2838"/>
                      <a:pt x="8670" y="2838"/>
                    </a:cubicBezTo>
                    <a:cubicBezTo>
                      <a:pt x="7796" y="2838"/>
                      <a:pt x="7331" y="2012"/>
                      <a:pt x="7137" y="1535"/>
                    </a:cubicBezTo>
                    <a:cubicBezTo>
                      <a:pt x="7485" y="1482"/>
                      <a:pt x="7752" y="1169"/>
                      <a:pt x="7761" y="795"/>
                    </a:cubicBezTo>
                    <a:cubicBezTo>
                      <a:pt x="7779" y="376"/>
                      <a:pt x="7440" y="10"/>
                      <a:pt x="7039" y="1"/>
                    </a:cubicBezTo>
                    <a:cubicBezTo>
                      <a:pt x="7033" y="1"/>
                      <a:pt x="7028" y="1"/>
                      <a:pt x="7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67751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4" name="Google Shape;21084;p56"/>
          <p:cNvSpPr txBox="1">
            <a:spLocks noGrp="1"/>
          </p:cNvSpPr>
          <p:nvPr>
            <p:ph type="subTitle" idx="1"/>
          </p:nvPr>
        </p:nvSpPr>
        <p:spPr>
          <a:xfrm>
            <a:off x="454898" y="2054625"/>
            <a:ext cx="3705300" cy="6753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Magyar Kancellária (Bécs), Helytartótanács (Pozsony, majd Buda), Magyar Kamara (Pozsony).</a:t>
            </a:r>
            <a:endParaRPr dirty="0"/>
          </a:p>
        </p:txBody>
      </p:sp>
      <p:sp>
        <p:nvSpPr>
          <p:cNvPr id="21086" name="Google Shape;21086;p56"/>
          <p:cNvSpPr txBox="1">
            <a:spLocks noGrp="1"/>
          </p:cNvSpPr>
          <p:nvPr>
            <p:ph type="subTitle" idx="3"/>
          </p:nvPr>
        </p:nvSpPr>
        <p:spPr>
          <a:xfrm>
            <a:off x="2709610" y="3400044"/>
            <a:ext cx="3705300" cy="1271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Fő területek (katonaság, külügy, pénzügy) közvetlenül az uralkodó alá tartoztak.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Erdély és a Határőrvidék kisebb önállósággal bírt.</a:t>
            </a:r>
            <a:endParaRPr dirty="0"/>
          </a:p>
        </p:txBody>
      </p:sp>
      <p:sp>
        <p:nvSpPr>
          <p:cNvPr id="21087" name="Google Shape;21087;p56"/>
          <p:cNvSpPr txBox="1">
            <a:spLocks noGrp="1"/>
          </p:cNvSpPr>
          <p:nvPr>
            <p:ph type="title" idx="4"/>
          </p:nvPr>
        </p:nvSpPr>
        <p:spPr>
          <a:xfrm>
            <a:off x="4680510" y="603173"/>
            <a:ext cx="3792015" cy="7406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700" dirty="0"/>
              <a:t>KÖZIGAZGATÁSI SAJÁTOSSÁGOK</a:t>
            </a:r>
          </a:p>
        </p:txBody>
      </p:sp>
      <p:grpSp>
        <p:nvGrpSpPr>
          <p:cNvPr id="21089" name="Google Shape;21089;p56"/>
          <p:cNvGrpSpPr/>
          <p:nvPr/>
        </p:nvGrpSpPr>
        <p:grpSpPr>
          <a:xfrm>
            <a:off x="1143524" y="2830255"/>
            <a:ext cx="1467267" cy="1380344"/>
            <a:chOff x="-24537" y="802897"/>
            <a:chExt cx="260015" cy="244612"/>
          </a:xfrm>
        </p:grpSpPr>
        <p:grpSp>
          <p:nvGrpSpPr>
            <p:cNvPr id="21090" name="Google Shape;21090;p56"/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21091" name="Google Shape;21091;p56"/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2" name="Google Shape;21092;p56"/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93" name="Google Shape;21093;p56"/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21094" name="Google Shape;21094;p56"/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5" name="Google Shape;21095;p56"/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6" name="Google Shape;21096;p56"/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97" name="Google Shape;21097;p56"/>
          <p:cNvGrpSpPr/>
          <p:nvPr/>
        </p:nvGrpSpPr>
        <p:grpSpPr>
          <a:xfrm>
            <a:off x="6531662" y="2830255"/>
            <a:ext cx="1468804" cy="1380344"/>
            <a:chOff x="761612" y="802897"/>
            <a:chExt cx="260288" cy="244612"/>
          </a:xfrm>
        </p:grpSpPr>
        <p:grpSp>
          <p:nvGrpSpPr>
            <p:cNvPr id="21098" name="Google Shape;21098;p56"/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21099" name="Google Shape;21099;p56"/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0" name="Google Shape;21100;p56"/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1" name="Google Shape;21101;p56"/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21102" name="Google Shape;21102;p56"/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3" name="Google Shape;21103;p56"/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4" name="Google Shape;21104;p56"/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05" name="Google Shape;21105;p56"/>
          <p:cNvGrpSpPr/>
          <p:nvPr/>
        </p:nvGrpSpPr>
        <p:grpSpPr>
          <a:xfrm>
            <a:off x="4012627" y="856541"/>
            <a:ext cx="1118682" cy="1271414"/>
            <a:chOff x="4012627" y="856541"/>
            <a:chExt cx="1118682" cy="1271414"/>
          </a:xfrm>
        </p:grpSpPr>
        <p:grpSp>
          <p:nvGrpSpPr>
            <p:cNvPr id="21106" name="Google Shape;21106;p56"/>
            <p:cNvGrpSpPr/>
            <p:nvPr/>
          </p:nvGrpSpPr>
          <p:grpSpPr>
            <a:xfrm>
              <a:off x="4036089" y="875262"/>
              <a:ext cx="1070402" cy="1232853"/>
              <a:chOff x="5020189" y="2534336"/>
              <a:chExt cx="263009" cy="302925"/>
            </a:xfrm>
          </p:grpSpPr>
          <p:sp>
            <p:nvSpPr>
              <p:cNvPr id="21107" name="Google Shape;21107;p56"/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8" name="Google Shape;21108;p56"/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9" name="Google Shape;21109;p56"/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0" name="Google Shape;21110;p56"/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1" name="Google Shape;21111;p56"/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2" name="Google Shape;21112;p56"/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3" name="Google Shape;21113;p56"/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4" name="Google Shape;21114;p56"/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5" name="Google Shape;21115;p56"/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6" name="Google Shape;21116;p56"/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7" name="Google Shape;21117;p56"/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8" name="Google Shape;21118;p56"/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9" name="Google Shape;21119;p56"/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0" name="Google Shape;21120;p56"/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1" name="Google Shape;21121;p56"/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2" name="Google Shape;21122;p56"/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23" name="Google Shape;21123;p56"/>
            <p:cNvGrpSpPr/>
            <p:nvPr/>
          </p:nvGrpSpPr>
          <p:grpSpPr>
            <a:xfrm>
              <a:off x="4012627" y="856541"/>
              <a:ext cx="1118682" cy="1271414"/>
              <a:chOff x="3382283" y="2529736"/>
              <a:chExt cx="274872" cy="312400"/>
            </a:xfrm>
          </p:grpSpPr>
          <p:sp>
            <p:nvSpPr>
              <p:cNvPr id="21124" name="Google Shape;21124;p56"/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5" name="Google Shape;21125;p56"/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6" name="Google Shape;21126;p56"/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7" name="Google Shape;21127;p56"/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8" name="Google Shape;21128;p56"/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9" name="Google Shape;21129;p56"/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0" name="Google Shape;21130;p56"/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1" name="Google Shape;21131;p56"/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2" name="Google Shape;21132;p56"/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3" name="Google Shape;21133;p56"/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134" name="Google Shape;21134;p56"/>
          <p:cNvSpPr txBox="1">
            <a:spLocks noGrp="1"/>
          </p:cNvSpPr>
          <p:nvPr>
            <p:ph type="title"/>
          </p:nvPr>
        </p:nvSpPr>
        <p:spPr>
          <a:xfrm>
            <a:off x="402092" y="1409125"/>
            <a:ext cx="3705300" cy="6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500" dirty="0"/>
              <a:t>Magyar igazgatás szervei:</a:t>
            </a:r>
            <a:endParaRPr sz="2500" dirty="0"/>
          </a:p>
        </p:txBody>
      </p:sp>
      <p:grpSp>
        <p:nvGrpSpPr>
          <p:cNvPr id="2" name="Google Shape;21029;p55">
            <a:extLst>
              <a:ext uri="{FF2B5EF4-FFF2-40B4-BE49-F238E27FC236}">
                <a16:creationId xmlns:a16="http://schemas.microsoft.com/office/drawing/2014/main" id="{07BFC335-6523-D0C3-3E90-23F0AC215F48}"/>
              </a:ext>
            </a:extLst>
          </p:cNvPr>
          <p:cNvGrpSpPr/>
          <p:nvPr/>
        </p:nvGrpSpPr>
        <p:grpSpPr>
          <a:xfrm>
            <a:off x="4308451" y="2417139"/>
            <a:ext cx="525795" cy="525795"/>
            <a:chOff x="910895" y="1193520"/>
            <a:chExt cx="154732" cy="154732"/>
          </a:xfrm>
        </p:grpSpPr>
        <p:grpSp>
          <p:nvGrpSpPr>
            <p:cNvPr id="3" name="Google Shape;21030;p55">
              <a:extLst>
                <a:ext uri="{FF2B5EF4-FFF2-40B4-BE49-F238E27FC236}">
                  <a16:creationId xmlns:a16="http://schemas.microsoft.com/office/drawing/2014/main" id="{183DD2F2-96D7-F7A3-AB6E-ACC2AF8D11B1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5" name="Google Shape;21031;p55">
                <a:extLst>
                  <a:ext uri="{FF2B5EF4-FFF2-40B4-BE49-F238E27FC236}">
                    <a16:creationId xmlns:a16="http://schemas.microsoft.com/office/drawing/2014/main" id="{357CFB07-0858-EEC0-01C4-0E0C1CE5B438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1032;p55">
                <a:extLst>
                  <a:ext uri="{FF2B5EF4-FFF2-40B4-BE49-F238E27FC236}">
                    <a16:creationId xmlns:a16="http://schemas.microsoft.com/office/drawing/2014/main" id="{3ADCB187-14B8-2BF1-7FB8-B54A83033F0F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1033;p55">
                <a:extLst>
                  <a:ext uri="{FF2B5EF4-FFF2-40B4-BE49-F238E27FC236}">
                    <a16:creationId xmlns:a16="http://schemas.microsoft.com/office/drawing/2014/main" id="{C1602DA9-F06E-26B7-7AC8-7DC9E5169719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1034;p55">
                <a:extLst>
                  <a:ext uri="{FF2B5EF4-FFF2-40B4-BE49-F238E27FC236}">
                    <a16:creationId xmlns:a16="http://schemas.microsoft.com/office/drawing/2014/main" id="{44E71484-3493-1B89-45DE-D6EE06D2F08E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21035;p55">
              <a:extLst>
                <a:ext uri="{FF2B5EF4-FFF2-40B4-BE49-F238E27FC236}">
                  <a16:creationId xmlns:a16="http://schemas.microsoft.com/office/drawing/2014/main" id="{56831E5B-2A90-8ADA-B79E-1418110DF875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20967;p55">
            <a:extLst>
              <a:ext uri="{FF2B5EF4-FFF2-40B4-BE49-F238E27FC236}">
                <a16:creationId xmlns:a16="http://schemas.microsoft.com/office/drawing/2014/main" id="{6913F304-2C06-43C6-0419-DFDE8EFBA771}"/>
              </a:ext>
            </a:extLst>
          </p:cNvPr>
          <p:cNvGrpSpPr/>
          <p:nvPr/>
        </p:nvGrpSpPr>
        <p:grpSpPr>
          <a:xfrm rot="1662993">
            <a:off x="9918436" y="1515863"/>
            <a:ext cx="704636" cy="2898770"/>
            <a:chOff x="6295192" y="2374172"/>
            <a:chExt cx="224918" cy="925278"/>
          </a:xfrm>
        </p:grpSpPr>
        <p:grpSp>
          <p:nvGrpSpPr>
            <p:cNvPr id="10" name="Google Shape;20968;p55">
              <a:extLst>
                <a:ext uri="{FF2B5EF4-FFF2-40B4-BE49-F238E27FC236}">
                  <a16:creationId xmlns:a16="http://schemas.microsoft.com/office/drawing/2014/main" id="{B9D36855-626B-2CC3-C4E2-F51A8CA12099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2" name="Google Shape;20969;p55">
                <a:extLst>
                  <a:ext uri="{FF2B5EF4-FFF2-40B4-BE49-F238E27FC236}">
                    <a16:creationId xmlns:a16="http://schemas.microsoft.com/office/drawing/2014/main" id="{8BBA302B-6668-10DB-09FF-7E9E71E5604E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70;p55">
                <a:extLst>
                  <a:ext uri="{FF2B5EF4-FFF2-40B4-BE49-F238E27FC236}">
                    <a16:creationId xmlns:a16="http://schemas.microsoft.com/office/drawing/2014/main" id="{8D36DEEB-CCBE-65A4-8516-C710F9CA890C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71;p55">
                <a:extLst>
                  <a:ext uri="{FF2B5EF4-FFF2-40B4-BE49-F238E27FC236}">
                    <a16:creationId xmlns:a16="http://schemas.microsoft.com/office/drawing/2014/main" id="{A4C86594-8D8B-A76B-3F10-3D47EABDA453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72;p55">
                <a:extLst>
                  <a:ext uri="{FF2B5EF4-FFF2-40B4-BE49-F238E27FC236}">
                    <a16:creationId xmlns:a16="http://schemas.microsoft.com/office/drawing/2014/main" id="{69224CE4-B817-4F5D-820A-AB4215ED3B3C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73;p55">
                <a:extLst>
                  <a:ext uri="{FF2B5EF4-FFF2-40B4-BE49-F238E27FC236}">
                    <a16:creationId xmlns:a16="http://schemas.microsoft.com/office/drawing/2014/main" id="{956FAD79-2E5C-B9EB-8FED-5A77D3F77951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74;p55">
                <a:extLst>
                  <a:ext uri="{FF2B5EF4-FFF2-40B4-BE49-F238E27FC236}">
                    <a16:creationId xmlns:a16="http://schemas.microsoft.com/office/drawing/2014/main" id="{8C7CDC0C-34E5-A68E-52DF-2AD2A894E4D1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75;p55">
                <a:extLst>
                  <a:ext uri="{FF2B5EF4-FFF2-40B4-BE49-F238E27FC236}">
                    <a16:creationId xmlns:a16="http://schemas.microsoft.com/office/drawing/2014/main" id="{743E9B1B-05D3-027B-3976-472BE20862BB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76;p55">
                <a:extLst>
                  <a:ext uri="{FF2B5EF4-FFF2-40B4-BE49-F238E27FC236}">
                    <a16:creationId xmlns:a16="http://schemas.microsoft.com/office/drawing/2014/main" id="{12A44E6C-CC5B-8CC3-2A14-3181D1F83338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77;p55">
                <a:extLst>
                  <a:ext uri="{FF2B5EF4-FFF2-40B4-BE49-F238E27FC236}">
                    <a16:creationId xmlns:a16="http://schemas.microsoft.com/office/drawing/2014/main" id="{5620DC65-2F96-E544-B4A2-9F9ADE9B1522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78;p55">
                <a:extLst>
                  <a:ext uri="{FF2B5EF4-FFF2-40B4-BE49-F238E27FC236}">
                    <a16:creationId xmlns:a16="http://schemas.microsoft.com/office/drawing/2014/main" id="{1FDF4B1A-22D5-A02E-6828-441535F39656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79;p55">
                <a:extLst>
                  <a:ext uri="{FF2B5EF4-FFF2-40B4-BE49-F238E27FC236}">
                    <a16:creationId xmlns:a16="http://schemas.microsoft.com/office/drawing/2014/main" id="{689F504C-8A1E-D7D4-7998-65F36D3CAA02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80;p55">
                <a:extLst>
                  <a:ext uri="{FF2B5EF4-FFF2-40B4-BE49-F238E27FC236}">
                    <a16:creationId xmlns:a16="http://schemas.microsoft.com/office/drawing/2014/main" id="{D961B30A-D707-7445-BBB4-85B9C333E9D0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81;p55">
                <a:extLst>
                  <a:ext uri="{FF2B5EF4-FFF2-40B4-BE49-F238E27FC236}">
                    <a16:creationId xmlns:a16="http://schemas.microsoft.com/office/drawing/2014/main" id="{1F0FD876-EC73-5DB1-45E5-A33FE82F926C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82;p55">
                <a:extLst>
                  <a:ext uri="{FF2B5EF4-FFF2-40B4-BE49-F238E27FC236}">
                    <a16:creationId xmlns:a16="http://schemas.microsoft.com/office/drawing/2014/main" id="{F96654B2-BF8F-43E6-D47E-13DC0FCD1AB3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83;p55">
                <a:extLst>
                  <a:ext uri="{FF2B5EF4-FFF2-40B4-BE49-F238E27FC236}">
                    <a16:creationId xmlns:a16="http://schemas.microsoft.com/office/drawing/2014/main" id="{5228B687-A685-7690-4DD9-BA2636A70761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84;p55">
                <a:extLst>
                  <a:ext uri="{FF2B5EF4-FFF2-40B4-BE49-F238E27FC236}">
                    <a16:creationId xmlns:a16="http://schemas.microsoft.com/office/drawing/2014/main" id="{0C1475F1-7516-EF8A-CC84-8523F221D195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85;p55">
                <a:extLst>
                  <a:ext uri="{FF2B5EF4-FFF2-40B4-BE49-F238E27FC236}">
                    <a16:creationId xmlns:a16="http://schemas.microsoft.com/office/drawing/2014/main" id="{1A45E2E5-9CBA-A7DD-A020-E04690A83129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986;p55">
                <a:extLst>
                  <a:ext uri="{FF2B5EF4-FFF2-40B4-BE49-F238E27FC236}">
                    <a16:creationId xmlns:a16="http://schemas.microsoft.com/office/drawing/2014/main" id="{49CDD284-EE39-1D54-472B-E8FC2F59416D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20987;p55">
              <a:extLst>
                <a:ext uri="{FF2B5EF4-FFF2-40B4-BE49-F238E27FC236}">
                  <a16:creationId xmlns:a16="http://schemas.microsoft.com/office/drawing/2014/main" id="{C3EF78C5-CE47-C560-D056-00163051C381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12" name="Google Shape;20988;p55">
                <a:extLst>
                  <a:ext uri="{FF2B5EF4-FFF2-40B4-BE49-F238E27FC236}">
                    <a16:creationId xmlns:a16="http://schemas.microsoft.com/office/drawing/2014/main" id="{0148226F-1A9C-066A-DC32-85F209A2BD04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89;p55">
                <a:extLst>
                  <a:ext uri="{FF2B5EF4-FFF2-40B4-BE49-F238E27FC236}">
                    <a16:creationId xmlns:a16="http://schemas.microsoft.com/office/drawing/2014/main" id="{9994AA93-BE80-83C1-7E53-88F530C52DB0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90;p55">
                <a:extLst>
                  <a:ext uri="{FF2B5EF4-FFF2-40B4-BE49-F238E27FC236}">
                    <a16:creationId xmlns:a16="http://schemas.microsoft.com/office/drawing/2014/main" id="{B34F217D-BCF7-F3DD-9E81-64CA7FD4B833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991;p55">
                <a:extLst>
                  <a:ext uri="{FF2B5EF4-FFF2-40B4-BE49-F238E27FC236}">
                    <a16:creationId xmlns:a16="http://schemas.microsoft.com/office/drawing/2014/main" id="{B0C82D64-EE7D-BEAD-FAF1-5A4F3096AB2A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92;p55">
                <a:extLst>
                  <a:ext uri="{FF2B5EF4-FFF2-40B4-BE49-F238E27FC236}">
                    <a16:creationId xmlns:a16="http://schemas.microsoft.com/office/drawing/2014/main" id="{926F42D5-E321-3624-A1BB-224A2298EF62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93;p55">
                <a:extLst>
                  <a:ext uri="{FF2B5EF4-FFF2-40B4-BE49-F238E27FC236}">
                    <a16:creationId xmlns:a16="http://schemas.microsoft.com/office/drawing/2014/main" id="{CDD9D1A7-EF6D-9717-550A-6A6986E5EA8E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94;p55">
                <a:extLst>
                  <a:ext uri="{FF2B5EF4-FFF2-40B4-BE49-F238E27FC236}">
                    <a16:creationId xmlns:a16="http://schemas.microsoft.com/office/drawing/2014/main" id="{DFF077A9-2A2A-988B-DC40-36BE6C391878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95;p55">
                <a:extLst>
                  <a:ext uri="{FF2B5EF4-FFF2-40B4-BE49-F238E27FC236}">
                    <a16:creationId xmlns:a16="http://schemas.microsoft.com/office/drawing/2014/main" id="{C4D8A21E-F4E6-9E6B-5182-C42F2B220655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96;p55">
                <a:extLst>
                  <a:ext uri="{FF2B5EF4-FFF2-40B4-BE49-F238E27FC236}">
                    <a16:creationId xmlns:a16="http://schemas.microsoft.com/office/drawing/2014/main" id="{CBB7AB8C-6E75-DB8F-F554-6886783D55D1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97;p55">
                <a:extLst>
                  <a:ext uri="{FF2B5EF4-FFF2-40B4-BE49-F238E27FC236}">
                    <a16:creationId xmlns:a16="http://schemas.microsoft.com/office/drawing/2014/main" id="{ABE5A5FA-A485-3E55-0CA6-22B42B45523B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" name="Google Shape;20998;p55">
            <a:extLst>
              <a:ext uri="{FF2B5EF4-FFF2-40B4-BE49-F238E27FC236}">
                <a16:creationId xmlns:a16="http://schemas.microsoft.com/office/drawing/2014/main" id="{C5975FD8-95A4-05DD-3438-E6DFCB87BBDD}"/>
              </a:ext>
            </a:extLst>
          </p:cNvPr>
          <p:cNvGrpSpPr/>
          <p:nvPr/>
        </p:nvGrpSpPr>
        <p:grpSpPr>
          <a:xfrm rot="19980557">
            <a:off x="-1406492" y="1560715"/>
            <a:ext cx="704658" cy="2898859"/>
            <a:chOff x="6295192" y="2374172"/>
            <a:chExt cx="224918" cy="925278"/>
          </a:xfrm>
        </p:grpSpPr>
        <p:grpSp>
          <p:nvGrpSpPr>
            <p:cNvPr id="41" name="Google Shape;20999;p55">
              <a:extLst>
                <a:ext uri="{FF2B5EF4-FFF2-40B4-BE49-F238E27FC236}">
                  <a16:creationId xmlns:a16="http://schemas.microsoft.com/office/drawing/2014/main" id="{B7FC4DCD-F2DA-8AB0-EBAF-3BF7B7DB92AF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53" name="Google Shape;21000;p55">
                <a:extLst>
                  <a:ext uri="{FF2B5EF4-FFF2-40B4-BE49-F238E27FC236}">
                    <a16:creationId xmlns:a16="http://schemas.microsoft.com/office/drawing/2014/main" id="{A5836257-EF0D-71CD-84FA-20D20382E45B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001;p55">
                <a:extLst>
                  <a:ext uri="{FF2B5EF4-FFF2-40B4-BE49-F238E27FC236}">
                    <a16:creationId xmlns:a16="http://schemas.microsoft.com/office/drawing/2014/main" id="{3987E79C-CAD8-907B-B705-7B51A06007EC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002;p55">
                <a:extLst>
                  <a:ext uri="{FF2B5EF4-FFF2-40B4-BE49-F238E27FC236}">
                    <a16:creationId xmlns:a16="http://schemas.microsoft.com/office/drawing/2014/main" id="{3DF3583D-AAA6-9C39-3A42-1D7A68F67B0C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003;p55">
                <a:extLst>
                  <a:ext uri="{FF2B5EF4-FFF2-40B4-BE49-F238E27FC236}">
                    <a16:creationId xmlns:a16="http://schemas.microsoft.com/office/drawing/2014/main" id="{9D7AB4ED-98D0-DC13-DDFD-856D1AF9D619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004;p55">
                <a:extLst>
                  <a:ext uri="{FF2B5EF4-FFF2-40B4-BE49-F238E27FC236}">
                    <a16:creationId xmlns:a16="http://schemas.microsoft.com/office/drawing/2014/main" id="{554D97DE-8DEB-8EB7-9FBD-1D91EE455E03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005;p55">
                <a:extLst>
                  <a:ext uri="{FF2B5EF4-FFF2-40B4-BE49-F238E27FC236}">
                    <a16:creationId xmlns:a16="http://schemas.microsoft.com/office/drawing/2014/main" id="{D0E77FF7-02BE-3AB4-4529-189E10FB7977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06;p55">
                <a:extLst>
                  <a:ext uri="{FF2B5EF4-FFF2-40B4-BE49-F238E27FC236}">
                    <a16:creationId xmlns:a16="http://schemas.microsoft.com/office/drawing/2014/main" id="{FDFE5709-77B1-DA53-7FF5-D8BC00AB08F4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07;p55">
                <a:extLst>
                  <a:ext uri="{FF2B5EF4-FFF2-40B4-BE49-F238E27FC236}">
                    <a16:creationId xmlns:a16="http://schemas.microsoft.com/office/drawing/2014/main" id="{B51809D7-8FD6-C322-4711-0C0C4B9819E7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08;p55">
                <a:extLst>
                  <a:ext uri="{FF2B5EF4-FFF2-40B4-BE49-F238E27FC236}">
                    <a16:creationId xmlns:a16="http://schemas.microsoft.com/office/drawing/2014/main" id="{F7C402D5-8A3F-34AD-B2D9-33C7A435337A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09;p55">
                <a:extLst>
                  <a:ext uri="{FF2B5EF4-FFF2-40B4-BE49-F238E27FC236}">
                    <a16:creationId xmlns:a16="http://schemas.microsoft.com/office/drawing/2014/main" id="{1C22F0D8-67D7-EF73-93EA-02A2ACBFB429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10;p55">
                <a:extLst>
                  <a:ext uri="{FF2B5EF4-FFF2-40B4-BE49-F238E27FC236}">
                    <a16:creationId xmlns:a16="http://schemas.microsoft.com/office/drawing/2014/main" id="{9AB4E007-1E5D-3E90-076F-CF3EF89E8372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6" name="Google Shape;21011;p55">
                <a:extLst>
                  <a:ext uri="{FF2B5EF4-FFF2-40B4-BE49-F238E27FC236}">
                    <a16:creationId xmlns:a16="http://schemas.microsoft.com/office/drawing/2014/main" id="{58C94767-FD4B-5F1A-E599-E5FDD255036C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7" name="Google Shape;21012;p55">
                <a:extLst>
                  <a:ext uri="{FF2B5EF4-FFF2-40B4-BE49-F238E27FC236}">
                    <a16:creationId xmlns:a16="http://schemas.microsoft.com/office/drawing/2014/main" id="{52EBB2AB-42B5-7158-6AD5-3D8738E9FD9A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8" name="Google Shape;21013;p55">
                <a:extLst>
                  <a:ext uri="{FF2B5EF4-FFF2-40B4-BE49-F238E27FC236}">
                    <a16:creationId xmlns:a16="http://schemas.microsoft.com/office/drawing/2014/main" id="{F86299B4-FAEC-27EC-3F05-D25519D84B43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9" name="Google Shape;21014;p55">
                <a:extLst>
                  <a:ext uri="{FF2B5EF4-FFF2-40B4-BE49-F238E27FC236}">
                    <a16:creationId xmlns:a16="http://schemas.microsoft.com/office/drawing/2014/main" id="{659306B6-C934-E634-54E8-CAACFF59D46C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0" name="Google Shape;21015;p55">
                <a:extLst>
                  <a:ext uri="{FF2B5EF4-FFF2-40B4-BE49-F238E27FC236}">
                    <a16:creationId xmlns:a16="http://schemas.microsoft.com/office/drawing/2014/main" id="{034724B0-B17C-CAEF-117C-56012DCA3E3A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1" name="Google Shape;21016;p55">
                <a:extLst>
                  <a:ext uri="{FF2B5EF4-FFF2-40B4-BE49-F238E27FC236}">
                    <a16:creationId xmlns:a16="http://schemas.microsoft.com/office/drawing/2014/main" id="{ECD3A4D9-02B1-56F7-EA13-7E4E48140C61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2" name="Google Shape;21017;p55">
                <a:extLst>
                  <a:ext uri="{FF2B5EF4-FFF2-40B4-BE49-F238E27FC236}">
                    <a16:creationId xmlns:a16="http://schemas.microsoft.com/office/drawing/2014/main" id="{48306840-6A73-F1BF-32CE-0343BA1706FC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" name="Google Shape;21018;p55">
              <a:extLst>
                <a:ext uri="{FF2B5EF4-FFF2-40B4-BE49-F238E27FC236}">
                  <a16:creationId xmlns:a16="http://schemas.microsoft.com/office/drawing/2014/main" id="{93994A80-6AB8-57DA-207F-8E8D33DE9D6F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43" name="Google Shape;21019;p55">
                <a:extLst>
                  <a:ext uri="{FF2B5EF4-FFF2-40B4-BE49-F238E27FC236}">
                    <a16:creationId xmlns:a16="http://schemas.microsoft.com/office/drawing/2014/main" id="{84C88DFD-97B8-E998-F70A-716234E31EAA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020;p55">
                <a:extLst>
                  <a:ext uri="{FF2B5EF4-FFF2-40B4-BE49-F238E27FC236}">
                    <a16:creationId xmlns:a16="http://schemas.microsoft.com/office/drawing/2014/main" id="{3A5048CF-B059-1B14-39BC-D25E4A842470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021;p55">
                <a:extLst>
                  <a:ext uri="{FF2B5EF4-FFF2-40B4-BE49-F238E27FC236}">
                    <a16:creationId xmlns:a16="http://schemas.microsoft.com/office/drawing/2014/main" id="{AD8820A9-9CD5-5529-4F7F-1F787937DAEF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022;p55">
                <a:extLst>
                  <a:ext uri="{FF2B5EF4-FFF2-40B4-BE49-F238E27FC236}">
                    <a16:creationId xmlns:a16="http://schemas.microsoft.com/office/drawing/2014/main" id="{599D4DC4-6929-0337-0F4E-1D05C8C07829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023;p55">
                <a:extLst>
                  <a:ext uri="{FF2B5EF4-FFF2-40B4-BE49-F238E27FC236}">
                    <a16:creationId xmlns:a16="http://schemas.microsoft.com/office/drawing/2014/main" id="{AE5D7AAC-BBC5-C812-A3DB-E9F0C7DB3A53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024;p55">
                <a:extLst>
                  <a:ext uri="{FF2B5EF4-FFF2-40B4-BE49-F238E27FC236}">
                    <a16:creationId xmlns:a16="http://schemas.microsoft.com/office/drawing/2014/main" id="{97BBDAEA-AFE4-659A-D9DB-43ADE696F5FB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025;p55">
                <a:extLst>
                  <a:ext uri="{FF2B5EF4-FFF2-40B4-BE49-F238E27FC236}">
                    <a16:creationId xmlns:a16="http://schemas.microsoft.com/office/drawing/2014/main" id="{1352AB6A-A1D7-CB24-351C-5D60D044639B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026;p55">
                <a:extLst>
                  <a:ext uri="{FF2B5EF4-FFF2-40B4-BE49-F238E27FC236}">
                    <a16:creationId xmlns:a16="http://schemas.microsoft.com/office/drawing/2014/main" id="{D7B54C9E-3367-A594-F3FC-F8B8B498B7AD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027;p55">
                <a:extLst>
                  <a:ext uri="{FF2B5EF4-FFF2-40B4-BE49-F238E27FC236}">
                    <a16:creationId xmlns:a16="http://schemas.microsoft.com/office/drawing/2014/main" id="{C3C280EF-6D9C-3DEA-77A0-FABEEB150D62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028;p55">
                <a:extLst>
                  <a:ext uri="{FF2B5EF4-FFF2-40B4-BE49-F238E27FC236}">
                    <a16:creationId xmlns:a16="http://schemas.microsoft.com/office/drawing/2014/main" id="{3819AE74-7BC3-ABFF-604C-57448FA6EE70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65" name="Google Shape;21164;p57">
            <a:extLst>
              <a:ext uri="{FF2B5EF4-FFF2-40B4-BE49-F238E27FC236}">
                <a16:creationId xmlns:a16="http://schemas.microsoft.com/office/drawing/2014/main" id="{D79A3863-C73C-1530-9763-82991C14DAD2}"/>
              </a:ext>
            </a:extLst>
          </p:cNvPr>
          <p:cNvGrpSpPr/>
          <p:nvPr/>
        </p:nvGrpSpPr>
        <p:grpSpPr>
          <a:xfrm>
            <a:off x="9336146" y="516595"/>
            <a:ext cx="525795" cy="525795"/>
            <a:chOff x="910895" y="1193520"/>
            <a:chExt cx="154732" cy="154732"/>
          </a:xfrm>
        </p:grpSpPr>
        <p:grpSp>
          <p:nvGrpSpPr>
            <p:cNvPr id="21066" name="Google Shape;21165;p57">
              <a:extLst>
                <a:ext uri="{FF2B5EF4-FFF2-40B4-BE49-F238E27FC236}">
                  <a16:creationId xmlns:a16="http://schemas.microsoft.com/office/drawing/2014/main" id="{033BE6F8-0162-80CD-1937-6F77696FD330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068" name="Google Shape;21166;p57">
                <a:extLst>
                  <a:ext uri="{FF2B5EF4-FFF2-40B4-BE49-F238E27FC236}">
                    <a16:creationId xmlns:a16="http://schemas.microsoft.com/office/drawing/2014/main" id="{B958718C-1F31-819A-81BB-28864F80FC9A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9" name="Google Shape;21167;p57">
                <a:extLst>
                  <a:ext uri="{FF2B5EF4-FFF2-40B4-BE49-F238E27FC236}">
                    <a16:creationId xmlns:a16="http://schemas.microsoft.com/office/drawing/2014/main" id="{FBEE2A37-1A32-D8D1-C1C2-6C7E4430DBFA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0" name="Google Shape;21168;p57">
                <a:extLst>
                  <a:ext uri="{FF2B5EF4-FFF2-40B4-BE49-F238E27FC236}">
                    <a16:creationId xmlns:a16="http://schemas.microsoft.com/office/drawing/2014/main" id="{5248AFD1-B1C0-6F57-48CF-694689DB222D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1" name="Google Shape;21169;p57">
                <a:extLst>
                  <a:ext uri="{FF2B5EF4-FFF2-40B4-BE49-F238E27FC236}">
                    <a16:creationId xmlns:a16="http://schemas.microsoft.com/office/drawing/2014/main" id="{491C7284-5D6E-2BC8-FE0C-5C08F5BFBF6A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067" name="Google Shape;21170;p57">
              <a:extLst>
                <a:ext uri="{FF2B5EF4-FFF2-40B4-BE49-F238E27FC236}">
                  <a16:creationId xmlns:a16="http://schemas.microsoft.com/office/drawing/2014/main" id="{C803F660-7BB9-068B-A0D1-3ECF8384D5E7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63" name="Google Shape;21312;p61">
            <a:extLst>
              <a:ext uri="{FF2B5EF4-FFF2-40B4-BE49-F238E27FC236}">
                <a16:creationId xmlns:a16="http://schemas.microsoft.com/office/drawing/2014/main" id="{DD7E2473-25D0-12F8-6282-33105C419DB7}"/>
              </a:ext>
            </a:extLst>
          </p:cNvPr>
          <p:cNvGrpSpPr/>
          <p:nvPr/>
        </p:nvGrpSpPr>
        <p:grpSpPr>
          <a:xfrm>
            <a:off x="4114922" y="5244936"/>
            <a:ext cx="914156" cy="1628534"/>
            <a:chOff x="4268627" y="3846754"/>
            <a:chExt cx="331829" cy="591141"/>
          </a:xfrm>
        </p:grpSpPr>
        <p:grpSp>
          <p:nvGrpSpPr>
            <p:cNvPr id="21072" name="Google Shape;21313;p61">
              <a:extLst>
                <a:ext uri="{FF2B5EF4-FFF2-40B4-BE49-F238E27FC236}">
                  <a16:creationId xmlns:a16="http://schemas.microsoft.com/office/drawing/2014/main" id="{EC003500-29A2-FC6E-53BB-77D94A7043CC}"/>
                </a:ext>
              </a:extLst>
            </p:cNvPr>
            <p:cNvGrpSpPr/>
            <p:nvPr/>
          </p:nvGrpSpPr>
          <p:grpSpPr>
            <a:xfrm>
              <a:off x="4276282" y="3858603"/>
              <a:ext cx="315981" cy="565439"/>
              <a:chOff x="5585788" y="2443882"/>
              <a:chExt cx="215466" cy="385570"/>
            </a:xfrm>
          </p:grpSpPr>
          <p:sp>
            <p:nvSpPr>
              <p:cNvPr id="21147" name="Google Shape;21314;p61">
                <a:extLst>
                  <a:ext uri="{FF2B5EF4-FFF2-40B4-BE49-F238E27FC236}">
                    <a16:creationId xmlns:a16="http://schemas.microsoft.com/office/drawing/2014/main" id="{5AA1F0C6-6ED8-DEAE-E138-34E1ED47EB26}"/>
                  </a:ext>
                </a:extLst>
              </p:cNvPr>
              <p:cNvSpPr/>
              <p:nvPr/>
            </p:nvSpPr>
            <p:spPr>
              <a:xfrm>
                <a:off x="5692704" y="2465762"/>
                <a:ext cx="163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54" h="295" extrusionOk="0">
                    <a:moveTo>
                      <a:pt x="0" y="1"/>
                    </a:moveTo>
                    <a:lnTo>
                      <a:pt x="0" y="295"/>
                    </a:lnTo>
                    <a:lnTo>
                      <a:pt x="54" y="295"/>
                    </a:lnTo>
                    <a:lnTo>
                      <a:pt x="54" y="1"/>
                    </a:lnTo>
                    <a:cubicBezTo>
                      <a:pt x="45" y="1"/>
                      <a:pt x="36" y="9"/>
                      <a:pt x="27" y="9"/>
                    </a:cubicBezTo>
                    <a:cubicBezTo>
                      <a:pt x="18" y="9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8" name="Google Shape;21315;p61">
                <a:extLst>
                  <a:ext uri="{FF2B5EF4-FFF2-40B4-BE49-F238E27FC236}">
                    <a16:creationId xmlns:a16="http://schemas.microsoft.com/office/drawing/2014/main" id="{2DC69A1A-D978-35B8-E7D6-6002601F7C84}"/>
                  </a:ext>
                </a:extLst>
              </p:cNvPr>
              <p:cNvSpPr/>
              <p:nvPr/>
            </p:nvSpPr>
            <p:spPr>
              <a:xfrm>
                <a:off x="5780434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7" y="161"/>
                    </a:moveTo>
                    <a:cubicBezTo>
                      <a:pt x="341" y="161"/>
                      <a:pt x="349" y="170"/>
                      <a:pt x="349" y="197"/>
                    </a:cubicBezTo>
                    <a:cubicBezTo>
                      <a:pt x="349" y="286"/>
                      <a:pt x="277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3" y="197"/>
                      <a:pt x="197" y="197"/>
                    </a:cubicBezTo>
                    <a:cubicBezTo>
                      <a:pt x="250" y="197"/>
                      <a:pt x="300" y="161"/>
                      <a:pt x="327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9" name="Google Shape;21316;p61">
                <a:extLst>
                  <a:ext uri="{FF2B5EF4-FFF2-40B4-BE49-F238E27FC236}">
                    <a16:creationId xmlns:a16="http://schemas.microsoft.com/office/drawing/2014/main" id="{46746A55-51FF-E0D0-2155-AB7F3D21C08C}"/>
                  </a:ext>
                </a:extLst>
              </p:cNvPr>
              <p:cNvSpPr/>
              <p:nvPr/>
            </p:nvSpPr>
            <p:spPr>
              <a:xfrm>
                <a:off x="5759644" y="2539995"/>
                <a:ext cx="1219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402" y="45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0" name="Google Shape;21317;p61">
                <a:extLst>
                  <a:ext uri="{FF2B5EF4-FFF2-40B4-BE49-F238E27FC236}">
                    <a16:creationId xmlns:a16="http://schemas.microsoft.com/office/drawing/2014/main" id="{60274CA7-758B-F584-4867-E8FAF78671E0}"/>
                  </a:ext>
                </a:extLst>
              </p:cNvPr>
              <p:cNvSpPr/>
              <p:nvPr/>
            </p:nvSpPr>
            <p:spPr>
              <a:xfrm>
                <a:off x="5692976" y="2606692"/>
                <a:ext cx="1362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45" h="349" extrusionOk="0">
                    <a:moveTo>
                      <a:pt x="0" y="0"/>
                    </a:moveTo>
                    <a:lnTo>
                      <a:pt x="0" y="348"/>
                    </a:lnTo>
                    <a:lnTo>
                      <a:pt x="45" y="34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1" name="Google Shape;21318;p61">
                <a:extLst>
                  <a:ext uri="{FF2B5EF4-FFF2-40B4-BE49-F238E27FC236}">
                    <a16:creationId xmlns:a16="http://schemas.microsoft.com/office/drawing/2014/main" id="{23722204-7AAF-40B7-D555-2E487E64BE5B}"/>
                  </a:ext>
                </a:extLst>
              </p:cNvPr>
              <p:cNvSpPr/>
              <p:nvPr/>
            </p:nvSpPr>
            <p:spPr>
              <a:xfrm>
                <a:off x="5681355" y="2443882"/>
                <a:ext cx="24603" cy="3946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304" extrusionOk="0">
                    <a:moveTo>
                      <a:pt x="402" y="72"/>
                    </a:moveTo>
                    <a:cubicBezTo>
                      <a:pt x="580" y="72"/>
                      <a:pt x="732" y="224"/>
                      <a:pt x="732" y="402"/>
                    </a:cubicBezTo>
                    <a:cubicBezTo>
                      <a:pt x="732" y="554"/>
                      <a:pt x="625" y="679"/>
                      <a:pt x="491" y="715"/>
                    </a:cubicBezTo>
                    <a:lnTo>
                      <a:pt x="491" y="1080"/>
                    </a:lnTo>
                    <a:lnTo>
                      <a:pt x="313" y="1080"/>
                    </a:lnTo>
                    <a:lnTo>
                      <a:pt x="313" y="715"/>
                    </a:lnTo>
                    <a:cubicBezTo>
                      <a:pt x="179" y="679"/>
                      <a:pt x="72" y="554"/>
                      <a:pt x="72" y="402"/>
                    </a:cubicBezTo>
                    <a:cubicBezTo>
                      <a:pt x="72" y="224"/>
                      <a:pt x="224" y="72"/>
                      <a:pt x="402" y="72"/>
                    </a:cubicBezTo>
                    <a:close/>
                    <a:moveTo>
                      <a:pt x="402" y="1"/>
                    </a:moveTo>
                    <a:cubicBezTo>
                      <a:pt x="179" y="1"/>
                      <a:pt x="1" y="179"/>
                      <a:pt x="1" y="402"/>
                    </a:cubicBezTo>
                    <a:cubicBezTo>
                      <a:pt x="1" y="509"/>
                      <a:pt x="36" y="608"/>
                      <a:pt x="108" y="688"/>
                    </a:cubicBezTo>
                    <a:lnTo>
                      <a:pt x="179" y="759"/>
                    </a:lnTo>
                    <a:lnTo>
                      <a:pt x="179" y="866"/>
                    </a:lnTo>
                    <a:lnTo>
                      <a:pt x="179" y="1303"/>
                    </a:lnTo>
                    <a:cubicBezTo>
                      <a:pt x="233" y="1241"/>
                      <a:pt x="313" y="1196"/>
                      <a:pt x="402" y="1196"/>
                    </a:cubicBezTo>
                    <a:cubicBezTo>
                      <a:pt x="491" y="1196"/>
                      <a:pt x="572" y="1241"/>
                      <a:pt x="625" y="1303"/>
                    </a:cubicBezTo>
                    <a:lnTo>
                      <a:pt x="625" y="866"/>
                    </a:lnTo>
                    <a:lnTo>
                      <a:pt x="625" y="759"/>
                    </a:lnTo>
                    <a:lnTo>
                      <a:pt x="696" y="688"/>
                    </a:lnTo>
                    <a:cubicBezTo>
                      <a:pt x="768" y="608"/>
                      <a:pt x="812" y="509"/>
                      <a:pt x="812" y="402"/>
                    </a:cubicBezTo>
                    <a:cubicBezTo>
                      <a:pt x="812" y="179"/>
                      <a:pt x="625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2" name="Google Shape;21319;p61">
                <a:extLst>
                  <a:ext uri="{FF2B5EF4-FFF2-40B4-BE49-F238E27FC236}">
                    <a16:creationId xmlns:a16="http://schemas.microsoft.com/office/drawing/2014/main" id="{92A50EF2-A39F-E92A-25DE-BD9A0643F3CC}"/>
                  </a:ext>
                </a:extLst>
              </p:cNvPr>
              <p:cNvSpPr/>
              <p:nvPr/>
            </p:nvSpPr>
            <p:spPr>
              <a:xfrm>
                <a:off x="5686772" y="2598310"/>
                <a:ext cx="13527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902" extrusionOk="0">
                    <a:moveTo>
                      <a:pt x="312" y="215"/>
                    </a:moveTo>
                    <a:lnTo>
                      <a:pt x="312" y="697"/>
                    </a:lnTo>
                    <a:lnTo>
                      <a:pt x="134" y="697"/>
                    </a:lnTo>
                    <a:lnTo>
                      <a:pt x="134" y="215"/>
                    </a:lnTo>
                    <a:close/>
                    <a:moveTo>
                      <a:pt x="0" y="1"/>
                    </a:moveTo>
                    <a:lnTo>
                      <a:pt x="0" y="723"/>
                    </a:lnTo>
                    <a:lnTo>
                      <a:pt x="0" y="830"/>
                    </a:lnTo>
                    <a:cubicBezTo>
                      <a:pt x="0" y="830"/>
                      <a:pt x="71" y="902"/>
                      <a:pt x="223" y="902"/>
                    </a:cubicBezTo>
                    <a:cubicBezTo>
                      <a:pt x="375" y="902"/>
                      <a:pt x="446" y="839"/>
                      <a:pt x="446" y="839"/>
                    </a:cubicBezTo>
                    <a:lnTo>
                      <a:pt x="446" y="714"/>
                    </a:lnTo>
                    <a:lnTo>
                      <a:pt x="446" y="1"/>
                    </a:lnTo>
                    <a:cubicBezTo>
                      <a:pt x="393" y="72"/>
                      <a:pt x="312" y="108"/>
                      <a:pt x="223" y="108"/>
                    </a:cubicBezTo>
                    <a:cubicBezTo>
                      <a:pt x="134" y="108"/>
                      <a:pt x="54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3" name="Google Shape;21320;p61">
                <a:extLst>
                  <a:ext uri="{FF2B5EF4-FFF2-40B4-BE49-F238E27FC236}">
                    <a16:creationId xmlns:a16="http://schemas.microsoft.com/office/drawing/2014/main" id="{0035A8E9-7A15-2956-5D90-4E75B17D8832}"/>
                  </a:ext>
                </a:extLst>
              </p:cNvPr>
              <p:cNvSpPr/>
              <p:nvPr/>
            </p:nvSpPr>
            <p:spPr>
              <a:xfrm>
                <a:off x="5687559" y="2450116"/>
                <a:ext cx="11923" cy="11076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66" extrusionOk="0">
                    <a:moveTo>
                      <a:pt x="197" y="0"/>
                    </a:moveTo>
                    <a:cubicBezTo>
                      <a:pt x="90" y="0"/>
                      <a:pt x="1" y="89"/>
                      <a:pt x="1" y="196"/>
                    </a:cubicBezTo>
                    <a:cubicBezTo>
                      <a:pt x="1" y="268"/>
                      <a:pt x="45" y="330"/>
                      <a:pt x="108" y="366"/>
                    </a:cubicBezTo>
                    <a:lnTo>
                      <a:pt x="108" y="339"/>
                    </a:lnTo>
                    <a:lnTo>
                      <a:pt x="152" y="339"/>
                    </a:lnTo>
                    <a:cubicBezTo>
                      <a:pt x="90" y="321"/>
                      <a:pt x="45" y="268"/>
                      <a:pt x="45" y="196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6"/>
                      <a:pt x="197" y="196"/>
                    </a:cubicBezTo>
                    <a:cubicBezTo>
                      <a:pt x="257" y="196"/>
                      <a:pt x="304" y="161"/>
                      <a:pt x="329" y="161"/>
                    </a:cubicBezTo>
                    <a:cubicBezTo>
                      <a:pt x="342" y="161"/>
                      <a:pt x="349" y="170"/>
                      <a:pt x="349" y="196"/>
                    </a:cubicBezTo>
                    <a:cubicBezTo>
                      <a:pt x="349" y="268"/>
                      <a:pt x="304" y="321"/>
                      <a:pt x="242" y="339"/>
                    </a:cubicBezTo>
                    <a:lnTo>
                      <a:pt x="286" y="339"/>
                    </a:lnTo>
                    <a:lnTo>
                      <a:pt x="286" y="366"/>
                    </a:lnTo>
                    <a:cubicBezTo>
                      <a:pt x="349" y="339"/>
                      <a:pt x="393" y="268"/>
                      <a:pt x="393" y="196"/>
                    </a:cubicBezTo>
                    <a:cubicBezTo>
                      <a:pt x="393" y="89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4" name="Google Shape;21321;p61">
                <a:extLst>
                  <a:ext uri="{FF2B5EF4-FFF2-40B4-BE49-F238E27FC236}">
                    <a16:creationId xmlns:a16="http://schemas.microsoft.com/office/drawing/2014/main" id="{8FA98D1B-F858-5D5E-4212-3C550BFCEB71}"/>
                  </a:ext>
                </a:extLst>
              </p:cNvPr>
              <p:cNvSpPr/>
              <p:nvPr/>
            </p:nvSpPr>
            <p:spPr>
              <a:xfrm>
                <a:off x="5688921" y="2588323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245" y="137"/>
                    </a:moveTo>
                    <a:cubicBezTo>
                      <a:pt x="254" y="137"/>
                      <a:pt x="259" y="143"/>
                      <a:pt x="259" y="161"/>
                    </a:cubicBezTo>
                    <a:cubicBezTo>
                      <a:pt x="259" y="224"/>
                      <a:pt x="214" y="268"/>
                      <a:pt x="152" y="268"/>
                    </a:cubicBezTo>
                    <a:cubicBezTo>
                      <a:pt x="99" y="268"/>
                      <a:pt x="45" y="224"/>
                      <a:pt x="45" y="161"/>
                    </a:cubicBezTo>
                    <a:cubicBezTo>
                      <a:pt x="45" y="143"/>
                      <a:pt x="51" y="137"/>
                      <a:pt x="61" y="137"/>
                    </a:cubicBezTo>
                    <a:cubicBezTo>
                      <a:pt x="81" y="137"/>
                      <a:pt x="116" y="161"/>
                      <a:pt x="152" y="161"/>
                    </a:cubicBezTo>
                    <a:cubicBezTo>
                      <a:pt x="194" y="161"/>
                      <a:pt x="227" y="137"/>
                      <a:pt x="245" y="13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2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4" y="242"/>
                      <a:pt x="304" y="152"/>
                    </a:cubicBezTo>
                    <a:cubicBezTo>
                      <a:pt x="304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5" name="Google Shape;21322;p61">
                <a:extLst>
                  <a:ext uri="{FF2B5EF4-FFF2-40B4-BE49-F238E27FC236}">
                    <a16:creationId xmlns:a16="http://schemas.microsoft.com/office/drawing/2014/main" id="{B0964C66-16D7-7325-6F64-6097E99C9682}"/>
                  </a:ext>
                </a:extLst>
              </p:cNvPr>
              <p:cNvSpPr/>
              <p:nvPr/>
            </p:nvSpPr>
            <p:spPr>
              <a:xfrm>
                <a:off x="5684866" y="2532187"/>
                <a:ext cx="17310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0" extrusionOk="0">
                    <a:moveTo>
                      <a:pt x="488" y="221"/>
                    </a:moveTo>
                    <a:cubicBezTo>
                      <a:pt x="507" y="221"/>
                      <a:pt x="518" y="235"/>
                      <a:pt x="518" y="277"/>
                    </a:cubicBezTo>
                    <a:cubicBezTo>
                      <a:pt x="518" y="410"/>
                      <a:pt x="420" y="518"/>
                      <a:pt x="286" y="518"/>
                    </a:cubicBezTo>
                    <a:cubicBezTo>
                      <a:pt x="161" y="518"/>
                      <a:pt x="54" y="410"/>
                      <a:pt x="54" y="277"/>
                    </a:cubicBezTo>
                    <a:cubicBezTo>
                      <a:pt x="54" y="235"/>
                      <a:pt x="66" y="221"/>
                      <a:pt x="86" y="221"/>
                    </a:cubicBezTo>
                    <a:cubicBezTo>
                      <a:pt x="127" y="221"/>
                      <a:pt x="203" y="277"/>
                      <a:pt x="286" y="277"/>
                    </a:cubicBezTo>
                    <a:cubicBezTo>
                      <a:pt x="375" y="277"/>
                      <a:pt x="449" y="221"/>
                      <a:pt x="488" y="221"/>
                    </a:cubicBezTo>
                    <a:close/>
                    <a:moveTo>
                      <a:pt x="286" y="0"/>
                    </a:moveTo>
                    <a:cubicBezTo>
                      <a:pt x="125" y="0"/>
                      <a:pt x="1" y="134"/>
                      <a:pt x="1" y="286"/>
                    </a:cubicBezTo>
                    <a:cubicBezTo>
                      <a:pt x="1" y="446"/>
                      <a:pt x="125" y="580"/>
                      <a:pt x="286" y="580"/>
                    </a:cubicBezTo>
                    <a:cubicBezTo>
                      <a:pt x="447" y="580"/>
                      <a:pt x="572" y="446"/>
                      <a:pt x="572" y="286"/>
                    </a:cubicBezTo>
                    <a:cubicBezTo>
                      <a:pt x="572" y="134"/>
                      <a:pt x="447" y="0"/>
                      <a:pt x="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6" name="Google Shape;21323;p61">
                <a:extLst>
                  <a:ext uri="{FF2B5EF4-FFF2-40B4-BE49-F238E27FC236}">
                    <a16:creationId xmlns:a16="http://schemas.microsoft.com/office/drawing/2014/main" id="{56206107-7579-D0AD-597B-6E999D10B92C}"/>
                  </a:ext>
                </a:extLst>
              </p:cNvPr>
              <p:cNvSpPr/>
              <p:nvPr/>
            </p:nvSpPr>
            <p:spPr>
              <a:xfrm>
                <a:off x="5686772" y="2556215"/>
                <a:ext cx="13527" cy="3159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4" extrusionOk="0">
                    <a:moveTo>
                      <a:pt x="312" y="107"/>
                    </a:moveTo>
                    <a:lnTo>
                      <a:pt x="312" y="812"/>
                    </a:lnTo>
                    <a:lnTo>
                      <a:pt x="134" y="812"/>
                    </a:lnTo>
                    <a:lnTo>
                      <a:pt x="134" y="107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54" y="972"/>
                      <a:pt x="134" y="937"/>
                      <a:pt x="223" y="937"/>
                    </a:cubicBezTo>
                    <a:cubicBezTo>
                      <a:pt x="312" y="937"/>
                      <a:pt x="393" y="972"/>
                      <a:pt x="446" y="1044"/>
                    </a:cubicBezTo>
                    <a:lnTo>
                      <a:pt x="446" y="0"/>
                    </a:lnTo>
                    <a:cubicBezTo>
                      <a:pt x="375" y="27"/>
                      <a:pt x="303" y="45"/>
                      <a:pt x="223" y="45"/>
                    </a:cubicBezTo>
                    <a:cubicBezTo>
                      <a:pt x="143" y="45"/>
                      <a:pt x="71" y="27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7" name="Google Shape;21324;p61">
                <a:extLst>
                  <a:ext uri="{FF2B5EF4-FFF2-40B4-BE49-F238E27FC236}">
                    <a16:creationId xmlns:a16="http://schemas.microsoft.com/office/drawing/2014/main" id="{41994E59-DFB2-790E-E244-D07E32FAF0C1}"/>
                  </a:ext>
                </a:extLst>
              </p:cNvPr>
              <p:cNvSpPr/>
              <p:nvPr/>
            </p:nvSpPr>
            <p:spPr>
              <a:xfrm>
                <a:off x="5692976" y="2561602"/>
                <a:ext cx="1362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5" h="572" extrusionOk="0">
                    <a:moveTo>
                      <a:pt x="0" y="1"/>
                    </a:moveTo>
                    <a:lnTo>
                      <a:pt x="0" y="571"/>
                    </a:lnTo>
                    <a:lnTo>
                      <a:pt x="45" y="57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8" name="Google Shape;21325;p61">
                <a:extLst>
                  <a:ext uri="{FF2B5EF4-FFF2-40B4-BE49-F238E27FC236}">
                    <a16:creationId xmlns:a16="http://schemas.microsoft.com/office/drawing/2014/main" id="{67BF2B16-C85C-1E80-C89E-20718EA4416A}"/>
                  </a:ext>
                </a:extLst>
              </p:cNvPr>
              <p:cNvSpPr/>
              <p:nvPr/>
            </p:nvSpPr>
            <p:spPr>
              <a:xfrm>
                <a:off x="5708894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821" y="116"/>
                    </a:moveTo>
                    <a:lnTo>
                      <a:pt x="821" y="295"/>
                    </a:lnTo>
                    <a:lnTo>
                      <a:pt x="117" y="295"/>
                    </a:lnTo>
                    <a:lnTo>
                      <a:pt x="117" y="116"/>
                    </a:lnTo>
                    <a:close/>
                    <a:moveTo>
                      <a:pt x="1" y="0"/>
                    </a:moveTo>
                    <a:cubicBezTo>
                      <a:pt x="27" y="63"/>
                      <a:pt x="45" y="134"/>
                      <a:pt x="45" y="215"/>
                    </a:cubicBezTo>
                    <a:cubicBezTo>
                      <a:pt x="45" y="295"/>
                      <a:pt x="27" y="366"/>
                      <a:pt x="1" y="438"/>
                    </a:cubicBezTo>
                    <a:lnTo>
                      <a:pt x="1035" y="438"/>
                    </a:lnTo>
                    <a:cubicBezTo>
                      <a:pt x="973" y="384"/>
                      <a:pt x="928" y="304"/>
                      <a:pt x="928" y="215"/>
                    </a:cubicBezTo>
                    <a:cubicBezTo>
                      <a:pt x="928" y="125"/>
                      <a:pt x="973" y="45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9" name="Google Shape;21326;p61">
                <a:extLst>
                  <a:ext uri="{FF2B5EF4-FFF2-40B4-BE49-F238E27FC236}">
                    <a16:creationId xmlns:a16="http://schemas.microsoft.com/office/drawing/2014/main" id="{CFF805DF-729F-0557-FFA6-F81059BE9C3A}"/>
                  </a:ext>
                </a:extLst>
              </p:cNvPr>
              <p:cNvSpPr/>
              <p:nvPr/>
            </p:nvSpPr>
            <p:spPr>
              <a:xfrm>
                <a:off x="5714281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572" y="45"/>
                    </a:lnTo>
                    <a:lnTo>
                      <a:pt x="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0" name="Google Shape;21327;p61">
                <a:extLst>
                  <a:ext uri="{FF2B5EF4-FFF2-40B4-BE49-F238E27FC236}">
                    <a16:creationId xmlns:a16="http://schemas.microsoft.com/office/drawing/2014/main" id="{EB6D7A86-5DE8-3A22-FE84-9FA17BB43520}"/>
                  </a:ext>
                </a:extLst>
              </p:cNvPr>
              <p:cNvSpPr/>
              <p:nvPr/>
            </p:nvSpPr>
            <p:spPr>
              <a:xfrm>
                <a:off x="5751019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750" y="303"/>
                    </a:moveTo>
                    <a:lnTo>
                      <a:pt x="750" y="482"/>
                    </a:lnTo>
                    <a:lnTo>
                      <a:pt x="223" y="482"/>
                    </a:lnTo>
                    <a:lnTo>
                      <a:pt x="223" y="303"/>
                    </a:lnTo>
                    <a:close/>
                    <a:moveTo>
                      <a:pt x="1169" y="80"/>
                    </a:moveTo>
                    <a:cubicBezTo>
                      <a:pt x="1347" y="80"/>
                      <a:pt x="1499" y="223"/>
                      <a:pt x="1499" y="402"/>
                    </a:cubicBezTo>
                    <a:cubicBezTo>
                      <a:pt x="1499" y="589"/>
                      <a:pt x="1347" y="732"/>
                      <a:pt x="1169" y="732"/>
                    </a:cubicBezTo>
                    <a:cubicBezTo>
                      <a:pt x="990" y="732"/>
                      <a:pt x="839" y="589"/>
                      <a:pt x="839" y="402"/>
                    </a:cubicBezTo>
                    <a:cubicBezTo>
                      <a:pt x="839" y="223"/>
                      <a:pt x="990" y="80"/>
                      <a:pt x="1169" y="80"/>
                    </a:cubicBezTo>
                    <a:close/>
                    <a:moveTo>
                      <a:pt x="1169" y="0"/>
                    </a:moveTo>
                    <a:cubicBezTo>
                      <a:pt x="1062" y="0"/>
                      <a:pt x="964" y="36"/>
                      <a:pt x="892" y="107"/>
                    </a:cubicBezTo>
                    <a:lnTo>
                      <a:pt x="812" y="187"/>
                    </a:lnTo>
                    <a:lnTo>
                      <a:pt x="0" y="187"/>
                    </a:lnTo>
                    <a:cubicBezTo>
                      <a:pt x="63" y="232"/>
                      <a:pt x="107" y="312"/>
                      <a:pt x="107" y="402"/>
                    </a:cubicBezTo>
                    <a:cubicBezTo>
                      <a:pt x="107" y="491"/>
                      <a:pt x="63" y="571"/>
                      <a:pt x="0" y="625"/>
                    </a:cubicBezTo>
                    <a:lnTo>
                      <a:pt x="812" y="625"/>
                    </a:lnTo>
                    <a:lnTo>
                      <a:pt x="892" y="696"/>
                    </a:lnTo>
                    <a:cubicBezTo>
                      <a:pt x="964" y="767"/>
                      <a:pt x="1062" y="812"/>
                      <a:pt x="1169" y="812"/>
                    </a:cubicBezTo>
                    <a:cubicBezTo>
                      <a:pt x="1392" y="812"/>
                      <a:pt x="1570" y="625"/>
                      <a:pt x="1570" y="402"/>
                    </a:cubicBezTo>
                    <a:cubicBezTo>
                      <a:pt x="1570" y="179"/>
                      <a:pt x="1392" y="0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1" name="Google Shape;21328;p61">
                <a:extLst>
                  <a:ext uri="{FF2B5EF4-FFF2-40B4-BE49-F238E27FC236}">
                    <a16:creationId xmlns:a16="http://schemas.microsoft.com/office/drawing/2014/main" id="{904EF5A1-58A3-22C9-5D22-2802BDFC0D54}"/>
                  </a:ext>
                </a:extLst>
              </p:cNvPr>
              <p:cNvSpPr/>
              <p:nvPr/>
            </p:nvSpPr>
            <p:spPr>
              <a:xfrm>
                <a:off x="5594957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9" y="161"/>
                    </a:moveTo>
                    <a:cubicBezTo>
                      <a:pt x="342" y="161"/>
                      <a:pt x="349" y="170"/>
                      <a:pt x="349" y="197"/>
                    </a:cubicBezTo>
                    <a:cubicBezTo>
                      <a:pt x="349" y="286"/>
                      <a:pt x="286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7"/>
                      <a:pt x="197" y="197"/>
                    </a:cubicBezTo>
                    <a:cubicBezTo>
                      <a:pt x="257" y="197"/>
                      <a:pt x="304" y="161"/>
                      <a:pt x="329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2" name="Google Shape;21329;p61">
                <a:extLst>
                  <a:ext uri="{FF2B5EF4-FFF2-40B4-BE49-F238E27FC236}">
                    <a16:creationId xmlns:a16="http://schemas.microsoft.com/office/drawing/2014/main" id="{4F01BC51-185D-2BAB-C97B-297BCD9A645D}"/>
                  </a:ext>
                </a:extLst>
              </p:cNvPr>
              <p:cNvSpPr/>
              <p:nvPr/>
            </p:nvSpPr>
            <p:spPr>
              <a:xfrm>
                <a:off x="5741032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4" y="277"/>
                      <a:pt x="152" y="277"/>
                    </a:cubicBezTo>
                    <a:cubicBezTo>
                      <a:pt x="98" y="277"/>
                      <a:pt x="45" y="233"/>
                      <a:pt x="45" y="170"/>
                    </a:cubicBezTo>
                    <a:cubicBezTo>
                      <a:pt x="45" y="153"/>
                      <a:pt x="51" y="147"/>
                      <a:pt x="61" y="147"/>
                    </a:cubicBezTo>
                    <a:cubicBezTo>
                      <a:pt x="80" y="147"/>
                      <a:pt x="116" y="170"/>
                      <a:pt x="152" y="170"/>
                    </a:cubicBezTo>
                    <a:cubicBezTo>
                      <a:pt x="193" y="170"/>
                      <a:pt x="227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3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3" y="242"/>
                      <a:pt x="303" y="153"/>
                    </a:cubicBezTo>
                    <a:cubicBezTo>
                      <a:pt x="303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3" name="Google Shape;21330;p61">
                <a:extLst>
                  <a:ext uri="{FF2B5EF4-FFF2-40B4-BE49-F238E27FC236}">
                    <a16:creationId xmlns:a16="http://schemas.microsoft.com/office/drawing/2014/main" id="{08F3F289-7E88-A3A8-A9E9-7C06D1D293A2}"/>
                  </a:ext>
                </a:extLst>
              </p:cNvPr>
              <p:cNvSpPr/>
              <p:nvPr/>
            </p:nvSpPr>
            <p:spPr>
              <a:xfrm>
                <a:off x="5646796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911" y="116"/>
                    </a:moveTo>
                    <a:lnTo>
                      <a:pt x="911" y="295"/>
                    </a:lnTo>
                    <a:lnTo>
                      <a:pt x="206" y="295"/>
                    </a:lnTo>
                    <a:lnTo>
                      <a:pt x="206" y="116"/>
                    </a:lnTo>
                    <a:close/>
                    <a:moveTo>
                      <a:pt x="1" y="0"/>
                    </a:moveTo>
                    <a:cubicBezTo>
                      <a:pt x="63" y="45"/>
                      <a:pt x="108" y="125"/>
                      <a:pt x="108" y="215"/>
                    </a:cubicBezTo>
                    <a:cubicBezTo>
                      <a:pt x="108" y="304"/>
                      <a:pt x="63" y="384"/>
                      <a:pt x="1" y="438"/>
                    </a:cubicBezTo>
                    <a:lnTo>
                      <a:pt x="1036" y="438"/>
                    </a:lnTo>
                    <a:cubicBezTo>
                      <a:pt x="1009" y="366"/>
                      <a:pt x="991" y="295"/>
                      <a:pt x="991" y="215"/>
                    </a:cubicBezTo>
                    <a:cubicBezTo>
                      <a:pt x="991" y="134"/>
                      <a:pt x="1009" y="63"/>
                      <a:pt x="10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4" name="Google Shape;21331;p61">
                <a:extLst>
                  <a:ext uri="{FF2B5EF4-FFF2-40B4-BE49-F238E27FC236}">
                    <a16:creationId xmlns:a16="http://schemas.microsoft.com/office/drawing/2014/main" id="{82B2BF1E-F381-BDE3-BB29-350662B72E7C}"/>
                  </a:ext>
                </a:extLst>
              </p:cNvPr>
              <p:cNvSpPr/>
              <p:nvPr/>
            </p:nvSpPr>
            <p:spPr>
              <a:xfrm>
                <a:off x="5614960" y="2539995"/>
                <a:ext cx="1216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401" y="45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5" name="Google Shape;21332;p61">
                <a:extLst>
                  <a:ext uri="{FF2B5EF4-FFF2-40B4-BE49-F238E27FC236}">
                    <a16:creationId xmlns:a16="http://schemas.microsoft.com/office/drawing/2014/main" id="{0C6D2798-A485-B559-4DC9-DD88BB463FC0}"/>
                  </a:ext>
                </a:extLst>
              </p:cNvPr>
              <p:cNvSpPr/>
              <p:nvPr/>
            </p:nvSpPr>
            <p:spPr>
              <a:xfrm>
                <a:off x="5654906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571" y="45"/>
                    </a:lnTo>
                    <a:lnTo>
                      <a:pt x="5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6" name="Google Shape;21333;p61">
                <a:extLst>
                  <a:ext uri="{FF2B5EF4-FFF2-40B4-BE49-F238E27FC236}">
                    <a16:creationId xmlns:a16="http://schemas.microsoft.com/office/drawing/2014/main" id="{56A1DE34-A94B-C823-D245-BD10DD52385B}"/>
                  </a:ext>
                </a:extLst>
              </p:cNvPr>
              <p:cNvSpPr/>
              <p:nvPr/>
            </p:nvSpPr>
            <p:spPr>
              <a:xfrm>
                <a:off x="5636810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5" y="277"/>
                      <a:pt x="152" y="277"/>
                    </a:cubicBezTo>
                    <a:cubicBezTo>
                      <a:pt x="90" y="277"/>
                      <a:pt x="45" y="233"/>
                      <a:pt x="45" y="170"/>
                    </a:cubicBezTo>
                    <a:cubicBezTo>
                      <a:pt x="45" y="153"/>
                      <a:pt x="50" y="147"/>
                      <a:pt x="59" y="147"/>
                    </a:cubicBezTo>
                    <a:cubicBezTo>
                      <a:pt x="77" y="147"/>
                      <a:pt x="111" y="170"/>
                      <a:pt x="152" y="170"/>
                    </a:cubicBezTo>
                    <a:cubicBezTo>
                      <a:pt x="194" y="170"/>
                      <a:pt x="228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1" y="72"/>
                      <a:pt x="1" y="153"/>
                    </a:cubicBezTo>
                    <a:cubicBezTo>
                      <a:pt x="1" y="242"/>
                      <a:pt x="72" y="304"/>
                      <a:pt x="152" y="304"/>
                    </a:cubicBezTo>
                    <a:cubicBezTo>
                      <a:pt x="233" y="304"/>
                      <a:pt x="304" y="242"/>
                      <a:pt x="304" y="153"/>
                    </a:cubicBezTo>
                    <a:cubicBezTo>
                      <a:pt x="304" y="72"/>
                      <a:pt x="233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7" name="Google Shape;21334;p61">
                <a:extLst>
                  <a:ext uri="{FF2B5EF4-FFF2-40B4-BE49-F238E27FC236}">
                    <a16:creationId xmlns:a16="http://schemas.microsoft.com/office/drawing/2014/main" id="{98E4F103-B4AF-DFF5-9190-0176D4FF8A45}"/>
                  </a:ext>
                </a:extLst>
              </p:cNvPr>
              <p:cNvSpPr/>
              <p:nvPr/>
            </p:nvSpPr>
            <p:spPr>
              <a:xfrm>
                <a:off x="5588481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1339" y="303"/>
                    </a:moveTo>
                    <a:lnTo>
                      <a:pt x="1339" y="482"/>
                    </a:lnTo>
                    <a:lnTo>
                      <a:pt x="804" y="482"/>
                    </a:lnTo>
                    <a:lnTo>
                      <a:pt x="804" y="303"/>
                    </a:lnTo>
                    <a:close/>
                    <a:moveTo>
                      <a:pt x="411" y="80"/>
                    </a:moveTo>
                    <a:cubicBezTo>
                      <a:pt x="590" y="80"/>
                      <a:pt x="741" y="223"/>
                      <a:pt x="741" y="402"/>
                    </a:cubicBezTo>
                    <a:cubicBezTo>
                      <a:pt x="741" y="589"/>
                      <a:pt x="590" y="732"/>
                      <a:pt x="411" y="732"/>
                    </a:cubicBezTo>
                    <a:cubicBezTo>
                      <a:pt x="233" y="732"/>
                      <a:pt x="81" y="589"/>
                      <a:pt x="81" y="402"/>
                    </a:cubicBezTo>
                    <a:cubicBezTo>
                      <a:pt x="81" y="223"/>
                      <a:pt x="233" y="80"/>
                      <a:pt x="411" y="80"/>
                    </a:cubicBezTo>
                    <a:close/>
                    <a:moveTo>
                      <a:pt x="402" y="0"/>
                    </a:moveTo>
                    <a:cubicBezTo>
                      <a:pt x="179" y="0"/>
                      <a:pt x="1" y="179"/>
                      <a:pt x="1" y="402"/>
                    </a:cubicBezTo>
                    <a:cubicBezTo>
                      <a:pt x="1" y="625"/>
                      <a:pt x="179" y="812"/>
                      <a:pt x="402" y="812"/>
                    </a:cubicBezTo>
                    <a:cubicBezTo>
                      <a:pt x="509" y="812"/>
                      <a:pt x="607" y="767"/>
                      <a:pt x="688" y="696"/>
                    </a:cubicBezTo>
                    <a:lnTo>
                      <a:pt x="759" y="625"/>
                    </a:lnTo>
                    <a:lnTo>
                      <a:pt x="1571" y="625"/>
                    </a:lnTo>
                    <a:cubicBezTo>
                      <a:pt x="1508" y="571"/>
                      <a:pt x="1464" y="491"/>
                      <a:pt x="1464" y="402"/>
                    </a:cubicBezTo>
                    <a:cubicBezTo>
                      <a:pt x="1464" y="312"/>
                      <a:pt x="1508" y="232"/>
                      <a:pt x="1571" y="187"/>
                    </a:cubicBezTo>
                    <a:lnTo>
                      <a:pt x="759" y="187"/>
                    </a:lnTo>
                    <a:lnTo>
                      <a:pt x="688" y="107"/>
                    </a:lnTo>
                    <a:cubicBezTo>
                      <a:pt x="607" y="36"/>
                      <a:pt x="509" y="0"/>
                      <a:pt x="4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8" name="Google Shape;21335;p61">
                <a:extLst>
                  <a:ext uri="{FF2B5EF4-FFF2-40B4-BE49-F238E27FC236}">
                    <a16:creationId xmlns:a16="http://schemas.microsoft.com/office/drawing/2014/main" id="{DC8B695E-C92B-712B-483C-F16C50C76EF8}"/>
                  </a:ext>
                </a:extLst>
              </p:cNvPr>
              <p:cNvSpPr/>
              <p:nvPr/>
            </p:nvSpPr>
            <p:spPr>
              <a:xfrm>
                <a:off x="5692704" y="2502470"/>
                <a:ext cx="1634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72" extrusionOk="0">
                    <a:moveTo>
                      <a:pt x="0" y="1"/>
                    </a:moveTo>
                    <a:lnTo>
                      <a:pt x="0" y="572"/>
                    </a:lnTo>
                    <a:lnTo>
                      <a:pt x="54" y="572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9" name="Google Shape;21336;p61">
                <a:extLst>
                  <a:ext uri="{FF2B5EF4-FFF2-40B4-BE49-F238E27FC236}">
                    <a16:creationId xmlns:a16="http://schemas.microsoft.com/office/drawing/2014/main" id="{558D8725-E112-E1C1-072B-318F40F095AE}"/>
                  </a:ext>
                </a:extLst>
              </p:cNvPr>
              <p:cNvSpPr/>
              <p:nvPr/>
            </p:nvSpPr>
            <p:spPr>
              <a:xfrm>
                <a:off x="5585788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143" y="0"/>
                    </a:moveTo>
                    <a:cubicBezTo>
                      <a:pt x="63" y="0"/>
                      <a:pt x="1" y="63"/>
                      <a:pt x="1" y="143"/>
                    </a:cubicBezTo>
                    <a:lnTo>
                      <a:pt x="1" y="357"/>
                    </a:lnTo>
                    <a:cubicBezTo>
                      <a:pt x="1" y="446"/>
                      <a:pt x="72" y="527"/>
                      <a:pt x="161" y="536"/>
                    </a:cubicBezTo>
                    <a:cubicBezTo>
                      <a:pt x="286" y="545"/>
                      <a:pt x="411" y="562"/>
                      <a:pt x="545" y="571"/>
                    </a:cubicBezTo>
                    <a:cubicBezTo>
                      <a:pt x="447" y="518"/>
                      <a:pt x="393" y="429"/>
                      <a:pt x="393" y="313"/>
                    </a:cubicBezTo>
                    <a:cubicBezTo>
                      <a:pt x="393" y="188"/>
                      <a:pt x="464" y="81"/>
                      <a:pt x="563" y="36"/>
                    </a:cubicBezTo>
                    <a:cubicBezTo>
                      <a:pt x="429" y="27"/>
                      <a:pt x="295" y="9"/>
                      <a:pt x="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0" name="Google Shape;21337;p61">
                <a:extLst>
                  <a:ext uri="{FF2B5EF4-FFF2-40B4-BE49-F238E27FC236}">
                    <a16:creationId xmlns:a16="http://schemas.microsoft.com/office/drawing/2014/main" id="{2CA5C06B-35AE-B5CB-0BB7-86491EC2FD71}"/>
                  </a:ext>
                </a:extLst>
              </p:cNvPr>
              <p:cNvSpPr/>
              <p:nvPr/>
            </p:nvSpPr>
            <p:spPr>
              <a:xfrm>
                <a:off x="5693521" y="2746261"/>
                <a:ext cx="10044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9" extrusionOk="0">
                    <a:moveTo>
                      <a:pt x="3319" y="0"/>
                    </a:moveTo>
                    <a:lnTo>
                      <a:pt x="3319" y="0"/>
                    </a:lnTo>
                    <a:cubicBezTo>
                      <a:pt x="3265" y="9"/>
                      <a:pt x="3203" y="18"/>
                      <a:pt x="3140" y="27"/>
                    </a:cubicBezTo>
                    <a:cubicBezTo>
                      <a:pt x="3105" y="259"/>
                      <a:pt x="3042" y="482"/>
                      <a:pt x="2962" y="687"/>
                    </a:cubicBezTo>
                    <a:cubicBezTo>
                      <a:pt x="2837" y="982"/>
                      <a:pt x="2676" y="1258"/>
                      <a:pt x="2489" y="1508"/>
                    </a:cubicBezTo>
                    <a:cubicBezTo>
                      <a:pt x="2284" y="1749"/>
                      <a:pt x="2052" y="1963"/>
                      <a:pt x="1793" y="2150"/>
                    </a:cubicBezTo>
                    <a:cubicBezTo>
                      <a:pt x="1534" y="2329"/>
                      <a:pt x="1249" y="2472"/>
                      <a:pt x="946" y="2579"/>
                    </a:cubicBezTo>
                    <a:lnTo>
                      <a:pt x="714" y="2641"/>
                    </a:lnTo>
                    <a:lnTo>
                      <a:pt x="651" y="2659"/>
                    </a:lnTo>
                    <a:lnTo>
                      <a:pt x="598" y="2668"/>
                    </a:lnTo>
                    <a:lnTo>
                      <a:pt x="482" y="2695"/>
                    </a:lnTo>
                    <a:lnTo>
                      <a:pt x="357" y="2712"/>
                    </a:lnTo>
                    <a:cubicBezTo>
                      <a:pt x="321" y="2721"/>
                      <a:pt x="277" y="2721"/>
                      <a:pt x="241" y="2721"/>
                    </a:cubicBezTo>
                    <a:lnTo>
                      <a:pt x="0" y="2748"/>
                    </a:lnTo>
                    <a:cubicBezTo>
                      <a:pt x="321" y="2748"/>
                      <a:pt x="642" y="2712"/>
                      <a:pt x="964" y="2632"/>
                    </a:cubicBezTo>
                    <a:cubicBezTo>
                      <a:pt x="1267" y="2534"/>
                      <a:pt x="1570" y="2409"/>
                      <a:pt x="1847" y="2231"/>
                    </a:cubicBezTo>
                    <a:cubicBezTo>
                      <a:pt x="2123" y="2052"/>
                      <a:pt x="2373" y="1838"/>
                      <a:pt x="2587" y="1588"/>
                    </a:cubicBezTo>
                    <a:cubicBezTo>
                      <a:pt x="2801" y="1339"/>
                      <a:pt x="2971" y="1053"/>
                      <a:pt x="3105" y="750"/>
                    </a:cubicBezTo>
                    <a:cubicBezTo>
                      <a:pt x="3203" y="509"/>
                      <a:pt x="3274" y="259"/>
                      <a:pt x="33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1" name="Google Shape;21338;p61">
                <a:extLst>
                  <a:ext uri="{FF2B5EF4-FFF2-40B4-BE49-F238E27FC236}">
                    <a16:creationId xmlns:a16="http://schemas.microsoft.com/office/drawing/2014/main" id="{F81CD690-B869-A280-832F-040DB78FE851}"/>
                  </a:ext>
                </a:extLst>
              </p:cNvPr>
              <p:cNvSpPr/>
              <p:nvPr/>
            </p:nvSpPr>
            <p:spPr>
              <a:xfrm>
                <a:off x="5593898" y="2746261"/>
                <a:ext cx="170378" cy="6049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19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7" y="661"/>
                      <a:pt x="411" y="1258"/>
                      <a:pt x="848" y="1722"/>
                    </a:cubicBezTo>
                    <a:cubicBezTo>
                      <a:pt x="758" y="1597"/>
                      <a:pt x="678" y="1464"/>
                      <a:pt x="607" y="1321"/>
                    </a:cubicBezTo>
                    <a:cubicBezTo>
                      <a:pt x="527" y="1169"/>
                      <a:pt x="473" y="1017"/>
                      <a:pt x="428" y="857"/>
                    </a:cubicBezTo>
                    <a:lnTo>
                      <a:pt x="428" y="857"/>
                    </a:lnTo>
                    <a:cubicBezTo>
                      <a:pt x="518" y="1000"/>
                      <a:pt x="607" y="1133"/>
                      <a:pt x="714" y="1249"/>
                    </a:cubicBezTo>
                    <a:cubicBezTo>
                      <a:pt x="821" y="1365"/>
                      <a:pt x="937" y="1472"/>
                      <a:pt x="1053" y="1571"/>
                    </a:cubicBezTo>
                    <a:cubicBezTo>
                      <a:pt x="1169" y="1669"/>
                      <a:pt x="1294" y="1749"/>
                      <a:pt x="1419" y="1829"/>
                    </a:cubicBezTo>
                    <a:cubicBezTo>
                      <a:pt x="1374" y="1776"/>
                      <a:pt x="1320" y="1731"/>
                      <a:pt x="1276" y="1678"/>
                    </a:cubicBezTo>
                    <a:cubicBezTo>
                      <a:pt x="1187" y="1571"/>
                      <a:pt x="1106" y="1455"/>
                      <a:pt x="1026" y="1339"/>
                    </a:cubicBezTo>
                    <a:lnTo>
                      <a:pt x="1026" y="1339"/>
                    </a:lnTo>
                    <a:cubicBezTo>
                      <a:pt x="1133" y="1428"/>
                      <a:pt x="1249" y="1508"/>
                      <a:pt x="1365" y="1579"/>
                    </a:cubicBezTo>
                    <a:cubicBezTo>
                      <a:pt x="1481" y="1651"/>
                      <a:pt x="1606" y="1713"/>
                      <a:pt x="1731" y="1776"/>
                    </a:cubicBezTo>
                    <a:cubicBezTo>
                      <a:pt x="1847" y="1838"/>
                      <a:pt x="1972" y="1892"/>
                      <a:pt x="2106" y="1936"/>
                    </a:cubicBezTo>
                    <a:cubicBezTo>
                      <a:pt x="2150" y="1954"/>
                      <a:pt x="2204" y="1981"/>
                      <a:pt x="2257" y="1999"/>
                    </a:cubicBezTo>
                    <a:cubicBezTo>
                      <a:pt x="3158" y="1927"/>
                      <a:pt x="4291" y="1660"/>
                      <a:pt x="5103" y="848"/>
                    </a:cubicBezTo>
                    <a:cubicBezTo>
                      <a:pt x="5255" y="696"/>
                      <a:pt x="5380" y="545"/>
                      <a:pt x="5496" y="375"/>
                    </a:cubicBezTo>
                    <a:lnTo>
                      <a:pt x="5496" y="375"/>
                    </a:lnTo>
                    <a:cubicBezTo>
                      <a:pt x="5219" y="420"/>
                      <a:pt x="4951" y="455"/>
                      <a:pt x="4684" y="482"/>
                    </a:cubicBezTo>
                    <a:cubicBezTo>
                      <a:pt x="4220" y="518"/>
                      <a:pt x="3756" y="545"/>
                      <a:pt x="3292" y="545"/>
                    </a:cubicBezTo>
                    <a:cubicBezTo>
                      <a:pt x="2828" y="545"/>
                      <a:pt x="2364" y="518"/>
                      <a:pt x="1909" y="482"/>
                    </a:cubicBezTo>
                    <a:cubicBezTo>
                      <a:pt x="1445" y="438"/>
                      <a:pt x="990" y="366"/>
                      <a:pt x="535" y="277"/>
                    </a:cubicBezTo>
                    <a:lnTo>
                      <a:pt x="535" y="277"/>
                    </a:lnTo>
                    <a:cubicBezTo>
                      <a:pt x="999" y="322"/>
                      <a:pt x="1454" y="348"/>
                      <a:pt x="1918" y="375"/>
                    </a:cubicBezTo>
                    <a:cubicBezTo>
                      <a:pt x="2373" y="393"/>
                      <a:pt x="2837" y="411"/>
                      <a:pt x="3292" y="411"/>
                    </a:cubicBezTo>
                    <a:cubicBezTo>
                      <a:pt x="4041" y="411"/>
                      <a:pt x="4782" y="375"/>
                      <a:pt x="5531" y="322"/>
                    </a:cubicBezTo>
                    <a:cubicBezTo>
                      <a:pt x="5567" y="268"/>
                      <a:pt x="5594" y="206"/>
                      <a:pt x="5629" y="152"/>
                    </a:cubicBezTo>
                    <a:lnTo>
                      <a:pt x="5629" y="152"/>
                    </a:lnTo>
                    <a:cubicBezTo>
                      <a:pt x="5424" y="179"/>
                      <a:pt x="5210" y="197"/>
                      <a:pt x="5005" y="215"/>
                    </a:cubicBezTo>
                    <a:cubicBezTo>
                      <a:pt x="4719" y="241"/>
                      <a:pt x="4434" y="259"/>
                      <a:pt x="4148" y="268"/>
                    </a:cubicBezTo>
                    <a:cubicBezTo>
                      <a:pt x="3863" y="286"/>
                      <a:pt x="3578" y="286"/>
                      <a:pt x="3292" y="286"/>
                    </a:cubicBezTo>
                    <a:cubicBezTo>
                      <a:pt x="3007" y="286"/>
                      <a:pt x="2721" y="286"/>
                      <a:pt x="2436" y="268"/>
                    </a:cubicBezTo>
                    <a:cubicBezTo>
                      <a:pt x="2150" y="259"/>
                      <a:pt x="1865" y="241"/>
                      <a:pt x="1579" y="215"/>
                    </a:cubicBezTo>
                    <a:cubicBezTo>
                      <a:pt x="1053" y="170"/>
                      <a:pt x="527" y="9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2" name="Google Shape;21339;p61">
                <a:extLst>
                  <a:ext uri="{FF2B5EF4-FFF2-40B4-BE49-F238E27FC236}">
                    <a16:creationId xmlns:a16="http://schemas.microsoft.com/office/drawing/2014/main" id="{1602FDE3-FC11-0417-77B2-1DFD713AA8A3}"/>
                  </a:ext>
                </a:extLst>
              </p:cNvPr>
              <p:cNvSpPr/>
              <p:nvPr/>
            </p:nvSpPr>
            <p:spPr>
              <a:xfrm>
                <a:off x="5784216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402" y="0"/>
                    </a:moveTo>
                    <a:cubicBezTo>
                      <a:pt x="268" y="9"/>
                      <a:pt x="134" y="27"/>
                      <a:pt x="1" y="36"/>
                    </a:cubicBezTo>
                    <a:cubicBezTo>
                      <a:pt x="108" y="81"/>
                      <a:pt x="179" y="188"/>
                      <a:pt x="179" y="313"/>
                    </a:cubicBezTo>
                    <a:cubicBezTo>
                      <a:pt x="179" y="429"/>
                      <a:pt x="116" y="518"/>
                      <a:pt x="27" y="571"/>
                    </a:cubicBezTo>
                    <a:cubicBezTo>
                      <a:pt x="152" y="562"/>
                      <a:pt x="277" y="545"/>
                      <a:pt x="402" y="536"/>
                    </a:cubicBezTo>
                    <a:cubicBezTo>
                      <a:pt x="491" y="527"/>
                      <a:pt x="563" y="446"/>
                      <a:pt x="563" y="357"/>
                    </a:cubicBezTo>
                    <a:lnTo>
                      <a:pt x="563" y="143"/>
                    </a:lnTo>
                    <a:cubicBezTo>
                      <a:pt x="563" y="63"/>
                      <a:pt x="500" y="0"/>
                      <a:pt x="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3" name="Google Shape;21340;p61">
                <a:extLst>
                  <a:ext uri="{FF2B5EF4-FFF2-40B4-BE49-F238E27FC236}">
                    <a16:creationId xmlns:a16="http://schemas.microsoft.com/office/drawing/2014/main" id="{B8914C05-F55E-FEA7-D6C5-2DC9C5840A08}"/>
                  </a:ext>
                </a:extLst>
              </p:cNvPr>
              <p:cNvSpPr/>
              <p:nvPr/>
            </p:nvSpPr>
            <p:spPr>
              <a:xfrm>
                <a:off x="5601433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8" y="134"/>
                    </a:moveTo>
                    <a:cubicBezTo>
                      <a:pt x="280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3" y="303"/>
                    </a:cubicBezTo>
                    <a:cubicBezTo>
                      <a:pt x="81" y="303"/>
                      <a:pt x="19" y="241"/>
                      <a:pt x="19" y="170"/>
                    </a:cubicBezTo>
                    <a:cubicBezTo>
                      <a:pt x="19" y="143"/>
                      <a:pt x="26" y="134"/>
                      <a:pt x="38" y="134"/>
                    </a:cubicBezTo>
                    <a:cubicBezTo>
                      <a:pt x="61" y="134"/>
                      <a:pt x="105" y="170"/>
                      <a:pt x="153" y="170"/>
                    </a:cubicBezTo>
                    <a:cubicBezTo>
                      <a:pt x="200" y="170"/>
                      <a:pt x="244" y="134"/>
                      <a:pt x="268" y="134"/>
                    </a:cubicBezTo>
                    <a:close/>
                    <a:moveTo>
                      <a:pt x="153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3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80"/>
                      <a:pt x="23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4" name="Google Shape;21341;p61">
                <a:extLst>
                  <a:ext uri="{FF2B5EF4-FFF2-40B4-BE49-F238E27FC236}">
                    <a16:creationId xmlns:a16="http://schemas.microsoft.com/office/drawing/2014/main" id="{3C14CD1B-71C5-EFEE-77CA-CF7D935DA605}"/>
                  </a:ext>
                </a:extLst>
              </p:cNvPr>
              <p:cNvSpPr/>
              <p:nvPr/>
            </p:nvSpPr>
            <p:spPr>
              <a:xfrm>
                <a:off x="5608726" y="2727892"/>
                <a:ext cx="3513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608" extrusionOk="0">
                    <a:moveTo>
                      <a:pt x="63" y="1"/>
                    </a:moveTo>
                    <a:cubicBezTo>
                      <a:pt x="144" y="54"/>
                      <a:pt x="197" y="144"/>
                      <a:pt x="197" y="251"/>
                    </a:cubicBezTo>
                    <a:cubicBezTo>
                      <a:pt x="197" y="384"/>
                      <a:pt x="108" y="491"/>
                      <a:pt x="1" y="527"/>
                    </a:cubicBezTo>
                    <a:cubicBezTo>
                      <a:pt x="367" y="563"/>
                      <a:pt x="732" y="590"/>
                      <a:pt x="1098" y="607"/>
                    </a:cubicBezTo>
                    <a:cubicBezTo>
                      <a:pt x="1018" y="554"/>
                      <a:pt x="964" y="465"/>
                      <a:pt x="964" y="358"/>
                    </a:cubicBezTo>
                    <a:cubicBezTo>
                      <a:pt x="964" y="224"/>
                      <a:pt x="1045" y="108"/>
                      <a:pt x="1161" y="72"/>
                    </a:cubicBezTo>
                    <a:cubicBezTo>
                      <a:pt x="795" y="54"/>
                      <a:pt x="429" y="28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5" name="Google Shape;21342;p61">
                <a:extLst>
                  <a:ext uri="{FF2B5EF4-FFF2-40B4-BE49-F238E27FC236}">
                    <a16:creationId xmlns:a16="http://schemas.microsoft.com/office/drawing/2014/main" id="{B630F718-16BB-BC00-2C5D-22F59A4593C0}"/>
                  </a:ext>
                </a:extLst>
              </p:cNvPr>
              <p:cNvSpPr/>
              <p:nvPr/>
            </p:nvSpPr>
            <p:spPr>
              <a:xfrm>
                <a:off x="5592809" y="2628814"/>
                <a:ext cx="20251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275" extrusionOk="0">
                    <a:moveTo>
                      <a:pt x="2989" y="483"/>
                    </a:moveTo>
                    <a:lnTo>
                      <a:pt x="2989" y="483"/>
                    </a:lnTo>
                    <a:cubicBezTo>
                      <a:pt x="2775" y="572"/>
                      <a:pt x="2570" y="661"/>
                      <a:pt x="2373" y="768"/>
                    </a:cubicBezTo>
                    <a:cubicBezTo>
                      <a:pt x="2177" y="875"/>
                      <a:pt x="1981" y="1000"/>
                      <a:pt x="1803" y="1134"/>
                    </a:cubicBezTo>
                    <a:cubicBezTo>
                      <a:pt x="1615" y="1259"/>
                      <a:pt x="1446" y="1401"/>
                      <a:pt x="1285" y="1562"/>
                    </a:cubicBezTo>
                    <a:cubicBezTo>
                      <a:pt x="1116" y="1714"/>
                      <a:pt x="964" y="1883"/>
                      <a:pt x="812" y="2053"/>
                    </a:cubicBezTo>
                    <a:cubicBezTo>
                      <a:pt x="919" y="1847"/>
                      <a:pt x="1053" y="1660"/>
                      <a:pt x="1214" y="1491"/>
                    </a:cubicBezTo>
                    <a:cubicBezTo>
                      <a:pt x="1365" y="1312"/>
                      <a:pt x="1535" y="1161"/>
                      <a:pt x="1722" y="1027"/>
                    </a:cubicBezTo>
                    <a:cubicBezTo>
                      <a:pt x="1910" y="884"/>
                      <a:pt x="2115" y="768"/>
                      <a:pt x="2329" y="679"/>
                    </a:cubicBezTo>
                    <a:cubicBezTo>
                      <a:pt x="2543" y="581"/>
                      <a:pt x="2766" y="518"/>
                      <a:pt x="2989" y="483"/>
                    </a:cubicBezTo>
                    <a:close/>
                    <a:moveTo>
                      <a:pt x="3289" y="139"/>
                    </a:moveTo>
                    <a:cubicBezTo>
                      <a:pt x="3546" y="139"/>
                      <a:pt x="3803" y="173"/>
                      <a:pt x="4051" y="242"/>
                    </a:cubicBezTo>
                    <a:cubicBezTo>
                      <a:pt x="3933" y="232"/>
                      <a:pt x="3815" y="227"/>
                      <a:pt x="3698" y="227"/>
                    </a:cubicBezTo>
                    <a:cubicBezTo>
                      <a:pt x="3388" y="227"/>
                      <a:pt x="3081" y="262"/>
                      <a:pt x="2784" y="340"/>
                    </a:cubicBezTo>
                    <a:cubicBezTo>
                      <a:pt x="2686" y="367"/>
                      <a:pt x="2588" y="402"/>
                      <a:pt x="2489" y="429"/>
                    </a:cubicBezTo>
                    <a:cubicBezTo>
                      <a:pt x="2391" y="465"/>
                      <a:pt x="2293" y="509"/>
                      <a:pt x="2195" y="545"/>
                    </a:cubicBezTo>
                    <a:lnTo>
                      <a:pt x="1919" y="688"/>
                    </a:lnTo>
                    <a:lnTo>
                      <a:pt x="1651" y="857"/>
                    </a:lnTo>
                    <a:lnTo>
                      <a:pt x="1401" y="1045"/>
                    </a:lnTo>
                    <a:lnTo>
                      <a:pt x="1178" y="1250"/>
                    </a:lnTo>
                    <a:cubicBezTo>
                      <a:pt x="1107" y="1330"/>
                      <a:pt x="1035" y="1401"/>
                      <a:pt x="964" y="1482"/>
                    </a:cubicBezTo>
                    <a:cubicBezTo>
                      <a:pt x="902" y="1571"/>
                      <a:pt x="830" y="1651"/>
                      <a:pt x="768" y="1732"/>
                    </a:cubicBezTo>
                    <a:cubicBezTo>
                      <a:pt x="536" y="2079"/>
                      <a:pt x="357" y="2463"/>
                      <a:pt x="232" y="2882"/>
                    </a:cubicBezTo>
                    <a:cubicBezTo>
                      <a:pt x="268" y="2445"/>
                      <a:pt x="411" y="2026"/>
                      <a:pt x="643" y="1642"/>
                    </a:cubicBezTo>
                    <a:cubicBezTo>
                      <a:pt x="696" y="1553"/>
                      <a:pt x="759" y="1464"/>
                      <a:pt x="821" y="1375"/>
                    </a:cubicBezTo>
                    <a:cubicBezTo>
                      <a:pt x="893" y="1285"/>
                      <a:pt x="964" y="1205"/>
                      <a:pt x="1035" y="1116"/>
                    </a:cubicBezTo>
                    <a:cubicBezTo>
                      <a:pt x="1116" y="1045"/>
                      <a:pt x="1196" y="964"/>
                      <a:pt x="1276" y="893"/>
                    </a:cubicBezTo>
                    <a:lnTo>
                      <a:pt x="1535" y="688"/>
                    </a:lnTo>
                    <a:lnTo>
                      <a:pt x="1820" y="509"/>
                    </a:lnTo>
                    <a:cubicBezTo>
                      <a:pt x="1919" y="465"/>
                      <a:pt x="2017" y="411"/>
                      <a:pt x="2124" y="367"/>
                    </a:cubicBezTo>
                    <a:cubicBezTo>
                      <a:pt x="2222" y="331"/>
                      <a:pt x="2329" y="295"/>
                      <a:pt x="2436" y="260"/>
                    </a:cubicBezTo>
                    <a:cubicBezTo>
                      <a:pt x="2543" y="233"/>
                      <a:pt x="2650" y="206"/>
                      <a:pt x="2757" y="188"/>
                    </a:cubicBezTo>
                    <a:cubicBezTo>
                      <a:pt x="2932" y="155"/>
                      <a:pt x="3110" y="139"/>
                      <a:pt x="3289" y="139"/>
                    </a:cubicBezTo>
                    <a:close/>
                    <a:moveTo>
                      <a:pt x="3774" y="1"/>
                    </a:moveTo>
                    <a:cubicBezTo>
                      <a:pt x="3622" y="81"/>
                      <a:pt x="3480" y="108"/>
                      <a:pt x="3355" y="108"/>
                    </a:cubicBezTo>
                    <a:cubicBezTo>
                      <a:pt x="3159" y="108"/>
                      <a:pt x="2998" y="45"/>
                      <a:pt x="2909" y="10"/>
                    </a:cubicBezTo>
                    <a:cubicBezTo>
                      <a:pt x="2614" y="45"/>
                      <a:pt x="2320" y="126"/>
                      <a:pt x="2043" y="242"/>
                    </a:cubicBezTo>
                    <a:cubicBezTo>
                      <a:pt x="1740" y="376"/>
                      <a:pt x="1464" y="545"/>
                      <a:pt x="1205" y="759"/>
                    </a:cubicBezTo>
                    <a:cubicBezTo>
                      <a:pt x="1071" y="875"/>
                      <a:pt x="946" y="1009"/>
                      <a:pt x="830" y="1143"/>
                    </a:cubicBezTo>
                    <a:cubicBezTo>
                      <a:pt x="357" y="1678"/>
                      <a:pt x="54" y="2356"/>
                      <a:pt x="0" y="3105"/>
                    </a:cubicBezTo>
                    <a:cubicBezTo>
                      <a:pt x="1107" y="3221"/>
                      <a:pt x="2222" y="3275"/>
                      <a:pt x="3328" y="3275"/>
                    </a:cubicBezTo>
                    <a:cubicBezTo>
                      <a:pt x="4211" y="3275"/>
                      <a:pt x="5103" y="3239"/>
                      <a:pt x="5978" y="3168"/>
                    </a:cubicBezTo>
                    <a:cubicBezTo>
                      <a:pt x="5995" y="3105"/>
                      <a:pt x="6004" y="3052"/>
                      <a:pt x="6013" y="2989"/>
                    </a:cubicBezTo>
                    <a:lnTo>
                      <a:pt x="6013" y="2989"/>
                    </a:lnTo>
                    <a:cubicBezTo>
                      <a:pt x="5576" y="3025"/>
                      <a:pt x="5148" y="3043"/>
                      <a:pt x="4711" y="3061"/>
                    </a:cubicBezTo>
                    <a:cubicBezTo>
                      <a:pt x="4247" y="3079"/>
                      <a:pt x="3792" y="3088"/>
                      <a:pt x="3328" y="3096"/>
                    </a:cubicBezTo>
                    <a:cubicBezTo>
                      <a:pt x="2873" y="3088"/>
                      <a:pt x="2409" y="3079"/>
                      <a:pt x="1945" y="3061"/>
                    </a:cubicBezTo>
                    <a:cubicBezTo>
                      <a:pt x="1490" y="3043"/>
                      <a:pt x="1026" y="3016"/>
                      <a:pt x="571" y="2989"/>
                    </a:cubicBezTo>
                    <a:cubicBezTo>
                      <a:pt x="1035" y="2972"/>
                      <a:pt x="1490" y="2963"/>
                      <a:pt x="1954" y="2954"/>
                    </a:cubicBezTo>
                    <a:cubicBezTo>
                      <a:pt x="2409" y="2954"/>
                      <a:pt x="2873" y="2963"/>
                      <a:pt x="3328" y="2963"/>
                    </a:cubicBezTo>
                    <a:cubicBezTo>
                      <a:pt x="3792" y="2963"/>
                      <a:pt x="4247" y="2954"/>
                      <a:pt x="4711" y="2954"/>
                    </a:cubicBezTo>
                    <a:cubicBezTo>
                      <a:pt x="5148" y="2963"/>
                      <a:pt x="5576" y="2972"/>
                      <a:pt x="6013" y="2989"/>
                    </a:cubicBezTo>
                    <a:cubicBezTo>
                      <a:pt x="6094" y="2490"/>
                      <a:pt x="6067" y="2017"/>
                      <a:pt x="6013" y="1642"/>
                    </a:cubicBezTo>
                    <a:lnTo>
                      <a:pt x="6013" y="1642"/>
                    </a:lnTo>
                    <a:cubicBezTo>
                      <a:pt x="6058" y="1705"/>
                      <a:pt x="6094" y="1776"/>
                      <a:pt x="6138" y="1847"/>
                    </a:cubicBezTo>
                    <a:cubicBezTo>
                      <a:pt x="6281" y="2124"/>
                      <a:pt x="6388" y="2418"/>
                      <a:pt x="6450" y="2722"/>
                    </a:cubicBezTo>
                    <a:lnTo>
                      <a:pt x="6495" y="2954"/>
                    </a:lnTo>
                    <a:lnTo>
                      <a:pt x="6504" y="3016"/>
                    </a:lnTo>
                    <a:cubicBezTo>
                      <a:pt x="6504" y="3034"/>
                      <a:pt x="6504" y="3052"/>
                      <a:pt x="6504" y="3070"/>
                    </a:cubicBezTo>
                    <a:lnTo>
                      <a:pt x="6504" y="3114"/>
                    </a:lnTo>
                    <a:cubicBezTo>
                      <a:pt x="6566" y="3114"/>
                      <a:pt x="6629" y="3105"/>
                      <a:pt x="6691" y="3096"/>
                    </a:cubicBezTo>
                    <a:lnTo>
                      <a:pt x="6691" y="3061"/>
                    </a:lnTo>
                    <a:cubicBezTo>
                      <a:pt x="6682" y="3034"/>
                      <a:pt x="6682" y="3016"/>
                      <a:pt x="6682" y="2998"/>
                    </a:cubicBezTo>
                    <a:lnTo>
                      <a:pt x="6673" y="2936"/>
                    </a:lnTo>
                    <a:lnTo>
                      <a:pt x="6638" y="2686"/>
                    </a:lnTo>
                    <a:cubicBezTo>
                      <a:pt x="6575" y="2365"/>
                      <a:pt x="6468" y="2053"/>
                      <a:pt x="6308" y="1758"/>
                    </a:cubicBezTo>
                    <a:cubicBezTo>
                      <a:pt x="6147" y="1464"/>
                      <a:pt x="5951" y="1196"/>
                      <a:pt x="5719" y="955"/>
                    </a:cubicBezTo>
                    <a:cubicBezTo>
                      <a:pt x="5487" y="723"/>
                      <a:pt x="5210" y="527"/>
                      <a:pt x="4925" y="367"/>
                    </a:cubicBezTo>
                    <a:cubicBezTo>
                      <a:pt x="4631" y="215"/>
                      <a:pt x="4318" y="99"/>
                      <a:pt x="3988" y="37"/>
                    </a:cubicBezTo>
                    <a:lnTo>
                      <a:pt x="37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176" name="Google Shape;21343;p61">
                <a:extLst>
                  <a:ext uri="{FF2B5EF4-FFF2-40B4-BE49-F238E27FC236}">
                    <a16:creationId xmlns:a16="http://schemas.microsoft.com/office/drawing/2014/main" id="{FDB9151A-08F7-0D45-907C-C92B73EFA86B}"/>
                  </a:ext>
                </a:extLst>
              </p:cNvPr>
              <p:cNvSpPr/>
              <p:nvPr/>
            </p:nvSpPr>
            <p:spPr>
              <a:xfrm>
                <a:off x="5688921" y="2484131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152" y="0"/>
                    </a:moveTo>
                    <a:cubicBezTo>
                      <a:pt x="72" y="0"/>
                      <a:pt x="0" y="72"/>
                      <a:pt x="0" y="152"/>
                    </a:cubicBezTo>
                    <a:cubicBezTo>
                      <a:pt x="0" y="241"/>
                      <a:pt x="72" y="303"/>
                      <a:pt x="152" y="303"/>
                    </a:cubicBezTo>
                    <a:cubicBezTo>
                      <a:pt x="241" y="303"/>
                      <a:pt x="304" y="241"/>
                      <a:pt x="304" y="152"/>
                    </a:cubicBezTo>
                    <a:cubicBezTo>
                      <a:pt x="304" y="72"/>
                      <a:pt x="241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7" name="Google Shape;21344;p61">
                <a:extLst>
                  <a:ext uri="{FF2B5EF4-FFF2-40B4-BE49-F238E27FC236}">
                    <a16:creationId xmlns:a16="http://schemas.microsoft.com/office/drawing/2014/main" id="{66614935-E592-8096-C195-5F1E74E9EF34}"/>
                  </a:ext>
                </a:extLst>
              </p:cNvPr>
              <p:cNvSpPr/>
              <p:nvPr/>
            </p:nvSpPr>
            <p:spPr>
              <a:xfrm>
                <a:off x="5686772" y="2494117"/>
                <a:ext cx="13527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5" extrusionOk="0">
                    <a:moveTo>
                      <a:pt x="312" y="214"/>
                    </a:moveTo>
                    <a:lnTo>
                      <a:pt x="312" y="919"/>
                    </a:lnTo>
                    <a:lnTo>
                      <a:pt x="134" y="919"/>
                    </a:lnTo>
                    <a:lnTo>
                      <a:pt x="134" y="214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71" y="1008"/>
                      <a:pt x="143" y="990"/>
                      <a:pt x="223" y="990"/>
                    </a:cubicBezTo>
                    <a:cubicBezTo>
                      <a:pt x="303" y="990"/>
                      <a:pt x="375" y="1008"/>
                      <a:pt x="446" y="1044"/>
                    </a:cubicBezTo>
                    <a:lnTo>
                      <a:pt x="446" y="0"/>
                    </a:lnTo>
                    <a:cubicBezTo>
                      <a:pt x="393" y="63"/>
                      <a:pt x="312" y="107"/>
                      <a:pt x="223" y="107"/>
                    </a:cubicBezTo>
                    <a:cubicBezTo>
                      <a:pt x="134" y="107"/>
                      <a:pt x="54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8" name="Google Shape;21345;p61">
                <a:extLst>
                  <a:ext uri="{FF2B5EF4-FFF2-40B4-BE49-F238E27FC236}">
                    <a16:creationId xmlns:a16="http://schemas.microsoft.com/office/drawing/2014/main" id="{C35BFE3E-6681-C7CD-1F6C-35DC62B767A2}"/>
                  </a:ext>
                </a:extLst>
              </p:cNvPr>
              <p:cNvSpPr/>
              <p:nvPr/>
            </p:nvSpPr>
            <p:spPr>
              <a:xfrm>
                <a:off x="5743181" y="2727892"/>
                <a:ext cx="35407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08" extrusionOk="0">
                    <a:moveTo>
                      <a:pt x="1107" y="1"/>
                    </a:moveTo>
                    <a:cubicBezTo>
                      <a:pt x="741" y="28"/>
                      <a:pt x="366" y="54"/>
                      <a:pt x="1" y="72"/>
                    </a:cubicBezTo>
                    <a:cubicBezTo>
                      <a:pt x="116" y="108"/>
                      <a:pt x="197" y="224"/>
                      <a:pt x="197" y="358"/>
                    </a:cubicBezTo>
                    <a:cubicBezTo>
                      <a:pt x="197" y="465"/>
                      <a:pt x="143" y="554"/>
                      <a:pt x="63" y="607"/>
                    </a:cubicBezTo>
                    <a:cubicBezTo>
                      <a:pt x="429" y="590"/>
                      <a:pt x="794" y="563"/>
                      <a:pt x="1169" y="527"/>
                    </a:cubicBezTo>
                    <a:cubicBezTo>
                      <a:pt x="1053" y="491"/>
                      <a:pt x="973" y="384"/>
                      <a:pt x="973" y="251"/>
                    </a:cubicBezTo>
                    <a:cubicBezTo>
                      <a:pt x="973" y="144"/>
                      <a:pt x="1026" y="54"/>
                      <a:pt x="1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9" name="Google Shape;21346;p61">
                <a:extLst>
                  <a:ext uri="{FF2B5EF4-FFF2-40B4-BE49-F238E27FC236}">
                    <a16:creationId xmlns:a16="http://schemas.microsoft.com/office/drawing/2014/main" id="{97E9C694-E346-88EB-927E-DBB92C9014B8}"/>
                  </a:ext>
                </a:extLst>
              </p:cNvPr>
              <p:cNvSpPr/>
              <p:nvPr/>
            </p:nvSpPr>
            <p:spPr>
              <a:xfrm>
                <a:off x="5776378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7" y="134"/>
                    </a:moveTo>
                    <a:cubicBezTo>
                      <a:pt x="279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2" y="303"/>
                    </a:cubicBezTo>
                    <a:cubicBezTo>
                      <a:pt x="81" y="303"/>
                      <a:pt x="28" y="241"/>
                      <a:pt x="28" y="170"/>
                    </a:cubicBezTo>
                    <a:cubicBezTo>
                      <a:pt x="28" y="143"/>
                      <a:pt x="34" y="134"/>
                      <a:pt x="44" y="134"/>
                    </a:cubicBezTo>
                    <a:cubicBezTo>
                      <a:pt x="65" y="134"/>
                      <a:pt x="105" y="170"/>
                      <a:pt x="152" y="170"/>
                    </a:cubicBezTo>
                    <a:cubicBezTo>
                      <a:pt x="200" y="170"/>
                      <a:pt x="244" y="134"/>
                      <a:pt x="267" y="134"/>
                    </a:cubicBezTo>
                    <a:close/>
                    <a:moveTo>
                      <a:pt x="152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2" y="330"/>
                    </a:cubicBezTo>
                    <a:cubicBezTo>
                      <a:pt x="242" y="330"/>
                      <a:pt x="304" y="259"/>
                      <a:pt x="304" y="170"/>
                    </a:cubicBezTo>
                    <a:cubicBezTo>
                      <a:pt x="304" y="80"/>
                      <a:pt x="24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0" name="Google Shape;21347;p61">
                <a:extLst>
                  <a:ext uri="{FF2B5EF4-FFF2-40B4-BE49-F238E27FC236}">
                    <a16:creationId xmlns:a16="http://schemas.microsoft.com/office/drawing/2014/main" id="{6880E2B6-1111-B202-403D-F51D626C4D1D}"/>
                  </a:ext>
                </a:extLst>
              </p:cNvPr>
              <p:cNvSpPr/>
              <p:nvPr/>
            </p:nvSpPr>
            <p:spPr>
              <a:xfrm>
                <a:off x="5649762" y="2730343"/>
                <a:ext cx="4027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5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" y="45"/>
                      <a:pt x="170" y="152"/>
                      <a:pt x="170" y="277"/>
                    </a:cubicBezTo>
                    <a:cubicBezTo>
                      <a:pt x="170" y="393"/>
                      <a:pt x="108" y="491"/>
                      <a:pt x="10" y="535"/>
                    </a:cubicBezTo>
                    <a:cubicBezTo>
                      <a:pt x="54" y="535"/>
                      <a:pt x="90" y="544"/>
                      <a:pt x="126" y="544"/>
                    </a:cubicBezTo>
                    <a:lnTo>
                      <a:pt x="599" y="544"/>
                    </a:lnTo>
                    <a:cubicBezTo>
                      <a:pt x="822" y="553"/>
                      <a:pt x="1054" y="553"/>
                      <a:pt x="1285" y="553"/>
                    </a:cubicBezTo>
                    <a:cubicBezTo>
                      <a:pt x="1205" y="500"/>
                      <a:pt x="1152" y="410"/>
                      <a:pt x="1152" y="303"/>
                    </a:cubicBezTo>
                    <a:cubicBezTo>
                      <a:pt x="1152" y="187"/>
                      <a:pt x="1223" y="80"/>
                      <a:pt x="1330" y="36"/>
                    </a:cubicBezTo>
                    <a:cubicBezTo>
                      <a:pt x="893" y="36"/>
                      <a:pt x="447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1" name="Google Shape;21348;p61">
                <a:extLst>
                  <a:ext uri="{FF2B5EF4-FFF2-40B4-BE49-F238E27FC236}">
                    <a16:creationId xmlns:a16="http://schemas.microsoft.com/office/drawing/2014/main" id="{31638C59-ACC6-574D-D521-DED330A7A577}"/>
                  </a:ext>
                </a:extLst>
              </p:cNvPr>
              <p:cNvSpPr/>
              <p:nvPr/>
            </p:nvSpPr>
            <p:spPr>
              <a:xfrm>
                <a:off x="5688649" y="2734641"/>
                <a:ext cx="9745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1" extrusionOk="0">
                    <a:moveTo>
                      <a:pt x="285" y="130"/>
                    </a:moveTo>
                    <a:cubicBezTo>
                      <a:pt x="297" y="130"/>
                      <a:pt x="304" y="138"/>
                      <a:pt x="304" y="161"/>
                    </a:cubicBezTo>
                    <a:cubicBezTo>
                      <a:pt x="304" y="242"/>
                      <a:pt x="241" y="304"/>
                      <a:pt x="161" y="304"/>
                    </a:cubicBezTo>
                    <a:cubicBezTo>
                      <a:pt x="90" y="304"/>
                      <a:pt x="27" y="242"/>
                      <a:pt x="27" y="161"/>
                    </a:cubicBezTo>
                    <a:cubicBezTo>
                      <a:pt x="27" y="138"/>
                      <a:pt x="34" y="130"/>
                      <a:pt x="46" y="130"/>
                    </a:cubicBezTo>
                    <a:cubicBezTo>
                      <a:pt x="70" y="130"/>
                      <a:pt x="113" y="161"/>
                      <a:pt x="161" y="161"/>
                    </a:cubicBezTo>
                    <a:cubicBezTo>
                      <a:pt x="215" y="161"/>
                      <a:pt x="260" y="130"/>
                      <a:pt x="285" y="130"/>
                    </a:cubicBezTo>
                    <a:close/>
                    <a:moveTo>
                      <a:pt x="161" y="1"/>
                    </a:moveTo>
                    <a:cubicBezTo>
                      <a:pt x="72" y="1"/>
                      <a:pt x="0" y="72"/>
                      <a:pt x="0" y="161"/>
                    </a:cubicBezTo>
                    <a:cubicBezTo>
                      <a:pt x="0" y="251"/>
                      <a:pt x="72" y="331"/>
                      <a:pt x="161" y="331"/>
                    </a:cubicBezTo>
                    <a:cubicBezTo>
                      <a:pt x="250" y="331"/>
                      <a:pt x="322" y="251"/>
                      <a:pt x="322" y="161"/>
                    </a:cubicBezTo>
                    <a:cubicBezTo>
                      <a:pt x="322" y="72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2" name="Google Shape;21349;p61">
                <a:extLst>
                  <a:ext uri="{FF2B5EF4-FFF2-40B4-BE49-F238E27FC236}">
                    <a16:creationId xmlns:a16="http://schemas.microsoft.com/office/drawing/2014/main" id="{3B1306C5-4891-2485-5743-58430FB9C7F8}"/>
                  </a:ext>
                </a:extLst>
              </p:cNvPr>
              <p:cNvSpPr/>
              <p:nvPr/>
            </p:nvSpPr>
            <p:spPr>
              <a:xfrm>
                <a:off x="5641954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0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3" y="303"/>
                      <a:pt x="152" y="303"/>
                    </a:cubicBezTo>
                    <a:cubicBezTo>
                      <a:pt x="71" y="303"/>
                      <a:pt x="18" y="241"/>
                      <a:pt x="18" y="170"/>
                    </a:cubicBezTo>
                    <a:cubicBezTo>
                      <a:pt x="18" y="143"/>
                      <a:pt x="24" y="134"/>
                      <a:pt x="35" y="134"/>
                    </a:cubicBezTo>
                    <a:cubicBezTo>
                      <a:pt x="57" y="134"/>
                      <a:pt x="98" y="170"/>
                      <a:pt x="152" y="170"/>
                    </a:cubicBezTo>
                    <a:cubicBezTo>
                      <a:pt x="199" y="170"/>
                      <a:pt x="239" y="134"/>
                      <a:pt x="260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0" y="72"/>
                      <a:pt x="0" y="170"/>
                    </a:cubicBezTo>
                    <a:cubicBezTo>
                      <a:pt x="0" y="259"/>
                      <a:pt x="63" y="330"/>
                      <a:pt x="152" y="330"/>
                    </a:cubicBezTo>
                    <a:cubicBezTo>
                      <a:pt x="232" y="330"/>
                      <a:pt x="303" y="259"/>
                      <a:pt x="303" y="170"/>
                    </a:cubicBezTo>
                    <a:cubicBezTo>
                      <a:pt x="303" y="72"/>
                      <a:pt x="23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3" name="Google Shape;21350;p61">
                <a:extLst>
                  <a:ext uri="{FF2B5EF4-FFF2-40B4-BE49-F238E27FC236}">
                    <a16:creationId xmlns:a16="http://schemas.microsoft.com/office/drawing/2014/main" id="{BE298694-534C-5741-9F96-FD71C516E51C}"/>
                  </a:ext>
                </a:extLst>
              </p:cNvPr>
              <p:cNvSpPr/>
              <p:nvPr/>
            </p:nvSpPr>
            <p:spPr>
              <a:xfrm>
                <a:off x="5736160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1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4" y="303"/>
                      <a:pt x="152" y="303"/>
                    </a:cubicBezTo>
                    <a:cubicBezTo>
                      <a:pt x="81" y="303"/>
                      <a:pt x="18" y="241"/>
                      <a:pt x="18" y="170"/>
                    </a:cubicBezTo>
                    <a:cubicBezTo>
                      <a:pt x="18" y="143"/>
                      <a:pt x="25" y="134"/>
                      <a:pt x="37" y="134"/>
                    </a:cubicBezTo>
                    <a:cubicBezTo>
                      <a:pt x="61" y="134"/>
                      <a:pt x="105" y="170"/>
                      <a:pt x="152" y="170"/>
                    </a:cubicBezTo>
                    <a:cubicBezTo>
                      <a:pt x="200" y="170"/>
                      <a:pt x="239" y="134"/>
                      <a:pt x="261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1" y="72"/>
                      <a:pt x="1" y="170"/>
                    </a:cubicBezTo>
                    <a:cubicBezTo>
                      <a:pt x="1" y="259"/>
                      <a:pt x="63" y="330"/>
                      <a:pt x="152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72"/>
                      <a:pt x="233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4" name="Google Shape;21351;p61">
                <a:extLst>
                  <a:ext uri="{FF2B5EF4-FFF2-40B4-BE49-F238E27FC236}">
                    <a16:creationId xmlns:a16="http://schemas.microsoft.com/office/drawing/2014/main" id="{70081734-C414-3FCA-53CD-FC881517BBB5}"/>
                  </a:ext>
                </a:extLst>
              </p:cNvPr>
              <p:cNvSpPr/>
              <p:nvPr/>
            </p:nvSpPr>
            <p:spPr>
              <a:xfrm>
                <a:off x="5697031" y="2730343"/>
                <a:ext cx="4024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554" extrusionOk="0">
                    <a:moveTo>
                      <a:pt x="1329" y="0"/>
                    </a:moveTo>
                    <a:cubicBezTo>
                      <a:pt x="883" y="18"/>
                      <a:pt x="446" y="36"/>
                      <a:pt x="0" y="36"/>
                    </a:cubicBezTo>
                    <a:cubicBezTo>
                      <a:pt x="107" y="80"/>
                      <a:pt x="178" y="187"/>
                      <a:pt x="178" y="303"/>
                    </a:cubicBezTo>
                    <a:cubicBezTo>
                      <a:pt x="178" y="410"/>
                      <a:pt x="125" y="500"/>
                      <a:pt x="45" y="553"/>
                    </a:cubicBezTo>
                    <a:cubicBezTo>
                      <a:pt x="277" y="553"/>
                      <a:pt x="509" y="553"/>
                      <a:pt x="732" y="544"/>
                    </a:cubicBezTo>
                    <a:lnTo>
                      <a:pt x="1222" y="544"/>
                    </a:lnTo>
                    <a:cubicBezTo>
                      <a:pt x="1249" y="544"/>
                      <a:pt x="1285" y="535"/>
                      <a:pt x="1320" y="535"/>
                    </a:cubicBezTo>
                    <a:cubicBezTo>
                      <a:pt x="1231" y="491"/>
                      <a:pt x="1160" y="393"/>
                      <a:pt x="1160" y="277"/>
                    </a:cubicBezTo>
                    <a:cubicBezTo>
                      <a:pt x="1160" y="152"/>
                      <a:pt x="1231" y="45"/>
                      <a:pt x="13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73" name="Google Shape;21352;p61">
              <a:extLst>
                <a:ext uri="{FF2B5EF4-FFF2-40B4-BE49-F238E27FC236}">
                  <a16:creationId xmlns:a16="http://schemas.microsoft.com/office/drawing/2014/main" id="{90DC54DE-82FE-0592-DB5B-B0E2282E49AE}"/>
                </a:ext>
              </a:extLst>
            </p:cNvPr>
            <p:cNvGrpSpPr/>
            <p:nvPr/>
          </p:nvGrpSpPr>
          <p:grpSpPr>
            <a:xfrm>
              <a:off x="4268627" y="3846754"/>
              <a:ext cx="331829" cy="591141"/>
              <a:chOff x="3948427" y="2435802"/>
              <a:chExt cx="226273" cy="403097"/>
            </a:xfrm>
          </p:grpSpPr>
          <p:sp>
            <p:nvSpPr>
              <p:cNvPr id="21074" name="Google Shape;21353;p61">
                <a:extLst>
                  <a:ext uri="{FF2B5EF4-FFF2-40B4-BE49-F238E27FC236}">
                    <a16:creationId xmlns:a16="http://schemas.microsoft.com/office/drawing/2014/main" id="{A73B1CDA-3797-A9B0-295F-F5DF35B10D25}"/>
                  </a:ext>
                </a:extLst>
              </p:cNvPr>
              <p:cNvSpPr/>
              <p:nvPr/>
            </p:nvSpPr>
            <p:spPr>
              <a:xfrm>
                <a:off x="3948427" y="2435802"/>
                <a:ext cx="226273" cy="403097"/>
              </a:xfrm>
              <a:custGeom>
                <a:avLst/>
                <a:gdLst/>
                <a:ahLst/>
                <a:cxnLst/>
                <a:rect l="l" t="t" r="r" b="b"/>
                <a:pathLst>
                  <a:path w="7477" h="13320" extrusionOk="0">
                    <a:moveTo>
                      <a:pt x="3738" y="268"/>
                    </a:moveTo>
                    <a:cubicBezTo>
                      <a:pt x="3961" y="268"/>
                      <a:pt x="4149" y="446"/>
                      <a:pt x="4149" y="669"/>
                    </a:cubicBezTo>
                    <a:cubicBezTo>
                      <a:pt x="4149" y="776"/>
                      <a:pt x="4104" y="875"/>
                      <a:pt x="4033" y="955"/>
                    </a:cubicBezTo>
                    <a:lnTo>
                      <a:pt x="3961" y="1026"/>
                    </a:lnTo>
                    <a:lnTo>
                      <a:pt x="3961" y="1133"/>
                    </a:lnTo>
                    <a:lnTo>
                      <a:pt x="3961" y="1570"/>
                    </a:lnTo>
                    <a:cubicBezTo>
                      <a:pt x="3908" y="1508"/>
                      <a:pt x="3828" y="1463"/>
                      <a:pt x="3738" y="1463"/>
                    </a:cubicBezTo>
                    <a:cubicBezTo>
                      <a:pt x="3649" y="1463"/>
                      <a:pt x="3569" y="1508"/>
                      <a:pt x="3524" y="1570"/>
                    </a:cubicBezTo>
                    <a:lnTo>
                      <a:pt x="3524" y="1133"/>
                    </a:lnTo>
                    <a:lnTo>
                      <a:pt x="3524" y="1026"/>
                    </a:lnTo>
                    <a:lnTo>
                      <a:pt x="3444" y="955"/>
                    </a:lnTo>
                    <a:cubicBezTo>
                      <a:pt x="3373" y="875"/>
                      <a:pt x="3337" y="776"/>
                      <a:pt x="3337" y="669"/>
                    </a:cubicBezTo>
                    <a:cubicBezTo>
                      <a:pt x="3337" y="446"/>
                      <a:pt x="3515" y="268"/>
                      <a:pt x="3738" y="268"/>
                    </a:cubicBezTo>
                    <a:close/>
                    <a:moveTo>
                      <a:pt x="3738" y="1597"/>
                    </a:moveTo>
                    <a:cubicBezTo>
                      <a:pt x="3828" y="1597"/>
                      <a:pt x="3890" y="1669"/>
                      <a:pt x="3890" y="1749"/>
                    </a:cubicBezTo>
                    <a:cubicBezTo>
                      <a:pt x="3890" y="1838"/>
                      <a:pt x="3828" y="1900"/>
                      <a:pt x="3738" y="1900"/>
                    </a:cubicBezTo>
                    <a:cubicBezTo>
                      <a:pt x="3658" y="1900"/>
                      <a:pt x="3587" y="1838"/>
                      <a:pt x="3587" y="1749"/>
                    </a:cubicBezTo>
                    <a:cubicBezTo>
                      <a:pt x="3587" y="1669"/>
                      <a:pt x="3658" y="1597"/>
                      <a:pt x="3738" y="1597"/>
                    </a:cubicBezTo>
                    <a:close/>
                    <a:moveTo>
                      <a:pt x="3961" y="1927"/>
                    </a:moveTo>
                    <a:lnTo>
                      <a:pt x="3961" y="2971"/>
                    </a:lnTo>
                    <a:cubicBezTo>
                      <a:pt x="3890" y="2935"/>
                      <a:pt x="3819" y="2917"/>
                      <a:pt x="3738" y="2917"/>
                    </a:cubicBezTo>
                    <a:cubicBezTo>
                      <a:pt x="3658" y="2917"/>
                      <a:pt x="3587" y="2935"/>
                      <a:pt x="3524" y="2971"/>
                    </a:cubicBezTo>
                    <a:lnTo>
                      <a:pt x="3524" y="1927"/>
                    </a:lnTo>
                    <a:cubicBezTo>
                      <a:pt x="3569" y="1990"/>
                      <a:pt x="3649" y="2034"/>
                      <a:pt x="3738" y="2034"/>
                    </a:cubicBezTo>
                    <a:cubicBezTo>
                      <a:pt x="3828" y="2034"/>
                      <a:pt x="3908" y="1990"/>
                      <a:pt x="3961" y="1927"/>
                    </a:cubicBezTo>
                    <a:close/>
                    <a:moveTo>
                      <a:pt x="2017" y="3319"/>
                    </a:moveTo>
                    <a:cubicBezTo>
                      <a:pt x="2097" y="3319"/>
                      <a:pt x="2168" y="3390"/>
                      <a:pt x="2168" y="3471"/>
                    </a:cubicBezTo>
                    <a:cubicBezTo>
                      <a:pt x="2168" y="3560"/>
                      <a:pt x="2097" y="3622"/>
                      <a:pt x="2017" y="3622"/>
                    </a:cubicBezTo>
                    <a:cubicBezTo>
                      <a:pt x="1936" y="3622"/>
                      <a:pt x="1865" y="3560"/>
                      <a:pt x="1865" y="3471"/>
                    </a:cubicBezTo>
                    <a:cubicBezTo>
                      <a:pt x="1865" y="3390"/>
                      <a:pt x="1936" y="3319"/>
                      <a:pt x="2017" y="3319"/>
                    </a:cubicBezTo>
                    <a:close/>
                    <a:moveTo>
                      <a:pt x="5460" y="3319"/>
                    </a:moveTo>
                    <a:cubicBezTo>
                      <a:pt x="5549" y="3319"/>
                      <a:pt x="5612" y="3390"/>
                      <a:pt x="5612" y="3471"/>
                    </a:cubicBezTo>
                    <a:cubicBezTo>
                      <a:pt x="5612" y="3560"/>
                      <a:pt x="5549" y="3622"/>
                      <a:pt x="5460" y="3622"/>
                    </a:cubicBezTo>
                    <a:cubicBezTo>
                      <a:pt x="5380" y="3622"/>
                      <a:pt x="5308" y="3560"/>
                      <a:pt x="5308" y="3471"/>
                    </a:cubicBezTo>
                    <a:cubicBezTo>
                      <a:pt x="5308" y="3390"/>
                      <a:pt x="5380" y="3319"/>
                      <a:pt x="5460" y="3319"/>
                    </a:cubicBezTo>
                    <a:close/>
                    <a:moveTo>
                      <a:pt x="3239" y="3256"/>
                    </a:moveTo>
                    <a:cubicBezTo>
                      <a:pt x="3203" y="3319"/>
                      <a:pt x="3185" y="3390"/>
                      <a:pt x="3185" y="3471"/>
                    </a:cubicBezTo>
                    <a:cubicBezTo>
                      <a:pt x="3185" y="3551"/>
                      <a:pt x="3203" y="3622"/>
                      <a:pt x="3230" y="3694"/>
                    </a:cubicBezTo>
                    <a:lnTo>
                      <a:pt x="2195" y="3694"/>
                    </a:lnTo>
                    <a:cubicBezTo>
                      <a:pt x="2257" y="3640"/>
                      <a:pt x="2302" y="3560"/>
                      <a:pt x="2302" y="3471"/>
                    </a:cubicBezTo>
                    <a:cubicBezTo>
                      <a:pt x="2302" y="3381"/>
                      <a:pt x="2257" y="3301"/>
                      <a:pt x="2195" y="3256"/>
                    </a:cubicBezTo>
                    <a:close/>
                    <a:moveTo>
                      <a:pt x="5291" y="3256"/>
                    </a:moveTo>
                    <a:cubicBezTo>
                      <a:pt x="5219" y="3301"/>
                      <a:pt x="5184" y="3381"/>
                      <a:pt x="5184" y="3471"/>
                    </a:cubicBezTo>
                    <a:cubicBezTo>
                      <a:pt x="5184" y="3560"/>
                      <a:pt x="5219" y="3640"/>
                      <a:pt x="5282" y="3694"/>
                    </a:cubicBezTo>
                    <a:lnTo>
                      <a:pt x="4247" y="3694"/>
                    </a:lnTo>
                    <a:cubicBezTo>
                      <a:pt x="4274" y="3622"/>
                      <a:pt x="4291" y="3551"/>
                      <a:pt x="4291" y="3471"/>
                    </a:cubicBezTo>
                    <a:cubicBezTo>
                      <a:pt x="4291" y="3390"/>
                      <a:pt x="4274" y="3319"/>
                      <a:pt x="4247" y="3256"/>
                    </a:cubicBezTo>
                    <a:close/>
                    <a:moveTo>
                      <a:pt x="3738" y="3185"/>
                    </a:moveTo>
                    <a:cubicBezTo>
                      <a:pt x="3899" y="3185"/>
                      <a:pt x="4033" y="3319"/>
                      <a:pt x="4033" y="3471"/>
                    </a:cubicBezTo>
                    <a:cubicBezTo>
                      <a:pt x="4033" y="3631"/>
                      <a:pt x="3899" y="3765"/>
                      <a:pt x="3738" y="3765"/>
                    </a:cubicBezTo>
                    <a:cubicBezTo>
                      <a:pt x="3578" y="3765"/>
                      <a:pt x="3453" y="3631"/>
                      <a:pt x="3453" y="3471"/>
                    </a:cubicBezTo>
                    <a:cubicBezTo>
                      <a:pt x="3453" y="3319"/>
                      <a:pt x="3578" y="3185"/>
                      <a:pt x="3738" y="3185"/>
                    </a:cubicBezTo>
                    <a:close/>
                    <a:moveTo>
                      <a:pt x="678" y="3069"/>
                    </a:moveTo>
                    <a:cubicBezTo>
                      <a:pt x="777" y="3069"/>
                      <a:pt x="875" y="3105"/>
                      <a:pt x="955" y="3176"/>
                    </a:cubicBezTo>
                    <a:lnTo>
                      <a:pt x="1026" y="3256"/>
                    </a:lnTo>
                    <a:lnTo>
                      <a:pt x="1838" y="3256"/>
                    </a:lnTo>
                    <a:cubicBezTo>
                      <a:pt x="1776" y="3301"/>
                      <a:pt x="1731" y="3381"/>
                      <a:pt x="1731" y="3471"/>
                    </a:cubicBezTo>
                    <a:cubicBezTo>
                      <a:pt x="1731" y="3560"/>
                      <a:pt x="1776" y="3640"/>
                      <a:pt x="1838" y="3694"/>
                    </a:cubicBezTo>
                    <a:lnTo>
                      <a:pt x="1026" y="3694"/>
                    </a:lnTo>
                    <a:lnTo>
                      <a:pt x="955" y="3765"/>
                    </a:lnTo>
                    <a:cubicBezTo>
                      <a:pt x="875" y="3836"/>
                      <a:pt x="777" y="3881"/>
                      <a:pt x="678" y="3881"/>
                    </a:cubicBezTo>
                    <a:cubicBezTo>
                      <a:pt x="455" y="3881"/>
                      <a:pt x="268" y="3694"/>
                      <a:pt x="268" y="3471"/>
                    </a:cubicBezTo>
                    <a:cubicBezTo>
                      <a:pt x="268" y="3248"/>
                      <a:pt x="455" y="3069"/>
                      <a:pt x="678" y="3069"/>
                    </a:cubicBezTo>
                    <a:close/>
                    <a:moveTo>
                      <a:pt x="6807" y="3069"/>
                    </a:moveTo>
                    <a:cubicBezTo>
                      <a:pt x="7030" y="3069"/>
                      <a:pt x="7209" y="3248"/>
                      <a:pt x="7209" y="3471"/>
                    </a:cubicBezTo>
                    <a:cubicBezTo>
                      <a:pt x="7209" y="3694"/>
                      <a:pt x="7030" y="3881"/>
                      <a:pt x="6807" y="3881"/>
                    </a:cubicBezTo>
                    <a:cubicBezTo>
                      <a:pt x="6700" y="3881"/>
                      <a:pt x="6602" y="3836"/>
                      <a:pt x="6531" y="3765"/>
                    </a:cubicBezTo>
                    <a:lnTo>
                      <a:pt x="6450" y="3694"/>
                    </a:lnTo>
                    <a:lnTo>
                      <a:pt x="5639" y="3694"/>
                    </a:lnTo>
                    <a:cubicBezTo>
                      <a:pt x="5710" y="3640"/>
                      <a:pt x="5746" y="3560"/>
                      <a:pt x="5746" y="3471"/>
                    </a:cubicBezTo>
                    <a:cubicBezTo>
                      <a:pt x="5746" y="3381"/>
                      <a:pt x="5701" y="3301"/>
                      <a:pt x="5639" y="3256"/>
                    </a:cubicBezTo>
                    <a:lnTo>
                      <a:pt x="6450" y="3256"/>
                    </a:lnTo>
                    <a:lnTo>
                      <a:pt x="6531" y="3176"/>
                    </a:lnTo>
                    <a:cubicBezTo>
                      <a:pt x="6602" y="3105"/>
                      <a:pt x="6700" y="3069"/>
                      <a:pt x="6807" y="3069"/>
                    </a:cubicBezTo>
                    <a:close/>
                    <a:moveTo>
                      <a:pt x="3961" y="3979"/>
                    </a:moveTo>
                    <a:lnTo>
                      <a:pt x="3961" y="5023"/>
                    </a:lnTo>
                    <a:cubicBezTo>
                      <a:pt x="3908" y="4951"/>
                      <a:pt x="3828" y="4916"/>
                      <a:pt x="3738" y="4916"/>
                    </a:cubicBezTo>
                    <a:cubicBezTo>
                      <a:pt x="3649" y="4916"/>
                      <a:pt x="3569" y="4951"/>
                      <a:pt x="3524" y="5023"/>
                    </a:cubicBezTo>
                    <a:lnTo>
                      <a:pt x="3524" y="3979"/>
                    </a:lnTo>
                    <a:cubicBezTo>
                      <a:pt x="3587" y="4006"/>
                      <a:pt x="3658" y="4024"/>
                      <a:pt x="3738" y="4024"/>
                    </a:cubicBezTo>
                    <a:cubicBezTo>
                      <a:pt x="3819" y="4024"/>
                      <a:pt x="3890" y="4006"/>
                      <a:pt x="3961" y="3979"/>
                    </a:cubicBezTo>
                    <a:close/>
                    <a:moveTo>
                      <a:pt x="3738" y="5041"/>
                    </a:moveTo>
                    <a:cubicBezTo>
                      <a:pt x="3828" y="5041"/>
                      <a:pt x="3890" y="5112"/>
                      <a:pt x="3890" y="5192"/>
                    </a:cubicBezTo>
                    <a:cubicBezTo>
                      <a:pt x="3890" y="5282"/>
                      <a:pt x="3828" y="5344"/>
                      <a:pt x="3738" y="5344"/>
                    </a:cubicBezTo>
                    <a:cubicBezTo>
                      <a:pt x="3658" y="5344"/>
                      <a:pt x="3587" y="5282"/>
                      <a:pt x="3587" y="5192"/>
                    </a:cubicBezTo>
                    <a:cubicBezTo>
                      <a:pt x="3587" y="5112"/>
                      <a:pt x="3658" y="5041"/>
                      <a:pt x="3738" y="5041"/>
                    </a:cubicBezTo>
                    <a:close/>
                    <a:moveTo>
                      <a:pt x="3961" y="5371"/>
                    </a:moveTo>
                    <a:lnTo>
                      <a:pt x="3961" y="6084"/>
                    </a:lnTo>
                    <a:lnTo>
                      <a:pt x="3961" y="6209"/>
                    </a:lnTo>
                    <a:cubicBezTo>
                      <a:pt x="3961" y="6209"/>
                      <a:pt x="3890" y="6272"/>
                      <a:pt x="3738" y="6272"/>
                    </a:cubicBezTo>
                    <a:cubicBezTo>
                      <a:pt x="3587" y="6272"/>
                      <a:pt x="3524" y="6200"/>
                      <a:pt x="3524" y="6200"/>
                    </a:cubicBezTo>
                    <a:lnTo>
                      <a:pt x="3524" y="6093"/>
                    </a:lnTo>
                    <a:lnTo>
                      <a:pt x="3524" y="5371"/>
                    </a:lnTo>
                    <a:cubicBezTo>
                      <a:pt x="3569" y="5442"/>
                      <a:pt x="3649" y="5478"/>
                      <a:pt x="3738" y="5478"/>
                    </a:cubicBezTo>
                    <a:cubicBezTo>
                      <a:pt x="3828" y="5478"/>
                      <a:pt x="3908" y="5442"/>
                      <a:pt x="3961" y="5371"/>
                    </a:cubicBezTo>
                    <a:close/>
                    <a:moveTo>
                      <a:pt x="4184" y="6379"/>
                    </a:moveTo>
                    <a:lnTo>
                      <a:pt x="4398" y="6415"/>
                    </a:lnTo>
                    <a:cubicBezTo>
                      <a:pt x="4729" y="6477"/>
                      <a:pt x="5041" y="6593"/>
                      <a:pt x="5335" y="6745"/>
                    </a:cubicBezTo>
                    <a:cubicBezTo>
                      <a:pt x="5630" y="6905"/>
                      <a:pt x="5897" y="7101"/>
                      <a:pt x="6129" y="7333"/>
                    </a:cubicBezTo>
                    <a:cubicBezTo>
                      <a:pt x="6361" y="7574"/>
                      <a:pt x="6557" y="7842"/>
                      <a:pt x="6718" y="8136"/>
                    </a:cubicBezTo>
                    <a:cubicBezTo>
                      <a:pt x="6879" y="8431"/>
                      <a:pt x="6986" y="8743"/>
                      <a:pt x="7048" y="9064"/>
                    </a:cubicBezTo>
                    <a:lnTo>
                      <a:pt x="7084" y="9314"/>
                    </a:lnTo>
                    <a:lnTo>
                      <a:pt x="7093" y="9376"/>
                    </a:lnTo>
                    <a:cubicBezTo>
                      <a:pt x="7102" y="9394"/>
                      <a:pt x="7102" y="9412"/>
                      <a:pt x="7102" y="9439"/>
                    </a:cubicBezTo>
                    <a:lnTo>
                      <a:pt x="7102" y="9474"/>
                    </a:lnTo>
                    <a:cubicBezTo>
                      <a:pt x="7039" y="9483"/>
                      <a:pt x="6977" y="9492"/>
                      <a:pt x="6914" y="9492"/>
                    </a:cubicBezTo>
                    <a:lnTo>
                      <a:pt x="6914" y="9448"/>
                    </a:lnTo>
                    <a:cubicBezTo>
                      <a:pt x="6914" y="9430"/>
                      <a:pt x="6914" y="9412"/>
                      <a:pt x="6914" y="9394"/>
                    </a:cubicBezTo>
                    <a:lnTo>
                      <a:pt x="6905" y="9332"/>
                    </a:lnTo>
                    <a:lnTo>
                      <a:pt x="6861" y="9100"/>
                    </a:lnTo>
                    <a:cubicBezTo>
                      <a:pt x="6798" y="8796"/>
                      <a:pt x="6691" y="8502"/>
                      <a:pt x="6548" y="8225"/>
                    </a:cubicBezTo>
                    <a:cubicBezTo>
                      <a:pt x="6513" y="8154"/>
                      <a:pt x="6468" y="8083"/>
                      <a:pt x="6424" y="8020"/>
                    </a:cubicBezTo>
                    <a:lnTo>
                      <a:pt x="6424" y="8020"/>
                    </a:lnTo>
                    <a:cubicBezTo>
                      <a:pt x="6477" y="8395"/>
                      <a:pt x="6504" y="8868"/>
                      <a:pt x="6424" y="9367"/>
                    </a:cubicBezTo>
                    <a:cubicBezTo>
                      <a:pt x="5986" y="9350"/>
                      <a:pt x="5558" y="9341"/>
                      <a:pt x="5121" y="9332"/>
                    </a:cubicBezTo>
                    <a:cubicBezTo>
                      <a:pt x="4657" y="9332"/>
                      <a:pt x="4202" y="9341"/>
                      <a:pt x="3738" y="9341"/>
                    </a:cubicBezTo>
                    <a:cubicBezTo>
                      <a:pt x="3283" y="9341"/>
                      <a:pt x="2819" y="9332"/>
                      <a:pt x="2364" y="9332"/>
                    </a:cubicBezTo>
                    <a:cubicBezTo>
                      <a:pt x="1901" y="9341"/>
                      <a:pt x="1446" y="9350"/>
                      <a:pt x="982" y="9367"/>
                    </a:cubicBezTo>
                    <a:cubicBezTo>
                      <a:pt x="1446" y="9394"/>
                      <a:pt x="1901" y="9421"/>
                      <a:pt x="2364" y="9439"/>
                    </a:cubicBezTo>
                    <a:cubicBezTo>
                      <a:pt x="2819" y="9457"/>
                      <a:pt x="3283" y="9466"/>
                      <a:pt x="3738" y="9474"/>
                    </a:cubicBezTo>
                    <a:cubicBezTo>
                      <a:pt x="4202" y="9466"/>
                      <a:pt x="4657" y="9457"/>
                      <a:pt x="5121" y="9439"/>
                    </a:cubicBezTo>
                    <a:cubicBezTo>
                      <a:pt x="5558" y="9421"/>
                      <a:pt x="5995" y="9403"/>
                      <a:pt x="6424" y="9367"/>
                    </a:cubicBezTo>
                    <a:lnTo>
                      <a:pt x="6424" y="9367"/>
                    </a:lnTo>
                    <a:cubicBezTo>
                      <a:pt x="6415" y="9430"/>
                      <a:pt x="6406" y="9483"/>
                      <a:pt x="6397" y="9546"/>
                    </a:cubicBezTo>
                    <a:cubicBezTo>
                      <a:pt x="5514" y="9617"/>
                      <a:pt x="4622" y="9653"/>
                      <a:pt x="3738" y="9653"/>
                    </a:cubicBezTo>
                    <a:cubicBezTo>
                      <a:pt x="2632" y="9653"/>
                      <a:pt x="1517" y="9599"/>
                      <a:pt x="420" y="9483"/>
                    </a:cubicBezTo>
                    <a:cubicBezTo>
                      <a:pt x="473" y="8734"/>
                      <a:pt x="768" y="8056"/>
                      <a:pt x="1240" y="7521"/>
                    </a:cubicBezTo>
                    <a:cubicBezTo>
                      <a:pt x="1356" y="7387"/>
                      <a:pt x="1481" y="7253"/>
                      <a:pt x="1615" y="7137"/>
                    </a:cubicBezTo>
                    <a:cubicBezTo>
                      <a:pt x="1874" y="6923"/>
                      <a:pt x="2159" y="6754"/>
                      <a:pt x="2454" y="6620"/>
                    </a:cubicBezTo>
                    <a:cubicBezTo>
                      <a:pt x="2730" y="6504"/>
                      <a:pt x="3025" y="6423"/>
                      <a:pt x="3319" y="6388"/>
                    </a:cubicBezTo>
                    <a:cubicBezTo>
                      <a:pt x="3408" y="6423"/>
                      <a:pt x="3569" y="6486"/>
                      <a:pt x="3765" y="6486"/>
                    </a:cubicBezTo>
                    <a:cubicBezTo>
                      <a:pt x="3890" y="6486"/>
                      <a:pt x="4042" y="6459"/>
                      <a:pt x="4184" y="6379"/>
                    </a:cubicBezTo>
                    <a:close/>
                    <a:moveTo>
                      <a:pt x="848" y="9733"/>
                    </a:moveTo>
                    <a:cubicBezTo>
                      <a:pt x="937" y="9733"/>
                      <a:pt x="1000" y="9813"/>
                      <a:pt x="1000" y="9903"/>
                    </a:cubicBezTo>
                    <a:cubicBezTo>
                      <a:pt x="1000" y="9992"/>
                      <a:pt x="937" y="10063"/>
                      <a:pt x="848" y="10063"/>
                    </a:cubicBezTo>
                    <a:cubicBezTo>
                      <a:pt x="768" y="10063"/>
                      <a:pt x="696" y="9992"/>
                      <a:pt x="696" y="9903"/>
                    </a:cubicBezTo>
                    <a:cubicBezTo>
                      <a:pt x="696" y="9813"/>
                      <a:pt x="768" y="9733"/>
                      <a:pt x="848" y="9733"/>
                    </a:cubicBezTo>
                    <a:close/>
                    <a:moveTo>
                      <a:pt x="6629" y="9733"/>
                    </a:moveTo>
                    <a:cubicBezTo>
                      <a:pt x="6718" y="9733"/>
                      <a:pt x="6780" y="9813"/>
                      <a:pt x="6780" y="9903"/>
                    </a:cubicBezTo>
                    <a:cubicBezTo>
                      <a:pt x="6780" y="9992"/>
                      <a:pt x="6718" y="10063"/>
                      <a:pt x="6629" y="10063"/>
                    </a:cubicBezTo>
                    <a:cubicBezTo>
                      <a:pt x="6548" y="10063"/>
                      <a:pt x="6477" y="9992"/>
                      <a:pt x="6477" y="9903"/>
                    </a:cubicBezTo>
                    <a:cubicBezTo>
                      <a:pt x="6477" y="9813"/>
                      <a:pt x="6548" y="9733"/>
                      <a:pt x="6629" y="9733"/>
                    </a:cubicBezTo>
                    <a:close/>
                    <a:moveTo>
                      <a:pt x="339" y="9590"/>
                    </a:moveTo>
                    <a:cubicBezTo>
                      <a:pt x="473" y="9599"/>
                      <a:pt x="607" y="9617"/>
                      <a:pt x="741" y="9626"/>
                    </a:cubicBezTo>
                    <a:cubicBezTo>
                      <a:pt x="643" y="9671"/>
                      <a:pt x="571" y="9778"/>
                      <a:pt x="571" y="9903"/>
                    </a:cubicBezTo>
                    <a:cubicBezTo>
                      <a:pt x="571" y="10019"/>
                      <a:pt x="634" y="10108"/>
                      <a:pt x="723" y="10161"/>
                    </a:cubicBezTo>
                    <a:cubicBezTo>
                      <a:pt x="598" y="10152"/>
                      <a:pt x="464" y="10135"/>
                      <a:pt x="339" y="10126"/>
                    </a:cubicBezTo>
                    <a:cubicBezTo>
                      <a:pt x="250" y="10117"/>
                      <a:pt x="179" y="10036"/>
                      <a:pt x="179" y="9947"/>
                    </a:cubicBezTo>
                    <a:lnTo>
                      <a:pt x="179" y="9733"/>
                    </a:lnTo>
                    <a:cubicBezTo>
                      <a:pt x="179" y="9653"/>
                      <a:pt x="241" y="9590"/>
                      <a:pt x="322" y="9590"/>
                    </a:cubicBezTo>
                    <a:close/>
                    <a:moveTo>
                      <a:pt x="7155" y="9590"/>
                    </a:moveTo>
                    <a:cubicBezTo>
                      <a:pt x="7235" y="9590"/>
                      <a:pt x="7298" y="9653"/>
                      <a:pt x="7298" y="9733"/>
                    </a:cubicBezTo>
                    <a:lnTo>
                      <a:pt x="7298" y="9947"/>
                    </a:lnTo>
                    <a:cubicBezTo>
                      <a:pt x="7298" y="10036"/>
                      <a:pt x="7226" y="10117"/>
                      <a:pt x="7137" y="10126"/>
                    </a:cubicBezTo>
                    <a:cubicBezTo>
                      <a:pt x="7012" y="10135"/>
                      <a:pt x="6887" y="10152"/>
                      <a:pt x="6763" y="10161"/>
                    </a:cubicBezTo>
                    <a:cubicBezTo>
                      <a:pt x="6852" y="10108"/>
                      <a:pt x="6914" y="10019"/>
                      <a:pt x="6914" y="9903"/>
                    </a:cubicBezTo>
                    <a:cubicBezTo>
                      <a:pt x="6914" y="9778"/>
                      <a:pt x="6843" y="9671"/>
                      <a:pt x="6736" y="9626"/>
                    </a:cubicBezTo>
                    <a:cubicBezTo>
                      <a:pt x="6870" y="9617"/>
                      <a:pt x="7003" y="9599"/>
                      <a:pt x="7137" y="9590"/>
                    </a:cubicBezTo>
                    <a:close/>
                    <a:moveTo>
                      <a:pt x="2186" y="9840"/>
                    </a:moveTo>
                    <a:cubicBezTo>
                      <a:pt x="2266" y="9840"/>
                      <a:pt x="2338" y="9912"/>
                      <a:pt x="2338" y="10010"/>
                    </a:cubicBezTo>
                    <a:cubicBezTo>
                      <a:pt x="2338" y="10099"/>
                      <a:pt x="2266" y="10170"/>
                      <a:pt x="2186" y="10170"/>
                    </a:cubicBezTo>
                    <a:cubicBezTo>
                      <a:pt x="2097" y="10170"/>
                      <a:pt x="2034" y="10099"/>
                      <a:pt x="2034" y="10010"/>
                    </a:cubicBezTo>
                    <a:cubicBezTo>
                      <a:pt x="2034" y="9912"/>
                      <a:pt x="2097" y="9840"/>
                      <a:pt x="2186" y="9840"/>
                    </a:cubicBezTo>
                    <a:close/>
                    <a:moveTo>
                      <a:pt x="5300" y="9840"/>
                    </a:moveTo>
                    <a:cubicBezTo>
                      <a:pt x="5380" y="9840"/>
                      <a:pt x="5451" y="9912"/>
                      <a:pt x="5451" y="10010"/>
                    </a:cubicBezTo>
                    <a:cubicBezTo>
                      <a:pt x="5451" y="10099"/>
                      <a:pt x="5380" y="10170"/>
                      <a:pt x="5300" y="10170"/>
                    </a:cubicBezTo>
                    <a:cubicBezTo>
                      <a:pt x="5210" y="10170"/>
                      <a:pt x="5148" y="10099"/>
                      <a:pt x="5148" y="10010"/>
                    </a:cubicBezTo>
                    <a:cubicBezTo>
                      <a:pt x="5148" y="9912"/>
                      <a:pt x="5210" y="9840"/>
                      <a:pt x="5300" y="9840"/>
                    </a:cubicBezTo>
                    <a:close/>
                    <a:moveTo>
                      <a:pt x="3738" y="9876"/>
                    </a:moveTo>
                    <a:cubicBezTo>
                      <a:pt x="3828" y="9876"/>
                      <a:pt x="3899" y="9947"/>
                      <a:pt x="3899" y="10036"/>
                    </a:cubicBezTo>
                    <a:cubicBezTo>
                      <a:pt x="3899" y="10126"/>
                      <a:pt x="3828" y="10206"/>
                      <a:pt x="3738" y="10206"/>
                    </a:cubicBezTo>
                    <a:cubicBezTo>
                      <a:pt x="3649" y="10206"/>
                      <a:pt x="3578" y="10126"/>
                      <a:pt x="3578" y="10036"/>
                    </a:cubicBezTo>
                    <a:cubicBezTo>
                      <a:pt x="3578" y="9947"/>
                      <a:pt x="3649" y="9876"/>
                      <a:pt x="3738" y="9876"/>
                    </a:cubicBezTo>
                    <a:close/>
                    <a:moveTo>
                      <a:pt x="1000" y="9653"/>
                    </a:moveTo>
                    <a:cubicBezTo>
                      <a:pt x="1365" y="9680"/>
                      <a:pt x="1731" y="9706"/>
                      <a:pt x="2097" y="9724"/>
                    </a:cubicBezTo>
                    <a:cubicBezTo>
                      <a:pt x="1981" y="9760"/>
                      <a:pt x="1901" y="9876"/>
                      <a:pt x="1901" y="10010"/>
                    </a:cubicBezTo>
                    <a:cubicBezTo>
                      <a:pt x="1901" y="10117"/>
                      <a:pt x="1954" y="10206"/>
                      <a:pt x="2034" y="10259"/>
                    </a:cubicBezTo>
                    <a:cubicBezTo>
                      <a:pt x="1669" y="10242"/>
                      <a:pt x="1303" y="10215"/>
                      <a:pt x="937" y="10179"/>
                    </a:cubicBezTo>
                    <a:cubicBezTo>
                      <a:pt x="1044" y="10143"/>
                      <a:pt x="1133" y="10036"/>
                      <a:pt x="1133" y="9903"/>
                    </a:cubicBezTo>
                    <a:cubicBezTo>
                      <a:pt x="1133" y="9796"/>
                      <a:pt x="1080" y="9706"/>
                      <a:pt x="1000" y="9653"/>
                    </a:cubicBezTo>
                    <a:close/>
                    <a:moveTo>
                      <a:pt x="6486" y="9653"/>
                    </a:moveTo>
                    <a:cubicBezTo>
                      <a:pt x="6406" y="9706"/>
                      <a:pt x="6352" y="9796"/>
                      <a:pt x="6352" y="9903"/>
                    </a:cubicBezTo>
                    <a:cubicBezTo>
                      <a:pt x="6352" y="10036"/>
                      <a:pt x="6432" y="10143"/>
                      <a:pt x="6548" y="10179"/>
                    </a:cubicBezTo>
                    <a:cubicBezTo>
                      <a:pt x="6174" y="10215"/>
                      <a:pt x="5808" y="10242"/>
                      <a:pt x="5442" y="10259"/>
                    </a:cubicBezTo>
                    <a:cubicBezTo>
                      <a:pt x="5523" y="10206"/>
                      <a:pt x="5576" y="10117"/>
                      <a:pt x="5576" y="10010"/>
                    </a:cubicBezTo>
                    <a:cubicBezTo>
                      <a:pt x="5576" y="9876"/>
                      <a:pt x="5496" y="9760"/>
                      <a:pt x="5380" y="9724"/>
                    </a:cubicBezTo>
                    <a:cubicBezTo>
                      <a:pt x="5754" y="9706"/>
                      <a:pt x="6120" y="9680"/>
                      <a:pt x="6486" y="9653"/>
                    </a:cubicBezTo>
                    <a:close/>
                    <a:moveTo>
                      <a:pt x="2293" y="9733"/>
                    </a:moveTo>
                    <a:lnTo>
                      <a:pt x="2293" y="9733"/>
                    </a:lnTo>
                    <a:cubicBezTo>
                      <a:pt x="2739" y="9751"/>
                      <a:pt x="3185" y="9769"/>
                      <a:pt x="3631" y="9769"/>
                    </a:cubicBezTo>
                    <a:cubicBezTo>
                      <a:pt x="3524" y="9813"/>
                      <a:pt x="3444" y="9920"/>
                      <a:pt x="3444" y="10036"/>
                    </a:cubicBezTo>
                    <a:cubicBezTo>
                      <a:pt x="3444" y="10143"/>
                      <a:pt x="3497" y="10233"/>
                      <a:pt x="3578" y="10286"/>
                    </a:cubicBezTo>
                    <a:cubicBezTo>
                      <a:pt x="3346" y="10286"/>
                      <a:pt x="3123" y="10286"/>
                      <a:pt x="2891" y="10277"/>
                    </a:cubicBezTo>
                    <a:lnTo>
                      <a:pt x="2418" y="10277"/>
                    </a:lnTo>
                    <a:cubicBezTo>
                      <a:pt x="2382" y="10277"/>
                      <a:pt x="2347" y="10268"/>
                      <a:pt x="2302" y="10268"/>
                    </a:cubicBezTo>
                    <a:cubicBezTo>
                      <a:pt x="2400" y="10224"/>
                      <a:pt x="2463" y="10126"/>
                      <a:pt x="2463" y="10010"/>
                    </a:cubicBezTo>
                    <a:cubicBezTo>
                      <a:pt x="2463" y="9885"/>
                      <a:pt x="2391" y="9778"/>
                      <a:pt x="2293" y="9733"/>
                    </a:cubicBezTo>
                    <a:close/>
                    <a:moveTo>
                      <a:pt x="5184" y="9733"/>
                    </a:moveTo>
                    <a:lnTo>
                      <a:pt x="5184" y="9733"/>
                    </a:lnTo>
                    <a:cubicBezTo>
                      <a:pt x="5085" y="9778"/>
                      <a:pt x="5014" y="9885"/>
                      <a:pt x="5014" y="10010"/>
                    </a:cubicBezTo>
                    <a:cubicBezTo>
                      <a:pt x="5014" y="10126"/>
                      <a:pt x="5085" y="10224"/>
                      <a:pt x="5175" y="10268"/>
                    </a:cubicBezTo>
                    <a:cubicBezTo>
                      <a:pt x="5139" y="10268"/>
                      <a:pt x="5103" y="10277"/>
                      <a:pt x="5076" y="10277"/>
                    </a:cubicBezTo>
                    <a:lnTo>
                      <a:pt x="4595" y="10277"/>
                    </a:lnTo>
                    <a:cubicBezTo>
                      <a:pt x="4363" y="10286"/>
                      <a:pt x="4131" y="10286"/>
                      <a:pt x="3908" y="10286"/>
                    </a:cubicBezTo>
                    <a:cubicBezTo>
                      <a:pt x="3979" y="10233"/>
                      <a:pt x="4033" y="10143"/>
                      <a:pt x="4033" y="10036"/>
                    </a:cubicBezTo>
                    <a:cubicBezTo>
                      <a:pt x="4033" y="9920"/>
                      <a:pt x="3961" y="9813"/>
                      <a:pt x="3854" y="9769"/>
                    </a:cubicBezTo>
                    <a:cubicBezTo>
                      <a:pt x="4300" y="9769"/>
                      <a:pt x="4746" y="9751"/>
                      <a:pt x="5184" y="9733"/>
                    </a:cubicBezTo>
                    <a:close/>
                    <a:moveTo>
                      <a:pt x="446" y="10259"/>
                    </a:moveTo>
                    <a:lnTo>
                      <a:pt x="446" y="10259"/>
                    </a:lnTo>
                    <a:cubicBezTo>
                      <a:pt x="973" y="10358"/>
                      <a:pt x="1499" y="10429"/>
                      <a:pt x="2025" y="10474"/>
                    </a:cubicBezTo>
                    <a:cubicBezTo>
                      <a:pt x="2311" y="10500"/>
                      <a:pt x="2596" y="10518"/>
                      <a:pt x="2882" y="10527"/>
                    </a:cubicBezTo>
                    <a:cubicBezTo>
                      <a:pt x="3167" y="10545"/>
                      <a:pt x="3453" y="10545"/>
                      <a:pt x="3738" y="10545"/>
                    </a:cubicBezTo>
                    <a:cubicBezTo>
                      <a:pt x="4024" y="10545"/>
                      <a:pt x="4309" y="10545"/>
                      <a:pt x="4595" y="10527"/>
                    </a:cubicBezTo>
                    <a:cubicBezTo>
                      <a:pt x="4880" y="10518"/>
                      <a:pt x="5166" y="10500"/>
                      <a:pt x="5451" y="10474"/>
                    </a:cubicBezTo>
                    <a:cubicBezTo>
                      <a:pt x="5656" y="10456"/>
                      <a:pt x="5870" y="10438"/>
                      <a:pt x="6076" y="10411"/>
                    </a:cubicBezTo>
                    <a:lnTo>
                      <a:pt x="6076" y="10411"/>
                    </a:lnTo>
                    <a:cubicBezTo>
                      <a:pt x="6040" y="10465"/>
                      <a:pt x="6013" y="10527"/>
                      <a:pt x="5978" y="10581"/>
                    </a:cubicBezTo>
                    <a:cubicBezTo>
                      <a:pt x="5228" y="10634"/>
                      <a:pt x="4488" y="10670"/>
                      <a:pt x="3738" y="10670"/>
                    </a:cubicBezTo>
                    <a:cubicBezTo>
                      <a:pt x="3283" y="10670"/>
                      <a:pt x="2819" y="10652"/>
                      <a:pt x="2364" y="10634"/>
                    </a:cubicBezTo>
                    <a:cubicBezTo>
                      <a:pt x="1901" y="10607"/>
                      <a:pt x="1446" y="10581"/>
                      <a:pt x="982" y="10536"/>
                    </a:cubicBezTo>
                    <a:lnTo>
                      <a:pt x="982" y="10536"/>
                    </a:lnTo>
                    <a:cubicBezTo>
                      <a:pt x="1437" y="10625"/>
                      <a:pt x="1892" y="10697"/>
                      <a:pt x="2356" y="10741"/>
                    </a:cubicBezTo>
                    <a:cubicBezTo>
                      <a:pt x="2811" y="10777"/>
                      <a:pt x="3274" y="10804"/>
                      <a:pt x="3738" y="10804"/>
                    </a:cubicBezTo>
                    <a:cubicBezTo>
                      <a:pt x="4202" y="10804"/>
                      <a:pt x="4666" y="10777"/>
                      <a:pt x="5130" y="10741"/>
                    </a:cubicBezTo>
                    <a:cubicBezTo>
                      <a:pt x="5398" y="10714"/>
                      <a:pt x="5665" y="10679"/>
                      <a:pt x="5942" y="10634"/>
                    </a:cubicBezTo>
                    <a:lnTo>
                      <a:pt x="5942" y="10634"/>
                    </a:lnTo>
                    <a:cubicBezTo>
                      <a:pt x="5835" y="10804"/>
                      <a:pt x="5701" y="10955"/>
                      <a:pt x="5549" y="11107"/>
                    </a:cubicBezTo>
                    <a:cubicBezTo>
                      <a:pt x="4746" y="11919"/>
                      <a:pt x="3605" y="12186"/>
                      <a:pt x="2703" y="12258"/>
                    </a:cubicBezTo>
                    <a:cubicBezTo>
                      <a:pt x="2650" y="12240"/>
                      <a:pt x="2596" y="12213"/>
                      <a:pt x="2552" y="12195"/>
                    </a:cubicBezTo>
                    <a:cubicBezTo>
                      <a:pt x="2427" y="12151"/>
                      <a:pt x="2302" y="12097"/>
                      <a:pt x="2177" y="12035"/>
                    </a:cubicBezTo>
                    <a:cubicBezTo>
                      <a:pt x="2052" y="11972"/>
                      <a:pt x="1927" y="11910"/>
                      <a:pt x="1811" y="11838"/>
                    </a:cubicBezTo>
                    <a:cubicBezTo>
                      <a:pt x="1695" y="11767"/>
                      <a:pt x="1579" y="11687"/>
                      <a:pt x="1472" y="11598"/>
                    </a:cubicBezTo>
                    <a:lnTo>
                      <a:pt x="1472" y="11598"/>
                    </a:lnTo>
                    <a:cubicBezTo>
                      <a:pt x="1553" y="11714"/>
                      <a:pt x="1633" y="11830"/>
                      <a:pt x="1731" y="11937"/>
                    </a:cubicBezTo>
                    <a:cubicBezTo>
                      <a:pt x="1776" y="11990"/>
                      <a:pt x="1820" y="12035"/>
                      <a:pt x="1865" y="12088"/>
                    </a:cubicBezTo>
                    <a:cubicBezTo>
                      <a:pt x="1740" y="12008"/>
                      <a:pt x="1615" y="11928"/>
                      <a:pt x="1508" y="11830"/>
                    </a:cubicBezTo>
                    <a:cubicBezTo>
                      <a:pt x="1383" y="11731"/>
                      <a:pt x="1267" y="11624"/>
                      <a:pt x="1160" y="11508"/>
                    </a:cubicBezTo>
                    <a:cubicBezTo>
                      <a:pt x="1053" y="11392"/>
                      <a:pt x="964" y="11259"/>
                      <a:pt x="875" y="11116"/>
                    </a:cubicBezTo>
                    <a:lnTo>
                      <a:pt x="875" y="11116"/>
                    </a:lnTo>
                    <a:cubicBezTo>
                      <a:pt x="919" y="11276"/>
                      <a:pt x="973" y="11428"/>
                      <a:pt x="1053" y="11580"/>
                    </a:cubicBezTo>
                    <a:cubicBezTo>
                      <a:pt x="1124" y="11723"/>
                      <a:pt x="1205" y="11856"/>
                      <a:pt x="1294" y="11981"/>
                    </a:cubicBezTo>
                    <a:cubicBezTo>
                      <a:pt x="857" y="11517"/>
                      <a:pt x="554" y="10920"/>
                      <a:pt x="446" y="10259"/>
                    </a:cubicBezTo>
                    <a:close/>
                    <a:moveTo>
                      <a:pt x="7066" y="10259"/>
                    </a:moveTo>
                    <a:lnTo>
                      <a:pt x="7066" y="10259"/>
                    </a:lnTo>
                    <a:cubicBezTo>
                      <a:pt x="7021" y="10518"/>
                      <a:pt x="6950" y="10768"/>
                      <a:pt x="6843" y="11009"/>
                    </a:cubicBezTo>
                    <a:cubicBezTo>
                      <a:pt x="6709" y="11312"/>
                      <a:pt x="6540" y="11598"/>
                      <a:pt x="6325" y="11847"/>
                    </a:cubicBezTo>
                    <a:cubicBezTo>
                      <a:pt x="6111" y="12097"/>
                      <a:pt x="5862" y="12311"/>
                      <a:pt x="5585" y="12490"/>
                    </a:cubicBezTo>
                    <a:cubicBezTo>
                      <a:pt x="5308" y="12668"/>
                      <a:pt x="5014" y="12793"/>
                      <a:pt x="4702" y="12891"/>
                    </a:cubicBezTo>
                    <a:cubicBezTo>
                      <a:pt x="4390" y="12971"/>
                      <a:pt x="4059" y="13007"/>
                      <a:pt x="3738" y="13007"/>
                    </a:cubicBezTo>
                    <a:lnTo>
                      <a:pt x="3979" y="12980"/>
                    </a:lnTo>
                    <a:cubicBezTo>
                      <a:pt x="4024" y="12980"/>
                      <a:pt x="4059" y="12980"/>
                      <a:pt x="4095" y="12971"/>
                    </a:cubicBezTo>
                    <a:lnTo>
                      <a:pt x="4220" y="12954"/>
                    </a:lnTo>
                    <a:lnTo>
                      <a:pt x="4336" y="12927"/>
                    </a:lnTo>
                    <a:lnTo>
                      <a:pt x="4398" y="12918"/>
                    </a:lnTo>
                    <a:lnTo>
                      <a:pt x="4452" y="12900"/>
                    </a:lnTo>
                    <a:lnTo>
                      <a:pt x="4684" y="12838"/>
                    </a:lnTo>
                    <a:cubicBezTo>
                      <a:pt x="4987" y="12731"/>
                      <a:pt x="5273" y="12588"/>
                      <a:pt x="5531" y="12409"/>
                    </a:cubicBezTo>
                    <a:cubicBezTo>
                      <a:pt x="5790" y="12222"/>
                      <a:pt x="6022" y="12008"/>
                      <a:pt x="6227" y="11767"/>
                    </a:cubicBezTo>
                    <a:cubicBezTo>
                      <a:pt x="6415" y="11517"/>
                      <a:pt x="6575" y="11241"/>
                      <a:pt x="6700" y="10946"/>
                    </a:cubicBezTo>
                    <a:cubicBezTo>
                      <a:pt x="6780" y="10741"/>
                      <a:pt x="6843" y="10518"/>
                      <a:pt x="6879" y="10286"/>
                    </a:cubicBezTo>
                    <a:cubicBezTo>
                      <a:pt x="6941" y="10277"/>
                      <a:pt x="7003" y="10268"/>
                      <a:pt x="7066" y="10259"/>
                    </a:cubicBezTo>
                    <a:close/>
                    <a:moveTo>
                      <a:pt x="3738" y="0"/>
                    </a:moveTo>
                    <a:cubicBezTo>
                      <a:pt x="3373" y="0"/>
                      <a:pt x="3069" y="304"/>
                      <a:pt x="3069" y="669"/>
                    </a:cubicBezTo>
                    <a:cubicBezTo>
                      <a:pt x="3069" y="848"/>
                      <a:pt x="3141" y="1017"/>
                      <a:pt x="3257" y="1133"/>
                    </a:cubicBezTo>
                    <a:lnTo>
                      <a:pt x="3257" y="2989"/>
                    </a:lnTo>
                    <a:lnTo>
                      <a:pt x="1133" y="2989"/>
                    </a:lnTo>
                    <a:cubicBezTo>
                      <a:pt x="1017" y="2873"/>
                      <a:pt x="857" y="2802"/>
                      <a:pt x="678" y="2802"/>
                    </a:cubicBezTo>
                    <a:cubicBezTo>
                      <a:pt x="304" y="2802"/>
                      <a:pt x="0" y="3105"/>
                      <a:pt x="0" y="3471"/>
                    </a:cubicBezTo>
                    <a:cubicBezTo>
                      <a:pt x="0" y="3845"/>
                      <a:pt x="304" y="4140"/>
                      <a:pt x="678" y="4140"/>
                    </a:cubicBezTo>
                    <a:cubicBezTo>
                      <a:pt x="857" y="4140"/>
                      <a:pt x="1017" y="4068"/>
                      <a:pt x="1133" y="3961"/>
                    </a:cubicBezTo>
                    <a:lnTo>
                      <a:pt x="3257" y="3961"/>
                    </a:lnTo>
                    <a:lnTo>
                      <a:pt x="3257" y="6156"/>
                    </a:lnTo>
                    <a:cubicBezTo>
                      <a:pt x="1553" y="6388"/>
                      <a:pt x="232" y="7806"/>
                      <a:pt x="143" y="9546"/>
                    </a:cubicBezTo>
                    <a:cubicBezTo>
                      <a:pt x="99" y="9590"/>
                      <a:pt x="63" y="9662"/>
                      <a:pt x="63" y="9733"/>
                    </a:cubicBezTo>
                    <a:lnTo>
                      <a:pt x="63" y="9947"/>
                    </a:lnTo>
                    <a:cubicBezTo>
                      <a:pt x="63" y="10028"/>
                      <a:pt x="107" y="10108"/>
                      <a:pt x="170" y="10170"/>
                    </a:cubicBezTo>
                    <a:cubicBezTo>
                      <a:pt x="384" y="11946"/>
                      <a:pt x="1901" y="13319"/>
                      <a:pt x="3738" y="13319"/>
                    </a:cubicBezTo>
                    <a:cubicBezTo>
                      <a:pt x="5576" y="13319"/>
                      <a:pt x="7093" y="11946"/>
                      <a:pt x="7316" y="10170"/>
                    </a:cubicBezTo>
                    <a:cubicBezTo>
                      <a:pt x="7378" y="10108"/>
                      <a:pt x="7414" y="10028"/>
                      <a:pt x="7414" y="9947"/>
                    </a:cubicBezTo>
                    <a:lnTo>
                      <a:pt x="7414" y="9733"/>
                    </a:lnTo>
                    <a:cubicBezTo>
                      <a:pt x="7414" y="9662"/>
                      <a:pt x="7387" y="9599"/>
                      <a:pt x="7342" y="9546"/>
                    </a:cubicBezTo>
                    <a:lnTo>
                      <a:pt x="7334" y="9546"/>
                    </a:lnTo>
                    <a:cubicBezTo>
                      <a:pt x="7253" y="7806"/>
                      <a:pt x="5924" y="6388"/>
                      <a:pt x="4229" y="6156"/>
                    </a:cubicBezTo>
                    <a:lnTo>
                      <a:pt x="4229" y="3961"/>
                    </a:lnTo>
                    <a:lnTo>
                      <a:pt x="6343" y="3961"/>
                    </a:lnTo>
                    <a:cubicBezTo>
                      <a:pt x="6468" y="4068"/>
                      <a:pt x="6629" y="4140"/>
                      <a:pt x="6807" y="4140"/>
                    </a:cubicBezTo>
                    <a:cubicBezTo>
                      <a:pt x="7173" y="4140"/>
                      <a:pt x="7476" y="3845"/>
                      <a:pt x="7476" y="3471"/>
                    </a:cubicBezTo>
                    <a:cubicBezTo>
                      <a:pt x="7476" y="3105"/>
                      <a:pt x="7173" y="2802"/>
                      <a:pt x="6807" y="2802"/>
                    </a:cubicBezTo>
                    <a:cubicBezTo>
                      <a:pt x="6629" y="2802"/>
                      <a:pt x="6468" y="2873"/>
                      <a:pt x="6343" y="2989"/>
                    </a:cubicBezTo>
                    <a:lnTo>
                      <a:pt x="4229" y="2989"/>
                    </a:lnTo>
                    <a:lnTo>
                      <a:pt x="4229" y="1133"/>
                    </a:lnTo>
                    <a:cubicBezTo>
                      <a:pt x="4336" y="1017"/>
                      <a:pt x="4407" y="848"/>
                      <a:pt x="4407" y="669"/>
                    </a:cubicBezTo>
                    <a:cubicBezTo>
                      <a:pt x="4407" y="304"/>
                      <a:pt x="4113" y="0"/>
                      <a:pt x="3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5" name="Google Shape;21354;p61">
                <a:extLst>
                  <a:ext uri="{FF2B5EF4-FFF2-40B4-BE49-F238E27FC236}">
                    <a16:creationId xmlns:a16="http://schemas.microsoft.com/office/drawing/2014/main" id="{7EFCF066-9872-8D7D-6EAB-72E43246FE2C}"/>
                  </a:ext>
                </a:extLst>
              </p:cNvPr>
              <p:cNvSpPr/>
              <p:nvPr/>
            </p:nvSpPr>
            <p:spPr>
              <a:xfrm>
                <a:off x="3959230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8" y="215"/>
                      <a:pt x="518" y="322"/>
                    </a:cubicBezTo>
                    <a:cubicBezTo>
                      <a:pt x="518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6" name="Google Shape;21355;p61">
                <a:extLst>
                  <a:ext uri="{FF2B5EF4-FFF2-40B4-BE49-F238E27FC236}">
                    <a16:creationId xmlns:a16="http://schemas.microsoft.com/office/drawing/2014/main" id="{72D20AE4-32DB-15A4-540E-127B1C22F656}"/>
                  </a:ext>
                </a:extLst>
              </p:cNvPr>
              <p:cNvSpPr/>
              <p:nvPr/>
            </p:nvSpPr>
            <p:spPr>
              <a:xfrm>
                <a:off x="4051832" y="2446061"/>
                <a:ext cx="19731" cy="3053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9" extrusionOk="0">
                    <a:moveTo>
                      <a:pt x="321" y="134"/>
                    </a:moveTo>
                    <a:cubicBezTo>
                      <a:pt x="428" y="134"/>
                      <a:pt x="518" y="223"/>
                      <a:pt x="518" y="330"/>
                    </a:cubicBezTo>
                    <a:cubicBezTo>
                      <a:pt x="518" y="402"/>
                      <a:pt x="473" y="473"/>
                      <a:pt x="411" y="500"/>
                    </a:cubicBezTo>
                    <a:lnTo>
                      <a:pt x="411" y="473"/>
                    </a:lnTo>
                    <a:lnTo>
                      <a:pt x="366" y="473"/>
                    </a:lnTo>
                    <a:cubicBezTo>
                      <a:pt x="428" y="455"/>
                      <a:pt x="473" y="402"/>
                      <a:pt x="473" y="330"/>
                    </a:cubicBezTo>
                    <a:cubicBezTo>
                      <a:pt x="473" y="304"/>
                      <a:pt x="466" y="295"/>
                      <a:pt x="453" y="295"/>
                    </a:cubicBezTo>
                    <a:cubicBezTo>
                      <a:pt x="428" y="295"/>
                      <a:pt x="381" y="330"/>
                      <a:pt x="321" y="330"/>
                    </a:cubicBezTo>
                    <a:cubicBezTo>
                      <a:pt x="268" y="330"/>
                      <a:pt x="218" y="295"/>
                      <a:pt x="191" y="295"/>
                    </a:cubicBezTo>
                    <a:cubicBezTo>
                      <a:pt x="178" y="295"/>
                      <a:pt x="170" y="304"/>
                      <a:pt x="170" y="330"/>
                    </a:cubicBezTo>
                    <a:cubicBezTo>
                      <a:pt x="170" y="402"/>
                      <a:pt x="214" y="455"/>
                      <a:pt x="277" y="473"/>
                    </a:cubicBezTo>
                    <a:lnTo>
                      <a:pt x="232" y="473"/>
                    </a:lnTo>
                    <a:lnTo>
                      <a:pt x="232" y="500"/>
                    </a:lnTo>
                    <a:cubicBezTo>
                      <a:pt x="170" y="464"/>
                      <a:pt x="125" y="402"/>
                      <a:pt x="125" y="330"/>
                    </a:cubicBezTo>
                    <a:cubicBezTo>
                      <a:pt x="125" y="223"/>
                      <a:pt x="214" y="134"/>
                      <a:pt x="321" y="134"/>
                    </a:cubicBezTo>
                    <a:close/>
                    <a:moveTo>
                      <a:pt x="348" y="652"/>
                    </a:moveTo>
                    <a:lnTo>
                      <a:pt x="348" y="946"/>
                    </a:lnTo>
                    <a:lnTo>
                      <a:pt x="295" y="946"/>
                    </a:lnTo>
                    <a:lnTo>
                      <a:pt x="295" y="652"/>
                    </a:lnTo>
                    <a:cubicBezTo>
                      <a:pt x="303" y="652"/>
                      <a:pt x="312" y="660"/>
                      <a:pt x="321" y="660"/>
                    </a:cubicBezTo>
                    <a:cubicBezTo>
                      <a:pt x="330" y="660"/>
                      <a:pt x="339" y="652"/>
                      <a:pt x="348" y="652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52"/>
                      <a:pt x="0" y="330"/>
                    </a:cubicBezTo>
                    <a:cubicBezTo>
                      <a:pt x="0" y="482"/>
                      <a:pt x="98" y="607"/>
                      <a:pt x="232" y="643"/>
                    </a:cubicBezTo>
                    <a:lnTo>
                      <a:pt x="232" y="1008"/>
                    </a:lnTo>
                    <a:lnTo>
                      <a:pt x="411" y="1008"/>
                    </a:lnTo>
                    <a:lnTo>
                      <a:pt x="411" y="643"/>
                    </a:lnTo>
                    <a:cubicBezTo>
                      <a:pt x="553" y="607"/>
                      <a:pt x="651" y="482"/>
                      <a:pt x="651" y="330"/>
                    </a:cubicBezTo>
                    <a:cubicBezTo>
                      <a:pt x="651" y="152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7" name="Google Shape;21356;p61">
                <a:extLst>
                  <a:ext uri="{FF2B5EF4-FFF2-40B4-BE49-F238E27FC236}">
                    <a16:creationId xmlns:a16="http://schemas.microsoft.com/office/drawing/2014/main" id="{569E5A9B-6989-F916-476A-F23CD9CB70B8}"/>
                  </a:ext>
                </a:extLst>
              </p:cNvPr>
              <p:cNvSpPr/>
              <p:nvPr/>
            </p:nvSpPr>
            <p:spPr>
              <a:xfrm>
                <a:off x="4144707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7" y="215"/>
                      <a:pt x="517" y="322"/>
                    </a:cubicBezTo>
                    <a:cubicBezTo>
                      <a:pt x="517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8" name="Google Shape;21357;p61">
                <a:extLst>
                  <a:ext uri="{FF2B5EF4-FFF2-40B4-BE49-F238E27FC236}">
                    <a16:creationId xmlns:a16="http://schemas.microsoft.com/office/drawing/2014/main" id="{5A054298-57EA-D444-CDAC-48CD04AC97F5}"/>
                  </a:ext>
                </a:extLst>
              </p:cNvPr>
              <p:cNvSpPr/>
              <p:nvPr/>
            </p:nvSpPr>
            <p:spPr>
              <a:xfrm>
                <a:off x="4149821" y="2539722"/>
                <a:ext cx="920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9" extrusionOk="0">
                    <a:moveTo>
                      <a:pt x="22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1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4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9" name="Google Shape;21358;p61">
                <a:extLst>
                  <a:ext uri="{FF2B5EF4-FFF2-40B4-BE49-F238E27FC236}">
                    <a16:creationId xmlns:a16="http://schemas.microsoft.com/office/drawing/2014/main" id="{D45AB12D-97E7-0388-A915-1CD7B998718D}"/>
                  </a:ext>
                </a:extLst>
              </p:cNvPr>
              <p:cNvSpPr/>
              <p:nvPr/>
            </p:nvSpPr>
            <p:spPr>
              <a:xfrm>
                <a:off x="3964344" y="2539722"/>
                <a:ext cx="923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89" extrusionOk="0">
                    <a:moveTo>
                      <a:pt x="22" y="1"/>
                    </a:moveTo>
                    <a:cubicBezTo>
                      <a:pt x="9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2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5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0" name="Google Shape;21359;p61">
                <a:extLst>
                  <a:ext uri="{FF2B5EF4-FFF2-40B4-BE49-F238E27FC236}">
                    <a16:creationId xmlns:a16="http://schemas.microsoft.com/office/drawing/2014/main" id="{45B20533-0CD1-C39F-19FD-0182FE679D85}"/>
                  </a:ext>
                </a:extLst>
              </p:cNvPr>
              <p:cNvSpPr/>
              <p:nvPr/>
            </p:nvSpPr>
            <p:spPr>
              <a:xfrm>
                <a:off x="4058308" y="2592469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0"/>
                    </a:moveTo>
                    <a:cubicBezTo>
                      <a:pt x="6" y="0"/>
                      <a:pt x="0" y="6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6"/>
                      <a:pt x="209" y="0"/>
                      <a:pt x="200" y="0"/>
                    </a:cubicBezTo>
                    <a:cubicBezTo>
                      <a:pt x="183" y="0"/>
                      <a:pt x="149" y="24"/>
                      <a:pt x="107" y="24"/>
                    </a:cubicBezTo>
                    <a:cubicBezTo>
                      <a:pt x="72" y="24"/>
                      <a:pt x="36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1" name="Google Shape;21360;p61">
                <a:extLst>
                  <a:ext uri="{FF2B5EF4-FFF2-40B4-BE49-F238E27FC236}">
                    <a16:creationId xmlns:a16="http://schemas.microsoft.com/office/drawing/2014/main" id="{AA00B8A7-7338-124A-573B-A00EE0E3CC47}"/>
                  </a:ext>
                </a:extLst>
              </p:cNvPr>
              <p:cNvSpPr/>
              <p:nvPr/>
            </p:nvSpPr>
            <p:spPr>
              <a:xfrm>
                <a:off x="4110420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0" y="7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7"/>
                      <a:pt x="209" y="1"/>
                      <a:pt x="200" y="1"/>
                    </a:cubicBezTo>
                    <a:cubicBezTo>
                      <a:pt x="182" y="1"/>
                      <a:pt x="149" y="24"/>
                      <a:pt x="107" y="24"/>
                    </a:cubicBezTo>
                    <a:cubicBezTo>
                      <a:pt x="71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2" name="Google Shape;21361;p61">
                <a:extLst>
                  <a:ext uri="{FF2B5EF4-FFF2-40B4-BE49-F238E27FC236}">
                    <a16:creationId xmlns:a16="http://schemas.microsoft.com/office/drawing/2014/main" id="{4DEA949C-7F78-BCA5-256F-41F28D9BA118}"/>
                  </a:ext>
                </a:extLst>
              </p:cNvPr>
              <p:cNvSpPr/>
              <p:nvPr/>
            </p:nvSpPr>
            <p:spPr>
              <a:xfrm>
                <a:off x="4006197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1" y="7"/>
                      <a:pt x="1" y="24"/>
                    </a:cubicBezTo>
                    <a:cubicBezTo>
                      <a:pt x="1" y="87"/>
                      <a:pt x="54" y="131"/>
                      <a:pt x="108" y="131"/>
                    </a:cubicBezTo>
                    <a:cubicBezTo>
                      <a:pt x="170" y="131"/>
                      <a:pt x="215" y="87"/>
                      <a:pt x="215" y="24"/>
                    </a:cubicBezTo>
                    <a:cubicBezTo>
                      <a:pt x="215" y="7"/>
                      <a:pt x="210" y="1"/>
                      <a:pt x="201" y="1"/>
                    </a:cubicBezTo>
                    <a:cubicBezTo>
                      <a:pt x="183" y="1"/>
                      <a:pt x="149" y="24"/>
                      <a:pt x="108" y="24"/>
                    </a:cubicBezTo>
                    <a:cubicBezTo>
                      <a:pt x="72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3" name="Google Shape;21362;p61">
                <a:extLst>
                  <a:ext uri="{FF2B5EF4-FFF2-40B4-BE49-F238E27FC236}">
                    <a16:creationId xmlns:a16="http://schemas.microsoft.com/office/drawing/2014/main" id="{0176A2B5-C41F-B4D6-B5D7-29CF59A86B62}"/>
                  </a:ext>
                </a:extLst>
              </p:cNvPr>
              <p:cNvSpPr/>
              <p:nvPr/>
            </p:nvSpPr>
            <p:spPr>
              <a:xfrm>
                <a:off x="4054526" y="2538875"/>
                <a:ext cx="14072" cy="898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97" extrusionOk="0">
                    <a:moveTo>
                      <a:pt x="33" y="0"/>
                    </a:moveTo>
                    <a:cubicBezTo>
                      <a:pt x="12" y="0"/>
                      <a:pt x="0" y="14"/>
                      <a:pt x="0" y="56"/>
                    </a:cubicBezTo>
                    <a:cubicBezTo>
                      <a:pt x="0" y="189"/>
                      <a:pt x="107" y="297"/>
                      <a:pt x="232" y="297"/>
                    </a:cubicBezTo>
                    <a:cubicBezTo>
                      <a:pt x="366" y="297"/>
                      <a:pt x="464" y="189"/>
                      <a:pt x="464" y="56"/>
                    </a:cubicBezTo>
                    <a:cubicBezTo>
                      <a:pt x="464" y="14"/>
                      <a:pt x="453" y="0"/>
                      <a:pt x="434" y="0"/>
                    </a:cubicBezTo>
                    <a:cubicBezTo>
                      <a:pt x="395" y="0"/>
                      <a:pt x="322" y="56"/>
                      <a:pt x="232" y="56"/>
                    </a:cubicBezTo>
                    <a:cubicBezTo>
                      <a:pt x="149" y="56"/>
                      <a:pt x="74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5" name="Google Shape;21363;p61">
                <a:extLst>
                  <a:ext uri="{FF2B5EF4-FFF2-40B4-BE49-F238E27FC236}">
                    <a16:creationId xmlns:a16="http://schemas.microsoft.com/office/drawing/2014/main" id="{13CF7964-E49D-31A9-1533-9001DB905152}"/>
                  </a:ext>
                </a:extLst>
              </p:cNvPr>
              <p:cNvSpPr/>
              <p:nvPr/>
            </p:nvSpPr>
            <p:spPr>
              <a:xfrm>
                <a:off x="4057491" y="2738544"/>
                <a:ext cx="8413" cy="532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6" extrusionOk="0">
                    <a:moveTo>
                      <a:pt x="19" y="1"/>
                    </a:moveTo>
                    <a:cubicBezTo>
                      <a:pt x="7" y="1"/>
                      <a:pt x="1" y="9"/>
                      <a:pt x="1" y="32"/>
                    </a:cubicBezTo>
                    <a:cubicBezTo>
                      <a:pt x="1" y="113"/>
                      <a:pt x="63" y="175"/>
                      <a:pt x="134" y="175"/>
                    </a:cubicBezTo>
                    <a:cubicBezTo>
                      <a:pt x="215" y="175"/>
                      <a:pt x="277" y="113"/>
                      <a:pt x="277" y="32"/>
                    </a:cubicBezTo>
                    <a:cubicBezTo>
                      <a:pt x="277" y="9"/>
                      <a:pt x="270" y="1"/>
                      <a:pt x="258" y="1"/>
                    </a:cubicBezTo>
                    <a:cubicBezTo>
                      <a:pt x="233" y="1"/>
                      <a:pt x="188" y="32"/>
                      <a:pt x="134" y="32"/>
                    </a:cubicBezTo>
                    <a:cubicBezTo>
                      <a:pt x="87" y="32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8" name="Google Shape;21364;p61">
                <a:extLst>
                  <a:ext uri="{FF2B5EF4-FFF2-40B4-BE49-F238E27FC236}">
                    <a16:creationId xmlns:a16="http://schemas.microsoft.com/office/drawing/2014/main" id="{8FDE5BF5-8483-4031-E5F1-E18C64CFA931}"/>
                  </a:ext>
                </a:extLst>
              </p:cNvPr>
              <p:cNvSpPr/>
              <p:nvPr/>
            </p:nvSpPr>
            <p:spPr>
              <a:xfrm>
                <a:off x="4010524" y="2737606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9" y="1"/>
                    </a:moveTo>
                    <a:cubicBezTo>
                      <a:pt x="7" y="1"/>
                      <a:pt x="0" y="10"/>
                      <a:pt x="0" y="37"/>
                    </a:cubicBezTo>
                    <a:cubicBezTo>
                      <a:pt x="0" y="108"/>
                      <a:pt x="63" y="170"/>
                      <a:pt x="134" y="170"/>
                    </a:cubicBezTo>
                    <a:cubicBezTo>
                      <a:pt x="205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2" y="1"/>
                    </a:cubicBezTo>
                    <a:cubicBezTo>
                      <a:pt x="221" y="1"/>
                      <a:pt x="182" y="37"/>
                      <a:pt x="134" y="37"/>
                    </a:cubicBezTo>
                    <a:cubicBezTo>
                      <a:pt x="86" y="37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5" name="Google Shape;21365;p61">
                <a:extLst>
                  <a:ext uri="{FF2B5EF4-FFF2-40B4-BE49-F238E27FC236}">
                    <a16:creationId xmlns:a16="http://schemas.microsoft.com/office/drawing/2014/main" id="{3B4F377B-3D2C-AC50-9CE9-8098C773C0C5}"/>
                  </a:ext>
                </a:extLst>
              </p:cNvPr>
              <p:cNvSpPr/>
              <p:nvPr/>
            </p:nvSpPr>
            <p:spPr>
              <a:xfrm>
                <a:off x="3970306" y="2734368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7" y="1"/>
                    </a:moveTo>
                    <a:cubicBezTo>
                      <a:pt x="6" y="1"/>
                      <a:pt x="0" y="10"/>
                      <a:pt x="0" y="37"/>
                    </a:cubicBezTo>
                    <a:cubicBezTo>
                      <a:pt x="0" y="108"/>
                      <a:pt x="54" y="170"/>
                      <a:pt x="125" y="170"/>
                    </a:cubicBezTo>
                    <a:cubicBezTo>
                      <a:pt x="196" y="170"/>
                      <a:pt x="259" y="108"/>
                      <a:pt x="259" y="37"/>
                    </a:cubicBezTo>
                    <a:cubicBezTo>
                      <a:pt x="259" y="10"/>
                      <a:pt x="252" y="1"/>
                      <a:pt x="240" y="1"/>
                    </a:cubicBezTo>
                    <a:cubicBezTo>
                      <a:pt x="216" y="1"/>
                      <a:pt x="172" y="37"/>
                      <a:pt x="125" y="37"/>
                    </a:cubicBezTo>
                    <a:cubicBezTo>
                      <a:pt x="77" y="37"/>
                      <a:pt x="38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6" name="Google Shape;21366;p61">
                <a:extLst>
                  <a:ext uri="{FF2B5EF4-FFF2-40B4-BE49-F238E27FC236}">
                    <a16:creationId xmlns:a16="http://schemas.microsoft.com/office/drawing/2014/main" id="{1F6407E8-587B-1FD6-6E92-B09AB59750C1}"/>
                  </a:ext>
                </a:extLst>
              </p:cNvPr>
              <p:cNvSpPr/>
              <p:nvPr/>
            </p:nvSpPr>
            <p:spPr>
              <a:xfrm>
                <a:off x="4104730" y="2737606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20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08"/>
                      <a:pt x="63" y="170"/>
                      <a:pt x="135" y="170"/>
                    </a:cubicBezTo>
                    <a:cubicBezTo>
                      <a:pt x="206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3" y="1"/>
                    </a:cubicBezTo>
                    <a:cubicBezTo>
                      <a:pt x="222" y="1"/>
                      <a:pt x="182" y="37"/>
                      <a:pt x="135" y="37"/>
                    </a:cubicBezTo>
                    <a:cubicBezTo>
                      <a:pt x="87" y="37"/>
                      <a:pt x="43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7" name="Google Shape;21367;p61">
                <a:extLst>
                  <a:ext uri="{FF2B5EF4-FFF2-40B4-BE49-F238E27FC236}">
                    <a16:creationId xmlns:a16="http://schemas.microsoft.com/office/drawing/2014/main" id="{193202E9-DA29-751D-93C2-72AAAFEED981}"/>
                  </a:ext>
                </a:extLst>
              </p:cNvPr>
              <p:cNvSpPr/>
              <p:nvPr/>
            </p:nvSpPr>
            <p:spPr>
              <a:xfrm>
                <a:off x="4145221" y="2734368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17" y="1"/>
                    </a:moveTo>
                    <a:cubicBezTo>
                      <a:pt x="7" y="1"/>
                      <a:pt x="1" y="10"/>
                      <a:pt x="1" y="37"/>
                    </a:cubicBezTo>
                    <a:cubicBezTo>
                      <a:pt x="1" y="108"/>
                      <a:pt x="54" y="170"/>
                      <a:pt x="126" y="170"/>
                    </a:cubicBezTo>
                    <a:cubicBezTo>
                      <a:pt x="197" y="170"/>
                      <a:pt x="260" y="108"/>
                      <a:pt x="260" y="37"/>
                    </a:cubicBezTo>
                    <a:cubicBezTo>
                      <a:pt x="260" y="10"/>
                      <a:pt x="253" y="1"/>
                      <a:pt x="241" y="1"/>
                    </a:cubicBezTo>
                    <a:cubicBezTo>
                      <a:pt x="217" y="1"/>
                      <a:pt x="173" y="37"/>
                      <a:pt x="126" y="37"/>
                    </a:cubicBezTo>
                    <a:cubicBezTo>
                      <a:pt x="78" y="37"/>
                      <a:pt x="39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8" name="Google Shape;21368;p61">
                <a:extLst>
                  <a:ext uri="{FF2B5EF4-FFF2-40B4-BE49-F238E27FC236}">
                    <a16:creationId xmlns:a16="http://schemas.microsoft.com/office/drawing/2014/main" id="{2A8B0A8E-7AC2-9F00-9342-5EF69027B85D}"/>
                  </a:ext>
                </a:extLst>
              </p:cNvPr>
              <p:cNvSpPr/>
              <p:nvPr/>
            </p:nvSpPr>
            <p:spPr>
              <a:xfrm>
                <a:off x="3967855" y="2632990"/>
                <a:ext cx="115572" cy="8307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2745" extrusionOk="0">
                    <a:moveTo>
                      <a:pt x="3059" y="1"/>
                    </a:moveTo>
                    <a:cubicBezTo>
                      <a:pt x="2880" y="1"/>
                      <a:pt x="2701" y="17"/>
                      <a:pt x="2525" y="50"/>
                    </a:cubicBezTo>
                    <a:cubicBezTo>
                      <a:pt x="2418" y="68"/>
                      <a:pt x="2311" y="95"/>
                      <a:pt x="2204" y="122"/>
                    </a:cubicBezTo>
                    <a:cubicBezTo>
                      <a:pt x="2097" y="157"/>
                      <a:pt x="1990" y="193"/>
                      <a:pt x="1892" y="229"/>
                    </a:cubicBezTo>
                    <a:cubicBezTo>
                      <a:pt x="1785" y="273"/>
                      <a:pt x="1687" y="327"/>
                      <a:pt x="1589" y="380"/>
                    </a:cubicBezTo>
                    <a:lnTo>
                      <a:pt x="1312" y="550"/>
                    </a:lnTo>
                    <a:lnTo>
                      <a:pt x="1044" y="755"/>
                    </a:lnTo>
                    <a:cubicBezTo>
                      <a:pt x="964" y="826"/>
                      <a:pt x="884" y="907"/>
                      <a:pt x="804" y="978"/>
                    </a:cubicBezTo>
                    <a:cubicBezTo>
                      <a:pt x="732" y="1067"/>
                      <a:pt x="661" y="1147"/>
                      <a:pt x="590" y="1237"/>
                    </a:cubicBezTo>
                    <a:cubicBezTo>
                      <a:pt x="527" y="1326"/>
                      <a:pt x="465" y="1415"/>
                      <a:pt x="411" y="1504"/>
                    </a:cubicBezTo>
                    <a:cubicBezTo>
                      <a:pt x="179" y="1888"/>
                      <a:pt x="36" y="2307"/>
                      <a:pt x="1" y="2744"/>
                    </a:cubicBezTo>
                    <a:cubicBezTo>
                      <a:pt x="126" y="2325"/>
                      <a:pt x="304" y="1941"/>
                      <a:pt x="545" y="1594"/>
                    </a:cubicBezTo>
                    <a:cubicBezTo>
                      <a:pt x="598" y="1513"/>
                      <a:pt x="670" y="1433"/>
                      <a:pt x="732" y="1344"/>
                    </a:cubicBezTo>
                    <a:cubicBezTo>
                      <a:pt x="804" y="1263"/>
                      <a:pt x="875" y="1192"/>
                      <a:pt x="946" y="1112"/>
                    </a:cubicBezTo>
                    <a:lnTo>
                      <a:pt x="1178" y="907"/>
                    </a:lnTo>
                    <a:lnTo>
                      <a:pt x="1419" y="719"/>
                    </a:lnTo>
                    <a:lnTo>
                      <a:pt x="1687" y="550"/>
                    </a:lnTo>
                    <a:lnTo>
                      <a:pt x="1963" y="407"/>
                    </a:lnTo>
                    <a:cubicBezTo>
                      <a:pt x="2061" y="371"/>
                      <a:pt x="2160" y="327"/>
                      <a:pt x="2258" y="291"/>
                    </a:cubicBezTo>
                    <a:cubicBezTo>
                      <a:pt x="2356" y="264"/>
                      <a:pt x="2454" y="229"/>
                      <a:pt x="2561" y="202"/>
                    </a:cubicBezTo>
                    <a:cubicBezTo>
                      <a:pt x="2852" y="124"/>
                      <a:pt x="3157" y="89"/>
                      <a:pt x="3466" y="89"/>
                    </a:cubicBezTo>
                    <a:cubicBezTo>
                      <a:pt x="3583" y="89"/>
                      <a:pt x="3701" y="94"/>
                      <a:pt x="3819" y="104"/>
                    </a:cubicBezTo>
                    <a:cubicBezTo>
                      <a:pt x="3576" y="35"/>
                      <a:pt x="3318" y="1"/>
                      <a:pt x="3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9" name="Google Shape;21369;p61">
                <a:extLst>
                  <a:ext uri="{FF2B5EF4-FFF2-40B4-BE49-F238E27FC236}">
                    <a16:creationId xmlns:a16="http://schemas.microsoft.com/office/drawing/2014/main" id="{EDEC8273-F625-B0BB-F9AE-B0DBA4D16525}"/>
                  </a:ext>
                </a:extLst>
              </p:cNvPr>
              <p:cNvSpPr/>
              <p:nvPr/>
            </p:nvSpPr>
            <p:spPr>
              <a:xfrm>
                <a:off x="3985407" y="2643400"/>
                <a:ext cx="65912" cy="47542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571" extrusionOk="0">
                    <a:moveTo>
                      <a:pt x="2177" y="1"/>
                    </a:moveTo>
                    <a:lnTo>
                      <a:pt x="2177" y="1"/>
                    </a:lnTo>
                    <a:cubicBezTo>
                      <a:pt x="1954" y="36"/>
                      <a:pt x="1731" y="99"/>
                      <a:pt x="1517" y="197"/>
                    </a:cubicBezTo>
                    <a:cubicBezTo>
                      <a:pt x="1303" y="286"/>
                      <a:pt x="1098" y="402"/>
                      <a:pt x="911" y="545"/>
                    </a:cubicBezTo>
                    <a:cubicBezTo>
                      <a:pt x="723" y="679"/>
                      <a:pt x="554" y="830"/>
                      <a:pt x="402" y="1009"/>
                    </a:cubicBezTo>
                    <a:cubicBezTo>
                      <a:pt x="241" y="1178"/>
                      <a:pt x="108" y="1365"/>
                      <a:pt x="1" y="1571"/>
                    </a:cubicBezTo>
                    <a:cubicBezTo>
                      <a:pt x="152" y="1401"/>
                      <a:pt x="313" y="1232"/>
                      <a:pt x="473" y="1080"/>
                    </a:cubicBezTo>
                    <a:cubicBezTo>
                      <a:pt x="634" y="919"/>
                      <a:pt x="812" y="777"/>
                      <a:pt x="991" y="652"/>
                    </a:cubicBezTo>
                    <a:cubicBezTo>
                      <a:pt x="1169" y="518"/>
                      <a:pt x="1366" y="393"/>
                      <a:pt x="1562" y="286"/>
                    </a:cubicBezTo>
                    <a:cubicBezTo>
                      <a:pt x="1758" y="179"/>
                      <a:pt x="1963" y="90"/>
                      <a:pt x="2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0" name="Google Shape;21370;p61">
                <a:extLst>
                  <a:ext uri="{FF2B5EF4-FFF2-40B4-BE49-F238E27FC236}">
                    <a16:creationId xmlns:a16="http://schemas.microsoft.com/office/drawing/2014/main" id="{9B5A48DF-1C2F-DE1B-A312-E225D02A0964}"/>
                  </a:ext>
                </a:extLst>
              </p:cNvPr>
              <p:cNvSpPr/>
              <p:nvPr/>
            </p:nvSpPr>
            <p:spPr>
              <a:xfrm>
                <a:off x="4021056" y="2537846"/>
                <a:ext cx="2133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0" y="0"/>
                    </a:moveTo>
                    <a:lnTo>
                      <a:pt x="0" y="179"/>
                    </a:lnTo>
                    <a:lnTo>
                      <a:pt x="705" y="179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1" name="Google Shape;21371;p61">
                <a:extLst>
                  <a:ext uri="{FF2B5EF4-FFF2-40B4-BE49-F238E27FC236}">
                    <a16:creationId xmlns:a16="http://schemas.microsoft.com/office/drawing/2014/main" id="{1CA41840-55E1-0A66-0C9B-8449FCC780A3}"/>
                  </a:ext>
                </a:extLst>
              </p:cNvPr>
              <p:cNvSpPr/>
              <p:nvPr/>
            </p:nvSpPr>
            <p:spPr>
              <a:xfrm>
                <a:off x="3980807" y="2537846"/>
                <a:ext cx="1625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79" extrusionOk="0">
                    <a:moveTo>
                      <a:pt x="474" y="72"/>
                    </a:moveTo>
                    <a:lnTo>
                      <a:pt x="474" y="116"/>
                    </a:lnTo>
                    <a:lnTo>
                      <a:pt x="72" y="116"/>
                    </a:lnTo>
                    <a:lnTo>
                      <a:pt x="72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2" name="Google Shape;21372;p61">
                <a:extLst>
                  <a:ext uri="{FF2B5EF4-FFF2-40B4-BE49-F238E27FC236}">
                    <a16:creationId xmlns:a16="http://schemas.microsoft.com/office/drawing/2014/main" id="{BD24FD96-0AE9-087A-6D5B-3F3566DAB4A5}"/>
                  </a:ext>
                </a:extLst>
              </p:cNvPr>
              <p:cNvSpPr/>
              <p:nvPr/>
            </p:nvSpPr>
            <p:spPr>
              <a:xfrm>
                <a:off x="4080430" y="2537846"/>
                <a:ext cx="2136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706" y="179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3" name="Google Shape;21373;p61">
                <a:extLst>
                  <a:ext uri="{FF2B5EF4-FFF2-40B4-BE49-F238E27FC236}">
                    <a16:creationId xmlns:a16="http://schemas.microsoft.com/office/drawing/2014/main" id="{4204A0D3-7110-5659-F408-5456A297A90F}"/>
                  </a:ext>
                </a:extLst>
              </p:cNvPr>
              <p:cNvSpPr/>
              <p:nvPr/>
            </p:nvSpPr>
            <p:spPr>
              <a:xfrm>
                <a:off x="4125793" y="2537846"/>
                <a:ext cx="1622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79" extrusionOk="0">
                    <a:moveTo>
                      <a:pt x="464" y="72"/>
                    </a:moveTo>
                    <a:lnTo>
                      <a:pt x="46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4" name="Google Shape;21374;p61">
                <a:extLst>
                  <a:ext uri="{FF2B5EF4-FFF2-40B4-BE49-F238E27FC236}">
                    <a16:creationId xmlns:a16="http://schemas.microsoft.com/office/drawing/2014/main" id="{DE429925-8E21-0BA9-730A-3114A83EDDA1}"/>
                  </a:ext>
                </a:extLst>
              </p:cNvPr>
              <p:cNvSpPr/>
              <p:nvPr/>
            </p:nvSpPr>
            <p:spPr>
              <a:xfrm>
                <a:off x="4058853" y="2500594"/>
                <a:ext cx="5417" cy="2136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6" extrusionOk="0">
                    <a:moveTo>
                      <a:pt x="116" y="63"/>
                    </a:moveTo>
                    <a:lnTo>
                      <a:pt x="116" y="634"/>
                    </a:lnTo>
                    <a:lnTo>
                      <a:pt x="63" y="634"/>
                    </a:lnTo>
                    <a:lnTo>
                      <a:pt x="63" y="63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79" y="705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5" name="Google Shape;21375;p61">
                <a:extLst>
                  <a:ext uri="{FF2B5EF4-FFF2-40B4-BE49-F238E27FC236}">
                    <a16:creationId xmlns:a16="http://schemas.microsoft.com/office/drawing/2014/main" id="{F1CB78B5-D36B-6E2D-4D5E-6F24C23B2C39}"/>
                  </a:ext>
                </a:extLst>
              </p:cNvPr>
              <p:cNvSpPr/>
              <p:nvPr/>
            </p:nvSpPr>
            <p:spPr>
              <a:xfrm>
                <a:off x="4058853" y="2559453"/>
                <a:ext cx="5689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05" extrusionOk="0">
                    <a:moveTo>
                      <a:pt x="116" y="72"/>
                    </a:moveTo>
                    <a:lnTo>
                      <a:pt x="116" y="642"/>
                    </a:lnTo>
                    <a:lnTo>
                      <a:pt x="71" y="642"/>
                    </a:lnTo>
                    <a:lnTo>
                      <a:pt x="71" y="72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87" y="705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6" name="Google Shape;21376;p61">
                <a:extLst>
                  <a:ext uri="{FF2B5EF4-FFF2-40B4-BE49-F238E27FC236}">
                    <a16:creationId xmlns:a16="http://schemas.microsoft.com/office/drawing/2014/main" id="{E24E8934-D44C-245C-2BE1-DE1033C06618}"/>
                  </a:ext>
                </a:extLst>
              </p:cNvPr>
              <p:cNvSpPr/>
              <p:nvPr/>
            </p:nvSpPr>
            <p:spPr>
              <a:xfrm>
                <a:off x="4058853" y="2604786"/>
                <a:ext cx="568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483" extrusionOk="0">
                    <a:moveTo>
                      <a:pt x="116" y="63"/>
                    </a:moveTo>
                    <a:lnTo>
                      <a:pt x="116" y="411"/>
                    </a:lnTo>
                    <a:lnTo>
                      <a:pt x="71" y="411"/>
                    </a:lnTo>
                    <a:lnTo>
                      <a:pt x="71" y="63"/>
                    </a:lnTo>
                    <a:close/>
                    <a:moveTo>
                      <a:pt x="0" y="1"/>
                    </a:moveTo>
                    <a:lnTo>
                      <a:pt x="0" y="483"/>
                    </a:lnTo>
                    <a:lnTo>
                      <a:pt x="187" y="483"/>
                    </a:lnTo>
                    <a:lnTo>
                      <a:pt x="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85" name="Google Shape;21201;p58">
            <a:extLst>
              <a:ext uri="{FF2B5EF4-FFF2-40B4-BE49-F238E27FC236}">
                <a16:creationId xmlns:a16="http://schemas.microsoft.com/office/drawing/2014/main" id="{3BECA325-B2B3-A690-E89B-3024F0E1AF0A}"/>
              </a:ext>
            </a:extLst>
          </p:cNvPr>
          <p:cNvGrpSpPr/>
          <p:nvPr/>
        </p:nvGrpSpPr>
        <p:grpSpPr>
          <a:xfrm>
            <a:off x="4139476" y="-769404"/>
            <a:ext cx="870166" cy="525790"/>
            <a:chOff x="3694776" y="3609590"/>
            <a:chExt cx="410204" cy="247862"/>
          </a:xfrm>
        </p:grpSpPr>
        <p:grpSp>
          <p:nvGrpSpPr>
            <p:cNvPr id="21186" name="Google Shape;21202;p58">
              <a:extLst>
                <a:ext uri="{FF2B5EF4-FFF2-40B4-BE49-F238E27FC236}">
                  <a16:creationId xmlns:a16="http://schemas.microsoft.com/office/drawing/2014/main" id="{CA4235AA-7C78-6F00-82F2-F18F2A1A4ED3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1195" name="Google Shape;21203;p58">
                <a:extLst>
                  <a:ext uri="{FF2B5EF4-FFF2-40B4-BE49-F238E27FC236}">
                    <a16:creationId xmlns:a16="http://schemas.microsoft.com/office/drawing/2014/main" id="{A091BD5D-5434-4827-BB83-14D648B72472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6" name="Google Shape;21204;p58">
                <a:extLst>
                  <a:ext uri="{FF2B5EF4-FFF2-40B4-BE49-F238E27FC236}">
                    <a16:creationId xmlns:a16="http://schemas.microsoft.com/office/drawing/2014/main" id="{02E988BD-734C-4354-4D22-911E64A87442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7" name="Google Shape;21205;p58">
                <a:extLst>
                  <a:ext uri="{FF2B5EF4-FFF2-40B4-BE49-F238E27FC236}">
                    <a16:creationId xmlns:a16="http://schemas.microsoft.com/office/drawing/2014/main" id="{4667BBBB-216F-071E-424E-F609D6117A3F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8" name="Google Shape;21206;p58">
                <a:extLst>
                  <a:ext uri="{FF2B5EF4-FFF2-40B4-BE49-F238E27FC236}">
                    <a16:creationId xmlns:a16="http://schemas.microsoft.com/office/drawing/2014/main" id="{06706CDF-59CC-BACC-CFA4-612FDA640C82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9" name="Google Shape;21207;p58">
                <a:extLst>
                  <a:ext uri="{FF2B5EF4-FFF2-40B4-BE49-F238E27FC236}">
                    <a16:creationId xmlns:a16="http://schemas.microsoft.com/office/drawing/2014/main" id="{3488462C-DE2B-EA21-A516-8C6E31A0C816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0" name="Google Shape;21208;p58">
                <a:extLst>
                  <a:ext uri="{FF2B5EF4-FFF2-40B4-BE49-F238E27FC236}">
                    <a16:creationId xmlns:a16="http://schemas.microsoft.com/office/drawing/2014/main" id="{D91BB551-8048-9FC7-617F-7F508F4AB367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1" name="Google Shape;21209;p58">
                <a:extLst>
                  <a:ext uri="{FF2B5EF4-FFF2-40B4-BE49-F238E27FC236}">
                    <a16:creationId xmlns:a16="http://schemas.microsoft.com/office/drawing/2014/main" id="{83527722-DFE9-A360-309F-CCE1785C66AC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7" name="Google Shape;21210;p58">
              <a:extLst>
                <a:ext uri="{FF2B5EF4-FFF2-40B4-BE49-F238E27FC236}">
                  <a16:creationId xmlns:a16="http://schemas.microsoft.com/office/drawing/2014/main" id="{BA999549-E07B-7CF6-FEBE-C57B0557D093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1188" name="Google Shape;21211;p58">
                <a:extLst>
                  <a:ext uri="{FF2B5EF4-FFF2-40B4-BE49-F238E27FC236}">
                    <a16:creationId xmlns:a16="http://schemas.microsoft.com/office/drawing/2014/main" id="{FF60709B-9ABF-056C-3336-174D9F13C56A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9" name="Google Shape;21212;p58">
                <a:extLst>
                  <a:ext uri="{FF2B5EF4-FFF2-40B4-BE49-F238E27FC236}">
                    <a16:creationId xmlns:a16="http://schemas.microsoft.com/office/drawing/2014/main" id="{D3DEC031-78EB-4435-4E05-CF01871888E5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0" name="Google Shape;21213;p58">
                <a:extLst>
                  <a:ext uri="{FF2B5EF4-FFF2-40B4-BE49-F238E27FC236}">
                    <a16:creationId xmlns:a16="http://schemas.microsoft.com/office/drawing/2014/main" id="{FB4381C2-A1D4-DB38-7A38-5828A650EA49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1" name="Google Shape;21214;p58">
                <a:extLst>
                  <a:ext uri="{FF2B5EF4-FFF2-40B4-BE49-F238E27FC236}">
                    <a16:creationId xmlns:a16="http://schemas.microsoft.com/office/drawing/2014/main" id="{5831AB5A-8E25-C509-1990-6183B5CA5E87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2" name="Google Shape;21215;p58">
                <a:extLst>
                  <a:ext uri="{FF2B5EF4-FFF2-40B4-BE49-F238E27FC236}">
                    <a16:creationId xmlns:a16="http://schemas.microsoft.com/office/drawing/2014/main" id="{5EDD10F2-3D8F-13E8-6515-0FCCB55C555F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3" name="Google Shape;21216;p58">
                <a:extLst>
                  <a:ext uri="{FF2B5EF4-FFF2-40B4-BE49-F238E27FC236}">
                    <a16:creationId xmlns:a16="http://schemas.microsoft.com/office/drawing/2014/main" id="{172A3FC4-AA3D-5DAA-7617-25709FD0BB30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4" name="Google Shape;21217;p58">
                <a:extLst>
                  <a:ext uri="{FF2B5EF4-FFF2-40B4-BE49-F238E27FC236}">
                    <a16:creationId xmlns:a16="http://schemas.microsoft.com/office/drawing/2014/main" id="{E3E141E0-5CB7-003A-D4CA-6A599C87C201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18" name="Csoportba foglalás 21217">
            <a:extLst>
              <a:ext uri="{FF2B5EF4-FFF2-40B4-BE49-F238E27FC236}">
                <a16:creationId xmlns:a16="http://schemas.microsoft.com/office/drawing/2014/main" id="{2D1CED62-7842-0CDF-39B7-FE13DBF93F4A}"/>
              </a:ext>
            </a:extLst>
          </p:cNvPr>
          <p:cNvGrpSpPr/>
          <p:nvPr/>
        </p:nvGrpSpPr>
        <p:grpSpPr>
          <a:xfrm>
            <a:off x="-959226" y="1432187"/>
            <a:ext cx="787800" cy="787800"/>
            <a:chOff x="1631450" y="1432187"/>
            <a:chExt cx="787800" cy="787800"/>
          </a:xfrm>
        </p:grpSpPr>
        <p:sp>
          <p:nvSpPr>
            <p:cNvPr id="21219" name="Google Shape;21148;p57">
              <a:extLst>
                <a:ext uri="{FF2B5EF4-FFF2-40B4-BE49-F238E27FC236}">
                  <a16:creationId xmlns:a16="http://schemas.microsoft.com/office/drawing/2014/main" id="{CC60D62B-5739-DAC9-E79E-50DFE6D7F2D2}"/>
                </a:ext>
              </a:extLst>
            </p:cNvPr>
            <p:cNvSpPr/>
            <p:nvPr/>
          </p:nvSpPr>
          <p:spPr>
            <a:xfrm>
              <a:off x="1631450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20" name="Google Shape;21171;p57">
              <a:extLst>
                <a:ext uri="{FF2B5EF4-FFF2-40B4-BE49-F238E27FC236}">
                  <a16:creationId xmlns:a16="http://schemas.microsoft.com/office/drawing/2014/main" id="{20FA7DE7-7B7F-D0DE-75E8-6136FE6B0EEF}"/>
                </a:ext>
              </a:extLst>
            </p:cNvPr>
            <p:cNvGrpSpPr/>
            <p:nvPr/>
          </p:nvGrpSpPr>
          <p:grpSpPr>
            <a:xfrm>
              <a:off x="1854402" y="1582305"/>
              <a:ext cx="341891" cy="487531"/>
              <a:chOff x="5233940" y="3538343"/>
              <a:chExt cx="341891" cy="487531"/>
            </a:xfrm>
          </p:grpSpPr>
          <p:sp>
            <p:nvSpPr>
              <p:cNvPr id="21221" name="Google Shape;21172;p57">
                <a:extLst>
                  <a:ext uri="{FF2B5EF4-FFF2-40B4-BE49-F238E27FC236}">
                    <a16:creationId xmlns:a16="http://schemas.microsoft.com/office/drawing/2014/main" id="{8AEC6143-D3BF-E310-42B6-CEF192CD478A}"/>
                  </a:ext>
                </a:extLst>
              </p:cNvPr>
              <p:cNvSpPr/>
              <p:nvPr/>
            </p:nvSpPr>
            <p:spPr>
              <a:xfrm>
                <a:off x="5369494" y="3845896"/>
                <a:ext cx="69935" cy="8161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740" extrusionOk="0">
                    <a:moveTo>
                      <a:pt x="750" y="303"/>
                    </a:moveTo>
                    <a:cubicBezTo>
                      <a:pt x="759" y="303"/>
                      <a:pt x="759" y="312"/>
                      <a:pt x="759" y="312"/>
                    </a:cubicBezTo>
                    <a:lnTo>
                      <a:pt x="1161" y="865"/>
                    </a:lnTo>
                    <a:cubicBezTo>
                      <a:pt x="1169" y="865"/>
                      <a:pt x="1169" y="874"/>
                      <a:pt x="1161" y="874"/>
                    </a:cubicBezTo>
                    <a:lnTo>
                      <a:pt x="759" y="1427"/>
                    </a:lnTo>
                    <a:cubicBezTo>
                      <a:pt x="759" y="1427"/>
                      <a:pt x="759" y="1436"/>
                      <a:pt x="750" y="1436"/>
                    </a:cubicBezTo>
                    <a:cubicBezTo>
                      <a:pt x="741" y="1436"/>
                      <a:pt x="741" y="1427"/>
                      <a:pt x="741" y="1427"/>
                    </a:cubicBezTo>
                    <a:lnTo>
                      <a:pt x="331" y="874"/>
                    </a:lnTo>
                    <a:cubicBezTo>
                      <a:pt x="331" y="874"/>
                      <a:pt x="331" y="865"/>
                      <a:pt x="331" y="865"/>
                    </a:cubicBezTo>
                    <a:lnTo>
                      <a:pt x="741" y="312"/>
                    </a:lnTo>
                    <a:cubicBezTo>
                      <a:pt x="741" y="312"/>
                      <a:pt x="741" y="303"/>
                      <a:pt x="750" y="303"/>
                    </a:cubicBezTo>
                    <a:close/>
                    <a:moveTo>
                      <a:pt x="750" y="0"/>
                    </a:moveTo>
                    <a:cubicBezTo>
                      <a:pt x="643" y="0"/>
                      <a:pt x="554" y="45"/>
                      <a:pt x="491" y="134"/>
                    </a:cubicBezTo>
                    <a:lnTo>
                      <a:pt x="90" y="678"/>
                    </a:lnTo>
                    <a:cubicBezTo>
                      <a:pt x="1" y="794"/>
                      <a:pt x="1" y="946"/>
                      <a:pt x="90" y="1062"/>
                    </a:cubicBezTo>
                    <a:lnTo>
                      <a:pt x="491" y="1606"/>
                    </a:lnTo>
                    <a:cubicBezTo>
                      <a:pt x="554" y="1695"/>
                      <a:pt x="643" y="1740"/>
                      <a:pt x="750" y="1740"/>
                    </a:cubicBezTo>
                    <a:cubicBezTo>
                      <a:pt x="848" y="1740"/>
                      <a:pt x="946" y="1695"/>
                      <a:pt x="1009" y="1606"/>
                    </a:cubicBezTo>
                    <a:lnTo>
                      <a:pt x="1410" y="1062"/>
                    </a:lnTo>
                    <a:cubicBezTo>
                      <a:pt x="1491" y="946"/>
                      <a:pt x="1491" y="794"/>
                      <a:pt x="1410" y="678"/>
                    </a:cubicBezTo>
                    <a:lnTo>
                      <a:pt x="1009" y="134"/>
                    </a:lnTo>
                    <a:cubicBezTo>
                      <a:pt x="946" y="45"/>
                      <a:pt x="848" y="0"/>
                      <a:pt x="7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2" name="Google Shape;21173;p57">
                <a:extLst>
                  <a:ext uri="{FF2B5EF4-FFF2-40B4-BE49-F238E27FC236}">
                    <a16:creationId xmlns:a16="http://schemas.microsoft.com/office/drawing/2014/main" id="{EF3FA04E-C662-D6E9-0798-12F0C3F4A70F}"/>
                  </a:ext>
                </a:extLst>
              </p:cNvPr>
              <p:cNvSpPr/>
              <p:nvPr/>
            </p:nvSpPr>
            <p:spPr>
              <a:xfrm>
                <a:off x="5233940" y="3538343"/>
                <a:ext cx="341891" cy="487531"/>
              </a:xfrm>
              <a:custGeom>
                <a:avLst/>
                <a:gdLst/>
                <a:ahLst/>
                <a:cxnLst/>
                <a:rect l="l" t="t" r="r" b="b"/>
                <a:pathLst>
                  <a:path w="7289" h="10394" extrusionOk="0">
                    <a:moveTo>
                      <a:pt x="3970" y="303"/>
                    </a:moveTo>
                    <a:lnTo>
                      <a:pt x="3872" y="758"/>
                    </a:lnTo>
                    <a:cubicBezTo>
                      <a:pt x="3801" y="732"/>
                      <a:pt x="3720" y="714"/>
                      <a:pt x="3640" y="714"/>
                    </a:cubicBezTo>
                    <a:cubicBezTo>
                      <a:pt x="3560" y="714"/>
                      <a:pt x="3480" y="732"/>
                      <a:pt x="3408" y="758"/>
                    </a:cubicBezTo>
                    <a:lnTo>
                      <a:pt x="3301" y="303"/>
                    </a:lnTo>
                    <a:close/>
                    <a:moveTo>
                      <a:pt x="3640" y="1017"/>
                    </a:moveTo>
                    <a:cubicBezTo>
                      <a:pt x="3774" y="1017"/>
                      <a:pt x="3890" y="1124"/>
                      <a:pt x="3890" y="1267"/>
                    </a:cubicBezTo>
                    <a:cubicBezTo>
                      <a:pt x="3890" y="1401"/>
                      <a:pt x="3774" y="1517"/>
                      <a:pt x="3640" y="1517"/>
                    </a:cubicBezTo>
                    <a:cubicBezTo>
                      <a:pt x="3497" y="1517"/>
                      <a:pt x="3390" y="1401"/>
                      <a:pt x="3390" y="1267"/>
                    </a:cubicBezTo>
                    <a:cubicBezTo>
                      <a:pt x="3390" y="1124"/>
                      <a:pt x="3497" y="1017"/>
                      <a:pt x="3640" y="1017"/>
                    </a:cubicBezTo>
                    <a:close/>
                    <a:moveTo>
                      <a:pt x="2677" y="928"/>
                    </a:moveTo>
                    <a:lnTo>
                      <a:pt x="3132" y="1035"/>
                    </a:lnTo>
                    <a:cubicBezTo>
                      <a:pt x="3105" y="1106"/>
                      <a:pt x="3087" y="1187"/>
                      <a:pt x="3087" y="1267"/>
                    </a:cubicBezTo>
                    <a:cubicBezTo>
                      <a:pt x="3087" y="1347"/>
                      <a:pt x="3105" y="1428"/>
                      <a:pt x="3132" y="1499"/>
                    </a:cubicBezTo>
                    <a:lnTo>
                      <a:pt x="2677" y="1597"/>
                    </a:lnTo>
                    <a:lnTo>
                      <a:pt x="2677" y="928"/>
                    </a:lnTo>
                    <a:close/>
                    <a:moveTo>
                      <a:pt x="4604" y="937"/>
                    </a:moveTo>
                    <a:lnTo>
                      <a:pt x="4604" y="1606"/>
                    </a:lnTo>
                    <a:lnTo>
                      <a:pt x="4149" y="1499"/>
                    </a:lnTo>
                    <a:cubicBezTo>
                      <a:pt x="4175" y="1428"/>
                      <a:pt x="4193" y="1347"/>
                      <a:pt x="4193" y="1267"/>
                    </a:cubicBezTo>
                    <a:cubicBezTo>
                      <a:pt x="4193" y="1187"/>
                      <a:pt x="4175" y="1106"/>
                      <a:pt x="4149" y="1035"/>
                    </a:cubicBezTo>
                    <a:lnTo>
                      <a:pt x="4604" y="937"/>
                    </a:lnTo>
                    <a:close/>
                    <a:moveTo>
                      <a:pt x="3872" y="1775"/>
                    </a:moveTo>
                    <a:lnTo>
                      <a:pt x="3970" y="2230"/>
                    </a:lnTo>
                    <a:lnTo>
                      <a:pt x="3301" y="2230"/>
                    </a:lnTo>
                    <a:lnTo>
                      <a:pt x="3408" y="1775"/>
                    </a:lnTo>
                    <a:cubicBezTo>
                      <a:pt x="3480" y="1811"/>
                      <a:pt x="3560" y="1829"/>
                      <a:pt x="3640" y="1829"/>
                    </a:cubicBezTo>
                    <a:cubicBezTo>
                      <a:pt x="3720" y="1829"/>
                      <a:pt x="3801" y="1811"/>
                      <a:pt x="3872" y="1775"/>
                    </a:cubicBezTo>
                    <a:close/>
                    <a:moveTo>
                      <a:pt x="3810" y="2516"/>
                    </a:moveTo>
                    <a:lnTo>
                      <a:pt x="3810" y="2784"/>
                    </a:lnTo>
                    <a:lnTo>
                      <a:pt x="3471" y="2784"/>
                    </a:lnTo>
                    <a:lnTo>
                      <a:pt x="3471" y="2516"/>
                    </a:lnTo>
                    <a:close/>
                    <a:moveTo>
                      <a:pt x="3658" y="3087"/>
                    </a:moveTo>
                    <a:lnTo>
                      <a:pt x="3943" y="3738"/>
                    </a:lnTo>
                    <a:lnTo>
                      <a:pt x="3712" y="4264"/>
                    </a:lnTo>
                    <a:lnTo>
                      <a:pt x="3569" y="4264"/>
                    </a:lnTo>
                    <a:lnTo>
                      <a:pt x="3337" y="3738"/>
                    </a:lnTo>
                    <a:lnTo>
                      <a:pt x="3622" y="3087"/>
                    </a:lnTo>
                    <a:close/>
                    <a:moveTo>
                      <a:pt x="3283" y="3087"/>
                    </a:moveTo>
                    <a:lnTo>
                      <a:pt x="3025" y="3676"/>
                    </a:lnTo>
                    <a:cubicBezTo>
                      <a:pt x="3007" y="3711"/>
                      <a:pt x="3007" y="3756"/>
                      <a:pt x="3025" y="3800"/>
                    </a:cubicBezTo>
                    <a:lnTo>
                      <a:pt x="3248" y="4282"/>
                    </a:lnTo>
                    <a:cubicBezTo>
                      <a:pt x="3212" y="4291"/>
                      <a:pt x="3176" y="4300"/>
                      <a:pt x="3141" y="4300"/>
                    </a:cubicBezTo>
                    <a:lnTo>
                      <a:pt x="2730" y="3765"/>
                    </a:lnTo>
                    <a:cubicBezTo>
                      <a:pt x="2721" y="3747"/>
                      <a:pt x="2721" y="3720"/>
                      <a:pt x="2730" y="3711"/>
                    </a:cubicBezTo>
                    <a:lnTo>
                      <a:pt x="3185" y="3105"/>
                    </a:lnTo>
                    <a:cubicBezTo>
                      <a:pt x="3194" y="3096"/>
                      <a:pt x="3212" y="3087"/>
                      <a:pt x="3221" y="3087"/>
                    </a:cubicBezTo>
                    <a:close/>
                    <a:moveTo>
                      <a:pt x="4051" y="3087"/>
                    </a:moveTo>
                    <a:cubicBezTo>
                      <a:pt x="4068" y="3087"/>
                      <a:pt x="4077" y="3096"/>
                      <a:pt x="4086" y="3105"/>
                    </a:cubicBezTo>
                    <a:lnTo>
                      <a:pt x="4541" y="3711"/>
                    </a:lnTo>
                    <a:cubicBezTo>
                      <a:pt x="4550" y="3720"/>
                      <a:pt x="4550" y="3747"/>
                      <a:pt x="4541" y="3765"/>
                    </a:cubicBezTo>
                    <a:lnTo>
                      <a:pt x="4140" y="4300"/>
                    </a:lnTo>
                    <a:cubicBezTo>
                      <a:pt x="4104" y="4300"/>
                      <a:pt x="4068" y="4291"/>
                      <a:pt x="4033" y="4291"/>
                    </a:cubicBezTo>
                    <a:lnTo>
                      <a:pt x="4247" y="3800"/>
                    </a:lnTo>
                    <a:cubicBezTo>
                      <a:pt x="4265" y="3756"/>
                      <a:pt x="4265" y="3711"/>
                      <a:pt x="4247" y="3676"/>
                    </a:cubicBezTo>
                    <a:lnTo>
                      <a:pt x="3988" y="3087"/>
                    </a:lnTo>
                    <a:close/>
                    <a:moveTo>
                      <a:pt x="768" y="6860"/>
                    </a:moveTo>
                    <a:cubicBezTo>
                      <a:pt x="776" y="6860"/>
                      <a:pt x="776" y="6869"/>
                      <a:pt x="776" y="6869"/>
                    </a:cubicBezTo>
                    <a:lnTo>
                      <a:pt x="1187" y="7422"/>
                    </a:lnTo>
                    <a:cubicBezTo>
                      <a:pt x="1187" y="7422"/>
                      <a:pt x="1187" y="7431"/>
                      <a:pt x="1187" y="7431"/>
                    </a:cubicBezTo>
                    <a:lnTo>
                      <a:pt x="776" y="7984"/>
                    </a:lnTo>
                    <a:cubicBezTo>
                      <a:pt x="776" y="7984"/>
                      <a:pt x="776" y="7993"/>
                      <a:pt x="768" y="7993"/>
                    </a:cubicBezTo>
                    <a:cubicBezTo>
                      <a:pt x="759" y="7993"/>
                      <a:pt x="759" y="7984"/>
                      <a:pt x="759" y="7984"/>
                    </a:cubicBezTo>
                    <a:lnTo>
                      <a:pt x="348" y="7431"/>
                    </a:lnTo>
                    <a:cubicBezTo>
                      <a:pt x="348" y="7431"/>
                      <a:pt x="348" y="7422"/>
                      <a:pt x="348" y="7422"/>
                    </a:cubicBezTo>
                    <a:lnTo>
                      <a:pt x="759" y="6869"/>
                    </a:lnTo>
                    <a:cubicBezTo>
                      <a:pt x="759" y="6869"/>
                      <a:pt x="759" y="6860"/>
                      <a:pt x="768" y="6860"/>
                    </a:cubicBezTo>
                    <a:close/>
                    <a:moveTo>
                      <a:pt x="6504" y="6860"/>
                    </a:moveTo>
                    <a:cubicBezTo>
                      <a:pt x="6513" y="6860"/>
                      <a:pt x="6522" y="6869"/>
                      <a:pt x="6522" y="6869"/>
                    </a:cubicBezTo>
                    <a:lnTo>
                      <a:pt x="6923" y="7422"/>
                    </a:lnTo>
                    <a:cubicBezTo>
                      <a:pt x="6923" y="7422"/>
                      <a:pt x="6923" y="7431"/>
                      <a:pt x="6923" y="7431"/>
                    </a:cubicBezTo>
                    <a:lnTo>
                      <a:pt x="6522" y="7984"/>
                    </a:lnTo>
                    <a:cubicBezTo>
                      <a:pt x="6522" y="7984"/>
                      <a:pt x="6513" y="7993"/>
                      <a:pt x="6504" y="7993"/>
                    </a:cubicBezTo>
                    <a:cubicBezTo>
                      <a:pt x="6504" y="7993"/>
                      <a:pt x="6495" y="7984"/>
                      <a:pt x="6495" y="7984"/>
                    </a:cubicBezTo>
                    <a:lnTo>
                      <a:pt x="6093" y="7431"/>
                    </a:lnTo>
                    <a:cubicBezTo>
                      <a:pt x="6085" y="7431"/>
                      <a:pt x="6085" y="7422"/>
                      <a:pt x="6093" y="7422"/>
                    </a:cubicBezTo>
                    <a:lnTo>
                      <a:pt x="6495" y="6869"/>
                    </a:lnTo>
                    <a:cubicBezTo>
                      <a:pt x="6495" y="6869"/>
                      <a:pt x="6504" y="6860"/>
                      <a:pt x="6504" y="6860"/>
                    </a:cubicBezTo>
                    <a:close/>
                    <a:moveTo>
                      <a:pt x="5710" y="5504"/>
                    </a:moveTo>
                    <a:cubicBezTo>
                      <a:pt x="5790" y="5594"/>
                      <a:pt x="5861" y="5692"/>
                      <a:pt x="5933" y="5790"/>
                    </a:cubicBezTo>
                    <a:lnTo>
                      <a:pt x="3328" y="5790"/>
                    </a:lnTo>
                    <a:cubicBezTo>
                      <a:pt x="3257" y="5790"/>
                      <a:pt x="3185" y="5843"/>
                      <a:pt x="3176" y="5924"/>
                    </a:cubicBezTo>
                    <a:cubicBezTo>
                      <a:pt x="3167" y="6013"/>
                      <a:pt x="3239" y="6093"/>
                      <a:pt x="3328" y="6093"/>
                    </a:cubicBezTo>
                    <a:lnTo>
                      <a:pt x="6120" y="6093"/>
                    </a:lnTo>
                    <a:cubicBezTo>
                      <a:pt x="6209" y="6263"/>
                      <a:pt x="6272" y="6441"/>
                      <a:pt x="6325" y="6620"/>
                    </a:cubicBezTo>
                    <a:cubicBezTo>
                      <a:pt x="6299" y="6637"/>
                      <a:pt x="6281" y="6655"/>
                      <a:pt x="6263" y="6682"/>
                    </a:cubicBezTo>
                    <a:lnTo>
                      <a:pt x="5853" y="7235"/>
                    </a:lnTo>
                    <a:cubicBezTo>
                      <a:pt x="5772" y="7351"/>
                      <a:pt x="5772" y="7503"/>
                      <a:pt x="5853" y="7610"/>
                    </a:cubicBezTo>
                    <a:lnTo>
                      <a:pt x="6263" y="8163"/>
                    </a:lnTo>
                    <a:cubicBezTo>
                      <a:pt x="6263" y="8172"/>
                      <a:pt x="6272" y="8190"/>
                      <a:pt x="6281" y="8199"/>
                    </a:cubicBezTo>
                    <a:cubicBezTo>
                      <a:pt x="6218" y="8395"/>
                      <a:pt x="6138" y="8582"/>
                      <a:pt x="6031" y="8752"/>
                    </a:cubicBezTo>
                    <a:lnTo>
                      <a:pt x="1240" y="8752"/>
                    </a:lnTo>
                    <a:cubicBezTo>
                      <a:pt x="1142" y="8582"/>
                      <a:pt x="1053" y="8395"/>
                      <a:pt x="991" y="8199"/>
                    </a:cubicBezTo>
                    <a:cubicBezTo>
                      <a:pt x="1000" y="8190"/>
                      <a:pt x="1008" y="8172"/>
                      <a:pt x="1017" y="8163"/>
                    </a:cubicBezTo>
                    <a:lnTo>
                      <a:pt x="1419" y="7610"/>
                    </a:lnTo>
                    <a:cubicBezTo>
                      <a:pt x="1508" y="7503"/>
                      <a:pt x="1508" y="7351"/>
                      <a:pt x="1419" y="7235"/>
                    </a:cubicBezTo>
                    <a:lnTo>
                      <a:pt x="1017" y="6682"/>
                    </a:lnTo>
                    <a:cubicBezTo>
                      <a:pt x="1000" y="6655"/>
                      <a:pt x="973" y="6637"/>
                      <a:pt x="955" y="6620"/>
                    </a:cubicBezTo>
                    <a:cubicBezTo>
                      <a:pt x="1000" y="6432"/>
                      <a:pt x="1071" y="6263"/>
                      <a:pt x="1151" y="6093"/>
                    </a:cubicBezTo>
                    <a:lnTo>
                      <a:pt x="2596" y="6093"/>
                    </a:lnTo>
                    <a:cubicBezTo>
                      <a:pt x="2677" y="6093"/>
                      <a:pt x="2748" y="6040"/>
                      <a:pt x="2757" y="5959"/>
                    </a:cubicBezTo>
                    <a:cubicBezTo>
                      <a:pt x="2766" y="5870"/>
                      <a:pt x="2695" y="5790"/>
                      <a:pt x="2605" y="5790"/>
                    </a:cubicBezTo>
                    <a:lnTo>
                      <a:pt x="1339" y="5790"/>
                    </a:lnTo>
                    <a:cubicBezTo>
                      <a:pt x="1410" y="5692"/>
                      <a:pt x="1481" y="5594"/>
                      <a:pt x="1562" y="5504"/>
                    </a:cubicBezTo>
                    <a:close/>
                    <a:moveTo>
                      <a:pt x="5817" y="9055"/>
                    </a:moveTo>
                    <a:cubicBezTo>
                      <a:pt x="5737" y="9162"/>
                      <a:pt x="5647" y="9251"/>
                      <a:pt x="5549" y="9340"/>
                    </a:cubicBezTo>
                    <a:lnTo>
                      <a:pt x="1722" y="9340"/>
                    </a:lnTo>
                    <a:cubicBezTo>
                      <a:pt x="1633" y="9251"/>
                      <a:pt x="1544" y="9162"/>
                      <a:pt x="1463" y="9055"/>
                    </a:cubicBezTo>
                    <a:close/>
                    <a:moveTo>
                      <a:pt x="3230" y="0"/>
                    </a:moveTo>
                    <a:cubicBezTo>
                      <a:pt x="3167" y="0"/>
                      <a:pt x="3105" y="18"/>
                      <a:pt x="3060" y="63"/>
                    </a:cubicBezTo>
                    <a:cubicBezTo>
                      <a:pt x="2998" y="116"/>
                      <a:pt x="2962" y="205"/>
                      <a:pt x="2989" y="295"/>
                    </a:cubicBezTo>
                    <a:lnTo>
                      <a:pt x="3087" y="714"/>
                    </a:lnTo>
                    <a:lnTo>
                      <a:pt x="3087" y="714"/>
                    </a:lnTo>
                    <a:lnTo>
                      <a:pt x="2668" y="616"/>
                    </a:lnTo>
                    <a:cubicBezTo>
                      <a:pt x="2650" y="612"/>
                      <a:pt x="2631" y="610"/>
                      <a:pt x="2613" y="610"/>
                    </a:cubicBezTo>
                    <a:cubicBezTo>
                      <a:pt x="2543" y="610"/>
                      <a:pt x="2477" y="637"/>
                      <a:pt x="2427" y="687"/>
                    </a:cubicBezTo>
                    <a:cubicBezTo>
                      <a:pt x="2391" y="732"/>
                      <a:pt x="2373" y="794"/>
                      <a:pt x="2373" y="857"/>
                    </a:cubicBezTo>
                    <a:lnTo>
                      <a:pt x="2373" y="1677"/>
                    </a:lnTo>
                    <a:cubicBezTo>
                      <a:pt x="2373" y="1749"/>
                      <a:pt x="2391" y="1811"/>
                      <a:pt x="2445" y="1856"/>
                    </a:cubicBezTo>
                    <a:cubicBezTo>
                      <a:pt x="2489" y="1900"/>
                      <a:pt x="2552" y="1927"/>
                      <a:pt x="2614" y="1927"/>
                    </a:cubicBezTo>
                    <a:cubicBezTo>
                      <a:pt x="2632" y="1927"/>
                      <a:pt x="2650" y="1927"/>
                      <a:pt x="2668" y="1918"/>
                    </a:cubicBezTo>
                    <a:lnTo>
                      <a:pt x="3087" y="1820"/>
                    </a:lnTo>
                    <a:lnTo>
                      <a:pt x="2989" y="2239"/>
                    </a:lnTo>
                    <a:cubicBezTo>
                      <a:pt x="2971" y="2311"/>
                      <a:pt x="2989" y="2382"/>
                      <a:pt x="3034" y="2445"/>
                    </a:cubicBezTo>
                    <a:cubicBezTo>
                      <a:pt x="3069" y="2480"/>
                      <a:pt x="3114" y="2516"/>
                      <a:pt x="3158" y="2525"/>
                    </a:cubicBezTo>
                    <a:lnTo>
                      <a:pt x="3158" y="2792"/>
                    </a:lnTo>
                    <a:cubicBezTo>
                      <a:pt x="3078" y="2810"/>
                      <a:pt x="2998" y="2864"/>
                      <a:pt x="2944" y="2926"/>
                    </a:cubicBezTo>
                    <a:lnTo>
                      <a:pt x="2489" y="3533"/>
                    </a:lnTo>
                    <a:cubicBezTo>
                      <a:pt x="2391" y="3658"/>
                      <a:pt x="2391" y="3827"/>
                      <a:pt x="2489" y="3952"/>
                    </a:cubicBezTo>
                    <a:lnTo>
                      <a:pt x="2810" y="4380"/>
                    </a:lnTo>
                    <a:cubicBezTo>
                      <a:pt x="2418" y="4487"/>
                      <a:pt x="2043" y="4675"/>
                      <a:pt x="1713" y="4933"/>
                    </a:cubicBezTo>
                    <a:cubicBezTo>
                      <a:pt x="1187" y="5353"/>
                      <a:pt x="812" y="5933"/>
                      <a:pt x="643" y="6575"/>
                    </a:cubicBezTo>
                    <a:cubicBezTo>
                      <a:pt x="589" y="6593"/>
                      <a:pt x="536" y="6637"/>
                      <a:pt x="500" y="6682"/>
                    </a:cubicBezTo>
                    <a:lnTo>
                      <a:pt x="90" y="7235"/>
                    </a:lnTo>
                    <a:cubicBezTo>
                      <a:pt x="9" y="7351"/>
                      <a:pt x="0" y="7503"/>
                      <a:pt x="90" y="7610"/>
                    </a:cubicBezTo>
                    <a:lnTo>
                      <a:pt x="500" y="8163"/>
                    </a:lnTo>
                    <a:cubicBezTo>
                      <a:pt x="545" y="8225"/>
                      <a:pt x="616" y="8270"/>
                      <a:pt x="696" y="8288"/>
                    </a:cubicBezTo>
                    <a:cubicBezTo>
                      <a:pt x="1062" y="9421"/>
                      <a:pt x="2061" y="10241"/>
                      <a:pt x="3257" y="10393"/>
                    </a:cubicBezTo>
                    <a:lnTo>
                      <a:pt x="3274" y="10393"/>
                    </a:lnTo>
                    <a:cubicBezTo>
                      <a:pt x="3364" y="10393"/>
                      <a:pt x="3435" y="10322"/>
                      <a:pt x="3426" y="10233"/>
                    </a:cubicBezTo>
                    <a:cubicBezTo>
                      <a:pt x="3426" y="10152"/>
                      <a:pt x="3364" y="10099"/>
                      <a:pt x="3292" y="10090"/>
                    </a:cubicBezTo>
                    <a:cubicBezTo>
                      <a:pt x="2855" y="10036"/>
                      <a:pt x="2454" y="9876"/>
                      <a:pt x="2106" y="9644"/>
                    </a:cubicBezTo>
                    <a:lnTo>
                      <a:pt x="5192" y="9644"/>
                    </a:lnTo>
                    <a:cubicBezTo>
                      <a:pt x="4836" y="9885"/>
                      <a:pt x="4425" y="10036"/>
                      <a:pt x="3988" y="10090"/>
                    </a:cubicBezTo>
                    <a:cubicBezTo>
                      <a:pt x="3908" y="10099"/>
                      <a:pt x="3854" y="10161"/>
                      <a:pt x="3845" y="10233"/>
                    </a:cubicBezTo>
                    <a:cubicBezTo>
                      <a:pt x="3845" y="10322"/>
                      <a:pt x="3917" y="10393"/>
                      <a:pt x="3997" y="10393"/>
                    </a:cubicBezTo>
                    <a:lnTo>
                      <a:pt x="4015" y="10393"/>
                    </a:lnTo>
                    <a:cubicBezTo>
                      <a:pt x="5219" y="10250"/>
                      <a:pt x="6227" y="9421"/>
                      <a:pt x="6593" y="8288"/>
                    </a:cubicBezTo>
                    <a:cubicBezTo>
                      <a:pt x="6673" y="8270"/>
                      <a:pt x="6745" y="8225"/>
                      <a:pt x="6798" y="8163"/>
                    </a:cubicBezTo>
                    <a:lnTo>
                      <a:pt x="7200" y="7610"/>
                    </a:lnTo>
                    <a:cubicBezTo>
                      <a:pt x="7289" y="7503"/>
                      <a:pt x="7289" y="7351"/>
                      <a:pt x="7200" y="7235"/>
                    </a:cubicBezTo>
                    <a:lnTo>
                      <a:pt x="6798" y="6682"/>
                    </a:lnTo>
                    <a:cubicBezTo>
                      <a:pt x="6754" y="6637"/>
                      <a:pt x="6709" y="6593"/>
                      <a:pt x="6647" y="6575"/>
                    </a:cubicBezTo>
                    <a:cubicBezTo>
                      <a:pt x="6450" y="5817"/>
                      <a:pt x="5951" y="5148"/>
                      <a:pt x="5282" y="4728"/>
                    </a:cubicBezTo>
                    <a:cubicBezTo>
                      <a:pt x="5255" y="4713"/>
                      <a:pt x="5227" y="4706"/>
                      <a:pt x="5200" y="4706"/>
                    </a:cubicBezTo>
                    <a:cubicBezTo>
                      <a:pt x="5147" y="4706"/>
                      <a:pt x="5097" y="4734"/>
                      <a:pt x="5068" y="4782"/>
                    </a:cubicBezTo>
                    <a:cubicBezTo>
                      <a:pt x="5023" y="4853"/>
                      <a:pt x="5050" y="4942"/>
                      <a:pt x="5121" y="4987"/>
                    </a:cubicBezTo>
                    <a:cubicBezTo>
                      <a:pt x="5219" y="5058"/>
                      <a:pt x="5317" y="5121"/>
                      <a:pt x="5415" y="5201"/>
                    </a:cubicBezTo>
                    <a:lnTo>
                      <a:pt x="1865" y="5201"/>
                    </a:lnTo>
                    <a:cubicBezTo>
                      <a:pt x="2347" y="4809"/>
                      <a:pt x="2962" y="4577"/>
                      <a:pt x="3631" y="4577"/>
                    </a:cubicBezTo>
                    <a:cubicBezTo>
                      <a:pt x="3926" y="4577"/>
                      <a:pt x="4202" y="4612"/>
                      <a:pt x="4479" y="4702"/>
                    </a:cubicBezTo>
                    <a:cubicBezTo>
                      <a:pt x="4493" y="4706"/>
                      <a:pt x="4507" y="4708"/>
                      <a:pt x="4521" y="4708"/>
                    </a:cubicBezTo>
                    <a:cubicBezTo>
                      <a:pt x="4597" y="4708"/>
                      <a:pt x="4667" y="4650"/>
                      <a:pt x="4675" y="4568"/>
                    </a:cubicBezTo>
                    <a:cubicBezTo>
                      <a:pt x="4684" y="4496"/>
                      <a:pt x="4639" y="4434"/>
                      <a:pt x="4568" y="4407"/>
                    </a:cubicBezTo>
                    <a:cubicBezTo>
                      <a:pt x="4532" y="4398"/>
                      <a:pt x="4497" y="4389"/>
                      <a:pt x="4470" y="4380"/>
                    </a:cubicBezTo>
                    <a:lnTo>
                      <a:pt x="4791" y="3952"/>
                    </a:lnTo>
                    <a:cubicBezTo>
                      <a:pt x="4889" y="3827"/>
                      <a:pt x="4889" y="3658"/>
                      <a:pt x="4791" y="3533"/>
                    </a:cubicBezTo>
                    <a:lnTo>
                      <a:pt x="4336" y="2926"/>
                    </a:lnTo>
                    <a:cubicBezTo>
                      <a:pt x="4282" y="2855"/>
                      <a:pt x="4202" y="2810"/>
                      <a:pt x="4113" y="2792"/>
                    </a:cubicBezTo>
                    <a:lnTo>
                      <a:pt x="4113" y="2525"/>
                    </a:lnTo>
                    <a:cubicBezTo>
                      <a:pt x="4184" y="2507"/>
                      <a:pt x="4238" y="2462"/>
                      <a:pt x="4274" y="2400"/>
                    </a:cubicBezTo>
                    <a:cubicBezTo>
                      <a:pt x="4300" y="2346"/>
                      <a:pt x="4300" y="2284"/>
                      <a:pt x="4291" y="2230"/>
                    </a:cubicBezTo>
                    <a:lnTo>
                      <a:pt x="4193" y="1820"/>
                    </a:lnTo>
                    <a:lnTo>
                      <a:pt x="4613" y="1918"/>
                    </a:lnTo>
                    <a:cubicBezTo>
                      <a:pt x="4630" y="1918"/>
                      <a:pt x="4648" y="1927"/>
                      <a:pt x="4666" y="1927"/>
                    </a:cubicBezTo>
                    <a:cubicBezTo>
                      <a:pt x="4729" y="1927"/>
                      <a:pt x="4791" y="1900"/>
                      <a:pt x="4836" y="1856"/>
                    </a:cubicBezTo>
                    <a:cubicBezTo>
                      <a:pt x="4889" y="1802"/>
                      <a:pt x="4907" y="1740"/>
                      <a:pt x="4907" y="1677"/>
                    </a:cubicBezTo>
                    <a:lnTo>
                      <a:pt x="4907" y="857"/>
                    </a:lnTo>
                    <a:cubicBezTo>
                      <a:pt x="4907" y="794"/>
                      <a:pt x="4889" y="732"/>
                      <a:pt x="4853" y="687"/>
                    </a:cubicBezTo>
                    <a:cubicBezTo>
                      <a:pt x="4804" y="637"/>
                      <a:pt x="4737" y="610"/>
                      <a:pt x="4667" y="610"/>
                    </a:cubicBezTo>
                    <a:cubicBezTo>
                      <a:pt x="4649" y="610"/>
                      <a:pt x="4631" y="612"/>
                      <a:pt x="4613" y="616"/>
                    </a:cubicBezTo>
                    <a:lnTo>
                      <a:pt x="4193" y="714"/>
                    </a:lnTo>
                    <a:lnTo>
                      <a:pt x="4193" y="714"/>
                    </a:lnTo>
                    <a:lnTo>
                      <a:pt x="4291" y="303"/>
                    </a:lnTo>
                    <a:cubicBezTo>
                      <a:pt x="4309" y="241"/>
                      <a:pt x="4300" y="179"/>
                      <a:pt x="4274" y="134"/>
                    </a:cubicBezTo>
                    <a:cubicBezTo>
                      <a:pt x="4229" y="45"/>
                      <a:pt x="4149" y="0"/>
                      <a:pt x="40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3" name="Google Shape;21174;p57">
                <a:extLst>
                  <a:ext uri="{FF2B5EF4-FFF2-40B4-BE49-F238E27FC236}">
                    <a16:creationId xmlns:a16="http://schemas.microsoft.com/office/drawing/2014/main" id="{212C3364-5FE6-3CC5-1096-CA113F8AB849}"/>
                  </a:ext>
                </a:extLst>
              </p:cNvPr>
              <p:cNvSpPr/>
              <p:nvPr/>
            </p:nvSpPr>
            <p:spPr>
              <a:xfrm>
                <a:off x="5305469" y="3896928"/>
                <a:ext cx="62008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804" extrusionOk="0">
                    <a:moveTo>
                      <a:pt x="661" y="0"/>
                    </a:moveTo>
                    <a:cubicBezTo>
                      <a:pt x="616" y="0"/>
                      <a:pt x="581" y="18"/>
                      <a:pt x="554" y="45"/>
                    </a:cubicBezTo>
                    <a:lnTo>
                      <a:pt x="63" y="536"/>
                    </a:lnTo>
                    <a:cubicBezTo>
                      <a:pt x="1" y="598"/>
                      <a:pt x="1" y="696"/>
                      <a:pt x="63" y="759"/>
                    </a:cubicBezTo>
                    <a:cubicBezTo>
                      <a:pt x="90" y="785"/>
                      <a:pt x="128" y="799"/>
                      <a:pt x="167" y="799"/>
                    </a:cubicBezTo>
                    <a:cubicBezTo>
                      <a:pt x="206" y="799"/>
                      <a:pt x="246" y="785"/>
                      <a:pt x="277" y="759"/>
                    </a:cubicBezTo>
                    <a:lnTo>
                      <a:pt x="661" y="366"/>
                    </a:lnTo>
                    <a:lnTo>
                      <a:pt x="1045" y="759"/>
                    </a:lnTo>
                    <a:cubicBezTo>
                      <a:pt x="1071" y="785"/>
                      <a:pt x="1116" y="803"/>
                      <a:pt x="1152" y="803"/>
                    </a:cubicBezTo>
                    <a:cubicBezTo>
                      <a:pt x="1196" y="803"/>
                      <a:pt x="1232" y="785"/>
                      <a:pt x="1259" y="759"/>
                    </a:cubicBezTo>
                    <a:cubicBezTo>
                      <a:pt x="1321" y="696"/>
                      <a:pt x="1321" y="598"/>
                      <a:pt x="1259" y="536"/>
                    </a:cubicBezTo>
                    <a:lnTo>
                      <a:pt x="768" y="45"/>
                    </a:lnTo>
                    <a:cubicBezTo>
                      <a:pt x="741" y="18"/>
                      <a:pt x="697" y="0"/>
                      <a:pt x="6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4" name="Google Shape;21175;p57">
                <a:extLst>
                  <a:ext uri="{FF2B5EF4-FFF2-40B4-BE49-F238E27FC236}">
                    <a16:creationId xmlns:a16="http://schemas.microsoft.com/office/drawing/2014/main" id="{348817DE-51F8-B60F-07C6-B4E8C617150D}"/>
                  </a:ext>
                </a:extLst>
              </p:cNvPr>
              <p:cNvSpPr/>
              <p:nvPr/>
            </p:nvSpPr>
            <p:spPr>
              <a:xfrm>
                <a:off x="5441915" y="3896928"/>
                <a:ext cx="61962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804" extrusionOk="0">
                    <a:moveTo>
                      <a:pt x="660" y="0"/>
                    </a:moveTo>
                    <a:cubicBezTo>
                      <a:pt x="616" y="0"/>
                      <a:pt x="580" y="18"/>
                      <a:pt x="553" y="45"/>
                    </a:cubicBezTo>
                    <a:lnTo>
                      <a:pt x="54" y="536"/>
                    </a:lnTo>
                    <a:cubicBezTo>
                      <a:pt x="0" y="598"/>
                      <a:pt x="0" y="696"/>
                      <a:pt x="54" y="759"/>
                    </a:cubicBezTo>
                    <a:cubicBezTo>
                      <a:pt x="85" y="785"/>
                      <a:pt x="125" y="799"/>
                      <a:pt x="164" y="799"/>
                    </a:cubicBezTo>
                    <a:cubicBezTo>
                      <a:pt x="203" y="799"/>
                      <a:pt x="241" y="785"/>
                      <a:pt x="268" y="759"/>
                    </a:cubicBezTo>
                    <a:lnTo>
                      <a:pt x="660" y="366"/>
                    </a:lnTo>
                    <a:lnTo>
                      <a:pt x="1044" y="759"/>
                    </a:lnTo>
                    <a:cubicBezTo>
                      <a:pt x="1071" y="785"/>
                      <a:pt x="1106" y="803"/>
                      <a:pt x="1151" y="803"/>
                    </a:cubicBezTo>
                    <a:cubicBezTo>
                      <a:pt x="1187" y="803"/>
                      <a:pt x="1231" y="785"/>
                      <a:pt x="1258" y="759"/>
                    </a:cubicBezTo>
                    <a:cubicBezTo>
                      <a:pt x="1320" y="696"/>
                      <a:pt x="1320" y="598"/>
                      <a:pt x="1258" y="536"/>
                    </a:cubicBezTo>
                    <a:lnTo>
                      <a:pt x="767" y="45"/>
                    </a:lnTo>
                    <a:cubicBezTo>
                      <a:pt x="732" y="18"/>
                      <a:pt x="696" y="0"/>
                      <a:pt x="6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5" name="Google Shape;21176;p57">
                <a:extLst>
                  <a:ext uri="{FF2B5EF4-FFF2-40B4-BE49-F238E27FC236}">
                    <a16:creationId xmlns:a16="http://schemas.microsoft.com/office/drawing/2014/main" id="{B41C6A4A-0D26-7123-B520-19DF5AB74EB5}"/>
                  </a:ext>
                </a:extLst>
              </p:cNvPr>
              <p:cNvSpPr/>
              <p:nvPr/>
            </p:nvSpPr>
            <p:spPr>
              <a:xfrm>
                <a:off x="5328077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6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41" y="304"/>
                      <a:pt x="304" y="259"/>
                      <a:pt x="322" y="196"/>
                    </a:cubicBezTo>
                    <a:cubicBezTo>
                      <a:pt x="357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6" name="Google Shape;21177;p57">
                <a:extLst>
                  <a:ext uri="{FF2B5EF4-FFF2-40B4-BE49-F238E27FC236}">
                    <a16:creationId xmlns:a16="http://schemas.microsoft.com/office/drawing/2014/main" id="{A64DD0F7-CD9A-C081-4644-0E308180D1DC}"/>
                  </a:ext>
                </a:extLst>
              </p:cNvPr>
              <p:cNvSpPr/>
              <p:nvPr/>
            </p:nvSpPr>
            <p:spPr>
              <a:xfrm>
                <a:off x="5464476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08" y="0"/>
                      <a:pt x="45" y="36"/>
                      <a:pt x="28" y="98"/>
                    </a:cubicBezTo>
                    <a:cubicBezTo>
                      <a:pt x="1" y="205"/>
                      <a:pt x="72" y="304"/>
                      <a:pt x="170" y="304"/>
                    </a:cubicBezTo>
                    <a:lnTo>
                      <a:pt x="179" y="304"/>
                    </a:lnTo>
                    <a:cubicBezTo>
                      <a:pt x="242" y="304"/>
                      <a:pt x="304" y="259"/>
                      <a:pt x="322" y="196"/>
                    </a:cubicBezTo>
                    <a:cubicBezTo>
                      <a:pt x="358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7" name="Google Shape;21178;p57">
                <a:extLst>
                  <a:ext uri="{FF2B5EF4-FFF2-40B4-BE49-F238E27FC236}">
                    <a16:creationId xmlns:a16="http://schemas.microsoft.com/office/drawing/2014/main" id="{D207066C-169F-3302-91AC-CDA21CFF5E81}"/>
                  </a:ext>
                </a:extLst>
              </p:cNvPr>
              <p:cNvSpPr/>
              <p:nvPr/>
            </p:nvSpPr>
            <p:spPr>
              <a:xfrm>
                <a:off x="5320573" y="3865971"/>
                <a:ext cx="3100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61" h="304" extrusionOk="0">
                    <a:moveTo>
                      <a:pt x="161" y="0"/>
                    </a:moveTo>
                    <a:cubicBezTo>
                      <a:pt x="71" y="0"/>
                      <a:pt x="0" y="81"/>
                      <a:pt x="9" y="170"/>
                    </a:cubicBezTo>
                    <a:cubicBezTo>
                      <a:pt x="18" y="250"/>
                      <a:pt x="89" y="304"/>
                      <a:pt x="161" y="304"/>
                    </a:cubicBezTo>
                    <a:lnTo>
                      <a:pt x="491" y="304"/>
                    </a:lnTo>
                    <a:cubicBezTo>
                      <a:pt x="571" y="304"/>
                      <a:pt x="642" y="250"/>
                      <a:pt x="651" y="170"/>
                    </a:cubicBezTo>
                    <a:cubicBezTo>
                      <a:pt x="660" y="81"/>
                      <a:pt x="589" y="0"/>
                      <a:pt x="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8" name="Google Shape;21179;p57">
                <a:extLst>
                  <a:ext uri="{FF2B5EF4-FFF2-40B4-BE49-F238E27FC236}">
                    <a16:creationId xmlns:a16="http://schemas.microsoft.com/office/drawing/2014/main" id="{94C75331-CB93-1F96-810F-0A372A921E0C}"/>
                  </a:ext>
                </a:extLst>
              </p:cNvPr>
              <p:cNvSpPr/>
              <p:nvPr/>
            </p:nvSpPr>
            <p:spPr>
              <a:xfrm>
                <a:off x="530631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27" y="63"/>
                      <a:pt x="19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98" y="304"/>
                    </a:lnTo>
                    <a:cubicBezTo>
                      <a:pt x="1169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9" name="Google Shape;21180;p57">
                <a:extLst>
                  <a:ext uri="{FF2B5EF4-FFF2-40B4-BE49-F238E27FC236}">
                    <a16:creationId xmlns:a16="http://schemas.microsoft.com/office/drawing/2014/main" id="{642FA98B-1D3E-1ED9-C1B7-5C0751A14D7C}"/>
                  </a:ext>
                </a:extLst>
              </p:cNvPr>
              <p:cNvSpPr/>
              <p:nvPr/>
            </p:nvSpPr>
            <p:spPr>
              <a:xfrm>
                <a:off x="5456971" y="3865971"/>
                <a:ext cx="3142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04" extrusionOk="0">
                    <a:moveTo>
                      <a:pt x="170" y="0"/>
                    </a:moveTo>
                    <a:cubicBezTo>
                      <a:pt x="81" y="0"/>
                      <a:pt x="0" y="81"/>
                      <a:pt x="18" y="170"/>
                    </a:cubicBezTo>
                    <a:cubicBezTo>
                      <a:pt x="27" y="250"/>
                      <a:pt x="98" y="304"/>
                      <a:pt x="170" y="304"/>
                    </a:cubicBezTo>
                    <a:lnTo>
                      <a:pt x="500" y="304"/>
                    </a:lnTo>
                    <a:cubicBezTo>
                      <a:pt x="580" y="304"/>
                      <a:pt x="652" y="250"/>
                      <a:pt x="660" y="170"/>
                    </a:cubicBezTo>
                    <a:cubicBezTo>
                      <a:pt x="669" y="81"/>
                      <a:pt x="598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0" name="Google Shape;21181;p57">
                <a:extLst>
                  <a:ext uri="{FF2B5EF4-FFF2-40B4-BE49-F238E27FC236}">
                    <a16:creationId xmlns:a16="http://schemas.microsoft.com/office/drawing/2014/main" id="{346B39DB-5B37-A050-4759-54DC258AABB3}"/>
                  </a:ext>
                </a:extLst>
              </p:cNvPr>
              <p:cNvSpPr/>
              <p:nvPr/>
            </p:nvSpPr>
            <p:spPr>
              <a:xfrm>
                <a:off x="544313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19" y="63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89" y="304"/>
                    </a:lnTo>
                    <a:cubicBezTo>
                      <a:pt x="1170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31" name="Csoportba foglalás 21230">
            <a:extLst>
              <a:ext uri="{FF2B5EF4-FFF2-40B4-BE49-F238E27FC236}">
                <a16:creationId xmlns:a16="http://schemas.microsoft.com/office/drawing/2014/main" id="{808BE033-506A-A412-5CAC-D0F35867A0B5}"/>
              </a:ext>
            </a:extLst>
          </p:cNvPr>
          <p:cNvGrpSpPr/>
          <p:nvPr/>
        </p:nvGrpSpPr>
        <p:grpSpPr>
          <a:xfrm>
            <a:off x="9336146" y="1432187"/>
            <a:ext cx="787800" cy="787800"/>
            <a:chOff x="6724896" y="1432187"/>
            <a:chExt cx="787800" cy="787800"/>
          </a:xfrm>
        </p:grpSpPr>
        <p:sp>
          <p:nvSpPr>
            <p:cNvPr id="21232" name="Google Shape;21150;p57">
              <a:extLst>
                <a:ext uri="{FF2B5EF4-FFF2-40B4-BE49-F238E27FC236}">
                  <a16:creationId xmlns:a16="http://schemas.microsoft.com/office/drawing/2014/main" id="{8DE3B466-2666-695A-945E-552F6B920C9C}"/>
                </a:ext>
              </a:extLst>
            </p:cNvPr>
            <p:cNvSpPr/>
            <p:nvPr/>
          </p:nvSpPr>
          <p:spPr>
            <a:xfrm>
              <a:off x="6724896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33" name="Google Shape;21186;p57">
              <a:extLst>
                <a:ext uri="{FF2B5EF4-FFF2-40B4-BE49-F238E27FC236}">
                  <a16:creationId xmlns:a16="http://schemas.microsoft.com/office/drawing/2014/main" id="{73460D04-E61C-CB3B-CA1B-D2CD21C64FF4}"/>
                </a:ext>
              </a:extLst>
            </p:cNvPr>
            <p:cNvGrpSpPr/>
            <p:nvPr/>
          </p:nvGrpSpPr>
          <p:grpSpPr>
            <a:xfrm>
              <a:off x="6874397" y="1602405"/>
              <a:ext cx="488797" cy="447333"/>
              <a:chOff x="6271233" y="3558418"/>
              <a:chExt cx="488797" cy="447333"/>
            </a:xfrm>
          </p:grpSpPr>
          <p:sp>
            <p:nvSpPr>
              <p:cNvPr id="21234" name="Google Shape;21187;p57">
                <a:extLst>
                  <a:ext uri="{FF2B5EF4-FFF2-40B4-BE49-F238E27FC236}">
                    <a16:creationId xmlns:a16="http://schemas.microsoft.com/office/drawing/2014/main" id="{DDC6C77B-1854-AE18-51CE-B584A2B55555}"/>
                  </a:ext>
                </a:extLst>
              </p:cNvPr>
              <p:cNvSpPr/>
              <p:nvPr/>
            </p:nvSpPr>
            <p:spPr>
              <a:xfrm>
                <a:off x="6523579" y="3558840"/>
                <a:ext cx="236448" cy="213418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4550" extrusionOk="0">
                    <a:moveTo>
                      <a:pt x="3934" y="295"/>
                    </a:moveTo>
                    <a:cubicBezTo>
                      <a:pt x="3943" y="295"/>
                      <a:pt x="3952" y="295"/>
                      <a:pt x="3961" y="304"/>
                    </a:cubicBezTo>
                    <a:lnTo>
                      <a:pt x="4719" y="1062"/>
                    </a:lnTo>
                    <a:cubicBezTo>
                      <a:pt x="4719" y="1071"/>
                      <a:pt x="4728" y="1080"/>
                      <a:pt x="4728" y="1080"/>
                    </a:cubicBezTo>
                    <a:cubicBezTo>
                      <a:pt x="4728" y="1089"/>
                      <a:pt x="4719" y="1098"/>
                      <a:pt x="4719" y="1106"/>
                    </a:cubicBezTo>
                    <a:cubicBezTo>
                      <a:pt x="4059" y="1740"/>
                      <a:pt x="3640" y="1972"/>
                      <a:pt x="3408" y="2052"/>
                    </a:cubicBezTo>
                    <a:cubicBezTo>
                      <a:pt x="3390" y="1999"/>
                      <a:pt x="3363" y="1945"/>
                      <a:pt x="3336" y="1892"/>
                    </a:cubicBezTo>
                    <a:lnTo>
                      <a:pt x="3988" y="1160"/>
                    </a:lnTo>
                    <a:cubicBezTo>
                      <a:pt x="4050" y="1098"/>
                      <a:pt x="4041" y="1008"/>
                      <a:pt x="3979" y="946"/>
                    </a:cubicBezTo>
                    <a:cubicBezTo>
                      <a:pt x="3949" y="920"/>
                      <a:pt x="3911" y="907"/>
                      <a:pt x="3873" y="907"/>
                    </a:cubicBezTo>
                    <a:cubicBezTo>
                      <a:pt x="3832" y="907"/>
                      <a:pt x="3792" y="922"/>
                      <a:pt x="3765" y="955"/>
                    </a:cubicBezTo>
                    <a:lnTo>
                      <a:pt x="3113" y="1677"/>
                    </a:lnTo>
                    <a:cubicBezTo>
                      <a:pt x="3069" y="1651"/>
                      <a:pt x="3015" y="1624"/>
                      <a:pt x="2962" y="1606"/>
                    </a:cubicBezTo>
                    <a:cubicBezTo>
                      <a:pt x="3051" y="1374"/>
                      <a:pt x="3292" y="955"/>
                      <a:pt x="3916" y="304"/>
                    </a:cubicBezTo>
                    <a:cubicBezTo>
                      <a:pt x="3925" y="295"/>
                      <a:pt x="3934" y="295"/>
                      <a:pt x="3934" y="295"/>
                    </a:cubicBezTo>
                    <a:close/>
                    <a:moveTo>
                      <a:pt x="2739" y="1874"/>
                    </a:moveTo>
                    <a:cubicBezTo>
                      <a:pt x="2846" y="1874"/>
                      <a:pt x="2953" y="1918"/>
                      <a:pt x="3024" y="1999"/>
                    </a:cubicBezTo>
                    <a:cubicBezTo>
                      <a:pt x="3105" y="2070"/>
                      <a:pt x="3140" y="2168"/>
                      <a:pt x="3140" y="2275"/>
                    </a:cubicBezTo>
                    <a:cubicBezTo>
                      <a:pt x="3140" y="2382"/>
                      <a:pt x="3105" y="2489"/>
                      <a:pt x="3024" y="2561"/>
                    </a:cubicBezTo>
                    <a:cubicBezTo>
                      <a:pt x="2948" y="2636"/>
                      <a:pt x="2846" y="2674"/>
                      <a:pt x="2743" y="2674"/>
                    </a:cubicBezTo>
                    <a:cubicBezTo>
                      <a:pt x="2641" y="2674"/>
                      <a:pt x="2538" y="2636"/>
                      <a:pt x="2462" y="2561"/>
                    </a:cubicBezTo>
                    <a:cubicBezTo>
                      <a:pt x="2382" y="2489"/>
                      <a:pt x="2346" y="2382"/>
                      <a:pt x="2346" y="2275"/>
                    </a:cubicBezTo>
                    <a:cubicBezTo>
                      <a:pt x="2346" y="2168"/>
                      <a:pt x="2382" y="2070"/>
                      <a:pt x="2462" y="1999"/>
                    </a:cubicBezTo>
                    <a:cubicBezTo>
                      <a:pt x="2534" y="1918"/>
                      <a:pt x="2632" y="1874"/>
                      <a:pt x="2739" y="1874"/>
                    </a:cubicBezTo>
                    <a:close/>
                    <a:moveTo>
                      <a:pt x="3934" y="0"/>
                    </a:moveTo>
                    <a:cubicBezTo>
                      <a:pt x="3845" y="0"/>
                      <a:pt x="3765" y="36"/>
                      <a:pt x="3702" y="98"/>
                    </a:cubicBezTo>
                    <a:cubicBezTo>
                      <a:pt x="2997" y="821"/>
                      <a:pt x="2739" y="1303"/>
                      <a:pt x="2650" y="1588"/>
                    </a:cubicBezTo>
                    <a:cubicBezTo>
                      <a:pt x="2498" y="1606"/>
                      <a:pt x="2355" y="1677"/>
                      <a:pt x="2248" y="1784"/>
                    </a:cubicBezTo>
                    <a:cubicBezTo>
                      <a:pt x="2168" y="1865"/>
                      <a:pt x="2105" y="1963"/>
                      <a:pt x="2079" y="2061"/>
                    </a:cubicBezTo>
                    <a:cubicBezTo>
                      <a:pt x="1454" y="1900"/>
                      <a:pt x="812" y="1802"/>
                      <a:pt x="161" y="1776"/>
                    </a:cubicBezTo>
                    <a:cubicBezTo>
                      <a:pt x="71" y="1776"/>
                      <a:pt x="0" y="1847"/>
                      <a:pt x="0" y="1927"/>
                    </a:cubicBezTo>
                    <a:cubicBezTo>
                      <a:pt x="0" y="1999"/>
                      <a:pt x="54" y="2061"/>
                      <a:pt x="116" y="2079"/>
                    </a:cubicBezTo>
                    <a:lnTo>
                      <a:pt x="143" y="2079"/>
                    </a:lnTo>
                    <a:cubicBezTo>
                      <a:pt x="794" y="2106"/>
                      <a:pt x="1427" y="2204"/>
                      <a:pt x="2043" y="2364"/>
                    </a:cubicBezTo>
                    <a:cubicBezTo>
                      <a:pt x="2061" y="2525"/>
                      <a:pt x="2132" y="2668"/>
                      <a:pt x="2248" y="2784"/>
                    </a:cubicBezTo>
                    <a:cubicBezTo>
                      <a:pt x="2373" y="2917"/>
                      <a:pt x="2543" y="2980"/>
                      <a:pt x="2721" y="2989"/>
                    </a:cubicBezTo>
                    <a:cubicBezTo>
                      <a:pt x="2873" y="3453"/>
                      <a:pt x="2971" y="3926"/>
                      <a:pt x="2997" y="4407"/>
                    </a:cubicBezTo>
                    <a:cubicBezTo>
                      <a:pt x="3006" y="4488"/>
                      <a:pt x="3069" y="4550"/>
                      <a:pt x="3149" y="4550"/>
                    </a:cubicBezTo>
                    <a:lnTo>
                      <a:pt x="3158" y="4550"/>
                    </a:lnTo>
                    <a:cubicBezTo>
                      <a:pt x="3247" y="4550"/>
                      <a:pt x="3310" y="4479"/>
                      <a:pt x="3301" y="4389"/>
                    </a:cubicBezTo>
                    <a:cubicBezTo>
                      <a:pt x="3274" y="3899"/>
                      <a:pt x="3176" y="3408"/>
                      <a:pt x="3024" y="2935"/>
                    </a:cubicBezTo>
                    <a:cubicBezTo>
                      <a:pt x="3105" y="2900"/>
                      <a:pt x="3176" y="2846"/>
                      <a:pt x="3238" y="2784"/>
                    </a:cubicBezTo>
                    <a:cubicBezTo>
                      <a:pt x="3354" y="2677"/>
                      <a:pt x="3426" y="2534"/>
                      <a:pt x="3444" y="2373"/>
                    </a:cubicBezTo>
                    <a:cubicBezTo>
                      <a:pt x="3720" y="2284"/>
                      <a:pt x="4193" y="2034"/>
                      <a:pt x="4924" y="1338"/>
                    </a:cubicBezTo>
                    <a:cubicBezTo>
                      <a:pt x="4978" y="1285"/>
                      <a:pt x="5014" y="1214"/>
                      <a:pt x="5023" y="1133"/>
                    </a:cubicBezTo>
                    <a:cubicBezTo>
                      <a:pt x="5040" y="1026"/>
                      <a:pt x="5005" y="928"/>
                      <a:pt x="4933" y="857"/>
                    </a:cubicBezTo>
                    <a:lnTo>
                      <a:pt x="4175" y="98"/>
                    </a:lnTo>
                    <a:cubicBezTo>
                      <a:pt x="4113" y="36"/>
                      <a:pt x="4023" y="0"/>
                      <a:pt x="3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5" name="Google Shape;21188;p57">
                <a:extLst>
                  <a:ext uri="{FF2B5EF4-FFF2-40B4-BE49-F238E27FC236}">
                    <a16:creationId xmlns:a16="http://schemas.microsoft.com/office/drawing/2014/main" id="{93373496-3001-BEEC-BAFF-BD853790C177}"/>
                  </a:ext>
                </a:extLst>
              </p:cNvPr>
              <p:cNvSpPr/>
              <p:nvPr/>
            </p:nvSpPr>
            <p:spPr>
              <a:xfrm>
                <a:off x="6434414" y="3738719"/>
                <a:ext cx="162432" cy="82506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1759" extrusionOk="0">
                    <a:moveTo>
                      <a:pt x="1732" y="403"/>
                    </a:moveTo>
                    <a:cubicBezTo>
                      <a:pt x="1990" y="403"/>
                      <a:pt x="2204" y="617"/>
                      <a:pt x="2204" y="876"/>
                    </a:cubicBezTo>
                    <a:cubicBezTo>
                      <a:pt x="2204" y="1143"/>
                      <a:pt x="1990" y="1357"/>
                      <a:pt x="1732" y="1357"/>
                    </a:cubicBezTo>
                    <a:cubicBezTo>
                      <a:pt x="1464" y="1357"/>
                      <a:pt x="1250" y="1143"/>
                      <a:pt x="1250" y="876"/>
                    </a:cubicBezTo>
                    <a:cubicBezTo>
                      <a:pt x="1250" y="617"/>
                      <a:pt x="1464" y="403"/>
                      <a:pt x="1732" y="403"/>
                    </a:cubicBezTo>
                    <a:close/>
                    <a:moveTo>
                      <a:pt x="211" y="0"/>
                    </a:moveTo>
                    <a:cubicBezTo>
                      <a:pt x="194" y="0"/>
                      <a:pt x="178" y="1"/>
                      <a:pt x="161" y="1"/>
                    </a:cubicBezTo>
                    <a:cubicBezTo>
                      <a:pt x="81" y="10"/>
                      <a:pt x="19" y="82"/>
                      <a:pt x="19" y="171"/>
                    </a:cubicBezTo>
                    <a:cubicBezTo>
                      <a:pt x="27" y="246"/>
                      <a:pt x="90" y="305"/>
                      <a:pt x="164" y="305"/>
                    </a:cubicBezTo>
                    <a:cubicBezTo>
                      <a:pt x="169" y="305"/>
                      <a:pt x="174" y="305"/>
                      <a:pt x="179" y="305"/>
                    </a:cubicBezTo>
                    <a:cubicBezTo>
                      <a:pt x="194" y="304"/>
                      <a:pt x="208" y="303"/>
                      <a:pt x="223" y="303"/>
                    </a:cubicBezTo>
                    <a:cubicBezTo>
                      <a:pt x="356" y="303"/>
                      <a:pt x="507" y="339"/>
                      <a:pt x="643" y="403"/>
                    </a:cubicBezTo>
                    <a:cubicBezTo>
                      <a:pt x="777" y="465"/>
                      <a:pt x="893" y="554"/>
                      <a:pt x="982" y="661"/>
                    </a:cubicBezTo>
                    <a:cubicBezTo>
                      <a:pt x="955" y="733"/>
                      <a:pt x="946" y="804"/>
                      <a:pt x="946" y="876"/>
                    </a:cubicBezTo>
                    <a:cubicBezTo>
                      <a:pt x="946" y="929"/>
                      <a:pt x="955" y="974"/>
                      <a:pt x="964" y="1018"/>
                    </a:cubicBezTo>
                    <a:cubicBezTo>
                      <a:pt x="822" y="1027"/>
                      <a:pt x="670" y="1072"/>
                      <a:pt x="536" y="1134"/>
                    </a:cubicBezTo>
                    <a:cubicBezTo>
                      <a:pt x="331" y="1223"/>
                      <a:pt x="161" y="1366"/>
                      <a:pt x="45" y="1518"/>
                    </a:cubicBezTo>
                    <a:cubicBezTo>
                      <a:pt x="1" y="1589"/>
                      <a:pt x="19" y="1687"/>
                      <a:pt x="81" y="1732"/>
                    </a:cubicBezTo>
                    <a:cubicBezTo>
                      <a:pt x="108" y="1750"/>
                      <a:pt x="144" y="1759"/>
                      <a:pt x="170" y="1759"/>
                    </a:cubicBezTo>
                    <a:cubicBezTo>
                      <a:pt x="215" y="1759"/>
                      <a:pt x="268" y="1741"/>
                      <a:pt x="295" y="1696"/>
                    </a:cubicBezTo>
                    <a:cubicBezTo>
                      <a:pt x="376" y="1580"/>
                      <a:pt x="509" y="1482"/>
                      <a:pt x="661" y="1411"/>
                    </a:cubicBezTo>
                    <a:cubicBezTo>
                      <a:pt x="804" y="1348"/>
                      <a:pt x="946" y="1313"/>
                      <a:pt x="1080" y="1313"/>
                    </a:cubicBezTo>
                    <a:cubicBezTo>
                      <a:pt x="1223" y="1527"/>
                      <a:pt x="1464" y="1661"/>
                      <a:pt x="1732" y="1661"/>
                    </a:cubicBezTo>
                    <a:cubicBezTo>
                      <a:pt x="1999" y="1661"/>
                      <a:pt x="2240" y="1527"/>
                      <a:pt x="2383" y="1313"/>
                    </a:cubicBezTo>
                    <a:cubicBezTo>
                      <a:pt x="2517" y="1313"/>
                      <a:pt x="2659" y="1348"/>
                      <a:pt x="2802" y="1411"/>
                    </a:cubicBezTo>
                    <a:cubicBezTo>
                      <a:pt x="2954" y="1482"/>
                      <a:pt x="3088" y="1589"/>
                      <a:pt x="3168" y="1696"/>
                    </a:cubicBezTo>
                    <a:cubicBezTo>
                      <a:pt x="3195" y="1741"/>
                      <a:pt x="3248" y="1759"/>
                      <a:pt x="3293" y="1759"/>
                    </a:cubicBezTo>
                    <a:cubicBezTo>
                      <a:pt x="3319" y="1759"/>
                      <a:pt x="3355" y="1750"/>
                      <a:pt x="3382" y="1732"/>
                    </a:cubicBezTo>
                    <a:cubicBezTo>
                      <a:pt x="3444" y="1687"/>
                      <a:pt x="3462" y="1589"/>
                      <a:pt x="3418" y="1518"/>
                    </a:cubicBezTo>
                    <a:cubicBezTo>
                      <a:pt x="3302" y="1366"/>
                      <a:pt x="3132" y="1223"/>
                      <a:pt x="2927" y="1134"/>
                    </a:cubicBezTo>
                    <a:cubicBezTo>
                      <a:pt x="2793" y="1072"/>
                      <a:pt x="2641" y="1027"/>
                      <a:pt x="2499" y="1018"/>
                    </a:cubicBezTo>
                    <a:cubicBezTo>
                      <a:pt x="2508" y="974"/>
                      <a:pt x="2508" y="929"/>
                      <a:pt x="2508" y="876"/>
                    </a:cubicBezTo>
                    <a:cubicBezTo>
                      <a:pt x="2508" y="804"/>
                      <a:pt x="2499" y="733"/>
                      <a:pt x="2481" y="661"/>
                    </a:cubicBezTo>
                    <a:cubicBezTo>
                      <a:pt x="2561" y="554"/>
                      <a:pt x="2686" y="465"/>
                      <a:pt x="2820" y="403"/>
                    </a:cubicBezTo>
                    <a:cubicBezTo>
                      <a:pt x="2956" y="339"/>
                      <a:pt x="3107" y="303"/>
                      <a:pt x="3240" y="303"/>
                    </a:cubicBezTo>
                    <a:cubicBezTo>
                      <a:pt x="3255" y="303"/>
                      <a:pt x="3269" y="304"/>
                      <a:pt x="3284" y="305"/>
                    </a:cubicBezTo>
                    <a:cubicBezTo>
                      <a:pt x="3289" y="305"/>
                      <a:pt x="3294" y="305"/>
                      <a:pt x="3299" y="305"/>
                    </a:cubicBezTo>
                    <a:cubicBezTo>
                      <a:pt x="3373" y="305"/>
                      <a:pt x="3436" y="246"/>
                      <a:pt x="3444" y="171"/>
                    </a:cubicBezTo>
                    <a:cubicBezTo>
                      <a:pt x="3444" y="82"/>
                      <a:pt x="3382" y="10"/>
                      <a:pt x="3302" y="1"/>
                    </a:cubicBezTo>
                    <a:cubicBezTo>
                      <a:pt x="3285" y="1"/>
                      <a:pt x="3269" y="0"/>
                      <a:pt x="3252" y="0"/>
                    </a:cubicBezTo>
                    <a:cubicBezTo>
                      <a:pt x="3070" y="0"/>
                      <a:pt x="2875" y="44"/>
                      <a:pt x="2695" y="126"/>
                    </a:cubicBezTo>
                    <a:cubicBezTo>
                      <a:pt x="2552" y="189"/>
                      <a:pt x="2427" y="278"/>
                      <a:pt x="2329" y="376"/>
                    </a:cubicBezTo>
                    <a:cubicBezTo>
                      <a:pt x="2186" y="206"/>
                      <a:pt x="1972" y="99"/>
                      <a:pt x="1732" y="99"/>
                    </a:cubicBezTo>
                    <a:cubicBezTo>
                      <a:pt x="1491" y="99"/>
                      <a:pt x="1277" y="206"/>
                      <a:pt x="1134" y="376"/>
                    </a:cubicBezTo>
                    <a:cubicBezTo>
                      <a:pt x="1027" y="278"/>
                      <a:pt x="902" y="189"/>
                      <a:pt x="768" y="126"/>
                    </a:cubicBezTo>
                    <a:cubicBezTo>
                      <a:pt x="588" y="44"/>
                      <a:pt x="393" y="0"/>
                      <a:pt x="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6" name="Google Shape;21189;p57">
                <a:extLst>
                  <a:ext uri="{FF2B5EF4-FFF2-40B4-BE49-F238E27FC236}">
                    <a16:creationId xmlns:a16="http://schemas.microsoft.com/office/drawing/2014/main" id="{1BF7F3FC-8368-E690-E709-B7B0A935946B}"/>
                  </a:ext>
                </a:extLst>
              </p:cNvPr>
              <p:cNvSpPr/>
              <p:nvPr/>
            </p:nvSpPr>
            <p:spPr>
              <a:xfrm>
                <a:off x="6271233" y="3558418"/>
                <a:ext cx="488797" cy="447333"/>
              </a:xfrm>
              <a:custGeom>
                <a:avLst/>
                <a:gdLst/>
                <a:ahLst/>
                <a:cxnLst/>
                <a:rect l="l" t="t" r="r" b="b"/>
                <a:pathLst>
                  <a:path w="10421" h="9537" extrusionOk="0">
                    <a:moveTo>
                      <a:pt x="1098" y="304"/>
                    </a:moveTo>
                    <a:cubicBezTo>
                      <a:pt x="1107" y="304"/>
                      <a:pt x="1116" y="304"/>
                      <a:pt x="1125" y="313"/>
                    </a:cubicBezTo>
                    <a:cubicBezTo>
                      <a:pt x="1758" y="973"/>
                      <a:pt x="1990" y="1401"/>
                      <a:pt x="2070" y="1615"/>
                    </a:cubicBezTo>
                    <a:cubicBezTo>
                      <a:pt x="2044" y="1624"/>
                      <a:pt x="2026" y="1633"/>
                      <a:pt x="1999" y="1651"/>
                    </a:cubicBezTo>
                    <a:lnTo>
                      <a:pt x="1821" y="1446"/>
                    </a:lnTo>
                    <a:cubicBezTo>
                      <a:pt x="1788" y="1413"/>
                      <a:pt x="1748" y="1398"/>
                      <a:pt x="1709" y="1398"/>
                    </a:cubicBezTo>
                    <a:cubicBezTo>
                      <a:pt x="1673" y="1398"/>
                      <a:pt x="1636" y="1411"/>
                      <a:pt x="1606" y="1437"/>
                    </a:cubicBezTo>
                    <a:cubicBezTo>
                      <a:pt x="1544" y="1490"/>
                      <a:pt x="1535" y="1588"/>
                      <a:pt x="1589" y="1651"/>
                    </a:cubicBezTo>
                    <a:lnTo>
                      <a:pt x="1758" y="1829"/>
                    </a:lnTo>
                    <a:cubicBezTo>
                      <a:pt x="1696" y="1901"/>
                      <a:pt x="1651" y="1981"/>
                      <a:pt x="1624" y="2061"/>
                    </a:cubicBezTo>
                    <a:cubicBezTo>
                      <a:pt x="1410" y="1981"/>
                      <a:pt x="982" y="1749"/>
                      <a:pt x="322" y="1115"/>
                    </a:cubicBezTo>
                    <a:cubicBezTo>
                      <a:pt x="313" y="1107"/>
                      <a:pt x="313" y="1098"/>
                      <a:pt x="313" y="1089"/>
                    </a:cubicBezTo>
                    <a:cubicBezTo>
                      <a:pt x="313" y="1089"/>
                      <a:pt x="313" y="1080"/>
                      <a:pt x="322" y="1071"/>
                    </a:cubicBezTo>
                    <a:lnTo>
                      <a:pt x="500" y="892"/>
                    </a:lnTo>
                    <a:lnTo>
                      <a:pt x="1053" y="1419"/>
                    </a:lnTo>
                    <a:cubicBezTo>
                      <a:pt x="1089" y="1446"/>
                      <a:pt x="1125" y="1463"/>
                      <a:pt x="1160" y="1463"/>
                    </a:cubicBezTo>
                    <a:cubicBezTo>
                      <a:pt x="1205" y="1463"/>
                      <a:pt x="1241" y="1446"/>
                      <a:pt x="1276" y="1419"/>
                    </a:cubicBezTo>
                    <a:cubicBezTo>
                      <a:pt x="1330" y="1356"/>
                      <a:pt x="1330" y="1258"/>
                      <a:pt x="1267" y="1205"/>
                    </a:cubicBezTo>
                    <a:lnTo>
                      <a:pt x="723" y="678"/>
                    </a:lnTo>
                    <a:lnTo>
                      <a:pt x="1080" y="313"/>
                    </a:lnTo>
                    <a:cubicBezTo>
                      <a:pt x="1089" y="304"/>
                      <a:pt x="1098" y="304"/>
                      <a:pt x="1098" y="304"/>
                    </a:cubicBezTo>
                    <a:close/>
                    <a:moveTo>
                      <a:pt x="2293" y="1883"/>
                    </a:moveTo>
                    <a:cubicBezTo>
                      <a:pt x="2400" y="1883"/>
                      <a:pt x="2499" y="1927"/>
                      <a:pt x="2579" y="2008"/>
                    </a:cubicBezTo>
                    <a:cubicBezTo>
                      <a:pt x="2650" y="2079"/>
                      <a:pt x="2695" y="2177"/>
                      <a:pt x="2695" y="2284"/>
                    </a:cubicBezTo>
                    <a:cubicBezTo>
                      <a:pt x="2695" y="2391"/>
                      <a:pt x="2650" y="2498"/>
                      <a:pt x="2579" y="2570"/>
                    </a:cubicBezTo>
                    <a:cubicBezTo>
                      <a:pt x="2499" y="2641"/>
                      <a:pt x="2400" y="2686"/>
                      <a:pt x="2293" y="2686"/>
                    </a:cubicBezTo>
                    <a:cubicBezTo>
                      <a:pt x="2186" y="2686"/>
                      <a:pt x="2088" y="2641"/>
                      <a:pt x="2008" y="2570"/>
                    </a:cubicBezTo>
                    <a:cubicBezTo>
                      <a:pt x="1936" y="2498"/>
                      <a:pt x="1892" y="2391"/>
                      <a:pt x="1892" y="2284"/>
                    </a:cubicBezTo>
                    <a:cubicBezTo>
                      <a:pt x="1892" y="2177"/>
                      <a:pt x="1936" y="2079"/>
                      <a:pt x="2008" y="2008"/>
                    </a:cubicBezTo>
                    <a:cubicBezTo>
                      <a:pt x="2088" y="1927"/>
                      <a:pt x="2186" y="1883"/>
                      <a:pt x="2293" y="1883"/>
                    </a:cubicBezTo>
                    <a:close/>
                    <a:moveTo>
                      <a:pt x="2293" y="6852"/>
                    </a:moveTo>
                    <a:cubicBezTo>
                      <a:pt x="2400" y="6852"/>
                      <a:pt x="2499" y="6887"/>
                      <a:pt x="2579" y="6968"/>
                    </a:cubicBezTo>
                    <a:cubicBezTo>
                      <a:pt x="2650" y="7039"/>
                      <a:pt x="2695" y="7137"/>
                      <a:pt x="2695" y="7244"/>
                    </a:cubicBezTo>
                    <a:cubicBezTo>
                      <a:pt x="2695" y="7351"/>
                      <a:pt x="2650" y="7458"/>
                      <a:pt x="2579" y="7530"/>
                    </a:cubicBezTo>
                    <a:cubicBezTo>
                      <a:pt x="2499" y="7610"/>
                      <a:pt x="2400" y="7646"/>
                      <a:pt x="2293" y="7646"/>
                    </a:cubicBezTo>
                    <a:cubicBezTo>
                      <a:pt x="2186" y="7646"/>
                      <a:pt x="2088" y="7610"/>
                      <a:pt x="2008" y="7530"/>
                    </a:cubicBezTo>
                    <a:cubicBezTo>
                      <a:pt x="1936" y="7458"/>
                      <a:pt x="1892" y="7351"/>
                      <a:pt x="1892" y="7244"/>
                    </a:cubicBezTo>
                    <a:cubicBezTo>
                      <a:pt x="1892" y="7137"/>
                      <a:pt x="1936" y="7039"/>
                      <a:pt x="2008" y="6968"/>
                    </a:cubicBezTo>
                    <a:cubicBezTo>
                      <a:pt x="2088" y="6887"/>
                      <a:pt x="2186" y="6852"/>
                      <a:pt x="2293" y="6852"/>
                    </a:cubicBezTo>
                    <a:close/>
                    <a:moveTo>
                      <a:pt x="8119" y="6852"/>
                    </a:moveTo>
                    <a:cubicBezTo>
                      <a:pt x="8226" y="6852"/>
                      <a:pt x="8324" y="6887"/>
                      <a:pt x="8404" y="6968"/>
                    </a:cubicBezTo>
                    <a:cubicBezTo>
                      <a:pt x="8485" y="7039"/>
                      <a:pt x="8520" y="7137"/>
                      <a:pt x="8520" y="7244"/>
                    </a:cubicBezTo>
                    <a:cubicBezTo>
                      <a:pt x="8520" y="7351"/>
                      <a:pt x="8485" y="7458"/>
                      <a:pt x="8404" y="7530"/>
                    </a:cubicBezTo>
                    <a:cubicBezTo>
                      <a:pt x="8333" y="7610"/>
                      <a:pt x="8226" y="7646"/>
                      <a:pt x="8119" y="7646"/>
                    </a:cubicBezTo>
                    <a:cubicBezTo>
                      <a:pt x="8012" y="7646"/>
                      <a:pt x="7914" y="7610"/>
                      <a:pt x="7842" y="7530"/>
                    </a:cubicBezTo>
                    <a:cubicBezTo>
                      <a:pt x="7762" y="7458"/>
                      <a:pt x="7726" y="7351"/>
                      <a:pt x="7726" y="7244"/>
                    </a:cubicBezTo>
                    <a:cubicBezTo>
                      <a:pt x="7726" y="7137"/>
                      <a:pt x="7762" y="7039"/>
                      <a:pt x="7842" y="6968"/>
                    </a:cubicBezTo>
                    <a:cubicBezTo>
                      <a:pt x="7914" y="6887"/>
                      <a:pt x="8021" y="6852"/>
                      <a:pt x="8119" y="6852"/>
                    </a:cubicBezTo>
                    <a:close/>
                    <a:moveTo>
                      <a:pt x="8788" y="7467"/>
                    </a:moveTo>
                    <a:cubicBezTo>
                      <a:pt x="9002" y="7556"/>
                      <a:pt x="9430" y="7779"/>
                      <a:pt x="10099" y="8422"/>
                    </a:cubicBezTo>
                    <a:cubicBezTo>
                      <a:pt x="10099" y="8431"/>
                      <a:pt x="10099" y="8440"/>
                      <a:pt x="10108" y="8440"/>
                    </a:cubicBezTo>
                    <a:cubicBezTo>
                      <a:pt x="10108" y="8449"/>
                      <a:pt x="10099" y="8457"/>
                      <a:pt x="10099" y="8466"/>
                    </a:cubicBezTo>
                    <a:lnTo>
                      <a:pt x="9341" y="9225"/>
                    </a:lnTo>
                    <a:lnTo>
                      <a:pt x="9296" y="9225"/>
                    </a:lnTo>
                    <a:cubicBezTo>
                      <a:pt x="8663" y="8556"/>
                      <a:pt x="8431" y="8127"/>
                      <a:pt x="8342" y="7913"/>
                    </a:cubicBezTo>
                    <a:cubicBezTo>
                      <a:pt x="8395" y="7895"/>
                      <a:pt x="8449" y="7878"/>
                      <a:pt x="8493" y="7851"/>
                    </a:cubicBezTo>
                    <a:lnTo>
                      <a:pt x="9038" y="8502"/>
                    </a:lnTo>
                    <a:cubicBezTo>
                      <a:pt x="9064" y="8538"/>
                      <a:pt x="9109" y="8556"/>
                      <a:pt x="9154" y="8556"/>
                    </a:cubicBezTo>
                    <a:cubicBezTo>
                      <a:pt x="9189" y="8556"/>
                      <a:pt x="9225" y="8547"/>
                      <a:pt x="9252" y="8520"/>
                    </a:cubicBezTo>
                    <a:cubicBezTo>
                      <a:pt x="9314" y="8466"/>
                      <a:pt x="9323" y="8368"/>
                      <a:pt x="9270" y="8306"/>
                    </a:cubicBezTo>
                    <a:lnTo>
                      <a:pt x="8708" y="7637"/>
                    </a:lnTo>
                    <a:cubicBezTo>
                      <a:pt x="8743" y="7583"/>
                      <a:pt x="8770" y="7530"/>
                      <a:pt x="8788" y="7467"/>
                    </a:cubicBezTo>
                    <a:close/>
                    <a:moveTo>
                      <a:pt x="1107" y="0"/>
                    </a:moveTo>
                    <a:cubicBezTo>
                      <a:pt x="1009" y="0"/>
                      <a:pt x="928" y="36"/>
                      <a:pt x="866" y="98"/>
                    </a:cubicBezTo>
                    <a:lnTo>
                      <a:pt x="117" y="848"/>
                    </a:lnTo>
                    <a:cubicBezTo>
                      <a:pt x="54" y="910"/>
                      <a:pt x="18" y="982"/>
                      <a:pt x="10" y="1062"/>
                    </a:cubicBezTo>
                    <a:cubicBezTo>
                      <a:pt x="1" y="1160"/>
                      <a:pt x="36" y="1258"/>
                      <a:pt x="108" y="1330"/>
                    </a:cubicBezTo>
                    <a:cubicBezTo>
                      <a:pt x="857" y="2052"/>
                      <a:pt x="1339" y="2293"/>
                      <a:pt x="1597" y="2373"/>
                    </a:cubicBezTo>
                    <a:cubicBezTo>
                      <a:pt x="1615" y="2534"/>
                      <a:pt x="1687" y="2677"/>
                      <a:pt x="1794" y="2784"/>
                    </a:cubicBezTo>
                    <a:cubicBezTo>
                      <a:pt x="1856" y="2846"/>
                      <a:pt x="1936" y="2900"/>
                      <a:pt x="2017" y="2935"/>
                    </a:cubicBezTo>
                    <a:cubicBezTo>
                      <a:pt x="1821" y="3515"/>
                      <a:pt x="1722" y="4113"/>
                      <a:pt x="1722" y="4728"/>
                    </a:cubicBezTo>
                    <a:cubicBezTo>
                      <a:pt x="1722" y="5362"/>
                      <a:pt x="1829" y="5986"/>
                      <a:pt x="2044" y="6593"/>
                    </a:cubicBezTo>
                    <a:cubicBezTo>
                      <a:pt x="1954" y="6629"/>
                      <a:pt x="1865" y="6682"/>
                      <a:pt x="1794" y="6754"/>
                    </a:cubicBezTo>
                    <a:cubicBezTo>
                      <a:pt x="1687" y="6861"/>
                      <a:pt x="1615" y="7003"/>
                      <a:pt x="1597" y="7164"/>
                    </a:cubicBezTo>
                    <a:cubicBezTo>
                      <a:pt x="1464" y="7200"/>
                      <a:pt x="1312" y="7271"/>
                      <a:pt x="1151" y="7369"/>
                    </a:cubicBezTo>
                    <a:cubicBezTo>
                      <a:pt x="1125" y="7387"/>
                      <a:pt x="1116" y="7396"/>
                      <a:pt x="1098" y="7414"/>
                    </a:cubicBezTo>
                    <a:cubicBezTo>
                      <a:pt x="1062" y="7467"/>
                      <a:pt x="1062" y="7539"/>
                      <a:pt x="1098" y="7592"/>
                    </a:cubicBezTo>
                    <a:lnTo>
                      <a:pt x="1107" y="7601"/>
                    </a:lnTo>
                    <a:cubicBezTo>
                      <a:pt x="1134" y="7637"/>
                      <a:pt x="1178" y="7663"/>
                      <a:pt x="1232" y="7663"/>
                    </a:cubicBezTo>
                    <a:cubicBezTo>
                      <a:pt x="1259" y="7663"/>
                      <a:pt x="1285" y="7655"/>
                      <a:pt x="1312" y="7637"/>
                    </a:cubicBezTo>
                    <a:cubicBezTo>
                      <a:pt x="1330" y="7628"/>
                      <a:pt x="1330" y="7619"/>
                      <a:pt x="1339" y="7610"/>
                    </a:cubicBezTo>
                    <a:cubicBezTo>
                      <a:pt x="1455" y="7548"/>
                      <a:pt x="1553" y="7503"/>
                      <a:pt x="1624" y="7476"/>
                    </a:cubicBezTo>
                    <a:cubicBezTo>
                      <a:pt x="1642" y="7530"/>
                      <a:pt x="1669" y="7583"/>
                      <a:pt x="1705" y="7637"/>
                    </a:cubicBezTo>
                    <a:lnTo>
                      <a:pt x="1107" y="8341"/>
                    </a:lnTo>
                    <a:cubicBezTo>
                      <a:pt x="1053" y="8395"/>
                      <a:pt x="1053" y="8475"/>
                      <a:pt x="1098" y="8538"/>
                    </a:cubicBezTo>
                    <a:cubicBezTo>
                      <a:pt x="1125" y="8573"/>
                      <a:pt x="1169" y="8591"/>
                      <a:pt x="1214" y="8591"/>
                    </a:cubicBezTo>
                    <a:cubicBezTo>
                      <a:pt x="1259" y="8591"/>
                      <a:pt x="1303" y="8573"/>
                      <a:pt x="1330" y="8538"/>
                    </a:cubicBezTo>
                    <a:lnTo>
                      <a:pt x="1928" y="7851"/>
                    </a:lnTo>
                    <a:cubicBezTo>
                      <a:pt x="1972" y="7878"/>
                      <a:pt x="2017" y="7904"/>
                      <a:pt x="2070" y="7922"/>
                    </a:cubicBezTo>
                    <a:cubicBezTo>
                      <a:pt x="1990" y="8136"/>
                      <a:pt x="1758" y="8565"/>
                      <a:pt x="1125" y="9225"/>
                    </a:cubicBezTo>
                    <a:cubicBezTo>
                      <a:pt x="1116" y="9225"/>
                      <a:pt x="1107" y="9234"/>
                      <a:pt x="1098" y="9234"/>
                    </a:cubicBezTo>
                    <a:cubicBezTo>
                      <a:pt x="1098" y="9234"/>
                      <a:pt x="1089" y="9225"/>
                      <a:pt x="1080" y="9225"/>
                    </a:cubicBezTo>
                    <a:lnTo>
                      <a:pt x="322" y="8466"/>
                    </a:lnTo>
                    <a:cubicBezTo>
                      <a:pt x="313" y="8457"/>
                      <a:pt x="313" y="8449"/>
                      <a:pt x="313" y="8440"/>
                    </a:cubicBezTo>
                    <a:cubicBezTo>
                      <a:pt x="313" y="8440"/>
                      <a:pt x="313" y="8431"/>
                      <a:pt x="322" y="8422"/>
                    </a:cubicBezTo>
                    <a:cubicBezTo>
                      <a:pt x="465" y="8288"/>
                      <a:pt x="607" y="8163"/>
                      <a:pt x="741" y="8047"/>
                    </a:cubicBezTo>
                    <a:cubicBezTo>
                      <a:pt x="795" y="7994"/>
                      <a:pt x="812" y="7913"/>
                      <a:pt x="777" y="7842"/>
                    </a:cubicBezTo>
                    <a:cubicBezTo>
                      <a:pt x="746" y="7795"/>
                      <a:pt x="696" y="7772"/>
                      <a:pt x="646" y="7772"/>
                    </a:cubicBezTo>
                    <a:cubicBezTo>
                      <a:pt x="610" y="7772"/>
                      <a:pt x="575" y="7784"/>
                      <a:pt x="545" y="7806"/>
                    </a:cubicBezTo>
                    <a:cubicBezTo>
                      <a:pt x="411" y="7922"/>
                      <a:pt x="259" y="8056"/>
                      <a:pt x="117" y="8199"/>
                    </a:cubicBezTo>
                    <a:cubicBezTo>
                      <a:pt x="63" y="8252"/>
                      <a:pt x="18" y="8324"/>
                      <a:pt x="10" y="8404"/>
                    </a:cubicBezTo>
                    <a:cubicBezTo>
                      <a:pt x="1" y="8511"/>
                      <a:pt x="36" y="8609"/>
                      <a:pt x="108" y="8680"/>
                    </a:cubicBezTo>
                    <a:lnTo>
                      <a:pt x="866" y="9439"/>
                    </a:lnTo>
                    <a:cubicBezTo>
                      <a:pt x="928" y="9501"/>
                      <a:pt x="1009" y="9537"/>
                      <a:pt x="1098" y="9537"/>
                    </a:cubicBezTo>
                    <a:lnTo>
                      <a:pt x="1107" y="9537"/>
                    </a:lnTo>
                    <a:cubicBezTo>
                      <a:pt x="1196" y="9537"/>
                      <a:pt x="1276" y="9501"/>
                      <a:pt x="1339" y="9430"/>
                    </a:cubicBezTo>
                    <a:cubicBezTo>
                      <a:pt x="2070" y="8680"/>
                      <a:pt x="2302" y="8199"/>
                      <a:pt x="2383" y="7949"/>
                    </a:cubicBezTo>
                    <a:cubicBezTo>
                      <a:pt x="2543" y="7931"/>
                      <a:pt x="2686" y="7860"/>
                      <a:pt x="2793" y="7744"/>
                    </a:cubicBezTo>
                    <a:cubicBezTo>
                      <a:pt x="2891" y="7646"/>
                      <a:pt x="2953" y="7530"/>
                      <a:pt x="2989" y="7396"/>
                    </a:cubicBezTo>
                    <a:cubicBezTo>
                      <a:pt x="3703" y="7583"/>
                      <a:pt x="4452" y="7672"/>
                      <a:pt x="5211" y="7672"/>
                    </a:cubicBezTo>
                    <a:cubicBezTo>
                      <a:pt x="5969" y="7672"/>
                      <a:pt x="6709" y="7583"/>
                      <a:pt x="7432" y="7396"/>
                    </a:cubicBezTo>
                    <a:cubicBezTo>
                      <a:pt x="7459" y="7530"/>
                      <a:pt x="7530" y="7646"/>
                      <a:pt x="7628" y="7744"/>
                    </a:cubicBezTo>
                    <a:cubicBezTo>
                      <a:pt x="7735" y="7860"/>
                      <a:pt x="7878" y="7931"/>
                      <a:pt x="8030" y="7949"/>
                    </a:cubicBezTo>
                    <a:cubicBezTo>
                      <a:pt x="8110" y="8199"/>
                      <a:pt x="8351" y="8680"/>
                      <a:pt x="9082" y="9430"/>
                    </a:cubicBezTo>
                    <a:cubicBezTo>
                      <a:pt x="9145" y="9501"/>
                      <a:pt x="9225" y="9537"/>
                      <a:pt x="9314" y="9537"/>
                    </a:cubicBezTo>
                    <a:cubicBezTo>
                      <a:pt x="9403" y="9537"/>
                      <a:pt x="9493" y="9501"/>
                      <a:pt x="9555" y="9439"/>
                    </a:cubicBezTo>
                    <a:lnTo>
                      <a:pt x="10304" y="8689"/>
                    </a:lnTo>
                    <a:cubicBezTo>
                      <a:pt x="10358" y="8627"/>
                      <a:pt x="10403" y="8556"/>
                      <a:pt x="10403" y="8475"/>
                    </a:cubicBezTo>
                    <a:cubicBezTo>
                      <a:pt x="10420" y="8377"/>
                      <a:pt x="10385" y="8279"/>
                      <a:pt x="10304" y="8208"/>
                    </a:cubicBezTo>
                    <a:cubicBezTo>
                      <a:pt x="9555" y="7476"/>
                      <a:pt x="9064" y="7235"/>
                      <a:pt x="8824" y="7164"/>
                    </a:cubicBezTo>
                    <a:cubicBezTo>
                      <a:pt x="8806" y="7003"/>
                      <a:pt x="8734" y="6861"/>
                      <a:pt x="8618" y="6754"/>
                    </a:cubicBezTo>
                    <a:cubicBezTo>
                      <a:pt x="8547" y="6682"/>
                      <a:pt x="8467" y="6629"/>
                      <a:pt x="8377" y="6593"/>
                    </a:cubicBezTo>
                    <a:cubicBezTo>
                      <a:pt x="8538" y="6120"/>
                      <a:pt x="8645" y="5630"/>
                      <a:pt x="8681" y="5130"/>
                    </a:cubicBezTo>
                    <a:cubicBezTo>
                      <a:pt x="8681" y="5050"/>
                      <a:pt x="8618" y="4978"/>
                      <a:pt x="8538" y="4969"/>
                    </a:cubicBezTo>
                    <a:cubicBezTo>
                      <a:pt x="8532" y="4969"/>
                      <a:pt x="8527" y="4969"/>
                      <a:pt x="8521" y="4969"/>
                    </a:cubicBezTo>
                    <a:cubicBezTo>
                      <a:pt x="8440" y="4969"/>
                      <a:pt x="8377" y="5029"/>
                      <a:pt x="8377" y="5112"/>
                    </a:cubicBezTo>
                    <a:cubicBezTo>
                      <a:pt x="8342" y="5603"/>
                      <a:pt x="8235" y="6084"/>
                      <a:pt x="8065" y="6548"/>
                    </a:cubicBezTo>
                    <a:cubicBezTo>
                      <a:pt x="7905" y="6557"/>
                      <a:pt x="7744" y="6629"/>
                      <a:pt x="7628" y="6754"/>
                    </a:cubicBezTo>
                    <a:cubicBezTo>
                      <a:pt x="7530" y="6843"/>
                      <a:pt x="7468" y="6950"/>
                      <a:pt x="7441" y="7075"/>
                    </a:cubicBezTo>
                    <a:cubicBezTo>
                      <a:pt x="6718" y="7271"/>
                      <a:pt x="5969" y="7369"/>
                      <a:pt x="5211" y="7369"/>
                    </a:cubicBezTo>
                    <a:cubicBezTo>
                      <a:pt x="4452" y="7369"/>
                      <a:pt x="3703" y="7271"/>
                      <a:pt x="2980" y="7075"/>
                    </a:cubicBezTo>
                    <a:cubicBezTo>
                      <a:pt x="2945" y="6950"/>
                      <a:pt x="2882" y="6843"/>
                      <a:pt x="2793" y="6754"/>
                    </a:cubicBezTo>
                    <a:cubicBezTo>
                      <a:pt x="2677" y="6629"/>
                      <a:pt x="2516" y="6557"/>
                      <a:pt x="2347" y="6548"/>
                    </a:cubicBezTo>
                    <a:cubicBezTo>
                      <a:pt x="2142" y="5960"/>
                      <a:pt x="2026" y="5344"/>
                      <a:pt x="2026" y="4728"/>
                    </a:cubicBezTo>
                    <a:cubicBezTo>
                      <a:pt x="2026" y="4140"/>
                      <a:pt x="2124" y="3551"/>
                      <a:pt x="2320" y="2989"/>
                    </a:cubicBezTo>
                    <a:cubicBezTo>
                      <a:pt x="2499" y="2989"/>
                      <a:pt x="2668" y="2918"/>
                      <a:pt x="2793" y="2784"/>
                    </a:cubicBezTo>
                    <a:cubicBezTo>
                      <a:pt x="2909" y="2677"/>
                      <a:pt x="2980" y="2525"/>
                      <a:pt x="2998" y="2373"/>
                    </a:cubicBezTo>
                    <a:cubicBezTo>
                      <a:pt x="3587" y="2213"/>
                      <a:pt x="4194" y="2115"/>
                      <a:pt x="4809" y="2088"/>
                    </a:cubicBezTo>
                    <a:cubicBezTo>
                      <a:pt x="4889" y="2088"/>
                      <a:pt x="4961" y="2025"/>
                      <a:pt x="4961" y="1945"/>
                    </a:cubicBezTo>
                    <a:cubicBezTo>
                      <a:pt x="4969" y="1860"/>
                      <a:pt x="4905" y="1784"/>
                      <a:pt x="4823" y="1784"/>
                    </a:cubicBezTo>
                    <a:cubicBezTo>
                      <a:pt x="4818" y="1784"/>
                      <a:pt x="4814" y="1784"/>
                      <a:pt x="4809" y="1785"/>
                    </a:cubicBezTo>
                    <a:cubicBezTo>
                      <a:pt x="4185" y="1811"/>
                      <a:pt x="3560" y="1909"/>
                      <a:pt x="2962" y="2061"/>
                    </a:cubicBezTo>
                    <a:cubicBezTo>
                      <a:pt x="2927" y="1963"/>
                      <a:pt x="2873" y="1865"/>
                      <a:pt x="2793" y="1793"/>
                    </a:cubicBezTo>
                    <a:cubicBezTo>
                      <a:pt x="2686" y="1678"/>
                      <a:pt x="2543" y="1606"/>
                      <a:pt x="2383" y="1588"/>
                    </a:cubicBezTo>
                    <a:cubicBezTo>
                      <a:pt x="2302" y="1339"/>
                      <a:pt x="2061" y="848"/>
                      <a:pt x="1339" y="107"/>
                    </a:cubicBezTo>
                    <a:cubicBezTo>
                      <a:pt x="1276" y="36"/>
                      <a:pt x="1196" y="0"/>
                      <a:pt x="11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1" name="Google Shape;21141;p57"/>
          <p:cNvSpPr txBox="1">
            <a:spLocks noGrp="1"/>
          </p:cNvSpPr>
          <p:nvPr>
            <p:ph type="title" idx="2"/>
          </p:nvPr>
        </p:nvSpPr>
        <p:spPr>
          <a:xfrm>
            <a:off x="937700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Adók</a:t>
            </a:r>
            <a:endParaRPr dirty="0"/>
          </a:p>
        </p:txBody>
      </p:sp>
      <p:sp>
        <p:nvSpPr>
          <p:cNvPr id="21142" name="Google Shape;21142;p57"/>
          <p:cNvSpPr txBox="1">
            <a:spLocks noGrp="1"/>
          </p:cNvSpPr>
          <p:nvPr>
            <p:ph type="subTitle" idx="1"/>
          </p:nvPr>
        </p:nvSpPr>
        <p:spPr>
          <a:xfrm>
            <a:off x="937700" y="2671486"/>
            <a:ext cx="2175300" cy="10318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Adómegszavazás elmaradása esetén vámemelés uralkodói hatáskörben.</a:t>
            </a:r>
            <a:endParaRPr dirty="0"/>
          </a:p>
        </p:txBody>
      </p:sp>
      <p:sp>
        <p:nvSpPr>
          <p:cNvPr id="21143" name="Google Shape;21143;p57"/>
          <p:cNvSpPr txBox="1">
            <a:spLocks noGrp="1"/>
          </p:cNvSpPr>
          <p:nvPr>
            <p:ph type="title" idx="3"/>
          </p:nvPr>
        </p:nvSpPr>
        <p:spPr>
          <a:xfrm>
            <a:off x="6049589" y="221998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Köznép</a:t>
            </a:r>
            <a:endParaRPr dirty="0"/>
          </a:p>
        </p:txBody>
      </p:sp>
      <p:sp>
        <p:nvSpPr>
          <p:cNvPr id="21144" name="Google Shape;21144;p57"/>
          <p:cNvSpPr txBox="1">
            <a:spLocks noGrp="1"/>
          </p:cNvSpPr>
          <p:nvPr>
            <p:ph type="subTitle" idx="4"/>
          </p:nvPr>
        </p:nvSpPr>
        <p:spPr>
          <a:xfrm>
            <a:off x="6049595" y="2671486"/>
            <a:ext cx="2175300" cy="1184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Nemzetiségek és jobbágyok támogatása a magyar rendiség mozgásterének csökkentésére.</a:t>
            </a:r>
            <a:endParaRPr dirty="0"/>
          </a:p>
        </p:txBody>
      </p:sp>
      <p:grpSp>
        <p:nvGrpSpPr>
          <p:cNvPr id="21157" name="Google Shape;21157;p57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21158" name="Google Shape;21158;p57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159" name="Google Shape;21159;p57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0" name="Google Shape;21160;p57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1" name="Google Shape;21161;p57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2" name="Google Shape;21162;p57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163" name="Google Shape;21163;p57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4" name="Google Shape;21164;p57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21165" name="Google Shape;21165;p57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166" name="Google Shape;21166;p57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7" name="Google Shape;21167;p57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8" name="Google Shape;21168;p57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9" name="Google Shape;21169;p57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170" name="Google Shape;21170;p57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72" name="Csoportba foglalás 21371">
            <a:extLst>
              <a:ext uri="{FF2B5EF4-FFF2-40B4-BE49-F238E27FC236}">
                <a16:creationId xmlns:a16="http://schemas.microsoft.com/office/drawing/2014/main" id="{FEEFD8AC-7EA3-353F-D059-3B1ED174F9B8}"/>
              </a:ext>
            </a:extLst>
          </p:cNvPr>
          <p:cNvGrpSpPr/>
          <p:nvPr/>
        </p:nvGrpSpPr>
        <p:grpSpPr>
          <a:xfrm>
            <a:off x="1631450" y="1432187"/>
            <a:ext cx="787800" cy="787800"/>
            <a:chOff x="1631450" y="1432187"/>
            <a:chExt cx="787800" cy="787800"/>
          </a:xfrm>
        </p:grpSpPr>
        <p:sp>
          <p:nvSpPr>
            <p:cNvPr id="21148" name="Google Shape;21148;p57"/>
            <p:cNvSpPr/>
            <p:nvPr/>
          </p:nvSpPr>
          <p:spPr>
            <a:xfrm>
              <a:off x="1631450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171" name="Google Shape;21171;p57"/>
            <p:cNvGrpSpPr/>
            <p:nvPr/>
          </p:nvGrpSpPr>
          <p:grpSpPr>
            <a:xfrm>
              <a:off x="1854402" y="1582305"/>
              <a:ext cx="341891" cy="487531"/>
              <a:chOff x="5233940" y="3538343"/>
              <a:chExt cx="341891" cy="487531"/>
            </a:xfrm>
          </p:grpSpPr>
          <p:sp>
            <p:nvSpPr>
              <p:cNvPr id="21172" name="Google Shape;21172;p57"/>
              <p:cNvSpPr/>
              <p:nvPr/>
            </p:nvSpPr>
            <p:spPr>
              <a:xfrm>
                <a:off x="5369494" y="3845896"/>
                <a:ext cx="69935" cy="8161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740" extrusionOk="0">
                    <a:moveTo>
                      <a:pt x="750" y="303"/>
                    </a:moveTo>
                    <a:cubicBezTo>
                      <a:pt x="759" y="303"/>
                      <a:pt x="759" y="312"/>
                      <a:pt x="759" y="312"/>
                    </a:cubicBezTo>
                    <a:lnTo>
                      <a:pt x="1161" y="865"/>
                    </a:lnTo>
                    <a:cubicBezTo>
                      <a:pt x="1169" y="865"/>
                      <a:pt x="1169" y="874"/>
                      <a:pt x="1161" y="874"/>
                    </a:cubicBezTo>
                    <a:lnTo>
                      <a:pt x="759" y="1427"/>
                    </a:lnTo>
                    <a:cubicBezTo>
                      <a:pt x="759" y="1427"/>
                      <a:pt x="759" y="1436"/>
                      <a:pt x="750" y="1436"/>
                    </a:cubicBezTo>
                    <a:cubicBezTo>
                      <a:pt x="741" y="1436"/>
                      <a:pt x="741" y="1427"/>
                      <a:pt x="741" y="1427"/>
                    </a:cubicBezTo>
                    <a:lnTo>
                      <a:pt x="331" y="874"/>
                    </a:lnTo>
                    <a:cubicBezTo>
                      <a:pt x="331" y="874"/>
                      <a:pt x="331" y="865"/>
                      <a:pt x="331" y="865"/>
                    </a:cubicBezTo>
                    <a:lnTo>
                      <a:pt x="741" y="312"/>
                    </a:lnTo>
                    <a:cubicBezTo>
                      <a:pt x="741" y="312"/>
                      <a:pt x="741" y="303"/>
                      <a:pt x="750" y="303"/>
                    </a:cubicBezTo>
                    <a:close/>
                    <a:moveTo>
                      <a:pt x="750" y="0"/>
                    </a:moveTo>
                    <a:cubicBezTo>
                      <a:pt x="643" y="0"/>
                      <a:pt x="554" y="45"/>
                      <a:pt x="491" y="134"/>
                    </a:cubicBezTo>
                    <a:lnTo>
                      <a:pt x="90" y="678"/>
                    </a:lnTo>
                    <a:cubicBezTo>
                      <a:pt x="1" y="794"/>
                      <a:pt x="1" y="946"/>
                      <a:pt x="90" y="1062"/>
                    </a:cubicBezTo>
                    <a:lnTo>
                      <a:pt x="491" y="1606"/>
                    </a:lnTo>
                    <a:cubicBezTo>
                      <a:pt x="554" y="1695"/>
                      <a:pt x="643" y="1740"/>
                      <a:pt x="750" y="1740"/>
                    </a:cubicBezTo>
                    <a:cubicBezTo>
                      <a:pt x="848" y="1740"/>
                      <a:pt x="946" y="1695"/>
                      <a:pt x="1009" y="1606"/>
                    </a:cubicBezTo>
                    <a:lnTo>
                      <a:pt x="1410" y="1062"/>
                    </a:lnTo>
                    <a:cubicBezTo>
                      <a:pt x="1491" y="946"/>
                      <a:pt x="1491" y="794"/>
                      <a:pt x="1410" y="678"/>
                    </a:cubicBezTo>
                    <a:lnTo>
                      <a:pt x="1009" y="134"/>
                    </a:lnTo>
                    <a:cubicBezTo>
                      <a:pt x="946" y="45"/>
                      <a:pt x="848" y="0"/>
                      <a:pt x="7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3" name="Google Shape;21173;p57"/>
              <p:cNvSpPr/>
              <p:nvPr/>
            </p:nvSpPr>
            <p:spPr>
              <a:xfrm>
                <a:off x="5233940" y="3538343"/>
                <a:ext cx="341891" cy="487531"/>
              </a:xfrm>
              <a:custGeom>
                <a:avLst/>
                <a:gdLst/>
                <a:ahLst/>
                <a:cxnLst/>
                <a:rect l="l" t="t" r="r" b="b"/>
                <a:pathLst>
                  <a:path w="7289" h="10394" extrusionOk="0">
                    <a:moveTo>
                      <a:pt x="3970" y="303"/>
                    </a:moveTo>
                    <a:lnTo>
                      <a:pt x="3872" y="758"/>
                    </a:lnTo>
                    <a:cubicBezTo>
                      <a:pt x="3801" y="732"/>
                      <a:pt x="3720" y="714"/>
                      <a:pt x="3640" y="714"/>
                    </a:cubicBezTo>
                    <a:cubicBezTo>
                      <a:pt x="3560" y="714"/>
                      <a:pt x="3480" y="732"/>
                      <a:pt x="3408" y="758"/>
                    </a:cubicBezTo>
                    <a:lnTo>
                      <a:pt x="3301" y="303"/>
                    </a:lnTo>
                    <a:close/>
                    <a:moveTo>
                      <a:pt x="3640" y="1017"/>
                    </a:moveTo>
                    <a:cubicBezTo>
                      <a:pt x="3774" y="1017"/>
                      <a:pt x="3890" y="1124"/>
                      <a:pt x="3890" y="1267"/>
                    </a:cubicBezTo>
                    <a:cubicBezTo>
                      <a:pt x="3890" y="1401"/>
                      <a:pt x="3774" y="1517"/>
                      <a:pt x="3640" y="1517"/>
                    </a:cubicBezTo>
                    <a:cubicBezTo>
                      <a:pt x="3497" y="1517"/>
                      <a:pt x="3390" y="1401"/>
                      <a:pt x="3390" y="1267"/>
                    </a:cubicBezTo>
                    <a:cubicBezTo>
                      <a:pt x="3390" y="1124"/>
                      <a:pt x="3497" y="1017"/>
                      <a:pt x="3640" y="1017"/>
                    </a:cubicBezTo>
                    <a:close/>
                    <a:moveTo>
                      <a:pt x="2677" y="928"/>
                    </a:moveTo>
                    <a:lnTo>
                      <a:pt x="3132" y="1035"/>
                    </a:lnTo>
                    <a:cubicBezTo>
                      <a:pt x="3105" y="1106"/>
                      <a:pt x="3087" y="1187"/>
                      <a:pt x="3087" y="1267"/>
                    </a:cubicBezTo>
                    <a:cubicBezTo>
                      <a:pt x="3087" y="1347"/>
                      <a:pt x="3105" y="1428"/>
                      <a:pt x="3132" y="1499"/>
                    </a:cubicBezTo>
                    <a:lnTo>
                      <a:pt x="2677" y="1597"/>
                    </a:lnTo>
                    <a:lnTo>
                      <a:pt x="2677" y="928"/>
                    </a:lnTo>
                    <a:close/>
                    <a:moveTo>
                      <a:pt x="4604" y="937"/>
                    </a:moveTo>
                    <a:lnTo>
                      <a:pt x="4604" y="1606"/>
                    </a:lnTo>
                    <a:lnTo>
                      <a:pt x="4149" y="1499"/>
                    </a:lnTo>
                    <a:cubicBezTo>
                      <a:pt x="4175" y="1428"/>
                      <a:pt x="4193" y="1347"/>
                      <a:pt x="4193" y="1267"/>
                    </a:cubicBezTo>
                    <a:cubicBezTo>
                      <a:pt x="4193" y="1187"/>
                      <a:pt x="4175" y="1106"/>
                      <a:pt x="4149" y="1035"/>
                    </a:cubicBezTo>
                    <a:lnTo>
                      <a:pt x="4604" y="937"/>
                    </a:lnTo>
                    <a:close/>
                    <a:moveTo>
                      <a:pt x="3872" y="1775"/>
                    </a:moveTo>
                    <a:lnTo>
                      <a:pt x="3970" y="2230"/>
                    </a:lnTo>
                    <a:lnTo>
                      <a:pt x="3301" y="2230"/>
                    </a:lnTo>
                    <a:lnTo>
                      <a:pt x="3408" y="1775"/>
                    </a:lnTo>
                    <a:cubicBezTo>
                      <a:pt x="3480" y="1811"/>
                      <a:pt x="3560" y="1829"/>
                      <a:pt x="3640" y="1829"/>
                    </a:cubicBezTo>
                    <a:cubicBezTo>
                      <a:pt x="3720" y="1829"/>
                      <a:pt x="3801" y="1811"/>
                      <a:pt x="3872" y="1775"/>
                    </a:cubicBezTo>
                    <a:close/>
                    <a:moveTo>
                      <a:pt x="3810" y="2516"/>
                    </a:moveTo>
                    <a:lnTo>
                      <a:pt x="3810" y="2784"/>
                    </a:lnTo>
                    <a:lnTo>
                      <a:pt x="3471" y="2784"/>
                    </a:lnTo>
                    <a:lnTo>
                      <a:pt x="3471" y="2516"/>
                    </a:lnTo>
                    <a:close/>
                    <a:moveTo>
                      <a:pt x="3658" y="3087"/>
                    </a:moveTo>
                    <a:lnTo>
                      <a:pt x="3943" y="3738"/>
                    </a:lnTo>
                    <a:lnTo>
                      <a:pt x="3712" y="4264"/>
                    </a:lnTo>
                    <a:lnTo>
                      <a:pt x="3569" y="4264"/>
                    </a:lnTo>
                    <a:lnTo>
                      <a:pt x="3337" y="3738"/>
                    </a:lnTo>
                    <a:lnTo>
                      <a:pt x="3622" y="3087"/>
                    </a:lnTo>
                    <a:close/>
                    <a:moveTo>
                      <a:pt x="3283" y="3087"/>
                    </a:moveTo>
                    <a:lnTo>
                      <a:pt x="3025" y="3676"/>
                    </a:lnTo>
                    <a:cubicBezTo>
                      <a:pt x="3007" y="3711"/>
                      <a:pt x="3007" y="3756"/>
                      <a:pt x="3025" y="3800"/>
                    </a:cubicBezTo>
                    <a:lnTo>
                      <a:pt x="3248" y="4282"/>
                    </a:lnTo>
                    <a:cubicBezTo>
                      <a:pt x="3212" y="4291"/>
                      <a:pt x="3176" y="4300"/>
                      <a:pt x="3141" y="4300"/>
                    </a:cubicBezTo>
                    <a:lnTo>
                      <a:pt x="2730" y="3765"/>
                    </a:lnTo>
                    <a:cubicBezTo>
                      <a:pt x="2721" y="3747"/>
                      <a:pt x="2721" y="3720"/>
                      <a:pt x="2730" y="3711"/>
                    </a:cubicBezTo>
                    <a:lnTo>
                      <a:pt x="3185" y="3105"/>
                    </a:lnTo>
                    <a:cubicBezTo>
                      <a:pt x="3194" y="3096"/>
                      <a:pt x="3212" y="3087"/>
                      <a:pt x="3221" y="3087"/>
                    </a:cubicBezTo>
                    <a:close/>
                    <a:moveTo>
                      <a:pt x="4051" y="3087"/>
                    </a:moveTo>
                    <a:cubicBezTo>
                      <a:pt x="4068" y="3087"/>
                      <a:pt x="4077" y="3096"/>
                      <a:pt x="4086" y="3105"/>
                    </a:cubicBezTo>
                    <a:lnTo>
                      <a:pt x="4541" y="3711"/>
                    </a:lnTo>
                    <a:cubicBezTo>
                      <a:pt x="4550" y="3720"/>
                      <a:pt x="4550" y="3747"/>
                      <a:pt x="4541" y="3765"/>
                    </a:cubicBezTo>
                    <a:lnTo>
                      <a:pt x="4140" y="4300"/>
                    </a:lnTo>
                    <a:cubicBezTo>
                      <a:pt x="4104" y="4300"/>
                      <a:pt x="4068" y="4291"/>
                      <a:pt x="4033" y="4291"/>
                    </a:cubicBezTo>
                    <a:lnTo>
                      <a:pt x="4247" y="3800"/>
                    </a:lnTo>
                    <a:cubicBezTo>
                      <a:pt x="4265" y="3756"/>
                      <a:pt x="4265" y="3711"/>
                      <a:pt x="4247" y="3676"/>
                    </a:cubicBezTo>
                    <a:lnTo>
                      <a:pt x="3988" y="3087"/>
                    </a:lnTo>
                    <a:close/>
                    <a:moveTo>
                      <a:pt x="768" y="6860"/>
                    </a:moveTo>
                    <a:cubicBezTo>
                      <a:pt x="776" y="6860"/>
                      <a:pt x="776" y="6869"/>
                      <a:pt x="776" y="6869"/>
                    </a:cubicBezTo>
                    <a:lnTo>
                      <a:pt x="1187" y="7422"/>
                    </a:lnTo>
                    <a:cubicBezTo>
                      <a:pt x="1187" y="7422"/>
                      <a:pt x="1187" y="7431"/>
                      <a:pt x="1187" y="7431"/>
                    </a:cubicBezTo>
                    <a:lnTo>
                      <a:pt x="776" y="7984"/>
                    </a:lnTo>
                    <a:cubicBezTo>
                      <a:pt x="776" y="7984"/>
                      <a:pt x="776" y="7993"/>
                      <a:pt x="768" y="7993"/>
                    </a:cubicBezTo>
                    <a:cubicBezTo>
                      <a:pt x="759" y="7993"/>
                      <a:pt x="759" y="7984"/>
                      <a:pt x="759" y="7984"/>
                    </a:cubicBezTo>
                    <a:lnTo>
                      <a:pt x="348" y="7431"/>
                    </a:lnTo>
                    <a:cubicBezTo>
                      <a:pt x="348" y="7431"/>
                      <a:pt x="348" y="7422"/>
                      <a:pt x="348" y="7422"/>
                    </a:cubicBezTo>
                    <a:lnTo>
                      <a:pt x="759" y="6869"/>
                    </a:lnTo>
                    <a:cubicBezTo>
                      <a:pt x="759" y="6869"/>
                      <a:pt x="759" y="6860"/>
                      <a:pt x="768" y="6860"/>
                    </a:cubicBezTo>
                    <a:close/>
                    <a:moveTo>
                      <a:pt x="6504" y="6860"/>
                    </a:moveTo>
                    <a:cubicBezTo>
                      <a:pt x="6513" y="6860"/>
                      <a:pt x="6522" y="6869"/>
                      <a:pt x="6522" y="6869"/>
                    </a:cubicBezTo>
                    <a:lnTo>
                      <a:pt x="6923" y="7422"/>
                    </a:lnTo>
                    <a:cubicBezTo>
                      <a:pt x="6923" y="7422"/>
                      <a:pt x="6923" y="7431"/>
                      <a:pt x="6923" y="7431"/>
                    </a:cubicBezTo>
                    <a:lnTo>
                      <a:pt x="6522" y="7984"/>
                    </a:lnTo>
                    <a:cubicBezTo>
                      <a:pt x="6522" y="7984"/>
                      <a:pt x="6513" y="7993"/>
                      <a:pt x="6504" y="7993"/>
                    </a:cubicBezTo>
                    <a:cubicBezTo>
                      <a:pt x="6504" y="7993"/>
                      <a:pt x="6495" y="7984"/>
                      <a:pt x="6495" y="7984"/>
                    </a:cubicBezTo>
                    <a:lnTo>
                      <a:pt x="6093" y="7431"/>
                    </a:lnTo>
                    <a:cubicBezTo>
                      <a:pt x="6085" y="7431"/>
                      <a:pt x="6085" y="7422"/>
                      <a:pt x="6093" y="7422"/>
                    </a:cubicBezTo>
                    <a:lnTo>
                      <a:pt x="6495" y="6869"/>
                    </a:lnTo>
                    <a:cubicBezTo>
                      <a:pt x="6495" y="6869"/>
                      <a:pt x="6504" y="6860"/>
                      <a:pt x="6504" y="6860"/>
                    </a:cubicBezTo>
                    <a:close/>
                    <a:moveTo>
                      <a:pt x="5710" y="5504"/>
                    </a:moveTo>
                    <a:cubicBezTo>
                      <a:pt x="5790" y="5594"/>
                      <a:pt x="5861" y="5692"/>
                      <a:pt x="5933" y="5790"/>
                    </a:cubicBezTo>
                    <a:lnTo>
                      <a:pt x="3328" y="5790"/>
                    </a:lnTo>
                    <a:cubicBezTo>
                      <a:pt x="3257" y="5790"/>
                      <a:pt x="3185" y="5843"/>
                      <a:pt x="3176" y="5924"/>
                    </a:cubicBezTo>
                    <a:cubicBezTo>
                      <a:pt x="3167" y="6013"/>
                      <a:pt x="3239" y="6093"/>
                      <a:pt x="3328" y="6093"/>
                    </a:cubicBezTo>
                    <a:lnTo>
                      <a:pt x="6120" y="6093"/>
                    </a:lnTo>
                    <a:cubicBezTo>
                      <a:pt x="6209" y="6263"/>
                      <a:pt x="6272" y="6441"/>
                      <a:pt x="6325" y="6620"/>
                    </a:cubicBezTo>
                    <a:cubicBezTo>
                      <a:pt x="6299" y="6637"/>
                      <a:pt x="6281" y="6655"/>
                      <a:pt x="6263" y="6682"/>
                    </a:cubicBezTo>
                    <a:lnTo>
                      <a:pt x="5853" y="7235"/>
                    </a:lnTo>
                    <a:cubicBezTo>
                      <a:pt x="5772" y="7351"/>
                      <a:pt x="5772" y="7503"/>
                      <a:pt x="5853" y="7610"/>
                    </a:cubicBezTo>
                    <a:lnTo>
                      <a:pt x="6263" y="8163"/>
                    </a:lnTo>
                    <a:cubicBezTo>
                      <a:pt x="6263" y="8172"/>
                      <a:pt x="6272" y="8190"/>
                      <a:pt x="6281" y="8199"/>
                    </a:cubicBezTo>
                    <a:cubicBezTo>
                      <a:pt x="6218" y="8395"/>
                      <a:pt x="6138" y="8582"/>
                      <a:pt x="6031" y="8752"/>
                    </a:cubicBezTo>
                    <a:lnTo>
                      <a:pt x="1240" y="8752"/>
                    </a:lnTo>
                    <a:cubicBezTo>
                      <a:pt x="1142" y="8582"/>
                      <a:pt x="1053" y="8395"/>
                      <a:pt x="991" y="8199"/>
                    </a:cubicBezTo>
                    <a:cubicBezTo>
                      <a:pt x="1000" y="8190"/>
                      <a:pt x="1008" y="8172"/>
                      <a:pt x="1017" y="8163"/>
                    </a:cubicBezTo>
                    <a:lnTo>
                      <a:pt x="1419" y="7610"/>
                    </a:lnTo>
                    <a:cubicBezTo>
                      <a:pt x="1508" y="7503"/>
                      <a:pt x="1508" y="7351"/>
                      <a:pt x="1419" y="7235"/>
                    </a:cubicBezTo>
                    <a:lnTo>
                      <a:pt x="1017" y="6682"/>
                    </a:lnTo>
                    <a:cubicBezTo>
                      <a:pt x="1000" y="6655"/>
                      <a:pt x="973" y="6637"/>
                      <a:pt x="955" y="6620"/>
                    </a:cubicBezTo>
                    <a:cubicBezTo>
                      <a:pt x="1000" y="6432"/>
                      <a:pt x="1071" y="6263"/>
                      <a:pt x="1151" y="6093"/>
                    </a:cubicBezTo>
                    <a:lnTo>
                      <a:pt x="2596" y="6093"/>
                    </a:lnTo>
                    <a:cubicBezTo>
                      <a:pt x="2677" y="6093"/>
                      <a:pt x="2748" y="6040"/>
                      <a:pt x="2757" y="5959"/>
                    </a:cubicBezTo>
                    <a:cubicBezTo>
                      <a:pt x="2766" y="5870"/>
                      <a:pt x="2695" y="5790"/>
                      <a:pt x="2605" y="5790"/>
                    </a:cubicBezTo>
                    <a:lnTo>
                      <a:pt x="1339" y="5790"/>
                    </a:lnTo>
                    <a:cubicBezTo>
                      <a:pt x="1410" y="5692"/>
                      <a:pt x="1481" y="5594"/>
                      <a:pt x="1562" y="5504"/>
                    </a:cubicBezTo>
                    <a:close/>
                    <a:moveTo>
                      <a:pt x="5817" y="9055"/>
                    </a:moveTo>
                    <a:cubicBezTo>
                      <a:pt x="5737" y="9162"/>
                      <a:pt x="5647" y="9251"/>
                      <a:pt x="5549" y="9340"/>
                    </a:cubicBezTo>
                    <a:lnTo>
                      <a:pt x="1722" y="9340"/>
                    </a:lnTo>
                    <a:cubicBezTo>
                      <a:pt x="1633" y="9251"/>
                      <a:pt x="1544" y="9162"/>
                      <a:pt x="1463" y="9055"/>
                    </a:cubicBezTo>
                    <a:close/>
                    <a:moveTo>
                      <a:pt x="3230" y="0"/>
                    </a:moveTo>
                    <a:cubicBezTo>
                      <a:pt x="3167" y="0"/>
                      <a:pt x="3105" y="18"/>
                      <a:pt x="3060" y="63"/>
                    </a:cubicBezTo>
                    <a:cubicBezTo>
                      <a:pt x="2998" y="116"/>
                      <a:pt x="2962" y="205"/>
                      <a:pt x="2989" y="295"/>
                    </a:cubicBezTo>
                    <a:lnTo>
                      <a:pt x="3087" y="714"/>
                    </a:lnTo>
                    <a:lnTo>
                      <a:pt x="3087" y="714"/>
                    </a:lnTo>
                    <a:lnTo>
                      <a:pt x="2668" y="616"/>
                    </a:lnTo>
                    <a:cubicBezTo>
                      <a:pt x="2650" y="612"/>
                      <a:pt x="2631" y="610"/>
                      <a:pt x="2613" y="610"/>
                    </a:cubicBezTo>
                    <a:cubicBezTo>
                      <a:pt x="2543" y="610"/>
                      <a:pt x="2477" y="637"/>
                      <a:pt x="2427" y="687"/>
                    </a:cubicBezTo>
                    <a:cubicBezTo>
                      <a:pt x="2391" y="732"/>
                      <a:pt x="2373" y="794"/>
                      <a:pt x="2373" y="857"/>
                    </a:cubicBezTo>
                    <a:lnTo>
                      <a:pt x="2373" y="1677"/>
                    </a:lnTo>
                    <a:cubicBezTo>
                      <a:pt x="2373" y="1749"/>
                      <a:pt x="2391" y="1811"/>
                      <a:pt x="2445" y="1856"/>
                    </a:cubicBezTo>
                    <a:cubicBezTo>
                      <a:pt x="2489" y="1900"/>
                      <a:pt x="2552" y="1927"/>
                      <a:pt x="2614" y="1927"/>
                    </a:cubicBezTo>
                    <a:cubicBezTo>
                      <a:pt x="2632" y="1927"/>
                      <a:pt x="2650" y="1927"/>
                      <a:pt x="2668" y="1918"/>
                    </a:cubicBezTo>
                    <a:lnTo>
                      <a:pt x="3087" y="1820"/>
                    </a:lnTo>
                    <a:lnTo>
                      <a:pt x="2989" y="2239"/>
                    </a:lnTo>
                    <a:cubicBezTo>
                      <a:pt x="2971" y="2311"/>
                      <a:pt x="2989" y="2382"/>
                      <a:pt x="3034" y="2445"/>
                    </a:cubicBezTo>
                    <a:cubicBezTo>
                      <a:pt x="3069" y="2480"/>
                      <a:pt x="3114" y="2516"/>
                      <a:pt x="3158" y="2525"/>
                    </a:cubicBezTo>
                    <a:lnTo>
                      <a:pt x="3158" y="2792"/>
                    </a:lnTo>
                    <a:cubicBezTo>
                      <a:pt x="3078" y="2810"/>
                      <a:pt x="2998" y="2864"/>
                      <a:pt x="2944" y="2926"/>
                    </a:cubicBezTo>
                    <a:lnTo>
                      <a:pt x="2489" y="3533"/>
                    </a:lnTo>
                    <a:cubicBezTo>
                      <a:pt x="2391" y="3658"/>
                      <a:pt x="2391" y="3827"/>
                      <a:pt x="2489" y="3952"/>
                    </a:cubicBezTo>
                    <a:lnTo>
                      <a:pt x="2810" y="4380"/>
                    </a:lnTo>
                    <a:cubicBezTo>
                      <a:pt x="2418" y="4487"/>
                      <a:pt x="2043" y="4675"/>
                      <a:pt x="1713" y="4933"/>
                    </a:cubicBezTo>
                    <a:cubicBezTo>
                      <a:pt x="1187" y="5353"/>
                      <a:pt x="812" y="5933"/>
                      <a:pt x="643" y="6575"/>
                    </a:cubicBezTo>
                    <a:cubicBezTo>
                      <a:pt x="589" y="6593"/>
                      <a:pt x="536" y="6637"/>
                      <a:pt x="500" y="6682"/>
                    </a:cubicBezTo>
                    <a:lnTo>
                      <a:pt x="90" y="7235"/>
                    </a:lnTo>
                    <a:cubicBezTo>
                      <a:pt x="9" y="7351"/>
                      <a:pt x="0" y="7503"/>
                      <a:pt x="90" y="7610"/>
                    </a:cubicBezTo>
                    <a:lnTo>
                      <a:pt x="500" y="8163"/>
                    </a:lnTo>
                    <a:cubicBezTo>
                      <a:pt x="545" y="8225"/>
                      <a:pt x="616" y="8270"/>
                      <a:pt x="696" y="8288"/>
                    </a:cubicBezTo>
                    <a:cubicBezTo>
                      <a:pt x="1062" y="9421"/>
                      <a:pt x="2061" y="10241"/>
                      <a:pt x="3257" y="10393"/>
                    </a:cubicBezTo>
                    <a:lnTo>
                      <a:pt x="3274" y="10393"/>
                    </a:lnTo>
                    <a:cubicBezTo>
                      <a:pt x="3364" y="10393"/>
                      <a:pt x="3435" y="10322"/>
                      <a:pt x="3426" y="10233"/>
                    </a:cubicBezTo>
                    <a:cubicBezTo>
                      <a:pt x="3426" y="10152"/>
                      <a:pt x="3364" y="10099"/>
                      <a:pt x="3292" y="10090"/>
                    </a:cubicBezTo>
                    <a:cubicBezTo>
                      <a:pt x="2855" y="10036"/>
                      <a:pt x="2454" y="9876"/>
                      <a:pt x="2106" y="9644"/>
                    </a:cubicBezTo>
                    <a:lnTo>
                      <a:pt x="5192" y="9644"/>
                    </a:lnTo>
                    <a:cubicBezTo>
                      <a:pt x="4836" y="9885"/>
                      <a:pt x="4425" y="10036"/>
                      <a:pt x="3988" y="10090"/>
                    </a:cubicBezTo>
                    <a:cubicBezTo>
                      <a:pt x="3908" y="10099"/>
                      <a:pt x="3854" y="10161"/>
                      <a:pt x="3845" y="10233"/>
                    </a:cubicBezTo>
                    <a:cubicBezTo>
                      <a:pt x="3845" y="10322"/>
                      <a:pt x="3917" y="10393"/>
                      <a:pt x="3997" y="10393"/>
                    </a:cubicBezTo>
                    <a:lnTo>
                      <a:pt x="4015" y="10393"/>
                    </a:lnTo>
                    <a:cubicBezTo>
                      <a:pt x="5219" y="10250"/>
                      <a:pt x="6227" y="9421"/>
                      <a:pt x="6593" y="8288"/>
                    </a:cubicBezTo>
                    <a:cubicBezTo>
                      <a:pt x="6673" y="8270"/>
                      <a:pt x="6745" y="8225"/>
                      <a:pt x="6798" y="8163"/>
                    </a:cubicBezTo>
                    <a:lnTo>
                      <a:pt x="7200" y="7610"/>
                    </a:lnTo>
                    <a:cubicBezTo>
                      <a:pt x="7289" y="7503"/>
                      <a:pt x="7289" y="7351"/>
                      <a:pt x="7200" y="7235"/>
                    </a:cubicBezTo>
                    <a:lnTo>
                      <a:pt x="6798" y="6682"/>
                    </a:lnTo>
                    <a:cubicBezTo>
                      <a:pt x="6754" y="6637"/>
                      <a:pt x="6709" y="6593"/>
                      <a:pt x="6647" y="6575"/>
                    </a:cubicBezTo>
                    <a:cubicBezTo>
                      <a:pt x="6450" y="5817"/>
                      <a:pt x="5951" y="5148"/>
                      <a:pt x="5282" y="4728"/>
                    </a:cubicBezTo>
                    <a:cubicBezTo>
                      <a:pt x="5255" y="4713"/>
                      <a:pt x="5227" y="4706"/>
                      <a:pt x="5200" y="4706"/>
                    </a:cubicBezTo>
                    <a:cubicBezTo>
                      <a:pt x="5147" y="4706"/>
                      <a:pt x="5097" y="4734"/>
                      <a:pt x="5068" y="4782"/>
                    </a:cubicBezTo>
                    <a:cubicBezTo>
                      <a:pt x="5023" y="4853"/>
                      <a:pt x="5050" y="4942"/>
                      <a:pt x="5121" y="4987"/>
                    </a:cubicBezTo>
                    <a:cubicBezTo>
                      <a:pt x="5219" y="5058"/>
                      <a:pt x="5317" y="5121"/>
                      <a:pt x="5415" y="5201"/>
                    </a:cubicBezTo>
                    <a:lnTo>
                      <a:pt x="1865" y="5201"/>
                    </a:lnTo>
                    <a:cubicBezTo>
                      <a:pt x="2347" y="4809"/>
                      <a:pt x="2962" y="4577"/>
                      <a:pt x="3631" y="4577"/>
                    </a:cubicBezTo>
                    <a:cubicBezTo>
                      <a:pt x="3926" y="4577"/>
                      <a:pt x="4202" y="4612"/>
                      <a:pt x="4479" y="4702"/>
                    </a:cubicBezTo>
                    <a:cubicBezTo>
                      <a:pt x="4493" y="4706"/>
                      <a:pt x="4507" y="4708"/>
                      <a:pt x="4521" y="4708"/>
                    </a:cubicBezTo>
                    <a:cubicBezTo>
                      <a:pt x="4597" y="4708"/>
                      <a:pt x="4667" y="4650"/>
                      <a:pt x="4675" y="4568"/>
                    </a:cubicBezTo>
                    <a:cubicBezTo>
                      <a:pt x="4684" y="4496"/>
                      <a:pt x="4639" y="4434"/>
                      <a:pt x="4568" y="4407"/>
                    </a:cubicBezTo>
                    <a:cubicBezTo>
                      <a:pt x="4532" y="4398"/>
                      <a:pt x="4497" y="4389"/>
                      <a:pt x="4470" y="4380"/>
                    </a:cubicBezTo>
                    <a:lnTo>
                      <a:pt x="4791" y="3952"/>
                    </a:lnTo>
                    <a:cubicBezTo>
                      <a:pt x="4889" y="3827"/>
                      <a:pt x="4889" y="3658"/>
                      <a:pt x="4791" y="3533"/>
                    </a:cubicBezTo>
                    <a:lnTo>
                      <a:pt x="4336" y="2926"/>
                    </a:lnTo>
                    <a:cubicBezTo>
                      <a:pt x="4282" y="2855"/>
                      <a:pt x="4202" y="2810"/>
                      <a:pt x="4113" y="2792"/>
                    </a:cubicBezTo>
                    <a:lnTo>
                      <a:pt x="4113" y="2525"/>
                    </a:lnTo>
                    <a:cubicBezTo>
                      <a:pt x="4184" y="2507"/>
                      <a:pt x="4238" y="2462"/>
                      <a:pt x="4274" y="2400"/>
                    </a:cubicBezTo>
                    <a:cubicBezTo>
                      <a:pt x="4300" y="2346"/>
                      <a:pt x="4300" y="2284"/>
                      <a:pt x="4291" y="2230"/>
                    </a:cubicBezTo>
                    <a:lnTo>
                      <a:pt x="4193" y="1820"/>
                    </a:lnTo>
                    <a:lnTo>
                      <a:pt x="4613" y="1918"/>
                    </a:lnTo>
                    <a:cubicBezTo>
                      <a:pt x="4630" y="1918"/>
                      <a:pt x="4648" y="1927"/>
                      <a:pt x="4666" y="1927"/>
                    </a:cubicBezTo>
                    <a:cubicBezTo>
                      <a:pt x="4729" y="1927"/>
                      <a:pt x="4791" y="1900"/>
                      <a:pt x="4836" y="1856"/>
                    </a:cubicBezTo>
                    <a:cubicBezTo>
                      <a:pt x="4889" y="1802"/>
                      <a:pt x="4907" y="1740"/>
                      <a:pt x="4907" y="1677"/>
                    </a:cubicBezTo>
                    <a:lnTo>
                      <a:pt x="4907" y="857"/>
                    </a:lnTo>
                    <a:cubicBezTo>
                      <a:pt x="4907" y="794"/>
                      <a:pt x="4889" y="732"/>
                      <a:pt x="4853" y="687"/>
                    </a:cubicBezTo>
                    <a:cubicBezTo>
                      <a:pt x="4804" y="637"/>
                      <a:pt x="4737" y="610"/>
                      <a:pt x="4667" y="610"/>
                    </a:cubicBezTo>
                    <a:cubicBezTo>
                      <a:pt x="4649" y="610"/>
                      <a:pt x="4631" y="612"/>
                      <a:pt x="4613" y="616"/>
                    </a:cubicBezTo>
                    <a:lnTo>
                      <a:pt x="4193" y="714"/>
                    </a:lnTo>
                    <a:lnTo>
                      <a:pt x="4193" y="714"/>
                    </a:lnTo>
                    <a:lnTo>
                      <a:pt x="4291" y="303"/>
                    </a:lnTo>
                    <a:cubicBezTo>
                      <a:pt x="4309" y="241"/>
                      <a:pt x="4300" y="179"/>
                      <a:pt x="4274" y="134"/>
                    </a:cubicBezTo>
                    <a:cubicBezTo>
                      <a:pt x="4229" y="45"/>
                      <a:pt x="4149" y="0"/>
                      <a:pt x="40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4" name="Google Shape;21174;p57"/>
              <p:cNvSpPr/>
              <p:nvPr/>
            </p:nvSpPr>
            <p:spPr>
              <a:xfrm>
                <a:off x="5305469" y="3896928"/>
                <a:ext cx="62008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804" extrusionOk="0">
                    <a:moveTo>
                      <a:pt x="661" y="0"/>
                    </a:moveTo>
                    <a:cubicBezTo>
                      <a:pt x="616" y="0"/>
                      <a:pt x="581" y="18"/>
                      <a:pt x="554" y="45"/>
                    </a:cubicBezTo>
                    <a:lnTo>
                      <a:pt x="63" y="536"/>
                    </a:lnTo>
                    <a:cubicBezTo>
                      <a:pt x="1" y="598"/>
                      <a:pt x="1" y="696"/>
                      <a:pt x="63" y="759"/>
                    </a:cubicBezTo>
                    <a:cubicBezTo>
                      <a:pt x="90" y="785"/>
                      <a:pt x="128" y="799"/>
                      <a:pt x="167" y="799"/>
                    </a:cubicBezTo>
                    <a:cubicBezTo>
                      <a:pt x="206" y="799"/>
                      <a:pt x="246" y="785"/>
                      <a:pt x="277" y="759"/>
                    </a:cubicBezTo>
                    <a:lnTo>
                      <a:pt x="661" y="366"/>
                    </a:lnTo>
                    <a:lnTo>
                      <a:pt x="1045" y="759"/>
                    </a:lnTo>
                    <a:cubicBezTo>
                      <a:pt x="1071" y="785"/>
                      <a:pt x="1116" y="803"/>
                      <a:pt x="1152" y="803"/>
                    </a:cubicBezTo>
                    <a:cubicBezTo>
                      <a:pt x="1196" y="803"/>
                      <a:pt x="1232" y="785"/>
                      <a:pt x="1259" y="759"/>
                    </a:cubicBezTo>
                    <a:cubicBezTo>
                      <a:pt x="1321" y="696"/>
                      <a:pt x="1321" y="598"/>
                      <a:pt x="1259" y="536"/>
                    </a:cubicBezTo>
                    <a:lnTo>
                      <a:pt x="768" y="45"/>
                    </a:lnTo>
                    <a:cubicBezTo>
                      <a:pt x="741" y="18"/>
                      <a:pt x="697" y="0"/>
                      <a:pt x="6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5" name="Google Shape;21175;p57"/>
              <p:cNvSpPr/>
              <p:nvPr/>
            </p:nvSpPr>
            <p:spPr>
              <a:xfrm>
                <a:off x="5441915" y="3896928"/>
                <a:ext cx="61962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804" extrusionOk="0">
                    <a:moveTo>
                      <a:pt x="660" y="0"/>
                    </a:moveTo>
                    <a:cubicBezTo>
                      <a:pt x="616" y="0"/>
                      <a:pt x="580" y="18"/>
                      <a:pt x="553" y="45"/>
                    </a:cubicBezTo>
                    <a:lnTo>
                      <a:pt x="54" y="536"/>
                    </a:lnTo>
                    <a:cubicBezTo>
                      <a:pt x="0" y="598"/>
                      <a:pt x="0" y="696"/>
                      <a:pt x="54" y="759"/>
                    </a:cubicBezTo>
                    <a:cubicBezTo>
                      <a:pt x="85" y="785"/>
                      <a:pt x="125" y="799"/>
                      <a:pt x="164" y="799"/>
                    </a:cubicBezTo>
                    <a:cubicBezTo>
                      <a:pt x="203" y="799"/>
                      <a:pt x="241" y="785"/>
                      <a:pt x="268" y="759"/>
                    </a:cubicBezTo>
                    <a:lnTo>
                      <a:pt x="660" y="366"/>
                    </a:lnTo>
                    <a:lnTo>
                      <a:pt x="1044" y="759"/>
                    </a:lnTo>
                    <a:cubicBezTo>
                      <a:pt x="1071" y="785"/>
                      <a:pt x="1106" y="803"/>
                      <a:pt x="1151" y="803"/>
                    </a:cubicBezTo>
                    <a:cubicBezTo>
                      <a:pt x="1187" y="803"/>
                      <a:pt x="1231" y="785"/>
                      <a:pt x="1258" y="759"/>
                    </a:cubicBezTo>
                    <a:cubicBezTo>
                      <a:pt x="1320" y="696"/>
                      <a:pt x="1320" y="598"/>
                      <a:pt x="1258" y="536"/>
                    </a:cubicBezTo>
                    <a:lnTo>
                      <a:pt x="767" y="45"/>
                    </a:lnTo>
                    <a:cubicBezTo>
                      <a:pt x="732" y="18"/>
                      <a:pt x="696" y="0"/>
                      <a:pt x="6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6" name="Google Shape;21176;p57"/>
              <p:cNvSpPr/>
              <p:nvPr/>
            </p:nvSpPr>
            <p:spPr>
              <a:xfrm>
                <a:off x="5328077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6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41" y="304"/>
                      <a:pt x="304" y="259"/>
                      <a:pt x="322" y="196"/>
                    </a:cubicBezTo>
                    <a:cubicBezTo>
                      <a:pt x="357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7" name="Google Shape;21177;p57"/>
              <p:cNvSpPr/>
              <p:nvPr/>
            </p:nvSpPr>
            <p:spPr>
              <a:xfrm>
                <a:off x="5464476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08" y="0"/>
                      <a:pt x="45" y="36"/>
                      <a:pt x="28" y="98"/>
                    </a:cubicBezTo>
                    <a:cubicBezTo>
                      <a:pt x="1" y="205"/>
                      <a:pt x="72" y="304"/>
                      <a:pt x="170" y="304"/>
                    </a:cubicBezTo>
                    <a:lnTo>
                      <a:pt x="179" y="304"/>
                    </a:lnTo>
                    <a:cubicBezTo>
                      <a:pt x="242" y="304"/>
                      <a:pt x="304" y="259"/>
                      <a:pt x="322" y="196"/>
                    </a:cubicBezTo>
                    <a:cubicBezTo>
                      <a:pt x="358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8" name="Google Shape;21178;p57"/>
              <p:cNvSpPr/>
              <p:nvPr/>
            </p:nvSpPr>
            <p:spPr>
              <a:xfrm>
                <a:off x="5320573" y="3865971"/>
                <a:ext cx="3100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61" h="304" extrusionOk="0">
                    <a:moveTo>
                      <a:pt x="161" y="0"/>
                    </a:moveTo>
                    <a:cubicBezTo>
                      <a:pt x="71" y="0"/>
                      <a:pt x="0" y="81"/>
                      <a:pt x="9" y="170"/>
                    </a:cubicBezTo>
                    <a:cubicBezTo>
                      <a:pt x="18" y="250"/>
                      <a:pt x="89" y="304"/>
                      <a:pt x="161" y="304"/>
                    </a:cubicBezTo>
                    <a:lnTo>
                      <a:pt x="491" y="304"/>
                    </a:lnTo>
                    <a:cubicBezTo>
                      <a:pt x="571" y="304"/>
                      <a:pt x="642" y="250"/>
                      <a:pt x="651" y="170"/>
                    </a:cubicBezTo>
                    <a:cubicBezTo>
                      <a:pt x="660" y="81"/>
                      <a:pt x="589" y="0"/>
                      <a:pt x="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9" name="Google Shape;21179;p57"/>
              <p:cNvSpPr/>
              <p:nvPr/>
            </p:nvSpPr>
            <p:spPr>
              <a:xfrm>
                <a:off x="530631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27" y="63"/>
                      <a:pt x="19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98" y="304"/>
                    </a:lnTo>
                    <a:cubicBezTo>
                      <a:pt x="1169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0" name="Google Shape;21180;p57"/>
              <p:cNvSpPr/>
              <p:nvPr/>
            </p:nvSpPr>
            <p:spPr>
              <a:xfrm>
                <a:off x="5456971" y="3865971"/>
                <a:ext cx="3142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04" extrusionOk="0">
                    <a:moveTo>
                      <a:pt x="170" y="0"/>
                    </a:moveTo>
                    <a:cubicBezTo>
                      <a:pt x="81" y="0"/>
                      <a:pt x="0" y="81"/>
                      <a:pt x="18" y="170"/>
                    </a:cubicBezTo>
                    <a:cubicBezTo>
                      <a:pt x="27" y="250"/>
                      <a:pt x="98" y="304"/>
                      <a:pt x="170" y="304"/>
                    </a:cubicBezTo>
                    <a:lnTo>
                      <a:pt x="500" y="304"/>
                    </a:lnTo>
                    <a:cubicBezTo>
                      <a:pt x="580" y="304"/>
                      <a:pt x="652" y="250"/>
                      <a:pt x="660" y="170"/>
                    </a:cubicBezTo>
                    <a:cubicBezTo>
                      <a:pt x="669" y="81"/>
                      <a:pt x="598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1" name="Google Shape;21181;p57"/>
              <p:cNvSpPr/>
              <p:nvPr/>
            </p:nvSpPr>
            <p:spPr>
              <a:xfrm>
                <a:off x="544313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19" y="63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89" y="304"/>
                    </a:lnTo>
                    <a:cubicBezTo>
                      <a:pt x="1170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73" name="Csoportba foglalás 21372">
            <a:extLst>
              <a:ext uri="{FF2B5EF4-FFF2-40B4-BE49-F238E27FC236}">
                <a16:creationId xmlns:a16="http://schemas.microsoft.com/office/drawing/2014/main" id="{2C83FA7D-B150-BB12-9B49-EE6BD2BF8FE0}"/>
              </a:ext>
            </a:extLst>
          </p:cNvPr>
          <p:cNvGrpSpPr/>
          <p:nvPr/>
        </p:nvGrpSpPr>
        <p:grpSpPr>
          <a:xfrm>
            <a:off x="6724896" y="1432187"/>
            <a:ext cx="787800" cy="787800"/>
            <a:chOff x="6724896" y="1432187"/>
            <a:chExt cx="787800" cy="787800"/>
          </a:xfrm>
        </p:grpSpPr>
        <p:sp>
          <p:nvSpPr>
            <p:cNvPr id="21150" name="Google Shape;21150;p57"/>
            <p:cNvSpPr/>
            <p:nvPr/>
          </p:nvSpPr>
          <p:spPr>
            <a:xfrm>
              <a:off x="6724896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186" name="Google Shape;21186;p57"/>
            <p:cNvGrpSpPr/>
            <p:nvPr/>
          </p:nvGrpSpPr>
          <p:grpSpPr>
            <a:xfrm>
              <a:off x="6874397" y="1602405"/>
              <a:ext cx="488797" cy="447333"/>
              <a:chOff x="6271233" y="3558418"/>
              <a:chExt cx="488797" cy="447333"/>
            </a:xfrm>
          </p:grpSpPr>
          <p:sp>
            <p:nvSpPr>
              <p:cNvPr id="21187" name="Google Shape;21187;p57"/>
              <p:cNvSpPr/>
              <p:nvPr/>
            </p:nvSpPr>
            <p:spPr>
              <a:xfrm>
                <a:off x="6523579" y="3558840"/>
                <a:ext cx="236448" cy="213418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4550" extrusionOk="0">
                    <a:moveTo>
                      <a:pt x="3934" y="295"/>
                    </a:moveTo>
                    <a:cubicBezTo>
                      <a:pt x="3943" y="295"/>
                      <a:pt x="3952" y="295"/>
                      <a:pt x="3961" y="304"/>
                    </a:cubicBezTo>
                    <a:lnTo>
                      <a:pt x="4719" y="1062"/>
                    </a:lnTo>
                    <a:cubicBezTo>
                      <a:pt x="4719" y="1071"/>
                      <a:pt x="4728" y="1080"/>
                      <a:pt x="4728" y="1080"/>
                    </a:cubicBezTo>
                    <a:cubicBezTo>
                      <a:pt x="4728" y="1089"/>
                      <a:pt x="4719" y="1098"/>
                      <a:pt x="4719" y="1106"/>
                    </a:cubicBezTo>
                    <a:cubicBezTo>
                      <a:pt x="4059" y="1740"/>
                      <a:pt x="3640" y="1972"/>
                      <a:pt x="3408" y="2052"/>
                    </a:cubicBezTo>
                    <a:cubicBezTo>
                      <a:pt x="3390" y="1999"/>
                      <a:pt x="3363" y="1945"/>
                      <a:pt x="3336" y="1892"/>
                    </a:cubicBezTo>
                    <a:lnTo>
                      <a:pt x="3988" y="1160"/>
                    </a:lnTo>
                    <a:cubicBezTo>
                      <a:pt x="4050" y="1098"/>
                      <a:pt x="4041" y="1008"/>
                      <a:pt x="3979" y="946"/>
                    </a:cubicBezTo>
                    <a:cubicBezTo>
                      <a:pt x="3949" y="920"/>
                      <a:pt x="3911" y="907"/>
                      <a:pt x="3873" y="907"/>
                    </a:cubicBezTo>
                    <a:cubicBezTo>
                      <a:pt x="3832" y="907"/>
                      <a:pt x="3792" y="922"/>
                      <a:pt x="3765" y="955"/>
                    </a:cubicBezTo>
                    <a:lnTo>
                      <a:pt x="3113" y="1677"/>
                    </a:lnTo>
                    <a:cubicBezTo>
                      <a:pt x="3069" y="1651"/>
                      <a:pt x="3015" y="1624"/>
                      <a:pt x="2962" y="1606"/>
                    </a:cubicBezTo>
                    <a:cubicBezTo>
                      <a:pt x="3051" y="1374"/>
                      <a:pt x="3292" y="955"/>
                      <a:pt x="3916" y="304"/>
                    </a:cubicBezTo>
                    <a:cubicBezTo>
                      <a:pt x="3925" y="295"/>
                      <a:pt x="3934" y="295"/>
                      <a:pt x="3934" y="295"/>
                    </a:cubicBezTo>
                    <a:close/>
                    <a:moveTo>
                      <a:pt x="2739" y="1874"/>
                    </a:moveTo>
                    <a:cubicBezTo>
                      <a:pt x="2846" y="1874"/>
                      <a:pt x="2953" y="1918"/>
                      <a:pt x="3024" y="1999"/>
                    </a:cubicBezTo>
                    <a:cubicBezTo>
                      <a:pt x="3105" y="2070"/>
                      <a:pt x="3140" y="2168"/>
                      <a:pt x="3140" y="2275"/>
                    </a:cubicBezTo>
                    <a:cubicBezTo>
                      <a:pt x="3140" y="2382"/>
                      <a:pt x="3105" y="2489"/>
                      <a:pt x="3024" y="2561"/>
                    </a:cubicBezTo>
                    <a:cubicBezTo>
                      <a:pt x="2948" y="2636"/>
                      <a:pt x="2846" y="2674"/>
                      <a:pt x="2743" y="2674"/>
                    </a:cubicBezTo>
                    <a:cubicBezTo>
                      <a:pt x="2641" y="2674"/>
                      <a:pt x="2538" y="2636"/>
                      <a:pt x="2462" y="2561"/>
                    </a:cubicBezTo>
                    <a:cubicBezTo>
                      <a:pt x="2382" y="2489"/>
                      <a:pt x="2346" y="2382"/>
                      <a:pt x="2346" y="2275"/>
                    </a:cubicBezTo>
                    <a:cubicBezTo>
                      <a:pt x="2346" y="2168"/>
                      <a:pt x="2382" y="2070"/>
                      <a:pt x="2462" y="1999"/>
                    </a:cubicBezTo>
                    <a:cubicBezTo>
                      <a:pt x="2534" y="1918"/>
                      <a:pt x="2632" y="1874"/>
                      <a:pt x="2739" y="1874"/>
                    </a:cubicBezTo>
                    <a:close/>
                    <a:moveTo>
                      <a:pt x="3934" y="0"/>
                    </a:moveTo>
                    <a:cubicBezTo>
                      <a:pt x="3845" y="0"/>
                      <a:pt x="3765" y="36"/>
                      <a:pt x="3702" y="98"/>
                    </a:cubicBezTo>
                    <a:cubicBezTo>
                      <a:pt x="2997" y="821"/>
                      <a:pt x="2739" y="1303"/>
                      <a:pt x="2650" y="1588"/>
                    </a:cubicBezTo>
                    <a:cubicBezTo>
                      <a:pt x="2498" y="1606"/>
                      <a:pt x="2355" y="1677"/>
                      <a:pt x="2248" y="1784"/>
                    </a:cubicBezTo>
                    <a:cubicBezTo>
                      <a:pt x="2168" y="1865"/>
                      <a:pt x="2105" y="1963"/>
                      <a:pt x="2079" y="2061"/>
                    </a:cubicBezTo>
                    <a:cubicBezTo>
                      <a:pt x="1454" y="1900"/>
                      <a:pt x="812" y="1802"/>
                      <a:pt x="161" y="1776"/>
                    </a:cubicBezTo>
                    <a:cubicBezTo>
                      <a:pt x="71" y="1776"/>
                      <a:pt x="0" y="1847"/>
                      <a:pt x="0" y="1927"/>
                    </a:cubicBezTo>
                    <a:cubicBezTo>
                      <a:pt x="0" y="1999"/>
                      <a:pt x="54" y="2061"/>
                      <a:pt x="116" y="2079"/>
                    </a:cubicBezTo>
                    <a:lnTo>
                      <a:pt x="143" y="2079"/>
                    </a:lnTo>
                    <a:cubicBezTo>
                      <a:pt x="794" y="2106"/>
                      <a:pt x="1427" y="2204"/>
                      <a:pt x="2043" y="2364"/>
                    </a:cubicBezTo>
                    <a:cubicBezTo>
                      <a:pt x="2061" y="2525"/>
                      <a:pt x="2132" y="2668"/>
                      <a:pt x="2248" y="2784"/>
                    </a:cubicBezTo>
                    <a:cubicBezTo>
                      <a:pt x="2373" y="2917"/>
                      <a:pt x="2543" y="2980"/>
                      <a:pt x="2721" y="2989"/>
                    </a:cubicBezTo>
                    <a:cubicBezTo>
                      <a:pt x="2873" y="3453"/>
                      <a:pt x="2971" y="3926"/>
                      <a:pt x="2997" y="4407"/>
                    </a:cubicBezTo>
                    <a:cubicBezTo>
                      <a:pt x="3006" y="4488"/>
                      <a:pt x="3069" y="4550"/>
                      <a:pt x="3149" y="4550"/>
                    </a:cubicBezTo>
                    <a:lnTo>
                      <a:pt x="3158" y="4550"/>
                    </a:lnTo>
                    <a:cubicBezTo>
                      <a:pt x="3247" y="4550"/>
                      <a:pt x="3310" y="4479"/>
                      <a:pt x="3301" y="4389"/>
                    </a:cubicBezTo>
                    <a:cubicBezTo>
                      <a:pt x="3274" y="3899"/>
                      <a:pt x="3176" y="3408"/>
                      <a:pt x="3024" y="2935"/>
                    </a:cubicBezTo>
                    <a:cubicBezTo>
                      <a:pt x="3105" y="2900"/>
                      <a:pt x="3176" y="2846"/>
                      <a:pt x="3238" y="2784"/>
                    </a:cubicBezTo>
                    <a:cubicBezTo>
                      <a:pt x="3354" y="2677"/>
                      <a:pt x="3426" y="2534"/>
                      <a:pt x="3444" y="2373"/>
                    </a:cubicBezTo>
                    <a:cubicBezTo>
                      <a:pt x="3720" y="2284"/>
                      <a:pt x="4193" y="2034"/>
                      <a:pt x="4924" y="1338"/>
                    </a:cubicBezTo>
                    <a:cubicBezTo>
                      <a:pt x="4978" y="1285"/>
                      <a:pt x="5014" y="1214"/>
                      <a:pt x="5023" y="1133"/>
                    </a:cubicBezTo>
                    <a:cubicBezTo>
                      <a:pt x="5040" y="1026"/>
                      <a:pt x="5005" y="928"/>
                      <a:pt x="4933" y="857"/>
                    </a:cubicBezTo>
                    <a:lnTo>
                      <a:pt x="4175" y="98"/>
                    </a:lnTo>
                    <a:cubicBezTo>
                      <a:pt x="4113" y="36"/>
                      <a:pt x="4023" y="0"/>
                      <a:pt x="3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8" name="Google Shape;21188;p57"/>
              <p:cNvSpPr/>
              <p:nvPr/>
            </p:nvSpPr>
            <p:spPr>
              <a:xfrm>
                <a:off x="6434414" y="3738719"/>
                <a:ext cx="162432" cy="82506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1759" extrusionOk="0">
                    <a:moveTo>
                      <a:pt x="1732" y="403"/>
                    </a:moveTo>
                    <a:cubicBezTo>
                      <a:pt x="1990" y="403"/>
                      <a:pt x="2204" y="617"/>
                      <a:pt x="2204" y="876"/>
                    </a:cubicBezTo>
                    <a:cubicBezTo>
                      <a:pt x="2204" y="1143"/>
                      <a:pt x="1990" y="1357"/>
                      <a:pt x="1732" y="1357"/>
                    </a:cubicBezTo>
                    <a:cubicBezTo>
                      <a:pt x="1464" y="1357"/>
                      <a:pt x="1250" y="1143"/>
                      <a:pt x="1250" y="876"/>
                    </a:cubicBezTo>
                    <a:cubicBezTo>
                      <a:pt x="1250" y="617"/>
                      <a:pt x="1464" y="403"/>
                      <a:pt x="1732" y="403"/>
                    </a:cubicBezTo>
                    <a:close/>
                    <a:moveTo>
                      <a:pt x="211" y="0"/>
                    </a:moveTo>
                    <a:cubicBezTo>
                      <a:pt x="194" y="0"/>
                      <a:pt x="178" y="1"/>
                      <a:pt x="161" y="1"/>
                    </a:cubicBezTo>
                    <a:cubicBezTo>
                      <a:pt x="81" y="10"/>
                      <a:pt x="19" y="82"/>
                      <a:pt x="19" y="171"/>
                    </a:cubicBezTo>
                    <a:cubicBezTo>
                      <a:pt x="27" y="246"/>
                      <a:pt x="90" y="305"/>
                      <a:pt x="164" y="305"/>
                    </a:cubicBezTo>
                    <a:cubicBezTo>
                      <a:pt x="169" y="305"/>
                      <a:pt x="174" y="305"/>
                      <a:pt x="179" y="305"/>
                    </a:cubicBezTo>
                    <a:cubicBezTo>
                      <a:pt x="194" y="304"/>
                      <a:pt x="208" y="303"/>
                      <a:pt x="223" y="303"/>
                    </a:cubicBezTo>
                    <a:cubicBezTo>
                      <a:pt x="356" y="303"/>
                      <a:pt x="507" y="339"/>
                      <a:pt x="643" y="403"/>
                    </a:cubicBezTo>
                    <a:cubicBezTo>
                      <a:pt x="777" y="465"/>
                      <a:pt x="893" y="554"/>
                      <a:pt x="982" y="661"/>
                    </a:cubicBezTo>
                    <a:cubicBezTo>
                      <a:pt x="955" y="733"/>
                      <a:pt x="946" y="804"/>
                      <a:pt x="946" y="876"/>
                    </a:cubicBezTo>
                    <a:cubicBezTo>
                      <a:pt x="946" y="929"/>
                      <a:pt x="955" y="974"/>
                      <a:pt x="964" y="1018"/>
                    </a:cubicBezTo>
                    <a:cubicBezTo>
                      <a:pt x="822" y="1027"/>
                      <a:pt x="670" y="1072"/>
                      <a:pt x="536" y="1134"/>
                    </a:cubicBezTo>
                    <a:cubicBezTo>
                      <a:pt x="331" y="1223"/>
                      <a:pt x="161" y="1366"/>
                      <a:pt x="45" y="1518"/>
                    </a:cubicBezTo>
                    <a:cubicBezTo>
                      <a:pt x="1" y="1589"/>
                      <a:pt x="19" y="1687"/>
                      <a:pt x="81" y="1732"/>
                    </a:cubicBezTo>
                    <a:cubicBezTo>
                      <a:pt x="108" y="1750"/>
                      <a:pt x="144" y="1759"/>
                      <a:pt x="170" y="1759"/>
                    </a:cubicBezTo>
                    <a:cubicBezTo>
                      <a:pt x="215" y="1759"/>
                      <a:pt x="268" y="1741"/>
                      <a:pt x="295" y="1696"/>
                    </a:cubicBezTo>
                    <a:cubicBezTo>
                      <a:pt x="376" y="1580"/>
                      <a:pt x="509" y="1482"/>
                      <a:pt x="661" y="1411"/>
                    </a:cubicBezTo>
                    <a:cubicBezTo>
                      <a:pt x="804" y="1348"/>
                      <a:pt x="946" y="1313"/>
                      <a:pt x="1080" y="1313"/>
                    </a:cubicBezTo>
                    <a:cubicBezTo>
                      <a:pt x="1223" y="1527"/>
                      <a:pt x="1464" y="1661"/>
                      <a:pt x="1732" y="1661"/>
                    </a:cubicBezTo>
                    <a:cubicBezTo>
                      <a:pt x="1999" y="1661"/>
                      <a:pt x="2240" y="1527"/>
                      <a:pt x="2383" y="1313"/>
                    </a:cubicBezTo>
                    <a:cubicBezTo>
                      <a:pt x="2517" y="1313"/>
                      <a:pt x="2659" y="1348"/>
                      <a:pt x="2802" y="1411"/>
                    </a:cubicBezTo>
                    <a:cubicBezTo>
                      <a:pt x="2954" y="1482"/>
                      <a:pt x="3088" y="1589"/>
                      <a:pt x="3168" y="1696"/>
                    </a:cubicBezTo>
                    <a:cubicBezTo>
                      <a:pt x="3195" y="1741"/>
                      <a:pt x="3248" y="1759"/>
                      <a:pt x="3293" y="1759"/>
                    </a:cubicBezTo>
                    <a:cubicBezTo>
                      <a:pt x="3319" y="1759"/>
                      <a:pt x="3355" y="1750"/>
                      <a:pt x="3382" y="1732"/>
                    </a:cubicBezTo>
                    <a:cubicBezTo>
                      <a:pt x="3444" y="1687"/>
                      <a:pt x="3462" y="1589"/>
                      <a:pt x="3418" y="1518"/>
                    </a:cubicBezTo>
                    <a:cubicBezTo>
                      <a:pt x="3302" y="1366"/>
                      <a:pt x="3132" y="1223"/>
                      <a:pt x="2927" y="1134"/>
                    </a:cubicBezTo>
                    <a:cubicBezTo>
                      <a:pt x="2793" y="1072"/>
                      <a:pt x="2641" y="1027"/>
                      <a:pt x="2499" y="1018"/>
                    </a:cubicBezTo>
                    <a:cubicBezTo>
                      <a:pt x="2508" y="974"/>
                      <a:pt x="2508" y="929"/>
                      <a:pt x="2508" y="876"/>
                    </a:cubicBezTo>
                    <a:cubicBezTo>
                      <a:pt x="2508" y="804"/>
                      <a:pt x="2499" y="733"/>
                      <a:pt x="2481" y="661"/>
                    </a:cubicBezTo>
                    <a:cubicBezTo>
                      <a:pt x="2561" y="554"/>
                      <a:pt x="2686" y="465"/>
                      <a:pt x="2820" y="403"/>
                    </a:cubicBezTo>
                    <a:cubicBezTo>
                      <a:pt x="2956" y="339"/>
                      <a:pt x="3107" y="303"/>
                      <a:pt x="3240" y="303"/>
                    </a:cubicBezTo>
                    <a:cubicBezTo>
                      <a:pt x="3255" y="303"/>
                      <a:pt x="3269" y="304"/>
                      <a:pt x="3284" y="305"/>
                    </a:cubicBezTo>
                    <a:cubicBezTo>
                      <a:pt x="3289" y="305"/>
                      <a:pt x="3294" y="305"/>
                      <a:pt x="3299" y="305"/>
                    </a:cubicBezTo>
                    <a:cubicBezTo>
                      <a:pt x="3373" y="305"/>
                      <a:pt x="3436" y="246"/>
                      <a:pt x="3444" y="171"/>
                    </a:cubicBezTo>
                    <a:cubicBezTo>
                      <a:pt x="3444" y="82"/>
                      <a:pt x="3382" y="10"/>
                      <a:pt x="3302" y="1"/>
                    </a:cubicBezTo>
                    <a:cubicBezTo>
                      <a:pt x="3285" y="1"/>
                      <a:pt x="3269" y="0"/>
                      <a:pt x="3252" y="0"/>
                    </a:cubicBezTo>
                    <a:cubicBezTo>
                      <a:pt x="3070" y="0"/>
                      <a:pt x="2875" y="44"/>
                      <a:pt x="2695" y="126"/>
                    </a:cubicBezTo>
                    <a:cubicBezTo>
                      <a:pt x="2552" y="189"/>
                      <a:pt x="2427" y="278"/>
                      <a:pt x="2329" y="376"/>
                    </a:cubicBezTo>
                    <a:cubicBezTo>
                      <a:pt x="2186" y="206"/>
                      <a:pt x="1972" y="99"/>
                      <a:pt x="1732" y="99"/>
                    </a:cubicBezTo>
                    <a:cubicBezTo>
                      <a:pt x="1491" y="99"/>
                      <a:pt x="1277" y="206"/>
                      <a:pt x="1134" y="376"/>
                    </a:cubicBezTo>
                    <a:cubicBezTo>
                      <a:pt x="1027" y="278"/>
                      <a:pt x="902" y="189"/>
                      <a:pt x="768" y="126"/>
                    </a:cubicBezTo>
                    <a:cubicBezTo>
                      <a:pt x="588" y="44"/>
                      <a:pt x="393" y="0"/>
                      <a:pt x="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9" name="Google Shape;21189;p57"/>
              <p:cNvSpPr/>
              <p:nvPr/>
            </p:nvSpPr>
            <p:spPr>
              <a:xfrm>
                <a:off x="6271233" y="3558418"/>
                <a:ext cx="488797" cy="447333"/>
              </a:xfrm>
              <a:custGeom>
                <a:avLst/>
                <a:gdLst/>
                <a:ahLst/>
                <a:cxnLst/>
                <a:rect l="l" t="t" r="r" b="b"/>
                <a:pathLst>
                  <a:path w="10421" h="9537" extrusionOk="0">
                    <a:moveTo>
                      <a:pt x="1098" y="304"/>
                    </a:moveTo>
                    <a:cubicBezTo>
                      <a:pt x="1107" y="304"/>
                      <a:pt x="1116" y="304"/>
                      <a:pt x="1125" y="313"/>
                    </a:cubicBezTo>
                    <a:cubicBezTo>
                      <a:pt x="1758" y="973"/>
                      <a:pt x="1990" y="1401"/>
                      <a:pt x="2070" y="1615"/>
                    </a:cubicBezTo>
                    <a:cubicBezTo>
                      <a:pt x="2044" y="1624"/>
                      <a:pt x="2026" y="1633"/>
                      <a:pt x="1999" y="1651"/>
                    </a:cubicBezTo>
                    <a:lnTo>
                      <a:pt x="1821" y="1446"/>
                    </a:lnTo>
                    <a:cubicBezTo>
                      <a:pt x="1788" y="1413"/>
                      <a:pt x="1748" y="1398"/>
                      <a:pt x="1709" y="1398"/>
                    </a:cubicBezTo>
                    <a:cubicBezTo>
                      <a:pt x="1673" y="1398"/>
                      <a:pt x="1636" y="1411"/>
                      <a:pt x="1606" y="1437"/>
                    </a:cubicBezTo>
                    <a:cubicBezTo>
                      <a:pt x="1544" y="1490"/>
                      <a:pt x="1535" y="1588"/>
                      <a:pt x="1589" y="1651"/>
                    </a:cubicBezTo>
                    <a:lnTo>
                      <a:pt x="1758" y="1829"/>
                    </a:lnTo>
                    <a:cubicBezTo>
                      <a:pt x="1696" y="1901"/>
                      <a:pt x="1651" y="1981"/>
                      <a:pt x="1624" y="2061"/>
                    </a:cubicBezTo>
                    <a:cubicBezTo>
                      <a:pt x="1410" y="1981"/>
                      <a:pt x="982" y="1749"/>
                      <a:pt x="322" y="1115"/>
                    </a:cubicBezTo>
                    <a:cubicBezTo>
                      <a:pt x="313" y="1107"/>
                      <a:pt x="313" y="1098"/>
                      <a:pt x="313" y="1089"/>
                    </a:cubicBezTo>
                    <a:cubicBezTo>
                      <a:pt x="313" y="1089"/>
                      <a:pt x="313" y="1080"/>
                      <a:pt x="322" y="1071"/>
                    </a:cubicBezTo>
                    <a:lnTo>
                      <a:pt x="500" y="892"/>
                    </a:lnTo>
                    <a:lnTo>
                      <a:pt x="1053" y="1419"/>
                    </a:lnTo>
                    <a:cubicBezTo>
                      <a:pt x="1089" y="1446"/>
                      <a:pt x="1125" y="1463"/>
                      <a:pt x="1160" y="1463"/>
                    </a:cubicBezTo>
                    <a:cubicBezTo>
                      <a:pt x="1205" y="1463"/>
                      <a:pt x="1241" y="1446"/>
                      <a:pt x="1276" y="1419"/>
                    </a:cubicBezTo>
                    <a:cubicBezTo>
                      <a:pt x="1330" y="1356"/>
                      <a:pt x="1330" y="1258"/>
                      <a:pt x="1267" y="1205"/>
                    </a:cubicBezTo>
                    <a:lnTo>
                      <a:pt x="723" y="678"/>
                    </a:lnTo>
                    <a:lnTo>
                      <a:pt x="1080" y="313"/>
                    </a:lnTo>
                    <a:cubicBezTo>
                      <a:pt x="1089" y="304"/>
                      <a:pt x="1098" y="304"/>
                      <a:pt x="1098" y="304"/>
                    </a:cubicBezTo>
                    <a:close/>
                    <a:moveTo>
                      <a:pt x="2293" y="1883"/>
                    </a:moveTo>
                    <a:cubicBezTo>
                      <a:pt x="2400" y="1883"/>
                      <a:pt x="2499" y="1927"/>
                      <a:pt x="2579" y="2008"/>
                    </a:cubicBezTo>
                    <a:cubicBezTo>
                      <a:pt x="2650" y="2079"/>
                      <a:pt x="2695" y="2177"/>
                      <a:pt x="2695" y="2284"/>
                    </a:cubicBezTo>
                    <a:cubicBezTo>
                      <a:pt x="2695" y="2391"/>
                      <a:pt x="2650" y="2498"/>
                      <a:pt x="2579" y="2570"/>
                    </a:cubicBezTo>
                    <a:cubicBezTo>
                      <a:pt x="2499" y="2641"/>
                      <a:pt x="2400" y="2686"/>
                      <a:pt x="2293" y="2686"/>
                    </a:cubicBezTo>
                    <a:cubicBezTo>
                      <a:pt x="2186" y="2686"/>
                      <a:pt x="2088" y="2641"/>
                      <a:pt x="2008" y="2570"/>
                    </a:cubicBezTo>
                    <a:cubicBezTo>
                      <a:pt x="1936" y="2498"/>
                      <a:pt x="1892" y="2391"/>
                      <a:pt x="1892" y="2284"/>
                    </a:cubicBezTo>
                    <a:cubicBezTo>
                      <a:pt x="1892" y="2177"/>
                      <a:pt x="1936" y="2079"/>
                      <a:pt x="2008" y="2008"/>
                    </a:cubicBezTo>
                    <a:cubicBezTo>
                      <a:pt x="2088" y="1927"/>
                      <a:pt x="2186" y="1883"/>
                      <a:pt x="2293" y="1883"/>
                    </a:cubicBezTo>
                    <a:close/>
                    <a:moveTo>
                      <a:pt x="2293" y="6852"/>
                    </a:moveTo>
                    <a:cubicBezTo>
                      <a:pt x="2400" y="6852"/>
                      <a:pt x="2499" y="6887"/>
                      <a:pt x="2579" y="6968"/>
                    </a:cubicBezTo>
                    <a:cubicBezTo>
                      <a:pt x="2650" y="7039"/>
                      <a:pt x="2695" y="7137"/>
                      <a:pt x="2695" y="7244"/>
                    </a:cubicBezTo>
                    <a:cubicBezTo>
                      <a:pt x="2695" y="7351"/>
                      <a:pt x="2650" y="7458"/>
                      <a:pt x="2579" y="7530"/>
                    </a:cubicBezTo>
                    <a:cubicBezTo>
                      <a:pt x="2499" y="7610"/>
                      <a:pt x="2400" y="7646"/>
                      <a:pt x="2293" y="7646"/>
                    </a:cubicBezTo>
                    <a:cubicBezTo>
                      <a:pt x="2186" y="7646"/>
                      <a:pt x="2088" y="7610"/>
                      <a:pt x="2008" y="7530"/>
                    </a:cubicBezTo>
                    <a:cubicBezTo>
                      <a:pt x="1936" y="7458"/>
                      <a:pt x="1892" y="7351"/>
                      <a:pt x="1892" y="7244"/>
                    </a:cubicBezTo>
                    <a:cubicBezTo>
                      <a:pt x="1892" y="7137"/>
                      <a:pt x="1936" y="7039"/>
                      <a:pt x="2008" y="6968"/>
                    </a:cubicBezTo>
                    <a:cubicBezTo>
                      <a:pt x="2088" y="6887"/>
                      <a:pt x="2186" y="6852"/>
                      <a:pt x="2293" y="6852"/>
                    </a:cubicBezTo>
                    <a:close/>
                    <a:moveTo>
                      <a:pt x="8119" y="6852"/>
                    </a:moveTo>
                    <a:cubicBezTo>
                      <a:pt x="8226" y="6852"/>
                      <a:pt x="8324" y="6887"/>
                      <a:pt x="8404" y="6968"/>
                    </a:cubicBezTo>
                    <a:cubicBezTo>
                      <a:pt x="8485" y="7039"/>
                      <a:pt x="8520" y="7137"/>
                      <a:pt x="8520" y="7244"/>
                    </a:cubicBezTo>
                    <a:cubicBezTo>
                      <a:pt x="8520" y="7351"/>
                      <a:pt x="8485" y="7458"/>
                      <a:pt x="8404" y="7530"/>
                    </a:cubicBezTo>
                    <a:cubicBezTo>
                      <a:pt x="8333" y="7610"/>
                      <a:pt x="8226" y="7646"/>
                      <a:pt x="8119" y="7646"/>
                    </a:cubicBezTo>
                    <a:cubicBezTo>
                      <a:pt x="8012" y="7646"/>
                      <a:pt x="7914" y="7610"/>
                      <a:pt x="7842" y="7530"/>
                    </a:cubicBezTo>
                    <a:cubicBezTo>
                      <a:pt x="7762" y="7458"/>
                      <a:pt x="7726" y="7351"/>
                      <a:pt x="7726" y="7244"/>
                    </a:cubicBezTo>
                    <a:cubicBezTo>
                      <a:pt x="7726" y="7137"/>
                      <a:pt x="7762" y="7039"/>
                      <a:pt x="7842" y="6968"/>
                    </a:cubicBezTo>
                    <a:cubicBezTo>
                      <a:pt x="7914" y="6887"/>
                      <a:pt x="8021" y="6852"/>
                      <a:pt x="8119" y="6852"/>
                    </a:cubicBezTo>
                    <a:close/>
                    <a:moveTo>
                      <a:pt x="8788" y="7467"/>
                    </a:moveTo>
                    <a:cubicBezTo>
                      <a:pt x="9002" y="7556"/>
                      <a:pt x="9430" y="7779"/>
                      <a:pt x="10099" y="8422"/>
                    </a:cubicBezTo>
                    <a:cubicBezTo>
                      <a:pt x="10099" y="8431"/>
                      <a:pt x="10099" y="8440"/>
                      <a:pt x="10108" y="8440"/>
                    </a:cubicBezTo>
                    <a:cubicBezTo>
                      <a:pt x="10108" y="8449"/>
                      <a:pt x="10099" y="8457"/>
                      <a:pt x="10099" y="8466"/>
                    </a:cubicBezTo>
                    <a:lnTo>
                      <a:pt x="9341" y="9225"/>
                    </a:lnTo>
                    <a:lnTo>
                      <a:pt x="9296" y="9225"/>
                    </a:lnTo>
                    <a:cubicBezTo>
                      <a:pt x="8663" y="8556"/>
                      <a:pt x="8431" y="8127"/>
                      <a:pt x="8342" y="7913"/>
                    </a:cubicBezTo>
                    <a:cubicBezTo>
                      <a:pt x="8395" y="7895"/>
                      <a:pt x="8449" y="7878"/>
                      <a:pt x="8493" y="7851"/>
                    </a:cubicBezTo>
                    <a:lnTo>
                      <a:pt x="9038" y="8502"/>
                    </a:lnTo>
                    <a:cubicBezTo>
                      <a:pt x="9064" y="8538"/>
                      <a:pt x="9109" y="8556"/>
                      <a:pt x="9154" y="8556"/>
                    </a:cubicBezTo>
                    <a:cubicBezTo>
                      <a:pt x="9189" y="8556"/>
                      <a:pt x="9225" y="8547"/>
                      <a:pt x="9252" y="8520"/>
                    </a:cubicBezTo>
                    <a:cubicBezTo>
                      <a:pt x="9314" y="8466"/>
                      <a:pt x="9323" y="8368"/>
                      <a:pt x="9270" y="8306"/>
                    </a:cubicBezTo>
                    <a:lnTo>
                      <a:pt x="8708" y="7637"/>
                    </a:lnTo>
                    <a:cubicBezTo>
                      <a:pt x="8743" y="7583"/>
                      <a:pt x="8770" y="7530"/>
                      <a:pt x="8788" y="7467"/>
                    </a:cubicBezTo>
                    <a:close/>
                    <a:moveTo>
                      <a:pt x="1107" y="0"/>
                    </a:moveTo>
                    <a:cubicBezTo>
                      <a:pt x="1009" y="0"/>
                      <a:pt x="928" y="36"/>
                      <a:pt x="866" y="98"/>
                    </a:cubicBezTo>
                    <a:lnTo>
                      <a:pt x="117" y="848"/>
                    </a:lnTo>
                    <a:cubicBezTo>
                      <a:pt x="54" y="910"/>
                      <a:pt x="18" y="982"/>
                      <a:pt x="10" y="1062"/>
                    </a:cubicBezTo>
                    <a:cubicBezTo>
                      <a:pt x="1" y="1160"/>
                      <a:pt x="36" y="1258"/>
                      <a:pt x="108" y="1330"/>
                    </a:cubicBezTo>
                    <a:cubicBezTo>
                      <a:pt x="857" y="2052"/>
                      <a:pt x="1339" y="2293"/>
                      <a:pt x="1597" y="2373"/>
                    </a:cubicBezTo>
                    <a:cubicBezTo>
                      <a:pt x="1615" y="2534"/>
                      <a:pt x="1687" y="2677"/>
                      <a:pt x="1794" y="2784"/>
                    </a:cubicBezTo>
                    <a:cubicBezTo>
                      <a:pt x="1856" y="2846"/>
                      <a:pt x="1936" y="2900"/>
                      <a:pt x="2017" y="2935"/>
                    </a:cubicBezTo>
                    <a:cubicBezTo>
                      <a:pt x="1821" y="3515"/>
                      <a:pt x="1722" y="4113"/>
                      <a:pt x="1722" y="4728"/>
                    </a:cubicBezTo>
                    <a:cubicBezTo>
                      <a:pt x="1722" y="5362"/>
                      <a:pt x="1829" y="5986"/>
                      <a:pt x="2044" y="6593"/>
                    </a:cubicBezTo>
                    <a:cubicBezTo>
                      <a:pt x="1954" y="6629"/>
                      <a:pt x="1865" y="6682"/>
                      <a:pt x="1794" y="6754"/>
                    </a:cubicBezTo>
                    <a:cubicBezTo>
                      <a:pt x="1687" y="6861"/>
                      <a:pt x="1615" y="7003"/>
                      <a:pt x="1597" y="7164"/>
                    </a:cubicBezTo>
                    <a:cubicBezTo>
                      <a:pt x="1464" y="7200"/>
                      <a:pt x="1312" y="7271"/>
                      <a:pt x="1151" y="7369"/>
                    </a:cubicBezTo>
                    <a:cubicBezTo>
                      <a:pt x="1125" y="7387"/>
                      <a:pt x="1116" y="7396"/>
                      <a:pt x="1098" y="7414"/>
                    </a:cubicBezTo>
                    <a:cubicBezTo>
                      <a:pt x="1062" y="7467"/>
                      <a:pt x="1062" y="7539"/>
                      <a:pt x="1098" y="7592"/>
                    </a:cubicBezTo>
                    <a:lnTo>
                      <a:pt x="1107" y="7601"/>
                    </a:lnTo>
                    <a:cubicBezTo>
                      <a:pt x="1134" y="7637"/>
                      <a:pt x="1178" y="7663"/>
                      <a:pt x="1232" y="7663"/>
                    </a:cubicBezTo>
                    <a:cubicBezTo>
                      <a:pt x="1259" y="7663"/>
                      <a:pt x="1285" y="7655"/>
                      <a:pt x="1312" y="7637"/>
                    </a:cubicBezTo>
                    <a:cubicBezTo>
                      <a:pt x="1330" y="7628"/>
                      <a:pt x="1330" y="7619"/>
                      <a:pt x="1339" y="7610"/>
                    </a:cubicBezTo>
                    <a:cubicBezTo>
                      <a:pt x="1455" y="7548"/>
                      <a:pt x="1553" y="7503"/>
                      <a:pt x="1624" y="7476"/>
                    </a:cubicBezTo>
                    <a:cubicBezTo>
                      <a:pt x="1642" y="7530"/>
                      <a:pt x="1669" y="7583"/>
                      <a:pt x="1705" y="7637"/>
                    </a:cubicBezTo>
                    <a:lnTo>
                      <a:pt x="1107" y="8341"/>
                    </a:lnTo>
                    <a:cubicBezTo>
                      <a:pt x="1053" y="8395"/>
                      <a:pt x="1053" y="8475"/>
                      <a:pt x="1098" y="8538"/>
                    </a:cubicBezTo>
                    <a:cubicBezTo>
                      <a:pt x="1125" y="8573"/>
                      <a:pt x="1169" y="8591"/>
                      <a:pt x="1214" y="8591"/>
                    </a:cubicBezTo>
                    <a:cubicBezTo>
                      <a:pt x="1259" y="8591"/>
                      <a:pt x="1303" y="8573"/>
                      <a:pt x="1330" y="8538"/>
                    </a:cubicBezTo>
                    <a:lnTo>
                      <a:pt x="1928" y="7851"/>
                    </a:lnTo>
                    <a:cubicBezTo>
                      <a:pt x="1972" y="7878"/>
                      <a:pt x="2017" y="7904"/>
                      <a:pt x="2070" y="7922"/>
                    </a:cubicBezTo>
                    <a:cubicBezTo>
                      <a:pt x="1990" y="8136"/>
                      <a:pt x="1758" y="8565"/>
                      <a:pt x="1125" y="9225"/>
                    </a:cubicBezTo>
                    <a:cubicBezTo>
                      <a:pt x="1116" y="9225"/>
                      <a:pt x="1107" y="9234"/>
                      <a:pt x="1098" y="9234"/>
                    </a:cubicBezTo>
                    <a:cubicBezTo>
                      <a:pt x="1098" y="9234"/>
                      <a:pt x="1089" y="9225"/>
                      <a:pt x="1080" y="9225"/>
                    </a:cubicBezTo>
                    <a:lnTo>
                      <a:pt x="322" y="8466"/>
                    </a:lnTo>
                    <a:cubicBezTo>
                      <a:pt x="313" y="8457"/>
                      <a:pt x="313" y="8449"/>
                      <a:pt x="313" y="8440"/>
                    </a:cubicBezTo>
                    <a:cubicBezTo>
                      <a:pt x="313" y="8440"/>
                      <a:pt x="313" y="8431"/>
                      <a:pt x="322" y="8422"/>
                    </a:cubicBezTo>
                    <a:cubicBezTo>
                      <a:pt x="465" y="8288"/>
                      <a:pt x="607" y="8163"/>
                      <a:pt x="741" y="8047"/>
                    </a:cubicBezTo>
                    <a:cubicBezTo>
                      <a:pt x="795" y="7994"/>
                      <a:pt x="812" y="7913"/>
                      <a:pt x="777" y="7842"/>
                    </a:cubicBezTo>
                    <a:cubicBezTo>
                      <a:pt x="746" y="7795"/>
                      <a:pt x="696" y="7772"/>
                      <a:pt x="646" y="7772"/>
                    </a:cubicBezTo>
                    <a:cubicBezTo>
                      <a:pt x="610" y="7772"/>
                      <a:pt x="575" y="7784"/>
                      <a:pt x="545" y="7806"/>
                    </a:cubicBezTo>
                    <a:cubicBezTo>
                      <a:pt x="411" y="7922"/>
                      <a:pt x="259" y="8056"/>
                      <a:pt x="117" y="8199"/>
                    </a:cubicBezTo>
                    <a:cubicBezTo>
                      <a:pt x="63" y="8252"/>
                      <a:pt x="18" y="8324"/>
                      <a:pt x="10" y="8404"/>
                    </a:cubicBezTo>
                    <a:cubicBezTo>
                      <a:pt x="1" y="8511"/>
                      <a:pt x="36" y="8609"/>
                      <a:pt x="108" y="8680"/>
                    </a:cubicBezTo>
                    <a:lnTo>
                      <a:pt x="866" y="9439"/>
                    </a:lnTo>
                    <a:cubicBezTo>
                      <a:pt x="928" y="9501"/>
                      <a:pt x="1009" y="9537"/>
                      <a:pt x="1098" y="9537"/>
                    </a:cubicBezTo>
                    <a:lnTo>
                      <a:pt x="1107" y="9537"/>
                    </a:lnTo>
                    <a:cubicBezTo>
                      <a:pt x="1196" y="9537"/>
                      <a:pt x="1276" y="9501"/>
                      <a:pt x="1339" y="9430"/>
                    </a:cubicBezTo>
                    <a:cubicBezTo>
                      <a:pt x="2070" y="8680"/>
                      <a:pt x="2302" y="8199"/>
                      <a:pt x="2383" y="7949"/>
                    </a:cubicBezTo>
                    <a:cubicBezTo>
                      <a:pt x="2543" y="7931"/>
                      <a:pt x="2686" y="7860"/>
                      <a:pt x="2793" y="7744"/>
                    </a:cubicBezTo>
                    <a:cubicBezTo>
                      <a:pt x="2891" y="7646"/>
                      <a:pt x="2953" y="7530"/>
                      <a:pt x="2989" y="7396"/>
                    </a:cubicBezTo>
                    <a:cubicBezTo>
                      <a:pt x="3703" y="7583"/>
                      <a:pt x="4452" y="7672"/>
                      <a:pt x="5211" y="7672"/>
                    </a:cubicBezTo>
                    <a:cubicBezTo>
                      <a:pt x="5969" y="7672"/>
                      <a:pt x="6709" y="7583"/>
                      <a:pt x="7432" y="7396"/>
                    </a:cubicBezTo>
                    <a:cubicBezTo>
                      <a:pt x="7459" y="7530"/>
                      <a:pt x="7530" y="7646"/>
                      <a:pt x="7628" y="7744"/>
                    </a:cubicBezTo>
                    <a:cubicBezTo>
                      <a:pt x="7735" y="7860"/>
                      <a:pt x="7878" y="7931"/>
                      <a:pt x="8030" y="7949"/>
                    </a:cubicBezTo>
                    <a:cubicBezTo>
                      <a:pt x="8110" y="8199"/>
                      <a:pt x="8351" y="8680"/>
                      <a:pt x="9082" y="9430"/>
                    </a:cubicBezTo>
                    <a:cubicBezTo>
                      <a:pt x="9145" y="9501"/>
                      <a:pt x="9225" y="9537"/>
                      <a:pt x="9314" y="9537"/>
                    </a:cubicBezTo>
                    <a:cubicBezTo>
                      <a:pt x="9403" y="9537"/>
                      <a:pt x="9493" y="9501"/>
                      <a:pt x="9555" y="9439"/>
                    </a:cubicBezTo>
                    <a:lnTo>
                      <a:pt x="10304" y="8689"/>
                    </a:lnTo>
                    <a:cubicBezTo>
                      <a:pt x="10358" y="8627"/>
                      <a:pt x="10403" y="8556"/>
                      <a:pt x="10403" y="8475"/>
                    </a:cubicBezTo>
                    <a:cubicBezTo>
                      <a:pt x="10420" y="8377"/>
                      <a:pt x="10385" y="8279"/>
                      <a:pt x="10304" y="8208"/>
                    </a:cubicBezTo>
                    <a:cubicBezTo>
                      <a:pt x="9555" y="7476"/>
                      <a:pt x="9064" y="7235"/>
                      <a:pt x="8824" y="7164"/>
                    </a:cubicBezTo>
                    <a:cubicBezTo>
                      <a:pt x="8806" y="7003"/>
                      <a:pt x="8734" y="6861"/>
                      <a:pt x="8618" y="6754"/>
                    </a:cubicBezTo>
                    <a:cubicBezTo>
                      <a:pt x="8547" y="6682"/>
                      <a:pt x="8467" y="6629"/>
                      <a:pt x="8377" y="6593"/>
                    </a:cubicBezTo>
                    <a:cubicBezTo>
                      <a:pt x="8538" y="6120"/>
                      <a:pt x="8645" y="5630"/>
                      <a:pt x="8681" y="5130"/>
                    </a:cubicBezTo>
                    <a:cubicBezTo>
                      <a:pt x="8681" y="5050"/>
                      <a:pt x="8618" y="4978"/>
                      <a:pt x="8538" y="4969"/>
                    </a:cubicBezTo>
                    <a:cubicBezTo>
                      <a:pt x="8532" y="4969"/>
                      <a:pt x="8527" y="4969"/>
                      <a:pt x="8521" y="4969"/>
                    </a:cubicBezTo>
                    <a:cubicBezTo>
                      <a:pt x="8440" y="4969"/>
                      <a:pt x="8377" y="5029"/>
                      <a:pt x="8377" y="5112"/>
                    </a:cubicBezTo>
                    <a:cubicBezTo>
                      <a:pt x="8342" y="5603"/>
                      <a:pt x="8235" y="6084"/>
                      <a:pt x="8065" y="6548"/>
                    </a:cubicBezTo>
                    <a:cubicBezTo>
                      <a:pt x="7905" y="6557"/>
                      <a:pt x="7744" y="6629"/>
                      <a:pt x="7628" y="6754"/>
                    </a:cubicBezTo>
                    <a:cubicBezTo>
                      <a:pt x="7530" y="6843"/>
                      <a:pt x="7468" y="6950"/>
                      <a:pt x="7441" y="7075"/>
                    </a:cubicBezTo>
                    <a:cubicBezTo>
                      <a:pt x="6718" y="7271"/>
                      <a:pt x="5969" y="7369"/>
                      <a:pt x="5211" y="7369"/>
                    </a:cubicBezTo>
                    <a:cubicBezTo>
                      <a:pt x="4452" y="7369"/>
                      <a:pt x="3703" y="7271"/>
                      <a:pt x="2980" y="7075"/>
                    </a:cubicBezTo>
                    <a:cubicBezTo>
                      <a:pt x="2945" y="6950"/>
                      <a:pt x="2882" y="6843"/>
                      <a:pt x="2793" y="6754"/>
                    </a:cubicBezTo>
                    <a:cubicBezTo>
                      <a:pt x="2677" y="6629"/>
                      <a:pt x="2516" y="6557"/>
                      <a:pt x="2347" y="6548"/>
                    </a:cubicBezTo>
                    <a:cubicBezTo>
                      <a:pt x="2142" y="5960"/>
                      <a:pt x="2026" y="5344"/>
                      <a:pt x="2026" y="4728"/>
                    </a:cubicBezTo>
                    <a:cubicBezTo>
                      <a:pt x="2026" y="4140"/>
                      <a:pt x="2124" y="3551"/>
                      <a:pt x="2320" y="2989"/>
                    </a:cubicBezTo>
                    <a:cubicBezTo>
                      <a:pt x="2499" y="2989"/>
                      <a:pt x="2668" y="2918"/>
                      <a:pt x="2793" y="2784"/>
                    </a:cubicBezTo>
                    <a:cubicBezTo>
                      <a:pt x="2909" y="2677"/>
                      <a:pt x="2980" y="2525"/>
                      <a:pt x="2998" y="2373"/>
                    </a:cubicBezTo>
                    <a:cubicBezTo>
                      <a:pt x="3587" y="2213"/>
                      <a:pt x="4194" y="2115"/>
                      <a:pt x="4809" y="2088"/>
                    </a:cubicBezTo>
                    <a:cubicBezTo>
                      <a:pt x="4889" y="2088"/>
                      <a:pt x="4961" y="2025"/>
                      <a:pt x="4961" y="1945"/>
                    </a:cubicBezTo>
                    <a:cubicBezTo>
                      <a:pt x="4969" y="1860"/>
                      <a:pt x="4905" y="1784"/>
                      <a:pt x="4823" y="1784"/>
                    </a:cubicBezTo>
                    <a:cubicBezTo>
                      <a:pt x="4818" y="1784"/>
                      <a:pt x="4814" y="1784"/>
                      <a:pt x="4809" y="1785"/>
                    </a:cubicBezTo>
                    <a:cubicBezTo>
                      <a:pt x="4185" y="1811"/>
                      <a:pt x="3560" y="1909"/>
                      <a:pt x="2962" y="2061"/>
                    </a:cubicBezTo>
                    <a:cubicBezTo>
                      <a:pt x="2927" y="1963"/>
                      <a:pt x="2873" y="1865"/>
                      <a:pt x="2793" y="1793"/>
                    </a:cubicBezTo>
                    <a:cubicBezTo>
                      <a:pt x="2686" y="1678"/>
                      <a:pt x="2543" y="1606"/>
                      <a:pt x="2383" y="1588"/>
                    </a:cubicBezTo>
                    <a:cubicBezTo>
                      <a:pt x="2302" y="1339"/>
                      <a:pt x="2061" y="848"/>
                      <a:pt x="1339" y="107"/>
                    </a:cubicBezTo>
                    <a:cubicBezTo>
                      <a:pt x="1276" y="36"/>
                      <a:pt x="1196" y="0"/>
                      <a:pt x="11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21190" name="Google Shape;21190;p57"/>
          <p:cNvSpPr txBox="1">
            <a:spLocks noGrp="1"/>
          </p:cNvSpPr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RENDI ÖNÁLLÓSÁG KORLÁTOZÁSA</a:t>
            </a:r>
          </a:p>
        </p:txBody>
      </p:sp>
      <p:grpSp>
        <p:nvGrpSpPr>
          <p:cNvPr id="6" name="Google Shape;21312;p61">
            <a:extLst>
              <a:ext uri="{FF2B5EF4-FFF2-40B4-BE49-F238E27FC236}">
                <a16:creationId xmlns:a16="http://schemas.microsoft.com/office/drawing/2014/main" id="{A66BBF75-E3EA-5D77-69E2-7E3DB5DAC9DC}"/>
              </a:ext>
            </a:extLst>
          </p:cNvPr>
          <p:cNvGrpSpPr/>
          <p:nvPr/>
        </p:nvGrpSpPr>
        <p:grpSpPr>
          <a:xfrm>
            <a:off x="4114922" y="2373135"/>
            <a:ext cx="914156" cy="1628534"/>
            <a:chOff x="4268627" y="3846754"/>
            <a:chExt cx="331829" cy="591141"/>
          </a:xfrm>
        </p:grpSpPr>
        <p:grpSp>
          <p:nvGrpSpPr>
            <p:cNvPr id="7" name="Google Shape;21313;p61">
              <a:extLst>
                <a:ext uri="{FF2B5EF4-FFF2-40B4-BE49-F238E27FC236}">
                  <a16:creationId xmlns:a16="http://schemas.microsoft.com/office/drawing/2014/main" id="{2AC63BB5-83A9-E422-7AB7-67F069CB0F3D}"/>
                </a:ext>
              </a:extLst>
            </p:cNvPr>
            <p:cNvGrpSpPr/>
            <p:nvPr/>
          </p:nvGrpSpPr>
          <p:grpSpPr>
            <a:xfrm>
              <a:off x="4276282" y="3858603"/>
              <a:ext cx="315981" cy="565439"/>
              <a:chOff x="5585788" y="2443882"/>
              <a:chExt cx="215466" cy="385570"/>
            </a:xfrm>
          </p:grpSpPr>
          <p:sp>
            <p:nvSpPr>
              <p:cNvPr id="33" name="Google Shape;21314;p61">
                <a:extLst>
                  <a:ext uri="{FF2B5EF4-FFF2-40B4-BE49-F238E27FC236}">
                    <a16:creationId xmlns:a16="http://schemas.microsoft.com/office/drawing/2014/main" id="{ECFD0FBB-EF56-04FC-5297-CBCC683F72D7}"/>
                  </a:ext>
                </a:extLst>
              </p:cNvPr>
              <p:cNvSpPr/>
              <p:nvPr/>
            </p:nvSpPr>
            <p:spPr>
              <a:xfrm>
                <a:off x="5692704" y="2465762"/>
                <a:ext cx="163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54" h="295" extrusionOk="0">
                    <a:moveTo>
                      <a:pt x="0" y="1"/>
                    </a:moveTo>
                    <a:lnTo>
                      <a:pt x="0" y="295"/>
                    </a:lnTo>
                    <a:lnTo>
                      <a:pt x="54" y="295"/>
                    </a:lnTo>
                    <a:lnTo>
                      <a:pt x="54" y="1"/>
                    </a:lnTo>
                    <a:cubicBezTo>
                      <a:pt x="45" y="1"/>
                      <a:pt x="36" y="9"/>
                      <a:pt x="27" y="9"/>
                    </a:cubicBezTo>
                    <a:cubicBezTo>
                      <a:pt x="18" y="9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1315;p61">
                <a:extLst>
                  <a:ext uri="{FF2B5EF4-FFF2-40B4-BE49-F238E27FC236}">
                    <a16:creationId xmlns:a16="http://schemas.microsoft.com/office/drawing/2014/main" id="{346E906C-2306-527A-63C0-FED2706B1A04}"/>
                  </a:ext>
                </a:extLst>
              </p:cNvPr>
              <p:cNvSpPr/>
              <p:nvPr/>
            </p:nvSpPr>
            <p:spPr>
              <a:xfrm>
                <a:off x="5780434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7" y="161"/>
                    </a:moveTo>
                    <a:cubicBezTo>
                      <a:pt x="341" y="161"/>
                      <a:pt x="349" y="170"/>
                      <a:pt x="349" y="197"/>
                    </a:cubicBezTo>
                    <a:cubicBezTo>
                      <a:pt x="349" y="286"/>
                      <a:pt x="277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3" y="197"/>
                      <a:pt x="197" y="197"/>
                    </a:cubicBezTo>
                    <a:cubicBezTo>
                      <a:pt x="250" y="197"/>
                      <a:pt x="300" y="161"/>
                      <a:pt x="327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1316;p61">
                <a:extLst>
                  <a:ext uri="{FF2B5EF4-FFF2-40B4-BE49-F238E27FC236}">
                    <a16:creationId xmlns:a16="http://schemas.microsoft.com/office/drawing/2014/main" id="{61EB0D74-2C82-173F-CD4D-213568406C18}"/>
                  </a:ext>
                </a:extLst>
              </p:cNvPr>
              <p:cNvSpPr/>
              <p:nvPr/>
            </p:nvSpPr>
            <p:spPr>
              <a:xfrm>
                <a:off x="5759644" y="2539995"/>
                <a:ext cx="1219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402" y="45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1317;p61">
                <a:extLst>
                  <a:ext uri="{FF2B5EF4-FFF2-40B4-BE49-F238E27FC236}">
                    <a16:creationId xmlns:a16="http://schemas.microsoft.com/office/drawing/2014/main" id="{14F60187-CBC1-8D08-9263-96DABD130484}"/>
                  </a:ext>
                </a:extLst>
              </p:cNvPr>
              <p:cNvSpPr/>
              <p:nvPr/>
            </p:nvSpPr>
            <p:spPr>
              <a:xfrm>
                <a:off x="5692976" y="2606692"/>
                <a:ext cx="1362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45" h="349" extrusionOk="0">
                    <a:moveTo>
                      <a:pt x="0" y="0"/>
                    </a:moveTo>
                    <a:lnTo>
                      <a:pt x="0" y="348"/>
                    </a:lnTo>
                    <a:lnTo>
                      <a:pt x="45" y="34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318;p61">
                <a:extLst>
                  <a:ext uri="{FF2B5EF4-FFF2-40B4-BE49-F238E27FC236}">
                    <a16:creationId xmlns:a16="http://schemas.microsoft.com/office/drawing/2014/main" id="{6B55058B-88D6-A59E-8C33-C5509A2EE2FA}"/>
                  </a:ext>
                </a:extLst>
              </p:cNvPr>
              <p:cNvSpPr/>
              <p:nvPr/>
            </p:nvSpPr>
            <p:spPr>
              <a:xfrm>
                <a:off x="5681355" y="2443882"/>
                <a:ext cx="24603" cy="3946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304" extrusionOk="0">
                    <a:moveTo>
                      <a:pt x="402" y="72"/>
                    </a:moveTo>
                    <a:cubicBezTo>
                      <a:pt x="580" y="72"/>
                      <a:pt x="732" y="224"/>
                      <a:pt x="732" y="402"/>
                    </a:cubicBezTo>
                    <a:cubicBezTo>
                      <a:pt x="732" y="554"/>
                      <a:pt x="625" y="679"/>
                      <a:pt x="491" y="715"/>
                    </a:cubicBezTo>
                    <a:lnTo>
                      <a:pt x="491" y="1080"/>
                    </a:lnTo>
                    <a:lnTo>
                      <a:pt x="313" y="1080"/>
                    </a:lnTo>
                    <a:lnTo>
                      <a:pt x="313" y="715"/>
                    </a:lnTo>
                    <a:cubicBezTo>
                      <a:pt x="179" y="679"/>
                      <a:pt x="72" y="554"/>
                      <a:pt x="72" y="402"/>
                    </a:cubicBezTo>
                    <a:cubicBezTo>
                      <a:pt x="72" y="224"/>
                      <a:pt x="224" y="72"/>
                      <a:pt x="402" y="72"/>
                    </a:cubicBezTo>
                    <a:close/>
                    <a:moveTo>
                      <a:pt x="402" y="1"/>
                    </a:moveTo>
                    <a:cubicBezTo>
                      <a:pt x="179" y="1"/>
                      <a:pt x="1" y="179"/>
                      <a:pt x="1" y="402"/>
                    </a:cubicBezTo>
                    <a:cubicBezTo>
                      <a:pt x="1" y="509"/>
                      <a:pt x="36" y="608"/>
                      <a:pt x="108" y="688"/>
                    </a:cubicBezTo>
                    <a:lnTo>
                      <a:pt x="179" y="759"/>
                    </a:lnTo>
                    <a:lnTo>
                      <a:pt x="179" y="866"/>
                    </a:lnTo>
                    <a:lnTo>
                      <a:pt x="179" y="1303"/>
                    </a:lnTo>
                    <a:cubicBezTo>
                      <a:pt x="233" y="1241"/>
                      <a:pt x="313" y="1196"/>
                      <a:pt x="402" y="1196"/>
                    </a:cubicBezTo>
                    <a:cubicBezTo>
                      <a:pt x="491" y="1196"/>
                      <a:pt x="572" y="1241"/>
                      <a:pt x="625" y="1303"/>
                    </a:cubicBezTo>
                    <a:lnTo>
                      <a:pt x="625" y="866"/>
                    </a:lnTo>
                    <a:lnTo>
                      <a:pt x="625" y="759"/>
                    </a:lnTo>
                    <a:lnTo>
                      <a:pt x="696" y="688"/>
                    </a:lnTo>
                    <a:cubicBezTo>
                      <a:pt x="768" y="608"/>
                      <a:pt x="812" y="509"/>
                      <a:pt x="812" y="402"/>
                    </a:cubicBezTo>
                    <a:cubicBezTo>
                      <a:pt x="812" y="179"/>
                      <a:pt x="625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319;p61">
                <a:extLst>
                  <a:ext uri="{FF2B5EF4-FFF2-40B4-BE49-F238E27FC236}">
                    <a16:creationId xmlns:a16="http://schemas.microsoft.com/office/drawing/2014/main" id="{816FE525-616E-2101-4878-025CAAA9974F}"/>
                  </a:ext>
                </a:extLst>
              </p:cNvPr>
              <p:cNvSpPr/>
              <p:nvPr/>
            </p:nvSpPr>
            <p:spPr>
              <a:xfrm>
                <a:off x="5686772" y="2598310"/>
                <a:ext cx="13527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902" extrusionOk="0">
                    <a:moveTo>
                      <a:pt x="312" y="215"/>
                    </a:moveTo>
                    <a:lnTo>
                      <a:pt x="312" y="697"/>
                    </a:lnTo>
                    <a:lnTo>
                      <a:pt x="134" y="697"/>
                    </a:lnTo>
                    <a:lnTo>
                      <a:pt x="134" y="215"/>
                    </a:lnTo>
                    <a:close/>
                    <a:moveTo>
                      <a:pt x="0" y="1"/>
                    </a:moveTo>
                    <a:lnTo>
                      <a:pt x="0" y="723"/>
                    </a:lnTo>
                    <a:lnTo>
                      <a:pt x="0" y="830"/>
                    </a:lnTo>
                    <a:cubicBezTo>
                      <a:pt x="0" y="830"/>
                      <a:pt x="71" y="902"/>
                      <a:pt x="223" y="902"/>
                    </a:cubicBezTo>
                    <a:cubicBezTo>
                      <a:pt x="375" y="902"/>
                      <a:pt x="446" y="839"/>
                      <a:pt x="446" y="839"/>
                    </a:cubicBezTo>
                    <a:lnTo>
                      <a:pt x="446" y="714"/>
                    </a:lnTo>
                    <a:lnTo>
                      <a:pt x="446" y="1"/>
                    </a:lnTo>
                    <a:cubicBezTo>
                      <a:pt x="393" y="72"/>
                      <a:pt x="312" y="108"/>
                      <a:pt x="223" y="108"/>
                    </a:cubicBezTo>
                    <a:cubicBezTo>
                      <a:pt x="134" y="108"/>
                      <a:pt x="54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320;p61">
                <a:extLst>
                  <a:ext uri="{FF2B5EF4-FFF2-40B4-BE49-F238E27FC236}">
                    <a16:creationId xmlns:a16="http://schemas.microsoft.com/office/drawing/2014/main" id="{40F7AE49-1C8F-51A5-4EB0-7DDC06475295}"/>
                  </a:ext>
                </a:extLst>
              </p:cNvPr>
              <p:cNvSpPr/>
              <p:nvPr/>
            </p:nvSpPr>
            <p:spPr>
              <a:xfrm>
                <a:off x="5687559" y="2450116"/>
                <a:ext cx="11923" cy="11076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66" extrusionOk="0">
                    <a:moveTo>
                      <a:pt x="197" y="0"/>
                    </a:moveTo>
                    <a:cubicBezTo>
                      <a:pt x="90" y="0"/>
                      <a:pt x="1" y="89"/>
                      <a:pt x="1" y="196"/>
                    </a:cubicBezTo>
                    <a:cubicBezTo>
                      <a:pt x="1" y="268"/>
                      <a:pt x="45" y="330"/>
                      <a:pt x="108" y="366"/>
                    </a:cubicBezTo>
                    <a:lnTo>
                      <a:pt x="108" y="339"/>
                    </a:lnTo>
                    <a:lnTo>
                      <a:pt x="152" y="339"/>
                    </a:lnTo>
                    <a:cubicBezTo>
                      <a:pt x="90" y="321"/>
                      <a:pt x="45" y="268"/>
                      <a:pt x="45" y="196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6"/>
                      <a:pt x="197" y="196"/>
                    </a:cubicBezTo>
                    <a:cubicBezTo>
                      <a:pt x="257" y="196"/>
                      <a:pt x="304" y="161"/>
                      <a:pt x="329" y="161"/>
                    </a:cubicBezTo>
                    <a:cubicBezTo>
                      <a:pt x="342" y="161"/>
                      <a:pt x="349" y="170"/>
                      <a:pt x="349" y="196"/>
                    </a:cubicBezTo>
                    <a:cubicBezTo>
                      <a:pt x="349" y="268"/>
                      <a:pt x="304" y="321"/>
                      <a:pt x="242" y="339"/>
                    </a:cubicBezTo>
                    <a:lnTo>
                      <a:pt x="286" y="339"/>
                    </a:lnTo>
                    <a:lnTo>
                      <a:pt x="286" y="366"/>
                    </a:lnTo>
                    <a:cubicBezTo>
                      <a:pt x="349" y="339"/>
                      <a:pt x="393" y="268"/>
                      <a:pt x="393" y="196"/>
                    </a:cubicBezTo>
                    <a:cubicBezTo>
                      <a:pt x="393" y="89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321;p61">
                <a:extLst>
                  <a:ext uri="{FF2B5EF4-FFF2-40B4-BE49-F238E27FC236}">
                    <a16:creationId xmlns:a16="http://schemas.microsoft.com/office/drawing/2014/main" id="{154CB9B0-F734-FCBA-F2DA-1B2F61E70136}"/>
                  </a:ext>
                </a:extLst>
              </p:cNvPr>
              <p:cNvSpPr/>
              <p:nvPr/>
            </p:nvSpPr>
            <p:spPr>
              <a:xfrm>
                <a:off x="5688921" y="2588323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245" y="137"/>
                    </a:moveTo>
                    <a:cubicBezTo>
                      <a:pt x="254" y="137"/>
                      <a:pt x="259" y="143"/>
                      <a:pt x="259" y="161"/>
                    </a:cubicBezTo>
                    <a:cubicBezTo>
                      <a:pt x="259" y="224"/>
                      <a:pt x="214" y="268"/>
                      <a:pt x="152" y="268"/>
                    </a:cubicBezTo>
                    <a:cubicBezTo>
                      <a:pt x="99" y="268"/>
                      <a:pt x="45" y="224"/>
                      <a:pt x="45" y="161"/>
                    </a:cubicBezTo>
                    <a:cubicBezTo>
                      <a:pt x="45" y="143"/>
                      <a:pt x="51" y="137"/>
                      <a:pt x="61" y="137"/>
                    </a:cubicBezTo>
                    <a:cubicBezTo>
                      <a:pt x="81" y="137"/>
                      <a:pt x="116" y="161"/>
                      <a:pt x="152" y="161"/>
                    </a:cubicBezTo>
                    <a:cubicBezTo>
                      <a:pt x="194" y="161"/>
                      <a:pt x="227" y="137"/>
                      <a:pt x="245" y="13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2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4" y="242"/>
                      <a:pt x="304" y="152"/>
                    </a:cubicBezTo>
                    <a:cubicBezTo>
                      <a:pt x="304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1322;p61">
                <a:extLst>
                  <a:ext uri="{FF2B5EF4-FFF2-40B4-BE49-F238E27FC236}">
                    <a16:creationId xmlns:a16="http://schemas.microsoft.com/office/drawing/2014/main" id="{8F5270C2-4161-87B4-13A1-E3FBEE61593A}"/>
                  </a:ext>
                </a:extLst>
              </p:cNvPr>
              <p:cNvSpPr/>
              <p:nvPr/>
            </p:nvSpPr>
            <p:spPr>
              <a:xfrm>
                <a:off x="5684866" y="2532187"/>
                <a:ext cx="17310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0" extrusionOk="0">
                    <a:moveTo>
                      <a:pt x="488" y="221"/>
                    </a:moveTo>
                    <a:cubicBezTo>
                      <a:pt x="507" y="221"/>
                      <a:pt x="518" y="235"/>
                      <a:pt x="518" y="277"/>
                    </a:cubicBezTo>
                    <a:cubicBezTo>
                      <a:pt x="518" y="410"/>
                      <a:pt x="420" y="518"/>
                      <a:pt x="286" y="518"/>
                    </a:cubicBezTo>
                    <a:cubicBezTo>
                      <a:pt x="161" y="518"/>
                      <a:pt x="54" y="410"/>
                      <a:pt x="54" y="277"/>
                    </a:cubicBezTo>
                    <a:cubicBezTo>
                      <a:pt x="54" y="235"/>
                      <a:pt x="66" y="221"/>
                      <a:pt x="86" y="221"/>
                    </a:cubicBezTo>
                    <a:cubicBezTo>
                      <a:pt x="127" y="221"/>
                      <a:pt x="203" y="277"/>
                      <a:pt x="286" y="277"/>
                    </a:cubicBezTo>
                    <a:cubicBezTo>
                      <a:pt x="375" y="277"/>
                      <a:pt x="449" y="221"/>
                      <a:pt x="488" y="221"/>
                    </a:cubicBezTo>
                    <a:close/>
                    <a:moveTo>
                      <a:pt x="286" y="0"/>
                    </a:moveTo>
                    <a:cubicBezTo>
                      <a:pt x="125" y="0"/>
                      <a:pt x="1" y="134"/>
                      <a:pt x="1" y="286"/>
                    </a:cubicBezTo>
                    <a:cubicBezTo>
                      <a:pt x="1" y="446"/>
                      <a:pt x="125" y="580"/>
                      <a:pt x="286" y="580"/>
                    </a:cubicBezTo>
                    <a:cubicBezTo>
                      <a:pt x="447" y="580"/>
                      <a:pt x="572" y="446"/>
                      <a:pt x="572" y="286"/>
                    </a:cubicBezTo>
                    <a:cubicBezTo>
                      <a:pt x="572" y="134"/>
                      <a:pt x="447" y="0"/>
                      <a:pt x="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323;p61">
                <a:extLst>
                  <a:ext uri="{FF2B5EF4-FFF2-40B4-BE49-F238E27FC236}">
                    <a16:creationId xmlns:a16="http://schemas.microsoft.com/office/drawing/2014/main" id="{593D7ADB-BBB6-45EA-BA83-A818570AE804}"/>
                  </a:ext>
                </a:extLst>
              </p:cNvPr>
              <p:cNvSpPr/>
              <p:nvPr/>
            </p:nvSpPr>
            <p:spPr>
              <a:xfrm>
                <a:off x="5686772" y="2556215"/>
                <a:ext cx="13527" cy="3159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4" extrusionOk="0">
                    <a:moveTo>
                      <a:pt x="312" y="107"/>
                    </a:moveTo>
                    <a:lnTo>
                      <a:pt x="312" y="812"/>
                    </a:lnTo>
                    <a:lnTo>
                      <a:pt x="134" y="812"/>
                    </a:lnTo>
                    <a:lnTo>
                      <a:pt x="134" y="107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54" y="972"/>
                      <a:pt x="134" y="937"/>
                      <a:pt x="223" y="937"/>
                    </a:cubicBezTo>
                    <a:cubicBezTo>
                      <a:pt x="312" y="937"/>
                      <a:pt x="393" y="972"/>
                      <a:pt x="446" y="1044"/>
                    </a:cubicBezTo>
                    <a:lnTo>
                      <a:pt x="446" y="0"/>
                    </a:lnTo>
                    <a:cubicBezTo>
                      <a:pt x="375" y="27"/>
                      <a:pt x="303" y="45"/>
                      <a:pt x="223" y="45"/>
                    </a:cubicBezTo>
                    <a:cubicBezTo>
                      <a:pt x="143" y="45"/>
                      <a:pt x="71" y="27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324;p61">
                <a:extLst>
                  <a:ext uri="{FF2B5EF4-FFF2-40B4-BE49-F238E27FC236}">
                    <a16:creationId xmlns:a16="http://schemas.microsoft.com/office/drawing/2014/main" id="{F846AB9F-CAB2-D86A-0D45-9AEB02A77E75}"/>
                  </a:ext>
                </a:extLst>
              </p:cNvPr>
              <p:cNvSpPr/>
              <p:nvPr/>
            </p:nvSpPr>
            <p:spPr>
              <a:xfrm>
                <a:off x="5692976" y="2561602"/>
                <a:ext cx="1362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5" h="572" extrusionOk="0">
                    <a:moveTo>
                      <a:pt x="0" y="1"/>
                    </a:moveTo>
                    <a:lnTo>
                      <a:pt x="0" y="571"/>
                    </a:lnTo>
                    <a:lnTo>
                      <a:pt x="45" y="57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325;p61">
                <a:extLst>
                  <a:ext uri="{FF2B5EF4-FFF2-40B4-BE49-F238E27FC236}">
                    <a16:creationId xmlns:a16="http://schemas.microsoft.com/office/drawing/2014/main" id="{3CBB9B15-DE22-6D76-4626-596C171EB373}"/>
                  </a:ext>
                </a:extLst>
              </p:cNvPr>
              <p:cNvSpPr/>
              <p:nvPr/>
            </p:nvSpPr>
            <p:spPr>
              <a:xfrm>
                <a:off x="5708894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821" y="116"/>
                    </a:moveTo>
                    <a:lnTo>
                      <a:pt x="821" y="295"/>
                    </a:lnTo>
                    <a:lnTo>
                      <a:pt x="117" y="295"/>
                    </a:lnTo>
                    <a:lnTo>
                      <a:pt x="117" y="116"/>
                    </a:lnTo>
                    <a:close/>
                    <a:moveTo>
                      <a:pt x="1" y="0"/>
                    </a:moveTo>
                    <a:cubicBezTo>
                      <a:pt x="27" y="63"/>
                      <a:pt x="45" y="134"/>
                      <a:pt x="45" y="215"/>
                    </a:cubicBezTo>
                    <a:cubicBezTo>
                      <a:pt x="45" y="295"/>
                      <a:pt x="27" y="366"/>
                      <a:pt x="1" y="438"/>
                    </a:cubicBezTo>
                    <a:lnTo>
                      <a:pt x="1035" y="438"/>
                    </a:lnTo>
                    <a:cubicBezTo>
                      <a:pt x="973" y="384"/>
                      <a:pt x="928" y="304"/>
                      <a:pt x="928" y="215"/>
                    </a:cubicBezTo>
                    <a:cubicBezTo>
                      <a:pt x="928" y="125"/>
                      <a:pt x="973" y="45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326;p61">
                <a:extLst>
                  <a:ext uri="{FF2B5EF4-FFF2-40B4-BE49-F238E27FC236}">
                    <a16:creationId xmlns:a16="http://schemas.microsoft.com/office/drawing/2014/main" id="{3410346E-C6C8-789F-4AFD-1A27FAE4D0F3}"/>
                  </a:ext>
                </a:extLst>
              </p:cNvPr>
              <p:cNvSpPr/>
              <p:nvPr/>
            </p:nvSpPr>
            <p:spPr>
              <a:xfrm>
                <a:off x="5714281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572" y="45"/>
                    </a:lnTo>
                    <a:lnTo>
                      <a:pt x="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327;p61">
                <a:extLst>
                  <a:ext uri="{FF2B5EF4-FFF2-40B4-BE49-F238E27FC236}">
                    <a16:creationId xmlns:a16="http://schemas.microsoft.com/office/drawing/2014/main" id="{AB1E7F05-E907-08B6-92BA-ADBED11812CC}"/>
                  </a:ext>
                </a:extLst>
              </p:cNvPr>
              <p:cNvSpPr/>
              <p:nvPr/>
            </p:nvSpPr>
            <p:spPr>
              <a:xfrm>
                <a:off x="5751019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750" y="303"/>
                    </a:moveTo>
                    <a:lnTo>
                      <a:pt x="750" y="482"/>
                    </a:lnTo>
                    <a:lnTo>
                      <a:pt x="223" y="482"/>
                    </a:lnTo>
                    <a:lnTo>
                      <a:pt x="223" y="303"/>
                    </a:lnTo>
                    <a:close/>
                    <a:moveTo>
                      <a:pt x="1169" y="80"/>
                    </a:moveTo>
                    <a:cubicBezTo>
                      <a:pt x="1347" y="80"/>
                      <a:pt x="1499" y="223"/>
                      <a:pt x="1499" y="402"/>
                    </a:cubicBezTo>
                    <a:cubicBezTo>
                      <a:pt x="1499" y="589"/>
                      <a:pt x="1347" y="732"/>
                      <a:pt x="1169" y="732"/>
                    </a:cubicBezTo>
                    <a:cubicBezTo>
                      <a:pt x="990" y="732"/>
                      <a:pt x="839" y="589"/>
                      <a:pt x="839" y="402"/>
                    </a:cubicBezTo>
                    <a:cubicBezTo>
                      <a:pt x="839" y="223"/>
                      <a:pt x="990" y="80"/>
                      <a:pt x="1169" y="80"/>
                    </a:cubicBezTo>
                    <a:close/>
                    <a:moveTo>
                      <a:pt x="1169" y="0"/>
                    </a:moveTo>
                    <a:cubicBezTo>
                      <a:pt x="1062" y="0"/>
                      <a:pt x="964" y="36"/>
                      <a:pt x="892" y="107"/>
                    </a:cubicBezTo>
                    <a:lnTo>
                      <a:pt x="812" y="187"/>
                    </a:lnTo>
                    <a:lnTo>
                      <a:pt x="0" y="187"/>
                    </a:lnTo>
                    <a:cubicBezTo>
                      <a:pt x="63" y="232"/>
                      <a:pt x="107" y="312"/>
                      <a:pt x="107" y="402"/>
                    </a:cubicBezTo>
                    <a:cubicBezTo>
                      <a:pt x="107" y="491"/>
                      <a:pt x="63" y="571"/>
                      <a:pt x="0" y="625"/>
                    </a:cubicBezTo>
                    <a:lnTo>
                      <a:pt x="812" y="625"/>
                    </a:lnTo>
                    <a:lnTo>
                      <a:pt x="892" y="696"/>
                    </a:lnTo>
                    <a:cubicBezTo>
                      <a:pt x="964" y="767"/>
                      <a:pt x="1062" y="812"/>
                      <a:pt x="1169" y="812"/>
                    </a:cubicBezTo>
                    <a:cubicBezTo>
                      <a:pt x="1392" y="812"/>
                      <a:pt x="1570" y="625"/>
                      <a:pt x="1570" y="402"/>
                    </a:cubicBezTo>
                    <a:cubicBezTo>
                      <a:pt x="1570" y="179"/>
                      <a:pt x="1392" y="0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328;p61">
                <a:extLst>
                  <a:ext uri="{FF2B5EF4-FFF2-40B4-BE49-F238E27FC236}">
                    <a16:creationId xmlns:a16="http://schemas.microsoft.com/office/drawing/2014/main" id="{2F377DCF-E907-5F57-C81C-478B1471D5CF}"/>
                  </a:ext>
                </a:extLst>
              </p:cNvPr>
              <p:cNvSpPr/>
              <p:nvPr/>
            </p:nvSpPr>
            <p:spPr>
              <a:xfrm>
                <a:off x="5594957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9" y="161"/>
                    </a:moveTo>
                    <a:cubicBezTo>
                      <a:pt x="342" y="161"/>
                      <a:pt x="349" y="170"/>
                      <a:pt x="349" y="197"/>
                    </a:cubicBezTo>
                    <a:cubicBezTo>
                      <a:pt x="349" y="286"/>
                      <a:pt x="286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7"/>
                      <a:pt x="197" y="197"/>
                    </a:cubicBezTo>
                    <a:cubicBezTo>
                      <a:pt x="257" y="197"/>
                      <a:pt x="304" y="161"/>
                      <a:pt x="329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329;p61">
                <a:extLst>
                  <a:ext uri="{FF2B5EF4-FFF2-40B4-BE49-F238E27FC236}">
                    <a16:creationId xmlns:a16="http://schemas.microsoft.com/office/drawing/2014/main" id="{C92C2C9B-D1F8-06F2-009C-C0D578922ADD}"/>
                  </a:ext>
                </a:extLst>
              </p:cNvPr>
              <p:cNvSpPr/>
              <p:nvPr/>
            </p:nvSpPr>
            <p:spPr>
              <a:xfrm>
                <a:off x="5741032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4" y="277"/>
                      <a:pt x="152" y="277"/>
                    </a:cubicBezTo>
                    <a:cubicBezTo>
                      <a:pt x="98" y="277"/>
                      <a:pt x="45" y="233"/>
                      <a:pt x="45" y="170"/>
                    </a:cubicBezTo>
                    <a:cubicBezTo>
                      <a:pt x="45" y="153"/>
                      <a:pt x="51" y="147"/>
                      <a:pt x="61" y="147"/>
                    </a:cubicBezTo>
                    <a:cubicBezTo>
                      <a:pt x="80" y="147"/>
                      <a:pt x="116" y="170"/>
                      <a:pt x="152" y="170"/>
                    </a:cubicBezTo>
                    <a:cubicBezTo>
                      <a:pt x="193" y="170"/>
                      <a:pt x="227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3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3" y="242"/>
                      <a:pt x="303" y="153"/>
                    </a:cubicBezTo>
                    <a:cubicBezTo>
                      <a:pt x="303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330;p61">
                <a:extLst>
                  <a:ext uri="{FF2B5EF4-FFF2-40B4-BE49-F238E27FC236}">
                    <a16:creationId xmlns:a16="http://schemas.microsoft.com/office/drawing/2014/main" id="{0752AB6F-3E7F-0615-7204-A649F5735217}"/>
                  </a:ext>
                </a:extLst>
              </p:cNvPr>
              <p:cNvSpPr/>
              <p:nvPr/>
            </p:nvSpPr>
            <p:spPr>
              <a:xfrm>
                <a:off x="5646796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911" y="116"/>
                    </a:moveTo>
                    <a:lnTo>
                      <a:pt x="911" y="295"/>
                    </a:lnTo>
                    <a:lnTo>
                      <a:pt x="206" y="295"/>
                    </a:lnTo>
                    <a:lnTo>
                      <a:pt x="206" y="116"/>
                    </a:lnTo>
                    <a:close/>
                    <a:moveTo>
                      <a:pt x="1" y="0"/>
                    </a:moveTo>
                    <a:cubicBezTo>
                      <a:pt x="63" y="45"/>
                      <a:pt x="108" y="125"/>
                      <a:pt x="108" y="215"/>
                    </a:cubicBezTo>
                    <a:cubicBezTo>
                      <a:pt x="108" y="304"/>
                      <a:pt x="63" y="384"/>
                      <a:pt x="1" y="438"/>
                    </a:cubicBezTo>
                    <a:lnTo>
                      <a:pt x="1036" y="438"/>
                    </a:lnTo>
                    <a:cubicBezTo>
                      <a:pt x="1009" y="366"/>
                      <a:pt x="991" y="295"/>
                      <a:pt x="991" y="215"/>
                    </a:cubicBezTo>
                    <a:cubicBezTo>
                      <a:pt x="991" y="134"/>
                      <a:pt x="1009" y="63"/>
                      <a:pt x="10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331;p61">
                <a:extLst>
                  <a:ext uri="{FF2B5EF4-FFF2-40B4-BE49-F238E27FC236}">
                    <a16:creationId xmlns:a16="http://schemas.microsoft.com/office/drawing/2014/main" id="{683B9E74-20AE-C736-0417-6F6AB39EFAB6}"/>
                  </a:ext>
                </a:extLst>
              </p:cNvPr>
              <p:cNvSpPr/>
              <p:nvPr/>
            </p:nvSpPr>
            <p:spPr>
              <a:xfrm>
                <a:off x="5614960" y="2539995"/>
                <a:ext cx="1216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401" y="45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332;p61">
                <a:extLst>
                  <a:ext uri="{FF2B5EF4-FFF2-40B4-BE49-F238E27FC236}">
                    <a16:creationId xmlns:a16="http://schemas.microsoft.com/office/drawing/2014/main" id="{2301DA59-3ACA-EFEA-2629-74FA8CE3E77D}"/>
                  </a:ext>
                </a:extLst>
              </p:cNvPr>
              <p:cNvSpPr/>
              <p:nvPr/>
            </p:nvSpPr>
            <p:spPr>
              <a:xfrm>
                <a:off x="5654906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571" y="45"/>
                    </a:lnTo>
                    <a:lnTo>
                      <a:pt x="5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333;p61">
                <a:extLst>
                  <a:ext uri="{FF2B5EF4-FFF2-40B4-BE49-F238E27FC236}">
                    <a16:creationId xmlns:a16="http://schemas.microsoft.com/office/drawing/2014/main" id="{BBFF9A13-2FF4-ADBB-4C70-FAD8E513C670}"/>
                  </a:ext>
                </a:extLst>
              </p:cNvPr>
              <p:cNvSpPr/>
              <p:nvPr/>
            </p:nvSpPr>
            <p:spPr>
              <a:xfrm>
                <a:off x="5636810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5" y="277"/>
                      <a:pt x="152" y="277"/>
                    </a:cubicBezTo>
                    <a:cubicBezTo>
                      <a:pt x="90" y="277"/>
                      <a:pt x="45" y="233"/>
                      <a:pt x="45" y="170"/>
                    </a:cubicBezTo>
                    <a:cubicBezTo>
                      <a:pt x="45" y="153"/>
                      <a:pt x="50" y="147"/>
                      <a:pt x="59" y="147"/>
                    </a:cubicBezTo>
                    <a:cubicBezTo>
                      <a:pt x="77" y="147"/>
                      <a:pt x="111" y="170"/>
                      <a:pt x="152" y="170"/>
                    </a:cubicBezTo>
                    <a:cubicBezTo>
                      <a:pt x="194" y="170"/>
                      <a:pt x="228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1" y="72"/>
                      <a:pt x="1" y="153"/>
                    </a:cubicBezTo>
                    <a:cubicBezTo>
                      <a:pt x="1" y="242"/>
                      <a:pt x="72" y="304"/>
                      <a:pt x="152" y="304"/>
                    </a:cubicBezTo>
                    <a:cubicBezTo>
                      <a:pt x="233" y="304"/>
                      <a:pt x="304" y="242"/>
                      <a:pt x="304" y="153"/>
                    </a:cubicBezTo>
                    <a:cubicBezTo>
                      <a:pt x="304" y="72"/>
                      <a:pt x="233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334;p61">
                <a:extLst>
                  <a:ext uri="{FF2B5EF4-FFF2-40B4-BE49-F238E27FC236}">
                    <a16:creationId xmlns:a16="http://schemas.microsoft.com/office/drawing/2014/main" id="{E5921739-2250-DC6C-CECB-EF2AB75B9A1A}"/>
                  </a:ext>
                </a:extLst>
              </p:cNvPr>
              <p:cNvSpPr/>
              <p:nvPr/>
            </p:nvSpPr>
            <p:spPr>
              <a:xfrm>
                <a:off x="5588481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1339" y="303"/>
                    </a:moveTo>
                    <a:lnTo>
                      <a:pt x="1339" y="482"/>
                    </a:lnTo>
                    <a:lnTo>
                      <a:pt x="804" y="482"/>
                    </a:lnTo>
                    <a:lnTo>
                      <a:pt x="804" y="303"/>
                    </a:lnTo>
                    <a:close/>
                    <a:moveTo>
                      <a:pt x="411" y="80"/>
                    </a:moveTo>
                    <a:cubicBezTo>
                      <a:pt x="590" y="80"/>
                      <a:pt x="741" y="223"/>
                      <a:pt x="741" y="402"/>
                    </a:cubicBezTo>
                    <a:cubicBezTo>
                      <a:pt x="741" y="589"/>
                      <a:pt x="590" y="732"/>
                      <a:pt x="411" y="732"/>
                    </a:cubicBezTo>
                    <a:cubicBezTo>
                      <a:pt x="233" y="732"/>
                      <a:pt x="81" y="589"/>
                      <a:pt x="81" y="402"/>
                    </a:cubicBezTo>
                    <a:cubicBezTo>
                      <a:pt x="81" y="223"/>
                      <a:pt x="233" y="80"/>
                      <a:pt x="411" y="80"/>
                    </a:cubicBezTo>
                    <a:close/>
                    <a:moveTo>
                      <a:pt x="402" y="0"/>
                    </a:moveTo>
                    <a:cubicBezTo>
                      <a:pt x="179" y="0"/>
                      <a:pt x="1" y="179"/>
                      <a:pt x="1" y="402"/>
                    </a:cubicBezTo>
                    <a:cubicBezTo>
                      <a:pt x="1" y="625"/>
                      <a:pt x="179" y="812"/>
                      <a:pt x="402" y="812"/>
                    </a:cubicBezTo>
                    <a:cubicBezTo>
                      <a:pt x="509" y="812"/>
                      <a:pt x="607" y="767"/>
                      <a:pt x="688" y="696"/>
                    </a:cubicBezTo>
                    <a:lnTo>
                      <a:pt x="759" y="625"/>
                    </a:lnTo>
                    <a:lnTo>
                      <a:pt x="1571" y="625"/>
                    </a:lnTo>
                    <a:cubicBezTo>
                      <a:pt x="1508" y="571"/>
                      <a:pt x="1464" y="491"/>
                      <a:pt x="1464" y="402"/>
                    </a:cubicBezTo>
                    <a:cubicBezTo>
                      <a:pt x="1464" y="312"/>
                      <a:pt x="1508" y="232"/>
                      <a:pt x="1571" y="187"/>
                    </a:cubicBezTo>
                    <a:lnTo>
                      <a:pt x="759" y="187"/>
                    </a:lnTo>
                    <a:lnTo>
                      <a:pt x="688" y="107"/>
                    </a:lnTo>
                    <a:cubicBezTo>
                      <a:pt x="607" y="36"/>
                      <a:pt x="509" y="0"/>
                      <a:pt x="4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335;p61">
                <a:extLst>
                  <a:ext uri="{FF2B5EF4-FFF2-40B4-BE49-F238E27FC236}">
                    <a16:creationId xmlns:a16="http://schemas.microsoft.com/office/drawing/2014/main" id="{0B8985E3-45D3-6ACF-A4D3-2A77EABCACD0}"/>
                  </a:ext>
                </a:extLst>
              </p:cNvPr>
              <p:cNvSpPr/>
              <p:nvPr/>
            </p:nvSpPr>
            <p:spPr>
              <a:xfrm>
                <a:off x="5692704" y="2502470"/>
                <a:ext cx="1634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72" extrusionOk="0">
                    <a:moveTo>
                      <a:pt x="0" y="1"/>
                    </a:moveTo>
                    <a:lnTo>
                      <a:pt x="0" y="572"/>
                    </a:lnTo>
                    <a:lnTo>
                      <a:pt x="54" y="572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336;p61">
                <a:extLst>
                  <a:ext uri="{FF2B5EF4-FFF2-40B4-BE49-F238E27FC236}">
                    <a16:creationId xmlns:a16="http://schemas.microsoft.com/office/drawing/2014/main" id="{B34E2BD7-EEE3-67E1-9346-819E792ACA71}"/>
                  </a:ext>
                </a:extLst>
              </p:cNvPr>
              <p:cNvSpPr/>
              <p:nvPr/>
            </p:nvSpPr>
            <p:spPr>
              <a:xfrm>
                <a:off x="5585788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143" y="0"/>
                    </a:moveTo>
                    <a:cubicBezTo>
                      <a:pt x="63" y="0"/>
                      <a:pt x="1" y="63"/>
                      <a:pt x="1" y="143"/>
                    </a:cubicBezTo>
                    <a:lnTo>
                      <a:pt x="1" y="357"/>
                    </a:lnTo>
                    <a:cubicBezTo>
                      <a:pt x="1" y="446"/>
                      <a:pt x="72" y="527"/>
                      <a:pt x="161" y="536"/>
                    </a:cubicBezTo>
                    <a:cubicBezTo>
                      <a:pt x="286" y="545"/>
                      <a:pt x="411" y="562"/>
                      <a:pt x="545" y="571"/>
                    </a:cubicBezTo>
                    <a:cubicBezTo>
                      <a:pt x="447" y="518"/>
                      <a:pt x="393" y="429"/>
                      <a:pt x="393" y="313"/>
                    </a:cubicBezTo>
                    <a:cubicBezTo>
                      <a:pt x="393" y="188"/>
                      <a:pt x="464" y="81"/>
                      <a:pt x="563" y="36"/>
                    </a:cubicBezTo>
                    <a:cubicBezTo>
                      <a:pt x="429" y="27"/>
                      <a:pt x="295" y="9"/>
                      <a:pt x="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337;p61">
                <a:extLst>
                  <a:ext uri="{FF2B5EF4-FFF2-40B4-BE49-F238E27FC236}">
                    <a16:creationId xmlns:a16="http://schemas.microsoft.com/office/drawing/2014/main" id="{6D1C4A8C-77EC-26C8-76F5-0EB746136C21}"/>
                  </a:ext>
                </a:extLst>
              </p:cNvPr>
              <p:cNvSpPr/>
              <p:nvPr/>
            </p:nvSpPr>
            <p:spPr>
              <a:xfrm>
                <a:off x="5693521" y="2746261"/>
                <a:ext cx="10044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9" extrusionOk="0">
                    <a:moveTo>
                      <a:pt x="3319" y="0"/>
                    </a:moveTo>
                    <a:lnTo>
                      <a:pt x="3319" y="0"/>
                    </a:lnTo>
                    <a:cubicBezTo>
                      <a:pt x="3265" y="9"/>
                      <a:pt x="3203" y="18"/>
                      <a:pt x="3140" y="27"/>
                    </a:cubicBezTo>
                    <a:cubicBezTo>
                      <a:pt x="3105" y="259"/>
                      <a:pt x="3042" y="482"/>
                      <a:pt x="2962" y="687"/>
                    </a:cubicBezTo>
                    <a:cubicBezTo>
                      <a:pt x="2837" y="982"/>
                      <a:pt x="2676" y="1258"/>
                      <a:pt x="2489" y="1508"/>
                    </a:cubicBezTo>
                    <a:cubicBezTo>
                      <a:pt x="2284" y="1749"/>
                      <a:pt x="2052" y="1963"/>
                      <a:pt x="1793" y="2150"/>
                    </a:cubicBezTo>
                    <a:cubicBezTo>
                      <a:pt x="1534" y="2329"/>
                      <a:pt x="1249" y="2472"/>
                      <a:pt x="946" y="2579"/>
                    </a:cubicBezTo>
                    <a:lnTo>
                      <a:pt x="714" y="2641"/>
                    </a:lnTo>
                    <a:lnTo>
                      <a:pt x="651" y="2659"/>
                    </a:lnTo>
                    <a:lnTo>
                      <a:pt x="598" y="2668"/>
                    </a:lnTo>
                    <a:lnTo>
                      <a:pt x="482" y="2695"/>
                    </a:lnTo>
                    <a:lnTo>
                      <a:pt x="357" y="2712"/>
                    </a:lnTo>
                    <a:cubicBezTo>
                      <a:pt x="321" y="2721"/>
                      <a:pt x="277" y="2721"/>
                      <a:pt x="241" y="2721"/>
                    </a:cubicBezTo>
                    <a:lnTo>
                      <a:pt x="0" y="2748"/>
                    </a:lnTo>
                    <a:cubicBezTo>
                      <a:pt x="321" y="2748"/>
                      <a:pt x="642" y="2712"/>
                      <a:pt x="964" y="2632"/>
                    </a:cubicBezTo>
                    <a:cubicBezTo>
                      <a:pt x="1267" y="2534"/>
                      <a:pt x="1570" y="2409"/>
                      <a:pt x="1847" y="2231"/>
                    </a:cubicBezTo>
                    <a:cubicBezTo>
                      <a:pt x="2123" y="2052"/>
                      <a:pt x="2373" y="1838"/>
                      <a:pt x="2587" y="1588"/>
                    </a:cubicBezTo>
                    <a:cubicBezTo>
                      <a:pt x="2801" y="1339"/>
                      <a:pt x="2971" y="1053"/>
                      <a:pt x="3105" y="750"/>
                    </a:cubicBezTo>
                    <a:cubicBezTo>
                      <a:pt x="3203" y="509"/>
                      <a:pt x="3274" y="259"/>
                      <a:pt x="33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338;p61">
                <a:extLst>
                  <a:ext uri="{FF2B5EF4-FFF2-40B4-BE49-F238E27FC236}">
                    <a16:creationId xmlns:a16="http://schemas.microsoft.com/office/drawing/2014/main" id="{AD4C2065-D79B-5856-F1D5-3A917292F5D0}"/>
                  </a:ext>
                </a:extLst>
              </p:cNvPr>
              <p:cNvSpPr/>
              <p:nvPr/>
            </p:nvSpPr>
            <p:spPr>
              <a:xfrm>
                <a:off x="5593898" y="2746261"/>
                <a:ext cx="170378" cy="6049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19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7" y="661"/>
                      <a:pt x="411" y="1258"/>
                      <a:pt x="848" y="1722"/>
                    </a:cubicBezTo>
                    <a:cubicBezTo>
                      <a:pt x="758" y="1597"/>
                      <a:pt x="678" y="1464"/>
                      <a:pt x="607" y="1321"/>
                    </a:cubicBezTo>
                    <a:cubicBezTo>
                      <a:pt x="527" y="1169"/>
                      <a:pt x="473" y="1017"/>
                      <a:pt x="428" y="857"/>
                    </a:cubicBezTo>
                    <a:lnTo>
                      <a:pt x="428" y="857"/>
                    </a:lnTo>
                    <a:cubicBezTo>
                      <a:pt x="518" y="1000"/>
                      <a:pt x="607" y="1133"/>
                      <a:pt x="714" y="1249"/>
                    </a:cubicBezTo>
                    <a:cubicBezTo>
                      <a:pt x="821" y="1365"/>
                      <a:pt x="937" y="1472"/>
                      <a:pt x="1053" y="1571"/>
                    </a:cubicBezTo>
                    <a:cubicBezTo>
                      <a:pt x="1169" y="1669"/>
                      <a:pt x="1294" y="1749"/>
                      <a:pt x="1419" y="1829"/>
                    </a:cubicBezTo>
                    <a:cubicBezTo>
                      <a:pt x="1374" y="1776"/>
                      <a:pt x="1320" y="1731"/>
                      <a:pt x="1276" y="1678"/>
                    </a:cubicBezTo>
                    <a:cubicBezTo>
                      <a:pt x="1187" y="1571"/>
                      <a:pt x="1106" y="1455"/>
                      <a:pt x="1026" y="1339"/>
                    </a:cubicBezTo>
                    <a:lnTo>
                      <a:pt x="1026" y="1339"/>
                    </a:lnTo>
                    <a:cubicBezTo>
                      <a:pt x="1133" y="1428"/>
                      <a:pt x="1249" y="1508"/>
                      <a:pt x="1365" y="1579"/>
                    </a:cubicBezTo>
                    <a:cubicBezTo>
                      <a:pt x="1481" y="1651"/>
                      <a:pt x="1606" y="1713"/>
                      <a:pt x="1731" y="1776"/>
                    </a:cubicBezTo>
                    <a:cubicBezTo>
                      <a:pt x="1847" y="1838"/>
                      <a:pt x="1972" y="1892"/>
                      <a:pt x="2106" y="1936"/>
                    </a:cubicBezTo>
                    <a:cubicBezTo>
                      <a:pt x="2150" y="1954"/>
                      <a:pt x="2204" y="1981"/>
                      <a:pt x="2257" y="1999"/>
                    </a:cubicBezTo>
                    <a:cubicBezTo>
                      <a:pt x="3158" y="1927"/>
                      <a:pt x="4291" y="1660"/>
                      <a:pt x="5103" y="848"/>
                    </a:cubicBezTo>
                    <a:cubicBezTo>
                      <a:pt x="5255" y="696"/>
                      <a:pt x="5380" y="545"/>
                      <a:pt x="5496" y="375"/>
                    </a:cubicBezTo>
                    <a:lnTo>
                      <a:pt x="5496" y="375"/>
                    </a:lnTo>
                    <a:cubicBezTo>
                      <a:pt x="5219" y="420"/>
                      <a:pt x="4951" y="455"/>
                      <a:pt x="4684" y="482"/>
                    </a:cubicBezTo>
                    <a:cubicBezTo>
                      <a:pt x="4220" y="518"/>
                      <a:pt x="3756" y="545"/>
                      <a:pt x="3292" y="545"/>
                    </a:cubicBezTo>
                    <a:cubicBezTo>
                      <a:pt x="2828" y="545"/>
                      <a:pt x="2364" y="518"/>
                      <a:pt x="1909" y="482"/>
                    </a:cubicBezTo>
                    <a:cubicBezTo>
                      <a:pt x="1445" y="438"/>
                      <a:pt x="990" y="366"/>
                      <a:pt x="535" y="277"/>
                    </a:cubicBezTo>
                    <a:lnTo>
                      <a:pt x="535" y="277"/>
                    </a:lnTo>
                    <a:cubicBezTo>
                      <a:pt x="999" y="322"/>
                      <a:pt x="1454" y="348"/>
                      <a:pt x="1918" y="375"/>
                    </a:cubicBezTo>
                    <a:cubicBezTo>
                      <a:pt x="2373" y="393"/>
                      <a:pt x="2837" y="411"/>
                      <a:pt x="3292" y="411"/>
                    </a:cubicBezTo>
                    <a:cubicBezTo>
                      <a:pt x="4041" y="411"/>
                      <a:pt x="4782" y="375"/>
                      <a:pt x="5531" y="322"/>
                    </a:cubicBezTo>
                    <a:cubicBezTo>
                      <a:pt x="5567" y="268"/>
                      <a:pt x="5594" y="206"/>
                      <a:pt x="5629" y="152"/>
                    </a:cubicBezTo>
                    <a:lnTo>
                      <a:pt x="5629" y="152"/>
                    </a:lnTo>
                    <a:cubicBezTo>
                      <a:pt x="5424" y="179"/>
                      <a:pt x="5210" y="197"/>
                      <a:pt x="5005" y="215"/>
                    </a:cubicBezTo>
                    <a:cubicBezTo>
                      <a:pt x="4719" y="241"/>
                      <a:pt x="4434" y="259"/>
                      <a:pt x="4148" y="268"/>
                    </a:cubicBezTo>
                    <a:cubicBezTo>
                      <a:pt x="3863" y="286"/>
                      <a:pt x="3578" y="286"/>
                      <a:pt x="3292" y="286"/>
                    </a:cubicBezTo>
                    <a:cubicBezTo>
                      <a:pt x="3007" y="286"/>
                      <a:pt x="2721" y="286"/>
                      <a:pt x="2436" y="268"/>
                    </a:cubicBezTo>
                    <a:cubicBezTo>
                      <a:pt x="2150" y="259"/>
                      <a:pt x="1865" y="241"/>
                      <a:pt x="1579" y="215"/>
                    </a:cubicBezTo>
                    <a:cubicBezTo>
                      <a:pt x="1053" y="170"/>
                      <a:pt x="527" y="9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339;p61">
                <a:extLst>
                  <a:ext uri="{FF2B5EF4-FFF2-40B4-BE49-F238E27FC236}">
                    <a16:creationId xmlns:a16="http://schemas.microsoft.com/office/drawing/2014/main" id="{0833FF6C-F9DD-DA55-3A63-5A45CD9CB5A7}"/>
                  </a:ext>
                </a:extLst>
              </p:cNvPr>
              <p:cNvSpPr/>
              <p:nvPr/>
            </p:nvSpPr>
            <p:spPr>
              <a:xfrm>
                <a:off x="5784216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402" y="0"/>
                    </a:moveTo>
                    <a:cubicBezTo>
                      <a:pt x="268" y="9"/>
                      <a:pt x="134" y="27"/>
                      <a:pt x="1" y="36"/>
                    </a:cubicBezTo>
                    <a:cubicBezTo>
                      <a:pt x="108" y="81"/>
                      <a:pt x="179" y="188"/>
                      <a:pt x="179" y="313"/>
                    </a:cubicBezTo>
                    <a:cubicBezTo>
                      <a:pt x="179" y="429"/>
                      <a:pt x="116" y="518"/>
                      <a:pt x="27" y="571"/>
                    </a:cubicBezTo>
                    <a:cubicBezTo>
                      <a:pt x="152" y="562"/>
                      <a:pt x="277" y="545"/>
                      <a:pt x="402" y="536"/>
                    </a:cubicBezTo>
                    <a:cubicBezTo>
                      <a:pt x="491" y="527"/>
                      <a:pt x="563" y="446"/>
                      <a:pt x="563" y="357"/>
                    </a:cubicBezTo>
                    <a:lnTo>
                      <a:pt x="563" y="143"/>
                    </a:lnTo>
                    <a:cubicBezTo>
                      <a:pt x="563" y="63"/>
                      <a:pt x="500" y="0"/>
                      <a:pt x="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340;p61">
                <a:extLst>
                  <a:ext uri="{FF2B5EF4-FFF2-40B4-BE49-F238E27FC236}">
                    <a16:creationId xmlns:a16="http://schemas.microsoft.com/office/drawing/2014/main" id="{194B03A9-09DF-D431-CE8B-A1D5AE88ED8B}"/>
                  </a:ext>
                </a:extLst>
              </p:cNvPr>
              <p:cNvSpPr/>
              <p:nvPr/>
            </p:nvSpPr>
            <p:spPr>
              <a:xfrm>
                <a:off x="5601433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8" y="134"/>
                    </a:moveTo>
                    <a:cubicBezTo>
                      <a:pt x="280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3" y="303"/>
                    </a:cubicBezTo>
                    <a:cubicBezTo>
                      <a:pt x="81" y="303"/>
                      <a:pt x="19" y="241"/>
                      <a:pt x="19" y="170"/>
                    </a:cubicBezTo>
                    <a:cubicBezTo>
                      <a:pt x="19" y="143"/>
                      <a:pt x="26" y="134"/>
                      <a:pt x="38" y="134"/>
                    </a:cubicBezTo>
                    <a:cubicBezTo>
                      <a:pt x="61" y="134"/>
                      <a:pt x="105" y="170"/>
                      <a:pt x="153" y="170"/>
                    </a:cubicBezTo>
                    <a:cubicBezTo>
                      <a:pt x="200" y="170"/>
                      <a:pt x="244" y="134"/>
                      <a:pt x="268" y="134"/>
                    </a:cubicBezTo>
                    <a:close/>
                    <a:moveTo>
                      <a:pt x="153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3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80"/>
                      <a:pt x="23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341;p61">
                <a:extLst>
                  <a:ext uri="{FF2B5EF4-FFF2-40B4-BE49-F238E27FC236}">
                    <a16:creationId xmlns:a16="http://schemas.microsoft.com/office/drawing/2014/main" id="{F3B26B94-5D3C-2A64-EE69-9712FD61F92D}"/>
                  </a:ext>
                </a:extLst>
              </p:cNvPr>
              <p:cNvSpPr/>
              <p:nvPr/>
            </p:nvSpPr>
            <p:spPr>
              <a:xfrm>
                <a:off x="5608726" y="2727892"/>
                <a:ext cx="3513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608" extrusionOk="0">
                    <a:moveTo>
                      <a:pt x="63" y="1"/>
                    </a:moveTo>
                    <a:cubicBezTo>
                      <a:pt x="144" y="54"/>
                      <a:pt x="197" y="144"/>
                      <a:pt x="197" y="251"/>
                    </a:cubicBezTo>
                    <a:cubicBezTo>
                      <a:pt x="197" y="384"/>
                      <a:pt x="108" y="491"/>
                      <a:pt x="1" y="527"/>
                    </a:cubicBezTo>
                    <a:cubicBezTo>
                      <a:pt x="367" y="563"/>
                      <a:pt x="732" y="590"/>
                      <a:pt x="1098" y="607"/>
                    </a:cubicBezTo>
                    <a:cubicBezTo>
                      <a:pt x="1018" y="554"/>
                      <a:pt x="964" y="465"/>
                      <a:pt x="964" y="358"/>
                    </a:cubicBezTo>
                    <a:cubicBezTo>
                      <a:pt x="964" y="224"/>
                      <a:pt x="1045" y="108"/>
                      <a:pt x="1161" y="72"/>
                    </a:cubicBezTo>
                    <a:cubicBezTo>
                      <a:pt x="795" y="54"/>
                      <a:pt x="429" y="28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342;p61">
                <a:extLst>
                  <a:ext uri="{FF2B5EF4-FFF2-40B4-BE49-F238E27FC236}">
                    <a16:creationId xmlns:a16="http://schemas.microsoft.com/office/drawing/2014/main" id="{84CCA471-6ED4-5614-BC2B-345A3628CE27}"/>
                  </a:ext>
                </a:extLst>
              </p:cNvPr>
              <p:cNvSpPr/>
              <p:nvPr/>
            </p:nvSpPr>
            <p:spPr>
              <a:xfrm>
                <a:off x="5592809" y="2628814"/>
                <a:ext cx="20251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275" extrusionOk="0">
                    <a:moveTo>
                      <a:pt x="2989" y="483"/>
                    </a:moveTo>
                    <a:lnTo>
                      <a:pt x="2989" y="483"/>
                    </a:lnTo>
                    <a:cubicBezTo>
                      <a:pt x="2775" y="572"/>
                      <a:pt x="2570" y="661"/>
                      <a:pt x="2373" y="768"/>
                    </a:cubicBezTo>
                    <a:cubicBezTo>
                      <a:pt x="2177" y="875"/>
                      <a:pt x="1981" y="1000"/>
                      <a:pt x="1803" y="1134"/>
                    </a:cubicBezTo>
                    <a:cubicBezTo>
                      <a:pt x="1615" y="1259"/>
                      <a:pt x="1446" y="1401"/>
                      <a:pt x="1285" y="1562"/>
                    </a:cubicBezTo>
                    <a:cubicBezTo>
                      <a:pt x="1116" y="1714"/>
                      <a:pt x="964" y="1883"/>
                      <a:pt x="812" y="2053"/>
                    </a:cubicBezTo>
                    <a:cubicBezTo>
                      <a:pt x="919" y="1847"/>
                      <a:pt x="1053" y="1660"/>
                      <a:pt x="1214" y="1491"/>
                    </a:cubicBezTo>
                    <a:cubicBezTo>
                      <a:pt x="1365" y="1312"/>
                      <a:pt x="1535" y="1161"/>
                      <a:pt x="1722" y="1027"/>
                    </a:cubicBezTo>
                    <a:cubicBezTo>
                      <a:pt x="1910" y="884"/>
                      <a:pt x="2115" y="768"/>
                      <a:pt x="2329" y="679"/>
                    </a:cubicBezTo>
                    <a:cubicBezTo>
                      <a:pt x="2543" y="581"/>
                      <a:pt x="2766" y="518"/>
                      <a:pt x="2989" y="483"/>
                    </a:cubicBezTo>
                    <a:close/>
                    <a:moveTo>
                      <a:pt x="3289" y="139"/>
                    </a:moveTo>
                    <a:cubicBezTo>
                      <a:pt x="3546" y="139"/>
                      <a:pt x="3803" y="173"/>
                      <a:pt x="4051" y="242"/>
                    </a:cubicBezTo>
                    <a:cubicBezTo>
                      <a:pt x="3933" y="232"/>
                      <a:pt x="3815" y="227"/>
                      <a:pt x="3698" y="227"/>
                    </a:cubicBezTo>
                    <a:cubicBezTo>
                      <a:pt x="3388" y="227"/>
                      <a:pt x="3081" y="262"/>
                      <a:pt x="2784" y="340"/>
                    </a:cubicBezTo>
                    <a:cubicBezTo>
                      <a:pt x="2686" y="367"/>
                      <a:pt x="2588" y="402"/>
                      <a:pt x="2489" y="429"/>
                    </a:cubicBezTo>
                    <a:cubicBezTo>
                      <a:pt x="2391" y="465"/>
                      <a:pt x="2293" y="509"/>
                      <a:pt x="2195" y="545"/>
                    </a:cubicBezTo>
                    <a:lnTo>
                      <a:pt x="1919" y="688"/>
                    </a:lnTo>
                    <a:lnTo>
                      <a:pt x="1651" y="857"/>
                    </a:lnTo>
                    <a:lnTo>
                      <a:pt x="1401" y="1045"/>
                    </a:lnTo>
                    <a:lnTo>
                      <a:pt x="1178" y="1250"/>
                    </a:lnTo>
                    <a:cubicBezTo>
                      <a:pt x="1107" y="1330"/>
                      <a:pt x="1035" y="1401"/>
                      <a:pt x="964" y="1482"/>
                    </a:cubicBezTo>
                    <a:cubicBezTo>
                      <a:pt x="902" y="1571"/>
                      <a:pt x="830" y="1651"/>
                      <a:pt x="768" y="1732"/>
                    </a:cubicBezTo>
                    <a:cubicBezTo>
                      <a:pt x="536" y="2079"/>
                      <a:pt x="357" y="2463"/>
                      <a:pt x="232" y="2882"/>
                    </a:cubicBezTo>
                    <a:cubicBezTo>
                      <a:pt x="268" y="2445"/>
                      <a:pt x="411" y="2026"/>
                      <a:pt x="643" y="1642"/>
                    </a:cubicBezTo>
                    <a:cubicBezTo>
                      <a:pt x="696" y="1553"/>
                      <a:pt x="759" y="1464"/>
                      <a:pt x="821" y="1375"/>
                    </a:cubicBezTo>
                    <a:cubicBezTo>
                      <a:pt x="893" y="1285"/>
                      <a:pt x="964" y="1205"/>
                      <a:pt x="1035" y="1116"/>
                    </a:cubicBezTo>
                    <a:cubicBezTo>
                      <a:pt x="1116" y="1045"/>
                      <a:pt x="1196" y="964"/>
                      <a:pt x="1276" y="893"/>
                    </a:cubicBezTo>
                    <a:lnTo>
                      <a:pt x="1535" y="688"/>
                    </a:lnTo>
                    <a:lnTo>
                      <a:pt x="1820" y="509"/>
                    </a:lnTo>
                    <a:cubicBezTo>
                      <a:pt x="1919" y="465"/>
                      <a:pt x="2017" y="411"/>
                      <a:pt x="2124" y="367"/>
                    </a:cubicBezTo>
                    <a:cubicBezTo>
                      <a:pt x="2222" y="331"/>
                      <a:pt x="2329" y="295"/>
                      <a:pt x="2436" y="260"/>
                    </a:cubicBezTo>
                    <a:cubicBezTo>
                      <a:pt x="2543" y="233"/>
                      <a:pt x="2650" y="206"/>
                      <a:pt x="2757" y="188"/>
                    </a:cubicBezTo>
                    <a:cubicBezTo>
                      <a:pt x="2932" y="155"/>
                      <a:pt x="3110" y="139"/>
                      <a:pt x="3289" y="139"/>
                    </a:cubicBezTo>
                    <a:close/>
                    <a:moveTo>
                      <a:pt x="3774" y="1"/>
                    </a:moveTo>
                    <a:cubicBezTo>
                      <a:pt x="3622" y="81"/>
                      <a:pt x="3480" y="108"/>
                      <a:pt x="3355" y="108"/>
                    </a:cubicBezTo>
                    <a:cubicBezTo>
                      <a:pt x="3159" y="108"/>
                      <a:pt x="2998" y="45"/>
                      <a:pt x="2909" y="10"/>
                    </a:cubicBezTo>
                    <a:cubicBezTo>
                      <a:pt x="2614" y="45"/>
                      <a:pt x="2320" y="126"/>
                      <a:pt x="2043" y="242"/>
                    </a:cubicBezTo>
                    <a:cubicBezTo>
                      <a:pt x="1740" y="376"/>
                      <a:pt x="1464" y="545"/>
                      <a:pt x="1205" y="759"/>
                    </a:cubicBezTo>
                    <a:cubicBezTo>
                      <a:pt x="1071" y="875"/>
                      <a:pt x="946" y="1009"/>
                      <a:pt x="830" y="1143"/>
                    </a:cubicBezTo>
                    <a:cubicBezTo>
                      <a:pt x="357" y="1678"/>
                      <a:pt x="54" y="2356"/>
                      <a:pt x="0" y="3105"/>
                    </a:cubicBezTo>
                    <a:cubicBezTo>
                      <a:pt x="1107" y="3221"/>
                      <a:pt x="2222" y="3275"/>
                      <a:pt x="3328" y="3275"/>
                    </a:cubicBezTo>
                    <a:cubicBezTo>
                      <a:pt x="4211" y="3275"/>
                      <a:pt x="5103" y="3239"/>
                      <a:pt x="5978" y="3168"/>
                    </a:cubicBezTo>
                    <a:cubicBezTo>
                      <a:pt x="5995" y="3105"/>
                      <a:pt x="6004" y="3052"/>
                      <a:pt x="6013" y="2989"/>
                    </a:cubicBezTo>
                    <a:lnTo>
                      <a:pt x="6013" y="2989"/>
                    </a:lnTo>
                    <a:cubicBezTo>
                      <a:pt x="5576" y="3025"/>
                      <a:pt x="5148" y="3043"/>
                      <a:pt x="4711" y="3061"/>
                    </a:cubicBezTo>
                    <a:cubicBezTo>
                      <a:pt x="4247" y="3079"/>
                      <a:pt x="3792" y="3088"/>
                      <a:pt x="3328" y="3096"/>
                    </a:cubicBezTo>
                    <a:cubicBezTo>
                      <a:pt x="2873" y="3088"/>
                      <a:pt x="2409" y="3079"/>
                      <a:pt x="1945" y="3061"/>
                    </a:cubicBezTo>
                    <a:cubicBezTo>
                      <a:pt x="1490" y="3043"/>
                      <a:pt x="1026" y="3016"/>
                      <a:pt x="571" y="2989"/>
                    </a:cubicBezTo>
                    <a:cubicBezTo>
                      <a:pt x="1035" y="2972"/>
                      <a:pt x="1490" y="2963"/>
                      <a:pt x="1954" y="2954"/>
                    </a:cubicBezTo>
                    <a:cubicBezTo>
                      <a:pt x="2409" y="2954"/>
                      <a:pt x="2873" y="2963"/>
                      <a:pt x="3328" y="2963"/>
                    </a:cubicBezTo>
                    <a:cubicBezTo>
                      <a:pt x="3792" y="2963"/>
                      <a:pt x="4247" y="2954"/>
                      <a:pt x="4711" y="2954"/>
                    </a:cubicBezTo>
                    <a:cubicBezTo>
                      <a:pt x="5148" y="2963"/>
                      <a:pt x="5576" y="2972"/>
                      <a:pt x="6013" y="2989"/>
                    </a:cubicBezTo>
                    <a:cubicBezTo>
                      <a:pt x="6094" y="2490"/>
                      <a:pt x="6067" y="2017"/>
                      <a:pt x="6013" y="1642"/>
                    </a:cubicBezTo>
                    <a:lnTo>
                      <a:pt x="6013" y="1642"/>
                    </a:lnTo>
                    <a:cubicBezTo>
                      <a:pt x="6058" y="1705"/>
                      <a:pt x="6094" y="1776"/>
                      <a:pt x="6138" y="1847"/>
                    </a:cubicBezTo>
                    <a:cubicBezTo>
                      <a:pt x="6281" y="2124"/>
                      <a:pt x="6388" y="2418"/>
                      <a:pt x="6450" y="2722"/>
                    </a:cubicBezTo>
                    <a:lnTo>
                      <a:pt x="6495" y="2954"/>
                    </a:lnTo>
                    <a:lnTo>
                      <a:pt x="6504" y="3016"/>
                    </a:lnTo>
                    <a:cubicBezTo>
                      <a:pt x="6504" y="3034"/>
                      <a:pt x="6504" y="3052"/>
                      <a:pt x="6504" y="3070"/>
                    </a:cubicBezTo>
                    <a:lnTo>
                      <a:pt x="6504" y="3114"/>
                    </a:lnTo>
                    <a:cubicBezTo>
                      <a:pt x="6566" y="3114"/>
                      <a:pt x="6629" y="3105"/>
                      <a:pt x="6691" y="3096"/>
                    </a:cubicBezTo>
                    <a:lnTo>
                      <a:pt x="6691" y="3061"/>
                    </a:lnTo>
                    <a:cubicBezTo>
                      <a:pt x="6682" y="3034"/>
                      <a:pt x="6682" y="3016"/>
                      <a:pt x="6682" y="2998"/>
                    </a:cubicBezTo>
                    <a:lnTo>
                      <a:pt x="6673" y="2936"/>
                    </a:lnTo>
                    <a:lnTo>
                      <a:pt x="6638" y="2686"/>
                    </a:lnTo>
                    <a:cubicBezTo>
                      <a:pt x="6575" y="2365"/>
                      <a:pt x="6468" y="2053"/>
                      <a:pt x="6308" y="1758"/>
                    </a:cubicBezTo>
                    <a:cubicBezTo>
                      <a:pt x="6147" y="1464"/>
                      <a:pt x="5951" y="1196"/>
                      <a:pt x="5719" y="955"/>
                    </a:cubicBezTo>
                    <a:cubicBezTo>
                      <a:pt x="5487" y="723"/>
                      <a:pt x="5210" y="527"/>
                      <a:pt x="4925" y="367"/>
                    </a:cubicBezTo>
                    <a:cubicBezTo>
                      <a:pt x="4631" y="215"/>
                      <a:pt x="4318" y="99"/>
                      <a:pt x="3988" y="37"/>
                    </a:cubicBezTo>
                    <a:lnTo>
                      <a:pt x="37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343;p61">
                <a:extLst>
                  <a:ext uri="{FF2B5EF4-FFF2-40B4-BE49-F238E27FC236}">
                    <a16:creationId xmlns:a16="http://schemas.microsoft.com/office/drawing/2014/main" id="{2E8CDC41-F63D-195F-1C20-E9D97263C57D}"/>
                  </a:ext>
                </a:extLst>
              </p:cNvPr>
              <p:cNvSpPr/>
              <p:nvPr/>
            </p:nvSpPr>
            <p:spPr>
              <a:xfrm>
                <a:off x="5688921" y="2484131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152" y="0"/>
                    </a:moveTo>
                    <a:cubicBezTo>
                      <a:pt x="72" y="0"/>
                      <a:pt x="0" y="72"/>
                      <a:pt x="0" y="152"/>
                    </a:cubicBezTo>
                    <a:cubicBezTo>
                      <a:pt x="0" y="241"/>
                      <a:pt x="72" y="303"/>
                      <a:pt x="152" y="303"/>
                    </a:cubicBezTo>
                    <a:cubicBezTo>
                      <a:pt x="241" y="303"/>
                      <a:pt x="304" y="241"/>
                      <a:pt x="304" y="152"/>
                    </a:cubicBezTo>
                    <a:cubicBezTo>
                      <a:pt x="304" y="72"/>
                      <a:pt x="241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344;p61">
                <a:extLst>
                  <a:ext uri="{FF2B5EF4-FFF2-40B4-BE49-F238E27FC236}">
                    <a16:creationId xmlns:a16="http://schemas.microsoft.com/office/drawing/2014/main" id="{1153518E-25B3-C736-C31F-50F617423651}"/>
                  </a:ext>
                </a:extLst>
              </p:cNvPr>
              <p:cNvSpPr/>
              <p:nvPr/>
            </p:nvSpPr>
            <p:spPr>
              <a:xfrm>
                <a:off x="5686772" y="2494117"/>
                <a:ext cx="13527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5" extrusionOk="0">
                    <a:moveTo>
                      <a:pt x="312" y="214"/>
                    </a:moveTo>
                    <a:lnTo>
                      <a:pt x="312" y="919"/>
                    </a:lnTo>
                    <a:lnTo>
                      <a:pt x="134" y="919"/>
                    </a:lnTo>
                    <a:lnTo>
                      <a:pt x="134" y="214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71" y="1008"/>
                      <a:pt x="143" y="990"/>
                      <a:pt x="223" y="990"/>
                    </a:cubicBezTo>
                    <a:cubicBezTo>
                      <a:pt x="303" y="990"/>
                      <a:pt x="375" y="1008"/>
                      <a:pt x="446" y="1044"/>
                    </a:cubicBezTo>
                    <a:lnTo>
                      <a:pt x="446" y="0"/>
                    </a:lnTo>
                    <a:cubicBezTo>
                      <a:pt x="393" y="63"/>
                      <a:pt x="312" y="107"/>
                      <a:pt x="223" y="107"/>
                    </a:cubicBezTo>
                    <a:cubicBezTo>
                      <a:pt x="134" y="107"/>
                      <a:pt x="54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0" name="Google Shape;21345;p61">
                <a:extLst>
                  <a:ext uri="{FF2B5EF4-FFF2-40B4-BE49-F238E27FC236}">
                    <a16:creationId xmlns:a16="http://schemas.microsoft.com/office/drawing/2014/main" id="{D9B0B9A5-8FB8-1FF6-0C2F-50BBEC307F5B}"/>
                  </a:ext>
                </a:extLst>
              </p:cNvPr>
              <p:cNvSpPr/>
              <p:nvPr/>
            </p:nvSpPr>
            <p:spPr>
              <a:xfrm>
                <a:off x="5743181" y="2727892"/>
                <a:ext cx="35407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08" extrusionOk="0">
                    <a:moveTo>
                      <a:pt x="1107" y="1"/>
                    </a:moveTo>
                    <a:cubicBezTo>
                      <a:pt x="741" y="28"/>
                      <a:pt x="366" y="54"/>
                      <a:pt x="1" y="72"/>
                    </a:cubicBezTo>
                    <a:cubicBezTo>
                      <a:pt x="116" y="108"/>
                      <a:pt x="197" y="224"/>
                      <a:pt x="197" y="358"/>
                    </a:cubicBezTo>
                    <a:cubicBezTo>
                      <a:pt x="197" y="465"/>
                      <a:pt x="143" y="554"/>
                      <a:pt x="63" y="607"/>
                    </a:cubicBezTo>
                    <a:cubicBezTo>
                      <a:pt x="429" y="590"/>
                      <a:pt x="794" y="563"/>
                      <a:pt x="1169" y="527"/>
                    </a:cubicBezTo>
                    <a:cubicBezTo>
                      <a:pt x="1053" y="491"/>
                      <a:pt x="973" y="384"/>
                      <a:pt x="973" y="251"/>
                    </a:cubicBezTo>
                    <a:cubicBezTo>
                      <a:pt x="973" y="144"/>
                      <a:pt x="1026" y="54"/>
                      <a:pt x="1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1" name="Google Shape;21346;p61">
                <a:extLst>
                  <a:ext uri="{FF2B5EF4-FFF2-40B4-BE49-F238E27FC236}">
                    <a16:creationId xmlns:a16="http://schemas.microsoft.com/office/drawing/2014/main" id="{6CE11D51-5CF5-3A19-B937-31412FAFDF62}"/>
                  </a:ext>
                </a:extLst>
              </p:cNvPr>
              <p:cNvSpPr/>
              <p:nvPr/>
            </p:nvSpPr>
            <p:spPr>
              <a:xfrm>
                <a:off x="5776378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7" y="134"/>
                    </a:moveTo>
                    <a:cubicBezTo>
                      <a:pt x="279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2" y="303"/>
                    </a:cubicBezTo>
                    <a:cubicBezTo>
                      <a:pt x="81" y="303"/>
                      <a:pt x="28" y="241"/>
                      <a:pt x="28" y="170"/>
                    </a:cubicBezTo>
                    <a:cubicBezTo>
                      <a:pt x="28" y="143"/>
                      <a:pt x="34" y="134"/>
                      <a:pt x="44" y="134"/>
                    </a:cubicBezTo>
                    <a:cubicBezTo>
                      <a:pt x="65" y="134"/>
                      <a:pt x="105" y="170"/>
                      <a:pt x="152" y="170"/>
                    </a:cubicBezTo>
                    <a:cubicBezTo>
                      <a:pt x="200" y="170"/>
                      <a:pt x="244" y="134"/>
                      <a:pt x="267" y="134"/>
                    </a:cubicBezTo>
                    <a:close/>
                    <a:moveTo>
                      <a:pt x="152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2" y="330"/>
                    </a:cubicBezTo>
                    <a:cubicBezTo>
                      <a:pt x="242" y="330"/>
                      <a:pt x="304" y="259"/>
                      <a:pt x="304" y="170"/>
                    </a:cubicBezTo>
                    <a:cubicBezTo>
                      <a:pt x="304" y="80"/>
                      <a:pt x="24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2" name="Google Shape;21347;p61">
                <a:extLst>
                  <a:ext uri="{FF2B5EF4-FFF2-40B4-BE49-F238E27FC236}">
                    <a16:creationId xmlns:a16="http://schemas.microsoft.com/office/drawing/2014/main" id="{9FFF8E6B-C5B3-7E2A-3DCB-A0EA24415CAD}"/>
                  </a:ext>
                </a:extLst>
              </p:cNvPr>
              <p:cNvSpPr/>
              <p:nvPr/>
            </p:nvSpPr>
            <p:spPr>
              <a:xfrm>
                <a:off x="5649762" y="2730343"/>
                <a:ext cx="4027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5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" y="45"/>
                      <a:pt x="170" y="152"/>
                      <a:pt x="170" y="277"/>
                    </a:cubicBezTo>
                    <a:cubicBezTo>
                      <a:pt x="170" y="393"/>
                      <a:pt x="108" y="491"/>
                      <a:pt x="10" y="535"/>
                    </a:cubicBezTo>
                    <a:cubicBezTo>
                      <a:pt x="54" y="535"/>
                      <a:pt x="90" y="544"/>
                      <a:pt x="126" y="544"/>
                    </a:cubicBezTo>
                    <a:lnTo>
                      <a:pt x="599" y="544"/>
                    </a:lnTo>
                    <a:cubicBezTo>
                      <a:pt x="822" y="553"/>
                      <a:pt x="1054" y="553"/>
                      <a:pt x="1285" y="553"/>
                    </a:cubicBezTo>
                    <a:cubicBezTo>
                      <a:pt x="1205" y="500"/>
                      <a:pt x="1152" y="410"/>
                      <a:pt x="1152" y="303"/>
                    </a:cubicBezTo>
                    <a:cubicBezTo>
                      <a:pt x="1152" y="187"/>
                      <a:pt x="1223" y="80"/>
                      <a:pt x="1330" y="36"/>
                    </a:cubicBezTo>
                    <a:cubicBezTo>
                      <a:pt x="893" y="36"/>
                      <a:pt x="447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3" name="Google Shape;21348;p61">
                <a:extLst>
                  <a:ext uri="{FF2B5EF4-FFF2-40B4-BE49-F238E27FC236}">
                    <a16:creationId xmlns:a16="http://schemas.microsoft.com/office/drawing/2014/main" id="{D3069093-B267-660E-9A7E-BF6BF88F6B64}"/>
                  </a:ext>
                </a:extLst>
              </p:cNvPr>
              <p:cNvSpPr/>
              <p:nvPr/>
            </p:nvSpPr>
            <p:spPr>
              <a:xfrm>
                <a:off x="5688649" y="2734641"/>
                <a:ext cx="9745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1" extrusionOk="0">
                    <a:moveTo>
                      <a:pt x="285" y="130"/>
                    </a:moveTo>
                    <a:cubicBezTo>
                      <a:pt x="297" y="130"/>
                      <a:pt x="304" y="138"/>
                      <a:pt x="304" y="161"/>
                    </a:cubicBezTo>
                    <a:cubicBezTo>
                      <a:pt x="304" y="242"/>
                      <a:pt x="241" y="304"/>
                      <a:pt x="161" y="304"/>
                    </a:cubicBezTo>
                    <a:cubicBezTo>
                      <a:pt x="90" y="304"/>
                      <a:pt x="27" y="242"/>
                      <a:pt x="27" y="161"/>
                    </a:cubicBezTo>
                    <a:cubicBezTo>
                      <a:pt x="27" y="138"/>
                      <a:pt x="34" y="130"/>
                      <a:pt x="46" y="130"/>
                    </a:cubicBezTo>
                    <a:cubicBezTo>
                      <a:pt x="70" y="130"/>
                      <a:pt x="113" y="161"/>
                      <a:pt x="161" y="161"/>
                    </a:cubicBezTo>
                    <a:cubicBezTo>
                      <a:pt x="215" y="161"/>
                      <a:pt x="260" y="130"/>
                      <a:pt x="285" y="130"/>
                    </a:cubicBezTo>
                    <a:close/>
                    <a:moveTo>
                      <a:pt x="161" y="1"/>
                    </a:moveTo>
                    <a:cubicBezTo>
                      <a:pt x="72" y="1"/>
                      <a:pt x="0" y="72"/>
                      <a:pt x="0" y="161"/>
                    </a:cubicBezTo>
                    <a:cubicBezTo>
                      <a:pt x="0" y="251"/>
                      <a:pt x="72" y="331"/>
                      <a:pt x="161" y="331"/>
                    </a:cubicBezTo>
                    <a:cubicBezTo>
                      <a:pt x="250" y="331"/>
                      <a:pt x="322" y="251"/>
                      <a:pt x="322" y="161"/>
                    </a:cubicBezTo>
                    <a:cubicBezTo>
                      <a:pt x="322" y="72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4" name="Google Shape;21349;p61">
                <a:extLst>
                  <a:ext uri="{FF2B5EF4-FFF2-40B4-BE49-F238E27FC236}">
                    <a16:creationId xmlns:a16="http://schemas.microsoft.com/office/drawing/2014/main" id="{1BF3371C-51F7-61D7-D9C1-C458D39C23B4}"/>
                  </a:ext>
                </a:extLst>
              </p:cNvPr>
              <p:cNvSpPr/>
              <p:nvPr/>
            </p:nvSpPr>
            <p:spPr>
              <a:xfrm>
                <a:off x="5641954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0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3" y="303"/>
                      <a:pt x="152" y="303"/>
                    </a:cubicBezTo>
                    <a:cubicBezTo>
                      <a:pt x="71" y="303"/>
                      <a:pt x="18" y="241"/>
                      <a:pt x="18" y="170"/>
                    </a:cubicBezTo>
                    <a:cubicBezTo>
                      <a:pt x="18" y="143"/>
                      <a:pt x="24" y="134"/>
                      <a:pt x="35" y="134"/>
                    </a:cubicBezTo>
                    <a:cubicBezTo>
                      <a:pt x="57" y="134"/>
                      <a:pt x="98" y="170"/>
                      <a:pt x="152" y="170"/>
                    </a:cubicBezTo>
                    <a:cubicBezTo>
                      <a:pt x="199" y="170"/>
                      <a:pt x="239" y="134"/>
                      <a:pt x="260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0" y="72"/>
                      <a:pt x="0" y="170"/>
                    </a:cubicBezTo>
                    <a:cubicBezTo>
                      <a:pt x="0" y="259"/>
                      <a:pt x="63" y="330"/>
                      <a:pt x="152" y="330"/>
                    </a:cubicBezTo>
                    <a:cubicBezTo>
                      <a:pt x="232" y="330"/>
                      <a:pt x="303" y="259"/>
                      <a:pt x="303" y="170"/>
                    </a:cubicBezTo>
                    <a:cubicBezTo>
                      <a:pt x="303" y="72"/>
                      <a:pt x="23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5" name="Google Shape;21350;p61">
                <a:extLst>
                  <a:ext uri="{FF2B5EF4-FFF2-40B4-BE49-F238E27FC236}">
                    <a16:creationId xmlns:a16="http://schemas.microsoft.com/office/drawing/2014/main" id="{AE940C9B-CBB0-A0E4-8628-7F3BD67C4CDC}"/>
                  </a:ext>
                </a:extLst>
              </p:cNvPr>
              <p:cNvSpPr/>
              <p:nvPr/>
            </p:nvSpPr>
            <p:spPr>
              <a:xfrm>
                <a:off x="5736160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1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4" y="303"/>
                      <a:pt x="152" y="303"/>
                    </a:cubicBezTo>
                    <a:cubicBezTo>
                      <a:pt x="81" y="303"/>
                      <a:pt x="18" y="241"/>
                      <a:pt x="18" y="170"/>
                    </a:cubicBezTo>
                    <a:cubicBezTo>
                      <a:pt x="18" y="143"/>
                      <a:pt x="25" y="134"/>
                      <a:pt x="37" y="134"/>
                    </a:cubicBezTo>
                    <a:cubicBezTo>
                      <a:pt x="61" y="134"/>
                      <a:pt x="105" y="170"/>
                      <a:pt x="152" y="170"/>
                    </a:cubicBezTo>
                    <a:cubicBezTo>
                      <a:pt x="200" y="170"/>
                      <a:pt x="239" y="134"/>
                      <a:pt x="261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1" y="72"/>
                      <a:pt x="1" y="170"/>
                    </a:cubicBezTo>
                    <a:cubicBezTo>
                      <a:pt x="1" y="259"/>
                      <a:pt x="63" y="330"/>
                      <a:pt x="152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72"/>
                      <a:pt x="233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6" name="Google Shape;21351;p61">
                <a:extLst>
                  <a:ext uri="{FF2B5EF4-FFF2-40B4-BE49-F238E27FC236}">
                    <a16:creationId xmlns:a16="http://schemas.microsoft.com/office/drawing/2014/main" id="{38B14629-73C5-724D-7D9A-CD09A031751E}"/>
                  </a:ext>
                </a:extLst>
              </p:cNvPr>
              <p:cNvSpPr/>
              <p:nvPr/>
            </p:nvSpPr>
            <p:spPr>
              <a:xfrm>
                <a:off x="5697031" y="2730343"/>
                <a:ext cx="4024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554" extrusionOk="0">
                    <a:moveTo>
                      <a:pt x="1329" y="0"/>
                    </a:moveTo>
                    <a:cubicBezTo>
                      <a:pt x="883" y="18"/>
                      <a:pt x="446" y="36"/>
                      <a:pt x="0" y="36"/>
                    </a:cubicBezTo>
                    <a:cubicBezTo>
                      <a:pt x="107" y="80"/>
                      <a:pt x="178" y="187"/>
                      <a:pt x="178" y="303"/>
                    </a:cubicBezTo>
                    <a:cubicBezTo>
                      <a:pt x="178" y="410"/>
                      <a:pt x="125" y="500"/>
                      <a:pt x="45" y="553"/>
                    </a:cubicBezTo>
                    <a:cubicBezTo>
                      <a:pt x="277" y="553"/>
                      <a:pt x="509" y="553"/>
                      <a:pt x="732" y="544"/>
                    </a:cubicBezTo>
                    <a:lnTo>
                      <a:pt x="1222" y="544"/>
                    </a:lnTo>
                    <a:cubicBezTo>
                      <a:pt x="1249" y="544"/>
                      <a:pt x="1285" y="535"/>
                      <a:pt x="1320" y="535"/>
                    </a:cubicBezTo>
                    <a:cubicBezTo>
                      <a:pt x="1231" y="491"/>
                      <a:pt x="1160" y="393"/>
                      <a:pt x="1160" y="277"/>
                    </a:cubicBezTo>
                    <a:cubicBezTo>
                      <a:pt x="1160" y="152"/>
                      <a:pt x="1231" y="45"/>
                      <a:pt x="13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21352;p61">
              <a:extLst>
                <a:ext uri="{FF2B5EF4-FFF2-40B4-BE49-F238E27FC236}">
                  <a16:creationId xmlns:a16="http://schemas.microsoft.com/office/drawing/2014/main" id="{9AE40B58-79E0-E00B-C65C-ED62BCFDAD9B}"/>
                </a:ext>
              </a:extLst>
            </p:cNvPr>
            <p:cNvGrpSpPr/>
            <p:nvPr/>
          </p:nvGrpSpPr>
          <p:grpSpPr>
            <a:xfrm>
              <a:off x="4268627" y="3846754"/>
              <a:ext cx="331829" cy="591141"/>
              <a:chOff x="3948427" y="2435802"/>
              <a:chExt cx="226273" cy="403097"/>
            </a:xfrm>
          </p:grpSpPr>
          <p:sp>
            <p:nvSpPr>
              <p:cNvPr id="9" name="Google Shape;21353;p61">
                <a:extLst>
                  <a:ext uri="{FF2B5EF4-FFF2-40B4-BE49-F238E27FC236}">
                    <a16:creationId xmlns:a16="http://schemas.microsoft.com/office/drawing/2014/main" id="{57C0503A-B918-4D29-401D-51A686F984FD}"/>
                  </a:ext>
                </a:extLst>
              </p:cNvPr>
              <p:cNvSpPr/>
              <p:nvPr/>
            </p:nvSpPr>
            <p:spPr>
              <a:xfrm>
                <a:off x="3948427" y="2435802"/>
                <a:ext cx="226273" cy="403097"/>
              </a:xfrm>
              <a:custGeom>
                <a:avLst/>
                <a:gdLst/>
                <a:ahLst/>
                <a:cxnLst/>
                <a:rect l="l" t="t" r="r" b="b"/>
                <a:pathLst>
                  <a:path w="7477" h="13320" extrusionOk="0">
                    <a:moveTo>
                      <a:pt x="3738" y="268"/>
                    </a:moveTo>
                    <a:cubicBezTo>
                      <a:pt x="3961" y="268"/>
                      <a:pt x="4149" y="446"/>
                      <a:pt x="4149" y="669"/>
                    </a:cubicBezTo>
                    <a:cubicBezTo>
                      <a:pt x="4149" y="776"/>
                      <a:pt x="4104" y="875"/>
                      <a:pt x="4033" y="955"/>
                    </a:cubicBezTo>
                    <a:lnTo>
                      <a:pt x="3961" y="1026"/>
                    </a:lnTo>
                    <a:lnTo>
                      <a:pt x="3961" y="1133"/>
                    </a:lnTo>
                    <a:lnTo>
                      <a:pt x="3961" y="1570"/>
                    </a:lnTo>
                    <a:cubicBezTo>
                      <a:pt x="3908" y="1508"/>
                      <a:pt x="3828" y="1463"/>
                      <a:pt x="3738" y="1463"/>
                    </a:cubicBezTo>
                    <a:cubicBezTo>
                      <a:pt x="3649" y="1463"/>
                      <a:pt x="3569" y="1508"/>
                      <a:pt x="3524" y="1570"/>
                    </a:cubicBezTo>
                    <a:lnTo>
                      <a:pt x="3524" y="1133"/>
                    </a:lnTo>
                    <a:lnTo>
                      <a:pt x="3524" y="1026"/>
                    </a:lnTo>
                    <a:lnTo>
                      <a:pt x="3444" y="955"/>
                    </a:lnTo>
                    <a:cubicBezTo>
                      <a:pt x="3373" y="875"/>
                      <a:pt x="3337" y="776"/>
                      <a:pt x="3337" y="669"/>
                    </a:cubicBezTo>
                    <a:cubicBezTo>
                      <a:pt x="3337" y="446"/>
                      <a:pt x="3515" y="268"/>
                      <a:pt x="3738" y="268"/>
                    </a:cubicBezTo>
                    <a:close/>
                    <a:moveTo>
                      <a:pt x="3738" y="1597"/>
                    </a:moveTo>
                    <a:cubicBezTo>
                      <a:pt x="3828" y="1597"/>
                      <a:pt x="3890" y="1669"/>
                      <a:pt x="3890" y="1749"/>
                    </a:cubicBezTo>
                    <a:cubicBezTo>
                      <a:pt x="3890" y="1838"/>
                      <a:pt x="3828" y="1900"/>
                      <a:pt x="3738" y="1900"/>
                    </a:cubicBezTo>
                    <a:cubicBezTo>
                      <a:pt x="3658" y="1900"/>
                      <a:pt x="3587" y="1838"/>
                      <a:pt x="3587" y="1749"/>
                    </a:cubicBezTo>
                    <a:cubicBezTo>
                      <a:pt x="3587" y="1669"/>
                      <a:pt x="3658" y="1597"/>
                      <a:pt x="3738" y="1597"/>
                    </a:cubicBezTo>
                    <a:close/>
                    <a:moveTo>
                      <a:pt x="3961" y="1927"/>
                    </a:moveTo>
                    <a:lnTo>
                      <a:pt x="3961" y="2971"/>
                    </a:lnTo>
                    <a:cubicBezTo>
                      <a:pt x="3890" y="2935"/>
                      <a:pt x="3819" y="2917"/>
                      <a:pt x="3738" y="2917"/>
                    </a:cubicBezTo>
                    <a:cubicBezTo>
                      <a:pt x="3658" y="2917"/>
                      <a:pt x="3587" y="2935"/>
                      <a:pt x="3524" y="2971"/>
                    </a:cubicBezTo>
                    <a:lnTo>
                      <a:pt x="3524" y="1927"/>
                    </a:lnTo>
                    <a:cubicBezTo>
                      <a:pt x="3569" y="1990"/>
                      <a:pt x="3649" y="2034"/>
                      <a:pt x="3738" y="2034"/>
                    </a:cubicBezTo>
                    <a:cubicBezTo>
                      <a:pt x="3828" y="2034"/>
                      <a:pt x="3908" y="1990"/>
                      <a:pt x="3961" y="1927"/>
                    </a:cubicBezTo>
                    <a:close/>
                    <a:moveTo>
                      <a:pt x="2017" y="3319"/>
                    </a:moveTo>
                    <a:cubicBezTo>
                      <a:pt x="2097" y="3319"/>
                      <a:pt x="2168" y="3390"/>
                      <a:pt x="2168" y="3471"/>
                    </a:cubicBezTo>
                    <a:cubicBezTo>
                      <a:pt x="2168" y="3560"/>
                      <a:pt x="2097" y="3622"/>
                      <a:pt x="2017" y="3622"/>
                    </a:cubicBezTo>
                    <a:cubicBezTo>
                      <a:pt x="1936" y="3622"/>
                      <a:pt x="1865" y="3560"/>
                      <a:pt x="1865" y="3471"/>
                    </a:cubicBezTo>
                    <a:cubicBezTo>
                      <a:pt x="1865" y="3390"/>
                      <a:pt x="1936" y="3319"/>
                      <a:pt x="2017" y="3319"/>
                    </a:cubicBezTo>
                    <a:close/>
                    <a:moveTo>
                      <a:pt x="5460" y="3319"/>
                    </a:moveTo>
                    <a:cubicBezTo>
                      <a:pt x="5549" y="3319"/>
                      <a:pt x="5612" y="3390"/>
                      <a:pt x="5612" y="3471"/>
                    </a:cubicBezTo>
                    <a:cubicBezTo>
                      <a:pt x="5612" y="3560"/>
                      <a:pt x="5549" y="3622"/>
                      <a:pt x="5460" y="3622"/>
                    </a:cubicBezTo>
                    <a:cubicBezTo>
                      <a:pt x="5380" y="3622"/>
                      <a:pt x="5308" y="3560"/>
                      <a:pt x="5308" y="3471"/>
                    </a:cubicBezTo>
                    <a:cubicBezTo>
                      <a:pt x="5308" y="3390"/>
                      <a:pt x="5380" y="3319"/>
                      <a:pt x="5460" y="3319"/>
                    </a:cubicBezTo>
                    <a:close/>
                    <a:moveTo>
                      <a:pt x="3239" y="3256"/>
                    </a:moveTo>
                    <a:cubicBezTo>
                      <a:pt x="3203" y="3319"/>
                      <a:pt x="3185" y="3390"/>
                      <a:pt x="3185" y="3471"/>
                    </a:cubicBezTo>
                    <a:cubicBezTo>
                      <a:pt x="3185" y="3551"/>
                      <a:pt x="3203" y="3622"/>
                      <a:pt x="3230" y="3694"/>
                    </a:cubicBezTo>
                    <a:lnTo>
                      <a:pt x="2195" y="3694"/>
                    </a:lnTo>
                    <a:cubicBezTo>
                      <a:pt x="2257" y="3640"/>
                      <a:pt x="2302" y="3560"/>
                      <a:pt x="2302" y="3471"/>
                    </a:cubicBezTo>
                    <a:cubicBezTo>
                      <a:pt x="2302" y="3381"/>
                      <a:pt x="2257" y="3301"/>
                      <a:pt x="2195" y="3256"/>
                    </a:cubicBezTo>
                    <a:close/>
                    <a:moveTo>
                      <a:pt x="5291" y="3256"/>
                    </a:moveTo>
                    <a:cubicBezTo>
                      <a:pt x="5219" y="3301"/>
                      <a:pt x="5184" y="3381"/>
                      <a:pt x="5184" y="3471"/>
                    </a:cubicBezTo>
                    <a:cubicBezTo>
                      <a:pt x="5184" y="3560"/>
                      <a:pt x="5219" y="3640"/>
                      <a:pt x="5282" y="3694"/>
                    </a:cubicBezTo>
                    <a:lnTo>
                      <a:pt x="4247" y="3694"/>
                    </a:lnTo>
                    <a:cubicBezTo>
                      <a:pt x="4274" y="3622"/>
                      <a:pt x="4291" y="3551"/>
                      <a:pt x="4291" y="3471"/>
                    </a:cubicBezTo>
                    <a:cubicBezTo>
                      <a:pt x="4291" y="3390"/>
                      <a:pt x="4274" y="3319"/>
                      <a:pt x="4247" y="3256"/>
                    </a:cubicBezTo>
                    <a:close/>
                    <a:moveTo>
                      <a:pt x="3738" y="3185"/>
                    </a:moveTo>
                    <a:cubicBezTo>
                      <a:pt x="3899" y="3185"/>
                      <a:pt x="4033" y="3319"/>
                      <a:pt x="4033" y="3471"/>
                    </a:cubicBezTo>
                    <a:cubicBezTo>
                      <a:pt x="4033" y="3631"/>
                      <a:pt x="3899" y="3765"/>
                      <a:pt x="3738" y="3765"/>
                    </a:cubicBezTo>
                    <a:cubicBezTo>
                      <a:pt x="3578" y="3765"/>
                      <a:pt x="3453" y="3631"/>
                      <a:pt x="3453" y="3471"/>
                    </a:cubicBezTo>
                    <a:cubicBezTo>
                      <a:pt x="3453" y="3319"/>
                      <a:pt x="3578" y="3185"/>
                      <a:pt x="3738" y="3185"/>
                    </a:cubicBezTo>
                    <a:close/>
                    <a:moveTo>
                      <a:pt x="678" y="3069"/>
                    </a:moveTo>
                    <a:cubicBezTo>
                      <a:pt x="777" y="3069"/>
                      <a:pt x="875" y="3105"/>
                      <a:pt x="955" y="3176"/>
                    </a:cubicBezTo>
                    <a:lnTo>
                      <a:pt x="1026" y="3256"/>
                    </a:lnTo>
                    <a:lnTo>
                      <a:pt x="1838" y="3256"/>
                    </a:lnTo>
                    <a:cubicBezTo>
                      <a:pt x="1776" y="3301"/>
                      <a:pt x="1731" y="3381"/>
                      <a:pt x="1731" y="3471"/>
                    </a:cubicBezTo>
                    <a:cubicBezTo>
                      <a:pt x="1731" y="3560"/>
                      <a:pt x="1776" y="3640"/>
                      <a:pt x="1838" y="3694"/>
                    </a:cubicBezTo>
                    <a:lnTo>
                      <a:pt x="1026" y="3694"/>
                    </a:lnTo>
                    <a:lnTo>
                      <a:pt x="955" y="3765"/>
                    </a:lnTo>
                    <a:cubicBezTo>
                      <a:pt x="875" y="3836"/>
                      <a:pt x="777" y="3881"/>
                      <a:pt x="678" y="3881"/>
                    </a:cubicBezTo>
                    <a:cubicBezTo>
                      <a:pt x="455" y="3881"/>
                      <a:pt x="268" y="3694"/>
                      <a:pt x="268" y="3471"/>
                    </a:cubicBezTo>
                    <a:cubicBezTo>
                      <a:pt x="268" y="3248"/>
                      <a:pt x="455" y="3069"/>
                      <a:pt x="678" y="3069"/>
                    </a:cubicBezTo>
                    <a:close/>
                    <a:moveTo>
                      <a:pt x="6807" y="3069"/>
                    </a:moveTo>
                    <a:cubicBezTo>
                      <a:pt x="7030" y="3069"/>
                      <a:pt x="7209" y="3248"/>
                      <a:pt x="7209" y="3471"/>
                    </a:cubicBezTo>
                    <a:cubicBezTo>
                      <a:pt x="7209" y="3694"/>
                      <a:pt x="7030" y="3881"/>
                      <a:pt x="6807" y="3881"/>
                    </a:cubicBezTo>
                    <a:cubicBezTo>
                      <a:pt x="6700" y="3881"/>
                      <a:pt x="6602" y="3836"/>
                      <a:pt x="6531" y="3765"/>
                    </a:cubicBezTo>
                    <a:lnTo>
                      <a:pt x="6450" y="3694"/>
                    </a:lnTo>
                    <a:lnTo>
                      <a:pt x="5639" y="3694"/>
                    </a:lnTo>
                    <a:cubicBezTo>
                      <a:pt x="5710" y="3640"/>
                      <a:pt x="5746" y="3560"/>
                      <a:pt x="5746" y="3471"/>
                    </a:cubicBezTo>
                    <a:cubicBezTo>
                      <a:pt x="5746" y="3381"/>
                      <a:pt x="5701" y="3301"/>
                      <a:pt x="5639" y="3256"/>
                    </a:cubicBezTo>
                    <a:lnTo>
                      <a:pt x="6450" y="3256"/>
                    </a:lnTo>
                    <a:lnTo>
                      <a:pt x="6531" y="3176"/>
                    </a:lnTo>
                    <a:cubicBezTo>
                      <a:pt x="6602" y="3105"/>
                      <a:pt x="6700" y="3069"/>
                      <a:pt x="6807" y="3069"/>
                    </a:cubicBezTo>
                    <a:close/>
                    <a:moveTo>
                      <a:pt x="3961" y="3979"/>
                    </a:moveTo>
                    <a:lnTo>
                      <a:pt x="3961" y="5023"/>
                    </a:lnTo>
                    <a:cubicBezTo>
                      <a:pt x="3908" y="4951"/>
                      <a:pt x="3828" y="4916"/>
                      <a:pt x="3738" y="4916"/>
                    </a:cubicBezTo>
                    <a:cubicBezTo>
                      <a:pt x="3649" y="4916"/>
                      <a:pt x="3569" y="4951"/>
                      <a:pt x="3524" y="5023"/>
                    </a:cubicBezTo>
                    <a:lnTo>
                      <a:pt x="3524" y="3979"/>
                    </a:lnTo>
                    <a:cubicBezTo>
                      <a:pt x="3587" y="4006"/>
                      <a:pt x="3658" y="4024"/>
                      <a:pt x="3738" y="4024"/>
                    </a:cubicBezTo>
                    <a:cubicBezTo>
                      <a:pt x="3819" y="4024"/>
                      <a:pt x="3890" y="4006"/>
                      <a:pt x="3961" y="3979"/>
                    </a:cubicBezTo>
                    <a:close/>
                    <a:moveTo>
                      <a:pt x="3738" y="5041"/>
                    </a:moveTo>
                    <a:cubicBezTo>
                      <a:pt x="3828" y="5041"/>
                      <a:pt x="3890" y="5112"/>
                      <a:pt x="3890" y="5192"/>
                    </a:cubicBezTo>
                    <a:cubicBezTo>
                      <a:pt x="3890" y="5282"/>
                      <a:pt x="3828" y="5344"/>
                      <a:pt x="3738" y="5344"/>
                    </a:cubicBezTo>
                    <a:cubicBezTo>
                      <a:pt x="3658" y="5344"/>
                      <a:pt x="3587" y="5282"/>
                      <a:pt x="3587" y="5192"/>
                    </a:cubicBezTo>
                    <a:cubicBezTo>
                      <a:pt x="3587" y="5112"/>
                      <a:pt x="3658" y="5041"/>
                      <a:pt x="3738" y="5041"/>
                    </a:cubicBezTo>
                    <a:close/>
                    <a:moveTo>
                      <a:pt x="3961" y="5371"/>
                    </a:moveTo>
                    <a:lnTo>
                      <a:pt x="3961" y="6084"/>
                    </a:lnTo>
                    <a:lnTo>
                      <a:pt x="3961" y="6209"/>
                    </a:lnTo>
                    <a:cubicBezTo>
                      <a:pt x="3961" y="6209"/>
                      <a:pt x="3890" y="6272"/>
                      <a:pt x="3738" y="6272"/>
                    </a:cubicBezTo>
                    <a:cubicBezTo>
                      <a:pt x="3587" y="6272"/>
                      <a:pt x="3524" y="6200"/>
                      <a:pt x="3524" y="6200"/>
                    </a:cubicBezTo>
                    <a:lnTo>
                      <a:pt x="3524" y="6093"/>
                    </a:lnTo>
                    <a:lnTo>
                      <a:pt x="3524" y="5371"/>
                    </a:lnTo>
                    <a:cubicBezTo>
                      <a:pt x="3569" y="5442"/>
                      <a:pt x="3649" y="5478"/>
                      <a:pt x="3738" y="5478"/>
                    </a:cubicBezTo>
                    <a:cubicBezTo>
                      <a:pt x="3828" y="5478"/>
                      <a:pt x="3908" y="5442"/>
                      <a:pt x="3961" y="5371"/>
                    </a:cubicBezTo>
                    <a:close/>
                    <a:moveTo>
                      <a:pt x="4184" y="6379"/>
                    </a:moveTo>
                    <a:lnTo>
                      <a:pt x="4398" y="6415"/>
                    </a:lnTo>
                    <a:cubicBezTo>
                      <a:pt x="4729" y="6477"/>
                      <a:pt x="5041" y="6593"/>
                      <a:pt x="5335" y="6745"/>
                    </a:cubicBezTo>
                    <a:cubicBezTo>
                      <a:pt x="5630" y="6905"/>
                      <a:pt x="5897" y="7101"/>
                      <a:pt x="6129" y="7333"/>
                    </a:cubicBezTo>
                    <a:cubicBezTo>
                      <a:pt x="6361" y="7574"/>
                      <a:pt x="6557" y="7842"/>
                      <a:pt x="6718" y="8136"/>
                    </a:cubicBezTo>
                    <a:cubicBezTo>
                      <a:pt x="6879" y="8431"/>
                      <a:pt x="6986" y="8743"/>
                      <a:pt x="7048" y="9064"/>
                    </a:cubicBezTo>
                    <a:lnTo>
                      <a:pt x="7084" y="9314"/>
                    </a:lnTo>
                    <a:lnTo>
                      <a:pt x="7093" y="9376"/>
                    </a:lnTo>
                    <a:cubicBezTo>
                      <a:pt x="7102" y="9394"/>
                      <a:pt x="7102" y="9412"/>
                      <a:pt x="7102" y="9439"/>
                    </a:cubicBezTo>
                    <a:lnTo>
                      <a:pt x="7102" y="9474"/>
                    </a:lnTo>
                    <a:cubicBezTo>
                      <a:pt x="7039" y="9483"/>
                      <a:pt x="6977" y="9492"/>
                      <a:pt x="6914" y="9492"/>
                    </a:cubicBezTo>
                    <a:lnTo>
                      <a:pt x="6914" y="9448"/>
                    </a:lnTo>
                    <a:cubicBezTo>
                      <a:pt x="6914" y="9430"/>
                      <a:pt x="6914" y="9412"/>
                      <a:pt x="6914" y="9394"/>
                    </a:cubicBezTo>
                    <a:lnTo>
                      <a:pt x="6905" y="9332"/>
                    </a:lnTo>
                    <a:lnTo>
                      <a:pt x="6861" y="9100"/>
                    </a:lnTo>
                    <a:cubicBezTo>
                      <a:pt x="6798" y="8796"/>
                      <a:pt x="6691" y="8502"/>
                      <a:pt x="6548" y="8225"/>
                    </a:cubicBezTo>
                    <a:cubicBezTo>
                      <a:pt x="6513" y="8154"/>
                      <a:pt x="6468" y="8083"/>
                      <a:pt x="6424" y="8020"/>
                    </a:cubicBezTo>
                    <a:lnTo>
                      <a:pt x="6424" y="8020"/>
                    </a:lnTo>
                    <a:cubicBezTo>
                      <a:pt x="6477" y="8395"/>
                      <a:pt x="6504" y="8868"/>
                      <a:pt x="6424" y="9367"/>
                    </a:cubicBezTo>
                    <a:cubicBezTo>
                      <a:pt x="5986" y="9350"/>
                      <a:pt x="5558" y="9341"/>
                      <a:pt x="5121" y="9332"/>
                    </a:cubicBezTo>
                    <a:cubicBezTo>
                      <a:pt x="4657" y="9332"/>
                      <a:pt x="4202" y="9341"/>
                      <a:pt x="3738" y="9341"/>
                    </a:cubicBezTo>
                    <a:cubicBezTo>
                      <a:pt x="3283" y="9341"/>
                      <a:pt x="2819" y="9332"/>
                      <a:pt x="2364" y="9332"/>
                    </a:cubicBezTo>
                    <a:cubicBezTo>
                      <a:pt x="1901" y="9341"/>
                      <a:pt x="1446" y="9350"/>
                      <a:pt x="982" y="9367"/>
                    </a:cubicBezTo>
                    <a:cubicBezTo>
                      <a:pt x="1446" y="9394"/>
                      <a:pt x="1901" y="9421"/>
                      <a:pt x="2364" y="9439"/>
                    </a:cubicBezTo>
                    <a:cubicBezTo>
                      <a:pt x="2819" y="9457"/>
                      <a:pt x="3283" y="9466"/>
                      <a:pt x="3738" y="9474"/>
                    </a:cubicBezTo>
                    <a:cubicBezTo>
                      <a:pt x="4202" y="9466"/>
                      <a:pt x="4657" y="9457"/>
                      <a:pt x="5121" y="9439"/>
                    </a:cubicBezTo>
                    <a:cubicBezTo>
                      <a:pt x="5558" y="9421"/>
                      <a:pt x="5995" y="9403"/>
                      <a:pt x="6424" y="9367"/>
                    </a:cubicBezTo>
                    <a:lnTo>
                      <a:pt x="6424" y="9367"/>
                    </a:lnTo>
                    <a:cubicBezTo>
                      <a:pt x="6415" y="9430"/>
                      <a:pt x="6406" y="9483"/>
                      <a:pt x="6397" y="9546"/>
                    </a:cubicBezTo>
                    <a:cubicBezTo>
                      <a:pt x="5514" y="9617"/>
                      <a:pt x="4622" y="9653"/>
                      <a:pt x="3738" y="9653"/>
                    </a:cubicBezTo>
                    <a:cubicBezTo>
                      <a:pt x="2632" y="9653"/>
                      <a:pt x="1517" y="9599"/>
                      <a:pt x="420" y="9483"/>
                    </a:cubicBezTo>
                    <a:cubicBezTo>
                      <a:pt x="473" y="8734"/>
                      <a:pt x="768" y="8056"/>
                      <a:pt x="1240" y="7521"/>
                    </a:cubicBezTo>
                    <a:cubicBezTo>
                      <a:pt x="1356" y="7387"/>
                      <a:pt x="1481" y="7253"/>
                      <a:pt x="1615" y="7137"/>
                    </a:cubicBezTo>
                    <a:cubicBezTo>
                      <a:pt x="1874" y="6923"/>
                      <a:pt x="2159" y="6754"/>
                      <a:pt x="2454" y="6620"/>
                    </a:cubicBezTo>
                    <a:cubicBezTo>
                      <a:pt x="2730" y="6504"/>
                      <a:pt x="3025" y="6423"/>
                      <a:pt x="3319" y="6388"/>
                    </a:cubicBezTo>
                    <a:cubicBezTo>
                      <a:pt x="3408" y="6423"/>
                      <a:pt x="3569" y="6486"/>
                      <a:pt x="3765" y="6486"/>
                    </a:cubicBezTo>
                    <a:cubicBezTo>
                      <a:pt x="3890" y="6486"/>
                      <a:pt x="4042" y="6459"/>
                      <a:pt x="4184" y="6379"/>
                    </a:cubicBezTo>
                    <a:close/>
                    <a:moveTo>
                      <a:pt x="848" y="9733"/>
                    </a:moveTo>
                    <a:cubicBezTo>
                      <a:pt x="937" y="9733"/>
                      <a:pt x="1000" y="9813"/>
                      <a:pt x="1000" y="9903"/>
                    </a:cubicBezTo>
                    <a:cubicBezTo>
                      <a:pt x="1000" y="9992"/>
                      <a:pt x="937" y="10063"/>
                      <a:pt x="848" y="10063"/>
                    </a:cubicBezTo>
                    <a:cubicBezTo>
                      <a:pt x="768" y="10063"/>
                      <a:pt x="696" y="9992"/>
                      <a:pt x="696" y="9903"/>
                    </a:cubicBezTo>
                    <a:cubicBezTo>
                      <a:pt x="696" y="9813"/>
                      <a:pt x="768" y="9733"/>
                      <a:pt x="848" y="9733"/>
                    </a:cubicBezTo>
                    <a:close/>
                    <a:moveTo>
                      <a:pt x="6629" y="9733"/>
                    </a:moveTo>
                    <a:cubicBezTo>
                      <a:pt x="6718" y="9733"/>
                      <a:pt x="6780" y="9813"/>
                      <a:pt x="6780" y="9903"/>
                    </a:cubicBezTo>
                    <a:cubicBezTo>
                      <a:pt x="6780" y="9992"/>
                      <a:pt x="6718" y="10063"/>
                      <a:pt x="6629" y="10063"/>
                    </a:cubicBezTo>
                    <a:cubicBezTo>
                      <a:pt x="6548" y="10063"/>
                      <a:pt x="6477" y="9992"/>
                      <a:pt x="6477" y="9903"/>
                    </a:cubicBezTo>
                    <a:cubicBezTo>
                      <a:pt x="6477" y="9813"/>
                      <a:pt x="6548" y="9733"/>
                      <a:pt x="6629" y="9733"/>
                    </a:cubicBezTo>
                    <a:close/>
                    <a:moveTo>
                      <a:pt x="339" y="9590"/>
                    </a:moveTo>
                    <a:cubicBezTo>
                      <a:pt x="473" y="9599"/>
                      <a:pt x="607" y="9617"/>
                      <a:pt x="741" y="9626"/>
                    </a:cubicBezTo>
                    <a:cubicBezTo>
                      <a:pt x="643" y="9671"/>
                      <a:pt x="571" y="9778"/>
                      <a:pt x="571" y="9903"/>
                    </a:cubicBezTo>
                    <a:cubicBezTo>
                      <a:pt x="571" y="10019"/>
                      <a:pt x="634" y="10108"/>
                      <a:pt x="723" y="10161"/>
                    </a:cubicBezTo>
                    <a:cubicBezTo>
                      <a:pt x="598" y="10152"/>
                      <a:pt x="464" y="10135"/>
                      <a:pt x="339" y="10126"/>
                    </a:cubicBezTo>
                    <a:cubicBezTo>
                      <a:pt x="250" y="10117"/>
                      <a:pt x="179" y="10036"/>
                      <a:pt x="179" y="9947"/>
                    </a:cubicBezTo>
                    <a:lnTo>
                      <a:pt x="179" y="9733"/>
                    </a:lnTo>
                    <a:cubicBezTo>
                      <a:pt x="179" y="9653"/>
                      <a:pt x="241" y="9590"/>
                      <a:pt x="322" y="9590"/>
                    </a:cubicBezTo>
                    <a:close/>
                    <a:moveTo>
                      <a:pt x="7155" y="9590"/>
                    </a:moveTo>
                    <a:cubicBezTo>
                      <a:pt x="7235" y="9590"/>
                      <a:pt x="7298" y="9653"/>
                      <a:pt x="7298" y="9733"/>
                    </a:cubicBezTo>
                    <a:lnTo>
                      <a:pt x="7298" y="9947"/>
                    </a:lnTo>
                    <a:cubicBezTo>
                      <a:pt x="7298" y="10036"/>
                      <a:pt x="7226" y="10117"/>
                      <a:pt x="7137" y="10126"/>
                    </a:cubicBezTo>
                    <a:cubicBezTo>
                      <a:pt x="7012" y="10135"/>
                      <a:pt x="6887" y="10152"/>
                      <a:pt x="6763" y="10161"/>
                    </a:cubicBezTo>
                    <a:cubicBezTo>
                      <a:pt x="6852" y="10108"/>
                      <a:pt x="6914" y="10019"/>
                      <a:pt x="6914" y="9903"/>
                    </a:cubicBezTo>
                    <a:cubicBezTo>
                      <a:pt x="6914" y="9778"/>
                      <a:pt x="6843" y="9671"/>
                      <a:pt x="6736" y="9626"/>
                    </a:cubicBezTo>
                    <a:cubicBezTo>
                      <a:pt x="6870" y="9617"/>
                      <a:pt x="7003" y="9599"/>
                      <a:pt x="7137" y="9590"/>
                    </a:cubicBezTo>
                    <a:close/>
                    <a:moveTo>
                      <a:pt x="2186" y="9840"/>
                    </a:moveTo>
                    <a:cubicBezTo>
                      <a:pt x="2266" y="9840"/>
                      <a:pt x="2338" y="9912"/>
                      <a:pt x="2338" y="10010"/>
                    </a:cubicBezTo>
                    <a:cubicBezTo>
                      <a:pt x="2338" y="10099"/>
                      <a:pt x="2266" y="10170"/>
                      <a:pt x="2186" y="10170"/>
                    </a:cubicBezTo>
                    <a:cubicBezTo>
                      <a:pt x="2097" y="10170"/>
                      <a:pt x="2034" y="10099"/>
                      <a:pt x="2034" y="10010"/>
                    </a:cubicBezTo>
                    <a:cubicBezTo>
                      <a:pt x="2034" y="9912"/>
                      <a:pt x="2097" y="9840"/>
                      <a:pt x="2186" y="9840"/>
                    </a:cubicBezTo>
                    <a:close/>
                    <a:moveTo>
                      <a:pt x="5300" y="9840"/>
                    </a:moveTo>
                    <a:cubicBezTo>
                      <a:pt x="5380" y="9840"/>
                      <a:pt x="5451" y="9912"/>
                      <a:pt x="5451" y="10010"/>
                    </a:cubicBezTo>
                    <a:cubicBezTo>
                      <a:pt x="5451" y="10099"/>
                      <a:pt x="5380" y="10170"/>
                      <a:pt x="5300" y="10170"/>
                    </a:cubicBezTo>
                    <a:cubicBezTo>
                      <a:pt x="5210" y="10170"/>
                      <a:pt x="5148" y="10099"/>
                      <a:pt x="5148" y="10010"/>
                    </a:cubicBezTo>
                    <a:cubicBezTo>
                      <a:pt x="5148" y="9912"/>
                      <a:pt x="5210" y="9840"/>
                      <a:pt x="5300" y="9840"/>
                    </a:cubicBezTo>
                    <a:close/>
                    <a:moveTo>
                      <a:pt x="3738" y="9876"/>
                    </a:moveTo>
                    <a:cubicBezTo>
                      <a:pt x="3828" y="9876"/>
                      <a:pt x="3899" y="9947"/>
                      <a:pt x="3899" y="10036"/>
                    </a:cubicBezTo>
                    <a:cubicBezTo>
                      <a:pt x="3899" y="10126"/>
                      <a:pt x="3828" y="10206"/>
                      <a:pt x="3738" y="10206"/>
                    </a:cubicBezTo>
                    <a:cubicBezTo>
                      <a:pt x="3649" y="10206"/>
                      <a:pt x="3578" y="10126"/>
                      <a:pt x="3578" y="10036"/>
                    </a:cubicBezTo>
                    <a:cubicBezTo>
                      <a:pt x="3578" y="9947"/>
                      <a:pt x="3649" y="9876"/>
                      <a:pt x="3738" y="9876"/>
                    </a:cubicBezTo>
                    <a:close/>
                    <a:moveTo>
                      <a:pt x="1000" y="9653"/>
                    </a:moveTo>
                    <a:cubicBezTo>
                      <a:pt x="1365" y="9680"/>
                      <a:pt x="1731" y="9706"/>
                      <a:pt x="2097" y="9724"/>
                    </a:cubicBezTo>
                    <a:cubicBezTo>
                      <a:pt x="1981" y="9760"/>
                      <a:pt x="1901" y="9876"/>
                      <a:pt x="1901" y="10010"/>
                    </a:cubicBezTo>
                    <a:cubicBezTo>
                      <a:pt x="1901" y="10117"/>
                      <a:pt x="1954" y="10206"/>
                      <a:pt x="2034" y="10259"/>
                    </a:cubicBezTo>
                    <a:cubicBezTo>
                      <a:pt x="1669" y="10242"/>
                      <a:pt x="1303" y="10215"/>
                      <a:pt x="937" y="10179"/>
                    </a:cubicBezTo>
                    <a:cubicBezTo>
                      <a:pt x="1044" y="10143"/>
                      <a:pt x="1133" y="10036"/>
                      <a:pt x="1133" y="9903"/>
                    </a:cubicBezTo>
                    <a:cubicBezTo>
                      <a:pt x="1133" y="9796"/>
                      <a:pt x="1080" y="9706"/>
                      <a:pt x="1000" y="9653"/>
                    </a:cubicBezTo>
                    <a:close/>
                    <a:moveTo>
                      <a:pt x="6486" y="9653"/>
                    </a:moveTo>
                    <a:cubicBezTo>
                      <a:pt x="6406" y="9706"/>
                      <a:pt x="6352" y="9796"/>
                      <a:pt x="6352" y="9903"/>
                    </a:cubicBezTo>
                    <a:cubicBezTo>
                      <a:pt x="6352" y="10036"/>
                      <a:pt x="6432" y="10143"/>
                      <a:pt x="6548" y="10179"/>
                    </a:cubicBezTo>
                    <a:cubicBezTo>
                      <a:pt x="6174" y="10215"/>
                      <a:pt x="5808" y="10242"/>
                      <a:pt x="5442" y="10259"/>
                    </a:cubicBezTo>
                    <a:cubicBezTo>
                      <a:pt x="5523" y="10206"/>
                      <a:pt x="5576" y="10117"/>
                      <a:pt x="5576" y="10010"/>
                    </a:cubicBezTo>
                    <a:cubicBezTo>
                      <a:pt x="5576" y="9876"/>
                      <a:pt x="5496" y="9760"/>
                      <a:pt x="5380" y="9724"/>
                    </a:cubicBezTo>
                    <a:cubicBezTo>
                      <a:pt x="5754" y="9706"/>
                      <a:pt x="6120" y="9680"/>
                      <a:pt x="6486" y="9653"/>
                    </a:cubicBezTo>
                    <a:close/>
                    <a:moveTo>
                      <a:pt x="2293" y="9733"/>
                    </a:moveTo>
                    <a:lnTo>
                      <a:pt x="2293" y="9733"/>
                    </a:lnTo>
                    <a:cubicBezTo>
                      <a:pt x="2739" y="9751"/>
                      <a:pt x="3185" y="9769"/>
                      <a:pt x="3631" y="9769"/>
                    </a:cubicBezTo>
                    <a:cubicBezTo>
                      <a:pt x="3524" y="9813"/>
                      <a:pt x="3444" y="9920"/>
                      <a:pt x="3444" y="10036"/>
                    </a:cubicBezTo>
                    <a:cubicBezTo>
                      <a:pt x="3444" y="10143"/>
                      <a:pt x="3497" y="10233"/>
                      <a:pt x="3578" y="10286"/>
                    </a:cubicBezTo>
                    <a:cubicBezTo>
                      <a:pt x="3346" y="10286"/>
                      <a:pt x="3123" y="10286"/>
                      <a:pt x="2891" y="10277"/>
                    </a:cubicBezTo>
                    <a:lnTo>
                      <a:pt x="2418" y="10277"/>
                    </a:lnTo>
                    <a:cubicBezTo>
                      <a:pt x="2382" y="10277"/>
                      <a:pt x="2347" y="10268"/>
                      <a:pt x="2302" y="10268"/>
                    </a:cubicBezTo>
                    <a:cubicBezTo>
                      <a:pt x="2400" y="10224"/>
                      <a:pt x="2463" y="10126"/>
                      <a:pt x="2463" y="10010"/>
                    </a:cubicBezTo>
                    <a:cubicBezTo>
                      <a:pt x="2463" y="9885"/>
                      <a:pt x="2391" y="9778"/>
                      <a:pt x="2293" y="9733"/>
                    </a:cubicBezTo>
                    <a:close/>
                    <a:moveTo>
                      <a:pt x="5184" y="9733"/>
                    </a:moveTo>
                    <a:lnTo>
                      <a:pt x="5184" y="9733"/>
                    </a:lnTo>
                    <a:cubicBezTo>
                      <a:pt x="5085" y="9778"/>
                      <a:pt x="5014" y="9885"/>
                      <a:pt x="5014" y="10010"/>
                    </a:cubicBezTo>
                    <a:cubicBezTo>
                      <a:pt x="5014" y="10126"/>
                      <a:pt x="5085" y="10224"/>
                      <a:pt x="5175" y="10268"/>
                    </a:cubicBezTo>
                    <a:cubicBezTo>
                      <a:pt x="5139" y="10268"/>
                      <a:pt x="5103" y="10277"/>
                      <a:pt x="5076" y="10277"/>
                    </a:cubicBezTo>
                    <a:lnTo>
                      <a:pt x="4595" y="10277"/>
                    </a:lnTo>
                    <a:cubicBezTo>
                      <a:pt x="4363" y="10286"/>
                      <a:pt x="4131" y="10286"/>
                      <a:pt x="3908" y="10286"/>
                    </a:cubicBezTo>
                    <a:cubicBezTo>
                      <a:pt x="3979" y="10233"/>
                      <a:pt x="4033" y="10143"/>
                      <a:pt x="4033" y="10036"/>
                    </a:cubicBezTo>
                    <a:cubicBezTo>
                      <a:pt x="4033" y="9920"/>
                      <a:pt x="3961" y="9813"/>
                      <a:pt x="3854" y="9769"/>
                    </a:cubicBezTo>
                    <a:cubicBezTo>
                      <a:pt x="4300" y="9769"/>
                      <a:pt x="4746" y="9751"/>
                      <a:pt x="5184" y="9733"/>
                    </a:cubicBezTo>
                    <a:close/>
                    <a:moveTo>
                      <a:pt x="446" y="10259"/>
                    </a:moveTo>
                    <a:lnTo>
                      <a:pt x="446" y="10259"/>
                    </a:lnTo>
                    <a:cubicBezTo>
                      <a:pt x="973" y="10358"/>
                      <a:pt x="1499" y="10429"/>
                      <a:pt x="2025" y="10474"/>
                    </a:cubicBezTo>
                    <a:cubicBezTo>
                      <a:pt x="2311" y="10500"/>
                      <a:pt x="2596" y="10518"/>
                      <a:pt x="2882" y="10527"/>
                    </a:cubicBezTo>
                    <a:cubicBezTo>
                      <a:pt x="3167" y="10545"/>
                      <a:pt x="3453" y="10545"/>
                      <a:pt x="3738" y="10545"/>
                    </a:cubicBezTo>
                    <a:cubicBezTo>
                      <a:pt x="4024" y="10545"/>
                      <a:pt x="4309" y="10545"/>
                      <a:pt x="4595" y="10527"/>
                    </a:cubicBezTo>
                    <a:cubicBezTo>
                      <a:pt x="4880" y="10518"/>
                      <a:pt x="5166" y="10500"/>
                      <a:pt x="5451" y="10474"/>
                    </a:cubicBezTo>
                    <a:cubicBezTo>
                      <a:pt x="5656" y="10456"/>
                      <a:pt x="5870" y="10438"/>
                      <a:pt x="6076" y="10411"/>
                    </a:cubicBezTo>
                    <a:lnTo>
                      <a:pt x="6076" y="10411"/>
                    </a:lnTo>
                    <a:cubicBezTo>
                      <a:pt x="6040" y="10465"/>
                      <a:pt x="6013" y="10527"/>
                      <a:pt x="5978" y="10581"/>
                    </a:cubicBezTo>
                    <a:cubicBezTo>
                      <a:pt x="5228" y="10634"/>
                      <a:pt x="4488" y="10670"/>
                      <a:pt x="3738" y="10670"/>
                    </a:cubicBezTo>
                    <a:cubicBezTo>
                      <a:pt x="3283" y="10670"/>
                      <a:pt x="2819" y="10652"/>
                      <a:pt x="2364" y="10634"/>
                    </a:cubicBezTo>
                    <a:cubicBezTo>
                      <a:pt x="1901" y="10607"/>
                      <a:pt x="1446" y="10581"/>
                      <a:pt x="982" y="10536"/>
                    </a:cubicBezTo>
                    <a:lnTo>
                      <a:pt x="982" y="10536"/>
                    </a:lnTo>
                    <a:cubicBezTo>
                      <a:pt x="1437" y="10625"/>
                      <a:pt x="1892" y="10697"/>
                      <a:pt x="2356" y="10741"/>
                    </a:cubicBezTo>
                    <a:cubicBezTo>
                      <a:pt x="2811" y="10777"/>
                      <a:pt x="3274" y="10804"/>
                      <a:pt x="3738" y="10804"/>
                    </a:cubicBezTo>
                    <a:cubicBezTo>
                      <a:pt x="4202" y="10804"/>
                      <a:pt x="4666" y="10777"/>
                      <a:pt x="5130" y="10741"/>
                    </a:cubicBezTo>
                    <a:cubicBezTo>
                      <a:pt x="5398" y="10714"/>
                      <a:pt x="5665" y="10679"/>
                      <a:pt x="5942" y="10634"/>
                    </a:cubicBezTo>
                    <a:lnTo>
                      <a:pt x="5942" y="10634"/>
                    </a:lnTo>
                    <a:cubicBezTo>
                      <a:pt x="5835" y="10804"/>
                      <a:pt x="5701" y="10955"/>
                      <a:pt x="5549" y="11107"/>
                    </a:cubicBezTo>
                    <a:cubicBezTo>
                      <a:pt x="4746" y="11919"/>
                      <a:pt x="3605" y="12186"/>
                      <a:pt x="2703" y="12258"/>
                    </a:cubicBezTo>
                    <a:cubicBezTo>
                      <a:pt x="2650" y="12240"/>
                      <a:pt x="2596" y="12213"/>
                      <a:pt x="2552" y="12195"/>
                    </a:cubicBezTo>
                    <a:cubicBezTo>
                      <a:pt x="2427" y="12151"/>
                      <a:pt x="2302" y="12097"/>
                      <a:pt x="2177" y="12035"/>
                    </a:cubicBezTo>
                    <a:cubicBezTo>
                      <a:pt x="2052" y="11972"/>
                      <a:pt x="1927" y="11910"/>
                      <a:pt x="1811" y="11838"/>
                    </a:cubicBezTo>
                    <a:cubicBezTo>
                      <a:pt x="1695" y="11767"/>
                      <a:pt x="1579" y="11687"/>
                      <a:pt x="1472" y="11598"/>
                    </a:cubicBezTo>
                    <a:lnTo>
                      <a:pt x="1472" y="11598"/>
                    </a:lnTo>
                    <a:cubicBezTo>
                      <a:pt x="1553" y="11714"/>
                      <a:pt x="1633" y="11830"/>
                      <a:pt x="1731" y="11937"/>
                    </a:cubicBezTo>
                    <a:cubicBezTo>
                      <a:pt x="1776" y="11990"/>
                      <a:pt x="1820" y="12035"/>
                      <a:pt x="1865" y="12088"/>
                    </a:cubicBezTo>
                    <a:cubicBezTo>
                      <a:pt x="1740" y="12008"/>
                      <a:pt x="1615" y="11928"/>
                      <a:pt x="1508" y="11830"/>
                    </a:cubicBezTo>
                    <a:cubicBezTo>
                      <a:pt x="1383" y="11731"/>
                      <a:pt x="1267" y="11624"/>
                      <a:pt x="1160" y="11508"/>
                    </a:cubicBezTo>
                    <a:cubicBezTo>
                      <a:pt x="1053" y="11392"/>
                      <a:pt x="964" y="11259"/>
                      <a:pt x="875" y="11116"/>
                    </a:cubicBezTo>
                    <a:lnTo>
                      <a:pt x="875" y="11116"/>
                    </a:lnTo>
                    <a:cubicBezTo>
                      <a:pt x="919" y="11276"/>
                      <a:pt x="973" y="11428"/>
                      <a:pt x="1053" y="11580"/>
                    </a:cubicBezTo>
                    <a:cubicBezTo>
                      <a:pt x="1124" y="11723"/>
                      <a:pt x="1205" y="11856"/>
                      <a:pt x="1294" y="11981"/>
                    </a:cubicBezTo>
                    <a:cubicBezTo>
                      <a:pt x="857" y="11517"/>
                      <a:pt x="554" y="10920"/>
                      <a:pt x="446" y="10259"/>
                    </a:cubicBezTo>
                    <a:close/>
                    <a:moveTo>
                      <a:pt x="7066" y="10259"/>
                    </a:moveTo>
                    <a:lnTo>
                      <a:pt x="7066" y="10259"/>
                    </a:lnTo>
                    <a:cubicBezTo>
                      <a:pt x="7021" y="10518"/>
                      <a:pt x="6950" y="10768"/>
                      <a:pt x="6843" y="11009"/>
                    </a:cubicBezTo>
                    <a:cubicBezTo>
                      <a:pt x="6709" y="11312"/>
                      <a:pt x="6540" y="11598"/>
                      <a:pt x="6325" y="11847"/>
                    </a:cubicBezTo>
                    <a:cubicBezTo>
                      <a:pt x="6111" y="12097"/>
                      <a:pt x="5862" y="12311"/>
                      <a:pt x="5585" y="12490"/>
                    </a:cubicBezTo>
                    <a:cubicBezTo>
                      <a:pt x="5308" y="12668"/>
                      <a:pt x="5014" y="12793"/>
                      <a:pt x="4702" y="12891"/>
                    </a:cubicBezTo>
                    <a:cubicBezTo>
                      <a:pt x="4390" y="12971"/>
                      <a:pt x="4059" y="13007"/>
                      <a:pt x="3738" y="13007"/>
                    </a:cubicBezTo>
                    <a:lnTo>
                      <a:pt x="3979" y="12980"/>
                    </a:lnTo>
                    <a:cubicBezTo>
                      <a:pt x="4024" y="12980"/>
                      <a:pt x="4059" y="12980"/>
                      <a:pt x="4095" y="12971"/>
                    </a:cubicBezTo>
                    <a:lnTo>
                      <a:pt x="4220" y="12954"/>
                    </a:lnTo>
                    <a:lnTo>
                      <a:pt x="4336" y="12927"/>
                    </a:lnTo>
                    <a:lnTo>
                      <a:pt x="4398" y="12918"/>
                    </a:lnTo>
                    <a:lnTo>
                      <a:pt x="4452" y="12900"/>
                    </a:lnTo>
                    <a:lnTo>
                      <a:pt x="4684" y="12838"/>
                    </a:lnTo>
                    <a:cubicBezTo>
                      <a:pt x="4987" y="12731"/>
                      <a:pt x="5273" y="12588"/>
                      <a:pt x="5531" y="12409"/>
                    </a:cubicBezTo>
                    <a:cubicBezTo>
                      <a:pt x="5790" y="12222"/>
                      <a:pt x="6022" y="12008"/>
                      <a:pt x="6227" y="11767"/>
                    </a:cubicBezTo>
                    <a:cubicBezTo>
                      <a:pt x="6415" y="11517"/>
                      <a:pt x="6575" y="11241"/>
                      <a:pt x="6700" y="10946"/>
                    </a:cubicBezTo>
                    <a:cubicBezTo>
                      <a:pt x="6780" y="10741"/>
                      <a:pt x="6843" y="10518"/>
                      <a:pt x="6879" y="10286"/>
                    </a:cubicBezTo>
                    <a:cubicBezTo>
                      <a:pt x="6941" y="10277"/>
                      <a:pt x="7003" y="10268"/>
                      <a:pt x="7066" y="10259"/>
                    </a:cubicBezTo>
                    <a:close/>
                    <a:moveTo>
                      <a:pt x="3738" y="0"/>
                    </a:moveTo>
                    <a:cubicBezTo>
                      <a:pt x="3373" y="0"/>
                      <a:pt x="3069" y="304"/>
                      <a:pt x="3069" y="669"/>
                    </a:cubicBezTo>
                    <a:cubicBezTo>
                      <a:pt x="3069" y="848"/>
                      <a:pt x="3141" y="1017"/>
                      <a:pt x="3257" y="1133"/>
                    </a:cubicBezTo>
                    <a:lnTo>
                      <a:pt x="3257" y="2989"/>
                    </a:lnTo>
                    <a:lnTo>
                      <a:pt x="1133" y="2989"/>
                    </a:lnTo>
                    <a:cubicBezTo>
                      <a:pt x="1017" y="2873"/>
                      <a:pt x="857" y="2802"/>
                      <a:pt x="678" y="2802"/>
                    </a:cubicBezTo>
                    <a:cubicBezTo>
                      <a:pt x="304" y="2802"/>
                      <a:pt x="0" y="3105"/>
                      <a:pt x="0" y="3471"/>
                    </a:cubicBezTo>
                    <a:cubicBezTo>
                      <a:pt x="0" y="3845"/>
                      <a:pt x="304" y="4140"/>
                      <a:pt x="678" y="4140"/>
                    </a:cubicBezTo>
                    <a:cubicBezTo>
                      <a:pt x="857" y="4140"/>
                      <a:pt x="1017" y="4068"/>
                      <a:pt x="1133" y="3961"/>
                    </a:cubicBezTo>
                    <a:lnTo>
                      <a:pt x="3257" y="3961"/>
                    </a:lnTo>
                    <a:lnTo>
                      <a:pt x="3257" y="6156"/>
                    </a:lnTo>
                    <a:cubicBezTo>
                      <a:pt x="1553" y="6388"/>
                      <a:pt x="232" y="7806"/>
                      <a:pt x="143" y="9546"/>
                    </a:cubicBezTo>
                    <a:cubicBezTo>
                      <a:pt x="99" y="9590"/>
                      <a:pt x="63" y="9662"/>
                      <a:pt x="63" y="9733"/>
                    </a:cubicBezTo>
                    <a:lnTo>
                      <a:pt x="63" y="9947"/>
                    </a:lnTo>
                    <a:cubicBezTo>
                      <a:pt x="63" y="10028"/>
                      <a:pt x="107" y="10108"/>
                      <a:pt x="170" y="10170"/>
                    </a:cubicBezTo>
                    <a:cubicBezTo>
                      <a:pt x="384" y="11946"/>
                      <a:pt x="1901" y="13319"/>
                      <a:pt x="3738" y="13319"/>
                    </a:cubicBezTo>
                    <a:cubicBezTo>
                      <a:pt x="5576" y="13319"/>
                      <a:pt x="7093" y="11946"/>
                      <a:pt x="7316" y="10170"/>
                    </a:cubicBezTo>
                    <a:cubicBezTo>
                      <a:pt x="7378" y="10108"/>
                      <a:pt x="7414" y="10028"/>
                      <a:pt x="7414" y="9947"/>
                    </a:cubicBezTo>
                    <a:lnTo>
                      <a:pt x="7414" y="9733"/>
                    </a:lnTo>
                    <a:cubicBezTo>
                      <a:pt x="7414" y="9662"/>
                      <a:pt x="7387" y="9599"/>
                      <a:pt x="7342" y="9546"/>
                    </a:cubicBezTo>
                    <a:lnTo>
                      <a:pt x="7334" y="9546"/>
                    </a:lnTo>
                    <a:cubicBezTo>
                      <a:pt x="7253" y="7806"/>
                      <a:pt x="5924" y="6388"/>
                      <a:pt x="4229" y="6156"/>
                    </a:cubicBezTo>
                    <a:lnTo>
                      <a:pt x="4229" y="3961"/>
                    </a:lnTo>
                    <a:lnTo>
                      <a:pt x="6343" y="3961"/>
                    </a:lnTo>
                    <a:cubicBezTo>
                      <a:pt x="6468" y="4068"/>
                      <a:pt x="6629" y="4140"/>
                      <a:pt x="6807" y="4140"/>
                    </a:cubicBezTo>
                    <a:cubicBezTo>
                      <a:pt x="7173" y="4140"/>
                      <a:pt x="7476" y="3845"/>
                      <a:pt x="7476" y="3471"/>
                    </a:cubicBezTo>
                    <a:cubicBezTo>
                      <a:pt x="7476" y="3105"/>
                      <a:pt x="7173" y="2802"/>
                      <a:pt x="6807" y="2802"/>
                    </a:cubicBezTo>
                    <a:cubicBezTo>
                      <a:pt x="6629" y="2802"/>
                      <a:pt x="6468" y="2873"/>
                      <a:pt x="6343" y="2989"/>
                    </a:cubicBezTo>
                    <a:lnTo>
                      <a:pt x="4229" y="2989"/>
                    </a:lnTo>
                    <a:lnTo>
                      <a:pt x="4229" y="1133"/>
                    </a:lnTo>
                    <a:cubicBezTo>
                      <a:pt x="4336" y="1017"/>
                      <a:pt x="4407" y="848"/>
                      <a:pt x="4407" y="669"/>
                    </a:cubicBezTo>
                    <a:cubicBezTo>
                      <a:pt x="4407" y="304"/>
                      <a:pt x="4113" y="0"/>
                      <a:pt x="3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1354;p61">
                <a:extLst>
                  <a:ext uri="{FF2B5EF4-FFF2-40B4-BE49-F238E27FC236}">
                    <a16:creationId xmlns:a16="http://schemas.microsoft.com/office/drawing/2014/main" id="{13D3010D-B4C5-60CD-6B50-D9F664BD3947}"/>
                  </a:ext>
                </a:extLst>
              </p:cNvPr>
              <p:cNvSpPr/>
              <p:nvPr/>
            </p:nvSpPr>
            <p:spPr>
              <a:xfrm>
                <a:off x="3959230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8" y="215"/>
                      <a:pt x="518" y="322"/>
                    </a:cubicBezTo>
                    <a:cubicBezTo>
                      <a:pt x="518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1355;p61">
                <a:extLst>
                  <a:ext uri="{FF2B5EF4-FFF2-40B4-BE49-F238E27FC236}">
                    <a16:creationId xmlns:a16="http://schemas.microsoft.com/office/drawing/2014/main" id="{AE474FB6-89B2-526F-6CDB-F5A751C05E1F}"/>
                  </a:ext>
                </a:extLst>
              </p:cNvPr>
              <p:cNvSpPr/>
              <p:nvPr/>
            </p:nvSpPr>
            <p:spPr>
              <a:xfrm>
                <a:off x="4051832" y="2446061"/>
                <a:ext cx="19731" cy="3053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9" extrusionOk="0">
                    <a:moveTo>
                      <a:pt x="321" y="134"/>
                    </a:moveTo>
                    <a:cubicBezTo>
                      <a:pt x="428" y="134"/>
                      <a:pt x="518" y="223"/>
                      <a:pt x="518" y="330"/>
                    </a:cubicBezTo>
                    <a:cubicBezTo>
                      <a:pt x="518" y="402"/>
                      <a:pt x="473" y="473"/>
                      <a:pt x="411" y="500"/>
                    </a:cubicBezTo>
                    <a:lnTo>
                      <a:pt x="411" y="473"/>
                    </a:lnTo>
                    <a:lnTo>
                      <a:pt x="366" y="473"/>
                    </a:lnTo>
                    <a:cubicBezTo>
                      <a:pt x="428" y="455"/>
                      <a:pt x="473" y="402"/>
                      <a:pt x="473" y="330"/>
                    </a:cubicBezTo>
                    <a:cubicBezTo>
                      <a:pt x="473" y="304"/>
                      <a:pt x="466" y="295"/>
                      <a:pt x="453" y="295"/>
                    </a:cubicBezTo>
                    <a:cubicBezTo>
                      <a:pt x="428" y="295"/>
                      <a:pt x="381" y="330"/>
                      <a:pt x="321" y="330"/>
                    </a:cubicBezTo>
                    <a:cubicBezTo>
                      <a:pt x="268" y="330"/>
                      <a:pt x="218" y="295"/>
                      <a:pt x="191" y="295"/>
                    </a:cubicBezTo>
                    <a:cubicBezTo>
                      <a:pt x="178" y="295"/>
                      <a:pt x="170" y="304"/>
                      <a:pt x="170" y="330"/>
                    </a:cubicBezTo>
                    <a:cubicBezTo>
                      <a:pt x="170" y="402"/>
                      <a:pt x="214" y="455"/>
                      <a:pt x="277" y="473"/>
                    </a:cubicBezTo>
                    <a:lnTo>
                      <a:pt x="232" y="473"/>
                    </a:lnTo>
                    <a:lnTo>
                      <a:pt x="232" y="500"/>
                    </a:lnTo>
                    <a:cubicBezTo>
                      <a:pt x="170" y="464"/>
                      <a:pt x="125" y="402"/>
                      <a:pt x="125" y="330"/>
                    </a:cubicBezTo>
                    <a:cubicBezTo>
                      <a:pt x="125" y="223"/>
                      <a:pt x="214" y="134"/>
                      <a:pt x="321" y="134"/>
                    </a:cubicBezTo>
                    <a:close/>
                    <a:moveTo>
                      <a:pt x="348" y="652"/>
                    </a:moveTo>
                    <a:lnTo>
                      <a:pt x="348" y="946"/>
                    </a:lnTo>
                    <a:lnTo>
                      <a:pt x="295" y="946"/>
                    </a:lnTo>
                    <a:lnTo>
                      <a:pt x="295" y="652"/>
                    </a:lnTo>
                    <a:cubicBezTo>
                      <a:pt x="303" y="652"/>
                      <a:pt x="312" y="660"/>
                      <a:pt x="321" y="660"/>
                    </a:cubicBezTo>
                    <a:cubicBezTo>
                      <a:pt x="330" y="660"/>
                      <a:pt x="339" y="652"/>
                      <a:pt x="348" y="652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52"/>
                      <a:pt x="0" y="330"/>
                    </a:cubicBezTo>
                    <a:cubicBezTo>
                      <a:pt x="0" y="482"/>
                      <a:pt x="98" y="607"/>
                      <a:pt x="232" y="643"/>
                    </a:cubicBezTo>
                    <a:lnTo>
                      <a:pt x="232" y="1008"/>
                    </a:lnTo>
                    <a:lnTo>
                      <a:pt x="411" y="1008"/>
                    </a:lnTo>
                    <a:lnTo>
                      <a:pt x="411" y="643"/>
                    </a:lnTo>
                    <a:cubicBezTo>
                      <a:pt x="553" y="607"/>
                      <a:pt x="651" y="482"/>
                      <a:pt x="651" y="330"/>
                    </a:cubicBezTo>
                    <a:cubicBezTo>
                      <a:pt x="651" y="152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1356;p61">
                <a:extLst>
                  <a:ext uri="{FF2B5EF4-FFF2-40B4-BE49-F238E27FC236}">
                    <a16:creationId xmlns:a16="http://schemas.microsoft.com/office/drawing/2014/main" id="{7313FB49-5168-39EF-2D43-BE9D362A65FD}"/>
                  </a:ext>
                </a:extLst>
              </p:cNvPr>
              <p:cNvSpPr/>
              <p:nvPr/>
            </p:nvSpPr>
            <p:spPr>
              <a:xfrm>
                <a:off x="4144707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7" y="215"/>
                      <a:pt x="517" y="322"/>
                    </a:cubicBezTo>
                    <a:cubicBezTo>
                      <a:pt x="517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1357;p61">
                <a:extLst>
                  <a:ext uri="{FF2B5EF4-FFF2-40B4-BE49-F238E27FC236}">
                    <a16:creationId xmlns:a16="http://schemas.microsoft.com/office/drawing/2014/main" id="{4399E232-054A-0BCE-8A1D-5E930AB71100}"/>
                  </a:ext>
                </a:extLst>
              </p:cNvPr>
              <p:cNvSpPr/>
              <p:nvPr/>
            </p:nvSpPr>
            <p:spPr>
              <a:xfrm>
                <a:off x="4149821" y="2539722"/>
                <a:ext cx="920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9" extrusionOk="0">
                    <a:moveTo>
                      <a:pt x="22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1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4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1358;p61">
                <a:extLst>
                  <a:ext uri="{FF2B5EF4-FFF2-40B4-BE49-F238E27FC236}">
                    <a16:creationId xmlns:a16="http://schemas.microsoft.com/office/drawing/2014/main" id="{08B392D2-27EE-5D1F-351F-B3648B72CFE1}"/>
                  </a:ext>
                </a:extLst>
              </p:cNvPr>
              <p:cNvSpPr/>
              <p:nvPr/>
            </p:nvSpPr>
            <p:spPr>
              <a:xfrm>
                <a:off x="3964344" y="2539722"/>
                <a:ext cx="923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89" extrusionOk="0">
                    <a:moveTo>
                      <a:pt x="22" y="1"/>
                    </a:moveTo>
                    <a:cubicBezTo>
                      <a:pt x="9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2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5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1359;p61">
                <a:extLst>
                  <a:ext uri="{FF2B5EF4-FFF2-40B4-BE49-F238E27FC236}">
                    <a16:creationId xmlns:a16="http://schemas.microsoft.com/office/drawing/2014/main" id="{2C095098-22F6-6EE0-92D4-AE47260FAD08}"/>
                  </a:ext>
                </a:extLst>
              </p:cNvPr>
              <p:cNvSpPr/>
              <p:nvPr/>
            </p:nvSpPr>
            <p:spPr>
              <a:xfrm>
                <a:off x="4058308" y="2592469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0"/>
                    </a:moveTo>
                    <a:cubicBezTo>
                      <a:pt x="6" y="0"/>
                      <a:pt x="0" y="6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6"/>
                      <a:pt x="209" y="0"/>
                      <a:pt x="200" y="0"/>
                    </a:cubicBezTo>
                    <a:cubicBezTo>
                      <a:pt x="183" y="0"/>
                      <a:pt x="149" y="24"/>
                      <a:pt x="107" y="24"/>
                    </a:cubicBezTo>
                    <a:cubicBezTo>
                      <a:pt x="72" y="24"/>
                      <a:pt x="36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1360;p61">
                <a:extLst>
                  <a:ext uri="{FF2B5EF4-FFF2-40B4-BE49-F238E27FC236}">
                    <a16:creationId xmlns:a16="http://schemas.microsoft.com/office/drawing/2014/main" id="{82C399C1-9104-38EF-708A-5F70E7E29CCF}"/>
                  </a:ext>
                </a:extLst>
              </p:cNvPr>
              <p:cNvSpPr/>
              <p:nvPr/>
            </p:nvSpPr>
            <p:spPr>
              <a:xfrm>
                <a:off x="4110420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0" y="7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7"/>
                      <a:pt x="209" y="1"/>
                      <a:pt x="200" y="1"/>
                    </a:cubicBezTo>
                    <a:cubicBezTo>
                      <a:pt x="182" y="1"/>
                      <a:pt x="149" y="24"/>
                      <a:pt x="107" y="24"/>
                    </a:cubicBezTo>
                    <a:cubicBezTo>
                      <a:pt x="71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1361;p61">
                <a:extLst>
                  <a:ext uri="{FF2B5EF4-FFF2-40B4-BE49-F238E27FC236}">
                    <a16:creationId xmlns:a16="http://schemas.microsoft.com/office/drawing/2014/main" id="{5ECFED5A-3D56-F6E3-C3AF-50FDB533E712}"/>
                  </a:ext>
                </a:extLst>
              </p:cNvPr>
              <p:cNvSpPr/>
              <p:nvPr/>
            </p:nvSpPr>
            <p:spPr>
              <a:xfrm>
                <a:off x="4006197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1" y="7"/>
                      <a:pt x="1" y="24"/>
                    </a:cubicBezTo>
                    <a:cubicBezTo>
                      <a:pt x="1" y="87"/>
                      <a:pt x="54" y="131"/>
                      <a:pt x="108" y="131"/>
                    </a:cubicBezTo>
                    <a:cubicBezTo>
                      <a:pt x="170" y="131"/>
                      <a:pt x="215" y="87"/>
                      <a:pt x="215" y="24"/>
                    </a:cubicBezTo>
                    <a:cubicBezTo>
                      <a:pt x="215" y="7"/>
                      <a:pt x="210" y="1"/>
                      <a:pt x="201" y="1"/>
                    </a:cubicBezTo>
                    <a:cubicBezTo>
                      <a:pt x="183" y="1"/>
                      <a:pt x="149" y="24"/>
                      <a:pt x="108" y="24"/>
                    </a:cubicBezTo>
                    <a:cubicBezTo>
                      <a:pt x="72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1362;p61">
                <a:extLst>
                  <a:ext uri="{FF2B5EF4-FFF2-40B4-BE49-F238E27FC236}">
                    <a16:creationId xmlns:a16="http://schemas.microsoft.com/office/drawing/2014/main" id="{578F8582-829B-3716-419D-414B3056E053}"/>
                  </a:ext>
                </a:extLst>
              </p:cNvPr>
              <p:cNvSpPr/>
              <p:nvPr/>
            </p:nvSpPr>
            <p:spPr>
              <a:xfrm>
                <a:off x="4054526" y="2538875"/>
                <a:ext cx="14072" cy="898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97" extrusionOk="0">
                    <a:moveTo>
                      <a:pt x="33" y="0"/>
                    </a:moveTo>
                    <a:cubicBezTo>
                      <a:pt x="12" y="0"/>
                      <a:pt x="0" y="14"/>
                      <a:pt x="0" y="56"/>
                    </a:cubicBezTo>
                    <a:cubicBezTo>
                      <a:pt x="0" y="189"/>
                      <a:pt x="107" y="297"/>
                      <a:pt x="232" y="297"/>
                    </a:cubicBezTo>
                    <a:cubicBezTo>
                      <a:pt x="366" y="297"/>
                      <a:pt x="464" y="189"/>
                      <a:pt x="464" y="56"/>
                    </a:cubicBezTo>
                    <a:cubicBezTo>
                      <a:pt x="464" y="14"/>
                      <a:pt x="453" y="0"/>
                      <a:pt x="434" y="0"/>
                    </a:cubicBezTo>
                    <a:cubicBezTo>
                      <a:pt x="395" y="0"/>
                      <a:pt x="322" y="56"/>
                      <a:pt x="232" y="56"/>
                    </a:cubicBezTo>
                    <a:cubicBezTo>
                      <a:pt x="149" y="56"/>
                      <a:pt x="74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1363;p61">
                <a:extLst>
                  <a:ext uri="{FF2B5EF4-FFF2-40B4-BE49-F238E27FC236}">
                    <a16:creationId xmlns:a16="http://schemas.microsoft.com/office/drawing/2014/main" id="{39C3541E-ACEF-CDFB-2F9E-A6DACD58F899}"/>
                  </a:ext>
                </a:extLst>
              </p:cNvPr>
              <p:cNvSpPr/>
              <p:nvPr/>
            </p:nvSpPr>
            <p:spPr>
              <a:xfrm>
                <a:off x="4057491" y="2738544"/>
                <a:ext cx="8413" cy="532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6" extrusionOk="0">
                    <a:moveTo>
                      <a:pt x="19" y="1"/>
                    </a:moveTo>
                    <a:cubicBezTo>
                      <a:pt x="7" y="1"/>
                      <a:pt x="1" y="9"/>
                      <a:pt x="1" y="32"/>
                    </a:cubicBezTo>
                    <a:cubicBezTo>
                      <a:pt x="1" y="113"/>
                      <a:pt x="63" y="175"/>
                      <a:pt x="134" y="175"/>
                    </a:cubicBezTo>
                    <a:cubicBezTo>
                      <a:pt x="215" y="175"/>
                      <a:pt x="277" y="113"/>
                      <a:pt x="277" y="32"/>
                    </a:cubicBezTo>
                    <a:cubicBezTo>
                      <a:pt x="277" y="9"/>
                      <a:pt x="270" y="1"/>
                      <a:pt x="258" y="1"/>
                    </a:cubicBezTo>
                    <a:cubicBezTo>
                      <a:pt x="233" y="1"/>
                      <a:pt x="188" y="32"/>
                      <a:pt x="134" y="32"/>
                    </a:cubicBezTo>
                    <a:cubicBezTo>
                      <a:pt x="87" y="32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1364;p61">
                <a:extLst>
                  <a:ext uri="{FF2B5EF4-FFF2-40B4-BE49-F238E27FC236}">
                    <a16:creationId xmlns:a16="http://schemas.microsoft.com/office/drawing/2014/main" id="{04AC0138-915B-47B6-3F6C-29F08C37E93B}"/>
                  </a:ext>
                </a:extLst>
              </p:cNvPr>
              <p:cNvSpPr/>
              <p:nvPr/>
            </p:nvSpPr>
            <p:spPr>
              <a:xfrm>
                <a:off x="4010524" y="2737606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9" y="1"/>
                    </a:moveTo>
                    <a:cubicBezTo>
                      <a:pt x="7" y="1"/>
                      <a:pt x="0" y="10"/>
                      <a:pt x="0" y="37"/>
                    </a:cubicBezTo>
                    <a:cubicBezTo>
                      <a:pt x="0" y="108"/>
                      <a:pt x="63" y="170"/>
                      <a:pt x="134" y="170"/>
                    </a:cubicBezTo>
                    <a:cubicBezTo>
                      <a:pt x="205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2" y="1"/>
                    </a:cubicBezTo>
                    <a:cubicBezTo>
                      <a:pt x="221" y="1"/>
                      <a:pt x="182" y="37"/>
                      <a:pt x="134" y="37"/>
                    </a:cubicBezTo>
                    <a:cubicBezTo>
                      <a:pt x="86" y="37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365;p61">
                <a:extLst>
                  <a:ext uri="{FF2B5EF4-FFF2-40B4-BE49-F238E27FC236}">
                    <a16:creationId xmlns:a16="http://schemas.microsoft.com/office/drawing/2014/main" id="{31899FDB-8D92-CE72-FCAB-40AD71FF9625}"/>
                  </a:ext>
                </a:extLst>
              </p:cNvPr>
              <p:cNvSpPr/>
              <p:nvPr/>
            </p:nvSpPr>
            <p:spPr>
              <a:xfrm>
                <a:off x="3970306" y="2734368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7" y="1"/>
                    </a:moveTo>
                    <a:cubicBezTo>
                      <a:pt x="6" y="1"/>
                      <a:pt x="0" y="10"/>
                      <a:pt x="0" y="37"/>
                    </a:cubicBezTo>
                    <a:cubicBezTo>
                      <a:pt x="0" y="108"/>
                      <a:pt x="54" y="170"/>
                      <a:pt x="125" y="170"/>
                    </a:cubicBezTo>
                    <a:cubicBezTo>
                      <a:pt x="196" y="170"/>
                      <a:pt x="259" y="108"/>
                      <a:pt x="259" y="37"/>
                    </a:cubicBezTo>
                    <a:cubicBezTo>
                      <a:pt x="259" y="10"/>
                      <a:pt x="252" y="1"/>
                      <a:pt x="240" y="1"/>
                    </a:cubicBezTo>
                    <a:cubicBezTo>
                      <a:pt x="216" y="1"/>
                      <a:pt x="172" y="37"/>
                      <a:pt x="125" y="37"/>
                    </a:cubicBezTo>
                    <a:cubicBezTo>
                      <a:pt x="77" y="37"/>
                      <a:pt x="38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1366;p61">
                <a:extLst>
                  <a:ext uri="{FF2B5EF4-FFF2-40B4-BE49-F238E27FC236}">
                    <a16:creationId xmlns:a16="http://schemas.microsoft.com/office/drawing/2014/main" id="{A51B5F8E-4C68-CFA6-4C63-6DAF06B75C55}"/>
                  </a:ext>
                </a:extLst>
              </p:cNvPr>
              <p:cNvSpPr/>
              <p:nvPr/>
            </p:nvSpPr>
            <p:spPr>
              <a:xfrm>
                <a:off x="4104730" y="2737606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20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08"/>
                      <a:pt x="63" y="170"/>
                      <a:pt x="135" y="170"/>
                    </a:cubicBezTo>
                    <a:cubicBezTo>
                      <a:pt x="206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3" y="1"/>
                    </a:cubicBezTo>
                    <a:cubicBezTo>
                      <a:pt x="222" y="1"/>
                      <a:pt x="182" y="37"/>
                      <a:pt x="135" y="37"/>
                    </a:cubicBezTo>
                    <a:cubicBezTo>
                      <a:pt x="87" y="37"/>
                      <a:pt x="43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1367;p61">
                <a:extLst>
                  <a:ext uri="{FF2B5EF4-FFF2-40B4-BE49-F238E27FC236}">
                    <a16:creationId xmlns:a16="http://schemas.microsoft.com/office/drawing/2014/main" id="{8E4CA5E4-7276-7957-4FF2-437CF81AFDDB}"/>
                  </a:ext>
                </a:extLst>
              </p:cNvPr>
              <p:cNvSpPr/>
              <p:nvPr/>
            </p:nvSpPr>
            <p:spPr>
              <a:xfrm>
                <a:off x="4145221" y="2734368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17" y="1"/>
                    </a:moveTo>
                    <a:cubicBezTo>
                      <a:pt x="7" y="1"/>
                      <a:pt x="1" y="10"/>
                      <a:pt x="1" y="37"/>
                    </a:cubicBezTo>
                    <a:cubicBezTo>
                      <a:pt x="1" y="108"/>
                      <a:pt x="54" y="170"/>
                      <a:pt x="126" y="170"/>
                    </a:cubicBezTo>
                    <a:cubicBezTo>
                      <a:pt x="197" y="170"/>
                      <a:pt x="260" y="108"/>
                      <a:pt x="260" y="37"/>
                    </a:cubicBezTo>
                    <a:cubicBezTo>
                      <a:pt x="260" y="10"/>
                      <a:pt x="253" y="1"/>
                      <a:pt x="241" y="1"/>
                    </a:cubicBezTo>
                    <a:cubicBezTo>
                      <a:pt x="217" y="1"/>
                      <a:pt x="173" y="37"/>
                      <a:pt x="126" y="37"/>
                    </a:cubicBezTo>
                    <a:cubicBezTo>
                      <a:pt x="78" y="37"/>
                      <a:pt x="39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1368;p61">
                <a:extLst>
                  <a:ext uri="{FF2B5EF4-FFF2-40B4-BE49-F238E27FC236}">
                    <a16:creationId xmlns:a16="http://schemas.microsoft.com/office/drawing/2014/main" id="{EEC822F8-10B5-8645-3E2A-A91558805D35}"/>
                  </a:ext>
                </a:extLst>
              </p:cNvPr>
              <p:cNvSpPr/>
              <p:nvPr/>
            </p:nvSpPr>
            <p:spPr>
              <a:xfrm>
                <a:off x="3967855" y="2632990"/>
                <a:ext cx="115572" cy="8307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2745" extrusionOk="0">
                    <a:moveTo>
                      <a:pt x="3059" y="1"/>
                    </a:moveTo>
                    <a:cubicBezTo>
                      <a:pt x="2880" y="1"/>
                      <a:pt x="2701" y="17"/>
                      <a:pt x="2525" y="50"/>
                    </a:cubicBezTo>
                    <a:cubicBezTo>
                      <a:pt x="2418" y="68"/>
                      <a:pt x="2311" y="95"/>
                      <a:pt x="2204" y="122"/>
                    </a:cubicBezTo>
                    <a:cubicBezTo>
                      <a:pt x="2097" y="157"/>
                      <a:pt x="1990" y="193"/>
                      <a:pt x="1892" y="229"/>
                    </a:cubicBezTo>
                    <a:cubicBezTo>
                      <a:pt x="1785" y="273"/>
                      <a:pt x="1687" y="327"/>
                      <a:pt x="1589" y="380"/>
                    </a:cubicBezTo>
                    <a:lnTo>
                      <a:pt x="1312" y="550"/>
                    </a:lnTo>
                    <a:lnTo>
                      <a:pt x="1044" y="755"/>
                    </a:lnTo>
                    <a:cubicBezTo>
                      <a:pt x="964" y="826"/>
                      <a:pt x="884" y="907"/>
                      <a:pt x="804" y="978"/>
                    </a:cubicBezTo>
                    <a:cubicBezTo>
                      <a:pt x="732" y="1067"/>
                      <a:pt x="661" y="1147"/>
                      <a:pt x="590" y="1237"/>
                    </a:cubicBezTo>
                    <a:cubicBezTo>
                      <a:pt x="527" y="1326"/>
                      <a:pt x="465" y="1415"/>
                      <a:pt x="411" y="1504"/>
                    </a:cubicBezTo>
                    <a:cubicBezTo>
                      <a:pt x="179" y="1888"/>
                      <a:pt x="36" y="2307"/>
                      <a:pt x="1" y="2744"/>
                    </a:cubicBezTo>
                    <a:cubicBezTo>
                      <a:pt x="126" y="2325"/>
                      <a:pt x="304" y="1941"/>
                      <a:pt x="545" y="1594"/>
                    </a:cubicBezTo>
                    <a:cubicBezTo>
                      <a:pt x="598" y="1513"/>
                      <a:pt x="670" y="1433"/>
                      <a:pt x="732" y="1344"/>
                    </a:cubicBezTo>
                    <a:cubicBezTo>
                      <a:pt x="804" y="1263"/>
                      <a:pt x="875" y="1192"/>
                      <a:pt x="946" y="1112"/>
                    </a:cubicBezTo>
                    <a:lnTo>
                      <a:pt x="1178" y="907"/>
                    </a:lnTo>
                    <a:lnTo>
                      <a:pt x="1419" y="719"/>
                    </a:lnTo>
                    <a:lnTo>
                      <a:pt x="1687" y="550"/>
                    </a:lnTo>
                    <a:lnTo>
                      <a:pt x="1963" y="407"/>
                    </a:lnTo>
                    <a:cubicBezTo>
                      <a:pt x="2061" y="371"/>
                      <a:pt x="2160" y="327"/>
                      <a:pt x="2258" y="291"/>
                    </a:cubicBezTo>
                    <a:cubicBezTo>
                      <a:pt x="2356" y="264"/>
                      <a:pt x="2454" y="229"/>
                      <a:pt x="2561" y="202"/>
                    </a:cubicBezTo>
                    <a:cubicBezTo>
                      <a:pt x="2852" y="124"/>
                      <a:pt x="3157" y="89"/>
                      <a:pt x="3466" y="89"/>
                    </a:cubicBezTo>
                    <a:cubicBezTo>
                      <a:pt x="3583" y="89"/>
                      <a:pt x="3701" y="94"/>
                      <a:pt x="3819" y="104"/>
                    </a:cubicBezTo>
                    <a:cubicBezTo>
                      <a:pt x="3576" y="35"/>
                      <a:pt x="3318" y="1"/>
                      <a:pt x="3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1369;p61">
                <a:extLst>
                  <a:ext uri="{FF2B5EF4-FFF2-40B4-BE49-F238E27FC236}">
                    <a16:creationId xmlns:a16="http://schemas.microsoft.com/office/drawing/2014/main" id="{959CAD63-7669-6CB6-7CBF-8A3F85378B9D}"/>
                  </a:ext>
                </a:extLst>
              </p:cNvPr>
              <p:cNvSpPr/>
              <p:nvPr/>
            </p:nvSpPr>
            <p:spPr>
              <a:xfrm>
                <a:off x="3985407" y="2643400"/>
                <a:ext cx="65912" cy="47542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571" extrusionOk="0">
                    <a:moveTo>
                      <a:pt x="2177" y="1"/>
                    </a:moveTo>
                    <a:lnTo>
                      <a:pt x="2177" y="1"/>
                    </a:lnTo>
                    <a:cubicBezTo>
                      <a:pt x="1954" y="36"/>
                      <a:pt x="1731" y="99"/>
                      <a:pt x="1517" y="197"/>
                    </a:cubicBezTo>
                    <a:cubicBezTo>
                      <a:pt x="1303" y="286"/>
                      <a:pt x="1098" y="402"/>
                      <a:pt x="911" y="545"/>
                    </a:cubicBezTo>
                    <a:cubicBezTo>
                      <a:pt x="723" y="679"/>
                      <a:pt x="554" y="830"/>
                      <a:pt x="402" y="1009"/>
                    </a:cubicBezTo>
                    <a:cubicBezTo>
                      <a:pt x="241" y="1178"/>
                      <a:pt x="108" y="1365"/>
                      <a:pt x="1" y="1571"/>
                    </a:cubicBezTo>
                    <a:cubicBezTo>
                      <a:pt x="152" y="1401"/>
                      <a:pt x="313" y="1232"/>
                      <a:pt x="473" y="1080"/>
                    </a:cubicBezTo>
                    <a:cubicBezTo>
                      <a:pt x="634" y="919"/>
                      <a:pt x="812" y="777"/>
                      <a:pt x="991" y="652"/>
                    </a:cubicBezTo>
                    <a:cubicBezTo>
                      <a:pt x="1169" y="518"/>
                      <a:pt x="1366" y="393"/>
                      <a:pt x="1562" y="286"/>
                    </a:cubicBezTo>
                    <a:cubicBezTo>
                      <a:pt x="1758" y="179"/>
                      <a:pt x="1963" y="90"/>
                      <a:pt x="2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1370;p61">
                <a:extLst>
                  <a:ext uri="{FF2B5EF4-FFF2-40B4-BE49-F238E27FC236}">
                    <a16:creationId xmlns:a16="http://schemas.microsoft.com/office/drawing/2014/main" id="{8DB21901-6FC2-B3B0-A8F4-21C0267648C6}"/>
                  </a:ext>
                </a:extLst>
              </p:cNvPr>
              <p:cNvSpPr/>
              <p:nvPr/>
            </p:nvSpPr>
            <p:spPr>
              <a:xfrm>
                <a:off x="4021056" y="2537846"/>
                <a:ext cx="2133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0" y="0"/>
                    </a:moveTo>
                    <a:lnTo>
                      <a:pt x="0" y="179"/>
                    </a:lnTo>
                    <a:lnTo>
                      <a:pt x="705" y="179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1371;p61">
                <a:extLst>
                  <a:ext uri="{FF2B5EF4-FFF2-40B4-BE49-F238E27FC236}">
                    <a16:creationId xmlns:a16="http://schemas.microsoft.com/office/drawing/2014/main" id="{FD564DE3-BBB6-B62F-5D0C-490500350E8F}"/>
                  </a:ext>
                </a:extLst>
              </p:cNvPr>
              <p:cNvSpPr/>
              <p:nvPr/>
            </p:nvSpPr>
            <p:spPr>
              <a:xfrm>
                <a:off x="3980807" y="2537846"/>
                <a:ext cx="1625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79" extrusionOk="0">
                    <a:moveTo>
                      <a:pt x="474" y="72"/>
                    </a:moveTo>
                    <a:lnTo>
                      <a:pt x="474" y="116"/>
                    </a:lnTo>
                    <a:lnTo>
                      <a:pt x="72" y="116"/>
                    </a:lnTo>
                    <a:lnTo>
                      <a:pt x="72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1372;p61">
                <a:extLst>
                  <a:ext uri="{FF2B5EF4-FFF2-40B4-BE49-F238E27FC236}">
                    <a16:creationId xmlns:a16="http://schemas.microsoft.com/office/drawing/2014/main" id="{F81E96D5-9ACC-997F-8A48-25868E31C8F3}"/>
                  </a:ext>
                </a:extLst>
              </p:cNvPr>
              <p:cNvSpPr/>
              <p:nvPr/>
            </p:nvSpPr>
            <p:spPr>
              <a:xfrm>
                <a:off x="4080430" y="2537846"/>
                <a:ext cx="2136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706" y="179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1373;p61">
                <a:extLst>
                  <a:ext uri="{FF2B5EF4-FFF2-40B4-BE49-F238E27FC236}">
                    <a16:creationId xmlns:a16="http://schemas.microsoft.com/office/drawing/2014/main" id="{1055B878-4EE5-4FB3-A1FE-F9BA065F5395}"/>
                  </a:ext>
                </a:extLst>
              </p:cNvPr>
              <p:cNvSpPr/>
              <p:nvPr/>
            </p:nvSpPr>
            <p:spPr>
              <a:xfrm>
                <a:off x="4125793" y="2537846"/>
                <a:ext cx="1622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79" extrusionOk="0">
                    <a:moveTo>
                      <a:pt x="464" y="72"/>
                    </a:moveTo>
                    <a:lnTo>
                      <a:pt x="46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1374;p61">
                <a:extLst>
                  <a:ext uri="{FF2B5EF4-FFF2-40B4-BE49-F238E27FC236}">
                    <a16:creationId xmlns:a16="http://schemas.microsoft.com/office/drawing/2014/main" id="{9D0C860C-3B9D-E775-1EE0-093202CBAF22}"/>
                  </a:ext>
                </a:extLst>
              </p:cNvPr>
              <p:cNvSpPr/>
              <p:nvPr/>
            </p:nvSpPr>
            <p:spPr>
              <a:xfrm>
                <a:off x="4058853" y="2500594"/>
                <a:ext cx="5417" cy="2136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6" extrusionOk="0">
                    <a:moveTo>
                      <a:pt x="116" y="63"/>
                    </a:moveTo>
                    <a:lnTo>
                      <a:pt x="116" y="634"/>
                    </a:lnTo>
                    <a:lnTo>
                      <a:pt x="63" y="634"/>
                    </a:lnTo>
                    <a:lnTo>
                      <a:pt x="63" y="63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79" y="705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1375;p61">
                <a:extLst>
                  <a:ext uri="{FF2B5EF4-FFF2-40B4-BE49-F238E27FC236}">
                    <a16:creationId xmlns:a16="http://schemas.microsoft.com/office/drawing/2014/main" id="{9DA31BB4-803F-AC03-4145-8F09130904DE}"/>
                  </a:ext>
                </a:extLst>
              </p:cNvPr>
              <p:cNvSpPr/>
              <p:nvPr/>
            </p:nvSpPr>
            <p:spPr>
              <a:xfrm>
                <a:off x="4058853" y="2559453"/>
                <a:ext cx="5689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05" extrusionOk="0">
                    <a:moveTo>
                      <a:pt x="116" y="72"/>
                    </a:moveTo>
                    <a:lnTo>
                      <a:pt x="116" y="642"/>
                    </a:lnTo>
                    <a:lnTo>
                      <a:pt x="71" y="642"/>
                    </a:lnTo>
                    <a:lnTo>
                      <a:pt x="71" y="72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87" y="705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1376;p61">
                <a:extLst>
                  <a:ext uri="{FF2B5EF4-FFF2-40B4-BE49-F238E27FC236}">
                    <a16:creationId xmlns:a16="http://schemas.microsoft.com/office/drawing/2014/main" id="{49BAF326-E32F-D5F0-9020-7D3420CBF4DB}"/>
                  </a:ext>
                </a:extLst>
              </p:cNvPr>
              <p:cNvSpPr/>
              <p:nvPr/>
            </p:nvSpPr>
            <p:spPr>
              <a:xfrm>
                <a:off x="4058853" y="2604786"/>
                <a:ext cx="568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483" extrusionOk="0">
                    <a:moveTo>
                      <a:pt x="116" y="63"/>
                    </a:moveTo>
                    <a:lnTo>
                      <a:pt x="116" y="411"/>
                    </a:lnTo>
                    <a:lnTo>
                      <a:pt x="71" y="411"/>
                    </a:lnTo>
                    <a:lnTo>
                      <a:pt x="71" y="63"/>
                    </a:lnTo>
                    <a:close/>
                    <a:moveTo>
                      <a:pt x="0" y="1"/>
                    </a:moveTo>
                    <a:lnTo>
                      <a:pt x="0" y="483"/>
                    </a:lnTo>
                    <a:lnTo>
                      <a:pt x="187" y="483"/>
                    </a:lnTo>
                    <a:lnTo>
                      <a:pt x="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27" name="Google Shape;21201;p58">
            <a:extLst>
              <a:ext uri="{FF2B5EF4-FFF2-40B4-BE49-F238E27FC236}">
                <a16:creationId xmlns:a16="http://schemas.microsoft.com/office/drawing/2014/main" id="{A517A607-96C4-16EF-F58E-5DF386D0D2CE}"/>
              </a:ext>
            </a:extLst>
          </p:cNvPr>
          <p:cNvGrpSpPr/>
          <p:nvPr/>
        </p:nvGrpSpPr>
        <p:grpSpPr>
          <a:xfrm>
            <a:off x="4139476" y="1241908"/>
            <a:ext cx="870166" cy="525790"/>
            <a:chOff x="3694776" y="3609590"/>
            <a:chExt cx="410204" cy="247862"/>
          </a:xfrm>
        </p:grpSpPr>
        <p:grpSp>
          <p:nvGrpSpPr>
            <p:cNvPr id="21128" name="Google Shape;21202;p58">
              <a:extLst>
                <a:ext uri="{FF2B5EF4-FFF2-40B4-BE49-F238E27FC236}">
                  <a16:creationId xmlns:a16="http://schemas.microsoft.com/office/drawing/2014/main" id="{057B9FBA-D6F4-90CE-E5AE-28F56D77B874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1137" name="Google Shape;21203;p58">
                <a:extLst>
                  <a:ext uri="{FF2B5EF4-FFF2-40B4-BE49-F238E27FC236}">
                    <a16:creationId xmlns:a16="http://schemas.microsoft.com/office/drawing/2014/main" id="{AFEDBA10-55BF-E40B-1B1A-44D4ADFC22BF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8" name="Google Shape;21204;p58">
                <a:extLst>
                  <a:ext uri="{FF2B5EF4-FFF2-40B4-BE49-F238E27FC236}">
                    <a16:creationId xmlns:a16="http://schemas.microsoft.com/office/drawing/2014/main" id="{CAE397D4-4D73-E2F7-BC6D-09FA9E4BA01B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9" name="Google Shape;21205;p58">
                <a:extLst>
                  <a:ext uri="{FF2B5EF4-FFF2-40B4-BE49-F238E27FC236}">
                    <a16:creationId xmlns:a16="http://schemas.microsoft.com/office/drawing/2014/main" id="{D968C132-B0B5-6009-1C79-43D8FCFF20EC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0" name="Google Shape;21206;p58">
                <a:extLst>
                  <a:ext uri="{FF2B5EF4-FFF2-40B4-BE49-F238E27FC236}">
                    <a16:creationId xmlns:a16="http://schemas.microsoft.com/office/drawing/2014/main" id="{9F2D6731-25C4-85AC-DAC9-416C8C9EA814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5" name="Google Shape;21207;p58">
                <a:extLst>
                  <a:ext uri="{FF2B5EF4-FFF2-40B4-BE49-F238E27FC236}">
                    <a16:creationId xmlns:a16="http://schemas.microsoft.com/office/drawing/2014/main" id="{68CB1B23-1E80-A6BF-AD85-9A32073AEB88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6" name="Google Shape;21208;p58">
                <a:extLst>
                  <a:ext uri="{FF2B5EF4-FFF2-40B4-BE49-F238E27FC236}">
                    <a16:creationId xmlns:a16="http://schemas.microsoft.com/office/drawing/2014/main" id="{A404E19D-7468-760F-618E-E3DBC5A1CA09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7" name="Google Shape;21209;p58">
                <a:extLst>
                  <a:ext uri="{FF2B5EF4-FFF2-40B4-BE49-F238E27FC236}">
                    <a16:creationId xmlns:a16="http://schemas.microsoft.com/office/drawing/2014/main" id="{825C3346-DD6F-3278-3314-8911FB887CBE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29" name="Google Shape;21210;p58">
              <a:extLst>
                <a:ext uri="{FF2B5EF4-FFF2-40B4-BE49-F238E27FC236}">
                  <a16:creationId xmlns:a16="http://schemas.microsoft.com/office/drawing/2014/main" id="{AEF11D57-C15A-2791-D88B-B97457DEC390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1130" name="Google Shape;21211;p58">
                <a:extLst>
                  <a:ext uri="{FF2B5EF4-FFF2-40B4-BE49-F238E27FC236}">
                    <a16:creationId xmlns:a16="http://schemas.microsoft.com/office/drawing/2014/main" id="{597C5CED-CFE9-D193-529A-5F54A8FFB420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1" name="Google Shape;21212;p58">
                <a:extLst>
                  <a:ext uri="{FF2B5EF4-FFF2-40B4-BE49-F238E27FC236}">
                    <a16:creationId xmlns:a16="http://schemas.microsoft.com/office/drawing/2014/main" id="{A527E780-EB4E-7709-BE0B-44575901BBFF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2" name="Google Shape;21213;p58">
                <a:extLst>
                  <a:ext uri="{FF2B5EF4-FFF2-40B4-BE49-F238E27FC236}">
                    <a16:creationId xmlns:a16="http://schemas.microsoft.com/office/drawing/2014/main" id="{AE6981D1-0C5C-C30C-3925-2741B190703E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3" name="Google Shape;21214;p58">
                <a:extLst>
                  <a:ext uri="{FF2B5EF4-FFF2-40B4-BE49-F238E27FC236}">
                    <a16:creationId xmlns:a16="http://schemas.microsoft.com/office/drawing/2014/main" id="{B7AA6D27-C6DD-B7C0-EE98-DD385F17B67E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4" name="Google Shape;21215;p58">
                <a:extLst>
                  <a:ext uri="{FF2B5EF4-FFF2-40B4-BE49-F238E27FC236}">
                    <a16:creationId xmlns:a16="http://schemas.microsoft.com/office/drawing/2014/main" id="{86954190-B9ED-2B35-8C44-45731025DA2E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5" name="Google Shape;21216;p58">
                <a:extLst>
                  <a:ext uri="{FF2B5EF4-FFF2-40B4-BE49-F238E27FC236}">
                    <a16:creationId xmlns:a16="http://schemas.microsoft.com/office/drawing/2014/main" id="{502B8F05-5F3D-9385-9A2E-3DD6A0CFE114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6" name="Google Shape;21217;p58">
                <a:extLst>
                  <a:ext uri="{FF2B5EF4-FFF2-40B4-BE49-F238E27FC236}">
                    <a16:creationId xmlns:a16="http://schemas.microsoft.com/office/drawing/2014/main" id="{6086CFC9-A0F8-4C11-69AE-BB755B981A7A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49" name="Google Shape;21089;p56">
            <a:extLst>
              <a:ext uri="{FF2B5EF4-FFF2-40B4-BE49-F238E27FC236}">
                <a16:creationId xmlns:a16="http://schemas.microsoft.com/office/drawing/2014/main" id="{B9C576E6-E542-2A2E-BB50-0E49F54FB9FF}"/>
              </a:ext>
            </a:extLst>
          </p:cNvPr>
          <p:cNvGrpSpPr/>
          <p:nvPr/>
        </p:nvGrpSpPr>
        <p:grpSpPr>
          <a:xfrm rot="10962604">
            <a:off x="-1703441" y="2830255"/>
            <a:ext cx="1467267" cy="1380344"/>
            <a:chOff x="-24537" y="802897"/>
            <a:chExt cx="260015" cy="244612"/>
          </a:xfrm>
        </p:grpSpPr>
        <p:grpSp>
          <p:nvGrpSpPr>
            <p:cNvPr id="21151" name="Google Shape;21090;p56">
              <a:extLst>
                <a:ext uri="{FF2B5EF4-FFF2-40B4-BE49-F238E27FC236}">
                  <a16:creationId xmlns:a16="http://schemas.microsoft.com/office/drawing/2014/main" id="{C25C7627-D25A-6E54-B925-756E83436EBF}"/>
                </a:ext>
              </a:extLst>
            </p:cNvPr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21156" name="Google Shape;21091;p56">
                <a:extLst>
                  <a:ext uri="{FF2B5EF4-FFF2-40B4-BE49-F238E27FC236}">
                    <a16:creationId xmlns:a16="http://schemas.microsoft.com/office/drawing/2014/main" id="{86EC4F17-1786-F280-17AF-C7F73A7D8588}"/>
                  </a:ext>
                </a:extLst>
              </p:cNvPr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182" name="Google Shape;21092;p56">
                <a:extLst>
                  <a:ext uri="{FF2B5EF4-FFF2-40B4-BE49-F238E27FC236}">
                    <a16:creationId xmlns:a16="http://schemas.microsoft.com/office/drawing/2014/main" id="{E645807E-A788-FB27-F63F-6237AD8FD4BA}"/>
                  </a:ext>
                </a:extLst>
              </p:cNvPr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52" name="Google Shape;21093;p56">
              <a:extLst>
                <a:ext uri="{FF2B5EF4-FFF2-40B4-BE49-F238E27FC236}">
                  <a16:creationId xmlns:a16="http://schemas.microsoft.com/office/drawing/2014/main" id="{91ABDF54-A7EC-52C9-CF26-5AE4265E015B}"/>
                </a:ext>
              </a:extLst>
            </p:cNvPr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21153" name="Google Shape;21094;p56">
                <a:extLst>
                  <a:ext uri="{FF2B5EF4-FFF2-40B4-BE49-F238E27FC236}">
                    <a16:creationId xmlns:a16="http://schemas.microsoft.com/office/drawing/2014/main" id="{1C018AA1-9189-84BE-7533-5B29F48554A1}"/>
                  </a:ext>
                </a:extLst>
              </p:cNvPr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154" name="Google Shape;21095;p56">
                <a:extLst>
                  <a:ext uri="{FF2B5EF4-FFF2-40B4-BE49-F238E27FC236}">
                    <a16:creationId xmlns:a16="http://schemas.microsoft.com/office/drawing/2014/main" id="{4D163FC0-3050-49A2-CA2E-A0F30D01ADCD}"/>
                  </a:ext>
                </a:extLst>
              </p:cNvPr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5" name="Google Shape;21096;p56">
                <a:extLst>
                  <a:ext uri="{FF2B5EF4-FFF2-40B4-BE49-F238E27FC236}">
                    <a16:creationId xmlns:a16="http://schemas.microsoft.com/office/drawing/2014/main" id="{871CEF53-E839-091E-320B-D8A4D3314AFC}"/>
                  </a:ext>
                </a:extLst>
              </p:cNvPr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83" name="Google Shape;21097;p56">
            <a:extLst>
              <a:ext uri="{FF2B5EF4-FFF2-40B4-BE49-F238E27FC236}">
                <a16:creationId xmlns:a16="http://schemas.microsoft.com/office/drawing/2014/main" id="{05D5862D-0CF0-DA05-33C9-DD74B3E27B82}"/>
              </a:ext>
            </a:extLst>
          </p:cNvPr>
          <p:cNvGrpSpPr/>
          <p:nvPr/>
        </p:nvGrpSpPr>
        <p:grpSpPr>
          <a:xfrm rot="10519131">
            <a:off x="9245412" y="2830255"/>
            <a:ext cx="1468804" cy="1380344"/>
            <a:chOff x="761612" y="802897"/>
            <a:chExt cx="260288" cy="244612"/>
          </a:xfrm>
        </p:grpSpPr>
        <p:grpSp>
          <p:nvGrpSpPr>
            <p:cNvPr id="21184" name="Google Shape;21098;p56">
              <a:extLst>
                <a:ext uri="{FF2B5EF4-FFF2-40B4-BE49-F238E27FC236}">
                  <a16:creationId xmlns:a16="http://schemas.microsoft.com/office/drawing/2014/main" id="{641542F9-CE35-477F-5F0B-DF0B82F1D153}"/>
                </a:ext>
              </a:extLst>
            </p:cNvPr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21194" name="Google Shape;21099;p56">
                <a:extLst>
                  <a:ext uri="{FF2B5EF4-FFF2-40B4-BE49-F238E27FC236}">
                    <a16:creationId xmlns:a16="http://schemas.microsoft.com/office/drawing/2014/main" id="{9C03AAD3-D5C1-86B1-808D-DF4D98FF2216}"/>
                  </a:ext>
                </a:extLst>
              </p:cNvPr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5" name="Google Shape;21100;p56">
                <a:extLst>
                  <a:ext uri="{FF2B5EF4-FFF2-40B4-BE49-F238E27FC236}">
                    <a16:creationId xmlns:a16="http://schemas.microsoft.com/office/drawing/2014/main" id="{B56A1276-9C39-562B-9882-0FA4A2021000}"/>
                  </a:ext>
                </a:extLst>
              </p:cNvPr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5" name="Google Shape;21101;p56">
              <a:extLst>
                <a:ext uri="{FF2B5EF4-FFF2-40B4-BE49-F238E27FC236}">
                  <a16:creationId xmlns:a16="http://schemas.microsoft.com/office/drawing/2014/main" id="{FAE2071F-7598-697E-1AF6-BDA634E3F8A3}"/>
                </a:ext>
              </a:extLst>
            </p:cNvPr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21191" name="Google Shape;21102;p56">
                <a:extLst>
                  <a:ext uri="{FF2B5EF4-FFF2-40B4-BE49-F238E27FC236}">
                    <a16:creationId xmlns:a16="http://schemas.microsoft.com/office/drawing/2014/main" id="{5F833061-B257-A613-0D2C-0C7184149A0A}"/>
                  </a:ext>
                </a:extLst>
              </p:cNvPr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2" name="Google Shape;21103;p56">
                <a:extLst>
                  <a:ext uri="{FF2B5EF4-FFF2-40B4-BE49-F238E27FC236}">
                    <a16:creationId xmlns:a16="http://schemas.microsoft.com/office/drawing/2014/main" id="{AEF33AD8-61C1-226F-27DC-FFC0F848E91B}"/>
                  </a:ext>
                </a:extLst>
              </p:cNvPr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3" name="Google Shape;21104;p56">
                <a:extLst>
                  <a:ext uri="{FF2B5EF4-FFF2-40B4-BE49-F238E27FC236}">
                    <a16:creationId xmlns:a16="http://schemas.microsoft.com/office/drawing/2014/main" id="{5BDF9E5A-C5DF-3C36-DD17-C7460573CD48}"/>
                  </a:ext>
                </a:extLst>
              </p:cNvPr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196" name="Google Shape;21105;p56">
            <a:extLst>
              <a:ext uri="{FF2B5EF4-FFF2-40B4-BE49-F238E27FC236}">
                <a16:creationId xmlns:a16="http://schemas.microsoft.com/office/drawing/2014/main" id="{EDE83226-E7FD-DD6E-0426-81D8B9E82DD7}"/>
              </a:ext>
            </a:extLst>
          </p:cNvPr>
          <p:cNvGrpSpPr/>
          <p:nvPr/>
        </p:nvGrpSpPr>
        <p:grpSpPr>
          <a:xfrm>
            <a:off x="4012627" y="5350975"/>
            <a:ext cx="1118682" cy="1271414"/>
            <a:chOff x="4012627" y="856541"/>
            <a:chExt cx="1118682" cy="1271414"/>
          </a:xfrm>
        </p:grpSpPr>
        <p:grpSp>
          <p:nvGrpSpPr>
            <p:cNvPr id="21197" name="Google Shape;21106;p56">
              <a:extLst>
                <a:ext uri="{FF2B5EF4-FFF2-40B4-BE49-F238E27FC236}">
                  <a16:creationId xmlns:a16="http://schemas.microsoft.com/office/drawing/2014/main" id="{9E7BF594-9E23-A5C8-BC42-796E048A8615}"/>
                </a:ext>
              </a:extLst>
            </p:cNvPr>
            <p:cNvGrpSpPr/>
            <p:nvPr/>
          </p:nvGrpSpPr>
          <p:grpSpPr>
            <a:xfrm>
              <a:off x="4036089" y="875262"/>
              <a:ext cx="1070402" cy="1232853"/>
              <a:chOff x="5020189" y="2534336"/>
              <a:chExt cx="263009" cy="302925"/>
            </a:xfrm>
          </p:grpSpPr>
          <p:sp>
            <p:nvSpPr>
              <p:cNvPr id="21209" name="Google Shape;21107;p56">
                <a:extLst>
                  <a:ext uri="{FF2B5EF4-FFF2-40B4-BE49-F238E27FC236}">
                    <a16:creationId xmlns:a16="http://schemas.microsoft.com/office/drawing/2014/main" id="{A6AABD72-DDBF-B136-39D4-1B7B4BBD9343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0" name="Google Shape;21108;p56">
                <a:extLst>
                  <a:ext uri="{FF2B5EF4-FFF2-40B4-BE49-F238E27FC236}">
                    <a16:creationId xmlns:a16="http://schemas.microsoft.com/office/drawing/2014/main" id="{71EA6B6F-1E66-35AB-8FDF-27A458241388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1" name="Google Shape;21109;p56">
                <a:extLst>
                  <a:ext uri="{FF2B5EF4-FFF2-40B4-BE49-F238E27FC236}">
                    <a16:creationId xmlns:a16="http://schemas.microsoft.com/office/drawing/2014/main" id="{68AC4D36-AE5B-0BC8-C926-55530F4936B7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2" name="Google Shape;21110;p56">
                <a:extLst>
                  <a:ext uri="{FF2B5EF4-FFF2-40B4-BE49-F238E27FC236}">
                    <a16:creationId xmlns:a16="http://schemas.microsoft.com/office/drawing/2014/main" id="{21081942-2AEB-F226-8045-AD3BAFE3EB5E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3" name="Google Shape;21111;p56">
                <a:extLst>
                  <a:ext uri="{FF2B5EF4-FFF2-40B4-BE49-F238E27FC236}">
                    <a16:creationId xmlns:a16="http://schemas.microsoft.com/office/drawing/2014/main" id="{42F5847E-831A-FEDC-1ED3-7A31202ADB16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4" name="Google Shape;21112;p56">
                <a:extLst>
                  <a:ext uri="{FF2B5EF4-FFF2-40B4-BE49-F238E27FC236}">
                    <a16:creationId xmlns:a16="http://schemas.microsoft.com/office/drawing/2014/main" id="{D14C118D-00B4-3144-3F5E-62FFBFC05AF9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5" name="Google Shape;21113;p56">
                <a:extLst>
                  <a:ext uri="{FF2B5EF4-FFF2-40B4-BE49-F238E27FC236}">
                    <a16:creationId xmlns:a16="http://schemas.microsoft.com/office/drawing/2014/main" id="{763D480B-DB18-7F31-FBFA-04577B99C97C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6" name="Google Shape;21114;p56">
                <a:extLst>
                  <a:ext uri="{FF2B5EF4-FFF2-40B4-BE49-F238E27FC236}">
                    <a16:creationId xmlns:a16="http://schemas.microsoft.com/office/drawing/2014/main" id="{39A303AC-AFCA-44AE-3E48-451DE3C83B14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7" name="Google Shape;21115;p56">
                <a:extLst>
                  <a:ext uri="{FF2B5EF4-FFF2-40B4-BE49-F238E27FC236}">
                    <a16:creationId xmlns:a16="http://schemas.microsoft.com/office/drawing/2014/main" id="{5DB84914-717F-BD7C-E520-0491E05719BE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8" name="Google Shape;21116;p56">
                <a:extLst>
                  <a:ext uri="{FF2B5EF4-FFF2-40B4-BE49-F238E27FC236}">
                    <a16:creationId xmlns:a16="http://schemas.microsoft.com/office/drawing/2014/main" id="{59774CC1-3103-9DD0-A163-EEE8EBBC8C1B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9" name="Google Shape;21117;p56">
                <a:extLst>
                  <a:ext uri="{FF2B5EF4-FFF2-40B4-BE49-F238E27FC236}">
                    <a16:creationId xmlns:a16="http://schemas.microsoft.com/office/drawing/2014/main" id="{315F3F66-2E80-EE64-D10D-D43E35068BCD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0" name="Google Shape;21118;p56">
                <a:extLst>
                  <a:ext uri="{FF2B5EF4-FFF2-40B4-BE49-F238E27FC236}">
                    <a16:creationId xmlns:a16="http://schemas.microsoft.com/office/drawing/2014/main" id="{6D501752-FF0B-A77B-88BF-0E8E25DB7464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1" name="Google Shape;21119;p56">
                <a:extLst>
                  <a:ext uri="{FF2B5EF4-FFF2-40B4-BE49-F238E27FC236}">
                    <a16:creationId xmlns:a16="http://schemas.microsoft.com/office/drawing/2014/main" id="{93D1CD95-03F7-E969-4343-5C6F40AFBDE2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2" name="Google Shape;21120;p56">
                <a:extLst>
                  <a:ext uri="{FF2B5EF4-FFF2-40B4-BE49-F238E27FC236}">
                    <a16:creationId xmlns:a16="http://schemas.microsoft.com/office/drawing/2014/main" id="{9F17D477-F5F8-B7C7-CA07-67C44E91904C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3" name="Google Shape;21121;p56">
                <a:extLst>
                  <a:ext uri="{FF2B5EF4-FFF2-40B4-BE49-F238E27FC236}">
                    <a16:creationId xmlns:a16="http://schemas.microsoft.com/office/drawing/2014/main" id="{9209157C-B89F-3781-6859-B3052369C61B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4" name="Google Shape;21122;p56">
                <a:extLst>
                  <a:ext uri="{FF2B5EF4-FFF2-40B4-BE49-F238E27FC236}">
                    <a16:creationId xmlns:a16="http://schemas.microsoft.com/office/drawing/2014/main" id="{FE5AF2F5-12F6-A0EB-871C-D6092B459009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98" name="Google Shape;21123;p56">
              <a:extLst>
                <a:ext uri="{FF2B5EF4-FFF2-40B4-BE49-F238E27FC236}">
                  <a16:creationId xmlns:a16="http://schemas.microsoft.com/office/drawing/2014/main" id="{3AE70010-47D9-5C2E-360B-A6F2C1752440}"/>
                </a:ext>
              </a:extLst>
            </p:cNvPr>
            <p:cNvGrpSpPr/>
            <p:nvPr/>
          </p:nvGrpSpPr>
          <p:grpSpPr>
            <a:xfrm>
              <a:off x="4012627" y="856541"/>
              <a:ext cx="1118682" cy="1271414"/>
              <a:chOff x="3382283" y="2529736"/>
              <a:chExt cx="274872" cy="312400"/>
            </a:xfrm>
          </p:grpSpPr>
          <p:sp>
            <p:nvSpPr>
              <p:cNvPr id="21199" name="Google Shape;21124;p56">
                <a:extLst>
                  <a:ext uri="{FF2B5EF4-FFF2-40B4-BE49-F238E27FC236}">
                    <a16:creationId xmlns:a16="http://schemas.microsoft.com/office/drawing/2014/main" id="{6864F6C8-3A0D-EA85-53EC-FBCD4CD3709F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0" name="Google Shape;21125;p56">
                <a:extLst>
                  <a:ext uri="{FF2B5EF4-FFF2-40B4-BE49-F238E27FC236}">
                    <a16:creationId xmlns:a16="http://schemas.microsoft.com/office/drawing/2014/main" id="{6B98A96D-DE83-F6A3-05A4-6857192A7F36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1" name="Google Shape;21126;p56">
                <a:extLst>
                  <a:ext uri="{FF2B5EF4-FFF2-40B4-BE49-F238E27FC236}">
                    <a16:creationId xmlns:a16="http://schemas.microsoft.com/office/drawing/2014/main" id="{B76500E6-E302-62F6-F602-AAD392653C6D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2" name="Google Shape;21127;p56">
                <a:extLst>
                  <a:ext uri="{FF2B5EF4-FFF2-40B4-BE49-F238E27FC236}">
                    <a16:creationId xmlns:a16="http://schemas.microsoft.com/office/drawing/2014/main" id="{B57DCA6B-C192-77F5-FD45-9F3595A2CEA3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3" name="Google Shape;21128;p56">
                <a:extLst>
                  <a:ext uri="{FF2B5EF4-FFF2-40B4-BE49-F238E27FC236}">
                    <a16:creationId xmlns:a16="http://schemas.microsoft.com/office/drawing/2014/main" id="{8C8386A3-5FA1-E2E4-48F2-43F6863F9053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4" name="Google Shape;21129;p56">
                <a:extLst>
                  <a:ext uri="{FF2B5EF4-FFF2-40B4-BE49-F238E27FC236}">
                    <a16:creationId xmlns:a16="http://schemas.microsoft.com/office/drawing/2014/main" id="{6F72D07C-E59C-3A23-579E-DC6A08872DF9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5" name="Google Shape;21130;p56">
                <a:extLst>
                  <a:ext uri="{FF2B5EF4-FFF2-40B4-BE49-F238E27FC236}">
                    <a16:creationId xmlns:a16="http://schemas.microsoft.com/office/drawing/2014/main" id="{5CD9A5FD-C72E-F044-47B0-E0EF4E300AC3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6" name="Google Shape;21131;p56">
                <a:extLst>
                  <a:ext uri="{FF2B5EF4-FFF2-40B4-BE49-F238E27FC236}">
                    <a16:creationId xmlns:a16="http://schemas.microsoft.com/office/drawing/2014/main" id="{51853280-1679-9455-2179-38AC3F46F29A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7" name="Google Shape;21132;p56">
                <a:extLst>
                  <a:ext uri="{FF2B5EF4-FFF2-40B4-BE49-F238E27FC236}">
                    <a16:creationId xmlns:a16="http://schemas.microsoft.com/office/drawing/2014/main" id="{9FDA3982-7230-A29C-F0FB-0BD8CBA8E79E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8" name="Google Shape;21133;p56">
                <a:extLst>
                  <a:ext uri="{FF2B5EF4-FFF2-40B4-BE49-F238E27FC236}">
                    <a16:creationId xmlns:a16="http://schemas.microsoft.com/office/drawing/2014/main" id="{8288ABC4-6C51-CAA2-24C2-CB613EC56B7F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74" name="Csoportba foglalás 21373">
            <a:extLst>
              <a:ext uri="{FF2B5EF4-FFF2-40B4-BE49-F238E27FC236}">
                <a16:creationId xmlns:a16="http://schemas.microsoft.com/office/drawing/2014/main" id="{F8779655-463E-51E2-84E5-C3CA1DA93D84}"/>
              </a:ext>
            </a:extLst>
          </p:cNvPr>
          <p:cNvGrpSpPr/>
          <p:nvPr/>
        </p:nvGrpSpPr>
        <p:grpSpPr>
          <a:xfrm>
            <a:off x="2996724" y="-3398757"/>
            <a:ext cx="3150551" cy="3172300"/>
            <a:chOff x="2996724" y="1393325"/>
            <a:chExt cx="3150551" cy="3172300"/>
          </a:xfrm>
        </p:grpSpPr>
        <p:sp>
          <p:nvSpPr>
            <p:cNvPr id="21375" name="Google Shape;21616;p64">
              <a:extLst>
                <a:ext uri="{FF2B5EF4-FFF2-40B4-BE49-F238E27FC236}">
                  <a16:creationId xmlns:a16="http://schemas.microsoft.com/office/drawing/2014/main" id="{FDCD5A97-6DAF-7885-27DF-DE3D45ADF772}"/>
                </a:ext>
              </a:extLst>
            </p:cNvPr>
            <p:cNvSpPr/>
            <p:nvPr/>
          </p:nvSpPr>
          <p:spPr>
            <a:xfrm>
              <a:off x="2996724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6" name="Google Shape;21619;p64">
              <a:extLst>
                <a:ext uri="{FF2B5EF4-FFF2-40B4-BE49-F238E27FC236}">
                  <a16:creationId xmlns:a16="http://schemas.microsoft.com/office/drawing/2014/main" id="{1880BD28-037E-F2BF-23C9-31322B73C9D3}"/>
                </a:ext>
              </a:extLst>
            </p:cNvPr>
            <p:cNvSpPr/>
            <p:nvPr/>
          </p:nvSpPr>
          <p:spPr>
            <a:xfrm>
              <a:off x="2996724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7" name="Google Shape;21622;p64">
              <a:extLst>
                <a:ext uri="{FF2B5EF4-FFF2-40B4-BE49-F238E27FC236}">
                  <a16:creationId xmlns:a16="http://schemas.microsoft.com/office/drawing/2014/main" id="{1D66D755-6B2C-B478-2C1F-F5292F0FF115}"/>
                </a:ext>
              </a:extLst>
            </p:cNvPr>
            <p:cNvSpPr/>
            <p:nvPr/>
          </p:nvSpPr>
          <p:spPr>
            <a:xfrm flipH="1">
              <a:off x="5296175" y="13933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8" name="Google Shape;21625;p64">
              <a:extLst>
                <a:ext uri="{FF2B5EF4-FFF2-40B4-BE49-F238E27FC236}">
                  <a16:creationId xmlns:a16="http://schemas.microsoft.com/office/drawing/2014/main" id="{5E79DCF7-C4C5-D907-04EA-BF5BBD365DCD}"/>
                </a:ext>
              </a:extLst>
            </p:cNvPr>
            <p:cNvSpPr/>
            <p:nvPr/>
          </p:nvSpPr>
          <p:spPr>
            <a:xfrm flipH="1">
              <a:off x="5296175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9" name="Google Shape;21628;p64">
              <a:extLst>
                <a:ext uri="{FF2B5EF4-FFF2-40B4-BE49-F238E27FC236}">
                  <a16:creationId xmlns:a16="http://schemas.microsoft.com/office/drawing/2014/main" id="{A16CEB48-BA6B-B960-B04F-5F508483450E}"/>
                </a:ext>
              </a:extLst>
            </p:cNvPr>
            <p:cNvSpPr/>
            <p:nvPr/>
          </p:nvSpPr>
          <p:spPr>
            <a:xfrm flipH="1">
              <a:off x="5296175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80" name="Csoportba foglalás 21379">
              <a:extLst>
                <a:ext uri="{FF2B5EF4-FFF2-40B4-BE49-F238E27FC236}">
                  <a16:creationId xmlns:a16="http://schemas.microsoft.com/office/drawing/2014/main" id="{A0288BF9-9B75-3302-2CA7-E89B1D69A076}"/>
                </a:ext>
              </a:extLst>
            </p:cNvPr>
            <p:cNvGrpSpPr/>
            <p:nvPr/>
          </p:nvGrpSpPr>
          <p:grpSpPr>
            <a:xfrm>
              <a:off x="2996724" y="1393325"/>
              <a:ext cx="851100" cy="851100"/>
              <a:chOff x="2996724" y="1393325"/>
              <a:chExt cx="851100" cy="851100"/>
            </a:xfrm>
          </p:grpSpPr>
          <p:sp>
            <p:nvSpPr>
              <p:cNvPr id="21431" name="Google Shape;21613;p64">
                <a:extLst>
                  <a:ext uri="{FF2B5EF4-FFF2-40B4-BE49-F238E27FC236}">
                    <a16:creationId xmlns:a16="http://schemas.microsoft.com/office/drawing/2014/main" id="{1308819D-895A-B2AE-8728-2FAAD4B8F57E}"/>
                  </a:ext>
                </a:extLst>
              </p:cNvPr>
              <p:cNvSpPr/>
              <p:nvPr/>
            </p:nvSpPr>
            <p:spPr>
              <a:xfrm>
                <a:off x="2996724" y="1393325"/>
                <a:ext cx="851100" cy="851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432" name="Google Shape;21659;p64">
                <a:extLst>
                  <a:ext uri="{FF2B5EF4-FFF2-40B4-BE49-F238E27FC236}">
                    <a16:creationId xmlns:a16="http://schemas.microsoft.com/office/drawing/2014/main" id="{A5AEA602-D068-4C2B-6123-0E0109585714}"/>
                  </a:ext>
                </a:extLst>
              </p:cNvPr>
              <p:cNvGrpSpPr/>
              <p:nvPr/>
            </p:nvGrpSpPr>
            <p:grpSpPr>
              <a:xfrm>
                <a:off x="3206321" y="1575112"/>
                <a:ext cx="431901" cy="487531"/>
                <a:chOff x="5189146" y="4109500"/>
                <a:chExt cx="431901" cy="487531"/>
              </a:xfrm>
            </p:grpSpPr>
            <p:sp>
              <p:nvSpPr>
                <p:cNvPr id="21433" name="Google Shape;21660;p64">
                  <a:extLst>
                    <a:ext uri="{FF2B5EF4-FFF2-40B4-BE49-F238E27FC236}">
                      <a16:creationId xmlns:a16="http://schemas.microsoft.com/office/drawing/2014/main" id="{21870E12-C6D9-5424-54B8-8E60482DA487}"/>
                    </a:ext>
                  </a:extLst>
                </p:cNvPr>
                <p:cNvSpPr/>
                <p:nvPr/>
              </p:nvSpPr>
              <p:spPr>
                <a:xfrm>
                  <a:off x="5189146" y="4109500"/>
                  <a:ext cx="431901" cy="487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8" h="10394" extrusionOk="0">
                      <a:moveTo>
                        <a:pt x="2775" y="3158"/>
                      </a:moveTo>
                      <a:lnTo>
                        <a:pt x="2775" y="3551"/>
                      </a:lnTo>
                      <a:cubicBezTo>
                        <a:pt x="2713" y="3533"/>
                        <a:pt x="2650" y="3524"/>
                        <a:pt x="2588" y="3524"/>
                      </a:cubicBezTo>
                      <a:cubicBezTo>
                        <a:pt x="2508" y="3524"/>
                        <a:pt x="2418" y="3533"/>
                        <a:pt x="2347" y="3569"/>
                      </a:cubicBezTo>
                      <a:cubicBezTo>
                        <a:pt x="2365" y="3417"/>
                        <a:pt x="2427" y="3283"/>
                        <a:pt x="2517" y="3158"/>
                      </a:cubicBezTo>
                      <a:close/>
                      <a:moveTo>
                        <a:pt x="6683" y="3158"/>
                      </a:moveTo>
                      <a:cubicBezTo>
                        <a:pt x="6781" y="3283"/>
                        <a:pt x="6843" y="3426"/>
                        <a:pt x="6861" y="3578"/>
                      </a:cubicBezTo>
                      <a:cubicBezTo>
                        <a:pt x="6781" y="3542"/>
                        <a:pt x="6701" y="3524"/>
                        <a:pt x="6611" y="3524"/>
                      </a:cubicBezTo>
                      <a:cubicBezTo>
                        <a:pt x="6549" y="3524"/>
                        <a:pt x="6486" y="3533"/>
                        <a:pt x="6433" y="3551"/>
                      </a:cubicBezTo>
                      <a:lnTo>
                        <a:pt x="6433" y="3158"/>
                      </a:lnTo>
                      <a:close/>
                      <a:moveTo>
                        <a:pt x="2570" y="3827"/>
                      </a:moveTo>
                      <a:cubicBezTo>
                        <a:pt x="2641" y="3827"/>
                        <a:pt x="2713" y="3845"/>
                        <a:pt x="2775" y="3890"/>
                      </a:cubicBezTo>
                      <a:lnTo>
                        <a:pt x="2775" y="4425"/>
                      </a:lnTo>
                      <a:cubicBezTo>
                        <a:pt x="2722" y="4461"/>
                        <a:pt x="2650" y="4488"/>
                        <a:pt x="2588" y="4488"/>
                      </a:cubicBezTo>
                      <a:cubicBezTo>
                        <a:pt x="2392" y="4488"/>
                        <a:pt x="2240" y="4309"/>
                        <a:pt x="2258" y="4113"/>
                      </a:cubicBezTo>
                      <a:cubicBezTo>
                        <a:pt x="2285" y="3952"/>
                        <a:pt x="2418" y="3836"/>
                        <a:pt x="2570" y="3827"/>
                      </a:cubicBezTo>
                      <a:close/>
                      <a:moveTo>
                        <a:pt x="6629" y="3827"/>
                      </a:moveTo>
                      <a:cubicBezTo>
                        <a:pt x="6781" y="3836"/>
                        <a:pt x="6915" y="3952"/>
                        <a:pt x="6941" y="4113"/>
                      </a:cubicBezTo>
                      <a:cubicBezTo>
                        <a:pt x="6968" y="4309"/>
                        <a:pt x="6808" y="4488"/>
                        <a:pt x="6611" y="4488"/>
                      </a:cubicBezTo>
                      <a:cubicBezTo>
                        <a:pt x="6549" y="4488"/>
                        <a:pt x="6486" y="4461"/>
                        <a:pt x="6433" y="4425"/>
                      </a:cubicBezTo>
                      <a:lnTo>
                        <a:pt x="6433" y="3890"/>
                      </a:lnTo>
                      <a:cubicBezTo>
                        <a:pt x="6486" y="3845"/>
                        <a:pt x="6558" y="3827"/>
                        <a:pt x="6629" y="3827"/>
                      </a:cubicBezTo>
                      <a:close/>
                      <a:moveTo>
                        <a:pt x="6121" y="3158"/>
                      </a:moveTo>
                      <a:lnTo>
                        <a:pt x="6121" y="4612"/>
                      </a:lnTo>
                      <a:cubicBezTo>
                        <a:pt x="6121" y="4862"/>
                        <a:pt x="6067" y="5103"/>
                        <a:pt x="5951" y="5317"/>
                      </a:cubicBezTo>
                      <a:cubicBezTo>
                        <a:pt x="5657" y="4907"/>
                        <a:pt x="5148" y="4648"/>
                        <a:pt x="4604" y="4648"/>
                      </a:cubicBezTo>
                      <a:cubicBezTo>
                        <a:pt x="4051" y="4648"/>
                        <a:pt x="3542" y="4907"/>
                        <a:pt x="3248" y="5317"/>
                      </a:cubicBezTo>
                      <a:cubicBezTo>
                        <a:pt x="3141" y="5103"/>
                        <a:pt x="3079" y="4862"/>
                        <a:pt x="3079" y="4612"/>
                      </a:cubicBezTo>
                      <a:lnTo>
                        <a:pt x="3079" y="3158"/>
                      </a:lnTo>
                      <a:close/>
                      <a:moveTo>
                        <a:pt x="6424" y="4755"/>
                      </a:moveTo>
                      <a:cubicBezTo>
                        <a:pt x="6486" y="4773"/>
                        <a:pt x="6549" y="4791"/>
                        <a:pt x="6620" y="4791"/>
                      </a:cubicBezTo>
                      <a:lnTo>
                        <a:pt x="6656" y="4791"/>
                      </a:lnTo>
                      <a:lnTo>
                        <a:pt x="6656" y="4818"/>
                      </a:lnTo>
                      <a:cubicBezTo>
                        <a:pt x="6656" y="5344"/>
                        <a:pt x="6460" y="5835"/>
                        <a:pt x="6103" y="6218"/>
                      </a:cubicBezTo>
                      <a:cubicBezTo>
                        <a:pt x="5996" y="6325"/>
                        <a:pt x="5924" y="6468"/>
                        <a:pt x="5889" y="6611"/>
                      </a:cubicBezTo>
                      <a:cubicBezTo>
                        <a:pt x="5746" y="7146"/>
                        <a:pt x="5211" y="7539"/>
                        <a:pt x="4604" y="7539"/>
                      </a:cubicBezTo>
                      <a:cubicBezTo>
                        <a:pt x="3989" y="7539"/>
                        <a:pt x="3444" y="7146"/>
                        <a:pt x="3319" y="6602"/>
                      </a:cubicBezTo>
                      <a:cubicBezTo>
                        <a:pt x="3284" y="6459"/>
                        <a:pt x="3203" y="6316"/>
                        <a:pt x="3096" y="6200"/>
                      </a:cubicBezTo>
                      <a:cubicBezTo>
                        <a:pt x="2740" y="5826"/>
                        <a:pt x="2552" y="5317"/>
                        <a:pt x="2552" y="4791"/>
                      </a:cubicBezTo>
                      <a:lnTo>
                        <a:pt x="2588" y="4791"/>
                      </a:lnTo>
                      <a:cubicBezTo>
                        <a:pt x="2650" y="4791"/>
                        <a:pt x="2713" y="4773"/>
                        <a:pt x="2775" y="4755"/>
                      </a:cubicBezTo>
                      <a:cubicBezTo>
                        <a:pt x="2802" y="5103"/>
                        <a:pt x="2927" y="5424"/>
                        <a:pt x="3132" y="5701"/>
                      </a:cubicBezTo>
                      <a:cubicBezTo>
                        <a:pt x="3159" y="5745"/>
                        <a:pt x="3212" y="5763"/>
                        <a:pt x="3266" y="5763"/>
                      </a:cubicBezTo>
                      <a:cubicBezTo>
                        <a:pt x="3319" y="5754"/>
                        <a:pt x="3364" y="5719"/>
                        <a:pt x="3391" y="5674"/>
                      </a:cubicBezTo>
                      <a:cubicBezTo>
                        <a:pt x="3596" y="5237"/>
                        <a:pt x="4078" y="4951"/>
                        <a:pt x="4604" y="4951"/>
                      </a:cubicBezTo>
                      <a:cubicBezTo>
                        <a:pt x="5130" y="4951"/>
                        <a:pt x="5603" y="5237"/>
                        <a:pt x="5808" y="5674"/>
                      </a:cubicBezTo>
                      <a:cubicBezTo>
                        <a:pt x="5835" y="5719"/>
                        <a:pt x="5880" y="5754"/>
                        <a:pt x="5933" y="5763"/>
                      </a:cubicBezTo>
                      <a:lnTo>
                        <a:pt x="5951" y="5763"/>
                      </a:lnTo>
                      <a:cubicBezTo>
                        <a:pt x="5996" y="5763"/>
                        <a:pt x="6040" y="5737"/>
                        <a:pt x="6067" y="5701"/>
                      </a:cubicBezTo>
                      <a:cubicBezTo>
                        <a:pt x="6281" y="5424"/>
                        <a:pt x="6397" y="5103"/>
                        <a:pt x="6424" y="4755"/>
                      </a:cubicBezTo>
                      <a:close/>
                      <a:moveTo>
                        <a:pt x="4595" y="0"/>
                      </a:moveTo>
                      <a:cubicBezTo>
                        <a:pt x="4506" y="0"/>
                        <a:pt x="4426" y="45"/>
                        <a:pt x="4372" y="116"/>
                      </a:cubicBezTo>
                      <a:lnTo>
                        <a:pt x="3676" y="1124"/>
                      </a:lnTo>
                      <a:lnTo>
                        <a:pt x="3346" y="937"/>
                      </a:lnTo>
                      <a:cubicBezTo>
                        <a:pt x="3297" y="907"/>
                        <a:pt x="3244" y="893"/>
                        <a:pt x="3193" y="893"/>
                      </a:cubicBezTo>
                      <a:cubicBezTo>
                        <a:pt x="3169" y="893"/>
                        <a:pt x="3146" y="896"/>
                        <a:pt x="3123" y="901"/>
                      </a:cubicBezTo>
                      <a:cubicBezTo>
                        <a:pt x="3025" y="937"/>
                        <a:pt x="2954" y="1008"/>
                        <a:pt x="2936" y="1107"/>
                      </a:cubicBezTo>
                      <a:lnTo>
                        <a:pt x="2802" y="1642"/>
                      </a:lnTo>
                      <a:lnTo>
                        <a:pt x="2311" y="1642"/>
                      </a:lnTo>
                      <a:cubicBezTo>
                        <a:pt x="2240" y="1642"/>
                        <a:pt x="2178" y="1660"/>
                        <a:pt x="2124" y="1704"/>
                      </a:cubicBezTo>
                      <a:cubicBezTo>
                        <a:pt x="2044" y="1767"/>
                        <a:pt x="2017" y="1874"/>
                        <a:pt x="2035" y="1972"/>
                      </a:cubicBezTo>
                      <a:lnTo>
                        <a:pt x="2240" y="2900"/>
                      </a:lnTo>
                      <a:cubicBezTo>
                        <a:pt x="2249" y="2926"/>
                        <a:pt x="2258" y="2953"/>
                        <a:pt x="2267" y="2980"/>
                      </a:cubicBezTo>
                      <a:cubicBezTo>
                        <a:pt x="2115" y="3185"/>
                        <a:pt x="2026" y="3435"/>
                        <a:pt x="2026" y="3685"/>
                      </a:cubicBezTo>
                      <a:cubicBezTo>
                        <a:pt x="2026" y="3738"/>
                        <a:pt x="2035" y="3792"/>
                        <a:pt x="2044" y="3845"/>
                      </a:cubicBezTo>
                      <a:cubicBezTo>
                        <a:pt x="1981" y="3934"/>
                        <a:pt x="1955" y="4050"/>
                        <a:pt x="1955" y="4166"/>
                      </a:cubicBezTo>
                      <a:cubicBezTo>
                        <a:pt x="1955" y="4389"/>
                        <a:pt x="2070" y="4586"/>
                        <a:pt x="2249" y="4702"/>
                      </a:cubicBezTo>
                      <a:lnTo>
                        <a:pt x="2249" y="4800"/>
                      </a:lnTo>
                      <a:cubicBezTo>
                        <a:pt x="2249" y="5389"/>
                        <a:pt x="2463" y="5951"/>
                        <a:pt x="2847" y="6388"/>
                      </a:cubicBezTo>
                      <a:lnTo>
                        <a:pt x="1749" y="6388"/>
                      </a:lnTo>
                      <a:cubicBezTo>
                        <a:pt x="1669" y="6388"/>
                        <a:pt x="1598" y="6450"/>
                        <a:pt x="1589" y="6522"/>
                      </a:cubicBezTo>
                      <a:cubicBezTo>
                        <a:pt x="1580" y="6620"/>
                        <a:pt x="1651" y="6700"/>
                        <a:pt x="1740" y="6700"/>
                      </a:cubicBezTo>
                      <a:lnTo>
                        <a:pt x="2285" y="6700"/>
                      </a:lnTo>
                      <a:cubicBezTo>
                        <a:pt x="2249" y="7164"/>
                        <a:pt x="2267" y="8448"/>
                        <a:pt x="3534" y="9109"/>
                      </a:cubicBezTo>
                      <a:cubicBezTo>
                        <a:pt x="3311" y="9251"/>
                        <a:pt x="3070" y="9376"/>
                        <a:pt x="2820" y="9492"/>
                      </a:cubicBezTo>
                      <a:cubicBezTo>
                        <a:pt x="2294" y="9323"/>
                        <a:pt x="1812" y="9082"/>
                        <a:pt x="1384" y="8787"/>
                      </a:cubicBezTo>
                      <a:cubicBezTo>
                        <a:pt x="491" y="8181"/>
                        <a:pt x="304" y="7342"/>
                        <a:pt x="304" y="6745"/>
                      </a:cubicBezTo>
                      <a:cubicBezTo>
                        <a:pt x="304" y="6718"/>
                        <a:pt x="331" y="6700"/>
                        <a:pt x="358" y="6700"/>
                      </a:cubicBezTo>
                      <a:lnTo>
                        <a:pt x="1018" y="6700"/>
                      </a:lnTo>
                      <a:cubicBezTo>
                        <a:pt x="1089" y="6700"/>
                        <a:pt x="1161" y="6638"/>
                        <a:pt x="1169" y="6566"/>
                      </a:cubicBezTo>
                      <a:cubicBezTo>
                        <a:pt x="1187" y="6468"/>
                        <a:pt x="1107" y="6388"/>
                        <a:pt x="1018" y="6388"/>
                      </a:cubicBezTo>
                      <a:lnTo>
                        <a:pt x="358" y="6388"/>
                      </a:lnTo>
                      <a:cubicBezTo>
                        <a:pt x="161" y="6388"/>
                        <a:pt x="1" y="6548"/>
                        <a:pt x="1" y="6745"/>
                      </a:cubicBezTo>
                      <a:cubicBezTo>
                        <a:pt x="1" y="7146"/>
                        <a:pt x="72" y="7521"/>
                        <a:pt x="224" y="7860"/>
                      </a:cubicBezTo>
                      <a:cubicBezTo>
                        <a:pt x="420" y="8333"/>
                        <a:pt x="759" y="8725"/>
                        <a:pt x="1205" y="9037"/>
                      </a:cubicBezTo>
                      <a:cubicBezTo>
                        <a:pt x="1571" y="9287"/>
                        <a:pt x="1972" y="9501"/>
                        <a:pt x="2409" y="9671"/>
                      </a:cubicBezTo>
                      <a:cubicBezTo>
                        <a:pt x="1972" y="9840"/>
                        <a:pt x="1500" y="9983"/>
                        <a:pt x="1000" y="10090"/>
                      </a:cubicBezTo>
                      <a:cubicBezTo>
                        <a:pt x="929" y="10108"/>
                        <a:pt x="875" y="10170"/>
                        <a:pt x="875" y="10242"/>
                      </a:cubicBezTo>
                      <a:cubicBezTo>
                        <a:pt x="875" y="10331"/>
                        <a:pt x="946" y="10393"/>
                        <a:pt x="1027" y="10393"/>
                      </a:cubicBezTo>
                      <a:lnTo>
                        <a:pt x="1062" y="10393"/>
                      </a:lnTo>
                      <a:cubicBezTo>
                        <a:pt x="2472" y="10072"/>
                        <a:pt x="3623" y="9537"/>
                        <a:pt x="4479" y="8787"/>
                      </a:cubicBezTo>
                      <a:cubicBezTo>
                        <a:pt x="4559" y="8725"/>
                        <a:pt x="4551" y="8600"/>
                        <a:pt x="4452" y="8547"/>
                      </a:cubicBezTo>
                      <a:cubicBezTo>
                        <a:pt x="4430" y="8532"/>
                        <a:pt x="4405" y="8525"/>
                        <a:pt x="4379" y="8525"/>
                      </a:cubicBezTo>
                      <a:cubicBezTo>
                        <a:pt x="4342" y="8525"/>
                        <a:pt x="4305" y="8538"/>
                        <a:pt x="4274" y="8564"/>
                      </a:cubicBezTo>
                      <a:cubicBezTo>
                        <a:pt x="4140" y="8680"/>
                        <a:pt x="3989" y="8805"/>
                        <a:pt x="3828" y="8912"/>
                      </a:cubicBezTo>
                      <a:cubicBezTo>
                        <a:pt x="2552" y="8350"/>
                        <a:pt x="2552" y="7101"/>
                        <a:pt x="2588" y="6700"/>
                      </a:cubicBezTo>
                      <a:lnTo>
                        <a:pt x="3025" y="6700"/>
                      </a:lnTo>
                      <a:cubicBezTo>
                        <a:pt x="3114" y="7012"/>
                        <a:pt x="3311" y="7289"/>
                        <a:pt x="3587" y="7494"/>
                      </a:cubicBezTo>
                      <a:cubicBezTo>
                        <a:pt x="3873" y="7699"/>
                        <a:pt x="4238" y="7815"/>
                        <a:pt x="4604" y="7815"/>
                      </a:cubicBezTo>
                      <a:cubicBezTo>
                        <a:pt x="4729" y="7815"/>
                        <a:pt x="4863" y="7797"/>
                        <a:pt x="4979" y="7771"/>
                      </a:cubicBezTo>
                      <a:lnTo>
                        <a:pt x="4979" y="7771"/>
                      </a:lnTo>
                      <a:cubicBezTo>
                        <a:pt x="4916" y="7860"/>
                        <a:pt x="4854" y="7940"/>
                        <a:pt x="4782" y="8020"/>
                      </a:cubicBezTo>
                      <a:cubicBezTo>
                        <a:pt x="4720" y="8092"/>
                        <a:pt x="4738" y="8208"/>
                        <a:pt x="4827" y="8252"/>
                      </a:cubicBezTo>
                      <a:cubicBezTo>
                        <a:pt x="4845" y="8261"/>
                        <a:pt x="4872" y="8270"/>
                        <a:pt x="4890" y="8270"/>
                      </a:cubicBezTo>
                      <a:cubicBezTo>
                        <a:pt x="4934" y="8270"/>
                        <a:pt x="4979" y="8252"/>
                        <a:pt x="5006" y="8217"/>
                      </a:cubicBezTo>
                      <a:cubicBezTo>
                        <a:pt x="5184" y="8020"/>
                        <a:pt x="5345" y="7806"/>
                        <a:pt x="5478" y="7583"/>
                      </a:cubicBezTo>
                      <a:cubicBezTo>
                        <a:pt x="5523" y="7556"/>
                        <a:pt x="5576" y="7530"/>
                        <a:pt x="5612" y="7494"/>
                      </a:cubicBezTo>
                      <a:cubicBezTo>
                        <a:pt x="5898" y="7289"/>
                        <a:pt x="6103" y="7003"/>
                        <a:pt x="6183" y="6691"/>
                      </a:cubicBezTo>
                      <a:cubicBezTo>
                        <a:pt x="6201" y="6611"/>
                        <a:pt x="6237" y="6539"/>
                        <a:pt x="6290" y="6477"/>
                      </a:cubicBezTo>
                      <a:lnTo>
                        <a:pt x="8181" y="6477"/>
                      </a:lnTo>
                      <a:cubicBezTo>
                        <a:pt x="8181" y="6477"/>
                        <a:pt x="8119" y="7075"/>
                        <a:pt x="7932" y="7565"/>
                      </a:cubicBezTo>
                      <a:cubicBezTo>
                        <a:pt x="7593" y="8448"/>
                        <a:pt x="6986" y="9091"/>
                        <a:pt x="6130" y="9465"/>
                      </a:cubicBezTo>
                      <a:cubicBezTo>
                        <a:pt x="6049" y="9501"/>
                        <a:pt x="6014" y="9590"/>
                        <a:pt x="6049" y="9671"/>
                      </a:cubicBezTo>
                      <a:cubicBezTo>
                        <a:pt x="6076" y="9724"/>
                        <a:pt x="6130" y="9760"/>
                        <a:pt x="6192" y="9760"/>
                      </a:cubicBezTo>
                      <a:cubicBezTo>
                        <a:pt x="6210" y="9760"/>
                        <a:pt x="6228" y="9751"/>
                        <a:pt x="6254" y="9751"/>
                      </a:cubicBezTo>
                      <a:cubicBezTo>
                        <a:pt x="7414" y="9234"/>
                        <a:pt x="7958" y="8341"/>
                        <a:pt x="8217" y="7681"/>
                      </a:cubicBezTo>
                      <a:cubicBezTo>
                        <a:pt x="8422" y="7137"/>
                        <a:pt x="8476" y="6664"/>
                        <a:pt x="8485" y="6477"/>
                      </a:cubicBezTo>
                      <a:lnTo>
                        <a:pt x="8850" y="6477"/>
                      </a:lnTo>
                      <a:cubicBezTo>
                        <a:pt x="8858" y="6469"/>
                        <a:pt x="8864" y="6467"/>
                        <a:pt x="8869" y="6467"/>
                      </a:cubicBezTo>
                      <a:cubicBezTo>
                        <a:pt x="8876" y="6467"/>
                        <a:pt x="8881" y="6472"/>
                        <a:pt x="8886" y="6477"/>
                      </a:cubicBezTo>
                      <a:cubicBezTo>
                        <a:pt x="8886" y="6477"/>
                        <a:pt x="8895" y="6495"/>
                        <a:pt x="8895" y="6504"/>
                      </a:cubicBezTo>
                      <a:cubicBezTo>
                        <a:pt x="8842" y="7806"/>
                        <a:pt x="8387" y="8805"/>
                        <a:pt x="7548" y="9465"/>
                      </a:cubicBezTo>
                      <a:cubicBezTo>
                        <a:pt x="6915" y="9965"/>
                        <a:pt x="6290" y="10081"/>
                        <a:pt x="6281" y="10081"/>
                      </a:cubicBezTo>
                      <a:cubicBezTo>
                        <a:pt x="6201" y="10099"/>
                        <a:pt x="6147" y="10179"/>
                        <a:pt x="6165" y="10259"/>
                      </a:cubicBezTo>
                      <a:cubicBezTo>
                        <a:pt x="6174" y="10331"/>
                        <a:pt x="6237" y="10384"/>
                        <a:pt x="6308" y="10384"/>
                      </a:cubicBezTo>
                      <a:lnTo>
                        <a:pt x="6335" y="10384"/>
                      </a:lnTo>
                      <a:cubicBezTo>
                        <a:pt x="6362" y="10375"/>
                        <a:pt x="7031" y="10259"/>
                        <a:pt x="7726" y="9715"/>
                      </a:cubicBezTo>
                      <a:cubicBezTo>
                        <a:pt x="8128" y="9403"/>
                        <a:pt x="8458" y="9002"/>
                        <a:pt x="8699" y="8547"/>
                      </a:cubicBezTo>
                      <a:cubicBezTo>
                        <a:pt x="9002" y="7967"/>
                        <a:pt x="9172" y="7289"/>
                        <a:pt x="9198" y="6522"/>
                      </a:cubicBezTo>
                      <a:cubicBezTo>
                        <a:pt x="9207" y="6423"/>
                        <a:pt x="9172" y="6334"/>
                        <a:pt x="9100" y="6263"/>
                      </a:cubicBezTo>
                      <a:cubicBezTo>
                        <a:pt x="9038" y="6191"/>
                        <a:pt x="8940" y="6156"/>
                        <a:pt x="8850" y="6147"/>
                      </a:cubicBezTo>
                      <a:lnTo>
                        <a:pt x="6540" y="6147"/>
                      </a:lnTo>
                      <a:cubicBezTo>
                        <a:pt x="6808" y="5763"/>
                        <a:pt x="6959" y="4818"/>
                        <a:pt x="6959" y="4818"/>
                      </a:cubicBezTo>
                      <a:lnTo>
                        <a:pt x="6959" y="4702"/>
                      </a:lnTo>
                      <a:cubicBezTo>
                        <a:pt x="7129" y="4586"/>
                        <a:pt x="7254" y="4389"/>
                        <a:pt x="7254" y="4166"/>
                      </a:cubicBezTo>
                      <a:cubicBezTo>
                        <a:pt x="7254" y="4050"/>
                        <a:pt x="7218" y="3934"/>
                        <a:pt x="7164" y="3845"/>
                      </a:cubicBezTo>
                      <a:cubicBezTo>
                        <a:pt x="7164" y="3792"/>
                        <a:pt x="7173" y="3738"/>
                        <a:pt x="7173" y="3685"/>
                      </a:cubicBezTo>
                      <a:cubicBezTo>
                        <a:pt x="7173" y="3435"/>
                        <a:pt x="7084" y="3185"/>
                        <a:pt x="6932" y="2980"/>
                      </a:cubicBezTo>
                      <a:cubicBezTo>
                        <a:pt x="6941" y="2953"/>
                        <a:pt x="6950" y="2926"/>
                        <a:pt x="6959" y="2900"/>
                      </a:cubicBezTo>
                      <a:lnTo>
                        <a:pt x="7164" y="1972"/>
                      </a:lnTo>
                      <a:cubicBezTo>
                        <a:pt x="7191" y="1874"/>
                        <a:pt x="7155" y="1767"/>
                        <a:pt x="7075" y="1704"/>
                      </a:cubicBezTo>
                      <a:cubicBezTo>
                        <a:pt x="7022" y="1660"/>
                        <a:pt x="6959" y="1642"/>
                        <a:pt x="6888" y="1642"/>
                      </a:cubicBezTo>
                      <a:lnTo>
                        <a:pt x="6397" y="1642"/>
                      </a:lnTo>
                      <a:lnTo>
                        <a:pt x="6272" y="1107"/>
                      </a:lnTo>
                      <a:cubicBezTo>
                        <a:pt x="6254" y="1035"/>
                        <a:pt x="6201" y="964"/>
                        <a:pt x="6138" y="928"/>
                      </a:cubicBezTo>
                      <a:cubicBezTo>
                        <a:pt x="6094" y="906"/>
                        <a:pt x="6047" y="895"/>
                        <a:pt x="6000" y="895"/>
                      </a:cubicBezTo>
                      <a:cubicBezTo>
                        <a:pt x="5953" y="895"/>
                        <a:pt x="5907" y="906"/>
                        <a:pt x="5862" y="928"/>
                      </a:cubicBezTo>
                      <a:lnTo>
                        <a:pt x="5532" y="1124"/>
                      </a:lnTo>
                      <a:lnTo>
                        <a:pt x="5398" y="937"/>
                      </a:lnTo>
                      <a:cubicBezTo>
                        <a:pt x="5367" y="894"/>
                        <a:pt x="5315" y="868"/>
                        <a:pt x="5265" y="868"/>
                      </a:cubicBezTo>
                      <a:cubicBezTo>
                        <a:pt x="5242" y="868"/>
                        <a:pt x="5221" y="873"/>
                        <a:pt x="5202" y="883"/>
                      </a:cubicBezTo>
                      <a:cubicBezTo>
                        <a:pt x="5113" y="928"/>
                        <a:pt x="5095" y="1026"/>
                        <a:pt x="5139" y="1107"/>
                      </a:cubicBezTo>
                      <a:lnTo>
                        <a:pt x="5353" y="1419"/>
                      </a:lnTo>
                      <a:cubicBezTo>
                        <a:pt x="5389" y="1460"/>
                        <a:pt x="5435" y="1482"/>
                        <a:pt x="5483" y="1482"/>
                      </a:cubicBezTo>
                      <a:cubicBezTo>
                        <a:pt x="5509" y="1482"/>
                        <a:pt x="5534" y="1476"/>
                        <a:pt x="5559" y="1463"/>
                      </a:cubicBezTo>
                      <a:lnTo>
                        <a:pt x="5978" y="1214"/>
                      </a:lnTo>
                      <a:lnTo>
                        <a:pt x="6130" y="1829"/>
                      </a:lnTo>
                      <a:cubicBezTo>
                        <a:pt x="6147" y="1892"/>
                        <a:pt x="6210" y="1945"/>
                        <a:pt x="6272" y="1945"/>
                      </a:cubicBezTo>
                      <a:lnTo>
                        <a:pt x="6843" y="1945"/>
                      </a:lnTo>
                      <a:lnTo>
                        <a:pt x="6647" y="2828"/>
                      </a:lnTo>
                      <a:cubicBezTo>
                        <a:pt x="6638" y="2846"/>
                        <a:pt x="6629" y="2855"/>
                        <a:pt x="6611" y="2855"/>
                      </a:cubicBezTo>
                      <a:lnTo>
                        <a:pt x="2597" y="2855"/>
                      </a:lnTo>
                      <a:cubicBezTo>
                        <a:pt x="2579" y="2855"/>
                        <a:pt x="2570" y="2846"/>
                        <a:pt x="2561" y="2828"/>
                      </a:cubicBezTo>
                      <a:lnTo>
                        <a:pt x="2365" y="1945"/>
                      </a:lnTo>
                      <a:lnTo>
                        <a:pt x="2927" y="1945"/>
                      </a:lnTo>
                      <a:cubicBezTo>
                        <a:pt x="2998" y="1945"/>
                        <a:pt x="3061" y="1892"/>
                        <a:pt x="3079" y="1829"/>
                      </a:cubicBezTo>
                      <a:lnTo>
                        <a:pt x="3221" y="1214"/>
                      </a:lnTo>
                      <a:lnTo>
                        <a:pt x="3641" y="1463"/>
                      </a:lnTo>
                      <a:cubicBezTo>
                        <a:pt x="3665" y="1476"/>
                        <a:pt x="3692" y="1482"/>
                        <a:pt x="3718" y="1482"/>
                      </a:cubicBezTo>
                      <a:cubicBezTo>
                        <a:pt x="3768" y="1482"/>
                        <a:pt x="3816" y="1460"/>
                        <a:pt x="3846" y="1419"/>
                      </a:cubicBezTo>
                      <a:lnTo>
                        <a:pt x="4595" y="321"/>
                      </a:lnTo>
                      <a:lnTo>
                        <a:pt x="4729" y="509"/>
                      </a:lnTo>
                      <a:cubicBezTo>
                        <a:pt x="4760" y="552"/>
                        <a:pt x="4808" y="578"/>
                        <a:pt x="4859" y="578"/>
                      </a:cubicBezTo>
                      <a:cubicBezTo>
                        <a:pt x="4881" y="578"/>
                        <a:pt x="4903" y="573"/>
                        <a:pt x="4925" y="562"/>
                      </a:cubicBezTo>
                      <a:cubicBezTo>
                        <a:pt x="5006" y="518"/>
                        <a:pt x="5032" y="420"/>
                        <a:pt x="4979" y="339"/>
                      </a:cubicBezTo>
                      <a:lnTo>
                        <a:pt x="4827" y="116"/>
                      </a:lnTo>
                      <a:cubicBezTo>
                        <a:pt x="4774" y="45"/>
                        <a:pt x="4684" y="0"/>
                        <a:pt x="45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4" name="Google Shape;21661;p64">
                  <a:extLst>
                    <a:ext uri="{FF2B5EF4-FFF2-40B4-BE49-F238E27FC236}">
                      <a16:creationId xmlns:a16="http://schemas.microsoft.com/office/drawing/2014/main" id="{FF8430DE-009C-796E-307D-ADAAAFD246BB}"/>
                    </a:ext>
                  </a:extLst>
                </p:cNvPr>
                <p:cNvSpPr/>
                <p:nvPr/>
              </p:nvSpPr>
              <p:spPr>
                <a:xfrm>
                  <a:off x="5341070" y="4464989"/>
                  <a:ext cx="174534" cy="131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2806" extrusionOk="0">
                      <a:moveTo>
                        <a:pt x="3554" y="0"/>
                      </a:moveTo>
                      <a:cubicBezTo>
                        <a:pt x="3500" y="0"/>
                        <a:pt x="3447" y="28"/>
                        <a:pt x="3417" y="76"/>
                      </a:cubicBezTo>
                      <a:cubicBezTo>
                        <a:pt x="2855" y="1003"/>
                        <a:pt x="1998" y="1619"/>
                        <a:pt x="1374" y="1967"/>
                      </a:cubicBezTo>
                      <a:cubicBezTo>
                        <a:pt x="696" y="2350"/>
                        <a:pt x="134" y="2511"/>
                        <a:pt x="134" y="2511"/>
                      </a:cubicBezTo>
                      <a:cubicBezTo>
                        <a:pt x="54" y="2529"/>
                        <a:pt x="0" y="2618"/>
                        <a:pt x="27" y="2698"/>
                      </a:cubicBezTo>
                      <a:cubicBezTo>
                        <a:pt x="45" y="2761"/>
                        <a:pt x="107" y="2805"/>
                        <a:pt x="170" y="2805"/>
                      </a:cubicBezTo>
                      <a:lnTo>
                        <a:pt x="214" y="2805"/>
                      </a:lnTo>
                      <a:cubicBezTo>
                        <a:pt x="241" y="2796"/>
                        <a:pt x="803" y="2636"/>
                        <a:pt x="1517" y="2234"/>
                      </a:cubicBezTo>
                      <a:cubicBezTo>
                        <a:pt x="2168" y="1869"/>
                        <a:pt x="3078" y="1226"/>
                        <a:pt x="3685" y="227"/>
                      </a:cubicBezTo>
                      <a:cubicBezTo>
                        <a:pt x="3720" y="156"/>
                        <a:pt x="3702" y="67"/>
                        <a:pt x="3631" y="22"/>
                      </a:cubicBezTo>
                      <a:cubicBezTo>
                        <a:pt x="3607" y="7"/>
                        <a:pt x="3580" y="0"/>
                        <a:pt x="35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5" name="Google Shape;21662;p64">
                  <a:extLst>
                    <a:ext uri="{FF2B5EF4-FFF2-40B4-BE49-F238E27FC236}">
                      <a16:creationId xmlns:a16="http://schemas.microsoft.com/office/drawing/2014/main" id="{0475DF8A-1AAA-0813-05C4-FC337EE672AA}"/>
                    </a:ext>
                  </a:extLst>
                </p:cNvPr>
                <p:cNvSpPr/>
                <p:nvPr/>
              </p:nvSpPr>
              <p:spPr>
                <a:xfrm>
                  <a:off x="5370760" y="4356780"/>
                  <a:ext cx="68669" cy="52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4" h="1116" extrusionOk="0">
                      <a:moveTo>
                        <a:pt x="884" y="304"/>
                      </a:moveTo>
                      <a:cubicBezTo>
                        <a:pt x="1018" y="304"/>
                        <a:pt x="1134" y="402"/>
                        <a:pt x="1142" y="536"/>
                      </a:cubicBezTo>
                      <a:cubicBezTo>
                        <a:pt x="1160" y="688"/>
                        <a:pt x="1044" y="812"/>
                        <a:pt x="893" y="812"/>
                      </a:cubicBezTo>
                      <a:lnTo>
                        <a:pt x="580" y="812"/>
                      </a:lnTo>
                      <a:cubicBezTo>
                        <a:pt x="447" y="812"/>
                        <a:pt x="331" y="714"/>
                        <a:pt x="322" y="580"/>
                      </a:cubicBezTo>
                      <a:cubicBezTo>
                        <a:pt x="304" y="438"/>
                        <a:pt x="420" y="304"/>
                        <a:pt x="571" y="304"/>
                      </a:cubicBezTo>
                      <a:close/>
                      <a:moveTo>
                        <a:pt x="580" y="1"/>
                      </a:moveTo>
                      <a:cubicBezTo>
                        <a:pt x="277" y="1"/>
                        <a:pt x="18" y="241"/>
                        <a:pt x="9" y="545"/>
                      </a:cubicBezTo>
                      <a:cubicBezTo>
                        <a:pt x="1" y="857"/>
                        <a:pt x="259" y="1116"/>
                        <a:pt x="571" y="1116"/>
                      </a:cubicBezTo>
                      <a:lnTo>
                        <a:pt x="884" y="1116"/>
                      </a:lnTo>
                      <a:cubicBezTo>
                        <a:pt x="1187" y="1116"/>
                        <a:pt x="1446" y="884"/>
                        <a:pt x="1455" y="580"/>
                      </a:cubicBezTo>
                      <a:cubicBezTo>
                        <a:pt x="1464" y="259"/>
                        <a:pt x="1205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6" name="Google Shape;21663;p64">
                  <a:extLst>
                    <a:ext uri="{FF2B5EF4-FFF2-40B4-BE49-F238E27FC236}">
                      <a16:creationId xmlns:a16="http://schemas.microsoft.com/office/drawing/2014/main" id="{52CFE9CD-A319-E820-ECF6-08B8700412FF}"/>
                    </a:ext>
                  </a:extLst>
                </p:cNvPr>
                <p:cNvSpPr/>
                <p:nvPr/>
              </p:nvSpPr>
              <p:spPr>
                <a:xfrm>
                  <a:off x="5377468" y="4165973"/>
                  <a:ext cx="55254" cy="63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1348" extrusionOk="0">
                      <a:moveTo>
                        <a:pt x="589" y="322"/>
                      </a:moveTo>
                      <a:lnTo>
                        <a:pt x="848" y="679"/>
                      </a:lnTo>
                      <a:lnTo>
                        <a:pt x="589" y="1027"/>
                      </a:lnTo>
                      <a:lnTo>
                        <a:pt x="330" y="679"/>
                      </a:lnTo>
                      <a:lnTo>
                        <a:pt x="589" y="322"/>
                      </a:lnTo>
                      <a:close/>
                      <a:moveTo>
                        <a:pt x="589" y="1"/>
                      </a:moveTo>
                      <a:cubicBezTo>
                        <a:pt x="500" y="1"/>
                        <a:pt x="420" y="36"/>
                        <a:pt x="366" y="108"/>
                      </a:cubicBezTo>
                      <a:lnTo>
                        <a:pt x="72" y="509"/>
                      </a:lnTo>
                      <a:cubicBezTo>
                        <a:pt x="0" y="607"/>
                        <a:pt x="0" y="741"/>
                        <a:pt x="72" y="839"/>
                      </a:cubicBezTo>
                      <a:lnTo>
                        <a:pt x="366" y="1241"/>
                      </a:lnTo>
                      <a:cubicBezTo>
                        <a:pt x="420" y="1312"/>
                        <a:pt x="500" y="1348"/>
                        <a:pt x="589" y="1348"/>
                      </a:cubicBezTo>
                      <a:cubicBezTo>
                        <a:pt x="678" y="1348"/>
                        <a:pt x="759" y="1312"/>
                        <a:pt x="812" y="1241"/>
                      </a:cubicBezTo>
                      <a:lnTo>
                        <a:pt x="1106" y="839"/>
                      </a:lnTo>
                      <a:cubicBezTo>
                        <a:pt x="1178" y="741"/>
                        <a:pt x="1178" y="607"/>
                        <a:pt x="1106" y="509"/>
                      </a:cubicBezTo>
                      <a:lnTo>
                        <a:pt x="812" y="108"/>
                      </a:lnTo>
                      <a:cubicBezTo>
                        <a:pt x="759" y="36"/>
                        <a:pt x="678" y="1"/>
                        <a:pt x="5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7" name="Google Shape;21664;p64">
                  <a:extLst>
                    <a:ext uri="{FF2B5EF4-FFF2-40B4-BE49-F238E27FC236}">
                      <a16:creationId xmlns:a16="http://schemas.microsoft.com/office/drawing/2014/main" id="{9A2574D4-A805-4C36-2989-9D5BC93026B9}"/>
                    </a:ext>
                  </a:extLst>
                </p:cNvPr>
                <p:cNvSpPr/>
                <p:nvPr/>
              </p:nvSpPr>
              <p:spPr>
                <a:xfrm>
                  <a:off x="5471605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08" y="1"/>
                        <a:pt x="54" y="45"/>
                        <a:pt x="36" y="99"/>
                      </a:cubicBezTo>
                      <a:cubicBezTo>
                        <a:pt x="1" y="206"/>
                        <a:pt x="72" y="304"/>
                        <a:pt x="179" y="304"/>
                      </a:cubicBezTo>
                      <a:cubicBezTo>
                        <a:pt x="241" y="304"/>
                        <a:pt x="304" y="268"/>
                        <a:pt x="322" y="206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8" name="Google Shape;21665;p64">
                  <a:extLst>
                    <a:ext uri="{FF2B5EF4-FFF2-40B4-BE49-F238E27FC236}">
                      <a16:creationId xmlns:a16="http://schemas.microsoft.com/office/drawing/2014/main" id="{710F2B06-2CD3-6AED-39C9-664459041D6E}"/>
                    </a:ext>
                  </a:extLst>
                </p:cNvPr>
                <p:cNvSpPr/>
                <p:nvPr/>
              </p:nvSpPr>
              <p:spPr>
                <a:xfrm>
                  <a:off x="5441492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88" y="1"/>
                      </a:moveTo>
                      <a:cubicBezTo>
                        <a:pt x="125" y="1"/>
                        <a:pt x="72" y="36"/>
                        <a:pt x="45" y="90"/>
                      </a:cubicBezTo>
                      <a:cubicBezTo>
                        <a:pt x="0" y="206"/>
                        <a:pt x="80" y="313"/>
                        <a:pt x="188" y="313"/>
                      </a:cubicBezTo>
                      <a:cubicBezTo>
                        <a:pt x="304" y="313"/>
                        <a:pt x="384" y="188"/>
                        <a:pt x="321" y="72"/>
                      </a:cubicBezTo>
                      <a:cubicBezTo>
                        <a:pt x="295" y="28"/>
                        <a:pt x="250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39" name="Google Shape;21666;p64">
                  <a:extLst>
                    <a:ext uri="{FF2B5EF4-FFF2-40B4-BE49-F238E27FC236}">
                      <a16:creationId xmlns:a16="http://schemas.microsoft.com/office/drawing/2014/main" id="{D9030F23-7760-79D3-F46E-CFD76716BDF3}"/>
                    </a:ext>
                  </a:extLst>
                </p:cNvPr>
                <p:cNvSpPr/>
                <p:nvPr/>
              </p:nvSpPr>
              <p:spPr>
                <a:xfrm>
                  <a:off x="5321792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17" y="1"/>
                        <a:pt x="54" y="45"/>
                        <a:pt x="36" y="108"/>
                      </a:cubicBezTo>
                      <a:cubicBezTo>
                        <a:pt x="1" y="206"/>
                        <a:pt x="81" y="304"/>
                        <a:pt x="179" y="304"/>
                      </a:cubicBezTo>
                      <a:cubicBezTo>
                        <a:pt x="251" y="304"/>
                        <a:pt x="304" y="268"/>
                        <a:pt x="322" y="206"/>
                      </a:cubicBezTo>
                      <a:cubicBezTo>
                        <a:pt x="358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0" name="Google Shape;21667;p64">
                  <a:extLst>
                    <a:ext uri="{FF2B5EF4-FFF2-40B4-BE49-F238E27FC236}">
                      <a16:creationId xmlns:a16="http://schemas.microsoft.com/office/drawing/2014/main" id="{86BCA5BE-D62C-383F-2BD4-1E10304F619B}"/>
                    </a:ext>
                  </a:extLst>
                </p:cNvPr>
                <p:cNvSpPr/>
                <p:nvPr/>
              </p:nvSpPr>
              <p:spPr>
                <a:xfrm>
                  <a:off x="5350685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97" y="1"/>
                      </a:moveTo>
                      <a:cubicBezTo>
                        <a:pt x="81" y="1"/>
                        <a:pt x="0" y="126"/>
                        <a:pt x="63" y="242"/>
                      </a:cubicBezTo>
                      <a:cubicBezTo>
                        <a:pt x="90" y="286"/>
                        <a:pt x="134" y="313"/>
                        <a:pt x="179" y="313"/>
                      </a:cubicBezTo>
                      <a:lnTo>
                        <a:pt x="197" y="313"/>
                      </a:lnTo>
                      <a:cubicBezTo>
                        <a:pt x="259" y="313"/>
                        <a:pt x="313" y="277"/>
                        <a:pt x="339" y="224"/>
                      </a:cubicBezTo>
                      <a:cubicBezTo>
                        <a:pt x="384" y="108"/>
                        <a:pt x="304" y="1"/>
                        <a:pt x="1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1" name="Google Shape;21668;p64">
                  <a:extLst>
                    <a:ext uri="{FF2B5EF4-FFF2-40B4-BE49-F238E27FC236}">
                      <a16:creationId xmlns:a16="http://schemas.microsoft.com/office/drawing/2014/main" id="{4C4F93D5-0E71-6F61-786E-5F2A243E08FB}"/>
                    </a:ext>
                  </a:extLst>
                </p:cNvPr>
                <p:cNvSpPr/>
                <p:nvPr/>
              </p:nvSpPr>
              <p:spPr>
                <a:xfrm>
                  <a:off x="5356970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16" y="1"/>
                        <a:pt x="54" y="37"/>
                        <a:pt x="36" y="99"/>
                      </a:cubicBezTo>
                      <a:cubicBezTo>
                        <a:pt x="0" y="206"/>
                        <a:pt x="80" y="304"/>
                        <a:pt x="179" y="304"/>
                      </a:cubicBezTo>
                      <a:cubicBezTo>
                        <a:pt x="250" y="304"/>
                        <a:pt x="303" y="260"/>
                        <a:pt x="330" y="197"/>
                      </a:cubicBezTo>
                      <a:cubicBezTo>
                        <a:pt x="357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2" name="Google Shape;21669;p64">
                  <a:extLst>
                    <a:ext uri="{FF2B5EF4-FFF2-40B4-BE49-F238E27FC236}">
                      <a16:creationId xmlns:a16="http://schemas.microsoft.com/office/drawing/2014/main" id="{95BE2844-3398-78DD-85C2-115E5D5DA05E}"/>
                    </a:ext>
                  </a:extLst>
                </p:cNvPr>
                <p:cNvSpPr/>
                <p:nvPr/>
              </p:nvSpPr>
              <p:spPr>
                <a:xfrm>
                  <a:off x="5436474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07" y="1"/>
                        <a:pt x="54" y="37"/>
                        <a:pt x="27" y="99"/>
                      </a:cubicBezTo>
                      <a:cubicBezTo>
                        <a:pt x="0" y="206"/>
                        <a:pt x="72" y="304"/>
                        <a:pt x="179" y="304"/>
                      </a:cubicBezTo>
                      <a:cubicBezTo>
                        <a:pt x="241" y="304"/>
                        <a:pt x="303" y="260"/>
                        <a:pt x="321" y="197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3" name="Google Shape;21670;p64">
                  <a:extLst>
                    <a:ext uri="{FF2B5EF4-FFF2-40B4-BE49-F238E27FC236}">
                      <a16:creationId xmlns:a16="http://schemas.microsoft.com/office/drawing/2014/main" id="{B700AEF4-A5FD-5720-4C9D-32173B6EE897}"/>
                    </a:ext>
                  </a:extLst>
                </p:cNvPr>
                <p:cNvSpPr/>
                <p:nvPr/>
              </p:nvSpPr>
              <p:spPr>
                <a:xfrm>
                  <a:off x="5225966" y="4437972"/>
                  <a:ext cx="25610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304" extrusionOk="0">
                      <a:moveTo>
                        <a:pt x="161" y="0"/>
                      </a:moveTo>
                      <a:cubicBezTo>
                        <a:pt x="72" y="0"/>
                        <a:pt x="1" y="81"/>
                        <a:pt x="10" y="170"/>
                      </a:cubicBezTo>
                      <a:cubicBezTo>
                        <a:pt x="19" y="250"/>
                        <a:pt x="90" y="304"/>
                        <a:pt x="161" y="304"/>
                      </a:cubicBezTo>
                      <a:lnTo>
                        <a:pt x="376" y="304"/>
                      </a:lnTo>
                      <a:cubicBezTo>
                        <a:pt x="456" y="304"/>
                        <a:pt x="527" y="250"/>
                        <a:pt x="536" y="170"/>
                      </a:cubicBezTo>
                      <a:cubicBezTo>
                        <a:pt x="545" y="81"/>
                        <a:pt x="474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4" name="Google Shape;21671;p64">
                  <a:extLst>
                    <a:ext uri="{FF2B5EF4-FFF2-40B4-BE49-F238E27FC236}">
                      <a16:creationId xmlns:a16="http://schemas.microsoft.com/office/drawing/2014/main" id="{CF42C3CB-ED2B-529B-05FE-651452340831}"/>
                    </a:ext>
                  </a:extLst>
                </p:cNvPr>
                <p:cNvSpPr/>
                <p:nvPr/>
              </p:nvSpPr>
              <p:spPr>
                <a:xfrm>
                  <a:off x="5236426" y="4468507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61" y="1"/>
                      </a:moveTo>
                      <a:cubicBezTo>
                        <a:pt x="72" y="1"/>
                        <a:pt x="1" y="72"/>
                        <a:pt x="10" y="170"/>
                      </a:cubicBezTo>
                      <a:cubicBezTo>
                        <a:pt x="19" y="241"/>
                        <a:pt x="90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5" y="304"/>
                        <a:pt x="527" y="241"/>
                        <a:pt x="536" y="170"/>
                      </a:cubicBezTo>
                      <a:cubicBezTo>
                        <a:pt x="554" y="72"/>
                        <a:pt x="483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5" name="Google Shape;21672;p64">
                  <a:extLst>
                    <a:ext uri="{FF2B5EF4-FFF2-40B4-BE49-F238E27FC236}">
                      <a16:creationId xmlns:a16="http://schemas.microsoft.com/office/drawing/2014/main" id="{BC782932-BFCF-7714-72FB-F83FEBF5CAB3}"/>
                    </a:ext>
                  </a:extLst>
                </p:cNvPr>
                <p:cNvSpPr/>
                <p:nvPr/>
              </p:nvSpPr>
              <p:spPr>
                <a:xfrm>
                  <a:off x="5261145" y="4499886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4"/>
                      </a:cubicBezTo>
                      <a:cubicBezTo>
                        <a:pt x="0" y="224"/>
                        <a:pt x="72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4" y="304"/>
                        <a:pt x="535" y="250"/>
                        <a:pt x="544" y="170"/>
                      </a:cubicBezTo>
                      <a:cubicBezTo>
                        <a:pt x="553" y="72"/>
                        <a:pt x="482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46" name="Google Shape;21673;p64">
                  <a:extLst>
                    <a:ext uri="{FF2B5EF4-FFF2-40B4-BE49-F238E27FC236}">
                      <a16:creationId xmlns:a16="http://schemas.microsoft.com/office/drawing/2014/main" id="{FE99C573-58FF-2800-3AEA-E0B859D9E960}"/>
                    </a:ext>
                  </a:extLst>
                </p:cNvPr>
                <p:cNvSpPr/>
                <p:nvPr/>
              </p:nvSpPr>
              <p:spPr>
                <a:xfrm>
                  <a:off x="5299231" y="4524558"/>
                  <a:ext cx="2598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5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5"/>
                      </a:cubicBezTo>
                      <a:cubicBezTo>
                        <a:pt x="0" y="224"/>
                        <a:pt x="71" y="304"/>
                        <a:pt x="161" y="304"/>
                      </a:cubicBezTo>
                      <a:lnTo>
                        <a:pt x="393" y="304"/>
                      </a:lnTo>
                      <a:cubicBezTo>
                        <a:pt x="482" y="304"/>
                        <a:pt x="553" y="224"/>
                        <a:pt x="544" y="135"/>
                      </a:cubicBezTo>
                      <a:cubicBezTo>
                        <a:pt x="535" y="54"/>
                        <a:pt x="464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381" name="Google Shape;21674;p64">
              <a:extLst>
                <a:ext uri="{FF2B5EF4-FFF2-40B4-BE49-F238E27FC236}">
                  <a16:creationId xmlns:a16="http://schemas.microsoft.com/office/drawing/2014/main" id="{93FEF126-76F9-A161-88EC-56B20291C47C}"/>
                </a:ext>
              </a:extLst>
            </p:cNvPr>
            <p:cNvGrpSpPr/>
            <p:nvPr/>
          </p:nvGrpSpPr>
          <p:grpSpPr>
            <a:xfrm>
              <a:off x="5526931" y="2735646"/>
              <a:ext cx="389593" cy="487671"/>
              <a:chOff x="5765368" y="4109359"/>
              <a:chExt cx="389593" cy="487671"/>
            </a:xfrm>
          </p:grpSpPr>
          <p:sp>
            <p:nvSpPr>
              <p:cNvPr id="21424" name="Google Shape;21675;p64">
                <a:extLst>
                  <a:ext uri="{FF2B5EF4-FFF2-40B4-BE49-F238E27FC236}">
                    <a16:creationId xmlns:a16="http://schemas.microsoft.com/office/drawing/2014/main" id="{36FC1CA9-14FD-B98E-4D34-24C4294958D9}"/>
                  </a:ext>
                </a:extLst>
              </p:cNvPr>
              <p:cNvSpPr/>
              <p:nvPr/>
            </p:nvSpPr>
            <p:spPr>
              <a:xfrm>
                <a:off x="5765368" y="4109359"/>
                <a:ext cx="389593" cy="487671"/>
              </a:xfrm>
              <a:custGeom>
                <a:avLst/>
                <a:gdLst/>
                <a:ahLst/>
                <a:cxnLst/>
                <a:rect l="l" t="t" r="r" b="b"/>
                <a:pathLst>
                  <a:path w="8306" h="10397" extrusionOk="0">
                    <a:moveTo>
                      <a:pt x="4148" y="298"/>
                    </a:moveTo>
                    <a:cubicBezTo>
                      <a:pt x="4166" y="298"/>
                      <a:pt x="4184" y="298"/>
                      <a:pt x="4193" y="324"/>
                    </a:cubicBezTo>
                    <a:lnTo>
                      <a:pt x="4960" y="1422"/>
                    </a:lnTo>
                    <a:cubicBezTo>
                      <a:pt x="4990" y="1463"/>
                      <a:pt x="5038" y="1489"/>
                      <a:pt x="5086" y="1489"/>
                    </a:cubicBezTo>
                    <a:cubicBezTo>
                      <a:pt x="5111" y="1489"/>
                      <a:pt x="5135" y="1482"/>
                      <a:pt x="5156" y="1466"/>
                    </a:cubicBezTo>
                    <a:lnTo>
                      <a:pt x="5540" y="1252"/>
                    </a:lnTo>
                    <a:cubicBezTo>
                      <a:pt x="5549" y="1243"/>
                      <a:pt x="5558" y="1241"/>
                      <a:pt x="5566" y="1241"/>
                    </a:cubicBezTo>
                    <a:cubicBezTo>
                      <a:pt x="5574" y="1241"/>
                      <a:pt x="5580" y="1243"/>
                      <a:pt x="5585" y="1243"/>
                    </a:cubicBezTo>
                    <a:cubicBezTo>
                      <a:pt x="5594" y="1252"/>
                      <a:pt x="5611" y="1261"/>
                      <a:pt x="5620" y="1288"/>
                    </a:cubicBezTo>
                    <a:lnTo>
                      <a:pt x="5772" y="2162"/>
                    </a:lnTo>
                    <a:cubicBezTo>
                      <a:pt x="5781" y="2225"/>
                      <a:pt x="5826" y="2269"/>
                      <a:pt x="5888" y="2287"/>
                    </a:cubicBezTo>
                    <a:lnTo>
                      <a:pt x="6512" y="2439"/>
                    </a:lnTo>
                    <a:cubicBezTo>
                      <a:pt x="6548" y="2448"/>
                      <a:pt x="6557" y="2474"/>
                      <a:pt x="6557" y="2501"/>
                    </a:cubicBezTo>
                    <a:lnTo>
                      <a:pt x="6477" y="2929"/>
                    </a:lnTo>
                    <a:cubicBezTo>
                      <a:pt x="6468" y="2947"/>
                      <a:pt x="6459" y="2956"/>
                      <a:pt x="6450" y="2965"/>
                    </a:cubicBezTo>
                    <a:cubicBezTo>
                      <a:pt x="6441" y="2965"/>
                      <a:pt x="6423" y="2974"/>
                      <a:pt x="6405" y="2974"/>
                    </a:cubicBezTo>
                    <a:cubicBezTo>
                      <a:pt x="5879" y="2849"/>
                      <a:pt x="5174" y="2769"/>
                      <a:pt x="4496" y="2742"/>
                    </a:cubicBezTo>
                    <a:cubicBezTo>
                      <a:pt x="4407" y="2742"/>
                      <a:pt x="4336" y="2805"/>
                      <a:pt x="4336" y="2894"/>
                    </a:cubicBezTo>
                    <a:cubicBezTo>
                      <a:pt x="4336" y="2974"/>
                      <a:pt x="4398" y="3045"/>
                      <a:pt x="4487" y="3054"/>
                    </a:cubicBezTo>
                    <a:cubicBezTo>
                      <a:pt x="5148" y="3072"/>
                      <a:pt x="5826" y="3152"/>
                      <a:pt x="6343" y="3268"/>
                    </a:cubicBezTo>
                    <a:cubicBezTo>
                      <a:pt x="6370" y="3277"/>
                      <a:pt x="6396" y="3277"/>
                      <a:pt x="6423" y="3277"/>
                    </a:cubicBezTo>
                    <a:cubicBezTo>
                      <a:pt x="6477" y="3277"/>
                      <a:pt x="6521" y="3268"/>
                      <a:pt x="6575" y="3242"/>
                    </a:cubicBezTo>
                    <a:cubicBezTo>
                      <a:pt x="6637" y="3358"/>
                      <a:pt x="6682" y="3509"/>
                      <a:pt x="6655" y="3661"/>
                    </a:cubicBezTo>
                    <a:cubicBezTo>
                      <a:pt x="6579" y="4064"/>
                      <a:pt x="6101" y="4337"/>
                      <a:pt x="5531" y="4337"/>
                    </a:cubicBezTo>
                    <a:cubicBezTo>
                      <a:pt x="5432" y="4337"/>
                      <a:pt x="5330" y="4329"/>
                      <a:pt x="5228" y="4312"/>
                    </a:cubicBezTo>
                    <a:cubicBezTo>
                      <a:pt x="4657" y="4223"/>
                      <a:pt x="4202" y="3875"/>
                      <a:pt x="4122" y="3474"/>
                    </a:cubicBezTo>
                    <a:cubicBezTo>
                      <a:pt x="4106" y="3404"/>
                      <a:pt x="4043" y="3354"/>
                      <a:pt x="3974" y="3354"/>
                    </a:cubicBezTo>
                    <a:cubicBezTo>
                      <a:pt x="3964" y="3354"/>
                      <a:pt x="3954" y="3355"/>
                      <a:pt x="3943" y="3358"/>
                    </a:cubicBezTo>
                    <a:cubicBezTo>
                      <a:pt x="3863" y="3367"/>
                      <a:pt x="3809" y="3447"/>
                      <a:pt x="3827" y="3536"/>
                    </a:cubicBezTo>
                    <a:cubicBezTo>
                      <a:pt x="3845" y="3652"/>
                      <a:pt x="3899" y="3768"/>
                      <a:pt x="3961" y="3875"/>
                    </a:cubicBezTo>
                    <a:cubicBezTo>
                      <a:pt x="3756" y="4098"/>
                      <a:pt x="3435" y="4250"/>
                      <a:pt x="3078" y="4312"/>
                    </a:cubicBezTo>
                    <a:cubicBezTo>
                      <a:pt x="2975" y="4329"/>
                      <a:pt x="2874" y="4337"/>
                      <a:pt x="2775" y="4337"/>
                    </a:cubicBezTo>
                    <a:cubicBezTo>
                      <a:pt x="2205" y="4337"/>
                      <a:pt x="1727" y="4064"/>
                      <a:pt x="1650" y="3661"/>
                    </a:cubicBezTo>
                    <a:cubicBezTo>
                      <a:pt x="1615" y="3465"/>
                      <a:pt x="1615" y="3375"/>
                      <a:pt x="1713" y="3233"/>
                    </a:cubicBezTo>
                    <a:cubicBezTo>
                      <a:pt x="1762" y="3263"/>
                      <a:pt x="1819" y="3277"/>
                      <a:pt x="1879" y="3277"/>
                    </a:cubicBezTo>
                    <a:cubicBezTo>
                      <a:pt x="1906" y="3277"/>
                      <a:pt x="1934" y="3274"/>
                      <a:pt x="1963" y="3268"/>
                    </a:cubicBezTo>
                    <a:cubicBezTo>
                      <a:pt x="2462" y="3152"/>
                      <a:pt x="3122" y="3072"/>
                      <a:pt x="3774" y="3054"/>
                    </a:cubicBezTo>
                    <a:cubicBezTo>
                      <a:pt x="3863" y="3045"/>
                      <a:pt x="3925" y="2974"/>
                      <a:pt x="3925" y="2894"/>
                    </a:cubicBezTo>
                    <a:cubicBezTo>
                      <a:pt x="3917" y="2818"/>
                      <a:pt x="3853" y="2750"/>
                      <a:pt x="3778" y="2750"/>
                    </a:cubicBezTo>
                    <a:cubicBezTo>
                      <a:pt x="3774" y="2750"/>
                      <a:pt x="3769" y="2750"/>
                      <a:pt x="3765" y="2751"/>
                    </a:cubicBezTo>
                    <a:cubicBezTo>
                      <a:pt x="3096" y="2769"/>
                      <a:pt x="2418" y="2849"/>
                      <a:pt x="1900" y="2974"/>
                    </a:cubicBezTo>
                    <a:cubicBezTo>
                      <a:pt x="1874" y="2974"/>
                      <a:pt x="1865" y="2965"/>
                      <a:pt x="1856" y="2965"/>
                    </a:cubicBezTo>
                    <a:cubicBezTo>
                      <a:pt x="1847" y="2956"/>
                      <a:pt x="1838" y="2947"/>
                      <a:pt x="1829" y="2929"/>
                    </a:cubicBezTo>
                    <a:lnTo>
                      <a:pt x="1749" y="2501"/>
                    </a:lnTo>
                    <a:cubicBezTo>
                      <a:pt x="1740" y="2474"/>
                      <a:pt x="1758" y="2448"/>
                      <a:pt x="1784" y="2439"/>
                    </a:cubicBezTo>
                    <a:lnTo>
                      <a:pt x="2418" y="2287"/>
                    </a:lnTo>
                    <a:cubicBezTo>
                      <a:pt x="2480" y="2269"/>
                      <a:pt x="2525" y="2225"/>
                      <a:pt x="2534" y="2162"/>
                    </a:cubicBezTo>
                    <a:lnTo>
                      <a:pt x="2685" y="1288"/>
                    </a:lnTo>
                    <a:cubicBezTo>
                      <a:pt x="2694" y="1261"/>
                      <a:pt x="2703" y="1252"/>
                      <a:pt x="2721" y="1243"/>
                    </a:cubicBezTo>
                    <a:cubicBezTo>
                      <a:pt x="2725" y="1243"/>
                      <a:pt x="2732" y="1241"/>
                      <a:pt x="2740" y="1241"/>
                    </a:cubicBezTo>
                    <a:cubicBezTo>
                      <a:pt x="2748" y="1241"/>
                      <a:pt x="2757" y="1243"/>
                      <a:pt x="2766" y="1252"/>
                    </a:cubicBezTo>
                    <a:lnTo>
                      <a:pt x="3140" y="1466"/>
                    </a:lnTo>
                    <a:cubicBezTo>
                      <a:pt x="3165" y="1482"/>
                      <a:pt x="3191" y="1489"/>
                      <a:pt x="3217" y="1489"/>
                    </a:cubicBezTo>
                    <a:cubicBezTo>
                      <a:pt x="3267" y="1489"/>
                      <a:pt x="3316" y="1463"/>
                      <a:pt x="3345" y="1422"/>
                    </a:cubicBezTo>
                    <a:lnTo>
                      <a:pt x="4104" y="324"/>
                    </a:lnTo>
                    <a:cubicBezTo>
                      <a:pt x="4122" y="298"/>
                      <a:pt x="4139" y="298"/>
                      <a:pt x="4148" y="298"/>
                    </a:cubicBezTo>
                    <a:close/>
                    <a:moveTo>
                      <a:pt x="1882" y="4419"/>
                    </a:moveTo>
                    <a:cubicBezTo>
                      <a:pt x="1918" y="4437"/>
                      <a:pt x="1954" y="4455"/>
                      <a:pt x="1981" y="4473"/>
                    </a:cubicBezTo>
                    <a:cubicBezTo>
                      <a:pt x="2052" y="4499"/>
                      <a:pt x="2114" y="4526"/>
                      <a:pt x="2186" y="4553"/>
                    </a:cubicBezTo>
                    <a:lnTo>
                      <a:pt x="2186" y="5079"/>
                    </a:lnTo>
                    <a:cubicBezTo>
                      <a:pt x="2123" y="5124"/>
                      <a:pt x="2052" y="5142"/>
                      <a:pt x="1972" y="5142"/>
                    </a:cubicBezTo>
                    <a:cubicBezTo>
                      <a:pt x="1766" y="5142"/>
                      <a:pt x="1597" y="4981"/>
                      <a:pt x="1597" y="4776"/>
                    </a:cubicBezTo>
                    <a:cubicBezTo>
                      <a:pt x="1597" y="4607"/>
                      <a:pt x="1722" y="4455"/>
                      <a:pt x="1882" y="4419"/>
                    </a:cubicBezTo>
                    <a:close/>
                    <a:moveTo>
                      <a:pt x="6423" y="4419"/>
                    </a:moveTo>
                    <a:cubicBezTo>
                      <a:pt x="6593" y="4455"/>
                      <a:pt x="6709" y="4607"/>
                      <a:pt x="6709" y="4776"/>
                    </a:cubicBezTo>
                    <a:cubicBezTo>
                      <a:pt x="6709" y="4981"/>
                      <a:pt x="6548" y="5142"/>
                      <a:pt x="6343" y="5142"/>
                    </a:cubicBezTo>
                    <a:cubicBezTo>
                      <a:pt x="6263" y="5142"/>
                      <a:pt x="6191" y="5124"/>
                      <a:pt x="6129" y="5079"/>
                    </a:cubicBezTo>
                    <a:lnTo>
                      <a:pt x="6129" y="4553"/>
                    </a:lnTo>
                    <a:cubicBezTo>
                      <a:pt x="6191" y="4526"/>
                      <a:pt x="6263" y="4499"/>
                      <a:pt x="6325" y="4473"/>
                    </a:cubicBezTo>
                    <a:cubicBezTo>
                      <a:pt x="6361" y="4455"/>
                      <a:pt x="6396" y="4437"/>
                      <a:pt x="6423" y="4419"/>
                    </a:cubicBezTo>
                    <a:close/>
                    <a:moveTo>
                      <a:pt x="4157" y="4116"/>
                    </a:moveTo>
                    <a:cubicBezTo>
                      <a:pt x="4398" y="4366"/>
                      <a:pt x="4764" y="4544"/>
                      <a:pt x="5174" y="4615"/>
                    </a:cubicBezTo>
                    <a:cubicBezTo>
                      <a:pt x="5299" y="4633"/>
                      <a:pt x="5415" y="4642"/>
                      <a:pt x="5531" y="4642"/>
                    </a:cubicBezTo>
                    <a:cubicBezTo>
                      <a:pt x="5629" y="4642"/>
                      <a:pt x="5727" y="4633"/>
                      <a:pt x="5817" y="4624"/>
                    </a:cubicBezTo>
                    <a:lnTo>
                      <a:pt x="5817" y="5490"/>
                    </a:lnTo>
                    <a:cubicBezTo>
                      <a:pt x="5817" y="6409"/>
                      <a:pt x="5076" y="7158"/>
                      <a:pt x="4157" y="7158"/>
                    </a:cubicBezTo>
                    <a:cubicBezTo>
                      <a:pt x="3238" y="7158"/>
                      <a:pt x="2489" y="6409"/>
                      <a:pt x="2489" y="5490"/>
                    </a:cubicBezTo>
                    <a:lnTo>
                      <a:pt x="2489" y="4624"/>
                    </a:lnTo>
                    <a:cubicBezTo>
                      <a:pt x="2587" y="4633"/>
                      <a:pt x="2685" y="4642"/>
                      <a:pt x="2783" y="4642"/>
                    </a:cubicBezTo>
                    <a:cubicBezTo>
                      <a:pt x="2899" y="4642"/>
                      <a:pt x="3015" y="4633"/>
                      <a:pt x="3131" y="4615"/>
                    </a:cubicBezTo>
                    <a:cubicBezTo>
                      <a:pt x="3542" y="4544"/>
                      <a:pt x="3899" y="4366"/>
                      <a:pt x="4157" y="4116"/>
                    </a:cubicBezTo>
                    <a:close/>
                    <a:moveTo>
                      <a:pt x="1535" y="5293"/>
                    </a:moveTo>
                    <a:cubicBezTo>
                      <a:pt x="1650" y="5392"/>
                      <a:pt x="1802" y="5454"/>
                      <a:pt x="1972" y="5454"/>
                    </a:cubicBezTo>
                    <a:cubicBezTo>
                      <a:pt x="2043" y="5454"/>
                      <a:pt x="2114" y="5436"/>
                      <a:pt x="2186" y="5418"/>
                    </a:cubicBezTo>
                    <a:lnTo>
                      <a:pt x="2186" y="5490"/>
                    </a:lnTo>
                    <a:cubicBezTo>
                      <a:pt x="2186" y="6346"/>
                      <a:pt x="2730" y="7078"/>
                      <a:pt x="3488" y="7345"/>
                    </a:cubicBezTo>
                    <a:cubicBezTo>
                      <a:pt x="3345" y="7515"/>
                      <a:pt x="3140" y="7613"/>
                      <a:pt x="2917" y="7622"/>
                    </a:cubicBezTo>
                    <a:cubicBezTo>
                      <a:pt x="2904" y="7622"/>
                      <a:pt x="2891" y="7623"/>
                      <a:pt x="2878" y="7623"/>
                    </a:cubicBezTo>
                    <a:cubicBezTo>
                      <a:pt x="2527" y="7623"/>
                      <a:pt x="2209" y="7395"/>
                      <a:pt x="2105" y="7051"/>
                    </a:cubicBezTo>
                    <a:cubicBezTo>
                      <a:pt x="2088" y="6988"/>
                      <a:pt x="2034" y="6944"/>
                      <a:pt x="1963" y="6944"/>
                    </a:cubicBezTo>
                    <a:cubicBezTo>
                      <a:pt x="1936" y="6944"/>
                      <a:pt x="1918" y="6953"/>
                      <a:pt x="1891" y="6962"/>
                    </a:cubicBezTo>
                    <a:cubicBezTo>
                      <a:pt x="1786" y="7014"/>
                      <a:pt x="1668" y="7035"/>
                      <a:pt x="1549" y="7035"/>
                    </a:cubicBezTo>
                    <a:cubicBezTo>
                      <a:pt x="1526" y="7035"/>
                      <a:pt x="1504" y="7034"/>
                      <a:pt x="1481" y="7033"/>
                    </a:cubicBezTo>
                    <a:cubicBezTo>
                      <a:pt x="1088" y="6997"/>
                      <a:pt x="776" y="6676"/>
                      <a:pt x="749" y="6284"/>
                    </a:cubicBezTo>
                    <a:cubicBezTo>
                      <a:pt x="723" y="5954"/>
                      <a:pt x="901" y="5641"/>
                      <a:pt x="1196" y="5499"/>
                    </a:cubicBezTo>
                    <a:cubicBezTo>
                      <a:pt x="1320" y="5436"/>
                      <a:pt x="1427" y="5365"/>
                      <a:pt x="1535" y="5293"/>
                    </a:cubicBezTo>
                    <a:close/>
                    <a:moveTo>
                      <a:pt x="4505" y="7435"/>
                    </a:moveTo>
                    <a:cubicBezTo>
                      <a:pt x="4666" y="7684"/>
                      <a:pt x="4925" y="7854"/>
                      <a:pt x="5219" y="7907"/>
                    </a:cubicBezTo>
                    <a:cubicBezTo>
                      <a:pt x="4942" y="8202"/>
                      <a:pt x="4559" y="8362"/>
                      <a:pt x="4148" y="8362"/>
                    </a:cubicBezTo>
                    <a:cubicBezTo>
                      <a:pt x="3747" y="8362"/>
                      <a:pt x="3363" y="8202"/>
                      <a:pt x="3087" y="7907"/>
                    </a:cubicBezTo>
                    <a:cubicBezTo>
                      <a:pt x="3372" y="7854"/>
                      <a:pt x="3631" y="7684"/>
                      <a:pt x="3800" y="7435"/>
                    </a:cubicBezTo>
                    <a:cubicBezTo>
                      <a:pt x="3916" y="7452"/>
                      <a:pt x="4032" y="7461"/>
                      <a:pt x="4148" y="7461"/>
                    </a:cubicBezTo>
                    <a:cubicBezTo>
                      <a:pt x="4273" y="7461"/>
                      <a:pt x="4389" y="7452"/>
                      <a:pt x="4505" y="7435"/>
                    </a:cubicBezTo>
                    <a:close/>
                    <a:moveTo>
                      <a:pt x="2980" y="8228"/>
                    </a:moveTo>
                    <a:lnTo>
                      <a:pt x="2980" y="8228"/>
                    </a:lnTo>
                    <a:cubicBezTo>
                      <a:pt x="3301" y="8514"/>
                      <a:pt x="3711" y="8675"/>
                      <a:pt x="4148" y="8675"/>
                    </a:cubicBezTo>
                    <a:cubicBezTo>
                      <a:pt x="4594" y="8675"/>
                      <a:pt x="5005" y="8514"/>
                      <a:pt x="5326" y="8228"/>
                    </a:cubicBezTo>
                    <a:lnTo>
                      <a:pt x="5326" y="8228"/>
                    </a:lnTo>
                    <a:cubicBezTo>
                      <a:pt x="5228" y="8434"/>
                      <a:pt x="5103" y="8612"/>
                      <a:pt x="4960" y="8764"/>
                    </a:cubicBezTo>
                    <a:cubicBezTo>
                      <a:pt x="4719" y="9014"/>
                      <a:pt x="4443" y="9138"/>
                      <a:pt x="4148" y="9138"/>
                    </a:cubicBezTo>
                    <a:cubicBezTo>
                      <a:pt x="3684" y="9138"/>
                      <a:pt x="3256" y="8790"/>
                      <a:pt x="2980" y="8228"/>
                    </a:cubicBezTo>
                    <a:close/>
                    <a:moveTo>
                      <a:pt x="7949" y="7140"/>
                    </a:moveTo>
                    <a:cubicBezTo>
                      <a:pt x="7967" y="7140"/>
                      <a:pt x="7976" y="7149"/>
                      <a:pt x="7984" y="7149"/>
                    </a:cubicBezTo>
                    <a:cubicBezTo>
                      <a:pt x="7993" y="7158"/>
                      <a:pt x="8002" y="7167"/>
                      <a:pt x="8002" y="7185"/>
                    </a:cubicBezTo>
                    <a:cubicBezTo>
                      <a:pt x="7993" y="7711"/>
                      <a:pt x="7824" y="8451"/>
                      <a:pt x="7039" y="8996"/>
                    </a:cubicBezTo>
                    <a:cubicBezTo>
                      <a:pt x="6209" y="9567"/>
                      <a:pt x="5326" y="9772"/>
                      <a:pt x="4773" y="9843"/>
                    </a:cubicBezTo>
                    <a:cubicBezTo>
                      <a:pt x="4773" y="9825"/>
                      <a:pt x="4782" y="9799"/>
                      <a:pt x="4782" y="9772"/>
                    </a:cubicBezTo>
                    <a:cubicBezTo>
                      <a:pt x="4782" y="9611"/>
                      <a:pt x="4719" y="9468"/>
                      <a:pt x="4621" y="9361"/>
                    </a:cubicBezTo>
                    <a:cubicBezTo>
                      <a:pt x="5139" y="9156"/>
                      <a:pt x="5576" y="8612"/>
                      <a:pt x="5790" y="7872"/>
                    </a:cubicBezTo>
                    <a:cubicBezTo>
                      <a:pt x="6066" y="7774"/>
                      <a:pt x="6307" y="7568"/>
                      <a:pt x="6432" y="7301"/>
                    </a:cubicBezTo>
                    <a:cubicBezTo>
                      <a:pt x="6530" y="7327"/>
                      <a:pt x="6633" y="7343"/>
                      <a:pt x="6737" y="7343"/>
                    </a:cubicBezTo>
                    <a:cubicBezTo>
                      <a:pt x="6775" y="7343"/>
                      <a:pt x="6813" y="7341"/>
                      <a:pt x="6851" y="7336"/>
                    </a:cubicBezTo>
                    <a:cubicBezTo>
                      <a:pt x="7057" y="7319"/>
                      <a:pt x="7244" y="7247"/>
                      <a:pt x="7405" y="7140"/>
                    </a:cubicBezTo>
                    <a:close/>
                    <a:moveTo>
                      <a:pt x="4148" y="9442"/>
                    </a:moveTo>
                    <a:cubicBezTo>
                      <a:pt x="4327" y="9442"/>
                      <a:pt x="4470" y="9593"/>
                      <a:pt x="4470" y="9763"/>
                    </a:cubicBezTo>
                    <a:cubicBezTo>
                      <a:pt x="4470" y="9941"/>
                      <a:pt x="4327" y="10084"/>
                      <a:pt x="4148" y="10084"/>
                    </a:cubicBezTo>
                    <a:cubicBezTo>
                      <a:pt x="3979" y="10084"/>
                      <a:pt x="3827" y="9941"/>
                      <a:pt x="3827" y="9763"/>
                    </a:cubicBezTo>
                    <a:cubicBezTo>
                      <a:pt x="3827" y="9593"/>
                      <a:pt x="3979" y="9442"/>
                      <a:pt x="4148" y="9442"/>
                    </a:cubicBezTo>
                    <a:close/>
                    <a:moveTo>
                      <a:pt x="4154" y="1"/>
                    </a:moveTo>
                    <a:cubicBezTo>
                      <a:pt x="4077" y="1"/>
                      <a:pt x="3997" y="27"/>
                      <a:pt x="3925" y="84"/>
                    </a:cubicBezTo>
                    <a:cubicBezTo>
                      <a:pt x="3908" y="93"/>
                      <a:pt x="3890" y="101"/>
                      <a:pt x="3881" y="119"/>
                    </a:cubicBezTo>
                    <a:lnTo>
                      <a:pt x="3176" y="1136"/>
                    </a:lnTo>
                    <a:lnTo>
                      <a:pt x="2891" y="976"/>
                    </a:lnTo>
                    <a:cubicBezTo>
                      <a:pt x="2873" y="958"/>
                      <a:pt x="2855" y="958"/>
                      <a:pt x="2837" y="949"/>
                    </a:cubicBezTo>
                    <a:cubicBezTo>
                      <a:pt x="2806" y="942"/>
                      <a:pt x="2776" y="938"/>
                      <a:pt x="2747" y="938"/>
                    </a:cubicBezTo>
                    <a:cubicBezTo>
                      <a:pt x="2565" y="938"/>
                      <a:pt x="2422" y="1073"/>
                      <a:pt x="2391" y="1234"/>
                    </a:cubicBezTo>
                    <a:lnTo>
                      <a:pt x="2248" y="2019"/>
                    </a:lnTo>
                    <a:lnTo>
                      <a:pt x="1713" y="2153"/>
                    </a:lnTo>
                    <a:cubicBezTo>
                      <a:pt x="1535" y="2198"/>
                      <a:pt x="1419" y="2376"/>
                      <a:pt x="1454" y="2564"/>
                    </a:cubicBezTo>
                    <a:lnTo>
                      <a:pt x="1535" y="2965"/>
                    </a:lnTo>
                    <a:cubicBezTo>
                      <a:pt x="1338" y="3224"/>
                      <a:pt x="1285" y="3384"/>
                      <a:pt x="1347" y="3714"/>
                    </a:cubicBezTo>
                    <a:cubicBezTo>
                      <a:pt x="1383" y="3902"/>
                      <a:pt x="1472" y="4071"/>
                      <a:pt x="1615" y="4214"/>
                    </a:cubicBezTo>
                    <a:cubicBezTo>
                      <a:pt x="1419" y="4330"/>
                      <a:pt x="1294" y="4544"/>
                      <a:pt x="1294" y="4785"/>
                    </a:cubicBezTo>
                    <a:cubicBezTo>
                      <a:pt x="1294" y="4874"/>
                      <a:pt x="1311" y="4963"/>
                      <a:pt x="1347" y="5053"/>
                    </a:cubicBezTo>
                    <a:cubicBezTo>
                      <a:pt x="1258" y="5115"/>
                      <a:pt x="1160" y="5177"/>
                      <a:pt x="1062" y="5231"/>
                    </a:cubicBezTo>
                    <a:cubicBezTo>
                      <a:pt x="651" y="5436"/>
                      <a:pt x="410" y="5855"/>
                      <a:pt x="446" y="6310"/>
                    </a:cubicBezTo>
                    <a:cubicBezTo>
                      <a:pt x="455" y="6498"/>
                      <a:pt x="518" y="6676"/>
                      <a:pt x="616" y="6828"/>
                    </a:cubicBezTo>
                    <a:lnTo>
                      <a:pt x="321" y="6828"/>
                    </a:lnTo>
                    <a:cubicBezTo>
                      <a:pt x="303" y="6828"/>
                      <a:pt x="286" y="6837"/>
                      <a:pt x="259" y="6837"/>
                    </a:cubicBezTo>
                    <a:cubicBezTo>
                      <a:pt x="98" y="6899"/>
                      <a:pt x="0" y="7033"/>
                      <a:pt x="0" y="7194"/>
                    </a:cubicBezTo>
                    <a:cubicBezTo>
                      <a:pt x="9" y="7675"/>
                      <a:pt x="143" y="8380"/>
                      <a:pt x="749" y="8969"/>
                    </a:cubicBezTo>
                    <a:cubicBezTo>
                      <a:pt x="785" y="8996"/>
                      <a:pt x="821" y="9005"/>
                      <a:pt x="857" y="9005"/>
                    </a:cubicBezTo>
                    <a:cubicBezTo>
                      <a:pt x="937" y="9005"/>
                      <a:pt x="1008" y="8951"/>
                      <a:pt x="1017" y="8835"/>
                    </a:cubicBezTo>
                    <a:cubicBezTo>
                      <a:pt x="1017" y="8808"/>
                      <a:pt x="1008" y="8782"/>
                      <a:pt x="990" y="8773"/>
                    </a:cubicBezTo>
                    <a:cubicBezTo>
                      <a:pt x="428" y="8255"/>
                      <a:pt x="312" y="7622"/>
                      <a:pt x="303" y="7185"/>
                    </a:cubicBezTo>
                    <a:cubicBezTo>
                      <a:pt x="303" y="7167"/>
                      <a:pt x="312" y="7158"/>
                      <a:pt x="321" y="7149"/>
                    </a:cubicBezTo>
                    <a:cubicBezTo>
                      <a:pt x="330" y="7149"/>
                      <a:pt x="339" y="7140"/>
                      <a:pt x="357" y="7140"/>
                    </a:cubicBezTo>
                    <a:lnTo>
                      <a:pt x="910" y="7140"/>
                    </a:lnTo>
                    <a:cubicBezTo>
                      <a:pt x="1062" y="7247"/>
                      <a:pt x="1249" y="7319"/>
                      <a:pt x="1454" y="7336"/>
                    </a:cubicBezTo>
                    <a:cubicBezTo>
                      <a:pt x="1492" y="7341"/>
                      <a:pt x="1531" y="7343"/>
                      <a:pt x="1569" y="7343"/>
                    </a:cubicBezTo>
                    <a:cubicBezTo>
                      <a:pt x="1673" y="7343"/>
                      <a:pt x="1776" y="7327"/>
                      <a:pt x="1874" y="7301"/>
                    </a:cubicBezTo>
                    <a:cubicBezTo>
                      <a:pt x="2007" y="7568"/>
                      <a:pt x="2239" y="7774"/>
                      <a:pt x="2516" y="7872"/>
                    </a:cubicBezTo>
                    <a:cubicBezTo>
                      <a:pt x="2730" y="8612"/>
                      <a:pt x="3167" y="9156"/>
                      <a:pt x="3684" y="9361"/>
                    </a:cubicBezTo>
                    <a:cubicBezTo>
                      <a:pt x="3586" y="9468"/>
                      <a:pt x="3533" y="9611"/>
                      <a:pt x="3533" y="9772"/>
                    </a:cubicBezTo>
                    <a:cubicBezTo>
                      <a:pt x="3533" y="9799"/>
                      <a:pt x="3533" y="9825"/>
                      <a:pt x="3533" y="9843"/>
                    </a:cubicBezTo>
                    <a:cubicBezTo>
                      <a:pt x="3042" y="9781"/>
                      <a:pt x="2266" y="9602"/>
                      <a:pt x="1508" y="9147"/>
                    </a:cubicBezTo>
                    <a:cubicBezTo>
                      <a:pt x="1484" y="9132"/>
                      <a:pt x="1458" y="9126"/>
                      <a:pt x="1433" y="9126"/>
                    </a:cubicBezTo>
                    <a:cubicBezTo>
                      <a:pt x="1382" y="9126"/>
                      <a:pt x="1332" y="9153"/>
                      <a:pt x="1303" y="9201"/>
                    </a:cubicBezTo>
                    <a:cubicBezTo>
                      <a:pt x="1258" y="9272"/>
                      <a:pt x="1285" y="9361"/>
                      <a:pt x="1356" y="9406"/>
                    </a:cubicBezTo>
                    <a:cubicBezTo>
                      <a:pt x="2257" y="9950"/>
                      <a:pt x="3185" y="10120"/>
                      <a:pt x="3676" y="10173"/>
                    </a:cubicBezTo>
                    <a:cubicBezTo>
                      <a:pt x="3792" y="10307"/>
                      <a:pt x="3961" y="10396"/>
                      <a:pt x="4157" y="10396"/>
                    </a:cubicBezTo>
                    <a:cubicBezTo>
                      <a:pt x="4345" y="10396"/>
                      <a:pt x="4523" y="10307"/>
                      <a:pt x="4639" y="10173"/>
                    </a:cubicBezTo>
                    <a:cubicBezTo>
                      <a:pt x="5192" y="10111"/>
                      <a:pt x="6236" y="9915"/>
                      <a:pt x="7217" y="9245"/>
                    </a:cubicBezTo>
                    <a:cubicBezTo>
                      <a:pt x="8109" y="8630"/>
                      <a:pt x="8306" y="7791"/>
                      <a:pt x="8306" y="7194"/>
                    </a:cubicBezTo>
                    <a:cubicBezTo>
                      <a:pt x="8306" y="7096"/>
                      <a:pt x="8270" y="7006"/>
                      <a:pt x="8207" y="6935"/>
                    </a:cubicBezTo>
                    <a:lnTo>
                      <a:pt x="8190" y="6881"/>
                    </a:lnTo>
                    <a:cubicBezTo>
                      <a:pt x="8181" y="6855"/>
                      <a:pt x="8154" y="6828"/>
                      <a:pt x="8127" y="6828"/>
                    </a:cubicBezTo>
                    <a:lnTo>
                      <a:pt x="7690" y="6828"/>
                    </a:lnTo>
                    <a:cubicBezTo>
                      <a:pt x="7752" y="6748"/>
                      <a:pt x="7788" y="6649"/>
                      <a:pt x="7824" y="6542"/>
                    </a:cubicBezTo>
                    <a:cubicBezTo>
                      <a:pt x="7833" y="6525"/>
                      <a:pt x="7824" y="6507"/>
                      <a:pt x="7815" y="6489"/>
                    </a:cubicBezTo>
                    <a:cubicBezTo>
                      <a:pt x="7777" y="6418"/>
                      <a:pt x="7720" y="6388"/>
                      <a:pt x="7666" y="6388"/>
                    </a:cubicBezTo>
                    <a:cubicBezTo>
                      <a:pt x="7604" y="6388"/>
                      <a:pt x="7544" y="6427"/>
                      <a:pt x="7521" y="6489"/>
                    </a:cubicBezTo>
                    <a:cubicBezTo>
                      <a:pt x="7413" y="6792"/>
                      <a:pt x="7146" y="7006"/>
                      <a:pt x="6825" y="7033"/>
                    </a:cubicBezTo>
                    <a:cubicBezTo>
                      <a:pt x="6796" y="7037"/>
                      <a:pt x="6766" y="7038"/>
                      <a:pt x="6736" y="7038"/>
                    </a:cubicBezTo>
                    <a:cubicBezTo>
                      <a:pt x="6621" y="7038"/>
                      <a:pt x="6505" y="7011"/>
                      <a:pt x="6405" y="6962"/>
                    </a:cubicBezTo>
                    <a:cubicBezTo>
                      <a:pt x="6396" y="6953"/>
                      <a:pt x="6396" y="6953"/>
                      <a:pt x="6388" y="6953"/>
                    </a:cubicBezTo>
                    <a:cubicBezTo>
                      <a:pt x="6376" y="6950"/>
                      <a:pt x="6364" y="6949"/>
                      <a:pt x="6353" y="6949"/>
                    </a:cubicBezTo>
                    <a:cubicBezTo>
                      <a:pt x="6280" y="6949"/>
                      <a:pt x="6223" y="6998"/>
                      <a:pt x="6200" y="7060"/>
                    </a:cubicBezTo>
                    <a:cubicBezTo>
                      <a:pt x="6095" y="7401"/>
                      <a:pt x="5775" y="7631"/>
                      <a:pt x="5418" y="7631"/>
                    </a:cubicBezTo>
                    <a:cubicBezTo>
                      <a:pt x="5411" y="7631"/>
                      <a:pt x="5404" y="7631"/>
                      <a:pt x="5397" y="7631"/>
                    </a:cubicBezTo>
                    <a:cubicBezTo>
                      <a:pt x="5174" y="7622"/>
                      <a:pt x="4969" y="7515"/>
                      <a:pt x="4817" y="7354"/>
                    </a:cubicBezTo>
                    <a:cubicBezTo>
                      <a:pt x="5585" y="7078"/>
                      <a:pt x="6129" y="6346"/>
                      <a:pt x="6129" y="5499"/>
                    </a:cubicBezTo>
                    <a:lnTo>
                      <a:pt x="6129" y="5418"/>
                    </a:lnTo>
                    <a:cubicBezTo>
                      <a:pt x="6191" y="5445"/>
                      <a:pt x="6263" y="5454"/>
                      <a:pt x="6343" y="5454"/>
                    </a:cubicBezTo>
                    <a:cubicBezTo>
                      <a:pt x="6504" y="5454"/>
                      <a:pt x="6655" y="5392"/>
                      <a:pt x="6780" y="5293"/>
                    </a:cubicBezTo>
                    <a:cubicBezTo>
                      <a:pt x="6878" y="5374"/>
                      <a:pt x="6994" y="5445"/>
                      <a:pt x="7110" y="5499"/>
                    </a:cubicBezTo>
                    <a:cubicBezTo>
                      <a:pt x="7280" y="5588"/>
                      <a:pt x="7413" y="5722"/>
                      <a:pt x="7485" y="5891"/>
                    </a:cubicBezTo>
                    <a:cubicBezTo>
                      <a:pt x="7512" y="5945"/>
                      <a:pt x="7565" y="5971"/>
                      <a:pt x="7628" y="5971"/>
                    </a:cubicBezTo>
                    <a:cubicBezTo>
                      <a:pt x="7690" y="5971"/>
                      <a:pt x="7752" y="5936"/>
                      <a:pt x="7779" y="5855"/>
                    </a:cubicBezTo>
                    <a:cubicBezTo>
                      <a:pt x="7788" y="5838"/>
                      <a:pt x="7788" y="5820"/>
                      <a:pt x="7779" y="5802"/>
                    </a:cubicBezTo>
                    <a:cubicBezTo>
                      <a:pt x="7681" y="5552"/>
                      <a:pt x="7485" y="5347"/>
                      <a:pt x="7253" y="5231"/>
                    </a:cubicBezTo>
                    <a:cubicBezTo>
                      <a:pt x="7146" y="5177"/>
                      <a:pt x="7048" y="5115"/>
                      <a:pt x="6959" y="5053"/>
                    </a:cubicBezTo>
                    <a:cubicBezTo>
                      <a:pt x="6994" y="4963"/>
                      <a:pt x="7012" y="4874"/>
                      <a:pt x="7012" y="4785"/>
                    </a:cubicBezTo>
                    <a:cubicBezTo>
                      <a:pt x="7012" y="4544"/>
                      <a:pt x="6887" y="4330"/>
                      <a:pt x="6700" y="4214"/>
                    </a:cubicBezTo>
                    <a:cubicBezTo>
                      <a:pt x="6834" y="4071"/>
                      <a:pt x="6923" y="3902"/>
                      <a:pt x="6959" y="3714"/>
                    </a:cubicBezTo>
                    <a:cubicBezTo>
                      <a:pt x="7003" y="3483"/>
                      <a:pt x="6941" y="3233"/>
                      <a:pt x="6771" y="2992"/>
                    </a:cubicBezTo>
                    <a:lnTo>
                      <a:pt x="6887" y="2394"/>
                    </a:lnTo>
                    <a:cubicBezTo>
                      <a:pt x="6905" y="2305"/>
                      <a:pt x="6851" y="2216"/>
                      <a:pt x="6762" y="2198"/>
                    </a:cubicBezTo>
                    <a:lnTo>
                      <a:pt x="6057" y="2019"/>
                    </a:lnTo>
                    <a:lnTo>
                      <a:pt x="5924" y="1234"/>
                    </a:lnTo>
                    <a:cubicBezTo>
                      <a:pt x="5897" y="1118"/>
                      <a:pt x="5826" y="1020"/>
                      <a:pt x="5718" y="976"/>
                    </a:cubicBezTo>
                    <a:cubicBezTo>
                      <a:pt x="5671" y="952"/>
                      <a:pt x="5620" y="941"/>
                      <a:pt x="5570" y="941"/>
                    </a:cubicBezTo>
                    <a:cubicBezTo>
                      <a:pt x="5506" y="941"/>
                      <a:pt x="5443" y="959"/>
                      <a:pt x="5388" y="994"/>
                    </a:cubicBezTo>
                    <a:lnTo>
                      <a:pt x="5130" y="1136"/>
                    </a:lnTo>
                    <a:lnTo>
                      <a:pt x="4452" y="155"/>
                    </a:lnTo>
                    <a:cubicBezTo>
                      <a:pt x="4382" y="59"/>
                      <a:pt x="4271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5" name="Google Shape;21676;p64">
                <a:extLst>
                  <a:ext uri="{FF2B5EF4-FFF2-40B4-BE49-F238E27FC236}">
                    <a16:creationId xmlns:a16="http://schemas.microsoft.com/office/drawing/2014/main" id="{2DEA05DA-5A33-CE5B-5C54-996C55FCE0EC}"/>
                  </a:ext>
                </a:extLst>
              </p:cNvPr>
              <p:cNvSpPr/>
              <p:nvPr/>
            </p:nvSpPr>
            <p:spPr>
              <a:xfrm>
                <a:off x="5911382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7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41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6" name="Google Shape;21677;p64">
                <a:extLst>
                  <a:ext uri="{FF2B5EF4-FFF2-40B4-BE49-F238E27FC236}">
                    <a16:creationId xmlns:a16="http://schemas.microsoft.com/office/drawing/2014/main" id="{002F9C60-5E48-70AC-48E1-BEEB1E508136}"/>
                  </a:ext>
                </a:extLst>
              </p:cNvPr>
              <p:cNvSpPr/>
              <p:nvPr/>
            </p:nvSpPr>
            <p:spPr>
              <a:xfrm>
                <a:off x="5991729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7"/>
                    </a:cubicBezTo>
                    <a:cubicBezTo>
                      <a:pt x="0" y="205"/>
                      <a:pt x="81" y="304"/>
                      <a:pt x="179" y="304"/>
                    </a:cubicBezTo>
                    <a:lnTo>
                      <a:pt x="188" y="304"/>
                    </a:ln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50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7" name="Google Shape;21678;p64">
                <a:extLst>
                  <a:ext uri="{FF2B5EF4-FFF2-40B4-BE49-F238E27FC236}">
                    <a16:creationId xmlns:a16="http://schemas.microsoft.com/office/drawing/2014/main" id="{3D31DFB6-D80B-9D8C-077F-A95F3EA81E7A}"/>
                  </a:ext>
                </a:extLst>
              </p:cNvPr>
              <p:cNvSpPr/>
              <p:nvPr/>
            </p:nvSpPr>
            <p:spPr>
              <a:xfrm>
                <a:off x="5931457" y="4360955"/>
                <a:ext cx="56567" cy="4146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884" extrusionOk="0">
                    <a:moveTo>
                      <a:pt x="163" y="0"/>
                    </a:moveTo>
                    <a:cubicBezTo>
                      <a:pt x="72" y="0"/>
                      <a:pt x="1" y="68"/>
                      <a:pt x="1" y="152"/>
                    </a:cubicBezTo>
                    <a:lnTo>
                      <a:pt x="1" y="277"/>
                    </a:lnTo>
                    <a:cubicBezTo>
                      <a:pt x="1" y="572"/>
                      <a:pt x="215" y="822"/>
                      <a:pt x="500" y="875"/>
                    </a:cubicBezTo>
                    <a:cubicBezTo>
                      <a:pt x="535" y="881"/>
                      <a:pt x="570" y="884"/>
                      <a:pt x="604" y="884"/>
                    </a:cubicBezTo>
                    <a:cubicBezTo>
                      <a:pt x="934" y="884"/>
                      <a:pt x="1205" y="618"/>
                      <a:pt x="1205" y="286"/>
                    </a:cubicBezTo>
                    <a:lnTo>
                      <a:pt x="1205" y="161"/>
                    </a:lnTo>
                    <a:cubicBezTo>
                      <a:pt x="1205" y="81"/>
                      <a:pt x="1152" y="10"/>
                      <a:pt x="1071" y="1"/>
                    </a:cubicBezTo>
                    <a:cubicBezTo>
                      <a:pt x="1066" y="0"/>
                      <a:pt x="1061" y="0"/>
                      <a:pt x="1056" y="0"/>
                    </a:cubicBezTo>
                    <a:cubicBezTo>
                      <a:pt x="973" y="0"/>
                      <a:pt x="902" y="68"/>
                      <a:pt x="902" y="152"/>
                    </a:cubicBezTo>
                    <a:lnTo>
                      <a:pt x="902" y="277"/>
                    </a:lnTo>
                    <a:cubicBezTo>
                      <a:pt x="902" y="411"/>
                      <a:pt x="813" y="536"/>
                      <a:pt x="679" y="572"/>
                    </a:cubicBezTo>
                    <a:cubicBezTo>
                      <a:pt x="654" y="577"/>
                      <a:pt x="630" y="580"/>
                      <a:pt x="607" y="580"/>
                    </a:cubicBezTo>
                    <a:cubicBezTo>
                      <a:pt x="443" y="580"/>
                      <a:pt x="313" y="450"/>
                      <a:pt x="313" y="286"/>
                    </a:cubicBezTo>
                    <a:lnTo>
                      <a:pt x="313" y="161"/>
                    </a:lnTo>
                    <a:cubicBezTo>
                      <a:pt x="313" y="81"/>
                      <a:pt x="251" y="10"/>
                      <a:pt x="179" y="1"/>
                    </a:cubicBezTo>
                    <a:cubicBezTo>
                      <a:pt x="174" y="0"/>
                      <a:pt x="168" y="0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8" name="Google Shape;21679;p64">
                <a:extLst>
                  <a:ext uri="{FF2B5EF4-FFF2-40B4-BE49-F238E27FC236}">
                    <a16:creationId xmlns:a16="http://schemas.microsoft.com/office/drawing/2014/main" id="{F1D8329D-0C8D-CB1A-C741-3E344012C742}"/>
                  </a:ext>
                </a:extLst>
              </p:cNvPr>
              <p:cNvSpPr/>
              <p:nvPr/>
            </p:nvSpPr>
            <p:spPr>
              <a:xfrm>
                <a:off x="5931457" y="4156779"/>
                <a:ext cx="57365" cy="66558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419" extrusionOk="0">
                    <a:moveTo>
                      <a:pt x="607" y="322"/>
                    </a:moveTo>
                    <a:lnTo>
                      <a:pt x="893" y="714"/>
                    </a:lnTo>
                    <a:lnTo>
                      <a:pt x="607" y="1098"/>
                    </a:lnTo>
                    <a:lnTo>
                      <a:pt x="322" y="714"/>
                    </a:lnTo>
                    <a:lnTo>
                      <a:pt x="607" y="322"/>
                    </a:lnTo>
                    <a:close/>
                    <a:moveTo>
                      <a:pt x="607" y="0"/>
                    </a:moveTo>
                    <a:cubicBezTo>
                      <a:pt x="518" y="0"/>
                      <a:pt x="438" y="45"/>
                      <a:pt x="384" y="116"/>
                    </a:cubicBezTo>
                    <a:lnTo>
                      <a:pt x="72" y="545"/>
                    </a:lnTo>
                    <a:cubicBezTo>
                      <a:pt x="1" y="643"/>
                      <a:pt x="1" y="777"/>
                      <a:pt x="72" y="875"/>
                    </a:cubicBezTo>
                    <a:lnTo>
                      <a:pt x="384" y="1303"/>
                    </a:lnTo>
                    <a:cubicBezTo>
                      <a:pt x="438" y="1374"/>
                      <a:pt x="518" y="1419"/>
                      <a:pt x="607" y="1419"/>
                    </a:cubicBezTo>
                    <a:cubicBezTo>
                      <a:pt x="697" y="1419"/>
                      <a:pt x="786" y="1374"/>
                      <a:pt x="839" y="1303"/>
                    </a:cubicBezTo>
                    <a:lnTo>
                      <a:pt x="1152" y="875"/>
                    </a:lnTo>
                    <a:cubicBezTo>
                      <a:pt x="1223" y="777"/>
                      <a:pt x="1223" y="643"/>
                      <a:pt x="1152" y="545"/>
                    </a:cubicBezTo>
                    <a:lnTo>
                      <a:pt x="839" y="116"/>
                    </a:lnTo>
                    <a:cubicBezTo>
                      <a:pt x="786" y="45"/>
                      <a:pt x="697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9" name="Google Shape;21680;p64">
                <a:extLst>
                  <a:ext uri="{FF2B5EF4-FFF2-40B4-BE49-F238E27FC236}">
                    <a16:creationId xmlns:a16="http://schemas.microsoft.com/office/drawing/2014/main" id="{9EBB3D5D-E53D-0E5F-520B-338CFB042620}"/>
                  </a:ext>
                </a:extLst>
              </p:cNvPr>
              <p:cNvSpPr/>
              <p:nvPr/>
            </p:nvSpPr>
            <p:spPr>
              <a:xfrm>
                <a:off x="5901766" y="4200494"/>
                <a:ext cx="23030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96" extrusionOk="0">
                    <a:moveTo>
                      <a:pt x="173" y="1"/>
                    </a:moveTo>
                    <a:cubicBezTo>
                      <a:pt x="141" y="1"/>
                      <a:pt x="109" y="11"/>
                      <a:pt x="81" y="32"/>
                    </a:cubicBezTo>
                    <a:cubicBezTo>
                      <a:pt x="18" y="76"/>
                      <a:pt x="0" y="175"/>
                      <a:pt x="54" y="246"/>
                    </a:cubicBezTo>
                    <a:lnTo>
                      <a:pt x="188" y="433"/>
                    </a:lnTo>
                    <a:cubicBezTo>
                      <a:pt x="223" y="478"/>
                      <a:pt x="268" y="496"/>
                      <a:pt x="313" y="496"/>
                    </a:cubicBezTo>
                    <a:cubicBezTo>
                      <a:pt x="348" y="496"/>
                      <a:pt x="375" y="487"/>
                      <a:pt x="402" y="469"/>
                    </a:cubicBezTo>
                    <a:cubicBezTo>
                      <a:pt x="473" y="424"/>
                      <a:pt x="491" y="326"/>
                      <a:pt x="437" y="255"/>
                    </a:cubicBezTo>
                    <a:lnTo>
                      <a:pt x="295" y="68"/>
                    </a:lnTo>
                    <a:cubicBezTo>
                      <a:pt x="268" y="24"/>
                      <a:pt x="221" y="1"/>
                      <a:pt x="1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0" name="Google Shape;21681;p64">
                <a:extLst>
                  <a:ext uri="{FF2B5EF4-FFF2-40B4-BE49-F238E27FC236}">
                    <a16:creationId xmlns:a16="http://schemas.microsoft.com/office/drawing/2014/main" id="{E3254AFF-01E7-0BAB-FF7D-C8D6B3D44AA1}"/>
                  </a:ext>
                </a:extLst>
              </p:cNvPr>
              <p:cNvSpPr/>
              <p:nvPr/>
            </p:nvSpPr>
            <p:spPr>
              <a:xfrm>
                <a:off x="5995482" y="4200494"/>
                <a:ext cx="23077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6" extrusionOk="0">
                    <a:moveTo>
                      <a:pt x="317" y="1"/>
                    </a:moveTo>
                    <a:cubicBezTo>
                      <a:pt x="271" y="1"/>
                      <a:pt x="224" y="24"/>
                      <a:pt x="197" y="68"/>
                    </a:cubicBezTo>
                    <a:lnTo>
                      <a:pt x="54" y="255"/>
                    </a:lnTo>
                    <a:cubicBezTo>
                      <a:pt x="1" y="326"/>
                      <a:pt x="19" y="424"/>
                      <a:pt x="90" y="469"/>
                    </a:cubicBezTo>
                    <a:cubicBezTo>
                      <a:pt x="117" y="487"/>
                      <a:pt x="143" y="496"/>
                      <a:pt x="179" y="496"/>
                    </a:cubicBezTo>
                    <a:cubicBezTo>
                      <a:pt x="224" y="496"/>
                      <a:pt x="268" y="478"/>
                      <a:pt x="295" y="433"/>
                    </a:cubicBezTo>
                    <a:lnTo>
                      <a:pt x="438" y="246"/>
                    </a:lnTo>
                    <a:cubicBezTo>
                      <a:pt x="491" y="175"/>
                      <a:pt x="473" y="76"/>
                      <a:pt x="402" y="32"/>
                    </a:cubicBezTo>
                    <a:cubicBezTo>
                      <a:pt x="377" y="11"/>
                      <a:pt x="347" y="1"/>
                      <a:pt x="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2" name="Google Shape;22785;p74">
              <a:extLst>
                <a:ext uri="{FF2B5EF4-FFF2-40B4-BE49-F238E27FC236}">
                  <a16:creationId xmlns:a16="http://schemas.microsoft.com/office/drawing/2014/main" id="{70182291-95EF-B6C5-4A5F-C8E564282DE7}"/>
                </a:ext>
              </a:extLst>
            </p:cNvPr>
            <p:cNvGrpSpPr/>
            <p:nvPr/>
          </p:nvGrpSpPr>
          <p:grpSpPr>
            <a:xfrm>
              <a:off x="3192631" y="2714842"/>
              <a:ext cx="457840" cy="487951"/>
              <a:chOff x="1847106" y="2967139"/>
              <a:chExt cx="457840" cy="487951"/>
            </a:xfrm>
          </p:grpSpPr>
          <p:sp>
            <p:nvSpPr>
              <p:cNvPr id="21417" name="Google Shape;22786;p74">
                <a:extLst>
                  <a:ext uri="{FF2B5EF4-FFF2-40B4-BE49-F238E27FC236}">
                    <a16:creationId xmlns:a16="http://schemas.microsoft.com/office/drawing/2014/main" id="{C40C8CAE-8C03-93A9-257E-2DEDBE4164B1}"/>
                  </a:ext>
                </a:extLst>
              </p:cNvPr>
              <p:cNvSpPr/>
              <p:nvPr/>
            </p:nvSpPr>
            <p:spPr>
              <a:xfrm>
                <a:off x="1847106" y="3131586"/>
                <a:ext cx="448599" cy="323504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6897" extrusionOk="0">
                    <a:moveTo>
                      <a:pt x="768" y="5675"/>
                    </a:moveTo>
                    <a:cubicBezTo>
                      <a:pt x="750" y="5746"/>
                      <a:pt x="741" y="5817"/>
                      <a:pt x="741" y="5889"/>
                    </a:cubicBezTo>
                    <a:cubicBezTo>
                      <a:pt x="741" y="5960"/>
                      <a:pt x="750" y="6032"/>
                      <a:pt x="768" y="6103"/>
                    </a:cubicBezTo>
                    <a:lnTo>
                      <a:pt x="580" y="6103"/>
                    </a:lnTo>
                    <a:cubicBezTo>
                      <a:pt x="455" y="6103"/>
                      <a:pt x="357" y="5996"/>
                      <a:pt x="366" y="5871"/>
                    </a:cubicBezTo>
                    <a:cubicBezTo>
                      <a:pt x="375" y="5755"/>
                      <a:pt x="473" y="5675"/>
                      <a:pt x="589" y="5675"/>
                    </a:cubicBezTo>
                    <a:close/>
                    <a:moveTo>
                      <a:pt x="8556" y="5675"/>
                    </a:moveTo>
                    <a:cubicBezTo>
                      <a:pt x="8529" y="5737"/>
                      <a:pt x="8511" y="5809"/>
                      <a:pt x="8511" y="5889"/>
                    </a:cubicBezTo>
                    <a:cubicBezTo>
                      <a:pt x="8511" y="5960"/>
                      <a:pt x="8529" y="6040"/>
                      <a:pt x="8556" y="6103"/>
                    </a:cubicBezTo>
                    <a:lnTo>
                      <a:pt x="7922" y="6103"/>
                    </a:lnTo>
                    <a:cubicBezTo>
                      <a:pt x="7797" y="6103"/>
                      <a:pt x="7699" y="5996"/>
                      <a:pt x="7708" y="5871"/>
                    </a:cubicBezTo>
                    <a:cubicBezTo>
                      <a:pt x="7717" y="5755"/>
                      <a:pt x="7815" y="5675"/>
                      <a:pt x="7922" y="5675"/>
                    </a:cubicBezTo>
                    <a:close/>
                    <a:moveTo>
                      <a:pt x="9046" y="5675"/>
                    </a:moveTo>
                    <a:cubicBezTo>
                      <a:pt x="9162" y="5675"/>
                      <a:pt x="9260" y="5773"/>
                      <a:pt x="9260" y="5889"/>
                    </a:cubicBezTo>
                    <a:cubicBezTo>
                      <a:pt x="9260" y="6014"/>
                      <a:pt x="9162" y="6112"/>
                      <a:pt x="9046" y="6112"/>
                    </a:cubicBezTo>
                    <a:cubicBezTo>
                      <a:pt x="8921" y="6112"/>
                      <a:pt x="8823" y="6014"/>
                      <a:pt x="8823" y="5889"/>
                    </a:cubicBezTo>
                    <a:cubicBezTo>
                      <a:pt x="8823" y="5773"/>
                      <a:pt x="8921" y="5675"/>
                      <a:pt x="9046" y="5675"/>
                    </a:cubicBezTo>
                    <a:close/>
                    <a:moveTo>
                      <a:pt x="7913" y="5202"/>
                    </a:moveTo>
                    <a:cubicBezTo>
                      <a:pt x="8074" y="5202"/>
                      <a:pt x="8235" y="5264"/>
                      <a:pt x="8359" y="5371"/>
                    </a:cubicBezTo>
                    <a:lnTo>
                      <a:pt x="7931" y="5371"/>
                    </a:lnTo>
                    <a:cubicBezTo>
                      <a:pt x="7628" y="5371"/>
                      <a:pt x="7378" y="5621"/>
                      <a:pt x="7396" y="5924"/>
                    </a:cubicBezTo>
                    <a:cubicBezTo>
                      <a:pt x="7414" y="6192"/>
                      <a:pt x="7637" y="6406"/>
                      <a:pt x="7913" y="6406"/>
                    </a:cubicBezTo>
                    <a:lnTo>
                      <a:pt x="8359" y="6406"/>
                    </a:lnTo>
                    <a:cubicBezTo>
                      <a:pt x="8235" y="6513"/>
                      <a:pt x="8074" y="6576"/>
                      <a:pt x="7913" y="6576"/>
                    </a:cubicBezTo>
                    <a:cubicBezTo>
                      <a:pt x="7530" y="6576"/>
                      <a:pt x="7226" y="6263"/>
                      <a:pt x="7226" y="5889"/>
                    </a:cubicBezTo>
                    <a:cubicBezTo>
                      <a:pt x="7226" y="5505"/>
                      <a:pt x="7530" y="5202"/>
                      <a:pt x="7913" y="5202"/>
                    </a:cubicBezTo>
                    <a:close/>
                    <a:moveTo>
                      <a:pt x="7191" y="5211"/>
                    </a:moveTo>
                    <a:cubicBezTo>
                      <a:pt x="7012" y="5389"/>
                      <a:pt x="6905" y="5630"/>
                      <a:pt x="6905" y="5898"/>
                    </a:cubicBezTo>
                    <a:cubicBezTo>
                      <a:pt x="6905" y="6165"/>
                      <a:pt x="7012" y="6406"/>
                      <a:pt x="7191" y="6585"/>
                    </a:cubicBezTo>
                    <a:lnTo>
                      <a:pt x="1749" y="6585"/>
                    </a:lnTo>
                    <a:cubicBezTo>
                      <a:pt x="1383" y="6585"/>
                      <a:pt x="1089" y="6299"/>
                      <a:pt x="1062" y="5942"/>
                    </a:cubicBezTo>
                    <a:cubicBezTo>
                      <a:pt x="1035" y="5541"/>
                      <a:pt x="1365" y="5211"/>
                      <a:pt x="1767" y="5211"/>
                    </a:cubicBezTo>
                    <a:close/>
                    <a:moveTo>
                      <a:pt x="8672" y="1"/>
                    </a:moveTo>
                    <a:cubicBezTo>
                      <a:pt x="8591" y="1"/>
                      <a:pt x="8529" y="162"/>
                      <a:pt x="8529" y="162"/>
                    </a:cubicBezTo>
                    <a:lnTo>
                      <a:pt x="8529" y="5113"/>
                    </a:lnTo>
                    <a:cubicBezTo>
                      <a:pt x="8359" y="4979"/>
                      <a:pt x="8145" y="4899"/>
                      <a:pt x="7922" y="4899"/>
                    </a:cubicBezTo>
                    <a:lnTo>
                      <a:pt x="1865" y="4899"/>
                    </a:lnTo>
                    <a:lnTo>
                      <a:pt x="1865" y="4194"/>
                    </a:lnTo>
                    <a:cubicBezTo>
                      <a:pt x="1865" y="4122"/>
                      <a:pt x="1820" y="4060"/>
                      <a:pt x="1749" y="4042"/>
                    </a:cubicBezTo>
                    <a:cubicBezTo>
                      <a:pt x="1739" y="4040"/>
                      <a:pt x="1729" y="4039"/>
                      <a:pt x="1719" y="4039"/>
                    </a:cubicBezTo>
                    <a:cubicBezTo>
                      <a:pt x="1633" y="4039"/>
                      <a:pt x="1562" y="4106"/>
                      <a:pt x="1562" y="4194"/>
                    </a:cubicBezTo>
                    <a:lnTo>
                      <a:pt x="1562" y="4907"/>
                    </a:lnTo>
                    <a:cubicBezTo>
                      <a:pt x="1285" y="4961"/>
                      <a:pt x="1044" y="5131"/>
                      <a:pt x="901" y="5371"/>
                    </a:cubicBezTo>
                    <a:lnTo>
                      <a:pt x="598" y="5371"/>
                    </a:lnTo>
                    <a:cubicBezTo>
                      <a:pt x="348" y="5371"/>
                      <a:pt x="125" y="5541"/>
                      <a:pt x="72" y="5782"/>
                    </a:cubicBezTo>
                    <a:cubicBezTo>
                      <a:pt x="0" y="6121"/>
                      <a:pt x="259" y="6424"/>
                      <a:pt x="589" y="6424"/>
                    </a:cubicBezTo>
                    <a:lnTo>
                      <a:pt x="893" y="6424"/>
                    </a:lnTo>
                    <a:cubicBezTo>
                      <a:pt x="1071" y="6710"/>
                      <a:pt x="1383" y="6897"/>
                      <a:pt x="1749" y="6897"/>
                    </a:cubicBezTo>
                    <a:lnTo>
                      <a:pt x="7913" y="6897"/>
                    </a:lnTo>
                    <a:cubicBezTo>
                      <a:pt x="8261" y="6897"/>
                      <a:pt x="8582" y="6718"/>
                      <a:pt x="8761" y="6424"/>
                    </a:cubicBezTo>
                    <a:lnTo>
                      <a:pt x="9046" y="6424"/>
                    </a:lnTo>
                    <a:cubicBezTo>
                      <a:pt x="9046" y="6424"/>
                      <a:pt x="9564" y="6183"/>
                      <a:pt x="9564" y="5889"/>
                    </a:cubicBezTo>
                    <a:cubicBezTo>
                      <a:pt x="9564" y="5603"/>
                      <a:pt x="9332" y="5371"/>
                      <a:pt x="9046" y="5371"/>
                    </a:cubicBezTo>
                    <a:lnTo>
                      <a:pt x="8832" y="5371"/>
                    </a:lnTo>
                    <a:lnTo>
                      <a:pt x="8832" y="162"/>
                    </a:lnTo>
                    <a:cubicBezTo>
                      <a:pt x="8823" y="72"/>
                      <a:pt x="8761" y="1"/>
                      <a:pt x="8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8" name="Google Shape;22787;p74">
                <a:extLst>
                  <a:ext uri="{FF2B5EF4-FFF2-40B4-BE49-F238E27FC236}">
                    <a16:creationId xmlns:a16="http://schemas.microsoft.com/office/drawing/2014/main" id="{285E42B2-A8DB-629D-3178-EA5F487A01F0}"/>
                  </a:ext>
                </a:extLst>
              </p:cNvPr>
              <p:cNvSpPr/>
              <p:nvPr/>
            </p:nvSpPr>
            <p:spPr>
              <a:xfrm>
                <a:off x="1849592" y="2967139"/>
                <a:ext cx="455354" cy="335277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7148" extrusionOk="0">
                    <a:moveTo>
                      <a:pt x="715" y="768"/>
                    </a:moveTo>
                    <a:cubicBezTo>
                      <a:pt x="697" y="840"/>
                      <a:pt x="688" y="911"/>
                      <a:pt x="688" y="982"/>
                    </a:cubicBezTo>
                    <a:cubicBezTo>
                      <a:pt x="688" y="1063"/>
                      <a:pt x="697" y="1134"/>
                      <a:pt x="715" y="1196"/>
                    </a:cubicBezTo>
                    <a:lnTo>
                      <a:pt x="527" y="1196"/>
                    </a:lnTo>
                    <a:cubicBezTo>
                      <a:pt x="402" y="1196"/>
                      <a:pt x="304" y="1089"/>
                      <a:pt x="313" y="964"/>
                    </a:cubicBezTo>
                    <a:cubicBezTo>
                      <a:pt x="322" y="857"/>
                      <a:pt x="420" y="768"/>
                      <a:pt x="536" y="768"/>
                    </a:cubicBezTo>
                    <a:close/>
                    <a:moveTo>
                      <a:pt x="8503" y="768"/>
                    </a:moveTo>
                    <a:cubicBezTo>
                      <a:pt x="8476" y="840"/>
                      <a:pt x="8458" y="911"/>
                      <a:pt x="8458" y="982"/>
                    </a:cubicBezTo>
                    <a:cubicBezTo>
                      <a:pt x="8458" y="1063"/>
                      <a:pt x="8476" y="1134"/>
                      <a:pt x="8503" y="1196"/>
                    </a:cubicBezTo>
                    <a:lnTo>
                      <a:pt x="7869" y="1196"/>
                    </a:lnTo>
                    <a:cubicBezTo>
                      <a:pt x="7762" y="1196"/>
                      <a:pt x="7664" y="1116"/>
                      <a:pt x="7655" y="1009"/>
                    </a:cubicBezTo>
                    <a:cubicBezTo>
                      <a:pt x="7646" y="875"/>
                      <a:pt x="7744" y="768"/>
                      <a:pt x="7869" y="768"/>
                    </a:cubicBezTo>
                    <a:close/>
                    <a:moveTo>
                      <a:pt x="8993" y="777"/>
                    </a:moveTo>
                    <a:cubicBezTo>
                      <a:pt x="9109" y="777"/>
                      <a:pt x="9207" y="875"/>
                      <a:pt x="9207" y="991"/>
                    </a:cubicBezTo>
                    <a:cubicBezTo>
                      <a:pt x="9207" y="1116"/>
                      <a:pt x="9109" y="1214"/>
                      <a:pt x="8993" y="1214"/>
                    </a:cubicBezTo>
                    <a:cubicBezTo>
                      <a:pt x="8868" y="1214"/>
                      <a:pt x="8770" y="1116"/>
                      <a:pt x="8770" y="991"/>
                    </a:cubicBezTo>
                    <a:cubicBezTo>
                      <a:pt x="8770" y="875"/>
                      <a:pt x="8868" y="777"/>
                      <a:pt x="8993" y="777"/>
                    </a:cubicBezTo>
                    <a:close/>
                    <a:moveTo>
                      <a:pt x="7860" y="295"/>
                    </a:moveTo>
                    <a:cubicBezTo>
                      <a:pt x="8021" y="295"/>
                      <a:pt x="8182" y="358"/>
                      <a:pt x="8306" y="465"/>
                    </a:cubicBezTo>
                    <a:lnTo>
                      <a:pt x="7860" y="465"/>
                    </a:lnTo>
                    <a:cubicBezTo>
                      <a:pt x="7584" y="465"/>
                      <a:pt x="7361" y="679"/>
                      <a:pt x="7343" y="947"/>
                    </a:cubicBezTo>
                    <a:cubicBezTo>
                      <a:pt x="7325" y="1250"/>
                      <a:pt x="7575" y="1500"/>
                      <a:pt x="7878" y="1500"/>
                    </a:cubicBezTo>
                    <a:lnTo>
                      <a:pt x="8306" y="1500"/>
                    </a:lnTo>
                    <a:cubicBezTo>
                      <a:pt x="8182" y="1607"/>
                      <a:pt x="8021" y="1669"/>
                      <a:pt x="7860" y="1669"/>
                    </a:cubicBezTo>
                    <a:cubicBezTo>
                      <a:pt x="7477" y="1669"/>
                      <a:pt x="7173" y="1366"/>
                      <a:pt x="7173" y="982"/>
                    </a:cubicBezTo>
                    <a:cubicBezTo>
                      <a:pt x="7173" y="608"/>
                      <a:pt x="7477" y="295"/>
                      <a:pt x="7860" y="295"/>
                    </a:cubicBezTo>
                    <a:close/>
                    <a:moveTo>
                      <a:pt x="1696" y="1"/>
                    </a:moveTo>
                    <a:cubicBezTo>
                      <a:pt x="1330" y="1"/>
                      <a:pt x="1018" y="188"/>
                      <a:pt x="840" y="465"/>
                    </a:cubicBezTo>
                    <a:lnTo>
                      <a:pt x="554" y="465"/>
                    </a:lnTo>
                    <a:cubicBezTo>
                      <a:pt x="251" y="465"/>
                      <a:pt x="1" y="724"/>
                      <a:pt x="28" y="1018"/>
                    </a:cubicBezTo>
                    <a:cubicBezTo>
                      <a:pt x="46" y="1295"/>
                      <a:pt x="269" y="1500"/>
                      <a:pt x="545" y="1500"/>
                    </a:cubicBezTo>
                    <a:lnTo>
                      <a:pt x="857" y="1500"/>
                    </a:lnTo>
                    <a:cubicBezTo>
                      <a:pt x="991" y="1714"/>
                      <a:pt x="1196" y="1874"/>
                      <a:pt x="1446" y="1946"/>
                    </a:cubicBezTo>
                    <a:lnTo>
                      <a:pt x="1446" y="6986"/>
                    </a:lnTo>
                    <a:cubicBezTo>
                      <a:pt x="1446" y="7066"/>
                      <a:pt x="1509" y="7138"/>
                      <a:pt x="1580" y="7147"/>
                    </a:cubicBezTo>
                    <a:cubicBezTo>
                      <a:pt x="1586" y="7147"/>
                      <a:pt x="1591" y="7147"/>
                      <a:pt x="1596" y="7147"/>
                    </a:cubicBezTo>
                    <a:cubicBezTo>
                      <a:pt x="1686" y="7147"/>
                      <a:pt x="1749" y="7079"/>
                      <a:pt x="1749" y="6995"/>
                    </a:cubicBezTo>
                    <a:lnTo>
                      <a:pt x="1749" y="1990"/>
                    </a:lnTo>
                    <a:lnTo>
                      <a:pt x="2615" y="1990"/>
                    </a:lnTo>
                    <a:cubicBezTo>
                      <a:pt x="2686" y="1990"/>
                      <a:pt x="2758" y="1937"/>
                      <a:pt x="2766" y="1857"/>
                    </a:cubicBezTo>
                    <a:cubicBezTo>
                      <a:pt x="2775" y="1767"/>
                      <a:pt x="2704" y="1687"/>
                      <a:pt x="2615" y="1687"/>
                    </a:cubicBezTo>
                    <a:lnTo>
                      <a:pt x="1714" y="1687"/>
                    </a:lnTo>
                    <a:cubicBezTo>
                      <a:pt x="1312" y="1687"/>
                      <a:pt x="982" y="1357"/>
                      <a:pt x="1009" y="947"/>
                    </a:cubicBezTo>
                    <a:cubicBezTo>
                      <a:pt x="1036" y="590"/>
                      <a:pt x="1330" y="304"/>
                      <a:pt x="1696" y="304"/>
                    </a:cubicBezTo>
                    <a:lnTo>
                      <a:pt x="7138" y="304"/>
                    </a:lnTo>
                    <a:cubicBezTo>
                      <a:pt x="6959" y="483"/>
                      <a:pt x="6852" y="724"/>
                      <a:pt x="6852" y="991"/>
                    </a:cubicBezTo>
                    <a:cubicBezTo>
                      <a:pt x="6852" y="1268"/>
                      <a:pt x="6959" y="1509"/>
                      <a:pt x="7138" y="1687"/>
                    </a:cubicBezTo>
                    <a:lnTo>
                      <a:pt x="3346" y="1687"/>
                    </a:lnTo>
                    <a:cubicBezTo>
                      <a:pt x="3266" y="1687"/>
                      <a:pt x="3195" y="1741"/>
                      <a:pt x="3186" y="1821"/>
                    </a:cubicBezTo>
                    <a:cubicBezTo>
                      <a:pt x="3177" y="1910"/>
                      <a:pt x="3248" y="1990"/>
                      <a:pt x="3337" y="1990"/>
                    </a:cubicBezTo>
                    <a:lnTo>
                      <a:pt x="7869" y="1990"/>
                    </a:lnTo>
                    <a:cubicBezTo>
                      <a:pt x="8066" y="1990"/>
                      <a:pt x="8253" y="1928"/>
                      <a:pt x="8413" y="1830"/>
                    </a:cubicBezTo>
                    <a:lnTo>
                      <a:pt x="8413" y="2945"/>
                    </a:lnTo>
                    <a:cubicBezTo>
                      <a:pt x="8413" y="2981"/>
                      <a:pt x="8431" y="3007"/>
                      <a:pt x="8458" y="3034"/>
                    </a:cubicBezTo>
                    <a:cubicBezTo>
                      <a:pt x="8494" y="3060"/>
                      <a:pt x="8530" y="3070"/>
                      <a:pt x="8564" y="3070"/>
                    </a:cubicBezTo>
                    <a:cubicBezTo>
                      <a:pt x="8648" y="3070"/>
                      <a:pt x="8717" y="3001"/>
                      <a:pt x="8717" y="2918"/>
                    </a:cubicBezTo>
                    <a:lnTo>
                      <a:pt x="8717" y="1500"/>
                    </a:lnTo>
                    <a:lnTo>
                      <a:pt x="9091" y="1500"/>
                    </a:lnTo>
                    <a:cubicBezTo>
                      <a:pt x="9207" y="1500"/>
                      <a:pt x="9315" y="1446"/>
                      <a:pt x="9386" y="1357"/>
                    </a:cubicBezTo>
                    <a:cubicBezTo>
                      <a:pt x="9707" y="938"/>
                      <a:pt x="9413" y="465"/>
                      <a:pt x="9002" y="465"/>
                    </a:cubicBezTo>
                    <a:lnTo>
                      <a:pt x="8708" y="465"/>
                    </a:lnTo>
                    <a:cubicBezTo>
                      <a:pt x="8529" y="179"/>
                      <a:pt x="8208" y="1"/>
                      <a:pt x="78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9" name="Google Shape;22788;p74">
                <a:extLst>
                  <a:ext uri="{FF2B5EF4-FFF2-40B4-BE49-F238E27FC236}">
                    <a16:creationId xmlns:a16="http://schemas.microsoft.com/office/drawing/2014/main" id="{82DD3366-6F00-1FEE-E724-6EB17E3AB926}"/>
                  </a:ext>
                </a:extLst>
              </p:cNvPr>
              <p:cNvSpPr/>
              <p:nvPr/>
            </p:nvSpPr>
            <p:spPr>
              <a:xfrm>
                <a:off x="2007801" y="3196878"/>
                <a:ext cx="17073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40" h="304" extrusionOk="0">
                    <a:moveTo>
                      <a:pt x="152" y="1"/>
                    </a:moveTo>
                    <a:cubicBezTo>
                      <a:pt x="71" y="1"/>
                      <a:pt x="0" y="63"/>
                      <a:pt x="0" y="152"/>
                    </a:cubicBezTo>
                    <a:cubicBezTo>
                      <a:pt x="0" y="233"/>
                      <a:pt x="71" y="304"/>
                      <a:pt x="152" y="304"/>
                    </a:cubicBezTo>
                    <a:lnTo>
                      <a:pt x="3470" y="304"/>
                    </a:lnTo>
                    <a:cubicBezTo>
                      <a:pt x="3551" y="304"/>
                      <a:pt x="3622" y="241"/>
                      <a:pt x="3631" y="170"/>
                    </a:cubicBezTo>
                    <a:cubicBezTo>
                      <a:pt x="3640" y="72"/>
                      <a:pt x="3569" y="1"/>
                      <a:pt x="3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0" name="Google Shape;22789;p74">
                <a:extLst>
                  <a:ext uri="{FF2B5EF4-FFF2-40B4-BE49-F238E27FC236}">
                    <a16:creationId xmlns:a16="http://schemas.microsoft.com/office/drawing/2014/main" id="{6E920CD9-1918-4D1C-2FAA-F7685814C646}"/>
                  </a:ext>
                </a:extLst>
              </p:cNvPr>
              <p:cNvSpPr/>
              <p:nvPr/>
            </p:nvSpPr>
            <p:spPr>
              <a:xfrm>
                <a:off x="1978485" y="3225349"/>
                <a:ext cx="22894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0"/>
                      <a:pt x="4872" y="170"/>
                    </a:cubicBezTo>
                    <a:cubicBezTo>
                      <a:pt x="4880" y="81"/>
                      <a:pt x="4809" y="0"/>
                      <a:pt x="47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1" name="Google Shape;22790;p74">
                <a:extLst>
                  <a:ext uri="{FF2B5EF4-FFF2-40B4-BE49-F238E27FC236}">
                    <a16:creationId xmlns:a16="http://schemas.microsoft.com/office/drawing/2014/main" id="{8D895E83-FA2B-DF2A-40D9-C189F56D18B4}"/>
                  </a:ext>
                </a:extLst>
              </p:cNvPr>
              <p:cNvSpPr/>
              <p:nvPr/>
            </p:nvSpPr>
            <p:spPr>
              <a:xfrm>
                <a:off x="1978485" y="3253773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2" name="Google Shape;22791;p74">
                <a:extLst>
                  <a:ext uri="{FF2B5EF4-FFF2-40B4-BE49-F238E27FC236}">
                    <a16:creationId xmlns:a16="http://schemas.microsoft.com/office/drawing/2014/main" id="{2388D74B-9402-8547-D70E-A64E8E898B79}"/>
                  </a:ext>
                </a:extLst>
              </p:cNvPr>
              <p:cNvSpPr/>
              <p:nvPr/>
            </p:nvSpPr>
            <p:spPr>
              <a:xfrm>
                <a:off x="1978485" y="3317798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3" name="Google Shape;22792;p74">
                <a:extLst>
                  <a:ext uri="{FF2B5EF4-FFF2-40B4-BE49-F238E27FC236}">
                    <a16:creationId xmlns:a16="http://schemas.microsoft.com/office/drawing/2014/main" id="{DA8A898A-7F08-3679-C78F-0CE5284E06D7}"/>
                  </a:ext>
                </a:extLst>
              </p:cNvPr>
              <p:cNvSpPr/>
              <p:nvPr/>
            </p:nvSpPr>
            <p:spPr>
              <a:xfrm>
                <a:off x="2025343" y="3086605"/>
                <a:ext cx="135227" cy="85226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1817" extrusionOk="0">
                    <a:moveTo>
                      <a:pt x="1446" y="362"/>
                    </a:moveTo>
                    <a:lnTo>
                      <a:pt x="1785" y="862"/>
                    </a:lnTo>
                    <a:cubicBezTo>
                      <a:pt x="1814" y="903"/>
                      <a:pt x="1863" y="925"/>
                      <a:pt x="1913" y="925"/>
                    </a:cubicBezTo>
                    <a:cubicBezTo>
                      <a:pt x="1939" y="925"/>
                      <a:pt x="1966" y="919"/>
                      <a:pt x="1990" y="906"/>
                    </a:cubicBezTo>
                    <a:lnTo>
                      <a:pt x="2133" y="817"/>
                    </a:lnTo>
                    <a:lnTo>
                      <a:pt x="2186" y="1049"/>
                    </a:lnTo>
                    <a:cubicBezTo>
                      <a:pt x="2204" y="1121"/>
                      <a:pt x="2267" y="1174"/>
                      <a:pt x="2338" y="1174"/>
                    </a:cubicBezTo>
                    <a:lnTo>
                      <a:pt x="2561" y="1174"/>
                    </a:lnTo>
                    <a:lnTo>
                      <a:pt x="2481" y="1513"/>
                    </a:lnTo>
                    <a:lnTo>
                      <a:pt x="402" y="1513"/>
                    </a:lnTo>
                    <a:lnTo>
                      <a:pt x="331" y="1174"/>
                    </a:lnTo>
                    <a:lnTo>
                      <a:pt x="554" y="1174"/>
                    </a:lnTo>
                    <a:cubicBezTo>
                      <a:pt x="625" y="1174"/>
                      <a:pt x="679" y="1121"/>
                      <a:pt x="697" y="1049"/>
                    </a:cubicBezTo>
                    <a:lnTo>
                      <a:pt x="759" y="817"/>
                    </a:lnTo>
                    <a:lnTo>
                      <a:pt x="893" y="897"/>
                    </a:lnTo>
                    <a:cubicBezTo>
                      <a:pt x="919" y="914"/>
                      <a:pt x="948" y="922"/>
                      <a:pt x="976" y="922"/>
                    </a:cubicBezTo>
                    <a:cubicBezTo>
                      <a:pt x="1024" y="922"/>
                      <a:pt x="1070" y="898"/>
                      <a:pt x="1098" y="853"/>
                    </a:cubicBezTo>
                    <a:lnTo>
                      <a:pt x="1446" y="362"/>
                    </a:lnTo>
                    <a:close/>
                    <a:moveTo>
                      <a:pt x="1448" y="0"/>
                    </a:moveTo>
                    <a:cubicBezTo>
                      <a:pt x="1376" y="0"/>
                      <a:pt x="1307" y="35"/>
                      <a:pt x="1268" y="95"/>
                    </a:cubicBezTo>
                    <a:lnTo>
                      <a:pt x="937" y="567"/>
                    </a:lnTo>
                    <a:lnTo>
                      <a:pt x="813" y="505"/>
                    </a:lnTo>
                    <a:cubicBezTo>
                      <a:pt x="780" y="483"/>
                      <a:pt x="738" y="472"/>
                      <a:pt x="696" y="472"/>
                    </a:cubicBezTo>
                    <a:cubicBezTo>
                      <a:pt x="668" y="472"/>
                      <a:pt x="641" y="477"/>
                      <a:pt x="616" y="487"/>
                    </a:cubicBezTo>
                    <a:cubicBezTo>
                      <a:pt x="554" y="514"/>
                      <a:pt x="509" y="576"/>
                      <a:pt x="491" y="639"/>
                    </a:cubicBezTo>
                    <a:lnTo>
                      <a:pt x="438" y="862"/>
                    </a:lnTo>
                    <a:lnTo>
                      <a:pt x="233" y="862"/>
                    </a:lnTo>
                    <a:cubicBezTo>
                      <a:pt x="179" y="862"/>
                      <a:pt x="135" y="880"/>
                      <a:pt x="90" y="915"/>
                    </a:cubicBezTo>
                    <a:cubicBezTo>
                      <a:pt x="28" y="969"/>
                      <a:pt x="1" y="1049"/>
                      <a:pt x="19" y="1129"/>
                    </a:cubicBezTo>
                    <a:lnTo>
                      <a:pt x="126" y="1620"/>
                    </a:lnTo>
                    <a:cubicBezTo>
                      <a:pt x="152" y="1736"/>
                      <a:pt x="259" y="1816"/>
                      <a:pt x="375" y="1816"/>
                    </a:cubicBezTo>
                    <a:lnTo>
                      <a:pt x="2508" y="1816"/>
                    </a:lnTo>
                    <a:cubicBezTo>
                      <a:pt x="2632" y="1816"/>
                      <a:pt x="2731" y="1736"/>
                      <a:pt x="2757" y="1620"/>
                    </a:cubicBezTo>
                    <a:lnTo>
                      <a:pt x="2864" y="1129"/>
                    </a:lnTo>
                    <a:cubicBezTo>
                      <a:pt x="2882" y="1049"/>
                      <a:pt x="2856" y="960"/>
                      <a:pt x="2784" y="906"/>
                    </a:cubicBezTo>
                    <a:cubicBezTo>
                      <a:pt x="2748" y="880"/>
                      <a:pt x="2695" y="862"/>
                      <a:pt x="2650" y="862"/>
                    </a:cubicBezTo>
                    <a:lnTo>
                      <a:pt x="2445" y="862"/>
                    </a:lnTo>
                    <a:lnTo>
                      <a:pt x="2392" y="639"/>
                    </a:lnTo>
                    <a:cubicBezTo>
                      <a:pt x="2392" y="621"/>
                      <a:pt x="2383" y="603"/>
                      <a:pt x="2374" y="585"/>
                    </a:cubicBezTo>
                    <a:cubicBezTo>
                      <a:pt x="2327" y="510"/>
                      <a:pt x="2255" y="472"/>
                      <a:pt x="2182" y="472"/>
                    </a:cubicBezTo>
                    <a:cubicBezTo>
                      <a:pt x="2144" y="472"/>
                      <a:pt x="2105" y="483"/>
                      <a:pt x="2070" y="505"/>
                    </a:cubicBezTo>
                    <a:lnTo>
                      <a:pt x="1954" y="567"/>
                    </a:lnTo>
                    <a:lnTo>
                      <a:pt x="1624" y="95"/>
                    </a:lnTo>
                    <a:cubicBezTo>
                      <a:pt x="1598" y="59"/>
                      <a:pt x="1562" y="32"/>
                      <a:pt x="1526" y="14"/>
                    </a:cubicBezTo>
                    <a:cubicBezTo>
                      <a:pt x="1500" y="5"/>
                      <a:pt x="1474" y="0"/>
                      <a:pt x="14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3" name="Google Shape;22254;p71">
              <a:extLst>
                <a:ext uri="{FF2B5EF4-FFF2-40B4-BE49-F238E27FC236}">
                  <a16:creationId xmlns:a16="http://schemas.microsoft.com/office/drawing/2014/main" id="{FBBE3F3C-7DB8-8F2F-6620-FEF5E1B5DB6F}"/>
                </a:ext>
              </a:extLst>
            </p:cNvPr>
            <p:cNvGrpSpPr/>
            <p:nvPr/>
          </p:nvGrpSpPr>
          <p:grpSpPr>
            <a:xfrm>
              <a:off x="5475872" y="1569190"/>
              <a:ext cx="490861" cy="460326"/>
              <a:chOff x="1827875" y="2409819"/>
              <a:chExt cx="490861" cy="460326"/>
            </a:xfrm>
          </p:grpSpPr>
          <p:sp>
            <p:nvSpPr>
              <p:cNvPr id="21411" name="Google Shape;22255;p71">
                <a:extLst>
                  <a:ext uri="{FF2B5EF4-FFF2-40B4-BE49-F238E27FC236}">
                    <a16:creationId xmlns:a16="http://schemas.microsoft.com/office/drawing/2014/main" id="{48AEEC6F-B49B-9ADC-63BD-47624DA7DC64}"/>
                  </a:ext>
                </a:extLst>
              </p:cNvPr>
              <p:cNvSpPr/>
              <p:nvPr/>
            </p:nvSpPr>
            <p:spPr>
              <a:xfrm>
                <a:off x="1827875" y="2409819"/>
                <a:ext cx="490861" cy="460326"/>
              </a:xfrm>
              <a:custGeom>
                <a:avLst/>
                <a:gdLst/>
                <a:ahLst/>
                <a:cxnLst/>
                <a:rect l="l" t="t" r="r" b="b"/>
                <a:pathLst>
                  <a:path w="10465" h="9814" extrusionOk="0">
                    <a:moveTo>
                      <a:pt x="8600" y="1597"/>
                    </a:moveTo>
                    <a:cubicBezTo>
                      <a:pt x="8671" y="1597"/>
                      <a:pt x="8743" y="1624"/>
                      <a:pt x="8796" y="1677"/>
                    </a:cubicBezTo>
                    <a:cubicBezTo>
                      <a:pt x="8841" y="1722"/>
                      <a:pt x="8868" y="1793"/>
                      <a:pt x="8868" y="1865"/>
                    </a:cubicBezTo>
                    <a:cubicBezTo>
                      <a:pt x="8868" y="1936"/>
                      <a:pt x="8841" y="1999"/>
                      <a:pt x="8796" y="2052"/>
                    </a:cubicBezTo>
                    <a:cubicBezTo>
                      <a:pt x="8743" y="2106"/>
                      <a:pt x="8671" y="2132"/>
                      <a:pt x="8600" y="2132"/>
                    </a:cubicBezTo>
                    <a:cubicBezTo>
                      <a:pt x="8529" y="2132"/>
                      <a:pt x="8466" y="2106"/>
                      <a:pt x="8413" y="2052"/>
                    </a:cubicBezTo>
                    <a:cubicBezTo>
                      <a:pt x="8368" y="1999"/>
                      <a:pt x="8332" y="1936"/>
                      <a:pt x="8332" y="1865"/>
                    </a:cubicBezTo>
                    <a:cubicBezTo>
                      <a:pt x="8332" y="1793"/>
                      <a:pt x="8368" y="1722"/>
                      <a:pt x="8413" y="1677"/>
                    </a:cubicBezTo>
                    <a:cubicBezTo>
                      <a:pt x="8466" y="1624"/>
                      <a:pt x="8529" y="1597"/>
                      <a:pt x="8600" y="1597"/>
                    </a:cubicBezTo>
                    <a:close/>
                    <a:moveTo>
                      <a:pt x="1856" y="1642"/>
                    </a:moveTo>
                    <a:cubicBezTo>
                      <a:pt x="1927" y="1642"/>
                      <a:pt x="1989" y="1677"/>
                      <a:pt x="2043" y="1722"/>
                    </a:cubicBezTo>
                    <a:cubicBezTo>
                      <a:pt x="2150" y="1829"/>
                      <a:pt x="2150" y="1999"/>
                      <a:pt x="2043" y="2106"/>
                    </a:cubicBezTo>
                    <a:cubicBezTo>
                      <a:pt x="1989" y="2155"/>
                      <a:pt x="1920" y="2179"/>
                      <a:pt x="1852" y="2179"/>
                    </a:cubicBezTo>
                    <a:cubicBezTo>
                      <a:pt x="1784" y="2179"/>
                      <a:pt x="1717" y="2155"/>
                      <a:pt x="1668" y="2106"/>
                    </a:cubicBezTo>
                    <a:cubicBezTo>
                      <a:pt x="1561" y="1999"/>
                      <a:pt x="1561" y="1829"/>
                      <a:pt x="1668" y="1722"/>
                    </a:cubicBezTo>
                    <a:cubicBezTo>
                      <a:pt x="1713" y="1677"/>
                      <a:pt x="1784" y="1642"/>
                      <a:pt x="1856" y="1642"/>
                    </a:cubicBezTo>
                    <a:close/>
                    <a:moveTo>
                      <a:pt x="8127" y="2186"/>
                    </a:moveTo>
                    <a:cubicBezTo>
                      <a:pt x="8154" y="2213"/>
                      <a:pt x="8172" y="2239"/>
                      <a:pt x="8198" y="2266"/>
                    </a:cubicBezTo>
                    <a:cubicBezTo>
                      <a:pt x="8225" y="2293"/>
                      <a:pt x="8252" y="2311"/>
                      <a:pt x="8279" y="2338"/>
                    </a:cubicBezTo>
                    <a:lnTo>
                      <a:pt x="8145" y="2471"/>
                    </a:lnTo>
                    <a:lnTo>
                      <a:pt x="7993" y="2320"/>
                    </a:lnTo>
                    <a:lnTo>
                      <a:pt x="8127" y="2186"/>
                    </a:lnTo>
                    <a:close/>
                    <a:moveTo>
                      <a:pt x="2328" y="2239"/>
                    </a:moveTo>
                    <a:lnTo>
                      <a:pt x="2462" y="2373"/>
                    </a:lnTo>
                    <a:lnTo>
                      <a:pt x="2311" y="2525"/>
                    </a:lnTo>
                    <a:lnTo>
                      <a:pt x="2177" y="2382"/>
                    </a:lnTo>
                    <a:cubicBezTo>
                      <a:pt x="2204" y="2364"/>
                      <a:pt x="2230" y="2346"/>
                      <a:pt x="2257" y="2320"/>
                    </a:cubicBezTo>
                    <a:cubicBezTo>
                      <a:pt x="2284" y="2293"/>
                      <a:pt x="2311" y="2266"/>
                      <a:pt x="2328" y="2239"/>
                    </a:cubicBezTo>
                    <a:close/>
                    <a:moveTo>
                      <a:pt x="7779" y="2534"/>
                    </a:moveTo>
                    <a:lnTo>
                      <a:pt x="7931" y="2685"/>
                    </a:lnTo>
                    <a:lnTo>
                      <a:pt x="6432" y="4184"/>
                    </a:lnTo>
                    <a:lnTo>
                      <a:pt x="6280" y="4033"/>
                    </a:lnTo>
                    <a:lnTo>
                      <a:pt x="7779" y="2534"/>
                    </a:lnTo>
                    <a:close/>
                    <a:moveTo>
                      <a:pt x="2676" y="2587"/>
                    </a:moveTo>
                    <a:lnTo>
                      <a:pt x="4175" y="4086"/>
                    </a:lnTo>
                    <a:lnTo>
                      <a:pt x="4032" y="4238"/>
                    </a:lnTo>
                    <a:lnTo>
                      <a:pt x="2534" y="2739"/>
                    </a:lnTo>
                    <a:lnTo>
                      <a:pt x="2676" y="2587"/>
                    </a:lnTo>
                    <a:close/>
                    <a:moveTo>
                      <a:pt x="8145" y="2900"/>
                    </a:moveTo>
                    <a:lnTo>
                      <a:pt x="8270" y="3024"/>
                    </a:lnTo>
                    <a:lnTo>
                      <a:pt x="6771" y="4523"/>
                    </a:lnTo>
                    <a:lnTo>
                      <a:pt x="6646" y="4398"/>
                    </a:lnTo>
                    <a:lnTo>
                      <a:pt x="8145" y="2900"/>
                    </a:lnTo>
                    <a:close/>
                    <a:moveTo>
                      <a:pt x="2311" y="2953"/>
                    </a:moveTo>
                    <a:lnTo>
                      <a:pt x="3809" y="4452"/>
                    </a:lnTo>
                    <a:lnTo>
                      <a:pt x="3693" y="4577"/>
                    </a:lnTo>
                    <a:lnTo>
                      <a:pt x="2195" y="3078"/>
                    </a:lnTo>
                    <a:lnTo>
                      <a:pt x="2311" y="2953"/>
                    </a:lnTo>
                    <a:close/>
                    <a:moveTo>
                      <a:pt x="5228" y="330"/>
                    </a:moveTo>
                    <a:lnTo>
                      <a:pt x="5897" y="1303"/>
                    </a:lnTo>
                    <a:cubicBezTo>
                      <a:pt x="5926" y="1344"/>
                      <a:pt x="5975" y="1365"/>
                      <a:pt x="6025" y="1365"/>
                    </a:cubicBezTo>
                    <a:cubicBezTo>
                      <a:pt x="6051" y="1365"/>
                      <a:pt x="6078" y="1360"/>
                      <a:pt x="6102" y="1347"/>
                    </a:cubicBezTo>
                    <a:lnTo>
                      <a:pt x="6468" y="1133"/>
                    </a:lnTo>
                    <a:lnTo>
                      <a:pt x="6593" y="1668"/>
                    </a:lnTo>
                    <a:cubicBezTo>
                      <a:pt x="6611" y="1740"/>
                      <a:pt x="6673" y="1784"/>
                      <a:pt x="6744" y="1784"/>
                    </a:cubicBezTo>
                    <a:lnTo>
                      <a:pt x="7253" y="1784"/>
                    </a:lnTo>
                    <a:lnTo>
                      <a:pt x="7012" y="2855"/>
                    </a:lnTo>
                    <a:cubicBezTo>
                      <a:pt x="6575" y="2748"/>
                      <a:pt x="6102" y="2685"/>
                      <a:pt x="5602" y="2659"/>
                    </a:cubicBezTo>
                    <a:cubicBezTo>
                      <a:pt x="5513" y="2659"/>
                      <a:pt x="5442" y="2721"/>
                      <a:pt x="5442" y="2810"/>
                    </a:cubicBezTo>
                    <a:cubicBezTo>
                      <a:pt x="5442" y="2891"/>
                      <a:pt x="5504" y="2962"/>
                      <a:pt x="5585" y="2971"/>
                    </a:cubicBezTo>
                    <a:cubicBezTo>
                      <a:pt x="6004" y="2989"/>
                      <a:pt x="6405" y="3033"/>
                      <a:pt x="6780" y="3114"/>
                    </a:cubicBezTo>
                    <a:lnTo>
                      <a:pt x="6057" y="3836"/>
                    </a:lnTo>
                    <a:cubicBezTo>
                      <a:pt x="6035" y="3821"/>
                      <a:pt x="6008" y="3814"/>
                      <a:pt x="5981" y="3814"/>
                    </a:cubicBezTo>
                    <a:cubicBezTo>
                      <a:pt x="5943" y="3814"/>
                      <a:pt x="5905" y="3828"/>
                      <a:pt x="5879" y="3854"/>
                    </a:cubicBezTo>
                    <a:cubicBezTo>
                      <a:pt x="5825" y="3908"/>
                      <a:pt x="5817" y="3979"/>
                      <a:pt x="5852" y="4041"/>
                    </a:cubicBezTo>
                    <a:lnTo>
                      <a:pt x="5201" y="4693"/>
                    </a:lnTo>
                    <a:lnTo>
                      <a:pt x="4603" y="4095"/>
                    </a:lnTo>
                    <a:cubicBezTo>
                      <a:pt x="4639" y="4033"/>
                      <a:pt x="4630" y="3961"/>
                      <a:pt x="4585" y="3908"/>
                    </a:cubicBezTo>
                    <a:cubicBezTo>
                      <a:pt x="4553" y="3876"/>
                      <a:pt x="4512" y="3859"/>
                      <a:pt x="4472" y="3859"/>
                    </a:cubicBezTo>
                    <a:cubicBezTo>
                      <a:pt x="4445" y="3859"/>
                      <a:pt x="4420" y="3867"/>
                      <a:pt x="4398" y="3881"/>
                    </a:cubicBezTo>
                    <a:lnTo>
                      <a:pt x="3640" y="3123"/>
                    </a:lnTo>
                    <a:cubicBezTo>
                      <a:pt x="4023" y="3042"/>
                      <a:pt x="4443" y="2989"/>
                      <a:pt x="4880" y="2971"/>
                    </a:cubicBezTo>
                    <a:cubicBezTo>
                      <a:pt x="4951" y="2962"/>
                      <a:pt x="5014" y="2908"/>
                      <a:pt x="5023" y="2837"/>
                    </a:cubicBezTo>
                    <a:cubicBezTo>
                      <a:pt x="5040" y="2739"/>
                      <a:pt x="4960" y="2659"/>
                      <a:pt x="4871" y="2659"/>
                    </a:cubicBezTo>
                    <a:cubicBezTo>
                      <a:pt x="4362" y="2685"/>
                      <a:pt x="3890" y="2748"/>
                      <a:pt x="3444" y="2855"/>
                    </a:cubicBezTo>
                    <a:lnTo>
                      <a:pt x="3212" y="1784"/>
                    </a:lnTo>
                    <a:lnTo>
                      <a:pt x="3720" y="1784"/>
                    </a:lnTo>
                    <a:cubicBezTo>
                      <a:pt x="3791" y="1784"/>
                      <a:pt x="3854" y="1740"/>
                      <a:pt x="3863" y="1668"/>
                    </a:cubicBezTo>
                    <a:lnTo>
                      <a:pt x="3997" y="1133"/>
                    </a:lnTo>
                    <a:lnTo>
                      <a:pt x="4362" y="1347"/>
                    </a:lnTo>
                    <a:cubicBezTo>
                      <a:pt x="4384" y="1360"/>
                      <a:pt x="4408" y="1365"/>
                      <a:pt x="4433" y="1365"/>
                    </a:cubicBezTo>
                    <a:cubicBezTo>
                      <a:pt x="4481" y="1365"/>
                      <a:pt x="4529" y="1344"/>
                      <a:pt x="4559" y="1303"/>
                    </a:cubicBezTo>
                    <a:lnTo>
                      <a:pt x="5228" y="330"/>
                    </a:lnTo>
                    <a:close/>
                    <a:moveTo>
                      <a:pt x="6066" y="4247"/>
                    </a:moveTo>
                    <a:lnTo>
                      <a:pt x="6218" y="4398"/>
                    </a:lnTo>
                    <a:lnTo>
                      <a:pt x="5567" y="5050"/>
                    </a:lnTo>
                    <a:lnTo>
                      <a:pt x="5415" y="4898"/>
                    </a:lnTo>
                    <a:lnTo>
                      <a:pt x="6066" y="4247"/>
                    </a:lnTo>
                    <a:close/>
                    <a:moveTo>
                      <a:pt x="4032" y="4666"/>
                    </a:moveTo>
                    <a:lnTo>
                      <a:pt x="4621" y="5264"/>
                    </a:lnTo>
                    <a:lnTo>
                      <a:pt x="3622" y="6263"/>
                    </a:lnTo>
                    <a:lnTo>
                      <a:pt x="3069" y="5710"/>
                    </a:lnTo>
                    <a:lnTo>
                      <a:pt x="3836" y="4934"/>
                    </a:lnTo>
                    <a:cubicBezTo>
                      <a:pt x="3872" y="4898"/>
                      <a:pt x="3890" y="4853"/>
                      <a:pt x="3881" y="4809"/>
                    </a:cubicBezTo>
                    <a:lnTo>
                      <a:pt x="4032" y="4666"/>
                    </a:lnTo>
                    <a:close/>
                    <a:moveTo>
                      <a:pt x="7610" y="5870"/>
                    </a:moveTo>
                    <a:lnTo>
                      <a:pt x="8136" y="6397"/>
                    </a:lnTo>
                    <a:lnTo>
                      <a:pt x="7092" y="6397"/>
                    </a:lnTo>
                    <a:lnTo>
                      <a:pt x="7610" y="5870"/>
                    </a:lnTo>
                    <a:close/>
                    <a:moveTo>
                      <a:pt x="8484" y="3239"/>
                    </a:moveTo>
                    <a:lnTo>
                      <a:pt x="10090" y="4844"/>
                    </a:lnTo>
                    <a:cubicBezTo>
                      <a:pt x="10108" y="4862"/>
                      <a:pt x="10108" y="4880"/>
                      <a:pt x="10090" y="4898"/>
                    </a:cubicBezTo>
                    <a:lnTo>
                      <a:pt x="8600" y="6388"/>
                    </a:lnTo>
                    <a:cubicBezTo>
                      <a:pt x="8591" y="6397"/>
                      <a:pt x="8582" y="6397"/>
                      <a:pt x="8573" y="6397"/>
                    </a:cubicBezTo>
                    <a:cubicBezTo>
                      <a:pt x="8573" y="6397"/>
                      <a:pt x="8564" y="6397"/>
                      <a:pt x="8555" y="6388"/>
                    </a:cubicBezTo>
                    <a:lnTo>
                      <a:pt x="6941" y="4773"/>
                    </a:lnTo>
                    <a:lnTo>
                      <a:pt x="8484" y="3239"/>
                    </a:lnTo>
                    <a:close/>
                    <a:moveTo>
                      <a:pt x="2846" y="5933"/>
                    </a:moveTo>
                    <a:lnTo>
                      <a:pt x="3372" y="6459"/>
                    </a:lnTo>
                    <a:lnTo>
                      <a:pt x="2328" y="6459"/>
                    </a:lnTo>
                    <a:lnTo>
                      <a:pt x="2846" y="5933"/>
                    </a:lnTo>
                    <a:close/>
                    <a:moveTo>
                      <a:pt x="9153" y="6263"/>
                    </a:moveTo>
                    <a:lnTo>
                      <a:pt x="10117" y="7922"/>
                    </a:lnTo>
                    <a:cubicBezTo>
                      <a:pt x="10125" y="7931"/>
                      <a:pt x="10125" y="7949"/>
                      <a:pt x="10117" y="7967"/>
                    </a:cubicBezTo>
                    <a:lnTo>
                      <a:pt x="9885" y="8190"/>
                    </a:lnTo>
                    <a:cubicBezTo>
                      <a:pt x="9876" y="8199"/>
                      <a:pt x="9858" y="8199"/>
                      <a:pt x="9849" y="8199"/>
                    </a:cubicBezTo>
                    <a:cubicBezTo>
                      <a:pt x="9849" y="8199"/>
                      <a:pt x="7271" y="6745"/>
                      <a:pt x="7262" y="6736"/>
                    </a:cubicBezTo>
                    <a:lnTo>
                      <a:pt x="7226" y="6700"/>
                    </a:lnTo>
                    <a:lnTo>
                      <a:pt x="8591" y="6700"/>
                    </a:lnTo>
                    <a:cubicBezTo>
                      <a:pt x="8680" y="6700"/>
                      <a:pt x="8761" y="6664"/>
                      <a:pt x="8814" y="6602"/>
                    </a:cubicBezTo>
                    <a:lnTo>
                      <a:pt x="9153" y="6263"/>
                    </a:lnTo>
                    <a:close/>
                    <a:moveTo>
                      <a:pt x="1303" y="6316"/>
                    </a:moveTo>
                    <a:lnTo>
                      <a:pt x="1642" y="6655"/>
                    </a:lnTo>
                    <a:cubicBezTo>
                      <a:pt x="1704" y="6718"/>
                      <a:pt x="1784" y="6745"/>
                      <a:pt x="1865" y="6753"/>
                    </a:cubicBezTo>
                    <a:lnTo>
                      <a:pt x="3131" y="6753"/>
                    </a:lnTo>
                    <a:lnTo>
                      <a:pt x="2962" y="6923"/>
                    </a:lnTo>
                    <a:cubicBezTo>
                      <a:pt x="2962" y="6923"/>
                      <a:pt x="616" y="8243"/>
                      <a:pt x="616" y="8243"/>
                    </a:cubicBezTo>
                    <a:cubicBezTo>
                      <a:pt x="607" y="8248"/>
                      <a:pt x="598" y="8250"/>
                      <a:pt x="590" y="8250"/>
                    </a:cubicBezTo>
                    <a:cubicBezTo>
                      <a:pt x="582" y="8250"/>
                      <a:pt x="575" y="8248"/>
                      <a:pt x="571" y="8243"/>
                    </a:cubicBezTo>
                    <a:lnTo>
                      <a:pt x="348" y="8011"/>
                    </a:lnTo>
                    <a:cubicBezTo>
                      <a:pt x="330" y="8002"/>
                      <a:pt x="330" y="7985"/>
                      <a:pt x="339" y="7976"/>
                    </a:cubicBezTo>
                    <a:lnTo>
                      <a:pt x="1303" y="6316"/>
                    </a:lnTo>
                    <a:close/>
                    <a:moveTo>
                      <a:pt x="4835" y="5478"/>
                    </a:moveTo>
                    <a:lnTo>
                      <a:pt x="4987" y="5629"/>
                    </a:lnTo>
                    <a:lnTo>
                      <a:pt x="1195" y="9421"/>
                    </a:lnTo>
                    <a:cubicBezTo>
                      <a:pt x="1173" y="9443"/>
                      <a:pt x="1146" y="9454"/>
                      <a:pt x="1120" y="9454"/>
                    </a:cubicBezTo>
                    <a:cubicBezTo>
                      <a:pt x="1093" y="9454"/>
                      <a:pt x="1066" y="9443"/>
                      <a:pt x="1044" y="9421"/>
                    </a:cubicBezTo>
                    <a:cubicBezTo>
                      <a:pt x="999" y="9376"/>
                      <a:pt x="999" y="9314"/>
                      <a:pt x="1044" y="9269"/>
                    </a:cubicBezTo>
                    <a:lnTo>
                      <a:pt x="4835" y="5478"/>
                    </a:lnTo>
                    <a:close/>
                    <a:moveTo>
                      <a:pt x="4398" y="4300"/>
                    </a:moveTo>
                    <a:lnTo>
                      <a:pt x="5754" y="5656"/>
                    </a:lnTo>
                    <a:cubicBezTo>
                      <a:pt x="5781" y="5692"/>
                      <a:pt x="5817" y="5701"/>
                      <a:pt x="5861" y="5701"/>
                    </a:cubicBezTo>
                    <a:cubicBezTo>
                      <a:pt x="5897" y="5701"/>
                      <a:pt x="5933" y="5692"/>
                      <a:pt x="5968" y="5656"/>
                    </a:cubicBezTo>
                    <a:cubicBezTo>
                      <a:pt x="6022" y="5603"/>
                      <a:pt x="6022" y="5504"/>
                      <a:pt x="5968" y="5442"/>
                    </a:cubicBezTo>
                    <a:lnTo>
                      <a:pt x="5781" y="5264"/>
                    </a:lnTo>
                    <a:lnTo>
                      <a:pt x="6432" y="4612"/>
                    </a:lnTo>
                    <a:lnTo>
                      <a:pt x="6575" y="4764"/>
                    </a:lnTo>
                    <a:cubicBezTo>
                      <a:pt x="6575" y="4809"/>
                      <a:pt x="6584" y="4853"/>
                      <a:pt x="6619" y="4889"/>
                    </a:cubicBezTo>
                    <a:lnTo>
                      <a:pt x="7396" y="5656"/>
                    </a:lnTo>
                    <a:lnTo>
                      <a:pt x="6789" y="6263"/>
                    </a:lnTo>
                    <a:lnTo>
                      <a:pt x="6477" y="5951"/>
                    </a:lnTo>
                    <a:cubicBezTo>
                      <a:pt x="6446" y="5919"/>
                      <a:pt x="6405" y="5904"/>
                      <a:pt x="6366" y="5904"/>
                    </a:cubicBezTo>
                    <a:cubicBezTo>
                      <a:pt x="6327" y="5904"/>
                      <a:pt x="6289" y="5919"/>
                      <a:pt x="6263" y="5951"/>
                    </a:cubicBezTo>
                    <a:cubicBezTo>
                      <a:pt x="6200" y="6013"/>
                      <a:pt x="6200" y="6111"/>
                      <a:pt x="6263" y="6165"/>
                    </a:cubicBezTo>
                    <a:lnTo>
                      <a:pt x="9412" y="9323"/>
                    </a:lnTo>
                    <a:cubicBezTo>
                      <a:pt x="9439" y="9341"/>
                      <a:pt x="9447" y="9367"/>
                      <a:pt x="9447" y="9394"/>
                    </a:cubicBezTo>
                    <a:cubicBezTo>
                      <a:pt x="9447" y="9430"/>
                      <a:pt x="9439" y="9456"/>
                      <a:pt x="9412" y="9474"/>
                    </a:cubicBezTo>
                    <a:cubicBezTo>
                      <a:pt x="9394" y="9492"/>
                      <a:pt x="9367" y="9501"/>
                      <a:pt x="9340" y="9501"/>
                    </a:cubicBezTo>
                    <a:cubicBezTo>
                      <a:pt x="9314" y="9501"/>
                      <a:pt x="9287" y="9492"/>
                      <a:pt x="9269" y="9474"/>
                    </a:cubicBezTo>
                    <a:lnTo>
                      <a:pt x="4246" y="4452"/>
                    </a:lnTo>
                    <a:lnTo>
                      <a:pt x="4398" y="4300"/>
                    </a:lnTo>
                    <a:close/>
                    <a:moveTo>
                      <a:pt x="5228" y="0"/>
                    </a:moveTo>
                    <a:cubicBezTo>
                      <a:pt x="5147" y="0"/>
                      <a:pt x="5058" y="36"/>
                      <a:pt x="5014" y="107"/>
                    </a:cubicBezTo>
                    <a:lnTo>
                      <a:pt x="4389" y="1008"/>
                    </a:lnTo>
                    <a:lnTo>
                      <a:pt x="4104" y="848"/>
                    </a:lnTo>
                    <a:cubicBezTo>
                      <a:pt x="4062" y="824"/>
                      <a:pt x="4013" y="808"/>
                      <a:pt x="3963" y="808"/>
                    </a:cubicBezTo>
                    <a:cubicBezTo>
                      <a:pt x="3938" y="808"/>
                      <a:pt x="3913" y="812"/>
                      <a:pt x="3890" y="821"/>
                    </a:cubicBezTo>
                    <a:cubicBezTo>
                      <a:pt x="3800" y="848"/>
                      <a:pt x="3738" y="919"/>
                      <a:pt x="3711" y="1008"/>
                    </a:cubicBezTo>
                    <a:lnTo>
                      <a:pt x="3595" y="1481"/>
                    </a:lnTo>
                    <a:lnTo>
                      <a:pt x="3158" y="1481"/>
                    </a:lnTo>
                    <a:cubicBezTo>
                      <a:pt x="3096" y="1481"/>
                      <a:pt x="3033" y="1499"/>
                      <a:pt x="2989" y="1544"/>
                    </a:cubicBezTo>
                    <a:cubicBezTo>
                      <a:pt x="2908" y="1606"/>
                      <a:pt x="2882" y="1704"/>
                      <a:pt x="2899" y="1802"/>
                    </a:cubicBezTo>
                    <a:lnTo>
                      <a:pt x="3069" y="2552"/>
                    </a:lnTo>
                    <a:lnTo>
                      <a:pt x="2890" y="2373"/>
                    </a:lnTo>
                    <a:cubicBezTo>
                      <a:pt x="2926" y="2320"/>
                      <a:pt x="2917" y="2239"/>
                      <a:pt x="2864" y="2195"/>
                    </a:cubicBezTo>
                    <a:cubicBezTo>
                      <a:pt x="2837" y="2163"/>
                      <a:pt x="2797" y="2147"/>
                      <a:pt x="2758" y="2147"/>
                    </a:cubicBezTo>
                    <a:cubicBezTo>
                      <a:pt x="2732" y="2147"/>
                      <a:pt x="2707" y="2154"/>
                      <a:pt x="2685" y="2168"/>
                    </a:cubicBezTo>
                    <a:lnTo>
                      <a:pt x="2427" y="1909"/>
                    </a:lnTo>
                    <a:cubicBezTo>
                      <a:pt x="2427" y="1767"/>
                      <a:pt x="2373" y="1624"/>
                      <a:pt x="2257" y="1517"/>
                    </a:cubicBezTo>
                    <a:cubicBezTo>
                      <a:pt x="2150" y="1410"/>
                      <a:pt x="2007" y="1347"/>
                      <a:pt x="1856" y="1347"/>
                    </a:cubicBezTo>
                    <a:cubicBezTo>
                      <a:pt x="1704" y="1347"/>
                      <a:pt x="1561" y="1410"/>
                      <a:pt x="1454" y="1517"/>
                    </a:cubicBezTo>
                    <a:cubicBezTo>
                      <a:pt x="1231" y="1740"/>
                      <a:pt x="1231" y="2106"/>
                      <a:pt x="1454" y="2329"/>
                    </a:cubicBezTo>
                    <a:cubicBezTo>
                      <a:pt x="1561" y="2436"/>
                      <a:pt x="1704" y="2489"/>
                      <a:pt x="1847" y="2489"/>
                    </a:cubicBezTo>
                    <a:lnTo>
                      <a:pt x="2096" y="2748"/>
                    </a:lnTo>
                    <a:lnTo>
                      <a:pt x="1267" y="3578"/>
                    </a:lnTo>
                    <a:cubicBezTo>
                      <a:pt x="1213" y="3631"/>
                      <a:pt x="1204" y="3720"/>
                      <a:pt x="1249" y="3783"/>
                    </a:cubicBezTo>
                    <a:cubicBezTo>
                      <a:pt x="1283" y="3822"/>
                      <a:pt x="1331" y="3842"/>
                      <a:pt x="1378" y="3842"/>
                    </a:cubicBezTo>
                    <a:cubicBezTo>
                      <a:pt x="1416" y="3842"/>
                      <a:pt x="1453" y="3829"/>
                      <a:pt x="1481" y="3801"/>
                    </a:cubicBezTo>
                    <a:lnTo>
                      <a:pt x="1981" y="3301"/>
                    </a:lnTo>
                    <a:lnTo>
                      <a:pt x="3515" y="4835"/>
                    </a:lnTo>
                    <a:lnTo>
                      <a:pt x="1909" y="6450"/>
                    </a:lnTo>
                    <a:cubicBezTo>
                      <a:pt x="1900" y="6450"/>
                      <a:pt x="1891" y="6459"/>
                      <a:pt x="1882" y="6459"/>
                    </a:cubicBezTo>
                    <a:cubicBezTo>
                      <a:pt x="1873" y="6459"/>
                      <a:pt x="1865" y="6450"/>
                      <a:pt x="1856" y="6450"/>
                    </a:cubicBezTo>
                    <a:lnTo>
                      <a:pt x="366" y="4960"/>
                    </a:lnTo>
                    <a:cubicBezTo>
                      <a:pt x="357" y="4942"/>
                      <a:pt x="357" y="4925"/>
                      <a:pt x="366" y="4907"/>
                    </a:cubicBezTo>
                    <a:lnTo>
                      <a:pt x="964" y="4309"/>
                    </a:lnTo>
                    <a:cubicBezTo>
                      <a:pt x="1017" y="4256"/>
                      <a:pt x="1026" y="4166"/>
                      <a:pt x="981" y="4104"/>
                    </a:cubicBezTo>
                    <a:cubicBezTo>
                      <a:pt x="952" y="4065"/>
                      <a:pt x="906" y="4044"/>
                      <a:pt x="861" y="4044"/>
                    </a:cubicBezTo>
                    <a:cubicBezTo>
                      <a:pt x="824" y="4044"/>
                      <a:pt x="786" y="4058"/>
                      <a:pt x="758" y="4086"/>
                    </a:cubicBezTo>
                    <a:lnTo>
                      <a:pt x="152" y="4693"/>
                    </a:lnTo>
                    <a:cubicBezTo>
                      <a:pt x="18" y="4826"/>
                      <a:pt x="18" y="5041"/>
                      <a:pt x="152" y="5174"/>
                    </a:cubicBezTo>
                    <a:lnTo>
                      <a:pt x="1079" y="6102"/>
                    </a:lnTo>
                    <a:lnTo>
                      <a:pt x="80" y="7824"/>
                    </a:lnTo>
                    <a:cubicBezTo>
                      <a:pt x="0" y="7958"/>
                      <a:pt x="18" y="8127"/>
                      <a:pt x="125" y="8234"/>
                    </a:cubicBezTo>
                    <a:lnTo>
                      <a:pt x="357" y="8466"/>
                    </a:lnTo>
                    <a:cubicBezTo>
                      <a:pt x="419" y="8529"/>
                      <a:pt x="509" y="8564"/>
                      <a:pt x="598" y="8564"/>
                    </a:cubicBezTo>
                    <a:cubicBezTo>
                      <a:pt x="651" y="8564"/>
                      <a:pt x="714" y="8547"/>
                      <a:pt x="767" y="8520"/>
                    </a:cubicBezTo>
                    <a:lnTo>
                      <a:pt x="2159" y="7735"/>
                    </a:lnTo>
                    <a:lnTo>
                      <a:pt x="839" y="9055"/>
                    </a:lnTo>
                    <a:cubicBezTo>
                      <a:pt x="687" y="9207"/>
                      <a:pt x="669" y="9439"/>
                      <a:pt x="794" y="9608"/>
                    </a:cubicBezTo>
                    <a:cubicBezTo>
                      <a:pt x="874" y="9715"/>
                      <a:pt x="999" y="9769"/>
                      <a:pt x="1115" y="9769"/>
                    </a:cubicBezTo>
                    <a:cubicBezTo>
                      <a:pt x="1222" y="9769"/>
                      <a:pt x="1329" y="9724"/>
                      <a:pt x="1410" y="9644"/>
                    </a:cubicBezTo>
                    <a:lnTo>
                      <a:pt x="5201" y="5852"/>
                    </a:lnTo>
                    <a:lnTo>
                      <a:pt x="9046" y="9697"/>
                    </a:lnTo>
                    <a:cubicBezTo>
                      <a:pt x="9126" y="9778"/>
                      <a:pt x="9233" y="9813"/>
                      <a:pt x="9340" y="9813"/>
                    </a:cubicBezTo>
                    <a:cubicBezTo>
                      <a:pt x="9465" y="9813"/>
                      <a:pt x="9581" y="9760"/>
                      <a:pt x="9662" y="9662"/>
                    </a:cubicBezTo>
                    <a:cubicBezTo>
                      <a:pt x="9795" y="9492"/>
                      <a:pt x="9769" y="9260"/>
                      <a:pt x="9626" y="9109"/>
                    </a:cubicBezTo>
                    <a:lnTo>
                      <a:pt x="8065" y="7547"/>
                    </a:lnTo>
                    <a:lnTo>
                      <a:pt x="9697" y="8466"/>
                    </a:lnTo>
                    <a:cubicBezTo>
                      <a:pt x="9751" y="8502"/>
                      <a:pt x="9804" y="8511"/>
                      <a:pt x="9867" y="8511"/>
                    </a:cubicBezTo>
                    <a:cubicBezTo>
                      <a:pt x="9947" y="8511"/>
                      <a:pt x="10036" y="8475"/>
                      <a:pt x="10099" y="8413"/>
                    </a:cubicBezTo>
                    <a:lnTo>
                      <a:pt x="10331" y="8190"/>
                    </a:lnTo>
                    <a:cubicBezTo>
                      <a:pt x="10438" y="8074"/>
                      <a:pt x="10464" y="7913"/>
                      <a:pt x="10384" y="7779"/>
                    </a:cubicBezTo>
                    <a:lnTo>
                      <a:pt x="9376" y="6049"/>
                    </a:lnTo>
                    <a:lnTo>
                      <a:pt x="10304" y="5121"/>
                    </a:lnTo>
                    <a:cubicBezTo>
                      <a:pt x="10438" y="4987"/>
                      <a:pt x="10438" y="4773"/>
                      <a:pt x="10304" y="4639"/>
                    </a:cubicBezTo>
                    <a:lnTo>
                      <a:pt x="8359" y="2694"/>
                    </a:lnTo>
                    <a:lnTo>
                      <a:pt x="8609" y="2445"/>
                    </a:lnTo>
                    <a:cubicBezTo>
                      <a:pt x="8761" y="2436"/>
                      <a:pt x="8903" y="2382"/>
                      <a:pt x="9010" y="2275"/>
                    </a:cubicBezTo>
                    <a:cubicBezTo>
                      <a:pt x="9135" y="2150"/>
                      <a:pt x="9198" y="1972"/>
                      <a:pt x="9171" y="1793"/>
                    </a:cubicBezTo>
                    <a:cubicBezTo>
                      <a:pt x="9162" y="1695"/>
                      <a:pt x="9117" y="1606"/>
                      <a:pt x="9064" y="1526"/>
                    </a:cubicBezTo>
                    <a:cubicBezTo>
                      <a:pt x="8953" y="1385"/>
                      <a:pt x="8787" y="1300"/>
                      <a:pt x="8612" y="1300"/>
                    </a:cubicBezTo>
                    <a:cubicBezTo>
                      <a:pt x="8576" y="1300"/>
                      <a:pt x="8539" y="1304"/>
                      <a:pt x="8502" y="1312"/>
                    </a:cubicBezTo>
                    <a:cubicBezTo>
                      <a:pt x="8422" y="1321"/>
                      <a:pt x="8350" y="1356"/>
                      <a:pt x="8279" y="1401"/>
                    </a:cubicBezTo>
                    <a:cubicBezTo>
                      <a:pt x="8127" y="1508"/>
                      <a:pt x="8038" y="1677"/>
                      <a:pt x="8029" y="1865"/>
                    </a:cubicBezTo>
                    <a:lnTo>
                      <a:pt x="7779" y="2115"/>
                    </a:lnTo>
                    <a:cubicBezTo>
                      <a:pt x="7753" y="2103"/>
                      <a:pt x="7726" y="2097"/>
                      <a:pt x="7699" y="2097"/>
                    </a:cubicBezTo>
                    <a:cubicBezTo>
                      <a:pt x="7661" y="2097"/>
                      <a:pt x="7623" y="2110"/>
                      <a:pt x="7592" y="2141"/>
                    </a:cubicBezTo>
                    <a:cubicBezTo>
                      <a:pt x="7538" y="2195"/>
                      <a:pt x="7538" y="2266"/>
                      <a:pt x="7565" y="2329"/>
                    </a:cubicBezTo>
                    <a:lnTo>
                      <a:pt x="7405" y="2489"/>
                    </a:lnTo>
                    <a:lnTo>
                      <a:pt x="7556" y="1802"/>
                    </a:lnTo>
                    <a:cubicBezTo>
                      <a:pt x="7583" y="1704"/>
                      <a:pt x="7547" y="1606"/>
                      <a:pt x="7476" y="1544"/>
                    </a:cubicBezTo>
                    <a:cubicBezTo>
                      <a:pt x="7422" y="1499"/>
                      <a:pt x="7360" y="1481"/>
                      <a:pt x="7297" y="1481"/>
                    </a:cubicBezTo>
                    <a:lnTo>
                      <a:pt x="6860" y="1481"/>
                    </a:lnTo>
                    <a:lnTo>
                      <a:pt x="6744" y="1017"/>
                    </a:lnTo>
                    <a:cubicBezTo>
                      <a:pt x="6735" y="946"/>
                      <a:pt x="6691" y="874"/>
                      <a:pt x="6619" y="839"/>
                    </a:cubicBezTo>
                    <a:cubicBezTo>
                      <a:pt x="6581" y="818"/>
                      <a:pt x="6539" y="806"/>
                      <a:pt x="6496" y="806"/>
                    </a:cubicBezTo>
                    <a:cubicBezTo>
                      <a:pt x="6450" y="806"/>
                      <a:pt x="6403" y="820"/>
                      <a:pt x="6361" y="848"/>
                    </a:cubicBezTo>
                    <a:lnTo>
                      <a:pt x="6066" y="1008"/>
                    </a:lnTo>
                    <a:lnTo>
                      <a:pt x="5442" y="107"/>
                    </a:lnTo>
                    <a:cubicBezTo>
                      <a:pt x="5397" y="36"/>
                      <a:pt x="5317" y="0"/>
                      <a:pt x="52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2" name="Google Shape;22256;p71">
                <a:extLst>
                  <a:ext uri="{FF2B5EF4-FFF2-40B4-BE49-F238E27FC236}">
                    <a16:creationId xmlns:a16="http://schemas.microsoft.com/office/drawing/2014/main" id="{5E8E0B79-ABF3-90BC-4F9A-ECAB7776ABF7}"/>
                  </a:ext>
                </a:extLst>
              </p:cNvPr>
              <p:cNvSpPr/>
              <p:nvPr/>
            </p:nvSpPr>
            <p:spPr>
              <a:xfrm>
                <a:off x="2047529" y="2460851"/>
                <a:ext cx="51502" cy="5863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250" extrusionOk="0">
                    <a:moveTo>
                      <a:pt x="545" y="331"/>
                    </a:moveTo>
                    <a:lnTo>
                      <a:pt x="759" y="625"/>
                    </a:lnTo>
                    <a:lnTo>
                      <a:pt x="545" y="919"/>
                    </a:lnTo>
                    <a:lnTo>
                      <a:pt x="331" y="625"/>
                    </a:lnTo>
                    <a:lnTo>
                      <a:pt x="545" y="331"/>
                    </a:lnTo>
                    <a:close/>
                    <a:moveTo>
                      <a:pt x="545" y="1"/>
                    </a:moveTo>
                    <a:cubicBezTo>
                      <a:pt x="464" y="1"/>
                      <a:pt x="384" y="36"/>
                      <a:pt x="331" y="108"/>
                    </a:cubicBezTo>
                    <a:lnTo>
                      <a:pt x="63" y="464"/>
                    </a:lnTo>
                    <a:cubicBezTo>
                      <a:pt x="1" y="563"/>
                      <a:pt x="1" y="688"/>
                      <a:pt x="63" y="777"/>
                    </a:cubicBezTo>
                    <a:lnTo>
                      <a:pt x="331" y="1142"/>
                    </a:lnTo>
                    <a:cubicBezTo>
                      <a:pt x="384" y="1214"/>
                      <a:pt x="464" y="1250"/>
                      <a:pt x="545" y="1250"/>
                    </a:cubicBezTo>
                    <a:cubicBezTo>
                      <a:pt x="634" y="1250"/>
                      <a:pt x="705" y="1214"/>
                      <a:pt x="759" y="1142"/>
                    </a:cubicBezTo>
                    <a:lnTo>
                      <a:pt x="1027" y="777"/>
                    </a:lnTo>
                    <a:cubicBezTo>
                      <a:pt x="1098" y="688"/>
                      <a:pt x="1098" y="563"/>
                      <a:pt x="1027" y="464"/>
                    </a:cubicBezTo>
                    <a:lnTo>
                      <a:pt x="759" y="108"/>
                    </a:lnTo>
                    <a:cubicBezTo>
                      <a:pt x="705" y="36"/>
                      <a:pt x="634" y="1"/>
                      <a:pt x="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3" name="Google Shape;22257;p71">
                <a:extLst>
                  <a:ext uri="{FF2B5EF4-FFF2-40B4-BE49-F238E27FC236}">
                    <a16:creationId xmlns:a16="http://schemas.microsoft.com/office/drawing/2014/main" id="{D222D231-C8BE-0565-6298-598077E288BD}"/>
                  </a:ext>
                </a:extLst>
              </p:cNvPr>
              <p:cNvSpPr/>
              <p:nvPr/>
            </p:nvSpPr>
            <p:spPr>
              <a:xfrm>
                <a:off x="2132473" y="2508975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1"/>
                    </a:moveTo>
                    <a:cubicBezTo>
                      <a:pt x="81" y="1"/>
                      <a:pt x="1" y="90"/>
                      <a:pt x="36" y="197"/>
                    </a:cubicBezTo>
                    <a:cubicBezTo>
                      <a:pt x="54" y="259"/>
                      <a:pt x="108" y="304"/>
                      <a:pt x="179" y="304"/>
                    </a:cubicBezTo>
                    <a:cubicBezTo>
                      <a:pt x="241" y="304"/>
                      <a:pt x="304" y="259"/>
                      <a:pt x="322" y="197"/>
                    </a:cubicBezTo>
                    <a:cubicBezTo>
                      <a:pt x="357" y="99"/>
                      <a:pt x="277" y="1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4" name="Google Shape;22258;p71">
                <a:extLst>
                  <a:ext uri="{FF2B5EF4-FFF2-40B4-BE49-F238E27FC236}">
                    <a16:creationId xmlns:a16="http://schemas.microsoft.com/office/drawing/2014/main" id="{82DC13D9-E8B2-5CA5-5396-C505F6CB9E4E}"/>
                  </a:ext>
                </a:extLst>
              </p:cNvPr>
              <p:cNvSpPr/>
              <p:nvPr/>
            </p:nvSpPr>
            <p:spPr>
              <a:xfrm>
                <a:off x="2105690" y="250395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8"/>
                    </a:cubicBezTo>
                    <a:cubicBezTo>
                      <a:pt x="1" y="206"/>
                      <a:pt x="81" y="304"/>
                      <a:pt x="179" y="304"/>
                    </a:cubicBezTo>
                    <a:cubicBezTo>
                      <a:pt x="241" y="304"/>
                      <a:pt x="304" y="268"/>
                      <a:pt x="322" y="206"/>
                    </a:cubicBezTo>
                    <a:cubicBezTo>
                      <a:pt x="357" y="99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5" name="Google Shape;22259;p71">
                <a:extLst>
                  <a:ext uri="{FF2B5EF4-FFF2-40B4-BE49-F238E27FC236}">
                    <a16:creationId xmlns:a16="http://schemas.microsoft.com/office/drawing/2014/main" id="{C7D9E9E0-01A8-8D1D-6C40-A44B14ACD177}"/>
                  </a:ext>
                </a:extLst>
              </p:cNvPr>
              <p:cNvSpPr/>
              <p:nvPr/>
            </p:nvSpPr>
            <p:spPr>
              <a:xfrm>
                <a:off x="1996919" y="2508975"/>
                <a:ext cx="17167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04" extrusionOk="0">
                    <a:moveTo>
                      <a:pt x="179" y="1"/>
                    </a:moveTo>
                    <a:cubicBezTo>
                      <a:pt x="116" y="1"/>
                      <a:pt x="63" y="36"/>
                      <a:pt x="45" y="90"/>
                    </a:cubicBezTo>
                    <a:cubicBezTo>
                      <a:pt x="0" y="197"/>
                      <a:pt x="80" y="304"/>
                      <a:pt x="179" y="304"/>
                    </a:cubicBezTo>
                    <a:lnTo>
                      <a:pt x="187" y="304"/>
                    </a:lnTo>
                    <a:cubicBezTo>
                      <a:pt x="250" y="304"/>
                      <a:pt x="303" y="268"/>
                      <a:pt x="321" y="206"/>
                    </a:cubicBezTo>
                    <a:cubicBezTo>
                      <a:pt x="366" y="99"/>
                      <a:pt x="286" y="1"/>
                      <a:pt x="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6" name="Google Shape;22260;p71">
                <a:extLst>
                  <a:ext uri="{FF2B5EF4-FFF2-40B4-BE49-F238E27FC236}">
                    <a16:creationId xmlns:a16="http://schemas.microsoft.com/office/drawing/2014/main" id="{501EA34F-65CF-4811-60BE-DAD25AA648B9}"/>
                  </a:ext>
                </a:extLst>
              </p:cNvPr>
              <p:cNvSpPr/>
              <p:nvPr/>
            </p:nvSpPr>
            <p:spPr>
              <a:xfrm>
                <a:off x="2023701" y="2503956"/>
                <a:ext cx="1674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8"/>
                    </a:cubicBezTo>
                    <a:cubicBezTo>
                      <a:pt x="0" y="206"/>
                      <a:pt x="80" y="304"/>
                      <a:pt x="179" y="304"/>
                    </a:cubicBezTo>
                    <a:cubicBezTo>
                      <a:pt x="250" y="304"/>
                      <a:pt x="303" y="268"/>
                      <a:pt x="330" y="206"/>
                    </a:cubicBezTo>
                    <a:cubicBezTo>
                      <a:pt x="357" y="99"/>
                      <a:pt x="286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4" name="Google Shape;22945;p74">
              <a:extLst>
                <a:ext uri="{FF2B5EF4-FFF2-40B4-BE49-F238E27FC236}">
                  <a16:creationId xmlns:a16="http://schemas.microsoft.com/office/drawing/2014/main" id="{92F35996-4053-AB4A-971E-23BE7A596766}"/>
                </a:ext>
              </a:extLst>
            </p:cNvPr>
            <p:cNvGrpSpPr/>
            <p:nvPr/>
          </p:nvGrpSpPr>
          <p:grpSpPr>
            <a:xfrm>
              <a:off x="3211069" y="3890139"/>
              <a:ext cx="439402" cy="487108"/>
              <a:chOff x="1853391" y="4109500"/>
              <a:chExt cx="439402" cy="487108"/>
            </a:xfrm>
          </p:grpSpPr>
          <p:sp>
            <p:nvSpPr>
              <p:cNvPr id="21401" name="Google Shape;22946;p74">
                <a:extLst>
                  <a:ext uri="{FF2B5EF4-FFF2-40B4-BE49-F238E27FC236}">
                    <a16:creationId xmlns:a16="http://schemas.microsoft.com/office/drawing/2014/main" id="{92FA0B2A-7EC4-897E-B081-ADC826617DEF}"/>
                  </a:ext>
                </a:extLst>
              </p:cNvPr>
              <p:cNvSpPr/>
              <p:nvPr/>
            </p:nvSpPr>
            <p:spPr>
              <a:xfrm>
                <a:off x="2256770" y="4151901"/>
                <a:ext cx="36023" cy="23884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092" extrusionOk="0">
                    <a:moveTo>
                      <a:pt x="165" y="0"/>
                    </a:moveTo>
                    <a:cubicBezTo>
                      <a:pt x="128" y="0"/>
                      <a:pt x="91" y="14"/>
                      <a:pt x="63" y="42"/>
                    </a:cubicBezTo>
                    <a:cubicBezTo>
                      <a:pt x="0" y="95"/>
                      <a:pt x="0" y="185"/>
                      <a:pt x="45" y="247"/>
                    </a:cubicBezTo>
                    <a:cubicBezTo>
                      <a:pt x="321" y="613"/>
                      <a:pt x="464" y="1050"/>
                      <a:pt x="464" y="1505"/>
                    </a:cubicBezTo>
                    <a:lnTo>
                      <a:pt x="464" y="4931"/>
                    </a:lnTo>
                    <a:cubicBezTo>
                      <a:pt x="464" y="5011"/>
                      <a:pt x="518" y="5082"/>
                      <a:pt x="598" y="5091"/>
                    </a:cubicBezTo>
                    <a:cubicBezTo>
                      <a:pt x="603" y="5092"/>
                      <a:pt x="608" y="5092"/>
                      <a:pt x="613" y="5092"/>
                    </a:cubicBezTo>
                    <a:cubicBezTo>
                      <a:pt x="696" y="5092"/>
                      <a:pt x="767" y="5024"/>
                      <a:pt x="767" y="4940"/>
                    </a:cubicBezTo>
                    <a:lnTo>
                      <a:pt x="767" y="1505"/>
                    </a:lnTo>
                    <a:cubicBezTo>
                      <a:pt x="767" y="979"/>
                      <a:pt x="598" y="479"/>
                      <a:pt x="286" y="60"/>
                    </a:cubicBezTo>
                    <a:cubicBezTo>
                      <a:pt x="256" y="21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2" name="Google Shape;22947;p74">
                <a:extLst>
                  <a:ext uri="{FF2B5EF4-FFF2-40B4-BE49-F238E27FC236}">
                    <a16:creationId xmlns:a16="http://schemas.microsoft.com/office/drawing/2014/main" id="{3B5F3CBD-799E-17D0-2A27-123F6969C715}"/>
                  </a:ext>
                </a:extLst>
              </p:cNvPr>
              <p:cNvSpPr/>
              <p:nvPr/>
            </p:nvSpPr>
            <p:spPr>
              <a:xfrm>
                <a:off x="1853391" y="4109500"/>
                <a:ext cx="395034" cy="487108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10385" extrusionOk="0">
                    <a:moveTo>
                      <a:pt x="2313" y="2328"/>
                    </a:moveTo>
                    <a:cubicBezTo>
                      <a:pt x="2336" y="2328"/>
                      <a:pt x="2359" y="2334"/>
                      <a:pt x="2382" y="2347"/>
                    </a:cubicBezTo>
                    <a:cubicBezTo>
                      <a:pt x="2489" y="2347"/>
                      <a:pt x="2587" y="2436"/>
                      <a:pt x="2587" y="2552"/>
                    </a:cubicBezTo>
                    <a:lnTo>
                      <a:pt x="2587" y="3033"/>
                    </a:lnTo>
                    <a:lnTo>
                      <a:pt x="2177" y="3033"/>
                    </a:lnTo>
                    <a:lnTo>
                      <a:pt x="2177" y="2471"/>
                    </a:lnTo>
                    <a:cubicBezTo>
                      <a:pt x="2177" y="2389"/>
                      <a:pt x="2240" y="2328"/>
                      <a:pt x="2313" y="2328"/>
                    </a:cubicBezTo>
                    <a:close/>
                    <a:moveTo>
                      <a:pt x="6992" y="2336"/>
                    </a:moveTo>
                    <a:cubicBezTo>
                      <a:pt x="7001" y="2336"/>
                      <a:pt x="7011" y="2336"/>
                      <a:pt x="7021" y="2338"/>
                    </a:cubicBezTo>
                    <a:cubicBezTo>
                      <a:pt x="7128" y="2355"/>
                      <a:pt x="7191" y="2445"/>
                      <a:pt x="7191" y="2552"/>
                    </a:cubicBezTo>
                    <a:lnTo>
                      <a:pt x="7191" y="3033"/>
                    </a:lnTo>
                    <a:lnTo>
                      <a:pt x="6789" y="3033"/>
                    </a:lnTo>
                    <a:lnTo>
                      <a:pt x="6789" y="2543"/>
                    </a:lnTo>
                    <a:cubicBezTo>
                      <a:pt x="6789" y="2428"/>
                      <a:pt x="6880" y="2336"/>
                      <a:pt x="6992" y="2336"/>
                    </a:cubicBezTo>
                    <a:close/>
                    <a:moveTo>
                      <a:pt x="7146" y="3337"/>
                    </a:moveTo>
                    <a:cubicBezTo>
                      <a:pt x="7173" y="3337"/>
                      <a:pt x="7191" y="3364"/>
                      <a:pt x="7191" y="3390"/>
                    </a:cubicBezTo>
                    <a:lnTo>
                      <a:pt x="7191" y="3595"/>
                    </a:lnTo>
                    <a:cubicBezTo>
                      <a:pt x="7191" y="3622"/>
                      <a:pt x="7173" y="3640"/>
                      <a:pt x="7146" y="3640"/>
                    </a:cubicBezTo>
                    <a:lnTo>
                      <a:pt x="3640" y="3640"/>
                    </a:lnTo>
                    <a:cubicBezTo>
                      <a:pt x="3569" y="3640"/>
                      <a:pt x="3497" y="3703"/>
                      <a:pt x="3488" y="3774"/>
                    </a:cubicBezTo>
                    <a:cubicBezTo>
                      <a:pt x="3479" y="3872"/>
                      <a:pt x="3551" y="3943"/>
                      <a:pt x="3640" y="3943"/>
                    </a:cubicBezTo>
                    <a:lnTo>
                      <a:pt x="6861" y="3943"/>
                    </a:lnTo>
                    <a:cubicBezTo>
                      <a:pt x="6753" y="4354"/>
                      <a:pt x="6548" y="4720"/>
                      <a:pt x="6245" y="5023"/>
                    </a:cubicBezTo>
                    <a:cubicBezTo>
                      <a:pt x="6156" y="4978"/>
                      <a:pt x="6058" y="4960"/>
                      <a:pt x="5959" y="4960"/>
                    </a:cubicBezTo>
                    <a:cubicBezTo>
                      <a:pt x="5594" y="4960"/>
                      <a:pt x="5290" y="5246"/>
                      <a:pt x="5264" y="5603"/>
                    </a:cubicBezTo>
                    <a:cubicBezTo>
                      <a:pt x="5058" y="5656"/>
                      <a:pt x="4844" y="5692"/>
                      <a:pt x="4630" y="5692"/>
                    </a:cubicBezTo>
                    <a:cubicBezTo>
                      <a:pt x="4416" y="5692"/>
                      <a:pt x="4202" y="5656"/>
                      <a:pt x="3997" y="5603"/>
                    </a:cubicBezTo>
                    <a:cubicBezTo>
                      <a:pt x="3970" y="5246"/>
                      <a:pt x="3667" y="4960"/>
                      <a:pt x="3301" y="4960"/>
                    </a:cubicBezTo>
                    <a:cubicBezTo>
                      <a:pt x="3194" y="4960"/>
                      <a:pt x="3096" y="4978"/>
                      <a:pt x="3007" y="5023"/>
                    </a:cubicBezTo>
                    <a:cubicBezTo>
                      <a:pt x="2712" y="4728"/>
                      <a:pt x="2498" y="4354"/>
                      <a:pt x="2400" y="3943"/>
                    </a:cubicBezTo>
                    <a:lnTo>
                      <a:pt x="2917" y="3943"/>
                    </a:lnTo>
                    <a:cubicBezTo>
                      <a:pt x="2989" y="3943"/>
                      <a:pt x="3060" y="3890"/>
                      <a:pt x="3069" y="3810"/>
                    </a:cubicBezTo>
                    <a:cubicBezTo>
                      <a:pt x="3078" y="3720"/>
                      <a:pt x="3007" y="3640"/>
                      <a:pt x="2917" y="3640"/>
                    </a:cubicBezTo>
                    <a:lnTo>
                      <a:pt x="2106" y="3640"/>
                    </a:lnTo>
                    <a:cubicBezTo>
                      <a:pt x="2079" y="3640"/>
                      <a:pt x="2052" y="3622"/>
                      <a:pt x="2052" y="3595"/>
                    </a:cubicBezTo>
                    <a:lnTo>
                      <a:pt x="2052" y="3390"/>
                    </a:lnTo>
                    <a:cubicBezTo>
                      <a:pt x="2052" y="3364"/>
                      <a:pt x="2079" y="3337"/>
                      <a:pt x="2106" y="3337"/>
                    </a:cubicBezTo>
                    <a:close/>
                    <a:moveTo>
                      <a:pt x="3292" y="5264"/>
                    </a:moveTo>
                    <a:cubicBezTo>
                      <a:pt x="3515" y="5264"/>
                      <a:pt x="3694" y="5433"/>
                      <a:pt x="3694" y="5656"/>
                    </a:cubicBezTo>
                    <a:cubicBezTo>
                      <a:pt x="3694" y="5870"/>
                      <a:pt x="3515" y="6049"/>
                      <a:pt x="3292" y="6049"/>
                    </a:cubicBezTo>
                    <a:cubicBezTo>
                      <a:pt x="3078" y="6049"/>
                      <a:pt x="2900" y="5870"/>
                      <a:pt x="2900" y="5656"/>
                    </a:cubicBezTo>
                    <a:cubicBezTo>
                      <a:pt x="2900" y="5433"/>
                      <a:pt x="3078" y="5264"/>
                      <a:pt x="3292" y="5264"/>
                    </a:cubicBezTo>
                    <a:close/>
                    <a:moveTo>
                      <a:pt x="5959" y="5264"/>
                    </a:moveTo>
                    <a:cubicBezTo>
                      <a:pt x="6174" y="5264"/>
                      <a:pt x="6352" y="5433"/>
                      <a:pt x="6352" y="5656"/>
                    </a:cubicBezTo>
                    <a:cubicBezTo>
                      <a:pt x="6352" y="5870"/>
                      <a:pt x="6174" y="6049"/>
                      <a:pt x="5959" y="6049"/>
                    </a:cubicBezTo>
                    <a:cubicBezTo>
                      <a:pt x="5736" y="6049"/>
                      <a:pt x="5567" y="5870"/>
                      <a:pt x="5567" y="5656"/>
                    </a:cubicBezTo>
                    <a:cubicBezTo>
                      <a:pt x="5567" y="5433"/>
                      <a:pt x="5736" y="5264"/>
                      <a:pt x="5959" y="5264"/>
                    </a:cubicBezTo>
                    <a:close/>
                    <a:moveTo>
                      <a:pt x="5308" y="5906"/>
                    </a:moveTo>
                    <a:cubicBezTo>
                      <a:pt x="5353" y="6022"/>
                      <a:pt x="5433" y="6129"/>
                      <a:pt x="5531" y="6209"/>
                    </a:cubicBezTo>
                    <a:cubicBezTo>
                      <a:pt x="5496" y="6263"/>
                      <a:pt x="5433" y="6307"/>
                      <a:pt x="5362" y="6307"/>
                    </a:cubicBezTo>
                    <a:lnTo>
                      <a:pt x="3890" y="6307"/>
                    </a:lnTo>
                    <a:cubicBezTo>
                      <a:pt x="3818" y="6307"/>
                      <a:pt x="3756" y="6263"/>
                      <a:pt x="3720" y="6209"/>
                    </a:cubicBezTo>
                    <a:cubicBezTo>
                      <a:pt x="3818" y="6129"/>
                      <a:pt x="3899" y="6022"/>
                      <a:pt x="3943" y="5906"/>
                    </a:cubicBezTo>
                    <a:cubicBezTo>
                      <a:pt x="4166" y="5968"/>
                      <a:pt x="4398" y="5995"/>
                      <a:pt x="4630" y="5995"/>
                    </a:cubicBezTo>
                    <a:cubicBezTo>
                      <a:pt x="4853" y="5995"/>
                      <a:pt x="5085" y="5968"/>
                      <a:pt x="5308" y="5906"/>
                    </a:cubicBezTo>
                    <a:close/>
                    <a:moveTo>
                      <a:pt x="4291" y="6611"/>
                    </a:moveTo>
                    <a:lnTo>
                      <a:pt x="4291" y="6611"/>
                    </a:lnTo>
                    <a:cubicBezTo>
                      <a:pt x="4229" y="6914"/>
                      <a:pt x="4193" y="7333"/>
                      <a:pt x="4193" y="7797"/>
                    </a:cubicBezTo>
                    <a:cubicBezTo>
                      <a:pt x="4193" y="8199"/>
                      <a:pt x="4220" y="8573"/>
                      <a:pt x="4264" y="8859"/>
                    </a:cubicBezTo>
                    <a:lnTo>
                      <a:pt x="4202" y="8859"/>
                    </a:lnTo>
                    <a:cubicBezTo>
                      <a:pt x="4041" y="8600"/>
                      <a:pt x="3943" y="8208"/>
                      <a:pt x="3943" y="7797"/>
                    </a:cubicBezTo>
                    <a:cubicBezTo>
                      <a:pt x="3943" y="7316"/>
                      <a:pt x="4077" y="6861"/>
                      <a:pt x="4291" y="6611"/>
                    </a:cubicBezTo>
                    <a:close/>
                    <a:moveTo>
                      <a:pt x="4648" y="6611"/>
                    </a:moveTo>
                    <a:cubicBezTo>
                      <a:pt x="4711" y="6878"/>
                      <a:pt x="4755" y="7324"/>
                      <a:pt x="4755" y="7797"/>
                    </a:cubicBezTo>
                    <a:cubicBezTo>
                      <a:pt x="4755" y="8208"/>
                      <a:pt x="4728" y="8582"/>
                      <a:pt x="4675" y="8859"/>
                    </a:cubicBezTo>
                    <a:lnTo>
                      <a:pt x="4577" y="8859"/>
                    </a:lnTo>
                    <a:cubicBezTo>
                      <a:pt x="4523" y="8591"/>
                      <a:pt x="4496" y="8208"/>
                      <a:pt x="4496" y="7797"/>
                    </a:cubicBezTo>
                    <a:cubicBezTo>
                      <a:pt x="4496" y="7324"/>
                      <a:pt x="4541" y="6878"/>
                      <a:pt x="4603" y="6611"/>
                    </a:cubicBezTo>
                    <a:close/>
                    <a:moveTo>
                      <a:pt x="5522" y="9171"/>
                    </a:moveTo>
                    <a:cubicBezTo>
                      <a:pt x="5683" y="9171"/>
                      <a:pt x="5817" y="9296"/>
                      <a:pt x="5817" y="9457"/>
                    </a:cubicBezTo>
                    <a:lnTo>
                      <a:pt x="5817" y="9537"/>
                    </a:lnTo>
                    <a:lnTo>
                      <a:pt x="3453" y="9537"/>
                    </a:lnTo>
                    <a:lnTo>
                      <a:pt x="3453" y="9457"/>
                    </a:lnTo>
                    <a:cubicBezTo>
                      <a:pt x="3453" y="9296"/>
                      <a:pt x="3586" y="9171"/>
                      <a:pt x="3747" y="9171"/>
                    </a:cubicBezTo>
                    <a:close/>
                    <a:moveTo>
                      <a:pt x="6013" y="9840"/>
                    </a:moveTo>
                    <a:cubicBezTo>
                      <a:pt x="6067" y="9840"/>
                      <a:pt x="6120" y="9867"/>
                      <a:pt x="6129" y="9920"/>
                    </a:cubicBezTo>
                    <a:cubicBezTo>
                      <a:pt x="6156" y="10001"/>
                      <a:pt x="6093" y="10081"/>
                      <a:pt x="6013" y="10081"/>
                    </a:cubicBezTo>
                    <a:lnTo>
                      <a:pt x="3239" y="10081"/>
                    </a:lnTo>
                    <a:cubicBezTo>
                      <a:pt x="3185" y="10081"/>
                      <a:pt x="3132" y="10045"/>
                      <a:pt x="3123" y="10001"/>
                    </a:cubicBezTo>
                    <a:cubicBezTo>
                      <a:pt x="3096" y="9912"/>
                      <a:pt x="3158" y="9840"/>
                      <a:pt x="3239" y="9840"/>
                    </a:cubicBezTo>
                    <a:close/>
                    <a:moveTo>
                      <a:pt x="6950" y="0"/>
                    </a:moveTo>
                    <a:cubicBezTo>
                      <a:pt x="5915" y="0"/>
                      <a:pt x="5032" y="660"/>
                      <a:pt x="4684" y="1570"/>
                    </a:cubicBezTo>
                    <a:cubicBezTo>
                      <a:pt x="4338" y="659"/>
                      <a:pt x="3457" y="3"/>
                      <a:pt x="2418" y="3"/>
                    </a:cubicBezTo>
                    <a:cubicBezTo>
                      <a:pt x="2359" y="3"/>
                      <a:pt x="2299" y="5"/>
                      <a:pt x="2239" y="9"/>
                    </a:cubicBezTo>
                    <a:cubicBezTo>
                      <a:pt x="973" y="98"/>
                      <a:pt x="0" y="1169"/>
                      <a:pt x="0" y="2445"/>
                    </a:cubicBezTo>
                    <a:lnTo>
                      <a:pt x="0" y="5835"/>
                    </a:lnTo>
                    <a:cubicBezTo>
                      <a:pt x="0" y="5915"/>
                      <a:pt x="63" y="5986"/>
                      <a:pt x="134" y="5995"/>
                    </a:cubicBezTo>
                    <a:cubicBezTo>
                      <a:pt x="140" y="5996"/>
                      <a:pt x="145" y="5996"/>
                      <a:pt x="151" y="5996"/>
                    </a:cubicBezTo>
                    <a:cubicBezTo>
                      <a:pt x="241" y="5996"/>
                      <a:pt x="312" y="5928"/>
                      <a:pt x="312" y="5844"/>
                    </a:cubicBezTo>
                    <a:lnTo>
                      <a:pt x="312" y="2436"/>
                    </a:lnTo>
                    <a:cubicBezTo>
                      <a:pt x="312" y="1347"/>
                      <a:pt x="1124" y="420"/>
                      <a:pt x="2213" y="321"/>
                    </a:cubicBezTo>
                    <a:cubicBezTo>
                      <a:pt x="2285" y="314"/>
                      <a:pt x="2356" y="311"/>
                      <a:pt x="2427" y="311"/>
                    </a:cubicBezTo>
                    <a:cubicBezTo>
                      <a:pt x="3589" y="311"/>
                      <a:pt x="4532" y="1257"/>
                      <a:pt x="4532" y="2418"/>
                    </a:cubicBezTo>
                    <a:lnTo>
                      <a:pt x="4532" y="3033"/>
                    </a:lnTo>
                    <a:lnTo>
                      <a:pt x="3845" y="3033"/>
                    </a:lnTo>
                    <a:lnTo>
                      <a:pt x="3845" y="2400"/>
                    </a:lnTo>
                    <a:cubicBezTo>
                      <a:pt x="3836" y="1633"/>
                      <a:pt x="3203" y="1008"/>
                      <a:pt x="2427" y="1008"/>
                    </a:cubicBezTo>
                    <a:cubicBezTo>
                      <a:pt x="1660" y="1008"/>
                      <a:pt x="1026" y="1633"/>
                      <a:pt x="1017" y="2400"/>
                    </a:cubicBezTo>
                    <a:lnTo>
                      <a:pt x="1017" y="5835"/>
                    </a:lnTo>
                    <a:cubicBezTo>
                      <a:pt x="1017" y="5915"/>
                      <a:pt x="1080" y="5986"/>
                      <a:pt x="1151" y="5995"/>
                    </a:cubicBezTo>
                    <a:cubicBezTo>
                      <a:pt x="1157" y="5996"/>
                      <a:pt x="1162" y="5996"/>
                      <a:pt x="1168" y="5996"/>
                    </a:cubicBezTo>
                    <a:cubicBezTo>
                      <a:pt x="1257" y="5996"/>
                      <a:pt x="1321" y="5928"/>
                      <a:pt x="1321" y="5844"/>
                    </a:cubicBezTo>
                    <a:lnTo>
                      <a:pt x="1321" y="2400"/>
                    </a:lnTo>
                    <a:cubicBezTo>
                      <a:pt x="1329" y="1802"/>
                      <a:pt x="1829" y="1312"/>
                      <a:pt x="2427" y="1312"/>
                    </a:cubicBezTo>
                    <a:cubicBezTo>
                      <a:pt x="3033" y="1312"/>
                      <a:pt x="3533" y="1802"/>
                      <a:pt x="3542" y="2400"/>
                    </a:cubicBezTo>
                    <a:lnTo>
                      <a:pt x="3542" y="3033"/>
                    </a:lnTo>
                    <a:lnTo>
                      <a:pt x="2891" y="3033"/>
                    </a:lnTo>
                    <a:lnTo>
                      <a:pt x="2891" y="2561"/>
                    </a:lnTo>
                    <a:cubicBezTo>
                      <a:pt x="2891" y="2273"/>
                      <a:pt x="2666" y="2041"/>
                      <a:pt x="2391" y="2041"/>
                    </a:cubicBezTo>
                    <a:cubicBezTo>
                      <a:pt x="2376" y="2041"/>
                      <a:pt x="2361" y="2042"/>
                      <a:pt x="2346" y="2043"/>
                    </a:cubicBezTo>
                    <a:cubicBezTo>
                      <a:pt x="2079" y="2061"/>
                      <a:pt x="1874" y="2284"/>
                      <a:pt x="1874" y="2552"/>
                    </a:cubicBezTo>
                    <a:lnTo>
                      <a:pt x="1874" y="3096"/>
                    </a:lnTo>
                    <a:cubicBezTo>
                      <a:pt x="1793" y="3167"/>
                      <a:pt x="1749" y="3265"/>
                      <a:pt x="1749" y="3372"/>
                    </a:cubicBezTo>
                    <a:lnTo>
                      <a:pt x="1749" y="3595"/>
                    </a:lnTo>
                    <a:cubicBezTo>
                      <a:pt x="1749" y="3703"/>
                      <a:pt x="1793" y="3801"/>
                      <a:pt x="1874" y="3872"/>
                    </a:cubicBezTo>
                    <a:lnTo>
                      <a:pt x="1874" y="4987"/>
                    </a:lnTo>
                    <a:cubicBezTo>
                      <a:pt x="1874" y="5059"/>
                      <a:pt x="1927" y="5130"/>
                      <a:pt x="2007" y="5139"/>
                    </a:cubicBezTo>
                    <a:cubicBezTo>
                      <a:pt x="2013" y="5139"/>
                      <a:pt x="2018" y="5140"/>
                      <a:pt x="2023" y="5140"/>
                    </a:cubicBezTo>
                    <a:cubicBezTo>
                      <a:pt x="2106" y="5140"/>
                      <a:pt x="2177" y="5071"/>
                      <a:pt x="2177" y="4987"/>
                    </a:cubicBezTo>
                    <a:lnTo>
                      <a:pt x="2177" y="4273"/>
                    </a:lnTo>
                    <a:cubicBezTo>
                      <a:pt x="2302" y="4621"/>
                      <a:pt x="2507" y="4943"/>
                      <a:pt x="2766" y="5210"/>
                    </a:cubicBezTo>
                    <a:cubicBezTo>
                      <a:pt x="2650" y="5353"/>
                      <a:pt x="2578" y="5531"/>
                      <a:pt x="2605" y="5737"/>
                    </a:cubicBezTo>
                    <a:cubicBezTo>
                      <a:pt x="2632" y="6040"/>
                      <a:pt x="2873" y="6290"/>
                      <a:pt x="3176" y="6343"/>
                    </a:cubicBezTo>
                    <a:cubicBezTo>
                      <a:pt x="3225" y="6352"/>
                      <a:pt x="3272" y="6357"/>
                      <a:pt x="3317" y="6357"/>
                    </a:cubicBezTo>
                    <a:cubicBezTo>
                      <a:pt x="3361" y="6357"/>
                      <a:pt x="3404" y="6352"/>
                      <a:pt x="3444" y="6343"/>
                    </a:cubicBezTo>
                    <a:cubicBezTo>
                      <a:pt x="3533" y="6504"/>
                      <a:pt x="3702" y="6611"/>
                      <a:pt x="3890" y="6611"/>
                    </a:cubicBezTo>
                    <a:lnTo>
                      <a:pt x="3925" y="6611"/>
                    </a:lnTo>
                    <a:cubicBezTo>
                      <a:pt x="3747" y="6914"/>
                      <a:pt x="3640" y="7342"/>
                      <a:pt x="3640" y="7797"/>
                    </a:cubicBezTo>
                    <a:cubicBezTo>
                      <a:pt x="3640" y="8190"/>
                      <a:pt x="3720" y="8564"/>
                      <a:pt x="3863" y="8859"/>
                    </a:cubicBezTo>
                    <a:lnTo>
                      <a:pt x="3586" y="8859"/>
                    </a:lnTo>
                    <a:cubicBezTo>
                      <a:pt x="3346" y="8859"/>
                      <a:pt x="3149" y="9055"/>
                      <a:pt x="3149" y="9296"/>
                    </a:cubicBezTo>
                    <a:lnTo>
                      <a:pt x="3149" y="9546"/>
                    </a:lnTo>
                    <a:cubicBezTo>
                      <a:pt x="2882" y="9617"/>
                      <a:pt x="2703" y="9947"/>
                      <a:pt x="2935" y="10259"/>
                    </a:cubicBezTo>
                    <a:cubicBezTo>
                      <a:pt x="2998" y="10340"/>
                      <a:pt x="3087" y="10384"/>
                      <a:pt x="3185" y="10384"/>
                    </a:cubicBezTo>
                    <a:lnTo>
                      <a:pt x="6084" y="10384"/>
                    </a:lnTo>
                    <a:cubicBezTo>
                      <a:pt x="6183" y="10384"/>
                      <a:pt x="6272" y="10340"/>
                      <a:pt x="6334" y="10259"/>
                    </a:cubicBezTo>
                    <a:cubicBezTo>
                      <a:pt x="6566" y="9947"/>
                      <a:pt x="6388" y="9617"/>
                      <a:pt x="6120" y="9546"/>
                    </a:cubicBezTo>
                    <a:lnTo>
                      <a:pt x="6120" y="9296"/>
                    </a:lnTo>
                    <a:cubicBezTo>
                      <a:pt x="6120" y="9055"/>
                      <a:pt x="5924" y="8859"/>
                      <a:pt x="5683" y="8859"/>
                    </a:cubicBezTo>
                    <a:lnTo>
                      <a:pt x="5397" y="8859"/>
                    </a:lnTo>
                    <a:cubicBezTo>
                      <a:pt x="5487" y="8672"/>
                      <a:pt x="5549" y="8448"/>
                      <a:pt x="5585" y="8208"/>
                    </a:cubicBezTo>
                    <a:cubicBezTo>
                      <a:pt x="5594" y="8136"/>
                      <a:pt x="5558" y="8056"/>
                      <a:pt x="5487" y="8038"/>
                    </a:cubicBezTo>
                    <a:cubicBezTo>
                      <a:pt x="5467" y="8031"/>
                      <a:pt x="5449" y="8028"/>
                      <a:pt x="5431" y="8028"/>
                    </a:cubicBezTo>
                    <a:cubicBezTo>
                      <a:pt x="5356" y="8028"/>
                      <a:pt x="5296" y="8082"/>
                      <a:pt x="5281" y="8154"/>
                    </a:cubicBezTo>
                    <a:cubicBezTo>
                      <a:pt x="5246" y="8431"/>
                      <a:pt x="5166" y="8680"/>
                      <a:pt x="5050" y="8859"/>
                    </a:cubicBezTo>
                    <a:lnTo>
                      <a:pt x="4987" y="8859"/>
                    </a:lnTo>
                    <a:cubicBezTo>
                      <a:pt x="5032" y="8573"/>
                      <a:pt x="5067" y="8199"/>
                      <a:pt x="5067" y="7797"/>
                    </a:cubicBezTo>
                    <a:cubicBezTo>
                      <a:pt x="5067" y="7342"/>
                      <a:pt x="5023" y="6914"/>
                      <a:pt x="4960" y="6620"/>
                    </a:cubicBezTo>
                    <a:lnTo>
                      <a:pt x="4960" y="6620"/>
                    </a:lnTo>
                    <a:cubicBezTo>
                      <a:pt x="5130" y="6816"/>
                      <a:pt x="5246" y="7119"/>
                      <a:pt x="5290" y="7476"/>
                    </a:cubicBezTo>
                    <a:cubicBezTo>
                      <a:pt x="5299" y="7556"/>
                      <a:pt x="5362" y="7610"/>
                      <a:pt x="5442" y="7610"/>
                    </a:cubicBezTo>
                    <a:lnTo>
                      <a:pt x="5460" y="7610"/>
                    </a:lnTo>
                    <a:cubicBezTo>
                      <a:pt x="5540" y="7601"/>
                      <a:pt x="5603" y="7530"/>
                      <a:pt x="5594" y="7440"/>
                    </a:cubicBezTo>
                    <a:cubicBezTo>
                      <a:pt x="5549" y="7119"/>
                      <a:pt x="5460" y="6834"/>
                      <a:pt x="5326" y="6611"/>
                    </a:cubicBezTo>
                    <a:lnTo>
                      <a:pt x="5362" y="6611"/>
                    </a:lnTo>
                    <a:cubicBezTo>
                      <a:pt x="5549" y="6611"/>
                      <a:pt x="5728" y="6504"/>
                      <a:pt x="5808" y="6343"/>
                    </a:cubicBezTo>
                    <a:cubicBezTo>
                      <a:pt x="5852" y="6352"/>
                      <a:pt x="5897" y="6357"/>
                      <a:pt x="5943" y="6357"/>
                    </a:cubicBezTo>
                    <a:cubicBezTo>
                      <a:pt x="5988" y="6357"/>
                      <a:pt x="6035" y="6352"/>
                      <a:pt x="6084" y="6343"/>
                    </a:cubicBezTo>
                    <a:cubicBezTo>
                      <a:pt x="6388" y="6290"/>
                      <a:pt x="6620" y="6040"/>
                      <a:pt x="6655" y="5728"/>
                    </a:cubicBezTo>
                    <a:cubicBezTo>
                      <a:pt x="6673" y="5531"/>
                      <a:pt x="6611" y="5353"/>
                      <a:pt x="6495" y="5210"/>
                    </a:cubicBezTo>
                    <a:cubicBezTo>
                      <a:pt x="6834" y="4862"/>
                      <a:pt x="7066" y="4434"/>
                      <a:pt x="7173" y="3952"/>
                    </a:cubicBezTo>
                    <a:lnTo>
                      <a:pt x="7191" y="3952"/>
                    </a:lnTo>
                    <a:lnTo>
                      <a:pt x="7191" y="4987"/>
                    </a:lnTo>
                    <a:cubicBezTo>
                      <a:pt x="7191" y="5059"/>
                      <a:pt x="7253" y="5130"/>
                      <a:pt x="7324" y="5139"/>
                    </a:cubicBezTo>
                    <a:cubicBezTo>
                      <a:pt x="7330" y="5139"/>
                      <a:pt x="7336" y="5140"/>
                      <a:pt x="7341" y="5140"/>
                    </a:cubicBezTo>
                    <a:cubicBezTo>
                      <a:pt x="7431" y="5140"/>
                      <a:pt x="7503" y="5071"/>
                      <a:pt x="7503" y="4987"/>
                    </a:cubicBezTo>
                    <a:lnTo>
                      <a:pt x="7503" y="2561"/>
                    </a:lnTo>
                    <a:cubicBezTo>
                      <a:pt x="7503" y="2273"/>
                      <a:pt x="7278" y="2041"/>
                      <a:pt x="7003" y="2041"/>
                    </a:cubicBezTo>
                    <a:cubicBezTo>
                      <a:pt x="6989" y="2041"/>
                      <a:pt x="6974" y="2042"/>
                      <a:pt x="6959" y="2043"/>
                    </a:cubicBezTo>
                    <a:cubicBezTo>
                      <a:pt x="6691" y="2061"/>
                      <a:pt x="6486" y="2284"/>
                      <a:pt x="6486" y="2552"/>
                    </a:cubicBezTo>
                    <a:lnTo>
                      <a:pt x="6486" y="3033"/>
                    </a:lnTo>
                    <a:lnTo>
                      <a:pt x="5835" y="3033"/>
                    </a:lnTo>
                    <a:lnTo>
                      <a:pt x="5835" y="2400"/>
                    </a:lnTo>
                    <a:cubicBezTo>
                      <a:pt x="5844" y="1802"/>
                      <a:pt x="6334" y="1312"/>
                      <a:pt x="6941" y="1312"/>
                    </a:cubicBezTo>
                    <a:cubicBezTo>
                      <a:pt x="7539" y="1312"/>
                      <a:pt x="8038" y="1802"/>
                      <a:pt x="8047" y="2400"/>
                    </a:cubicBezTo>
                    <a:lnTo>
                      <a:pt x="8047" y="5835"/>
                    </a:lnTo>
                    <a:cubicBezTo>
                      <a:pt x="8047" y="5915"/>
                      <a:pt x="8101" y="5986"/>
                      <a:pt x="8181" y="5995"/>
                    </a:cubicBezTo>
                    <a:cubicBezTo>
                      <a:pt x="8186" y="5996"/>
                      <a:pt x="8191" y="5996"/>
                      <a:pt x="8196" y="5996"/>
                    </a:cubicBezTo>
                    <a:cubicBezTo>
                      <a:pt x="8279" y="5996"/>
                      <a:pt x="8350" y="5928"/>
                      <a:pt x="8350" y="5844"/>
                    </a:cubicBezTo>
                    <a:lnTo>
                      <a:pt x="8350" y="2400"/>
                    </a:lnTo>
                    <a:cubicBezTo>
                      <a:pt x="8341" y="1633"/>
                      <a:pt x="7708" y="1008"/>
                      <a:pt x="6941" y="1008"/>
                    </a:cubicBezTo>
                    <a:cubicBezTo>
                      <a:pt x="6174" y="1008"/>
                      <a:pt x="5540" y="1633"/>
                      <a:pt x="5531" y="2400"/>
                    </a:cubicBezTo>
                    <a:lnTo>
                      <a:pt x="5531" y="3033"/>
                    </a:lnTo>
                    <a:lnTo>
                      <a:pt x="4835" y="3033"/>
                    </a:lnTo>
                    <a:lnTo>
                      <a:pt x="4835" y="2436"/>
                    </a:lnTo>
                    <a:cubicBezTo>
                      <a:pt x="4835" y="1365"/>
                      <a:pt x="5710" y="393"/>
                      <a:pt x="6789" y="313"/>
                    </a:cubicBezTo>
                    <a:cubicBezTo>
                      <a:pt x="6841" y="309"/>
                      <a:pt x="6893" y="307"/>
                      <a:pt x="6945" y="307"/>
                    </a:cubicBezTo>
                    <a:cubicBezTo>
                      <a:pt x="7381" y="307"/>
                      <a:pt x="7804" y="440"/>
                      <a:pt x="8163" y="687"/>
                    </a:cubicBezTo>
                    <a:cubicBezTo>
                      <a:pt x="8188" y="708"/>
                      <a:pt x="8218" y="718"/>
                      <a:pt x="8248" y="718"/>
                    </a:cubicBezTo>
                    <a:cubicBezTo>
                      <a:pt x="8295" y="718"/>
                      <a:pt x="8341" y="695"/>
                      <a:pt x="8368" y="652"/>
                    </a:cubicBezTo>
                    <a:cubicBezTo>
                      <a:pt x="8422" y="580"/>
                      <a:pt x="8404" y="491"/>
                      <a:pt x="8332" y="437"/>
                    </a:cubicBezTo>
                    <a:cubicBezTo>
                      <a:pt x="7931" y="152"/>
                      <a:pt x="7449" y="0"/>
                      <a:pt x="69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3" name="Google Shape;22948;p74">
                <a:extLst>
                  <a:ext uri="{FF2B5EF4-FFF2-40B4-BE49-F238E27FC236}">
                    <a16:creationId xmlns:a16="http://schemas.microsoft.com/office/drawing/2014/main" id="{9A2340E3-C41F-6F71-5611-DB746249AC39}"/>
                  </a:ext>
                </a:extLst>
              </p:cNvPr>
              <p:cNvSpPr/>
              <p:nvPr/>
            </p:nvSpPr>
            <p:spPr>
              <a:xfrm>
                <a:off x="2230832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4" name="Google Shape;22949;p74">
                <a:extLst>
                  <a:ext uri="{FF2B5EF4-FFF2-40B4-BE49-F238E27FC236}">
                    <a16:creationId xmlns:a16="http://schemas.microsoft.com/office/drawing/2014/main" id="{166D7ADC-D5E7-F1AA-EE00-D0F8F33C08A2}"/>
                  </a:ext>
                </a:extLst>
              </p:cNvPr>
              <p:cNvSpPr/>
              <p:nvPr/>
            </p:nvSpPr>
            <p:spPr>
              <a:xfrm>
                <a:off x="2190634" y="4363019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4" y="1"/>
                    </a:cubicBezTo>
                    <a:cubicBezTo>
                      <a:pt x="63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63" y="483"/>
                      <a:pt x="134" y="492"/>
                    </a:cubicBezTo>
                    <a:cubicBezTo>
                      <a:pt x="140" y="493"/>
                      <a:pt x="146" y="493"/>
                      <a:pt x="151" y="493"/>
                    </a:cubicBezTo>
                    <a:cubicBezTo>
                      <a:pt x="241" y="493"/>
                      <a:pt x="313" y="425"/>
                      <a:pt x="313" y="340"/>
                    </a:cubicBezTo>
                    <a:lnTo>
                      <a:pt x="313" y="153"/>
                    </a:lnTo>
                    <a:cubicBezTo>
                      <a:pt x="313" y="69"/>
                      <a:pt x="241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5" name="Google Shape;22950;p74">
                <a:extLst>
                  <a:ext uri="{FF2B5EF4-FFF2-40B4-BE49-F238E27FC236}">
                    <a16:creationId xmlns:a16="http://schemas.microsoft.com/office/drawing/2014/main" id="{E3A05770-E203-650F-CEE8-A5F152D2A460}"/>
                  </a:ext>
                </a:extLst>
              </p:cNvPr>
              <p:cNvSpPr/>
              <p:nvPr/>
            </p:nvSpPr>
            <p:spPr>
              <a:xfrm>
                <a:off x="2250907" y="4440458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0"/>
                      <a:pt x="134" y="1"/>
                    </a:cubicBezTo>
                    <a:cubicBezTo>
                      <a:pt x="54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1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4" y="424"/>
                      <a:pt x="304" y="340"/>
                    </a:cubicBezTo>
                    <a:lnTo>
                      <a:pt x="304" y="152"/>
                    </a:lnTo>
                    <a:cubicBezTo>
                      <a:pt x="304" y="68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6" name="Google Shape;22951;p74">
                <a:extLst>
                  <a:ext uri="{FF2B5EF4-FFF2-40B4-BE49-F238E27FC236}">
                    <a16:creationId xmlns:a16="http://schemas.microsoft.com/office/drawing/2014/main" id="{67178763-E317-F183-3CE5-C9A502932F49}"/>
                  </a:ext>
                </a:extLst>
              </p:cNvPr>
              <p:cNvSpPr/>
              <p:nvPr/>
            </p:nvSpPr>
            <p:spPr>
              <a:xfrm>
                <a:off x="2278534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7" name="Google Shape;22952;p74">
                <a:extLst>
                  <a:ext uri="{FF2B5EF4-FFF2-40B4-BE49-F238E27FC236}">
                    <a16:creationId xmlns:a16="http://schemas.microsoft.com/office/drawing/2014/main" id="{7A6CACD0-731C-1DFA-D36C-9DD5B208BF5F}"/>
                  </a:ext>
                </a:extLst>
              </p:cNvPr>
              <p:cNvSpPr/>
              <p:nvPr/>
            </p:nvSpPr>
            <p:spPr>
              <a:xfrm>
                <a:off x="1901093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0" y="492"/>
                      <a:pt x="304" y="424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40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8" name="Google Shape;22953;p74">
                <a:extLst>
                  <a:ext uri="{FF2B5EF4-FFF2-40B4-BE49-F238E27FC236}">
                    <a16:creationId xmlns:a16="http://schemas.microsoft.com/office/drawing/2014/main" id="{0B17C98E-F941-DA59-7BB1-A9F256ED059D}"/>
                  </a:ext>
                </a:extLst>
              </p:cNvPr>
              <p:cNvSpPr/>
              <p:nvPr/>
            </p:nvSpPr>
            <p:spPr>
              <a:xfrm>
                <a:off x="1941243" y="4363019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0" y="1"/>
                    </a:moveTo>
                    <a:cubicBezTo>
                      <a:pt x="145" y="1"/>
                      <a:pt x="140" y="1"/>
                      <a:pt x="134" y="1"/>
                    </a:cubicBezTo>
                    <a:cubicBezTo>
                      <a:pt x="54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54" y="483"/>
                      <a:pt x="134" y="492"/>
                    </a:cubicBezTo>
                    <a:cubicBezTo>
                      <a:pt x="140" y="493"/>
                      <a:pt x="145" y="493"/>
                      <a:pt x="150" y="493"/>
                    </a:cubicBezTo>
                    <a:cubicBezTo>
                      <a:pt x="233" y="493"/>
                      <a:pt x="304" y="425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33" y="1"/>
                      <a:pt x="1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9" name="Google Shape;22954;p74">
                <a:extLst>
                  <a:ext uri="{FF2B5EF4-FFF2-40B4-BE49-F238E27FC236}">
                    <a16:creationId xmlns:a16="http://schemas.microsoft.com/office/drawing/2014/main" id="{451B7681-900B-B16B-0FF2-BFF26953D0C9}"/>
                  </a:ext>
                </a:extLst>
              </p:cNvPr>
              <p:cNvSpPr/>
              <p:nvPr/>
            </p:nvSpPr>
            <p:spPr>
              <a:xfrm>
                <a:off x="1881018" y="4440458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0" y="0"/>
                    </a:moveTo>
                    <a:cubicBezTo>
                      <a:pt x="145" y="0"/>
                      <a:pt x="139" y="0"/>
                      <a:pt x="134" y="1"/>
                    </a:cubicBezTo>
                    <a:cubicBezTo>
                      <a:pt x="62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62" y="483"/>
                      <a:pt x="134" y="491"/>
                    </a:cubicBezTo>
                    <a:cubicBezTo>
                      <a:pt x="139" y="492"/>
                      <a:pt x="145" y="492"/>
                      <a:pt x="150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2"/>
                    </a:lnTo>
                    <a:cubicBezTo>
                      <a:pt x="312" y="68"/>
                      <a:pt x="241" y="0"/>
                      <a:pt x="1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0" name="Google Shape;22955;p74">
                <a:extLst>
                  <a:ext uri="{FF2B5EF4-FFF2-40B4-BE49-F238E27FC236}">
                    <a16:creationId xmlns:a16="http://schemas.microsoft.com/office/drawing/2014/main" id="{633992FC-C627-A187-5E42-E8FA2369993B}"/>
                  </a:ext>
                </a:extLst>
              </p:cNvPr>
              <p:cNvSpPr/>
              <p:nvPr/>
            </p:nvSpPr>
            <p:spPr>
              <a:xfrm>
                <a:off x="1853391" y="4402372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63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63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3"/>
                    </a:lnTo>
                    <a:cubicBezTo>
                      <a:pt x="312" y="69"/>
                      <a:pt x="241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85" name="Google Shape;22840;p74">
              <a:extLst>
                <a:ext uri="{FF2B5EF4-FFF2-40B4-BE49-F238E27FC236}">
                  <a16:creationId xmlns:a16="http://schemas.microsoft.com/office/drawing/2014/main" id="{E707D6DE-C2B3-B9EF-E947-A015BEC13909}"/>
                </a:ext>
              </a:extLst>
            </p:cNvPr>
            <p:cNvGrpSpPr/>
            <p:nvPr/>
          </p:nvGrpSpPr>
          <p:grpSpPr>
            <a:xfrm>
              <a:off x="5552258" y="3889860"/>
              <a:ext cx="338982" cy="487387"/>
              <a:chOff x="5235628" y="2967280"/>
              <a:chExt cx="338982" cy="487387"/>
            </a:xfrm>
          </p:grpSpPr>
          <p:sp>
            <p:nvSpPr>
              <p:cNvPr id="21386" name="Google Shape;22841;p74">
                <a:extLst>
                  <a:ext uri="{FF2B5EF4-FFF2-40B4-BE49-F238E27FC236}">
                    <a16:creationId xmlns:a16="http://schemas.microsoft.com/office/drawing/2014/main" id="{D86C7465-C41B-8052-59FE-1CA202C5D2A8}"/>
                  </a:ext>
                </a:extLst>
              </p:cNvPr>
              <p:cNvSpPr/>
              <p:nvPr/>
            </p:nvSpPr>
            <p:spPr>
              <a:xfrm>
                <a:off x="5235628" y="2967280"/>
                <a:ext cx="338560" cy="424209"/>
              </a:xfrm>
              <a:custGeom>
                <a:avLst/>
                <a:gdLst/>
                <a:ahLst/>
                <a:cxnLst/>
                <a:rect l="l" t="t" r="r" b="b"/>
                <a:pathLst>
                  <a:path w="7218" h="9044" extrusionOk="0">
                    <a:moveTo>
                      <a:pt x="2337" y="328"/>
                    </a:moveTo>
                    <a:lnTo>
                      <a:pt x="3051" y="756"/>
                    </a:lnTo>
                    <a:cubicBezTo>
                      <a:pt x="2962" y="872"/>
                      <a:pt x="2882" y="997"/>
                      <a:pt x="2828" y="1140"/>
                    </a:cubicBezTo>
                    <a:cubicBezTo>
                      <a:pt x="2703" y="1104"/>
                      <a:pt x="2569" y="1086"/>
                      <a:pt x="2435" y="1086"/>
                    </a:cubicBezTo>
                    <a:cubicBezTo>
                      <a:pt x="2337" y="1086"/>
                      <a:pt x="2239" y="1095"/>
                      <a:pt x="2150" y="1113"/>
                    </a:cubicBezTo>
                    <a:lnTo>
                      <a:pt x="2337" y="328"/>
                    </a:lnTo>
                    <a:close/>
                    <a:moveTo>
                      <a:pt x="4113" y="560"/>
                    </a:moveTo>
                    <a:cubicBezTo>
                      <a:pt x="4523" y="560"/>
                      <a:pt x="4898" y="792"/>
                      <a:pt x="5076" y="1158"/>
                    </a:cubicBezTo>
                    <a:lnTo>
                      <a:pt x="4933" y="1292"/>
                    </a:lnTo>
                    <a:cubicBezTo>
                      <a:pt x="4800" y="961"/>
                      <a:pt x="4487" y="738"/>
                      <a:pt x="4113" y="738"/>
                    </a:cubicBezTo>
                    <a:cubicBezTo>
                      <a:pt x="3720" y="738"/>
                      <a:pt x="3381" y="1006"/>
                      <a:pt x="3265" y="1363"/>
                    </a:cubicBezTo>
                    <a:cubicBezTo>
                      <a:pt x="3221" y="1327"/>
                      <a:pt x="3167" y="1292"/>
                      <a:pt x="3113" y="1265"/>
                    </a:cubicBezTo>
                    <a:cubicBezTo>
                      <a:pt x="3265" y="845"/>
                      <a:pt x="3667" y="560"/>
                      <a:pt x="4113" y="560"/>
                    </a:cubicBezTo>
                    <a:close/>
                    <a:moveTo>
                      <a:pt x="4113" y="1042"/>
                    </a:moveTo>
                    <a:cubicBezTo>
                      <a:pt x="4398" y="1042"/>
                      <a:pt x="4639" y="1247"/>
                      <a:pt x="4684" y="1532"/>
                    </a:cubicBezTo>
                    <a:lnTo>
                      <a:pt x="4630" y="1577"/>
                    </a:lnTo>
                    <a:cubicBezTo>
                      <a:pt x="4452" y="1488"/>
                      <a:pt x="4246" y="1443"/>
                      <a:pt x="4032" y="1443"/>
                    </a:cubicBezTo>
                    <a:cubicBezTo>
                      <a:pt x="3863" y="1443"/>
                      <a:pt x="3693" y="1470"/>
                      <a:pt x="3542" y="1532"/>
                    </a:cubicBezTo>
                    <a:cubicBezTo>
                      <a:pt x="3586" y="1256"/>
                      <a:pt x="3827" y="1042"/>
                      <a:pt x="4113" y="1042"/>
                    </a:cubicBezTo>
                    <a:close/>
                    <a:moveTo>
                      <a:pt x="2435" y="1390"/>
                    </a:moveTo>
                    <a:cubicBezTo>
                      <a:pt x="2730" y="1390"/>
                      <a:pt x="3006" y="1515"/>
                      <a:pt x="3203" y="1720"/>
                    </a:cubicBezTo>
                    <a:cubicBezTo>
                      <a:pt x="3158" y="1764"/>
                      <a:pt x="3113" y="1800"/>
                      <a:pt x="3069" y="1845"/>
                    </a:cubicBezTo>
                    <a:cubicBezTo>
                      <a:pt x="2899" y="1675"/>
                      <a:pt x="2676" y="1577"/>
                      <a:pt x="2435" y="1577"/>
                    </a:cubicBezTo>
                    <a:cubicBezTo>
                      <a:pt x="1945" y="1577"/>
                      <a:pt x="1552" y="1970"/>
                      <a:pt x="1552" y="2460"/>
                    </a:cubicBezTo>
                    <a:cubicBezTo>
                      <a:pt x="1552" y="2487"/>
                      <a:pt x="1552" y="2523"/>
                      <a:pt x="1561" y="2558"/>
                    </a:cubicBezTo>
                    <a:lnTo>
                      <a:pt x="1374" y="2558"/>
                    </a:lnTo>
                    <a:cubicBezTo>
                      <a:pt x="1374" y="2523"/>
                      <a:pt x="1365" y="2487"/>
                      <a:pt x="1365" y="2460"/>
                    </a:cubicBezTo>
                    <a:cubicBezTo>
                      <a:pt x="1365" y="1871"/>
                      <a:pt x="1847" y="1390"/>
                      <a:pt x="2435" y="1390"/>
                    </a:cubicBezTo>
                    <a:close/>
                    <a:moveTo>
                      <a:pt x="2435" y="1880"/>
                    </a:moveTo>
                    <a:cubicBezTo>
                      <a:pt x="2605" y="1880"/>
                      <a:pt x="2766" y="1952"/>
                      <a:pt x="2873" y="2086"/>
                    </a:cubicBezTo>
                    <a:cubicBezTo>
                      <a:pt x="2783" y="2228"/>
                      <a:pt x="2721" y="2380"/>
                      <a:pt x="2685" y="2558"/>
                    </a:cubicBezTo>
                    <a:lnTo>
                      <a:pt x="1865" y="2558"/>
                    </a:lnTo>
                    <a:cubicBezTo>
                      <a:pt x="1856" y="2523"/>
                      <a:pt x="1856" y="2496"/>
                      <a:pt x="1856" y="2460"/>
                    </a:cubicBezTo>
                    <a:cubicBezTo>
                      <a:pt x="1856" y="2139"/>
                      <a:pt x="2114" y="1880"/>
                      <a:pt x="2435" y="1880"/>
                    </a:cubicBezTo>
                    <a:close/>
                    <a:moveTo>
                      <a:pt x="4032" y="1747"/>
                    </a:moveTo>
                    <a:cubicBezTo>
                      <a:pt x="4523" y="1747"/>
                      <a:pt x="4951" y="2086"/>
                      <a:pt x="5067" y="2558"/>
                    </a:cubicBezTo>
                    <a:lnTo>
                      <a:pt x="4880" y="2558"/>
                    </a:lnTo>
                    <a:cubicBezTo>
                      <a:pt x="4764" y="2193"/>
                      <a:pt x="4425" y="1934"/>
                      <a:pt x="4032" y="1934"/>
                    </a:cubicBezTo>
                    <a:cubicBezTo>
                      <a:pt x="3649" y="1934"/>
                      <a:pt x="3301" y="2193"/>
                      <a:pt x="3194" y="2558"/>
                    </a:cubicBezTo>
                    <a:lnTo>
                      <a:pt x="2998" y="2558"/>
                    </a:lnTo>
                    <a:cubicBezTo>
                      <a:pt x="3113" y="2086"/>
                      <a:pt x="3542" y="1747"/>
                      <a:pt x="4032" y="1747"/>
                    </a:cubicBezTo>
                    <a:close/>
                    <a:moveTo>
                      <a:pt x="5513" y="1167"/>
                    </a:moveTo>
                    <a:lnTo>
                      <a:pt x="6031" y="2201"/>
                    </a:lnTo>
                    <a:lnTo>
                      <a:pt x="5665" y="2558"/>
                    </a:lnTo>
                    <a:lnTo>
                      <a:pt x="5379" y="2558"/>
                    </a:lnTo>
                    <a:cubicBezTo>
                      <a:pt x="5317" y="2228"/>
                      <a:pt x="5139" y="1952"/>
                      <a:pt x="4898" y="1755"/>
                    </a:cubicBezTo>
                    <a:lnTo>
                      <a:pt x="5513" y="1167"/>
                    </a:lnTo>
                    <a:close/>
                    <a:moveTo>
                      <a:pt x="4032" y="2237"/>
                    </a:moveTo>
                    <a:cubicBezTo>
                      <a:pt x="4255" y="2237"/>
                      <a:pt x="4452" y="2362"/>
                      <a:pt x="4550" y="2558"/>
                    </a:cubicBezTo>
                    <a:lnTo>
                      <a:pt x="4380" y="2558"/>
                    </a:lnTo>
                    <a:cubicBezTo>
                      <a:pt x="4362" y="2558"/>
                      <a:pt x="4336" y="2567"/>
                      <a:pt x="4318" y="2585"/>
                    </a:cubicBezTo>
                    <a:cubicBezTo>
                      <a:pt x="4211" y="2710"/>
                      <a:pt x="4300" y="2862"/>
                      <a:pt x="4425" y="2862"/>
                    </a:cubicBezTo>
                    <a:lnTo>
                      <a:pt x="6396" y="2862"/>
                    </a:lnTo>
                    <a:lnTo>
                      <a:pt x="5888" y="3334"/>
                    </a:lnTo>
                    <a:cubicBezTo>
                      <a:pt x="5861" y="3326"/>
                      <a:pt x="5843" y="3326"/>
                      <a:pt x="5817" y="3326"/>
                    </a:cubicBezTo>
                    <a:lnTo>
                      <a:pt x="4166" y="3326"/>
                    </a:lnTo>
                    <a:cubicBezTo>
                      <a:pt x="4113" y="3227"/>
                      <a:pt x="4032" y="3156"/>
                      <a:pt x="3925" y="3111"/>
                    </a:cubicBezTo>
                    <a:cubicBezTo>
                      <a:pt x="3867" y="3085"/>
                      <a:pt x="3805" y="3071"/>
                      <a:pt x="3742" y="3071"/>
                    </a:cubicBezTo>
                    <a:cubicBezTo>
                      <a:pt x="3680" y="3071"/>
                      <a:pt x="3618" y="3085"/>
                      <a:pt x="3560" y="3111"/>
                    </a:cubicBezTo>
                    <a:cubicBezTo>
                      <a:pt x="3452" y="3147"/>
                      <a:pt x="3363" y="3227"/>
                      <a:pt x="3310" y="3326"/>
                    </a:cubicBezTo>
                    <a:lnTo>
                      <a:pt x="1418" y="3326"/>
                    </a:lnTo>
                    <a:lnTo>
                      <a:pt x="910" y="2862"/>
                    </a:lnTo>
                    <a:lnTo>
                      <a:pt x="3738" y="2862"/>
                    </a:lnTo>
                    <a:cubicBezTo>
                      <a:pt x="3765" y="2862"/>
                      <a:pt x="3791" y="2844"/>
                      <a:pt x="3809" y="2826"/>
                    </a:cubicBezTo>
                    <a:cubicBezTo>
                      <a:pt x="3916" y="2701"/>
                      <a:pt x="3827" y="2558"/>
                      <a:pt x="3702" y="2558"/>
                    </a:cubicBezTo>
                    <a:lnTo>
                      <a:pt x="3515" y="2558"/>
                    </a:lnTo>
                    <a:cubicBezTo>
                      <a:pt x="3613" y="2362"/>
                      <a:pt x="3809" y="2237"/>
                      <a:pt x="4032" y="2237"/>
                    </a:cubicBezTo>
                    <a:close/>
                    <a:moveTo>
                      <a:pt x="3238" y="3629"/>
                    </a:moveTo>
                    <a:cubicBezTo>
                      <a:pt x="3238" y="3665"/>
                      <a:pt x="3247" y="3700"/>
                      <a:pt x="3265" y="3727"/>
                    </a:cubicBezTo>
                    <a:cubicBezTo>
                      <a:pt x="3265" y="3736"/>
                      <a:pt x="3292" y="3825"/>
                      <a:pt x="3337" y="3995"/>
                    </a:cubicBezTo>
                    <a:lnTo>
                      <a:pt x="1436" y="3995"/>
                    </a:lnTo>
                    <a:cubicBezTo>
                      <a:pt x="1329" y="3995"/>
                      <a:pt x="1240" y="3905"/>
                      <a:pt x="1249" y="3798"/>
                    </a:cubicBezTo>
                    <a:cubicBezTo>
                      <a:pt x="1258" y="3700"/>
                      <a:pt x="1338" y="3629"/>
                      <a:pt x="1436" y="3629"/>
                    </a:cubicBezTo>
                    <a:close/>
                    <a:moveTo>
                      <a:pt x="5790" y="3629"/>
                    </a:moveTo>
                    <a:cubicBezTo>
                      <a:pt x="5888" y="3629"/>
                      <a:pt x="5977" y="3700"/>
                      <a:pt x="5986" y="3798"/>
                    </a:cubicBezTo>
                    <a:cubicBezTo>
                      <a:pt x="5986" y="3905"/>
                      <a:pt x="5906" y="3995"/>
                      <a:pt x="5799" y="3995"/>
                    </a:cubicBezTo>
                    <a:lnTo>
                      <a:pt x="4371" y="3995"/>
                    </a:lnTo>
                    <a:cubicBezTo>
                      <a:pt x="4345" y="3843"/>
                      <a:pt x="4309" y="3727"/>
                      <a:pt x="4291" y="3629"/>
                    </a:cubicBezTo>
                    <a:close/>
                    <a:moveTo>
                      <a:pt x="3738" y="3370"/>
                    </a:moveTo>
                    <a:cubicBezTo>
                      <a:pt x="3765" y="3370"/>
                      <a:pt x="3783" y="3379"/>
                      <a:pt x="3809" y="3388"/>
                    </a:cubicBezTo>
                    <a:cubicBezTo>
                      <a:pt x="3854" y="3406"/>
                      <a:pt x="3890" y="3441"/>
                      <a:pt x="3907" y="3486"/>
                    </a:cubicBezTo>
                    <a:cubicBezTo>
                      <a:pt x="3916" y="3522"/>
                      <a:pt x="4220" y="4289"/>
                      <a:pt x="4220" y="6011"/>
                    </a:cubicBezTo>
                    <a:cubicBezTo>
                      <a:pt x="4220" y="6109"/>
                      <a:pt x="4139" y="6189"/>
                      <a:pt x="4041" y="6189"/>
                    </a:cubicBezTo>
                    <a:cubicBezTo>
                      <a:pt x="3943" y="6189"/>
                      <a:pt x="3863" y="6109"/>
                      <a:pt x="3863" y="6011"/>
                    </a:cubicBezTo>
                    <a:cubicBezTo>
                      <a:pt x="3863" y="4378"/>
                      <a:pt x="3577" y="3629"/>
                      <a:pt x="3568" y="3620"/>
                    </a:cubicBezTo>
                    <a:cubicBezTo>
                      <a:pt x="3551" y="3575"/>
                      <a:pt x="3551" y="3522"/>
                      <a:pt x="3568" y="3477"/>
                    </a:cubicBezTo>
                    <a:cubicBezTo>
                      <a:pt x="3595" y="3433"/>
                      <a:pt x="3622" y="3406"/>
                      <a:pt x="3667" y="3388"/>
                    </a:cubicBezTo>
                    <a:cubicBezTo>
                      <a:pt x="3693" y="3379"/>
                      <a:pt x="3711" y="3370"/>
                      <a:pt x="3738" y="3370"/>
                    </a:cubicBezTo>
                    <a:close/>
                    <a:moveTo>
                      <a:pt x="3274" y="4298"/>
                    </a:moveTo>
                    <a:cubicBezTo>
                      <a:pt x="3149" y="4628"/>
                      <a:pt x="2944" y="5360"/>
                      <a:pt x="3096" y="6332"/>
                    </a:cubicBezTo>
                    <a:cubicBezTo>
                      <a:pt x="3105" y="6430"/>
                      <a:pt x="3042" y="6528"/>
                      <a:pt x="2944" y="6537"/>
                    </a:cubicBezTo>
                    <a:lnTo>
                      <a:pt x="2917" y="6537"/>
                    </a:lnTo>
                    <a:cubicBezTo>
                      <a:pt x="2828" y="6537"/>
                      <a:pt x="2748" y="6475"/>
                      <a:pt x="2739" y="6385"/>
                    </a:cubicBezTo>
                    <a:cubicBezTo>
                      <a:pt x="2596" y="5431"/>
                      <a:pt x="2766" y="4682"/>
                      <a:pt x="2890" y="4298"/>
                    </a:cubicBezTo>
                    <a:close/>
                    <a:moveTo>
                      <a:pt x="2303" y="0"/>
                    </a:moveTo>
                    <a:cubicBezTo>
                      <a:pt x="2272" y="0"/>
                      <a:pt x="2241" y="5"/>
                      <a:pt x="2212" y="16"/>
                    </a:cubicBezTo>
                    <a:cubicBezTo>
                      <a:pt x="2141" y="52"/>
                      <a:pt x="2079" y="114"/>
                      <a:pt x="2061" y="194"/>
                    </a:cubicBezTo>
                    <a:lnTo>
                      <a:pt x="1802" y="1238"/>
                    </a:lnTo>
                    <a:cubicBezTo>
                      <a:pt x="1365" y="1470"/>
                      <a:pt x="1062" y="1925"/>
                      <a:pt x="1062" y="2451"/>
                    </a:cubicBezTo>
                    <a:cubicBezTo>
                      <a:pt x="1062" y="2487"/>
                      <a:pt x="1071" y="2558"/>
                      <a:pt x="1071" y="2558"/>
                    </a:cubicBezTo>
                    <a:lnTo>
                      <a:pt x="776" y="2558"/>
                    </a:lnTo>
                    <a:cubicBezTo>
                      <a:pt x="669" y="2558"/>
                      <a:pt x="580" y="2621"/>
                      <a:pt x="544" y="2719"/>
                    </a:cubicBezTo>
                    <a:cubicBezTo>
                      <a:pt x="500" y="2817"/>
                      <a:pt x="526" y="2924"/>
                      <a:pt x="607" y="2995"/>
                    </a:cubicBezTo>
                    <a:lnTo>
                      <a:pt x="1097" y="3433"/>
                    </a:lnTo>
                    <a:cubicBezTo>
                      <a:pt x="981" y="3522"/>
                      <a:pt x="919" y="3665"/>
                      <a:pt x="919" y="3807"/>
                    </a:cubicBezTo>
                    <a:cubicBezTo>
                      <a:pt x="919" y="3959"/>
                      <a:pt x="981" y="4093"/>
                      <a:pt x="1088" y="4182"/>
                    </a:cubicBezTo>
                    <a:cubicBezTo>
                      <a:pt x="393" y="4860"/>
                      <a:pt x="0" y="5788"/>
                      <a:pt x="0" y="6760"/>
                    </a:cubicBezTo>
                    <a:cubicBezTo>
                      <a:pt x="0" y="7581"/>
                      <a:pt x="259" y="8348"/>
                      <a:pt x="767" y="8981"/>
                    </a:cubicBezTo>
                    <a:cubicBezTo>
                      <a:pt x="794" y="9026"/>
                      <a:pt x="839" y="9044"/>
                      <a:pt x="883" y="9044"/>
                    </a:cubicBezTo>
                    <a:cubicBezTo>
                      <a:pt x="919" y="9044"/>
                      <a:pt x="946" y="9035"/>
                      <a:pt x="972" y="9008"/>
                    </a:cubicBezTo>
                    <a:cubicBezTo>
                      <a:pt x="1044" y="8964"/>
                      <a:pt x="1053" y="8865"/>
                      <a:pt x="999" y="8803"/>
                    </a:cubicBezTo>
                    <a:cubicBezTo>
                      <a:pt x="544" y="8214"/>
                      <a:pt x="303" y="7509"/>
                      <a:pt x="303" y="6760"/>
                    </a:cubicBezTo>
                    <a:cubicBezTo>
                      <a:pt x="303" y="5823"/>
                      <a:pt x="705" y="4922"/>
                      <a:pt x="1410" y="4298"/>
                    </a:cubicBezTo>
                    <a:lnTo>
                      <a:pt x="2578" y="4298"/>
                    </a:lnTo>
                    <a:cubicBezTo>
                      <a:pt x="2444" y="4726"/>
                      <a:pt x="2293" y="5484"/>
                      <a:pt x="2435" y="6430"/>
                    </a:cubicBezTo>
                    <a:cubicBezTo>
                      <a:pt x="2471" y="6662"/>
                      <a:pt x="2676" y="6840"/>
                      <a:pt x="2917" y="6840"/>
                    </a:cubicBezTo>
                    <a:cubicBezTo>
                      <a:pt x="2944" y="6840"/>
                      <a:pt x="2962" y="6840"/>
                      <a:pt x="2989" y="6831"/>
                    </a:cubicBezTo>
                    <a:cubicBezTo>
                      <a:pt x="3256" y="6796"/>
                      <a:pt x="3435" y="6546"/>
                      <a:pt x="3390" y="6287"/>
                    </a:cubicBezTo>
                    <a:cubicBezTo>
                      <a:pt x="3283" y="5583"/>
                      <a:pt x="3381" y="5012"/>
                      <a:pt x="3479" y="4655"/>
                    </a:cubicBezTo>
                    <a:cubicBezTo>
                      <a:pt x="3524" y="5003"/>
                      <a:pt x="3551" y="5449"/>
                      <a:pt x="3551" y="5993"/>
                    </a:cubicBezTo>
                    <a:cubicBezTo>
                      <a:pt x="3551" y="6263"/>
                      <a:pt x="3759" y="6486"/>
                      <a:pt x="4023" y="6486"/>
                    </a:cubicBezTo>
                    <a:cubicBezTo>
                      <a:pt x="4038" y="6486"/>
                      <a:pt x="4053" y="6485"/>
                      <a:pt x="4068" y="6484"/>
                    </a:cubicBezTo>
                    <a:cubicBezTo>
                      <a:pt x="4318" y="6475"/>
                      <a:pt x="4523" y="6261"/>
                      <a:pt x="4523" y="6002"/>
                    </a:cubicBezTo>
                    <a:cubicBezTo>
                      <a:pt x="4523" y="5288"/>
                      <a:pt x="4469" y="4717"/>
                      <a:pt x="4407" y="4298"/>
                    </a:cubicBezTo>
                    <a:lnTo>
                      <a:pt x="5817" y="4298"/>
                    </a:lnTo>
                    <a:cubicBezTo>
                      <a:pt x="6414" y="4833"/>
                      <a:pt x="6798" y="5565"/>
                      <a:pt x="6905" y="6359"/>
                    </a:cubicBezTo>
                    <a:cubicBezTo>
                      <a:pt x="6914" y="6439"/>
                      <a:pt x="6976" y="6492"/>
                      <a:pt x="7057" y="6492"/>
                    </a:cubicBezTo>
                    <a:lnTo>
                      <a:pt x="7074" y="6492"/>
                    </a:lnTo>
                    <a:cubicBezTo>
                      <a:pt x="7155" y="6484"/>
                      <a:pt x="7217" y="6403"/>
                      <a:pt x="7208" y="6323"/>
                    </a:cubicBezTo>
                    <a:cubicBezTo>
                      <a:pt x="7101" y="5511"/>
                      <a:pt x="6727" y="4753"/>
                      <a:pt x="6138" y="4182"/>
                    </a:cubicBezTo>
                    <a:cubicBezTo>
                      <a:pt x="6245" y="4093"/>
                      <a:pt x="6307" y="3959"/>
                      <a:pt x="6307" y="3807"/>
                    </a:cubicBezTo>
                    <a:cubicBezTo>
                      <a:pt x="6307" y="3673"/>
                      <a:pt x="6254" y="3557"/>
                      <a:pt x="6173" y="3468"/>
                    </a:cubicBezTo>
                    <a:lnTo>
                      <a:pt x="6700" y="2978"/>
                    </a:lnTo>
                    <a:cubicBezTo>
                      <a:pt x="6789" y="2897"/>
                      <a:pt x="6807" y="2772"/>
                      <a:pt x="6753" y="2665"/>
                    </a:cubicBezTo>
                    <a:cubicBezTo>
                      <a:pt x="6709" y="2585"/>
                      <a:pt x="6619" y="2532"/>
                      <a:pt x="6521" y="2532"/>
                    </a:cubicBezTo>
                    <a:lnTo>
                      <a:pt x="6102" y="2532"/>
                    </a:lnTo>
                    <a:lnTo>
                      <a:pt x="6272" y="2389"/>
                    </a:lnTo>
                    <a:cubicBezTo>
                      <a:pt x="6352" y="2317"/>
                      <a:pt x="6370" y="2201"/>
                      <a:pt x="6316" y="2094"/>
                    </a:cubicBezTo>
                    <a:lnTo>
                      <a:pt x="5754" y="961"/>
                    </a:lnTo>
                    <a:cubicBezTo>
                      <a:pt x="5718" y="890"/>
                      <a:pt x="5647" y="837"/>
                      <a:pt x="5576" y="828"/>
                    </a:cubicBezTo>
                    <a:cubicBezTo>
                      <a:pt x="5559" y="824"/>
                      <a:pt x="5542" y="822"/>
                      <a:pt x="5526" y="822"/>
                    </a:cubicBezTo>
                    <a:cubicBezTo>
                      <a:pt x="5463" y="822"/>
                      <a:pt x="5402" y="848"/>
                      <a:pt x="5353" y="890"/>
                    </a:cubicBezTo>
                    <a:lnTo>
                      <a:pt x="5299" y="944"/>
                    </a:lnTo>
                    <a:cubicBezTo>
                      <a:pt x="5058" y="515"/>
                      <a:pt x="4612" y="248"/>
                      <a:pt x="4113" y="248"/>
                    </a:cubicBezTo>
                    <a:cubicBezTo>
                      <a:pt x="3800" y="248"/>
                      <a:pt x="3515" y="355"/>
                      <a:pt x="3274" y="542"/>
                    </a:cubicBezTo>
                    <a:lnTo>
                      <a:pt x="2435" y="34"/>
                    </a:lnTo>
                    <a:cubicBezTo>
                      <a:pt x="2398" y="12"/>
                      <a:pt x="2350" y="0"/>
                      <a:pt x="2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7" name="Google Shape;22842;p74">
                <a:extLst>
                  <a:ext uri="{FF2B5EF4-FFF2-40B4-BE49-F238E27FC236}">
                    <a16:creationId xmlns:a16="http://schemas.microsoft.com/office/drawing/2014/main" id="{9C350C65-4B11-B86F-DEE5-90FF10DF0CDA}"/>
                  </a:ext>
                </a:extLst>
              </p:cNvPr>
              <p:cNvSpPr/>
              <p:nvPr/>
            </p:nvSpPr>
            <p:spPr>
              <a:xfrm>
                <a:off x="5292524" y="3290593"/>
                <a:ext cx="282087" cy="16407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3498" extrusionOk="0">
                    <a:moveTo>
                      <a:pt x="5870" y="1"/>
                    </a:moveTo>
                    <a:cubicBezTo>
                      <a:pt x="5781" y="1"/>
                      <a:pt x="5710" y="63"/>
                      <a:pt x="5701" y="144"/>
                    </a:cubicBezTo>
                    <a:cubicBezTo>
                      <a:pt x="5567" y="1856"/>
                      <a:pt x="4122" y="3195"/>
                      <a:pt x="2400" y="3195"/>
                    </a:cubicBezTo>
                    <a:lnTo>
                      <a:pt x="2391" y="3195"/>
                    </a:lnTo>
                    <a:cubicBezTo>
                      <a:pt x="1615" y="3195"/>
                      <a:pt x="866" y="2918"/>
                      <a:pt x="268" y="2427"/>
                    </a:cubicBezTo>
                    <a:cubicBezTo>
                      <a:pt x="241" y="2401"/>
                      <a:pt x="205" y="2387"/>
                      <a:pt x="170" y="2387"/>
                    </a:cubicBezTo>
                    <a:cubicBezTo>
                      <a:pt x="134" y="2387"/>
                      <a:pt x="98" y="2401"/>
                      <a:pt x="72" y="2427"/>
                    </a:cubicBezTo>
                    <a:cubicBezTo>
                      <a:pt x="0" y="2490"/>
                      <a:pt x="0" y="2597"/>
                      <a:pt x="72" y="2659"/>
                    </a:cubicBezTo>
                    <a:cubicBezTo>
                      <a:pt x="723" y="3204"/>
                      <a:pt x="1544" y="3498"/>
                      <a:pt x="2391" y="3498"/>
                    </a:cubicBezTo>
                    <a:lnTo>
                      <a:pt x="2400" y="3498"/>
                    </a:lnTo>
                    <a:cubicBezTo>
                      <a:pt x="3319" y="3498"/>
                      <a:pt x="4193" y="3159"/>
                      <a:pt x="4862" y="2534"/>
                    </a:cubicBezTo>
                    <a:cubicBezTo>
                      <a:pt x="5531" y="1919"/>
                      <a:pt x="5942" y="1071"/>
                      <a:pt x="6004" y="170"/>
                    </a:cubicBezTo>
                    <a:cubicBezTo>
                      <a:pt x="6013" y="81"/>
                      <a:pt x="5951" y="10"/>
                      <a:pt x="5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8" name="Google Shape;22843;p74">
                <a:extLst>
                  <a:ext uri="{FF2B5EF4-FFF2-40B4-BE49-F238E27FC236}">
                    <a16:creationId xmlns:a16="http://schemas.microsoft.com/office/drawing/2014/main" id="{5819517F-5465-2AB3-D80E-5B44762D6390}"/>
                  </a:ext>
                </a:extLst>
              </p:cNvPr>
              <p:cNvSpPr/>
              <p:nvPr/>
            </p:nvSpPr>
            <p:spPr>
              <a:xfrm>
                <a:off x="5470339" y="3216531"/>
                <a:ext cx="27252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5" extrusionOk="0">
                    <a:moveTo>
                      <a:pt x="170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11" y="304"/>
                    </a:lnTo>
                    <a:cubicBezTo>
                      <a:pt x="491" y="304"/>
                      <a:pt x="563" y="251"/>
                      <a:pt x="572" y="170"/>
                    </a:cubicBezTo>
                    <a:cubicBezTo>
                      <a:pt x="581" y="81"/>
                      <a:pt x="509" y="1"/>
                      <a:pt x="4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9" name="Google Shape;22844;p74">
                <a:extLst>
                  <a:ext uri="{FF2B5EF4-FFF2-40B4-BE49-F238E27FC236}">
                    <a16:creationId xmlns:a16="http://schemas.microsoft.com/office/drawing/2014/main" id="{47397D9D-8B7E-A7CF-BC3D-B593404F2337}"/>
                  </a:ext>
                </a:extLst>
              </p:cNvPr>
              <p:cNvSpPr/>
              <p:nvPr/>
            </p:nvSpPr>
            <p:spPr>
              <a:xfrm>
                <a:off x="5418462" y="3363436"/>
                <a:ext cx="2725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3"/>
                      <a:pt x="161" y="303"/>
                    </a:cubicBezTo>
                    <a:lnTo>
                      <a:pt x="411" y="303"/>
                    </a:lnTo>
                    <a:cubicBezTo>
                      <a:pt x="491" y="303"/>
                      <a:pt x="554" y="250"/>
                      <a:pt x="563" y="170"/>
                    </a:cubicBezTo>
                    <a:cubicBezTo>
                      <a:pt x="580" y="80"/>
                      <a:pt x="509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0" name="Google Shape;22845;p74">
                <a:extLst>
                  <a:ext uri="{FF2B5EF4-FFF2-40B4-BE49-F238E27FC236}">
                    <a16:creationId xmlns:a16="http://schemas.microsoft.com/office/drawing/2014/main" id="{892E0CCB-CE3D-B1B5-2D2F-AE0A92660CAD}"/>
                  </a:ext>
                </a:extLst>
              </p:cNvPr>
              <p:cNvSpPr/>
              <p:nvPr/>
            </p:nvSpPr>
            <p:spPr>
              <a:xfrm>
                <a:off x="5393368" y="3337497"/>
                <a:ext cx="26830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04" extrusionOk="0">
                    <a:moveTo>
                      <a:pt x="161" y="0"/>
                    </a:moveTo>
                    <a:cubicBezTo>
                      <a:pt x="89" y="0"/>
                      <a:pt x="18" y="63"/>
                      <a:pt x="9" y="134"/>
                    </a:cubicBezTo>
                    <a:cubicBezTo>
                      <a:pt x="0" y="232"/>
                      <a:pt x="72" y="303"/>
                      <a:pt x="161" y="303"/>
                    </a:cubicBezTo>
                    <a:lnTo>
                      <a:pt x="402" y="303"/>
                    </a:lnTo>
                    <a:cubicBezTo>
                      <a:pt x="482" y="303"/>
                      <a:pt x="553" y="250"/>
                      <a:pt x="562" y="178"/>
                    </a:cubicBezTo>
                    <a:cubicBezTo>
                      <a:pt x="571" y="80"/>
                      <a:pt x="500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1" name="Google Shape;22846;p74">
                <a:extLst>
                  <a:ext uri="{FF2B5EF4-FFF2-40B4-BE49-F238E27FC236}">
                    <a16:creationId xmlns:a16="http://schemas.microsoft.com/office/drawing/2014/main" id="{CB83733C-1FD8-6EAE-D51E-CAAC6070AA36}"/>
                  </a:ext>
                </a:extLst>
              </p:cNvPr>
              <p:cNvSpPr/>
              <p:nvPr/>
            </p:nvSpPr>
            <p:spPr>
              <a:xfrm>
                <a:off x="5420995" y="3285996"/>
                <a:ext cx="27205" cy="14728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14" extrusionOk="0">
                    <a:moveTo>
                      <a:pt x="170" y="1"/>
                    </a:moveTo>
                    <a:cubicBezTo>
                      <a:pt x="89" y="1"/>
                      <a:pt x="18" y="63"/>
                      <a:pt x="9" y="135"/>
                    </a:cubicBezTo>
                    <a:cubicBezTo>
                      <a:pt x="0" y="233"/>
                      <a:pt x="71" y="313"/>
                      <a:pt x="161" y="313"/>
                    </a:cubicBezTo>
                    <a:lnTo>
                      <a:pt x="410" y="313"/>
                    </a:lnTo>
                    <a:cubicBezTo>
                      <a:pt x="509" y="313"/>
                      <a:pt x="580" y="233"/>
                      <a:pt x="562" y="135"/>
                    </a:cubicBezTo>
                    <a:cubicBezTo>
                      <a:pt x="553" y="63"/>
                      <a:pt x="482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2" name="Google Shape;22847;p74">
                <a:extLst>
                  <a:ext uri="{FF2B5EF4-FFF2-40B4-BE49-F238E27FC236}">
                    <a16:creationId xmlns:a16="http://schemas.microsoft.com/office/drawing/2014/main" id="{5E969E84-5E4E-021A-83DA-BEA796937583}"/>
                  </a:ext>
                </a:extLst>
              </p:cNvPr>
              <p:cNvSpPr/>
              <p:nvPr/>
            </p:nvSpPr>
            <p:spPr>
              <a:xfrm>
                <a:off x="5495057" y="3347113"/>
                <a:ext cx="2720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18" y="134"/>
                    </a:cubicBezTo>
                    <a:cubicBezTo>
                      <a:pt x="0" y="223"/>
                      <a:pt x="71" y="304"/>
                      <a:pt x="170" y="304"/>
                    </a:cubicBezTo>
                    <a:lnTo>
                      <a:pt x="410" y="304"/>
                    </a:lnTo>
                    <a:cubicBezTo>
                      <a:pt x="491" y="304"/>
                      <a:pt x="562" y="250"/>
                      <a:pt x="571" y="170"/>
                    </a:cubicBezTo>
                    <a:cubicBezTo>
                      <a:pt x="580" y="81"/>
                      <a:pt x="509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3" name="Google Shape;22848;p74">
                <a:extLst>
                  <a:ext uri="{FF2B5EF4-FFF2-40B4-BE49-F238E27FC236}">
                    <a16:creationId xmlns:a16="http://schemas.microsoft.com/office/drawing/2014/main" id="{F18D64D5-4AFD-E183-AA6A-4A30B732022A}"/>
                  </a:ext>
                </a:extLst>
              </p:cNvPr>
              <p:cNvSpPr/>
              <p:nvPr/>
            </p:nvSpPr>
            <p:spPr>
              <a:xfrm>
                <a:off x="5540649" y="3010573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0" y="74"/>
                      <a:pt x="0" y="154"/>
                    </a:cubicBezTo>
                    <a:lnTo>
                      <a:pt x="0" y="342"/>
                    </a:lnTo>
                    <a:cubicBezTo>
                      <a:pt x="0" y="422"/>
                      <a:pt x="54" y="493"/>
                      <a:pt x="134" y="502"/>
                    </a:cubicBezTo>
                    <a:cubicBezTo>
                      <a:pt x="139" y="503"/>
                      <a:pt x="144" y="503"/>
                      <a:pt x="149" y="503"/>
                    </a:cubicBezTo>
                    <a:cubicBezTo>
                      <a:pt x="232" y="503"/>
                      <a:pt x="304" y="435"/>
                      <a:pt x="304" y="351"/>
                    </a:cubicBezTo>
                    <a:lnTo>
                      <a:pt x="304" y="154"/>
                    </a:lnTo>
                    <a:cubicBezTo>
                      <a:pt x="304" y="66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4" name="Google Shape;22849;p74">
                <a:extLst>
                  <a:ext uri="{FF2B5EF4-FFF2-40B4-BE49-F238E27FC236}">
                    <a16:creationId xmlns:a16="http://schemas.microsoft.com/office/drawing/2014/main" id="{64590D02-A1C4-03CE-F6BA-14EC59A58C7F}"/>
                  </a:ext>
                </a:extLst>
              </p:cNvPr>
              <p:cNvSpPr/>
              <p:nvPr/>
            </p:nvSpPr>
            <p:spPr>
              <a:xfrm>
                <a:off x="5540649" y="2972908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43" y="0"/>
                    </a:moveTo>
                    <a:cubicBezTo>
                      <a:pt x="65" y="0"/>
                      <a:pt x="0" y="67"/>
                      <a:pt x="0" y="155"/>
                    </a:cubicBezTo>
                    <a:lnTo>
                      <a:pt x="0" y="351"/>
                    </a:lnTo>
                    <a:cubicBezTo>
                      <a:pt x="0" y="435"/>
                      <a:pt x="72" y="503"/>
                      <a:pt x="155" y="503"/>
                    </a:cubicBezTo>
                    <a:cubicBezTo>
                      <a:pt x="160" y="503"/>
                      <a:pt x="165" y="503"/>
                      <a:pt x="170" y="502"/>
                    </a:cubicBezTo>
                    <a:cubicBezTo>
                      <a:pt x="250" y="494"/>
                      <a:pt x="304" y="422"/>
                      <a:pt x="304" y="342"/>
                    </a:cubicBezTo>
                    <a:lnTo>
                      <a:pt x="304" y="155"/>
                    </a:lnTo>
                    <a:cubicBezTo>
                      <a:pt x="304" y="74"/>
                      <a:pt x="250" y="12"/>
                      <a:pt x="170" y="3"/>
                    </a:cubicBezTo>
                    <a:cubicBezTo>
                      <a:pt x="161" y="1"/>
                      <a:pt x="152" y="0"/>
                      <a:pt x="1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5" name="Google Shape;22850;p74">
                <a:extLst>
                  <a:ext uri="{FF2B5EF4-FFF2-40B4-BE49-F238E27FC236}">
                    <a16:creationId xmlns:a16="http://schemas.microsoft.com/office/drawing/2014/main" id="{349B61D1-76DF-9898-FD1A-F6B22C788666}"/>
                  </a:ext>
                </a:extLst>
              </p:cNvPr>
              <p:cNvSpPr/>
              <p:nvPr/>
            </p:nvSpPr>
            <p:spPr>
              <a:xfrm>
                <a:off x="5522215" y="2996454"/>
                <a:ext cx="1890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4" extrusionOk="0">
                    <a:moveTo>
                      <a:pt x="170" y="0"/>
                    </a:moveTo>
                    <a:cubicBezTo>
                      <a:pt x="72" y="0"/>
                      <a:pt x="1" y="99"/>
                      <a:pt x="28" y="206"/>
                    </a:cubicBezTo>
                    <a:cubicBezTo>
                      <a:pt x="54" y="268"/>
                      <a:pt x="108" y="304"/>
                      <a:pt x="170" y="304"/>
                    </a:cubicBezTo>
                    <a:lnTo>
                      <a:pt x="233" y="304"/>
                    </a:lnTo>
                    <a:cubicBezTo>
                      <a:pt x="304" y="304"/>
                      <a:pt x="376" y="250"/>
                      <a:pt x="385" y="170"/>
                    </a:cubicBezTo>
                    <a:cubicBezTo>
                      <a:pt x="402" y="81"/>
                      <a:pt x="322" y="0"/>
                      <a:pt x="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6" name="Google Shape;22851;p74">
                <a:extLst>
                  <a:ext uri="{FF2B5EF4-FFF2-40B4-BE49-F238E27FC236}">
                    <a16:creationId xmlns:a16="http://schemas.microsoft.com/office/drawing/2014/main" id="{0296BD8A-E674-7F04-1C27-5EAA2982F8BE}"/>
                  </a:ext>
                </a:extLst>
              </p:cNvPr>
              <p:cNvSpPr/>
              <p:nvPr/>
            </p:nvSpPr>
            <p:spPr>
              <a:xfrm>
                <a:off x="5553219" y="2996454"/>
                <a:ext cx="1885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04" extrusionOk="0">
                    <a:moveTo>
                      <a:pt x="179" y="0"/>
                    </a:moveTo>
                    <a:cubicBezTo>
                      <a:pt x="80" y="0"/>
                      <a:pt x="0" y="99"/>
                      <a:pt x="36" y="206"/>
                    </a:cubicBezTo>
                    <a:cubicBezTo>
                      <a:pt x="54" y="268"/>
                      <a:pt x="116" y="304"/>
                      <a:pt x="179" y="304"/>
                    </a:cubicBezTo>
                    <a:lnTo>
                      <a:pt x="232" y="304"/>
                    </a:lnTo>
                    <a:cubicBezTo>
                      <a:pt x="312" y="304"/>
                      <a:pt x="384" y="250"/>
                      <a:pt x="393" y="170"/>
                    </a:cubicBezTo>
                    <a:cubicBezTo>
                      <a:pt x="402" y="81"/>
                      <a:pt x="330" y="0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7" name="Google Shape;22852;p74">
                <a:extLst>
                  <a:ext uri="{FF2B5EF4-FFF2-40B4-BE49-F238E27FC236}">
                    <a16:creationId xmlns:a16="http://schemas.microsoft.com/office/drawing/2014/main" id="{74751D80-1AE6-C332-9F7B-934168E14E7C}"/>
                  </a:ext>
                </a:extLst>
              </p:cNvPr>
              <p:cNvSpPr/>
              <p:nvPr/>
            </p:nvSpPr>
            <p:spPr>
              <a:xfrm>
                <a:off x="5255704" y="3032805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49" y="1"/>
                    </a:moveTo>
                    <a:cubicBezTo>
                      <a:pt x="144" y="1"/>
                      <a:pt x="139" y="1"/>
                      <a:pt x="134" y="2"/>
                    </a:cubicBezTo>
                    <a:cubicBezTo>
                      <a:pt x="54" y="11"/>
                      <a:pt x="0" y="82"/>
                      <a:pt x="0" y="162"/>
                    </a:cubicBezTo>
                    <a:lnTo>
                      <a:pt x="0" y="350"/>
                    </a:lnTo>
                    <a:cubicBezTo>
                      <a:pt x="0" y="430"/>
                      <a:pt x="54" y="492"/>
                      <a:pt x="134" y="510"/>
                    </a:cubicBezTo>
                    <a:cubicBezTo>
                      <a:pt x="139" y="511"/>
                      <a:pt x="144" y="511"/>
                      <a:pt x="149" y="511"/>
                    </a:cubicBezTo>
                    <a:cubicBezTo>
                      <a:pt x="232" y="511"/>
                      <a:pt x="304" y="443"/>
                      <a:pt x="304" y="358"/>
                    </a:cubicBezTo>
                    <a:lnTo>
                      <a:pt x="304" y="153"/>
                    </a:lnTo>
                    <a:cubicBezTo>
                      <a:pt x="304" y="69"/>
                      <a:pt x="232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8" name="Google Shape;22853;p74">
                <a:extLst>
                  <a:ext uri="{FF2B5EF4-FFF2-40B4-BE49-F238E27FC236}">
                    <a16:creationId xmlns:a16="http://schemas.microsoft.com/office/drawing/2014/main" id="{C39FC751-C702-BC08-E2BE-91E5B22764A7}"/>
                  </a:ext>
                </a:extLst>
              </p:cNvPr>
              <p:cNvSpPr/>
              <p:nvPr/>
            </p:nvSpPr>
            <p:spPr>
              <a:xfrm>
                <a:off x="5255704" y="2995141"/>
                <a:ext cx="14259" cy="2368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5" extrusionOk="0">
                    <a:moveTo>
                      <a:pt x="155" y="1"/>
                    </a:moveTo>
                    <a:cubicBezTo>
                      <a:pt x="72" y="1"/>
                      <a:pt x="0" y="69"/>
                      <a:pt x="0" y="153"/>
                    </a:cubicBezTo>
                    <a:lnTo>
                      <a:pt x="0" y="359"/>
                    </a:lnTo>
                    <a:cubicBezTo>
                      <a:pt x="0" y="438"/>
                      <a:pt x="65" y="504"/>
                      <a:pt x="142" y="504"/>
                    </a:cubicBezTo>
                    <a:cubicBezTo>
                      <a:pt x="151" y="504"/>
                      <a:pt x="160" y="503"/>
                      <a:pt x="170" y="501"/>
                    </a:cubicBezTo>
                    <a:cubicBezTo>
                      <a:pt x="250" y="492"/>
                      <a:pt x="304" y="430"/>
                      <a:pt x="304" y="350"/>
                    </a:cubicBezTo>
                    <a:lnTo>
                      <a:pt x="304" y="162"/>
                    </a:lnTo>
                    <a:cubicBezTo>
                      <a:pt x="304" y="82"/>
                      <a:pt x="250" y="11"/>
                      <a:pt x="170" y="2"/>
                    </a:cubicBezTo>
                    <a:cubicBezTo>
                      <a:pt x="165" y="1"/>
                      <a:pt x="16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9" name="Google Shape;22854;p74">
                <a:extLst>
                  <a:ext uri="{FF2B5EF4-FFF2-40B4-BE49-F238E27FC236}">
                    <a16:creationId xmlns:a16="http://schemas.microsoft.com/office/drawing/2014/main" id="{F5D98331-1F2F-8194-9DB2-425C3E905DC2}"/>
                  </a:ext>
                </a:extLst>
              </p:cNvPr>
              <p:cNvSpPr/>
              <p:nvPr/>
            </p:nvSpPr>
            <p:spPr>
              <a:xfrm>
                <a:off x="523811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66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0" name="Google Shape;22855;p74">
                <a:extLst>
                  <a:ext uri="{FF2B5EF4-FFF2-40B4-BE49-F238E27FC236}">
                    <a16:creationId xmlns:a16="http://schemas.microsoft.com/office/drawing/2014/main" id="{2FAA8390-9963-8092-D02B-3BC8A7171300}"/>
                  </a:ext>
                </a:extLst>
              </p:cNvPr>
              <p:cNvSpPr/>
              <p:nvPr/>
            </p:nvSpPr>
            <p:spPr>
              <a:xfrm>
                <a:off x="526949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1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57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0" name="Google Shape;21610;p64"/>
          <p:cNvSpPr txBox="1">
            <a:spLocks noGrp="1"/>
          </p:cNvSpPr>
          <p:nvPr>
            <p:ph type="title"/>
          </p:nvPr>
        </p:nvSpPr>
        <p:spPr>
          <a:xfrm>
            <a:off x="719999" y="6494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800" dirty="0"/>
              <a:t>KOMOLY KOMPROMISSZUMOK ÉS STABILITÁS ALAPJAI</a:t>
            </a:r>
          </a:p>
        </p:txBody>
      </p:sp>
      <p:sp>
        <p:nvSpPr>
          <p:cNvPr id="21611" name="Google Shape;21611;p64"/>
          <p:cNvSpPr txBox="1"/>
          <p:nvPr/>
        </p:nvSpPr>
        <p:spPr>
          <a:xfrm>
            <a:off x="777624" y="1639576"/>
            <a:ext cx="2066700" cy="496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2200" b="1" dirty="0">
                <a:solidFill>
                  <a:schemeClr val="lt1"/>
                </a:solidFill>
                <a:latin typeface="Arapey"/>
                <a:ea typeface="Arapey"/>
                <a:cs typeface="Arapey"/>
                <a:sym typeface="Arapey"/>
              </a:rPr>
              <a:t>III. Károly (1711-1740)</a:t>
            </a:r>
            <a:endParaRPr sz="2200" b="1" dirty="0">
              <a:solidFill>
                <a:schemeClr val="lt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21614" name="Google Shape;21614;p64"/>
          <p:cNvSpPr txBox="1"/>
          <p:nvPr/>
        </p:nvSpPr>
        <p:spPr>
          <a:xfrm>
            <a:off x="777624" y="2564351"/>
            <a:ext cx="2066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b="1" dirty="0">
                <a:solidFill>
                  <a:schemeClr val="lt1"/>
                </a:solidFill>
                <a:latin typeface="Arapey"/>
                <a:ea typeface="Arapey"/>
                <a:cs typeface="Arapey"/>
                <a:sym typeface="Arapey"/>
              </a:rPr>
              <a:t>1723</a:t>
            </a:r>
            <a:endParaRPr sz="2200" b="1" dirty="0">
              <a:solidFill>
                <a:schemeClr val="lt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21615" name="Google Shape;21615;p64"/>
          <p:cNvSpPr txBox="1"/>
          <p:nvPr/>
        </p:nvSpPr>
        <p:spPr>
          <a:xfrm>
            <a:off x="777600" y="2843199"/>
            <a:ext cx="20667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Pragmatica </a:t>
            </a:r>
            <a:r>
              <a:rPr lang="hu-HU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Sanctio</a:t>
            </a: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618" name="Google Shape;21618;p64"/>
          <p:cNvSpPr txBox="1"/>
          <p:nvPr/>
        </p:nvSpPr>
        <p:spPr>
          <a:xfrm>
            <a:off x="777600" y="3512820"/>
            <a:ext cx="2066700" cy="104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Magyar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nemesség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támogatásának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elnyerése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a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birodalom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érdekében</a:t>
            </a:r>
            <a:r>
              <a:rPr lang="en-US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.</a:t>
            </a:r>
          </a:p>
        </p:txBody>
      </p:sp>
      <p:sp>
        <p:nvSpPr>
          <p:cNvPr id="21620" name="Google Shape;21620;p64"/>
          <p:cNvSpPr txBox="1"/>
          <p:nvPr/>
        </p:nvSpPr>
        <p:spPr>
          <a:xfrm flipH="1">
            <a:off x="5266326" y="1403750"/>
            <a:ext cx="2066700" cy="3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b="1" dirty="0">
                <a:solidFill>
                  <a:schemeClr val="lt1"/>
                </a:solidFill>
                <a:latin typeface="Arapey"/>
                <a:ea typeface="Arapey"/>
                <a:cs typeface="Arapey"/>
                <a:sym typeface="Arapey"/>
              </a:rPr>
              <a:t>1711</a:t>
            </a:r>
            <a:endParaRPr sz="2200" b="1" dirty="0">
              <a:solidFill>
                <a:schemeClr val="lt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21621" name="Google Shape;21621;p64"/>
          <p:cNvSpPr txBox="1"/>
          <p:nvPr/>
        </p:nvSpPr>
        <p:spPr>
          <a:xfrm flipH="1">
            <a:off x="5870407" y="1682598"/>
            <a:ext cx="2066700" cy="5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Szatmári béke</a:t>
            </a: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623" name="Google Shape;21623;p64"/>
          <p:cNvSpPr txBox="1"/>
          <p:nvPr/>
        </p:nvSpPr>
        <p:spPr>
          <a:xfrm flipH="1">
            <a:off x="6634956" y="2564351"/>
            <a:ext cx="2066700" cy="638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2200" b="1" dirty="0">
                <a:solidFill>
                  <a:schemeClr val="lt1"/>
                </a:solidFill>
                <a:latin typeface="Arapey"/>
                <a:ea typeface="Arapey"/>
                <a:cs typeface="Arapey"/>
                <a:sym typeface="Arapey"/>
              </a:rPr>
              <a:t>Mária Terézia (1740-1780)</a:t>
            </a:r>
            <a:endParaRPr sz="2200" b="1" dirty="0">
              <a:solidFill>
                <a:schemeClr val="lt1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21627" name="Google Shape;21627;p64"/>
          <p:cNvSpPr txBox="1"/>
          <p:nvPr/>
        </p:nvSpPr>
        <p:spPr>
          <a:xfrm flipH="1">
            <a:off x="6634956" y="3313774"/>
            <a:ext cx="2066700" cy="1425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Nemesség megadóztatásának ellenállása miatt abszolutisztikus intézkedések (1765 után).</a:t>
            </a:r>
            <a:endParaRPr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21572" name="Csoportba foglalás 21571">
            <a:extLst>
              <a:ext uri="{FF2B5EF4-FFF2-40B4-BE49-F238E27FC236}">
                <a16:creationId xmlns:a16="http://schemas.microsoft.com/office/drawing/2014/main" id="{C41EAEE8-F2D7-F6BD-EB08-B2A9699A892F}"/>
              </a:ext>
            </a:extLst>
          </p:cNvPr>
          <p:cNvGrpSpPr/>
          <p:nvPr/>
        </p:nvGrpSpPr>
        <p:grpSpPr>
          <a:xfrm>
            <a:off x="3723116" y="1818875"/>
            <a:ext cx="1697700" cy="2321800"/>
            <a:chOff x="3723116" y="1818875"/>
            <a:chExt cx="1697700" cy="2321800"/>
          </a:xfrm>
        </p:grpSpPr>
        <p:cxnSp>
          <p:nvCxnSpPr>
            <p:cNvPr id="21629" name="Google Shape;21629;p64"/>
            <p:cNvCxnSpPr>
              <a:cxnSpLocks/>
            </p:cNvCxnSpPr>
            <p:nvPr/>
          </p:nvCxnSpPr>
          <p:spPr>
            <a:xfrm>
              <a:off x="3847824" y="1818875"/>
              <a:ext cx="1448400" cy="600"/>
            </a:xfrm>
            <a:prstGeom prst="bentConnector3">
              <a:avLst>
                <a:gd name="adj1" fmla="val 4999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630" name="Google Shape;21630;p64"/>
            <p:cNvCxnSpPr>
              <a:cxnSpLocks/>
            </p:cNvCxnSpPr>
            <p:nvPr/>
          </p:nvCxnSpPr>
          <p:spPr>
            <a:xfrm rot="5400000">
              <a:off x="4292516" y="1550384"/>
              <a:ext cx="558900" cy="1697700"/>
            </a:xfrm>
            <a:prstGeom prst="bentConnector3">
              <a:avLst>
                <a:gd name="adj1" fmla="val 49989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632" name="Google Shape;21632;p64"/>
            <p:cNvCxnSpPr>
              <a:cxnSpLocks/>
            </p:cNvCxnSpPr>
            <p:nvPr/>
          </p:nvCxnSpPr>
          <p:spPr>
            <a:xfrm rot="5400000">
              <a:off x="4286745" y="2716822"/>
              <a:ext cx="558782" cy="1685906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633" name="Google Shape;21633;p64"/>
            <p:cNvCxnSpPr>
              <a:cxnSpLocks/>
            </p:cNvCxnSpPr>
            <p:nvPr/>
          </p:nvCxnSpPr>
          <p:spPr>
            <a:xfrm>
              <a:off x="3847824" y="4140075"/>
              <a:ext cx="1448400" cy="600"/>
            </a:xfrm>
            <a:prstGeom prst="bentConnector3">
              <a:avLst>
                <a:gd name="adj1" fmla="val 4999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21634" name="Google Shape;21634;p64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21635" name="Google Shape;21635;p64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636" name="Google Shape;21636;p64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7" name="Google Shape;21637;p64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8" name="Google Shape;21638;p64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9" name="Google Shape;21639;p64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40" name="Google Shape;21640;p64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41" name="Google Shape;21641;p64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21642" name="Google Shape;21642;p64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643" name="Google Shape;21643;p64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4" name="Google Shape;21644;p64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5" name="Google Shape;21645;p64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6" name="Google Shape;21646;p64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647" name="Google Shape;21647;p64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21424;p62">
            <a:extLst>
              <a:ext uri="{FF2B5EF4-FFF2-40B4-BE49-F238E27FC236}">
                <a16:creationId xmlns:a16="http://schemas.microsoft.com/office/drawing/2014/main" id="{D1FDADD3-655E-7799-815E-0C10FBF92A72}"/>
              </a:ext>
            </a:extLst>
          </p:cNvPr>
          <p:cNvGrpSpPr/>
          <p:nvPr/>
        </p:nvGrpSpPr>
        <p:grpSpPr>
          <a:xfrm rot="16689495">
            <a:off x="6177987" y="5368538"/>
            <a:ext cx="678915" cy="841792"/>
            <a:chOff x="5247218" y="2766131"/>
            <a:chExt cx="179783" cy="222921"/>
          </a:xfrm>
        </p:grpSpPr>
        <p:sp>
          <p:nvSpPr>
            <p:cNvPr id="18" name="Google Shape;21425;p62">
              <a:extLst>
                <a:ext uri="{FF2B5EF4-FFF2-40B4-BE49-F238E27FC236}">
                  <a16:creationId xmlns:a16="http://schemas.microsoft.com/office/drawing/2014/main" id="{DE2D6293-BA8A-BFA8-18ED-65604E1C4261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6" name="Google Shape;21426;p62">
              <a:extLst>
                <a:ext uri="{FF2B5EF4-FFF2-40B4-BE49-F238E27FC236}">
                  <a16:creationId xmlns:a16="http://schemas.microsoft.com/office/drawing/2014/main" id="{2421B0E0-CD78-107F-90D6-747E4AE33522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47" name="Google Shape;21427;p62">
                <a:extLst>
                  <a:ext uri="{FF2B5EF4-FFF2-40B4-BE49-F238E27FC236}">
                    <a16:creationId xmlns:a16="http://schemas.microsoft.com/office/drawing/2014/main" id="{5729F10B-5DD4-2733-730C-4E8607C5321A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428;p62">
                <a:extLst>
                  <a:ext uri="{FF2B5EF4-FFF2-40B4-BE49-F238E27FC236}">
                    <a16:creationId xmlns:a16="http://schemas.microsoft.com/office/drawing/2014/main" id="{15993421-E457-C4E8-9E78-00A62CD0CC8C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429;p62">
                <a:extLst>
                  <a:ext uri="{FF2B5EF4-FFF2-40B4-BE49-F238E27FC236}">
                    <a16:creationId xmlns:a16="http://schemas.microsoft.com/office/drawing/2014/main" id="{9A8818FF-0061-B784-AC5F-05FC210CC362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430;p62">
                <a:extLst>
                  <a:ext uri="{FF2B5EF4-FFF2-40B4-BE49-F238E27FC236}">
                    <a16:creationId xmlns:a16="http://schemas.microsoft.com/office/drawing/2014/main" id="{6582938B-8193-E0EA-6A04-E738D51220C6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431;p62">
                <a:extLst>
                  <a:ext uri="{FF2B5EF4-FFF2-40B4-BE49-F238E27FC236}">
                    <a16:creationId xmlns:a16="http://schemas.microsoft.com/office/drawing/2014/main" id="{3CB38B14-0E5A-C593-1387-96731DC588A6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432;p62">
                <a:extLst>
                  <a:ext uri="{FF2B5EF4-FFF2-40B4-BE49-F238E27FC236}">
                    <a16:creationId xmlns:a16="http://schemas.microsoft.com/office/drawing/2014/main" id="{CE869DCD-97A7-12AF-BF6F-EC01B0A222F4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433;p62">
                <a:extLst>
                  <a:ext uri="{FF2B5EF4-FFF2-40B4-BE49-F238E27FC236}">
                    <a16:creationId xmlns:a16="http://schemas.microsoft.com/office/drawing/2014/main" id="{8F048F91-1DC0-6163-27FE-01096091AB14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434;p62">
                <a:extLst>
                  <a:ext uri="{FF2B5EF4-FFF2-40B4-BE49-F238E27FC236}">
                    <a16:creationId xmlns:a16="http://schemas.microsoft.com/office/drawing/2014/main" id="{650995A5-629B-87C6-3D07-CE02516E27E9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435;p62">
                <a:extLst>
                  <a:ext uri="{FF2B5EF4-FFF2-40B4-BE49-F238E27FC236}">
                    <a16:creationId xmlns:a16="http://schemas.microsoft.com/office/drawing/2014/main" id="{701516A1-83D3-51EE-4B35-CF755F3BF1BE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" name="Google Shape;21468;p62">
            <a:extLst>
              <a:ext uri="{FF2B5EF4-FFF2-40B4-BE49-F238E27FC236}">
                <a16:creationId xmlns:a16="http://schemas.microsoft.com/office/drawing/2014/main" id="{1FC542DA-236B-8FAD-D6B6-D07B0668658C}"/>
              </a:ext>
            </a:extLst>
          </p:cNvPr>
          <p:cNvGrpSpPr/>
          <p:nvPr/>
        </p:nvGrpSpPr>
        <p:grpSpPr>
          <a:xfrm rot="5225918" flipH="1">
            <a:off x="2219728" y="5368537"/>
            <a:ext cx="678915" cy="841792"/>
            <a:chOff x="5247218" y="2766131"/>
            <a:chExt cx="179783" cy="222921"/>
          </a:xfrm>
        </p:grpSpPr>
        <p:sp>
          <p:nvSpPr>
            <p:cNvPr id="57" name="Google Shape;21469;p62">
              <a:extLst>
                <a:ext uri="{FF2B5EF4-FFF2-40B4-BE49-F238E27FC236}">
                  <a16:creationId xmlns:a16="http://schemas.microsoft.com/office/drawing/2014/main" id="{1B044092-0C9F-FE99-91FB-62C25B1D8C37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8" name="Google Shape;21470;p62">
              <a:extLst>
                <a:ext uri="{FF2B5EF4-FFF2-40B4-BE49-F238E27FC236}">
                  <a16:creationId xmlns:a16="http://schemas.microsoft.com/office/drawing/2014/main" id="{22853B5D-6DD1-929E-9A73-93028AF57338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59" name="Google Shape;21471;p62">
                <a:extLst>
                  <a:ext uri="{FF2B5EF4-FFF2-40B4-BE49-F238E27FC236}">
                    <a16:creationId xmlns:a16="http://schemas.microsoft.com/office/drawing/2014/main" id="{4CC8FF6F-9C33-79AF-F468-8A375F1D7F13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472;p62">
                <a:extLst>
                  <a:ext uri="{FF2B5EF4-FFF2-40B4-BE49-F238E27FC236}">
                    <a16:creationId xmlns:a16="http://schemas.microsoft.com/office/drawing/2014/main" id="{7258721F-B331-D060-4327-746019F6433F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473;p62">
                <a:extLst>
                  <a:ext uri="{FF2B5EF4-FFF2-40B4-BE49-F238E27FC236}">
                    <a16:creationId xmlns:a16="http://schemas.microsoft.com/office/drawing/2014/main" id="{2CD1C79A-CA5F-6930-37A9-93BE1E464E7B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474;p62">
                <a:extLst>
                  <a:ext uri="{FF2B5EF4-FFF2-40B4-BE49-F238E27FC236}">
                    <a16:creationId xmlns:a16="http://schemas.microsoft.com/office/drawing/2014/main" id="{0A35F756-9E59-D800-391B-B7F2F0D4D705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475;p62">
                <a:extLst>
                  <a:ext uri="{FF2B5EF4-FFF2-40B4-BE49-F238E27FC236}">
                    <a16:creationId xmlns:a16="http://schemas.microsoft.com/office/drawing/2014/main" id="{FA43A713-C238-E82A-7D16-752D32230D05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8" name="Google Shape;21476;p62">
                <a:extLst>
                  <a:ext uri="{FF2B5EF4-FFF2-40B4-BE49-F238E27FC236}">
                    <a16:creationId xmlns:a16="http://schemas.microsoft.com/office/drawing/2014/main" id="{910BDD2B-F618-5685-15BE-80C9009F3031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9" name="Google Shape;21477;p62">
                <a:extLst>
                  <a:ext uri="{FF2B5EF4-FFF2-40B4-BE49-F238E27FC236}">
                    <a16:creationId xmlns:a16="http://schemas.microsoft.com/office/drawing/2014/main" id="{057BE793-3C7A-53A6-0EB4-1F8D079435E8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0" name="Google Shape;21478;p62">
                <a:extLst>
                  <a:ext uri="{FF2B5EF4-FFF2-40B4-BE49-F238E27FC236}">
                    <a16:creationId xmlns:a16="http://schemas.microsoft.com/office/drawing/2014/main" id="{B315482F-233A-70DF-F6F3-81A90A172362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1" name="Google Shape;21479;p62">
                <a:extLst>
                  <a:ext uri="{FF2B5EF4-FFF2-40B4-BE49-F238E27FC236}">
                    <a16:creationId xmlns:a16="http://schemas.microsoft.com/office/drawing/2014/main" id="{C43BB61E-37F9-5A4D-8BF9-AA210BC78C7A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573" name="Google Shape;21393;p62">
            <a:extLst>
              <a:ext uri="{FF2B5EF4-FFF2-40B4-BE49-F238E27FC236}">
                <a16:creationId xmlns:a16="http://schemas.microsoft.com/office/drawing/2014/main" id="{2C99D0BF-BBA7-9D21-9543-A657E777C6DC}"/>
              </a:ext>
            </a:extLst>
          </p:cNvPr>
          <p:cNvGrpSpPr/>
          <p:nvPr/>
        </p:nvGrpSpPr>
        <p:grpSpPr>
          <a:xfrm rot="5400000">
            <a:off x="10646433" y="794029"/>
            <a:ext cx="827250" cy="3403185"/>
            <a:chOff x="6295192" y="2374172"/>
            <a:chExt cx="224918" cy="925278"/>
          </a:xfrm>
        </p:grpSpPr>
        <p:grpSp>
          <p:nvGrpSpPr>
            <p:cNvPr id="21574" name="Google Shape;21394;p62">
              <a:extLst>
                <a:ext uri="{FF2B5EF4-FFF2-40B4-BE49-F238E27FC236}">
                  <a16:creationId xmlns:a16="http://schemas.microsoft.com/office/drawing/2014/main" id="{C9EBBD1A-DF0B-0CBC-2AB3-F44404711AF2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586" name="Google Shape;21395;p62">
                <a:extLst>
                  <a:ext uri="{FF2B5EF4-FFF2-40B4-BE49-F238E27FC236}">
                    <a16:creationId xmlns:a16="http://schemas.microsoft.com/office/drawing/2014/main" id="{4851C97F-798C-834D-A78B-173020FBB82D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7" name="Google Shape;21396;p62">
                <a:extLst>
                  <a:ext uri="{FF2B5EF4-FFF2-40B4-BE49-F238E27FC236}">
                    <a16:creationId xmlns:a16="http://schemas.microsoft.com/office/drawing/2014/main" id="{D761F226-2BFD-401C-DD2A-59FB4EFEBCEC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8" name="Google Shape;21397;p62">
                <a:extLst>
                  <a:ext uri="{FF2B5EF4-FFF2-40B4-BE49-F238E27FC236}">
                    <a16:creationId xmlns:a16="http://schemas.microsoft.com/office/drawing/2014/main" id="{8EF157B1-727A-0062-FA15-03980CFDF19A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9" name="Google Shape;21398;p62">
                <a:extLst>
                  <a:ext uri="{FF2B5EF4-FFF2-40B4-BE49-F238E27FC236}">
                    <a16:creationId xmlns:a16="http://schemas.microsoft.com/office/drawing/2014/main" id="{7C929052-082E-C763-2E5C-D48388743E9B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0" name="Google Shape;21399;p62">
                <a:extLst>
                  <a:ext uri="{FF2B5EF4-FFF2-40B4-BE49-F238E27FC236}">
                    <a16:creationId xmlns:a16="http://schemas.microsoft.com/office/drawing/2014/main" id="{A292BB4A-B9D5-3D3F-0A8F-90022EAFEBBC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1" name="Google Shape;21400;p62">
                <a:extLst>
                  <a:ext uri="{FF2B5EF4-FFF2-40B4-BE49-F238E27FC236}">
                    <a16:creationId xmlns:a16="http://schemas.microsoft.com/office/drawing/2014/main" id="{E9D73890-0A6C-46D1-F3F7-01E911396BC6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2" name="Google Shape;21401;p62">
                <a:extLst>
                  <a:ext uri="{FF2B5EF4-FFF2-40B4-BE49-F238E27FC236}">
                    <a16:creationId xmlns:a16="http://schemas.microsoft.com/office/drawing/2014/main" id="{DDF4D7EA-F9C0-64EF-C97B-F111E95ED6A8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3" name="Google Shape;21402;p62">
                <a:extLst>
                  <a:ext uri="{FF2B5EF4-FFF2-40B4-BE49-F238E27FC236}">
                    <a16:creationId xmlns:a16="http://schemas.microsoft.com/office/drawing/2014/main" id="{C3331CAD-A83D-21C1-C5AC-8FF02F88DA6D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4" name="Google Shape;21403;p62">
                <a:extLst>
                  <a:ext uri="{FF2B5EF4-FFF2-40B4-BE49-F238E27FC236}">
                    <a16:creationId xmlns:a16="http://schemas.microsoft.com/office/drawing/2014/main" id="{0E12A153-68A7-C050-9384-DC57F1B62E55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5" name="Google Shape;21404;p62">
                <a:extLst>
                  <a:ext uri="{FF2B5EF4-FFF2-40B4-BE49-F238E27FC236}">
                    <a16:creationId xmlns:a16="http://schemas.microsoft.com/office/drawing/2014/main" id="{BBCDC7A5-4E58-171D-1439-69060B7A7CF2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6" name="Google Shape;21405;p62">
                <a:extLst>
                  <a:ext uri="{FF2B5EF4-FFF2-40B4-BE49-F238E27FC236}">
                    <a16:creationId xmlns:a16="http://schemas.microsoft.com/office/drawing/2014/main" id="{D68B7BA5-594D-FC21-DCCA-DFCD946018D5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7" name="Google Shape;21406;p62">
                <a:extLst>
                  <a:ext uri="{FF2B5EF4-FFF2-40B4-BE49-F238E27FC236}">
                    <a16:creationId xmlns:a16="http://schemas.microsoft.com/office/drawing/2014/main" id="{F591467B-CD5B-3257-6AD1-B88304EB3E28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8" name="Google Shape;21407;p62">
                <a:extLst>
                  <a:ext uri="{FF2B5EF4-FFF2-40B4-BE49-F238E27FC236}">
                    <a16:creationId xmlns:a16="http://schemas.microsoft.com/office/drawing/2014/main" id="{556BDF7D-8899-F349-D06B-6BF63C9191E9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9" name="Google Shape;21408;p62">
                <a:extLst>
                  <a:ext uri="{FF2B5EF4-FFF2-40B4-BE49-F238E27FC236}">
                    <a16:creationId xmlns:a16="http://schemas.microsoft.com/office/drawing/2014/main" id="{AA814E86-1D2C-1A7B-2C6D-787CB12F6CB8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0" name="Google Shape;21409;p62">
                <a:extLst>
                  <a:ext uri="{FF2B5EF4-FFF2-40B4-BE49-F238E27FC236}">
                    <a16:creationId xmlns:a16="http://schemas.microsoft.com/office/drawing/2014/main" id="{BF618FB3-29EA-FC0D-9699-CEB1B27A4EC0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1" name="Google Shape;21410;p62">
                <a:extLst>
                  <a:ext uri="{FF2B5EF4-FFF2-40B4-BE49-F238E27FC236}">
                    <a16:creationId xmlns:a16="http://schemas.microsoft.com/office/drawing/2014/main" id="{DCBE964F-8B15-FB9C-3864-556D170AC40A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2" name="Google Shape;21411;p62">
                <a:extLst>
                  <a:ext uri="{FF2B5EF4-FFF2-40B4-BE49-F238E27FC236}">
                    <a16:creationId xmlns:a16="http://schemas.microsoft.com/office/drawing/2014/main" id="{DF4151D8-FF4D-8A61-BE12-9C8B02FFD786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3" name="Google Shape;21412;p62">
                <a:extLst>
                  <a:ext uri="{FF2B5EF4-FFF2-40B4-BE49-F238E27FC236}">
                    <a16:creationId xmlns:a16="http://schemas.microsoft.com/office/drawing/2014/main" id="{6E58F5E3-ED41-C5B9-F358-83D3C86A6BBE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75" name="Google Shape;21413;p62">
              <a:extLst>
                <a:ext uri="{FF2B5EF4-FFF2-40B4-BE49-F238E27FC236}">
                  <a16:creationId xmlns:a16="http://schemas.microsoft.com/office/drawing/2014/main" id="{F7FCA8DF-23A8-BFC3-5058-91476566935C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576" name="Google Shape;21414;p62">
                <a:extLst>
                  <a:ext uri="{FF2B5EF4-FFF2-40B4-BE49-F238E27FC236}">
                    <a16:creationId xmlns:a16="http://schemas.microsoft.com/office/drawing/2014/main" id="{2F53B608-1EFE-E8D6-3EAD-59EDC50F873B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7" name="Google Shape;21415;p62">
                <a:extLst>
                  <a:ext uri="{FF2B5EF4-FFF2-40B4-BE49-F238E27FC236}">
                    <a16:creationId xmlns:a16="http://schemas.microsoft.com/office/drawing/2014/main" id="{5466C248-9263-0DB9-D272-0A8A5EB09362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8" name="Google Shape;21416;p62">
                <a:extLst>
                  <a:ext uri="{FF2B5EF4-FFF2-40B4-BE49-F238E27FC236}">
                    <a16:creationId xmlns:a16="http://schemas.microsoft.com/office/drawing/2014/main" id="{4A14B679-4A25-CF9D-D497-0332D1106A55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9" name="Google Shape;21417;p62">
                <a:extLst>
                  <a:ext uri="{FF2B5EF4-FFF2-40B4-BE49-F238E27FC236}">
                    <a16:creationId xmlns:a16="http://schemas.microsoft.com/office/drawing/2014/main" id="{4E0AFFFA-191A-8E82-5138-320195731D27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0" name="Google Shape;21418;p62">
                <a:extLst>
                  <a:ext uri="{FF2B5EF4-FFF2-40B4-BE49-F238E27FC236}">
                    <a16:creationId xmlns:a16="http://schemas.microsoft.com/office/drawing/2014/main" id="{4720EAFA-9E37-07A0-6977-9C72FD8557CC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1" name="Google Shape;21419;p62">
                <a:extLst>
                  <a:ext uri="{FF2B5EF4-FFF2-40B4-BE49-F238E27FC236}">
                    <a16:creationId xmlns:a16="http://schemas.microsoft.com/office/drawing/2014/main" id="{52082344-2E19-0377-F711-41C1BBC9030E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2" name="Google Shape;21420;p62">
                <a:extLst>
                  <a:ext uri="{FF2B5EF4-FFF2-40B4-BE49-F238E27FC236}">
                    <a16:creationId xmlns:a16="http://schemas.microsoft.com/office/drawing/2014/main" id="{870EBB35-AF07-7345-D4D4-59DA87EAB97D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3" name="Google Shape;21421;p62">
                <a:extLst>
                  <a:ext uri="{FF2B5EF4-FFF2-40B4-BE49-F238E27FC236}">
                    <a16:creationId xmlns:a16="http://schemas.microsoft.com/office/drawing/2014/main" id="{397F9BB6-16E0-810A-6D72-777100A0F13A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4" name="Google Shape;21422;p62">
                <a:extLst>
                  <a:ext uri="{FF2B5EF4-FFF2-40B4-BE49-F238E27FC236}">
                    <a16:creationId xmlns:a16="http://schemas.microsoft.com/office/drawing/2014/main" id="{A8196ECF-9E23-0269-C521-4E6C6A06EB42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5" name="Google Shape;21423;p62">
                <a:extLst>
                  <a:ext uri="{FF2B5EF4-FFF2-40B4-BE49-F238E27FC236}">
                    <a16:creationId xmlns:a16="http://schemas.microsoft.com/office/drawing/2014/main" id="{880D1AD6-3357-F10F-37DD-819F414FAB0B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04" name="Google Shape;21437;p62">
            <a:extLst>
              <a:ext uri="{FF2B5EF4-FFF2-40B4-BE49-F238E27FC236}">
                <a16:creationId xmlns:a16="http://schemas.microsoft.com/office/drawing/2014/main" id="{3C0C7E8F-EEFB-468C-6EAE-696BE9B24090}"/>
              </a:ext>
            </a:extLst>
          </p:cNvPr>
          <p:cNvGrpSpPr/>
          <p:nvPr/>
        </p:nvGrpSpPr>
        <p:grpSpPr>
          <a:xfrm rot="16200000" flipH="1">
            <a:off x="-2329752" y="794026"/>
            <a:ext cx="827250" cy="3403185"/>
            <a:chOff x="6295192" y="2374172"/>
            <a:chExt cx="224918" cy="925278"/>
          </a:xfrm>
        </p:grpSpPr>
        <p:grpSp>
          <p:nvGrpSpPr>
            <p:cNvPr id="21605" name="Google Shape;21438;p62">
              <a:extLst>
                <a:ext uri="{FF2B5EF4-FFF2-40B4-BE49-F238E27FC236}">
                  <a16:creationId xmlns:a16="http://schemas.microsoft.com/office/drawing/2014/main" id="{8A10D9E7-0227-706A-4C57-D490CAF14E7A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650" name="Google Shape;21439;p62">
                <a:extLst>
                  <a:ext uri="{FF2B5EF4-FFF2-40B4-BE49-F238E27FC236}">
                    <a16:creationId xmlns:a16="http://schemas.microsoft.com/office/drawing/2014/main" id="{F5F1339A-98CF-D45E-3CBD-2548DF29114A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1" name="Google Shape;21440;p62">
                <a:extLst>
                  <a:ext uri="{FF2B5EF4-FFF2-40B4-BE49-F238E27FC236}">
                    <a16:creationId xmlns:a16="http://schemas.microsoft.com/office/drawing/2014/main" id="{8B18C986-7C71-C276-8FC5-76EBBCFE7B86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2" name="Google Shape;21441;p62">
                <a:extLst>
                  <a:ext uri="{FF2B5EF4-FFF2-40B4-BE49-F238E27FC236}">
                    <a16:creationId xmlns:a16="http://schemas.microsoft.com/office/drawing/2014/main" id="{8D09AD72-ACC5-B5DE-D1E9-2C252EF235F9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3" name="Google Shape;21442;p62">
                <a:extLst>
                  <a:ext uri="{FF2B5EF4-FFF2-40B4-BE49-F238E27FC236}">
                    <a16:creationId xmlns:a16="http://schemas.microsoft.com/office/drawing/2014/main" id="{4DC2EF5C-9F2A-A1F7-E727-75A040299637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4" name="Google Shape;21443;p62">
                <a:extLst>
                  <a:ext uri="{FF2B5EF4-FFF2-40B4-BE49-F238E27FC236}">
                    <a16:creationId xmlns:a16="http://schemas.microsoft.com/office/drawing/2014/main" id="{441EE601-D064-1E03-0079-97C7E835D030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5" name="Google Shape;21444;p62">
                <a:extLst>
                  <a:ext uri="{FF2B5EF4-FFF2-40B4-BE49-F238E27FC236}">
                    <a16:creationId xmlns:a16="http://schemas.microsoft.com/office/drawing/2014/main" id="{A0ACA316-3920-A3FC-E406-18BC2A837516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6" name="Google Shape;21445;p62">
                <a:extLst>
                  <a:ext uri="{FF2B5EF4-FFF2-40B4-BE49-F238E27FC236}">
                    <a16:creationId xmlns:a16="http://schemas.microsoft.com/office/drawing/2014/main" id="{5F821468-7CDB-C8F2-A13B-ECA7B0BF33BB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7" name="Google Shape;21446;p62">
                <a:extLst>
                  <a:ext uri="{FF2B5EF4-FFF2-40B4-BE49-F238E27FC236}">
                    <a16:creationId xmlns:a16="http://schemas.microsoft.com/office/drawing/2014/main" id="{66FC6807-8CF8-2F81-1F0C-46B897C5BAE5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8" name="Google Shape;21447;p62">
                <a:extLst>
                  <a:ext uri="{FF2B5EF4-FFF2-40B4-BE49-F238E27FC236}">
                    <a16:creationId xmlns:a16="http://schemas.microsoft.com/office/drawing/2014/main" id="{68EFFE1C-C637-F296-80F5-498A62962EC2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2" name="Google Shape;21448;p62">
                <a:extLst>
                  <a:ext uri="{FF2B5EF4-FFF2-40B4-BE49-F238E27FC236}">
                    <a16:creationId xmlns:a16="http://schemas.microsoft.com/office/drawing/2014/main" id="{6D8BC427-DAEF-F4D0-FD5E-4EEC36E83269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3" name="Google Shape;21449;p62">
                <a:extLst>
                  <a:ext uri="{FF2B5EF4-FFF2-40B4-BE49-F238E27FC236}">
                    <a16:creationId xmlns:a16="http://schemas.microsoft.com/office/drawing/2014/main" id="{E84F5C72-DBDD-C31E-7355-1F4178EC9B60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4" name="Google Shape;21450;p62">
                <a:extLst>
                  <a:ext uri="{FF2B5EF4-FFF2-40B4-BE49-F238E27FC236}">
                    <a16:creationId xmlns:a16="http://schemas.microsoft.com/office/drawing/2014/main" id="{CC30D505-A6FE-4A13-9147-8B5F00AC4B10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5" name="Google Shape;21451;p62">
                <a:extLst>
                  <a:ext uri="{FF2B5EF4-FFF2-40B4-BE49-F238E27FC236}">
                    <a16:creationId xmlns:a16="http://schemas.microsoft.com/office/drawing/2014/main" id="{C900C90E-1360-80BF-2221-EE333B8839E8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6" name="Google Shape;21452;p62">
                <a:extLst>
                  <a:ext uri="{FF2B5EF4-FFF2-40B4-BE49-F238E27FC236}">
                    <a16:creationId xmlns:a16="http://schemas.microsoft.com/office/drawing/2014/main" id="{04CD7CF1-F4B6-6E16-9093-D76873742669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7" name="Google Shape;21453;p62">
                <a:extLst>
                  <a:ext uri="{FF2B5EF4-FFF2-40B4-BE49-F238E27FC236}">
                    <a16:creationId xmlns:a16="http://schemas.microsoft.com/office/drawing/2014/main" id="{52894D54-B73A-1016-E24A-5989F03BC76C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8" name="Google Shape;21454;p62">
                <a:extLst>
                  <a:ext uri="{FF2B5EF4-FFF2-40B4-BE49-F238E27FC236}">
                    <a16:creationId xmlns:a16="http://schemas.microsoft.com/office/drawing/2014/main" id="{1C6D44CD-5724-4BC7-3D91-1FEC32C53BC9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9" name="Google Shape;21455;p62">
                <a:extLst>
                  <a:ext uri="{FF2B5EF4-FFF2-40B4-BE49-F238E27FC236}">
                    <a16:creationId xmlns:a16="http://schemas.microsoft.com/office/drawing/2014/main" id="{B75A7FD3-AB11-03D4-BC2D-5855C0C3B3AE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0" name="Google Shape;21456;p62">
                <a:extLst>
                  <a:ext uri="{FF2B5EF4-FFF2-40B4-BE49-F238E27FC236}">
                    <a16:creationId xmlns:a16="http://schemas.microsoft.com/office/drawing/2014/main" id="{EEA731D8-7319-416A-EB00-E4CF7F373015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06" name="Google Shape;21457;p62">
              <a:extLst>
                <a:ext uri="{FF2B5EF4-FFF2-40B4-BE49-F238E27FC236}">
                  <a16:creationId xmlns:a16="http://schemas.microsoft.com/office/drawing/2014/main" id="{24CAA5F7-1F58-B743-C385-D004B97ED440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607" name="Google Shape;21458;p62">
                <a:extLst>
                  <a:ext uri="{FF2B5EF4-FFF2-40B4-BE49-F238E27FC236}">
                    <a16:creationId xmlns:a16="http://schemas.microsoft.com/office/drawing/2014/main" id="{D2E194AE-9FEE-8D37-42A1-8AB0E8D47A4C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8" name="Google Shape;21459;p62">
                <a:extLst>
                  <a:ext uri="{FF2B5EF4-FFF2-40B4-BE49-F238E27FC236}">
                    <a16:creationId xmlns:a16="http://schemas.microsoft.com/office/drawing/2014/main" id="{38B8124D-DE17-086B-7827-09A218470366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9" name="Google Shape;21460;p62">
                <a:extLst>
                  <a:ext uri="{FF2B5EF4-FFF2-40B4-BE49-F238E27FC236}">
                    <a16:creationId xmlns:a16="http://schemas.microsoft.com/office/drawing/2014/main" id="{CCF97FD3-4228-46A5-69E6-EC73C0E6235F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2" name="Google Shape;21461;p62">
                <a:extLst>
                  <a:ext uri="{FF2B5EF4-FFF2-40B4-BE49-F238E27FC236}">
                    <a16:creationId xmlns:a16="http://schemas.microsoft.com/office/drawing/2014/main" id="{6A286358-2898-2626-E380-D93DF72051DC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7" name="Google Shape;21462;p62">
                <a:extLst>
                  <a:ext uri="{FF2B5EF4-FFF2-40B4-BE49-F238E27FC236}">
                    <a16:creationId xmlns:a16="http://schemas.microsoft.com/office/drawing/2014/main" id="{6E051504-ED84-A0F2-227C-15D6089C92A8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4" name="Google Shape;21463;p62">
                <a:extLst>
                  <a:ext uri="{FF2B5EF4-FFF2-40B4-BE49-F238E27FC236}">
                    <a16:creationId xmlns:a16="http://schemas.microsoft.com/office/drawing/2014/main" id="{5B1248B3-671E-630A-A417-AC5EAF0CD0A2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6" name="Google Shape;21464;p62">
                <a:extLst>
                  <a:ext uri="{FF2B5EF4-FFF2-40B4-BE49-F238E27FC236}">
                    <a16:creationId xmlns:a16="http://schemas.microsoft.com/office/drawing/2014/main" id="{5339D059-E638-D4A1-5C4B-FBC7E2EAF9B7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1" name="Google Shape;21465;p62">
                <a:extLst>
                  <a:ext uri="{FF2B5EF4-FFF2-40B4-BE49-F238E27FC236}">
                    <a16:creationId xmlns:a16="http://schemas.microsoft.com/office/drawing/2014/main" id="{2694A2BA-EF33-2FAD-DB56-0B2CE84902F3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8" name="Google Shape;21466;p62">
                <a:extLst>
                  <a:ext uri="{FF2B5EF4-FFF2-40B4-BE49-F238E27FC236}">
                    <a16:creationId xmlns:a16="http://schemas.microsoft.com/office/drawing/2014/main" id="{E2AA3630-947E-3B86-A917-43165DD6CFF4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9" name="Google Shape;21467;p62">
                <a:extLst>
                  <a:ext uri="{FF2B5EF4-FFF2-40B4-BE49-F238E27FC236}">
                    <a16:creationId xmlns:a16="http://schemas.microsoft.com/office/drawing/2014/main" id="{0043FF20-CD2D-6200-D24D-AE0DAF6BCA3F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693" name="Google Shape;21312;p61">
            <a:extLst>
              <a:ext uri="{FF2B5EF4-FFF2-40B4-BE49-F238E27FC236}">
                <a16:creationId xmlns:a16="http://schemas.microsoft.com/office/drawing/2014/main" id="{EA5F44A7-D3E2-AD42-791F-7404DB879BEC}"/>
              </a:ext>
            </a:extLst>
          </p:cNvPr>
          <p:cNvGrpSpPr/>
          <p:nvPr/>
        </p:nvGrpSpPr>
        <p:grpSpPr>
          <a:xfrm>
            <a:off x="4114922" y="5244936"/>
            <a:ext cx="914156" cy="1628534"/>
            <a:chOff x="4268627" y="3846754"/>
            <a:chExt cx="331829" cy="591141"/>
          </a:xfrm>
        </p:grpSpPr>
        <p:grpSp>
          <p:nvGrpSpPr>
            <p:cNvPr id="21694" name="Google Shape;21313;p61">
              <a:extLst>
                <a:ext uri="{FF2B5EF4-FFF2-40B4-BE49-F238E27FC236}">
                  <a16:creationId xmlns:a16="http://schemas.microsoft.com/office/drawing/2014/main" id="{75F2D062-4913-5354-154F-66125F074492}"/>
                </a:ext>
              </a:extLst>
            </p:cNvPr>
            <p:cNvGrpSpPr/>
            <p:nvPr/>
          </p:nvGrpSpPr>
          <p:grpSpPr>
            <a:xfrm>
              <a:off x="4276282" y="3858603"/>
              <a:ext cx="315981" cy="565439"/>
              <a:chOff x="5585788" y="2443882"/>
              <a:chExt cx="215466" cy="385570"/>
            </a:xfrm>
          </p:grpSpPr>
          <p:sp>
            <p:nvSpPr>
              <p:cNvPr id="21720" name="Google Shape;21314;p61">
                <a:extLst>
                  <a:ext uri="{FF2B5EF4-FFF2-40B4-BE49-F238E27FC236}">
                    <a16:creationId xmlns:a16="http://schemas.microsoft.com/office/drawing/2014/main" id="{D2538EEF-9BC6-6E5C-88CF-CBB832E6DF5E}"/>
                  </a:ext>
                </a:extLst>
              </p:cNvPr>
              <p:cNvSpPr/>
              <p:nvPr/>
            </p:nvSpPr>
            <p:spPr>
              <a:xfrm>
                <a:off x="5692704" y="2465762"/>
                <a:ext cx="1634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54" h="295" extrusionOk="0">
                    <a:moveTo>
                      <a:pt x="0" y="1"/>
                    </a:moveTo>
                    <a:lnTo>
                      <a:pt x="0" y="295"/>
                    </a:lnTo>
                    <a:lnTo>
                      <a:pt x="54" y="295"/>
                    </a:lnTo>
                    <a:lnTo>
                      <a:pt x="54" y="1"/>
                    </a:lnTo>
                    <a:cubicBezTo>
                      <a:pt x="45" y="1"/>
                      <a:pt x="36" y="9"/>
                      <a:pt x="27" y="9"/>
                    </a:cubicBezTo>
                    <a:cubicBezTo>
                      <a:pt x="18" y="9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1" name="Google Shape;21315;p61">
                <a:extLst>
                  <a:ext uri="{FF2B5EF4-FFF2-40B4-BE49-F238E27FC236}">
                    <a16:creationId xmlns:a16="http://schemas.microsoft.com/office/drawing/2014/main" id="{2A14406F-B331-F1F1-6895-B27250C35192}"/>
                  </a:ext>
                </a:extLst>
              </p:cNvPr>
              <p:cNvSpPr/>
              <p:nvPr/>
            </p:nvSpPr>
            <p:spPr>
              <a:xfrm>
                <a:off x="5780434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7" y="161"/>
                    </a:moveTo>
                    <a:cubicBezTo>
                      <a:pt x="341" y="161"/>
                      <a:pt x="349" y="170"/>
                      <a:pt x="349" y="197"/>
                    </a:cubicBezTo>
                    <a:cubicBezTo>
                      <a:pt x="349" y="286"/>
                      <a:pt x="277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3" y="197"/>
                      <a:pt x="197" y="197"/>
                    </a:cubicBezTo>
                    <a:cubicBezTo>
                      <a:pt x="250" y="197"/>
                      <a:pt x="300" y="161"/>
                      <a:pt x="327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2" name="Google Shape;21316;p61">
                <a:extLst>
                  <a:ext uri="{FF2B5EF4-FFF2-40B4-BE49-F238E27FC236}">
                    <a16:creationId xmlns:a16="http://schemas.microsoft.com/office/drawing/2014/main" id="{5670E0D9-F402-A021-B5B5-9A7EBF058EED}"/>
                  </a:ext>
                </a:extLst>
              </p:cNvPr>
              <p:cNvSpPr/>
              <p:nvPr/>
            </p:nvSpPr>
            <p:spPr>
              <a:xfrm>
                <a:off x="5759644" y="2539995"/>
                <a:ext cx="1219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402" y="45"/>
                    </a:lnTo>
                    <a:lnTo>
                      <a:pt x="40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3" name="Google Shape;21317;p61">
                <a:extLst>
                  <a:ext uri="{FF2B5EF4-FFF2-40B4-BE49-F238E27FC236}">
                    <a16:creationId xmlns:a16="http://schemas.microsoft.com/office/drawing/2014/main" id="{45012EEA-9FCD-14DB-7EE9-4E126176D157}"/>
                  </a:ext>
                </a:extLst>
              </p:cNvPr>
              <p:cNvSpPr/>
              <p:nvPr/>
            </p:nvSpPr>
            <p:spPr>
              <a:xfrm>
                <a:off x="5692976" y="2606692"/>
                <a:ext cx="1362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45" h="349" extrusionOk="0">
                    <a:moveTo>
                      <a:pt x="0" y="0"/>
                    </a:moveTo>
                    <a:lnTo>
                      <a:pt x="0" y="348"/>
                    </a:lnTo>
                    <a:lnTo>
                      <a:pt x="45" y="348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4" name="Google Shape;21318;p61">
                <a:extLst>
                  <a:ext uri="{FF2B5EF4-FFF2-40B4-BE49-F238E27FC236}">
                    <a16:creationId xmlns:a16="http://schemas.microsoft.com/office/drawing/2014/main" id="{D711CF1A-B807-FCED-0F6B-1022F0280362}"/>
                  </a:ext>
                </a:extLst>
              </p:cNvPr>
              <p:cNvSpPr/>
              <p:nvPr/>
            </p:nvSpPr>
            <p:spPr>
              <a:xfrm>
                <a:off x="5681355" y="2443882"/>
                <a:ext cx="24603" cy="3946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304" extrusionOk="0">
                    <a:moveTo>
                      <a:pt x="402" y="72"/>
                    </a:moveTo>
                    <a:cubicBezTo>
                      <a:pt x="580" y="72"/>
                      <a:pt x="732" y="224"/>
                      <a:pt x="732" y="402"/>
                    </a:cubicBezTo>
                    <a:cubicBezTo>
                      <a:pt x="732" y="554"/>
                      <a:pt x="625" y="679"/>
                      <a:pt x="491" y="715"/>
                    </a:cubicBezTo>
                    <a:lnTo>
                      <a:pt x="491" y="1080"/>
                    </a:lnTo>
                    <a:lnTo>
                      <a:pt x="313" y="1080"/>
                    </a:lnTo>
                    <a:lnTo>
                      <a:pt x="313" y="715"/>
                    </a:lnTo>
                    <a:cubicBezTo>
                      <a:pt x="179" y="679"/>
                      <a:pt x="72" y="554"/>
                      <a:pt x="72" y="402"/>
                    </a:cubicBezTo>
                    <a:cubicBezTo>
                      <a:pt x="72" y="224"/>
                      <a:pt x="224" y="72"/>
                      <a:pt x="402" y="72"/>
                    </a:cubicBezTo>
                    <a:close/>
                    <a:moveTo>
                      <a:pt x="402" y="1"/>
                    </a:moveTo>
                    <a:cubicBezTo>
                      <a:pt x="179" y="1"/>
                      <a:pt x="1" y="179"/>
                      <a:pt x="1" y="402"/>
                    </a:cubicBezTo>
                    <a:cubicBezTo>
                      <a:pt x="1" y="509"/>
                      <a:pt x="36" y="608"/>
                      <a:pt x="108" y="688"/>
                    </a:cubicBezTo>
                    <a:lnTo>
                      <a:pt x="179" y="759"/>
                    </a:lnTo>
                    <a:lnTo>
                      <a:pt x="179" y="866"/>
                    </a:lnTo>
                    <a:lnTo>
                      <a:pt x="179" y="1303"/>
                    </a:lnTo>
                    <a:cubicBezTo>
                      <a:pt x="233" y="1241"/>
                      <a:pt x="313" y="1196"/>
                      <a:pt x="402" y="1196"/>
                    </a:cubicBezTo>
                    <a:cubicBezTo>
                      <a:pt x="491" y="1196"/>
                      <a:pt x="572" y="1241"/>
                      <a:pt x="625" y="1303"/>
                    </a:cubicBezTo>
                    <a:lnTo>
                      <a:pt x="625" y="866"/>
                    </a:lnTo>
                    <a:lnTo>
                      <a:pt x="625" y="759"/>
                    </a:lnTo>
                    <a:lnTo>
                      <a:pt x="696" y="688"/>
                    </a:lnTo>
                    <a:cubicBezTo>
                      <a:pt x="768" y="608"/>
                      <a:pt x="812" y="509"/>
                      <a:pt x="812" y="402"/>
                    </a:cubicBezTo>
                    <a:cubicBezTo>
                      <a:pt x="812" y="179"/>
                      <a:pt x="625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5" name="Google Shape;21319;p61">
                <a:extLst>
                  <a:ext uri="{FF2B5EF4-FFF2-40B4-BE49-F238E27FC236}">
                    <a16:creationId xmlns:a16="http://schemas.microsoft.com/office/drawing/2014/main" id="{38E96654-B1DD-8ED0-C80B-64B837C50519}"/>
                  </a:ext>
                </a:extLst>
              </p:cNvPr>
              <p:cNvSpPr/>
              <p:nvPr/>
            </p:nvSpPr>
            <p:spPr>
              <a:xfrm>
                <a:off x="5686772" y="2598310"/>
                <a:ext cx="13527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902" extrusionOk="0">
                    <a:moveTo>
                      <a:pt x="312" y="215"/>
                    </a:moveTo>
                    <a:lnTo>
                      <a:pt x="312" y="697"/>
                    </a:lnTo>
                    <a:lnTo>
                      <a:pt x="134" y="697"/>
                    </a:lnTo>
                    <a:lnTo>
                      <a:pt x="134" y="215"/>
                    </a:lnTo>
                    <a:close/>
                    <a:moveTo>
                      <a:pt x="0" y="1"/>
                    </a:moveTo>
                    <a:lnTo>
                      <a:pt x="0" y="723"/>
                    </a:lnTo>
                    <a:lnTo>
                      <a:pt x="0" y="830"/>
                    </a:lnTo>
                    <a:cubicBezTo>
                      <a:pt x="0" y="830"/>
                      <a:pt x="71" y="902"/>
                      <a:pt x="223" y="902"/>
                    </a:cubicBezTo>
                    <a:cubicBezTo>
                      <a:pt x="375" y="902"/>
                      <a:pt x="446" y="839"/>
                      <a:pt x="446" y="839"/>
                    </a:cubicBezTo>
                    <a:lnTo>
                      <a:pt x="446" y="714"/>
                    </a:lnTo>
                    <a:lnTo>
                      <a:pt x="446" y="1"/>
                    </a:lnTo>
                    <a:cubicBezTo>
                      <a:pt x="393" y="72"/>
                      <a:pt x="312" y="108"/>
                      <a:pt x="223" y="108"/>
                    </a:cubicBezTo>
                    <a:cubicBezTo>
                      <a:pt x="134" y="108"/>
                      <a:pt x="54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6" name="Google Shape;21320;p61">
                <a:extLst>
                  <a:ext uri="{FF2B5EF4-FFF2-40B4-BE49-F238E27FC236}">
                    <a16:creationId xmlns:a16="http://schemas.microsoft.com/office/drawing/2014/main" id="{4D0EDEF5-6880-8FB7-F04A-26F7B35D461C}"/>
                  </a:ext>
                </a:extLst>
              </p:cNvPr>
              <p:cNvSpPr/>
              <p:nvPr/>
            </p:nvSpPr>
            <p:spPr>
              <a:xfrm>
                <a:off x="5687559" y="2450116"/>
                <a:ext cx="11923" cy="11076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66" extrusionOk="0">
                    <a:moveTo>
                      <a:pt x="197" y="0"/>
                    </a:moveTo>
                    <a:cubicBezTo>
                      <a:pt x="90" y="0"/>
                      <a:pt x="1" y="89"/>
                      <a:pt x="1" y="196"/>
                    </a:cubicBezTo>
                    <a:cubicBezTo>
                      <a:pt x="1" y="268"/>
                      <a:pt x="45" y="330"/>
                      <a:pt x="108" y="366"/>
                    </a:cubicBezTo>
                    <a:lnTo>
                      <a:pt x="108" y="339"/>
                    </a:lnTo>
                    <a:lnTo>
                      <a:pt x="152" y="339"/>
                    </a:lnTo>
                    <a:cubicBezTo>
                      <a:pt x="90" y="321"/>
                      <a:pt x="45" y="268"/>
                      <a:pt x="45" y="196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6"/>
                      <a:pt x="197" y="196"/>
                    </a:cubicBezTo>
                    <a:cubicBezTo>
                      <a:pt x="257" y="196"/>
                      <a:pt x="304" y="161"/>
                      <a:pt x="329" y="161"/>
                    </a:cubicBezTo>
                    <a:cubicBezTo>
                      <a:pt x="342" y="161"/>
                      <a:pt x="349" y="170"/>
                      <a:pt x="349" y="196"/>
                    </a:cubicBezTo>
                    <a:cubicBezTo>
                      <a:pt x="349" y="268"/>
                      <a:pt x="304" y="321"/>
                      <a:pt x="242" y="339"/>
                    </a:cubicBezTo>
                    <a:lnTo>
                      <a:pt x="286" y="339"/>
                    </a:lnTo>
                    <a:lnTo>
                      <a:pt x="286" y="366"/>
                    </a:lnTo>
                    <a:cubicBezTo>
                      <a:pt x="349" y="339"/>
                      <a:pt x="393" y="268"/>
                      <a:pt x="393" y="196"/>
                    </a:cubicBezTo>
                    <a:cubicBezTo>
                      <a:pt x="393" y="89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7" name="Google Shape;21321;p61">
                <a:extLst>
                  <a:ext uri="{FF2B5EF4-FFF2-40B4-BE49-F238E27FC236}">
                    <a16:creationId xmlns:a16="http://schemas.microsoft.com/office/drawing/2014/main" id="{17C6A710-6660-1031-CDA8-52407DFFFAAF}"/>
                  </a:ext>
                </a:extLst>
              </p:cNvPr>
              <p:cNvSpPr/>
              <p:nvPr/>
            </p:nvSpPr>
            <p:spPr>
              <a:xfrm>
                <a:off x="5688921" y="2588323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245" y="137"/>
                    </a:moveTo>
                    <a:cubicBezTo>
                      <a:pt x="254" y="137"/>
                      <a:pt x="259" y="143"/>
                      <a:pt x="259" y="161"/>
                    </a:cubicBezTo>
                    <a:cubicBezTo>
                      <a:pt x="259" y="224"/>
                      <a:pt x="214" y="268"/>
                      <a:pt x="152" y="268"/>
                    </a:cubicBezTo>
                    <a:cubicBezTo>
                      <a:pt x="99" y="268"/>
                      <a:pt x="45" y="224"/>
                      <a:pt x="45" y="161"/>
                    </a:cubicBezTo>
                    <a:cubicBezTo>
                      <a:pt x="45" y="143"/>
                      <a:pt x="51" y="137"/>
                      <a:pt x="61" y="137"/>
                    </a:cubicBezTo>
                    <a:cubicBezTo>
                      <a:pt x="81" y="137"/>
                      <a:pt x="116" y="161"/>
                      <a:pt x="152" y="161"/>
                    </a:cubicBezTo>
                    <a:cubicBezTo>
                      <a:pt x="194" y="161"/>
                      <a:pt x="227" y="137"/>
                      <a:pt x="245" y="13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2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4" y="242"/>
                      <a:pt x="304" y="152"/>
                    </a:cubicBezTo>
                    <a:cubicBezTo>
                      <a:pt x="304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8" name="Google Shape;21322;p61">
                <a:extLst>
                  <a:ext uri="{FF2B5EF4-FFF2-40B4-BE49-F238E27FC236}">
                    <a16:creationId xmlns:a16="http://schemas.microsoft.com/office/drawing/2014/main" id="{2BD48FD2-2E00-9066-80D3-DC5A2A2153AD}"/>
                  </a:ext>
                </a:extLst>
              </p:cNvPr>
              <p:cNvSpPr/>
              <p:nvPr/>
            </p:nvSpPr>
            <p:spPr>
              <a:xfrm>
                <a:off x="5684866" y="2532187"/>
                <a:ext cx="17310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80" extrusionOk="0">
                    <a:moveTo>
                      <a:pt x="488" y="221"/>
                    </a:moveTo>
                    <a:cubicBezTo>
                      <a:pt x="507" y="221"/>
                      <a:pt x="518" y="235"/>
                      <a:pt x="518" y="277"/>
                    </a:cubicBezTo>
                    <a:cubicBezTo>
                      <a:pt x="518" y="410"/>
                      <a:pt x="420" y="518"/>
                      <a:pt x="286" y="518"/>
                    </a:cubicBezTo>
                    <a:cubicBezTo>
                      <a:pt x="161" y="518"/>
                      <a:pt x="54" y="410"/>
                      <a:pt x="54" y="277"/>
                    </a:cubicBezTo>
                    <a:cubicBezTo>
                      <a:pt x="54" y="235"/>
                      <a:pt x="66" y="221"/>
                      <a:pt x="86" y="221"/>
                    </a:cubicBezTo>
                    <a:cubicBezTo>
                      <a:pt x="127" y="221"/>
                      <a:pt x="203" y="277"/>
                      <a:pt x="286" y="277"/>
                    </a:cubicBezTo>
                    <a:cubicBezTo>
                      <a:pt x="375" y="277"/>
                      <a:pt x="449" y="221"/>
                      <a:pt x="488" y="221"/>
                    </a:cubicBezTo>
                    <a:close/>
                    <a:moveTo>
                      <a:pt x="286" y="0"/>
                    </a:moveTo>
                    <a:cubicBezTo>
                      <a:pt x="125" y="0"/>
                      <a:pt x="1" y="134"/>
                      <a:pt x="1" y="286"/>
                    </a:cubicBezTo>
                    <a:cubicBezTo>
                      <a:pt x="1" y="446"/>
                      <a:pt x="125" y="580"/>
                      <a:pt x="286" y="580"/>
                    </a:cubicBezTo>
                    <a:cubicBezTo>
                      <a:pt x="447" y="580"/>
                      <a:pt x="572" y="446"/>
                      <a:pt x="572" y="286"/>
                    </a:cubicBezTo>
                    <a:cubicBezTo>
                      <a:pt x="572" y="134"/>
                      <a:pt x="447" y="0"/>
                      <a:pt x="2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9" name="Google Shape;21323;p61">
                <a:extLst>
                  <a:ext uri="{FF2B5EF4-FFF2-40B4-BE49-F238E27FC236}">
                    <a16:creationId xmlns:a16="http://schemas.microsoft.com/office/drawing/2014/main" id="{639DF85E-63BA-EE8D-9833-31903ADE2020}"/>
                  </a:ext>
                </a:extLst>
              </p:cNvPr>
              <p:cNvSpPr/>
              <p:nvPr/>
            </p:nvSpPr>
            <p:spPr>
              <a:xfrm>
                <a:off x="5686772" y="2556215"/>
                <a:ext cx="13527" cy="3159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4" extrusionOk="0">
                    <a:moveTo>
                      <a:pt x="312" y="107"/>
                    </a:moveTo>
                    <a:lnTo>
                      <a:pt x="312" y="812"/>
                    </a:lnTo>
                    <a:lnTo>
                      <a:pt x="134" y="812"/>
                    </a:lnTo>
                    <a:lnTo>
                      <a:pt x="134" y="107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54" y="972"/>
                      <a:pt x="134" y="937"/>
                      <a:pt x="223" y="937"/>
                    </a:cubicBezTo>
                    <a:cubicBezTo>
                      <a:pt x="312" y="937"/>
                      <a:pt x="393" y="972"/>
                      <a:pt x="446" y="1044"/>
                    </a:cubicBezTo>
                    <a:lnTo>
                      <a:pt x="446" y="0"/>
                    </a:lnTo>
                    <a:cubicBezTo>
                      <a:pt x="375" y="27"/>
                      <a:pt x="303" y="45"/>
                      <a:pt x="223" y="45"/>
                    </a:cubicBezTo>
                    <a:cubicBezTo>
                      <a:pt x="143" y="45"/>
                      <a:pt x="71" y="27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0" name="Google Shape;21324;p61">
                <a:extLst>
                  <a:ext uri="{FF2B5EF4-FFF2-40B4-BE49-F238E27FC236}">
                    <a16:creationId xmlns:a16="http://schemas.microsoft.com/office/drawing/2014/main" id="{3F3C77AC-B3EB-4753-8B79-3DD39E4B92B2}"/>
                  </a:ext>
                </a:extLst>
              </p:cNvPr>
              <p:cNvSpPr/>
              <p:nvPr/>
            </p:nvSpPr>
            <p:spPr>
              <a:xfrm>
                <a:off x="5692976" y="2561602"/>
                <a:ext cx="1362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5" h="572" extrusionOk="0">
                    <a:moveTo>
                      <a:pt x="0" y="1"/>
                    </a:moveTo>
                    <a:lnTo>
                      <a:pt x="0" y="571"/>
                    </a:lnTo>
                    <a:lnTo>
                      <a:pt x="45" y="57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1" name="Google Shape;21325;p61">
                <a:extLst>
                  <a:ext uri="{FF2B5EF4-FFF2-40B4-BE49-F238E27FC236}">
                    <a16:creationId xmlns:a16="http://schemas.microsoft.com/office/drawing/2014/main" id="{16B1CBCE-8DFB-FA11-DA4E-7F4428696E48}"/>
                  </a:ext>
                </a:extLst>
              </p:cNvPr>
              <p:cNvSpPr/>
              <p:nvPr/>
            </p:nvSpPr>
            <p:spPr>
              <a:xfrm>
                <a:off x="5708894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821" y="116"/>
                    </a:moveTo>
                    <a:lnTo>
                      <a:pt x="821" y="295"/>
                    </a:lnTo>
                    <a:lnTo>
                      <a:pt x="117" y="295"/>
                    </a:lnTo>
                    <a:lnTo>
                      <a:pt x="117" y="116"/>
                    </a:lnTo>
                    <a:close/>
                    <a:moveTo>
                      <a:pt x="1" y="0"/>
                    </a:moveTo>
                    <a:cubicBezTo>
                      <a:pt x="27" y="63"/>
                      <a:pt x="45" y="134"/>
                      <a:pt x="45" y="215"/>
                    </a:cubicBezTo>
                    <a:cubicBezTo>
                      <a:pt x="45" y="295"/>
                      <a:pt x="27" y="366"/>
                      <a:pt x="1" y="438"/>
                    </a:cubicBezTo>
                    <a:lnTo>
                      <a:pt x="1035" y="438"/>
                    </a:lnTo>
                    <a:cubicBezTo>
                      <a:pt x="973" y="384"/>
                      <a:pt x="928" y="304"/>
                      <a:pt x="928" y="215"/>
                    </a:cubicBezTo>
                    <a:cubicBezTo>
                      <a:pt x="928" y="125"/>
                      <a:pt x="973" y="45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2" name="Google Shape;21326;p61">
                <a:extLst>
                  <a:ext uri="{FF2B5EF4-FFF2-40B4-BE49-F238E27FC236}">
                    <a16:creationId xmlns:a16="http://schemas.microsoft.com/office/drawing/2014/main" id="{E4D02595-E5EB-BB22-DCC7-26DF18F27C3B}"/>
                  </a:ext>
                </a:extLst>
              </p:cNvPr>
              <p:cNvSpPr/>
              <p:nvPr/>
            </p:nvSpPr>
            <p:spPr>
              <a:xfrm>
                <a:off x="5714281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1" y="1"/>
                    </a:moveTo>
                    <a:lnTo>
                      <a:pt x="1" y="45"/>
                    </a:lnTo>
                    <a:lnTo>
                      <a:pt x="572" y="45"/>
                    </a:lnTo>
                    <a:lnTo>
                      <a:pt x="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3" name="Google Shape;21327;p61">
                <a:extLst>
                  <a:ext uri="{FF2B5EF4-FFF2-40B4-BE49-F238E27FC236}">
                    <a16:creationId xmlns:a16="http://schemas.microsoft.com/office/drawing/2014/main" id="{09CA47C0-00CD-0B4C-681D-94D37FDCE983}"/>
                  </a:ext>
                </a:extLst>
              </p:cNvPr>
              <p:cNvSpPr/>
              <p:nvPr/>
            </p:nvSpPr>
            <p:spPr>
              <a:xfrm>
                <a:off x="5751019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750" y="303"/>
                    </a:moveTo>
                    <a:lnTo>
                      <a:pt x="750" y="482"/>
                    </a:lnTo>
                    <a:lnTo>
                      <a:pt x="223" y="482"/>
                    </a:lnTo>
                    <a:lnTo>
                      <a:pt x="223" y="303"/>
                    </a:lnTo>
                    <a:close/>
                    <a:moveTo>
                      <a:pt x="1169" y="80"/>
                    </a:moveTo>
                    <a:cubicBezTo>
                      <a:pt x="1347" y="80"/>
                      <a:pt x="1499" y="223"/>
                      <a:pt x="1499" y="402"/>
                    </a:cubicBezTo>
                    <a:cubicBezTo>
                      <a:pt x="1499" y="589"/>
                      <a:pt x="1347" y="732"/>
                      <a:pt x="1169" y="732"/>
                    </a:cubicBezTo>
                    <a:cubicBezTo>
                      <a:pt x="990" y="732"/>
                      <a:pt x="839" y="589"/>
                      <a:pt x="839" y="402"/>
                    </a:cubicBezTo>
                    <a:cubicBezTo>
                      <a:pt x="839" y="223"/>
                      <a:pt x="990" y="80"/>
                      <a:pt x="1169" y="80"/>
                    </a:cubicBezTo>
                    <a:close/>
                    <a:moveTo>
                      <a:pt x="1169" y="0"/>
                    </a:moveTo>
                    <a:cubicBezTo>
                      <a:pt x="1062" y="0"/>
                      <a:pt x="964" y="36"/>
                      <a:pt x="892" y="107"/>
                    </a:cubicBezTo>
                    <a:lnTo>
                      <a:pt x="812" y="187"/>
                    </a:lnTo>
                    <a:lnTo>
                      <a:pt x="0" y="187"/>
                    </a:lnTo>
                    <a:cubicBezTo>
                      <a:pt x="63" y="232"/>
                      <a:pt x="107" y="312"/>
                      <a:pt x="107" y="402"/>
                    </a:cubicBezTo>
                    <a:cubicBezTo>
                      <a:pt x="107" y="491"/>
                      <a:pt x="63" y="571"/>
                      <a:pt x="0" y="625"/>
                    </a:cubicBezTo>
                    <a:lnTo>
                      <a:pt x="812" y="625"/>
                    </a:lnTo>
                    <a:lnTo>
                      <a:pt x="892" y="696"/>
                    </a:lnTo>
                    <a:cubicBezTo>
                      <a:pt x="964" y="767"/>
                      <a:pt x="1062" y="812"/>
                      <a:pt x="1169" y="812"/>
                    </a:cubicBezTo>
                    <a:cubicBezTo>
                      <a:pt x="1392" y="812"/>
                      <a:pt x="1570" y="625"/>
                      <a:pt x="1570" y="402"/>
                    </a:cubicBezTo>
                    <a:cubicBezTo>
                      <a:pt x="1570" y="179"/>
                      <a:pt x="1392" y="0"/>
                      <a:pt x="11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4" name="Google Shape;21328;p61">
                <a:extLst>
                  <a:ext uri="{FF2B5EF4-FFF2-40B4-BE49-F238E27FC236}">
                    <a16:creationId xmlns:a16="http://schemas.microsoft.com/office/drawing/2014/main" id="{9761442A-B957-CE94-F1EF-1A9E36C1222C}"/>
                  </a:ext>
                </a:extLst>
              </p:cNvPr>
              <p:cNvSpPr/>
              <p:nvPr/>
            </p:nvSpPr>
            <p:spPr>
              <a:xfrm>
                <a:off x="5594957" y="2534881"/>
                <a:ext cx="1192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3" extrusionOk="0">
                    <a:moveTo>
                      <a:pt x="329" y="161"/>
                    </a:moveTo>
                    <a:cubicBezTo>
                      <a:pt x="342" y="161"/>
                      <a:pt x="349" y="170"/>
                      <a:pt x="349" y="197"/>
                    </a:cubicBezTo>
                    <a:cubicBezTo>
                      <a:pt x="349" y="286"/>
                      <a:pt x="286" y="348"/>
                      <a:pt x="197" y="348"/>
                    </a:cubicBezTo>
                    <a:cubicBezTo>
                      <a:pt x="117" y="348"/>
                      <a:pt x="45" y="286"/>
                      <a:pt x="45" y="197"/>
                    </a:cubicBezTo>
                    <a:cubicBezTo>
                      <a:pt x="45" y="170"/>
                      <a:pt x="53" y="161"/>
                      <a:pt x="67" y="161"/>
                    </a:cubicBezTo>
                    <a:cubicBezTo>
                      <a:pt x="94" y="161"/>
                      <a:pt x="144" y="197"/>
                      <a:pt x="197" y="197"/>
                    </a:cubicBezTo>
                    <a:cubicBezTo>
                      <a:pt x="257" y="197"/>
                      <a:pt x="304" y="161"/>
                      <a:pt x="329" y="161"/>
                    </a:cubicBezTo>
                    <a:close/>
                    <a:moveTo>
                      <a:pt x="197" y="0"/>
                    </a:moveTo>
                    <a:cubicBezTo>
                      <a:pt x="90" y="0"/>
                      <a:pt x="1" y="90"/>
                      <a:pt x="1" y="197"/>
                    </a:cubicBezTo>
                    <a:cubicBezTo>
                      <a:pt x="1" y="304"/>
                      <a:pt x="90" y="393"/>
                      <a:pt x="197" y="393"/>
                    </a:cubicBezTo>
                    <a:cubicBezTo>
                      <a:pt x="304" y="393"/>
                      <a:pt x="393" y="304"/>
                      <a:pt x="393" y="197"/>
                    </a:cubicBezTo>
                    <a:cubicBezTo>
                      <a:pt x="393" y="90"/>
                      <a:pt x="304" y="0"/>
                      <a:pt x="1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5" name="Google Shape;21329;p61">
                <a:extLst>
                  <a:ext uri="{FF2B5EF4-FFF2-40B4-BE49-F238E27FC236}">
                    <a16:creationId xmlns:a16="http://schemas.microsoft.com/office/drawing/2014/main" id="{B932B9D7-442B-C13A-90A2-01A6535F772D}"/>
                  </a:ext>
                </a:extLst>
              </p:cNvPr>
              <p:cNvSpPr/>
              <p:nvPr/>
            </p:nvSpPr>
            <p:spPr>
              <a:xfrm>
                <a:off x="5741032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4" y="277"/>
                      <a:pt x="152" y="277"/>
                    </a:cubicBezTo>
                    <a:cubicBezTo>
                      <a:pt x="98" y="277"/>
                      <a:pt x="45" y="233"/>
                      <a:pt x="45" y="170"/>
                    </a:cubicBezTo>
                    <a:cubicBezTo>
                      <a:pt x="45" y="153"/>
                      <a:pt x="51" y="147"/>
                      <a:pt x="61" y="147"/>
                    </a:cubicBezTo>
                    <a:cubicBezTo>
                      <a:pt x="80" y="147"/>
                      <a:pt x="116" y="170"/>
                      <a:pt x="152" y="170"/>
                    </a:cubicBezTo>
                    <a:cubicBezTo>
                      <a:pt x="193" y="170"/>
                      <a:pt x="227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0" y="72"/>
                      <a:pt x="0" y="153"/>
                    </a:cubicBezTo>
                    <a:cubicBezTo>
                      <a:pt x="0" y="242"/>
                      <a:pt x="72" y="304"/>
                      <a:pt x="152" y="304"/>
                    </a:cubicBezTo>
                    <a:cubicBezTo>
                      <a:pt x="241" y="304"/>
                      <a:pt x="303" y="242"/>
                      <a:pt x="303" y="153"/>
                    </a:cubicBezTo>
                    <a:cubicBezTo>
                      <a:pt x="303" y="72"/>
                      <a:pt x="241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6" name="Google Shape;21330;p61">
                <a:extLst>
                  <a:ext uri="{FF2B5EF4-FFF2-40B4-BE49-F238E27FC236}">
                    <a16:creationId xmlns:a16="http://schemas.microsoft.com/office/drawing/2014/main" id="{D5050B19-3C5E-7C93-4193-AD6F4FF41CB5}"/>
                  </a:ext>
                </a:extLst>
              </p:cNvPr>
              <p:cNvSpPr/>
              <p:nvPr/>
            </p:nvSpPr>
            <p:spPr>
              <a:xfrm>
                <a:off x="5646796" y="2534336"/>
                <a:ext cx="31352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38" extrusionOk="0">
                    <a:moveTo>
                      <a:pt x="911" y="116"/>
                    </a:moveTo>
                    <a:lnTo>
                      <a:pt x="911" y="295"/>
                    </a:lnTo>
                    <a:lnTo>
                      <a:pt x="206" y="295"/>
                    </a:lnTo>
                    <a:lnTo>
                      <a:pt x="206" y="116"/>
                    </a:lnTo>
                    <a:close/>
                    <a:moveTo>
                      <a:pt x="1" y="0"/>
                    </a:moveTo>
                    <a:cubicBezTo>
                      <a:pt x="63" y="45"/>
                      <a:pt x="108" y="125"/>
                      <a:pt x="108" y="215"/>
                    </a:cubicBezTo>
                    <a:cubicBezTo>
                      <a:pt x="108" y="304"/>
                      <a:pt x="63" y="384"/>
                      <a:pt x="1" y="438"/>
                    </a:cubicBezTo>
                    <a:lnTo>
                      <a:pt x="1036" y="438"/>
                    </a:lnTo>
                    <a:cubicBezTo>
                      <a:pt x="1009" y="366"/>
                      <a:pt x="991" y="295"/>
                      <a:pt x="991" y="215"/>
                    </a:cubicBezTo>
                    <a:cubicBezTo>
                      <a:pt x="991" y="134"/>
                      <a:pt x="1009" y="63"/>
                      <a:pt x="10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7" name="Google Shape;21331;p61">
                <a:extLst>
                  <a:ext uri="{FF2B5EF4-FFF2-40B4-BE49-F238E27FC236}">
                    <a16:creationId xmlns:a16="http://schemas.microsoft.com/office/drawing/2014/main" id="{D8DCCE42-A92F-16CB-DA3B-C4EC6FA5596B}"/>
                  </a:ext>
                </a:extLst>
              </p:cNvPr>
              <p:cNvSpPr/>
              <p:nvPr/>
            </p:nvSpPr>
            <p:spPr>
              <a:xfrm>
                <a:off x="5614960" y="2539995"/>
                <a:ext cx="12166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401" y="45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8" name="Google Shape;21332;p61">
                <a:extLst>
                  <a:ext uri="{FF2B5EF4-FFF2-40B4-BE49-F238E27FC236}">
                    <a16:creationId xmlns:a16="http://schemas.microsoft.com/office/drawing/2014/main" id="{D14C3D6F-103B-B21B-D6B6-FBF7BF9FDE6A}"/>
                  </a:ext>
                </a:extLst>
              </p:cNvPr>
              <p:cNvSpPr/>
              <p:nvPr/>
            </p:nvSpPr>
            <p:spPr>
              <a:xfrm>
                <a:off x="5654906" y="2539995"/>
                <a:ext cx="17310" cy="1392"/>
              </a:xfrm>
              <a:custGeom>
                <a:avLst/>
                <a:gdLst/>
                <a:ahLst/>
                <a:cxnLst/>
                <a:rect l="l" t="t" r="r" b="b"/>
                <a:pathLst>
                  <a:path w="572" h="46" extrusionOk="0">
                    <a:moveTo>
                      <a:pt x="0" y="1"/>
                    </a:moveTo>
                    <a:lnTo>
                      <a:pt x="0" y="45"/>
                    </a:lnTo>
                    <a:lnTo>
                      <a:pt x="571" y="45"/>
                    </a:lnTo>
                    <a:lnTo>
                      <a:pt x="57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9" name="Google Shape;21333;p61">
                <a:extLst>
                  <a:ext uri="{FF2B5EF4-FFF2-40B4-BE49-F238E27FC236}">
                    <a16:creationId xmlns:a16="http://schemas.microsoft.com/office/drawing/2014/main" id="{08AE73BB-F305-8B10-A1C0-204505A536F4}"/>
                  </a:ext>
                </a:extLst>
              </p:cNvPr>
              <p:cNvSpPr/>
              <p:nvPr/>
            </p:nvSpPr>
            <p:spPr>
              <a:xfrm>
                <a:off x="5636810" y="2536212"/>
                <a:ext cx="9200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5" extrusionOk="0">
                    <a:moveTo>
                      <a:pt x="245" y="147"/>
                    </a:moveTo>
                    <a:cubicBezTo>
                      <a:pt x="254" y="147"/>
                      <a:pt x="259" y="153"/>
                      <a:pt x="259" y="170"/>
                    </a:cubicBezTo>
                    <a:cubicBezTo>
                      <a:pt x="259" y="233"/>
                      <a:pt x="215" y="277"/>
                      <a:pt x="152" y="277"/>
                    </a:cubicBezTo>
                    <a:cubicBezTo>
                      <a:pt x="90" y="277"/>
                      <a:pt x="45" y="233"/>
                      <a:pt x="45" y="170"/>
                    </a:cubicBezTo>
                    <a:cubicBezTo>
                      <a:pt x="45" y="153"/>
                      <a:pt x="50" y="147"/>
                      <a:pt x="59" y="147"/>
                    </a:cubicBezTo>
                    <a:cubicBezTo>
                      <a:pt x="77" y="147"/>
                      <a:pt x="111" y="170"/>
                      <a:pt x="152" y="170"/>
                    </a:cubicBezTo>
                    <a:cubicBezTo>
                      <a:pt x="194" y="170"/>
                      <a:pt x="228" y="147"/>
                      <a:pt x="245" y="147"/>
                    </a:cubicBezTo>
                    <a:close/>
                    <a:moveTo>
                      <a:pt x="152" y="1"/>
                    </a:moveTo>
                    <a:cubicBezTo>
                      <a:pt x="72" y="1"/>
                      <a:pt x="1" y="72"/>
                      <a:pt x="1" y="153"/>
                    </a:cubicBezTo>
                    <a:cubicBezTo>
                      <a:pt x="1" y="242"/>
                      <a:pt x="72" y="304"/>
                      <a:pt x="152" y="304"/>
                    </a:cubicBezTo>
                    <a:cubicBezTo>
                      <a:pt x="233" y="304"/>
                      <a:pt x="304" y="242"/>
                      <a:pt x="304" y="153"/>
                    </a:cubicBezTo>
                    <a:cubicBezTo>
                      <a:pt x="304" y="72"/>
                      <a:pt x="233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0" name="Google Shape;21334;p61">
                <a:extLst>
                  <a:ext uri="{FF2B5EF4-FFF2-40B4-BE49-F238E27FC236}">
                    <a16:creationId xmlns:a16="http://schemas.microsoft.com/office/drawing/2014/main" id="{4673FA5B-E6AB-5A8A-2F9B-E4CBE946D622}"/>
                  </a:ext>
                </a:extLst>
              </p:cNvPr>
              <p:cNvSpPr/>
              <p:nvPr/>
            </p:nvSpPr>
            <p:spPr>
              <a:xfrm>
                <a:off x="5588481" y="2528677"/>
                <a:ext cx="47542" cy="24573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812" extrusionOk="0">
                    <a:moveTo>
                      <a:pt x="1339" y="303"/>
                    </a:moveTo>
                    <a:lnTo>
                      <a:pt x="1339" y="482"/>
                    </a:lnTo>
                    <a:lnTo>
                      <a:pt x="804" y="482"/>
                    </a:lnTo>
                    <a:lnTo>
                      <a:pt x="804" y="303"/>
                    </a:lnTo>
                    <a:close/>
                    <a:moveTo>
                      <a:pt x="411" y="80"/>
                    </a:moveTo>
                    <a:cubicBezTo>
                      <a:pt x="590" y="80"/>
                      <a:pt x="741" y="223"/>
                      <a:pt x="741" y="402"/>
                    </a:cubicBezTo>
                    <a:cubicBezTo>
                      <a:pt x="741" y="589"/>
                      <a:pt x="590" y="732"/>
                      <a:pt x="411" y="732"/>
                    </a:cubicBezTo>
                    <a:cubicBezTo>
                      <a:pt x="233" y="732"/>
                      <a:pt x="81" y="589"/>
                      <a:pt x="81" y="402"/>
                    </a:cubicBezTo>
                    <a:cubicBezTo>
                      <a:pt x="81" y="223"/>
                      <a:pt x="233" y="80"/>
                      <a:pt x="411" y="80"/>
                    </a:cubicBezTo>
                    <a:close/>
                    <a:moveTo>
                      <a:pt x="402" y="0"/>
                    </a:moveTo>
                    <a:cubicBezTo>
                      <a:pt x="179" y="0"/>
                      <a:pt x="1" y="179"/>
                      <a:pt x="1" y="402"/>
                    </a:cubicBezTo>
                    <a:cubicBezTo>
                      <a:pt x="1" y="625"/>
                      <a:pt x="179" y="812"/>
                      <a:pt x="402" y="812"/>
                    </a:cubicBezTo>
                    <a:cubicBezTo>
                      <a:pt x="509" y="812"/>
                      <a:pt x="607" y="767"/>
                      <a:pt x="688" y="696"/>
                    </a:cubicBezTo>
                    <a:lnTo>
                      <a:pt x="759" y="625"/>
                    </a:lnTo>
                    <a:lnTo>
                      <a:pt x="1571" y="625"/>
                    </a:lnTo>
                    <a:cubicBezTo>
                      <a:pt x="1508" y="571"/>
                      <a:pt x="1464" y="491"/>
                      <a:pt x="1464" y="402"/>
                    </a:cubicBezTo>
                    <a:cubicBezTo>
                      <a:pt x="1464" y="312"/>
                      <a:pt x="1508" y="232"/>
                      <a:pt x="1571" y="187"/>
                    </a:cubicBezTo>
                    <a:lnTo>
                      <a:pt x="759" y="187"/>
                    </a:lnTo>
                    <a:lnTo>
                      <a:pt x="688" y="107"/>
                    </a:lnTo>
                    <a:cubicBezTo>
                      <a:pt x="607" y="36"/>
                      <a:pt x="509" y="0"/>
                      <a:pt x="4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1" name="Google Shape;21335;p61">
                <a:extLst>
                  <a:ext uri="{FF2B5EF4-FFF2-40B4-BE49-F238E27FC236}">
                    <a16:creationId xmlns:a16="http://schemas.microsoft.com/office/drawing/2014/main" id="{0DAC6D4D-3AE9-6682-039E-5549DA7DAC08}"/>
                  </a:ext>
                </a:extLst>
              </p:cNvPr>
              <p:cNvSpPr/>
              <p:nvPr/>
            </p:nvSpPr>
            <p:spPr>
              <a:xfrm>
                <a:off x="5692704" y="2502470"/>
                <a:ext cx="1634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4" h="572" extrusionOk="0">
                    <a:moveTo>
                      <a:pt x="0" y="1"/>
                    </a:moveTo>
                    <a:lnTo>
                      <a:pt x="0" y="572"/>
                    </a:lnTo>
                    <a:lnTo>
                      <a:pt x="54" y="572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2" name="Google Shape;21336;p61">
                <a:extLst>
                  <a:ext uri="{FF2B5EF4-FFF2-40B4-BE49-F238E27FC236}">
                    <a16:creationId xmlns:a16="http://schemas.microsoft.com/office/drawing/2014/main" id="{AA9A4DAB-695D-79CC-D796-FBC916DC6EAC}"/>
                  </a:ext>
                </a:extLst>
              </p:cNvPr>
              <p:cNvSpPr/>
              <p:nvPr/>
            </p:nvSpPr>
            <p:spPr>
              <a:xfrm>
                <a:off x="5585788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143" y="0"/>
                    </a:moveTo>
                    <a:cubicBezTo>
                      <a:pt x="63" y="0"/>
                      <a:pt x="1" y="63"/>
                      <a:pt x="1" y="143"/>
                    </a:cubicBezTo>
                    <a:lnTo>
                      <a:pt x="1" y="357"/>
                    </a:lnTo>
                    <a:cubicBezTo>
                      <a:pt x="1" y="446"/>
                      <a:pt x="72" y="527"/>
                      <a:pt x="161" y="536"/>
                    </a:cubicBezTo>
                    <a:cubicBezTo>
                      <a:pt x="286" y="545"/>
                      <a:pt x="411" y="562"/>
                      <a:pt x="545" y="571"/>
                    </a:cubicBezTo>
                    <a:cubicBezTo>
                      <a:pt x="447" y="518"/>
                      <a:pt x="393" y="429"/>
                      <a:pt x="393" y="313"/>
                    </a:cubicBezTo>
                    <a:cubicBezTo>
                      <a:pt x="393" y="188"/>
                      <a:pt x="464" y="81"/>
                      <a:pt x="563" y="36"/>
                    </a:cubicBezTo>
                    <a:cubicBezTo>
                      <a:pt x="429" y="27"/>
                      <a:pt x="295" y="9"/>
                      <a:pt x="1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3" name="Google Shape;21337;p61">
                <a:extLst>
                  <a:ext uri="{FF2B5EF4-FFF2-40B4-BE49-F238E27FC236}">
                    <a16:creationId xmlns:a16="http://schemas.microsoft.com/office/drawing/2014/main" id="{A8E99D0E-4FA9-47EA-B590-7FA7C6776BC1}"/>
                  </a:ext>
                </a:extLst>
              </p:cNvPr>
              <p:cNvSpPr/>
              <p:nvPr/>
            </p:nvSpPr>
            <p:spPr>
              <a:xfrm>
                <a:off x="5693521" y="2746261"/>
                <a:ext cx="10044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9" extrusionOk="0">
                    <a:moveTo>
                      <a:pt x="3319" y="0"/>
                    </a:moveTo>
                    <a:lnTo>
                      <a:pt x="3319" y="0"/>
                    </a:lnTo>
                    <a:cubicBezTo>
                      <a:pt x="3265" y="9"/>
                      <a:pt x="3203" y="18"/>
                      <a:pt x="3140" y="27"/>
                    </a:cubicBezTo>
                    <a:cubicBezTo>
                      <a:pt x="3105" y="259"/>
                      <a:pt x="3042" y="482"/>
                      <a:pt x="2962" y="687"/>
                    </a:cubicBezTo>
                    <a:cubicBezTo>
                      <a:pt x="2837" y="982"/>
                      <a:pt x="2676" y="1258"/>
                      <a:pt x="2489" y="1508"/>
                    </a:cubicBezTo>
                    <a:cubicBezTo>
                      <a:pt x="2284" y="1749"/>
                      <a:pt x="2052" y="1963"/>
                      <a:pt x="1793" y="2150"/>
                    </a:cubicBezTo>
                    <a:cubicBezTo>
                      <a:pt x="1534" y="2329"/>
                      <a:pt x="1249" y="2472"/>
                      <a:pt x="946" y="2579"/>
                    </a:cubicBezTo>
                    <a:lnTo>
                      <a:pt x="714" y="2641"/>
                    </a:lnTo>
                    <a:lnTo>
                      <a:pt x="651" y="2659"/>
                    </a:lnTo>
                    <a:lnTo>
                      <a:pt x="598" y="2668"/>
                    </a:lnTo>
                    <a:lnTo>
                      <a:pt x="482" y="2695"/>
                    </a:lnTo>
                    <a:lnTo>
                      <a:pt x="357" y="2712"/>
                    </a:lnTo>
                    <a:cubicBezTo>
                      <a:pt x="321" y="2721"/>
                      <a:pt x="277" y="2721"/>
                      <a:pt x="241" y="2721"/>
                    </a:cubicBezTo>
                    <a:lnTo>
                      <a:pt x="0" y="2748"/>
                    </a:lnTo>
                    <a:cubicBezTo>
                      <a:pt x="321" y="2748"/>
                      <a:pt x="642" y="2712"/>
                      <a:pt x="964" y="2632"/>
                    </a:cubicBezTo>
                    <a:cubicBezTo>
                      <a:pt x="1267" y="2534"/>
                      <a:pt x="1570" y="2409"/>
                      <a:pt x="1847" y="2231"/>
                    </a:cubicBezTo>
                    <a:cubicBezTo>
                      <a:pt x="2123" y="2052"/>
                      <a:pt x="2373" y="1838"/>
                      <a:pt x="2587" y="1588"/>
                    </a:cubicBezTo>
                    <a:cubicBezTo>
                      <a:pt x="2801" y="1339"/>
                      <a:pt x="2971" y="1053"/>
                      <a:pt x="3105" y="750"/>
                    </a:cubicBezTo>
                    <a:cubicBezTo>
                      <a:pt x="3203" y="509"/>
                      <a:pt x="3274" y="259"/>
                      <a:pt x="331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4" name="Google Shape;21338;p61">
                <a:extLst>
                  <a:ext uri="{FF2B5EF4-FFF2-40B4-BE49-F238E27FC236}">
                    <a16:creationId xmlns:a16="http://schemas.microsoft.com/office/drawing/2014/main" id="{2C71E0A8-BFC2-83E6-831B-1BFED2C6A861}"/>
                  </a:ext>
                </a:extLst>
              </p:cNvPr>
              <p:cNvSpPr/>
              <p:nvPr/>
            </p:nvSpPr>
            <p:spPr>
              <a:xfrm>
                <a:off x="5593898" y="2746261"/>
                <a:ext cx="170378" cy="6049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199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7" y="661"/>
                      <a:pt x="411" y="1258"/>
                      <a:pt x="848" y="1722"/>
                    </a:cubicBezTo>
                    <a:cubicBezTo>
                      <a:pt x="758" y="1597"/>
                      <a:pt x="678" y="1464"/>
                      <a:pt x="607" y="1321"/>
                    </a:cubicBezTo>
                    <a:cubicBezTo>
                      <a:pt x="527" y="1169"/>
                      <a:pt x="473" y="1017"/>
                      <a:pt x="428" y="857"/>
                    </a:cubicBezTo>
                    <a:lnTo>
                      <a:pt x="428" y="857"/>
                    </a:lnTo>
                    <a:cubicBezTo>
                      <a:pt x="518" y="1000"/>
                      <a:pt x="607" y="1133"/>
                      <a:pt x="714" y="1249"/>
                    </a:cubicBezTo>
                    <a:cubicBezTo>
                      <a:pt x="821" y="1365"/>
                      <a:pt x="937" y="1472"/>
                      <a:pt x="1053" y="1571"/>
                    </a:cubicBezTo>
                    <a:cubicBezTo>
                      <a:pt x="1169" y="1669"/>
                      <a:pt x="1294" y="1749"/>
                      <a:pt x="1419" y="1829"/>
                    </a:cubicBezTo>
                    <a:cubicBezTo>
                      <a:pt x="1374" y="1776"/>
                      <a:pt x="1320" y="1731"/>
                      <a:pt x="1276" y="1678"/>
                    </a:cubicBezTo>
                    <a:cubicBezTo>
                      <a:pt x="1187" y="1571"/>
                      <a:pt x="1106" y="1455"/>
                      <a:pt x="1026" y="1339"/>
                    </a:cubicBezTo>
                    <a:lnTo>
                      <a:pt x="1026" y="1339"/>
                    </a:lnTo>
                    <a:cubicBezTo>
                      <a:pt x="1133" y="1428"/>
                      <a:pt x="1249" y="1508"/>
                      <a:pt x="1365" y="1579"/>
                    </a:cubicBezTo>
                    <a:cubicBezTo>
                      <a:pt x="1481" y="1651"/>
                      <a:pt x="1606" y="1713"/>
                      <a:pt x="1731" y="1776"/>
                    </a:cubicBezTo>
                    <a:cubicBezTo>
                      <a:pt x="1847" y="1838"/>
                      <a:pt x="1972" y="1892"/>
                      <a:pt x="2106" y="1936"/>
                    </a:cubicBezTo>
                    <a:cubicBezTo>
                      <a:pt x="2150" y="1954"/>
                      <a:pt x="2204" y="1981"/>
                      <a:pt x="2257" y="1999"/>
                    </a:cubicBezTo>
                    <a:cubicBezTo>
                      <a:pt x="3158" y="1927"/>
                      <a:pt x="4291" y="1660"/>
                      <a:pt x="5103" y="848"/>
                    </a:cubicBezTo>
                    <a:cubicBezTo>
                      <a:pt x="5255" y="696"/>
                      <a:pt x="5380" y="545"/>
                      <a:pt x="5496" y="375"/>
                    </a:cubicBezTo>
                    <a:lnTo>
                      <a:pt x="5496" y="375"/>
                    </a:lnTo>
                    <a:cubicBezTo>
                      <a:pt x="5219" y="420"/>
                      <a:pt x="4951" y="455"/>
                      <a:pt x="4684" y="482"/>
                    </a:cubicBezTo>
                    <a:cubicBezTo>
                      <a:pt x="4220" y="518"/>
                      <a:pt x="3756" y="545"/>
                      <a:pt x="3292" y="545"/>
                    </a:cubicBezTo>
                    <a:cubicBezTo>
                      <a:pt x="2828" y="545"/>
                      <a:pt x="2364" y="518"/>
                      <a:pt x="1909" y="482"/>
                    </a:cubicBezTo>
                    <a:cubicBezTo>
                      <a:pt x="1445" y="438"/>
                      <a:pt x="990" y="366"/>
                      <a:pt x="535" y="277"/>
                    </a:cubicBezTo>
                    <a:lnTo>
                      <a:pt x="535" y="277"/>
                    </a:lnTo>
                    <a:cubicBezTo>
                      <a:pt x="999" y="322"/>
                      <a:pt x="1454" y="348"/>
                      <a:pt x="1918" y="375"/>
                    </a:cubicBezTo>
                    <a:cubicBezTo>
                      <a:pt x="2373" y="393"/>
                      <a:pt x="2837" y="411"/>
                      <a:pt x="3292" y="411"/>
                    </a:cubicBezTo>
                    <a:cubicBezTo>
                      <a:pt x="4041" y="411"/>
                      <a:pt x="4782" y="375"/>
                      <a:pt x="5531" y="322"/>
                    </a:cubicBezTo>
                    <a:cubicBezTo>
                      <a:pt x="5567" y="268"/>
                      <a:pt x="5594" y="206"/>
                      <a:pt x="5629" y="152"/>
                    </a:cubicBezTo>
                    <a:lnTo>
                      <a:pt x="5629" y="152"/>
                    </a:lnTo>
                    <a:cubicBezTo>
                      <a:pt x="5424" y="179"/>
                      <a:pt x="5210" y="197"/>
                      <a:pt x="5005" y="215"/>
                    </a:cubicBezTo>
                    <a:cubicBezTo>
                      <a:pt x="4719" y="241"/>
                      <a:pt x="4434" y="259"/>
                      <a:pt x="4148" y="268"/>
                    </a:cubicBezTo>
                    <a:cubicBezTo>
                      <a:pt x="3863" y="286"/>
                      <a:pt x="3578" y="286"/>
                      <a:pt x="3292" y="286"/>
                    </a:cubicBezTo>
                    <a:cubicBezTo>
                      <a:pt x="3007" y="286"/>
                      <a:pt x="2721" y="286"/>
                      <a:pt x="2436" y="268"/>
                    </a:cubicBezTo>
                    <a:cubicBezTo>
                      <a:pt x="2150" y="259"/>
                      <a:pt x="1865" y="241"/>
                      <a:pt x="1579" y="215"/>
                    </a:cubicBezTo>
                    <a:cubicBezTo>
                      <a:pt x="1053" y="170"/>
                      <a:pt x="527" y="9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5" name="Google Shape;21339;p61">
                <a:extLst>
                  <a:ext uri="{FF2B5EF4-FFF2-40B4-BE49-F238E27FC236}">
                    <a16:creationId xmlns:a16="http://schemas.microsoft.com/office/drawing/2014/main" id="{6BE9FEB1-E20B-8325-CCE8-422770FDEF58}"/>
                  </a:ext>
                </a:extLst>
              </p:cNvPr>
              <p:cNvSpPr/>
              <p:nvPr/>
            </p:nvSpPr>
            <p:spPr>
              <a:xfrm>
                <a:off x="5784216" y="2726016"/>
                <a:ext cx="17038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72" extrusionOk="0">
                    <a:moveTo>
                      <a:pt x="402" y="0"/>
                    </a:moveTo>
                    <a:cubicBezTo>
                      <a:pt x="268" y="9"/>
                      <a:pt x="134" y="27"/>
                      <a:pt x="1" y="36"/>
                    </a:cubicBezTo>
                    <a:cubicBezTo>
                      <a:pt x="108" y="81"/>
                      <a:pt x="179" y="188"/>
                      <a:pt x="179" y="313"/>
                    </a:cubicBezTo>
                    <a:cubicBezTo>
                      <a:pt x="179" y="429"/>
                      <a:pt x="116" y="518"/>
                      <a:pt x="27" y="571"/>
                    </a:cubicBezTo>
                    <a:cubicBezTo>
                      <a:pt x="152" y="562"/>
                      <a:pt x="277" y="545"/>
                      <a:pt x="402" y="536"/>
                    </a:cubicBezTo>
                    <a:cubicBezTo>
                      <a:pt x="491" y="527"/>
                      <a:pt x="563" y="446"/>
                      <a:pt x="563" y="357"/>
                    </a:cubicBezTo>
                    <a:lnTo>
                      <a:pt x="563" y="143"/>
                    </a:lnTo>
                    <a:cubicBezTo>
                      <a:pt x="563" y="63"/>
                      <a:pt x="500" y="0"/>
                      <a:pt x="4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6" name="Google Shape;21340;p61">
                <a:extLst>
                  <a:ext uri="{FF2B5EF4-FFF2-40B4-BE49-F238E27FC236}">
                    <a16:creationId xmlns:a16="http://schemas.microsoft.com/office/drawing/2014/main" id="{60E3A6E1-3843-B52F-D36E-DE3760B4280E}"/>
                  </a:ext>
                </a:extLst>
              </p:cNvPr>
              <p:cNvSpPr/>
              <p:nvPr/>
            </p:nvSpPr>
            <p:spPr>
              <a:xfrm>
                <a:off x="5601433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8" y="134"/>
                    </a:moveTo>
                    <a:cubicBezTo>
                      <a:pt x="280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3" y="303"/>
                    </a:cubicBezTo>
                    <a:cubicBezTo>
                      <a:pt x="81" y="303"/>
                      <a:pt x="19" y="241"/>
                      <a:pt x="19" y="170"/>
                    </a:cubicBezTo>
                    <a:cubicBezTo>
                      <a:pt x="19" y="143"/>
                      <a:pt x="26" y="134"/>
                      <a:pt x="38" y="134"/>
                    </a:cubicBezTo>
                    <a:cubicBezTo>
                      <a:pt x="61" y="134"/>
                      <a:pt x="105" y="170"/>
                      <a:pt x="153" y="170"/>
                    </a:cubicBezTo>
                    <a:cubicBezTo>
                      <a:pt x="200" y="170"/>
                      <a:pt x="244" y="134"/>
                      <a:pt x="268" y="134"/>
                    </a:cubicBezTo>
                    <a:close/>
                    <a:moveTo>
                      <a:pt x="153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3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80"/>
                      <a:pt x="23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7" name="Google Shape;21341;p61">
                <a:extLst>
                  <a:ext uri="{FF2B5EF4-FFF2-40B4-BE49-F238E27FC236}">
                    <a16:creationId xmlns:a16="http://schemas.microsoft.com/office/drawing/2014/main" id="{B214FA9B-D1B7-3459-4495-07BF9C4AECF9}"/>
                  </a:ext>
                </a:extLst>
              </p:cNvPr>
              <p:cNvSpPr/>
              <p:nvPr/>
            </p:nvSpPr>
            <p:spPr>
              <a:xfrm>
                <a:off x="5608726" y="2727892"/>
                <a:ext cx="3513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608" extrusionOk="0">
                    <a:moveTo>
                      <a:pt x="63" y="1"/>
                    </a:moveTo>
                    <a:cubicBezTo>
                      <a:pt x="144" y="54"/>
                      <a:pt x="197" y="144"/>
                      <a:pt x="197" y="251"/>
                    </a:cubicBezTo>
                    <a:cubicBezTo>
                      <a:pt x="197" y="384"/>
                      <a:pt x="108" y="491"/>
                      <a:pt x="1" y="527"/>
                    </a:cubicBezTo>
                    <a:cubicBezTo>
                      <a:pt x="367" y="563"/>
                      <a:pt x="732" y="590"/>
                      <a:pt x="1098" y="607"/>
                    </a:cubicBezTo>
                    <a:cubicBezTo>
                      <a:pt x="1018" y="554"/>
                      <a:pt x="964" y="465"/>
                      <a:pt x="964" y="358"/>
                    </a:cubicBezTo>
                    <a:cubicBezTo>
                      <a:pt x="964" y="224"/>
                      <a:pt x="1045" y="108"/>
                      <a:pt x="1161" y="72"/>
                    </a:cubicBezTo>
                    <a:cubicBezTo>
                      <a:pt x="795" y="54"/>
                      <a:pt x="429" y="28"/>
                      <a:pt x="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8" name="Google Shape;21342;p61">
                <a:extLst>
                  <a:ext uri="{FF2B5EF4-FFF2-40B4-BE49-F238E27FC236}">
                    <a16:creationId xmlns:a16="http://schemas.microsoft.com/office/drawing/2014/main" id="{37960652-8B04-6143-42E1-675DDE6E6CCE}"/>
                  </a:ext>
                </a:extLst>
              </p:cNvPr>
              <p:cNvSpPr/>
              <p:nvPr/>
            </p:nvSpPr>
            <p:spPr>
              <a:xfrm>
                <a:off x="5592809" y="2628814"/>
                <a:ext cx="20251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3275" extrusionOk="0">
                    <a:moveTo>
                      <a:pt x="2989" y="483"/>
                    </a:moveTo>
                    <a:lnTo>
                      <a:pt x="2989" y="483"/>
                    </a:lnTo>
                    <a:cubicBezTo>
                      <a:pt x="2775" y="572"/>
                      <a:pt x="2570" y="661"/>
                      <a:pt x="2373" y="768"/>
                    </a:cubicBezTo>
                    <a:cubicBezTo>
                      <a:pt x="2177" y="875"/>
                      <a:pt x="1981" y="1000"/>
                      <a:pt x="1803" y="1134"/>
                    </a:cubicBezTo>
                    <a:cubicBezTo>
                      <a:pt x="1615" y="1259"/>
                      <a:pt x="1446" y="1401"/>
                      <a:pt x="1285" y="1562"/>
                    </a:cubicBezTo>
                    <a:cubicBezTo>
                      <a:pt x="1116" y="1714"/>
                      <a:pt x="964" y="1883"/>
                      <a:pt x="812" y="2053"/>
                    </a:cubicBezTo>
                    <a:cubicBezTo>
                      <a:pt x="919" y="1847"/>
                      <a:pt x="1053" y="1660"/>
                      <a:pt x="1214" y="1491"/>
                    </a:cubicBezTo>
                    <a:cubicBezTo>
                      <a:pt x="1365" y="1312"/>
                      <a:pt x="1535" y="1161"/>
                      <a:pt x="1722" y="1027"/>
                    </a:cubicBezTo>
                    <a:cubicBezTo>
                      <a:pt x="1910" y="884"/>
                      <a:pt x="2115" y="768"/>
                      <a:pt x="2329" y="679"/>
                    </a:cubicBezTo>
                    <a:cubicBezTo>
                      <a:pt x="2543" y="581"/>
                      <a:pt x="2766" y="518"/>
                      <a:pt x="2989" y="483"/>
                    </a:cubicBezTo>
                    <a:close/>
                    <a:moveTo>
                      <a:pt x="3289" y="139"/>
                    </a:moveTo>
                    <a:cubicBezTo>
                      <a:pt x="3546" y="139"/>
                      <a:pt x="3803" y="173"/>
                      <a:pt x="4051" y="242"/>
                    </a:cubicBezTo>
                    <a:cubicBezTo>
                      <a:pt x="3933" y="232"/>
                      <a:pt x="3815" y="227"/>
                      <a:pt x="3698" y="227"/>
                    </a:cubicBezTo>
                    <a:cubicBezTo>
                      <a:pt x="3388" y="227"/>
                      <a:pt x="3081" y="262"/>
                      <a:pt x="2784" y="340"/>
                    </a:cubicBezTo>
                    <a:cubicBezTo>
                      <a:pt x="2686" y="367"/>
                      <a:pt x="2588" y="402"/>
                      <a:pt x="2489" y="429"/>
                    </a:cubicBezTo>
                    <a:cubicBezTo>
                      <a:pt x="2391" y="465"/>
                      <a:pt x="2293" y="509"/>
                      <a:pt x="2195" y="545"/>
                    </a:cubicBezTo>
                    <a:lnTo>
                      <a:pt x="1919" y="688"/>
                    </a:lnTo>
                    <a:lnTo>
                      <a:pt x="1651" y="857"/>
                    </a:lnTo>
                    <a:lnTo>
                      <a:pt x="1401" y="1045"/>
                    </a:lnTo>
                    <a:lnTo>
                      <a:pt x="1178" y="1250"/>
                    </a:lnTo>
                    <a:cubicBezTo>
                      <a:pt x="1107" y="1330"/>
                      <a:pt x="1035" y="1401"/>
                      <a:pt x="964" y="1482"/>
                    </a:cubicBezTo>
                    <a:cubicBezTo>
                      <a:pt x="902" y="1571"/>
                      <a:pt x="830" y="1651"/>
                      <a:pt x="768" y="1732"/>
                    </a:cubicBezTo>
                    <a:cubicBezTo>
                      <a:pt x="536" y="2079"/>
                      <a:pt x="357" y="2463"/>
                      <a:pt x="232" y="2882"/>
                    </a:cubicBezTo>
                    <a:cubicBezTo>
                      <a:pt x="268" y="2445"/>
                      <a:pt x="411" y="2026"/>
                      <a:pt x="643" y="1642"/>
                    </a:cubicBezTo>
                    <a:cubicBezTo>
                      <a:pt x="696" y="1553"/>
                      <a:pt x="759" y="1464"/>
                      <a:pt x="821" y="1375"/>
                    </a:cubicBezTo>
                    <a:cubicBezTo>
                      <a:pt x="893" y="1285"/>
                      <a:pt x="964" y="1205"/>
                      <a:pt x="1035" y="1116"/>
                    </a:cubicBezTo>
                    <a:cubicBezTo>
                      <a:pt x="1116" y="1045"/>
                      <a:pt x="1196" y="964"/>
                      <a:pt x="1276" y="893"/>
                    </a:cubicBezTo>
                    <a:lnTo>
                      <a:pt x="1535" y="688"/>
                    </a:lnTo>
                    <a:lnTo>
                      <a:pt x="1820" y="509"/>
                    </a:lnTo>
                    <a:cubicBezTo>
                      <a:pt x="1919" y="465"/>
                      <a:pt x="2017" y="411"/>
                      <a:pt x="2124" y="367"/>
                    </a:cubicBezTo>
                    <a:cubicBezTo>
                      <a:pt x="2222" y="331"/>
                      <a:pt x="2329" y="295"/>
                      <a:pt x="2436" y="260"/>
                    </a:cubicBezTo>
                    <a:cubicBezTo>
                      <a:pt x="2543" y="233"/>
                      <a:pt x="2650" y="206"/>
                      <a:pt x="2757" y="188"/>
                    </a:cubicBezTo>
                    <a:cubicBezTo>
                      <a:pt x="2932" y="155"/>
                      <a:pt x="3110" y="139"/>
                      <a:pt x="3289" y="139"/>
                    </a:cubicBezTo>
                    <a:close/>
                    <a:moveTo>
                      <a:pt x="3774" y="1"/>
                    </a:moveTo>
                    <a:cubicBezTo>
                      <a:pt x="3622" y="81"/>
                      <a:pt x="3480" y="108"/>
                      <a:pt x="3355" y="108"/>
                    </a:cubicBezTo>
                    <a:cubicBezTo>
                      <a:pt x="3159" y="108"/>
                      <a:pt x="2998" y="45"/>
                      <a:pt x="2909" y="10"/>
                    </a:cubicBezTo>
                    <a:cubicBezTo>
                      <a:pt x="2614" y="45"/>
                      <a:pt x="2320" y="126"/>
                      <a:pt x="2043" y="242"/>
                    </a:cubicBezTo>
                    <a:cubicBezTo>
                      <a:pt x="1740" y="376"/>
                      <a:pt x="1464" y="545"/>
                      <a:pt x="1205" y="759"/>
                    </a:cubicBezTo>
                    <a:cubicBezTo>
                      <a:pt x="1071" y="875"/>
                      <a:pt x="946" y="1009"/>
                      <a:pt x="830" y="1143"/>
                    </a:cubicBezTo>
                    <a:cubicBezTo>
                      <a:pt x="357" y="1678"/>
                      <a:pt x="54" y="2356"/>
                      <a:pt x="0" y="3105"/>
                    </a:cubicBezTo>
                    <a:cubicBezTo>
                      <a:pt x="1107" y="3221"/>
                      <a:pt x="2222" y="3275"/>
                      <a:pt x="3328" y="3275"/>
                    </a:cubicBezTo>
                    <a:cubicBezTo>
                      <a:pt x="4211" y="3275"/>
                      <a:pt x="5103" y="3239"/>
                      <a:pt x="5978" y="3168"/>
                    </a:cubicBezTo>
                    <a:cubicBezTo>
                      <a:pt x="5995" y="3105"/>
                      <a:pt x="6004" y="3052"/>
                      <a:pt x="6013" y="2989"/>
                    </a:cubicBezTo>
                    <a:lnTo>
                      <a:pt x="6013" y="2989"/>
                    </a:lnTo>
                    <a:cubicBezTo>
                      <a:pt x="5576" y="3025"/>
                      <a:pt x="5148" y="3043"/>
                      <a:pt x="4711" y="3061"/>
                    </a:cubicBezTo>
                    <a:cubicBezTo>
                      <a:pt x="4247" y="3079"/>
                      <a:pt x="3792" y="3088"/>
                      <a:pt x="3328" y="3096"/>
                    </a:cubicBezTo>
                    <a:cubicBezTo>
                      <a:pt x="2873" y="3088"/>
                      <a:pt x="2409" y="3079"/>
                      <a:pt x="1945" y="3061"/>
                    </a:cubicBezTo>
                    <a:cubicBezTo>
                      <a:pt x="1490" y="3043"/>
                      <a:pt x="1026" y="3016"/>
                      <a:pt x="571" y="2989"/>
                    </a:cubicBezTo>
                    <a:cubicBezTo>
                      <a:pt x="1035" y="2972"/>
                      <a:pt x="1490" y="2963"/>
                      <a:pt x="1954" y="2954"/>
                    </a:cubicBezTo>
                    <a:cubicBezTo>
                      <a:pt x="2409" y="2954"/>
                      <a:pt x="2873" y="2963"/>
                      <a:pt x="3328" y="2963"/>
                    </a:cubicBezTo>
                    <a:cubicBezTo>
                      <a:pt x="3792" y="2963"/>
                      <a:pt x="4247" y="2954"/>
                      <a:pt x="4711" y="2954"/>
                    </a:cubicBezTo>
                    <a:cubicBezTo>
                      <a:pt x="5148" y="2963"/>
                      <a:pt x="5576" y="2972"/>
                      <a:pt x="6013" y="2989"/>
                    </a:cubicBezTo>
                    <a:cubicBezTo>
                      <a:pt x="6094" y="2490"/>
                      <a:pt x="6067" y="2017"/>
                      <a:pt x="6013" y="1642"/>
                    </a:cubicBezTo>
                    <a:lnTo>
                      <a:pt x="6013" y="1642"/>
                    </a:lnTo>
                    <a:cubicBezTo>
                      <a:pt x="6058" y="1705"/>
                      <a:pt x="6094" y="1776"/>
                      <a:pt x="6138" y="1847"/>
                    </a:cubicBezTo>
                    <a:cubicBezTo>
                      <a:pt x="6281" y="2124"/>
                      <a:pt x="6388" y="2418"/>
                      <a:pt x="6450" y="2722"/>
                    </a:cubicBezTo>
                    <a:lnTo>
                      <a:pt x="6495" y="2954"/>
                    </a:lnTo>
                    <a:lnTo>
                      <a:pt x="6504" y="3016"/>
                    </a:lnTo>
                    <a:cubicBezTo>
                      <a:pt x="6504" y="3034"/>
                      <a:pt x="6504" y="3052"/>
                      <a:pt x="6504" y="3070"/>
                    </a:cubicBezTo>
                    <a:lnTo>
                      <a:pt x="6504" y="3114"/>
                    </a:lnTo>
                    <a:cubicBezTo>
                      <a:pt x="6566" y="3114"/>
                      <a:pt x="6629" y="3105"/>
                      <a:pt x="6691" y="3096"/>
                    </a:cubicBezTo>
                    <a:lnTo>
                      <a:pt x="6691" y="3061"/>
                    </a:lnTo>
                    <a:cubicBezTo>
                      <a:pt x="6682" y="3034"/>
                      <a:pt x="6682" y="3016"/>
                      <a:pt x="6682" y="2998"/>
                    </a:cubicBezTo>
                    <a:lnTo>
                      <a:pt x="6673" y="2936"/>
                    </a:lnTo>
                    <a:lnTo>
                      <a:pt x="6638" y="2686"/>
                    </a:lnTo>
                    <a:cubicBezTo>
                      <a:pt x="6575" y="2365"/>
                      <a:pt x="6468" y="2053"/>
                      <a:pt x="6308" y="1758"/>
                    </a:cubicBezTo>
                    <a:cubicBezTo>
                      <a:pt x="6147" y="1464"/>
                      <a:pt x="5951" y="1196"/>
                      <a:pt x="5719" y="955"/>
                    </a:cubicBezTo>
                    <a:cubicBezTo>
                      <a:pt x="5487" y="723"/>
                      <a:pt x="5210" y="527"/>
                      <a:pt x="4925" y="367"/>
                    </a:cubicBezTo>
                    <a:cubicBezTo>
                      <a:pt x="4631" y="215"/>
                      <a:pt x="4318" y="99"/>
                      <a:pt x="3988" y="37"/>
                    </a:cubicBezTo>
                    <a:lnTo>
                      <a:pt x="377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749" name="Google Shape;21343;p61">
                <a:extLst>
                  <a:ext uri="{FF2B5EF4-FFF2-40B4-BE49-F238E27FC236}">
                    <a16:creationId xmlns:a16="http://schemas.microsoft.com/office/drawing/2014/main" id="{ACAF6601-9A2B-CFCA-F32D-596631ECC408}"/>
                  </a:ext>
                </a:extLst>
              </p:cNvPr>
              <p:cNvSpPr/>
              <p:nvPr/>
            </p:nvSpPr>
            <p:spPr>
              <a:xfrm>
                <a:off x="5688921" y="2484131"/>
                <a:ext cx="92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04" extrusionOk="0">
                    <a:moveTo>
                      <a:pt x="152" y="0"/>
                    </a:moveTo>
                    <a:cubicBezTo>
                      <a:pt x="72" y="0"/>
                      <a:pt x="0" y="72"/>
                      <a:pt x="0" y="152"/>
                    </a:cubicBezTo>
                    <a:cubicBezTo>
                      <a:pt x="0" y="241"/>
                      <a:pt x="72" y="303"/>
                      <a:pt x="152" y="303"/>
                    </a:cubicBezTo>
                    <a:cubicBezTo>
                      <a:pt x="241" y="303"/>
                      <a:pt x="304" y="241"/>
                      <a:pt x="304" y="152"/>
                    </a:cubicBezTo>
                    <a:cubicBezTo>
                      <a:pt x="304" y="72"/>
                      <a:pt x="241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0" name="Google Shape;21344;p61">
                <a:extLst>
                  <a:ext uri="{FF2B5EF4-FFF2-40B4-BE49-F238E27FC236}">
                    <a16:creationId xmlns:a16="http://schemas.microsoft.com/office/drawing/2014/main" id="{2BB63C20-076F-8D9F-6500-191B71027590}"/>
                  </a:ext>
                </a:extLst>
              </p:cNvPr>
              <p:cNvSpPr/>
              <p:nvPr/>
            </p:nvSpPr>
            <p:spPr>
              <a:xfrm>
                <a:off x="5686772" y="2494117"/>
                <a:ext cx="13527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045" extrusionOk="0">
                    <a:moveTo>
                      <a:pt x="312" y="214"/>
                    </a:moveTo>
                    <a:lnTo>
                      <a:pt x="312" y="919"/>
                    </a:lnTo>
                    <a:lnTo>
                      <a:pt x="134" y="919"/>
                    </a:lnTo>
                    <a:lnTo>
                      <a:pt x="134" y="214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cubicBezTo>
                      <a:pt x="71" y="1008"/>
                      <a:pt x="143" y="990"/>
                      <a:pt x="223" y="990"/>
                    </a:cubicBezTo>
                    <a:cubicBezTo>
                      <a:pt x="303" y="990"/>
                      <a:pt x="375" y="1008"/>
                      <a:pt x="446" y="1044"/>
                    </a:cubicBezTo>
                    <a:lnTo>
                      <a:pt x="446" y="0"/>
                    </a:lnTo>
                    <a:cubicBezTo>
                      <a:pt x="393" y="63"/>
                      <a:pt x="312" y="107"/>
                      <a:pt x="223" y="107"/>
                    </a:cubicBezTo>
                    <a:cubicBezTo>
                      <a:pt x="134" y="107"/>
                      <a:pt x="54" y="63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1" name="Google Shape;21345;p61">
                <a:extLst>
                  <a:ext uri="{FF2B5EF4-FFF2-40B4-BE49-F238E27FC236}">
                    <a16:creationId xmlns:a16="http://schemas.microsoft.com/office/drawing/2014/main" id="{C696B6B9-9EF5-6D5E-C0F1-D94666D7192F}"/>
                  </a:ext>
                </a:extLst>
              </p:cNvPr>
              <p:cNvSpPr/>
              <p:nvPr/>
            </p:nvSpPr>
            <p:spPr>
              <a:xfrm>
                <a:off x="5743181" y="2727892"/>
                <a:ext cx="35407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08" extrusionOk="0">
                    <a:moveTo>
                      <a:pt x="1107" y="1"/>
                    </a:moveTo>
                    <a:cubicBezTo>
                      <a:pt x="741" y="28"/>
                      <a:pt x="366" y="54"/>
                      <a:pt x="1" y="72"/>
                    </a:cubicBezTo>
                    <a:cubicBezTo>
                      <a:pt x="116" y="108"/>
                      <a:pt x="197" y="224"/>
                      <a:pt x="197" y="358"/>
                    </a:cubicBezTo>
                    <a:cubicBezTo>
                      <a:pt x="197" y="465"/>
                      <a:pt x="143" y="554"/>
                      <a:pt x="63" y="607"/>
                    </a:cubicBezTo>
                    <a:cubicBezTo>
                      <a:pt x="429" y="590"/>
                      <a:pt x="794" y="563"/>
                      <a:pt x="1169" y="527"/>
                    </a:cubicBezTo>
                    <a:cubicBezTo>
                      <a:pt x="1053" y="491"/>
                      <a:pt x="973" y="384"/>
                      <a:pt x="973" y="251"/>
                    </a:cubicBezTo>
                    <a:cubicBezTo>
                      <a:pt x="973" y="144"/>
                      <a:pt x="1026" y="54"/>
                      <a:pt x="1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2" name="Google Shape;21346;p61">
                <a:extLst>
                  <a:ext uri="{FF2B5EF4-FFF2-40B4-BE49-F238E27FC236}">
                    <a16:creationId xmlns:a16="http://schemas.microsoft.com/office/drawing/2014/main" id="{C79E894B-A4BC-D055-5DA6-C1867AE654CF}"/>
                  </a:ext>
                </a:extLst>
              </p:cNvPr>
              <p:cNvSpPr/>
              <p:nvPr/>
            </p:nvSpPr>
            <p:spPr>
              <a:xfrm>
                <a:off x="5776378" y="2730343"/>
                <a:ext cx="923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31" extrusionOk="0">
                    <a:moveTo>
                      <a:pt x="267" y="134"/>
                    </a:moveTo>
                    <a:cubicBezTo>
                      <a:pt x="279" y="134"/>
                      <a:pt x="286" y="143"/>
                      <a:pt x="286" y="170"/>
                    </a:cubicBezTo>
                    <a:cubicBezTo>
                      <a:pt x="286" y="241"/>
                      <a:pt x="224" y="303"/>
                      <a:pt x="152" y="303"/>
                    </a:cubicBezTo>
                    <a:cubicBezTo>
                      <a:pt x="81" y="303"/>
                      <a:pt x="28" y="241"/>
                      <a:pt x="28" y="170"/>
                    </a:cubicBezTo>
                    <a:cubicBezTo>
                      <a:pt x="28" y="143"/>
                      <a:pt x="34" y="134"/>
                      <a:pt x="44" y="134"/>
                    </a:cubicBezTo>
                    <a:cubicBezTo>
                      <a:pt x="65" y="134"/>
                      <a:pt x="105" y="170"/>
                      <a:pt x="152" y="170"/>
                    </a:cubicBezTo>
                    <a:cubicBezTo>
                      <a:pt x="200" y="170"/>
                      <a:pt x="244" y="134"/>
                      <a:pt x="267" y="134"/>
                    </a:cubicBezTo>
                    <a:close/>
                    <a:moveTo>
                      <a:pt x="152" y="0"/>
                    </a:moveTo>
                    <a:cubicBezTo>
                      <a:pt x="72" y="0"/>
                      <a:pt x="1" y="80"/>
                      <a:pt x="1" y="170"/>
                    </a:cubicBezTo>
                    <a:cubicBezTo>
                      <a:pt x="1" y="259"/>
                      <a:pt x="72" y="330"/>
                      <a:pt x="152" y="330"/>
                    </a:cubicBezTo>
                    <a:cubicBezTo>
                      <a:pt x="242" y="330"/>
                      <a:pt x="304" y="259"/>
                      <a:pt x="304" y="170"/>
                    </a:cubicBezTo>
                    <a:cubicBezTo>
                      <a:pt x="304" y="80"/>
                      <a:pt x="24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3" name="Google Shape;21347;p61">
                <a:extLst>
                  <a:ext uri="{FF2B5EF4-FFF2-40B4-BE49-F238E27FC236}">
                    <a16:creationId xmlns:a16="http://schemas.microsoft.com/office/drawing/2014/main" id="{C2D51D32-7CA9-72FF-70DD-A4A8E8BCABE6}"/>
                  </a:ext>
                </a:extLst>
              </p:cNvPr>
              <p:cNvSpPr/>
              <p:nvPr/>
            </p:nvSpPr>
            <p:spPr>
              <a:xfrm>
                <a:off x="5649762" y="2730343"/>
                <a:ext cx="4027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55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9" y="45"/>
                      <a:pt x="170" y="152"/>
                      <a:pt x="170" y="277"/>
                    </a:cubicBezTo>
                    <a:cubicBezTo>
                      <a:pt x="170" y="393"/>
                      <a:pt x="108" y="491"/>
                      <a:pt x="10" y="535"/>
                    </a:cubicBezTo>
                    <a:cubicBezTo>
                      <a:pt x="54" y="535"/>
                      <a:pt x="90" y="544"/>
                      <a:pt x="126" y="544"/>
                    </a:cubicBezTo>
                    <a:lnTo>
                      <a:pt x="599" y="544"/>
                    </a:lnTo>
                    <a:cubicBezTo>
                      <a:pt x="822" y="553"/>
                      <a:pt x="1054" y="553"/>
                      <a:pt x="1285" y="553"/>
                    </a:cubicBezTo>
                    <a:cubicBezTo>
                      <a:pt x="1205" y="500"/>
                      <a:pt x="1152" y="410"/>
                      <a:pt x="1152" y="303"/>
                    </a:cubicBezTo>
                    <a:cubicBezTo>
                      <a:pt x="1152" y="187"/>
                      <a:pt x="1223" y="80"/>
                      <a:pt x="1330" y="36"/>
                    </a:cubicBezTo>
                    <a:cubicBezTo>
                      <a:pt x="893" y="36"/>
                      <a:pt x="447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4" name="Google Shape;21348;p61">
                <a:extLst>
                  <a:ext uri="{FF2B5EF4-FFF2-40B4-BE49-F238E27FC236}">
                    <a16:creationId xmlns:a16="http://schemas.microsoft.com/office/drawing/2014/main" id="{76F69AFB-ECAC-7AED-8C33-865A53FE05FA}"/>
                  </a:ext>
                </a:extLst>
              </p:cNvPr>
              <p:cNvSpPr/>
              <p:nvPr/>
            </p:nvSpPr>
            <p:spPr>
              <a:xfrm>
                <a:off x="5688649" y="2734641"/>
                <a:ext cx="9745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31" extrusionOk="0">
                    <a:moveTo>
                      <a:pt x="285" y="130"/>
                    </a:moveTo>
                    <a:cubicBezTo>
                      <a:pt x="297" y="130"/>
                      <a:pt x="304" y="138"/>
                      <a:pt x="304" y="161"/>
                    </a:cubicBezTo>
                    <a:cubicBezTo>
                      <a:pt x="304" y="242"/>
                      <a:pt x="241" y="304"/>
                      <a:pt x="161" y="304"/>
                    </a:cubicBezTo>
                    <a:cubicBezTo>
                      <a:pt x="90" y="304"/>
                      <a:pt x="27" y="242"/>
                      <a:pt x="27" y="161"/>
                    </a:cubicBezTo>
                    <a:cubicBezTo>
                      <a:pt x="27" y="138"/>
                      <a:pt x="34" y="130"/>
                      <a:pt x="46" y="130"/>
                    </a:cubicBezTo>
                    <a:cubicBezTo>
                      <a:pt x="70" y="130"/>
                      <a:pt x="113" y="161"/>
                      <a:pt x="161" y="161"/>
                    </a:cubicBezTo>
                    <a:cubicBezTo>
                      <a:pt x="215" y="161"/>
                      <a:pt x="260" y="130"/>
                      <a:pt x="285" y="130"/>
                    </a:cubicBezTo>
                    <a:close/>
                    <a:moveTo>
                      <a:pt x="161" y="1"/>
                    </a:moveTo>
                    <a:cubicBezTo>
                      <a:pt x="72" y="1"/>
                      <a:pt x="0" y="72"/>
                      <a:pt x="0" y="161"/>
                    </a:cubicBezTo>
                    <a:cubicBezTo>
                      <a:pt x="0" y="251"/>
                      <a:pt x="72" y="331"/>
                      <a:pt x="161" y="331"/>
                    </a:cubicBezTo>
                    <a:cubicBezTo>
                      <a:pt x="250" y="331"/>
                      <a:pt x="322" y="251"/>
                      <a:pt x="322" y="161"/>
                    </a:cubicBezTo>
                    <a:cubicBezTo>
                      <a:pt x="322" y="72"/>
                      <a:pt x="250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5" name="Google Shape;21349;p61">
                <a:extLst>
                  <a:ext uri="{FF2B5EF4-FFF2-40B4-BE49-F238E27FC236}">
                    <a16:creationId xmlns:a16="http://schemas.microsoft.com/office/drawing/2014/main" id="{E39E8447-A245-4FEA-7357-060FECDE1D95}"/>
                  </a:ext>
                </a:extLst>
              </p:cNvPr>
              <p:cNvSpPr/>
              <p:nvPr/>
            </p:nvSpPr>
            <p:spPr>
              <a:xfrm>
                <a:off x="5641954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0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3" y="303"/>
                      <a:pt x="152" y="303"/>
                    </a:cubicBezTo>
                    <a:cubicBezTo>
                      <a:pt x="71" y="303"/>
                      <a:pt x="18" y="241"/>
                      <a:pt x="18" y="170"/>
                    </a:cubicBezTo>
                    <a:cubicBezTo>
                      <a:pt x="18" y="143"/>
                      <a:pt x="24" y="134"/>
                      <a:pt x="35" y="134"/>
                    </a:cubicBezTo>
                    <a:cubicBezTo>
                      <a:pt x="57" y="134"/>
                      <a:pt x="98" y="170"/>
                      <a:pt x="152" y="170"/>
                    </a:cubicBezTo>
                    <a:cubicBezTo>
                      <a:pt x="199" y="170"/>
                      <a:pt x="239" y="134"/>
                      <a:pt x="260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0" y="72"/>
                      <a:pt x="0" y="170"/>
                    </a:cubicBezTo>
                    <a:cubicBezTo>
                      <a:pt x="0" y="259"/>
                      <a:pt x="63" y="330"/>
                      <a:pt x="152" y="330"/>
                    </a:cubicBezTo>
                    <a:cubicBezTo>
                      <a:pt x="232" y="330"/>
                      <a:pt x="303" y="259"/>
                      <a:pt x="303" y="170"/>
                    </a:cubicBezTo>
                    <a:cubicBezTo>
                      <a:pt x="303" y="72"/>
                      <a:pt x="232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6" name="Google Shape;21350;p61">
                <a:extLst>
                  <a:ext uri="{FF2B5EF4-FFF2-40B4-BE49-F238E27FC236}">
                    <a16:creationId xmlns:a16="http://schemas.microsoft.com/office/drawing/2014/main" id="{C28E187E-4646-1053-08AF-37F191B004E4}"/>
                  </a:ext>
                </a:extLst>
              </p:cNvPr>
              <p:cNvSpPr/>
              <p:nvPr/>
            </p:nvSpPr>
            <p:spPr>
              <a:xfrm>
                <a:off x="5736160" y="2733581"/>
                <a:ext cx="9200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331" extrusionOk="0">
                    <a:moveTo>
                      <a:pt x="261" y="134"/>
                    </a:moveTo>
                    <a:cubicBezTo>
                      <a:pt x="271" y="134"/>
                      <a:pt x="277" y="143"/>
                      <a:pt x="277" y="170"/>
                    </a:cubicBezTo>
                    <a:cubicBezTo>
                      <a:pt x="277" y="241"/>
                      <a:pt x="224" y="303"/>
                      <a:pt x="152" y="303"/>
                    </a:cubicBezTo>
                    <a:cubicBezTo>
                      <a:pt x="81" y="303"/>
                      <a:pt x="18" y="241"/>
                      <a:pt x="18" y="170"/>
                    </a:cubicBezTo>
                    <a:cubicBezTo>
                      <a:pt x="18" y="143"/>
                      <a:pt x="25" y="134"/>
                      <a:pt x="37" y="134"/>
                    </a:cubicBezTo>
                    <a:cubicBezTo>
                      <a:pt x="61" y="134"/>
                      <a:pt x="105" y="170"/>
                      <a:pt x="152" y="170"/>
                    </a:cubicBezTo>
                    <a:cubicBezTo>
                      <a:pt x="200" y="170"/>
                      <a:pt x="239" y="134"/>
                      <a:pt x="261" y="134"/>
                    </a:cubicBezTo>
                    <a:close/>
                    <a:moveTo>
                      <a:pt x="152" y="0"/>
                    </a:moveTo>
                    <a:cubicBezTo>
                      <a:pt x="63" y="0"/>
                      <a:pt x="1" y="72"/>
                      <a:pt x="1" y="170"/>
                    </a:cubicBezTo>
                    <a:cubicBezTo>
                      <a:pt x="1" y="259"/>
                      <a:pt x="63" y="330"/>
                      <a:pt x="152" y="330"/>
                    </a:cubicBezTo>
                    <a:cubicBezTo>
                      <a:pt x="233" y="330"/>
                      <a:pt x="304" y="259"/>
                      <a:pt x="304" y="170"/>
                    </a:cubicBezTo>
                    <a:cubicBezTo>
                      <a:pt x="304" y="72"/>
                      <a:pt x="233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7" name="Google Shape;21351;p61">
                <a:extLst>
                  <a:ext uri="{FF2B5EF4-FFF2-40B4-BE49-F238E27FC236}">
                    <a16:creationId xmlns:a16="http://schemas.microsoft.com/office/drawing/2014/main" id="{BEFE8608-825F-6026-119B-A424ADD7CB1A}"/>
                  </a:ext>
                </a:extLst>
              </p:cNvPr>
              <p:cNvSpPr/>
              <p:nvPr/>
            </p:nvSpPr>
            <p:spPr>
              <a:xfrm>
                <a:off x="5697031" y="2730343"/>
                <a:ext cx="40249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554" extrusionOk="0">
                    <a:moveTo>
                      <a:pt x="1329" y="0"/>
                    </a:moveTo>
                    <a:cubicBezTo>
                      <a:pt x="883" y="18"/>
                      <a:pt x="446" y="36"/>
                      <a:pt x="0" y="36"/>
                    </a:cubicBezTo>
                    <a:cubicBezTo>
                      <a:pt x="107" y="80"/>
                      <a:pt x="178" y="187"/>
                      <a:pt x="178" y="303"/>
                    </a:cubicBezTo>
                    <a:cubicBezTo>
                      <a:pt x="178" y="410"/>
                      <a:pt x="125" y="500"/>
                      <a:pt x="45" y="553"/>
                    </a:cubicBezTo>
                    <a:cubicBezTo>
                      <a:pt x="277" y="553"/>
                      <a:pt x="509" y="553"/>
                      <a:pt x="732" y="544"/>
                    </a:cubicBezTo>
                    <a:lnTo>
                      <a:pt x="1222" y="544"/>
                    </a:lnTo>
                    <a:cubicBezTo>
                      <a:pt x="1249" y="544"/>
                      <a:pt x="1285" y="535"/>
                      <a:pt x="1320" y="535"/>
                    </a:cubicBezTo>
                    <a:cubicBezTo>
                      <a:pt x="1231" y="491"/>
                      <a:pt x="1160" y="393"/>
                      <a:pt x="1160" y="277"/>
                    </a:cubicBezTo>
                    <a:cubicBezTo>
                      <a:pt x="1160" y="152"/>
                      <a:pt x="1231" y="45"/>
                      <a:pt x="13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95" name="Google Shape;21352;p61">
              <a:extLst>
                <a:ext uri="{FF2B5EF4-FFF2-40B4-BE49-F238E27FC236}">
                  <a16:creationId xmlns:a16="http://schemas.microsoft.com/office/drawing/2014/main" id="{B3E78048-A3BF-07F4-17C6-924D04C97C63}"/>
                </a:ext>
              </a:extLst>
            </p:cNvPr>
            <p:cNvGrpSpPr/>
            <p:nvPr/>
          </p:nvGrpSpPr>
          <p:grpSpPr>
            <a:xfrm>
              <a:off x="4268627" y="3846754"/>
              <a:ext cx="331829" cy="591141"/>
              <a:chOff x="3948427" y="2435802"/>
              <a:chExt cx="226273" cy="403097"/>
            </a:xfrm>
          </p:grpSpPr>
          <p:sp>
            <p:nvSpPr>
              <p:cNvPr id="21696" name="Google Shape;21353;p61">
                <a:extLst>
                  <a:ext uri="{FF2B5EF4-FFF2-40B4-BE49-F238E27FC236}">
                    <a16:creationId xmlns:a16="http://schemas.microsoft.com/office/drawing/2014/main" id="{9525F564-28A8-B1A8-BE41-705173651C46}"/>
                  </a:ext>
                </a:extLst>
              </p:cNvPr>
              <p:cNvSpPr/>
              <p:nvPr/>
            </p:nvSpPr>
            <p:spPr>
              <a:xfrm>
                <a:off x="3948427" y="2435802"/>
                <a:ext cx="226273" cy="403097"/>
              </a:xfrm>
              <a:custGeom>
                <a:avLst/>
                <a:gdLst/>
                <a:ahLst/>
                <a:cxnLst/>
                <a:rect l="l" t="t" r="r" b="b"/>
                <a:pathLst>
                  <a:path w="7477" h="13320" extrusionOk="0">
                    <a:moveTo>
                      <a:pt x="3738" y="268"/>
                    </a:moveTo>
                    <a:cubicBezTo>
                      <a:pt x="3961" y="268"/>
                      <a:pt x="4149" y="446"/>
                      <a:pt x="4149" y="669"/>
                    </a:cubicBezTo>
                    <a:cubicBezTo>
                      <a:pt x="4149" y="776"/>
                      <a:pt x="4104" y="875"/>
                      <a:pt x="4033" y="955"/>
                    </a:cubicBezTo>
                    <a:lnTo>
                      <a:pt x="3961" y="1026"/>
                    </a:lnTo>
                    <a:lnTo>
                      <a:pt x="3961" y="1133"/>
                    </a:lnTo>
                    <a:lnTo>
                      <a:pt x="3961" y="1570"/>
                    </a:lnTo>
                    <a:cubicBezTo>
                      <a:pt x="3908" y="1508"/>
                      <a:pt x="3828" y="1463"/>
                      <a:pt x="3738" y="1463"/>
                    </a:cubicBezTo>
                    <a:cubicBezTo>
                      <a:pt x="3649" y="1463"/>
                      <a:pt x="3569" y="1508"/>
                      <a:pt x="3524" y="1570"/>
                    </a:cubicBezTo>
                    <a:lnTo>
                      <a:pt x="3524" y="1133"/>
                    </a:lnTo>
                    <a:lnTo>
                      <a:pt x="3524" y="1026"/>
                    </a:lnTo>
                    <a:lnTo>
                      <a:pt x="3444" y="955"/>
                    </a:lnTo>
                    <a:cubicBezTo>
                      <a:pt x="3373" y="875"/>
                      <a:pt x="3337" y="776"/>
                      <a:pt x="3337" y="669"/>
                    </a:cubicBezTo>
                    <a:cubicBezTo>
                      <a:pt x="3337" y="446"/>
                      <a:pt x="3515" y="268"/>
                      <a:pt x="3738" y="268"/>
                    </a:cubicBezTo>
                    <a:close/>
                    <a:moveTo>
                      <a:pt x="3738" y="1597"/>
                    </a:moveTo>
                    <a:cubicBezTo>
                      <a:pt x="3828" y="1597"/>
                      <a:pt x="3890" y="1669"/>
                      <a:pt x="3890" y="1749"/>
                    </a:cubicBezTo>
                    <a:cubicBezTo>
                      <a:pt x="3890" y="1838"/>
                      <a:pt x="3828" y="1900"/>
                      <a:pt x="3738" y="1900"/>
                    </a:cubicBezTo>
                    <a:cubicBezTo>
                      <a:pt x="3658" y="1900"/>
                      <a:pt x="3587" y="1838"/>
                      <a:pt x="3587" y="1749"/>
                    </a:cubicBezTo>
                    <a:cubicBezTo>
                      <a:pt x="3587" y="1669"/>
                      <a:pt x="3658" y="1597"/>
                      <a:pt x="3738" y="1597"/>
                    </a:cubicBezTo>
                    <a:close/>
                    <a:moveTo>
                      <a:pt x="3961" y="1927"/>
                    </a:moveTo>
                    <a:lnTo>
                      <a:pt x="3961" y="2971"/>
                    </a:lnTo>
                    <a:cubicBezTo>
                      <a:pt x="3890" y="2935"/>
                      <a:pt x="3819" y="2917"/>
                      <a:pt x="3738" y="2917"/>
                    </a:cubicBezTo>
                    <a:cubicBezTo>
                      <a:pt x="3658" y="2917"/>
                      <a:pt x="3587" y="2935"/>
                      <a:pt x="3524" y="2971"/>
                    </a:cubicBezTo>
                    <a:lnTo>
                      <a:pt x="3524" y="1927"/>
                    </a:lnTo>
                    <a:cubicBezTo>
                      <a:pt x="3569" y="1990"/>
                      <a:pt x="3649" y="2034"/>
                      <a:pt x="3738" y="2034"/>
                    </a:cubicBezTo>
                    <a:cubicBezTo>
                      <a:pt x="3828" y="2034"/>
                      <a:pt x="3908" y="1990"/>
                      <a:pt x="3961" y="1927"/>
                    </a:cubicBezTo>
                    <a:close/>
                    <a:moveTo>
                      <a:pt x="2017" y="3319"/>
                    </a:moveTo>
                    <a:cubicBezTo>
                      <a:pt x="2097" y="3319"/>
                      <a:pt x="2168" y="3390"/>
                      <a:pt x="2168" y="3471"/>
                    </a:cubicBezTo>
                    <a:cubicBezTo>
                      <a:pt x="2168" y="3560"/>
                      <a:pt x="2097" y="3622"/>
                      <a:pt x="2017" y="3622"/>
                    </a:cubicBezTo>
                    <a:cubicBezTo>
                      <a:pt x="1936" y="3622"/>
                      <a:pt x="1865" y="3560"/>
                      <a:pt x="1865" y="3471"/>
                    </a:cubicBezTo>
                    <a:cubicBezTo>
                      <a:pt x="1865" y="3390"/>
                      <a:pt x="1936" y="3319"/>
                      <a:pt x="2017" y="3319"/>
                    </a:cubicBezTo>
                    <a:close/>
                    <a:moveTo>
                      <a:pt x="5460" y="3319"/>
                    </a:moveTo>
                    <a:cubicBezTo>
                      <a:pt x="5549" y="3319"/>
                      <a:pt x="5612" y="3390"/>
                      <a:pt x="5612" y="3471"/>
                    </a:cubicBezTo>
                    <a:cubicBezTo>
                      <a:pt x="5612" y="3560"/>
                      <a:pt x="5549" y="3622"/>
                      <a:pt x="5460" y="3622"/>
                    </a:cubicBezTo>
                    <a:cubicBezTo>
                      <a:pt x="5380" y="3622"/>
                      <a:pt x="5308" y="3560"/>
                      <a:pt x="5308" y="3471"/>
                    </a:cubicBezTo>
                    <a:cubicBezTo>
                      <a:pt x="5308" y="3390"/>
                      <a:pt x="5380" y="3319"/>
                      <a:pt x="5460" y="3319"/>
                    </a:cubicBezTo>
                    <a:close/>
                    <a:moveTo>
                      <a:pt x="3239" y="3256"/>
                    </a:moveTo>
                    <a:cubicBezTo>
                      <a:pt x="3203" y="3319"/>
                      <a:pt x="3185" y="3390"/>
                      <a:pt x="3185" y="3471"/>
                    </a:cubicBezTo>
                    <a:cubicBezTo>
                      <a:pt x="3185" y="3551"/>
                      <a:pt x="3203" y="3622"/>
                      <a:pt x="3230" y="3694"/>
                    </a:cubicBezTo>
                    <a:lnTo>
                      <a:pt x="2195" y="3694"/>
                    </a:lnTo>
                    <a:cubicBezTo>
                      <a:pt x="2257" y="3640"/>
                      <a:pt x="2302" y="3560"/>
                      <a:pt x="2302" y="3471"/>
                    </a:cubicBezTo>
                    <a:cubicBezTo>
                      <a:pt x="2302" y="3381"/>
                      <a:pt x="2257" y="3301"/>
                      <a:pt x="2195" y="3256"/>
                    </a:cubicBezTo>
                    <a:close/>
                    <a:moveTo>
                      <a:pt x="5291" y="3256"/>
                    </a:moveTo>
                    <a:cubicBezTo>
                      <a:pt x="5219" y="3301"/>
                      <a:pt x="5184" y="3381"/>
                      <a:pt x="5184" y="3471"/>
                    </a:cubicBezTo>
                    <a:cubicBezTo>
                      <a:pt x="5184" y="3560"/>
                      <a:pt x="5219" y="3640"/>
                      <a:pt x="5282" y="3694"/>
                    </a:cubicBezTo>
                    <a:lnTo>
                      <a:pt x="4247" y="3694"/>
                    </a:lnTo>
                    <a:cubicBezTo>
                      <a:pt x="4274" y="3622"/>
                      <a:pt x="4291" y="3551"/>
                      <a:pt x="4291" y="3471"/>
                    </a:cubicBezTo>
                    <a:cubicBezTo>
                      <a:pt x="4291" y="3390"/>
                      <a:pt x="4274" y="3319"/>
                      <a:pt x="4247" y="3256"/>
                    </a:cubicBezTo>
                    <a:close/>
                    <a:moveTo>
                      <a:pt x="3738" y="3185"/>
                    </a:moveTo>
                    <a:cubicBezTo>
                      <a:pt x="3899" y="3185"/>
                      <a:pt x="4033" y="3319"/>
                      <a:pt x="4033" y="3471"/>
                    </a:cubicBezTo>
                    <a:cubicBezTo>
                      <a:pt x="4033" y="3631"/>
                      <a:pt x="3899" y="3765"/>
                      <a:pt x="3738" y="3765"/>
                    </a:cubicBezTo>
                    <a:cubicBezTo>
                      <a:pt x="3578" y="3765"/>
                      <a:pt x="3453" y="3631"/>
                      <a:pt x="3453" y="3471"/>
                    </a:cubicBezTo>
                    <a:cubicBezTo>
                      <a:pt x="3453" y="3319"/>
                      <a:pt x="3578" y="3185"/>
                      <a:pt x="3738" y="3185"/>
                    </a:cubicBezTo>
                    <a:close/>
                    <a:moveTo>
                      <a:pt x="678" y="3069"/>
                    </a:moveTo>
                    <a:cubicBezTo>
                      <a:pt x="777" y="3069"/>
                      <a:pt x="875" y="3105"/>
                      <a:pt x="955" y="3176"/>
                    </a:cubicBezTo>
                    <a:lnTo>
                      <a:pt x="1026" y="3256"/>
                    </a:lnTo>
                    <a:lnTo>
                      <a:pt x="1838" y="3256"/>
                    </a:lnTo>
                    <a:cubicBezTo>
                      <a:pt x="1776" y="3301"/>
                      <a:pt x="1731" y="3381"/>
                      <a:pt x="1731" y="3471"/>
                    </a:cubicBezTo>
                    <a:cubicBezTo>
                      <a:pt x="1731" y="3560"/>
                      <a:pt x="1776" y="3640"/>
                      <a:pt x="1838" y="3694"/>
                    </a:cubicBezTo>
                    <a:lnTo>
                      <a:pt x="1026" y="3694"/>
                    </a:lnTo>
                    <a:lnTo>
                      <a:pt x="955" y="3765"/>
                    </a:lnTo>
                    <a:cubicBezTo>
                      <a:pt x="875" y="3836"/>
                      <a:pt x="777" y="3881"/>
                      <a:pt x="678" y="3881"/>
                    </a:cubicBezTo>
                    <a:cubicBezTo>
                      <a:pt x="455" y="3881"/>
                      <a:pt x="268" y="3694"/>
                      <a:pt x="268" y="3471"/>
                    </a:cubicBezTo>
                    <a:cubicBezTo>
                      <a:pt x="268" y="3248"/>
                      <a:pt x="455" y="3069"/>
                      <a:pt x="678" y="3069"/>
                    </a:cubicBezTo>
                    <a:close/>
                    <a:moveTo>
                      <a:pt x="6807" y="3069"/>
                    </a:moveTo>
                    <a:cubicBezTo>
                      <a:pt x="7030" y="3069"/>
                      <a:pt x="7209" y="3248"/>
                      <a:pt x="7209" y="3471"/>
                    </a:cubicBezTo>
                    <a:cubicBezTo>
                      <a:pt x="7209" y="3694"/>
                      <a:pt x="7030" y="3881"/>
                      <a:pt x="6807" y="3881"/>
                    </a:cubicBezTo>
                    <a:cubicBezTo>
                      <a:pt x="6700" y="3881"/>
                      <a:pt x="6602" y="3836"/>
                      <a:pt x="6531" y="3765"/>
                    </a:cubicBezTo>
                    <a:lnTo>
                      <a:pt x="6450" y="3694"/>
                    </a:lnTo>
                    <a:lnTo>
                      <a:pt x="5639" y="3694"/>
                    </a:lnTo>
                    <a:cubicBezTo>
                      <a:pt x="5710" y="3640"/>
                      <a:pt x="5746" y="3560"/>
                      <a:pt x="5746" y="3471"/>
                    </a:cubicBezTo>
                    <a:cubicBezTo>
                      <a:pt x="5746" y="3381"/>
                      <a:pt x="5701" y="3301"/>
                      <a:pt x="5639" y="3256"/>
                    </a:cubicBezTo>
                    <a:lnTo>
                      <a:pt x="6450" y="3256"/>
                    </a:lnTo>
                    <a:lnTo>
                      <a:pt x="6531" y="3176"/>
                    </a:lnTo>
                    <a:cubicBezTo>
                      <a:pt x="6602" y="3105"/>
                      <a:pt x="6700" y="3069"/>
                      <a:pt x="6807" y="3069"/>
                    </a:cubicBezTo>
                    <a:close/>
                    <a:moveTo>
                      <a:pt x="3961" y="3979"/>
                    </a:moveTo>
                    <a:lnTo>
                      <a:pt x="3961" y="5023"/>
                    </a:lnTo>
                    <a:cubicBezTo>
                      <a:pt x="3908" y="4951"/>
                      <a:pt x="3828" y="4916"/>
                      <a:pt x="3738" y="4916"/>
                    </a:cubicBezTo>
                    <a:cubicBezTo>
                      <a:pt x="3649" y="4916"/>
                      <a:pt x="3569" y="4951"/>
                      <a:pt x="3524" y="5023"/>
                    </a:cubicBezTo>
                    <a:lnTo>
                      <a:pt x="3524" y="3979"/>
                    </a:lnTo>
                    <a:cubicBezTo>
                      <a:pt x="3587" y="4006"/>
                      <a:pt x="3658" y="4024"/>
                      <a:pt x="3738" y="4024"/>
                    </a:cubicBezTo>
                    <a:cubicBezTo>
                      <a:pt x="3819" y="4024"/>
                      <a:pt x="3890" y="4006"/>
                      <a:pt x="3961" y="3979"/>
                    </a:cubicBezTo>
                    <a:close/>
                    <a:moveTo>
                      <a:pt x="3738" y="5041"/>
                    </a:moveTo>
                    <a:cubicBezTo>
                      <a:pt x="3828" y="5041"/>
                      <a:pt x="3890" y="5112"/>
                      <a:pt x="3890" y="5192"/>
                    </a:cubicBezTo>
                    <a:cubicBezTo>
                      <a:pt x="3890" y="5282"/>
                      <a:pt x="3828" y="5344"/>
                      <a:pt x="3738" y="5344"/>
                    </a:cubicBezTo>
                    <a:cubicBezTo>
                      <a:pt x="3658" y="5344"/>
                      <a:pt x="3587" y="5282"/>
                      <a:pt x="3587" y="5192"/>
                    </a:cubicBezTo>
                    <a:cubicBezTo>
                      <a:pt x="3587" y="5112"/>
                      <a:pt x="3658" y="5041"/>
                      <a:pt x="3738" y="5041"/>
                    </a:cubicBezTo>
                    <a:close/>
                    <a:moveTo>
                      <a:pt x="3961" y="5371"/>
                    </a:moveTo>
                    <a:lnTo>
                      <a:pt x="3961" y="6084"/>
                    </a:lnTo>
                    <a:lnTo>
                      <a:pt x="3961" y="6209"/>
                    </a:lnTo>
                    <a:cubicBezTo>
                      <a:pt x="3961" y="6209"/>
                      <a:pt x="3890" y="6272"/>
                      <a:pt x="3738" y="6272"/>
                    </a:cubicBezTo>
                    <a:cubicBezTo>
                      <a:pt x="3587" y="6272"/>
                      <a:pt x="3524" y="6200"/>
                      <a:pt x="3524" y="6200"/>
                    </a:cubicBezTo>
                    <a:lnTo>
                      <a:pt x="3524" y="6093"/>
                    </a:lnTo>
                    <a:lnTo>
                      <a:pt x="3524" y="5371"/>
                    </a:lnTo>
                    <a:cubicBezTo>
                      <a:pt x="3569" y="5442"/>
                      <a:pt x="3649" y="5478"/>
                      <a:pt x="3738" y="5478"/>
                    </a:cubicBezTo>
                    <a:cubicBezTo>
                      <a:pt x="3828" y="5478"/>
                      <a:pt x="3908" y="5442"/>
                      <a:pt x="3961" y="5371"/>
                    </a:cubicBezTo>
                    <a:close/>
                    <a:moveTo>
                      <a:pt x="4184" y="6379"/>
                    </a:moveTo>
                    <a:lnTo>
                      <a:pt x="4398" y="6415"/>
                    </a:lnTo>
                    <a:cubicBezTo>
                      <a:pt x="4729" y="6477"/>
                      <a:pt x="5041" y="6593"/>
                      <a:pt x="5335" y="6745"/>
                    </a:cubicBezTo>
                    <a:cubicBezTo>
                      <a:pt x="5630" y="6905"/>
                      <a:pt x="5897" y="7101"/>
                      <a:pt x="6129" y="7333"/>
                    </a:cubicBezTo>
                    <a:cubicBezTo>
                      <a:pt x="6361" y="7574"/>
                      <a:pt x="6557" y="7842"/>
                      <a:pt x="6718" y="8136"/>
                    </a:cubicBezTo>
                    <a:cubicBezTo>
                      <a:pt x="6879" y="8431"/>
                      <a:pt x="6986" y="8743"/>
                      <a:pt x="7048" y="9064"/>
                    </a:cubicBezTo>
                    <a:lnTo>
                      <a:pt x="7084" y="9314"/>
                    </a:lnTo>
                    <a:lnTo>
                      <a:pt x="7093" y="9376"/>
                    </a:lnTo>
                    <a:cubicBezTo>
                      <a:pt x="7102" y="9394"/>
                      <a:pt x="7102" y="9412"/>
                      <a:pt x="7102" y="9439"/>
                    </a:cubicBezTo>
                    <a:lnTo>
                      <a:pt x="7102" y="9474"/>
                    </a:lnTo>
                    <a:cubicBezTo>
                      <a:pt x="7039" y="9483"/>
                      <a:pt x="6977" y="9492"/>
                      <a:pt x="6914" y="9492"/>
                    </a:cubicBezTo>
                    <a:lnTo>
                      <a:pt x="6914" y="9448"/>
                    </a:lnTo>
                    <a:cubicBezTo>
                      <a:pt x="6914" y="9430"/>
                      <a:pt x="6914" y="9412"/>
                      <a:pt x="6914" y="9394"/>
                    </a:cubicBezTo>
                    <a:lnTo>
                      <a:pt x="6905" y="9332"/>
                    </a:lnTo>
                    <a:lnTo>
                      <a:pt x="6861" y="9100"/>
                    </a:lnTo>
                    <a:cubicBezTo>
                      <a:pt x="6798" y="8796"/>
                      <a:pt x="6691" y="8502"/>
                      <a:pt x="6548" y="8225"/>
                    </a:cubicBezTo>
                    <a:cubicBezTo>
                      <a:pt x="6513" y="8154"/>
                      <a:pt x="6468" y="8083"/>
                      <a:pt x="6424" y="8020"/>
                    </a:cubicBezTo>
                    <a:lnTo>
                      <a:pt x="6424" y="8020"/>
                    </a:lnTo>
                    <a:cubicBezTo>
                      <a:pt x="6477" y="8395"/>
                      <a:pt x="6504" y="8868"/>
                      <a:pt x="6424" y="9367"/>
                    </a:cubicBezTo>
                    <a:cubicBezTo>
                      <a:pt x="5986" y="9350"/>
                      <a:pt x="5558" y="9341"/>
                      <a:pt x="5121" y="9332"/>
                    </a:cubicBezTo>
                    <a:cubicBezTo>
                      <a:pt x="4657" y="9332"/>
                      <a:pt x="4202" y="9341"/>
                      <a:pt x="3738" y="9341"/>
                    </a:cubicBezTo>
                    <a:cubicBezTo>
                      <a:pt x="3283" y="9341"/>
                      <a:pt x="2819" y="9332"/>
                      <a:pt x="2364" y="9332"/>
                    </a:cubicBezTo>
                    <a:cubicBezTo>
                      <a:pt x="1901" y="9341"/>
                      <a:pt x="1446" y="9350"/>
                      <a:pt x="982" y="9367"/>
                    </a:cubicBezTo>
                    <a:cubicBezTo>
                      <a:pt x="1446" y="9394"/>
                      <a:pt x="1901" y="9421"/>
                      <a:pt x="2364" y="9439"/>
                    </a:cubicBezTo>
                    <a:cubicBezTo>
                      <a:pt x="2819" y="9457"/>
                      <a:pt x="3283" y="9466"/>
                      <a:pt x="3738" y="9474"/>
                    </a:cubicBezTo>
                    <a:cubicBezTo>
                      <a:pt x="4202" y="9466"/>
                      <a:pt x="4657" y="9457"/>
                      <a:pt x="5121" y="9439"/>
                    </a:cubicBezTo>
                    <a:cubicBezTo>
                      <a:pt x="5558" y="9421"/>
                      <a:pt x="5995" y="9403"/>
                      <a:pt x="6424" y="9367"/>
                    </a:cubicBezTo>
                    <a:lnTo>
                      <a:pt x="6424" y="9367"/>
                    </a:lnTo>
                    <a:cubicBezTo>
                      <a:pt x="6415" y="9430"/>
                      <a:pt x="6406" y="9483"/>
                      <a:pt x="6397" y="9546"/>
                    </a:cubicBezTo>
                    <a:cubicBezTo>
                      <a:pt x="5514" y="9617"/>
                      <a:pt x="4622" y="9653"/>
                      <a:pt x="3738" y="9653"/>
                    </a:cubicBezTo>
                    <a:cubicBezTo>
                      <a:pt x="2632" y="9653"/>
                      <a:pt x="1517" y="9599"/>
                      <a:pt x="420" y="9483"/>
                    </a:cubicBezTo>
                    <a:cubicBezTo>
                      <a:pt x="473" y="8734"/>
                      <a:pt x="768" y="8056"/>
                      <a:pt x="1240" y="7521"/>
                    </a:cubicBezTo>
                    <a:cubicBezTo>
                      <a:pt x="1356" y="7387"/>
                      <a:pt x="1481" y="7253"/>
                      <a:pt x="1615" y="7137"/>
                    </a:cubicBezTo>
                    <a:cubicBezTo>
                      <a:pt x="1874" y="6923"/>
                      <a:pt x="2159" y="6754"/>
                      <a:pt x="2454" y="6620"/>
                    </a:cubicBezTo>
                    <a:cubicBezTo>
                      <a:pt x="2730" y="6504"/>
                      <a:pt x="3025" y="6423"/>
                      <a:pt x="3319" y="6388"/>
                    </a:cubicBezTo>
                    <a:cubicBezTo>
                      <a:pt x="3408" y="6423"/>
                      <a:pt x="3569" y="6486"/>
                      <a:pt x="3765" y="6486"/>
                    </a:cubicBezTo>
                    <a:cubicBezTo>
                      <a:pt x="3890" y="6486"/>
                      <a:pt x="4042" y="6459"/>
                      <a:pt x="4184" y="6379"/>
                    </a:cubicBezTo>
                    <a:close/>
                    <a:moveTo>
                      <a:pt x="848" y="9733"/>
                    </a:moveTo>
                    <a:cubicBezTo>
                      <a:pt x="937" y="9733"/>
                      <a:pt x="1000" y="9813"/>
                      <a:pt x="1000" y="9903"/>
                    </a:cubicBezTo>
                    <a:cubicBezTo>
                      <a:pt x="1000" y="9992"/>
                      <a:pt x="937" y="10063"/>
                      <a:pt x="848" y="10063"/>
                    </a:cubicBezTo>
                    <a:cubicBezTo>
                      <a:pt x="768" y="10063"/>
                      <a:pt x="696" y="9992"/>
                      <a:pt x="696" y="9903"/>
                    </a:cubicBezTo>
                    <a:cubicBezTo>
                      <a:pt x="696" y="9813"/>
                      <a:pt x="768" y="9733"/>
                      <a:pt x="848" y="9733"/>
                    </a:cubicBezTo>
                    <a:close/>
                    <a:moveTo>
                      <a:pt x="6629" y="9733"/>
                    </a:moveTo>
                    <a:cubicBezTo>
                      <a:pt x="6718" y="9733"/>
                      <a:pt x="6780" y="9813"/>
                      <a:pt x="6780" y="9903"/>
                    </a:cubicBezTo>
                    <a:cubicBezTo>
                      <a:pt x="6780" y="9992"/>
                      <a:pt x="6718" y="10063"/>
                      <a:pt x="6629" y="10063"/>
                    </a:cubicBezTo>
                    <a:cubicBezTo>
                      <a:pt x="6548" y="10063"/>
                      <a:pt x="6477" y="9992"/>
                      <a:pt x="6477" y="9903"/>
                    </a:cubicBezTo>
                    <a:cubicBezTo>
                      <a:pt x="6477" y="9813"/>
                      <a:pt x="6548" y="9733"/>
                      <a:pt x="6629" y="9733"/>
                    </a:cubicBezTo>
                    <a:close/>
                    <a:moveTo>
                      <a:pt x="339" y="9590"/>
                    </a:moveTo>
                    <a:cubicBezTo>
                      <a:pt x="473" y="9599"/>
                      <a:pt x="607" y="9617"/>
                      <a:pt x="741" y="9626"/>
                    </a:cubicBezTo>
                    <a:cubicBezTo>
                      <a:pt x="643" y="9671"/>
                      <a:pt x="571" y="9778"/>
                      <a:pt x="571" y="9903"/>
                    </a:cubicBezTo>
                    <a:cubicBezTo>
                      <a:pt x="571" y="10019"/>
                      <a:pt x="634" y="10108"/>
                      <a:pt x="723" y="10161"/>
                    </a:cubicBezTo>
                    <a:cubicBezTo>
                      <a:pt x="598" y="10152"/>
                      <a:pt x="464" y="10135"/>
                      <a:pt x="339" y="10126"/>
                    </a:cubicBezTo>
                    <a:cubicBezTo>
                      <a:pt x="250" y="10117"/>
                      <a:pt x="179" y="10036"/>
                      <a:pt x="179" y="9947"/>
                    </a:cubicBezTo>
                    <a:lnTo>
                      <a:pt x="179" y="9733"/>
                    </a:lnTo>
                    <a:cubicBezTo>
                      <a:pt x="179" y="9653"/>
                      <a:pt x="241" y="9590"/>
                      <a:pt x="322" y="9590"/>
                    </a:cubicBezTo>
                    <a:close/>
                    <a:moveTo>
                      <a:pt x="7155" y="9590"/>
                    </a:moveTo>
                    <a:cubicBezTo>
                      <a:pt x="7235" y="9590"/>
                      <a:pt x="7298" y="9653"/>
                      <a:pt x="7298" y="9733"/>
                    </a:cubicBezTo>
                    <a:lnTo>
                      <a:pt x="7298" y="9947"/>
                    </a:lnTo>
                    <a:cubicBezTo>
                      <a:pt x="7298" y="10036"/>
                      <a:pt x="7226" y="10117"/>
                      <a:pt x="7137" y="10126"/>
                    </a:cubicBezTo>
                    <a:cubicBezTo>
                      <a:pt x="7012" y="10135"/>
                      <a:pt x="6887" y="10152"/>
                      <a:pt x="6763" y="10161"/>
                    </a:cubicBezTo>
                    <a:cubicBezTo>
                      <a:pt x="6852" y="10108"/>
                      <a:pt x="6914" y="10019"/>
                      <a:pt x="6914" y="9903"/>
                    </a:cubicBezTo>
                    <a:cubicBezTo>
                      <a:pt x="6914" y="9778"/>
                      <a:pt x="6843" y="9671"/>
                      <a:pt x="6736" y="9626"/>
                    </a:cubicBezTo>
                    <a:cubicBezTo>
                      <a:pt x="6870" y="9617"/>
                      <a:pt x="7003" y="9599"/>
                      <a:pt x="7137" y="9590"/>
                    </a:cubicBezTo>
                    <a:close/>
                    <a:moveTo>
                      <a:pt x="2186" y="9840"/>
                    </a:moveTo>
                    <a:cubicBezTo>
                      <a:pt x="2266" y="9840"/>
                      <a:pt x="2338" y="9912"/>
                      <a:pt x="2338" y="10010"/>
                    </a:cubicBezTo>
                    <a:cubicBezTo>
                      <a:pt x="2338" y="10099"/>
                      <a:pt x="2266" y="10170"/>
                      <a:pt x="2186" y="10170"/>
                    </a:cubicBezTo>
                    <a:cubicBezTo>
                      <a:pt x="2097" y="10170"/>
                      <a:pt x="2034" y="10099"/>
                      <a:pt x="2034" y="10010"/>
                    </a:cubicBezTo>
                    <a:cubicBezTo>
                      <a:pt x="2034" y="9912"/>
                      <a:pt x="2097" y="9840"/>
                      <a:pt x="2186" y="9840"/>
                    </a:cubicBezTo>
                    <a:close/>
                    <a:moveTo>
                      <a:pt x="5300" y="9840"/>
                    </a:moveTo>
                    <a:cubicBezTo>
                      <a:pt x="5380" y="9840"/>
                      <a:pt x="5451" y="9912"/>
                      <a:pt x="5451" y="10010"/>
                    </a:cubicBezTo>
                    <a:cubicBezTo>
                      <a:pt x="5451" y="10099"/>
                      <a:pt x="5380" y="10170"/>
                      <a:pt x="5300" y="10170"/>
                    </a:cubicBezTo>
                    <a:cubicBezTo>
                      <a:pt x="5210" y="10170"/>
                      <a:pt x="5148" y="10099"/>
                      <a:pt x="5148" y="10010"/>
                    </a:cubicBezTo>
                    <a:cubicBezTo>
                      <a:pt x="5148" y="9912"/>
                      <a:pt x="5210" y="9840"/>
                      <a:pt x="5300" y="9840"/>
                    </a:cubicBezTo>
                    <a:close/>
                    <a:moveTo>
                      <a:pt x="3738" y="9876"/>
                    </a:moveTo>
                    <a:cubicBezTo>
                      <a:pt x="3828" y="9876"/>
                      <a:pt x="3899" y="9947"/>
                      <a:pt x="3899" y="10036"/>
                    </a:cubicBezTo>
                    <a:cubicBezTo>
                      <a:pt x="3899" y="10126"/>
                      <a:pt x="3828" y="10206"/>
                      <a:pt x="3738" y="10206"/>
                    </a:cubicBezTo>
                    <a:cubicBezTo>
                      <a:pt x="3649" y="10206"/>
                      <a:pt x="3578" y="10126"/>
                      <a:pt x="3578" y="10036"/>
                    </a:cubicBezTo>
                    <a:cubicBezTo>
                      <a:pt x="3578" y="9947"/>
                      <a:pt x="3649" y="9876"/>
                      <a:pt x="3738" y="9876"/>
                    </a:cubicBezTo>
                    <a:close/>
                    <a:moveTo>
                      <a:pt x="1000" y="9653"/>
                    </a:moveTo>
                    <a:cubicBezTo>
                      <a:pt x="1365" y="9680"/>
                      <a:pt x="1731" y="9706"/>
                      <a:pt x="2097" y="9724"/>
                    </a:cubicBezTo>
                    <a:cubicBezTo>
                      <a:pt x="1981" y="9760"/>
                      <a:pt x="1901" y="9876"/>
                      <a:pt x="1901" y="10010"/>
                    </a:cubicBezTo>
                    <a:cubicBezTo>
                      <a:pt x="1901" y="10117"/>
                      <a:pt x="1954" y="10206"/>
                      <a:pt x="2034" y="10259"/>
                    </a:cubicBezTo>
                    <a:cubicBezTo>
                      <a:pt x="1669" y="10242"/>
                      <a:pt x="1303" y="10215"/>
                      <a:pt x="937" y="10179"/>
                    </a:cubicBezTo>
                    <a:cubicBezTo>
                      <a:pt x="1044" y="10143"/>
                      <a:pt x="1133" y="10036"/>
                      <a:pt x="1133" y="9903"/>
                    </a:cubicBezTo>
                    <a:cubicBezTo>
                      <a:pt x="1133" y="9796"/>
                      <a:pt x="1080" y="9706"/>
                      <a:pt x="1000" y="9653"/>
                    </a:cubicBezTo>
                    <a:close/>
                    <a:moveTo>
                      <a:pt x="6486" y="9653"/>
                    </a:moveTo>
                    <a:cubicBezTo>
                      <a:pt x="6406" y="9706"/>
                      <a:pt x="6352" y="9796"/>
                      <a:pt x="6352" y="9903"/>
                    </a:cubicBezTo>
                    <a:cubicBezTo>
                      <a:pt x="6352" y="10036"/>
                      <a:pt x="6432" y="10143"/>
                      <a:pt x="6548" y="10179"/>
                    </a:cubicBezTo>
                    <a:cubicBezTo>
                      <a:pt x="6174" y="10215"/>
                      <a:pt x="5808" y="10242"/>
                      <a:pt x="5442" y="10259"/>
                    </a:cubicBezTo>
                    <a:cubicBezTo>
                      <a:pt x="5523" y="10206"/>
                      <a:pt x="5576" y="10117"/>
                      <a:pt x="5576" y="10010"/>
                    </a:cubicBezTo>
                    <a:cubicBezTo>
                      <a:pt x="5576" y="9876"/>
                      <a:pt x="5496" y="9760"/>
                      <a:pt x="5380" y="9724"/>
                    </a:cubicBezTo>
                    <a:cubicBezTo>
                      <a:pt x="5754" y="9706"/>
                      <a:pt x="6120" y="9680"/>
                      <a:pt x="6486" y="9653"/>
                    </a:cubicBezTo>
                    <a:close/>
                    <a:moveTo>
                      <a:pt x="2293" y="9733"/>
                    </a:moveTo>
                    <a:lnTo>
                      <a:pt x="2293" y="9733"/>
                    </a:lnTo>
                    <a:cubicBezTo>
                      <a:pt x="2739" y="9751"/>
                      <a:pt x="3185" y="9769"/>
                      <a:pt x="3631" y="9769"/>
                    </a:cubicBezTo>
                    <a:cubicBezTo>
                      <a:pt x="3524" y="9813"/>
                      <a:pt x="3444" y="9920"/>
                      <a:pt x="3444" y="10036"/>
                    </a:cubicBezTo>
                    <a:cubicBezTo>
                      <a:pt x="3444" y="10143"/>
                      <a:pt x="3497" y="10233"/>
                      <a:pt x="3578" y="10286"/>
                    </a:cubicBezTo>
                    <a:cubicBezTo>
                      <a:pt x="3346" y="10286"/>
                      <a:pt x="3123" y="10286"/>
                      <a:pt x="2891" y="10277"/>
                    </a:cubicBezTo>
                    <a:lnTo>
                      <a:pt x="2418" y="10277"/>
                    </a:lnTo>
                    <a:cubicBezTo>
                      <a:pt x="2382" y="10277"/>
                      <a:pt x="2347" y="10268"/>
                      <a:pt x="2302" y="10268"/>
                    </a:cubicBezTo>
                    <a:cubicBezTo>
                      <a:pt x="2400" y="10224"/>
                      <a:pt x="2463" y="10126"/>
                      <a:pt x="2463" y="10010"/>
                    </a:cubicBezTo>
                    <a:cubicBezTo>
                      <a:pt x="2463" y="9885"/>
                      <a:pt x="2391" y="9778"/>
                      <a:pt x="2293" y="9733"/>
                    </a:cubicBezTo>
                    <a:close/>
                    <a:moveTo>
                      <a:pt x="5184" y="9733"/>
                    </a:moveTo>
                    <a:lnTo>
                      <a:pt x="5184" y="9733"/>
                    </a:lnTo>
                    <a:cubicBezTo>
                      <a:pt x="5085" y="9778"/>
                      <a:pt x="5014" y="9885"/>
                      <a:pt x="5014" y="10010"/>
                    </a:cubicBezTo>
                    <a:cubicBezTo>
                      <a:pt x="5014" y="10126"/>
                      <a:pt x="5085" y="10224"/>
                      <a:pt x="5175" y="10268"/>
                    </a:cubicBezTo>
                    <a:cubicBezTo>
                      <a:pt x="5139" y="10268"/>
                      <a:pt x="5103" y="10277"/>
                      <a:pt x="5076" y="10277"/>
                    </a:cubicBezTo>
                    <a:lnTo>
                      <a:pt x="4595" y="10277"/>
                    </a:lnTo>
                    <a:cubicBezTo>
                      <a:pt x="4363" y="10286"/>
                      <a:pt x="4131" y="10286"/>
                      <a:pt x="3908" y="10286"/>
                    </a:cubicBezTo>
                    <a:cubicBezTo>
                      <a:pt x="3979" y="10233"/>
                      <a:pt x="4033" y="10143"/>
                      <a:pt x="4033" y="10036"/>
                    </a:cubicBezTo>
                    <a:cubicBezTo>
                      <a:pt x="4033" y="9920"/>
                      <a:pt x="3961" y="9813"/>
                      <a:pt x="3854" y="9769"/>
                    </a:cubicBezTo>
                    <a:cubicBezTo>
                      <a:pt x="4300" y="9769"/>
                      <a:pt x="4746" y="9751"/>
                      <a:pt x="5184" y="9733"/>
                    </a:cubicBezTo>
                    <a:close/>
                    <a:moveTo>
                      <a:pt x="446" y="10259"/>
                    </a:moveTo>
                    <a:lnTo>
                      <a:pt x="446" y="10259"/>
                    </a:lnTo>
                    <a:cubicBezTo>
                      <a:pt x="973" y="10358"/>
                      <a:pt x="1499" y="10429"/>
                      <a:pt x="2025" y="10474"/>
                    </a:cubicBezTo>
                    <a:cubicBezTo>
                      <a:pt x="2311" y="10500"/>
                      <a:pt x="2596" y="10518"/>
                      <a:pt x="2882" y="10527"/>
                    </a:cubicBezTo>
                    <a:cubicBezTo>
                      <a:pt x="3167" y="10545"/>
                      <a:pt x="3453" y="10545"/>
                      <a:pt x="3738" y="10545"/>
                    </a:cubicBezTo>
                    <a:cubicBezTo>
                      <a:pt x="4024" y="10545"/>
                      <a:pt x="4309" y="10545"/>
                      <a:pt x="4595" y="10527"/>
                    </a:cubicBezTo>
                    <a:cubicBezTo>
                      <a:pt x="4880" y="10518"/>
                      <a:pt x="5166" y="10500"/>
                      <a:pt x="5451" y="10474"/>
                    </a:cubicBezTo>
                    <a:cubicBezTo>
                      <a:pt x="5656" y="10456"/>
                      <a:pt x="5870" y="10438"/>
                      <a:pt x="6076" y="10411"/>
                    </a:cubicBezTo>
                    <a:lnTo>
                      <a:pt x="6076" y="10411"/>
                    </a:lnTo>
                    <a:cubicBezTo>
                      <a:pt x="6040" y="10465"/>
                      <a:pt x="6013" y="10527"/>
                      <a:pt x="5978" y="10581"/>
                    </a:cubicBezTo>
                    <a:cubicBezTo>
                      <a:pt x="5228" y="10634"/>
                      <a:pt x="4488" y="10670"/>
                      <a:pt x="3738" y="10670"/>
                    </a:cubicBezTo>
                    <a:cubicBezTo>
                      <a:pt x="3283" y="10670"/>
                      <a:pt x="2819" y="10652"/>
                      <a:pt x="2364" y="10634"/>
                    </a:cubicBezTo>
                    <a:cubicBezTo>
                      <a:pt x="1901" y="10607"/>
                      <a:pt x="1446" y="10581"/>
                      <a:pt x="982" y="10536"/>
                    </a:cubicBezTo>
                    <a:lnTo>
                      <a:pt x="982" y="10536"/>
                    </a:lnTo>
                    <a:cubicBezTo>
                      <a:pt x="1437" y="10625"/>
                      <a:pt x="1892" y="10697"/>
                      <a:pt x="2356" y="10741"/>
                    </a:cubicBezTo>
                    <a:cubicBezTo>
                      <a:pt x="2811" y="10777"/>
                      <a:pt x="3274" y="10804"/>
                      <a:pt x="3738" y="10804"/>
                    </a:cubicBezTo>
                    <a:cubicBezTo>
                      <a:pt x="4202" y="10804"/>
                      <a:pt x="4666" y="10777"/>
                      <a:pt x="5130" y="10741"/>
                    </a:cubicBezTo>
                    <a:cubicBezTo>
                      <a:pt x="5398" y="10714"/>
                      <a:pt x="5665" y="10679"/>
                      <a:pt x="5942" y="10634"/>
                    </a:cubicBezTo>
                    <a:lnTo>
                      <a:pt x="5942" y="10634"/>
                    </a:lnTo>
                    <a:cubicBezTo>
                      <a:pt x="5835" y="10804"/>
                      <a:pt x="5701" y="10955"/>
                      <a:pt x="5549" y="11107"/>
                    </a:cubicBezTo>
                    <a:cubicBezTo>
                      <a:pt x="4746" y="11919"/>
                      <a:pt x="3605" y="12186"/>
                      <a:pt x="2703" y="12258"/>
                    </a:cubicBezTo>
                    <a:cubicBezTo>
                      <a:pt x="2650" y="12240"/>
                      <a:pt x="2596" y="12213"/>
                      <a:pt x="2552" y="12195"/>
                    </a:cubicBezTo>
                    <a:cubicBezTo>
                      <a:pt x="2427" y="12151"/>
                      <a:pt x="2302" y="12097"/>
                      <a:pt x="2177" y="12035"/>
                    </a:cubicBezTo>
                    <a:cubicBezTo>
                      <a:pt x="2052" y="11972"/>
                      <a:pt x="1927" y="11910"/>
                      <a:pt x="1811" y="11838"/>
                    </a:cubicBezTo>
                    <a:cubicBezTo>
                      <a:pt x="1695" y="11767"/>
                      <a:pt x="1579" y="11687"/>
                      <a:pt x="1472" y="11598"/>
                    </a:cubicBezTo>
                    <a:lnTo>
                      <a:pt x="1472" y="11598"/>
                    </a:lnTo>
                    <a:cubicBezTo>
                      <a:pt x="1553" y="11714"/>
                      <a:pt x="1633" y="11830"/>
                      <a:pt x="1731" y="11937"/>
                    </a:cubicBezTo>
                    <a:cubicBezTo>
                      <a:pt x="1776" y="11990"/>
                      <a:pt x="1820" y="12035"/>
                      <a:pt x="1865" y="12088"/>
                    </a:cubicBezTo>
                    <a:cubicBezTo>
                      <a:pt x="1740" y="12008"/>
                      <a:pt x="1615" y="11928"/>
                      <a:pt x="1508" y="11830"/>
                    </a:cubicBezTo>
                    <a:cubicBezTo>
                      <a:pt x="1383" y="11731"/>
                      <a:pt x="1267" y="11624"/>
                      <a:pt x="1160" y="11508"/>
                    </a:cubicBezTo>
                    <a:cubicBezTo>
                      <a:pt x="1053" y="11392"/>
                      <a:pt x="964" y="11259"/>
                      <a:pt x="875" y="11116"/>
                    </a:cubicBezTo>
                    <a:lnTo>
                      <a:pt x="875" y="11116"/>
                    </a:lnTo>
                    <a:cubicBezTo>
                      <a:pt x="919" y="11276"/>
                      <a:pt x="973" y="11428"/>
                      <a:pt x="1053" y="11580"/>
                    </a:cubicBezTo>
                    <a:cubicBezTo>
                      <a:pt x="1124" y="11723"/>
                      <a:pt x="1205" y="11856"/>
                      <a:pt x="1294" y="11981"/>
                    </a:cubicBezTo>
                    <a:cubicBezTo>
                      <a:pt x="857" y="11517"/>
                      <a:pt x="554" y="10920"/>
                      <a:pt x="446" y="10259"/>
                    </a:cubicBezTo>
                    <a:close/>
                    <a:moveTo>
                      <a:pt x="7066" y="10259"/>
                    </a:moveTo>
                    <a:lnTo>
                      <a:pt x="7066" y="10259"/>
                    </a:lnTo>
                    <a:cubicBezTo>
                      <a:pt x="7021" y="10518"/>
                      <a:pt x="6950" y="10768"/>
                      <a:pt x="6843" y="11009"/>
                    </a:cubicBezTo>
                    <a:cubicBezTo>
                      <a:pt x="6709" y="11312"/>
                      <a:pt x="6540" y="11598"/>
                      <a:pt x="6325" y="11847"/>
                    </a:cubicBezTo>
                    <a:cubicBezTo>
                      <a:pt x="6111" y="12097"/>
                      <a:pt x="5862" y="12311"/>
                      <a:pt x="5585" y="12490"/>
                    </a:cubicBezTo>
                    <a:cubicBezTo>
                      <a:pt x="5308" y="12668"/>
                      <a:pt x="5014" y="12793"/>
                      <a:pt x="4702" y="12891"/>
                    </a:cubicBezTo>
                    <a:cubicBezTo>
                      <a:pt x="4390" y="12971"/>
                      <a:pt x="4059" y="13007"/>
                      <a:pt x="3738" y="13007"/>
                    </a:cubicBezTo>
                    <a:lnTo>
                      <a:pt x="3979" y="12980"/>
                    </a:lnTo>
                    <a:cubicBezTo>
                      <a:pt x="4024" y="12980"/>
                      <a:pt x="4059" y="12980"/>
                      <a:pt x="4095" y="12971"/>
                    </a:cubicBezTo>
                    <a:lnTo>
                      <a:pt x="4220" y="12954"/>
                    </a:lnTo>
                    <a:lnTo>
                      <a:pt x="4336" y="12927"/>
                    </a:lnTo>
                    <a:lnTo>
                      <a:pt x="4398" y="12918"/>
                    </a:lnTo>
                    <a:lnTo>
                      <a:pt x="4452" y="12900"/>
                    </a:lnTo>
                    <a:lnTo>
                      <a:pt x="4684" y="12838"/>
                    </a:lnTo>
                    <a:cubicBezTo>
                      <a:pt x="4987" y="12731"/>
                      <a:pt x="5273" y="12588"/>
                      <a:pt x="5531" y="12409"/>
                    </a:cubicBezTo>
                    <a:cubicBezTo>
                      <a:pt x="5790" y="12222"/>
                      <a:pt x="6022" y="12008"/>
                      <a:pt x="6227" y="11767"/>
                    </a:cubicBezTo>
                    <a:cubicBezTo>
                      <a:pt x="6415" y="11517"/>
                      <a:pt x="6575" y="11241"/>
                      <a:pt x="6700" y="10946"/>
                    </a:cubicBezTo>
                    <a:cubicBezTo>
                      <a:pt x="6780" y="10741"/>
                      <a:pt x="6843" y="10518"/>
                      <a:pt x="6879" y="10286"/>
                    </a:cubicBezTo>
                    <a:cubicBezTo>
                      <a:pt x="6941" y="10277"/>
                      <a:pt x="7003" y="10268"/>
                      <a:pt x="7066" y="10259"/>
                    </a:cubicBezTo>
                    <a:close/>
                    <a:moveTo>
                      <a:pt x="3738" y="0"/>
                    </a:moveTo>
                    <a:cubicBezTo>
                      <a:pt x="3373" y="0"/>
                      <a:pt x="3069" y="304"/>
                      <a:pt x="3069" y="669"/>
                    </a:cubicBezTo>
                    <a:cubicBezTo>
                      <a:pt x="3069" y="848"/>
                      <a:pt x="3141" y="1017"/>
                      <a:pt x="3257" y="1133"/>
                    </a:cubicBezTo>
                    <a:lnTo>
                      <a:pt x="3257" y="2989"/>
                    </a:lnTo>
                    <a:lnTo>
                      <a:pt x="1133" y="2989"/>
                    </a:lnTo>
                    <a:cubicBezTo>
                      <a:pt x="1017" y="2873"/>
                      <a:pt x="857" y="2802"/>
                      <a:pt x="678" y="2802"/>
                    </a:cubicBezTo>
                    <a:cubicBezTo>
                      <a:pt x="304" y="2802"/>
                      <a:pt x="0" y="3105"/>
                      <a:pt x="0" y="3471"/>
                    </a:cubicBezTo>
                    <a:cubicBezTo>
                      <a:pt x="0" y="3845"/>
                      <a:pt x="304" y="4140"/>
                      <a:pt x="678" y="4140"/>
                    </a:cubicBezTo>
                    <a:cubicBezTo>
                      <a:pt x="857" y="4140"/>
                      <a:pt x="1017" y="4068"/>
                      <a:pt x="1133" y="3961"/>
                    </a:cubicBezTo>
                    <a:lnTo>
                      <a:pt x="3257" y="3961"/>
                    </a:lnTo>
                    <a:lnTo>
                      <a:pt x="3257" y="6156"/>
                    </a:lnTo>
                    <a:cubicBezTo>
                      <a:pt x="1553" y="6388"/>
                      <a:pt x="232" y="7806"/>
                      <a:pt x="143" y="9546"/>
                    </a:cubicBezTo>
                    <a:cubicBezTo>
                      <a:pt x="99" y="9590"/>
                      <a:pt x="63" y="9662"/>
                      <a:pt x="63" y="9733"/>
                    </a:cubicBezTo>
                    <a:lnTo>
                      <a:pt x="63" y="9947"/>
                    </a:lnTo>
                    <a:cubicBezTo>
                      <a:pt x="63" y="10028"/>
                      <a:pt x="107" y="10108"/>
                      <a:pt x="170" y="10170"/>
                    </a:cubicBezTo>
                    <a:cubicBezTo>
                      <a:pt x="384" y="11946"/>
                      <a:pt x="1901" y="13319"/>
                      <a:pt x="3738" y="13319"/>
                    </a:cubicBezTo>
                    <a:cubicBezTo>
                      <a:pt x="5576" y="13319"/>
                      <a:pt x="7093" y="11946"/>
                      <a:pt x="7316" y="10170"/>
                    </a:cubicBezTo>
                    <a:cubicBezTo>
                      <a:pt x="7378" y="10108"/>
                      <a:pt x="7414" y="10028"/>
                      <a:pt x="7414" y="9947"/>
                    </a:cubicBezTo>
                    <a:lnTo>
                      <a:pt x="7414" y="9733"/>
                    </a:lnTo>
                    <a:cubicBezTo>
                      <a:pt x="7414" y="9662"/>
                      <a:pt x="7387" y="9599"/>
                      <a:pt x="7342" y="9546"/>
                    </a:cubicBezTo>
                    <a:lnTo>
                      <a:pt x="7334" y="9546"/>
                    </a:lnTo>
                    <a:cubicBezTo>
                      <a:pt x="7253" y="7806"/>
                      <a:pt x="5924" y="6388"/>
                      <a:pt x="4229" y="6156"/>
                    </a:cubicBezTo>
                    <a:lnTo>
                      <a:pt x="4229" y="3961"/>
                    </a:lnTo>
                    <a:lnTo>
                      <a:pt x="6343" y="3961"/>
                    </a:lnTo>
                    <a:cubicBezTo>
                      <a:pt x="6468" y="4068"/>
                      <a:pt x="6629" y="4140"/>
                      <a:pt x="6807" y="4140"/>
                    </a:cubicBezTo>
                    <a:cubicBezTo>
                      <a:pt x="7173" y="4140"/>
                      <a:pt x="7476" y="3845"/>
                      <a:pt x="7476" y="3471"/>
                    </a:cubicBezTo>
                    <a:cubicBezTo>
                      <a:pt x="7476" y="3105"/>
                      <a:pt x="7173" y="2802"/>
                      <a:pt x="6807" y="2802"/>
                    </a:cubicBezTo>
                    <a:cubicBezTo>
                      <a:pt x="6629" y="2802"/>
                      <a:pt x="6468" y="2873"/>
                      <a:pt x="6343" y="2989"/>
                    </a:cubicBezTo>
                    <a:lnTo>
                      <a:pt x="4229" y="2989"/>
                    </a:lnTo>
                    <a:lnTo>
                      <a:pt x="4229" y="1133"/>
                    </a:lnTo>
                    <a:cubicBezTo>
                      <a:pt x="4336" y="1017"/>
                      <a:pt x="4407" y="848"/>
                      <a:pt x="4407" y="669"/>
                    </a:cubicBezTo>
                    <a:cubicBezTo>
                      <a:pt x="4407" y="304"/>
                      <a:pt x="4113" y="0"/>
                      <a:pt x="3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7" name="Google Shape;21354;p61">
                <a:extLst>
                  <a:ext uri="{FF2B5EF4-FFF2-40B4-BE49-F238E27FC236}">
                    <a16:creationId xmlns:a16="http://schemas.microsoft.com/office/drawing/2014/main" id="{B8295C00-46AD-8189-6AD5-66A759E24FD0}"/>
                  </a:ext>
                </a:extLst>
              </p:cNvPr>
              <p:cNvSpPr/>
              <p:nvPr/>
            </p:nvSpPr>
            <p:spPr>
              <a:xfrm>
                <a:off x="3959230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8" y="215"/>
                      <a:pt x="518" y="322"/>
                    </a:cubicBezTo>
                    <a:cubicBezTo>
                      <a:pt x="518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8" name="Google Shape;21355;p61">
                <a:extLst>
                  <a:ext uri="{FF2B5EF4-FFF2-40B4-BE49-F238E27FC236}">
                    <a16:creationId xmlns:a16="http://schemas.microsoft.com/office/drawing/2014/main" id="{9FD194B6-1D2F-1967-5142-C17945097FA2}"/>
                  </a:ext>
                </a:extLst>
              </p:cNvPr>
              <p:cNvSpPr/>
              <p:nvPr/>
            </p:nvSpPr>
            <p:spPr>
              <a:xfrm>
                <a:off x="4051832" y="2446061"/>
                <a:ext cx="19731" cy="3053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9" extrusionOk="0">
                    <a:moveTo>
                      <a:pt x="321" y="134"/>
                    </a:moveTo>
                    <a:cubicBezTo>
                      <a:pt x="428" y="134"/>
                      <a:pt x="518" y="223"/>
                      <a:pt x="518" y="330"/>
                    </a:cubicBezTo>
                    <a:cubicBezTo>
                      <a:pt x="518" y="402"/>
                      <a:pt x="473" y="473"/>
                      <a:pt x="411" y="500"/>
                    </a:cubicBezTo>
                    <a:lnTo>
                      <a:pt x="411" y="473"/>
                    </a:lnTo>
                    <a:lnTo>
                      <a:pt x="366" y="473"/>
                    </a:lnTo>
                    <a:cubicBezTo>
                      <a:pt x="428" y="455"/>
                      <a:pt x="473" y="402"/>
                      <a:pt x="473" y="330"/>
                    </a:cubicBezTo>
                    <a:cubicBezTo>
                      <a:pt x="473" y="304"/>
                      <a:pt x="466" y="295"/>
                      <a:pt x="453" y="295"/>
                    </a:cubicBezTo>
                    <a:cubicBezTo>
                      <a:pt x="428" y="295"/>
                      <a:pt x="381" y="330"/>
                      <a:pt x="321" y="330"/>
                    </a:cubicBezTo>
                    <a:cubicBezTo>
                      <a:pt x="268" y="330"/>
                      <a:pt x="218" y="295"/>
                      <a:pt x="191" y="295"/>
                    </a:cubicBezTo>
                    <a:cubicBezTo>
                      <a:pt x="178" y="295"/>
                      <a:pt x="170" y="304"/>
                      <a:pt x="170" y="330"/>
                    </a:cubicBezTo>
                    <a:cubicBezTo>
                      <a:pt x="170" y="402"/>
                      <a:pt x="214" y="455"/>
                      <a:pt x="277" y="473"/>
                    </a:cubicBezTo>
                    <a:lnTo>
                      <a:pt x="232" y="473"/>
                    </a:lnTo>
                    <a:lnTo>
                      <a:pt x="232" y="500"/>
                    </a:lnTo>
                    <a:cubicBezTo>
                      <a:pt x="170" y="464"/>
                      <a:pt x="125" y="402"/>
                      <a:pt x="125" y="330"/>
                    </a:cubicBezTo>
                    <a:cubicBezTo>
                      <a:pt x="125" y="223"/>
                      <a:pt x="214" y="134"/>
                      <a:pt x="321" y="134"/>
                    </a:cubicBezTo>
                    <a:close/>
                    <a:moveTo>
                      <a:pt x="348" y="652"/>
                    </a:moveTo>
                    <a:lnTo>
                      <a:pt x="348" y="946"/>
                    </a:lnTo>
                    <a:lnTo>
                      <a:pt x="295" y="946"/>
                    </a:lnTo>
                    <a:lnTo>
                      <a:pt x="295" y="652"/>
                    </a:lnTo>
                    <a:cubicBezTo>
                      <a:pt x="303" y="652"/>
                      <a:pt x="312" y="660"/>
                      <a:pt x="321" y="660"/>
                    </a:cubicBezTo>
                    <a:cubicBezTo>
                      <a:pt x="330" y="660"/>
                      <a:pt x="339" y="652"/>
                      <a:pt x="348" y="652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52"/>
                      <a:pt x="0" y="330"/>
                    </a:cubicBezTo>
                    <a:cubicBezTo>
                      <a:pt x="0" y="482"/>
                      <a:pt x="98" y="607"/>
                      <a:pt x="232" y="643"/>
                    </a:cubicBezTo>
                    <a:lnTo>
                      <a:pt x="232" y="1008"/>
                    </a:lnTo>
                    <a:lnTo>
                      <a:pt x="411" y="1008"/>
                    </a:lnTo>
                    <a:lnTo>
                      <a:pt x="411" y="643"/>
                    </a:lnTo>
                    <a:cubicBezTo>
                      <a:pt x="553" y="607"/>
                      <a:pt x="651" y="482"/>
                      <a:pt x="651" y="330"/>
                    </a:cubicBezTo>
                    <a:cubicBezTo>
                      <a:pt x="651" y="152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9" name="Google Shape;21356;p61">
                <a:extLst>
                  <a:ext uri="{FF2B5EF4-FFF2-40B4-BE49-F238E27FC236}">
                    <a16:creationId xmlns:a16="http://schemas.microsoft.com/office/drawing/2014/main" id="{2D201AC4-9BC2-876F-1852-C053904ED086}"/>
                  </a:ext>
                </a:extLst>
              </p:cNvPr>
              <p:cNvSpPr/>
              <p:nvPr/>
            </p:nvSpPr>
            <p:spPr>
              <a:xfrm>
                <a:off x="4144707" y="2531098"/>
                <a:ext cx="19731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652" extrusionOk="0">
                    <a:moveTo>
                      <a:pt x="321" y="125"/>
                    </a:moveTo>
                    <a:cubicBezTo>
                      <a:pt x="428" y="125"/>
                      <a:pt x="517" y="215"/>
                      <a:pt x="517" y="322"/>
                    </a:cubicBezTo>
                    <a:cubicBezTo>
                      <a:pt x="517" y="429"/>
                      <a:pt x="428" y="518"/>
                      <a:pt x="321" y="518"/>
                    </a:cubicBezTo>
                    <a:cubicBezTo>
                      <a:pt x="214" y="518"/>
                      <a:pt x="125" y="429"/>
                      <a:pt x="125" y="322"/>
                    </a:cubicBezTo>
                    <a:cubicBezTo>
                      <a:pt x="125" y="215"/>
                      <a:pt x="214" y="125"/>
                      <a:pt x="321" y="125"/>
                    </a:cubicBezTo>
                    <a:close/>
                    <a:moveTo>
                      <a:pt x="321" y="0"/>
                    </a:moveTo>
                    <a:cubicBezTo>
                      <a:pt x="143" y="0"/>
                      <a:pt x="0" y="143"/>
                      <a:pt x="0" y="322"/>
                    </a:cubicBezTo>
                    <a:cubicBezTo>
                      <a:pt x="0" y="509"/>
                      <a:pt x="143" y="652"/>
                      <a:pt x="321" y="652"/>
                    </a:cubicBezTo>
                    <a:cubicBezTo>
                      <a:pt x="500" y="652"/>
                      <a:pt x="651" y="509"/>
                      <a:pt x="651" y="322"/>
                    </a:cubicBezTo>
                    <a:cubicBezTo>
                      <a:pt x="651" y="143"/>
                      <a:pt x="500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0" name="Google Shape;21357;p61">
                <a:extLst>
                  <a:ext uri="{FF2B5EF4-FFF2-40B4-BE49-F238E27FC236}">
                    <a16:creationId xmlns:a16="http://schemas.microsoft.com/office/drawing/2014/main" id="{8B24B34B-B70F-9354-0034-3903882436BD}"/>
                  </a:ext>
                </a:extLst>
              </p:cNvPr>
              <p:cNvSpPr/>
              <p:nvPr/>
            </p:nvSpPr>
            <p:spPr>
              <a:xfrm>
                <a:off x="4149821" y="2539722"/>
                <a:ext cx="920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189" extrusionOk="0">
                    <a:moveTo>
                      <a:pt x="22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1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4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1" name="Google Shape;21358;p61">
                <a:extLst>
                  <a:ext uri="{FF2B5EF4-FFF2-40B4-BE49-F238E27FC236}">
                    <a16:creationId xmlns:a16="http://schemas.microsoft.com/office/drawing/2014/main" id="{6D83E6B8-5B56-F591-5AD3-5A6C647E53BC}"/>
                  </a:ext>
                </a:extLst>
              </p:cNvPr>
              <p:cNvSpPr/>
              <p:nvPr/>
            </p:nvSpPr>
            <p:spPr>
              <a:xfrm>
                <a:off x="3964344" y="2539722"/>
                <a:ext cx="923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189" extrusionOk="0">
                    <a:moveTo>
                      <a:pt x="22" y="1"/>
                    </a:moveTo>
                    <a:cubicBezTo>
                      <a:pt x="9" y="1"/>
                      <a:pt x="1" y="10"/>
                      <a:pt x="1" y="37"/>
                    </a:cubicBezTo>
                    <a:cubicBezTo>
                      <a:pt x="1" y="126"/>
                      <a:pt x="72" y="188"/>
                      <a:pt x="152" y="188"/>
                    </a:cubicBezTo>
                    <a:cubicBezTo>
                      <a:pt x="242" y="188"/>
                      <a:pt x="304" y="126"/>
                      <a:pt x="304" y="37"/>
                    </a:cubicBezTo>
                    <a:cubicBezTo>
                      <a:pt x="304" y="10"/>
                      <a:pt x="297" y="1"/>
                      <a:pt x="285" y="1"/>
                    </a:cubicBezTo>
                    <a:cubicBezTo>
                      <a:pt x="259" y="1"/>
                      <a:pt x="212" y="37"/>
                      <a:pt x="152" y="37"/>
                    </a:cubicBezTo>
                    <a:cubicBezTo>
                      <a:pt x="99" y="37"/>
                      <a:pt x="49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2" name="Google Shape;21359;p61">
                <a:extLst>
                  <a:ext uri="{FF2B5EF4-FFF2-40B4-BE49-F238E27FC236}">
                    <a16:creationId xmlns:a16="http://schemas.microsoft.com/office/drawing/2014/main" id="{6917ECA1-8188-461C-903A-EEFF2C8A6420}"/>
                  </a:ext>
                </a:extLst>
              </p:cNvPr>
              <p:cNvSpPr/>
              <p:nvPr/>
            </p:nvSpPr>
            <p:spPr>
              <a:xfrm>
                <a:off x="4058308" y="2592469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0"/>
                    </a:moveTo>
                    <a:cubicBezTo>
                      <a:pt x="6" y="0"/>
                      <a:pt x="0" y="6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6"/>
                      <a:pt x="209" y="0"/>
                      <a:pt x="200" y="0"/>
                    </a:cubicBezTo>
                    <a:cubicBezTo>
                      <a:pt x="183" y="0"/>
                      <a:pt x="149" y="24"/>
                      <a:pt x="107" y="24"/>
                    </a:cubicBezTo>
                    <a:cubicBezTo>
                      <a:pt x="72" y="24"/>
                      <a:pt x="36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3" name="Google Shape;21360;p61">
                <a:extLst>
                  <a:ext uri="{FF2B5EF4-FFF2-40B4-BE49-F238E27FC236}">
                    <a16:creationId xmlns:a16="http://schemas.microsoft.com/office/drawing/2014/main" id="{540C62C8-4D29-E66C-35BA-1720A233F462}"/>
                  </a:ext>
                </a:extLst>
              </p:cNvPr>
              <p:cNvSpPr/>
              <p:nvPr/>
            </p:nvSpPr>
            <p:spPr>
              <a:xfrm>
                <a:off x="4110420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0" y="7"/>
                      <a:pt x="0" y="24"/>
                    </a:cubicBezTo>
                    <a:cubicBezTo>
                      <a:pt x="0" y="87"/>
                      <a:pt x="54" y="131"/>
                      <a:pt x="107" y="131"/>
                    </a:cubicBezTo>
                    <a:cubicBezTo>
                      <a:pt x="170" y="131"/>
                      <a:pt x="214" y="87"/>
                      <a:pt x="214" y="24"/>
                    </a:cubicBezTo>
                    <a:cubicBezTo>
                      <a:pt x="214" y="7"/>
                      <a:pt x="209" y="1"/>
                      <a:pt x="200" y="1"/>
                    </a:cubicBezTo>
                    <a:cubicBezTo>
                      <a:pt x="182" y="1"/>
                      <a:pt x="149" y="24"/>
                      <a:pt x="107" y="24"/>
                    </a:cubicBezTo>
                    <a:cubicBezTo>
                      <a:pt x="71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4" name="Google Shape;21361;p61">
                <a:extLst>
                  <a:ext uri="{FF2B5EF4-FFF2-40B4-BE49-F238E27FC236}">
                    <a16:creationId xmlns:a16="http://schemas.microsoft.com/office/drawing/2014/main" id="{23CA9149-2CE6-A45A-03EB-8D0D18ECDEEE}"/>
                  </a:ext>
                </a:extLst>
              </p:cNvPr>
              <p:cNvSpPr/>
              <p:nvPr/>
            </p:nvSpPr>
            <p:spPr>
              <a:xfrm>
                <a:off x="4006197" y="2540630"/>
                <a:ext cx="6506" cy="399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32" extrusionOk="0">
                    <a:moveTo>
                      <a:pt x="16" y="1"/>
                    </a:moveTo>
                    <a:cubicBezTo>
                      <a:pt x="6" y="1"/>
                      <a:pt x="1" y="7"/>
                      <a:pt x="1" y="24"/>
                    </a:cubicBezTo>
                    <a:cubicBezTo>
                      <a:pt x="1" y="87"/>
                      <a:pt x="54" y="131"/>
                      <a:pt x="108" y="131"/>
                    </a:cubicBezTo>
                    <a:cubicBezTo>
                      <a:pt x="170" y="131"/>
                      <a:pt x="215" y="87"/>
                      <a:pt x="215" y="24"/>
                    </a:cubicBezTo>
                    <a:cubicBezTo>
                      <a:pt x="215" y="7"/>
                      <a:pt x="210" y="1"/>
                      <a:pt x="201" y="1"/>
                    </a:cubicBezTo>
                    <a:cubicBezTo>
                      <a:pt x="183" y="1"/>
                      <a:pt x="149" y="24"/>
                      <a:pt x="108" y="24"/>
                    </a:cubicBezTo>
                    <a:cubicBezTo>
                      <a:pt x="72" y="24"/>
                      <a:pt x="36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5" name="Google Shape;21362;p61">
                <a:extLst>
                  <a:ext uri="{FF2B5EF4-FFF2-40B4-BE49-F238E27FC236}">
                    <a16:creationId xmlns:a16="http://schemas.microsoft.com/office/drawing/2014/main" id="{5EBFA7A4-406A-13BA-3837-499D581168A1}"/>
                  </a:ext>
                </a:extLst>
              </p:cNvPr>
              <p:cNvSpPr/>
              <p:nvPr/>
            </p:nvSpPr>
            <p:spPr>
              <a:xfrm>
                <a:off x="4054526" y="2538875"/>
                <a:ext cx="14072" cy="8988"/>
              </a:xfrm>
              <a:custGeom>
                <a:avLst/>
                <a:gdLst/>
                <a:ahLst/>
                <a:cxnLst/>
                <a:rect l="l" t="t" r="r" b="b"/>
                <a:pathLst>
                  <a:path w="465" h="297" extrusionOk="0">
                    <a:moveTo>
                      <a:pt x="33" y="0"/>
                    </a:moveTo>
                    <a:cubicBezTo>
                      <a:pt x="12" y="0"/>
                      <a:pt x="0" y="14"/>
                      <a:pt x="0" y="56"/>
                    </a:cubicBezTo>
                    <a:cubicBezTo>
                      <a:pt x="0" y="189"/>
                      <a:pt x="107" y="297"/>
                      <a:pt x="232" y="297"/>
                    </a:cubicBezTo>
                    <a:cubicBezTo>
                      <a:pt x="366" y="297"/>
                      <a:pt x="464" y="189"/>
                      <a:pt x="464" y="56"/>
                    </a:cubicBezTo>
                    <a:cubicBezTo>
                      <a:pt x="464" y="14"/>
                      <a:pt x="453" y="0"/>
                      <a:pt x="434" y="0"/>
                    </a:cubicBezTo>
                    <a:cubicBezTo>
                      <a:pt x="395" y="0"/>
                      <a:pt x="322" y="56"/>
                      <a:pt x="232" y="56"/>
                    </a:cubicBezTo>
                    <a:cubicBezTo>
                      <a:pt x="149" y="56"/>
                      <a:pt x="74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6" name="Google Shape;21363;p61">
                <a:extLst>
                  <a:ext uri="{FF2B5EF4-FFF2-40B4-BE49-F238E27FC236}">
                    <a16:creationId xmlns:a16="http://schemas.microsoft.com/office/drawing/2014/main" id="{8989CE35-1BBB-F453-DB3D-B7F64D156CA6}"/>
                  </a:ext>
                </a:extLst>
              </p:cNvPr>
              <p:cNvSpPr/>
              <p:nvPr/>
            </p:nvSpPr>
            <p:spPr>
              <a:xfrm>
                <a:off x="4057491" y="2738544"/>
                <a:ext cx="8413" cy="532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176" extrusionOk="0">
                    <a:moveTo>
                      <a:pt x="19" y="1"/>
                    </a:moveTo>
                    <a:cubicBezTo>
                      <a:pt x="7" y="1"/>
                      <a:pt x="1" y="9"/>
                      <a:pt x="1" y="32"/>
                    </a:cubicBezTo>
                    <a:cubicBezTo>
                      <a:pt x="1" y="113"/>
                      <a:pt x="63" y="175"/>
                      <a:pt x="134" y="175"/>
                    </a:cubicBezTo>
                    <a:cubicBezTo>
                      <a:pt x="215" y="175"/>
                      <a:pt x="277" y="113"/>
                      <a:pt x="277" y="32"/>
                    </a:cubicBezTo>
                    <a:cubicBezTo>
                      <a:pt x="277" y="9"/>
                      <a:pt x="270" y="1"/>
                      <a:pt x="258" y="1"/>
                    </a:cubicBezTo>
                    <a:cubicBezTo>
                      <a:pt x="233" y="1"/>
                      <a:pt x="188" y="32"/>
                      <a:pt x="134" y="32"/>
                    </a:cubicBezTo>
                    <a:cubicBezTo>
                      <a:pt x="87" y="32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7" name="Google Shape;21364;p61">
                <a:extLst>
                  <a:ext uri="{FF2B5EF4-FFF2-40B4-BE49-F238E27FC236}">
                    <a16:creationId xmlns:a16="http://schemas.microsoft.com/office/drawing/2014/main" id="{20C1765F-FBA3-463B-EDE9-8C20DC31C513}"/>
                  </a:ext>
                </a:extLst>
              </p:cNvPr>
              <p:cNvSpPr/>
              <p:nvPr/>
            </p:nvSpPr>
            <p:spPr>
              <a:xfrm>
                <a:off x="4010524" y="2737606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9" y="1"/>
                    </a:moveTo>
                    <a:cubicBezTo>
                      <a:pt x="7" y="1"/>
                      <a:pt x="0" y="10"/>
                      <a:pt x="0" y="37"/>
                    </a:cubicBezTo>
                    <a:cubicBezTo>
                      <a:pt x="0" y="108"/>
                      <a:pt x="63" y="170"/>
                      <a:pt x="134" y="170"/>
                    </a:cubicBezTo>
                    <a:cubicBezTo>
                      <a:pt x="205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2" y="1"/>
                    </a:cubicBezTo>
                    <a:cubicBezTo>
                      <a:pt x="221" y="1"/>
                      <a:pt x="182" y="37"/>
                      <a:pt x="134" y="37"/>
                    </a:cubicBezTo>
                    <a:cubicBezTo>
                      <a:pt x="86" y="37"/>
                      <a:pt x="43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8" name="Google Shape;21365;p61">
                <a:extLst>
                  <a:ext uri="{FF2B5EF4-FFF2-40B4-BE49-F238E27FC236}">
                    <a16:creationId xmlns:a16="http://schemas.microsoft.com/office/drawing/2014/main" id="{39A07F00-47F1-6C09-F572-EE2B118C7EDF}"/>
                  </a:ext>
                </a:extLst>
              </p:cNvPr>
              <p:cNvSpPr/>
              <p:nvPr/>
            </p:nvSpPr>
            <p:spPr>
              <a:xfrm>
                <a:off x="3970306" y="2734368"/>
                <a:ext cx="783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71" extrusionOk="0">
                    <a:moveTo>
                      <a:pt x="17" y="1"/>
                    </a:moveTo>
                    <a:cubicBezTo>
                      <a:pt x="6" y="1"/>
                      <a:pt x="0" y="10"/>
                      <a:pt x="0" y="37"/>
                    </a:cubicBezTo>
                    <a:cubicBezTo>
                      <a:pt x="0" y="108"/>
                      <a:pt x="54" y="170"/>
                      <a:pt x="125" y="170"/>
                    </a:cubicBezTo>
                    <a:cubicBezTo>
                      <a:pt x="196" y="170"/>
                      <a:pt x="259" y="108"/>
                      <a:pt x="259" y="37"/>
                    </a:cubicBezTo>
                    <a:cubicBezTo>
                      <a:pt x="259" y="10"/>
                      <a:pt x="252" y="1"/>
                      <a:pt x="240" y="1"/>
                    </a:cubicBezTo>
                    <a:cubicBezTo>
                      <a:pt x="216" y="1"/>
                      <a:pt x="172" y="37"/>
                      <a:pt x="125" y="37"/>
                    </a:cubicBezTo>
                    <a:cubicBezTo>
                      <a:pt x="77" y="37"/>
                      <a:pt x="38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9" name="Google Shape;21366;p61">
                <a:extLst>
                  <a:ext uri="{FF2B5EF4-FFF2-40B4-BE49-F238E27FC236}">
                    <a16:creationId xmlns:a16="http://schemas.microsoft.com/office/drawing/2014/main" id="{FB205C38-5A01-BD72-E723-BE710650557A}"/>
                  </a:ext>
                </a:extLst>
              </p:cNvPr>
              <p:cNvSpPr/>
              <p:nvPr/>
            </p:nvSpPr>
            <p:spPr>
              <a:xfrm>
                <a:off x="4104730" y="2737606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20" y="1"/>
                    </a:moveTo>
                    <a:cubicBezTo>
                      <a:pt x="8" y="1"/>
                      <a:pt x="1" y="10"/>
                      <a:pt x="1" y="37"/>
                    </a:cubicBezTo>
                    <a:cubicBezTo>
                      <a:pt x="1" y="108"/>
                      <a:pt x="63" y="170"/>
                      <a:pt x="135" y="170"/>
                    </a:cubicBezTo>
                    <a:cubicBezTo>
                      <a:pt x="206" y="170"/>
                      <a:pt x="259" y="108"/>
                      <a:pt x="259" y="37"/>
                    </a:cubicBezTo>
                    <a:cubicBezTo>
                      <a:pt x="259" y="10"/>
                      <a:pt x="253" y="1"/>
                      <a:pt x="243" y="1"/>
                    </a:cubicBezTo>
                    <a:cubicBezTo>
                      <a:pt x="222" y="1"/>
                      <a:pt x="182" y="37"/>
                      <a:pt x="135" y="37"/>
                    </a:cubicBezTo>
                    <a:cubicBezTo>
                      <a:pt x="87" y="37"/>
                      <a:pt x="43" y="1"/>
                      <a:pt x="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0" name="Google Shape;21367;p61">
                <a:extLst>
                  <a:ext uri="{FF2B5EF4-FFF2-40B4-BE49-F238E27FC236}">
                    <a16:creationId xmlns:a16="http://schemas.microsoft.com/office/drawing/2014/main" id="{50988344-1C6D-4541-0A43-26E2C9310BED}"/>
                  </a:ext>
                </a:extLst>
              </p:cNvPr>
              <p:cNvSpPr/>
              <p:nvPr/>
            </p:nvSpPr>
            <p:spPr>
              <a:xfrm>
                <a:off x="4145221" y="2734368"/>
                <a:ext cx="7868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71" extrusionOk="0">
                    <a:moveTo>
                      <a:pt x="17" y="1"/>
                    </a:moveTo>
                    <a:cubicBezTo>
                      <a:pt x="7" y="1"/>
                      <a:pt x="1" y="10"/>
                      <a:pt x="1" y="37"/>
                    </a:cubicBezTo>
                    <a:cubicBezTo>
                      <a:pt x="1" y="108"/>
                      <a:pt x="54" y="170"/>
                      <a:pt x="126" y="170"/>
                    </a:cubicBezTo>
                    <a:cubicBezTo>
                      <a:pt x="197" y="170"/>
                      <a:pt x="260" y="108"/>
                      <a:pt x="260" y="37"/>
                    </a:cubicBezTo>
                    <a:cubicBezTo>
                      <a:pt x="260" y="10"/>
                      <a:pt x="253" y="1"/>
                      <a:pt x="241" y="1"/>
                    </a:cubicBezTo>
                    <a:cubicBezTo>
                      <a:pt x="217" y="1"/>
                      <a:pt x="173" y="37"/>
                      <a:pt x="126" y="37"/>
                    </a:cubicBezTo>
                    <a:cubicBezTo>
                      <a:pt x="78" y="37"/>
                      <a:pt x="39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1" name="Google Shape;21368;p61">
                <a:extLst>
                  <a:ext uri="{FF2B5EF4-FFF2-40B4-BE49-F238E27FC236}">
                    <a16:creationId xmlns:a16="http://schemas.microsoft.com/office/drawing/2014/main" id="{A773B5E7-20CC-7724-0FA1-599B72B95291}"/>
                  </a:ext>
                </a:extLst>
              </p:cNvPr>
              <p:cNvSpPr/>
              <p:nvPr/>
            </p:nvSpPr>
            <p:spPr>
              <a:xfrm>
                <a:off x="3967855" y="2632990"/>
                <a:ext cx="115572" cy="83071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2745" extrusionOk="0">
                    <a:moveTo>
                      <a:pt x="3059" y="1"/>
                    </a:moveTo>
                    <a:cubicBezTo>
                      <a:pt x="2880" y="1"/>
                      <a:pt x="2701" y="17"/>
                      <a:pt x="2525" y="50"/>
                    </a:cubicBezTo>
                    <a:cubicBezTo>
                      <a:pt x="2418" y="68"/>
                      <a:pt x="2311" y="95"/>
                      <a:pt x="2204" y="122"/>
                    </a:cubicBezTo>
                    <a:cubicBezTo>
                      <a:pt x="2097" y="157"/>
                      <a:pt x="1990" y="193"/>
                      <a:pt x="1892" y="229"/>
                    </a:cubicBezTo>
                    <a:cubicBezTo>
                      <a:pt x="1785" y="273"/>
                      <a:pt x="1687" y="327"/>
                      <a:pt x="1589" y="380"/>
                    </a:cubicBezTo>
                    <a:lnTo>
                      <a:pt x="1312" y="550"/>
                    </a:lnTo>
                    <a:lnTo>
                      <a:pt x="1044" y="755"/>
                    </a:lnTo>
                    <a:cubicBezTo>
                      <a:pt x="964" y="826"/>
                      <a:pt x="884" y="907"/>
                      <a:pt x="804" y="978"/>
                    </a:cubicBezTo>
                    <a:cubicBezTo>
                      <a:pt x="732" y="1067"/>
                      <a:pt x="661" y="1147"/>
                      <a:pt x="590" y="1237"/>
                    </a:cubicBezTo>
                    <a:cubicBezTo>
                      <a:pt x="527" y="1326"/>
                      <a:pt x="465" y="1415"/>
                      <a:pt x="411" y="1504"/>
                    </a:cubicBezTo>
                    <a:cubicBezTo>
                      <a:pt x="179" y="1888"/>
                      <a:pt x="36" y="2307"/>
                      <a:pt x="1" y="2744"/>
                    </a:cubicBezTo>
                    <a:cubicBezTo>
                      <a:pt x="126" y="2325"/>
                      <a:pt x="304" y="1941"/>
                      <a:pt x="545" y="1594"/>
                    </a:cubicBezTo>
                    <a:cubicBezTo>
                      <a:pt x="598" y="1513"/>
                      <a:pt x="670" y="1433"/>
                      <a:pt x="732" y="1344"/>
                    </a:cubicBezTo>
                    <a:cubicBezTo>
                      <a:pt x="804" y="1263"/>
                      <a:pt x="875" y="1192"/>
                      <a:pt x="946" y="1112"/>
                    </a:cubicBezTo>
                    <a:lnTo>
                      <a:pt x="1178" y="907"/>
                    </a:lnTo>
                    <a:lnTo>
                      <a:pt x="1419" y="719"/>
                    </a:lnTo>
                    <a:lnTo>
                      <a:pt x="1687" y="550"/>
                    </a:lnTo>
                    <a:lnTo>
                      <a:pt x="1963" y="407"/>
                    </a:lnTo>
                    <a:cubicBezTo>
                      <a:pt x="2061" y="371"/>
                      <a:pt x="2160" y="327"/>
                      <a:pt x="2258" y="291"/>
                    </a:cubicBezTo>
                    <a:cubicBezTo>
                      <a:pt x="2356" y="264"/>
                      <a:pt x="2454" y="229"/>
                      <a:pt x="2561" y="202"/>
                    </a:cubicBezTo>
                    <a:cubicBezTo>
                      <a:pt x="2852" y="124"/>
                      <a:pt x="3157" y="89"/>
                      <a:pt x="3466" y="89"/>
                    </a:cubicBezTo>
                    <a:cubicBezTo>
                      <a:pt x="3583" y="89"/>
                      <a:pt x="3701" y="94"/>
                      <a:pt x="3819" y="104"/>
                    </a:cubicBezTo>
                    <a:cubicBezTo>
                      <a:pt x="3576" y="35"/>
                      <a:pt x="3318" y="1"/>
                      <a:pt x="30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2" name="Google Shape;21369;p61">
                <a:extLst>
                  <a:ext uri="{FF2B5EF4-FFF2-40B4-BE49-F238E27FC236}">
                    <a16:creationId xmlns:a16="http://schemas.microsoft.com/office/drawing/2014/main" id="{F59C6DFB-86FF-0B06-0154-CE7DE8F77034}"/>
                  </a:ext>
                </a:extLst>
              </p:cNvPr>
              <p:cNvSpPr/>
              <p:nvPr/>
            </p:nvSpPr>
            <p:spPr>
              <a:xfrm>
                <a:off x="3985407" y="2643400"/>
                <a:ext cx="65912" cy="47542"/>
              </a:xfrm>
              <a:custGeom>
                <a:avLst/>
                <a:gdLst/>
                <a:ahLst/>
                <a:cxnLst/>
                <a:rect l="l" t="t" r="r" b="b"/>
                <a:pathLst>
                  <a:path w="2178" h="1571" extrusionOk="0">
                    <a:moveTo>
                      <a:pt x="2177" y="1"/>
                    </a:moveTo>
                    <a:lnTo>
                      <a:pt x="2177" y="1"/>
                    </a:lnTo>
                    <a:cubicBezTo>
                      <a:pt x="1954" y="36"/>
                      <a:pt x="1731" y="99"/>
                      <a:pt x="1517" y="197"/>
                    </a:cubicBezTo>
                    <a:cubicBezTo>
                      <a:pt x="1303" y="286"/>
                      <a:pt x="1098" y="402"/>
                      <a:pt x="911" y="545"/>
                    </a:cubicBezTo>
                    <a:cubicBezTo>
                      <a:pt x="723" y="679"/>
                      <a:pt x="554" y="830"/>
                      <a:pt x="402" y="1009"/>
                    </a:cubicBezTo>
                    <a:cubicBezTo>
                      <a:pt x="241" y="1178"/>
                      <a:pt x="108" y="1365"/>
                      <a:pt x="1" y="1571"/>
                    </a:cubicBezTo>
                    <a:cubicBezTo>
                      <a:pt x="152" y="1401"/>
                      <a:pt x="313" y="1232"/>
                      <a:pt x="473" y="1080"/>
                    </a:cubicBezTo>
                    <a:cubicBezTo>
                      <a:pt x="634" y="919"/>
                      <a:pt x="812" y="777"/>
                      <a:pt x="991" y="652"/>
                    </a:cubicBezTo>
                    <a:cubicBezTo>
                      <a:pt x="1169" y="518"/>
                      <a:pt x="1366" y="393"/>
                      <a:pt x="1562" y="286"/>
                    </a:cubicBezTo>
                    <a:cubicBezTo>
                      <a:pt x="1758" y="179"/>
                      <a:pt x="1963" y="90"/>
                      <a:pt x="2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3" name="Google Shape;21370;p61">
                <a:extLst>
                  <a:ext uri="{FF2B5EF4-FFF2-40B4-BE49-F238E27FC236}">
                    <a16:creationId xmlns:a16="http://schemas.microsoft.com/office/drawing/2014/main" id="{FDDC615C-DFAB-8F4B-51A1-16A01AA6F9E0}"/>
                  </a:ext>
                </a:extLst>
              </p:cNvPr>
              <p:cNvSpPr/>
              <p:nvPr/>
            </p:nvSpPr>
            <p:spPr>
              <a:xfrm>
                <a:off x="4021056" y="2537846"/>
                <a:ext cx="2133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5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0" y="0"/>
                    </a:moveTo>
                    <a:lnTo>
                      <a:pt x="0" y="179"/>
                    </a:lnTo>
                    <a:lnTo>
                      <a:pt x="705" y="179"/>
                    </a:lnTo>
                    <a:lnTo>
                      <a:pt x="7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4" name="Google Shape;21371;p61">
                <a:extLst>
                  <a:ext uri="{FF2B5EF4-FFF2-40B4-BE49-F238E27FC236}">
                    <a16:creationId xmlns:a16="http://schemas.microsoft.com/office/drawing/2014/main" id="{345F4E6F-47DD-7226-2BF7-9BFD97E0EA81}"/>
                  </a:ext>
                </a:extLst>
              </p:cNvPr>
              <p:cNvSpPr/>
              <p:nvPr/>
            </p:nvSpPr>
            <p:spPr>
              <a:xfrm>
                <a:off x="3980807" y="2537846"/>
                <a:ext cx="1625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79" extrusionOk="0">
                    <a:moveTo>
                      <a:pt x="474" y="72"/>
                    </a:moveTo>
                    <a:lnTo>
                      <a:pt x="474" y="116"/>
                    </a:lnTo>
                    <a:lnTo>
                      <a:pt x="72" y="116"/>
                    </a:lnTo>
                    <a:lnTo>
                      <a:pt x="72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5" name="Google Shape;21372;p61">
                <a:extLst>
                  <a:ext uri="{FF2B5EF4-FFF2-40B4-BE49-F238E27FC236}">
                    <a16:creationId xmlns:a16="http://schemas.microsoft.com/office/drawing/2014/main" id="{2ED9A43B-C750-94C5-6FC2-5F43C309E45A}"/>
                  </a:ext>
                </a:extLst>
              </p:cNvPr>
              <p:cNvSpPr/>
              <p:nvPr/>
            </p:nvSpPr>
            <p:spPr>
              <a:xfrm>
                <a:off x="4080430" y="2537846"/>
                <a:ext cx="21365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9" extrusionOk="0">
                    <a:moveTo>
                      <a:pt x="634" y="72"/>
                    </a:moveTo>
                    <a:lnTo>
                      <a:pt x="63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706" y="179"/>
                    </a:lnTo>
                    <a:lnTo>
                      <a:pt x="7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6" name="Google Shape;21373;p61">
                <a:extLst>
                  <a:ext uri="{FF2B5EF4-FFF2-40B4-BE49-F238E27FC236}">
                    <a16:creationId xmlns:a16="http://schemas.microsoft.com/office/drawing/2014/main" id="{0BC44A4D-5E93-375F-185B-E95D9DF2C7C6}"/>
                  </a:ext>
                </a:extLst>
              </p:cNvPr>
              <p:cNvSpPr/>
              <p:nvPr/>
            </p:nvSpPr>
            <p:spPr>
              <a:xfrm>
                <a:off x="4125793" y="2537846"/>
                <a:ext cx="16221" cy="5417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79" extrusionOk="0">
                    <a:moveTo>
                      <a:pt x="464" y="72"/>
                    </a:moveTo>
                    <a:lnTo>
                      <a:pt x="464" y="116"/>
                    </a:lnTo>
                    <a:lnTo>
                      <a:pt x="63" y="116"/>
                    </a:lnTo>
                    <a:lnTo>
                      <a:pt x="63" y="72"/>
                    </a:lnTo>
                    <a:close/>
                    <a:moveTo>
                      <a:pt x="1" y="0"/>
                    </a:moveTo>
                    <a:lnTo>
                      <a:pt x="1" y="179"/>
                    </a:lnTo>
                    <a:lnTo>
                      <a:pt x="536" y="179"/>
                    </a:lnTo>
                    <a:lnTo>
                      <a:pt x="5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7" name="Google Shape;21374;p61">
                <a:extLst>
                  <a:ext uri="{FF2B5EF4-FFF2-40B4-BE49-F238E27FC236}">
                    <a16:creationId xmlns:a16="http://schemas.microsoft.com/office/drawing/2014/main" id="{2DF41F1B-C555-D9FB-5356-6AE67F5112C4}"/>
                  </a:ext>
                </a:extLst>
              </p:cNvPr>
              <p:cNvSpPr/>
              <p:nvPr/>
            </p:nvSpPr>
            <p:spPr>
              <a:xfrm>
                <a:off x="4058853" y="2500594"/>
                <a:ext cx="5417" cy="2136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706" extrusionOk="0">
                    <a:moveTo>
                      <a:pt x="116" y="63"/>
                    </a:moveTo>
                    <a:lnTo>
                      <a:pt x="116" y="634"/>
                    </a:lnTo>
                    <a:lnTo>
                      <a:pt x="63" y="634"/>
                    </a:lnTo>
                    <a:lnTo>
                      <a:pt x="63" y="63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79" y="705"/>
                    </a:lnTo>
                    <a:lnTo>
                      <a:pt x="1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8" name="Google Shape;21375;p61">
                <a:extLst>
                  <a:ext uri="{FF2B5EF4-FFF2-40B4-BE49-F238E27FC236}">
                    <a16:creationId xmlns:a16="http://schemas.microsoft.com/office/drawing/2014/main" id="{C1F09E44-F155-21DE-8FA6-12932A0B22FC}"/>
                  </a:ext>
                </a:extLst>
              </p:cNvPr>
              <p:cNvSpPr/>
              <p:nvPr/>
            </p:nvSpPr>
            <p:spPr>
              <a:xfrm>
                <a:off x="4058853" y="2559453"/>
                <a:ext cx="5689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05" extrusionOk="0">
                    <a:moveTo>
                      <a:pt x="116" y="72"/>
                    </a:moveTo>
                    <a:lnTo>
                      <a:pt x="116" y="642"/>
                    </a:lnTo>
                    <a:lnTo>
                      <a:pt x="71" y="642"/>
                    </a:lnTo>
                    <a:lnTo>
                      <a:pt x="71" y="72"/>
                    </a:lnTo>
                    <a:close/>
                    <a:moveTo>
                      <a:pt x="0" y="0"/>
                    </a:moveTo>
                    <a:lnTo>
                      <a:pt x="0" y="705"/>
                    </a:lnTo>
                    <a:lnTo>
                      <a:pt x="187" y="705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9" name="Google Shape;21376;p61">
                <a:extLst>
                  <a:ext uri="{FF2B5EF4-FFF2-40B4-BE49-F238E27FC236}">
                    <a16:creationId xmlns:a16="http://schemas.microsoft.com/office/drawing/2014/main" id="{98E6479E-606F-A354-8CD6-DBE359A5B5D7}"/>
                  </a:ext>
                </a:extLst>
              </p:cNvPr>
              <p:cNvSpPr/>
              <p:nvPr/>
            </p:nvSpPr>
            <p:spPr>
              <a:xfrm>
                <a:off x="4058853" y="2604786"/>
                <a:ext cx="5689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483" extrusionOk="0">
                    <a:moveTo>
                      <a:pt x="116" y="63"/>
                    </a:moveTo>
                    <a:lnTo>
                      <a:pt x="116" y="411"/>
                    </a:lnTo>
                    <a:lnTo>
                      <a:pt x="71" y="411"/>
                    </a:lnTo>
                    <a:lnTo>
                      <a:pt x="71" y="63"/>
                    </a:lnTo>
                    <a:close/>
                    <a:moveTo>
                      <a:pt x="0" y="1"/>
                    </a:moveTo>
                    <a:lnTo>
                      <a:pt x="0" y="483"/>
                    </a:lnTo>
                    <a:lnTo>
                      <a:pt x="187" y="483"/>
                    </a:lnTo>
                    <a:lnTo>
                      <a:pt x="1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58" name="Google Shape;21201;p58">
            <a:extLst>
              <a:ext uri="{FF2B5EF4-FFF2-40B4-BE49-F238E27FC236}">
                <a16:creationId xmlns:a16="http://schemas.microsoft.com/office/drawing/2014/main" id="{19D76789-1333-1A27-9295-E973049F8B4D}"/>
              </a:ext>
            </a:extLst>
          </p:cNvPr>
          <p:cNvGrpSpPr/>
          <p:nvPr/>
        </p:nvGrpSpPr>
        <p:grpSpPr>
          <a:xfrm>
            <a:off x="4139476" y="-769404"/>
            <a:ext cx="870166" cy="525790"/>
            <a:chOff x="3694776" y="3609590"/>
            <a:chExt cx="410204" cy="247862"/>
          </a:xfrm>
        </p:grpSpPr>
        <p:grpSp>
          <p:nvGrpSpPr>
            <p:cNvPr id="21759" name="Google Shape;21202;p58">
              <a:extLst>
                <a:ext uri="{FF2B5EF4-FFF2-40B4-BE49-F238E27FC236}">
                  <a16:creationId xmlns:a16="http://schemas.microsoft.com/office/drawing/2014/main" id="{83F3AA95-6DB4-B5E7-51E2-41FC7AC47D14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1768" name="Google Shape;21203;p58">
                <a:extLst>
                  <a:ext uri="{FF2B5EF4-FFF2-40B4-BE49-F238E27FC236}">
                    <a16:creationId xmlns:a16="http://schemas.microsoft.com/office/drawing/2014/main" id="{55620311-CB37-8274-564F-16EAE51CA36E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9" name="Google Shape;21204;p58">
                <a:extLst>
                  <a:ext uri="{FF2B5EF4-FFF2-40B4-BE49-F238E27FC236}">
                    <a16:creationId xmlns:a16="http://schemas.microsoft.com/office/drawing/2014/main" id="{D3C1D01E-8E9F-BEA0-A9D0-51CED0EE20ED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0" name="Google Shape;21205;p58">
                <a:extLst>
                  <a:ext uri="{FF2B5EF4-FFF2-40B4-BE49-F238E27FC236}">
                    <a16:creationId xmlns:a16="http://schemas.microsoft.com/office/drawing/2014/main" id="{35789A16-4086-5391-3A36-88A7687336CA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1" name="Google Shape;21206;p58">
                <a:extLst>
                  <a:ext uri="{FF2B5EF4-FFF2-40B4-BE49-F238E27FC236}">
                    <a16:creationId xmlns:a16="http://schemas.microsoft.com/office/drawing/2014/main" id="{70666F6E-121F-3B21-46E9-8F8E1624D710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2" name="Google Shape;21207;p58">
                <a:extLst>
                  <a:ext uri="{FF2B5EF4-FFF2-40B4-BE49-F238E27FC236}">
                    <a16:creationId xmlns:a16="http://schemas.microsoft.com/office/drawing/2014/main" id="{6E29D589-5FD7-65DF-2702-F0DBE6824E6D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3" name="Google Shape;21208;p58">
                <a:extLst>
                  <a:ext uri="{FF2B5EF4-FFF2-40B4-BE49-F238E27FC236}">
                    <a16:creationId xmlns:a16="http://schemas.microsoft.com/office/drawing/2014/main" id="{248E38AF-9374-0AA3-DB42-B5F24E8A9B54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4" name="Google Shape;21209;p58">
                <a:extLst>
                  <a:ext uri="{FF2B5EF4-FFF2-40B4-BE49-F238E27FC236}">
                    <a16:creationId xmlns:a16="http://schemas.microsoft.com/office/drawing/2014/main" id="{B94D0690-6337-7315-FC15-440AE74D9982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60" name="Google Shape;21210;p58">
              <a:extLst>
                <a:ext uri="{FF2B5EF4-FFF2-40B4-BE49-F238E27FC236}">
                  <a16:creationId xmlns:a16="http://schemas.microsoft.com/office/drawing/2014/main" id="{6B462349-F4D7-CD0D-6C52-356C217FCACF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1761" name="Google Shape;21211;p58">
                <a:extLst>
                  <a:ext uri="{FF2B5EF4-FFF2-40B4-BE49-F238E27FC236}">
                    <a16:creationId xmlns:a16="http://schemas.microsoft.com/office/drawing/2014/main" id="{0D1ED5CD-28D7-56FB-58E0-2ABA55192C26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2" name="Google Shape;21212;p58">
                <a:extLst>
                  <a:ext uri="{FF2B5EF4-FFF2-40B4-BE49-F238E27FC236}">
                    <a16:creationId xmlns:a16="http://schemas.microsoft.com/office/drawing/2014/main" id="{E7556B41-6820-005D-25AF-F7D14220025A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3" name="Google Shape;21213;p58">
                <a:extLst>
                  <a:ext uri="{FF2B5EF4-FFF2-40B4-BE49-F238E27FC236}">
                    <a16:creationId xmlns:a16="http://schemas.microsoft.com/office/drawing/2014/main" id="{E51BA3EB-6DAF-4FA2-95B5-5A07CF0C3D0C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4" name="Google Shape;21214;p58">
                <a:extLst>
                  <a:ext uri="{FF2B5EF4-FFF2-40B4-BE49-F238E27FC236}">
                    <a16:creationId xmlns:a16="http://schemas.microsoft.com/office/drawing/2014/main" id="{634D681A-0451-330D-5A09-CD2F078A5178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5" name="Google Shape;21215;p58">
                <a:extLst>
                  <a:ext uri="{FF2B5EF4-FFF2-40B4-BE49-F238E27FC236}">
                    <a16:creationId xmlns:a16="http://schemas.microsoft.com/office/drawing/2014/main" id="{1DF00C31-A7B5-B7CA-2298-05A9BFFEF69C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6" name="Google Shape;21216;p58">
                <a:extLst>
                  <a:ext uri="{FF2B5EF4-FFF2-40B4-BE49-F238E27FC236}">
                    <a16:creationId xmlns:a16="http://schemas.microsoft.com/office/drawing/2014/main" id="{C96C7E09-4B27-B67E-A399-713AA54FCEFD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7" name="Google Shape;21217;p58">
                <a:extLst>
                  <a:ext uri="{FF2B5EF4-FFF2-40B4-BE49-F238E27FC236}">
                    <a16:creationId xmlns:a16="http://schemas.microsoft.com/office/drawing/2014/main" id="{3B516422-F9B8-E0EE-37AF-332CC0F6B4D4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75" name="Csoportba foglalás 21774">
            <a:extLst>
              <a:ext uri="{FF2B5EF4-FFF2-40B4-BE49-F238E27FC236}">
                <a16:creationId xmlns:a16="http://schemas.microsoft.com/office/drawing/2014/main" id="{A8E466AC-E2E7-E3F0-8B0E-E09A99AFB312}"/>
              </a:ext>
            </a:extLst>
          </p:cNvPr>
          <p:cNvGrpSpPr/>
          <p:nvPr/>
        </p:nvGrpSpPr>
        <p:grpSpPr>
          <a:xfrm>
            <a:off x="-959226" y="1432187"/>
            <a:ext cx="787800" cy="787800"/>
            <a:chOff x="1631450" y="1432187"/>
            <a:chExt cx="787800" cy="787800"/>
          </a:xfrm>
        </p:grpSpPr>
        <p:sp>
          <p:nvSpPr>
            <p:cNvPr id="21776" name="Google Shape;21148;p57">
              <a:extLst>
                <a:ext uri="{FF2B5EF4-FFF2-40B4-BE49-F238E27FC236}">
                  <a16:creationId xmlns:a16="http://schemas.microsoft.com/office/drawing/2014/main" id="{9CEF294C-91C6-3888-B821-585E6E70718B}"/>
                </a:ext>
              </a:extLst>
            </p:cNvPr>
            <p:cNvSpPr/>
            <p:nvPr/>
          </p:nvSpPr>
          <p:spPr>
            <a:xfrm>
              <a:off x="1631450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77" name="Google Shape;21171;p57">
              <a:extLst>
                <a:ext uri="{FF2B5EF4-FFF2-40B4-BE49-F238E27FC236}">
                  <a16:creationId xmlns:a16="http://schemas.microsoft.com/office/drawing/2014/main" id="{A46DBC20-845A-3A15-6554-50ED56173650}"/>
                </a:ext>
              </a:extLst>
            </p:cNvPr>
            <p:cNvGrpSpPr/>
            <p:nvPr/>
          </p:nvGrpSpPr>
          <p:grpSpPr>
            <a:xfrm>
              <a:off x="1854402" y="1582305"/>
              <a:ext cx="341891" cy="487531"/>
              <a:chOff x="5233940" y="3538343"/>
              <a:chExt cx="341891" cy="487531"/>
            </a:xfrm>
          </p:grpSpPr>
          <p:sp>
            <p:nvSpPr>
              <p:cNvPr id="21778" name="Google Shape;21172;p57">
                <a:extLst>
                  <a:ext uri="{FF2B5EF4-FFF2-40B4-BE49-F238E27FC236}">
                    <a16:creationId xmlns:a16="http://schemas.microsoft.com/office/drawing/2014/main" id="{68FF81FF-DB8E-8E47-4E2A-B141B0B36A92}"/>
                  </a:ext>
                </a:extLst>
              </p:cNvPr>
              <p:cNvSpPr/>
              <p:nvPr/>
            </p:nvSpPr>
            <p:spPr>
              <a:xfrm>
                <a:off x="5369494" y="3845896"/>
                <a:ext cx="69935" cy="81615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740" extrusionOk="0">
                    <a:moveTo>
                      <a:pt x="750" y="303"/>
                    </a:moveTo>
                    <a:cubicBezTo>
                      <a:pt x="759" y="303"/>
                      <a:pt x="759" y="312"/>
                      <a:pt x="759" y="312"/>
                    </a:cubicBezTo>
                    <a:lnTo>
                      <a:pt x="1161" y="865"/>
                    </a:lnTo>
                    <a:cubicBezTo>
                      <a:pt x="1169" y="865"/>
                      <a:pt x="1169" y="874"/>
                      <a:pt x="1161" y="874"/>
                    </a:cubicBezTo>
                    <a:lnTo>
                      <a:pt x="759" y="1427"/>
                    </a:lnTo>
                    <a:cubicBezTo>
                      <a:pt x="759" y="1427"/>
                      <a:pt x="759" y="1436"/>
                      <a:pt x="750" y="1436"/>
                    </a:cubicBezTo>
                    <a:cubicBezTo>
                      <a:pt x="741" y="1436"/>
                      <a:pt x="741" y="1427"/>
                      <a:pt x="741" y="1427"/>
                    </a:cubicBezTo>
                    <a:lnTo>
                      <a:pt x="331" y="874"/>
                    </a:lnTo>
                    <a:cubicBezTo>
                      <a:pt x="331" y="874"/>
                      <a:pt x="331" y="865"/>
                      <a:pt x="331" y="865"/>
                    </a:cubicBezTo>
                    <a:lnTo>
                      <a:pt x="741" y="312"/>
                    </a:lnTo>
                    <a:cubicBezTo>
                      <a:pt x="741" y="312"/>
                      <a:pt x="741" y="303"/>
                      <a:pt x="750" y="303"/>
                    </a:cubicBezTo>
                    <a:close/>
                    <a:moveTo>
                      <a:pt x="750" y="0"/>
                    </a:moveTo>
                    <a:cubicBezTo>
                      <a:pt x="643" y="0"/>
                      <a:pt x="554" y="45"/>
                      <a:pt x="491" y="134"/>
                    </a:cubicBezTo>
                    <a:lnTo>
                      <a:pt x="90" y="678"/>
                    </a:lnTo>
                    <a:cubicBezTo>
                      <a:pt x="1" y="794"/>
                      <a:pt x="1" y="946"/>
                      <a:pt x="90" y="1062"/>
                    </a:cubicBezTo>
                    <a:lnTo>
                      <a:pt x="491" y="1606"/>
                    </a:lnTo>
                    <a:cubicBezTo>
                      <a:pt x="554" y="1695"/>
                      <a:pt x="643" y="1740"/>
                      <a:pt x="750" y="1740"/>
                    </a:cubicBezTo>
                    <a:cubicBezTo>
                      <a:pt x="848" y="1740"/>
                      <a:pt x="946" y="1695"/>
                      <a:pt x="1009" y="1606"/>
                    </a:cubicBezTo>
                    <a:lnTo>
                      <a:pt x="1410" y="1062"/>
                    </a:lnTo>
                    <a:cubicBezTo>
                      <a:pt x="1491" y="946"/>
                      <a:pt x="1491" y="794"/>
                      <a:pt x="1410" y="678"/>
                    </a:cubicBezTo>
                    <a:lnTo>
                      <a:pt x="1009" y="134"/>
                    </a:lnTo>
                    <a:cubicBezTo>
                      <a:pt x="946" y="45"/>
                      <a:pt x="848" y="0"/>
                      <a:pt x="7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9" name="Google Shape;21173;p57">
                <a:extLst>
                  <a:ext uri="{FF2B5EF4-FFF2-40B4-BE49-F238E27FC236}">
                    <a16:creationId xmlns:a16="http://schemas.microsoft.com/office/drawing/2014/main" id="{17657C5E-E276-60D4-5219-45FA6938A7B6}"/>
                  </a:ext>
                </a:extLst>
              </p:cNvPr>
              <p:cNvSpPr/>
              <p:nvPr/>
            </p:nvSpPr>
            <p:spPr>
              <a:xfrm>
                <a:off x="5233940" y="3538343"/>
                <a:ext cx="341891" cy="487531"/>
              </a:xfrm>
              <a:custGeom>
                <a:avLst/>
                <a:gdLst/>
                <a:ahLst/>
                <a:cxnLst/>
                <a:rect l="l" t="t" r="r" b="b"/>
                <a:pathLst>
                  <a:path w="7289" h="10394" extrusionOk="0">
                    <a:moveTo>
                      <a:pt x="3970" y="303"/>
                    </a:moveTo>
                    <a:lnTo>
                      <a:pt x="3872" y="758"/>
                    </a:lnTo>
                    <a:cubicBezTo>
                      <a:pt x="3801" y="732"/>
                      <a:pt x="3720" y="714"/>
                      <a:pt x="3640" y="714"/>
                    </a:cubicBezTo>
                    <a:cubicBezTo>
                      <a:pt x="3560" y="714"/>
                      <a:pt x="3480" y="732"/>
                      <a:pt x="3408" y="758"/>
                    </a:cubicBezTo>
                    <a:lnTo>
                      <a:pt x="3301" y="303"/>
                    </a:lnTo>
                    <a:close/>
                    <a:moveTo>
                      <a:pt x="3640" y="1017"/>
                    </a:moveTo>
                    <a:cubicBezTo>
                      <a:pt x="3774" y="1017"/>
                      <a:pt x="3890" y="1124"/>
                      <a:pt x="3890" y="1267"/>
                    </a:cubicBezTo>
                    <a:cubicBezTo>
                      <a:pt x="3890" y="1401"/>
                      <a:pt x="3774" y="1517"/>
                      <a:pt x="3640" y="1517"/>
                    </a:cubicBezTo>
                    <a:cubicBezTo>
                      <a:pt x="3497" y="1517"/>
                      <a:pt x="3390" y="1401"/>
                      <a:pt x="3390" y="1267"/>
                    </a:cubicBezTo>
                    <a:cubicBezTo>
                      <a:pt x="3390" y="1124"/>
                      <a:pt x="3497" y="1017"/>
                      <a:pt x="3640" y="1017"/>
                    </a:cubicBezTo>
                    <a:close/>
                    <a:moveTo>
                      <a:pt x="2677" y="928"/>
                    </a:moveTo>
                    <a:lnTo>
                      <a:pt x="3132" y="1035"/>
                    </a:lnTo>
                    <a:cubicBezTo>
                      <a:pt x="3105" y="1106"/>
                      <a:pt x="3087" y="1187"/>
                      <a:pt x="3087" y="1267"/>
                    </a:cubicBezTo>
                    <a:cubicBezTo>
                      <a:pt x="3087" y="1347"/>
                      <a:pt x="3105" y="1428"/>
                      <a:pt x="3132" y="1499"/>
                    </a:cubicBezTo>
                    <a:lnTo>
                      <a:pt x="2677" y="1597"/>
                    </a:lnTo>
                    <a:lnTo>
                      <a:pt x="2677" y="928"/>
                    </a:lnTo>
                    <a:close/>
                    <a:moveTo>
                      <a:pt x="4604" y="937"/>
                    </a:moveTo>
                    <a:lnTo>
                      <a:pt x="4604" y="1606"/>
                    </a:lnTo>
                    <a:lnTo>
                      <a:pt x="4149" y="1499"/>
                    </a:lnTo>
                    <a:cubicBezTo>
                      <a:pt x="4175" y="1428"/>
                      <a:pt x="4193" y="1347"/>
                      <a:pt x="4193" y="1267"/>
                    </a:cubicBezTo>
                    <a:cubicBezTo>
                      <a:pt x="4193" y="1187"/>
                      <a:pt x="4175" y="1106"/>
                      <a:pt x="4149" y="1035"/>
                    </a:cubicBezTo>
                    <a:lnTo>
                      <a:pt x="4604" y="937"/>
                    </a:lnTo>
                    <a:close/>
                    <a:moveTo>
                      <a:pt x="3872" y="1775"/>
                    </a:moveTo>
                    <a:lnTo>
                      <a:pt x="3970" y="2230"/>
                    </a:lnTo>
                    <a:lnTo>
                      <a:pt x="3301" y="2230"/>
                    </a:lnTo>
                    <a:lnTo>
                      <a:pt x="3408" y="1775"/>
                    </a:lnTo>
                    <a:cubicBezTo>
                      <a:pt x="3480" y="1811"/>
                      <a:pt x="3560" y="1829"/>
                      <a:pt x="3640" y="1829"/>
                    </a:cubicBezTo>
                    <a:cubicBezTo>
                      <a:pt x="3720" y="1829"/>
                      <a:pt x="3801" y="1811"/>
                      <a:pt x="3872" y="1775"/>
                    </a:cubicBezTo>
                    <a:close/>
                    <a:moveTo>
                      <a:pt x="3810" y="2516"/>
                    </a:moveTo>
                    <a:lnTo>
                      <a:pt x="3810" y="2784"/>
                    </a:lnTo>
                    <a:lnTo>
                      <a:pt x="3471" y="2784"/>
                    </a:lnTo>
                    <a:lnTo>
                      <a:pt x="3471" y="2516"/>
                    </a:lnTo>
                    <a:close/>
                    <a:moveTo>
                      <a:pt x="3658" y="3087"/>
                    </a:moveTo>
                    <a:lnTo>
                      <a:pt x="3943" y="3738"/>
                    </a:lnTo>
                    <a:lnTo>
                      <a:pt x="3712" y="4264"/>
                    </a:lnTo>
                    <a:lnTo>
                      <a:pt x="3569" y="4264"/>
                    </a:lnTo>
                    <a:lnTo>
                      <a:pt x="3337" y="3738"/>
                    </a:lnTo>
                    <a:lnTo>
                      <a:pt x="3622" y="3087"/>
                    </a:lnTo>
                    <a:close/>
                    <a:moveTo>
                      <a:pt x="3283" y="3087"/>
                    </a:moveTo>
                    <a:lnTo>
                      <a:pt x="3025" y="3676"/>
                    </a:lnTo>
                    <a:cubicBezTo>
                      <a:pt x="3007" y="3711"/>
                      <a:pt x="3007" y="3756"/>
                      <a:pt x="3025" y="3800"/>
                    </a:cubicBezTo>
                    <a:lnTo>
                      <a:pt x="3248" y="4282"/>
                    </a:lnTo>
                    <a:cubicBezTo>
                      <a:pt x="3212" y="4291"/>
                      <a:pt x="3176" y="4300"/>
                      <a:pt x="3141" y="4300"/>
                    </a:cubicBezTo>
                    <a:lnTo>
                      <a:pt x="2730" y="3765"/>
                    </a:lnTo>
                    <a:cubicBezTo>
                      <a:pt x="2721" y="3747"/>
                      <a:pt x="2721" y="3720"/>
                      <a:pt x="2730" y="3711"/>
                    </a:cubicBezTo>
                    <a:lnTo>
                      <a:pt x="3185" y="3105"/>
                    </a:lnTo>
                    <a:cubicBezTo>
                      <a:pt x="3194" y="3096"/>
                      <a:pt x="3212" y="3087"/>
                      <a:pt x="3221" y="3087"/>
                    </a:cubicBezTo>
                    <a:close/>
                    <a:moveTo>
                      <a:pt x="4051" y="3087"/>
                    </a:moveTo>
                    <a:cubicBezTo>
                      <a:pt x="4068" y="3087"/>
                      <a:pt x="4077" y="3096"/>
                      <a:pt x="4086" y="3105"/>
                    </a:cubicBezTo>
                    <a:lnTo>
                      <a:pt x="4541" y="3711"/>
                    </a:lnTo>
                    <a:cubicBezTo>
                      <a:pt x="4550" y="3720"/>
                      <a:pt x="4550" y="3747"/>
                      <a:pt x="4541" y="3765"/>
                    </a:cubicBezTo>
                    <a:lnTo>
                      <a:pt x="4140" y="4300"/>
                    </a:lnTo>
                    <a:cubicBezTo>
                      <a:pt x="4104" y="4300"/>
                      <a:pt x="4068" y="4291"/>
                      <a:pt x="4033" y="4291"/>
                    </a:cubicBezTo>
                    <a:lnTo>
                      <a:pt x="4247" y="3800"/>
                    </a:lnTo>
                    <a:cubicBezTo>
                      <a:pt x="4265" y="3756"/>
                      <a:pt x="4265" y="3711"/>
                      <a:pt x="4247" y="3676"/>
                    </a:cubicBezTo>
                    <a:lnTo>
                      <a:pt x="3988" y="3087"/>
                    </a:lnTo>
                    <a:close/>
                    <a:moveTo>
                      <a:pt x="768" y="6860"/>
                    </a:moveTo>
                    <a:cubicBezTo>
                      <a:pt x="776" y="6860"/>
                      <a:pt x="776" y="6869"/>
                      <a:pt x="776" y="6869"/>
                    </a:cubicBezTo>
                    <a:lnTo>
                      <a:pt x="1187" y="7422"/>
                    </a:lnTo>
                    <a:cubicBezTo>
                      <a:pt x="1187" y="7422"/>
                      <a:pt x="1187" y="7431"/>
                      <a:pt x="1187" y="7431"/>
                    </a:cubicBezTo>
                    <a:lnTo>
                      <a:pt x="776" y="7984"/>
                    </a:lnTo>
                    <a:cubicBezTo>
                      <a:pt x="776" y="7984"/>
                      <a:pt x="776" y="7993"/>
                      <a:pt x="768" y="7993"/>
                    </a:cubicBezTo>
                    <a:cubicBezTo>
                      <a:pt x="759" y="7993"/>
                      <a:pt x="759" y="7984"/>
                      <a:pt x="759" y="7984"/>
                    </a:cubicBezTo>
                    <a:lnTo>
                      <a:pt x="348" y="7431"/>
                    </a:lnTo>
                    <a:cubicBezTo>
                      <a:pt x="348" y="7431"/>
                      <a:pt x="348" y="7422"/>
                      <a:pt x="348" y="7422"/>
                    </a:cubicBezTo>
                    <a:lnTo>
                      <a:pt x="759" y="6869"/>
                    </a:lnTo>
                    <a:cubicBezTo>
                      <a:pt x="759" y="6869"/>
                      <a:pt x="759" y="6860"/>
                      <a:pt x="768" y="6860"/>
                    </a:cubicBezTo>
                    <a:close/>
                    <a:moveTo>
                      <a:pt x="6504" y="6860"/>
                    </a:moveTo>
                    <a:cubicBezTo>
                      <a:pt x="6513" y="6860"/>
                      <a:pt x="6522" y="6869"/>
                      <a:pt x="6522" y="6869"/>
                    </a:cubicBezTo>
                    <a:lnTo>
                      <a:pt x="6923" y="7422"/>
                    </a:lnTo>
                    <a:cubicBezTo>
                      <a:pt x="6923" y="7422"/>
                      <a:pt x="6923" y="7431"/>
                      <a:pt x="6923" y="7431"/>
                    </a:cubicBezTo>
                    <a:lnTo>
                      <a:pt x="6522" y="7984"/>
                    </a:lnTo>
                    <a:cubicBezTo>
                      <a:pt x="6522" y="7984"/>
                      <a:pt x="6513" y="7993"/>
                      <a:pt x="6504" y="7993"/>
                    </a:cubicBezTo>
                    <a:cubicBezTo>
                      <a:pt x="6504" y="7993"/>
                      <a:pt x="6495" y="7984"/>
                      <a:pt x="6495" y="7984"/>
                    </a:cubicBezTo>
                    <a:lnTo>
                      <a:pt x="6093" y="7431"/>
                    </a:lnTo>
                    <a:cubicBezTo>
                      <a:pt x="6085" y="7431"/>
                      <a:pt x="6085" y="7422"/>
                      <a:pt x="6093" y="7422"/>
                    </a:cubicBezTo>
                    <a:lnTo>
                      <a:pt x="6495" y="6869"/>
                    </a:lnTo>
                    <a:cubicBezTo>
                      <a:pt x="6495" y="6869"/>
                      <a:pt x="6504" y="6860"/>
                      <a:pt x="6504" y="6860"/>
                    </a:cubicBezTo>
                    <a:close/>
                    <a:moveTo>
                      <a:pt x="5710" y="5504"/>
                    </a:moveTo>
                    <a:cubicBezTo>
                      <a:pt x="5790" y="5594"/>
                      <a:pt x="5861" y="5692"/>
                      <a:pt x="5933" y="5790"/>
                    </a:cubicBezTo>
                    <a:lnTo>
                      <a:pt x="3328" y="5790"/>
                    </a:lnTo>
                    <a:cubicBezTo>
                      <a:pt x="3257" y="5790"/>
                      <a:pt x="3185" y="5843"/>
                      <a:pt x="3176" y="5924"/>
                    </a:cubicBezTo>
                    <a:cubicBezTo>
                      <a:pt x="3167" y="6013"/>
                      <a:pt x="3239" y="6093"/>
                      <a:pt x="3328" y="6093"/>
                    </a:cubicBezTo>
                    <a:lnTo>
                      <a:pt x="6120" y="6093"/>
                    </a:lnTo>
                    <a:cubicBezTo>
                      <a:pt x="6209" y="6263"/>
                      <a:pt x="6272" y="6441"/>
                      <a:pt x="6325" y="6620"/>
                    </a:cubicBezTo>
                    <a:cubicBezTo>
                      <a:pt x="6299" y="6637"/>
                      <a:pt x="6281" y="6655"/>
                      <a:pt x="6263" y="6682"/>
                    </a:cubicBezTo>
                    <a:lnTo>
                      <a:pt x="5853" y="7235"/>
                    </a:lnTo>
                    <a:cubicBezTo>
                      <a:pt x="5772" y="7351"/>
                      <a:pt x="5772" y="7503"/>
                      <a:pt x="5853" y="7610"/>
                    </a:cubicBezTo>
                    <a:lnTo>
                      <a:pt x="6263" y="8163"/>
                    </a:lnTo>
                    <a:cubicBezTo>
                      <a:pt x="6263" y="8172"/>
                      <a:pt x="6272" y="8190"/>
                      <a:pt x="6281" y="8199"/>
                    </a:cubicBezTo>
                    <a:cubicBezTo>
                      <a:pt x="6218" y="8395"/>
                      <a:pt x="6138" y="8582"/>
                      <a:pt x="6031" y="8752"/>
                    </a:cubicBezTo>
                    <a:lnTo>
                      <a:pt x="1240" y="8752"/>
                    </a:lnTo>
                    <a:cubicBezTo>
                      <a:pt x="1142" y="8582"/>
                      <a:pt x="1053" y="8395"/>
                      <a:pt x="991" y="8199"/>
                    </a:cubicBezTo>
                    <a:cubicBezTo>
                      <a:pt x="1000" y="8190"/>
                      <a:pt x="1008" y="8172"/>
                      <a:pt x="1017" y="8163"/>
                    </a:cubicBezTo>
                    <a:lnTo>
                      <a:pt x="1419" y="7610"/>
                    </a:lnTo>
                    <a:cubicBezTo>
                      <a:pt x="1508" y="7503"/>
                      <a:pt x="1508" y="7351"/>
                      <a:pt x="1419" y="7235"/>
                    </a:cubicBezTo>
                    <a:lnTo>
                      <a:pt x="1017" y="6682"/>
                    </a:lnTo>
                    <a:cubicBezTo>
                      <a:pt x="1000" y="6655"/>
                      <a:pt x="973" y="6637"/>
                      <a:pt x="955" y="6620"/>
                    </a:cubicBezTo>
                    <a:cubicBezTo>
                      <a:pt x="1000" y="6432"/>
                      <a:pt x="1071" y="6263"/>
                      <a:pt x="1151" y="6093"/>
                    </a:cubicBezTo>
                    <a:lnTo>
                      <a:pt x="2596" y="6093"/>
                    </a:lnTo>
                    <a:cubicBezTo>
                      <a:pt x="2677" y="6093"/>
                      <a:pt x="2748" y="6040"/>
                      <a:pt x="2757" y="5959"/>
                    </a:cubicBezTo>
                    <a:cubicBezTo>
                      <a:pt x="2766" y="5870"/>
                      <a:pt x="2695" y="5790"/>
                      <a:pt x="2605" y="5790"/>
                    </a:cubicBezTo>
                    <a:lnTo>
                      <a:pt x="1339" y="5790"/>
                    </a:lnTo>
                    <a:cubicBezTo>
                      <a:pt x="1410" y="5692"/>
                      <a:pt x="1481" y="5594"/>
                      <a:pt x="1562" y="5504"/>
                    </a:cubicBezTo>
                    <a:close/>
                    <a:moveTo>
                      <a:pt x="5817" y="9055"/>
                    </a:moveTo>
                    <a:cubicBezTo>
                      <a:pt x="5737" y="9162"/>
                      <a:pt x="5647" y="9251"/>
                      <a:pt x="5549" y="9340"/>
                    </a:cubicBezTo>
                    <a:lnTo>
                      <a:pt x="1722" y="9340"/>
                    </a:lnTo>
                    <a:cubicBezTo>
                      <a:pt x="1633" y="9251"/>
                      <a:pt x="1544" y="9162"/>
                      <a:pt x="1463" y="9055"/>
                    </a:cubicBezTo>
                    <a:close/>
                    <a:moveTo>
                      <a:pt x="3230" y="0"/>
                    </a:moveTo>
                    <a:cubicBezTo>
                      <a:pt x="3167" y="0"/>
                      <a:pt x="3105" y="18"/>
                      <a:pt x="3060" y="63"/>
                    </a:cubicBezTo>
                    <a:cubicBezTo>
                      <a:pt x="2998" y="116"/>
                      <a:pt x="2962" y="205"/>
                      <a:pt x="2989" y="295"/>
                    </a:cubicBezTo>
                    <a:lnTo>
                      <a:pt x="3087" y="714"/>
                    </a:lnTo>
                    <a:lnTo>
                      <a:pt x="3087" y="714"/>
                    </a:lnTo>
                    <a:lnTo>
                      <a:pt x="2668" y="616"/>
                    </a:lnTo>
                    <a:cubicBezTo>
                      <a:pt x="2650" y="612"/>
                      <a:pt x="2631" y="610"/>
                      <a:pt x="2613" y="610"/>
                    </a:cubicBezTo>
                    <a:cubicBezTo>
                      <a:pt x="2543" y="610"/>
                      <a:pt x="2477" y="637"/>
                      <a:pt x="2427" y="687"/>
                    </a:cubicBezTo>
                    <a:cubicBezTo>
                      <a:pt x="2391" y="732"/>
                      <a:pt x="2373" y="794"/>
                      <a:pt x="2373" y="857"/>
                    </a:cubicBezTo>
                    <a:lnTo>
                      <a:pt x="2373" y="1677"/>
                    </a:lnTo>
                    <a:cubicBezTo>
                      <a:pt x="2373" y="1749"/>
                      <a:pt x="2391" y="1811"/>
                      <a:pt x="2445" y="1856"/>
                    </a:cubicBezTo>
                    <a:cubicBezTo>
                      <a:pt x="2489" y="1900"/>
                      <a:pt x="2552" y="1927"/>
                      <a:pt x="2614" y="1927"/>
                    </a:cubicBezTo>
                    <a:cubicBezTo>
                      <a:pt x="2632" y="1927"/>
                      <a:pt x="2650" y="1927"/>
                      <a:pt x="2668" y="1918"/>
                    </a:cubicBezTo>
                    <a:lnTo>
                      <a:pt x="3087" y="1820"/>
                    </a:lnTo>
                    <a:lnTo>
                      <a:pt x="2989" y="2239"/>
                    </a:lnTo>
                    <a:cubicBezTo>
                      <a:pt x="2971" y="2311"/>
                      <a:pt x="2989" y="2382"/>
                      <a:pt x="3034" y="2445"/>
                    </a:cubicBezTo>
                    <a:cubicBezTo>
                      <a:pt x="3069" y="2480"/>
                      <a:pt x="3114" y="2516"/>
                      <a:pt x="3158" y="2525"/>
                    </a:cubicBezTo>
                    <a:lnTo>
                      <a:pt x="3158" y="2792"/>
                    </a:lnTo>
                    <a:cubicBezTo>
                      <a:pt x="3078" y="2810"/>
                      <a:pt x="2998" y="2864"/>
                      <a:pt x="2944" y="2926"/>
                    </a:cubicBezTo>
                    <a:lnTo>
                      <a:pt x="2489" y="3533"/>
                    </a:lnTo>
                    <a:cubicBezTo>
                      <a:pt x="2391" y="3658"/>
                      <a:pt x="2391" y="3827"/>
                      <a:pt x="2489" y="3952"/>
                    </a:cubicBezTo>
                    <a:lnTo>
                      <a:pt x="2810" y="4380"/>
                    </a:lnTo>
                    <a:cubicBezTo>
                      <a:pt x="2418" y="4487"/>
                      <a:pt x="2043" y="4675"/>
                      <a:pt x="1713" y="4933"/>
                    </a:cubicBezTo>
                    <a:cubicBezTo>
                      <a:pt x="1187" y="5353"/>
                      <a:pt x="812" y="5933"/>
                      <a:pt x="643" y="6575"/>
                    </a:cubicBezTo>
                    <a:cubicBezTo>
                      <a:pt x="589" y="6593"/>
                      <a:pt x="536" y="6637"/>
                      <a:pt x="500" y="6682"/>
                    </a:cubicBezTo>
                    <a:lnTo>
                      <a:pt x="90" y="7235"/>
                    </a:lnTo>
                    <a:cubicBezTo>
                      <a:pt x="9" y="7351"/>
                      <a:pt x="0" y="7503"/>
                      <a:pt x="90" y="7610"/>
                    </a:cubicBezTo>
                    <a:lnTo>
                      <a:pt x="500" y="8163"/>
                    </a:lnTo>
                    <a:cubicBezTo>
                      <a:pt x="545" y="8225"/>
                      <a:pt x="616" y="8270"/>
                      <a:pt x="696" y="8288"/>
                    </a:cubicBezTo>
                    <a:cubicBezTo>
                      <a:pt x="1062" y="9421"/>
                      <a:pt x="2061" y="10241"/>
                      <a:pt x="3257" y="10393"/>
                    </a:cubicBezTo>
                    <a:lnTo>
                      <a:pt x="3274" y="10393"/>
                    </a:lnTo>
                    <a:cubicBezTo>
                      <a:pt x="3364" y="10393"/>
                      <a:pt x="3435" y="10322"/>
                      <a:pt x="3426" y="10233"/>
                    </a:cubicBezTo>
                    <a:cubicBezTo>
                      <a:pt x="3426" y="10152"/>
                      <a:pt x="3364" y="10099"/>
                      <a:pt x="3292" y="10090"/>
                    </a:cubicBezTo>
                    <a:cubicBezTo>
                      <a:pt x="2855" y="10036"/>
                      <a:pt x="2454" y="9876"/>
                      <a:pt x="2106" y="9644"/>
                    </a:cubicBezTo>
                    <a:lnTo>
                      <a:pt x="5192" y="9644"/>
                    </a:lnTo>
                    <a:cubicBezTo>
                      <a:pt x="4836" y="9885"/>
                      <a:pt x="4425" y="10036"/>
                      <a:pt x="3988" y="10090"/>
                    </a:cubicBezTo>
                    <a:cubicBezTo>
                      <a:pt x="3908" y="10099"/>
                      <a:pt x="3854" y="10161"/>
                      <a:pt x="3845" y="10233"/>
                    </a:cubicBezTo>
                    <a:cubicBezTo>
                      <a:pt x="3845" y="10322"/>
                      <a:pt x="3917" y="10393"/>
                      <a:pt x="3997" y="10393"/>
                    </a:cubicBezTo>
                    <a:lnTo>
                      <a:pt x="4015" y="10393"/>
                    </a:lnTo>
                    <a:cubicBezTo>
                      <a:pt x="5219" y="10250"/>
                      <a:pt x="6227" y="9421"/>
                      <a:pt x="6593" y="8288"/>
                    </a:cubicBezTo>
                    <a:cubicBezTo>
                      <a:pt x="6673" y="8270"/>
                      <a:pt x="6745" y="8225"/>
                      <a:pt x="6798" y="8163"/>
                    </a:cubicBezTo>
                    <a:lnTo>
                      <a:pt x="7200" y="7610"/>
                    </a:lnTo>
                    <a:cubicBezTo>
                      <a:pt x="7289" y="7503"/>
                      <a:pt x="7289" y="7351"/>
                      <a:pt x="7200" y="7235"/>
                    </a:cubicBezTo>
                    <a:lnTo>
                      <a:pt x="6798" y="6682"/>
                    </a:lnTo>
                    <a:cubicBezTo>
                      <a:pt x="6754" y="6637"/>
                      <a:pt x="6709" y="6593"/>
                      <a:pt x="6647" y="6575"/>
                    </a:cubicBezTo>
                    <a:cubicBezTo>
                      <a:pt x="6450" y="5817"/>
                      <a:pt x="5951" y="5148"/>
                      <a:pt x="5282" y="4728"/>
                    </a:cubicBezTo>
                    <a:cubicBezTo>
                      <a:pt x="5255" y="4713"/>
                      <a:pt x="5227" y="4706"/>
                      <a:pt x="5200" y="4706"/>
                    </a:cubicBezTo>
                    <a:cubicBezTo>
                      <a:pt x="5147" y="4706"/>
                      <a:pt x="5097" y="4734"/>
                      <a:pt x="5068" y="4782"/>
                    </a:cubicBezTo>
                    <a:cubicBezTo>
                      <a:pt x="5023" y="4853"/>
                      <a:pt x="5050" y="4942"/>
                      <a:pt x="5121" y="4987"/>
                    </a:cubicBezTo>
                    <a:cubicBezTo>
                      <a:pt x="5219" y="5058"/>
                      <a:pt x="5317" y="5121"/>
                      <a:pt x="5415" y="5201"/>
                    </a:cubicBezTo>
                    <a:lnTo>
                      <a:pt x="1865" y="5201"/>
                    </a:lnTo>
                    <a:cubicBezTo>
                      <a:pt x="2347" y="4809"/>
                      <a:pt x="2962" y="4577"/>
                      <a:pt x="3631" y="4577"/>
                    </a:cubicBezTo>
                    <a:cubicBezTo>
                      <a:pt x="3926" y="4577"/>
                      <a:pt x="4202" y="4612"/>
                      <a:pt x="4479" y="4702"/>
                    </a:cubicBezTo>
                    <a:cubicBezTo>
                      <a:pt x="4493" y="4706"/>
                      <a:pt x="4507" y="4708"/>
                      <a:pt x="4521" y="4708"/>
                    </a:cubicBezTo>
                    <a:cubicBezTo>
                      <a:pt x="4597" y="4708"/>
                      <a:pt x="4667" y="4650"/>
                      <a:pt x="4675" y="4568"/>
                    </a:cubicBezTo>
                    <a:cubicBezTo>
                      <a:pt x="4684" y="4496"/>
                      <a:pt x="4639" y="4434"/>
                      <a:pt x="4568" y="4407"/>
                    </a:cubicBezTo>
                    <a:cubicBezTo>
                      <a:pt x="4532" y="4398"/>
                      <a:pt x="4497" y="4389"/>
                      <a:pt x="4470" y="4380"/>
                    </a:cubicBezTo>
                    <a:lnTo>
                      <a:pt x="4791" y="3952"/>
                    </a:lnTo>
                    <a:cubicBezTo>
                      <a:pt x="4889" y="3827"/>
                      <a:pt x="4889" y="3658"/>
                      <a:pt x="4791" y="3533"/>
                    </a:cubicBezTo>
                    <a:lnTo>
                      <a:pt x="4336" y="2926"/>
                    </a:lnTo>
                    <a:cubicBezTo>
                      <a:pt x="4282" y="2855"/>
                      <a:pt x="4202" y="2810"/>
                      <a:pt x="4113" y="2792"/>
                    </a:cubicBezTo>
                    <a:lnTo>
                      <a:pt x="4113" y="2525"/>
                    </a:lnTo>
                    <a:cubicBezTo>
                      <a:pt x="4184" y="2507"/>
                      <a:pt x="4238" y="2462"/>
                      <a:pt x="4274" y="2400"/>
                    </a:cubicBezTo>
                    <a:cubicBezTo>
                      <a:pt x="4300" y="2346"/>
                      <a:pt x="4300" y="2284"/>
                      <a:pt x="4291" y="2230"/>
                    </a:cubicBezTo>
                    <a:lnTo>
                      <a:pt x="4193" y="1820"/>
                    </a:lnTo>
                    <a:lnTo>
                      <a:pt x="4613" y="1918"/>
                    </a:lnTo>
                    <a:cubicBezTo>
                      <a:pt x="4630" y="1918"/>
                      <a:pt x="4648" y="1927"/>
                      <a:pt x="4666" y="1927"/>
                    </a:cubicBezTo>
                    <a:cubicBezTo>
                      <a:pt x="4729" y="1927"/>
                      <a:pt x="4791" y="1900"/>
                      <a:pt x="4836" y="1856"/>
                    </a:cubicBezTo>
                    <a:cubicBezTo>
                      <a:pt x="4889" y="1802"/>
                      <a:pt x="4907" y="1740"/>
                      <a:pt x="4907" y="1677"/>
                    </a:cubicBezTo>
                    <a:lnTo>
                      <a:pt x="4907" y="857"/>
                    </a:lnTo>
                    <a:cubicBezTo>
                      <a:pt x="4907" y="794"/>
                      <a:pt x="4889" y="732"/>
                      <a:pt x="4853" y="687"/>
                    </a:cubicBezTo>
                    <a:cubicBezTo>
                      <a:pt x="4804" y="637"/>
                      <a:pt x="4737" y="610"/>
                      <a:pt x="4667" y="610"/>
                    </a:cubicBezTo>
                    <a:cubicBezTo>
                      <a:pt x="4649" y="610"/>
                      <a:pt x="4631" y="612"/>
                      <a:pt x="4613" y="616"/>
                    </a:cubicBezTo>
                    <a:lnTo>
                      <a:pt x="4193" y="714"/>
                    </a:lnTo>
                    <a:lnTo>
                      <a:pt x="4193" y="714"/>
                    </a:lnTo>
                    <a:lnTo>
                      <a:pt x="4291" y="303"/>
                    </a:lnTo>
                    <a:cubicBezTo>
                      <a:pt x="4309" y="241"/>
                      <a:pt x="4300" y="179"/>
                      <a:pt x="4274" y="134"/>
                    </a:cubicBezTo>
                    <a:cubicBezTo>
                      <a:pt x="4229" y="45"/>
                      <a:pt x="4149" y="0"/>
                      <a:pt x="405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0" name="Google Shape;21174;p57">
                <a:extLst>
                  <a:ext uri="{FF2B5EF4-FFF2-40B4-BE49-F238E27FC236}">
                    <a16:creationId xmlns:a16="http://schemas.microsoft.com/office/drawing/2014/main" id="{3ADEA8FB-8037-9ED3-7B30-AE302BF13B9B}"/>
                  </a:ext>
                </a:extLst>
              </p:cNvPr>
              <p:cNvSpPr/>
              <p:nvPr/>
            </p:nvSpPr>
            <p:spPr>
              <a:xfrm>
                <a:off x="5305469" y="3896928"/>
                <a:ext cx="62008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804" extrusionOk="0">
                    <a:moveTo>
                      <a:pt x="661" y="0"/>
                    </a:moveTo>
                    <a:cubicBezTo>
                      <a:pt x="616" y="0"/>
                      <a:pt x="581" y="18"/>
                      <a:pt x="554" y="45"/>
                    </a:cubicBezTo>
                    <a:lnTo>
                      <a:pt x="63" y="536"/>
                    </a:lnTo>
                    <a:cubicBezTo>
                      <a:pt x="1" y="598"/>
                      <a:pt x="1" y="696"/>
                      <a:pt x="63" y="759"/>
                    </a:cubicBezTo>
                    <a:cubicBezTo>
                      <a:pt x="90" y="785"/>
                      <a:pt x="128" y="799"/>
                      <a:pt x="167" y="799"/>
                    </a:cubicBezTo>
                    <a:cubicBezTo>
                      <a:pt x="206" y="799"/>
                      <a:pt x="246" y="785"/>
                      <a:pt x="277" y="759"/>
                    </a:cubicBezTo>
                    <a:lnTo>
                      <a:pt x="661" y="366"/>
                    </a:lnTo>
                    <a:lnTo>
                      <a:pt x="1045" y="759"/>
                    </a:lnTo>
                    <a:cubicBezTo>
                      <a:pt x="1071" y="785"/>
                      <a:pt x="1116" y="803"/>
                      <a:pt x="1152" y="803"/>
                    </a:cubicBezTo>
                    <a:cubicBezTo>
                      <a:pt x="1196" y="803"/>
                      <a:pt x="1232" y="785"/>
                      <a:pt x="1259" y="759"/>
                    </a:cubicBezTo>
                    <a:cubicBezTo>
                      <a:pt x="1321" y="696"/>
                      <a:pt x="1321" y="598"/>
                      <a:pt x="1259" y="536"/>
                    </a:cubicBezTo>
                    <a:lnTo>
                      <a:pt x="768" y="45"/>
                    </a:lnTo>
                    <a:cubicBezTo>
                      <a:pt x="741" y="18"/>
                      <a:pt x="697" y="0"/>
                      <a:pt x="6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1" name="Google Shape;21175;p57">
                <a:extLst>
                  <a:ext uri="{FF2B5EF4-FFF2-40B4-BE49-F238E27FC236}">
                    <a16:creationId xmlns:a16="http://schemas.microsoft.com/office/drawing/2014/main" id="{FCB123AF-E417-DAC6-B84A-28D950BE4888}"/>
                  </a:ext>
                </a:extLst>
              </p:cNvPr>
              <p:cNvSpPr/>
              <p:nvPr/>
            </p:nvSpPr>
            <p:spPr>
              <a:xfrm>
                <a:off x="5441915" y="3896928"/>
                <a:ext cx="61962" cy="37712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804" extrusionOk="0">
                    <a:moveTo>
                      <a:pt x="660" y="0"/>
                    </a:moveTo>
                    <a:cubicBezTo>
                      <a:pt x="616" y="0"/>
                      <a:pt x="580" y="18"/>
                      <a:pt x="553" y="45"/>
                    </a:cubicBezTo>
                    <a:lnTo>
                      <a:pt x="54" y="536"/>
                    </a:lnTo>
                    <a:cubicBezTo>
                      <a:pt x="0" y="598"/>
                      <a:pt x="0" y="696"/>
                      <a:pt x="54" y="759"/>
                    </a:cubicBezTo>
                    <a:cubicBezTo>
                      <a:pt x="85" y="785"/>
                      <a:pt x="125" y="799"/>
                      <a:pt x="164" y="799"/>
                    </a:cubicBezTo>
                    <a:cubicBezTo>
                      <a:pt x="203" y="799"/>
                      <a:pt x="241" y="785"/>
                      <a:pt x="268" y="759"/>
                    </a:cubicBezTo>
                    <a:lnTo>
                      <a:pt x="660" y="366"/>
                    </a:lnTo>
                    <a:lnTo>
                      <a:pt x="1044" y="759"/>
                    </a:lnTo>
                    <a:cubicBezTo>
                      <a:pt x="1071" y="785"/>
                      <a:pt x="1106" y="803"/>
                      <a:pt x="1151" y="803"/>
                    </a:cubicBezTo>
                    <a:cubicBezTo>
                      <a:pt x="1187" y="803"/>
                      <a:pt x="1231" y="785"/>
                      <a:pt x="1258" y="759"/>
                    </a:cubicBezTo>
                    <a:cubicBezTo>
                      <a:pt x="1320" y="696"/>
                      <a:pt x="1320" y="598"/>
                      <a:pt x="1258" y="536"/>
                    </a:cubicBezTo>
                    <a:lnTo>
                      <a:pt x="767" y="45"/>
                    </a:lnTo>
                    <a:cubicBezTo>
                      <a:pt x="732" y="18"/>
                      <a:pt x="696" y="0"/>
                      <a:pt x="6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2" name="Google Shape;21176;p57">
                <a:extLst>
                  <a:ext uri="{FF2B5EF4-FFF2-40B4-BE49-F238E27FC236}">
                    <a16:creationId xmlns:a16="http://schemas.microsoft.com/office/drawing/2014/main" id="{EED51D36-85A0-E70A-61AE-9EAEF159EDB9}"/>
                  </a:ext>
                </a:extLst>
              </p:cNvPr>
              <p:cNvSpPr/>
              <p:nvPr/>
            </p:nvSpPr>
            <p:spPr>
              <a:xfrm>
                <a:off x="5328077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6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41" y="304"/>
                      <a:pt x="304" y="259"/>
                      <a:pt x="322" y="196"/>
                    </a:cubicBezTo>
                    <a:cubicBezTo>
                      <a:pt x="357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3" name="Google Shape;21177;p57">
                <a:extLst>
                  <a:ext uri="{FF2B5EF4-FFF2-40B4-BE49-F238E27FC236}">
                    <a16:creationId xmlns:a16="http://schemas.microsoft.com/office/drawing/2014/main" id="{E767F551-F624-4047-F54B-4A1AFDA310F7}"/>
                  </a:ext>
                </a:extLst>
              </p:cNvPr>
              <p:cNvSpPr/>
              <p:nvPr/>
            </p:nvSpPr>
            <p:spPr>
              <a:xfrm>
                <a:off x="5464476" y="392999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08" y="0"/>
                      <a:pt x="45" y="36"/>
                      <a:pt x="28" y="98"/>
                    </a:cubicBezTo>
                    <a:cubicBezTo>
                      <a:pt x="1" y="205"/>
                      <a:pt x="72" y="304"/>
                      <a:pt x="170" y="304"/>
                    </a:cubicBezTo>
                    <a:lnTo>
                      <a:pt x="179" y="304"/>
                    </a:lnTo>
                    <a:cubicBezTo>
                      <a:pt x="242" y="304"/>
                      <a:pt x="304" y="259"/>
                      <a:pt x="322" y="196"/>
                    </a:cubicBezTo>
                    <a:cubicBezTo>
                      <a:pt x="358" y="98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4" name="Google Shape;21178;p57">
                <a:extLst>
                  <a:ext uri="{FF2B5EF4-FFF2-40B4-BE49-F238E27FC236}">
                    <a16:creationId xmlns:a16="http://schemas.microsoft.com/office/drawing/2014/main" id="{D848735C-524B-587A-CB66-6BFEB518E5A1}"/>
                  </a:ext>
                </a:extLst>
              </p:cNvPr>
              <p:cNvSpPr/>
              <p:nvPr/>
            </p:nvSpPr>
            <p:spPr>
              <a:xfrm>
                <a:off x="5320573" y="3865971"/>
                <a:ext cx="3100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61" h="304" extrusionOk="0">
                    <a:moveTo>
                      <a:pt x="161" y="0"/>
                    </a:moveTo>
                    <a:cubicBezTo>
                      <a:pt x="71" y="0"/>
                      <a:pt x="0" y="81"/>
                      <a:pt x="9" y="170"/>
                    </a:cubicBezTo>
                    <a:cubicBezTo>
                      <a:pt x="18" y="250"/>
                      <a:pt x="89" y="304"/>
                      <a:pt x="161" y="304"/>
                    </a:cubicBezTo>
                    <a:lnTo>
                      <a:pt x="491" y="304"/>
                    </a:lnTo>
                    <a:cubicBezTo>
                      <a:pt x="571" y="304"/>
                      <a:pt x="642" y="250"/>
                      <a:pt x="651" y="170"/>
                    </a:cubicBezTo>
                    <a:cubicBezTo>
                      <a:pt x="660" y="81"/>
                      <a:pt x="589" y="0"/>
                      <a:pt x="5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5" name="Google Shape;21179;p57">
                <a:extLst>
                  <a:ext uri="{FF2B5EF4-FFF2-40B4-BE49-F238E27FC236}">
                    <a16:creationId xmlns:a16="http://schemas.microsoft.com/office/drawing/2014/main" id="{D1B7CC09-D049-B869-71B8-D0BCC3CBBCDF}"/>
                  </a:ext>
                </a:extLst>
              </p:cNvPr>
              <p:cNvSpPr/>
              <p:nvPr/>
            </p:nvSpPr>
            <p:spPr>
              <a:xfrm>
                <a:off x="530631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27" y="63"/>
                      <a:pt x="19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98" y="304"/>
                    </a:lnTo>
                    <a:cubicBezTo>
                      <a:pt x="1169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6" name="Google Shape;21180;p57">
                <a:extLst>
                  <a:ext uri="{FF2B5EF4-FFF2-40B4-BE49-F238E27FC236}">
                    <a16:creationId xmlns:a16="http://schemas.microsoft.com/office/drawing/2014/main" id="{D3E5EAB9-A8FB-C599-A0E6-112189797BA9}"/>
                  </a:ext>
                </a:extLst>
              </p:cNvPr>
              <p:cNvSpPr/>
              <p:nvPr/>
            </p:nvSpPr>
            <p:spPr>
              <a:xfrm>
                <a:off x="5456971" y="3865971"/>
                <a:ext cx="3142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304" extrusionOk="0">
                    <a:moveTo>
                      <a:pt x="170" y="0"/>
                    </a:moveTo>
                    <a:cubicBezTo>
                      <a:pt x="81" y="0"/>
                      <a:pt x="0" y="81"/>
                      <a:pt x="18" y="170"/>
                    </a:cubicBezTo>
                    <a:cubicBezTo>
                      <a:pt x="27" y="250"/>
                      <a:pt x="98" y="304"/>
                      <a:pt x="170" y="304"/>
                    </a:cubicBezTo>
                    <a:lnTo>
                      <a:pt x="500" y="304"/>
                    </a:lnTo>
                    <a:cubicBezTo>
                      <a:pt x="580" y="304"/>
                      <a:pt x="652" y="250"/>
                      <a:pt x="660" y="170"/>
                    </a:cubicBezTo>
                    <a:cubicBezTo>
                      <a:pt x="669" y="81"/>
                      <a:pt x="598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7" name="Google Shape;21181;p57">
                <a:extLst>
                  <a:ext uri="{FF2B5EF4-FFF2-40B4-BE49-F238E27FC236}">
                    <a16:creationId xmlns:a16="http://schemas.microsoft.com/office/drawing/2014/main" id="{F8D06A5C-CFA6-8EA7-47A1-8D8EBBBA5E9F}"/>
                  </a:ext>
                </a:extLst>
              </p:cNvPr>
              <p:cNvSpPr/>
              <p:nvPr/>
            </p:nvSpPr>
            <p:spPr>
              <a:xfrm>
                <a:off x="5443134" y="3842097"/>
                <a:ext cx="5905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305" extrusionOk="0">
                    <a:moveTo>
                      <a:pt x="170" y="1"/>
                    </a:moveTo>
                    <a:cubicBezTo>
                      <a:pt x="90" y="1"/>
                      <a:pt x="19" y="63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1089" y="304"/>
                    </a:lnTo>
                    <a:cubicBezTo>
                      <a:pt x="1170" y="304"/>
                      <a:pt x="1241" y="251"/>
                      <a:pt x="1250" y="170"/>
                    </a:cubicBezTo>
                    <a:cubicBezTo>
                      <a:pt x="1259" y="81"/>
                      <a:pt x="1187" y="1"/>
                      <a:pt x="10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88" name="Csoportba foglalás 21787">
            <a:extLst>
              <a:ext uri="{FF2B5EF4-FFF2-40B4-BE49-F238E27FC236}">
                <a16:creationId xmlns:a16="http://schemas.microsoft.com/office/drawing/2014/main" id="{AE063585-0F1D-24A2-291F-194914A65B1C}"/>
              </a:ext>
            </a:extLst>
          </p:cNvPr>
          <p:cNvGrpSpPr/>
          <p:nvPr/>
        </p:nvGrpSpPr>
        <p:grpSpPr>
          <a:xfrm>
            <a:off x="9336146" y="1432187"/>
            <a:ext cx="787800" cy="787800"/>
            <a:chOff x="6724896" y="1432187"/>
            <a:chExt cx="787800" cy="787800"/>
          </a:xfrm>
        </p:grpSpPr>
        <p:sp>
          <p:nvSpPr>
            <p:cNvPr id="21789" name="Google Shape;21150;p57">
              <a:extLst>
                <a:ext uri="{FF2B5EF4-FFF2-40B4-BE49-F238E27FC236}">
                  <a16:creationId xmlns:a16="http://schemas.microsoft.com/office/drawing/2014/main" id="{8C5057DD-6731-31A5-D19D-F533A92016EA}"/>
                </a:ext>
              </a:extLst>
            </p:cNvPr>
            <p:cNvSpPr/>
            <p:nvPr/>
          </p:nvSpPr>
          <p:spPr>
            <a:xfrm>
              <a:off x="6724896" y="1432187"/>
              <a:ext cx="787800" cy="78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790" name="Google Shape;21186;p57">
              <a:extLst>
                <a:ext uri="{FF2B5EF4-FFF2-40B4-BE49-F238E27FC236}">
                  <a16:creationId xmlns:a16="http://schemas.microsoft.com/office/drawing/2014/main" id="{F78FD24F-11BB-64F6-0457-A3322B89271E}"/>
                </a:ext>
              </a:extLst>
            </p:cNvPr>
            <p:cNvGrpSpPr/>
            <p:nvPr/>
          </p:nvGrpSpPr>
          <p:grpSpPr>
            <a:xfrm>
              <a:off x="6874397" y="1602405"/>
              <a:ext cx="488797" cy="447333"/>
              <a:chOff x="6271233" y="3558418"/>
              <a:chExt cx="488797" cy="447333"/>
            </a:xfrm>
          </p:grpSpPr>
          <p:sp>
            <p:nvSpPr>
              <p:cNvPr id="21791" name="Google Shape;21187;p57">
                <a:extLst>
                  <a:ext uri="{FF2B5EF4-FFF2-40B4-BE49-F238E27FC236}">
                    <a16:creationId xmlns:a16="http://schemas.microsoft.com/office/drawing/2014/main" id="{40FBC573-A18E-EE6B-9781-B7C0A79AEEE4}"/>
                  </a:ext>
                </a:extLst>
              </p:cNvPr>
              <p:cNvSpPr/>
              <p:nvPr/>
            </p:nvSpPr>
            <p:spPr>
              <a:xfrm>
                <a:off x="6523579" y="3558840"/>
                <a:ext cx="236448" cy="213418"/>
              </a:xfrm>
              <a:custGeom>
                <a:avLst/>
                <a:gdLst/>
                <a:ahLst/>
                <a:cxnLst/>
                <a:rect l="l" t="t" r="r" b="b"/>
                <a:pathLst>
                  <a:path w="5041" h="4550" extrusionOk="0">
                    <a:moveTo>
                      <a:pt x="3934" y="295"/>
                    </a:moveTo>
                    <a:cubicBezTo>
                      <a:pt x="3943" y="295"/>
                      <a:pt x="3952" y="295"/>
                      <a:pt x="3961" y="304"/>
                    </a:cubicBezTo>
                    <a:lnTo>
                      <a:pt x="4719" y="1062"/>
                    </a:lnTo>
                    <a:cubicBezTo>
                      <a:pt x="4719" y="1071"/>
                      <a:pt x="4728" y="1080"/>
                      <a:pt x="4728" y="1080"/>
                    </a:cubicBezTo>
                    <a:cubicBezTo>
                      <a:pt x="4728" y="1089"/>
                      <a:pt x="4719" y="1098"/>
                      <a:pt x="4719" y="1106"/>
                    </a:cubicBezTo>
                    <a:cubicBezTo>
                      <a:pt x="4059" y="1740"/>
                      <a:pt x="3640" y="1972"/>
                      <a:pt x="3408" y="2052"/>
                    </a:cubicBezTo>
                    <a:cubicBezTo>
                      <a:pt x="3390" y="1999"/>
                      <a:pt x="3363" y="1945"/>
                      <a:pt x="3336" y="1892"/>
                    </a:cubicBezTo>
                    <a:lnTo>
                      <a:pt x="3988" y="1160"/>
                    </a:lnTo>
                    <a:cubicBezTo>
                      <a:pt x="4050" y="1098"/>
                      <a:pt x="4041" y="1008"/>
                      <a:pt x="3979" y="946"/>
                    </a:cubicBezTo>
                    <a:cubicBezTo>
                      <a:pt x="3949" y="920"/>
                      <a:pt x="3911" y="907"/>
                      <a:pt x="3873" y="907"/>
                    </a:cubicBezTo>
                    <a:cubicBezTo>
                      <a:pt x="3832" y="907"/>
                      <a:pt x="3792" y="922"/>
                      <a:pt x="3765" y="955"/>
                    </a:cubicBezTo>
                    <a:lnTo>
                      <a:pt x="3113" y="1677"/>
                    </a:lnTo>
                    <a:cubicBezTo>
                      <a:pt x="3069" y="1651"/>
                      <a:pt x="3015" y="1624"/>
                      <a:pt x="2962" y="1606"/>
                    </a:cubicBezTo>
                    <a:cubicBezTo>
                      <a:pt x="3051" y="1374"/>
                      <a:pt x="3292" y="955"/>
                      <a:pt x="3916" y="304"/>
                    </a:cubicBezTo>
                    <a:cubicBezTo>
                      <a:pt x="3925" y="295"/>
                      <a:pt x="3934" y="295"/>
                      <a:pt x="3934" y="295"/>
                    </a:cubicBezTo>
                    <a:close/>
                    <a:moveTo>
                      <a:pt x="2739" y="1874"/>
                    </a:moveTo>
                    <a:cubicBezTo>
                      <a:pt x="2846" y="1874"/>
                      <a:pt x="2953" y="1918"/>
                      <a:pt x="3024" y="1999"/>
                    </a:cubicBezTo>
                    <a:cubicBezTo>
                      <a:pt x="3105" y="2070"/>
                      <a:pt x="3140" y="2168"/>
                      <a:pt x="3140" y="2275"/>
                    </a:cubicBezTo>
                    <a:cubicBezTo>
                      <a:pt x="3140" y="2382"/>
                      <a:pt x="3105" y="2489"/>
                      <a:pt x="3024" y="2561"/>
                    </a:cubicBezTo>
                    <a:cubicBezTo>
                      <a:pt x="2948" y="2636"/>
                      <a:pt x="2846" y="2674"/>
                      <a:pt x="2743" y="2674"/>
                    </a:cubicBezTo>
                    <a:cubicBezTo>
                      <a:pt x="2641" y="2674"/>
                      <a:pt x="2538" y="2636"/>
                      <a:pt x="2462" y="2561"/>
                    </a:cubicBezTo>
                    <a:cubicBezTo>
                      <a:pt x="2382" y="2489"/>
                      <a:pt x="2346" y="2382"/>
                      <a:pt x="2346" y="2275"/>
                    </a:cubicBezTo>
                    <a:cubicBezTo>
                      <a:pt x="2346" y="2168"/>
                      <a:pt x="2382" y="2070"/>
                      <a:pt x="2462" y="1999"/>
                    </a:cubicBezTo>
                    <a:cubicBezTo>
                      <a:pt x="2534" y="1918"/>
                      <a:pt x="2632" y="1874"/>
                      <a:pt x="2739" y="1874"/>
                    </a:cubicBezTo>
                    <a:close/>
                    <a:moveTo>
                      <a:pt x="3934" y="0"/>
                    </a:moveTo>
                    <a:cubicBezTo>
                      <a:pt x="3845" y="0"/>
                      <a:pt x="3765" y="36"/>
                      <a:pt x="3702" y="98"/>
                    </a:cubicBezTo>
                    <a:cubicBezTo>
                      <a:pt x="2997" y="821"/>
                      <a:pt x="2739" y="1303"/>
                      <a:pt x="2650" y="1588"/>
                    </a:cubicBezTo>
                    <a:cubicBezTo>
                      <a:pt x="2498" y="1606"/>
                      <a:pt x="2355" y="1677"/>
                      <a:pt x="2248" y="1784"/>
                    </a:cubicBezTo>
                    <a:cubicBezTo>
                      <a:pt x="2168" y="1865"/>
                      <a:pt x="2105" y="1963"/>
                      <a:pt x="2079" y="2061"/>
                    </a:cubicBezTo>
                    <a:cubicBezTo>
                      <a:pt x="1454" y="1900"/>
                      <a:pt x="812" y="1802"/>
                      <a:pt x="161" y="1776"/>
                    </a:cubicBezTo>
                    <a:cubicBezTo>
                      <a:pt x="71" y="1776"/>
                      <a:pt x="0" y="1847"/>
                      <a:pt x="0" y="1927"/>
                    </a:cubicBezTo>
                    <a:cubicBezTo>
                      <a:pt x="0" y="1999"/>
                      <a:pt x="54" y="2061"/>
                      <a:pt x="116" y="2079"/>
                    </a:cubicBezTo>
                    <a:lnTo>
                      <a:pt x="143" y="2079"/>
                    </a:lnTo>
                    <a:cubicBezTo>
                      <a:pt x="794" y="2106"/>
                      <a:pt x="1427" y="2204"/>
                      <a:pt x="2043" y="2364"/>
                    </a:cubicBezTo>
                    <a:cubicBezTo>
                      <a:pt x="2061" y="2525"/>
                      <a:pt x="2132" y="2668"/>
                      <a:pt x="2248" y="2784"/>
                    </a:cubicBezTo>
                    <a:cubicBezTo>
                      <a:pt x="2373" y="2917"/>
                      <a:pt x="2543" y="2980"/>
                      <a:pt x="2721" y="2989"/>
                    </a:cubicBezTo>
                    <a:cubicBezTo>
                      <a:pt x="2873" y="3453"/>
                      <a:pt x="2971" y="3926"/>
                      <a:pt x="2997" y="4407"/>
                    </a:cubicBezTo>
                    <a:cubicBezTo>
                      <a:pt x="3006" y="4488"/>
                      <a:pt x="3069" y="4550"/>
                      <a:pt x="3149" y="4550"/>
                    </a:cubicBezTo>
                    <a:lnTo>
                      <a:pt x="3158" y="4550"/>
                    </a:lnTo>
                    <a:cubicBezTo>
                      <a:pt x="3247" y="4550"/>
                      <a:pt x="3310" y="4479"/>
                      <a:pt x="3301" y="4389"/>
                    </a:cubicBezTo>
                    <a:cubicBezTo>
                      <a:pt x="3274" y="3899"/>
                      <a:pt x="3176" y="3408"/>
                      <a:pt x="3024" y="2935"/>
                    </a:cubicBezTo>
                    <a:cubicBezTo>
                      <a:pt x="3105" y="2900"/>
                      <a:pt x="3176" y="2846"/>
                      <a:pt x="3238" y="2784"/>
                    </a:cubicBezTo>
                    <a:cubicBezTo>
                      <a:pt x="3354" y="2677"/>
                      <a:pt x="3426" y="2534"/>
                      <a:pt x="3444" y="2373"/>
                    </a:cubicBezTo>
                    <a:cubicBezTo>
                      <a:pt x="3720" y="2284"/>
                      <a:pt x="4193" y="2034"/>
                      <a:pt x="4924" y="1338"/>
                    </a:cubicBezTo>
                    <a:cubicBezTo>
                      <a:pt x="4978" y="1285"/>
                      <a:pt x="5014" y="1214"/>
                      <a:pt x="5023" y="1133"/>
                    </a:cubicBezTo>
                    <a:cubicBezTo>
                      <a:pt x="5040" y="1026"/>
                      <a:pt x="5005" y="928"/>
                      <a:pt x="4933" y="857"/>
                    </a:cubicBezTo>
                    <a:lnTo>
                      <a:pt x="4175" y="98"/>
                    </a:lnTo>
                    <a:cubicBezTo>
                      <a:pt x="4113" y="36"/>
                      <a:pt x="4023" y="0"/>
                      <a:pt x="3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2" name="Google Shape;21188;p57">
                <a:extLst>
                  <a:ext uri="{FF2B5EF4-FFF2-40B4-BE49-F238E27FC236}">
                    <a16:creationId xmlns:a16="http://schemas.microsoft.com/office/drawing/2014/main" id="{596097A1-E72B-F3CB-AC58-CB166D1CEB9F}"/>
                  </a:ext>
                </a:extLst>
              </p:cNvPr>
              <p:cNvSpPr/>
              <p:nvPr/>
            </p:nvSpPr>
            <p:spPr>
              <a:xfrm>
                <a:off x="6434414" y="3738719"/>
                <a:ext cx="162432" cy="82506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1759" extrusionOk="0">
                    <a:moveTo>
                      <a:pt x="1732" y="403"/>
                    </a:moveTo>
                    <a:cubicBezTo>
                      <a:pt x="1990" y="403"/>
                      <a:pt x="2204" y="617"/>
                      <a:pt x="2204" y="876"/>
                    </a:cubicBezTo>
                    <a:cubicBezTo>
                      <a:pt x="2204" y="1143"/>
                      <a:pt x="1990" y="1357"/>
                      <a:pt x="1732" y="1357"/>
                    </a:cubicBezTo>
                    <a:cubicBezTo>
                      <a:pt x="1464" y="1357"/>
                      <a:pt x="1250" y="1143"/>
                      <a:pt x="1250" y="876"/>
                    </a:cubicBezTo>
                    <a:cubicBezTo>
                      <a:pt x="1250" y="617"/>
                      <a:pt x="1464" y="403"/>
                      <a:pt x="1732" y="403"/>
                    </a:cubicBezTo>
                    <a:close/>
                    <a:moveTo>
                      <a:pt x="211" y="0"/>
                    </a:moveTo>
                    <a:cubicBezTo>
                      <a:pt x="194" y="0"/>
                      <a:pt x="178" y="1"/>
                      <a:pt x="161" y="1"/>
                    </a:cubicBezTo>
                    <a:cubicBezTo>
                      <a:pt x="81" y="10"/>
                      <a:pt x="19" y="82"/>
                      <a:pt x="19" y="171"/>
                    </a:cubicBezTo>
                    <a:cubicBezTo>
                      <a:pt x="27" y="246"/>
                      <a:pt x="90" y="305"/>
                      <a:pt x="164" y="305"/>
                    </a:cubicBezTo>
                    <a:cubicBezTo>
                      <a:pt x="169" y="305"/>
                      <a:pt x="174" y="305"/>
                      <a:pt x="179" y="305"/>
                    </a:cubicBezTo>
                    <a:cubicBezTo>
                      <a:pt x="194" y="304"/>
                      <a:pt x="208" y="303"/>
                      <a:pt x="223" y="303"/>
                    </a:cubicBezTo>
                    <a:cubicBezTo>
                      <a:pt x="356" y="303"/>
                      <a:pt x="507" y="339"/>
                      <a:pt x="643" y="403"/>
                    </a:cubicBezTo>
                    <a:cubicBezTo>
                      <a:pt x="777" y="465"/>
                      <a:pt x="893" y="554"/>
                      <a:pt x="982" y="661"/>
                    </a:cubicBezTo>
                    <a:cubicBezTo>
                      <a:pt x="955" y="733"/>
                      <a:pt x="946" y="804"/>
                      <a:pt x="946" y="876"/>
                    </a:cubicBezTo>
                    <a:cubicBezTo>
                      <a:pt x="946" y="929"/>
                      <a:pt x="955" y="974"/>
                      <a:pt x="964" y="1018"/>
                    </a:cubicBezTo>
                    <a:cubicBezTo>
                      <a:pt x="822" y="1027"/>
                      <a:pt x="670" y="1072"/>
                      <a:pt x="536" y="1134"/>
                    </a:cubicBezTo>
                    <a:cubicBezTo>
                      <a:pt x="331" y="1223"/>
                      <a:pt x="161" y="1366"/>
                      <a:pt x="45" y="1518"/>
                    </a:cubicBezTo>
                    <a:cubicBezTo>
                      <a:pt x="1" y="1589"/>
                      <a:pt x="19" y="1687"/>
                      <a:pt x="81" y="1732"/>
                    </a:cubicBezTo>
                    <a:cubicBezTo>
                      <a:pt x="108" y="1750"/>
                      <a:pt x="144" y="1759"/>
                      <a:pt x="170" y="1759"/>
                    </a:cubicBezTo>
                    <a:cubicBezTo>
                      <a:pt x="215" y="1759"/>
                      <a:pt x="268" y="1741"/>
                      <a:pt x="295" y="1696"/>
                    </a:cubicBezTo>
                    <a:cubicBezTo>
                      <a:pt x="376" y="1580"/>
                      <a:pt x="509" y="1482"/>
                      <a:pt x="661" y="1411"/>
                    </a:cubicBezTo>
                    <a:cubicBezTo>
                      <a:pt x="804" y="1348"/>
                      <a:pt x="946" y="1313"/>
                      <a:pt x="1080" y="1313"/>
                    </a:cubicBezTo>
                    <a:cubicBezTo>
                      <a:pt x="1223" y="1527"/>
                      <a:pt x="1464" y="1661"/>
                      <a:pt x="1732" y="1661"/>
                    </a:cubicBezTo>
                    <a:cubicBezTo>
                      <a:pt x="1999" y="1661"/>
                      <a:pt x="2240" y="1527"/>
                      <a:pt x="2383" y="1313"/>
                    </a:cubicBezTo>
                    <a:cubicBezTo>
                      <a:pt x="2517" y="1313"/>
                      <a:pt x="2659" y="1348"/>
                      <a:pt x="2802" y="1411"/>
                    </a:cubicBezTo>
                    <a:cubicBezTo>
                      <a:pt x="2954" y="1482"/>
                      <a:pt x="3088" y="1589"/>
                      <a:pt x="3168" y="1696"/>
                    </a:cubicBezTo>
                    <a:cubicBezTo>
                      <a:pt x="3195" y="1741"/>
                      <a:pt x="3248" y="1759"/>
                      <a:pt x="3293" y="1759"/>
                    </a:cubicBezTo>
                    <a:cubicBezTo>
                      <a:pt x="3319" y="1759"/>
                      <a:pt x="3355" y="1750"/>
                      <a:pt x="3382" y="1732"/>
                    </a:cubicBezTo>
                    <a:cubicBezTo>
                      <a:pt x="3444" y="1687"/>
                      <a:pt x="3462" y="1589"/>
                      <a:pt x="3418" y="1518"/>
                    </a:cubicBezTo>
                    <a:cubicBezTo>
                      <a:pt x="3302" y="1366"/>
                      <a:pt x="3132" y="1223"/>
                      <a:pt x="2927" y="1134"/>
                    </a:cubicBezTo>
                    <a:cubicBezTo>
                      <a:pt x="2793" y="1072"/>
                      <a:pt x="2641" y="1027"/>
                      <a:pt x="2499" y="1018"/>
                    </a:cubicBezTo>
                    <a:cubicBezTo>
                      <a:pt x="2508" y="974"/>
                      <a:pt x="2508" y="929"/>
                      <a:pt x="2508" y="876"/>
                    </a:cubicBezTo>
                    <a:cubicBezTo>
                      <a:pt x="2508" y="804"/>
                      <a:pt x="2499" y="733"/>
                      <a:pt x="2481" y="661"/>
                    </a:cubicBezTo>
                    <a:cubicBezTo>
                      <a:pt x="2561" y="554"/>
                      <a:pt x="2686" y="465"/>
                      <a:pt x="2820" y="403"/>
                    </a:cubicBezTo>
                    <a:cubicBezTo>
                      <a:pt x="2956" y="339"/>
                      <a:pt x="3107" y="303"/>
                      <a:pt x="3240" y="303"/>
                    </a:cubicBezTo>
                    <a:cubicBezTo>
                      <a:pt x="3255" y="303"/>
                      <a:pt x="3269" y="304"/>
                      <a:pt x="3284" y="305"/>
                    </a:cubicBezTo>
                    <a:cubicBezTo>
                      <a:pt x="3289" y="305"/>
                      <a:pt x="3294" y="305"/>
                      <a:pt x="3299" y="305"/>
                    </a:cubicBezTo>
                    <a:cubicBezTo>
                      <a:pt x="3373" y="305"/>
                      <a:pt x="3436" y="246"/>
                      <a:pt x="3444" y="171"/>
                    </a:cubicBezTo>
                    <a:cubicBezTo>
                      <a:pt x="3444" y="82"/>
                      <a:pt x="3382" y="10"/>
                      <a:pt x="3302" y="1"/>
                    </a:cubicBezTo>
                    <a:cubicBezTo>
                      <a:pt x="3285" y="1"/>
                      <a:pt x="3269" y="0"/>
                      <a:pt x="3252" y="0"/>
                    </a:cubicBezTo>
                    <a:cubicBezTo>
                      <a:pt x="3070" y="0"/>
                      <a:pt x="2875" y="44"/>
                      <a:pt x="2695" y="126"/>
                    </a:cubicBezTo>
                    <a:cubicBezTo>
                      <a:pt x="2552" y="189"/>
                      <a:pt x="2427" y="278"/>
                      <a:pt x="2329" y="376"/>
                    </a:cubicBezTo>
                    <a:cubicBezTo>
                      <a:pt x="2186" y="206"/>
                      <a:pt x="1972" y="99"/>
                      <a:pt x="1732" y="99"/>
                    </a:cubicBezTo>
                    <a:cubicBezTo>
                      <a:pt x="1491" y="99"/>
                      <a:pt x="1277" y="206"/>
                      <a:pt x="1134" y="376"/>
                    </a:cubicBezTo>
                    <a:cubicBezTo>
                      <a:pt x="1027" y="278"/>
                      <a:pt x="902" y="189"/>
                      <a:pt x="768" y="126"/>
                    </a:cubicBezTo>
                    <a:cubicBezTo>
                      <a:pt x="588" y="44"/>
                      <a:pt x="393" y="0"/>
                      <a:pt x="2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3" name="Google Shape;21189;p57">
                <a:extLst>
                  <a:ext uri="{FF2B5EF4-FFF2-40B4-BE49-F238E27FC236}">
                    <a16:creationId xmlns:a16="http://schemas.microsoft.com/office/drawing/2014/main" id="{68011904-1EC2-2F1D-4D49-3EB5E320B61E}"/>
                  </a:ext>
                </a:extLst>
              </p:cNvPr>
              <p:cNvSpPr/>
              <p:nvPr/>
            </p:nvSpPr>
            <p:spPr>
              <a:xfrm>
                <a:off x="6271233" y="3558418"/>
                <a:ext cx="488797" cy="447333"/>
              </a:xfrm>
              <a:custGeom>
                <a:avLst/>
                <a:gdLst/>
                <a:ahLst/>
                <a:cxnLst/>
                <a:rect l="l" t="t" r="r" b="b"/>
                <a:pathLst>
                  <a:path w="10421" h="9537" extrusionOk="0">
                    <a:moveTo>
                      <a:pt x="1098" y="304"/>
                    </a:moveTo>
                    <a:cubicBezTo>
                      <a:pt x="1107" y="304"/>
                      <a:pt x="1116" y="304"/>
                      <a:pt x="1125" y="313"/>
                    </a:cubicBezTo>
                    <a:cubicBezTo>
                      <a:pt x="1758" y="973"/>
                      <a:pt x="1990" y="1401"/>
                      <a:pt x="2070" y="1615"/>
                    </a:cubicBezTo>
                    <a:cubicBezTo>
                      <a:pt x="2044" y="1624"/>
                      <a:pt x="2026" y="1633"/>
                      <a:pt x="1999" y="1651"/>
                    </a:cubicBezTo>
                    <a:lnTo>
                      <a:pt x="1821" y="1446"/>
                    </a:lnTo>
                    <a:cubicBezTo>
                      <a:pt x="1788" y="1413"/>
                      <a:pt x="1748" y="1398"/>
                      <a:pt x="1709" y="1398"/>
                    </a:cubicBezTo>
                    <a:cubicBezTo>
                      <a:pt x="1673" y="1398"/>
                      <a:pt x="1636" y="1411"/>
                      <a:pt x="1606" y="1437"/>
                    </a:cubicBezTo>
                    <a:cubicBezTo>
                      <a:pt x="1544" y="1490"/>
                      <a:pt x="1535" y="1588"/>
                      <a:pt x="1589" y="1651"/>
                    </a:cubicBezTo>
                    <a:lnTo>
                      <a:pt x="1758" y="1829"/>
                    </a:lnTo>
                    <a:cubicBezTo>
                      <a:pt x="1696" y="1901"/>
                      <a:pt x="1651" y="1981"/>
                      <a:pt x="1624" y="2061"/>
                    </a:cubicBezTo>
                    <a:cubicBezTo>
                      <a:pt x="1410" y="1981"/>
                      <a:pt x="982" y="1749"/>
                      <a:pt x="322" y="1115"/>
                    </a:cubicBezTo>
                    <a:cubicBezTo>
                      <a:pt x="313" y="1107"/>
                      <a:pt x="313" y="1098"/>
                      <a:pt x="313" y="1089"/>
                    </a:cubicBezTo>
                    <a:cubicBezTo>
                      <a:pt x="313" y="1089"/>
                      <a:pt x="313" y="1080"/>
                      <a:pt x="322" y="1071"/>
                    </a:cubicBezTo>
                    <a:lnTo>
                      <a:pt x="500" y="892"/>
                    </a:lnTo>
                    <a:lnTo>
                      <a:pt x="1053" y="1419"/>
                    </a:lnTo>
                    <a:cubicBezTo>
                      <a:pt x="1089" y="1446"/>
                      <a:pt x="1125" y="1463"/>
                      <a:pt x="1160" y="1463"/>
                    </a:cubicBezTo>
                    <a:cubicBezTo>
                      <a:pt x="1205" y="1463"/>
                      <a:pt x="1241" y="1446"/>
                      <a:pt x="1276" y="1419"/>
                    </a:cubicBezTo>
                    <a:cubicBezTo>
                      <a:pt x="1330" y="1356"/>
                      <a:pt x="1330" y="1258"/>
                      <a:pt x="1267" y="1205"/>
                    </a:cubicBezTo>
                    <a:lnTo>
                      <a:pt x="723" y="678"/>
                    </a:lnTo>
                    <a:lnTo>
                      <a:pt x="1080" y="313"/>
                    </a:lnTo>
                    <a:cubicBezTo>
                      <a:pt x="1089" y="304"/>
                      <a:pt x="1098" y="304"/>
                      <a:pt x="1098" y="304"/>
                    </a:cubicBezTo>
                    <a:close/>
                    <a:moveTo>
                      <a:pt x="2293" y="1883"/>
                    </a:moveTo>
                    <a:cubicBezTo>
                      <a:pt x="2400" y="1883"/>
                      <a:pt x="2499" y="1927"/>
                      <a:pt x="2579" y="2008"/>
                    </a:cubicBezTo>
                    <a:cubicBezTo>
                      <a:pt x="2650" y="2079"/>
                      <a:pt x="2695" y="2177"/>
                      <a:pt x="2695" y="2284"/>
                    </a:cubicBezTo>
                    <a:cubicBezTo>
                      <a:pt x="2695" y="2391"/>
                      <a:pt x="2650" y="2498"/>
                      <a:pt x="2579" y="2570"/>
                    </a:cubicBezTo>
                    <a:cubicBezTo>
                      <a:pt x="2499" y="2641"/>
                      <a:pt x="2400" y="2686"/>
                      <a:pt x="2293" y="2686"/>
                    </a:cubicBezTo>
                    <a:cubicBezTo>
                      <a:pt x="2186" y="2686"/>
                      <a:pt x="2088" y="2641"/>
                      <a:pt x="2008" y="2570"/>
                    </a:cubicBezTo>
                    <a:cubicBezTo>
                      <a:pt x="1936" y="2498"/>
                      <a:pt x="1892" y="2391"/>
                      <a:pt x="1892" y="2284"/>
                    </a:cubicBezTo>
                    <a:cubicBezTo>
                      <a:pt x="1892" y="2177"/>
                      <a:pt x="1936" y="2079"/>
                      <a:pt x="2008" y="2008"/>
                    </a:cubicBezTo>
                    <a:cubicBezTo>
                      <a:pt x="2088" y="1927"/>
                      <a:pt x="2186" y="1883"/>
                      <a:pt x="2293" y="1883"/>
                    </a:cubicBezTo>
                    <a:close/>
                    <a:moveTo>
                      <a:pt x="2293" y="6852"/>
                    </a:moveTo>
                    <a:cubicBezTo>
                      <a:pt x="2400" y="6852"/>
                      <a:pt x="2499" y="6887"/>
                      <a:pt x="2579" y="6968"/>
                    </a:cubicBezTo>
                    <a:cubicBezTo>
                      <a:pt x="2650" y="7039"/>
                      <a:pt x="2695" y="7137"/>
                      <a:pt x="2695" y="7244"/>
                    </a:cubicBezTo>
                    <a:cubicBezTo>
                      <a:pt x="2695" y="7351"/>
                      <a:pt x="2650" y="7458"/>
                      <a:pt x="2579" y="7530"/>
                    </a:cubicBezTo>
                    <a:cubicBezTo>
                      <a:pt x="2499" y="7610"/>
                      <a:pt x="2400" y="7646"/>
                      <a:pt x="2293" y="7646"/>
                    </a:cubicBezTo>
                    <a:cubicBezTo>
                      <a:pt x="2186" y="7646"/>
                      <a:pt x="2088" y="7610"/>
                      <a:pt x="2008" y="7530"/>
                    </a:cubicBezTo>
                    <a:cubicBezTo>
                      <a:pt x="1936" y="7458"/>
                      <a:pt x="1892" y="7351"/>
                      <a:pt x="1892" y="7244"/>
                    </a:cubicBezTo>
                    <a:cubicBezTo>
                      <a:pt x="1892" y="7137"/>
                      <a:pt x="1936" y="7039"/>
                      <a:pt x="2008" y="6968"/>
                    </a:cubicBezTo>
                    <a:cubicBezTo>
                      <a:pt x="2088" y="6887"/>
                      <a:pt x="2186" y="6852"/>
                      <a:pt x="2293" y="6852"/>
                    </a:cubicBezTo>
                    <a:close/>
                    <a:moveTo>
                      <a:pt x="8119" y="6852"/>
                    </a:moveTo>
                    <a:cubicBezTo>
                      <a:pt x="8226" y="6852"/>
                      <a:pt x="8324" y="6887"/>
                      <a:pt x="8404" y="6968"/>
                    </a:cubicBezTo>
                    <a:cubicBezTo>
                      <a:pt x="8485" y="7039"/>
                      <a:pt x="8520" y="7137"/>
                      <a:pt x="8520" y="7244"/>
                    </a:cubicBezTo>
                    <a:cubicBezTo>
                      <a:pt x="8520" y="7351"/>
                      <a:pt x="8485" y="7458"/>
                      <a:pt x="8404" y="7530"/>
                    </a:cubicBezTo>
                    <a:cubicBezTo>
                      <a:pt x="8333" y="7610"/>
                      <a:pt x="8226" y="7646"/>
                      <a:pt x="8119" y="7646"/>
                    </a:cubicBezTo>
                    <a:cubicBezTo>
                      <a:pt x="8012" y="7646"/>
                      <a:pt x="7914" y="7610"/>
                      <a:pt x="7842" y="7530"/>
                    </a:cubicBezTo>
                    <a:cubicBezTo>
                      <a:pt x="7762" y="7458"/>
                      <a:pt x="7726" y="7351"/>
                      <a:pt x="7726" y="7244"/>
                    </a:cubicBezTo>
                    <a:cubicBezTo>
                      <a:pt x="7726" y="7137"/>
                      <a:pt x="7762" y="7039"/>
                      <a:pt x="7842" y="6968"/>
                    </a:cubicBezTo>
                    <a:cubicBezTo>
                      <a:pt x="7914" y="6887"/>
                      <a:pt x="8021" y="6852"/>
                      <a:pt x="8119" y="6852"/>
                    </a:cubicBezTo>
                    <a:close/>
                    <a:moveTo>
                      <a:pt x="8788" y="7467"/>
                    </a:moveTo>
                    <a:cubicBezTo>
                      <a:pt x="9002" y="7556"/>
                      <a:pt x="9430" y="7779"/>
                      <a:pt x="10099" y="8422"/>
                    </a:cubicBezTo>
                    <a:cubicBezTo>
                      <a:pt x="10099" y="8431"/>
                      <a:pt x="10099" y="8440"/>
                      <a:pt x="10108" y="8440"/>
                    </a:cubicBezTo>
                    <a:cubicBezTo>
                      <a:pt x="10108" y="8449"/>
                      <a:pt x="10099" y="8457"/>
                      <a:pt x="10099" y="8466"/>
                    </a:cubicBezTo>
                    <a:lnTo>
                      <a:pt x="9341" y="9225"/>
                    </a:lnTo>
                    <a:lnTo>
                      <a:pt x="9296" y="9225"/>
                    </a:lnTo>
                    <a:cubicBezTo>
                      <a:pt x="8663" y="8556"/>
                      <a:pt x="8431" y="8127"/>
                      <a:pt x="8342" y="7913"/>
                    </a:cubicBezTo>
                    <a:cubicBezTo>
                      <a:pt x="8395" y="7895"/>
                      <a:pt x="8449" y="7878"/>
                      <a:pt x="8493" y="7851"/>
                    </a:cubicBezTo>
                    <a:lnTo>
                      <a:pt x="9038" y="8502"/>
                    </a:lnTo>
                    <a:cubicBezTo>
                      <a:pt x="9064" y="8538"/>
                      <a:pt x="9109" y="8556"/>
                      <a:pt x="9154" y="8556"/>
                    </a:cubicBezTo>
                    <a:cubicBezTo>
                      <a:pt x="9189" y="8556"/>
                      <a:pt x="9225" y="8547"/>
                      <a:pt x="9252" y="8520"/>
                    </a:cubicBezTo>
                    <a:cubicBezTo>
                      <a:pt x="9314" y="8466"/>
                      <a:pt x="9323" y="8368"/>
                      <a:pt x="9270" y="8306"/>
                    </a:cubicBezTo>
                    <a:lnTo>
                      <a:pt x="8708" y="7637"/>
                    </a:lnTo>
                    <a:cubicBezTo>
                      <a:pt x="8743" y="7583"/>
                      <a:pt x="8770" y="7530"/>
                      <a:pt x="8788" y="7467"/>
                    </a:cubicBezTo>
                    <a:close/>
                    <a:moveTo>
                      <a:pt x="1107" y="0"/>
                    </a:moveTo>
                    <a:cubicBezTo>
                      <a:pt x="1009" y="0"/>
                      <a:pt x="928" y="36"/>
                      <a:pt x="866" y="98"/>
                    </a:cubicBezTo>
                    <a:lnTo>
                      <a:pt x="117" y="848"/>
                    </a:lnTo>
                    <a:cubicBezTo>
                      <a:pt x="54" y="910"/>
                      <a:pt x="18" y="982"/>
                      <a:pt x="10" y="1062"/>
                    </a:cubicBezTo>
                    <a:cubicBezTo>
                      <a:pt x="1" y="1160"/>
                      <a:pt x="36" y="1258"/>
                      <a:pt x="108" y="1330"/>
                    </a:cubicBezTo>
                    <a:cubicBezTo>
                      <a:pt x="857" y="2052"/>
                      <a:pt x="1339" y="2293"/>
                      <a:pt x="1597" y="2373"/>
                    </a:cubicBezTo>
                    <a:cubicBezTo>
                      <a:pt x="1615" y="2534"/>
                      <a:pt x="1687" y="2677"/>
                      <a:pt x="1794" y="2784"/>
                    </a:cubicBezTo>
                    <a:cubicBezTo>
                      <a:pt x="1856" y="2846"/>
                      <a:pt x="1936" y="2900"/>
                      <a:pt x="2017" y="2935"/>
                    </a:cubicBezTo>
                    <a:cubicBezTo>
                      <a:pt x="1821" y="3515"/>
                      <a:pt x="1722" y="4113"/>
                      <a:pt x="1722" y="4728"/>
                    </a:cubicBezTo>
                    <a:cubicBezTo>
                      <a:pt x="1722" y="5362"/>
                      <a:pt x="1829" y="5986"/>
                      <a:pt x="2044" y="6593"/>
                    </a:cubicBezTo>
                    <a:cubicBezTo>
                      <a:pt x="1954" y="6629"/>
                      <a:pt x="1865" y="6682"/>
                      <a:pt x="1794" y="6754"/>
                    </a:cubicBezTo>
                    <a:cubicBezTo>
                      <a:pt x="1687" y="6861"/>
                      <a:pt x="1615" y="7003"/>
                      <a:pt x="1597" y="7164"/>
                    </a:cubicBezTo>
                    <a:cubicBezTo>
                      <a:pt x="1464" y="7200"/>
                      <a:pt x="1312" y="7271"/>
                      <a:pt x="1151" y="7369"/>
                    </a:cubicBezTo>
                    <a:cubicBezTo>
                      <a:pt x="1125" y="7387"/>
                      <a:pt x="1116" y="7396"/>
                      <a:pt x="1098" y="7414"/>
                    </a:cubicBezTo>
                    <a:cubicBezTo>
                      <a:pt x="1062" y="7467"/>
                      <a:pt x="1062" y="7539"/>
                      <a:pt x="1098" y="7592"/>
                    </a:cubicBezTo>
                    <a:lnTo>
                      <a:pt x="1107" y="7601"/>
                    </a:lnTo>
                    <a:cubicBezTo>
                      <a:pt x="1134" y="7637"/>
                      <a:pt x="1178" y="7663"/>
                      <a:pt x="1232" y="7663"/>
                    </a:cubicBezTo>
                    <a:cubicBezTo>
                      <a:pt x="1259" y="7663"/>
                      <a:pt x="1285" y="7655"/>
                      <a:pt x="1312" y="7637"/>
                    </a:cubicBezTo>
                    <a:cubicBezTo>
                      <a:pt x="1330" y="7628"/>
                      <a:pt x="1330" y="7619"/>
                      <a:pt x="1339" y="7610"/>
                    </a:cubicBezTo>
                    <a:cubicBezTo>
                      <a:pt x="1455" y="7548"/>
                      <a:pt x="1553" y="7503"/>
                      <a:pt x="1624" y="7476"/>
                    </a:cubicBezTo>
                    <a:cubicBezTo>
                      <a:pt x="1642" y="7530"/>
                      <a:pt x="1669" y="7583"/>
                      <a:pt x="1705" y="7637"/>
                    </a:cubicBezTo>
                    <a:lnTo>
                      <a:pt x="1107" y="8341"/>
                    </a:lnTo>
                    <a:cubicBezTo>
                      <a:pt x="1053" y="8395"/>
                      <a:pt x="1053" y="8475"/>
                      <a:pt x="1098" y="8538"/>
                    </a:cubicBezTo>
                    <a:cubicBezTo>
                      <a:pt x="1125" y="8573"/>
                      <a:pt x="1169" y="8591"/>
                      <a:pt x="1214" y="8591"/>
                    </a:cubicBezTo>
                    <a:cubicBezTo>
                      <a:pt x="1259" y="8591"/>
                      <a:pt x="1303" y="8573"/>
                      <a:pt x="1330" y="8538"/>
                    </a:cubicBezTo>
                    <a:lnTo>
                      <a:pt x="1928" y="7851"/>
                    </a:lnTo>
                    <a:cubicBezTo>
                      <a:pt x="1972" y="7878"/>
                      <a:pt x="2017" y="7904"/>
                      <a:pt x="2070" y="7922"/>
                    </a:cubicBezTo>
                    <a:cubicBezTo>
                      <a:pt x="1990" y="8136"/>
                      <a:pt x="1758" y="8565"/>
                      <a:pt x="1125" y="9225"/>
                    </a:cubicBezTo>
                    <a:cubicBezTo>
                      <a:pt x="1116" y="9225"/>
                      <a:pt x="1107" y="9234"/>
                      <a:pt x="1098" y="9234"/>
                    </a:cubicBezTo>
                    <a:cubicBezTo>
                      <a:pt x="1098" y="9234"/>
                      <a:pt x="1089" y="9225"/>
                      <a:pt x="1080" y="9225"/>
                    </a:cubicBezTo>
                    <a:lnTo>
                      <a:pt x="322" y="8466"/>
                    </a:lnTo>
                    <a:cubicBezTo>
                      <a:pt x="313" y="8457"/>
                      <a:pt x="313" y="8449"/>
                      <a:pt x="313" y="8440"/>
                    </a:cubicBezTo>
                    <a:cubicBezTo>
                      <a:pt x="313" y="8440"/>
                      <a:pt x="313" y="8431"/>
                      <a:pt x="322" y="8422"/>
                    </a:cubicBezTo>
                    <a:cubicBezTo>
                      <a:pt x="465" y="8288"/>
                      <a:pt x="607" y="8163"/>
                      <a:pt x="741" y="8047"/>
                    </a:cubicBezTo>
                    <a:cubicBezTo>
                      <a:pt x="795" y="7994"/>
                      <a:pt x="812" y="7913"/>
                      <a:pt x="777" y="7842"/>
                    </a:cubicBezTo>
                    <a:cubicBezTo>
                      <a:pt x="746" y="7795"/>
                      <a:pt x="696" y="7772"/>
                      <a:pt x="646" y="7772"/>
                    </a:cubicBezTo>
                    <a:cubicBezTo>
                      <a:pt x="610" y="7772"/>
                      <a:pt x="575" y="7784"/>
                      <a:pt x="545" y="7806"/>
                    </a:cubicBezTo>
                    <a:cubicBezTo>
                      <a:pt x="411" y="7922"/>
                      <a:pt x="259" y="8056"/>
                      <a:pt x="117" y="8199"/>
                    </a:cubicBezTo>
                    <a:cubicBezTo>
                      <a:pt x="63" y="8252"/>
                      <a:pt x="18" y="8324"/>
                      <a:pt x="10" y="8404"/>
                    </a:cubicBezTo>
                    <a:cubicBezTo>
                      <a:pt x="1" y="8511"/>
                      <a:pt x="36" y="8609"/>
                      <a:pt x="108" y="8680"/>
                    </a:cubicBezTo>
                    <a:lnTo>
                      <a:pt x="866" y="9439"/>
                    </a:lnTo>
                    <a:cubicBezTo>
                      <a:pt x="928" y="9501"/>
                      <a:pt x="1009" y="9537"/>
                      <a:pt x="1098" y="9537"/>
                    </a:cubicBezTo>
                    <a:lnTo>
                      <a:pt x="1107" y="9537"/>
                    </a:lnTo>
                    <a:cubicBezTo>
                      <a:pt x="1196" y="9537"/>
                      <a:pt x="1276" y="9501"/>
                      <a:pt x="1339" y="9430"/>
                    </a:cubicBezTo>
                    <a:cubicBezTo>
                      <a:pt x="2070" y="8680"/>
                      <a:pt x="2302" y="8199"/>
                      <a:pt x="2383" y="7949"/>
                    </a:cubicBezTo>
                    <a:cubicBezTo>
                      <a:pt x="2543" y="7931"/>
                      <a:pt x="2686" y="7860"/>
                      <a:pt x="2793" y="7744"/>
                    </a:cubicBezTo>
                    <a:cubicBezTo>
                      <a:pt x="2891" y="7646"/>
                      <a:pt x="2953" y="7530"/>
                      <a:pt x="2989" y="7396"/>
                    </a:cubicBezTo>
                    <a:cubicBezTo>
                      <a:pt x="3703" y="7583"/>
                      <a:pt x="4452" y="7672"/>
                      <a:pt x="5211" y="7672"/>
                    </a:cubicBezTo>
                    <a:cubicBezTo>
                      <a:pt x="5969" y="7672"/>
                      <a:pt x="6709" y="7583"/>
                      <a:pt x="7432" y="7396"/>
                    </a:cubicBezTo>
                    <a:cubicBezTo>
                      <a:pt x="7459" y="7530"/>
                      <a:pt x="7530" y="7646"/>
                      <a:pt x="7628" y="7744"/>
                    </a:cubicBezTo>
                    <a:cubicBezTo>
                      <a:pt x="7735" y="7860"/>
                      <a:pt x="7878" y="7931"/>
                      <a:pt x="8030" y="7949"/>
                    </a:cubicBezTo>
                    <a:cubicBezTo>
                      <a:pt x="8110" y="8199"/>
                      <a:pt x="8351" y="8680"/>
                      <a:pt x="9082" y="9430"/>
                    </a:cubicBezTo>
                    <a:cubicBezTo>
                      <a:pt x="9145" y="9501"/>
                      <a:pt x="9225" y="9537"/>
                      <a:pt x="9314" y="9537"/>
                    </a:cubicBezTo>
                    <a:cubicBezTo>
                      <a:pt x="9403" y="9537"/>
                      <a:pt x="9493" y="9501"/>
                      <a:pt x="9555" y="9439"/>
                    </a:cubicBezTo>
                    <a:lnTo>
                      <a:pt x="10304" y="8689"/>
                    </a:lnTo>
                    <a:cubicBezTo>
                      <a:pt x="10358" y="8627"/>
                      <a:pt x="10403" y="8556"/>
                      <a:pt x="10403" y="8475"/>
                    </a:cubicBezTo>
                    <a:cubicBezTo>
                      <a:pt x="10420" y="8377"/>
                      <a:pt x="10385" y="8279"/>
                      <a:pt x="10304" y="8208"/>
                    </a:cubicBezTo>
                    <a:cubicBezTo>
                      <a:pt x="9555" y="7476"/>
                      <a:pt x="9064" y="7235"/>
                      <a:pt x="8824" y="7164"/>
                    </a:cubicBezTo>
                    <a:cubicBezTo>
                      <a:pt x="8806" y="7003"/>
                      <a:pt x="8734" y="6861"/>
                      <a:pt x="8618" y="6754"/>
                    </a:cubicBezTo>
                    <a:cubicBezTo>
                      <a:pt x="8547" y="6682"/>
                      <a:pt x="8467" y="6629"/>
                      <a:pt x="8377" y="6593"/>
                    </a:cubicBezTo>
                    <a:cubicBezTo>
                      <a:pt x="8538" y="6120"/>
                      <a:pt x="8645" y="5630"/>
                      <a:pt x="8681" y="5130"/>
                    </a:cubicBezTo>
                    <a:cubicBezTo>
                      <a:pt x="8681" y="5050"/>
                      <a:pt x="8618" y="4978"/>
                      <a:pt x="8538" y="4969"/>
                    </a:cubicBezTo>
                    <a:cubicBezTo>
                      <a:pt x="8532" y="4969"/>
                      <a:pt x="8527" y="4969"/>
                      <a:pt x="8521" y="4969"/>
                    </a:cubicBezTo>
                    <a:cubicBezTo>
                      <a:pt x="8440" y="4969"/>
                      <a:pt x="8377" y="5029"/>
                      <a:pt x="8377" y="5112"/>
                    </a:cubicBezTo>
                    <a:cubicBezTo>
                      <a:pt x="8342" y="5603"/>
                      <a:pt x="8235" y="6084"/>
                      <a:pt x="8065" y="6548"/>
                    </a:cubicBezTo>
                    <a:cubicBezTo>
                      <a:pt x="7905" y="6557"/>
                      <a:pt x="7744" y="6629"/>
                      <a:pt x="7628" y="6754"/>
                    </a:cubicBezTo>
                    <a:cubicBezTo>
                      <a:pt x="7530" y="6843"/>
                      <a:pt x="7468" y="6950"/>
                      <a:pt x="7441" y="7075"/>
                    </a:cubicBezTo>
                    <a:cubicBezTo>
                      <a:pt x="6718" y="7271"/>
                      <a:pt x="5969" y="7369"/>
                      <a:pt x="5211" y="7369"/>
                    </a:cubicBezTo>
                    <a:cubicBezTo>
                      <a:pt x="4452" y="7369"/>
                      <a:pt x="3703" y="7271"/>
                      <a:pt x="2980" y="7075"/>
                    </a:cubicBezTo>
                    <a:cubicBezTo>
                      <a:pt x="2945" y="6950"/>
                      <a:pt x="2882" y="6843"/>
                      <a:pt x="2793" y="6754"/>
                    </a:cubicBezTo>
                    <a:cubicBezTo>
                      <a:pt x="2677" y="6629"/>
                      <a:pt x="2516" y="6557"/>
                      <a:pt x="2347" y="6548"/>
                    </a:cubicBezTo>
                    <a:cubicBezTo>
                      <a:pt x="2142" y="5960"/>
                      <a:pt x="2026" y="5344"/>
                      <a:pt x="2026" y="4728"/>
                    </a:cubicBezTo>
                    <a:cubicBezTo>
                      <a:pt x="2026" y="4140"/>
                      <a:pt x="2124" y="3551"/>
                      <a:pt x="2320" y="2989"/>
                    </a:cubicBezTo>
                    <a:cubicBezTo>
                      <a:pt x="2499" y="2989"/>
                      <a:pt x="2668" y="2918"/>
                      <a:pt x="2793" y="2784"/>
                    </a:cubicBezTo>
                    <a:cubicBezTo>
                      <a:pt x="2909" y="2677"/>
                      <a:pt x="2980" y="2525"/>
                      <a:pt x="2998" y="2373"/>
                    </a:cubicBezTo>
                    <a:cubicBezTo>
                      <a:pt x="3587" y="2213"/>
                      <a:pt x="4194" y="2115"/>
                      <a:pt x="4809" y="2088"/>
                    </a:cubicBezTo>
                    <a:cubicBezTo>
                      <a:pt x="4889" y="2088"/>
                      <a:pt x="4961" y="2025"/>
                      <a:pt x="4961" y="1945"/>
                    </a:cubicBezTo>
                    <a:cubicBezTo>
                      <a:pt x="4969" y="1860"/>
                      <a:pt x="4905" y="1784"/>
                      <a:pt x="4823" y="1784"/>
                    </a:cubicBezTo>
                    <a:cubicBezTo>
                      <a:pt x="4818" y="1784"/>
                      <a:pt x="4814" y="1784"/>
                      <a:pt x="4809" y="1785"/>
                    </a:cubicBezTo>
                    <a:cubicBezTo>
                      <a:pt x="4185" y="1811"/>
                      <a:pt x="3560" y="1909"/>
                      <a:pt x="2962" y="2061"/>
                    </a:cubicBezTo>
                    <a:cubicBezTo>
                      <a:pt x="2927" y="1963"/>
                      <a:pt x="2873" y="1865"/>
                      <a:pt x="2793" y="1793"/>
                    </a:cubicBezTo>
                    <a:cubicBezTo>
                      <a:pt x="2686" y="1678"/>
                      <a:pt x="2543" y="1606"/>
                      <a:pt x="2383" y="1588"/>
                    </a:cubicBezTo>
                    <a:cubicBezTo>
                      <a:pt x="2302" y="1339"/>
                      <a:pt x="2061" y="848"/>
                      <a:pt x="1339" y="107"/>
                    </a:cubicBezTo>
                    <a:cubicBezTo>
                      <a:pt x="1276" y="36"/>
                      <a:pt x="1196" y="0"/>
                      <a:pt x="11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1799" name="Csoportba foglalás 21798">
            <a:extLst>
              <a:ext uri="{FF2B5EF4-FFF2-40B4-BE49-F238E27FC236}">
                <a16:creationId xmlns:a16="http://schemas.microsoft.com/office/drawing/2014/main" id="{221079BA-8D44-46C1-F364-3958F92752FC}"/>
              </a:ext>
            </a:extLst>
          </p:cNvPr>
          <p:cNvGrpSpPr/>
          <p:nvPr/>
        </p:nvGrpSpPr>
        <p:grpSpPr>
          <a:xfrm>
            <a:off x="2996724" y="1384114"/>
            <a:ext cx="3150551" cy="3172300"/>
            <a:chOff x="2996724" y="1393325"/>
            <a:chExt cx="3150551" cy="3172300"/>
          </a:xfrm>
        </p:grpSpPr>
        <p:sp>
          <p:nvSpPr>
            <p:cNvPr id="21800" name="Google Shape;21616;p64">
              <a:extLst>
                <a:ext uri="{FF2B5EF4-FFF2-40B4-BE49-F238E27FC236}">
                  <a16:creationId xmlns:a16="http://schemas.microsoft.com/office/drawing/2014/main" id="{7A13F4BC-7DDF-A272-EA5F-0DE99FA55693}"/>
                </a:ext>
              </a:extLst>
            </p:cNvPr>
            <p:cNvSpPr/>
            <p:nvPr/>
          </p:nvSpPr>
          <p:spPr>
            <a:xfrm>
              <a:off x="2996724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1" name="Google Shape;21619;p64">
              <a:extLst>
                <a:ext uri="{FF2B5EF4-FFF2-40B4-BE49-F238E27FC236}">
                  <a16:creationId xmlns:a16="http://schemas.microsoft.com/office/drawing/2014/main" id="{A33C158B-89B3-CEE3-ABF6-5075E9823BBC}"/>
                </a:ext>
              </a:extLst>
            </p:cNvPr>
            <p:cNvSpPr/>
            <p:nvPr/>
          </p:nvSpPr>
          <p:spPr>
            <a:xfrm>
              <a:off x="2996724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2" name="Google Shape;21622;p64">
              <a:extLst>
                <a:ext uri="{FF2B5EF4-FFF2-40B4-BE49-F238E27FC236}">
                  <a16:creationId xmlns:a16="http://schemas.microsoft.com/office/drawing/2014/main" id="{8A9587CE-60D5-AF2A-694F-BDFA49250E14}"/>
                </a:ext>
              </a:extLst>
            </p:cNvPr>
            <p:cNvSpPr/>
            <p:nvPr/>
          </p:nvSpPr>
          <p:spPr>
            <a:xfrm flipH="1">
              <a:off x="5296175" y="13933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3" name="Google Shape;21625;p64">
              <a:extLst>
                <a:ext uri="{FF2B5EF4-FFF2-40B4-BE49-F238E27FC236}">
                  <a16:creationId xmlns:a16="http://schemas.microsoft.com/office/drawing/2014/main" id="{3845D91C-C871-DCDF-7E0E-683D230DB124}"/>
                </a:ext>
              </a:extLst>
            </p:cNvPr>
            <p:cNvSpPr/>
            <p:nvPr/>
          </p:nvSpPr>
          <p:spPr>
            <a:xfrm flipH="1">
              <a:off x="5296175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4" name="Google Shape;21628;p64">
              <a:extLst>
                <a:ext uri="{FF2B5EF4-FFF2-40B4-BE49-F238E27FC236}">
                  <a16:creationId xmlns:a16="http://schemas.microsoft.com/office/drawing/2014/main" id="{9D725FD5-8DBC-4334-2F40-75793A17D6DA}"/>
                </a:ext>
              </a:extLst>
            </p:cNvPr>
            <p:cNvSpPr/>
            <p:nvPr/>
          </p:nvSpPr>
          <p:spPr>
            <a:xfrm flipH="1">
              <a:off x="5296175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05" name="Csoportba foglalás 21804">
              <a:extLst>
                <a:ext uri="{FF2B5EF4-FFF2-40B4-BE49-F238E27FC236}">
                  <a16:creationId xmlns:a16="http://schemas.microsoft.com/office/drawing/2014/main" id="{10B5DE65-A018-B447-3F21-A0AEBE5C4108}"/>
                </a:ext>
              </a:extLst>
            </p:cNvPr>
            <p:cNvGrpSpPr/>
            <p:nvPr/>
          </p:nvGrpSpPr>
          <p:grpSpPr>
            <a:xfrm>
              <a:off x="2996724" y="1393325"/>
              <a:ext cx="851100" cy="851100"/>
              <a:chOff x="2996724" y="1393325"/>
              <a:chExt cx="851100" cy="851100"/>
            </a:xfrm>
          </p:grpSpPr>
          <p:sp>
            <p:nvSpPr>
              <p:cNvPr id="21856" name="Google Shape;21613;p64">
                <a:extLst>
                  <a:ext uri="{FF2B5EF4-FFF2-40B4-BE49-F238E27FC236}">
                    <a16:creationId xmlns:a16="http://schemas.microsoft.com/office/drawing/2014/main" id="{F932F2A0-FE99-EDA1-E6E0-95EB317EBF67}"/>
                  </a:ext>
                </a:extLst>
              </p:cNvPr>
              <p:cNvSpPr/>
              <p:nvPr/>
            </p:nvSpPr>
            <p:spPr>
              <a:xfrm>
                <a:off x="2996724" y="1393325"/>
                <a:ext cx="851100" cy="851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857" name="Google Shape;21659;p64">
                <a:extLst>
                  <a:ext uri="{FF2B5EF4-FFF2-40B4-BE49-F238E27FC236}">
                    <a16:creationId xmlns:a16="http://schemas.microsoft.com/office/drawing/2014/main" id="{6791EFEE-6BF6-6DED-D2E6-E6CDD8A4E38F}"/>
                  </a:ext>
                </a:extLst>
              </p:cNvPr>
              <p:cNvGrpSpPr/>
              <p:nvPr/>
            </p:nvGrpSpPr>
            <p:grpSpPr>
              <a:xfrm>
                <a:off x="3206321" y="1575112"/>
                <a:ext cx="431901" cy="487531"/>
                <a:chOff x="5189146" y="4109500"/>
                <a:chExt cx="431901" cy="487531"/>
              </a:xfrm>
            </p:grpSpPr>
            <p:sp>
              <p:nvSpPr>
                <p:cNvPr id="21858" name="Google Shape;21660;p64">
                  <a:extLst>
                    <a:ext uri="{FF2B5EF4-FFF2-40B4-BE49-F238E27FC236}">
                      <a16:creationId xmlns:a16="http://schemas.microsoft.com/office/drawing/2014/main" id="{1B0A6C3D-E636-77F4-3AC2-D3388D4FA431}"/>
                    </a:ext>
                  </a:extLst>
                </p:cNvPr>
                <p:cNvSpPr/>
                <p:nvPr/>
              </p:nvSpPr>
              <p:spPr>
                <a:xfrm>
                  <a:off x="5189146" y="4109500"/>
                  <a:ext cx="431901" cy="487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8" h="10394" extrusionOk="0">
                      <a:moveTo>
                        <a:pt x="2775" y="3158"/>
                      </a:moveTo>
                      <a:lnTo>
                        <a:pt x="2775" y="3551"/>
                      </a:lnTo>
                      <a:cubicBezTo>
                        <a:pt x="2713" y="3533"/>
                        <a:pt x="2650" y="3524"/>
                        <a:pt x="2588" y="3524"/>
                      </a:cubicBezTo>
                      <a:cubicBezTo>
                        <a:pt x="2508" y="3524"/>
                        <a:pt x="2418" y="3533"/>
                        <a:pt x="2347" y="3569"/>
                      </a:cubicBezTo>
                      <a:cubicBezTo>
                        <a:pt x="2365" y="3417"/>
                        <a:pt x="2427" y="3283"/>
                        <a:pt x="2517" y="3158"/>
                      </a:cubicBezTo>
                      <a:close/>
                      <a:moveTo>
                        <a:pt x="6683" y="3158"/>
                      </a:moveTo>
                      <a:cubicBezTo>
                        <a:pt x="6781" y="3283"/>
                        <a:pt x="6843" y="3426"/>
                        <a:pt x="6861" y="3578"/>
                      </a:cubicBezTo>
                      <a:cubicBezTo>
                        <a:pt x="6781" y="3542"/>
                        <a:pt x="6701" y="3524"/>
                        <a:pt x="6611" y="3524"/>
                      </a:cubicBezTo>
                      <a:cubicBezTo>
                        <a:pt x="6549" y="3524"/>
                        <a:pt x="6486" y="3533"/>
                        <a:pt x="6433" y="3551"/>
                      </a:cubicBezTo>
                      <a:lnTo>
                        <a:pt x="6433" y="3158"/>
                      </a:lnTo>
                      <a:close/>
                      <a:moveTo>
                        <a:pt x="2570" y="3827"/>
                      </a:moveTo>
                      <a:cubicBezTo>
                        <a:pt x="2641" y="3827"/>
                        <a:pt x="2713" y="3845"/>
                        <a:pt x="2775" y="3890"/>
                      </a:cubicBezTo>
                      <a:lnTo>
                        <a:pt x="2775" y="4425"/>
                      </a:lnTo>
                      <a:cubicBezTo>
                        <a:pt x="2722" y="4461"/>
                        <a:pt x="2650" y="4488"/>
                        <a:pt x="2588" y="4488"/>
                      </a:cubicBezTo>
                      <a:cubicBezTo>
                        <a:pt x="2392" y="4488"/>
                        <a:pt x="2240" y="4309"/>
                        <a:pt x="2258" y="4113"/>
                      </a:cubicBezTo>
                      <a:cubicBezTo>
                        <a:pt x="2285" y="3952"/>
                        <a:pt x="2418" y="3836"/>
                        <a:pt x="2570" y="3827"/>
                      </a:cubicBezTo>
                      <a:close/>
                      <a:moveTo>
                        <a:pt x="6629" y="3827"/>
                      </a:moveTo>
                      <a:cubicBezTo>
                        <a:pt x="6781" y="3836"/>
                        <a:pt x="6915" y="3952"/>
                        <a:pt x="6941" y="4113"/>
                      </a:cubicBezTo>
                      <a:cubicBezTo>
                        <a:pt x="6968" y="4309"/>
                        <a:pt x="6808" y="4488"/>
                        <a:pt x="6611" y="4488"/>
                      </a:cubicBezTo>
                      <a:cubicBezTo>
                        <a:pt x="6549" y="4488"/>
                        <a:pt x="6486" y="4461"/>
                        <a:pt x="6433" y="4425"/>
                      </a:cubicBezTo>
                      <a:lnTo>
                        <a:pt x="6433" y="3890"/>
                      </a:lnTo>
                      <a:cubicBezTo>
                        <a:pt x="6486" y="3845"/>
                        <a:pt x="6558" y="3827"/>
                        <a:pt x="6629" y="3827"/>
                      </a:cubicBezTo>
                      <a:close/>
                      <a:moveTo>
                        <a:pt x="6121" y="3158"/>
                      </a:moveTo>
                      <a:lnTo>
                        <a:pt x="6121" y="4612"/>
                      </a:lnTo>
                      <a:cubicBezTo>
                        <a:pt x="6121" y="4862"/>
                        <a:pt x="6067" y="5103"/>
                        <a:pt x="5951" y="5317"/>
                      </a:cubicBezTo>
                      <a:cubicBezTo>
                        <a:pt x="5657" y="4907"/>
                        <a:pt x="5148" y="4648"/>
                        <a:pt x="4604" y="4648"/>
                      </a:cubicBezTo>
                      <a:cubicBezTo>
                        <a:pt x="4051" y="4648"/>
                        <a:pt x="3542" y="4907"/>
                        <a:pt x="3248" y="5317"/>
                      </a:cubicBezTo>
                      <a:cubicBezTo>
                        <a:pt x="3141" y="5103"/>
                        <a:pt x="3079" y="4862"/>
                        <a:pt x="3079" y="4612"/>
                      </a:cubicBezTo>
                      <a:lnTo>
                        <a:pt x="3079" y="3158"/>
                      </a:lnTo>
                      <a:close/>
                      <a:moveTo>
                        <a:pt x="6424" y="4755"/>
                      </a:moveTo>
                      <a:cubicBezTo>
                        <a:pt x="6486" y="4773"/>
                        <a:pt x="6549" y="4791"/>
                        <a:pt x="6620" y="4791"/>
                      </a:cubicBezTo>
                      <a:lnTo>
                        <a:pt x="6656" y="4791"/>
                      </a:lnTo>
                      <a:lnTo>
                        <a:pt x="6656" y="4818"/>
                      </a:lnTo>
                      <a:cubicBezTo>
                        <a:pt x="6656" y="5344"/>
                        <a:pt x="6460" y="5835"/>
                        <a:pt x="6103" y="6218"/>
                      </a:cubicBezTo>
                      <a:cubicBezTo>
                        <a:pt x="5996" y="6325"/>
                        <a:pt x="5924" y="6468"/>
                        <a:pt x="5889" y="6611"/>
                      </a:cubicBezTo>
                      <a:cubicBezTo>
                        <a:pt x="5746" y="7146"/>
                        <a:pt x="5211" y="7539"/>
                        <a:pt x="4604" y="7539"/>
                      </a:cubicBezTo>
                      <a:cubicBezTo>
                        <a:pt x="3989" y="7539"/>
                        <a:pt x="3444" y="7146"/>
                        <a:pt x="3319" y="6602"/>
                      </a:cubicBezTo>
                      <a:cubicBezTo>
                        <a:pt x="3284" y="6459"/>
                        <a:pt x="3203" y="6316"/>
                        <a:pt x="3096" y="6200"/>
                      </a:cubicBezTo>
                      <a:cubicBezTo>
                        <a:pt x="2740" y="5826"/>
                        <a:pt x="2552" y="5317"/>
                        <a:pt x="2552" y="4791"/>
                      </a:cubicBezTo>
                      <a:lnTo>
                        <a:pt x="2588" y="4791"/>
                      </a:lnTo>
                      <a:cubicBezTo>
                        <a:pt x="2650" y="4791"/>
                        <a:pt x="2713" y="4773"/>
                        <a:pt x="2775" y="4755"/>
                      </a:cubicBezTo>
                      <a:cubicBezTo>
                        <a:pt x="2802" y="5103"/>
                        <a:pt x="2927" y="5424"/>
                        <a:pt x="3132" y="5701"/>
                      </a:cubicBezTo>
                      <a:cubicBezTo>
                        <a:pt x="3159" y="5745"/>
                        <a:pt x="3212" y="5763"/>
                        <a:pt x="3266" y="5763"/>
                      </a:cubicBezTo>
                      <a:cubicBezTo>
                        <a:pt x="3319" y="5754"/>
                        <a:pt x="3364" y="5719"/>
                        <a:pt x="3391" y="5674"/>
                      </a:cubicBezTo>
                      <a:cubicBezTo>
                        <a:pt x="3596" y="5237"/>
                        <a:pt x="4078" y="4951"/>
                        <a:pt x="4604" y="4951"/>
                      </a:cubicBezTo>
                      <a:cubicBezTo>
                        <a:pt x="5130" y="4951"/>
                        <a:pt x="5603" y="5237"/>
                        <a:pt x="5808" y="5674"/>
                      </a:cubicBezTo>
                      <a:cubicBezTo>
                        <a:pt x="5835" y="5719"/>
                        <a:pt x="5880" y="5754"/>
                        <a:pt x="5933" y="5763"/>
                      </a:cubicBezTo>
                      <a:lnTo>
                        <a:pt x="5951" y="5763"/>
                      </a:lnTo>
                      <a:cubicBezTo>
                        <a:pt x="5996" y="5763"/>
                        <a:pt x="6040" y="5737"/>
                        <a:pt x="6067" y="5701"/>
                      </a:cubicBezTo>
                      <a:cubicBezTo>
                        <a:pt x="6281" y="5424"/>
                        <a:pt x="6397" y="5103"/>
                        <a:pt x="6424" y="4755"/>
                      </a:cubicBezTo>
                      <a:close/>
                      <a:moveTo>
                        <a:pt x="4595" y="0"/>
                      </a:moveTo>
                      <a:cubicBezTo>
                        <a:pt x="4506" y="0"/>
                        <a:pt x="4426" y="45"/>
                        <a:pt x="4372" y="116"/>
                      </a:cubicBezTo>
                      <a:lnTo>
                        <a:pt x="3676" y="1124"/>
                      </a:lnTo>
                      <a:lnTo>
                        <a:pt x="3346" y="937"/>
                      </a:lnTo>
                      <a:cubicBezTo>
                        <a:pt x="3297" y="907"/>
                        <a:pt x="3244" y="893"/>
                        <a:pt x="3193" y="893"/>
                      </a:cubicBezTo>
                      <a:cubicBezTo>
                        <a:pt x="3169" y="893"/>
                        <a:pt x="3146" y="896"/>
                        <a:pt x="3123" y="901"/>
                      </a:cubicBezTo>
                      <a:cubicBezTo>
                        <a:pt x="3025" y="937"/>
                        <a:pt x="2954" y="1008"/>
                        <a:pt x="2936" y="1107"/>
                      </a:cubicBezTo>
                      <a:lnTo>
                        <a:pt x="2802" y="1642"/>
                      </a:lnTo>
                      <a:lnTo>
                        <a:pt x="2311" y="1642"/>
                      </a:lnTo>
                      <a:cubicBezTo>
                        <a:pt x="2240" y="1642"/>
                        <a:pt x="2178" y="1660"/>
                        <a:pt x="2124" y="1704"/>
                      </a:cubicBezTo>
                      <a:cubicBezTo>
                        <a:pt x="2044" y="1767"/>
                        <a:pt x="2017" y="1874"/>
                        <a:pt x="2035" y="1972"/>
                      </a:cubicBezTo>
                      <a:lnTo>
                        <a:pt x="2240" y="2900"/>
                      </a:lnTo>
                      <a:cubicBezTo>
                        <a:pt x="2249" y="2926"/>
                        <a:pt x="2258" y="2953"/>
                        <a:pt x="2267" y="2980"/>
                      </a:cubicBezTo>
                      <a:cubicBezTo>
                        <a:pt x="2115" y="3185"/>
                        <a:pt x="2026" y="3435"/>
                        <a:pt x="2026" y="3685"/>
                      </a:cubicBezTo>
                      <a:cubicBezTo>
                        <a:pt x="2026" y="3738"/>
                        <a:pt x="2035" y="3792"/>
                        <a:pt x="2044" y="3845"/>
                      </a:cubicBezTo>
                      <a:cubicBezTo>
                        <a:pt x="1981" y="3934"/>
                        <a:pt x="1955" y="4050"/>
                        <a:pt x="1955" y="4166"/>
                      </a:cubicBezTo>
                      <a:cubicBezTo>
                        <a:pt x="1955" y="4389"/>
                        <a:pt x="2070" y="4586"/>
                        <a:pt x="2249" y="4702"/>
                      </a:cubicBezTo>
                      <a:lnTo>
                        <a:pt x="2249" y="4800"/>
                      </a:lnTo>
                      <a:cubicBezTo>
                        <a:pt x="2249" y="5389"/>
                        <a:pt x="2463" y="5951"/>
                        <a:pt x="2847" y="6388"/>
                      </a:cubicBezTo>
                      <a:lnTo>
                        <a:pt x="1749" y="6388"/>
                      </a:lnTo>
                      <a:cubicBezTo>
                        <a:pt x="1669" y="6388"/>
                        <a:pt x="1598" y="6450"/>
                        <a:pt x="1589" y="6522"/>
                      </a:cubicBezTo>
                      <a:cubicBezTo>
                        <a:pt x="1580" y="6620"/>
                        <a:pt x="1651" y="6700"/>
                        <a:pt x="1740" y="6700"/>
                      </a:cubicBezTo>
                      <a:lnTo>
                        <a:pt x="2285" y="6700"/>
                      </a:lnTo>
                      <a:cubicBezTo>
                        <a:pt x="2249" y="7164"/>
                        <a:pt x="2267" y="8448"/>
                        <a:pt x="3534" y="9109"/>
                      </a:cubicBezTo>
                      <a:cubicBezTo>
                        <a:pt x="3311" y="9251"/>
                        <a:pt x="3070" y="9376"/>
                        <a:pt x="2820" y="9492"/>
                      </a:cubicBezTo>
                      <a:cubicBezTo>
                        <a:pt x="2294" y="9323"/>
                        <a:pt x="1812" y="9082"/>
                        <a:pt x="1384" y="8787"/>
                      </a:cubicBezTo>
                      <a:cubicBezTo>
                        <a:pt x="491" y="8181"/>
                        <a:pt x="304" y="7342"/>
                        <a:pt x="304" y="6745"/>
                      </a:cubicBezTo>
                      <a:cubicBezTo>
                        <a:pt x="304" y="6718"/>
                        <a:pt x="331" y="6700"/>
                        <a:pt x="358" y="6700"/>
                      </a:cubicBezTo>
                      <a:lnTo>
                        <a:pt x="1018" y="6700"/>
                      </a:lnTo>
                      <a:cubicBezTo>
                        <a:pt x="1089" y="6700"/>
                        <a:pt x="1161" y="6638"/>
                        <a:pt x="1169" y="6566"/>
                      </a:cubicBezTo>
                      <a:cubicBezTo>
                        <a:pt x="1187" y="6468"/>
                        <a:pt x="1107" y="6388"/>
                        <a:pt x="1018" y="6388"/>
                      </a:cubicBezTo>
                      <a:lnTo>
                        <a:pt x="358" y="6388"/>
                      </a:lnTo>
                      <a:cubicBezTo>
                        <a:pt x="161" y="6388"/>
                        <a:pt x="1" y="6548"/>
                        <a:pt x="1" y="6745"/>
                      </a:cubicBezTo>
                      <a:cubicBezTo>
                        <a:pt x="1" y="7146"/>
                        <a:pt x="72" y="7521"/>
                        <a:pt x="224" y="7860"/>
                      </a:cubicBezTo>
                      <a:cubicBezTo>
                        <a:pt x="420" y="8333"/>
                        <a:pt x="759" y="8725"/>
                        <a:pt x="1205" y="9037"/>
                      </a:cubicBezTo>
                      <a:cubicBezTo>
                        <a:pt x="1571" y="9287"/>
                        <a:pt x="1972" y="9501"/>
                        <a:pt x="2409" y="9671"/>
                      </a:cubicBezTo>
                      <a:cubicBezTo>
                        <a:pt x="1972" y="9840"/>
                        <a:pt x="1500" y="9983"/>
                        <a:pt x="1000" y="10090"/>
                      </a:cubicBezTo>
                      <a:cubicBezTo>
                        <a:pt x="929" y="10108"/>
                        <a:pt x="875" y="10170"/>
                        <a:pt x="875" y="10242"/>
                      </a:cubicBezTo>
                      <a:cubicBezTo>
                        <a:pt x="875" y="10331"/>
                        <a:pt x="946" y="10393"/>
                        <a:pt x="1027" y="10393"/>
                      </a:cubicBezTo>
                      <a:lnTo>
                        <a:pt x="1062" y="10393"/>
                      </a:lnTo>
                      <a:cubicBezTo>
                        <a:pt x="2472" y="10072"/>
                        <a:pt x="3623" y="9537"/>
                        <a:pt x="4479" y="8787"/>
                      </a:cubicBezTo>
                      <a:cubicBezTo>
                        <a:pt x="4559" y="8725"/>
                        <a:pt x="4551" y="8600"/>
                        <a:pt x="4452" y="8547"/>
                      </a:cubicBezTo>
                      <a:cubicBezTo>
                        <a:pt x="4430" y="8532"/>
                        <a:pt x="4405" y="8525"/>
                        <a:pt x="4379" y="8525"/>
                      </a:cubicBezTo>
                      <a:cubicBezTo>
                        <a:pt x="4342" y="8525"/>
                        <a:pt x="4305" y="8538"/>
                        <a:pt x="4274" y="8564"/>
                      </a:cubicBezTo>
                      <a:cubicBezTo>
                        <a:pt x="4140" y="8680"/>
                        <a:pt x="3989" y="8805"/>
                        <a:pt x="3828" y="8912"/>
                      </a:cubicBezTo>
                      <a:cubicBezTo>
                        <a:pt x="2552" y="8350"/>
                        <a:pt x="2552" y="7101"/>
                        <a:pt x="2588" y="6700"/>
                      </a:cubicBezTo>
                      <a:lnTo>
                        <a:pt x="3025" y="6700"/>
                      </a:lnTo>
                      <a:cubicBezTo>
                        <a:pt x="3114" y="7012"/>
                        <a:pt x="3311" y="7289"/>
                        <a:pt x="3587" y="7494"/>
                      </a:cubicBezTo>
                      <a:cubicBezTo>
                        <a:pt x="3873" y="7699"/>
                        <a:pt x="4238" y="7815"/>
                        <a:pt x="4604" y="7815"/>
                      </a:cubicBezTo>
                      <a:cubicBezTo>
                        <a:pt x="4729" y="7815"/>
                        <a:pt x="4863" y="7797"/>
                        <a:pt x="4979" y="7771"/>
                      </a:cubicBezTo>
                      <a:lnTo>
                        <a:pt x="4979" y="7771"/>
                      </a:lnTo>
                      <a:cubicBezTo>
                        <a:pt x="4916" y="7860"/>
                        <a:pt x="4854" y="7940"/>
                        <a:pt x="4782" y="8020"/>
                      </a:cubicBezTo>
                      <a:cubicBezTo>
                        <a:pt x="4720" y="8092"/>
                        <a:pt x="4738" y="8208"/>
                        <a:pt x="4827" y="8252"/>
                      </a:cubicBezTo>
                      <a:cubicBezTo>
                        <a:pt x="4845" y="8261"/>
                        <a:pt x="4872" y="8270"/>
                        <a:pt x="4890" y="8270"/>
                      </a:cubicBezTo>
                      <a:cubicBezTo>
                        <a:pt x="4934" y="8270"/>
                        <a:pt x="4979" y="8252"/>
                        <a:pt x="5006" y="8217"/>
                      </a:cubicBezTo>
                      <a:cubicBezTo>
                        <a:pt x="5184" y="8020"/>
                        <a:pt x="5345" y="7806"/>
                        <a:pt x="5478" y="7583"/>
                      </a:cubicBezTo>
                      <a:cubicBezTo>
                        <a:pt x="5523" y="7556"/>
                        <a:pt x="5576" y="7530"/>
                        <a:pt x="5612" y="7494"/>
                      </a:cubicBezTo>
                      <a:cubicBezTo>
                        <a:pt x="5898" y="7289"/>
                        <a:pt x="6103" y="7003"/>
                        <a:pt x="6183" y="6691"/>
                      </a:cubicBezTo>
                      <a:cubicBezTo>
                        <a:pt x="6201" y="6611"/>
                        <a:pt x="6237" y="6539"/>
                        <a:pt x="6290" y="6477"/>
                      </a:cubicBezTo>
                      <a:lnTo>
                        <a:pt x="8181" y="6477"/>
                      </a:lnTo>
                      <a:cubicBezTo>
                        <a:pt x="8181" y="6477"/>
                        <a:pt x="8119" y="7075"/>
                        <a:pt x="7932" y="7565"/>
                      </a:cubicBezTo>
                      <a:cubicBezTo>
                        <a:pt x="7593" y="8448"/>
                        <a:pt x="6986" y="9091"/>
                        <a:pt x="6130" y="9465"/>
                      </a:cubicBezTo>
                      <a:cubicBezTo>
                        <a:pt x="6049" y="9501"/>
                        <a:pt x="6014" y="9590"/>
                        <a:pt x="6049" y="9671"/>
                      </a:cubicBezTo>
                      <a:cubicBezTo>
                        <a:pt x="6076" y="9724"/>
                        <a:pt x="6130" y="9760"/>
                        <a:pt x="6192" y="9760"/>
                      </a:cubicBezTo>
                      <a:cubicBezTo>
                        <a:pt x="6210" y="9760"/>
                        <a:pt x="6228" y="9751"/>
                        <a:pt x="6254" y="9751"/>
                      </a:cubicBezTo>
                      <a:cubicBezTo>
                        <a:pt x="7414" y="9234"/>
                        <a:pt x="7958" y="8341"/>
                        <a:pt x="8217" y="7681"/>
                      </a:cubicBezTo>
                      <a:cubicBezTo>
                        <a:pt x="8422" y="7137"/>
                        <a:pt x="8476" y="6664"/>
                        <a:pt x="8485" y="6477"/>
                      </a:cubicBezTo>
                      <a:lnTo>
                        <a:pt x="8850" y="6477"/>
                      </a:lnTo>
                      <a:cubicBezTo>
                        <a:pt x="8858" y="6469"/>
                        <a:pt x="8864" y="6467"/>
                        <a:pt x="8869" y="6467"/>
                      </a:cubicBezTo>
                      <a:cubicBezTo>
                        <a:pt x="8876" y="6467"/>
                        <a:pt x="8881" y="6472"/>
                        <a:pt x="8886" y="6477"/>
                      </a:cubicBezTo>
                      <a:cubicBezTo>
                        <a:pt x="8886" y="6477"/>
                        <a:pt x="8895" y="6495"/>
                        <a:pt x="8895" y="6504"/>
                      </a:cubicBezTo>
                      <a:cubicBezTo>
                        <a:pt x="8842" y="7806"/>
                        <a:pt x="8387" y="8805"/>
                        <a:pt x="7548" y="9465"/>
                      </a:cubicBezTo>
                      <a:cubicBezTo>
                        <a:pt x="6915" y="9965"/>
                        <a:pt x="6290" y="10081"/>
                        <a:pt x="6281" y="10081"/>
                      </a:cubicBezTo>
                      <a:cubicBezTo>
                        <a:pt x="6201" y="10099"/>
                        <a:pt x="6147" y="10179"/>
                        <a:pt x="6165" y="10259"/>
                      </a:cubicBezTo>
                      <a:cubicBezTo>
                        <a:pt x="6174" y="10331"/>
                        <a:pt x="6237" y="10384"/>
                        <a:pt x="6308" y="10384"/>
                      </a:cubicBezTo>
                      <a:lnTo>
                        <a:pt x="6335" y="10384"/>
                      </a:lnTo>
                      <a:cubicBezTo>
                        <a:pt x="6362" y="10375"/>
                        <a:pt x="7031" y="10259"/>
                        <a:pt x="7726" y="9715"/>
                      </a:cubicBezTo>
                      <a:cubicBezTo>
                        <a:pt x="8128" y="9403"/>
                        <a:pt x="8458" y="9002"/>
                        <a:pt x="8699" y="8547"/>
                      </a:cubicBezTo>
                      <a:cubicBezTo>
                        <a:pt x="9002" y="7967"/>
                        <a:pt x="9172" y="7289"/>
                        <a:pt x="9198" y="6522"/>
                      </a:cubicBezTo>
                      <a:cubicBezTo>
                        <a:pt x="9207" y="6423"/>
                        <a:pt x="9172" y="6334"/>
                        <a:pt x="9100" y="6263"/>
                      </a:cubicBezTo>
                      <a:cubicBezTo>
                        <a:pt x="9038" y="6191"/>
                        <a:pt x="8940" y="6156"/>
                        <a:pt x="8850" y="6147"/>
                      </a:cubicBezTo>
                      <a:lnTo>
                        <a:pt x="6540" y="6147"/>
                      </a:lnTo>
                      <a:cubicBezTo>
                        <a:pt x="6808" y="5763"/>
                        <a:pt x="6959" y="4818"/>
                        <a:pt x="6959" y="4818"/>
                      </a:cubicBezTo>
                      <a:lnTo>
                        <a:pt x="6959" y="4702"/>
                      </a:lnTo>
                      <a:cubicBezTo>
                        <a:pt x="7129" y="4586"/>
                        <a:pt x="7254" y="4389"/>
                        <a:pt x="7254" y="4166"/>
                      </a:cubicBezTo>
                      <a:cubicBezTo>
                        <a:pt x="7254" y="4050"/>
                        <a:pt x="7218" y="3934"/>
                        <a:pt x="7164" y="3845"/>
                      </a:cubicBezTo>
                      <a:cubicBezTo>
                        <a:pt x="7164" y="3792"/>
                        <a:pt x="7173" y="3738"/>
                        <a:pt x="7173" y="3685"/>
                      </a:cubicBezTo>
                      <a:cubicBezTo>
                        <a:pt x="7173" y="3435"/>
                        <a:pt x="7084" y="3185"/>
                        <a:pt x="6932" y="2980"/>
                      </a:cubicBezTo>
                      <a:cubicBezTo>
                        <a:pt x="6941" y="2953"/>
                        <a:pt x="6950" y="2926"/>
                        <a:pt x="6959" y="2900"/>
                      </a:cubicBezTo>
                      <a:lnTo>
                        <a:pt x="7164" y="1972"/>
                      </a:lnTo>
                      <a:cubicBezTo>
                        <a:pt x="7191" y="1874"/>
                        <a:pt x="7155" y="1767"/>
                        <a:pt x="7075" y="1704"/>
                      </a:cubicBezTo>
                      <a:cubicBezTo>
                        <a:pt x="7022" y="1660"/>
                        <a:pt x="6959" y="1642"/>
                        <a:pt x="6888" y="1642"/>
                      </a:cubicBezTo>
                      <a:lnTo>
                        <a:pt x="6397" y="1642"/>
                      </a:lnTo>
                      <a:lnTo>
                        <a:pt x="6272" y="1107"/>
                      </a:lnTo>
                      <a:cubicBezTo>
                        <a:pt x="6254" y="1035"/>
                        <a:pt x="6201" y="964"/>
                        <a:pt x="6138" y="928"/>
                      </a:cubicBezTo>
                      <a:cubicBezTo>
                        <a:pt x="6094" y="906"/>
                        <a:pt x="6047" y="895"/>
                        <a:pt x="6000" y="895"/>
                      </a:cubicBezTo>
                      <a:cubicBezTo>
                        <a:pt x="5953" y="895"/>
                        <a:pt x="5907" y="906"/>
                        <a:pt x="5862" y="928"/>
                      </a:cubicBezTo>
                      <a:lnTo>
                        <a:pt x="5532" y="1124"/>
                      </a:lnTo>
                      <a:lnTo>
                        <a:pt x="5398" y="937"/>
                      </a:lnTo>
                      <a:cubicBezTo>
                        <a:pt x="5367" y="894"/>
                        <a:pt x="5315" y="868"/>
                        <a:pt x="5265" y="868"/>
                      </a:cubicBezTo>
                      <a:cubicBezTo>
                        <a:pt x="5242" y="868"/>
                        <a:pt x="5221" y="873"/>
                        <a:pt x="5202" y="883"/>
                      </a:cubicBezTo>
                      <a:cubicBezTo>
                        <a:pt x="5113" y="928"/>
                        <a:pt x="5095" y="1026"/>
                        <a:pt x="5139" y="1107"/>
                      </a:cubicBezTo>
                      <a:lnTo>
                        <a:pt x="5353" y="1419"/>
                      </a:lnTo>
                      <a:cubicBezTo>
                        <a:pt x="5389" y="1460"/>
                        <a:pt x="5435" y="1482"/>
                        <a:pt x="5483" y="1482"/>
                      </a:cubicBezTo>
                      <a:cubicBezTo>
                        <a:pt x="5509" y="1482"/>
                        <a:pt x="5534" y="1476"/>
                        <a:pt x="5559" y="1463"/>
                      </a:cubicBezTo>
                      <a:lnTo>
                        <a:pt x="5978" y="1214"/>
                      </a:lnTo>
                      <a:lnTo>
                        <a:pt x="6130" y="1829"/>
                      </a:lnTo>
                      <a:cubicBezTo>
                        <a:pt x="6147" y="1892"/>
                        <a:pt x="6210" y="1945"/>
                        <a:pt x="6272" y="1945"/>
                      </a:cubicBezTo>
                      <a:lnTo>
                        <a:pt x="6843" y="1945"/>
                      </a:lnTo>
                      <a:lnTo>
                        <a:pt x="6647" y="2828"/>
                      </a:lnTo>
                      <a:cubicBezTo>
                        <a:pt x="6638" y="2846"/>
                        <a:pt x="6629" y="2855"/>
                        <a:pt x="6611" y="2855"/>
                      </a:cubicBezTo>
                      <a:lnTo>
                        <a:pt x="2597" y="2855"/>
                      </a:lnTo>
                      <a:cubicBezTo>
                        <a:pt x="2579" y="2855"/>
                        <a:pt x="2570" y="2846"/>
                        <a:pt x="2561" y="2828"/>
                      </a:cubicBezTo>
                      <a:lnTo>
                        <a:pt x="2365" y="1945"/>
                      </a:lnTo>
                      <a:lnTo>
                        <a:pt x="2927" y="1945"/>
                      </a:lnTo>
                      <a:cubicBezTo>
                        <a:pt x="2998" y="1945"/>
                        <a:pt x="3061" y="1892"/>
                        <a:pt x="3079" y="1829"/>
                      </a:cubicBezTo>
                      <a:lnTo>
                        <a:pt x="3221" y="1214"/>
                      </a:lnTo>
                      <a:lnTo>
                        <a:pt x="3641" y="1463"/>
                      </a:lnTo>
                      <a:cubicBezTo>
                        <a:pt x="3665" y="1476"/>
                        <a:pt x="3692" y="1482"/>
                        <a:pt x="3718" y="1482"/>
                      </a:cubicBezTo>
                      <a:cubicBezTo>
                        <a:pt x="3768" y="1482"/>
                        <a:pt x="3816" y="1460"/>
                        <a:pt x="3846" y="1419"/>
                      </a:cubicBezTo>
                      <a:lnTo>
                        <a:pt x="4595" y="321"/>
                      </a:lnTo>
                      <a:lnTo>
                        <a:pt x="4729" y="509"/>
                      </a:lnTo>
                      <a:cubicBezTo>
                        <a:pt x="4760" y="552"/>
                        <a:pt x="4808" y="578"/>
                        <a:pt x="4859" y="578"/>
                      </a:cubicBezTo>
                      <a:cubicBezTo>
                        <a:pt x="4881" y="578"/>
                        <a:pt x="4903" y="573"/>
                        <a:pt x="4925" y="562"/>
                      </a:cubicBezTo>
                      <a:cubicBezTo>
                        <a:pt x="5006" y="518"/>
                        <a:pt x="5032" y="420"/>
                        <a:pt x="4979" y="339"/>
                      </a:cubicBezTo>
                      <a:lnTo>
                        <a:pt x="4827" y="116"/>
                      </a:lnTo>
                      <a:cubicBezTo>
                        <a:pt x="4774" y="45"/>
                        <a:pt x="4684" y="0"/>
                        <a:pt x="45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59" name="Google Shape;21661;p64">
                  <a:extLst>
                    <a:ext uri="{FF2B5EF4-FFF2-40B4-BE49-F238E27FC236}">
                      <a16:creationId xmlns:a16="http://schemas.microsoft.com/office/drawing/2014/main" id="{57C94A7C-87A5-664C-3B1B-DAEDED8DC2C8}"/>
                    </a:ext>
                  </a:extLst>
                </p:cNvPr>
                <p:cNvSpPr/>
                <p:nvPr/>
              </p:nvSpPr>
              <p:spPr>
                <a:xfrm>
                  <a:off x="5341070" y="4464989"/>
                  <a:ext cx="174534" cy="131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2806" extrusionOk="0">
                      <a:moveTo>
                        <a:pt x="3554" y="0"/>
                      </a:moveTo>
                      <a:cubicBezTo>
                        <a:pt x="3500" y="0"/>
                        <a:pt x="3447" y="28"/>
                        <a:pt x="3417" y="76"/>
                      </a:cubicBezTo>
                      <a:cubicBezTo>
                        <a:pt x="2855" y="1003"/>
                        <a:pt x="1998" y="1619"/>
                        <a:pt x="1374" y="1967"/>
                      </a:cubicBezTo>
                      <a:cubicBezTo>
                        <a:pt x="696" y="2350"/>
                        <a:pt x="134" y="2511"/>
                        <a:pt x="134" y="2511"/>
                      </a:cubicBezTo>
                      <a:cubicBezTo>
                        <a:pt x="54" y="2529"/>
                        <a:pt x="0" y="2618"/>
                        <a:pt x="27" y="2698"/>
                      </a:cubicBezTo>
                      <a:cubicBezTo>
                        <a:pt x="45" y="2761"/>
                        <a:pt x="107" y="2805"/>
                        <a:pt x="170" y="2805"/>
                      </a:cubicBezTo>
                      <a:lnTo>
                        <a:pt x="214" y="2805"/>
                      </a:lnTo>
                      <a:cubicBezTo>
                        <a:pt x="241" y="2796"/>
                        <a:pt x="803" y="2636"/>
                        <a:pt x="1517" y="2234"/>
                      </a:cubicBezTo>
                      <a:cubicBezTo>
                        <a:pt x="2168" y="1869"/>
                        <a:pt x="3078" y="1226"/>
                        <a:pt x="3685" y="227"/>
                      </a:cubicBezTo>
                      <a:cubicBezTo>
                        <a:pt x="3720" y="156"/>
                        <a:pt x="3702" y="67"/>
                        <a:pt x="3631" y="22"/>
                      </a:cubicBezTo>
                      <a:cubicBezTo>
                        <a:pt x="3607" y="7"/>
                        <a:pt x="3580" y="0"/>
                        <a:pt x="35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0" name="Google Shape;21662;p64">
                  <a:extLst>
                    <a:ext uri="{FF2B5EF4-FFF2-40B4-BE49-F238E27FC236}">
                      <a16:creationId xmlns:a16="http://schemas.microsoft.com/office/drawing/2014/main" id="{36DE60F7-11F9-29C7-4D79-A6D74AD0869B}"/>
                    </a:ext>
                  </a:extLst>
                </p:cNvPr>
                <p:cNvSpPr/>
                <p:nvPr/>
              </p:nvSpPr>
              <p:spPr>
                <a:xfrm>
                  <a:off x="5370760" y="4356780"/>
                  <a:ext cx="68669" cy="52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4" h="1116" extrusionOk="0">
                      <a:moveTo>
                        <a:pt x="884" y="304"/>
                      </a:moveTo>
                      <a:cubicBezTo>
                        <a:pt x="1018" y="304"/>
                        <a:pt x="1134" y="402"/>
                        <a:pt x="1142" y="536"/>
                      </a:cubicBezTo>
                      <a:cubicBezTo>
                        <a:pt x="1160" y="688"/>
                        <a:pt x="1044" y="812"/>
                        <a:pt x="893" y="812"/>
                      </a:cubicBezTo>
                      <a:lnTo>
                        <a:pt x="580" y="812"/>
                      </a:lnTo>
                      <a:cubicBezTo>
                        <a:pt x="447" y="812"/>
                        <a:pt x="331" y="714"/>
                        <a:pt x="322" y="580"/>
                      </a:cubicBezTo>
                      <a:cubicBezTo>
                        <a:pt x="304" y="438"/>
                        <a:pt x="420" y="304"/>
                        <a:pt x="571" y="304"/>
                      </a:cubicBezTo>
                      <a:close/>
                      <a:moveTo>
                        <a:pt x="580" y="1"/>
                      </a:moveTo>
                      <a:cubicBezTo>
                        <a:pt x="277" y="1"/>
                        <a:pt x="18" y="241"/>
                        <a:pt x="9" y="545"/>
                      </a:cubicBezTo>
                      <a:cubicBezTo>
                        <a:pt x="1" y="857"/>
                        <a:pt x="259" y="1116"/>
                        <a:pt x="571" y="1116"/>
                      </a:cubicBezTo>
                      <a:lnTo>
                        <a:pt x="884" y="1116"/>
                      </a:lnTo>
                      <a:cubicBezTo>
                        <a:pt x="1187" y="1116"/>
                        <a:pt x="1446" y="884"/>
                        <a:pt x="1455" y="580"/>
                      </a:cubicBezTo>
                      <a:cubicBezTo>
                        <a:pt x="1464" y="259"/>
                        <a:pt x="1205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1" name="Google Shape;21663;p64">
                  <a:extLst>
                    <a:ext uri="{FF2B5EF4-FFF2-40B4-BE49-F238E27FC236}">
                      <a16:creationId xmlns:a16="http://schemas.microsoft.com/office/drawing/2014/main" id="{20F76415-746B-784D-7326-96DE5645EC42}"/>
                    </a:ext>
                  </a:extLst>
                </p:cNvPr>
                <p:cNvSpPr/>
                <p:nvPr/>
              </p:nvSpPr>
              <p:spPr>
                <a:xfrm>
                  <a:off x="5377468" y="4165973"/>
                  <a:ext cx="55254" cy="63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1348" extrusionOk="0">
                      <a:moveTo>
                        <a:pt x="589" y="322"/>
                      </a:moveTo>
                      <a:lnTo>
                        <a:pt x="848" y="679"/>
                      </a:lnTo>
                      <a:lnTo>
                        <a:pt x="589" y="1027"/>
                      </a:lnTo>
                      <a:lnTo>
                        <a:pt x="330" y="679"/>
                      </a:lnTo>
                      <a:lnTo>
                        <a:pt x="589" y="322"/>
                      </a:lnTo>
                      <a:close/>
                      <a:moveTo>
                        <a:pt x="589" y="1"/>
                      </a:moveTo>
                      <a:cubicBezTo>
                        <a:pt x="500" y="1"/>
                        <a:pt x="420" y="36"/>
                        <a:pt x="366" y="108"/>
                      </a:cubicBezTo>
                      <a:lnTo>
                        <a:pt x="72" y="509"/>
                      </a:lnTo>
                      <a:cubicBezTo>
                        <a:pt x="0" y="607"/>
                        <a:pt x="0" y="741"/>
                        <a:pt x="72" y="839"/>
                      </a:cubicBezTo>
                      <a:lnTo>
                        <a:pt x="366" y="1241"/>
                      </a:lnTo>
                      <a:cubicBezTo>
                        <a:pt x="420" y="1312"/>
                        <a:pt x="500" y="1348"/>
                        <a:pt x="589" y="1348"/>
                      </a:cubicBezTo>
                      <a:cubicBezTo>
                        <a:pt x="678" y="1348"/>
                        <a:pt x="759" y="1312"/>
                        <a:pt x="812" y="1241"/>
                      </a:cubicBezTo>
                      <a:lnTo>
                        <a:pt x="1106" y="839"/>
                      </a:lnTo>
                      <a:cubicBezTo>
                        <a:pt x="1178" y="741"/>
                        <a:pt x="1178" y="607"/>
                        <a:pt x="1106" y="509"/>
                      </a:cubicBezTo>
                      <a:lnTo>
                        <a:pt x="812" y="108"/>
                      </a:lnTo>
                      <a:cubicBezTo>
                        <a:pt x="759" y="36"/>
                        <a:pt x="678" y="1"/>
                        <a:pt x="5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2" name="Google Shape;21664;p64">
                  <a:extLst>
                    <a:ext uri="{FF2B5EF4-FFF2-40B4-BE49-F238E27FC236}">
                      <a16:creationId xmlns:a16="http://schemas.microsoft.com/office/drawing/2014/main" id="{4D4B9F7C-E6B9-8E7E-B313-BFF0F9CAD52D}"/>
                    </a:ext>
                  </a:extLst>
                </p:cNvPr>
                <p:cNvSpPr/>
                <p:nvPr/>
              </p:nvSpPr>
              <p:spPr>
                <a:xfrm>
                  <a:off x="5471605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08" y="1"/>
                        <a:pt x="54" y="45"/>
                        <a:pt x="36" y="99"/>
                      </a:cubicBezTo>
                      <a:cubicBezTo>
                        <a:pt x="1" y="206"/>
                        <a:pt x="72" y="304"/>
                        <a:pt x="179" y="304"/>
                      </a:cubicBezTo>
                      <a:cubicBezTo>
                        <a:pt x="241" y="304"/>
                        <a:pt x="304" y="268"/>
                        <a:pt x="322" y="206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3" name="Google Shape;21665;p64">
                  <a:extLst>
                    <a:ext uri="{FF2B5EF4-FFF2-40B4-BE49-F238E27FC236}">
                      <a16:creationId xmlns:a16="http://schemas.microsoft.com/office/drawing/2014/main" id="{0F697172-AB4B-60A9-E9D6-BD2108DA5F50}"/>
                    </a:ext>
                  </a:extLst>
                </p:cNvPr>
                <p:cNvSpPr/>
                <p:nvPr/>
              </p:nvSpPr>
              <p:spPr>
                <a:xfrm>
                  <a:off x="5441492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88" y="1"/>
                      </a:moveTo>
                      <a:cubicBezTo>
                        <a:pt x="125" y="1"/>
                        <a:pt x="72" y="36"/>
                        <a:pt x="45" y="90"/>
                      </a:cubicBezTo>
                      <a:cubicBezTo>
                        <a:pt x="0" y="206"/>
                        <a:pt x="80" y="313"/>
                        <a:pt x="188" y="313"/>
                      </a:cubicBezTo>
                      <a:cubicBezTo>
                        <a:pt x="304" y="313"/>
                        <a:pt x="384" y="188"/>
                        <a:pt x="321" y="72"/>
                      </a:cubicBezTo>
                      <a:cubicBezTo>
                        <a:pt x="295" y="28"/>
                        <a:pt x="250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4" name="Google Shape;21666;p64">
                  <a:extLst>
                    <a:ext uri="{FF2B5EF4-FFF2-40B4-BE49-F238E27FC236}">
                      <a16:creationId xmlns:a16="http://schemas.microsoft.com/office/drawing/2014/main" id="{801B2629-996F-8C34-7D25-7F0E7E0E12EE}"/>
                    </a:ext>
                  </a:extLst>
                </p:cNvPr>
                <p:cNvSpPr/>
                <p:nvPr/>
              </p:nvSpPr>
              <p:spPr>
                <a:xfrm>
                  <a:off x="5321792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17" y="1"/>
                        <a:pt x="54" y="45"/>
                        <a:pt x="36" y="108"/>
                      </a:cubicBezTo>
                      <a:cubicBezTo>
                        <a:pt x="1" y="206"/>
                        <a:pt x="81" y="304"/>
                        <a:pt x="179" y="304"/>
                      </a:cubicBezTo>
                      <a:cubicBezTo>
                        <a:pt x="251" y="304"/>
                        <a:pt x="304" y="268"/>
                        <a:pt x="322" y="206"/>
                      </a:cubicBezTo>
                      <a:cubicBezTo>
                        <a:pt x="358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5" name="Google Shape;21667;p64">
                  <a:extLst>
                    <a:ext uri="{FF2B5EF4-FFF2-40B4-BE49-F238E27FC236}">
                      <a16:creationId xmlns:a16="http://schemas.microsoft.com/office/drawing/2014/main" id="{72E66CFC-E5C6-B772-A62F-23B1F3BBF77B}"/>
                    </a:ext>
                  </a:extLst>
                </p:cNvPr>
                <p:cNvSpPr/>
                <p:nvPr/>
              </p:nvSpPr>
              <p:spPr>
                <a:xfrm>
                  <a:off x="5350685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97" y="1"/>
                      </a:moveTo>
                      <a:cubicBezTo>
                        <a:pt x="81" y="1"/>
                        <a:pt x="0" y="126"/>
                        <a:pt x="63" y="242"/>
                      </a:cubicBezTo>
                      <a:cubicBezTo>
                        <a:pt x="90" y="286"/>
                        <a:pt x="134" y="313"/>
                        <a:pt x="179" y="313"/>
                      </a:cubicBezTo>
                      <a:lnTo>
                        <a:pt x="197" y="313"/>
                      </a:lnTo>
                      <a:cubicBezTo>
                        <a:pt x="259" y="313"/>
                        <a:pt x="313" y="277"/>
                        <a:pt x="339" y="224"/>
                      </a:cubicBezTo>
                      <a:cubicBezTo>
                        <a:pt x="384" y="108"/>
                        <a:pt x="304" y="1"/>
                        <a:pt x="1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6" name="Google Shape;21668;p64">
                  <a:extLst>
                    <a:ext uri="{FF2B5EF4-FFF2-40B4-BE49-F238E27FC236}">
                      <a16:creationId xmlns:a16="http://schemas.microsoft.com/office/drawing/2014/main" id="{A70AC196-05DE-89EC-18E1-CC4A65969BE9}"/>
                    </a:ext>
                  </a:extLst>
                </p:cNvPr>
                <p:cNvSpPr/>
                <p:nvPr/>
              </p:nvSpPr>
              <p:spPr>
                <a:xfrm>
                  <a:off x="5356970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16" y="1"/>
                        <a:pt x="54" y="37"/>
                        <a:pt x="36" y="99"/>
                      </a:cubicBezTo>
                      <a:cubicBezTo>
                        <a:pt x="0" y="206"/>
                        <a:pt x="80" y="304"/>
                        <a:pt x="179" y="304"/>
                      </a:cubicBezTo>
                      <a:cubicBezTo>
                        <a:pt x="250" y="304"/>
                        <a:pt x="303" y="260"/>
                        <a:pt x="330" y="197"/>
                      </a:cubicBezTo>
                      <a:cubicBezTo>
                        <a:pt x="357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7" name="Google Shape;21669;p64">
                  <a:extLst>
                    <a:ext uri="{FF2B5EF4-FFF2-40B4-BE49-F238E27FC236}">
                      <a16:creationId xmlns:a16="http://schemas.microsoft.com/office/drawing/2014/main" id="{5CECBE96-2D33-ED02-4C10-15FEE2828BBE}"/>
                    </a:ext>
                  </a:extLst>
                </p:cNvPr>
                <p:cNvSpPr/>
                <p:nvPr/>
              </p:nvSpPr>
              <p:spPr>
                <a:xfrm>
                  <a:off x="5436474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07" y="1"/>
                        <a:pt x="54" y="37"/>
                        <a:pt x="27" y="99"/>
                      </a:cubicBezTo>
                      <a:cubicBezTo>
                        <a:pt x="0" y="206"/>
                        <a:pt x="72" y="304"/>
                        <a:pt x="179" y="304"/>
                      </a:cubicBezTo>
                      <a:cubicBezTo>
                        <a:pt x="241" y="304"/>
                        <a:pt x="303" y="260"/>
                        <a:pt x="321" y="197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8" name="Google Shape;21670;p64">
                  <a:extLst>
                    <a:ext uri="{FF2B5EF4-FFF2-40B4-BE49-F238E27FC236}">
                      <a16:creationId xmlns:a16="http://schemas.microsoft.com/office/drawing/2014/main" id="{4ED4E726-8537-DD36-7BFB-FB1722942F80}"/>
                    </a:ext>
                  </a:extLst>
                </p:cNvPr>
                <p:cNvSpPr/>
                <p:nvPr/>
              </p:nvSpPr>
              <p:spPr>
                <a:xfrm>
                  <a:off x="5225966" y="4437972"/>
                  <a:ext cx="25610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304" extrusionOk="0">
                      <a:moveTo>
                        <a:pt x="161" y="0"/>
                      </a:moveTo>
                      <a:cubicBezTo>
                        <a:pt x="72" y="0"/>
                        <a:pt x="1" y="81"/>
                        <a:pt x="10" y="170"/>
                      </a:cubicBezTo>
                      <a:cubicBezTo>
                        <a:pt x="19" y="250"/>
                        <a:pt x="90" y="304"/>
                        <a:pt x="161" y="304"/>
                      </a:cubicBezTo>
                      <a:lnTo>
                        <a:pt x="376" y="304"/>
                      </a:lnTo>
                      <a:cubicBezTo>
                        <a:pt x="456" y="304"/>
                        <a:pt x="527" y="250"/>
                        <a:pt x="536" y="170"/>
                      </a:cubicBezTo>
                      <a:cubicBezTo>
                        <a:pt x="545" y="81"/>
                        <a:pt x="474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9" name="Google Shape;21671;p64">
                  <a:extLst>
                    <a:ext uri="{FF2B5EF4-FFF2-40B4-BE49-F238E27FC236}">
                      <a16:creationId xmlns:a16="http://schemas.microsoft.com/office/drawing/2014/main" id="{56D2AC29-B0CB-F3D6-F732-EA21891525E8}"/>
                    </a:ext>
                  </a:extLst>
                </p:cNvPr>
                <p:cNvSpPr/>
                <p:nvPr/>
              </p:nvSpPr>
              <p:spPr>
                <a:xfrm>
                  <a:off x="5236426" y="4468507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61" y="1"/>
                      </a:moveTo>
                      <a:cubicBezTo>
                        <a:pt x="72" y="1"/>
                        <a:pt x="1" y="72"/>
                        <a:pt x="10" y="170"/>
                      </a:cubicBezTo>
                      <a:cubicBezTo>
                        <a:pt x="19" y="241"/>
                        <a:pt x="90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5" y="304"/>
                        <a:pt x="527" y="241"/>
                        <a:pt x="536" y="170"/>
                      </a:cubicBezTo>
                      <a:cubicBezTo>
                        <a:pt x="554" y="72"/>
                        <a:pt x="483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0" name="Google Shape;21672;p64">
                  <a:extLst>
                    <a:ext uri="{FF2B5EF4-FFF2-40B4-BE49-F238E27FC236}">
                      <a16:creationId xmlns:a16="http://schemas.microsoft.com/office/drawing/2014/main" id="{624B19D1-DDFC-788D-E26E-1DCA76BEC653}"/>
                    </a:ext>
                  </a:extLst>
                </p:cNvPr>
                <p:cNvSpPr/>
                <p:nvPr/>
              </p:nvSpPr>
              <p:spPr>
                <a:xfrm>
                  <a:off x="5261145" y="4499886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4"/>
                      </a:cubicBezTo>
                      <a:cubicBezTo>
                        <a:pt x="0" y="224"/>
                        <a:pt x="72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4" y="304"/>
                        <a:pt x="535" y="250"/>
                        <a:pt x="544" y="170"/>
                      </a:cubicBezTo>
                      <a:cubicBezTo>
                        <a:pt x="553" y="72"/>
                        <a:pt x="482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1" name="Google Shape;21673;p64">
                  <a:extLst>
                    <a:ext uri="{FF2B5EF4-FFF2-40B4-BE49-F238E27FC236}">
                      <a16:creationId xmlns:a16="http://schemas.microsoft.com/office/drawing/2014/main" id="{58C9E9FE-D3D6-3087-25F5-C0E85A56BD02}"/>
                    </a:ext>
                  </a:extLst>
                </p:cNvPr>
                <p:cNvSpPr/>
                <p:nvPr/>
              </p:nvSpPr>
              <p:spPr>
                <a:xfrm>
                  <a:off x="5299231" y="4524558"/>
                  <a:ext cx="2598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5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5"/>
                      </a:cubicBezTo>
                      <a:cubicBezTo>
                        <a:pt x="0" y="224"/>
                        <a:pt x="71" y="304"/>
                        <a:pt x="161" y="304"/>
                      </a:cubicBezTo>
                      <a:lnTo>
                        <a:pt x="393" y="304"/>
                      </a:lnTo>
                      <a:cubicBezTo>
                        <a:pt x="482" y="304"/>
                        <a:pt x="553" y="224"/>
                        <a:pt x="544" y="135"/>
                      </a:cubicBezTo>
                      <a:cubicBezTo>
                        <a:pt x="535" y="54"/>
                        <a:pt x="464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806" name="Google Shape;21674;p64">
              <a:extLst>
                <a:ext uri="{FF2B5EF4-FFF2-40B4-BE49-F238E27FC236}">
                  <a16:creationId xmlns:a16="http://schemas.microsoft.com/office/drawing/2014/main" id="{1180608C-3282-A289-8CFA-7FB38DE8905E}"/>
                </a:ext>
              </a:extLst>
            </p:cNvPr>
            <p:cNvGrpSpPr/>
            <p:nvPr/>
          </p:nvGrpSpPr>
          <p:grpSpPr>
            <a:xfrm>
              <a:off x="5526931" y="2735646"/>
              <a:ext cx="389593" cy="487671"/>
              <a:chOff x="5765368" y="4109359"/>
              <a:chExt cx="389593" cy="487671"/>
            </a:xfrm>
          </p:grpSpPr>
          <p:sp>
            <p:nvSpPr>
              <p:cNvPr id="21849" name="Google Shape;21675;p64">
                <a:extLst>
                  <a:ext uri="{FF2B5EF4-FFF2-40B4-BE49-F238E27FC236}">
                    <a16:creationId xmlns:a16="http://schemas.microsoft.com/office/drawing/2014/main" id="{54ABF333-3711-1D1A-E6C7-E71EA6C2A12E}"/>
                  </a:ext>
                </a:extLst>
              </p:cNvPr>
              <p:cNvSpPr/>
              <p:nvPr/>
            </p:nvSpPr>
            <p:spPr>
              <a:xfrm>
                <a:off x="5765368" y="4109359"/>
                <a:ext cx="389593" cy="487671"/>
              </a:xfrm>
              <a:custGeom>
                <a:avLst/>
                <a:gdLst/>
                <a:ahLst/>
                <a:cxnLst/>
                <a:rect l="l" t="t" r="r" b="b"/>
                <a:pathLst>
                  <a:path w="8306" h="10397" extrusionOk="0">
                    <a:moveTo>
                      <a:pt x="4148" y="298"/>
                    </a:moveTo>
                    <a:cubicBezTo>
                      <a:pt x="4166" y="298"/>
                      <a:pt x="4184" y="298"/>
                      <a:pt x="4193" y="324"/>
                    </a:cubicBezTo>
                    <a:lnTo>
                      <a:pt x="4960" y="1422"/>
                    </a:lnTo>
                    <a:cubicBezTo>
                      <a:pt x="4990" y="1463"/>
                      <a:pt x="5038" y="1489"/>
                      <a:pt x="5086" y="1489"/>
                    </a:cubicBezTo>
                    <a:cubicBezTo>
                      <a:pt x="5111" y="1489"/>
                      <a:pt x="5135" y="1482"/>
                      <a:pt x="5156" y="1466"/>
                    </a:cubicBezTo>
                    <a:lnTo>
                      <a:pt x="5540" y="1252"/>
                    </a:lnTo>
                    <a:cubicBezTo>
                      <a:pt x="5549" y="1243"/>
                      <a:pt x="5558" y="1241"/>
                      <a:pt x="5566" y="1241"/>
                    </a:cubicBezTo>
                    <a:cubicBezTo>
                      <a:pt x="5574" y="1241"/>
                      <a:pt x="5580" y="1243"/>
                      <a:pt x="5585" y="1243"/>
                    </a:cubicBezTo>
                    <a:cubicBezTo>
                      <a:pt x="5594" y="1252"/>
                      <a:pt x="5611" y="1261"/>
                      <a:pt x="5620" y="1288"/>
                    </a:cubicBezTo>
                    <a:lnTo>
                      <a:pt x="5772" y="2162"/>
                    </a:lnTo>
                    <a:cubicBezTo>
                      <a:pt x="5781" y="2225"/>
                      <a:pt x="5826" y="2269"/>
                      <a:pt x="5888" y="2287"/>
                    </a:cubicBezTo>
                    <a:lnTo>
                      <a:pt x="6512" y="2439"/>
                    </a:lnTo>
                    <a:cubicBezTo>
                      <a:pt x="6548" y="2448"/>
                      <a:pt x="6557" y="2474"/>
                      <a:pt x="6557" y="2501"/>
                    </a:cubicBezTo>
                    <a:lnTo>
                      <a:pt x="6477" y="2929"/>
                    </a:lnTo>
                    <a:cubicBezTo>
                      <a:pt x="6468" y="2947"/>
                      <a:pt x="6459" y="2956"/>
                      <a:pt x="6450" y="2965"/>
                    </a:cubicBezTo>
                    <a:cubicBezTo>
                      <a:pt x="6441" y="2965"/>
                      <a:pt x="6423" y="2974"/>
                      <a:pt x="6405" y="2974"/>
                    </a:cubicBezTo>
                    <a:cubicBezTo>
                      <a:pt x="5879" y="2849"/>
                      <a:pt x="5174" y="2769"/>
                      <a:pt x="4496" y="2742"/>
                    </a:cubicBezTo>
                    <a:cubicBezTo>
                      <a:pt x="4407" y="2742"/>
                      <a:pt x="4336" y="2805"/>
                      <a:pt x="4336" y="2894"/>
                    </a:cubicBezTo>
                    <a:cubicBezTo>
                      <a:pt x="4336" y="2974"/>
                      <a:pt x="4398" y="3045"/>
                      <a:pt x="4487" y="3054"/>
                    </a:cubicBezTo>
                    <a:cubicBezTo>
                      <a:pt x="5148" y="3072"/>
                      <a:pt x="5826" y="3152"/>
                      <a:pt x="6343" y="3268"/>
                    </a:cubicBezTo>
                    <a:cubicBezTo>
                      <a:pt x="6370" y="3277"/>
                      <a:pt x="6396" y="3277"/>
                      <a:pt x="6423" y="3277"/>
                    </a:cubicBezTo>
                    <a:cubicBezTo>
                      <a:pt x="6477" y="3277"/>
                      <a:pt x="6521" y="3268"/>
                      <a:pt x="6575" y="3242"/>
                    </a:cubicBezTo>
                    <a:cubicBezTo>
                      <a:pt x="6637" y="3358"/>
                      <a:pt x="6682" y="3509"/>
                      <a:pt x="6655" y="3661"/>
                    </a:cubicBezTo>
                    <a:cubicBezTo>
                      <a:pt x="6579" y="4064"/>
                      <a:pt x="6101" y="4337"/>
                      <a:pt x="5531" y="4337"/>
                    </a:cubicBezTo>
                    <a:cubicBezTo>
                      <a:pt x="5432" y="4337"/>
                      <a:pt x="5330" y="4329"/>
                      <a:pt x="5228" y="4312"/>
                    </a:cubicBezTo>
                    <a:cubicBezTo>
                      <a:pt x="4657" y="4223"/>
                      <a:pt x="4202" y="3875"/>
                      <a:pt x="4122" y="3474"/>
                    </a:cubicBezTo>
                    <a:cubicBezTo>
                      <a:pt x="4106" y="3404"/>
                      <a:pt x="4043" y="3354"/>
                      <a:pt x="3974" y="3354"/>
                    </a:cubicBezTo>
                    <a:cubicBezTo>
                      <a:pt x="3964" y="3354"/>
                      <a:pt x="3954" y="3355"/>
                      <a:pt x="3943" y="3358"/>
                    </a:cubicBezTo>
                    <a:cubicBezTo>
                      <a:pt x="3863" y="3367"/>
                      <a:pt x="3809" y="3447"/>
                      <a:pt x="3827" y="3536"/>
                    </a:cubicBezTo>
                    <a:cubicBezTo>
                      <a:pt x="3845" y="3652"/>
                      <a:pt x="3899" y="3768"/>
                      <a:pt x="3961" y="3875"/>
                    </a:cubicBezTo>
                    <a:cubicBezTo>
                      <a:pt x="3756" y="4098"/>
                      <a:pt x="3435" y="4250"/>
                      <a:pt x="3078" y="4312"/>
                    </a:cubicBezTo>
                    <a:cubicBezTo>
                      <a:pt x="2975" y="4329"/>
                      <a:pt x="2874" y="4337"/>
                      <a:pt x="2775" y="4337"/>
                    </a:cubicBezTo>
                    <a:cubicBezTo>
                      <a:pt x="2205" y="4337"/>
                      <a:pt x="1727" y="4064"/>
                      <a:pt x="1650" y="3661"/>
                    </a:cubicBezTo>
                    <a:cubicBezTo>
                      <a:pt x="1615" y="3465"/>
                      <a:pt x="1615" y="3375"/>
                      <a:pt x="1713" y="3233"/>
                    </a:cubicBezTo>
                    <a:cubicBezTo>
                      <a:pt x="1762" y="3263"/>
                      <a:pt x="1819" y="3277"/>
                      <a:pt x="1879" y="3277"/>
                    </a:cubicBezTo>
                    <a:cubicBezTo>
                      <a:pt x="1906" y="3277"/>
                      <a:pt x="1934" y="3274"/>
                      <a:pt x="1963" y="3268"/>
                    </a:cubicBezTo>
                    <a:cubicBezTo>
                      <a:pt x="2462" y="3152"/>
                      <a:pt x="3122" y="3072"/>
                      <a:pt x="3774" y="3054"/>
                    </a:cubicBezTo>
                    <a:cubicBezTo>
                      <a:pt x="3863" y="3045"/>
                      <a:pt x="3925" y="2974"/>
                      <a:pt x="3925" y="2894"/>
                    </a:cubicBezTo>
                    <a:cubicBezTo>
                      <a:pt x="3917" y="2818"/>
                      <a:pt x="3853" y="2750"/>
                      <a:pt x="3778" y="2750"/>
                    </a:cubicBezTo>
                    <a:cubicBezTo>
                      <a:pt x="3774" y="2750"/>
                      <a:pt x="3769" y="2750"/>
                      <a:pt x="3765" y="2751"/>
                    </a:cubicBezTo>
                    <a:cubicBezTo>
                      <a:pt x="3096" y="2769"/>
                      <a:pt x="2418" y="2849"/>
                      <a:pt x="1900" y="2974"/>
                    </a:cubicBezTo>
                    <a:cubicBezTo>
                      <a:pt x="1874" y="2974"/>
                      <a:pt x="1865" y="2965"/>
                      <a:pt x="1856" y="2965"/>
                    </a:cubicBezTo>
                    <a:cubicBezTo>
                      <a:pt x="1847" y="2956"/>
                      <a:pt x="1838" y="2947"/>
                      <a:pt x="1829" y="2929"/>
                    </a:cubicBezTo>
                    <a:lnTo>
                      <a:pt x="1749" y="2501"/>
                    </a:lnTo>
                    <a:cubicBezTo>
                      <a:pt x="1740" y="2474"/>
                      <a:pt x="1758" y="2448"/>
                      <a:pt x="1784" y="2439"/>
                    </a:cubicBezTo>
                    <a:lnTo>
                      <a:pt x="2418" y="2287"/>
                    </a:lnTo>
                    <a:cubicBezTo>
                      <a:pt x="2480" y="2269"/>
                      <a:pt x="2525" y="2225"/>
                      <a:pt x="2534" y="2162"/>
                    </a:cubicBezTo>
                    <a:lnTo>
                      <a:pt x="2685" y="1288"/>
                    </a:lnTo>
                    <a:cubicBezTo>
                      <a:pt x="2694" y="1261"/>
                      <a:pt x="2703" y="1252"/>
                      <a:pt x="2721" y="1243"/>
                    </a:cubicBezTo>
                    <a:cubicBezTo>
                      <a:pt x="2725" y="1243"/>
                      <a:pt x="2732" y="1241"/>
                      <a:pt x="2740" y="1241"/>
                    </a:cubicBezTo>
                    <a:cubicBezTo>
                      <a:pt x="2748" y="1241"/>
                      <a:pt x="2757" y="1243"/>
                      <a:pt x="2766" y="1252"/>
                    </a:cubicBezTo>
                    <a:lnTo>
                      <a:pt x="3140" y="1466"/>
                    </a:lnTo>
                    <a:cubicBezTo>
                      <a:pt x="3165" y="1482"/>
                      <a:pt x="3191" y="1489"/>
                      <a:pt x="3217" y="1489"/>
                    </a:cubicBezTo>
                    <a:cubicBezTo>
                      <a:pt x="3267" y="1489"/>
                      <a:pt x="3316" y="1463"/>
                      <a:pt x="3345" y="1422"/>
                    </a:cubicBezTo>
                    <a:lnTo>
                      <a:pt x="4104" y="324"/>
                    </a:lnTo>
                    <a:cubicBezTo>
                      <a:pt x="4122" y="298"/>
                      <a:pt x="4139" y="298"/>
                      <a:pt x="4148" y="298"/>
                    </a:cubicBezTo>
                    <a:close/>
                    <a:moveTo>
                      <a:pt x="1882" y="4419"/>
                    </a:moveTo>
                    <a:cubicBezTo>
                      <a:pt x="1918" y="4437"/>
                      <a:pt x="1954" y="4455"/>
                      <a:pt x="1981" y="4473"/>
                    </a:cubicBezTo>
                    <a:cubicBezTo>
                      <a:pt x="2052" y="4499"/>
                      <a:pt x="2114" y="4526"/>
                      <a:pt x="2186" y="4553"/>
                    </a:cubicBezTo>
                    <a:lnTo>
                      <a:pt x="2186" y="5079"/>
                    </a:lnTo>
                    <a:cubicBezTo>
                      <a:pt x="2123" y="5124"/>
                      <a:pt x="2052" y="5142"/>
                      <a:pt x="1972" y="5142"/>
                    </a:cubicBezTo>
                    <a:cubicBezTo>
                      <a:pt x="1766" y="5142"/>
                      <a:pt x="1597" y="4981"/>
                      <a:pt x="1597" y="4776"/>
                    </a:cubicBezTo>
                    <a:cubicBezTo>
                      <a:pt x="1597" y="4607"/>
                      <a:pt x="1722" y="4455"/>
                      <a:pt x="1882" y="4419"/>
                    </a:cubicBezTo>
                    <a:close/>
                    <a:moveTo>
                      <a:pt x="6423" y="4419"/>
                    </a:moveTo>
                    <a:cubicBezTo>
                      <a:pt x="6593" y="4455"/>
                      <a:pt x="6709" y="4607"/>
                      <a:pt x="6709" y="4776"/>
                    </a:cubicBezTo>
                    <a:cubicBezTo>
                      <a:pt x="6709" y="4981"/>
                      <a:pt x="6548" y="5142"/>
                      <a:pt x="6343" y="5142"/>
                    </a:cubicBezTo>
                    <a:cubicBezTo>
                      <a:pt x="6263" y="5142"/>
                      <a:pt x="6191" y="5124"/>
                      <a:pt x="6129" y="5079"/>
                    </a:cubicBezTo>
                    <a:lnTo>
                      <a:pt x="6129" y="4553"/>
                    </a:lnTo>
                    <a:cubicBezTo>
                      <a:pt x="6191" y="4526"/>
                      <a:pt x="6263" y="4499"/>
                      <a:pt x="6325" y="4473"/>
                    </a:cubicBezTo>
                    <a:cubicBezTo>
                      <a:pt x="6361" y="4455"/>
                      <a:pt x="6396" y="4437"/>
                      <a:pt x="6423" y="4419"/>
                    </a:cubicBezTo>
                    <a:close/>
                    <a:moveTo>
                      <a:pt x="4157" y="4116"/>
                    </a:moveTo>
                    <a:cubicBezTo>
                      <a:pt x="4398" y="4366"/>
                      <a:pt x="4764" y="4544"/>
                      <a:pt x="5174" y="4615"/>
                    </a:cubicBezTo>
                    <a:cubicBezTo>
                      <a:pt x="5299" y="4633"/>
                      <a:pt x="5415" y="4642"/>
                      <a:pt x="5531" y="4642"/>
                    </a:cubicBezTo>
                    <a:cubicBezTo>
                      <a:pt x="5629" y="4642"/>
                      <a:pt x="5727" y="4633"/>
                      <a:pt x="5817" y="4624"/>
                    </a:cubicBezTo>
                    <a:lnTo>
                      <a:pt x="5817" y="5490"/>
                    </a:lnTo>
                    <a:cubicBezTo>
                      <a:pt x="5817" y="6409"/>
                      <a:pt x="5076" y="7158"/>
                      <a:pt x="4157" y="7158"/>
                    </a:cubicBezTo>
                    <a:cubicBezTo>
                      <a:pt x="3238" y="7158"/>
                      <a:pt x="2489" y="6409"/>
                      <a:pt x="2489" y="5490"/>
                    </a:cubicBezTo>
                    <a:lnTo>
                      <a:pt x="2489" y="4624"/>
                    </a:lnTo>
                    <a:cubicBezTo>
                      <a:pt x="2587" y="4633"/>
                      <a:pt x="2685" y="4642"/>
                      <a:pt x="2783" y="4642"/>
                    </a:cubicBezTo>
                    <a:cubicBezTo>
                      <a:pt x="2899" y="4642"/>
                      <a:pt x="3015" y="4633"/>
                      <a:pt x="3131" y="4615"/>
                    </a:cubicBezTo>
                    <a:cubicBezTo>
                      <a:pt x="3542" y="4544"/>
                      <a:pt x="3899" y="4366"/>
                      <a:pt x="4157" y="4116"/>
                    </a:cubicBezTo>
                    <a:close/>
                    <a:moveTo>
                      <a:pt x="1535" y="5293"/>
                    </a:moveTo>
                    <a:cubicBezTo>
                      <a:pt x="1650" y="5392"/>
                      <a:pt x="1802" y="5454"/>
                      <a:pt x="1972" y="5454"/>
                    </a:cubicBezTo>
                    <a:cubicBezTo>
                      <a:pt x="2043" y="5454"/>
                      <a:pt x="2114" y="5436"/>
                      <a:pt x="2186" y="5418"/>
                    </a:cubicBezTo>
                    <a:lnTo>
                      <a:pt x="2186" y="5490"/>
                    </a:lnTo>
                    <a:cubicBezTo>
                      <a:pt x="2186" y="6346"/>
                      <a:pt x="2730" y="7078"/>
                      <a:pt x="3488" y="7345"/>
                    </a:cubicBezTo>
                    <a:cubicBezTo>
                      <a:pt x="3345" y="7515"/>
                      <a:pt x="3140" y="7613"/>
                      <a:pt x="2917" y="7622"/>
                    </a:cubicBezTo>
                    <a:cubicBezTo>
                      <a:pt x="2904" y="7622"/>
                      <a:pt x="2891" y="7623"/>
                      <a:pt x="2878" y="7623"/>
                    </a:cubicBezTo>
                    <a:cubicBezTo>
                      <a:pt x="2527" y="7623"/>
                      <a:pt x="2209" y="7395"/>
                      <a:pt x="2105" y="7051"/>
                    </a:cubicBezTo>
                    <a:cubicBezTo>
                      <a:pt x="2088" y="6988"/>
                      <a:pt x="2034" y="6944"/>
                      <a:pt x="1963" y="6944"/>
                    </a:cubicBezTo>
                    <a:cubicBezTo>
                      <a:pt x="1936" y="6944"/>
                      <a:pt x="1918" y="6953"/>
                      <a:pt x="1891" y="6962"/>
                    </a:cubicBezTo>
                    <a:cubicBezTo>
                      <a:pt x="1786" y="7014"/>
                      <a:pt x="1668" y="7035"/>
                      <a:pt x="1549" y="7035"/>
                    </a:cubicBezTo>
                    <a:cubicBezTo>
                      <a:pt x="1526" y="7035"/>
                      <a:pt x="1504" y="7034"/>
                      <a:pt x="1481" y="7033"/>
                    </a:cubicBezTo>
                    <a:cubicBezTo>
                      <a:pt x="1088" y="6997"/>
                      <a:pt x="776" y="6676"/>
                      <a:pt x="749" y="6284"/>
                    </a:cubicBezTo>
                    <a:cubicBezTo>
                      <a:pt x="723" y="5954"/>
                      <a:pt x="901" y="5641"/>
                      <a:pt x="1196" y="5499"/>
                    </a:cubicBezTo>
                    <a:cubicBezTo>
                      <a:pt x="1320" y="5436"/>
                      <a:pt x="1427" y="5365"/>
                      <a:pt x="1535" y="5293"/>
                    </a:cubicBezTo>
                    <a:close/>
                    <a:moveTo>
                      <a:pt x="4505" y="7435"/>
                    </a:moveTo>
                    <a:cubicBezTo>
                      <a:pt x="4666" y="7684"/>
                      <a:pt x="4925" y="7854"/>
                      <a:pt x="5219" y="7907"/>
                    </a:cubicBezTo>
                    <a:cubicBezTo>
                      <a:pt x="4942" y="8202"/>
                      <a:pt x="4559" y="8362"/>
                      <a:pt x="4148" y="8362"/>
                    </a:cubicBezTo>
                    <a:cubicBezTo>
                      <a:pt x="3747" y="8362"/>
                      <a:pt x="3363" y="8202"/>
                      <a:pt x="3087" y="7907"/>
                    </a:cubicBezTo>
                    <a:cubicBezTo>
                      <a:pt x="3372" y="7854"/>
                      <a:pt x="3631" y="7684"/>
                      <a:pt x="3800" y="7435"/>
                    </a:cubicBezTo>
                    <a:cubicBezTo>
                      <a:pt x="3916" y="7452"/>
                      <a:pt x="4032" y="7461"/>
                      <a:pt x="4148" y="7461"/>
                    </a:cubicBezTo>
                    <a:cubicBezTo>
                      <a:pt x="4273" y="7461"/>
                      <a:pt x="4389" y="7452"/>
                      <a:pt x="4505" y="7435"/>
                    </a:cubicBezTo>
                    <a:close/>
                    <a:moveTo>
                      <a:pt x="2980" y="8228"/>
                    </a:moveTo>
                    <a:lnTo>
                      <a:pt x="2980" y="8228"/>
                    </a:lnTo>
                    <a:cubicBezTo>
                      <a:pt x="3301" y="8514"/>
                      <a:pt x="3711" y="8675"/>
                      <a:pt x="4148" y="8675"/>
                    </a:cubicBezTo>
                    <a:cubicBezTo>
                      <a:pt x="4594" y="8675"/>
                      <a:pt x="5005" y="8514"/>
                      <a:pt x="5326" y="8228"/>
                    </a:cubicBezTo>
                    <a:lnTo>
                      <a:pt x="5326" y="8228"/>
                    </a:lnTo>
                    <a:cubicBezTo>
                      <a:pt x="5228" y="8434"/>
                      <a:pt x="5103" y="8612"/>
                      <a:pt x="4960" y="8764"/>
                    </a:cubicBezTo>
                    <a:cubicBezTo>
                      <a:pt x="4719" y="9014"/>
                      <a:pt x="4443" y="9138"/>
                      <a:pt x="4148" y="9138"/>
                    </a:cubicBezTo>
                    <a:cubicBezTo>
                      <a:pt x="3684" y="9138"/>
                      <a:pt x="3256" y="8790"/>
                      <a:pt x="2980" y="8228"/>
                    </a:cubicBezTo>
                    <a:close/>
                    <a:moveTo>
                      <a:pt x="7949" y="7140"/>
                    </a:moveTo>
                    <a:cubicBezTo>
                      <a:pt x="7967" y="7140"/>
                      <a:pt x="7976" y="7149"/>
                      <a:pt x="7984" y="7149"/>
                    </a:cubicBezTo>
                    <a:cubicBezTo>
                      <a:pt x="7993" y="7158"/>
                      <a:pt x="8002" y="7167"/>
                      <a:pt x="8002" y="7185"/>
                    </a:cubicBezTo>
                    <a:cubicBezTo>
                      <a:pt x="7993" y="7711"/>
                      <a:pt x="7824" y="8451"/>
                      <a:pt x="7039" y="8996"/>
                    </a:cubicBezTo>
                    <a:cubicBezTo>
                      <a:pt x="6209" y="9567"/>
                      <a:pt x="5326" y="9772"/>
                      <a:pt x="4773" y="9843"/>
                    </a:cubicBezTo>
                    <a:cubicBezTo>
                      <a:pt x="4773" y="9825"/>
                      <a:pt x="4782" y="9799"/>
                      <a:pt x="4782" y="9772"/>
                    </a:cubicBezTo>
                    <a:cubicBezTo>
                      <a:pt x="4782" y="9611"/>
                      <a:pt x="4719" y="9468"/>
                      <a:pt x="4621" y="9361"/>
                    </a:cubicBezTo>
                    <a:cubicBezTo>
                      <a:pt x="5139" y="9156"/>
                      <a:pt x="5576" y="8612"/>
                      <a:pt x="5790" y="7872"/>
                    </a:cubicBezTo>
                    <a:cubicBezTo>
                      <a:pt x="6066" y="7774"/>
                      <a:pt x="6307" y="7568"/>
                      <a:pt x="6432" y="7301"/>
                    </a:cubicBezTo>
                    <a:cubicBezTo>
                      <a:pt x="6530" y="7327"/>
                      <a:pt x="6633" y="7343"/>
                      <a:pt x="6737" y="7343"/>
                    </a:cubicBezTo>
                    <a:cubicBezTo>
                      <a:pt x="6775" y="7343"/>
                      <a:pt x="6813" y="7341"/>
                      <a:pt x="6851" y="7336"/>
                    </a:cubicBezTo>
                    <a:cubicBezTo>
                      <a:pt x="7057" y="7319"/>
                      <a:pt x="7244" y="7247"/>
                      <a:pt x="7405" y="7140"/>
                    </a:cubicBezTo>
                    <a:close/>
                    <a:moveTo>
                      <a:pt x="4148" y="9442"/>
                    </a:moveTo>
                    <a:cubicBezTo>
                      <a:pt x="4327" y="9442"/>
                      <a:pt x="4470" y="9593"/>
                      <a:pt x="4470" y="9763"/>
                    </a:cubicBezTo>
                    <a:cubicBezTo>
                      <a:pt x="4470" y="9941"/>
                      <a:pt x="4327" y="10084"/>
                      <a:pt x="4148" y="10084"/>
                    </a:cubicBezTo>
                    <a:cubicBezTo>
                      <a:pt x="3979" y="10084"/>
                      <a:pt x="3827" y="9941"/>
                      <a:pt x="3827" y="9763"/>
                    </a:cubicBezTo>
                    <a:cubicBezTo>
                      <a:pt x="3827" y="9593"/>
                      <a:pt x="3979" y="9442"/>
                      <a:pt x="4148" y="9442"/>
                    </a:cubicBezTo>
                    <a:close/>
                    <a:moveTo>
                      <a:pt x="4154" y="1"/>
                    </a:moveTo>
                    <a:cubicBezTo>
                      <a:pt x="4077" y="1"/>
                      <a:pt x="3997" y="27"/>
                      <a:pt x="3925" y="84"/>
                    </a:cubicBezTo>
                    <a:cubicBezTo>
                      <a:pt x="3908" y="93"/>
                      <a:pt x="3890" y="101"/>
                      <a:pt x="3881" y="119"/>
                    </a:cubicBezTo>
                    <a:lnTo>
                      <a:pt x="3176" y="1136"/>
                    </a:lnTo>
                    <a:lnTo>
                      <a:pt x="2891" y="976"/>
                    </a:lnTo>
                    <a:cubicBezTo>
                      <a:pt x="2873" y="958"/>
                      <a:pt x="2855" y="958"/>
                      <a:pt x="2837" y="949"/>
                    </a:cubicBezTo>
                    <a:cubicBezTo>
                      <a:pt x="2806" y="942"/>
                      <a:pt x="2776" y="938"/>
                      <a:pt x="2747" y="938"/>
                    </a:cubicBezTo>
                    <a:cubicBezTo>
                      <a:pt x="2565" y="938"/>
                      <a:pt x="2422" y="1073"/>
                      <a:pt x="2391" y="1234"/>
                    </a:cubicBezTo>
                    <a:lnTo>
                      <a:pt x="2248" y="2019"/>
                    </a:lnTo>
                    <a:lnTo>
                      <a:pt x="1713" y="2153"/>
                    </a:lnTo>
                    <a:cubicBezTo>
                      <a:pt x="1535" y="2198"/>
                      <a:pt x="1419" y="2376"/>
                      <a:pt x="1454" y="2564"/>
                    </a:cubicBezTo>
                    <a:lnTo>
                      <a:pt x="1535" y="2965"/>
                    </a:lnTo>
                    <a:cubicBezTo>
                      <a:pt x="1338" y="3224"/>
                      <a:pt x="1285" y="3384"/>
                      <a:pt x="1347" y="3714"/>
                    </a:cubicBezTo>
                    <a:cubicBezTo>
                      <a:pt x="1383" y="3902"/>
                      <a:pt x="1472" y="4071"/>
                      <a:pt x="1615" y="4214"/>
                    </a:cubicBezTo>
                    <a:cubicBezTo>
                      <a:pt x="1419" y="4330"/>
                      <a:pt x="1294" y="4544"/>
                      <a:pt x="1294" y="4785"/>
                    </a:cubicBezTo>
                    <a:cubicBezTo>
                      <a:pt x="1294" y="4874"/>
                      <a:pt x="1311" y="4963"/>
                      <a:pt x="1347" y="5053"/>
                    </a:cubicBezTo>
                    <a:cubicBezTo>
                      <a:pt x="1258" y="5115"/>
                      <a:pt x="1160" y="5177"/>
                      <a:pt x="1062" y="5231"/>
                    </a:cubicBezTo>
                    <a:cubicBezTo>
                      <a:pt x="651" y="5436"/>
                      <a:pt x="410" y="5855"/>
                      <a:pt x="446" y="6310"/>
                    </a:cubicBezTo>
                    <a:cubicBezTo>
                      <a:pt x="455" y="6498"/>
                      <a:pt x="518" y="6676"/>
                      <a:pt x="616" y="6828"/>
                    </a:cubicBezTo>
                    <a:lnTo>
                      <a:pt x="321" y="6828"/>
                    </a:lnTo>
                    <a:cubicBezTo>
                      <a:pt x="303" y="6828"/>
                      <a:pt x="286" y="6837"/>
                      <a:pt x="259" y="6837"/>
                    </a:cubicBezTo>
                    <a:cubicBezTo>
                      <a:pt x="98" y="6899"/>
                      <a:pt x="0" y="7033"/>
                      <a:pt x="0" y="7194"/>
                    </a:cubicBezTo>
                    <a:cubicBezTo>
                      <a:pt x="9" y="7675"/>
                      <a:pt x="143" y="8380"/>
                      <a:pt x="749" y="8969"/>
                    </a:cubicBezTo>
                    <a:cubicBezTo>
                      <a:pt x="785" y="8996"/>
                      <a:pt x="821" y="9005"/>
                      <a:pt x="857" y="9005"/>
                    </a:cubicBezTo>
                    <a:cubicBezTo>
                      <a:pt x="937" y="9005"/>
                      <a:pt x="1008" y="8951"/>
                      <a:pt x="1017" y="8835"/>
                    </a:cubicBezTo>
                    <a:cubicBezTo>
                      <a:pt x="1017" y="8808"/>
                      <a:pt x="1008" y="8782"/>
                      <a:pt x="990" y="8773"/>
                    </a:cubicBezTo>
                    <a:cubicBezTo>
                      <a:pt x="428" y="8255"/>
                      <a:pt x="312" y="7622"/>
                      <a:pt x="303" y="7185"/>
                    </a:cubicBezTo>
                    <a:cubicBezTo>
                      <a:pt x="303" y="7167"/>
                      <a:pt x="312" y="7158"/>
                      <a:pt x="321" y="7149"/>
                    </a:cubicBezTo>
                    <a:cubicBezTo>
                      <a:pt x="330" y="7149"/>
                      <a:pt x="339" y="7140"/>
                      <a:pt x="357" y="7140"/>
                    </a:cubicBezTo>
                    <a:lnTo>
                      <a:pt x="910" y="7140"/>
                    </a:lnTo>
                    <a:cubicBezTo>
                      <a:pt x="1062" y="7247"/>
                      <a:pt x="1249" y="7319"/>
                      <a:pt x="1454" y="7336"/>
                    </a:cubicBezTo>
                    <a:cubicBezTo>
                      <a:pt x="1492" y="7341"/>
                      <a:pt x="1531" y="7343"/>
                      <a:pt x="1569" y="7343"/>
                    </a:cubicBezTo>
                    <a:cubicBezTo>
                      <a:pt x="1673" y="7343"/>
                      <a:pt x="1776" y="7327"/>
                      <a:pt x="1874" y="7301"/>
                    </a:cubicBezTo>
                    <a:cubicBezTo>
                      <a:pt x="2007" y="7568"/>
                      <a:pt x="2239" y="7774"/>
                      <a:pt x="2516" y="7872"/>
                    </a:cubicBezTo>
                    <a:cubicBezTo>
                      <a:pt x="2730" y="8612"/>
                      <a:pt x="3167" y="9156"/>
                      <a:pt x="3684" y="9361"/>
                    </a:cubicBezTo>
                    <a:cubicBezTo>
                      <a:pt x="3586" y="9468"/>
                      <a:pt x="3533" y="9611"/>
                      <a:pt x="3533" y="9772"/>
                    </a:cubicBezTo>
                    <a:cubicBezTo>
                      <a:pt x="3533" y="9799"/>
                      <a:pt x="3533" y="9825"/>
                      <a:pt x="3533" y="9843"/>
                    </a:cubicBezTo>
                    <a:cubicBezTo>
                      <a:pt x="3042" y="9781"/>
                      <a:pt x="2266" y="9602"/>
                      <a:pt x="1508" y="9147"/>
                    </a:cubicBezTo>
                    <a:cubicBezTo>
                      <a:pt x="1484" y="9132"/>
                      <a:pt x="1458" y="9126"/>
                      <a:pt x="1433" y="9126"/>
                    </a:cubicBezTo>
                    <a:cubicBezTo>
                      <a:pt x="1382" y="9126"/>
                      <a:pt x="1332" y="9153"/>
                      <a:pt x="1303" y="9201"/>
                    </a:cubicBezTo>
                    <a:cubicBezTo>
                      <a:pt x="1258" y="9272"/>
                      <a:pt x="1285" y="9361"/>
                      <a:pt x="1356" y="9406"/>
                    </a:cubicBezTo>
                    <a:cubicBezTo>
                      <a:pt x="2257" y="9950"/>
                      <a:pt x="3185" y="10120"/>
                      <a:pt x="3676" y="10173"/>
                    </a:cubicBezTo>
                    <a:cubicBezTo>
                      <a:pt x="3792" y="10307"/>
                      <a:pt x="3961" y="10396"/>
                      <a:pt x="4157" y="10396"/>
                    </a:cubicBezTo>
                    <a:cubicBezTo>
                      <a:pt x="4345" y="10396"/>
                      <a:pt x="4523" y="10307"/>
                      <a:pt x="4639" y="10173"/>
                    </a:cubicBezTo>
                    <a:cubicBezTo>
                      <a:pt x="5192" y="10111"/>
                      <a:pt x="6236" y="9915"/>
                      <a:pt x="7217" y="9245"/>
                    </a:cubicBezTo>
                    <a:cubicBezTo>
                      <a:pt x="8109" y="8630"/>
                      <a:pt x="8306" y="7791"/>
                      <a:pt x="8306" y="7194"/>
                    </a:cubicBezTo>
                    <a:cubicBezTo>
                      <a:pt x="8306" y="7096"/>
                      <a:pt x="8270" y="7006"/>
                      <a:pt x="8207" y="6935"/>
                    </a:cubicBezTo>
                    <a:lnTo>
                      <a:pt x="8190" y="6881"/>
                    </a:lnTo>
                    <a:cubicBezTo>
                      <a:pt x="8181" y="6855"/>
                      <a:pt x="8154" y="6828"/>
                      <a:pt x="8127" y="6828"/>
                    </a:cubicBezTo>
                    <a:lnTo>
                      <a:pt x="7690" y="6828"/>
                    </a:lnTo>
                    <a:cubicBezTo>
                      <a:pt x="7752" y="6748"/>
                      <a:pt x="7788" y="6649"/>
                      <a:pt x="7824" y="6542"/>
                    </a:cubicBezTo>
                    <a:cubicBezTo>
                      <a:pt x="7833" y="6525"/>
                      <a:pt x="7824" y="6507"/>
                      <a:pt x="7815" y="6489"/>
                    </a:cubicBezTo>
                    <a:cubicBezTo>
                      <a:pt x="7777" y="6418"/>
                      <a:pt x="7720" y="6388"/>
                      <a:pt x="7666" y="6388"/>
                    </a:cubicBezTo>
                    <a:cubicBezTo>
                      <a:pt x="7604" y="6388"/>
                      <a:pt x="7544" y="6427"/>
                      <a:pt x="7521" y="6489"/>
                    </a:cubicBezTo>
                    <a:cubicBezTo>
                      <a:pt x="7413" y="6792"/>
                      <a:pt x="7146" y="7006"/>
                      <a:pt x="6825" y="7033"/>
                    </a:cubicBezTo>
                    <a:cubicBezTo>
                      <a:pt x="6796" y="7037"/>
                      <a:pt x="6766" y="7038"/>
                      <a:pt x="6736" y="7038"/>
                    </a:cubicBezTo>
                    <a:cubicBezTo>
                      <a:pt x="6621" y="7038"/>
                      <a:pt x="6505" y="7011"/>
                      <a:pt x="6405" y="6962"/>
                    </a:cubicBezTo>
                    <a:cubicBezTo>
                      <a:pt x="6396" y="6953"/>
                      <a:pt x="6396" y="6953"/>
                      <a:pt x="6388" y="6953"/>
                    </a:cubicBezTo>
                    <a:cubicBezTo>
                      <a:pt x="6376" y="6950"/>
                      <a:pt x="6364" y="6949"/>
                      <a:pt x="6353" y="6949"/>
                    </a:cubicBezTo>
                    <a:cubicBezTo>
                      <a:pt x="6280" y="6949"/>
                      <a:pt x="6223" y="6998"/>
                      <a:pt x="6200" y="7060"/>
                    </a:cubicBezTo>
                    <a:cubicBezTo>
                      <a:pt x="6095" y="7401"/>
                      <a:pt x="5775" y="7631"/>
                      <a:pt x="5418" y="7631"/>
                    </a:cubicBezTo>
                    <a:cubicBezTo>
                      <a:pt x="5411" y="7631"/>
                      <a:pt x="5404" y="7631"/>
                      <a:pt x="5397" y="7631"/>
                    </a:cubicBezTo>
                    <a:cubicBezTo>
                      <a:pt x="5174" y="7622"/>
                      <a:pt x="4969" y="7515"/>
                      <a:pt x="4817" y="7354"/>
                    </a:cubicBezTo>
                    <a:cubicBezTo>
                      <a:pt x="5585" y="7078"/>
                      <a:pt x="6129" y="6346"/>
                      <a:pt x="6129" y="5499"/>
                    </a:cubicBezTo>
                    <a:lnTo>
                      <a:pt x="6129" y="5418"/>
                    </a:lnTo>
                    <a:cubicBezTo>
                      <a:pt x="6191" y="5445"/>
                      <a:pt x="6263" y="5454"/>
                      <a:pt x="6343" y="5454"/>
                    </a:cubicBezTo>
                    <a:cubicBezTo>
                      <a:pt x="6504" y="5454"/>
                      <a:pt x="6655" y="5392"/>
                      <a:pt x="6780" y="5293"/>
                    </a:cubicBezTo>
                    <a:cubicBezTo>
                      <a:pt x="6878" y="5374"/>
                      <a:pt x="6994" y="5445"/>
                      <a:pt x="7110" y="5499"/>
                    </a:cubicBezTo>
                    <a:cubicBezTo>
                      <a:pt x="7280" y="5588"/>
                      <a:pt x="7413" y="5722"/>
                      <a:pt x="7485" y="5891"/>
                    </a:cubicBezTo>
                    <a:cubicBezTo>
                      <a:pt x="7512" y="5945"/>
                      <a:pt x="7565" y="5971"/>
                      <a:pt x="7628" y="5971"/>
                    </a:cubicBezTo>
                    <a:cubicBezTo>
                      <a:pt x="7690" y="5971"/>
                      <a:pt x="7752" y="5936"/>
                      <a:pt x="7779" y="5855"/>
                    </a:cubicBezTo>
                    <a:cubicBezTo>
                      <a:pt x="7788" y="5838"/>
                      <a:pt x="7788" y="5820"/>
                      <a:pt x="7779" y="5802"/>
                    </a:cubicBezTo>
                    <a:cubicBezTo>
                      <a:pt x="7681" y="5552"/>
                      <a:pt x="7485" y="5347"/>
                      <a:pt x="7253" y="5231"/>
                    </a:cubicBezTo>
                    <a:cubicBezTo>
                      <a:pt x="7146" y="5177"/>
                      <a:pt x="7048" y="5115"/>
                      <a:pt x="6959" y="5053"/>
                    </a:cubicBezTo>
                    <a:cubicBezTo>
                      <a:pt x="6994" y="4963"/>
                      <a:pt x="7012" y="4874"/>
                      <a:pt x="7012" y="4785"/>
                    </a:cubicBezTo>
                    <a:cubicBezTo>
                      <a:pt x="7012" y="4544"/>
                      <a:pt x="6887" y="4330"/>
                      <a:pt x="6700" y="4214"/>
                    </a:cubicBezTo>
                    <a:cubicBezTo>
                      <a:pt x="6834" y="4071"/>
                      <a:pt x="6923" y="3902"/>
                      <a:pt x="6959" y="3714"/>
                    </a:cubicBezTo>
                    <a:cubicBezTo>
                      <a:pt x="7003" y="3483"/>
                      <a:pt x="6941" y="3233"/>
                      <a:pt x="6771" y="2992"/>
                    </a:cubicBezTo>
                    <a:lnTo>
                      <a:pt x="6887" y="2394"/>
                    </a:lnTo>
                    <a:cubicBezTo>
                      <a:pt x="6905" y="2305"/>
                      <a:pt x="6851" y="2216"/>
                      <a:pt x="6762" y="2198"/>
                    </a:cubicBezTo>
                    <a:lnTo>
                      <a:pt x="6057" y="2019"/>
                    </a:lnTo>
                    <a:lnTo>
                      <a:pt x="5924" y="1234"/>
                    </a:lnTo>
                    <a:cubicBezTo>
                      <a:pt x="5897" y="1118"/>
                      <a:pt x="5826" y="1020"/>
                      <a:pt x="5718" y="976"/>
                    </a:cubicBezTo>
                    <a:cubicBezTo>
                      <a:pt x="5671" y="952"/>
                      <a:pt x="5620" y="941"/>
                      <a:pt x="5570" y="941"/>
                    </a:cubicBezTo>
                    <a:cubicBezTo>
                      <a:pt x="5506" y="941"/>
                      <a:pt x="5443" y="959"/>
                      <a:pt x="5388" y="994"/>
                    </a:cubicBezTo>
                    <a:lnTo>
                      <a:pt x="5130" y="1136"/>
                    </a:lnTo>
                    <a:lnTo>
                      <a:pt x="4452" y="155"/>
                    </a:lnTo>
                    <a:cubicBezTo>
                      <a:pt x="4382" y="59"/>
                      <a:pt x="4271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0" name="Google Shape;21676;p64">
                <a:extLst>
                  <a:ext uri="{FF2B5EF4-FFF2-40B4-BE49-F238E27FC236}">
                    <a16:creationId xmlns:a16="http://schemas.microsoft.com/office/drawing/2014/main" id="{0A545465-CB0A-A7D4-CF9F-B432E3BCB273}"/>
                  </a:ext>
                </a:extLst>
              </p:cNvPr>
              <p:cNvSpPr/>
              <p:nvPr/>
            </p:nvSpPr>
            <p:spPr>
              <a:xfrm>
                <a:off x="5911382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7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41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1" name="Google Shape;21677;p64">
                <a:extLst>
                  <a:ext uri="{FF2B5EF4-FFF2-40B4-BE49-F238E27FC236}">
                    <a16:creationId xmlns:a16="http://schemas.microsoft.com/office/drawing/2014/main" id="{B01DB7DB-6A49-B905-8342-0B37184A215B}"/>
                  </a:ext>
                </a:extLst>
              </p:cNvPr>
              <p:cNvSpPr/>
              <p:nvPr/>
            </p:nvSpPr>
            <p:spPr>
              <a:xfrm>
                <a:off x="5991729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7"/>
                    </a:cubicBezTo>
                    <a:cubicBezTo>
                      <a:pt x="0" y="205"/>
                      <a:pt x="81" y="304"/>
                      <a:pt x="179" y="304"/>
                    </a:cubicBezTo>
                    <a:lnTo>
                      <a:pt x="188" y="304"/>
                    </a:ln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50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2" name="Google Shape;21678;p64">
                <a:extLst>
                  <a:ext uri="{FF2B5EF4-FFF2-40B4-BE49-F238E27FC236}">
                    <a16:creationId xmlns:a16="http://schemas.microsoft.com/office/drawing/2014/main" id="{1AA21A19-EFDB-5E6A-83A4-AFA4A7458CB2}"/>
                  </a:ext>
                </a:extLst>
              </p:cNvPr>
              <p:cNvSpPr/>
              <p:nvPr/>
            </p:nvSpPr>
            <p:spPr>
              <a:xfrm>
                <a:off x="5931457" y="4360955"/>
                <a:ext cx="56567" cy="4146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884" extrusionOk="0">
                    <a:moveTo>
                      <a:pt x="163" y="0"/>
                    </a:moveTo>
                    <a:cubicBezTo>
                      <a:pt x="72" y="0"/>
                      <a:pt x="1" y="68"/>
                      <a:pt x="1" y="152"/>
                    </a:cubicBezTo>
                    <a:lnTo>
                      <a:pt x="1" y="277"/>
                    </a:lnTo>
                    <a:cubicBezTo>
                      <a:pt x="1" y="572"/>
                      <a:pt x="215" y="822"/>
                      <a:pt x="500" y="875"/>
                    </a:cubicBezTo>
                    <a:cubicBezTo>
                      <a:pt x="535" y="881"/>
                      <a:pt x="570" y="884"/>
                      <a:pt x="604" y="884"/>
                    </a:cubicBezTo>
                    <a:cubicBezTo>
                      <a:pt x="934" y="884"/>
                      <a:pt x="1205" y="618"/>
                      <a:pt x="1205" y="286"/>
                    </a:cubicBezTo>
                    <a:lnTo>
                      <a:pt x="1205" y="161"/>
                    </a:lnTo>
                    <a:cubicBezTo>
                      <a:pt x="1205" y="81"/>
                      <a:pt x="1152" y="10"/>
                      <a:pt x="1071" y="1"/>
                    </a:cubicBezTo>
                    <a:cubicBezTo>
                      <a:pt x="1066" y="0"/>
                      <a:pt x="1061" y="0"/>
                      <a:pt x="1056" y="0"/>
                    </a:cubicBezTo>
                    <a:cubicBezTo>
                      <a:pt x="973" y="0"/>
                      <a:pt x="902" y="68"/>
                      <a:pt x="902" y="152"/>
                    </a:cubicBezTo>
                    <a:lnTo>
                      <a:pt x="902" y="277"/>
                    </a:lnTo>
                    <a:cubicBezTo>
                      <a:pt x="902" y="411"/>
                      <a:pt x="813" y="536"/>
                      <a:pt x="679" y="572"/>
                    </a:cubicBezTo>
                    <a:cubicBezTo>
                      <a:pt x="654" y="577"/>
                      <a:pt x="630" y="580"/>
                      <a:pt x="607" y="580"/>
                    </a:cubicBezTo>
                    <a:cubicBezTo>
                      <a:pt x="443" y="580"/>
                      <a:pt x="313" y="450"/>
                      <a:pt x="313" y="286"/>
                    </a:cubicBezTo>
                    <a:lnTo>
                      <a:pt x="313" y="161"/>
                    </a:lnTo>
                    <a:cubicBezTo>
                      <a:pt x="313" y="81"/>
                      <a:pt x="251" y="10"/>
                      <a:pt x="179" y="1"/>
                    </a:cubicBezTo>
                    <a:cubicBezTo>
                      <a:pt x="174" y="0"/>
                      <a:pt x="168" y="0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3" name="Google Shape;21679;p64">
                <a:extLst>
                  <a:ext uri="{FF2B5EF4-FFF2-40B4-BE49-F238E27FC236}">
                    <a16:creationId xmlns:a16="http://schemas.microsoft.com/office/drawing/2014/main" id="{6ABBFD83-EDC4-62D7-AB49-F21D0241A22B}"/>
                  </a:ext>
                </a:extLst>
              </p:cNvPr>
              <p:cNvSpPr/>
              <p:nvPr/>
            </p:nvSpPr>
            <p:spPr>
              <a:xfrm>
                <a:off x="5931457" y="4156779"/>
                <a:ext cx="57365" cy="66558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419" extrusionOk="0">
                    <a:moveTo>
                      <a:pt x="607" y="322"/>
                    </a:moveTo>
                    <a:lnTo>
                      <a:pt x="893" y="714"/>
                    </a:lnTo>
                    <a:lnTo>
                      <a:pt x="607" y="1098"/>
                    </a:lnTo>
                    <a:lnTo>
                      <a:pt x="322" y="714"/>
                    </a:lnTo>
                    <a:lnTo>
                      <a:pt x="607" y="322"/>
                    </a:lnTo>
                    <a:close/>
                    <a:moveTo>
                      <a:pt x="607" y="0"/>
                    </a:moveTo>
                    <a:cubicBezTo>
                      <a:pt x="518" y="0"/>
                      <a:pt x="438" y="45"/>
                      <a:pt x="384" y="116"/>
                    </a:cubicBezTo>
                    <a:lnTo>
                      <a:pt x="72" y="545"/>
                    </a:lnTo>
                    <a:cubicBezTo>
                      <a:pt x="1" y="643"/>
                      <a:pt x="1" y="777"/>
                      <a:pt x="72" y="875"/>
                    </a:cubicBezTo>
                    <a:lnTo>
                      <a:pt x="384" y="1303"/>
                    </a:lnTo>
                    <a:cubicBezTo>
                      <a:pt x="438" y="1374"/>
                      <a:pt x="518" y="1419"/>
                      <a:pt x="607" y="1419"/>
                    </a:cubicBezTo>
                    <a:cubicBezTo>
                      <a:pt x="697" y="1419"/>
                      <a:pt x="786" y="1374"/>
                      <a:pt x="839" y="1303"/>
                    </a:cubicBezTo>
                    <a:lnTo>
                      <a:pt x="1152" y="875"/>
                    </a:lnTo>
                    <a:cubicBezTo>
                      <a:pt x="1223" y="777"/>
                      <a:pt x="1223" y="643"/>
                      <a:pt x="1152" y="545"/>
                    </a:cubicBezTo>
                    <a:lnTo>
                      <a:pt x="839" y="116"/>
                    </a:lnTo>
                    <a:cubicBezTo>
                      <a:pt x="786" y="45"/>
                      <a:pt x="697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4" name="Google Shape;21680;p64">
                <a:extLst>
                  <a:ext uri="{FF2B5EF4-FFF2-40B4-BE49-F238E27FC236}">
                    <a16:creationId xmlns:a16="http://schemas.microsoft.com/office/drawing/2014/main" id="{48F62D4A-5F65-5E56-DDBB-83879088B083}"/>
                  </a:ext>
                </a:extLst>
              </p:cNvPr>
              <p:cNvSpPr/>
              <p:nvPr/>
            </p:nvSpPr>
            <p:spPr>
              <a:xfrm>
                <a:off x="5901766" y="4200494"/>
                <a:ext cx="23030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96" extrusionOk="0">
                    <a:moveTo>
                      <a:pt x="173" y="1"/>
                    </a:moveTo>
                    <a:cubicBezTo>
                      <a:pt x="141" y="1"/>
                      <a:pt x="109" y="11"/>
                      <a:pt x="81" y="32"/>
                    </a:cubicBezTo>
                    <a:cubicBezTo>
                      <a:pt x="18" y="76"/>
                      <a:pt x="0" y="175"/>
                      <a:pt x="54" y="246"/>
                    </a:cubicBezTo>
                    <a:lnTo>
                      <a:pt x="188" y="433"/>
                    </a:lnTo>
                    <a:cubicBezTo>
                      <a:pt x="223" y="478"/>
                      <a:pt x="268" y="496"/>
                      <a:pt x="313" y="496"/>
                    </a:cubicBezTo>
                    <a:cubicBezTo>
                      <a:pt x="348" y="496"/>
                      <a:pt x="375" y="487"/>
                      <a:pt x="402" y="469"/>
                    </a:cubicBezTo>
                    <a:cubicBezTo>
                      <a:pt x="473" y="424"/>
                      <a:pt x="491" y="326"/>
                      <a:pt x="437" y="255"/>
                    </a:cubicBezTo>
                    <a:lnTo>
                      <a:pt x="295" y="68"/>
                    </a:lnTo>
                    <a:cubicBezTo>
                      <a:pt x="268" y="24"/>
                      <a:pt x="221" y="1"/>
                      <a:pt x="1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5" name="Google Shape;21681;p64">
                <a:extLst>
                  <a:ext uri="{FF2B5EF4-FFF2-40B4-BE49-F238E27FC236}">
                    <a16:creationId xmlns:a16="http://schemas.microsoft.com/office/drawing/2014/main" id="{680AEA76-BCE8-0AF2-923A-059BFBBBA318}"/>
                  </a:ext>
                </a:extLst>
              </p:cNvPr>
              <p:cNvSpPr/>
              <p:nvPr/>
            </p:nvSpPr>
            <p:spPr>
              <a:xfrm>
                <a:off x="5995482" y="4200494"/>
                <a:ext cx="23077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6" extrusionOk="0">
                    <a:moveTo>
                      <a:pt x="317" y="1"/>
                    </a:moveTo>
                    <a:cubicBezTo>
                      <a:pt x="271" y="1"/>
                      <a:pt x="224" y="24"/>
                      <a:pt x="197" y="68"/>
                    </a:cubicBezTo>
                    <a:lnTo>
                      <a:pt x="54" y="255"/>
                    </a:lnTo>
                    <a:cubicBezTo>
                      <a:pt x="1" y="326"/>
                      <a:pt x="19" y="424"/>
                      <a:pt x="90" y="469"/>
                    </a:cubicBezTo>
                    <a:cubicBezTo>
                      <a:pt x="117" y="487"/>
                      <a:pt x="143" y="496"/>
                      <a:pt x="179" y="496"/>
                    </a:cubicBezTo>
                    <a:cubicBezTo>
                      <a:pt x="224" y="496"/>
                      <a:pt x="268" y="478"/>
                      <a:pt x="295" y="433"/>
                    </a:cubicBezTo>
                    <a:lnTo>
                      <a:pt x="438" y="246"/>
                    </a:lnTo>
                    <a:cubicBezTo>
                      <a:pt x="491" y="175"/>
                      <a:pt x="473" y="76"/>
                      <a:pt x="402" y="32"/>
                    </a:cubicBezTo>
                    <a:cubicBezTo>
                      <a:pt x="377" y="11"/>
                      <a:pt x="347" y="1"/>
                      <a:pt x="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7" name="Google Shape;22785;p74">
              <a:extLst>
                <a:ext uri="{FF2B5EF4-FFF2-40B4-BE49-F238E27FC236}">
                  <a16:creationId xmlns:a16="http://schemas.microsoft.com/office/drawing/2014/main" id="{54426480-F404-1647-F3D3-338838456B71}"/>
                </a:ext>
              </a:extLst>
            </p:cNvPr>
            <p:cNvGrpSpPr/>
            <p:nvPr/>
          </p:nvGrpSpPr>
          <p:grpSpPr>
            <a:xfrm>
              <a:off x="3192631" y="2714842"/>
              <a:ext cx="457840" cy="487951"/>
              <a:chOff x="1847106" y="2967139"/>
              <a:chExt cx="457840" cy="487951"/>
            </a:xfrm>
          </p:grpSpPr>
          <p:sp>
            <p:nvSpPr>
              <p:cNvPr id="21842" name="Google Shape;22786;p74">
                <a:extLst>
                  <a:ext uri="{FF2B5EF4-FFF2-40B4-BE49-F238E27FC236}">
                    <a16:creationId xmlns:a16="http://schemas.microsoft.com/office/drawing/2014/main" id="{68CA6DCC-FF02-2431-C1C9-21E6867309C6}"/>
                  </a:ext>
                </a:extLst>
              </p:cNvPr>
              <p:cNvSpPr/>
              <p:nvPr/>
            </p:nvSpPr>
            <p:spPr>
              <a:xfrm>
                <a:off x="1847106" y="3131586"/>
                <a:ext cx="448599" cy="323504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6897" extrusionOk="0">
                    <a:moveTo>
                      <a:pt x="768" y="5675"/>
                    </a:moveTo>
                    <a:cubicBezTo>
                      <a:pt x="750" y="5746"/>
                      <a:pt x="741" y="5817"/>
                      <a:pt x="741" y="5889"/>
                    </a:cubicBezTo>
                    <a:cubicBezTo>
                      <a:pt x="741" y="5960"/>
                      <a:pt x="750" y="6032"/>
                      <a:pt x="768" y="6103"/>
                    </a:cubicBezTo>
                    <a:lnTo>
                      <a:pt x="580" y="6103"/>
                    </a:lnTo>
                    <a:cubicBezTo>
                      <a:pt x="455" y="6103"/>
                      <a:pt x="357" y="5996"/>
                      <a:pt x="366" y="5871"/>
                    </a:cubicBezTo>
                    <a:cubicBezTo>
                      <a:pt x="375" y="5755"/>
                      <a:pt x="473" y="5675"/>
                      <a:pt x="589" y="5675"/>
                    </a:cubicBezTo>
                    <a:close/>
                    <a:moveTo>
                      <a:pt x="8556" y="5675"/>
                    </a:moveTo>
                    <a:cubicBezTo>
                      <a:pt x="8529" y="5737"/>
                      <a:pt x="8511" y="5809"/>
                      <a:pt x="8511" y="5889"/>
                    </a:cubicBezTo>
                    <a:cubicBezTo>
                      <a:pt x="8511" y="5960"/>
                      <a:pt x="8529" y="6040"/>
                      <a:pt x="8556" y="6103"/>
                    </a:cubicBezTo>
                    <a:lnTo>
                      <a:pt x="7922" y="6103"/>
                    </a:lnTo>
                    <a:cubicBezTo>
                      <a:pt x="7797" y="6103"/>
                      <a:pt x="7699" y="5996"/>
                      <a:pt x="7708" y="5871"/>
                    </a:cubicBezTo>
                    <a:cubicBezTo>
                      <a:pt x="7717" y="5755"/>
                      <a:pt x="7815" y="5675"/>
                      <a:pt x="7922" y="5675"/>
                    </a:cubicBezTo>
                    <a:close/>
                    <a:moveTo>
                      <a:pt x="9046" y="5675"/>
                    </a:moveTo>
                    <a:cubicBezTo>
                      <a:pt x="9162" y="5675"/>
                      <a:pt x="9260" y="5773"/>
                      <a:pt x="9260" y="5889"/>
                    </a:cubicBezTo>
                    <a:cubicBezTo>
                      <a:pt x="9260" y="6014"/>
                      <a:pt x="9162" y="6112"/>
                      <a:pt x="9046" y="6112"/>
                    </a:cubicBezTo>
                    <a:cubicBezTo>
                      <a:pt x="8921" y="6112"/>
                      <a:pt x="8823" y="6014"/>
                      <a:pt x="8823" y="5889"/>
                    </a:cubicBezTo>
                    <a:cubicBezTo>
                      <a:pt x="8823" y="5773"/>
                      <a:pt x="8921" y="5675"/>
                      <a:pt x="9046" y="5675"/>
                    </a:cubicBezTo>
                    <a:close/>
                    <a:moveTo>
                      <a:pt x="7913" y="5202"/>
                    </a:moveTo>
                    <a:cubicBezTo>
                      <a:pt x="8074" y="5202"/>
                      <a:pt x="8235" y="5264"/>
                      <a:pt x="8359" y="5371"/>
                    </a:cubicBezTo>
                    <a:lnTo>
                      <a:pt x="7931" y="5371"/>
                    </a:lnTo>
                    <a:cubicBezTo>
                      <a:pt x="7628" y="5371"/>
                      <a:pt x="7378" y="5621"/>
                      <a:pt x="7396" y="5924"/>
                    </a:cubicBezTo>
                    <a:cubicBezTo>
                      <a:pt x="7414" y="6192"/>
                      <a:pt x="7637" y="6406"/>
                      <a:pt x="7913" y="6406"/>
                    </a:cubicBezTo>
                    <a:lnTo>
                      <a:pt x="8359" y="6406"/>
                    </a:lnTo>
                    <a:cubicBezTo>
                      <a:pt x="8235" y="6513"/>
                      <a:pt x="8074" y="6576"/>
                      <a:pt x="7913" y="6576"/>
                    </a:cubicBezTo>
                    <a:cubicBezTo>
                      <a:pt x="7530" y="6576"/>
                      <a:pt x="7226" y="6263"/>
                      <a:pt x="7226" y="5889"/>
                    </a:cubicBezTo>
                    <a:cubicBezTo>
                      <a:pt x="7226" y="5505"/>
                      <a:pt x="7530" y="5202"/>
                      <a:pt x="7913" y="5202"/>
                    </a:cubicBezTo>
                    <a:close/>
                    <a:moveTo>
                      <a:pt x="7191" y="5211"/>
                    </a:moveTo>
                    <a:cubicBezTo>
                      <a:pt x="7012" y="5389"/>
                      <a:pt x="6905" y="5630"/>
                      <a:pt x="6905" y="5898"/>
                    </a:cubicBezTo>
                    <a:cubicBezTo>
                      <a:pt x="6905" y="6165"/>
                      <a:pt x="7012" y="6406"/>
                      <a:pt x="7191" y="6585"/>
                    </a:cubicBezTo>
                    <a:lnTo>
                      <a:pt x="1749" y="6585"/>
                    </a:lnTo>
                    <a:cubicBezTo>
                      <a:pt x="1383" y="6585"/>
                      <a:pt x="1089" y="6299"/>
                      <a:pt x="1062" y="5942"/>
                    </a:cubicBezTo>
                    <a:cubicBezTo>
                      <a:pt x="1035" y="5541"/>
                      <a:pt x="1365" y="5211"/>
                      <a:pt x="1767" y="5211"/>
                    </a:cubicBezTo>
                    <a:close/>
                    <a:moveTo>
                      <a:pt x="8672" y="1"/>
                    </a:moveTo>
                    <a:cubicBezTo>
                      <a:pt x="8591" y="1"/>
                      <a:pt x="8529" y="162"/>
                      <a:pt x="8529" y="162"/>
                    </a:cubicBezTo>
                    <a:lnTo>
                      <a:pt x="8529" y="5113"/>
                    </a:lnTo>
                    <a:cubicBezTo>
                      <a:pt x="8359" y="4979"/>
                      <a:pt x="8145" y="4899"/>
                      <a:pt x="7922" y="4899"/>
                    </a:cubicBezTo>
                    <a:lnTo>
                      <a:pt x="1865" y="4899"/>
                    </a:lnTo>
                    <a:lnTo>
                      <a:pt x="1865" y="4194"/>
                    </a:lnTo>
                    <a:cubicBezTo>
                      <a:pt x="1865" y="4122"/>
                      <a:pt x="1820" y="4060"/>
                      <a:pt x="1749" y="4042"/>
                    </a:cubicBezTo>
                    <a:cubicBezTo>
                      <a:pt x="1739" y="4040"/>
                      <a:pt x="1729" y="4039"/>
                      <a:pt x="1719" y="4039"/>
                    </a:cubicBezTo>
                    <a:cubicBezTo>
                      <a:pt x="1633" y="4039"/>
                      <a:pt x="1562" y="4106"/>
                      <a:pt x="1562" y="4194"/>
                    </a:cubicBezTo>
                    <a:lnTo>
                      <a:pt x="1562" y="4907"/>
                    </a:lnTo>
                    <a:cubicBezTo>
                      <a:pt x="1285" y="4961"/>
                      <a:pt x="1044" y="5131"/>
                      <a:pt x="901" y="5371"/>
                    </a:cubicBezTo>
                    <a:lnTo>
                      <a:pt x="598" y="5371"/>
                    </a:lnTo>
                    <a:cubicBezTo>
                      <a:pt x="348" y="5371"/>
                      <a:pt x="125" y="5541"/>
                      <a:pt x="72" y="5782"/>
                    </a:cubicBezTo>
                    <a:cubicBezTo>
                      <a:pt x="0" y="6121"/>
                      <a:pt x="259" y="6424"/>
                      <a:pt x="589" y="6424"/>
                    </a:cubicBezTo>
                    <a:lnTo>
                      <a:pt x="893" y="6424"/>
                    </a:lnTo>
                    <a:cubicBezTo>
                      <a:pt x="1071" y="6710"/>
                      <a:pt x="1383" y="6897"/>
                      <a:pt x="1749" y="6897"/>
                    </a:cubicBezTo>
                    <a:lnTo>
                      <a:pt x="7913" y="6897"/>
                    </a:lnTo>
                    <a:cubicBezTo>
                      <a:pt x="8261" y="6897"/>
                      <a:pt x="8582" y="6718"/>
                      <a:pt x="8761" y="6424"/>
                    </a:cubicBezTo>
                    <a:lnTo>
                      <a:pt x="9046" y="6424"/>
                    </a:lnTo>
                    <a:cubicBezTo>
                      <a:pt x="9046" y="6424"/>
                      <a:pt x="9564" y="6183"/>
                      <a:pt x="9564" y="5889"/>
                    </a:cubicBezTo>
                    <a:cubicBezTo>
                      <a:pt x="9564" y="5603"/>
                      <a:pt x="9332" y="5371"/>
                      <a:pt x="9046" y="5371"/>
                    </a:cubicBezTo>
                    <a:lnTo>
                      <a:pt x="8832" y="5371"/>
                    </a:lnTo>
                    <a:lnTo>
                      <a:pt x="8832" y="162"/>
                    </a:lnTo>
                    <a:cubicBezTo>
                      <a:pt x="8823" y="72"/>
                      <a:pt x="8761" y="1"/>
                      <a:pt x="8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3" name="Google Shape;22787;p74">
                <a:extLst>
                  <a:ext uri="{FF2B5EF4-FFF2-40B4-BE49-F238E27FC236}">
                    <a16:creationId xmlns:a16="http://schemas.microsoft.com/office/drawing/2014/main" id="{E7DC9A00-1167-A4B3-2653-4ACF80C47D7A}"/>
                  </a:ext>
                </a:extLst>
              </p:cNvPr>
              <p:cNvSpPr/>
              <p:nvPr/>
            </p:nvSpPr>
            <p:spPr>
              <a:xfrm>
                <a:off x="1849592" y="2967139"/>
                <a:ext cx="455354" cy="335277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7148" extrusionOk="0">
                    <a:moveTo>
                      <a:pt x="715" y="768"/>
                    </a:moveTo>
                    <a:cubicBezTo>
                      <a:pt x="697" y="840"/>
                      <a:pt x="688" y="911"/>
                      <a:pt x="688" y="982"/>
                    </a:cubicBezTo>
                    <a:cubicBezTo>
                      <a:pt x="688" y="1063"/>
                      <a:pt x="697" y="1134"/>
                      <a:pt x="715" y="1196"/>
                    </a:cubicBezTo>
                    <a:lnTo>
                      <a:pt x="527" y="1196"/>
                    </a:lnTo>
                    <a:cubicBezTo>
                      <a:pt x="402" y="1196"/>
                      <a:pt x="304" y="1089"/>
                      <a:pt x="313" y="964"/>
                    </a:cubicBezTo>
                    <a:cubicBezTo>
                      <a:pt x="322" y="857"/>
                      <a:pt x="420" y="768"/>
                      <a:pt x="536" y="768"/>
                    </a:cubicBezTo>
                    <a:close/>
                    <a:moveTo>
                      <a:pt x="8503" y="768"/>
                    </a:moveTo>
                    <a:cubicBezTo>
                      <a:pt x="8476" y="840"/>
                      <a:pt x="8458" y="911"/>
                      <a:pt x="8458" y="982"/>
                    </a:cubicBezTo>
                    <a:cubicBezTo>
                      <a:pt x="8458" y="1063"/>
                      <a:pt x="8476" y="1134"/>
                      <a:pt x="8503" y="1196"/>
                    </a:cubicBezTo>
                    <a:lnTo>
                      <a:pt x="7869" y="1196"/>
                    </a:lnTo>
                    <a:cubicBezTo>
                      <a:pt x="7762" y="1196"/>
                      <a:pt x="7664" y="1116"/>
                      <a:pt x="7655" y="1009"/>
                    </a:cubicBezTo>
                    <a:cubicBezTo>
                      <a:pt x="7646" y="875"/>
                      <a:pt x="7744" y="768"/>
                      <a:pt x="7869" y="768"/>
                    </a:cubicBezTo>
                    <a:close/>
                    <a:moveTo>
                      <a:pt x="8993" y="777"/>
                    </a:moveTo>
                    <a:cubicBezTo>
                      <a:pt x="9109" y="777"/>
                      <a:pt x="9207" y="875"/>
                      <a:pt x="9207" y="991"/>
                    </a:cubicBezTo>
                    <a:cubicBezTo>
                      <a:pt x="9207" y="1116"/>
                      <a:pt x="9109" y="1214"/>
                      <a:pt x="8993" y="1214"/>
                    </a:cubicBezTo>
                    <a:cubicBezTo>
                      <a:pt x="8868" y="1214"/>
                      <a:pt x="8770" y="1116"/>
                      <a:pt x="8770" y="991"/>
                    </a:cubicBezTo>
                    <a:cubicBezTo>
                      <a:pt x="8770" y="875"/>
                      <a:pt x="8868" y="777"/>
                      <a:pt x="8993" y="777"/>
                    </a:cubicBezTo>
                    <a:close/>
                    <a:moveTo>
                      <a:pt x="7860" y="295"/>
                    </a:moveTo>
                    <a:cubicBezTo>
                      <a:pt x="8021" y="295"/>
                      <a:pt x="8182" y="358"/>
                      <a:pt x="8306" y="465"/>
                    </a:cubicBezTo>
                    <a:lnTo>
                      <a:pt x="7860" y="465"/>
                    </a:lnTo>
                    <a:cubicBezTo>
                      <a:pt x="7584" y="465"/>
                      <a:pt x="7361" y="679"/>
                      <a:pt x="7343" y="947"/>
                    </a:cubicBezTo>
                    <a:cubicBezTo>
                      <a:pt x="7325" y="1250"/>
                      <a:pt x="7575" y="1500"/>
                      <a:pt x="7878" y="1500"/>
                    </a:cubicBezTo>
                    <a:lnTo>
                      <a:pt x="8306" y="1500"/>
                    </a:lnTo>
                    <a:cubicBezTo>
                      <a:pt x="8182" y="1607"/>
                      <a:pt x="8021" y="1669"/>
                      <a:pt x="7860" y="1669"/>
                    </a:cubicBezTo>
                    <a:cubicBezTo>
                      <a:pt x="7477" y="1669"/>
                      <a:pt x="7173" y="1366"/>
                      <a:pt x="7173" y="982"/>
                    </a:cubicBezTo>
                    <a:cubicBezTo>
                      <a:pt x="7173" y="608"/>
                      <a:pt x="7477" y="295"/>
                      <a:pt x="7860" y="295"/>
                    </a:cubicBezTo>
                    <a:close/>
                    <a:moveTo>
                      <a:pt x="1696" y="1"/>
                    </a:moveTo>
                    <a:cubicBezTo>
                      <a:pt x="1330" y="1"/>
                      <a:pt x="1018" y="188"/>
                      <a:pt x="840" y="465"/>
                    </a:cubicBezTo>
                    <a:lnTo>
                      <a:pt x="554" y="465"/>
                    </a:lnTo>
                    <a:cubicBezTo>
                      <a:pt x="251" y="465"/>
                      <a:pt x="1" y="724"/>
                      <a:pt x="28" y="1018"/>
                    </a:cubicBezTo>
                    <a:cubicBezTo>
                      <a:pt x="46" y="1295"/>
                      <a:pt x="269" y="1500"/>
                      <a:pt x="545" y="1500"/>
                    </a:cubicBezTo>
                    <a:lnTo>
                      <a:pt x="857" y="1500"/>
                    </a:lnTo>
                    <a:cubicBezTo>
                      <a:pt x="991" y="1714"/>
                      <a:pt x="1196" y="1874"/>
                      <a:pt x="1446" y="1946"/>
                    </a:cubicBezTo>
                    <a:lnTo>
                      <a:pt x="1446" y="6986"/>
                    </a:lnTo>
                    <a:cubicBezTo>
                      <a:pt x="1446" y="7066"/>
                      <a:pt x="1509" y="7138"/>
                      <a:pt x="1580" y="7147"/>
                    </a:cubicBezTo>
                    <a:cubicBezTo>
                      <a:pt x="1586" y="7147"/>
                      <a:pt x="1591" y="7147"/>
                      <a:pt x="1596" y="7147"/>
                    </a:cubicBezTo>
                    <a:cubicBezTo>
                      <a:pt x="1686" y="7147"/>
                      <a:pt x="1749" y="7079"/>
                      <a:pt x="1749" y="6995"/>
                    </a:cubicBezTo>
                    <a:lnTo>
                      <a:pt x="1749" y="1990"/>
                    </a:lnTo>
                    <a:lnTo>
                      <a:pt x="2615" y="1990"/>
                    </a:lnTo>
                    <a:cubicBezTo>
                      <a:pt x="2686" y="1990"/>
                      <a:pt x="2758" y="1937"/>
                      <a:pt x="2766" y="1857"/>
                    </a:cubicBezTo>
                    <a:cubicBezTo>
                      <a:pt x="2775" y="1767"/>
                      <a:pt x="2704" y="1687"/>
                      <a:pt x="2615" y="1687"/>
                    </a:cubicBezTo>
                    <a:lnTo>
                      <a:pt x="1714" y="1687"/>
                    </a:lnTo>
                    <a:cubicBezTo>
                      <a:pt x="1312" y="1687"/>
                      <a:pt x="982" y="1357"/>
                      <a:pt x="1009" y="947"/>
                    </a:cubicBezTo>
                    <a:cubicBezTo>
                      <a:pt x="1036" y="590"/>
                      <a:pt x="1330" y="304"/>
                      <a:pt x="1696" y="304"/>
                    </a:cubicBezTo>
                    <a:lnTo>
                      <a:pt x="7138" y="304"/>
                    </a:lnTo>
                    <a:cubicBezTo>
                      <a:pt x="6959" y="483"/>
                      <a:pt x="6852" y="724"/>
                      <a:pt x="6852" y="991"/>
                    </a:cubicBezTo>
                    <a:cubicBezTo>
                      <a:pt x="6852" y="1268"/>
                      <a:pt x="6959" y="1509"/>
                      <a:pt x="7138" y="1687"/>
                    </a:cubicBezTo>
                    <a:lnTo>
                      <a:pt x="3346" y="1687"/>
                    </a:lnTo>
                    <a:cubicBezTo>
                      <a:pt x="3266" y="1687"/>
                      <a:pt x="3195" y="1741"/>
                      <a:pt x="3186" y="1821"/>
                    </a:cubicBezTo>
                    <a:cubicBezTo>
                      <a:pt x="3177" y="1910"/>
                      <a:pt x="3248" y="1990"/>
                      <a:pt x="3337" y="1990"/>
                    </a:cubicBezTo>
                    <a:lnTo>
                      <a:pt x="7869" y="1990"/>
                    </a:lnTo>
                    <a:cubicBezTo>
                      <a:pt x="8066" y="1990"/>
                      <a:pt x="8253" y="1928"/>
                      <a:pt x="8413" y="1830"/>
                    </a:cubicBezTo>
                    <a:lnTo>
                      <a:pt x="8413" y="2945"/>
                    </a:lnTo>
                    <a:cubicBezTo>
                      <a:pt x="8413" y="2981"/>
                      <a:pt x="8431" y="3007"/>
                      <a:pt x="8458" y="3034"/>
                    </a:cubicBezTo>
                    <a:cubicBezTo>
                      <a:pt x="8494" y="3060"/>
                      <a:pt x="8530" y="3070"/>
                      <a:pt x="8564" y="3070"/>
                    </a:cubicBezTo>
                    <a:cubicBezTo>
                      <a:pt x="8648" y="3070"/>
                      <a:pt x="8717" y="3001"/>
                      <a:pt x="8717" y="2918"/>
                    </a:cubicBezTo>
                    <a:lnTo>
                      <a:pt x="8717" y="1500"/>
                    </a:lnTo>
                    <a:lnTo>
                      <a:pt x="9091" y="1500"/>
                    </a:lnTo>
                    <a:cubicBezTo>
                      <a:pt x="9207" y="1500"/>
                      <a:pt x="9315" y="1446"/>
                      <a:pt x="9386" y="1357"/>
                    </a:cubicBezTo>
                    <a:cubicBezTo>
                      <a:pt x="9707" y="938"/>
                      <a:pt x="9413" y="465"/>
                      <a:pt x="9002" y="465"/>
                    </a:cubicBezTo>
                    <a:lnTo>
                      <a:pt x="8708" y="465"/>
                    </a:lnTo>
                    <a:cubicBezTo>
                      <a:pt x="8529" y="179"/>
                      <a:pt x="8208" y="1"/>
                      <a:pt x="78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4" name="Google Shape;22788;p74">
                <a:extLst>
                  <a:ext uri="{FF2B5EF4-FFF2-40B4-BE49-F238E27FC236}">
                    <a16:creationId xmlns:a16="http://schemas.microsoft.com/office/drawing/2014/main" id="{CB841C30-4A30-E029-BCBE-5328607686E9}"/>
                  </a:ext>
                </a:extLst>
              </p:cNvPr>
              <p:cNvSpPr/>
              <p:nvPr/>
            </p:nvSpPr>
            <p:spPr>
              <a:xfrm>
                <a:off x="2007801" y="3196878"/>
                <a:ext cx="17073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40" h="304" extrusionOk="0">
                    <a:moveTo>
                      <a:pt x="152" y="1"/>
                    </a:moveTo>
                    <a:cubicBezTo>
                      <a:pt x="71" y="1"/>
                      <a:pt x="0" y="63"/>
                      <a:pt x="0" y="152"/>
                    </a:cubicBezTo>
                    <a:cubicBezTo>
                      <a:pt x="0" y="233"/>
                      <a:pt x="71" y="304"/>
                      <a:pt x="152" y="304"/>
                    </a:cubicBezTo>
                    <a:lnTo>
                      <a:pt x="3470" y="304"/>
                    </a:lnTo>
                    <a:cubicBezTo>
                      <a:pt x="3551" y="304"/>
                      <a:pt x="3622" y="241"/>
                      <a:pt x="3631" y="170"/>
                    </a:cubicBezTo>
                    <a:cubicBezTo>
                      <a:pt x="3640" y="72"/>
                      <a:pt x="3569" y="1"/>
                      <a:pt x="3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5" name="Google Shape;22789;p74">
                <a:extLst>
                  <a:ext uri="{FF2B5EF4-FFF2-40B4-BE49-F238E27FC236}">
                    <a16:creationId xmlns:a16="http://schemas.microsoft.com/office/drawing/2014/main" id="{6C9D3542-33BB-009D-D2D0-794FDCC15512}"/>
                  </a:ext>
                </a:extLst>
              </p:cNvPr>
              <p:cNvSpPr/>
              <p:nvPr/>
            </p:nvSpPr>
            <p:spPr>
              <a:xfrm>
                <a:off x="1978485" y="3225349"/>
                <a:ext cx="22894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0"/>
                      <a:pt x="4872" y="170"/>
                    </a:cubicBezTo>
                    <a:cubicBezTo>
                      <a:pt x="4880" y="81"/>
                      <a:pt x="4809" y="0"/>
                      <a:pt x="47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6" name="Google Shape;22790;p74">
                <a:extLst>
                  <a:ext uri="{FF2B5EF4-FFF2-40B4-BE49-F238E27FC236}">
                    <a16:creationId xmlns:a16="http://schemas.microsoft.com/office/drawing/2014/main" id="{928D11E3-07D4-1D42-358C-29007217210E}"/>
                  </a:ext>
                </a:extLst>
              </p:cNvPr>
              <p:cNvSpPr/>
              <p:nvPr/>
            </p:nvSpPr>
            <p:spPr>
              <a:xfrm>
                <a:off x="1978485" y="3253773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7" name="Google Shape;22791;p74">
                <a:extLst>
                  <a:ext uri="{FF2B5EF4-FFF2-40B4-BE49-F238E27FC236}">
                    <a16:creationId xmlns:a16="http://schemas.microsoft.com/office/drawing/2014/main" id="{07163408-5D5E-1E66-C268-9133B6EC71A6}"/>
                  </a:ext>
                </a:extLst>
              </p:cNvPr>
              <p:cNvSpPr/>
              <p:nvPr/>
            </p:nvSpPr>
            <p:spPr>
              <a:xfrm>
                <a:off x="1978485" y="3317798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8" name="Google Shape;22792;p74">
                <a:extLst>
                  <a:ext uri="{FF2B5EF4-FFF2-40B4-BE49-F238E27FC236}">
                    <a16:creationId xmlns:a16="http://schemas.microsoft.com/office/drawing/2014/main" id="{CE14FE90-F5E7-7575-E27A-C72171FB00A7}"/>
                  </a:ext>
                </a:extLst>
              </p:cNvPr>
              <p:cNvSpPr/>
              <p:nvPr/>
            </p:nvSpPr>
            <p:spPr>
              <a:xfrm>
                <a:off x="2025343" y="3086605"/>
                <a:ext cx="135227" cy="85226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1817" extrusionOk="0">
                    <a:moveTo>
                      <a:pt x="1446" y="362"/>
                    </a:moveTo>
                    <a:lnTo>
                      <a:pt x="1785" y="862"/>
                    </a:lnTo>
                    <a:cubicBezTo>
                      <a:pt x="1814" y="903"/>
                      <a:pt x="1863" y="925"/>
                      <a:pt x="1913" y="925"/>
                    </a:cubicBezTo>
                    <a:cubicBezTo>
                      <a:pt x="1939" y="925"/>
                      <a:pt x="1966" y="919"/>
                      <a:pt x="1990" y="906"/>
                    </a:cubicBezTo>
                    <a:lnTo>
                      <a:pt x="2133" y="817"/>
                    </a:lnTo>
                    <a:lnTo>
                      <a:pt x="2186" y="1049"/>
                    </a:lnTo>
                    <a:cubicBezTo>
                      <a:pt x="2204" y="1121"/>
                      <a:pt x="2267" y="1174"/>
                      <a:pt x="2338" y="1174"/>
                    </a:cubicBezTo>
                    <a:lnTo>
                      <a:pt x="2561" y="1174"/>
                    </a:lnTo>
                    <a:lnTo>
                      <a:pt x="2481" y="1513"/>
                    </a:lnTo>
                    <a:lnTo>
                      <a:pt x="402" y="1513"/>
                    </a:lnTo>
                    <a:lnTo>
                      <a:pt x="331" y="1174"/>
                    </a:lnTo>
                    <a:lnTo>
                      <a:pt x="554" y="1174"/>
                    </a:lnTo>
                    <a:cubicBezTo>
                      <a:pt x="625" y="1174"/>
                      <a:pt x="679" y="1121"/>
                      <a:pt x="697" y="1049"/>
                    </a:cubicBezTo>
                    <a:lnTo>
                      <a:pt x="759" y="817"/>
                    </a:lnTo>
                    <a:lnTo>
                      <a:pt x="893" y="897"/>
                    </a:lnTo>
                    <a:cubicBezTo>
                      <a:pt x="919" y="914"/>
                      <a:pt x="948" y="922"/>
                      <a:pt x="976" y="922"/>
                    </a:cubicBezTo>
                    <a:cubicBezTo>
                      <a:pt x="1024" y="922"/>
                      <a:pt x="1070" y="898"/>
                      <a:pt x="1098" y="853"/>
                    </a:cubicBezTo>
                    <a:lnTo>
                      <a:pt x="1446" y="362"/>
                    </a:lnTo>
                    <a:close/>
                    <a:moveTo>
                      <a:pt x="1448" y="0"/>
                    </a:moveTo>
                    <a:cubicBezTo>
                      <a:pt x="1376" y="0"/>
                      <a:pt x="1307" y="35"/>
                      <a:pt x="1268" y="95"/>
                    </a:cubicBezTo>
                    <a:lnTo>
                      <a:pt x="937" y="567"/>
                    </a:lnTo>
                    <a:lnTo>
                      <a:pt x="813" y="505"/>
                    </a:lnTo>
                    <a:cubicBezTo>
                      <a:pt x="780" y="483"/>
                      <a:pt x="738" y="472"/>
                      <a:pt x="696" y="472"/>
                    </a:cubicBezTo>
                    <a:cubicBezTo>
                      <a:pt x="668" y="472"/>
                      <a:pt x="641" y="477"/>
                      <a:pt x="616" y="487"/>
                    </a:cubicBezTo>
                    <a:cubicBezTo>
                      <a:pt x="554" y="514"/>
                      <a:pt x="509" y="576"/>
                      <a:pt x="491" y="639"/>
                    </a:cubicBezTo>
                    <a:lnTo>
                      <a:pt x="438" y="862"/>
                    </a:lnTo>
                    <a:lnTo>
                      <a:pt x="233" y="862"/>
                    </a:lnTo>
                    <a:cubicBezTo>
                      <a:pt x="179" y="862"/>
                      <a:pt x="135" y="880"/>
                      <a:pt x="90" y="915"/>
                    </a:cubicBezTo>
                    <a:cubicBezTo>
                      <a:pt x="28" y="969"/>
                      <a:pt x="1" y="1049"/>
                      <a:pt x="19" y="1129"/>
                    </a:cubicBezTo>
                    <a:lnTo>
                      <a:pt x="126" y="1620"/>
                    </a:lnTo>
                    <a:cubicBezTo>
                      <a:pt x="152" y="1736"/>
                      <a:pt x="259" y="1816"/>
                      <a:pt x="375" y="1816"/>
                    </a:cubicBezTo>
                    <a:lnTo>
                      <a:pt x="2508" y="1816"/>
                    </a:lnTo>
                    <a:cubicBezTo>
                      <a:pt x="2632" y="1816"/>
                      <a:pt x="2731" y="1736"/>
                      <a:pt x="2757" y="1620"/>
                    </a:cubicBezTo>
                    <a:lnTo>
                      <a:pt x="2864" y="1129"/>
                    </a:lnTo>
                    <a:cubicBezTo>
                      <a:pt x="2882" y="1049"/>
                      <a:pt x="2856" y="960"/>
                      <a:pt x="2784" y="906"/>
                    </a:cubicBezTo>
                    <a:cubicBezTo>
                      <a:pt x="2748" y="880"/>
                      <a:pt x="2695" y="862"/>
                      <a:pt x="2650" y="862"/>
                    </a:cubicBezTo>
                    <a:lnTo>
                      <a:pt x="2445" y="862"/>
                    </a:lnTo>
                    <a:lnTo>
                      <a:pt x="2392" y="639"/>
                    </a:lnTo>
                    <a:cubicBezTo>
                      <a:pt x="2392" y="621"/>
                      <a:pt x="2383" y="603"/>
                      <a:pt x="2374" y="585"/>
                    </a:cubicBezTo>
                    <a:cubicBezTo>
                      <a:pt x="2327" y="510"/>
                      <a:pt x="2255" y="472"/>
                      <a:pt x="2182" y="472"/>
                    </a:cubicBezTo>
                    <a:cubicBezTo>
                      <a:pt x="2144" y="472"/>
                      <a:pt x="2105" y="483"/>
                      <a:pt x="2070" y="505"/>
                    </a:cubicBezTo>
                    <a:lnTo>
                      <a:pt x="1954" y="567"/>
                    </a:lnTo>
                    <a:lnTo>
                      <a:pt x="1624" y="95"/>
                    </a:lnTo>
                    <a:cubicBezTo>
                      <a:pt x="1598" y="59"/>
                      <a:pt x="1562" y="32"/>
                      <a:pt x="1526" y="14"/>
                    </a:cubicBezTo>
                    <a:cubicBezTo>
                      <a:pt x="1500" y="5"/>
                      <a:pt x="1474" y="0"/>
                      <a:pt x="14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8" name="Google Shape;22254;p71">
              <a:extLst>
                <a:ext uri="{FF2B5EF4-FFF2-40B4-BE49-F238E27FC236}">
                  <a16:creationId xmlns:a16="http://schemas.microsoft.com/office/drawing/2014/main" id="{C2F6C006-110B-745E-91AC-31C0E19A6FD5}"/>
                </a:ext>
              </a:extLst>
            </p:cNvPr>
            <p:cNvGrpSpPr/>
            <p:nvPr/>
          </p:nvGrpSpPr>
          <p:grpSpPr>
            <a:xfrm>
              <a:off x="5475872" y="1569190"/>
              <a:ext cx="490861" cy="460326"/>
              <a:chOff x="1827875" y="2409819"/>
              <a:chExt cx="490861" cy="460326"/>
            </a:xfrm>
          </p:grpSpPr>
          <p:sp>
            <p:nvSpPr>
              <p:cNvPr id="21836" name="Google Shape;22255;p71">
                <a:extLst>
                  <a:ext uri="{FF2B5EF4-FFF2-40B4-BE49-F238E27FC236}">
                    <a16:creationId xmlns:a16="http://schemas.microsoft.com/office/drawing/2014/main" id="{DEB34111-1C4F-98B9-65A1-8C497B47D8B5}"/>
                  </a:ext>
                </a:extLst>
              </p:cNvPr>
              <p:cNvSpPr/>
              <p:nvPr/>
            </p:nvSpPr>
            <p:spPr>
              <a:xfrm>
                <a:off x="1827875" y="2409819"/>
                <a:ext cx="490861" cy="460326"/>
              </a:xfrm>
              <a:custGeom>
                <a:avLst/>
                <a:gdLst/>
                <a:ahLst/>
                <a:cxnLst/>
                <a:rect l="l" t="t" r="r" b="b"/>
                <a:pathLst>
                  <a:path w="10465" h="9814" extrusionOk="0">
                    <a:moveTo>
                      <a:pt x="8600" y="1597"/>
                    </a:moveTo>
                    <a:cubicBezTo>
                      <a:pt x="8671" y="1597"/>
                      <a:pt x="8743" y="1624"/>
                      <a:pt x="8796" y="1677"/>
                    </a:cubicBezTo>
                    <a:cubicBezTo>
                      <a:pt x="8841" y="1722"/>
                      <a:pt x="8868" y="1793"/>
                      <a:pt x="8868" y="1865"/>
                    </a:cubicBezTo>
                    <a:cubicBezTo>
                      <a:pt x="8868" y="1936"/>
                      <a:pt x="8841" y="1999"/>
                      <a:pt x="8796" y="2052"/>
                    </a:cubicBezTo>
                    <a:cubicBezTo>
                      <a:pt x="8743" y="2106"/>
                      <a:pt x="8671" y="2132"/>
                      <a:pt x="8600" y="2132"/>
                    </a:cubicBezTo>
                    <a:cubicBezTo>
                      <a:pt x="8529" y="2132"/>
                      <a:pt x="8466" y="2106"/>
                      <a:pt x="8413" y="2052"/>
                    </a:cubicBezTo>
                    <a:cubicBezTo>
                      <a:pt x="8368" y="1999"/>
                      <a:pt x="8332" y="1936"/>
                      <a:pt x="8332" y="1865"/>
                    </a:cubicBezTo>
                    <a:cubicBezTo>
                      <a:pt x="8332" y="1793"/>
                      <a:pt x="8368" y="1722"/>
                      <a:pt x="8413" y="1677"/>
                    </a:cubicBezTo>
                    <a:cubicBezTo>
                      <a:pt x="8466" y="1624"/>
                      <a:pt x="8529" y="1597"/>
                      <a:pt x="8600" y="1597"/>
                    </a:cubicBezTo>
                    <a:close/>
                    <a:moveTo>
                      <a:pt x="1856" y="1642"/>
                    </a:moveTo>
                    <a:cubicBezTo>
                      <a:pt x="1927" y="1642"/>
                      <a:pt x="1989" y="1677"/>
                      <a:pt x="2043" y="1722"/>
                    </a:cubicBezTo>
                    <a:cubicBezTo>
                      <a:pt x="2150" y="1829"/>
                      <a:pt x="2150" y="1999"/>
                      <a:pt x="2043" y="2106"/>
                    </a:cubicBezTo>
                    <a:cubicBezTo>
                      <a:pt x="1989" y="2155"/>
                      <a:pt x="1920" y="2179"/>
                      <a:pt x="1852" y="2179"/>
                    </a:cubicBezTo>
                    <a:cubicBezTo>
                      <a:pt x="1784" y="2179"/>
                      <a:pt x="1717" y="2155"/>
                      <a:pt x="1668" y="2106"/>
                    </a:cubicBezTo>
                    <a:cubicBezTo>
                      <a:pt x="1561" y="1999"/>
                      <a:pt x="1561" y="1829"/>
                      <a:pt x="1668" y="1722"/>
                    </a:cubicBezTo>
                    <a:cubicBezTo>
                      <a:pt x="1713" y="1677"/>
                      <a:pt x="1784" y="1642"/>
                      <a:pt x="1856" y="1642"/>
                    </a:cubicBezTo>
                    <a:close/>
                    <a:moveTo>
                      <a:pt x="8127" y="2186"/>
                    </a:moveTo>
                    <a:cubicBezTo>
                      <a:pt x="8154" y="2213"/>
                      <a:pt x="8172" y="2239"/>
                      <a:pt x="8198" y="2266"/>
                    </a:cubicBezTo>
                    <a:cubicBezTo>
                      <a:pt x="8225" y="2293"/>
                      <a:pt x="8252" y="2311"/>
                      <a:pt x="8279" y="2338"/>
                    </a:cubicBezTo>
                    <a:lnTo>
                      <a:pt x="8145" y="2471"/>
                    </a:lnTo>
                    <a:lnTo>
                      <a:pt x="7993" y="2320"/>
                    </a:lnTo>
                    <a:lnTo>
                      <a:pt x="8127" y="2186"/>
                    </a:lnTo>
                    <a:close/>
                    <a:moveTo>
                      <a:pt x="2328" y="2239"/>
                    </a:moveTo>
                    <a:lnTo>
                      <a:pt x="2462" y="2373"/>
                    </a:lnTo>
                    <a:lnTo>
                      <a:pt x="2311" y="2525"/>
                    </a:lnTo>
                    <a:lnTo>
                      <a:pt x="2177" y="2382"/>
                    </a:lnTo>
                    <a:cubicBezTo>
                      <a:pt x="2204" y="2364"/>
                      <a:pt x="2230" y="2346"/>
                      <a:pt x="2257" y="2320"/>
                    </a:cubicBezTo>
                    <a:cubicBezTo>
                      <a:pt x="2284" y="2293"/>
                      <a:pt x="2311" y="2266"/>
                      <a:pt x="2328" y="2239"/>
                    </a:cubicBezTo>
                    <a:close/>
                    <a:moveTo>
                      <a:pt x="7779" y="2534"/>
                    </a:moveTo>
                    <a:lnTo>
                      <a:pt x="7931" y="2685"/>
                    </a:lnTo>
                    <a:lnTo>
                      <a:pt x="6432" y="4184"/>
                    </a:lnTo>
                    <a:lnTo>
                      <a:pt x="6280" y="4033"/>
                    </a:lnTo>
                    <a:lnTo>
                      <a:pt x="7779" y="2534"/>
                    </a:lnTo>
                    <a:close/>
                    <a:moveTo>
                      <a:pt x="2676" y="2587"/>
                    </a:moveTo>
                    <a:lnTo>
                      <a:pt x="4175" y="4086"/>
                    </a:lnTo>
                    <a:lnTo>
                      <a:pt x="4032" y="4238"/>
                    </a:lnTo>
                    <a:lnTo>
                      <a:pt x="2534" y="2739"/>
                    </a:lnTo>
                    <a:lnTo>
                      <a:pt x="2676" y="2587"/>
                    </a:lnTo>
                    <a:close/>
                    <a:moveTo>
                      <a:pt x="8145" y="2900"/>
                    </a:moveTo>
                    <a:lnTo>
                      <a:pt x="8270" y="3024"/>
                    </a:lnTo>
                    <a:lnTo>
                      <a:pt x="6771" y="4523"/>
                    </a:lnTo>
                    <a:lnTo>
                      <a:pt x="6646" y="4398"/>
                    </a:lnTo>
                    <a:lnTo>
                      <a:pt x="8145" y="2900"/>
                    </a:lnTo>
                    <a:close/>
                    <a:moveTo>
                      <a:pt x="2311" y="2953"/>
                    </a:moveTo>
                    <a:lnTo>
                      <a:pt x="3809" y="4452"/>
                    </a:lnTo>
                    <a:lnTo>
                      <a:pt x="3693" y="4577"/>
                    </a:lnTo>
                    <a:lnTo>
                      <a:pt x="2195" y="3078"/>
                    </a:lnTo>
                    <a:lnTo>
                      <a:pt x="2311" y="2953"/>
                    </a:lnTo>
                    <a:close/>
                    <a:moveTo>
                      <a:pt x="5228" y="330"/>
                    </a:moveTo>
                    <a:lnTo>
                      <a:pt x="5897" y="1303"/>
                    </a:lnTo>
                    <a:cubicBezTo>
                      <a:pt x="5926" y="1344"/>
                      <a:pt x="5975" y="1365"/>
                      <a:pt x="6025" y="1365"/>
                    </a:cubicBezTo>
                    <a:cubicBezTo>
                      <a:pt x="6051" y="1365"/>
                      <a:pt x="6078" y="1360"/>
                      <a:pt x="6102" y="1347"/>
                    </a:cubicBezTo>
                    <a:lnTo>
                      <a:pt x="6468" y="1133"/>
                    </a:lnTo>
                    <a:lnTo>
                      <a:pt x="6593" y="1668"/>
                    </a:lnTo>
                    <a:cubicBezTo>
                      <a:pt x="6611" y="1740"/>
                      <a:pt x="6673" y="1784"/>
                      <a:pt x="6744" y="1784"/>
                    </a:cubicBezTo>
                    <a:lnTo>
                      <a:pt x="7253" y="1784"/>
                    </a:lnTo>
                    <a:lnTo>
                      <a:pt x="7012" y="2855"/>
                    </a:lnTo>
                    <a:cubicBezTo>
                      <a:pt x="6575" y="2748"/>
                      <a:pt x="6102" y="2685"/>
                      <a:pt x="5602" y="2659"/>
                    </a:cubicBezTo>
                    <a:cubicBezTo>
                      <a:pt x="5513" y="2659"/>
                      <a:pt x="5442" y="2721"/>
                      <a:pt x="5442" y="2810"/>
                    </a:cubicBezTo>
                    <a:cubicBezTo>
                      <a:pt x="5442" y="2891"/>
                      <a:pt x="5504" y="2962"/>
                      <a:pt x="5585" y="2971"/>
                    </a:cubicBezTo>
                    <a:cubicBezTo>
                      <a:pt x="6004" y="2989"/>
                      <a:pt x="6405" y="3033"/>
                      <a:pt x="6780" y="3114"/>
                    </a:cubicBezTo>
                    <a:lnTo>
                      <a:pt x="6057" y="3836"/>
                    </a:lnTo>
                    <a:cubicBezTo>
                      <a:pt x="6035" y="3821"/>
                      <a:pt x="6008" y="3814"/>
                      <a:pt x="5981" y="3814"/>
                    </a:cubicBezTo>
                    <a:cubicBezTo>
                      <a:pt x="5943" y="3814"/>
                      <a:pt x="5905" y="3828"/>
                      <a:pt x="5879" y="3854"/>
                    </a:cubicBezTo>
                    <a:cubicBezTo>
                      <a:pt x="5825" y="3908"/>
                      <a:pt x="5817" y="3979"/>
                      <a:pt x="5852" y="4041"/>
                    </a:cubicBezTo>
                    <a:lnTo>
                      <a:pt x="5201" y="4693"/>
                    </a:lnTo>
                    <a:lnTo>
                      <a:pt x="4603" y="4095"/>
                    </a:lnTo>
                    <a:cubicBezTo>
                      <a:pt x="4639" y="4033"/>
                      <a:pt x="4630" y="3961"/>
                      <a:pt x="4585" y="3908"/>
                    </a:cubicBezTo>
                    <a:cubicBezTo>
                      <a:pt x="4553" y="3876"/>
                      <a:pt x="4512" y="3859"/>
                      <a:pt x="4472" y="3859"/>
                    </a:cubicBezTo>
                    <a:cubicBezTo>
                      <a:pt x="4445" y="3859"/>
                      <a:pt x="4420" y="3867"/>
                      <a:pt x="4398" y="3881"/>
                    </a:cubicBezTo>
                    <a:lnTo>
                      <a:pt x="3640" y="3123"/>
                    </a:lnTo>
                    <a:cubicBezTo>
                      <a:pt x="4023" y="3042"/>
                      <a:pt x="4443" y="2989"/>
                      <a:pt x="4880" y="2971"/>
                    </a:cubicBezTo>
                    <a:cubicBezTo>
                      <a:pt x="4951" y="2962"/>
                      <a:pt x="5014" y="2908"/>
                      <a:pt x="5023" y="2837"/>
                    </a:cubicBezTo>
                    <a:cubicBezTo>
                      <a:pt x="5040" y="2739"/>
                      <a:pt x="4960" y="2659"/>
                      <a:pt x="4871" y="2659"/>
                    </a:cubicBezTo>
                    <a:cubicBezTo>
                      <a:pt x="4362" y="2685"/>
                      <a:pt x="3890" y="2748"/>
                      <a:pt x="3444" y="2855"/>
                    </a:cubicBezTo>
                    <a:lnTo>
                      <a:pt x="3212" y="1784"/>
                    </a:lnTo>
                    <a:lnTo>
                      <a:pt x="3720" y="1784"/>
                    </a:lnTo>
                    <a:cubicBezTo>
                      <a:pt x="3791" y="1784"/>
                      <a:pt x="3854" y="1740"/>
                      <a:pt x="3863" y="1668"/>
                    </a:cubicBezTo>
                    <a:lnTo>
                      <a:pt x="3997" y="1133"/>
                    </a:lnTo>
                    <a:lnTo>
                      <a:pt x="4362" y="1347"/>
                    </a:lnTo>
                    <a:cubicBezTo>
                      <a:pt x="4384" y="1360"/>
                      <a:pt x="4408" y="1365"/>
                      <a:pt x="4433" y="1365"/>
                    </a:cubicBezTo>
                    <a:cubicBezTo>
                      <a:pt x="4481" y="1365"/>
                      <a:pt x="4529" y="1344"/>
                      <a:pt x="4559" y="1303"/>
                    </a:cubicBezTo>
                    <a:lnTo>
                      <a:pt x="5228" y="330"/>
                    </a:lnTo>
                    <a:close/>
                    <a:moveTo>
                      <a:pt x="6066" y="4247"/>
                    </a:moveTo>
                    <a:lnTo>
                      <a:pt x="6218" y="4398"/>
                    </a:lnTo>
                    <a:lnTo>
                      <a:pt x="5567" y="5050"/>
                    </a:lnTo>
                    <a:lnTo>
                      <a:pt x="5415" y="4898"/>
                    </a:lnTo>
                    <a:lnTo>
                      <a:pt x="6066" y="4247"/>
                    </a:lnTo>
                    <a:close/>
                    <a:moveTo>
                      <a:pt x="4032" y="4666"/>
                    </a:moveTo>
                    <a:lnTo>
                      <a:pt x="4621" y="5264"/>
                    </a:lnTo>
                    <a:lnTo>
                      <a:pt x="3622" y="6263"/>
                    </a:lnTo>
                    <a:lnTo>
                      <a:pt x="3069" y="5710"/>
                    </a:lnTo>
                    <a:lnTo>
                      <a:pt x="3836" y="4934"/>
                    </a:lnTo>
                    <a:cubicBezTo>
                      <a:pt x="3872" y="4898"/>
                      <a:pt x="3890" y="4853"/>
                      <a:pt x="3881" y="4809"/>
                    </a:cubicBezTo>
                    <a:lnTo>
                      <a:pt x="4032" y="4666"/>
                    </a:lnTo>
                    <a:close/>
                    <a:moveTo>
                      <a:pt x="7610" y="5870"/>
                    </a:moveTo>
                    <a:lnTo>
                      <a:pt x="8136" y="6397"/>
                    </a:lnTo>
                    <a:lnTo>
                      <a:pt x="7092" y="6397"/>
                    </a:lnTo>
                    <a:lnTo>
                      <a:pt x="7610" y="5870"/>
                    </a:lnTo>
                    <a:close/>
                    <a:moveTo>
                      <a:pt x="8484" y="3239"/>
                    </a:moveTo>
                    <a:lnTo>
                      <a:pt x="10090" y="4844"/>
                    </a:lnTo>
                    <a:cubicBezTo>
                      <a:pt x="10108" y="4862"/>
                      <a:pt x="10108" y="4880"/>
                      <a:pt x="10090" y="4898"/>
                    </a:cubicBezTo>
                    <a:lnTo>
                      <a:pt x="8600" y="6388"/>
                    </a:lnTo>
                    <a:cubicBezTo>
                      <a:pt x="8591" y="6397"/>
                      <a:pt x="8582" y="6397"/>
                      <a:pt x="8573" y="6397"/>
                    </a:cubicBezTo>
                    <a:cubicBezTo>
                      <a:pt x="8573" y="6397"/>
                      <a:pt x="8564" y="6397"/>
                      <a:pt x="8555" y="6388"/>
                    </a:cubicBezTo>
                    <a:lnTo>
                      <a:pt x="6941" y="4773"/>
                    </a:lnTo>
                    <a:lnTo>
                      <a:pt x="8484" y="3239"/>
                    </a:lnTo>
                    <a:close/>
                    <a:moveTo>
                      <a:pt x="2846" y="5933"/>
                    </a:moveTo>
                    <a:lnTo>
                      <a:pt x="3372" y="6459"/>
                    </a:lnTo>
                    <a:lnTo>
                      <a:pt x="2328" y="6459"/>
                    </a:lnTo>
                    <a:lnTo>
                      <a:pt x="2846" y="5933"/>
                    </a:lnTo>
                    <a:close/>
                    <a:moveTo>
                      <a:pt x="9153" y="6263"/>
                    </a:moveTo>
                    <a:lnTo>
                      <a:pt x="10117" y="7922"/>
                    </a:lnTo>
                    <a:cubicBezTo>
                      <a:pt x="10125" y="7931"/>
                      <a:pt x="10125" y="7949"/>
                      <a:pt x="10117" y="7967"/>
                    </a:cubicBezTo>
                    <a:lnTo>
                      <a:pt x="9885" y="8190"/>
                    </a:lnTo>
                    <a:cubicBezTo>
                      <a:pt x="9876" y="8199"/>
                      <a:pt x="9858" y="8199"/>
                      <a:pt x="9849" y="8199"/>
                    </a:cubicBezTo>
                    <a:cubicBezTo>
                      <a:pt x="9849" y="8199"/>
                      <a:pt x="7271" y="6745"/>
                      <a:pt x="7262" y="6736"/>
                    </a:cubicBezTo>
                    <a:lnTo>
                      <a:pt x="7226" y="6700"/>
                    </a:lnTo>
                    <a:lnTo>
                      <a:pt x="8591" y="6700"/>
                    </a:lnTo>
                    <a:cubicBezTo>
                      <a:pt x="8680" y="6700"/>
                      <a:pt x="8761" y="6664"/>
                      <a:pt x="8814" y="6602"/>
                    </a:cubicBezTo>
                    <a:lnTo>
                      <a:pt x="9153" y="6263"/>
                    </a:lnTo>
                    <a:close/>
                    <a:moveTo>
                      <a:pt x="1303" y="6316"/>
                    </a:moveTo>
                    <a:lnTo>
                      <a:pt x="1642" y="6655"/>
                    </a:lnTo>
                    <a:cubicBezTo>
                      <a:pt x="1704" y="6718"/>
                      <a:pt x="1784" y="6745"/>
                      <a:pt x="1865" y="6753"/>
                    </a:cubicBezTo>
                    <a:lnTo>
                      <a:pt x="3131" y="6753"/>
                    </a:lnTo>
                    <a:lnTo>
                      <a:pt x="2962" y="6923"/>
                    </a:lnTo>
                    <a:cubicBezTo>
                      <a:pt x="2962" y="6923"/>
                      <a:pt x="616" y="8243"/>
                      <a:pt x="616" y="8243"/>
                    </a:cubicBezTo>
                    <a:cubicBezTo>
                      <a:pt x="607" y="8248"/>
                      <a:pt x="598" y="8250"/>
                      <a:pt x="590" y="8250"/>
                    </a:cubicBezTo>
                    <a:cubicBezTo>
                      <a:pt x="582" y="8250"/>
                      <a:pt x="575" y="8248"/>
                      <a:pt x="571" y="8243"/>
                    </a:cubicBezTo>
                    <a:lnTo>
                      <a:pt x="348" y="8011"/>
                    </a:lnTo>
                    <a:cubicBezTo>
                      <a:pt x="330" y="8002"/>
                      <a:pt x="330" y="7985"/>
                      <a:pt x="339" y="7976"/>
                    </a:cubicBezTo>
                    <a:lnTo>
                      <a:pt x="1303" y="6316"/>
                    </a:lnTo>
                    <a:close/>
                    <a:moveTo>
                      <a:pt x="4835" y="5478"/>
                    </a:moveTo>
                    <a:lnTo>
                      <a:pt x="4987" y="5629"/>
                    </a:lnTo>
                    <a:lnTo>
                      <a:pt x="1195" y="9421"/>
                    </a:lnTo>
                    <a:cubicBezTo>
                      <a:pt x="1173" y="9443"/>
                      <a:pt x="1146" y="9454"/>
                      <a:pt x="1120" y="9454"/>
                    </a:cubicBezTo>
                    <a:cubicBezTo>
                      <a:pt x="1093" y="9454"/>
                      <a:pt x="1066" y="9443"/>
                      <a:pt x="1044" y="9421"/>
                    </a:cubicBezTo>
                    <a:cubicBezTo>
                      <a:pt x="999" y="9376"/>
                      <a:pt x="999" y="9314"/>
                      <a:pt x="1044" y="9269"/>
                    </a:cubicBezTo>
                    <a:lnTo>
                      <a:pt x="4835" y="5478"/>
                    </a:lnTo>
                    <a:close/>
                    <a:moveTo>
                      <a:pt x="4398" y="4300"/>
                    </a:moveTo>
                    <a:lnTo>
                      <a:pt x="5754" y="5656"/>
                    </a:lnTo>
                    <a:cubicBezTo>
                      <a:pt x="5781" y="5692"/>
                      <a:pt x="5817" y="5701"/>
                      <a:pt x="5861" y="5701"/>
                    </a:cubicBezTo>
                    <a:cubicBezTo>
                      <a:pt x="5897" y="5701"/>
                      <a:pt x="5933" y="5692"/>
                      <a:pt x="5968" y="5656"/>
                    </a:cubicBezTo>
                    <a:cubicBezTo>
                      <a:pt x="6022" y="5603"/>
                      <a:pt x="6022" y="5504"/>
                      <a:pt x="5968" y="5442"/>
                    </a:cubicBezTo>
                    <a:lnTo>
                      <a:pt x="5781" y="5264"/>
                    </a:lnTo>
                    <a:lnTo>
                      <a:pt x="6432" y="4612"/>
                    </a:lnTo>
                    <a:lnTo>
                      <a:pt x="6575" y="4764"/>
                    </a:lnTo>
                    <a:cubicBezTo>
                      <a:pt x="6575" y="4809"/>
                      <a:pt x="6584" y="4853"/>
                      <a:pt x="6619" y="4889"/>
                    </a:cubicBezTo>
                    <a:lnTo>
                      <a:pt x="7396" y="5656"/>
                    </a:lnTo>
                    <a:lnTo>
                      <a:pt x="6789" y="6263"/>
                    </a:lnTo>
                    <a:lnTo>
                      <a:pt x="6477" y="5951"/>
                    </a:lnTo>
                    <a:cubicBezTo>
                      <a:pt x="6446" y="5919"/>
                      <a:pt x="6405" y="5904"/>
                      <a:pt x="6366" y="5904"/>
                    </a:cubicBezTo>
                    <a:cubicBezTo>
                      <a:pt x="6327" y="5904"/>
                      <a:pt x="6289" y="5919"/>
                      <a:pt x="6263" y="5951"/>
                    </a:cubicBezTo>
                    <a:cubicBezTo>
                      <a:pt x="6200" y="6013"/>
                      <a:pt x="6200" y="6111"/>
                      <a:pt x="6263" y="6165"/>
                    </a:cubicBezTo>
                    <a:lnTo>
                      <a:pt x="9412" y="9323"/>
                    </a:lnTo>
                    <a:cubicBezTo>
                      <a:pt x="9439" y="9341"/>
                      <a:pt x="9447" y="9367"/>
                      <a:pt x="9447" y="9394"/>
                    </a:cubicBezTo>
                    <a:cubicBezTo>
                      <a:pt x="9447" y="9430"/>
                      <a:pt x="9439" y="9456"/>
                      <a:pt x="9412" y="9474"/>
                    </a:cubicBezTo>
                    <a:cubicBezTo>
                      <a:pt x="9394" y="9492"/>
                      <a:pt x="9367" y="9501"/>
                      <a:pt x="9340" y="9501"/>
                    </a:cubicBezTo>
                    <a:cubicBezTo>
                      <a:pt x="9314" y="9501"/>
                      <a:pt x="9287" y="9492"/>
                      <a:pt x="9269" y="9474"/>
                    </a:cubicBezTo>
                    <a:lnTo>
                      <a:pt x="4246" y="4452"/>
                    </a:lnTo>
                    <a:lnTo>
                      <a:pt x="4398" y="4300"/>
                    </a:lnTo>
                    <a:close/>
                    <a:moveTo>
                      <a:pt x="5228" y="0"/>
                    </a:moveTo>
                    <a:cubicBezTo>
                      <a:pt x="5147" y="0"/>
                      <a:pt x="5058" y="36"/>
                      <a:pt x="5014" y="107"/>
                    </a:cubicBezTo>
                    <a:lnTo>
                      <a:pt x="4389" y="1008"/>
                    </a:lnTo>
                    <a:lnTo>
                      <a:pt x="4104" y="848"/>
                    </a:lnTo>
                    <a:cubicBezTo>
                      <a:pt x="4062" y="824"/>
                      <a:pt x="4013" y="808"/>
                      <a:pt x="3963" y="808"/>
                    </a:cubicBezTo>
                    <a:cubicBezTo>
                      <a:pt x="3938" y="808"/>
                      <a:pt x="3913" y="812"/>
                      <a:pt x="3890" y="821"/>
                    </a:cubicBezTo>
                    <a:cubicBezTo>
                      <a:pt x="3800" y="848"/>
                      <a:pt x="3738" y="919"/>
                      <a:pt x="3711" y="1008"/>
                    </a:cubicBezTo>
                    <a:lnTo>
                      <a:pt x="3595" y="1481"/>
                    </a:lnTo>
                    <a:lnTo>
                      <a:pt x="3158" y="1481"/>
                    </a:lnTo>
                    <a:cubicBezTo>
                      <a:pt x="3096" y="1481"/>
                      <a:pt x="3033" y="1499"/>
                      <a:pt x="2989" y="1544"/>
                    </a:cubicBezTo>
                    <a:cubicBezTo>
                      <a:pt x="2908" y="1606"/>
                      <a:pt x="2882" y="1704"/>
                      <a:pt x="2899" y="1802"/>
                    </a:cubicBezTo>
                    <a:lnTo>
                      <a:pt x="3069" y="2552"/>
                    </a:lnTo>
                    <a:lnTo>
                      <a:pt x="2890" y="2373"/>
                    </a:lnTo>
                    <a:cubicBezTo>
                      <a:pt x="2926" y="2320"/>
                      <a:pt x="2917" y="2239"/>
                      <a:pt x="2864" y="2195"/>
                    </a:cubicBezTo>
                    <a:cubicBezTo>
                      <a:pt x="2837" y="2163"/>
                      <a:pt x="2797" y="2147"/>
                      <a:pt x="2758" y="2147"/>
                    </a:cubicBezTo>
                    <a:cubicBezTo>
                      <a:pt x="2732" y="2147"/>
                      <a:pt x="2707" y="2154"/>
                      <a:pt x="2685" y="2168"/>
                    </a:cubicBezTo>
                    <a:lnTo>
                      <a:pt x="2427" y="1909"/>
                    </a:lnTo>
                    <a:cubicBezTo>
                      <a:pt x="2427" y="1767"/>
                      <a:pt x="2373" y="1624"/>
                      <a:pt x="2257" y="1517"/>
                    </a:cubicBezTo>
                    <a:cubicBezTo>
                      <a:pt x="2150" y="1410"/>
                      <a:pt x="2007" y="1347"/>
                      <a:pt x="1856" y="1347"/>
                    </a:cubicBezTo>
                    <a:cubicBezTo>
                      <a:pt x="1704" y="1347"/>
                      <a:pt x="1561" y="1410"/>
                      <a:pt x="1454" y="1517"/>
                    </a:cubicBezTo>
                    <a:cubicBezTo>
                      <a:pt x="1231" y="1740"/>
                      <a:pt x="1231" y="2106"/>
                      <a:pt x="1454" y="2329"/>
                    </a:cubicBezTo>
                    <a:cubicBezTo>
                      <a:pt x="1561" y="2436"/>
                      <a:pt x="1704" y="2489"/>
                      <a:pt x="1847" y="2489"/>
                    </a:cubicBezTo>
                    <a:lnTo>
                      <a:pt x="2096" y="2748"/>
                    </a:lnTo>
                    <a:lnTo>
                      <a:pt x="1267" y="3578"/>
                    </a:lnTo>
                    <a:cubicBezTo>
                      <a:pt x="1213" y="3631"/>
                      <a:pt x="1204" y="3720"/>
                      <a:pt x="1249" y="3783"/>
                    </a:cubicBezTo>
                    <a:cubicBezTo>
                      <a:pt x="1283" y="3822"/>
                      <a:pt x="1331" y="3842"/>
                      <a:pt x="1378" y="3842"/>
                    </a:cubicBezTo>
                    <a:cubicBezTo>
                      <a:pt x="1416" y="3842"/>
                      <a:pt x="1453" y="3829"/>
                      <a:pt x="1481" y="3801"/>
                    </a:cubicBezTo>
                    <a:lnTo>
                      <a:pt x="1981" y="3301"/>
                    </a:lnTo>
                    <a:lnTo>
                      <a:pt x="3515" y="4835"/>
                    </a:lnTo>
                    <a:lnTo>
                      <a:pt x="1909" y="6450"/>
                    </a:lnTo>
                    <a:cubicBezTo>
                      <a:pt x="1900" y="6450"/>
                      <a:pt x="1891" y="6459"/>
                      <a:pt x="1882" y="6459"/>
                    </a:cubicBezTo>
                    <a:cubicBezTo>
                      <a:pt x="1873" y="6459"/>
                      <a:pt x="1865" y="6450"/>
                      <a:pt x="1856" y="6450"/>
                    </a:cubicBezTo>
                    <a:lnTo>
                      <a:pt x="366" y="4960"/>
                    </a:lnTo>
                    <a:cubicBezTo>
                      <a:pt x="357" y="4942"/>
                      <a:pt x="357" y="4925"/>
                      <a:pt x="366" y="4907"/>
                    </a:cubicBezTo>
                    <a:lnTo>
                      <a:pt x="964" y="4309"/>
                    </a:lnTo>
                    <a:cubicBezTo>
                      <a:pt x="1017" y="4256"/>
                      <a:pt x="1026" y="4166"/>
                      <a:pt x="981" y="4104"/>
                    </a:cubicBezTo>
                    <a:cubicBezTo>
                      <a:pt x="952" y="4065"/>
                      <a:pt x="906" y="4044"/>
                      <a:pt x="861" y="4044"/>
                    </a:cubicBezTo>
                    <a:cubicBezTo>
                      <a:pt x="824" y="4044"/>
                      <a:pt x="786" y="4058"/>
                      <a:pt x="758" y="4086"/>
                    </a:cubicBezTo>
                    <a:lnTo>
                      <a:pt x="152" y="4693"/>
                    </a:lnTo>
                    <a:cubicBezTo>
                      <a:pt x="18" y="4826"/>
                      <a:pt x="18" y="5041"/>
                      <a:pt x="152" y="5174"/>
                    </a:cubicBezTo>
                    <a:lnTo>
                      <a:pt x="1079" y="6102"/>
                    </a:lnTo>
                    <a:lnTo>
                      <a:pt x="80" y="7824"/>
                    </a:lnTo>
                    <a:cubicBezTo>
                      <a:pt x="0" y="7958"/>
                      <a:pt x="18" y="8127"/>
                      <a:pt x="125" y="8234"/>
                    </a:cubicBezTo>
                    <a:lnTo>
                      <a:pt x="357" y="8466"/>
                    </a:lnTo>
                    <a:cubicBezTo>
                      <a:pt x="419" y="8529"/>
                      <a:pt x="509" y="8564"/>
                      <a:pt x="598" y="8564"/>
                    </a:cubicBezTo>
                    <a:cubicBezTo>
                      <a:pt x="651" y="8564"/>
                      <a:pt x="714" y="8547"/>
                      <a:pt x="767" y="8520"/>
                    </a:cubicBezTo>
                    <a:lnTo>
                      <a:pt x="2159" y="7735"/>
                    </a:lnTo>
                    <a:lnTo>
                      <a:pt x="839" y="9055"/>
                    </a:lnTo>
                    <a:cubicBezTo>
                      <a:pt x="687" y="9207"/>
                      <a:pt x="669" y="9439"/>
                      <a:pt x="794" y="9608"/>
                    </a:cubicBezTo>
                    <a:cubicBezTo>
                      <a:pt x="874" y="9715"/>
                      <a:pt x="999" y="9769"/>
                      <a:pt x="1115" y="9769"/>
                    </a:cubicBezTo>
                    <a:cubicBezTo>
                      <a:pt x="1222" y="9769"/>
                      <a:pt x="1329" y="9724"/>
                      <a:pt x="1410" y="9644"/>
                    </a:cubicBezTo>
                    <a:lnTo>
                      <a:pt x="5201" y="5852"/>
                    </a:lnTo>
                    <a:lnTo>
                      <a:pt x="9046" y="9697"/>
                    </a:lnTo>
                    <a:cubicBezTo>
                      <a:pt x="9126" y="9778"/>
                      <a:pt x="9233" y="9813"/>
                      <a:pt x="9340" y="9813"/>
                    </a:cubicBezTo>
                    <a:cubicBezTo>
                      <a:pt x="9465" y="9813"/>
                      <a:pt x="9581" y="9760"/>
                      <a:pt x="9662" y="9662"/>
                    </a:cubicBezTo>
                    <a:cubicBezTo>
                      <a:pt x="9795" y="9492"/>
                      <a:pt x="9769" y="9260"/>
                      <a:pt x="9626" y="9109"/>
                    </a:cubicBezTo>
                    <a:lnTo>
                      <a:pt x="8065" y="7547"/>
                    </a:lnTo>
                    <a:lnTo>
                      <a:pt x="9697" y="8466"/>
                    </a:lnTo>
                    <a:cubicBezTo>
                      <a:pt x="9751" y="8502"/>
                      <a:pt x="9804" y="8511"/>
                      <a:pt x="9867" y="8511"/>
                    </a:cubicBezTo>
                    <a:cubicBezTo>
                      <a:pt x="9947" y="8511"/>
                      <a:pt x="10036" y="8475"/>
                      <a:pt x="10099" y="8413"/>
                    </a:cubicBezTo>
                    <a:lnTo>
                      <a:pt x="10331" y="8190"/>
                    </a:lnTo>
                    <a:cubicBezTo>
                      <a:pt x="10438" y="8074"/>
                      <a:pt x="10464" y="7913"/>
                      <a:pt x="10384" y="7779"/>
                    </a:cubicBezTo>
                    <a:lnTo>
                      <a:pt x="9376" y="6049"/>
                    </a:lnTo>
                    <a:lnTo>
                      <a:pt x="10304" y="5121"/>
                    </a:lnTo>
                    <a:cubicBezTo>
                      <a:pt x="10438" y="4987"/>
                      <a:pt x="10438" y="4773"/>
                      <a:pt x="10304" y="4639"/>
                    </a:cubicBezTo>
                    <a:lnTo>
                      <a:pt x="8359" y="2694"/>
                    </a:lnTo>
                    <a:lnTo>
                      <a:pt x="8609" y="2445"/>
                    </a:lnTo>
                    <a:cubicBezTo>
                      <a:pt x="8761" y="2436"/>
                      <a:pt x="8903" y="2382"/>
                      <a:pt x="9010" y="2275"/>
                    </a:cubicBezTo>
                    <a:cubicBezTo>
                      <a:pt x="9135" y="2150"/>
                      <a:pt x="9198" y="1972"/>
                      <a:pt x="9171" y="1793"/>
                    </a:cubicBezTo>
                    <a:cubicBezTo>
                      <a:pt x="9162" y="1695"/>
                      <a:pt x="9117" y="1606"/>
                      <a:pt x="9064" y="1526"/>
                    </a:cubicBezTo>
                    <a:cubicBezTo>
                      <a:pt x="8953" y="1385"/>
                      <a:pt x="8787" y="1300"/>
                      <a:pt x="8612" y="1300"/>
                    </a:cubicBezTo>
                    <a:cubicBezTo>
                      <a:pt x="8576" y="1300"/>
                      <a:pt x="8539" y="1304"/>
                      <a:pt x="8502" y="1312"/>
                    </a:cubicBezTo>
                    <a:cubicBezTo>
                      <a:pt x="8422" y="1321"/>
                      <a:pt x="8350" y="1356"/>
                      <a:pt x="8279" y="1401"/>
                    </a:cubicBezTo>
                    <a:cubicBezTo>
                      <a:pt x="8127" y="1508"/>
                      <a:pt x="8038" y="1677"/>
                      <a:pt x="8029" y="1865"/>
                    </a:cubicBezTo>
                    <a:lnTo>
                      <a:pt x="7779" y="2115"/>
                    </a:lnTo>
                    <a:cubicBezTo>
                      <a:pt x="7753" y="2103"/>
                      <a:pt x="7726" y="2097"/>
                      <a:pt x="7699" y="2097"/>
                    </a:cubicBezTo>
                    <a:cubicBezTo>
                      <a:pt x="7661" y="2097"/>
                      <a:pt x="7623" y="2110"/>
                      <a:pt x="7592" y="2141"/>
                    </a:cubicBezTo>
                    <a:cubicBezTo>
                      <a:pt x="7538" y="2195"/>
                      <a:pt x="7538" y="2266"/>
                      <a:pt x="7565" y="2329"/>
                    </a:cubicBezTo>
                    <a:lnTo>
                      <a:pt x="7405" y="2489"/>
                    </a:lnTo>
                    <a:lnTo>
                      <a:pt x="7556" y="1802"/>
                    </a:lnTo>
                    <a:cubicBezTo>
                      <a:pt x="7583" y="1704"/>
                      <a:pt x="7547" y="1606"/>
                      <a:pt x="7476" y="1544"/>
                    </a:cubicBezTo>
                    <a:cubicBezTo>
                      <a:pt x="7422" y="1499"/>
                      <a:pt x="7360" y="1481"/>
                      <a:pt x="7297" y="1481"/>
                    </a:cubicBezTo>
                    <a:lnTo>
                      <a:pt x="6860" y="1481"/>
                    </a:lnTo>
                    <a:lnTo>
                      <a:pt x="6744" y="1017"/>
                    </a:lnTo>
                    <a:cubicBezTo>
                      <a:pt x="6735" y="946"/>
                      <a:pt x="6691" y="874"/>
                      <a:pt x="6619" y="839"/>
                    </a:cubicBezTo>
                    <a:cubicBezTo>
                      <a:pt x="6581" y="818"/>
                      <a:pt x="6539" y="806"/>
                      <a:pt x="6496" y="806"/>
                    </a:cubicBezTo>
                    <a:cubicBezTo>
                      <a:pt x="6450" y="806"/>
                      <a:pt x="6403" y="820"/>
                      <a:pt x="6361" y="848"/>
                    </a:cubicBezTo>
                    <a:lnTo>
                      <a:pt x="6066" y="1008"/>
                    </a:lnTo>
                    <a:lnTo>
                      <a:pt x="5442" y="107"/>
                    </a:lnTo>
                    <a:cubicBezTo>
                      <a:pt x="5397" y="36"/>
                      <a:pt x="5317" y="0"/>
                      <a:pt x="52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7" name="Google Shape;22256;p71">
                <a:extLst>
                  <a:ext uri="{FF2B5EF4-FFF2-40B4-BE49-F238E27FC236}">
                    <a16:creationId xmlns:a16="http://schemas.microsoft.com/office/drawing/2014/main" id="{F607B2BA-48C1-0050-1C30-D5159F441670}"/>
                  </a:ext>
                </a:extLst>
              </p:cNvPr>
              <p:cNvSpPr/>
              <p:nvPr/>
            </p:nvSpPr>
            <p:spPr>
              <a:xfrm>
                <a:off x="2047529" y="2460851"/>
                <a:ext cx="51502" cy="5863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250" extrusionOk="0">
                    <a:moveTo>
                      <a:pt x="545" y="331"/>
                    </a:moveTo>
                    <a:lnTo>
                      <a:pt x="759" y="625"/>
                    </a:lnTo>
                    <a:lnTo>
                      <a:pt x="545" y="919"/>
                    </a:lnTo>
                    <a:lnTo>
                      <a:pt x="331" y="625"/>
                    </a:lnTo>
                    <a:lnTo>
                      <a:pt x="545" y="331"/>
                    </a:lnTo>
                    <a:close/>
                    <a:moveTo>
                      <a:pt x="545" y="1"/>
                    </a:moveTo>
                    <a:cubicBezTo>
                      <a:pt x="464" y="1"/>
                      <a:pt x="384" y="36"/>
                      <a:pt x="331" y="108"/>
                    </a:cubicBezTo>
                    <a:lnTo>
                      <a:pt x="63" y="464"/>
                    </a:lnTo>
                    <a:cubicBezTo>
                      <a:pt x="1" y="563"/>
                      <a:pt x="1" y="688"/>
                      <a:pt x="63" y="777"/>
                    </a:cubicBezTo>
                    <a:lnTo>
                      <a:pt x="331" y="1142"/>
                    </a:lnTo>
                    <a:cubicBezTo>
                      <a:pt x="384" y="1214"/>
                      <a:pt x="464" y="1250"/>
                      <a:pt x="545" y="1250"/>
                    </a:cubicBezTo>
                    <a:cubicBezTo>
                      <a:pt x="634" y="1250"/>
                      <a:pt x="705" y="1214"/>
                      <a:pt x="759" y="1142"/>
                    </a:cubicBezTo>
                    <a:lnTo>
                      <a:pt x="1027" y="777"/>
                    </a:lnTo>
                    <a:cubicBezTo>
                      <a:pt x="1098" y="688"/>
                      <a:pt x="1098" y="563"/>
                      <a:pt x="1027" y="464"/>
                    </a:cubicBezTo>
                    <a:lnTo>
                      <a:pt x="759" y="108"/>
                    </a:lnTo>
                    <a:cubicBezTo>
                      <a:pt x="705" y="36"/>
                      <a:pt x="634" y="1"/>
                      <a:pt x="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8" name="Google Shape;22257;p71">
                <a:extLst>
                  <a:ext uri="{FF2B5EF4-FFF2-40B4-BE49-F238E27FC236}">
                    <a16:creationId xmlns:a16="http://schemas.microsoft.com/office/drawing/2014/main" id="{1DFD6FC5-0FB1-E326-E639-68D47B83613B}"/>
                  </a:ext>
                </a:extLst>
              </p:cNvPr>
              <p:cNvSpPr/>
              <p:nvPr/>
            </p:nvSpPr>
            <p:spPr>
              <a:xfrm>
                <a:off x="2132473" y="2508975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1"/>
                    </a:moveTo>
                    <a:cubicBezTo>
                      <a:pt x="81" y="1"/>
                      <a:pt x="1" y="90"/>
                      <a:pt x="36" y="197"/>
                    </a:cubicBezTo>
                    <a:cubicBezTo>
                      <a:pt x="54" y="259"/>
                      <a:pt x="108" y="304"/>
                      <a:pt x="179" y="304"/>
                    </a:cubicBezTo>
                    <a:cubicBezTo>
                      <a:pt x="241" y="304"/>
                      <a:pt x="304" y="259"/>
                      <a:pt x="322" y="197"/>
                    </a:cubicBezTo>
                    <a:cubicBezTo>
                      <a:pt x="357" y="99"/>
                      <a:pt x="277" y="1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9" name="Google Shape;22258;p71">
                <a:extLst>
                  <a:ext uri="{FF2B5EF4-FFF2-40B4-BE49-F238E27FC236}">
                    <a16:creationId xmlns:a16="http://schemas.microsoft.com/office/drawing/2014/main" id="{B8114D33-6D93-4F76-7E5B-D92F81617637}"/>
                  </a:ext>
                </a:extLst>
              </p:cNvPr>
              <p:cNvSpPr/>
              <p:nvPr/>
            </p:nvSpPr>
            <p:spPr>
              <a:xfrm>
                <a:off x="2105690" y="250395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8"/>
                    </a:cubicBezTo>
                    <a:cubicBezTo>
                      <a:pt x="1" y="206"/>
                      <a:pt x="81" y="304"/>
                      <a:pt x="179" y="304"/>
                    </a:cubicBezTo>
                    <a:cubicBezTo>
                      <a:pt x="241" y="304"/>
                      <a:pt x="304" y="268"/>
                      <a:pt x="322" y="206"/>
                    </a:cubicBezTo>
                    <a:cubicBezTo>
                      <a:pt x="357" y="99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0" name="Google Shape;22259;p71">
                <a:extLst>
                  <a:ext uri="{FF2B5EF4-FFF2-40B4-BE49-F238E27FC236}">
                    <a16:creationId xmlns:a16="http://schemas.microsoft.com/office/drawing/2014/main" id="{97B6B7CC-29CE-D6F2-4EB6-90D18A314D61}"/>
                  </a:ext>
                </a:extLst>
              </p:cNvPr>
              <p:cNvSpPr/>
              <p:nvPr/>
            </p:nvSpPr>
            <p:spPr>
              <a:xfrm>
                <a:off x="1996919" y="2508975"/>
                <a:ext cx="17167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04" extrusionOk="0">
                    <a:moveTo>
                      <a:pt x="179" y="1"/>
                    </a:moveTo>
                    <a:cubicBezTo>
                      <a:pt x="116" y="1"/>
                      <a:pt x="63" y="36"/>
                      <a:pt x="45" y="90"/>
                    </a:cubicBezTo>
                    <a:cubicBezTo>
                      <a:pt x="0" y="197"/>
                      <a:pt x="80" y="304"/>
                      <a:pt x="179" y="304"/>
                    </a:cubicBezTo>
                    <a:lnTo>
                      <a:pt x="187" y="304"/>
                    </a:lnTo>
                    <a:cubicBezTo>
                      <a:pt x="250" y="304"/>
                      <a:pt x="303" y="268"/>
                      <a:pt x="321" y="206"/>
                    </a:cubicBezTo>
                    <a:cubicBezTo>
                      <a:pt x="366" y="99"/>
                      <a:pt x="286" y="1"/>
                      <a:pt x="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1" name="Google Shape;22260;p71">
                <a:extLst>
                  <a:ext uri="{FF2B5EF4-FFF2-40B4-BE49-F238E27FC236}">
                    <a16:creationId xmlns:a16="http://schemas.microsoft.com/office/drawing/2014/main" id="{7CD74E9D-B000-974E-AA90-337D0AB1351E}"/>
                  </a:ext>
                </a:extLst>
              </p:cNvPr>
              <p:cNvSpPr/>
              <p:nvPr/>
            </p:nvSpPr>
            <p:spPr>
              <a:xfrm>
                <a:off x="2023701" y="2503956"/>
                <a:ext cx="1674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8"/>
                    </a:cubicBezTo>
                    <a:cubicBezTo>
                      <a:pt x="0" y="206"/>
                      <a:pt x="80" y="304"/>
                      <a:pt x="179" y="304"/>
                    </a:cubicBezTo>
                    <a:cubicBezTo>
                      <a:pt x="250" y="304"/>
                      <a:pt x="303" y="268"/>
                      <a:pt x="330" y="206"/>
                    </a:cubicBezTo>
                    <a:cubicBezTo>
                      <a:pt x="357" y="99"/>
                      <a:pt x="286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9" name="Google Shape;22945;p74">
              <a:extLst>
                <a:ext uri="{FF2B5EF4-FFF2-40B4-BE49-F238E27FC236}">
                  <a16:creationId xmlns:a16="http://schemas.microsoft.com/office/drawing/2014/main" id="{F6F354F3-9BC2-9430-DFCA-6B6D98353C89}"/>
                </a:ext>
              </a:extLst>
            </p:cNvPr>
            <p:cNvGrpSpPr/>
            <p:nvPr/>
          </p:nvGrpSpPr>
          <p:grpSpPr>
            <a:xfrm>
              <a:off x="3211069" y="3890139"/>
              <a:ext cx="439402" cy="487108"/>
              <a:chOff x="1853391" y="4109500"/>
              <a:chExt cx="439402" cy="487108"/>
            </a:xfrm>
          </p:grpSpPr>
          <p:sp>
            <p:nvSpPr>
              <p:cNvPr id="21826" name="Google Shape;22946;p74">
                <a:extLst>
                  <a:ext uri="{FF2B5EF4-FFF2-40B4-BE49-F238E27FC236}">
                    <a16:creationId xmlns:a16="http://schemas.microsoft.com/office/drawing/2014/main" id="{65825EE1-F5A2-7611-D456-EB1304B4EC26}"/>
                  </a:ext>
                </a:extLst>
              </p:cNvPr>
              <p:cNvSpPr/>
              <p:nvPr/>
            </p:nvSpPr>
            <p:spPr>
              <a:xfrm>
                <a:off x="2256770" y="4151901"/>
                <a:ext cx="36023" cy="23884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092" extrusionOk="0">
                    <a:moveTo>
                      <a:pt x="165" y="0"/>
                    </a:moveTo>
                    <a:cubicBezTo>
                      <a:pt x="128" y="0"/>
                      <a:pt x="91" y="14"/>
                      <a:pt x="63" y="42"/>
                    </a:cubicBezTo>
                    <a:cubicBezTo>
                      <a:pt x="0" y="95"/>
                      <a:pt x="0" y="185"/>
                      <a:pt x="45" y="247"/>
                    </a:cubicBezTo>
                    <a:cubicBezTo>
                      <a:pt x="321" y="613"/>
                      <a:pt x="464" y="1050"/>
                      <a:pt x="464" y="1505"/>
                    </a:cubicBezTo>
                    <a:lnTo>
                      <a:pt x="464" y="4931"/>
                    </a:lnTo>
                    <a:cubicBezTo>
                      <a:pt x="464" y="5011"/>
                      <a:pt x="518" y="5082"/>
                      <a:pt x="598" y="5091"/>
                    </a:cubicBezTo>
                    <a:cubicBezTo>
                      <a:pt x="603" y="5092"/>
                      <a:pt x="608" y="5092"/>
                      <a:pt x="613" y="5092"/>
                    </a:cubicBezTo>
                    <a:cubicBezTo>
                      <a:pt x="696" y="5092"/>
                      <a:pt x="767" y="5024"/>
                      <a:pt x="767" y="4940"/>
                    </a:cubicBezTo>
                    <a:lnTo>
                      <a:pt x="767" y="1505"/>
                    </a:lnTo>
                    <a:cubicBezTo>
                      <a:pt x="767" y="979"/>
                      <a:pt x="598" y="479"/>
                      <a:pt x="286" y="60"/>
                    </a:cubicBezTo>
                    <a:cubicBezTo>
                      <a:pt x="256" y="21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7" name="Google Shape;22947;p74">
                <a:extLst>
                  <a:ext uri="{FF2B5EF4-FFF2-40B4-BE49-F238E27FC236}">
                    <a16:creationId xmlns:a16="http://schemas.microsoft.com/office/drawing/2014/main" id="{1F32549A-7FE0-FAF9-9F27-3B76B23899E5}"/>
                  </a:ext>
                </a:extLst>
              </p:cNvPr>
              <p:cNvSpPr/>
              <p:nvPr/>
            </p:nvSpPr>
            <p:spPr>
              <a:xfrm>
                <a:off x="1853391" y="4109500"/>
                <a:ext cx="395034" cy="487108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10385" extrusionOk="0">
                    <a:moveTo>
                      <a:pt x="2313" y="2328"/>
                    </a:moveTo>
                    <a:cubicBezTo>
                      <a:pt x="2336" y="2328"/>
                      <a:pt x="2359" y="2334"/>
                      <a:pt x="2382" y="2347"/>
                    </a:cubicBezTo>
                    <a:cubicBezTo>
                      <a:pt x="2489" y="2347"/>
                      <a:pt x="2587" y="2436"/>
                      <a:pt x="2587" y="2552"/>
                    </a:cubicBezTo>
                    <a:lnTo>
                      <a:pt x="2587" y="3033"/>
                    </a:lnTo>
                    <a:lnTo>
                      <a:pt x="2177" y="3033"/>
                    </a:lnTo>
                    <a:lnTo>
                      <a:pt x="2177" y="2471"/>
                    </a:lnTo>
                    <a:cubicBezTo>
                      <a:pt x="2177" y="2389"/>
                      <a:pt x="2240" y="2328"/>
                      <a:pt x="2313" y="2328"/>
                    </a:cubicBezTo>
                    <a:close/>
                    <a:moveTo>
                      <a:pt x="6992" y="2336"/>
                    </a:moveTo>
                    <a:cubicBezTo>
                      <a:pt x="7001" y="2336"/>
                      <a:pt x="7011" y="2336"/>
                      <a:pt x="7021" y="2338"/>
                    </a:cubicBezTo>
                    <a:cubicBezTo>
                      <a:pt x="7128" y="2355"/>
                      <a:pt x="7191" y="2445"/>
                      <a:pt x="7191" y="2552"/>
                    </a:cubicBezTo>
                    <a:lnTo>
                      <a:pt x="7191" y="3033"/>
                    </a:lnTo>
                    <a:lnTo>
                      <a:pt x="6789" y="3033"/>
                    </a:lnTo>
                    <a:lnTo>
                      <a:pt x="6789" y="2543"/>
                    </a:lnTo>
                    <a:cubicBezTo>
                      <a:pt x="6789" y="2428"/>
                      <a:pt x="6880" y="2336"/>
                      <a:pt x="6992" y="2336"/>
                    </a:cubicBezTo>
                    <a:close/>
                    <a:moveTo>
                      <a:pt x="7146" y="3337"/>
                    </a:moveTo>
                    <a:cubicBezTo>
                      <a:pt x="7173" y="3337"/>
                      <a:pt x="7191" y="3364"/>
                      <a:pt x="7191" y="3390"/>
                    </a:cubicBezTo>
                    <a:lnTo>
                      <a:pt x="7191" y="3595"/>
                    </a:lnTo>
                    <a:cubicBezTo>
                      <a:pt x="7191" y="3622"/>
                      <a:pt x="7173" y="3640"/>
                      <a:pt x="7146" y="3640"/>
                    </a:cubicBezTo>
                    <a:lnTo>
                      <a:pt x="3640" y="3640"/>
                    </a:lnTo>
                    <a:cubicBezTo>
                      <a:pt x="3569" y="3640"/>
                      <a:pt x="3497" y="3703"/>
                      <a:pt x="3488" y="3774"/>
                    </a:cubicBezTo>
                    <a:cubicBezTo>
                      <a:pt x="3479" y="3872"/>
                      <a:pt x="3551" y="3943"/>
                      <a:pt x="3640" y="3943"/>
                    </a:cubicBezTo>
                    <a:lnTo>
                      <a:pt x="6861" y="3943"/>
                    </a:lnTo>
                    <a:cubicBezTo>
                      <a:pt x="6753" y="4354"/>
                      <a:pt x="6548" y="4720"/>
                      <a:pt x="6245" y="5023"/>
                    </a:cubicBezTo>
                    <a:cubicBezTo>
                      <a:pt x="6156" y="4978"/>
                      <a:pt x="6058" y="4960"/>
                      <a:pt x="5959" y="4960"/>
                    </a:cubicBezTo>
                    <a:cubicBezTo>
                      <a:pt x="5594" y="4960"/>
                      <a:pt x="5290" y="5246"/>
                      <a:pt x="5264" y="5603"/>
                    </a:cubicBezTo>
                    <a:cubicBezTo>
                      <a:pt x="5058" y="5656"/>
                      <a:pt x="4844" y="5692"/>
                      <a:pt x="4630" y="5692"/>
                    </a:cubicBezTo>
                    <a:cubicBezTo>
                      <a:pt x="4416" y="5692"/>
                      <a:pt x="4202" y="5656"/>
                      <a:pt x="3997" y="5603"/>
                    </a:cubicBezTo>
                    <a:cubicBezTo>
                      <a:pt x="3970" y="5246"/>
                      <a:pt x="3667" y="4960"/>
                      <a:pt x="3301" y="4960"/>
                    </a:cubicBezTo>
                    <a:cubicBezTo>
                      <a:pt x="3194" y="4960"/>
                      <a:pt x="3096" y="4978"/>
                      <a:pt x="3007" y="5023"/>
                    </a:cubicBezTo>
                    <a:cubicBezTo>
                      <a:pt x="2712" y="4728"/>
                      <a:pt x="2498" y="4354"/>
                      <a:pt x="2400" y="3943"/>
                    </a:cubicBezTo>
                    <a:lnTo>
                      <a:pt x="2917" y="3943"/>
                    </a:lnTo>
                    <a:cubicBezTo>
                      <a:pt x="2989" y="3943"/>
                      <a:pt x="3060" y="3890"/>
                      <a:pt x="3069" y="3810"/>
                    </a:cubicBezTo>
                    <a:cubicBezTo>
                      <a:pt x="3078" y="3720"/>
                      <a:pt x="3007" y="3640"/>
                      <a:pt x="2917" y="3640"/>
                    </a:cubicBezTo>
                    <a:lnTo>
                      <a:pt x="2106" y="3640"/>
                    </a:lnTo>
                    <a:cubicBezTo>
                      <a:pt x="2079" y="3640"/>
                      <a:pt x="2052" y="3622"/>
                      <a:pt x="2052" y="3595"/>
                    </a:cubicBezTo>
                    <a:lnTo>
                      <a:pt x="2052" y="3390"/>
                    </a:lnTo>
                    <a:cubicBezTo>
                      <a:pt x="2052" y="3364"/>
                      <a:pt x="2079" y="3337"/>
                      <a:pt x="2106" y="3337"/>
                    </a:cubicBezTo>
                    <a:close/>
                    <a:moveTo>
                      <a:pt x="3292" y="5264"/>
                    </a:moveTo>
                    <a:cubicBezTo>
                      <a:pt x="3515" y="5264"/>
                      <a:pt x="3694" y="5433"/>
                      <a:pt x="3694" y="5656"/>
                    </a:cubicBezTo>
                    <a:cubicBezTo>
                      <a:pt x="3694" y="5870"/>
                      <a:pt x="3515" y="6049"/>
                      <a:pt x="3292" y="6049"/>
                    </a:cubicBezTo>
                    <a:cubicBezTo>
                      <a:pt x="3078" y="6049"/>
                      <a:pt x="2900" y="5870"/>
                      <a:pt x="2900" y="5656"/>
                    </a:cubicBezTo>
                    <a:cubicBezTo>
                      <a:pt x="2900" y="5433"/>
                      <a:pt x="3078" y="5264"/>
                      <a:pt x="3292" y="5264"/>
                    </a:cubicBezTo>
                    <a:close/>
                    <a:moveTo>
                      <a:pt x="5959" y="5264"/>
                    </a:moveTo>
                    <a:cubicBezTo>
                      <a:pt x="6174" y="5264"/>
                      <a:pt x="6352" y="5433"/>
                      <a:pt x="6352" y="5656"/>
                    </a:cubicBezTo>
                    <a:cubicBezTo>
                      <a:pt x="6352" y="5870"/>
                      <a:pt x="6174" y="6049"/>
                      <a:pt x="5959" y="6049"/>
                    </a:cubicBezTo>
                    <a:cubicBezTo>
                      <a:pt x="5736" y="6049"/>
                      <a:pt x="5567" y="5870"/>
                      <a:pt x="5567" y="5656"/>
                    </a:cubicBezTo>
                    <a:cubicBezTo>
                      <a:pt x="5567" y="5433"/>
                      <a:pt x="5736" y="5264"/>
                      <a:pt x="5959" y="5264"/>
                    </a:cubicBezTo>
                    <a:close/>
                    <a:moveTo>
                      <a:pt x="5308" y="5906"/>
                    </a:moveTo>
                    <a:cubicBezTo>
                      <a:pt x="5353" y="6022"/>
                      <a:pt x="5433" y="6129"/>
                      <a:pt x="5531" y="6209"/>
                    </a:cubicBezTo>
                    <a:cubicBezTo>
                      <a:pt x="5496" y="6263"/>
                      <a:pt x="5433" y="6307"/>
                      <a:pt x="5362" y="6307"/>
                    </a:cubicBezTo>
                    <a:lnTo>
                      <a:pt x="3890" y="6307"/>
                    </a:lnTo>
                    <a:cubicBezTo>
                      <a:pt x="3818" y="6307"/>
                      <a:pt x="3756" y="6263"/>
                      <a:pt x="3720" y="6209"/>
                    </a:cubicBezTo>
                    <a:cubicBezTo>
                      <a:pt x="3818" y="6129"/>
                      <a:pt x="3899" y="6022"/>
                      <a:pt x="3943" y="5906"/>
                    </a:cubicBezTo>
                    <a:cubicBezTo>
                      <a:pt x="4166" y="5968"/>
                      <a:pt x="4398" y="5995"/>
                      <a:pt x="4630" y="5995"/>
                    </a:cubicBezTo>
                    <a:cubicBezTo>
                      <a:pt x="4853" y="5995"/>
                      <a:pt x="5085" y="5968"/>
                      <a:pt x="5308" y="5906"/>
                    </a:cubicBezTo>
                    <a:close/>
                    <a:moveTo>
                      <a:pt x="4291" y="6611"/>
                    </a:moveTo>
                    <a:lnTo>
                      <a:pt x="4291" y="6611"/>
                    </a:lnTo>
                    <a:cubicBezTo>
                      <a:pt x="4229" y="6914"/>
                      <a:pt x="4193" y="7333"/>
                      <a:pt x="4193" y="7797"/>
                    </a:cubicBezTo>
                    <a:cubicBezTo>
                      <a:pt x="4193" y="8199"/>
                      <a:pt x="4220" y="8573"/>
                      <a:pt x="4264" y="8859"/>
                    </a:cubicBezTo>
                    <a:lnTo>
                      <a:pt x="4202" y="8859"/>
                    </a:lnTo>
                    <a:cubicBezTo>
                      <a:pt x="4041" y="8600"/>
                      <a:pt x="3943" y="8208"/>
                      <a:pt x="3943" y="7797"/>
                    </a:cubicBezTo>
                    <a:cubicBezTo>
                      <a:pt x="3943" y="7316"/>
                      <a:pt x="4077" y="6861"/>
                      <a:pt x="4291" y="6611"/>
                    </a:cubicBezTo>
                    <a:close/>
                    <a:moveTo>
                      <a:pt x="4648" y="6611"/>
                    </a:moveTo>
                    <a:cubicBezTo>
                      <a:pt x="4711" y="6878"/>
                      <a:pt x="4755" y="7324"/>
                      <a:pt x="4755" y="7797"/>
                    </a:cubicBezTo>
                    <a:cubicBezTo>
                      <a:pt x="4755" y="8208"/>
                      <a:pt x="4728" y="8582"/>
                      <a:pt x="4675" y="8859"/>
                    </a:cubicBezTo>
                    <a:lnTo>
                      <a:pt x="4577" y="8859"/>
                    </a:lnTo>
                    <a:cubicBezTo>
                      <a:pt x="4523" y="8591"/>
                      <a:pt x="4496" y="8208"/>
                      <a:pt x="4496" y="7797"/>
                    </a:cubicBezTo>
                    <a:cubicBezTo>
                      <a:pt x="4496" y="7324"/>
                      <a:pt x="4541" y="6878"/>
                      <a:pt x="4603" y="6611"/>
                    </a:cubicBezTo>
                    <a:close/>
                    <a:moveTo>
                      <a:pt x="5522" y="9171"/>
                    </a:moveTo>
                    <a:cubicBezTo>
                      <a:pt x="5683" y="9171"/>
                      <a:pt x="5817" y="9296"/>
                      <a:pt x="5817" y="9457"/>
                    </a:cubicBezTo>
                    <a:lnTo>
                      <a:pt x="5817" y="9537"/>
                    </a:lnTo>
                    <a:lnTo>
                      <a:pt x="3453" y="9537"/>
                    </a:lnTo>
                    <a:lnTo>
                      <a:pt x="3453" y="9457"/>
                    </a:lnTo>
                    <a:cubicBezTo>
                      <a:pt x="3453" y="9296"/>
                      <a:pt x="3586" y="9171"/>
                      <a:pt x="3747" y="9171"/>
                    </a:cubicBezTo>
                    <a:close/>
                    <a:moveTo>
                      <a:pt x="6013" y="9840"/>
                    </a:moveTo>
                    <a:cubicBezTo>
                      <a:pt x="6067" y="9840"/>
                      <a:pt x="6120" y="9867"/>
                      <a:pt x="6129" y="9920"/>
                    </a:cubicBezTo>
                    <a:cubicBezTo>
                      <a:pt x="6156" y="10001"/>
                      <a:pt x="6093" y="10081"/>
                      <a:pt x="6013" y="10081"/>
                    </a:cubicBezTo>
                    <a:lnTo>
                      <a:pt x="3239" y="10081"/>
                    </a:lnTo>
                    <a:cubicBezTo>
                      <a:pt x="3185" y="10081"/>
                      <a:pt x="3132" y="10045"/>
                      <a:pt x="3123" y="10001"/>
                    </a:cubicBezTo>
                    <a:cubicBezTo>
                      <a:pt x="3096" y="9912"/>
                      <a:pt x="3158" y="9840"/>
                      <a:pt x="3239" y="9840"/>
                    </a:cubicBezTo>
                    <a:close/>
                    <a:moveTo>
                      <a:pt x="6950" y="0"/>
                    </a:moveTo>
                    <a:cubicBezTo>
                      <a:pt x="5915" y="0"/>
                      <a:pt x="5032" y="660"/>
                      <a:pt x="4684" y="1570"/>
                    </a:cubicBezTo>
                    <a:cubicBezTo>
                      <a:pt x="4338" y="659"/>
                      <a:pt x="3457" y="3"/>
                      <a:pt x="2418" y="3"/>
                    </a:cubicBezTo>
                    <a:cubicBezTo>
                      <a:pt x="2359" y="3"/>
                      <a:pt x="2299" y="5"/>
                      <a:pt x="2239" y="9"/>
                    </a:cubicBezTo>
                    <a:cubicBezTo>
                      <a:pt x="973" y="98"/>
                      <a:pt x="0" y="1169"/>
                      <a:pt x="0" y="2445"/>
                    </a:cubicBezTo>
                    <a:lnTo>
                      <a:pt x="0" y="5835"/>
                    </a:lnTo>
                    <a:cubicBezTo>
                      <a:pt x="0" y="5915"/>
                      <a:pt x="63" y="5986"/>
                      <a:pt x="134" y="5995"/>
                    </a:cubicBezTo>
                    <a:cubicBezTo>
                      <a:pt x="140" y="5996"/>
                      <a:pt x="145" y="5996"/>
                      <a:pt x="151" y="5996"/>
                    </a:cubicBezTo>
                    <a:cubicBezTo>
                      <a:pt x="241" y="5996"/>
                      <a:pt x="312" y="5928"/>
                      <a:pt x="312" y="5844"/>
                    </a:cubicBezTo>
                    <a:lnTo>
                      <a:pt x="312" y="2436"/>
                    </a:lnTo>
                    <a:cubicBezTo>
                      <a:pt x="312" y="1347"/>
                      <a:pt x="1124" y="420"/>
                      <a:pt x="2213" y="321"/>
                    </a:cubicBezTo>
                    <a:cubicBezTo>
                      <a:pt x="2285" y="314"/>
                      <a:pt x="2356" y="311"/>
                      <a:pt x="2427" y="311"/>
                    </a:cubicBezTo>
                    <a:cubicBezTo>
                      <a:pt x="3589" y="311"/>
                      <a:pt x="4532" y="1257"/>
                      <a:pt x="4532" y="2418"/>
                    </a:cubicBezTo>
                    <a:lnTo>
                      <a:pt x="4532" y="3033"/>
                    </a:lnTo>
                    <a:lnTo>
                      <a:pt x="3845" y="3033"/>
                    </a:lnTo>
                    <a:lnTo>
                      <a:pt x="3845" y="2400"/>
                    </a:lnTo>
                    <a:cubicBezTo>
                      <a:pt x="3836" y="1633"/>
                      <a:pt x="3203" y="1008"/>
                      <a:pt x="2427" y="1008"/>
                    </a:cubicBezTo>
                    <a:cubicBezTo>
                      <a:pt x="1660" y="1008"/>
                      <a:pt x="1026" y="1633"/>
                      <a:pt x="1017" y="2400"/>
                    </a:cubicBezTo>
                    <a:lnTo>
                      <a:pt x="1017" y="5835"/>
                    </a:lnTo>
                    <a:cubicBezTo>
                      <a:pt x="1017" y="5915"/>
                      <a:pt x="1080" y="5986"/>
                      <a:pt x="1151" y="5995"/>
                    </a:cubicBezTo>
                    <a:cubicBezTo>
                      <a:pt x="1157" y="5996"/>
                      <a:pt x="1162" y="5996"/>
                      <a:pt x="1168" y="5996"/>
                    </a:cubicBezTo>
                    <a:cubicBezTo>
                      <a:pt x="1257" y="5996"/>
                      <a:pt x="1321" y="5928"/>
                      <a:pt x="1321" y="5844"/>
                    </a:cubicBezTo>
                    <a:lnTo>
                      <a:pt x="1321" y="2400"/>
                    </a:lnTo>
                    <a:cubicBezTo>
                      <a:pt x="1329" y="1802"/>
                      <a:pt x="1829" y="1312"/>
                      <a:pt x="2427" y="1312"/>
                    </a:cubicBezTo>
                    <a:cubicBezTo>
                      <a:pt x="3033" y="1312"/>
                      <a:pt x="3533" y="1802"/>
                      <a:pt x="3542" y="2400"/>
                    </a:cubicBezTo>
                    <a:lnTo>
                      <a:pt x="3542" y="3033"/>
                    </a:lnTo>
                    <a:lnTo>
                      <a:pt x="2891" y="3033"/>
                    </a:lnTo>
                    <a:lnTo>
                      <a:pt x="2891" y="2561"/>
                    </a:lnTo>
                    <a:cubicBezTo>
                      <a:pt x="2891" y="2273"/>
                      <a:pt x="2666" y="2041"/>
                      <a:pt x="2391" y="2041"/>
                    </a:cubicBezTo>
                    <a:cubicBezTo>
                      <a:pt x="2376" y="2041"/>
                      <a:pt x="2361" y="2042"/>
                      <a:pt x="2346" y="2043"/>
                    </a:cubicBezTo>
                    <a:cubicBezTo>
                      <a:pt x="2079" y="2061"/>
                      <a:pt x="1874" y="2284"/>
                      <a:pt x="1874" y="2552"/>
                    </a:cubicBezTo>
                    <a:lnTo>
                      <a:pt x="1874" y="3096"/>
                    </a:lnTo>
                    <a:cubicBezTo>
                      <a:pt x="1793" y="3167"/>
                      <a:pt x="1749" y="3265"/>
                      <a:pt x="1749" y="3372"/>
                    </a:cubicBezTo>
                    <a:lnTo>
                      <a:pt x="1749" y="3595"/>
                    </a:lnTo>
                    <a:cubicBezTo>
                      <a:pt x="1749" y="3703"/>
                      <a:pt x="1793" y="3801"/>
                      <a:pt x="1874" y="3872"/>
                    </a:cubicBezTo>
                    <a:lnTo>
                      <a:pt x="1874" y="4987"/>
                    </a:lnTo>
                    <a:cubicBezTo>
                      <a:pt x="1874" y="5059"/>
                      <a:pt x="1927" y="5130"/>
                      <a:pt x="2007" y="5139"/>
                    </a:cubicBezTo>
                    <a:cubicBezTo>
                      <a:pt x="2013" y="5139"/>
                      <a:pt x="2018" y="5140"/>
                      <a:pt x="2023" y="5140"/>
                    </a:cubicBezTo>
                    <a:cubicBezTo>
                      <a:pt x="2106" y="5140"/>
                      <a:pt x="2177" y="5071"/>
                      <a:pt x="2177" y="4987"/>
                    </a:cubicBezTo>
                    <a:lnTo>
                      <a:pt x="2177" y="4273"/>
                    </a:lnTo>
                    <a:cubicBezTo>
                      <a:pt x="2302" y="4621"/>
                      <a:pt x="2507" y="4943"/>
                      <a:pt x="2766" y="5210"/>
                    </a:cubicBezTo>
                    <a:cubicBezTo>
                      <a:pt x="2650" y="5353"/>
                      <a:pt x="2578" y="5531"/>
                      <a:pt x="2605" y="5737"/>
                    </a:cubicBezTo>
                    <a:cubicBezTo>
                      <a:pt x="2632" y="6040"/>
                      <a:pt x="2873" y="6290"/>
                      <a:pt x="3176" y="6343"/>
                    </a:cubicBezTo>
                    <a:cubicBezTo>
                      <a:pt x="3225" y="6352"/>
                      <a:pt x="3272" y="6357"/>
                      <a:pt x="3317" y="6357"/>
                    </a:cubicBezTo>
                    <a:cubicBezTo>
                      <a:pt x="3361" y="6357"/>
                      <a:pt x="3404" y="6352"/>
                      <a:pt x="3444" y="6343"/>
                    </a:cubicBezTo>
                    <a:cubicBezTo>
                      <a:pt x="3533" y="6504"/>
                      <a:pt x="3702" y="6611"/>
                      <a:pt x="3890" y="6611"/>
                    </a:cubicBezTo>
                    <a:lnTo>
                      <a:pt x="3925" y="6611"/>
                    </a:lnTo>
                    <a:cubicBezTo>
                      <a:pt x="3747" y="6914"/>
                      <a:pt x="3640" y="7342"/>
                      <a:pt x="3640" y="7797"/>
                    </a:cubicBezTo>
                    <a:cubicBezTo>
                      <a:pt x="3640" y="8190"/>
                      <a:pt x="3720" y="8564"/>
                      <a:pt x="3863" y="8859"/>
                    </a:cubicBezTo>
                    <a:lnTo>
                      <a:pt x="3586" y="8859"/>
                    </a:lnTo>
                    <a:cubicBezTo>
                      <a:pt x="3346" y="8859"/>
                      <a:pt x="3149" y="9055"/>
                      <a:pt x="3149" y="9296"/>
                    </a:cubicBezTo>
                    <a:lnTo>
                      <a:pt x="3149" y="9546"/>
                    </a:lnTo>
                    <a:cubicBezTo>
                      <a:pt x="2882" y="9617"/>
                      <a:pt x="2703" y="9947"/>
                      <a:pt x="2935" y="10259"/>
                    </a:cubicBezTo>
                    <a:cubicBezTo>
                      <a:pt x="2998" y="10340"/>
                      <a:pt x="3087" y="10384"/>
                      <a:pt x="3185" y="10384"/>
                    </a:cubicBezTo>
                    <a:lnTo>
                      <a:pt x="6084" y="10384"/>
                    </a:lnTo>
                    <a:cubicBezTo>
                      <a:pt x="6183" y="10384"/>
                      <a:pt x="6272" y="10340"/>
                      <a:pt x="6334" y="10259"/>
                    </a:cubicBezTo>
                    <a:cubicBezTo>
                      <a:pt x="6566" y="9947"/>
                      <a:pt x="6388" y="9617"/>
                      <a:pt x="6120" y="9546"/>
                    </a:cubicBezTo>
                    <a:lnTo>
                      <a:pt x="6120" y="9296"/>
                    </a:lnTo>
                    <a:cubicBezTo>
                      <a:pt x="6120" y="9055"/>
                      <a:pt x="5924" y="8859"/>
                      <a:pt x="5683" y="8859"/>
                    </a:cubicBezTo>
                    <a:lnTo>
                      <a:pt x="5397" y="8859"/>
                    </a:lnTo>
                    <a:cubicBezTo>
                      <a:pt x="5487" y="8672"/>
                      <a:pt x="5549" y="8448"/>
                      <a:pt x="5585" y="8208"/>
                    </a:cubicBezTo>
                    <a:cubicBezTo>
                      <a:pt x="5594" y="8136"/>
                      <a:pt x="5558" y="8056"/>
                      <a:pt x="5487" y="8038"/>
                    </a:cubicBezTo>
                    <a:cubicBezTo>
                      <a:pt x="5467" y="8031"/>
                      <a:pt x="5449" y="8028"/>
                      <a:pt x="5431" y="8028"/>
                    </a:cubicBezTo>
                    <a:cubicBezTo>
                      <a:pt x="5356" y="8028"/>
                      <a:pt x="5296" y="8082"/>
                      <a:pt x="5281" y="8154"/>
                    </a:cubicBezTo>
                    <a:cubicBezTo>
                      <a:pt x="5246" y="8431"/>
                      <a:pt x="5166" y="8680"/>
                      <a:pt x="5050" y="8859"/>
                    </a:cubicBezTo>
                    <a:lnTo>
                      <a:pt x="4987" y="8859"/>
                    </a:lnTo>
                    <a:cubicBezTo>
                      <a:pt x="5032" y="8573"/>
                      <a:pt x="5067" y="8199"/>
                      <a:pt x="5067" y="7797"/>
                    </a:cubicBezTo>
                    <a:cubicBezTo>
                      <a:pt x="5067" y="7342"/>
                      <a:pt x="5023" y="6914"/>
                      <a:pt x="4960" y="6620"/>
                    </a:cubicBezTo>
                    <a:lnTo>
                      <a:pt x="4960" y="6620"/>
                    </a:lnTo>
                    <a:cubicBezTo>
                      <a:pt x="5130" y="6816"/>
                      <a:pt x="5246" y="7119"/>
                      <a:pt x="5290" y="7476"/>
                    </a:cubicBezTo>
                    <a:cubicBezTo>
                      <a:pt x="5299" y="7556"/>
                      <a:pt x="5362" y="7610"/>
                      <a:pt x="5442" y="7610"/>
                    </a:cubicBezTo>
                    <a:lnTo>
                      <a:pt x="5460" y="7610"/>
                    </a:lnTo>
                    <a:cubicBezTo>
                      <a:pt x="5540" y="7601"/>
                      <a:pt x="5603" y="7530"/>
                      <a:pt x="5594" y="7440"/>
                    </a:cubicBezTo>
                    <a:cubicBezTo>
                      <a:pt x="5549" y="7119"/>
                      <a:pt x="5460" y="6834"/>
                      <a:pt x="5326" y="6611"/>
                    </a:cubicBezTo>
                    <a:lnTo>
                      <a:pt x="5362" y="6611"/>
                    </a:lnTo>
                    <a:cubicBezTo>
                      <a:pt x="5549" y="6611"/>
                      <a:pt x="5728" y="6504"/>
                      <a:pt x="5808" y="6343"/>
                    </a:cubicBezTo>
                    <a:cubicBezTo>
                      <a:pt x="5852" y="6352"/>
                      <a:pt x="5897" y="6357"/>
                      <a:pt x="5943" y="6357"/>
                    </a:cubicBezTo>
                    <a:cubicBezTo>
                      <a:pt x="5988" y="6357"/>
                      <a:pt x="6035" y="6352"/>
                      <a:pt x="6084" y="6343"/>
                    </a:cubicBezTo>
                    <a:cubicBezTo>
                      <a:pt x="6388" y="6290"/>
                      <a:pt x="6620" y="6040"/>
                      <a:pt x="6655" y="5728"/>
                    </a:cubicBezTo>
                    <a:cubicBezTo>
                      <a:pt x="6673" y="5531"/>
                      <a:pt x="6611" y="5353"/>
                      <a:pt x="6495" y="5210"/>
                    </a:cubicBezTo>
                    <a:cubicBezTo>
                      <a:pt x="6834" y="4862"/>
                      <a:pt x="7066" y="4434"/>
                      <a:pt x="7173" y="3952"/>
                    </a:cubicBezTo>
                    <a:lnTo>
                      <a:pt x="7191" y="3952"/>
                    </a:lnTo>
                    <a:lnTo>
                      <a:pt x="7191" y="4987"/>
                    </a:lnTo>
                    <a:cubicBezTo>
                      <a:pt x="7191" y="5059"/>
                      <a:pt x="7253" y="5130"/>
                      <a:pt x="7324" y="5139"/>
                    </a:cubicBezTo>
                    <a:cubicBezTo>
                      <a:pt x="7330" y="5139"/>
                      <a:pt x="7336" y="5140"/>
                      <a:pt x="7341" y="5140"/>
                    </a:cubicBezTo>
                    <a:cubicBezTo>
                      <a:pt x="7431" y="5140"/>
                      <a:pt x="7503" y="5071"/>
                      <a:pt x="7503" y="4987"/>
                    </a:cubicBezTo>
                    <a:lnTo>
                      <a:pt x="7503" y="2561"/>
                    </a:lnTo>
                    <a:cubicBezTo>
                      <a:pt x="7503" y="2273"/>
                      <a:pt x="7278" y="2041"/>
                      <a:pt x="7003" y="2041"/>
                    </a:cubicBezTo>
                    <a:cubicBezTo>
                      <a:pt x="6989" y="2041"/>
                      <a:pt x="6974" y="2042"/>
                      <a:pt x="6959" y="2043"/>
                    </a:cubicBezTo>
                    <a:cubicBezTo>
                      <a:pt x="6691" y="2061"/>
                      <a:pt x="6486" y="2284"/>
                      <a:pt x="6486" y="2552"/>
                    </a:cubicBezTo>
                    <a:lnTo>
                      <a:pt x="6486" y="3033"/>
                    </a:lnTo>
                    <a:lnTo>
                      <a:pt x="5835" y="3033"/>
                    </a:lnTo>
                    <a:lnTo>
                      <a:pt x="5835" y="2400"/>
                    </a:lnTo>
                    <a:cubicBezTo>
                      <a:pt x="5844" y="1802"/>
                      <a:pt x="6334" y="1312"/>
                      <a:pt x="6941" y="1312"/>
                    </a:cubicBezTo>
                    <a:cubicBezTo>
                      <a:pt x="7539" y="1312"/>
                      <a:pt x="8038" y="1802"/>
                      <a:pt x="8047" y="2400"/>
                    </a:cubicBezTo>
                    <a:lnTo>
                      <a:pt x="8047" y="5835"/>
                    </a:lnTo>
                    <a:cubicBezTo>
                      <a:pt x="8047" y="5915"/>
                      <a:pt x="8101" y="5986"/>
                      <a:pt x="8181" y="5995"/>
                    </a:cubicBezTo>
                    <a:cubicBezTo>
                      <a:pt x="8186" y="5996"/>
                      <a:pt x="8191" y="5996"/>
                      <a:pt x="8196" y="5996"/>
                    </a:cubicBezTo>
                    <a:cubicBezTo>
                      <a:pt x="8279" y="5996"/>
                      <a:pt x="8350" y="5928"/>
                      <a:pt x="8350" y="5844"/>
                    </a:cubicBezTo>
                    <a:lnTo>
                      <a:pt x="8350" y="2400"/>
                    </a:lnTo>
                    <a:cubicBezTo>
                      <a:pt x="8341" y="1633"/>
                      <a:pt x="7708" y="1008"/>
                      <a:pt x="6941" y="1008"/>
                    </a:cubicBezTo>
                    <a:cubicBezTo>
                      <a:pt x="6174" y="1008"/>
                      <a:pt x="5540" y="1633"/>
                      <a:pt x="5531" y="2400"/>
                    </a:cubicBezTo>
                    <a:lnTo>
                      <a:pt x="5531" y="3033"/>
                    </a:lnTo>
                    <a:lnTo>
                      <a:pt x="4835" y="3033"/>
                    </a:lnTo>
                    <a:lnTo>
                      <a:pt x="4835" y="2436"/>
                    </a:lnTo>
                    <a:cubicBezTo>
                      <a:pt x="4835" y="1365"/>
                      <a:pt x="5710" y="393"/>
                      <a:pt x="6789" y="313"/>
                    </a:cubicBezTo>
                    <a:cubicBezTo>
                      <a:pt x="6841" y="309"/>
                      <a:pt x="6893" y="307"/>
                      <a:pt x="6945" y="307"/>
                    </a:cubicBezTo>
                    <a:cubicBezTo>
                      <a:pt x="7381" y="307"/>
                      <a:pt x="7804" y="440"/>
                      <a:pt x="8163" y="687"/>
                    </a:cubicBezTo>
                    <a:cubicBezTo>
                      <a:pt x="8188" y="708"/>
                      <a:pt x="8218" y="718"/>
                      <a:pt x="8248" y="718"/>
                    </a:cubicBezTo>
                    <a:cubicBezTo>
                      <a:pt x="8295" y="718"/>
                      <a:pt x="8341" y="695"/>
                      <a:pt x="8368" y="652"/>
                    </a:cubicBezTo>
                    <a:cubicBezTo>
                      <a:pt x="8422" y="580"/>
                      <a:pt x="8404" y="491"/>
                      <a:pt x="8332" y="437"/>
                    </a:cubicBezTo>
                    <a:cubicBezTo>
                      <a:pt x="7931" y="152"/>
                      <a:pt x="7449" y="0"/>
                      <a:pt x="69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8" name="Google Shape;22948;p74">
                <a:extLst>
                  <a:ext uri="{FF2B5EF4-FFF2-40B4-BE49-F238E27FC236}">
                    <a16:creationId xmlns:a16="http://schemas.microsoft.com/office/drawing/2014/main" id="{5B3F299E-1BEA-A431-30E1-EED0F62632CE}"/>
                  </a:ext>
                </a:extLst>
              </p:cNvPr>
              <p:cNvSpPr/>
              <p:nvPr/>
            </p:nvSpPr>
            <p:spPr>
              <a:xfrm>
                <a:off x="2230832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9" name="Google Shape;22949;p74">
                <a:extLst>
                  <a:ext uri="{FF2B5EF4-FFF2-40B4-BE49-F238E27FC236}">
                    <a16:creationId xmlns:a16="http://schemas.microsoft.com/office/drawing/2014/main" id="{AF5F11BF-0B20-6488-57AC-D29A40D79ABC}"/>
                  </a:ext>
                </a:extLst>
              </p:cNvPr>
              <p:cNvSpPr/>
              <p:nvPr/>
            </p:nvSpPr>
            <p:spPr>
              <a:xfrm>
                <a:off x="2190634" y="4363019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4" y="1"/>
                    </a:cubicBezTo>
                    <a:cubicBezTo>
                      <a:pt x="63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63" y="483"/>
                      <a:pt x="134" y="492"/>
                    </a:cubicBezTo>
                    <a:cubicBezTo>
                      <a:pt x="140" y="493"/>
                      <a:pt x="146" y="493"/>
                      <a:pt x="151" y="493"/>
                    </a:cubicBezTo>
                    <a:cubicBezTo>
                      <a:pt x="241" y="493"/>
                      <a:pt x="313" y="425"/>
                      <a:pt x="313" y="340"/>
                    </a:cubicBezTo>
                    <a:lnTo>
                      <a:pt x="313" y="153"/>
                    </a:lnTo>
                    <a:cubicBezTo>
                      <a:pt x="313" y="69"/>
                      <a:pt x="241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0" name="Google Shape;22950;p74">
                <a:extLst>
                  <a:ext uri="{FF2B5EF4-FFF2-40B4-BE49-F238E27FC236}">
                    <a16:creationId xmlns:a16="http://schemas.microsoft.com/office/drawing/2014/main" id="{5B150E7C-6BF7-B1F5-712D-C93373AFDFED}"/>
                  </a:ext>
                </a:extLst>
              </p:cNvPr>
              <p:cNvSpPr/>
              <p:nvPr/>
            </p:nvSpPr>
            <p:spPr>
              <a:xfrm>
                <a:off x="2250907" y="4440458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0"/>
                      <a:pt x="134" y="1"/>
                    </a:cubicBezTo>
                    <a:cubicBezTo>
                      <a:pt x="54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1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4" y="424"/>
                      <a:pt x="304" y="340"/>
                    </a:cubicBezTo>
                    <a:lnTo>
                      <a:pt x="304" y="152"/>
                    </a:lnTo>
                    <a:cubicBezTo>
                      <a:pt x="304" y="68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1" name="Google Shape;22951;p74">
                <a:extLst>
                  <a:ext uri="{FF2B5EF4-FFF2-40B4-BE49-F238E27FC236}">
                    <a16:creationId xmlns:a16="http://schemas.microsoft.com/office/drawing/2014/main" id="{A8F09A08-DB0F-6DED-3435-4475B3852C7D}"/>
                  </a:ext>
                </a:extLst>
              </p:cNvPr>
              <p:cNvSpPr/>
              <p:nvPr/>
            </p:nvSpPr>
            <p:spPr>
              <a:xfrm>
                <a:off x="2278534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2" name="Google Shape;22952;p74">
                <a:extLst>
                  <a:ext uri="{FF2B5EF4-FFF2-40B4-BE49-F238E27FC236}">
                    <a16:creationId xmlns:a16="http://schemas.microsoft.com/office/drawing/2014/main" id="{44BA0A6D-51CE-71EC-F505-25CC996F74B4}"/>
                  </a:ext>
                </a:extLst>
              </p:cNvPr>
              <p:cNvSpPr/>
              <p:nvPr/>
            </p:nvSpPr>
            <p:spPr>
              <a:xfrm>
                <a:off x="1901093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0" y="492"/>
                      <a:pt x="304" y="424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40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3" name="Google Shape;22953;p74">
                <a:extLst>
                  <a:ext uri="{FF2B5EF4-FFF2-40B4-BE49-F238E27FC236}">
                    <a16:creationId xmlns:a16="http://schemas.microsoft.com/office/drawing/2014/main" id="{9B280302-4946-C1A9-8764-F0A9DCB165F2}"/>
                  </a:ext>
                </a:extLst>
              </p:cNvPr>
              <p:cNvSpPr/>
              <p:nvPr/>
            </p:nvSpPr>
            <p:spPr>
              <a:xfrm>
                <a:off x="1941243" y="4363019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0" y="1"/>
                    </a:moveTo>
                    <a:cubicBezTo>
                      <a:pt x="145" y="1"/>
                      <a:pt x="140" y="1"/>
                      <a:pt x="134" y="1"/>
                    </a:cubicBezTo>
                    <a:cubicBezTo>
                      <a:pt x="54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54" y="483"/>
                      <a:pt x="134" y="492"/>
                    </a:cubicBezTo>
                    <a:cubicBezTo>
                      <a:pt x="140" y="493"/>
                      <a:pt x="145" y="493"/>
                      <a:pt x="150" y="493"/>
                    </a:cubicBezTo>
                    <a:cubicBezTo>
                      <a:pt x="233" y="493"/>
                      <a:pt x="304" y="425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33" y="1"/>
                      <a:pt x="1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4" name="Google Shape;22954;p74">
                <a:extLst>
                  <a:ext uri="{FF2B5EF4-FFF2-40B4-BE49-F238E27FC236}">
                    <a16:creationId xmlns:a16="http://schemas.microsoft.com/office/drawing/2014/main" id="{B1E0B840-CA13-9F06-74E6-AD6EB2502C5E}"/>
                  </a:ext>
                </a:extLst>
              </p:cNvPr>
              <p:cNvSpPr/>
              <p:nvPr/>
            </p:nvSpPr>
            <p:spPr>
              <a:xfrm>
                <a:off x="1881018" y="4440458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0" y="0"/>
                    </a:moveTo>
                    <a:cubicBezTo>
                      <a:pt x="145" y="0"/>
                      <a:pt x="139" y="0"/>
                      <a:pt x="134" y="1"/>
                    </a:cubicBezTo>
                    <a:cubicBezTo>
                      <a:pt x="62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62" y="483"/>
                      <a:pt x="134" y="491"/>
                    </a:cubicBezTo>
                    <a:cubicBezTo>
                      <a:pt x="139" y="492"/>
                      <a:pt x="145" y="492"/>
                      <a:pt x="150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2"/>
                    </a:lnTo>
                    <a:cubicBezTo>
                      <a:pt x="312" y="68"/>
                      <a:pt x="241" y="0"/>
                      <a:pt x="1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5" name="Google Shape;22955;p74">
                <a:extLst>
                  <a:ext uri="{FF2B5EF4-FFF2-40B4-BE49-F238E27FC236}">
                    <a16:creationId xmlns:a16="http://schemas.microsoft.com/office/drawing/2014/main" id="{0410EBDC-085B-EA88-F133-90021BC0BBC7}"/>
                  </a:ext>
                </a:extLst>
              </p:cNvPr>
              <p:cNvSpPr/>
              <p:nvPr/>
            </p:nvSpPr>
            <p:spPr>
              <a:xfrm>
                <a:off x="1853391" y="4402372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63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63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3"/>
                    </a:lnTo>
                    <a:cubicBezTo>
                      <a:pt x="312" y="69"/>
                      <a:pt x="241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10" name="Google Shape;22840;p74">
              <a:extLst>
                <a:ext uri="{FF2B5EF4-FFF2-40B4-BE49-F238E27FC236}">
                  <a16:creationId xmlns:a16="http://schemas.microsoft.com/office/drawing/2014/main" id="{E9BCB71A-C18B-F655-238D-86D80089CA9A}"/>
                </a:ext>
              </a:extLst>
            </p:cNvPr>
            <p:cNvGrpSpPr/>
            <p:nvPr/>
          </p:nvGrpSpPr>
          <p:grpSpPr>
            <a:xfrm>
              <a:off x="5552258" y="3889860"/>
              <a:ext cx="338982" cy="487387"/>
              <a:chOff x="5235628" y="2967280"/>
              <a:chExt cx="338982" cy="487387"/>
            </a:xfrm>
          </p:grpSpPr>
          <p:sp>
            <p:nvSpPr>
              <p:cNvPr id="21811" name="Google Shape;22841;p74">
                <a:extLst>
                  <a:ext uri="{FF2B5EF4-FFF2-40B4-BE49-F238E27FC236}">
                    <a16:creationId xmlns:a16="http://schemas.microsoft.com/office/drawing/2014/main" id="{BA761791-A686-587F-D58D-F2EDF92B16B3}"/>
                  </a:ext>
                </a:extLst>
              </p:cNvPr>
              <p:cNvSpPr/>
              <p:nvPr/>
            </p:nvSpPr>
            <p:spPr>
              <a:xfrm>
                <a:off x="5235628" y="2967280"/>
                <a:ext cx="338560" cy="424209"/>
              </a:xfrm>
              <a:custGeom>
                <a:avLst/>
                <a:gdLst/>
                <a:ahLst/>
                <a:cxnLst/>
                <a:rect l="l" t="t" r="r" b="b"/>
                <a:pathLst>
                  <a:path w="7218" h="9044" extrusionOk="0">
                    <a:moveTo>
                      <a:pt x="2337" y="328"/>
                    </a:moveTo>
                    <a:lnTo>
                      <a:pt x="3051" y="756"/>
                    </a:lnTo>
                    <a:cubicBezTo>
                      <a:pt x="2962" y="872"/>
                      <a:pt x="2882" y="997"/>
                      <a:pt x="2828" y="1140"/>
                    </a:cubicBezTo>
                    <a:cubicBezTo>
                      <a:pt x="2703" y="1104"/>
                      <a:pt x="2569" y="1086"/>
                      <a:pt x="2435" y="1086"/>
                    </a:cubicBezTo>
                    <a:cubicBezTo>
                      <a:pt x="2337" y="1086"/>
                      <a:pt x="2239" y="1095"/>
                      <a:pt x="2150" y="1113"/>
                    </a:cubicBezTo>
                    <a:lnTo>
                      <a:pt x="2337" y="328"/>
                    </a:lnTo>
                    <a:close/>
                    <a:moveTo>
                      <a:pt x="4113" y="560"/>
                    </a:moveTo>
                    <a:cubicBezTo>
                      <a:pt x="4523" y="560"/>
                      <a:pt x="4898" y="792"/>
                      <a:pt x="5076" y="1158"/>
                    </a:cubicBezTo>
                    <a:lnTo>
                      <a:pt x="4933" y="1292"/>
                    </a:lnTo>
                    <a:cubicBezTo>
                      <a:pt x="4800" y="961"/>
                      <a:pt x="4487" y="738"/>
                      <a:pt x="4113" y="738"/>
                    </a:cubicBezTo>
                    <a:cubicBezTo>
                      <a:pt x="3720" y="738"/>
                      <a:pt x="3381" y="1006"/>
                      <a:pt x="3265" y="1363"/>
                    </a:cubicBezTo>
                    <a:cubicBezTo>
                      <a:pt x="3221" y="1327"/>
                      <a:pt x="3167" y="1292"/>
                      <a:pt x="3113" y="1265"/>
                    </a:cubicBezTo>
                    <a:cubicBezTo>
                      <a:pt x="3265" y="845"/>
                      <a:pt x="3667" y="560"/>
                      <a:pt x="4113" y="560"/>
                    </a:cubicBezTo>
                    <a:close/>
                    <a:moveTo>
                      <a:pt x="4113" y="1042"/>
                    </a:moveTo>
                    <a:cubicBezTo>
                      <a:pt x="4398" y="1042"/>
                      <a:pt x="4639" y="1247"/>
                      <a:pt x="4684" y="1532"/>
                    </a:cubicBezTo>
                    <a:lnTo>
                      <a:pt x="4630" y="1577"/>
                    </a:lnTo>
                    <a:cubicBezTo>
                      <a:pt x="4452" y="1488"/>
                      <a:pt x="4246" y="1443"/>
                      <a:pt x="4032" y="1443"/>
                    </a:cubicBezTo>
                    <a:cubicBezTo>
                      <a:pt x="3863" y="1443"/>
                      <a:pt x="3693" y="1470"/>
                      <a:pt x="3542" y="1532"/>
                    </a:cubicBezTo>
                    <a:cubicBezTo>
                      <a:pt x="3586" y="1256"/>
                      <a:pt x="3827" y="1042"/>
                      <a:pt x="4113" y="1042"/>
                    </a:cubicBezTo>
                    <a:close/>
                    <a:moveTo>
                      <a:pt x="2435" y="1390"/>
                    </a:moveTo>
                    <a:cubicBezTo>
                      <a:pt x="2730" y="1390"/>
                      <a:pt x="3006" y="1515"/>
                      <a:pt x="3203" y="1720"/>
                    </a:cubicBezTo>
                    <a:cubicBezTo>
                      <a:pt x="3158" y="1764"/>
                      <a:pt x="3113" y="1800"/>
                      <a:pt x="3069" y="1845"/>
                    </a:cubicBezTo>
                    <a:cubicBezTo>
                      <a:pt x="2899" y="1675"/>
                      <a:pt x="2676" y="1577"/>
                      <a:pt x="2435" y="1577"/>
                    </a:cubicBezTo>
                    <a:cubicBezTo>
                      <a:pt x="1945" y="1577"/>
                      <a:pt x="1552" y="1970"/>
                      <a:pt x="1552" y="2460"/>
                    </a:cubicBezTo>
                    <a:cubicBezTo>
                      <a:pt x="1552" y="2487"/>
                      <a:pt x="1552" y="2523"/>
                      <a:pt x="1561" y="2558"/>
                    </a:cubicBezTo>
                    <a:lnTo>
                      <a:pt x="1374" y="2558"/>
                    </a:lnTo>
                    <a:cubicBezTo>
                      <a:pt x="1374" y="2523"/>
                      <a:pt x="1365" y="2487"/>
                      <a:pt x="1365" y="2460"/>
                    </a:cubicBezTo>
                    <a:cubicBezTo>
                      <a:pt x="1365" y="1871"/>
                      <a:pt x="1847" y="1390"/>
                      <a:pt x="2435" y="1390"/>
                    </a:cubicBezTo>
                    <a:close/>
                    <a:moveTo>
                      <a:pt x="2435" y="1880"/>
                    </a:moveTo>
                    <a:cubicBezTo>
                      <a:pt x="2605" y="1880"/>
                      <a:pt x="2766" y="1952"/>
                      <a:pt x="2873" y="2086"/>
                    </a:cubicBezTo>
                    <a:cubicBezTo>
                      <a:pt x="2783" y="2228"/>
                      <a:pt x="2721" y="2380"/>
                      <a:pt x="2685" y="2558"/>
                    </a:cubicBezTo>
                    <a:lnTo>
                      <a:pt x="1865" y="2558"/>
                    </a:lnTo>
                    <a:cubicBezTo>
                      <a:pt x="1856" y="2523"/>
                      <a:pt x="1856" y="2496"/>
                      <a:pt x="1856" y="2460"/>
                    </a:cubicBezTo>
                    <a:cubicBezTo>
                      <a:pt x="1856" y="2139"/>
                      <a:pt x="2114" y="1880"/>
                      <a:pt x="2435" y="1880"/>
                    </a:cubicBezTo>
                    <a:close/>
                    <a:moveTo>
                      <a:pt x="4032" y="1747"/>
                    </a:moveTo>
                    <a:cubicBezTo>
                      <a:pt x="4523" y="1747"/>
                      <a:pt x="4951" y="2086"/>
                      <a:pt x="5067" y="2558"/>
                    </a:cubicBezTo>
                    <a:lnTo>
                      <a:pt x="4880" y="2558"/>
                    </a:lnTo>
                    <a:cubicBezTo>
                      <a:pt x="4764" y="2193"/>
                      <a:pt x="4425" y="1934"/>
                      <a:pt x="4032" y="1934"/>
                    </a:cubicBezTo>
                    <a:cubicBezTo>
                      <a:pt x="3649" y="1934"/>
                      <a:pt x="3301" y="2193"/>
                      <a:pt x="3194" y="2558"/>
                    </a:cubicBezTo>
                    <a:lnTo>
                      <a:pt x="2998" y="2558"/>
                    </a:lnTo>
                    <a:cubicBezTo>
                      <a:pt x="3113" y="2086"/>
                      <a:pt x="3542" y="1747"/>
                      <a:pt x="4032" y="1747"/>
                    </a:cubicBezTo>
                    <a:close/>
                    <a:moveTo>
                      <a:pt x="5513" y="1167"/>
                    </a:moveTo>
                    <a:lnTo>
                      <a:pt x="6031" y="2201"/>
                    </a:lnTo>
                    <a:lnTo>
                      <a:pt x="5665" y="2558"/>
                    </a:lnTo>
                    <a:lnTo>
                      <a:pt x="5379" y="2558"/>
                    </a:lnTo>
                    <a:cubicBezTo>
                      <a:pt x="5317" y="2228"/>
                      <a:pt x="5139" y="1952"/>
                      <a:pt x="4898" y="1755"/>
                    </a:cubicBezTo>
                    <a:lnTo>
                      <a:pt x="5513" y="1167"/>
                    </a:lnTo>
                    <a:close/>
                    <a:moveTo>
                      <a:pt x="4032" y="2237"/>
                    </a:moveTo>
                    <a:cubicBezTo>
                      <a:pt x="4255" y="2237"/>
                      <a:pt x="4452" y="2362"/>
                      <a:pt x="4550" y="2558"/>
                    </a:cubicBezTo>
                    <a:lnTo>
                      <a:pt x="4380" y="2558"/>
                    </a:lnTo>
                    <a:cubicBezTo>
                      <a:pt x="4362" y="2558"/>
                      <a:pt x="4336" y="2567"/>
                      <a:pt x="4318" y="2585"/>
                    </a:cubicBezTo>
                    <a:cubicBezTo>
                      <a:pt x="4211" y="2710"/>
                      <a:pt x="4300" y="2862"/>
                      <a:pt x="4425" y="2862"/>
                    </a:cubicBezTo>
                    <a:lnTo>
                      <a:pt x="6396" y="2862"/>
                    </a:lnTo>
                    <a:lnTo>
                      <a:pt x="5888" y="3334"/>
                    </a:lnTo>
                    <a:cubicBezTo>
                      <a:pt x="5861" y="3326"/>
                      <a:pt x="5843" y="3326"/>
                      <a:pt x="5817" y="3326"/>
                    </a:cubicBezTo>
                    <a:lnTo>
                      <a:pt x="4166" y="3326"/>
                    </a:lnTo>
                    <a:cubicBezTo>
                      <a:pt x="4113" y="3227"/>
                      <a:pt x="4032" y="3156"/>
                      <a:pt x="3925" y="3111"/>
                    </a:cubicBezTo>
                    <a:cubicBezTo>
                      <a:pt x="3867" y="3085"/>
                      <a:pt x="3805" y="3071"/>
                      <a:pt x="3742" y="3071"/>
                    </a:cubicBezTo>
                    <a:cubicBezTo>
                      <a:pt x="3680" y="3071"/>
                      <a:pt x="3618" y="3085"/>
                      <a:pt x="3560" y="3111"/>
                    </a:cubicBezTo>
                    <a:cubicBezTo>
                      <a:pt x="3452" y="3147"/>
                      <a:pt x="3363" y="3227"/>
                      <a:pt x="3310" y="3326"/>
                    </a:cubicBezTo>
                    <a:lnTo>
                      <a:pt x="1418" y="3326"/>
                    </a:lnTo>
                    <a:lnTo>
                      <a:pt x="910" y="2862"/>
                    </a:lnTo>
                    <a:lnTo>
                      <a:pt x="3738" y="2862"/>
                    </a:lnTo>
                    <a:cubicBezTo>
                      <a:pt x="3765" y="2862"/>
                      <a:pt x="3791" y="2844"/>
                      <a:pt x="3809" y="2826"/>
                    </a:cubicBezTo>
                    <a:cubicBezTo>
                      <a:pt x="3916" y="2701"/>
                      <a:pt x="3827" y="2558"/>
                      <a:pt x="3702" y="2558"/>
                    </a:cubicBezTo>
                    <a:lnTo>
                      <a:pt x="3515" y="2558"/>
                    </a:lnTo>
                    <a:cubicBezTo>
                      <a:pt x="3613" y="2362"/>
                      <a:pt x="3809" y="2237"/>
                      <a:pt x="4032" y="2237"/>
                    </a:cubicBezTo>
                    <a:close/>
                    <a:moveTo>
                      <a:pt x="3238" y="3629"/>
                    </a:moveTo>
                    <a:cubicBezTo>
                      <a:pt x="3238" y="3665"/>
                      <a:pt x="3247" y="3700"/>
                      <a:pt x="3265" y="3727"/>
                    </a:cubicBezTo>
                    <a:cubicBezTo>
                      <a:pt x="3265" y="3736"/>
                      <a:pt x="3292" y="3825"/>
                      <a:pt x="3337" y="3995"/>
                    </a:cubicBezTo>
                    <a:lnTo>
                      <a:pt x="1436" y="3995"/>
                    </a:lnTo>
                    <a:cubicBezTo>
                      <a:pt x="1329" y="3995"/>
                      <a:pt x="1240" y="3905"/>
                      <a:pt x="1249" y="3798"/>
                    </a:cubicBezTo>
                    <a:cubicBezTo>
                      <a:pt x="1258" y="3700"/>
                      <a:pt x="1338" y="3629"/>
                      <a:pt x="1436" y="3629"/>
                    </a:cubicBezTo>
                    <a:close/>
                    <a:moveTo>
                      <a:pt x="5790" y="3629"/>
                    </a:moveTo>
                    <a:cubicBezTo>
                      <a:pt x="5888" y="3629"/>
                      <a:pt x="5977" y="3700"/>
                      <a:pt x="5986" y="3798"/>
                    </a:cubicBezTo>
                    <a:cubicBezTo>
                      <a:pt x="5986" y="3905"/>
                      <a:pt x="5906" y="3995"/>
                      <a:pt x="5799" y="3995"/>
                    </a:cubicBezTo>
                    <a:lnTo>
                      <a:pt x="4371" y="3995"/>
                    </a:lnTo>
                    <a:cubicBezTo>
                      <a:pt x="4345" y="3843"/>
                      <a:pt x="4309" y="3727"/>
                      <a:pt x="4291" y="3629"/>
                    </a:cubicBezTo>
                    <a:close/>
                    <a:moveTo>
                      <a:pt x="3738" y="3370"/>
                    </a:moveTo>
                    <a:cubicBezTo>
                      <a:pt x="3765" y="3370"/>
                      <a:pt x="3783" y="3379"/>
                      <a:pt x="3809" y="3388"/>
                    </a:cubicBezTo>
                    <a:cubicBezTo>
                      <a:pt x="3854" y="3406"/>
                      <a:pt x="3890" y="3441"/>
                      <a:pt x="3907" y="3486"/>
                    </a:cubicBezTo>
                    <a:cubicBezTo>
                      <a:pt x="3916" y="3522"/>
                      <a:pt x="4220" y="4289"/>
                      <a:pt x="4220" y="6011"/>
                    </a:cubicBezTo>
                    <a:cubicBezTo>
                      <a:pt x="4220" y="6109"/>
                      <a:pt x="4139" y="6189"/>
                      <a:pt x="4041" y="6189"/>
                    </a:cubicBezTo>
                    <a:cubicBezTo>
                      <a:pt x="3943" y="6189"/>
                      <a:pt x="3863" y="6109"/>
                      <a:pt x="3863" y="6011"/>
                    </a:cubicBezTo>
                    <a:cubicBezTo>
                      <a:pt x="3863" y="4378"/>
                      <a:pt x="3577" y="3629"/>
                      <a:pt x="3568" y="3620"/>
                    </a:cubicBezTo>
                    <a:cubicBezTo>
                      <a:pt x="3551" y="3575"/>
                      <a:pt x="3551" y="3522"/>
                      <a:pt x="3568" y="3477"/>
                    </a:cubicBezTo>
                    <a:cubicBezTo>
                      <a:pt x="3595" y="3433"/>
                      <a:pt x="3622" y="3406"/>
                      <a:pt x="3667" y="3388"/>
                    </a:cubicBezTo>
                    <a:cubicBezTo>
                      <a:pt x="3693" y="3379"/>
                      <a:pt x="3711" y="3370"/>
                      <a:pt x="3738" y="3370"/>
                    </a:cubicBezTo>
                    <a:close/>
                    <a:moveTo>
                      <a:pt x="3274" y="4298"/>
                    </a:moveTo>
                    <a:cubicBezTo>
                      <a:pt x="3149" y="4628"/>
                      <a:pt x="2944" y="5360"/>
                      <a:pt x="3096" y="6332"/>
                    </a:cubicBezTo>
                    <a:cubicBezTo>
                      <a:pt x="3105" y="6430"/>
                      <a:pt x="3042" y="6528"/>
                      <a:pt x="2944" y="6537"/>
                    </a:cubicBezTo>
                    <a:lnTo>
                      <a:pt x="2917" y="6537"/>
                    </a:lnTo>
                    <a:cubicBezTo>
                      <a:pt x="2828" y="6537"/>
                      <a:pt x="2748" y="6475"/>
                      <a:pt x="2739" y="6385"/>
                    </a:cubicBezTo>
                    <a:cubicBezTo>
                      <a:pt x="2596" y="5431"/>
                      <a:pt x="2766" y="4682"/>
                      <a:pt x="2890" y="4298"/>
                    </a:cubicBezTo>
                    <a:close/>
                    <a:moveTo>
                      <a:pt x="2303" y="0"/>
                    </a:moveTo>
                    <a:cubicBezTo>
                      <a:pt x="2272" y="0"/>
                      <a:pt x="2241" y="5"/>
                      <a:pt x="2212" y="16"/>
                    </a:cubicBezTo>
                    <a:cubicBezTo>
                      <a:pt x="2141" y="52"/>
                      <a:pt x="2079" y="114"/>
                      <a:pt x="2061" y="194"/>
                    </a:cubicBezTo>
                    <a:lnTo>
                      <a:pt x="1802" y="1238"/>
                    </a:lnTo>
                    <a:cubicBezTo>
                      <a:pt x="1365" y="1470"/>
                      <a:pt x="1062" y="1925"/>
                      <a:pt x="1062" y="2451"/>
                    </a:cubicBezTo>
                    <a:cubicBezTo>
                      <a:pt x="1062" y="2487"/>
                      <a:pt x="1071" y="2558"/>
                      <a:pt x="1071" y="2558"/>
                    </a:cubicBezTo>
                    <a:lnTo>
                      <a:pt x="776" y="2558"/>
                    </a:lnTo>
                    <a:cubicBezTo>
                      <a:pt x="669" y="2558"/>
                      <a:pt x="580" y="2621"/>
                      <a:pt x="544" y="2719"/>
                    </a:cubicBezTo>
                    <a:cubicBezTo>
                      <a:pt x="500" y="2817"/>
                      <a:pt x="526" y="2924"/>
                      <a:pt x="607" y="2995"/>
                    </a:cubicBezTo>
                    <a:lnTo>
                      <a:pt x="1097" y="3433"/>
                    </a:lnTo>
                    <a:cubicBezTo>
                      <a:pt x="981" y="3522"/>
                      <a:pt x="919" y="3665"/>
                      <a:pt x="919" y="3807"/>
                    </a:cubicBezTo>
                    <a:cubicBezTo>
                      <a:pt x="919" y="3959"/>
                      <a:pt x="981" y="4093"/>
                      <a:pt x="1088" y="4182"/>
                    </a:cubicBezTo>
                    <a:cubicBezTo>
                      <a:pt x="393" y="4860"/>
                      <a:pt x="0" y="5788"/>
                      <a:pt x="0" y="6760"/>
                    </a:cubicBezTo>
                    <a:cubicBezTo>
                      <a:pt x="0" y="7581"/>
                      <a:pt x="259" y="8348"/>
                      <a:pt x="767" y="8981"/>
                    </a:cubicBezTo>
                    <a:cubicBezTo>
                      <a:pt x="794" y="9026"/>
                      <a:pt x="839" y="9044"/>
                      <a:pt x="883" y="9044"/>
                    </a:cubicBezTo>
                    <a:cubicBezTo>
                      <a:pt x="919" y="9044"/>
                      <a:pt x="946" y="9035"/>
                      <a:pt x="972" y="9008"/>
                    </a:cubicBezTo>
                    <a:cubicBezTo>
                      <a:pt x="1044" y="8964"/>
                      <a:pt x="1053" y="8865"/>
                      <a:pt x="999" y="8803"/>
                    </a:cubicBezTo>
                    <a:cubicBezTo>
                      <a:pt x="544" y="8214"/>
                      <a:pt x="303" y="7509"/>
                      <a:pt x="303" y="6760"/>
                    </a:cubicBezTo>
                    <a:cubicBezTo>
                      <a:pt x="303" y="5823"/>
                      <a:pt x="705" y="4922"/>
                      <a:pt x="1410" y="4298"/>
                    </a:cubicBezTo>
                    <a:lnTo>
                      <a:pt x="2578" y="4298"/>
                    </a:lnTo>
                    <a:cubicBezTo>
                      <a:pt x="2444" y="4726"/>
                      <a:pt x="2293" y="5484"/>
                      <a:pt x="2435" y="6430"/>
                    </a:cubicBezTo>
                    <a:cubicBezTo>
                      <a:pt x="2471" y="6662"/>
                      <a:pt x="2676" y="6840"/>
                      <a:pt x="2917" y="6840"/>
                    </a:cubicBezTo>
                    <a:cubicBezTo>
                      <a:pt x="2944" y="6840"/>
                      <a:pt x="2962" y="6840"/>
                      <a:pt x="2989" y="6831"/>
                    </a:cubicBezTo>
                    <a:cubicBezTo>
                      <a:pt x="3256" y="6796"/>
                      <a:pt x="3435" y="6546"/>
                      <a:pt x="3390" y="6287"/>
                    </a:cubicBezTo>
                    <a:cubicBezTo>
                      <a:pt x="3283" y="5583"/>
                      <a:pt x="3381" y="5012"/>
                      <a:pt x="3479" y="4655"/>
                    </a:cubicBezTo>
                    <a:cubicBezTo>
                      <a:pt x="3524" y="5003"/>
                      <a:pt x="3551" y="5449"/>
                      <a:pt x="3551" y="5993"/>
                    </a:cubicBezTo>
                    <a:cubicBezTo>
                      <a:pt x="3551" y="6263"/>
                      <a:pt x="3759" y="6486"/>
                      <a:pt x="4023" y="6486"/>
                    </a:cubicBezTo>
                    <a:cubicBezTo>
                      <a:pt x="4038" y="6486"/>
                      <a:pt x="4053" y="6485"/>
                      <a:pt x="4068" y="6484"/>
                    </a:cubicBezTo>
                    <a:cubicBezTo>
                      <a:pt x="4318" y="6475"/>
                      <a:pt x="4523" y="6261"/>
                      <a:pt x="4523" y="6002"/>
                    </a:cubicBezTo>
                    <a:cubicBezTo>
                      <a:pt x="4523" y="5288"/>
                      <a:pt x="4469" y="4717"/>
                      <a:pt x="4407" y="4298"/>
                    </a:cubicBezTo>
                    <a:lnTo>
                      <a:pt x="5817" y="4298"/>
                    </a:lnTo>
                    <a:cubicBezTo>
                      <a:pt x="6414" y="4833"/>
                      <a:pt x="6798" y="5565"/>
                      <a:pt x="6905" y="6359"/>
                    </a:cubicBezTo>
                    <a:cubicBezTo>
                      <a:pt x="6914" y="6439"/>
                      <a:pt x="6976" y="6492"/>
                      <a:pt x="7057" y="6492"/>
                    </a:cubicBezTo>
                    <a:lnTo>
                      <a:pt x="7074" y="6492"/>
                    </a:lnTo>
                    <a:cubicBezTo>
                      <a:pt x="7155" y="6484"/>
                      <a:pt x="7217" y="6403"/>
                      <a:pt x="7208" y="6323"/>
                    </a:cubicBezTo>
                    <a:cubicBezTo>
                      <a:pt x="7101" y="5511"/>
                      <a:pt x="6727" y="4753"/>
                      <a:pt x="6138" y="4182"/>
                    </a:cubicBezTo>
                    <a:cubicBezTo>
                      <a:pt x="6245" y="4093"/>
                      <a:pt x="6307" y="3959"/>
                      <a:pt x="6307" y="3807"/>
                    </a:cubicBezTo>
                    <a:cubicBezTo>
                      <a:pt x="6307" y="3673"/>
                      <a:pt x="6254" y="3557"/>
                      <a:pt x="6173" y="3468"/>
                    </a:cubicBezTo>
                    <a:lnTo>
                      <a:pt x="6700" y="2978"/>
                    </a:lnTo>
                    <a:cubicBezTo>
                      <a:pt x="6789" y="2897"/>
                      <a:pt x="6807" y="2772"/>
                      <a:pt x="6753" y="2665"/>
                    </a:cubicBezTo>
                    <a:cubicBezTo>
                      <a:pt x="6709" y="2585"/>
                      <a:pt x="6619" y="2532"/>
                      <a:pt x="6521" y="2532"/>
                    </a:cubicBezTo>
                    <a:lnTo>
                      <a:pt x="6102" y="2532"/>
                    </a:lnTo>
                    <a:lnTo>
                      <a:pt x="6272" y="2389"/>
                    </a:lnTo>
                    <a:cubicBezTo>
                      <a:pt x="6352" y="2317"/>
                      <a:pt x="6370" y="2201"/>
                      <a:pt x="6316" y="2094"/>
                    </a:cubicBezTo>
                    <a:lnTo>
                      <a:pt x="5754" y="961"/>
                    </a:lnTo>
                    <a:cubicBezTo>
                      <a:pt x="5718" y="890"/>
                      <a:pt x="5647" y="837"/>
                      <a:pt x="5576" y="828"/>
                    </a:cubicBezTo>
                    <a:cubicBezTo>
                      <a:pt x="5559" y="824"/>
                      <a:pt x="5542" y="822"/>
                      <a:pt x="5526" y="822"/>
                    </a:cubicBezTo>
                    <a:cubicBezTo>
                      <a:pt x="5463" y="822"/>
                      <a:pt x="5402" y="848"/>
                      <a:pt x="5353" y="890"/>
                    </a:cubicBezTo>
                    <a:lnTo>
                      <a:pt x="5299" y="944"/>
                    </a:lnTo>
                    <a:cubicBezTo>
                      <a:pt x="5058" y="515"/>
                      <a:pt x="4612" y="248"/>
                      <a:pt x="4113" y="248"/>
                    </a:cubicBezTo>
                    <a:cubicBezTo>
                      <a:pt x="3800" y="248"/>
                      <a:pt x="3515" y="355"/>
                      <a:pt x="3274" y="542"/>
                    </a:cubicBezTo>
                    <a:lnTo>
                      <a:pt x="2435" y="34"/>
                    </a:lnTo>
                    <a:cubicBezTo>
                      <a:pt x="2398" y="12"/>
                      <a:pt x="2350" y="0"/>
                      <a:pt x="2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2" name="Google Shape;22842;p74">
                <a:extLst>
                  <a:ext uri="{FF2B5EF4-FFF2-40B4-BE49-F238E27FC236}">
                    <a16:creationId xmlns:a16="http://schemas.microsoft.com/office/drawing/2014/main" id="{5D6EBDFC-71F1-38D9-7CB1-9896E1BADAF2}"/>
                  </a:ext>
                </a:extLst>
              </p:cNvPr>
              <p:cNvSpPr/>
              <p:nvPr/>
            </p:nvSpPr>
            <p:spPr>
              <a:xfrm>
                <a:off x="5292524" y="3290593"/>
                <a:ext cx="282087" cy="16407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3498" extrusionOk="0">
                    <a:moveTo>
                      <a:pt x="5870" y="1"/>
                    </a:moveTo>
                    <a:cubicBezTo>
                      <a:pt x="5781" y="1"/>
                      <a:pt x="5710" y="63"/>
                      <a:pt x="5701" y="144"/>
                    </a:cubicBezTo>
                    <a:cubicBezTo>
                      <a:pt x="5567" y="1856"/>
                      <a:pt x="4122" y="3195"/>
                      <a:pt x="2400" y="3195"/>
                    </a:cubicBezTo>
                    <a:lnTo>
                      <a:pt x="2391" y="3195"/>
                    </a:lnTo>
                    <a:cubicBezTo>
                      <a:pt x="1615" y="3195"/>
                      <a:pt x="866" y="2918"/>
                      <a:pt x="268" y="2427"/>
                    </a:cubicBezTo>
                    <a:cubicBezTo>
                      <a:pt x="241" y="2401"/>
                      <a:pt x="205" y="2387"/>
                      <a:pt x="170" y="2387"/>
                    </a:cubicBezTo>
                    <a:cubicBezTo>
                      <a:pt x="134" y="2387"/>
                      <a:pt x="98" y="2401"/>
                      <a:pt x="72" y="2427"/>
                    </a:cubicBezTo>
                    <a:cubicBezTo>
                      <a:pt x="0" y="2490"/>
                      <a:pt x="0" y="2597"/>
                      <a:pt x="72" y="2659"/>
                    </a:cubicBezTo>
                    <a:cubicBezTo>
                      <a:pt x="723" y="3204"/>
                      <a:pt x="1544" y="3498"/>
                      <a:pt x="2391" y="3498"/>
                    </a:cubicBezTo>
                    <a:lnTo>
                      <a:pt x="2400" y="3498"/>
                    </a:lnTo>
                    <a:cubicBezTo>
                      <a:pt x="3319" y="3498"/>
                      <a:pt x="4193" y="3159"/>
                      <a:pt x="4862" y="2534"/>
                    </a:cubicBezTo>
                    <a:cubicBezTo>
                      <a:pt x="5531" y="1919"/>
                      <a:pt x="5942" y="1071"/>
                      <a:pt x="6004" y="170"/>
                    </a:cubicBezTo>
                    <a:cubicBezTo>
                      <a:pt x="6013" y="81"/>
                      <a:pt x="5951" y="10"/>
                      <a:pt x="5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3" name="Google Shape;22843;p74">
                <a:extLst>
                  <a:ext uri="{FF2B5EF4-FFF2-40B4-BE49-F238E27FC236}">
                    <a16:creationId xmlns:a16="http://schemas.microsoft.com/office/drawing/2014/main" id="{DD59199C-7DCB-8436-3B21-123DD6B30B72}"/>
                  </a:ext>
                </a:extLst>
              </p:cNvPr>
              <p:cNvSpPr/>
              <p:nvPr/>
            </p:nvSpPr>
            <p:spPr>
              <a:xfrm>
                <a:off x="5470339" y="3216531"/>
                <a:ext cx="27252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5" extrusionOk="0">
                    <a:moveTo>
                      <a:pt x="170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11" y="304"/>
                    </a:lnTo>
                    <a:cubicBezTo>
                      <a:pt x="491" y="304"/>
                      <a:pt x="563" y="251"/>
                      <a:pt x="572" y="170"/>
                    </a:cubicBezTo>
                    <a:cubicBezTo>
                      <a:pt x="581" y="81"/>
                      <a:pt x="509" y="1"/>
                      <a:pt x="4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4" name="Google Shape;22844;p74">
                <a:extLst>
                  <a:ext uri="{FF2B5EF4-FFF2-40B4-BE49-F238E27FC236}">
                    <a16:creationId xmlns:a16="http://schemas.microsoft.com/office/drawing/2014/main" id="{29930342-360B-547C-6E88-A4C3718A46CD}"/>
                  </a:ext>
                </a:extLst>
              </p:cNvPr>
              <p:cNvSpPr/>
              <p:nvPr/>
            </p:nvSpPr>
            <p:spPr>
              <a:xfrm>
                <a:off x="5418462" y="3363436"/>
                <a:ext cx="2725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3"/>
                      <a:pt x="161" y="303"/>
                    </a:cubicBezTo>
                    <a:lnTo>
                      <a:pt x="411" y="303"/>
                    </a:lnTo>
                    <a:cubicBezTo>
                      <a:pt x="491" y="303"/>
                      <a:pt x="554" y="250"/>
                      <a:pt x="563" y="170"/>
                    </a:cubicBezTo>
                    <a:cubicBezTo>
                      <a:pt x="580" y="80"/>
                      <a:pt x="509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5" name="Google Shape;22845;p74">
                <a:extLst>
                  <a:ext uri="{FF2B5EF4-FFF2-40B4-BE49-F238E27FC236}">
                    <a16:creationId xmlns:a16="http://schemas.microsoft.com/office/drawing/2014/main" id="{DE785714-353D-AF02-7425-0582378F9A85}"/>
                  </a:ext>
                </a:extLst>
              </p:cNvPr>
              <p:cNvSpPr/>
              <p:nvPr/>
            </p:nvSpPr>
            <p:spPr>
              <a:xfrm>
                <a:off x="5393368" y="3337497"/>
                <a:ext cx="26830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04" extrusionOk="0">
                    <a:moveTo>
                      <a:pt x="161" y="0"/>
                    </a:moveTo>
                    <a:cubicBezTo>
                      <a:pt x="89" y="0"/>
                      <a:pt x="18" y="63"/>
                      <a:pt x="9" y="134"/>
                    </a:cubicBezTo>
                    <a:cubicBezTo>
                      <a:pt x="0" y="232"/>
                      <a:pt x="72" y="303"/>
                      <a:pt x="161" y="303"/>
                    </a:cubicBezTo>
                    <a:lnTo>
                      <a:pt x="402" y="303"/>
                    </a:lnTo>
                    <a:cubicBezTo>
                      <a:pt x="482" y="303"/>
                      <a:pt x="553" y="250"/>
                      <a:pt x="562" y="178"/>
                    </a:cubicBezTo>
                    <a:cubicBezTo>
                      <a:pt x="571" y="80"/>
                      <a:pt x="500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6" name="Google Shape;22846;p74">
                <a:extLst>
                  <a:ext uri="{FF2B5EF4-FFF2-40B4-BE49-F238E27FC236}">
                    <a16:creationId xmlns:a16="http://schemas.microsoft.com/office/drawing/2014/main" id="{8385DEA1-676F-FB7C-F52A-2BF52C46B2D9}"/>
                  </a:ext>
                </a:extLst>
              </p:cNvPr>
              <p:cNvSpPr/>
              <p:nvPr/>
            </p:nvSpPr>
            <p:spPr>
              <a:xfrm>
                <a:off x="5420995" y="3285996"/>
                <a:ext cx="27205" cy="14728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14" extrusionOk="0">
                    <a:moveTo>
                      <a:pt x="170" y="1"/>
                    </a:moveTo>
                    <a:cubicBezTo>
                      <a:pt x="89" y="1"/>
                      <a:pt x="18" y="63"/>
                      <a:pt x="9" y="135"/>
                    </a:cubicBezTo>
                    <a:cubicBezTo>
                      <a:pt x="0" y="233"/>
                      <a:pt x="71" y="313"/>
                      <a:pt x="161" y="313"/>
                    </a:cubicBezTo>
                    <a:lnTo>
                      <a:pt x="410" y="313"/>
                    </a:lnTo>
                    <a:cubicBezTo>
                      <a:pt x="509" y="313"/>
                      <a:pt x="580" y="233"/>
                      <a:pt x="562" y="135"/>
                    </a:cubicBezTo>
                    <a:cubicBezTo>
                      <a:pt x="553" y="63"/>
                      <a:pt x="482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7" name="Google Shape;22847;p74">
                <a:extLst>
                  <a:ext uri="{FF2B5EF4-FFF2-40B4-BE49-F238E27FC236}">
                    <a16:creationId xmlns:a16="http://schemas.microsoft.com/office/drawing/2014/main" id="{0517C5AA-8899-1CA4-D749-4992DEC47CAC}"/>
                  </a:ext>
                </a:extLst>
              </p:cNvPr>
              <p:cNvSpPr/>
              <p:nvPr/>
            </p:nvSpPr>
            <p:spPr>
              <a:xfrm>
                <a:off x="5495057" y="3347113"/>
                <a:ext cx="2720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18" y="134"/>
                    </a:cubicBezTo>
                    <a:cubicBezTo>
                      <a:pt x="0" y="223"/>
                      <a:pt x="71" y="304"/>
                      <a:pt x="170" y="304"/>
                    </a:cubicBezTo>
                    <a:lnTo>
                      <a:pt x="410" y="304"/>
                    </a:lnTo>
                    <a:cubicBezTo>
                      <a:pt x="491" y="304"/>
                      <a:pt x="562" y="250"/>
                      <a:pt x="571" y="170"/>
                    </a:cubicBezTo>
                    <a:cubicBezTo>
                      <a:pt x="580" y="81"/>
                      <a:pt x="509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8" name="Google Shape;22848;p74">
                <a:extLst>
                  <a:ext uri="{FF2B5EF4-FFF2-40B4-BE49-F238E27FC236}">
                    <a16:creationId xmlns:a16="http://schemas.microsoft.com/office/drawing/2014/main" id="{96D0BC3F-9CB1-5334-4599-4CA92A5B9C19}"/>
                  </a:ext>
                </a:extLst>
              </p:cNvPr>
              <p:cNvSpPr/>
              <p:nvPr/>
            </p:nvSpPr>
            <p:spPr>
              <a:xfrm>
                <a:off x="5540649" y="3010573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0" y="74"/>
                      <a:pt x="0" y="154"/>
                    </a:cubicBezTo>
                    <a:lnTo>
                      <a:pt x="0" y="342"/>
                    </a:lnTo>
                    <a:cubicBezTo>
                      <a:pt x="0" y="422"/>
                      <a:pt x="54" y="493"/>
                      <a:pt x="134" y="502"/>
                    </a:cubicBezTo>
                    <a:cubicBezTo>
                      <a:pt x="139" y="503"/>
                      <a:pt x="144" y="503"/>
                      <a:pt x="149" y="503"/>
                    </a:cubicBezTo>
                    <a:cubicBezTo>
                      <a:pt x="232" y="503"/>
                      <a:pt x="304" y="435"/>
                      <a:pt x="304" y="351"/>
                    </a:cubicBezTo>
                    <a:lnTo>
                      <a:pt x="304" y="154"/>
                    </a:lnTo>
                    <a:cubicBezTo>
                      <a:pt x="304" y="66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9" name="Google Shape;22849;p74">
                <a:extLst>
                  <a:ext uri="{FF2B5EF4-FFF2-40B4-BE49-F238E27FC236}">
                    <a16:creationId xmlns:a16="http://schemas.microsoft.com/office/drawing/2014/main" id="{DE638F24-82B2-656E-CAF0-3F25E4909802}"/>
                  </a:ext>
                </a:extLst>
              </p:cNvPr>
              <p:cNvSpPr/>
              <p:nvPr/>
            </p:nvSpPr>
            <p:spPr>
              <a:xfrm>
                <a:off x="5540649" y="2972908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43" y="0"/>
                    </a:moveTo>
                    <a:cubicBezTo>
                      <a:pt x="65" y="0"/>
                      <a:pt x="0" y="67"/>
                      <a:pt x="0" y="155"/>
                    </a:cubicBezTo>
                    <a:lnTo>
                      <a:pt x="0" y="351"/>
                    </a:lnTo>
                    <a:cubicBezTo>
                      <a:pt x="0" y="435"/>
                      <a:pt x="72" y="503"/>
                      <a:pt x="155" y="503"/>
                    </a:cubicBezTo>
                    <a:cubicBezTo>
                      <a:pt x="160" y="503"/>
                      <a:pt x="165" y="503"/>
                      <a:pt x="170" y="502"/>
                    </a:cubicBezTo>
                    <a:cubicBezTo>
                      <a:pt x="250" y="494"/>
                      <a:pt x="304" y="422"/>
                      <a:pt x="304" y="342"/>
                    </a:cubicBezTo>
                    <a:lnTo>
                      <a:pt x="304" y="155"/>
                    </a:lnTo>
                    <a:cubicBezTo>
                      <a:pt x="304" y="74"/>
                      <a:pt x="250" y="12"/>
                      <a:pt x="170" y="3"/>
                    </a:cubicBezTo>
                    <a:cubicBezTo>
                      <a:pt x="161" y="1"/>
                      <a:pt x="152" y="0"/>
                      <a:pt x="1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0" name="Google Shape;22850;p74">
                <a:extLst>
                  <a:ext uri="{FF2B5EF4-FFF2-40B4-BE49-F238E27FC236}">
                    <a16:creationId xmlns:a16="http://schemas.microsoft.com/office/drawing/2014/main" id="{BBEE4DE4-2037-7442-2F51-D161FE195185}"/>
                  </a:ext>
                </a:extLst>
              </p:cNvPr>
              <p:cNvSpPr/>
              <p:nvPr/>
            </p:nvSpPr>
            <p:spPr>
              <a:xfrm>
                <a:off x="5522215" y="2996454"/>
                <a:ext cx="1890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4" extrusionOk="0">
                    <a:moveTo>
                      <a:pt x="170" y="0"/>
                    </a:moveTo>
                    <a:cubicBezTo>
                      <a:pt x="72" y="0"/>
                      <a:pt x="1" y="99"/>
                      <a:pt x="28" y="206"/>
                    </a:cubicBezTo>
                    <a:cubicBezTo>
                      <a:pt x="54" y="268"/>
                      <a:pt x="108" y="304"/>
                      <a:pt x="170" y="304"/>
                    </a:cubicBezTo>
                    <a:lnTo>
                      <a:pt x="233" y="304"/>
                    </a:lnTo>
                    <a:cubicBezTo>
                      <a:pt x="304" y="304"/>
                      <a:pt x="376" y="250"/>
                      <a:pt x="385" y="170"/>
                    </a:cubicBezTo>
                    <a:cubicBezTo>
                      <a:pt x="402" y="81"/>
                      <a:pt x="322" y="0"/>
                      <a:pt x="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1" name="Google Shape;22851;p74">
                <a:extLst>
                  <a:ext uri="{FF2B5EF4-FFF2-40B4-BE49-F238E27FC236}">
                    <a16:creationId xmlns:a16="http://schemas.microsoft.com/office/drawing/2014/main" id="{8E86D085-1685-37D5-5BB0-160FA209A4E5}"/>
                  </a:ext>
                </a:extLst>
              </p:cNvPr>
              <p:cNvSpPr/>
              <p:nvPr/>
            </p:nvSpPr>
            <p:spPr>
              <a:xfrm>
                <a:off x="5553219" y="2996454"/>
                <a:ext cx="1885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04" extrusionOk="0">
                    <a:moveTo>
                      <a:pt x="179" y="0"/>
                    </a:moveTo>
                    <a:cubicBezTo>
                      <a:pt x="80" y="0"/>
                      <a:pt x="0" y="99"/>
                      <a:pt x="36" y="206"/>
                    </a:cubicBezTo>
                    <a:cubicBezTo>
                      <a:pt x="54" y="268"/>
                      <a:pt x="116" y="304"/>
                      <a:pt x="179" y="304"/>
                    </a:cubicBezTo>
                    <a:lnTo>
                      <a:pt x="232" y="304"/>
                    </a:lnTo>
                    <a:cubicBezTo>
                      <a:pt x="312" y="304"/>
                      <a:pt x="384" y="250"/>
                      <a:pt x="393" y="170"/>
                    </a:cubicBezTo>
                    <a:cubicBezTo>
                      <a:pt x="402" y="81"/>
                      <a:pt x="330" y="0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2" name="Google Shape;22852;p74">
                <a:extLst>
                  <a:ext uri="{FF2B5EF4-FFF2-40B4-BE49-F238E27FC236}">
                    <a16:creationId xmlns:a16="http://schemas.microsoft.com/office/drawing/2014/main" id="{11FC8E80-A10E-5C8C-FBB3-25FB93921665}"/>
                  </a:ext>
                </a:extLst>
              </p:cNvPr>
              <p:cNvSpPr/>
              <p:nvPr/>
            </p:nvSpPr>
            <p:spPr>
              <a:xfrm>
                <a:off x="5255704" y="3032805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49" y="1"/>
                    </a:moveTo>
                    <a:cubicBezTo>
                      <a:pt x="144" y="1"/>
                      <a:pt x="139" y="1"/>
                      <a:pt x="134" y="2"/>
                    </a:cubicBezTo>
                    <a:cubicBezTo>
                      <a:pt x="54" y="11"/>
                      <a:pt x="0" y="82"/>
                      <a:pt x="0" y="162"/>
                    </a:cubicBezTo>
                    <a:lnTo>
                      <a:pt x="0" y="350"/>
                    </a:lnTo>
                    <a:cubicBezTo>
                      <a:pt x="0" y="430"/>
                      <a:pt x="54" y="492"/>
                      <a:pt x="134" y="510"/>
                    </a:cubicBezTo>
                    <a:cubicBezTo>
                      <a:pt x="139" y="511"/>
                      <a:pt x="144" y="511"/>
                      <a:pt x="149" y="511"/>
                    </a:cubicBezTo>
                    <a:cubicBezTo>
                      <a:pt x="232" y="511"/>
                      <a:pt x="304" y="443"/>
                      <a:pt x="304" y="358"/>
                    </a:cubicBezTo>
                    <a:lnTo>
                      <a:pt x="304" y="153"/>
                    </a:lnTo>
                    <a:cubicBezTo>
                      <a:pt x="304" y="69"/>
                      <a:pt x="232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3" name="Google Shape;22853;p74">
                <a:extLst>
                  <a:ext uri="{FF2B5EF4-FFF2-40B4-BE49-F238E27FC236}">
                    <a16:creationId xmlns:a16="http://schemas.microsoft.com/office/drawing/2014/main" id="{60BD83A2-27CD-8FDF-E815-AADC800D0035}"/>
                  </a:ext>
                </a:extLst>
              </p:cNvPr>
              <p:cNvSpPr/>
              <p:nvPr/>
            </p:nvSpPr>
            <p:spPr>
              <a:xfrm>
                <a:off x="5255704" y="2995141"/>
                <a:ext cx="14259" cy="2368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5" extrusionOk="0">
                    <a:moveTo>
                      <a:pt x="155" y="1"/>
                    </a:moveTo>
                    <a:cubicBezTo>
                      <a:pt x="72" y="1"/>
                      <a:pt x="0" y="69"/>
                      <a:pt x="0" y="153"/>
                    </a:cubicBezTo>
                    <a:lnTo>
                      <a:pt x="0" y="359"/>
                    </a:lnTo>
                    <a:cubicBezTo>
                      <a:pt x="0" y="438"/>
                      <a:pt x="65" y="504"/>
                      <a:pt x="142" y="504"/>
                    </a:cubicBezTo>
                    <a:cubicBezTo>
                      <a:pt x="151" y="504"/>
                      <a:pt x="160" y="503"/>
                      <a:pt x="170" y="501"/>
                    </a:cubicBezTo>
                    <a:cubicBezTo>
                      <a:pt x="250" y="492"/>
                      <a:pt x="304" y="430"/>
                      <a:pt x="304" y="350"/>
                    </a:cubicBezTo>
                    <a:lnTo>
                      <a:pt x="304" y="162"/>
                    </a:lnTo>
                    <a:cubicBezTo>
                      <a:pt x="304" y="82"/>
                      <a:pt x="250" y="11"/>
                      <a:pt x="170" y="2"/>
                    </a:cubicBezTo>
                    <a:cubicBezTo>
                      <a:pt x="165" y="1"/>
                      <a:pt x="16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4" name="Google Shape;22854;p74">
                <a:extLst>
                  <a:ext uri="{FF2B5EF4-FFF2-40B4-BE49-F238E27FC236}">
                    <a16:creationId xmlns:a16="http://schemas.microsoft.com/office/drawing/2014/main" id="{D771D6DB-1C58-AD40-D62C-801B3360B28B}"/>
                  </a:ext>
                </a:extLst>
              </p:cNvPr>
              <p:cNvSpPr/>
              <p:nvPr/>
            </p:nvSpPr>
            <p:spPr>
              <a:xfrm>
                <a:off x="523811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66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5" name="Google Shape;22855;p74">
                <a:extLst>
                  <a:ext uri="{FF2B5EF4-FFF2-40B4-BE49-F238E27FC236}">
                    <a16:creationId xmlns:a16="http://schemas.microsoft.com/office/drawing/2014/main" id="{81456817-60D5-D9B9-C7E8-4E20724733C6}"/>
                  </a:ext>
                </a:extLst>
              </p:cNvPr>
              <p:cNvSpPr/>
              <p:nvPr/>
            </p:nvSpPr>
            <p:spPr>
              <a:xfrm>
                <a:off x="526949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1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57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4696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2" name="Google Shape;21382;p62"/>
          <p:cNvSpPr txBox="1">
            <a:spLocks noGrp="1"/>
          </p:cNvSpPr>
          <p:nvPr>
            <p:ph type="title"/>
          </p:nvPr>
        </p:nvSpPr>
        <p:spPr>
          <a:xfrm>
            <a:off x="1743546" y="2515463"/>
            <a:ext cx="565690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/>
              <a:t>A NÉPESEDÉS VÁLTOZÁSA MAGYARORSZÁGON A 18. SZÁZADBAN</a:t>
            </a:r>
          </a:p>
        </p:txBody>
      </p:sp>
      <p:grpSp>
        <p:nvGrpSpPr>
          <p:cNvPr id="21384" name="Google Shape;21384;p62"/>
          <p:cNvGrpSpPr/>
          <p:nvPr/>
        </p:nvGrpSpPr>
        <p:grpSpPr>
          <a:xfrm>
            <a:off x="4309102" y="3948287"/>
            <a:ext cx="525795" cy="525795"/>
            <a:chOff x="910895" y="1193520"/>
            <a:chExt cx="154732" cy="154732"/>
          </a:xfrm>
        </p:grpSpPr>
        <p:grpSp>
          <p:nvGrpSpPr>
            <p:cNvPr id="21385" name="Google Shape;21385;p62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386" name="Google Shape;21386;p62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7" name="Google Shape;21387;p62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8" name="Google Shape;21388;p62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9" name="Google Shape;21389;p62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390" name="Google Shape;21390;p62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91" name="Google Shape;21391;p62"/>
          <p:cNvSpPr/>
          <p:nvPr/>
        </p:nvSpPr>
        <p:spPr>
          <a:xfrm>
            <a:off x="3967650" y="1306775"/>
            <a:ext cx="1208700" cy="1208700"/>
          </a:xfrm>
          <a:prstGeom prst="ellipse">
            <a:avLst/>
          </a:prstGeom>
          <a:solidFill>
            <a:srgbClr val="ACA2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93" name="Google Shape;21393;p62"/>
          <p:cNvGrpSpPr/>
          <p:nvPr/>
        </p:nvGrpSpPr>
        <p:grpSpPr>
          <a:xfrm rot="899961">
            <a:off x="7568808" y="794027"/>
            <a:ext cx="827250" cy="3403185"/>
            <a:chOff x="6295192" y="2374172"/>
            <a:chExt cx="224918" cy="925278"/>
          </a:xfrm>
        </p:grpSpPr>
        <p:grpSp>
          <p:nvGrpSpPr>
            <p:cNvPr id="21394" name="Google Shape;21394;p62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395" name="Google Shape;21395;p62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6" name="Google Shape;21396;p62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7" name="Google Shape;21397;p62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8" name="Google Shape;21398;p62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9" name="Google Shape;21399;p62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0" name="Google Shape;21400;p62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1" name="Google Shape;21401;p62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2" name="Google Shape;21402;p62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3" name="Google Shape;21403;p62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4" name="Google Shape;21404;p62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5" name="Google Shape;21405;p62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6" name="Google Shape;21406;p62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7" name="Google Shape;21407;p62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8" name="Google Shape;21408;p62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9" name="Google Shape;21409;p62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0" name="Google Shape;21410;p62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1" name="Google Shape;21411;p62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2" name="Google Shape;21412;p62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13" name="Google Shape;21413;p62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414" name="Google Shape;21414;p62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5" name="Google Shape;21415;p62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6" name="Google Shape;21416;p62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7" name="Google Shape;21417;p62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8" name="Google Shape;21418;p62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9" name="Google Shape;21419;p62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0" name="Google Shape;21420;p62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1" name="Google Shape;21421;p62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2" name="Google Shape;21422;p62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3" name="Google Shape;21423;p62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24" name="Google Shape;21424;p62"/>
          <p:cNvGrpSpPr/>
          <p:nvPr/>
        </p:nvGrpSpPr>
        <p:grpSpPr>
          <a:xfrm>
            <a:off x="7172025" y="1491019"/>
            <a:ext cx="678915" cy="841792"/>
            <a:chOff x="5247218" y="2766131"/>
            <a:chExt cx="179783" cy="222921"/>
          </a:xfrm>
        </p:grpSpPr>
        <p:sp>
          <p:nvSpPr>
            <p:cNvPr id="21425" name="Google Shape;21425;p62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1426" name="Google Shape;21426;p62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427" name="Google Shape;21427;p62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8" name="Google Shape;21428;p62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9" name="Google Shape;21429;p62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0" name="Google Shape;21430;p62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1" name="Google Shape;21431;p62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2" name="Google Shape;21432;p62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3" name="Google Shape;21433;p62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4" name="Google Shape;21434;p62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5" name="Google Shape;21435;p62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37" name="Google Shape;21437;p62"/>
          <p:cNvGrpSpPr/>
          <p:nvPr/>
        </p:nvGrpSpPr>
        <p:grpSpPr>
          <a:xfrm rot="20700039" flipH="1">
            <a:off x="747949" y="794026"/>
            <a:ext cx="827250" cy="3403185"/>
            <a:chOff x="6295192" y="2374172"/>
            <a:chExt cx="224918" cy="925278"/>
          </a:xfrm>
        </p:grpSpPr>
        <p:grpSp>
          <p:nvGrpSpPr>
            <p:cNvPr id="21438" name="Google Shape;21438;p62"/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1439" name="Google Shape;21439;p62"/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0" name="Google Shape;21440;p62"/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1" name="Google Shape;21441;p62"/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2" name="Google Shape;21442;p62"/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3" name="Google Shape;21443;p62"/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4" name="Google Shape;21444;p62"/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5" name="Google Shape;21445;p62"/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6" name="Google Shape;21446;p62"/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7" name="Google Shape;21447;p62"/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8" name="Google Shape;21448;p62"/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9" name="Google Shape;21449;p62"/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0" name="Google Shape;21450;p62"/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1" name="Google Shape;21451;p62"/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2" name="Google Shape;21452;p62"/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3" name="Google Shape;21453;p62"/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4" name="Google Shape;21454;p62"/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5" name="Google Shape;21455;p62"/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6" name="Google Shape;21456;p62"/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57" name="Google Shape;21457;p62"/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1458" name="Google Shape;21458;p62"/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9" name="Google Shape;21459;p62"/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0" name="Google Shape;21460;p62"/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1" name="Google Shape;21461;p62"/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2" name="Google Shape;21462;p62"/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3" name="Google Shape;21463;p62"/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4" name="Google Shape;21464;p62"/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5" name="Google Shape;21465;p62"/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6" name="Google Shape;21466;p62"/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7" name="Google Shape;21467;p62"/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68" name="Google Shape;21468;p62"/>
          <p:cNvGrpSpPr/>
          <p:nvPr/>
        </p:nvGrpSpPr>
        <p:grpSpPr>
          <a:xfrm flipH="1">
            <a:off x="1293067" y="1491018"/>
            <a:ext cx="678915" cy="841792"/>
            <a:chOff x="5247218" y="2766131"/>
            <a:chExt cx="179783" cy="222921"/>
          </a:xfrm>
        </p:grpSpPr>
        <p:sp>
          <p:nvSpPr>
            <p:cNvPr id="21469" name="Google Shape;21469;p62"/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1470" name="Google Shape;21470;p62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471" name="Google Shape;21471;p62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2" name="Google Shape;21472;p62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3" name="Google Shape;21473;p62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4" name="Google Shape;21474;p62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5" name="Google Shape;21475;p62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6" name="Google Shape;21476;p62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7" name="Google Shape;21477;p62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8" name="Google Shape;21478;p62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9" name="Google Shape;21479;p62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480" name="Google Shape;21480;p62"/>
          <p:cNvSpPr txBox="1">
            <a:spLocks noGrp="1"/>
          </p:cNvSpPr>
          <p:nvPr>
            <p:ph type="title" idx="2"/>
          </p:nvPr>
        </p:nvSpPr>
        <p:spPr>
          <a:xfrm>
            <a:off x="3967650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" name="Google Shape;21641;p64">
            <a:extLst>
              <a:ext uri="{FF2B5EF4-FFF2-40B4-BE49-F238E27FC236}">
                <a16:creationId xmlns:a16="http://schemas.microsoft.com/office/drawing/2014/main" id="{F96A7E64-B189-8A8D-C892-B33F283B69E9}"/>
              </a:ext>
            </a:extLst>
          </p:cNvPr>
          <p:cNvGrpSpPr/>
          <p:nvPr/>
        </p:nvGrpSpPr>
        <p:grpSpPr>
          <a:xfrm rot="2815925">
            <a:off x="9483053" y="562862"/>
            <a:ext cx="525795" cy="525795"/>
            <a:chOff x="910895" y="1193520"/>
            <a:chExt cx="154732" cy="154732"/>
          </a:xfrm>
        </p:grpSpPr>
        <p:grpSp>
          <p:nvGrpSpPr>
            <p:cNvPr id="5" name="Google Shape;21642;p64">
              <a:extLst>
                <a:ext uri="{FF2B5EF4-FFF2-40B4-BE49-F238E27FC236}">
                  <a16:creationId xmlns:a16="http://schemas.microsoft.com/office/drawing/2014/main" id="{E6DDBE02-F5C2-ABC3-5EDA-1AEAA39B422E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7" name="Google Shape;21643;p64">
                <a:extLst>
                  <a:ext uri="{FF2B5EF4-FFF2-40B4-BE49-F238E27FC236}">
                    <a16:creationId xmlns:a16="http://schemas.microsoft.com/office/drawing/2014/main" id="{0D37EEEE-1395-EBC1-44C6-E306FD9C2EFC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1644;p64">
                <a:extLst>
                  <a:ext uri="{FF2B5EF4-FFF2-40B4-BE49-F238E27FC236}">
                    <a16:creationId xmlns:a16="http://schemas.microsoft.com/office/drawing/2014/main" id="{E888777D-5328-E717-A1B6-F96F991A0AC1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1645;p64">
                <a:extLst>
                  <a:ext uri="{FF2B5EF4-FFF2-40B4-BE49-F238E27FC236}">
                    <a16:creationId xmlns:a16="http://schemas.microsoft.com/office/drawing/2014/main" id="{12F41E22-74BA-D779-3999-87E67F030D89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1646;p64">
                <a:extLst>
                  <a:ext uri="{FF2B5EF4-FFF2-40B4-BE49-F238E27FC236}">
                    <a16:creationId xmlns:a16="http://schemas.microsoft.com/office/drawing/2014/main" id="{17188A44-FB75-0691-1C88-7F29FCC64B13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21647;p64">
              <a:extLst>
                <a:ext uri="{FF2B5EF4-FFF2-40B4-BE49-F238E27FC236}">
                  <a16:creationId xmlns:a16="http://schemas.microsoft.com/office/drawing/2014/main" id="{CB54543C-9DFD-1665-AD27-6752882D3130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63750D88-BDD6-67FC-FFE3-B36486337492}"/>
              </a:ext>
            </a:extLst>
          </p:cNvPr>
          <p:cNvGrpSpPr/>
          <p:nvPr/>
        </p:nvGrpSpPr>
        <p:grpSpPr>
          <a:xfrm>
            <a:off x="-1084648" y="1916422"/>
            <a:ext cx="906600" cy="906600"/>
            <a:chOff x="1752207" y="1916422"/>
            <a:chExt cx="906600" cy="906600"/>
          </a:xfrm>
        </p:grpSpPr>
        <p:sp>
          <p:nvSpPr>
            <p:cNvPr id="12" name="Google Shape;20406;p46">
              <a:extLst>
                <a:ext uri="{FF2B5EF4-FFF2-40B4-BE49-F238E27FC236}">
                  <a16:creationId xmlns:a16="http://schemas.microsoft.com/office/drawing/2014/main" id="{D0C2A057-26BE-478D-027A-F1469EB81DEE}"/>
                </a:ext>
              </a:extLst>
            </p:cNvPr>
            <p:cNvSpPr/>
            <p:nvPr/>
          </p:nvSpPr>
          <p:spPr>
            <a:xfrm>
              <a:off x="1752207" y="1916422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" name="Google Shape;22679;p74">
              <a:extLst>
                <a:ext uri="{FF2B5EF4-FFF2-40B4-BE49-F238E27FC236}">
                  <a16:creationId xmlns:a16="http://schemas.microsoft.com/office/drawing/2014/main" id="{348F306B-C71F-89DC-AFED-EF277C3DF3DC}"/>
                </a:ext>
              </a:extLst>
            </p:cNvPr>
            <p:cNvGrpSpPr/>
            <p:nvPr/>
          </p:nvGrpSpPr>
          <p:grpSpPr>
            <a:xfrm>
              <a:off x="2008916" y="2106336"/>
              <a:ext cx="379555" cy="487950"/>
              <a:chOff x="4104573" y="1824825"/>
              <a:chExt cx="379555" cy="487950"/>
            </a:xfrm>
          </p:grpSpPr>
          <p:sp>
            <p:nvSpPr>
              <p:cNvPr id="14" name="Google Shape;22680;p74">
                <a:extLst>
                  <a:ext uri="{FF2B5EF4-FFF2-40B4-BE49-F238E27FC236}">
                    <a16:creationId xmlns:a16="http://schemas.microsoft.com/office/drawing/2014/main" id="{8DC377CC-66C4-0823-E2E4-7ECF1CCA3B00}"/>
                  </a:ext>
                </a:extLst>
              </p:cNvPr>
              <p:cNvSpPr/>
              <p:nvPr/>
            </p:nvSpPr>
            <p:spPr>
              <a:xfrm>
                <a:off x="4104573" y="1824825"/>
                <a:ext cx="323926" cy="41304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8806" extrusionOk="0">
                    <a:moveTo>
                      <a:pt x="1794" y="1651"/>
                    </a:moveTo>
                    <a:cubicBezTo>
                      <a:pt x="1847" y="1794"/>
                      <a:pt x="1936" y="1928"/>
                      <a:pt x="2052" y="2044"/>
                    </a:cubicBezTo>
                    <a:lnTo>
                      <a:pt x="2052" y="2793"/>
                    </a:lnTo>
                    <a:cubicBezTo>
                      <a:pt x="1981" y="2775"/>
                      <a:pt x="1910" y="2757"/>
                      <a:pt x="1838" y="2757"/>
                    </a:cubicBezTo>
                    <a:cubicBezTo>
                      <a:pt x="1776" y="2757"/>
                      <a:pt x="1722" y="2766"/>
                      <a:pt x="1669" y="2784"/>
                    </a:cubicBezTo>
                    <a:cubicBezTo>
                      <a:pt x="1615" y="2632"/>
                      <a:pt x="1579" y="2481"/>
                      <a:pt x="1579" y="2320"/>
                    </a:cubicBezTo>
                    <a:cubicBezTo>
                      <a:pt x="1579" y="2079"/>
                      <a:pt x="1651" y="1847"/>
                      <a:pt x="1794" y="1651"/>
                    </a:cubicBezTo>
                    <a:close/>
                    <a:moveTo>
                      <a:pt x="6379" y="1803"/>
                    </a:moveTo>
                    <a:cubicBezTo>
                      <a:pt x="6459" y="1963"/>
                      <a:pt x="6495" y="2142"/>
                      <a:pt x="6495" y="2320"/>
                    </a:cubicBezTo>
                    <a:cubicBezTo>
                      <a:pt x="6495" y="2490"/>
                      <a:pt x="6468" y="2641"/>
                      <a:pt x="6406" y="2793"/>
                    </a:cubicBezTo>
                    <a:cubicBezTo>
                      <a:pt x="6352" y="2775"/>
                      <a:pt x="6299" y="2775"/>
                      <a:pt x="6236" y="2775"/>
                    </a:cubicBezTo>
                    <a:cubicBezTo>
                      <a:pt x="6156" y="2775"/>
                      <a:pt x="6085" y="2784"/>
                      <a:pt x="6013" y="2811"/>
                    </a:cubicBezTo>
                    <a:lnTo>
                      <a:pt x="6013" y="2650"/>
                    </a:lnTo>
                    <a:cubicBezTo>
                      <a:pt x="6218" y="2623"/>
                      <a:pt x="6379" y="2445"/>
                      <a:pt x="6379" y="2231"/>
                    </a:cubicBezTo>
                    <a:lnTo>
                      <a:pt x="6379" y="1803"/>
                    </a:lnTo>
                    <a:close/>
                    <a:moveTo>
                      <a:pt x="1829" y="3061"/>
                    </a:moveTo>
                    <a:cubicBezTo>
                      <a:pt x="1910" y="3061"/>
                      <a:pt x="1990" y="3087"/>
                      <a:pt x="2052" y="3132"/>
                    </a:cubicBezTo>
                    <a:lnTo>
                      <a:pt x="2052" y="3739"/>
                    </a:lnTo>
                    <a:cubicBezTo>
                      <a:pt x="1990" y="3783"/>
                      <a:pt x="1918" y="3810"/>
                      <a:pt x="1838" y="3810"/>
                    </a:cubicBezTo>
                    <a:cubicBezTo>
                      <a:pt x="1624" y="3810"/>
                      <a:pt x="1446" y="3623"/>
                      <a:pt x="1464" y="3408"/>
                    </a:cubicBezTo>
                    <a:cubicBezTo>
                      <a:pt x="1481" y="3221"/>
                      <a:pt x="1642" y="3069"/>
                      <a:pt x="1829" y="3061"/>
                    </a:cubicBezTo>
                    <a:close/>
                    <a:moveTo>
                      <a:pt x="6227" y="3061"/>
                    </a:moveTo>
                    <a:cubicBezTo>
                      <a:pt x="6450" y="3061"/>
                      <a:pt x="6620" y="3248"/>
                      <a:pt x="6602" y="3471"/>
                    </a:cubicBezTo>
                    <a:cubicBezTo>
                      <a:pt x="6584" y="3658"/>
                      <a:pt x="6433" y="3810"/>
                      <a:pt x="6236" y="3810"/>
                    </a:cubicBezTo>
                    <a:cubicBezTo>
                      <a:pt x="6156" y="3810"/>
                      <a:pt x="6076" y="3792"/>
                      <a:pt x="6013" y="3739"/>
                    </a:cubicBezTo>
                    <a:lnTo>
                      <a:pt x="6013" y="3132"/>
                    </a:lnTo>
                    <a:cubicBezTo>
                      <a:pt x="6076" y="3087"/>
                      <a:pt x="6156" y="3061"/>
                      <a:pt x="6227" y="3061"/>
                    </a:cubicBezTo>
                    <a:close/>
                    <a:moveTo>
                      <a:pt x="4987" y="304"/>
                    </a:moveTo>
                    <a:cubicBezTo>
                      <a:pt x="5585" y="304"/>
                      <a:pt x="6076" y="795"/>
                      <a:pt x="6076" y="1392"/>
                    </a:cubicBezTo>
                    <a:lnTo>
                      <a:pt x="6076" y="2231"/>
                    </a:lnTo>
                    <a:cubicBezTo>
                      <a:pt x="6076" y="2293"/>
                      <a:pt x="6022" y="2338"/>
                      <a:pt x="5969" y="2338"/>
                    </a:cubicBezTo>
                    <a:lnTo>
                      <a:pt x="4586" y="2338"/>
                    </a:lnTo>
                    <a:cubicBezTo>
                      <a:pt x="4559" y="2338"/>
                      <a:pt x="4523" y="2347"/>
                      <a:pt x="4506" y="2374"/>
                    </a:cubicBezTo>
                    <a:cubicBezTo>
                      <a:pt x="4407" y="2499"/>
                      <a:pt x="4497" y="2641"/>
                      <a:pt x="4613" y="2641"/>
                    </a:cubicBezTo>
                    <a:lnTo>
                      <a:pt x="5710" y="2641"/>
                    </a:lnTo>
                    <a:lnTo>
                      <a:pt x="5710" y="4497"/>
                    </a:lnTo>
                    <a:cubicBezTo>
                      <a:pt x="5710" y="4827"/>
                      <a:pt x="5567" y="5139"/>
                      <a:pt x="5308" y="5344"/>
                    </a:cubicBezTo>
                    <a:cubicBezTo>
                      <a:pt x="4885" y="5688"/>
                      <a:pt x="4445" y="5835"/>
                      <a:pt x="4037" y="5835"/>
                    </a:cubicBezTo>
                    <a:cubicBezTo>
                      <a:pt x="3112" y="5835"/>
                      <a:pt x="2356" y="5080"/>
                      <a:pt x="2356" y="4158"/>
                    </a:cubicBezTo>
                    <a:lnTo>
                      <a:pt x="2356" y="2293"/>
                    </a:lnTo>
                    <a:cubicBezTo>
                      <a:pt x="2695" y="2516"/>
                      <a:pt x="3096" y="2641"/>
                      <a:pt x="3515" y="2641"/>
                    </a:cubicBezTo>
                    <a:lnTo>
                      <a:pt x="3890" y="2641"/>
                    </a:lnTo>
                    <a:cubicBezTo>
                      <a:pt x="3970" y="2641"/>
                      <a:pt x="4042" y="2588"/>
                      <a:pt x="4051" y="2507"/>
                    </a:cubicBezTo>
                    <a:cubicBezTo>
                      <a:pt x="4060" y="2418"/>
                      <a:pt x="3988" y="2338"/>
                      <a:pt x="3899" y="2338"/>
                    </a:cubicBezTo>
                    <a:lnTo>
                      <a:pt x="3524" y="2338"/>
                    </a:lnTo>
                    <a:cubicBezTo>
                      <a:pt x="3069" y="2338"/>
                      <a:pt x="2641" y="2168"/>
                      <a:pt x="2311" y="1856"/>
                    </a:cubicBezTo>
                    <a:cubicBezTo>
                      <a:pt x="2150" y="1705"/>
                      <a:pt x="2043" y="1508"/>
                      <a:pt x="2017" y="1294"/>
                    </a:cubicBezTo>
                    <a:cubicBezTo>
                      <a:pt x="1954" y="759"/>
                      <a:pt x="2373" y="304"/>
                      <a:pt x="2891" y="304"/>
                    </a:cubicBezTo>
                    <a:close/>
                    <a:moveTo>
                      <a:pt x="4488" y="6094"/>
                    </a:moveTo>
                    <a:lnTo>
                      <a:pt x="4488" y="6629"/>
                    </a:lnTo>
                    <a:cubicBezTo>
                      <a:pt x="4488" y="6700"/>
                      <a:pt x="4550" y="6772"/>
                      <a:pt x="4622" y="6781"/>
                    </a:cubicBezTo>
                    <a:cubicBezTo>
                      <a:pt x="4627" y="6781"/>
                      <a:pt x="4633" y="6781"/>
                      <a:pt x="4638" y="6781"/>
                    </a:cubicBezTo>
                    <a:cubicBezTo>
                      <a:pt x="4728" y="6781"/>
                      <a:pt x="4791" y="6713"/>
                      <a:pt x="4791" y="6629"/>
                    </a:cubicBezTo>
                    <a:lnTo>
                      <a:pt x="4791" y="6522"/>
                    </a:lnTo>
                    <a:lnTo>
                      <a:pt x="5487" y="6522"/>
                    </a:lnTo>
                    <a:cubicBezTo>
                      <a:pt x="5433" y="7057"/>
                      <a:pt x="5077" y="7521"/>
                      <a:pt x="4568" y="7717"/>
                    </a:cubicBezTo>
                    <a:cubicBezTo>
                      <a:pt x="4425" y="7771"/>
                      <a:pt x="4309" y="7878"/>
                      <a:pt x="4247" y="8012"/>
                    </a:cubicBezTo>
                    <a:lnTo>
                      <a:pt x="4104" y="8288"/>
                    </a:lnTo>
                    <a:cubicBezTo>
                      <a:pt x="4086" y="8315"/>
                      <a:pt x="4060" y="8324"/>
                      <a:pt x="4042" y="8324"/>
                    </a:cubicBezTo>
                    <a:cubicBezTo>
                      <a:pt x="4033" y="8324"/>
                      <a:pt x="4006" y="8315"/>
                      <a:pt x="3988" y="8288"/>
                    </a:cubicBezTo>
                    <a:lnTo>
                      <a:pt x="3845" y="8012"/>
                    </a:lnTo>
                    <a:cubicBezTo>
                      <a:pt x="3783" y="7878"/>
                      <a:pt x="3667" y="7771"/>
                      <a:pt x="3524" y="7717"/>
                    </a:cubicBezTo>
                    <a:cubicBezTo>
                      <a:pt x="3016" y="7521"/>
                      <a:pt x="2659" y="7057"/>
                      <a:pt x="2605" y="6522"/>
                    </a:cubicBezTo>
                    <a:lnTo>
                      <a:pt x="3292" y="6522"/>
                    </a:lnTo>
                    <a:lnTo>
                      <a:pt x="3292" y="6629"/>
                    </a:lnTo>
                    <a:cubicBezTo>
                      <a:pt x="3292" y="6718"/>
                      <a:pt x="3364" y="6781"/>
                      <a:pt x="3444" y="6781"/>
                    </a:cubicBezTo>
                    <a:cubicBezTo>
                      <a:pt x="3533" y="6781"/>
                      <a:pt x="3596" y="6718"/>
                      <a:pt x="3596" y="6629"/>
                    </a:cubicBezTo>
                    <a:lnTo>
                      <a:pt x="3596" y="6094"/>
                    </a:lnTo>
                    <a:cubicBezTo>
                      <a:pt x="3738" y="6120"/>
                      <a:pt x="3890" y="6138"/>
                      <a:pt x="4042" y="6138"/>
                    </a:cubicBezTo>
                    <a:cubicBezTo>
                      <a:pt x="4193" y="6138"/>
                      <a:pt x="4345" y="6120"/>
                      <a:pt x="4488" y="6094"/>
                    </a:cubicBezTo>
                    <a:close/>
                    <a:moveTo>
                      <a:pt x="2882" y="1"/>
                    </a:moveTo>
                    <a:cubicBezTo>
                      <a:pt x="2231" y="1"/>
                      <a:pt x="1695" y="536"/>
                      <a:pt x="1695" y="1187"/>
                    </a:cubicBezTo>
                    <a:cubicBezTo>
                      <a:pt x="1695" y="1223"/>
                      <a:pt x="1695" y="1250"/>
                      <a:pt x="1704" y="1285"/>
                    </a:cubicBezTo>
                    <a:cubicBezTo>
                      <a:pt x="1428" y="1562"/>
                      <a:pt x="1276" y="1928"/>
                      <a:pt x="1276" y="2320"/>
                    </a:cubicBezTo>
                    <a:cubicBezTo>
                      <a:pt x="1276" y="2534"/>
                      <a:pt x="1321" y="2731"/>
                      <a:pt x="1401" y="2918"/>
                    </a:cubicBezTo>
                    <a:cubicBezTo>
                      <a:pt x="1249" y="3043"/>
                      <a:pt x="1160" y="3230"/>
                      <a:pt x="1160" y="3435"/>
                    </a:cubicBezTo>
                    <a:cubicBezTo>
                      <a:pt x="1160" y="3810"/>
                      <a:pt x="1464" y="4113"/>
                      <a:pt x="1838" y="4113"/>
                    </a:cubicBezTo>
                    <a:cubicBezTo>
                      <a:pt x="1910" y="4113"/>
                      <a:pt x="1981" y="4104"/>
                      <a:pt x="2052" y="4078"/>
                    </a:cubicBezTo>
                    <a:lnTo>
                      <a:pt x="2052" y="4167"/>
                    </a:lnTo>
                    <a:cubicBezTo>
                      <a:pt x="2052" y="4988"/>
                      <a:pt x="2561" y="5701"/>
                      <a:pt x="3274" y="5996"/>
                    </a:cubicBezTo>
                    <a:lnTo>
                      <a:pt x="3274" y="6219"/>
                    </a:lnTo>
                    <a:lnTo>
                      <a:pt x="375" y="6219"/>
                    </a:lnTo>
                    <a:cubicBezTo>
                      <a:pt x="277" y="6219"/>
                      <a:pt x="179" y="6263"/>
                      <a:pt x="108" y="6335"/>
                    </a:cubicBezTo>
                    <a:cubicBezTo>
                      <a:pt x="36" y="6406"/>
                      <a:pt x="0" y="6513"/>
                      <a:pt x="9" y="6611"/>
                    </a:cubicBezTo>
                    <a:cubicBezTo>
                      <a:pt x="72" y="7450"/>
                      <a:pt x="331" y="8190"/>
                      <a:pt x="759" y="8743"/>
                    </a:cubicBezTo>
                    <a:cubicBezTo>
                      <a:pt x="786" y="8788"/>
                      <a:pt x="830" y="8806"/>
                      <a:pt x="875" y="8806"/>
                    </a:cubicBezTo>
                    <a:cubicBezTo>
                      <a:pt x="910" y="8806"/>
                      <a:pt x="937" y="8797"/>
                      <a:pt x="964" y="8779"/>
                    </a:cubicBezTo>
                    <a:cubicBezTo>
                      <a:pt x="1035" y="8725"/>
                      <a:pt x="1044" y="8627"/>
                      <a:pt x="1000" y="8565"/>
                    </a:cubicBezTo>
                    <a:cubicBezTo>
                      <a:pt x="500" y="7914"/>
                      <a:pt x="348" y="7129"/>
                      <a:pt x="313" y="6593"/>
                    </a:cubicBezTo>
                    <a:cubicBezTo>
                      <a:pt x="313" y="6567"/>
                      <a:pt x="322" y="6549"/>
                      <a:pt x="331" y="6540"/>
                    </a:cubicBezTo>
                    <a:cubicBezTo>
                      <a:pt x="331" y="6531"/>
                      <a:pt x="348" y="6522"/>
                      <a:pt x="375" y="6522"/>
                    </a:cubicBezTo>
                    <a:lnTo>
                      <a:pt x="2320" y="6522"/>
                    </a:lnTo>
                    <a:cubicBezTo>
                      <a:pt x="2373" y="7182"/>
                      <a:pt x="2802" y="7762"/>
                      <a:pt x="3426" y="8003"/>
                    </a:cubicBezTo>
                    <a:cubicBezTo>
                      <a:pt x="3489" y="8030"/>
                      <a:pt x="3551" y="8083"/>
                      <a:pt x="3587" y="8146"/>
                    </a:cubicBezTo>
                    <a:lnTo>
                      <a:pt x="3721" y="8422"/>
                    </a:lnTo>
                    <a:cubicBezTo>
                      <a:pt x="3783" y="8547"/>
                      <a:pt x="3908" y="8627"/>
                      <a:pt x="4051" y="8627"/>
                    </a:cubicBezTo>
                    <a:cubicBezTo>
                      <a:pt x="4184" y="8627"/>
                      <a:pt x="4309" y="8547"/>
                      <a:pt x="4372" y="8422"/>
                    </a:cubicBezTo>
                    <a:lnTo>
                      <a:pt x="4515" y="8146"/>
                    </a:lnTo>
                    <a:cubicBezTo>
                      <a:pt x="4550" y="8083"/>
                      <a:pt x="4604" y="8030"/>
                      <a:pt x="4675" y="8003"/>
                    </a:cubicBezTo>
                    <a:cubicBezTo>
                      <a:pt x="5291" y="7762"/>
                      <a:pt x="5719" y="7182"/>
                      <a:pt x="5781" y="6522"/>
                    </a:cubicBezTo>
                    <a:lnTo>
                      <a:pt x="6192" y="6522"/>
                    </a:lnTo>
                    <a:cubicBezTo>
                      <a:pt x="6272" y="6522"/>
                      <a:pt x="6343" y="6468"/>
                      <a:pt x="6352" y="6388"/>
                    </a:cubicBezTo>
                    <a:cubicBezTo>
                      <a:pt x="6361" y="6299"/>
                      <a:pt x="6290" y="6219"/>
                      <a:pt x="6201" y="6219"/>
                    </a:cubicBezTo>
                    <a:lnTo>
                      <a:pt x="4791" y="6219"/>
                    </a:lnTo>
                    <a:lnTo>
                      <a:pt x="4791" y="5996"/>
                    </a:lnTo>
                    <a:cubicBezTo>
                      <a:pt x="5514" y="5701"/>
                      <a:pt x="6013" y="4988"/>
                      <a:pt x="6013" y="4167"/>
                    </a:cubicBezTo>
                    <a:lnTo>
                      <a:pt x="6013" y="4078"/>
                    </a:lnTo>
                    <a:cubicBezTo>
                      <a:pt x="6085" y="4104"/>
                      <a:pt x="6156" y="4113"/>
                      <a:pt x="6227" y="4113"/>
                    </a:cubicBezTo>
                    <a:cubicBezTo>
                      <a:pt x="6602" y="4113"/>
                      <a:pt x="6905" y="3810"/>
                      <a:pt x="6905" y="3435"/>
                    </a:cubicBezTo>
                    <a:cubicBezTo>
                      <a:pt x="6905" y="3230"/>
                      <a:pt x="6816" y="3043"/>
                      <a:pt x="6664" y="2918"/>
                    </a:cubicBezTo>
                    <a:cubicBezTo>
                      <a:pt x="6745" y="2731"/>
                      <a:pt x="6789" y="2534"/>
                      <a:pt x="6789" y="2320"/>
                    </a:cubicBezTo>
                    <a:cubicBezTo>
                      <a:pt x="6789" y="1928"/>
                      <a:pt x="6638" y="1562"/>
                      <a:pt x="6370" y="1285"/>
                    </a:cubicBezTo>
                    <a:cubicBezTo>
                      <a:pt x="6308" y="563"/>
                      <a:pt x="5710" y="1"/>
                      <a:pt x="49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2681;p74">
                <a:extLst>
                  <a:ext uri="{FF2B5EF4-FFF2-40B4-BE49-F238E27FC236}">
                    <a16:creationId xmlns:a16="http://schemas.microsoft.com/office/drawing/2014/main" id="{4619B53F-5657-DE33-2854-73DC1D83DA3D}"/>
                  </a:ext>
                </a:extLst>
              </p:cNvPr>
              <p:cNvSpPr/>
              <p:nvPr/>
            </p:nvSpPr>
            <p:spPr>
              <a:xfrm>
                <a:off x="4160624" y="2116478"/>
                <a:ext cx="323504" cy="196297"/>
              </a:xfrm>
              <a:custGeom>
                <a:avLst/>
                <a:gdLst/>
                <a:ahLst/>
                <a:cxnLst/>
                <a:rect l="l" t="t" r="r" b="b"/>
                <a:pathLst>
                  <a:path w="6897" h="4185" extrusionOk="0">
                    <a:moveTo>
                      <a:pt x="5737" y="1"/>
                    </a:moveTo>
                    <a:cubicBezTo>
                      <a:pt x="5657" y="1"/>
                      <a:pt x="5594" y="54"/>
                      <a:pt x="5585" y="134"/>
                    </a:cubicBezTo>
                    <a:cubicBezTo>
                      <a:pt x="5568" y="224"/>
                      <a:pt x="5639" y="304"/>
                      <a:pt x="5728" y="304"/>
                    </a:cubicBezTo>
                    <a:lnTo>
                      <a:pt x="6522" y="304"/>
                    </a:lnTo>
                    <a:cubicBezTo>
                      <a:pt x="6549" y="304"/>
                      <a:pt x="6558" y="313"/>
                      <a:pt x="6567" y="322"/>
                    </a:cubicBezTo>
                    <a:cubicBezTo>
                      <a:pt x="6576" y="331"/>
                      <a:pt x="6585" y="349"/>
                      <a:pt x="6585" y="375"/>
                    </a:cubicBezTo>
                    <a:cubicBezTo>
                      <a:pt x="6540" y="1027"/>
                      <a:pt x="6335" y="1945"/>
                      <a:pt x="5639" y="2632"/>
                    </a:cubicBezTo>
                    <a:cubicBezTo>
                      <a:pt x="4952" y="3310"/>
                      <a:pt x="4238" y="3614"/>
                      <a:pt x="3748" y="3747"/>
                    </a:cubicBezTo>
                    <a:cubicBezTo>
                      <a:pt x="3322" y="3870"/>
                      <a:pt x="3001" y="3882"/>
                      <a:pt x="2894" y="3882"/>
                    </a:cubicBezTo>
                    <a:cubicBezTo>
                      <a:pt x="2869" y="3882"/>
                      <a:pt x="2856" y="3881"/>
                      <a:pt x="2856" y="3881"/>
                    </a:cubicBezTo>
                    <a:lnTo>
                      <a:pt x="2838" y="3881"/>
                    </a:lnTo>
                    <a:cubicBezTo>
                      <a:pt x="2837" y="3881"/>
                      <a:pt x="2829" y="3881"/>
                      <a:pt x="2814" y="3881"/>
                    </a:cubicBezTo>
                    <a:cubicBezTo>
                      <a:pt x="2632" y="3881"/>
                      <a:pt x="1432" y="3843"/>
                      <a:pt x="277" y="2837"/>
                    </a:cubicBezTo>
                    <a:cubicBezTo>
                      <a:pt x="249" y="2814"/>
                      <a:pt x="212" y="2801"/>
                      <a:pt x="173" y="2801"/>
                    </a:cubicBezTo>
                    <a:cubicBezTo>
                      <a:pt x="138" y="2801"/>
                      <a:pt x="102" y="2812"/>
                      <a:pt x="72" y="2837"/>
                    </a:cubicBezTo>
                    <a:cubicBezTo>
                      <a:pt x="1" y="2900"/>
                      <a:pt x="10" y="3007"/>
                      <a:pt x="72" y="3069"/>
                    </a:cubicBezTo>
                    <a:cubicBezTo>
                      <a:pt x="1294" y="4131"/>
                      <a:pt x="2543" y="4185"/>
                      <a:pt x="2802" y="4185"/>
                    </a:cubicBezTo>
                    <a:lnTo>
                      <a:pt x="2847" y="4185"/>
                    </a:lnTo>
                    <a:cubicBezTo>
                      <a:pt x="2852" y="4185"/>
                      <a:pt x="2862" y="4185"/>
                      <a:pt x="2874" y="4185"/>
                    </a:cubicBezTo>
                    <a:cubicBezTo>
                      <a:pt x="2983" y="4185"/>
                      <a:pt x="3340" y="4178"/>
                      <a:pt x="3819" y="4042"/>
                    </a:cubicBezTo>
                    <a:cubicBezTo>
                      <a:pt x="4345" y="3899"/>
                      <a:pt x="5122" y="3578"/>
                      <a:pt x="5853" y="2846"/>
                    </a:cubicBezTo>
                    <a:cubicBezTo>
                      <a:pt x="6620" y="2097"/>
                      <a:pt x="6834" y="1098"/>
                      <a:pt x="6888" y="393"/>
                    </a:cubicBezTo>
                    <a:cubicBezTo>
                      <a:pt x="6897" y="295"/>
                      <a:pt x="6861" y="188"/>
                      <a:pt x="6790" y="117"/>
                    </a:cubicBezTo>
                    <a:cubicBezTo>
                      <a:pt x="6718" y="45"/>
                      <a:pt x="6620" y="1"/>
                      <a:pt x="65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2682;p74">
                <a:extLst>
                  <a:ext uri="{FF2B5EF4-FFF2-40B4-BE49-F238E27FC236}">
                    <a16:creationId xmlns:a16="http://schemas.microsoft.com/office/drawing/2014/main" id="{8F4CED5C-F888-0DFB-B30C-1A050D587882}"/>
                  </a:ext>
                </a:extLst>
              </p:cNvPr>
              <p:cNvSpPr/>
              <p:nvPr/>
            </p:nvSpPr>
            <p:spPr>
              <a:xfrm>
                <a:off x="4245146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7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7" y="197"/>
                      <a:pt x="322" y="89"/>
                    </a:cubicBezTo>
                    <a:cubicBezTo>
                      <a:pt x="304" y="36"/>
                      <a:pt x="242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2683;p74">
                <a:extLst>
                  <a:ext uri="{FF2B5EF4-FFF2-40B4-BE49-F238E27FC236}">
                    <a16:creationId xmlns:a16="http://schemas.microsoft.com/office/drawing/2014/main" id="{71D777A4-2CD1-E5F5-0A8F-747041D78D6E}"/>
                  </a:ext>
                </a:extLst>
              </p:cNvPr>
              <p:cNvSpPr/>
              <p:nvPr/>
            </p:nvSpPr>
            <p:spPr>
              <a:xfrm>
                <a:off x="4325915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81" y="0"/>
                      <a:pt x="1" y="98"/>
                      <a:pt x="45" y="214"/>
                    </a:cubicBezTo>
                    <a:cubicBezTo>
                      <a:pt x="63" y="268"/>
                      <a:pt x="117" y="304"/>
                      <a:pt x="179" y="304"/>
                    </a:cubicBezTo>
                    <a:lnTo>
                      <a:pt x="188" y="304"/>
                    </a:lnTo>
                    <a:cubicBezTo>
                      <a:pt x="250" y="304"/>
                      <a:pt x="313" y="268"/>
                      <a:pt x="331" y="205"/>
                    </a:cubicBezTo>
                    <a:cubicBezTo>
                      <a:pt x="366" y="98"/>
                      <a:pt x="286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2684;p74">
                <a:extLst>
                  <a:ext uri="{FF2B5EF4-FFF2-40B4-BE49-F238E27FC236}">
                    <a16:creationId xmlns:a16="http://schemas.microsoft.com/office/drawing/2014/main" id="{24693AA8-41C7-ED5F-6FEC-385579C146C7}"/>
                  </a:ext>
                </a:extLst>
              </p:cNvPr>
              <p:cNvSpPr/>
              <p:nvPr/>
            </p:nvSpPr>
            <p:spPr>
              <a:xfrm>
                <a:off x="4265690" y="2013851"/>
                <a:ext cx="56098" cy="4137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882" extrusionOk="0">
                    <a:moveTo>
                      <a:pt x="144" y="0"/>
                    </a:moveTo>
                    <a:cubicBezTo>
                      <a:pt x="66" y="0"/>
                      <a:pt x="0" y="74"/>
                      <a:pt x="0" y="155"/>
                    </a:cubicBezTo>
                    <a:lnTo>
                      <a:pt x="0" y="280"/>
                    </a:lnTo>
                    <a:cubicBezTo>
                      <a:pt x="0" y="583"/>
                      <a:pt x="223" y="842"/>
                      <a:pt x="526" y="877"/>
                    </a:cubicBezTo>
                    <a:cubicBezTo>
                      <a:pt x="552" y="880"/>
                      <a:pt x="577" y="882"/>
                      <a:pt x="602" y="882"/>
                    </a:cubicBezTo>
                    <a:cubicBezTo>
                      <a:pt x="926" y="882"/>
                      <a:pt x="1195" y="620"/>
                      <a:pt x="1195" y="288"/>
                    </a:cubicBezTo>
                    <a:lnTo>
                      <a:pt x="1195" y="155"/>
                    </a:lnTo>
                    <a:cubicBezTo>
                      <a:pt x="1195" y="83"/>
                      <a:pt x="1142" y="12"/>
                      <a:pt x="1062" y="3"/>
                    </a:cubicBezTo>
                    <a:cubicBezTo>
                      <a:pt x="1053" y="1"/>
                      <a:pt x="1045" y="0"/>
                      <a:pt x="1037" y="0"/>
                    </a:cubicBezTo>
                    <a:cubicBezTo>
                      <a:pt x="958" y="0"/>
                      <a:pt x="892" y="74"/>
                      <a:pt x="892" y="155"/>
                    </a:cubicBezTo>
                    <a:lnTo>
                      <a:pt x="892" y="280"/>
                    </a:lnTo>
                    <a:cubicBezTo>
                      <a:pt x="892" y="422"/>
                      <a:pt x="794" y="547"/>
                      <a:pt x="651" y="574"/>
                    </a:cubicBezTo>
                    <a:cubicBezTo>
                      <a:pt x="632" y="578"/>
                      <a:pt x="612" y="579"/>
                      <a:pt x="594" y="579"/>
                    </a:cubicBezTo>
                    <a:cubicBezTo>
                      <a:pt x="432" y="579"/>
                      <a:pt x="303" y="448"/>
                      <a:pt x="303" y="288"/>
                    </a:cubicBezTo>
                    <a:lnTo>
                      <a:pt x="303" y="155"/>
                    </a:lnTo>
                    <a:cubicBezTo>
                      <a:pt x="303" y="83"/>
                      <a:pt x="250" y="12"/>
                      <a:pt x="170" y="3"/>
                    </a:cubicBezTo>
                    <a:cubicBezTo>
                      <a:pt x="161" y="1"/>
                      <a:pt x="153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2685;p74">
                <a:extLst>
                  <a:ext uri="{FF2B5EF4-FFF2-40B4-BE49-F238E27FC236}">
                    <a16:creationId xmlns:a16="http://schemas.microsoft.com/office/drawing/2014/main" id="{26C1DCD6-3144-E9C8-B350-C8B2A94316AF}"/>
                  </a:ext>
                </a:extLst>
              </p:cNvPr>
              <p:cNvSpPr/>
              <p:nvPr/>
            </p:nvSpPr>
            <p:spPr>
              <a:xfrm>
                <a:off x="4274883" y="2241901"/>
                <a:ext cx="38556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822" h="788" extrusionOk="0">
                    <a:moveTo>
                      <a:pt x="166" y="1"/>
                    </a:moveTo>
                    <a:cubicBezTo>
                      <a:pt x="127" y="1"/>
                      <a:pt x="90" y="16"/>
                      <a:pt x="63" y="48"/>
                    </a:cubicBezTo>
                    <a:cubicBezTo>
                      <a:pt x="0" y="101"/>
                      <a:pt x="0" y="199"/>
                      <a:pt x="63" y="262"/>
                    </a:cubicBezTo>
                    <a:lnTo>
                      <a:pt x="197" y="395"/>
                    </a:lnTo>
                    <a:lnTo>
                      <a:pt x="63" y="529"/>
                    </a:lnTo>
                    <a:cubicBezTo>
                      <a:pt x="0" y="592"/>
                      <a:pt x="0" y="681"/>
                      <a:pt x="63" y="743"/>
                    </a:cubicBezTo>
                    <a:cubicBezTo>
                      <a:pt x="90" y="770"/>
                      <a:pt x="125" y="788"/>
                      <a:pt x="170" y="788"/>
                    </a:cubicBezTo>
                    <a:cubicBezTo>
                      <a:pt x="206" y="788"/>
                      <a:pt x="241" y="770"/>
                      <a:pt x="277" y="743"/>
                    </a:cubicBezTo>
                    <a:lnTo>
                      <a:pt x="411" y="610"/>
                    </a:lnTo>
                    <a:lnTo>
                      <a:pt x="545" y="743"/>
                    </a:lnTo>
                    <a:cubicBezTo>
                      <a:pt x="571" y="770"/>
                      <a:pt x="616" y="788"/>
                      <a:pt x="652" y="788"/>
                    </a:cubicBezTo>
                    <a:cubicBezTo>
                      <a:pt x="687" y="788"/>
                      <a:pt x="732" y="770"/>
                      <a:pt x="759" y="743"/>
                    </a:cubicBezTo>
                    <a:cubicBezTo>
                      <a:pt x="821" y="681"/>
                      <a:pt x="821" y="592"/>
                      <a:pt x="759" y="529"/>
                    </a:cubicBezTo>
                    <a:lnTo>
                      <a:pt x="625" y="395"/>
                    </a:lnTo>
                    <a:lnTo>
                      <a:pt x="759" y="262"/>
                    </a:lnTo>
                    <a:cubicBezTo>
                      <a:pt x="821" y="199"/>
                      <a:pt x="821" y="101"/>
                      <a:pt x="759" y="48"/>
                    </a:cubicBezTo>
                    <a:cubicBezTo>
                      <a:pt x="727" y="16"/>
                      <a:pt x="689" y="1"/>
                      <a:pt x="652" y="1"/>
                    </a:cubicBezTo>
                    <a:cubicBezTo>
                      <a:pt x="614" y="1"/>
                      <a:pt x="576" y="16"/>
                      <a:pt x="545" y="48"/>
                    </a:cubicBezTo>
                    <a:lnTo>
                      <a:pt x="411" y="181"/>
                    </a:lnTo>
                    <a:lnTo>
                      <a:pt x="277" y="48"/>
                    </a:lnTo>
                    <a:cubicBezTo>
                      <a:pt x="246" y="16"/>
                      <a:pt x="206" y="1"/>
                      <a:pt x="1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" name="Csoportba foglalás 19">
            <a:extLst>
              <a:ext uri="{FF2B5EF4-FFF2-40B4-BE49-F238E27FC236}">
                <a16:creationId xmlns:a16="http://schemas.microsoft.com/office/drawing/2014/main" id="{3098CD34-3B08-FE5D-A1B9-3A5FC35EC7D1}"/>
              </a:ext>
            </a:extLst>
          </p:cNvPr>
          <p:cNvGrpSpPr/>
          <p:nvPr/>
        </p:nvGrpSpPr>
        <p:grpSpPr>
          <a:xfrm>
            <a:off x="9374368" y="3251563"/>
            <a:ext cx="906600" cy="906600"/>
            <a:chOff x="6516910" y="3251563"/>
            <a:chExt cx="906600" cy="906600"/>
          </a:xfrm>
        </p:grpSpPr>
        <p:sp>
          <p:nvSpPr>
            <p:cNvPr id="21" name="Google Shape;20407;p46">
              <a:extLst>
                <a:ext uri="{FF2B5EF4-FFF2-40B4-BE49-F238E27FC236}">
                  <a16:creationId xmlns:a16="http://schemas.microsoft.com/office/drawing/2014/main" id="{37F8D4CF-E26D-6293-CF96-9E8D2CA0406D}"/>
                </a:ext>
              </a:extLst>
            </p:cNvPr>
            <p:cNvSpPr/>
            <p:nvPr/>
          </p:nvSpPr>
          <p:spPr>
            <a:xfrm>
              <a:off x="6516910" y="3251563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" name="Google Shape;22909;p74">
              <a:extLst>
                <a:ext uri="{FF2B5EF4-FFF2-40B4-BE49-F238E27FC236}">
                  <a16:creationId xmlns:a16="http://schemas.microsoft.com/office/drawing/2014/main" id="{795AF7F1-9DB1-F939-8C8E-90540A2436C7}"/>
                </a:ext>
              </a:extLst>
            </p:cNvPr>
            <p:cNvGrpSpPr/>
            <p:nvPr/>
          </p:nvGrpSpPr>
          <p:grpSpPr>
            <a:xfrm>
              <a:off x="6717734" y="3459827"/>
              <a:ext cx="487531" cy="446160"/>
              <a:chOff x="3495330" y="3559075"/>
              <a:chExt cx="487531" cy="446160"/>
            </a:xfrm>
          </p:grpSpPr>
          <p:sp>
            <p:nvSpPr>
              <p:cNvPr id="23" name="Google Shape;22910;p74">
                <a:extLst>
                  <a:ext uri="{FF2B5EF4-FFF2-40B4-BE49-F238E27FC236}">
                    <a16:creationId xmlns:a16="http://schemas.microsoft.com/office/drawing/2014/main" id="{8320DCFC-3C92-1FB7-BDB5-D2CB7C16C219}"/>
                  </a:ext>
                </a:extLst>
              </p:cNvPr>
              <p:cNvSpPr/>
              <p:nvPr/>
            </p:nvSpPr>
            <p:spPr>
              <a:xfrm>
                <a:off x="3495330" y="3559075"/>
                <a:ext cx="487531" cy="44616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9512" extrusionOk="0">
                    <a:moveTo>
                      <a:pt x="972" y="306"/>
                    </a:moveTo>
                    <a:cubicBezTo>
                      <a:pt x="981" y="306"/>
                      <a:pt x="990" y="306"/>
                      <a:pt x="1000" y="308"/>
                    </a:cubicBezTo>
                    <a:cubicBezTo>
                      <a:pt x="1116" y="316"/>
                      <a:pt x="1196" y="415"/>
                      <a:pt x="1196" y="522"/>
                    </a:cubicBezTo>
                    <a:lnTo>
                      <a:pt x="1196" y="709"/>
                    </a:lnTo>
                    <a:cubicBezTo>
                      <a:pt x="1124" y="691"/>
                      <a:pt x="1053" y="682"/>
                      <a:pt x="982" y="682"/>
                    </a:cubicBezTo>
                    <a:cubicBezTo>
                      <a:pt x="910" y="682"/>
                      <a:pt x="839" y="691"/>
                      <a:pt x="768" y="709"/>
                    </a:cubicBezTo>
                    <a:lnTo>
                      <a:pt x="768" y="513"/>
                    </a:lnTo>
                    <a:cubicBezTo>
                      <a:pt x="768" y="405"/>
                      <a:pt x="859" y="306"/>
                      <a:pt x="972" y="306"/>
                    </a:cubicBezTo>
                    <a:close/>
                    <a:moveTo>
                      <a:pt x="9397" y="306"/>
                    </a:moveTo>
                    <a:cubicBezTo>
                      <a:pt x="9515" y="306"/>
                      <a:pt x="9599" y="405"/>
                      <a:pt x="9599" y="513"/>
                    </a:cubicBezTo>
                    <a:lnTo>
                      <a:pt x="9599" y="709"/>
                    </a:lnTo>
                    <a:cubicBezTo>
                      <a:pt x="9537" y="691"/>
                      <a:pt x="9466" y="682"/>
                      <a:pt x="9394" y="682"/>
                    </a:cubicBezTo>
                    <a:cubicBezTo>
                      <a:pt x="9314" y="682"/>
                      <a:pt x="9243" y="691"/>
                      <a:pt x="9180" y="709"/>
                    </a:cubicBezTo>
                    <a:lnTo>
                      <a:pt x="9180" y="522"/>
                    </a:lnTo>
                    <a:cubicBezTo>
                      <a:pt x="9180" y="415"/>
                      <a:pt x="9260" y="316"/>
                      <a:pt x="9368" y="308"/>
                    </a:cubicBezTo>
                    <a:cubicBezTo>
                      <a:pt x="9377" y="306"/>
                      <a:pt x="9387" y="306"/>
                      <a:pt x="9397" y="306"/>
                    </a:cubicBezTo>
                    <a:close/>
                    <a:moveTo>
                      <a:pt x="6120" y="4349"/>
                    </a:moveTo>
                    <a:lnTo>
                      <a:pt x="6780" y="4375"/>
                    </a:lnTo>
                    <a:cubicBezTo>
                      <a:pt x="6807" y="4375"/>
                      <a:pt x="6825" y="4393"/>
                      <a:pt x="6825" y="4411"/>
                    </a:cubicBezTo>
                    <a:lnTo>
                      <a:pt x="6879" y="4768"/>
                    </a:lnTo>
                    <a:cubicBezTo>
                      <a:pt x="6879" y="4777"/>
                      <a:pt x="6879" y="4786"/>
                      <a:pt x="6879" y="4795"/>
                    </a:cubicBezTo>
                    <a:lnTo>
                      <a:pt x="6798" y="4982"/>
                    </a:lnTo>
                    <a:lnTo>
                      <a:pt x="6317" y="4938"/>
                    </a:lnTo>
                    <a:cubicBezTo>
                      <a:pt x="6299" y="4938"/>
                      <a:pt x="6281" y="4920"/>
                      <a:pt x="6272" y="4911"/>
                    </a:cubicBezTo>
                    <a:lnTo>
                      <a:pt x="6102" y="4590"/>
                    </a:lnTo>
                    <a:cubicBezTo>
                      <a:pt x="6093" y="4581"/>
                      <a:pt x="6093" y="4572"/>
                      <a:pt x="6093" y="4563"/>
                    </a:cubicBezTo>
                    <a:lnTo>
                      <a:pt x="6120" y="4349"/>
                    </a:lnTo>
                    <a:close/>
                    <a:moveTo>
                      <a:pt x="991" y="994"/>
                    </a:moveTo>
                    <a:cubicBezTo>
                      <a:pt x="1374" y="994"/>
                      <a:pt x="1686" y="1307"/>
                      <a:pt x="1686" y="1690"/>
                    </a:cubicBezTo>
                    <a:lnTo>
                      <a:pt x="1686" y="7123"/>
                    </a:lnTo>
                    <a:cubicBezTo>
                      <a:pt x="1499" y="6954"/>
                      <a:pt x="1258" y="6847"/>
                      <a:pt x="991" y="6847"/>
                    </a:cubicBezTo>
                    <a:cubicBezTo>
                      <a:pt x="723" y="6847"/>
                      <a:pt x="482" y="6954"/>
                      <a:pt x="304" y="7123"/>
                    </a:cubicBezTo>
                    <a:lnTo>
                      <a:pt x="304" y="1690"/>
                    </a:lnTo>
                    <a:cubicBezTo>
                      <a:pt x="304" y="1307"/>
                      <a:pt x="607" y="994"/>
                      <a:pt x="991" y="994"/>
                    </a:cubicBezTo>
                    <a:close/>
                    <a:moveTo>
                      <a:pt x="3828" y="3546"/>
                    </a:moveTo>
                    <a:cubicBezTo>
                      <a:pt x="3836" y="3546"/>
                      <a:pt x="3854" y="3555"/>
                      <a:pt x="3863" y="3564"/>
                    </a:cubicBezTo>
                    <a:lnTo>
                      <a:pt x="3970" y="3697"/>
                    </a:lnTo>
                    <a:lnTo>
                      <a:pt x="3774" y="3840"/>
                    </a:lnTo>
                    <a:cubicBezTo>
                      <a:pt x="3667" y="3921"/>
                      <a:pt x="3613" y="4036"/>
                      <a:pt x="3631" y="4161"/>
                    </a:cubicBezTo>
                    <a:lnTo>
                      <a:pt x="3649" y="4358"/>
                    </a:lnTo>
                    <a:cubicBezTo>
                      <a:pt x="3649" y="4367"/>
                      <a:pt x="3640" y="4384"/>
                      <a:pt x="3631" y="4393"/>
                    </a:cubicBezTo>
                    <a:lnTo>
                      <a:pt x="3319" y="4670"/>
                    </a:lnTo>
                    <a:cubicBezTo>
                      <a:pt x="3185" y="4795"/>
                      <a:pt x="3158" y="4991"/>
                      <a:pt x="3266" y="5143"/>
                    </a:cubicBezTo>
                    <a:lnTo>
                      <a:pt x="3373" y="5294"/>
                    </a:lnTo>
                    <a:cubicBezTo>
                      <a:pt x="3441" y="5394"/>
                      <a:pt x="3550" y="5451"/>
                      <a:pt x="3664" y="5451"/>
                    </a:cubicBezTo>
                    <a:cubicBezTo>
                      <a:pt x="3712" y="5451"/>
                      <a:pt x="3762" y="5441"/>
                      <a:pt x="3810" y="5419"/>
                    </a:cubicBezTo>
                    <a:lnTo>
                      <a:pt x="4291" y="5205"/>
                    </a:lnTo>
                    <a:cubicBezTo>
                      <a:pt x="4299" y="5203"/>
                      <a:pt x="4306" y="5202"/>
                      <a:pt x="4313" y="5202"/>
                    </a:cubicBezTo>
                    <a:cubicBezTo>
                      <a:pt x="4331" y="5202"/>
                      <a:pt x="4347" y="5210"/>
                      <a:pt x="4354" y="5223"/>
                    </a:cubicBezTo>
                    <a:lnTo>
                      <a:pt x="4559" y="5633"/>
                    </a:lnTo>
                    <a:cubicBezTo>
                      <a:pt x="4577" y="5660"/>
                      <a:pt x="4595" y="5687"/>
                      <a:pt x="4613" y="5714"/>
                    </a:cubicBezTo>
                    <a:lnTo>
                      <a:pt x="5076" y="6240"/>
                    </a:lnTo>
                    <a:cubicBezTo>
                      <a:pt x="5094" y="6249"/>
                      <a:pt x="5094" y="6267"/>
                      <a:pt x="5094" y="6285"/>
                    </a:cubicBezTo>
                    <a:lnTo>
                      <a:pt x="4889" y="7007"/>
                    </a:lnTo>
                    <a:cubicBezTo>
                      <a:pt x="4889" y="7016"/>
                      <a:pt x="4880" y="7025"/>
                      <a:pt x="4871" y="7034"/>
                    </a:cubicBezTo>
                    <a:lnTo>
                      <a:pt x="4568" y="7293"/>
                    </a:lnTo>
                    <a:lnTo>
                      <a:pt x="4461" y="7212"/>
                    </a:lnTo>
                    <a:cubicBezTo>
                      <a:pt x="4443" y="7195"/>
                      <a:pt x="4434" y="7177"/>
                      <a:pt x="4443" y="7159"/>
                    </a:cubicBezTo>
                    <a:lnTo>
                      <a:pt x="4595" y="6633"/>
                    </a:lnTo>
                    <a:cubicBezTo>
                      <a:pt x="4630" y="6508"/>
                      <a:pt x="4604" y="6374"/>
                      <a:pt x="4506" y="6276"/>
                    </a:cubicBezTo>
                    <a:cubicBezTo>
                      <a:pt x="4437" y="6207"/>
                      <a:pt x="4349" y="6171"/>
                      <a:pt x="4258" y="6171"/>
                    </a:cubicBezTo>
                    <a:cubicBezTo>
                      <a:pt x="4207" y="6171"/>
                      <a:pt x="4155" y="6182"/>
                      <a:pt x="4104" y="6204"/>
                    </a:cubicBezTo>
                    <a:lnTo>
                      <a:pt x="3408" y="6517"/>
                    </a:lnTo>
                    <a:cubicBezTo>
                      <a:pt x="3373" y="6534"/>
                      <a:pt x="3346" y="6552"/>
                      <a:pt x="3319" y="6588"/>
                    </a:cubicBezTo>
                    <a:lnTo>
                      <a:pt x="2802" y="7070"/>
                    </a:lnTo>
                    <a:cubicBezTo>
                      <a:pt x="2793" y="7079"/>
                      <a:pt x="2784" y="7087"/>
                      <a:pt x="2766" y="7087"/>
                    </a:cubicBezTo>
                    <a:lnTo>
                      <a:pt x="1990" y="7087"/>
                    </a:lnTo>
                    <a:lnTo>
                      <a:pt x="1990" y="4099"/>
                    </a:lnTo>
                    <a:lnTo>
                      <a:pt x="2373" y="4215"/>
                    </a:lnTo>
                    <a:cubicBezTo>
                      <a:pt x="2405" y="4223"/>
                      <a:pt x="2437" y="4227"/>
                      <a:pt x="2468" y="4227"/>
                    </a:cubicBezTo>
                    <a:cubicBezTo>
                      <a:pt x="2546" y="4227"/>
                      <a:pt x="2622" y="4203"/>
                      <a:pt x="2686" y="4152"/>
                    </a:cubicBezTo>
                    <a:lnTo>
                      <a:pt x="3435" y="3564"/>
                    </a:lnTo>
                    <a:cubicBezTo>
                      <a:pt x="3444" y="3555"/>
                      <a:pt x="3453" y="3546"/>
                      <a:pt x="3462" y="3546"/>
                    </a:cubicBezTo>
                    <a:close/>
                    <a:moveTo>
                      <a:pt x="982" y="7159"/>
                    </a:moveTo>
                    <a:cubicBezTo>
                      <a:pt x="1356" y="7159"/>
                      <a:pt x="1669" y="7471"/>
                      <a:pt x="1669" y="7846"/>
                    </a:cubicBezTo>
                    <a:cubicBezTo>
                      <a:pt x="1669" y="8015"/>
                      <a:pt x="1606" y="8176"/>
                      <a:pt x="1499" y="8301"/>
                    </a:cubicBezTo>
                    <a:lnTo>
                      <a:pt x="1499" y="7864"/>
                    </a:lnTo>
                    <a:cubicBezTo>
                      <a:pt x="1499" y="7575"/>
                      <a:pt x="1273" y="7335"/>
                      <a:pt x="991" y="7335"/>
                    </a:cubicBezTo>
                    <a:cubicBezTo>
                      <a:pt x="976" y="7335"/>
                      <a:pt x="961" y="7336"/>
                      <a:pt x="946" y="7337"/>
                    </a:cubicBezTo>
                    <a:cubicBezTo>
                      <a:pt x="678" y="7355"/>
                      <a:pt x="464" y="7578"/>
                      <a:pt x="464" y="7846"/>
                    </a:cubicBezTo>
                    <a:lnTo>
                      <a:pt x="464" y="8301"/>
                    </a:lnTo>
                    <a:cubicBezTo>
                      <a:pt x="357" y="8176"/>
                      <a:pt x="295" y="8015"/>
                      <a:pt x="295" y="7846"/>
                    </a:cubicBezTo>
                    <a:cubicBezTo>
                      <a:pt x="295" y="7471"/>
                      <a:pt x="607" y="7159"/>
                      <a:pt x="982" y="7159"/>
                    </a:cubicBezTo>
                    <a:close/>
                    <a:moveTo>
                      <a:pt x="9394" y="7159"/>
                    </a:moveTo>
                    <a:cubicBezTo>
                      <a:pt x="9769" y="7159"/>
                      <a:pt x="10072" y="7471"/>
                      <a:pt x="10072" y="7846"/>
                    </a:cubicBezTo>
                    <a:cubicBezTo>
                      <a:pt x="10072" y="8015"/>
                      <a:pt x="10019" y="8176"/>
                      <a:pt x="9912" y="8301"/>
                    </a:cubicBezTo>
                    <a:lnTo>
                      <a:pt x="9912" y="7864"/>
                    </a:lnTo>
                    <a:cubicBezTo>
                      <a:pt x="9912" y="7575"/>
                      <a:pt x="9678" y="7335"/>
                      <a:pt x="9394" y="7335"/>
                    </a:cubicBezTo>
                    <a:cubicBezTo>
                      <a:pt x="9380" y="7335"/>
                      <a:pt x="9365" y="7336"/>
                      <a:pt x="9350" y="7337"/>
                    </a:cubicBezTo>
                    <a:cubicBezTo>
                      <a:pt x="9082" y="7355"/>
                      <a:pt x="8877" y="7578"/>
                      <a:pt x="8877" y="7846"/>
                    </a:cubicBezTo>
                    <a:lnTo>
                      <a:pt x="8877" y="8301"/>
                    </a:lnTo>
                    <a:cubicBezTo>
                      <a:pt x="8770" y="8176"/>
                      <a:pt x="8707" y="8015"/>
                      <a:pt x="8707" y="7846"/>
                    </a:cubicBezTo>
                    <a:cubicBezTo>
                      <a:pt x="8707" y="7471"/>
                      <a:pt x="9011" y="7159"/>
                      <a:pt x="9394" y="7159"/>
                    </a:cubicBezTo>
                    <a:close/>
                    <a:moveTo>
                      <a:pt x="4259" y="6495"/>
                    </a:moveTo>
                    <a:cubicBezTo>
                      <a:pt x="4274" y="6495"/>
                      <a:pt x="4285" y="6501"/>
                      <a:pt x="4291" y="6508"/>
                    </a:cubicBezTo>
                    <a:cubicBezTo>
                      <a:pt x="4300" y="6517"/>
                      <a:pt x="4318" y="6534"/>
                      <a:pt x="4309" y="6561"/>
                    </a:cubicBezTo>
                    <a:lnTo>
                      <a:pt x="4158" y="7087"/>
                    </a:lnTo>
                    <a:cubicBezTo>
                      <a:pt x="4113" y="7230"/>
                      <a:pt x="4167" y="7382"/>
                      <a:pt x="4283" y="7471"/>
                    </a:cubicBezTo>
                    <a:lnTo>
                      <a:pt x="4737" y="7819"/>
                    </a:lnTo>
                    <a:cubicBezTo>
                      <a:pt x="4803" y="7868"/>
                      <a:pt x="4883" y="7894"/>
                      <a:pt x="4961" y="7894"/>
                    </a:cubicBezTo>
                    <a:cubicBezTo>
                      <a:pt x="5010" y="7894"/>
                      <a:pt x="5059" y="7884"/>
                      <a:pt x="5103" y="7864"/>
                    </a:cubicBezTo>
                    <a:lnTo>
                      <a:pt x="5701" y="7587"/>
                    </a:lnTo>
                    <a:cubicBezTo>
                      <a:pt x="5708" y="7583"/>
                      <a:pt x="5716" y="7581"/>
                      <a:pt x="5723" y="7581"/>
                    </a:cubicBezTo>
                    <a:cubicBezTo>
                      <a:pt x="5734" y="7581"/>
                      <a:pt x="5744" y="7586"/>
                      <a:pt x="5754" y="7596"/>
                    </a:cubicBezTo>
                    <a:lnTo>
                      <a:pt x="6022" y="7810"/>
                    </a:lnTo>
                    <a:cubicBezTo>
                      <a:pt x="6022" y="7810"/>
                      <a:pt x="6031" y="7819"/>
                      <a:pt x="6031" y="7828"/>
                    </a:cubicBezTo>
                    <a:lnTo>
                      <a:pt x="6281" y="8461"/>
                    </a:lnTo>
                    <a:lnTo>
                      <a:pt x="1776" y="8461"/>
                    </a:lnTo>
                    <a:cubicBezTo>
                      <a:pt x="1910" y="8292"/>
                      <a:pt x="1990" y="8078"/>
                      <a:pt x="1990" y="7855"/>
                    </a:cubicBezTo>
                    <a:lnTo>
                      <a:pt x="1990" y="7409"/>
                    </a:lnTo>
                    <a:lnTo>
                      <a:pt x="2766" y="7409"/>
                    </a:lnTo>
                    <a:cubicBezTo>
                      <a:pt x="2864" y="7409"/>
                      <a:pt x="2944" y="7373"/>
                      <a:pt x="3016" y="7310"/>
                    </a:cubicBezTo>
                    <a:lnTo>
                      <a:pt x="3524" y="6820"/>
                    </a:lnTo>
                    <a:cubicBezTo>
                      <a:pt x="3533" y="6820"/>
                      <a:pt x="3533" y="6820"/>
                      <a:pt x="3542" y="6811"/>
                    </a:cubicBezTo>
                    <a:lnTo>
                      <a:pt x="4238" y="6499"/>
                    </a:lnTo>
                    <a:cubicBezTo>
                      <a:pt x="4246" y="6496"/>
                      <a:pt x="4253" y="6495"/>
                      <a:pt x="4259" y="6495"/>
                    </a:cubicBezTo>
                    <a:close/>
                    <a:moveTo>
                      <a:pt x="980" y="7640"/>
                    </a:moveTo>
                    <a:cubicBezTo>
                      <a:pt x="1098" y="7640"/>
                      <a:pt x="1196" y="7735"/>
                      <a:pt x="1196" y="7855"/>
                    </a:cubicBezTo>
                    <a:lnTo>
                      <a:pt x="1196" y="8497"/>
                    </a:lnTo>
                    <a:cubicBezTo>
                      <a:pt x="1133" y="8461"/>
                      <a:pt x="1062" y="8452"/>
                      <a:pt x="982" y="8452"/>
                    </a:cubicBezTo>
                    <a:cubicBezTo>
                      <a:pt x="901" y="8452"/>
                      <a:pt x="830" y="8461"/>
                      <a:pt x="768" y="8497"/>
                    </a:cubicBezTo>
                    <a:lnTo>
                      <a:pt x="768" y="7864"/>
                    </a:lnTo>
                    <a:cubicBezTo>
                      <a:pt x="768" y="7748"/>
                      <a:pt x="848" y="7649"/>
                      <a:pt x="964" y="7641"/>
                    </a:cubicBezTo>
                    <a:cubicBezTo>
                      <a:pt x="969" y="7640"/>
                      <a:pt x="974" y="7640"/>
                      <a:pt x="980" y="7640"/>
                    </a:cubicBezTo>
                    <a:close/>
                    <a:moveTo>
                      <a:pt x="9384" y="7640"/>
                    </a:moveTo>
                    <a:cubicBezTo>
                      <a:pt x="9509" y="7640"/>
                      <a:pt x="9599" y="7735"/>
                      <a:pt x="9599" y="7855"/>
                    </a:cubicBezTo>
                    <a:lnTo>
                      <a:pt x="9599" y="8497"/>
                    </a:lnTo>
                    <a:cubicBezTo>
                      <a:pt x="9537" y="8461"/>
                      <a:pt x="9466" y="8452"/>
                      <a:pt x="9394" y="8452"/>
                    </a:cubicBezTo>
                    <a:cubicBezTo>
                      <a:pt x="9314" y="8452"/>
                      <a:pt x="9243" y="8461"/>
                      <a:pt x="9180" y="8497"/>
                    </a:cubicBezTo>
                    <a:lnTo>
                      <a:pt x="9180" y="7864"/>
                    </a:lnTo>
                    <a:cubicBezTo>
                      <a:pt x="9180" y="7748"/>
                      <a:pt x="9260" y="7649"/>
                      <a:pt x="9368" y="7641"/>
                    </a:cubicBezTo>
                    <a:cubicBezTo>
                      <a:pt x="9373" y="7640"/>
                      <a:pt x="9379" y="7640"/>
                      <a:pt x="9384" y="7640"/>
                    </a:cubicBezTo>
                    <a:close/>
                    <a:moveTo>
                      <a:pt x="991" y="8765"/>
                    </a:moveTo>
                    <a:cubicBezTo>
                      <a:pt x="1107" y="8765"/>
                      <a:pt x="1205" y="8863"/>
                      <a:pt x="1205" y="8979"/>
                    </a:cubicBezTo>
                    <a:cubicBezTo>
                      <a:pt x="1205" y="9104"/>
                      <a:pt x="1107" y="9202"/>
                      <a:pt x="991" y="9202"/>
                    </a:cubicBezTo>
                    <a:cubicBezTo>
                      <a:pt x="866" y="9202"/>
                      <a:pt x="777" y="9104"/>
                      <a:pt x="777" y="8979"/>
                    </a:cubicBezTo>
                    <a:cubicBezTo>
                      <a:pt x="777" y="8863"/>
                      <a:pt x="866" y="8765"/>
                      <a:pt x="991" y="8765"/>
                    </a:cubicBezTo>
                    <a:close/>
                    <a:moveTo>
                      <a:pt x="9394" y="8765"/>
                    </a:moveTo>
                    <a:cubicBezTo>
                      <a:pt x="9519" y="8765"/>
                      <a:pt x="9617" y="8863"/>
                      <a:pt x="9617" y="8979"/>
                    </a:cubicBezTo>
                    <a:cubicBezTo>
                      <a:pt x="9617" y="9104"/>
                      <a:pt x="9519" y="9202"/>
                      <a:pt x="9394" y="9202"/>
                    </a:cubicBezTo>
                    <a:cubicBezTo>
                      <a:pt x="9278" y="9202"/>
                      <a:pt x="9180" y="9104"/>
                      <a:pt x="9180" y="8979"/>
                    </a:cubicBezTo>
                    <a:cubicBezTo>
                      <a:pt x="9180" y="8863"/>
                      <a:pt x="9278" y="8765"/>
                      <a:pt x="9394" y="8765"/>
                    </a:cubicBezTo>
                    <a:close/>
                    <a:moveTo>
                      <a:pt x="9400" y="1"/>
                    </a:moveTo>
                    <a:cubicBezTo>
                      <a:pt x="9107" y="1"/>
                      <a:pt x="8877" y="230"/>
                      <a:pt x="8877" y="522"/>
                    </a:cubicBezTo>
                    <a:lnTo>
                      <a:pt x="8877" y="843"/>
                    </a:lnTo>
                    <a:cubicBezTo>
                      <a:pt x="8636" y="986"/>
                      <a:pt x="8466" y="1217"/>
                      <a:pt x="8413" y="1494"/>
                    </a:cubicBezTo>
                    <a:lnTo>
                      <a:pt x="4149" y="1494"/>
                    </a:lnTo>
                    <a:cubicBezTo>
                      <a:pt x="4068" y="1494"/>
                      <a:pt x="3997" y="1556"/>
                      <a:pt x="3988" y="1628"/>
                    </a:cubicBezTo>
                    <a:cubicBezTo>
                      <a:pt x="3979" y="1726"/>
                      <a:pt x="4051" y="1806"/>
                      <a:pt x="4140" y="1806"/>
                    </a:cubicBezTo>
                    <a:lnTo>
                      <a:pt x="8404" y="1806"/>
                    </a:lnTo>
                    <a:lnTo>
                      <a:pt x="8404" y="3260"/>
                    </a:lnTo>
                    <a:cubicBezTo>
                      <a:pt x="8404" y="3341"/>
                      <a:pt x="8458" y="3412"/>
                      <a:pt x="8538" y="3421"/>
                    </a:cubicBezTo>
                    <a:cubicBezTo>
                      <a:pt x="8543" y="3421"/>
                      <a:pt x="8548" y="3422"/>
                      <a:pt x="8553" y="3422"/>
                    </a:cubicBezTo>
                    <a:cubicBezTo>
                      <a:pt x="8636" y="3422"/>
                      <a:pt x="8707" y="3353"/>
                      <a:pt x="8707" y="3269"/>
                    </a:cubicBezTo>
                    <a:lnTo>
                      <a:pt x="8707" y="1708"/>
                    </a:lnTo>
                    <a:cubicBezTo>
                      <a:pt x="8707" y="1314"/>
                      <a:pt x="9012" y="1002"/>
                      <a:pt x="9400" y="1002"/>
                    </a:cubicBezTo>
                    <a:cubicBezTo>
                      <a:pt x="9416" y="1002"/>
                      <a:pt x="9432" y="1002"/>
                      <a:pt x="9448" y="1003"/>
                    </a:cubicBezTo>
                    <a:cubicBezTo>
                      <a:pt x="9805" y="1021"/>
                      <a:pt x="10090" y="1325"/>
                      <a:pt x="10090" y="1690"/>
                    </a:cubicBezTo>
                    <a:lnTo>
                      <a:pt x="10090" y="7123"/>
                    </a:lnTo>
                    <a:cubicBezTo>
                      <a:pt x="9912" y="6954"/>
                      <a:pt x="9671" y="6847"/>
                      <a:pt x="9403" y="6847"/>
                    </a:cubicBezTo>
                    <a:cubicBezTo>
                      <a:pt x="9136" y="6847"/>
                      <a:pt x="8886" y="6954"/>
                      <a:pt x="8707" y="7123"/>
                    </a:cubicBezTo>
                    <a:lnTo>
                      <a:pt x="8707" y="3992"/>
                    </a:lnTo>
                    <a:cubicBezTo>
                      <a:pt x="8707" y="3912"/>
                      <a:pt x="8654" y="3840"/>
                      <a:pt x="8574" y="3831"/>
                    </a:cubicBezTo>
                    <a:cubicBezTo>
                      <a:pt x="8568" y="3831"/>
                      <a:pt x="8563" y="3831"/>
                      <a:pt x="8558" y="3831"/>
                    </a:cubicBezTo>
                    <a:cubicBezTo>
                      <a:pt x="8475" y="3831"/>
                      <a:pt x="8404" y="3899"/>
                      <a:pt x="8404" y="3983"/>
                    </a:cubicBezTo>
                    <a:lnTo>
                      <a:pt x="8404" y="5294"/>
                    </a:lnTo>
                    <a:lnTo>
                      <a:pt x="7860" y="5803"/>
                    </a:lnTo>
                    <a:cubicBezTo>
                      <a:pt x="7851" y="5812"/>
                      <a:pt x="7842" y="5812"/>
                      <a:pt x="7824" y="5812"/>
                    </a:cubicBezTo>
                    <a:lnTo>
                      <a:pt x="7110" y="5767"/>
                    </a:lnTo>
                    <a:cubicBezTo>
                      <a:pt x="7093" y="5767"/>
                      <a:pt x="7075" y="5758"/>
                      <a:pt x="7066" y="5740"/>
                    </a:cubicBezTo>
                    <a:lnTo>
                      <a:pt x="6950" y="5401"/>
                    </a:lnTo>
                    <a:cubicBezTo>
                      <a:pt x="6950" y="5392"/>
                      <a:pt x="6950" y="5375"/>
                      <a:pt x="6950" y="5366"/>
                    </a:cubicBezTo>
                    <a:lnTo>
                      <a:pt x="7164" y="4902"/>
                    </a:lnTo>
                    <a:cubicBezTo>
                      <a:pt x="7191" y="4839"/>
                      <a:pt x="7200" y="4777"/>
                      <a:pt x="7191" y="4706"/>
                    </a:cubicBezTo>
                    <a:lnTo>
                      <a:pt x="7137" y="4358"/>
                    </a:lnTo>
                    <a:cubicBezTo>
                      <a:pt x="7110" y="4188"/>
                      <a:pt x="6968" y="4063"/>
                      <a:pt x="6798" y="4054"/>
                    </a:cubicBezTo>
                    <a:lnTo>
                      <a:pt x="5647" y="4019"/>
                    </a:lnTo>
                    <a:cubicBezTo>
                      <a:pt x="5603" y="4019"/>
                      <a:pt x="5558" y="4019"/>
                      <a:pt x="5514" y="4036"/>
                    </a:cubicBezTo>
                    <a:lnTo>
                      <a:pt x="5166" y="4161"/>
                    </a:lnTo>
                    <a:cubicBezTo>
                      <a:pt x="5157" y="4170"/>
                      <a:pt x="5148" y="4170"/>
                      <a:pt x="5130" y="4170"/>
                    </a:cubicBezTo>
                    <a:lnTo>
                      <a:pt x="4684" y="4036"/>
                    </a:lnTo>
                    <a:cubicBezTo>
                      <a:pt x="4675" y="4036"/>
                      <a:pt x="4666" y="4028"/>
                      <a:pt x="4657" y="4019"/>
                    </a:cubicBezTo>
                    <a:lnTo>
                      <a:pt x="4104" y="3367"/>
                    </a:lnTo>
                    <a:cubicBezTo>
                      <a:pt x="4033" y="3287"/>
                      <a:pt x="3935" y="3243"/>
                      <a:pt x="3828" y="3243"/>
                    </a:cubicBezTo>
                    <a:lnTo>
                      <a:pt x="3471" y="3243"/>
                    </a:lnTo>
                    <a:cubicBezTo>
                      <a:pt x="3390" y="3243"/>
                      <a:pt x="3310" y="3269"/>
                      <a:pt x="3248" y="3323"/>
                    </a:cubicBezTo>
                    <a:lnTo>
                      <a:pt x="2507" y="3912"/>
                    </a:lnTo>
                    <a:cubicBezTo>
                      <a:pt x="2489" y="3921"/>
                      <a:pt x="2472" y="3921"/>
                      <a:pt x="2454" y="3921"/>
                    </a:cubicBezTo>
                    <a:lnTo>
                      <a:pt x="1990" y="3787"/>
                    </a:lnTo>
                    <a:lnTo>
                      <a:pt x="1990" y="1806"/>
                    </a:lnTo>
                    <a:lnTo>
                      <a:pt x="3373" y="1806"/>
                    </a:lnTo>
                    <a:cubicBezTo>
                      <a:pt x="3453" y="1806"/>
                      <a:pt x="3515" y="1753"/>
                      <a:pt x="3533" y="1681"/>
                    </a:cubicBezTo>
                    <a:cubicBezTo>
                      <a:pt x="3551" y="1583"/>
                      <a:pt x="3480" y="1494"/>
                      <a:pt x="3381" y="1494"/>
                    </a:cubicBezTo>
                    <a:lnTo>
                      <a:pt x="1954" y="1494"/>
                    </a:lnTo>
                    <a:cubicBezTo>
                      <a:pt x="1901" y="1217"/>
                      <a:pt x="1731" y="986"/>
                      <a:pt x="1499" y="843"/>
                    </a:cubicBezTo>
                    <a:lnTo>
                      <a:pt x="1499" y="531"/>
                    </a:lnTo>
                    <a:cubicBezTo>
                      <a:pt x="1499" y="254"/>
                      <a:pt x="1294" y="22"/>
                      <a:pt x="1017" y="4"/>
                    </a:cubicBezTo>
                    <a:cubicBezTo>
                      <a:pt x="1002" y="3"/>
                      <a:pt x="987" y="2"/>
                      <a:pt x="971" y="2"/>
                    </a:cubicBezTo>
                    <a:cubicBezTo>
                      <a:pt x="689" y="2"/>
                      <a:pt x="464" y="234"/>
                      <a:pt x="464" y="522"/>
                    </a:cubicBezTo>
                    <a:lnTo>
                      <a:pt x="464" y="834"/>
                    </a:lnTo>
                    <a:cubicBezTo>
                      <a:pt x="188" y="1012"/>
                      <a:pt x="0" y="1325"/>
                      <a:pt x="0" y="1681"/>
                    </a:cubicBezTo>
                    <a:lnTo>
                      <a:pt x="0" y="7846"/>
                    </a:lnTo>
                    <a:cubicBezTo>
                      <a:pt x="0" y="8194"/>
                      <a:pt x="179" y="8515"/>
                      <a:pt x="464" y="8693"/>
                    </a:cubicBezTo>
                    <a:lnTo>
                      <a:pt x="464" y="8979"/>
                    </a:lnTo>
                    <a:cubicBezTo>
                      <a:pt x="464" y="8979"/>
                      <a:pt x="705" y="9505"/>
                      <a:pt x="991" y="9505"/>
                    </a:cubicBezTo>
                    <a:cubicBezTo>
                      <a:pt x="1276" y="9505"/>
                      <a:pt x="1517" y="9264"/>
                      <a:pt x="1499" y="8979"/>
                    </a:cubicBezTo>
                    <a:lnTo>
                      <a:pt x="1499" y="8774"/>
                    </a:lnTo>
                    <a:lnTo>
                      <a:pt x="7244" y="8774"/>
                    </a:lnTo>
                    <a:cubicBezTo>
                      <a:pt x="7325" y="8765"/>
                      <a:pt x="7396" y="8693"/>
                      <a:pt x="7396" y="8613"/>
                    </a:cubicBezTo>
                    <a:cubicBezTo>
                      <a:pt x="7396" y="8524"/>
                      <a:pt x="7244" y="8443"/>
                      <a:pt x="7244" y="8443"/>
                    </a:cubicBezTo>
                    <a:lnTo>
                      <a:pt x="6611" y="8443"/>
                    </a:lnTo>
                    <a:lnTo>
                      <a:pt x="6317" y="7712"/>
                    </a:lnTo>
                    <a:cubicBezTo>
                      <a:pt x="6299" y="7649"/>
                      <a:pt x="6254" y="7605"/>
                      <a:pt x="6209" y="7560"/>
                    </a:cubicBezTo>
                    <a:lnTo>
                      <a:pt x="5942" y="7346"/>
                    </a:lnTo>
                    <a:cubicBezTo>
                      <a:pt x="5876" y="7297"/>
                      <a:pt x="5796" y="7271"/>
                      <a:pt x="5716" y="7271"/>
                    </a:cubicBezTo>
                    <a:cubicBezTo>
                      <a:pt x="5666" y="7271"/>
                      <a:pt x="5615" y="7281"/>
                      <a:pt x="5567" y="7302"/>
                    </a:cubicBezTo>
                    <a:lnTo>
                      <a:pt x="4978" y="7578"/>
                    </a:lnTo>
                    <a:cubicBezTo>
                      <a:pt x="4971" y="7582"/>
                      <a:pt x="4964" y="7584"/>
                      <a:pt x="4956" y="7584"/>
                    </a:cubicBezTo>
                    <a:cubicBezTo>
                      <a:pt x="4946" y="7584"/>
                      <a:pt x="4935" y="7580"/>
                      <a:pt x="4925" y="7569"/>
                    </a:cubicBezTo>
                    <a:lnTo>
                      <a:pt x="4818" y="7498"/>
                    </a:lnTo>
                    <a:lnTo>
                      <a:pt x="5076" y="7275"/>
                    </a:lnTo>
                    <a:cubicBezTo>
                      <a:pt x="5130" y="7230"/>
                      <a:pt x="5175" y="7168"/>
                      <a:pt x="5192" y="7105"/>
                    </a:cubicBezTo>
                    <a:lnTo>
                      <a:pt x="5389" y="6374"/>
                    </a:lnTo>
                    <a:cubicBezTo>
                      <a:pt x="5424" y="6258"/>
                      <a:pt x="5398" y="6133"/>
                      <a:pt x="5317" y="6044"/>
                    </a:cubicBezTo>
                    <a:lnTo>
                      <a:pt x="4845" y="5517"/>
                    </a:lnTo>
                    <a:cubicBezTo>
                      <a:pt x="4845" y="5517"/>
                      <a:pt x="4845" y="5508"/>
                      <a:pt x="4836" y="5508"/>
                    </a:cubicBezTo>
                    <a:lnTo>
                      <a:pt x="4630" y="5098"/>
                    </a:lnTo>
                    <a:cubicBezTo>
                      <a:pt x="4573" y="4976"/>
                      <a:pt x="4450" y="4905"/>
                      <a:pt x="4319" y="4905"/>
                    </a:cubicBezTo>
                    <a:cubicBezTo>
                      <a:pt x="4268" y="4905"/>
                      <a:pt x="4216" y="4915"/>
                      <a:pt x="4167" y="4938"/>
                    </a:cubicBezTo>
                    <a:lnTo>
                      <a:pt x="3685" y="5152"/>
                    </a:lnTo>
                    <a:cubicBezTo>
                      <a:pt x="3680" y="5154"/>
                      <a:pt x="3675" y="5155"/>
                      <a:pt x="3669" y="5155"/>
                    </a:cubicBezTo>
                    <a:cubicBezTo>
                      <a:pt x="3653" y="5155"/>
                      <a:pt x="3635" y="5147"/>
                      <a:pt x="3622" y="5134"/>
                    </a:cubicBezTo>
                    <a:lnTo>
                      <a:pt x="3515" y="4973"/>
                    </a:lnTo>
                    <a:cubicBezTo>
                      <a:pt x="3506" y="4955"/>
                      <a:pt x="3506" y="4929"/>
                      <a:pt x="3524" y="4911"/>
                    </a:cubicBezTo>
                    <a:lnTo>
                      <a:pt x="3836" y="4634"/>
                    </a:lnTo>
                    <a:cubicBezTo>
                      <a:pt x="3917" y="4554"/>
                      <a:pt x="3961" y="4447"/>
                      <a:pt x="3952" y="4331"/>
                    </a:cubicBezTo>
                    <a:lnTo>
                      <a:pt x="3935" y="4144"/>
                    </a:lnTo>
                    <a:cubicBezTo>
                      <a:pt x="3935" y="4126"/>
                      <a:pt x="3944" y="4108"/>
                      <a:pt x="3952" y="4099"/>
                    </a:cubicBezTo>
                    <a:lnTo>
                      <a:pt x="4175" y="3938"/>
                    </a:lnTo>
                    <a:lnTo>
                      <a:pt x="4416" y="4224"/>
                    </a:lnTo>
                    <a:cubicBezTo>
                      <a:pt x="4470" y="4286"/>
                      <a:pt x="4523" y="4322"/>
                      <a:pt x="4595" y="4340"/>
                    </a:cubicBezTo>
                    <a:lnTo>
                      <a:pt x="5041" y="4474"/>
                    </a:lnTo>
                    <a:cubicBezTo>
                      <a:pt x="5077" y="4482"/>
                      <a:pt x="5111" y="4486"/>
                      <a:pt x="5144" y="4486"/>
                    </a:cubicBezTo>
                    <a:cubicBezTo>
                      <a:pt x="5185" y="4486"/>
                      <a:pt x="5225" y="4479"/>
                      <a:pt x="5264" y="4465"/>
                    </a:cubicBezTo>
                    <a:lnTo>
                      <a:pt x="5612" y="4331"/>
                    </a:lnTo>
                    <a:lnTo>
                      <a:pt x="5630" y="4331"/>
                    </a:lnTo>
                    <a:lnTo>
                      <a:pt x="5817" y="4340"/>
                    </a:lnTo>
                    <a:lnTo>
                      <a:pt x="5790" y="4527"/>
                    </a:lnTo>
                    <a:cubicBezTo>
                      <a:pt x="5781" y="4599"/>
                      <a:pt x="5799" y="4670"/>
                      <a:pt x="5835" y="4741"/>
                    </a:cubicBezTo>
                    <a:lnTo>
                      <a:pt x="6004" y="5053"/>
                    </a:lnTo>
                    <a:cubicBezTo>
                      <a:pt x="6067" y="5161"/>
                      <a:pt x="6165" y="5223"/>
                      <a:pt x="6290" y="5241"/>
                    </a:cubicBezTo>
                    <a:lnTo>
                      <a:pt x="6664" y="5277"/>
                    </a:lnTo>
                    <a:cubicBezTo>
                      <a:pt x="6629" y="5357"/>
                      <a:pt x="6629" y="5446"/>
                      <a:pt x="6656" y="5526"/>
                    </a:cubicBezTo>
                    <a:lnTo>
                      <a:pt x="6771" y="5856"/>
                    </a:lnTo>
                    <a:cubicBezTo>
                      <a:pt x="6816" y="5999"/>
                      <a:pt x="6941" y="6088"/>
                      <a:pt x="7084" y="6097"/>
                    </a:cubicBezTo>
                    <a:lnTo>
                      <a:pt x="7797" y="6142"/>
                    </a:lnTo>
                    <a:lnTo>
                      <a:pt x="7824" y="6142"/>
                    </a:lnTo>
                    <a:cubicBezTo>
                      <a:pt x="7913" y="6142"/>
                      <a:pt x="7994" y="6106"/>
                      <a:pt x="8065" y="6044"/>
                    </a:cubicBezTo>
                    <a:lnTo>
                      <a:pt x="8404" y="5731"/>
                    </a:lnTo>
                    <a:lnTo>
                      <a:pt x="8404" y="7846"/>
                    </a:lnTo>
                    <a:cubicBezTo>
                      <a:pt x="8395" y="8069"/>
                      <a:pt x="8609" y="8461"/>
                      <a:pt x="8609" y="8461"/>
                    </a:cubicBezTo>
                    <a:lnTo>
                      <a:pt x="7913" y="8461"/>
                    </a:lnTo>
                    <a:cubicBezTo>
                      <a:pt x="7887" y="8461"/>
                      <a:pt x="7860" y="8479"/>
                      <a:pt x="7842" y="8497"/>
                    </a:cubicBezTo>
                    <a:cubicBezTo>
                      <a:pt x="7735" y="8631"/>
                      <a:pt x="7824" y="8774"/>
                      <a:pt x="7949" y="8774"/>
                    </a:cubicBezTo>
                    <a:lnTo>
                      <a:pt x="8877" y="8774"/>
                    </a:lnTo>
                    <a:lnTo>
                      <a:pt x="8877" y="9095"/>
                    </a:lnTo>
                    <a:cubicBezTo>
                      <a:pt x="8877" y="9202"/>
                      <a:pt x="8921" y="9291"/>
                      <a:pt x="8993" y="9353"/>
                    </a:cubicBezTo>
                    <a:cubicBezTo>
                      <a:pt x="9128" y="9464"/>
                      <a:pt x="9270" y="9511"/>
                      <a:pt x="9400" y="9511"/>
                    </a:cubicBezTo>
                    <a:cubicBezTo>
                      <a:pt x="9692" y="9511"/>
                      <a:pt x="9930" y="9277"/>
                      <a:pt x="9930" y="8988"/>
                    </a:cubicBezTo>
                    <a:lnTo>
                      <a:pt x="9930" y="8693"/>
                    </a:lnTo>
                    <a:cubicBezTo>
                      <a:pt x="10215" y="8515"/>
                      <a:pt x="10393" y="8194"/>
                      <a:pt x="10393" y="7855"/>
                    </a:cubicBezTo>
                    <a:lnTo>
                      <a:pt x="10393" y="1672"/>
                    </a:lnTo>
                    <a:cubicBezTo>
                      <a:pt x="10393" y="1325"/>
                      <a:pt x="10206" y="1012"/>
                      <a:pt x="9930" y="843"/>
                    </a:cubicBezTo>
                    <a:lnTo>
                      <a:pt x="9930" y="531"/>
                    </a:lnTo>
                    <a:cubicBezTo>
                      <a:pt x="9930" y="281"/>
                      <a:pt x="9760" y="67"/>
                      <a:pt x="9519" y="13"/>
                    </a:cubicBezTo>
                    <a:cubicBezTo>
                      <a:pt x="9479" y="5"/>
                      <a:pt x="9439" y="1"/>
                      <a:pt x="94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2911;p74">
                <a:extLst>
                  <a:ext uri="{FF2B5EF4-FFF2-40B4-BE49-F238E27FC236}">
                    <a16:creationId xmlns:a16="http://schemas.microsoft.com/office/drawing/2014/main" id="{54A37E5A-4231-5860-0F6D-1074216DCCA9}"/>
                  </a:ext>
                </a:extLst>
              </p:cNvPr>
              <p:cNvSpPr/>
              <p:nvPr/>
            </p:nvSpPr>
            <p:spPr>
              <a:xfrm>
                <a:off x="3831730" y="3669300"/>
                <a:ext cx="3147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304" extrusionOk="0">
                    <a:moveTo>
                      <a:pt x="162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509" y="304"/>
                    </a:lnTo>
                    <a:cubicBezTo>
                      <a:pt x="599" y="304"/>
                      <a:pt x="670" y="223"/>
                      <a:pt x="661" y="134"/>
                    </a:cubicBezTo>
                    <a:cubicBezTo>
                      <a:pt x="652" y="54"/>
                      <a:pt x="581" y="0"/>
                      <a:pt x="5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2912;p74">
                <a:extLst>
                  <a:ext uri="{FF2B5EF4-FFF2-40B4-BE49-F238E27FC236}">
                    <a16:creationId xmlns:a16="http://schemas.microsoft.com/office/drawing/2014/main" id="{58CE68C8-1D0B-E365-1194-CD9E5F8CA20B}"/>
                  </a:ext>
                </a:extLst>
              </p:cNvPr>
              <p:cNvSpPr/>
              <p:nvPr/>
            </p:nvSpPr>
            <p:spPr>
              <a:xfrm>
                <a:off x="3810810" y="3693972"/>
                <a:ext cx="5239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305" extrusionOk="0">
                    <a:moveTo>
                      <a:pt x="161" y="1"/>
                    </a:moveTo>
                    <a:cubicBezTo>
                      <a:pt x="72" y="1"/>
                      <a:pt x="1" y="81"/>
                      <a:pt x="10" y="179"/>
                    </a:cubicBezTo>
                    <a:cubicBezTo>
                      <a:pt x="19" y="251"/>
                      <a:pt x="90" y="304"/>
                      <a:pt x="170" y="304"/>
                    </a:cubicBezTo>
                    <a:lnTo>
                      <a:pt x="947" y="304"/>
                    </a:lnTo>
                    <a:cubicBezTo>
                      <a:pt x="1027" y="304"/>
                      <a:pt x="1098" y="251"/>
                      <a:pt x="1107" y="179"/>
                    </a:cubicBezTo>
                    <a:cubicBezTo>
                      <a:pt x="1116" y="81"/>
                      <a:pt x="1045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2913;p74">
                <a:extLst>
                  <a:ext uri="{FF2B5EF4-FFF2-40B4-BE49-F238E27FC236}">
                    <a16:creationId xmlns:a16="http://schemas.microsoft.com/office/drawing/2014/main" id="{6EB1F9D8-00EC-43F9-588F-08B7DE38873A}"/>
                  </a:ext>
                </a:extLst>
              </p:cNvPr>
              <p:cNvSpPr/>
              <p:nvPr/>
            </p:nvSpPr>
            <p:spPr>
              <a:xfrm>
                <a:off x="3745144" y="3669300"/>
                <a:ext cx="3184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9" y="134"/>
                    </a:cubicBezTo>
                    <a:cubicBezTo>
                      <a:pt x="0" y="223"/>
                      <a:pt x="72" y="304"/>
                      <a:pt x="161" y="304"/>
                    </a:cubicBezTo>
                    <a:lnTo>
                      <a:pt x="518" y="304"/>
                    </a:lnTo>
                    <a:cubicBezTo>
                      <a:pt x="607" y="304"/>
                      <a:pt x="678" y="223"/>
                      <a:pt x="669" y="134"/>
                    </a:cubicBezTo>
                    <a:cubicBezTo>
                      <a:pt x="660" y="54"/>
                      <a:pt x="589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2914;p74">
                <a:extLst>
                  <a:ext uri="{FF2B5EF4-FFF2-40B4-BE49-F238E27FC236}">
                    <a16:creationId xmlns:a16="http://schemas.microsoft.com/office/drawing/2014/main" id="{198C29A7-B49F-9092-7848-C8DF11EDE514}"/>
                  </a:ext>
                </a:extLst>
              </p:cNvPr>
              <p:cNvSpPr/>
              <p:nvPr/>
            </p:nvSpPr>
            <p:spPr>
              <a:xfrm>
                <a:off x="3724647" y="3693972"/>
                <a:ext cx="52346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05" extrusionOk="0">
                    <a:moveTo>
                      <a:pt x="161" y="1"/>
                    </a:moveTo>
                    <a:cubicBezTo>
                      <a:pt x="72" y="1"/>
                      <a:pt x="0" y="81"/>
                      <a:pt x="9" y="179"/>
                    </a:cubicBezTo>
                    <a:cubicBezTo>
                      <a:pt x="18" y="251"/>
                      <a:pt x="89" y="304"/>
                      <a:pt x="170" y="304"/>
                    </a:cubicBezTo>
                    <a:lnTo>
                      <a:pt x="946" y="304"/>
                    </a:lnTo>
                    <a:cubicBezTo>
                      <a:pt x="1026" y="304"/>
                      <a:pt x="1097" y="251"/>
                      <a:pt x="1106" y="179"/>
                    </a:cubicBezTo>
                    <a:cubicBezTo>
                      <a:pt x="1115" y="81"/>
                      <a:pt x="1044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" name="Csoportba foglalás 27">
            <a:extLst>
              <a:ext uri="{FF2B5EF4-FFF2-40B4-BE49-F238E27FC236}">
                <a16:creationId xmlns:a16="http://schemas.microsoft.com/office/drawing/2014/main" id="{25D156CB-E112-2592-FD7D-B05CA75B4969}"/>
              </a:ext>
            </a:extLst>
          </p:cNvPr>
          <p:cNvGrpSpPr/>
          <p:nvPr/>
        </p:nvGrpSpPr>
        <p:grpSpPr>
          <a:xfrm>
            <a:off x="-1044623" y="4372152"/>
            <a:ext cx="851100" cy="851100"/>
            <a:chOff x="1736301" y="3432543"/>
            <a:chExt cx="851100" cy="851100"/>
          </a:xfrm>
        </p:grpSpPr>
        <p:sp>
          <p:nvSpPr>
            <p:cNvPr id="29" name="Google Shape;21613;p64">
              <a:extLst>
                <a:ext uri="{FF2B5EF4-FFF2-40B4-BE49-F238E27FC236}">
                  <a16:creationId xmlns:a16="http://schemas.microsoft.com/office/drawing/2014/main" id="{56C3F3FA-0417-7E2A-7CD8-1D0D0E3B4F03}"/>
                </a:ext>
              </a:extLst>
            </p:cNvPr>
            <p:cNvSpPr/>
            <p:nvPr/>
          </p:nvSpPr>
          <p:spPr>
            <a:xfrm>
              <a:off x="1736301" y="3432543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" name="Google Shape;22747;p74">
              <a:extLst>
                <a:ext uri="{FF2B5EF4-FFF2-40B4-BE49-F238E27FC236}">
                  <a16:creationId xmlns:a16="http://schemas.microsoft.com/office/drawing/2014/main" id="{983A9873-5368-5E6E-E8A4-BDC8E4024A9F}"/>
                </a:ext>
              </a:extLst>
            </p:cNvPr>
            <p:cNvGrpSpPr/>
            <p:nvPr/>
          </p:nvGrpSpPr>
          <p:grpSpPr>
            <a:xfrm>
              <a:off x="1964308" y="3590990"/>
              <a:ext cx="370362" cy="487859"/>
              <a:chOff x="4109592" y="2396076"/>
              <a:chExt cx="370362" cy="487859"/>
            </a:xfrm>
          </p:grpSpPr>
          <p:sp>
            <p:nvSpPr>
              <p:cNvPr id="31" name="Google Shape;22748;p74">
                <a:extLst>
                  <a:ext uri="{FF2B5EF4-FFF2-40B4-BE49-F238E27FC236}">
                    <a16:creationId xmlns:a16="http://schemas.microsoft.com/office/drawing/2014/main" id="{6BECA1F0-8193-459B-CED5-A472C462BC86}"/>
                  </a:ext>
                </a:extLst>
              </p:cNvPr>
              <p:cNvSpPr/>
              <p:nvPr/>
            </p:nvSpPr>
            <p:spPr>
              <a:xfrm>
                <a:off x="4361094" y="2417089"/>
                <a:ext cx="43950" cy="4296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916" extrusionOk="0">
                    <a:moveTo>
                      <a:pt x="500" y="309"/>
                    </a:moveTo>
                    <a:cubicBezTo>
                      <a:pt x="535" y="318"/>
                      <a:pt x="571" y="336"/>
                      <a:pt x="598" y="372"/>
                    </a:cubicBezTo>
                    <a:cubicBezTo>
                      <a:pt x="616" y="407"/>
                      <a:pt x="625" y="443"/>
                      <a:pt x="616" y="488"/>
                    </a:cubicBezTo>
                    <a:cubicBezTo>
                      <a:pt x="616" y="523"/>
                      <a:pt x="589" y="559"/>
                      <a:pt x="553" y="586"/>
                    </a:cubicBezTo>
                    <a:cubicBezTo>
                      <a:pt x="534" y="599"/>
                      <a:pt x="504" y="607"/>
                      <a:pt x="476" y="607"/>
                    </a:cubicBezTo>
                    <a:cubicBezTo>
                      <a:pt x="466" y="607"/>
                      <a:pt x="456" y="606"/>
                      <a:pt x="446" y="604"/>
                    </a:cubicBezTo>
                    <a:cubicBezTo>
                      <a:pt x="402" y="604"/>
                      <a:pt x="366" y="577"/>
                      <a:pt x="348" y="550"/>
                    </a:cubicBezTo>
                    <a:cubicBezTo>
                      <a:pt x="321" y="514"/>
                      <a:pt x="312" y="470"/>
                      <a:pt x="321" y="434"/>
                    </a:cubicBezTo>
                    <a:cubicBezTo>
                      <a:pt x="330" y="389"/>
                      <a:pt x="348" y="354"/>
                      <a:pt x="384" y="336"/>
                    </a:cubicBezTo>
                    <a:cubicBezTo>
                      <a:pt x="410" y="318"/>
                      <a:pt x="437" y="309"/>
                      <a:pt x="473" y="309"/>
                    </a:cubicBezTo>
                    <a:close/>
                    <a:moveTo>
                      <a:pt x="479" y="0"/>
                    </a:moveTo>
                    <a:cubicBezTo>
                      <a:pt x="382" y="0"/>
                      <a:pt x="291" y="29"/>
                      <a:pt x="205" y="86"/>
                    </a:cubicBezTo>
                    <a:cubicBezTo>
                      <a:pt x="107" y="157"/>
                      <a:pt x="45" y="256"/>
                      <a:pt x="18" y="380"/>
                    </a:cubicBezTo>
                    <a:cubicBezTo>
                      <a:pt x="0" y="496"/>
                      <a:pt x="27" y="621"/>
                      <a:pt x="98" y="719"/>
                    </a:cubicBezTo>
                    <a:cubicBezTo>
                      <a:pt x="170" y="818"/>
                      <a:pt x="268" y="889"/>
                      <a:pt x="393" y="907"/>
                    </a:cubicBezTo>
                    <a:cubicBezTo>
                      <a:pt x="419" y="916"/>
                      <a:pt x="446" y="916"/>
                      <a:pt x="473" y="916"/>
                    </a:cubicBezTo>
                    <a:cubicBezTo>
                      <a:pt x="562" y="916"/>
                      <a:pt x="651" y="889"/>
                      <a:pt x="732" y="835"/>
                    </a:cubicBezTo>
                    <a:cubicBezTo>
                      <a:pt x="830" y="764"/>
                      <a:pt x="901" y="657"/>
                      <a:pt x="919" y="541"/>
                    </a:cubicBezTo>
                    <a:cubicBezTo>
                      <a:pt x="937" y="416"/>
                      <a:pt x="910" y="300"/>
                      <a:pt x="848" y="193"/>
                    </a:cubicBezTo>
                    <a:cubicBezTo>
                      <a:pt x="776" y="95"/>
                      <a:pt x="669" y="33"/>
                      <a:pt x="553" y="6"/>
                    </a:cubicBezTo>
                    <a:cubicBezTo>
                      <a:pt x="528" y="2"/>
                      <a:pt x="504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2749;p74">
                <a:extLst>
                  <a:ext uri="{FF2B5EF4-FFF2-40B4-BE49-F238E27FC236}">
                    <a16:creationId xmlns:a16="http://schemas.microsoft.com/office/drawing/2014/main" id="{E9E2AECA-5909-09BD-1E31-1B626E1C2844}"/>
                  </a:ext>
                </a:extLst>
              </p:cNvPr>
              <p:cNvSpPr/>
              <p:nvPr/>
            </p:nvSpPr>
            <p:spPr>
              <a:xfrm>
                <a:off x="4109592" y="2396076"/>
                <a:ext cx="370362" cy="487859"/>
              </a:xfrm>
              <a:custGeom>
                <a:avLst/>
                <a:gdLst/>
                <a:ahLst/>
                <a:cxnLst/>
                <a:rect l="l" t="t" r="r" b="b"/>
                <a:pathLst>
                  <a:path w="7896" h="10401" extrusionOk="0">
                    <a:moveTo>
                      <a:pt x="5835" y="302"/>
                    </a:moveTo>
                    <a:cubicBezTo>
                      <a:pt x="5871" y="302"/>
                      <a:pt x="5897" y="302"/>
                      <a:pt x="5933" y="311"/>
                    </a:cubicBezTo>
                    <a:cubicBezTo>
                      <a:pt x="6263" y="365"/>
                      <a:pt x="6486" y="686"/>
                      <a:pt x="6433" y="1016"/>
                    </a:cubicBezTo>
                    <a:cubicBezTo>
                      <a:pt x="6376" y="1305"/>
                      <a:pt x="6118" y="1514"/>
                      <a:pt x="5826" y="1514"/>
                    </a:cubicBezTo>
                    <a:cubicBezTo>
                      <a:pt x="5794" y="1514"/>
                      <a:pt x="5761" y="1512"/>
                      <a:pt x="5728" y="1506"/>
                    </a:cubicBezTo>
                    <a:cubicBezTo>
                      <a:pt x="5567" y="1480"/>
                      <a:pt x="5425" y="1391"/>
                      <a:pt x="5335" y="1257"/>
                    </a:cubicBezTo>
                    <a:cubicBezTo>
                      <a:pt x="5246" y="1123"/>
                      <a:pt x="5210" y="962"/>
                      <a:pt x="5237" y="802"/>
                    </a:cubicBezTo>
                    <a:cubicBezTo>
                      <a:pt x="5264" y="641"/>
                      <a:pt x="5353" y="507"/>
                      <a:pt x="5487" y="409"/>
                    </a:cubicBezTo>
                    <a:cubicBezTo>
                      <a:pt x="5585" y="338"/>
                      <a:pt x="5710" y="302"/>
                      <a:pt x="5835" y="302"/>
                    </a:cubicBezTo>
                    <a:close/>
                    <a:moveTo>
                      <a:pt x="5425" y="1721"/>
                    </a:moveTo>
                    <a:cubicBezTo>
                      <a:pt x="5505" y="1756"/>
                      <a:pt x="5585" y="1792"/>
                      <a:pt x="5674" y="1801"/>
                    </a:cubicBezTo>
                    <a:cubicBezTo>
                      <a:pt x="5728" y="1810"/>
                      <a:pt x="5781" y="1819"/>
                      <a:pt x="5835" y="1819"/>
                    </a:cubicBezTo>
                    <a:cubicBezTo>
                      <a:pt x="5871" y="1819"/>
                      <a:pt x="5906" y="1819"/>
                      <a:pt x="5933" y="1810"/>
                    </a:cubicBezTo>
                    <a:lnTo>
                      <a:pt x="5933" y="1810"/>
                    </a:lnTo>
                    <a:lnTo>
                      <a:pt x="5888" y="2060"/>
                    </a:lnTo>
                    <a:lnTo>
                      <a:pt x="5380" y="1970"/>
                    </a:lnTo>
                    <a:lnTo>
                      <a:pt x="5425" y="1721"/>
                    </a:lnTo>
                    <a:close/>
                    <a:moveTo>
                      <a:pt x="5326" y="2265"/>
                    </a:moveTo>
                    <a:lnTo>
                      <a:pt x="5844" y="2354"/>
                    </a:lnTo>
                    <a:lnTo>
                      <a:pt x="5790" y="2613"/>
                    </a:lnTo>
                    <a:lnTo>
                      <a:pt x="5282" y="2523"/>
                    </a:lnTo>
                    <a:lnTo>
                      <a:pt x="5326" y="2265"/>
                    </a:lnTo>
                    <a:close/>
                    <a:moveTo>
                      <a:pt x="5228" y="2827"/>
                    </a:moveTo>
                    <a:lnTo>
                      <a:pt x="5746" y="2916"/>
                    </a:lnTo>
                    <a:lnTo>
                      <a:pt x="5701" y="3148"/>
                    </a:lnTo>
                    <a:lnTo>
                      <a:pt x="5193" y="3059"/>
                    </a:lnTo>
                    <a:lnTo>
                      <a:pt x="5228" y="2827"/>
                    </a:lnTo>
                    <a:close/>
                    <a:moveTo>
                      <a:pt x="3935" y="2952"/>
                    </a:moveTo>
                    <a:cubicBezTo>
                      <a:pt x="4006" y="2970"/>
                      <a:pt x="4069" y="3005"/>
                      <a:pt x="4113" y="3068"/>
                    </a:cubicBezTo>
                    <a:cubicBezTo>
                      <a:pt x="4158" y="3121"/>
                      <a:pt x="4176" y="3201"/>
                      <a:pt x="4158" y="3273"/>
                    </a:cubicBezTo>
                    <a:cubicBezTo>
                      <a:pt x="4149" y="3344"/>
                      <a:pt x="4104" y="3407"/>
                      <a:pt x="4051" y="3442"/>
                    </a:cubicBezTo>
                    <a:cubicBezTo>
                      <a:pt x="4004" y="3475"/>
                      <a:pt x="3953" y="3494"/>
                      <a:pt x="3901" y="3494"/>
                    </a:cubicBezTo>
                    <a:cubicBezTo>
                      <a:pt x="3882" y="3494"/>
                      <a:pt x="3864" y="3492"/>
                      <a:pt x="3845" y="3487"/>
                    </a:cubicBezTo>
                    <a:cubicBezTo>
                      <a:pt x="3774" y="3478"/>
                      <a:pt x="3712" y="3433"/>
                      <a:pt x="3667" y="3380"/>
                    </a:cubicBezTo>
                    <a:cubicBezTo>
                      <a:pt x="3622" y="3317"/>
                      <a:pt x="3614" y="3246"/>
                      <a:pt x="3622" y="3175"/>
                    </a:cubicBezTo>
                    <a:cubicBezTo>
                      <a:pt x="3631" y="3103"/>
                      <a:pt x="3676" y="3041"/>
                      <a:pt x="3738" y="2996"/>
                    </a:cubicBezTo>
                    <a:cubicBezTo>
                      <a:pt x="3783" y="2970"/>
                      <a:pt x="3837" y="2952"/>
                      <a:pt x="3890" y="2952"/>
                    </a:cubicBezTo>
                    <a:close/>
                    <a:moveTo>
                      <a:pt x="4470" y="3237"/>
                    </a:moveTo>
                    <a:lnTo>
                      <a:pt x="6317" y="3567"/>
                    </a:lnTo>
                    <a:cubicBezTo>
                      <a:pt x="6308" y="3594"/>
                      <a:pt x="6299" y="3621"/>
                      <a:pt x="6299" y="3648"/>
                    </a:cubicBezTo>
                    <a:cubicBezTo>
                      <a:pt x="6290" y="3674"/>
                      <a:pt x="6290" y="3701"/>
                      <a:pt x="6290" y="3728"/>
                    </a:cubicBezTo>
                    <a:lnTo>
                      <a:pt x="4434" y="3407"/>
                    </a:lnTo>
                    <a:cubicBezTo>
                      <a:pt x="4443" y="3380"/>
                      <a:pt x="4452" y="3353"/>
                      <a:pt x="4461" y="3317"/>
                    </a:cubicBezTo>
                    <a:cubicBezTo>
                      <a:pt x="4461" y="3291"/>
                      <a:pt x="4470" y="3264"/>
                      <a:pt x="4470" y="3237"/>
                    </a:cubicBezTo>
                    <a:close/>
                    <a:moveTo>
                      <a:pt x="6861" y="3469"/>
                    </a:moveTo>
                    <a:cubicBezTo>
                      <a:pt x="6879" y="3469"/>
                      <a:pt x="6896" y="3478"/>
                      <a:pt x="6914" y="3478"/>
                    </a:cubicBezTo>
                    <a:cubicBezTo>
                      <a:pt x="7057" y="3505"/>
                      <a:pt x="7155" y="3648"/>
                      <a:pt x="7137" y="3790"/>
                    </a:cubicBezTo>
                    <a:cubicBezTo>
                      <a:pt x="7120" y="3862"/>
                      <a:pt x="7084" y="3924"/>
                      <a:pt x="7021" y="3969"/>
                    </a:cubicBezTo>
                    <a:cubicBezTo>
                      <a:pt x="6975" y="4002"/>
                      <a:pt x="6924" y="4020"/>
                      <a:pt x="6871" y="4020"/>
                    </a:cubicBezTo>
                    <a:cubicBezTo>
                      <a:pt x="6853" y="4020"/>
                      <a:pt x="6835" y="4018"/>
                      <a:pt x="6816" y="4013"/>
                    </a:cubicBezTo>
                    <a:cubicBezTo>
                      <a:pt x="6745" y="4004"/>
                      <a:pt x="6682" y="3960"/>
                      <a:pt x="6638" y="3906"/>
                    </a:cubicBezTo>
                    <a:cubicBezTo>
                      <a:pt x="6602" y="3844"/>
                      <a:pt x="6584" y="3772"/>
                      <a:pt x="6593" y="3701"/>
                    </a:cubicBezTo>
                    <a:cubicBezTo>
                      <a:pt x="6620" y="3567"/>
                      <a:pt x="6736" y="3469"/>
                      <a:pt x="6861" y="3469"/>
                    </a:cubicBezTo>
                    <a:close/>
                    <a:moveTo>
                      <a:pt x="4622" y="3746"/>
                    </a:moveTo>
                    <a:lnTo>
                      <a:pt x="5157" y="3844"/>
                    </a:lnTo>
                    <a:lnTo>
                      <a:pt x="5121" y="4085"/>
                    </a:lnTo>
                    <a:lnTo>
                      <a:pt x="4631" y="4004"/>
                    </a:lnTo>
                    <a:cubicBezTo>
                      <a:pt x="4613" y="3995"/>
                      <a:pt x="4604" y="3987"/>
                      <a:pt x="4595" y="3978"/>
                    </a:cubicBezTo>
                    <a:cubicBezTo>
                      <a:pt x="4595" y="3978"/>
                      <a:pt x="4586" y="3960"/>
                      <a:pt x="4586" y="3942"/>
                    </a:cubicBezTo>
                    <a:lnTo>
                      <a:pt x="4622" y="3746"/>
                    </a:lnTo>
                    <a:close/>
                    <a:moveTo>
                      <a:pt x="5460" y="3897"/>
                    </a:moveTo>
                    <a:lnTo>
                      <a:pt x="5995" y="3987"/>
                    </a:lnTo>
                    <a:lnTo>
                      <a:pt x="5960" y="4192"/>
                    </a:lnTo>
                    <a:cubicBezTo>
                      <a:pt x="5951" y="4210"/>
                      <a:pt x="5933" y="4227"/>
                      <a:pt x="5906" y="4227"/>
                    </a:cubicBezTo>
                    <a:lnTo>
                      <a:pt x="5416" y="4138"/>
                    </a:lnTo>
                    <a:lnTo>
                      <a:pt x="5460" y="3897"/>
                    </a:lnTo>
                    <a:close/>
                    <a:moveTo>
                      <a:pt x="4631" y="4308"/>
                    </a:moveTo>
                    <a:lnTo>
                      <a:pt x="5799" y="4513"/>
                    </a:lnTo>
                    <a:lnTo>
                      <a:pt x="5755" y="4763"/>
                    </a:lnTo>
                    <a:cubicBezTo>
                      <a:pt x="5755" y="4785"/>
                      <a:pt x="5736" y="4801"/>
                      <a:pt x="5715" y="4801"/>
                    </a:cubicBezTo>
                    <a:cubicBezTo>
                      <a:pt x="5711" y="4801"/>
                      <a:pt x="5706" y="4800"/>
                      <a:pt x="5701" y="4798"/>
                    </a:cubicBezTo>
                    <a:lnTo>
                      <a:pt x="4622" y="4611"/>
                    </a:lnTo>
                    <a:cubicBezTo>
                      <a:pt x="4595" y="4602"/>
                      <a:pt x="4577" y="4584"/>
                      <a:pt x="4586" y="4557"/>
                    </a:cubicBezTo>
                    <a:lnTo>
                      <a:pt x="4631" y="4308"/>
                    </a:lnTo>
                    <a:close/>
                    <a:moveTo>
                      <a:pt x="4015" y="6092"/>
                    </a:moveTo>
                    <a:lnTo>
                      <a:pt x="3953" y="6351"/>
                    </a:lnTo>
                    <a:lnTo>
                      <a:pt x="3747" y="6092"/>
                    </a:lnTo>
                    <a:close/>
                    <a:moveTo>
                      <a:pt x="3408" y="6163"/>
                    </a:moveTo>
                    <a:lnTo>
                      <a:pt x="3872" y="6716"/>
                    </a:lnTo>
                    <a:lnTo>
                      <a:pt x="3783" y="7073"/>
                    </a:lnTo>
                    <a:lnTo>
                      <a:pt x="3542" y="6832"/>
                    </a:lnTo>
                    <a:cubicBezTo>
                      <a:pt x="3515" y="6806"/>
                      <a:pt x="3471" y="6788"/>
                      <a:pt x="3435" y="6788"/>
                    </a:cubicBezTo>
                    <a:lnTo>
                      <a:pt x="2784" y="6788"/>
                    </a:lnTo>
                    <a:lnTo>
                      <a:pt x="3408" y="6163"/>
                    </a:lnTo>
                    <a:close/>
                    <a:moveTo>
                      <a:pt x="5701" y="6957"/>
                    </a:moveTo>
                    <a:lnTo>
                      <a:pt x="6013" y="7278"/>
                    </a:lnTo>
                    <a:lnTo>
                      <a:pt x="5665" y="7243"/>
                    </a:lnTo>
                    <a:lnTo>
                      <a:pt x="5701" y="6957"/>
                    </a:lnTo>
                    <a:close/>
                    <a:moveTo>
                      <a:pt x="4613" y="4914"/>
                    </a:moveTo>
                    <a:lnTo>
                      <a:pt x="4961" y="4977"/>
                    </a:lnTo>
                    <a:lnTo>
                      <a:pt x="4470" y="7769"/>
                    </a:lnTo>
                    <a:lnTo>
                      <a:pt x="4033" y="7341"/>
                    </a:lnTo>
                    <a:lnTo>
                      <a:pt x="4613" y="4914"/>
                    </a:lnTo>
                    <a:close/>
                    <a:moveTo>
                      <a:pt x="5630" y="7555"/>
                    </a:moveTo>
                    <a:lnTo>
                      <a:pt x="6272" y="7608"/>
                    </a:lnTo>
                    <a:lnTo>
                      <a:pt x="6272" y="8224"/>
                    </a:lnTo>
                    <a:lnTo>
                      <a:pt x="5558" y="8224"/>
                    </a:lnTo>
                    <a:lnTo>
                      <a:pt x="5630" y="7555"/>
                    </a:lnTo>
                    <a:close/>
                    <a:moveTo>
                      <a:pt x="3444" y="7180"/>
                    </a:moveTo>
                    <a:lnTo>
                      <a:pt x="4862" y="8599"/>
                    </a:lnTo>
                    <a:lnTo>
                      <a:pt x="4042" y="9152"/>
                    </a:lnTo>
                    <a:cubicBezTo>
                      <a:pt x="3979" y="9187"/>
                      <a:pt x="3935" y="9250"/>
                      <a:pt x="3908" y="9321"/>
                    </a:cubicBezTo>
                    <a:lnTo>
                      <a:pt x="3640" y="10097"/>
                    </a:lnTo>
                    <a:lnTo>
                      <a:pt x="1133" y="10097"/>
                    </a:lnTo>
                    <a:lnTo>
                      <a:pt x="1133" y="9883"/>
                    </a:lnTo>
                    <a:cubicBezTo>
                      <a:pt x="1133" y="9803"/>
                      <a:pt x="1080" y="9741"/>
                      <a:pt x="1000" y="9723"/>
                    </a:cubicBezTo>
                    <a:cubicBezTo>
                      <a:pt x="995" y="9722"/>
                      <a:pt x="990" y="9722"/>
                      <a:pt x="985" y="9722"/>
                    </a:cubicBezTo>
                    <a:cubicBezTo>
                      <a:pt x="902" y="9722"/>
                      <a:pt x="830" y="9790"/>
                      <a:pt x="830" y="9874"/>
                    </a:cubicBezTo>
                    <a:lnTo>
                      <a:pt x="830" y="10097"/>
                    </a:lnTo>
                    <a:lnTo>
                      <a:pt x="348" y="10097"/>
                    </a:lnTo>
                    <a:cubicBezTo>
                      <a:pt x="322" y="10097"/>
                      <a:pt x="304" y="10080"/>
                      <a:pt x="304" y="10053"/>
                    </a:cubicBezTo>
                    <a:lnTo>
                      <a:pt x="304" y="8857"/>
                    </a:lnTo>
                    <a:lnTo>
                      <a:pt x="2115" y="8679"/>
                    </a:lnTo>
                    <a:cubicBezTo>
                      <a:pt x="2159" y="8679"/>
                      <a:pt x="2195" y="8661"/>
                      <a:pt x="2222" y="8625"/>
                    </a:cubicBezTo>
                    <a:lnTo>
                      <a:pt x="3444" y="7180"/>
                    </a:lnTo>
                    <a:close/>
                    <a:moveTo>
                      <a:pt x="6754" y="8536"/>
                    </a:moveTo>
                    <a:lnTo>
                      <a:pt x="5683" y="9303"/>
                    </a:lnTo>
                    <a:cubicBezTo>
                      <a:pt x="5648" y="9330"/>
                      <a:pt x="5621" y="9375"/>
                      <a:pt x="5621" y="9428"/>
                    </a:cubicBezTo>
                    <a:lnTo>
                      <a:pt x="5621" y="10097"/>
                    </a:lnTo>
                    <a:lnTo>
                      <a:pt x="3961" y="10097"/>
                    </a:lnTo>
                    <a:lnTo>
                      <a:pt x="4193" y="9428"/>
                    </a:lnTo>
                    <a:cubicBezTo>
                      <a:pt x="4202" y="9419"/>
                      <a:pt x="4211" y="9410"/>
                      <a:pt x="4211" y="9402"/>
                    </a:cubicBezTo>
                    <a:lnTo>
                      <a:pt x="5496" y="8536"/>
                    </a:lnTo>
                    <a:close/>
                    <a:moveTo>
                      <a:pt x="5832" y="0"/>
                    </a:moveTo>
                    <a:cubicBezTo>
                      <a:pt x="5640" y="0"/>
                      <a:pt x="5455" y="60"/>
                      <a:pt x="5300" y="177"/>
                    </a:cubicBezTo>
                    <a:cubicBezTo>
                      <a:pt x="5121" y="302"/>
                      <a:pt x="4996" y="498"/>
                      <a:pt x="4952" y="713"/>
                    </a:cubicBezTo>
                    <a:cubicBezTo>
                      <a:pt x="4898" y="962"/>
                      <a:pt x="4952" y="1221"/>
                      <a:pt x="5094" y="1426"/>
                    </a:cubicBezTo>
                    <a:cubicBezTo>
                      <a:pt x="5112" y="1462"/>
                      <a:pt x="5139" y="1489"/>
                      <a:pt x="5157" y="1515"/>
                    </a:cubicBezTo>
                    <a:lnTo>
                      <a:pt x="4898" y="2996"/>
                    </a:lnTo>
                    <a:lnTo>
                      <a:pt x="4390" y="2907"/>
                    </a:lnTo>
                    <a:cubicBezTo>
                      <a:pt x="4381" y="2898"/>
                      <a:pt x="4381" y="2898"/>
                      <a:pt x="4372" y="2889"/>
                    </a:cubicBezTo>
                    <a:cubicBezTo>
                      <a:pt x="4283" y="2764"/>
                      <a:pt x="4149" y="2675"/>
                      <a:pt x="3997" y="2648"/>
                    </a:cubicBezTo>
                    <a:cubicBezTo>
                      <a:pt x="3968" y="2644"/>
                      <a:pt x="3939" y="2642"/>
                      <a:pt x="3910" y="2642"/>
                    </a:cubicBezTo>
                    <a:cubicBezTo>
                      <a:pt x="3768" y="2642"/>
                      <a:pt x="3625" y="2695"/>
                      <a:pt x="3506" y="2791"/>
                    </a:cubicBezTo>
                    <a:cubicBezTo>
                      <a:pt x="3435" y="2862"/>
                      <a:pt x="3382" y="2943"/>
                      <a:pt x="3355" y="3041"/>
                    </a:cubicBezTo>
                    <a:cubicBezTo>
                      <a:pt x="3283" y="3246"/>
                      <a:pt x="3337" y="3469"/>
                      <a:pt x="3498" y="3630"/>
                    </a:cubicBezTo>
                    <a:cubicBezTo>
                      <a:pt x="3551" y="3683"/>
                      <a:pt x="3614" y="3728"/>
                      <a:pt x="3685" y="3755"/>
                    </a:cubicBezTo>
                    <a:cubicBezTo>
                      <a:pt x="3756" y="3781"/>
                      <a:pt x="3828" y="3799"/>
                      <a:pt x="3899" y="3799"/>
                    </a:cubicBezTo>
                    <a:cubicBezTo>
                      <a:pt x="4015" y="3799"/>
                      <a:pt x="4131" y="3763"/>
                      <a:pt x="4229" y="3692"/>
                    </a:cubicBezTo>
                    <a:cubicBezTo>
                      <a:pt x="4238" y="3683"/>
                      <a:pt x="4247" y="3683"/>
                      <a:pt x="4256" y="3674"/>
                    </a:cubicBezTo>
                    <a:lnTo>
                      <a:pt x="4336" y="3692"/>
                    </a:lnTo>
                    <a:lnTo>
                      <a:pt x="4300" y="3888"/>
                    </a:lnTo>
                    <a:cubicBezTo>
                      <a:pt x="4283" y="3978"/>
                      <a:pt x="4300" y="4067"/>
                      <a:pt x="4354" y="4147"/>
                    </a:cubicBezTo>
                    <a:lnTo>
                      <a:pt x="4292" y="4495"/>
                    </a:lnTo>
                    <a:cubicBezTo>
                      <a:pt x="4274" y="4593"/>
                      <a:pt x="4300" y="4682"/>
                      <a:pt x="4345" y="4754"/>
                    </a:cubicBezTo>
                    <a:lnTo>
                      <a:pt x="4095" y="5789"/>
                    </a:lnTo>
                    <a:lnTo>
                      <a:pt x="3426" y="5789"/>
                    </a:lnTo>
                    <a:cubicBezTo>
                      <a:pt x="3391" y="5789"/>
                      <a:pt x="3346" y="5806"/>
                      <a:pt x="3319" y="5833"/>
                    </a:cubicBezTo>
                    <a:lnTo>
                      <a:pt x="2365" y="6788"/>
                    </a:lnTo>
                    <a:lnTo>
                      <a:pt x="1999" y="6788"/>
                    </a:lnTo>
                    <a:cubicBezTo>
                      <a:pt x="1910" y="6788"/>
                      <a:pt x="1820" y="6823"/>
                      <a:pt x="1758" y="6886"/>
                    </a:cubicBezTo>
                    <a:lnTo>
                      <a:pt x="1446" y="7198"/>
                    </a:lnTo>
                    <a:cubicBezTo>
                      <a:pt x="1392" y="7252"/>
                      <a:pt x="1383" y="7341"/>
                      <a:pt x="1428" y="7403"/>
                    </a:cubicBezTo>
                    <a:cubicBezTo>
                      <a:pt x="1461" y="7441"/>
                      <a:pt x="1507" y="7461"/>
                      <a:pt x="1552" y="7461"/>
                    </a:cubicBezTo>
                    <a:cubicBezTo>
                      <a:pt x="1591" y="7461"/>
                      <a:pt x="1631" y="7446"/>
                      <a:pt x="1660" y="7412"/>
                    </a:cubicBezTo>
                    <a:lnTo>
                      <a:pt x="1972" y="7100"/>
                    </a:lnTo>
                    <a:cubicBezTo>
                      <a:pt x="1981" y="7091"/>
                      <a:pt x="1990" y="7091"/>
                      <a:pt x="1999" y="7091"/>
                    </a:cubicBezTo>
                    <a:lnTo>
                      <a:pt x="3096" y="7091"/>
                    </a:lnTo>
                    <a:lnTo>
                      <a:pt x="2026" y="8367"/>
                    </a:lnTo>
                    <a:lnTo>
                      <a:pt x="563" y="8509"/>
                    </a:lnTo>
                    <a:lnTo>
                      <a:pt x="1142" y="7930"/>
                    </a:lnTo>
                    <a:cubicBezTo>
                      <a:pt x="1205" y="7876"/>
                      <a:pt x="1214" y="7787"/>
                      <a:pt x="1160" y="7724"/>
                    </a:cubicBezTo>
                    <a:cubicBezTo>
                      <a:pt x="1131" y="7685"/>
                      <a:pt x="1085" y="7665"/>
                      <a:pt x="1040" y="7665"/>
                    </a:cubicBezTo>
                    <a:cubicBezTo>
                      <a:pt x="1002" y="7665"/>
                      <a:pt x="965" y="7678"/>
                      <a:pt x="937" y="7707"/>
                    </a:cubicBezTo>
                    <a:lnTo>
                      <a:pt x="45" y="8599"/>
                    </a:lnTo>
                    <a:cubicBezTo>
                      <a:pt x="18" y="8625"/>
                      <a:pt x="1" y="8670"/>
                      <a:pt x="1" y="8706"/>
                    </a:cubicBezTo>
                    <a:lnTo>
                      <a:pt x="1" y="10053"/>
                    </a:lnTo>
                    <a:cubicBezTo>
                      <a:pt x="1" y="10240"/>
                      <a:pt x="152" y="10401"/>
                      <a:pt x="348" y="10401"/>
                    </a:cubicBezTo>
                    <a:lnTo>
                      <a:pt x="7521" y="10401"/>
                    </a:lnTo>
                    <a:cubicBezTo>
                      <a:pt x="7628" y="10401"/>
                      <a:pt x="7726" y="10356"/>
                      <a:pt x="7798" y="10276"/>
                    </a:cubicBezTo>
                    <a:cubicBezTo>
                      <a:pt x="7878" y="10187"/>
                      <a:pt x="7896" y="10062"/>
                      <a:pt x="7860" y="9946"/>
                    </a:cubicBezTo>
                    <a:lnTo>
                      <a:pt x="7762" y="9616"/>
                    </a:lnTo>
                    <a:cubicBezTo>
                      <a:pt x="7739" y="9547"/>
                      <a:pt x="7671" y="9505"/>
                      <a:pt x="7601" y="9505"/>
                    </a:cubicBezTo>
                    <a:cubicBezTo>
                      <a:pt x="7589" y="9505"/>
                      <a:pt x="7577" y="9506"/>
                      <a:pt x="7566" y="9509"/>
                    </a:cubicBezTo>
                    <a:cubicBezTo>
                      <a:pt x="7485" y="9535"/>
                      <a:pt x="7441" y="9625"/>
                      <a:pt x="7467" y="9705"/>
                    </a:cubicBezTo>
                    <a:lnTo>
                      <a:pt x="7574" y="10035"/>
                    </a:lnTo>
                    <a:cubicBezTo>
                      <a:pt x="7583" y="10053"/>
                      <a:pt x="7574" y="10071"/>
                      <a:pt x="7566" y="10080"/>
                    </a:cubicBezTo>
                    <a:cubicBezTo>
                      <a:pt x="7557" y="10088"/>
                      <a:pt x="7548" y="10097"/>
                      <a:pt x="7530" y="10097"/>
                    </a:cubicBezTo>
                    <a:lnTo>
                      <a:pt x="5933" y="10097"/>
                    </a:lnTo>
                    <a:lnTo>
                      <a:pt x="5933" y="9509"/>
                    </a:lnTo>
                    <a:lnTo>
                      <a:pt x="7146" y="8625"/>
                    </a:lnTo>
                    <a:lnTo>
                      <a:pt x="7271" y="9018"/>
                    </a:lnTo>
                    <a:cubicBezTo>
                      <a:pt x="7293" y="9082"/>
                      <a:pt x="7349" y="9124"/>
                      <a:pt x="7411" y="9124"/>
                    </a:cubicBezTo>
                    <a:cubicBezTo>
                      <a:pt x="7427" y="9124"/>
                      <a:pt x="7443" y="9121"/>
                      <a:pt x="7459" y="9116"/>
                    </a:cubicBezTo>
                    <a:cubicBezTo>
                      <a:pt x="7539" y="9098"/>
                      <a:pt x="7583" y="9009"/>
                      <a:pt x="7566" y="8929"/>
                    </a:cubicBezTo>
                    <a:lnTo>
                      <a:pt x="7378" y="8331"/>
                    </a:lnTo>
                    <a:cubicBezTo>
                      <a:pt x="7351" y="8269"/>
                      <a:pt x="7298" y="8224"/>
                      <a:pt x="7227" y="8224"/>
                    </a:cubicBezTo>
                    <a:lnTo>
                      <a:pt x="6575" y="8224"/>
                    </a:lnTo>
                    <a:lnTo>
                      <a:pt x="6575" y="7457"/>
                    </a:lnTo>
                    <a:cubicBezTo>
                      <a:pt x="6575" y="7412"/>
                      <a:pt x="6566" y="7376"/>
                      <a:pt x="6531" y="7350"/>
                    </a:cubicBezTo>
                    <a:lnTo>
                      <a:pt x="5755" y="6574"/>
                    </a:lnTo>
                    <a:cubicBezTo>
                      <a:pt x="5755" y="6565"/>
                      <a:pt x="5755" y="6565"/>
                      <a:pt x="5746" y="6565"/>
                    </a:cubicBezTo>
                    <a:lnTo>
                      <a:pt x="5799" y="6119"/>
                    </a:lnTo>
                    <a:cubicBezTo>
                      <a:pt x="5808" y="6038"/>
                      <a:pt x="5746" y="5967"/>
                      <a:pt x="5665" y="5958"/>
                    </a:cubicBezTo>
                    <a:cubicBezTo>
                      <a:pt x="5660" y="5957"/>
                      <a:pt x="5654" y="5957"/>
                      <a:pt x="5648" y="5957"/>
                    </a:cubicBezTo>
                    <a:cubicBezTo>
                      <a:pt x="5574" y="5957"/>
                      <a:pt x="5504" y="6009"/>
                      <a:pt x="5496" y="6092"/>
                    </a:cubicBezTo>
                    <a:lnTo>
                      <a:pt x="5237" y="8331"/>
                    </a:lnTo>
                    <a:lnTo>
                      <a:pt x="5130" y="8411"/>
                    </a:lnTo>
                    <a:lnTo>
                      <a:pt x="4738" y="8019"/>
                    </a:lnTo>
                    <a:lnTo>
                      <a:pt x="5264" y="5021"/>
                    </a:lnTo>
                    <a:lnTo>
                      <a:pt x="5612" y="5084"/>
                    </a:lnTo>
                    <a:lnTo>
                      <a:pt x="5576" y="5378"/>
                    </a:lnTo>
                    <a:cubicBezTo>
                      <a:pt x="5567" y="5450"/>
                      <a:pt x="5630" y="5530"/>
                      <a:pt x="5701" y="5548"/>
                    </a:cubicBezTo>
                    <a:lnTo>
                      <a:pt x="5728" y="5548"/>
                    </a:lnTo>
                    <a:cubicBezTo>
                      <a:pt x="5808" y="5548"/>
                      <a:pt x="5871" y="5494"/>
                      <a:pt x="5879" y="5414"/>
                    </a:cubicBezTo>
                    <a:lnTo>
                      <a:pt x="5924" y="5030"/>
                    </a:lnTo>
                    <a:cubicBezTo>
                      <a:pt x="5995" y="4977"/>
                      <a:pt x="6049" y="4905"/>
                      <a:pt x="6067" y="4807"/>
                    </a:cubicBezTo>
                    <a:lnTo>
                      <a:pt x="6129" y="4459"/>
                    </a:lnTo>
                    <a:cubicBezTo>
                      <a:pt x="6201" y="4406"/>
                      <a:pt x="6245" y="4326"/>
                      <a:pt x="6263" y="4236"/>
                    </a:cubicBezTo>
                    <a:lnTo>
                      <a:pt x="6299" y="4040"/>
                    </a:lnTo>
                    <a:lnTo>
                      <a:pt x="6379" y="4049"/>
                    </a:lnTo>
                    <a:cubicBezTo>
                      <a:pt x="6388" y="4058"/>
                      <a:pt x="6388" y="4067"/>
                      <a:pt x="6397" y="4076"/>
                    </a:cubicBezTo>
                    <a:cubicBezTo>
                      <a:pt x="6486" y="4201"/>
                      <a:pt x="6620" y="4281"/>
                      <a:pt x="6772" y="4308"/>
                    </a:cubicBezTo>
                    <a:cubicBezTo>
                      <a:pt x="6807" y="4317"/>
                      <a:pt x="6834" y="4317"/>
                      <a:pt x="6870" y="4317"/>
                    </a:cubicBezTo>
                    <a:cubicBezTo>
                      <a:pt x="6995" y="4317"/>
                      <a:pt x="7111" y="4281"/>
                      <a:pt x="7209" y="4210"/>
                    </a:cubicBezTo>
                    <a:cubicBezTo>
                      <a:pt x="7316" y="4129"/>
                      <a:pt x="7396" y="4013"/>
                      <a:pt x="7432" y="3888"/>
                    </a:cubicBezTo>
                    <a:cubicBezTo>
                      <a:pt x="7512" y="3558"/>
                      <a:pt x="7298" y="3228"/>
                      <a:pt x="6968" y="3175"/>
                    </a:cubicBezTo>
                    <a:cubicBezTo>
                      <a:pt x="6937" y="3170"/>
                      <a:pt x="6905" y="3167"/>
                      <a:pt x="6874" y="3167"/>
                    </a:cubicBezTo>
                    <a:cubicBezTo>
                      <a:pt x="6746" y="3167"/>
                      <a:pt x="6622" y="3210"/>
                      <a:pt x="6522" y="3282"/>
                    </a:cubicBezTo>
                    <a:lnTo>
                      <a:pt x="6004" y="3193"/>
                    </a:lnTo>
                    <a:lnTo>
                      <a:pt x="6272" y="1712"/>
                    </a:lnTo>
                    <a:cubicBezTo>
                      <a:pt x="6522" y="1569"/>
                      <a:pt x="6709" y="1310"/>
                      <a:pt x="6745" y="989"/>
                    </a:cubicBezTo>
                    <a:cubicBezTo>
                      <a:pt x="6789" y="543"/>
                      <a:pt x="6486" y="124"/>
                      <a:pt x="6049" y="26"/>
                    </a:cubicBezTo>
                    <a:cubicBezTo>
                      <a:pt x="5976" y="9"/>
                      <a:pt x="5903" y="0"/>
                      <a:pt x="5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2750;p74">
                <a:extLst>
                  <a:ext uri="{FF2B5EF4-FFF2-40B4-BE49-F238E27FC236}">
                    <a16:creationId xmlns:a16="http://schemas.microsoft.com/office/drawing/2014/main" id="{76ECC93B-FDB4-053A-09C5-A1C6BB4B1AAD}"/>
                  </a:ext>
                </a:extLst>
              </p:cNvPr>
              <p:cNvSpPr/>
              <p:nvPr/>
            </p:nvSpPr>
            <p:spPr>
              <a:xfrm>
                <a:off x="4246834" y="2803442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1" y="74"/>
                      <a:pt x="1" y="155"/>
                    </a:cubicBezTo>
                    <a:lnTo>
                      <a:pt x="1" y="369"/>
                    </a:lnTo>
                    <a:cubicBezTo>
                      <a:pt x="1" y="440"/>
                      <a:pt x="54" y="511"/>
                      <a:pt x="134" y="520"/>
                    </a:cubicBezTo>
                    <a:cubicBezTo>
                      <a:pt x="139" y="521"/>
                      <a:pt x="145" y="521"/>
                      <a:pt x="150" y="521"/>
                    </a:cubicBezTo>
                    <a:cubicBezTo>
                      <a:pt x="233" y="521"/>
                      <a:pt x="304" y="453"/>
                      <a:pt x="304" y="369"/>
                    </a:cubicBezTo>
                    <a:lnTo>
                      <a:pt x="304" y="155"/>
                    </a:lnTo>
                    <a:cubicBezTo>
                      <a:pt x="304" y="67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2751;p74">
                <a:extLst>
                  <a:ext uri="{FF2B5EF4-FFF2-40B4-BE49-F238E27FC236}">
                    <a16:creationId xmlns:a16="http://schemas.microsoft.com/office/drawing/2014/main" id="{4948C801-C685-6290-170C-342AD5F26A44}"/>
                  </a:ext>
                </a:extLst>
              </p:cNvPr>
              <p:cNvSpPr/>
              <p:nvPr/>
            </p:nvSpPr>
            <p:spPr>
              <a:xfrm>
                <a:off x="4270709" y="2776660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55" y="0"/>
                    </a:moveTo>
                    <a:cubicBezTo>
                      <a:pt x="145" y="0"/>
                      <a:pt x="135" y="1"/>
                      <a:pt x="125" y="3"/>
                    </a:cubicBezTo>
                    <a:cubicBezTo>
                      <a:pt x="54" y="12"/>
                      <a:pt x="0" y="74"/>
                      <a:pt x="0" y="155"/>
                    </a:cubicBezTo>
                    <a:lnTo>
                      <a:pt x="0" y="369"/>
                    </a:lnTo>
                    <a:cubicBezTo>
                      <a:pt x="0" y="440"/>
                      <a:pt x="54" y="511"/>
                      <a:pt x="125" y="520"/>
                    </a:cubicBezTo>
                    <a:cubicBezTo>
                      <a:pt x="131" y="521"/>
                      <a:pt x="136" y="521"/>
                      <a:pt x="142" y="521"/>
                    </a:cubicBezTo>
                    <a:cubicBezTo>
                      <a:pt x="232" y="521"/>
                      <a:pt x="303" y="453"/>
                      <a:pt x="303" y="369"/>
                    </a:cubicBezTo>
                    <a:lnTo>
                      <a:pt x="303" y="146"/>
                    </a:lnTo>
                    <a:cubicBezTo>
                      <a:pt x="303" y="66"/>
                      <a:pt x="239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867EEB3F-6F49-5001-0133-37F61AEBAF7B}"/>
              </a:ext>
            </a:extLst>
          </p:cNvPr>
          <p:cNvGrpSpPr/>
          <p:nvPr/>
        </p:nvGrpSpPr>
        <p:grpSpPr>
          <a:xfrm>
            <a:off x="2996724" y="5443340"/>
            <a:ext cx="3150551" cy="3172300"/>
            <a:chOff x="2996724" y="1393325"/>
            <a:chExt cx="3150551" cy="3172300"/>
          </a:xfrm>
        </p:grpSpPr>
        <p:sp>
          <p:nvSpPr>
            <p:cNvPr id="3" name="Google Shape;21616;p64">
              <a:extLst>
                <a:ext uri="{FF2B5EF4-FFF2-40B4-BE49-F238E27FC236}">
                  <a16:creationId xmlns:a16="http://schemas.microsoft.com/office/drawing/2014/main" id="{BC268708-198E-8B94-8D0F-E7345C3FEDC6}"/>
                </a:ext>
              </a:extLst>
            </p:cNvPr>
            <p:cNvSpPr/>
            <p:nvPr/>
          </p:nvSpPr>
          <p:spPr>
            <a:xfrm>
              <a:off x="2996724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619;p64">
              <a:extLst>
                <a:ext uri="{FF2B5EF4-FFF2-40B4-BE49-F238E27FC236}">
                  <a16:creationId xmlns:a16="http://schemas.microsoft.com/office/drawing/2014/main" id="{B787C77A-B4D9-3617-8A90-414E04605308}"/>
                </a:ext>
              </a:extLst>
            </p:cNvPr>
            <p:cNvSpPr/>
            <p:nvPr/>
          </p:nvSpPr>
          <p:spPr>
            <a:xfrm>
              <a:off x="2996724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622;p64">
              <a:extLst>
                <a:ext uri="{FF2B5EF4-FFF2-40B4-BE49-F238E27FC236}">
                  <a16:creationId xmlns:a16="http://schemas.microsoft.com/office/drawing/2014/main" id="{D5E00534-C23F-E497-C045-9E08B4A03D30}"/>
                </a:ext>
              </a:extLst>
            </p:cNvPr>
            <p:cNvSpPr/>
            <p:nvPr/>
          </p:nvSpPr>
          <p:spPr>
            <a:xfrm flipH="1">
              <a:off x="5296175" y="13933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625;p64">
              <a:extLst>
                <a:ext uri="{FF2B5EF4-FFF2-40B4-BE49-F238E27FC236}">
                  <a16:creationId xmlns:a16="http://schemas.microsoft.com/office/drawing/2014/main" id="{94DAB0DE-40C7-DE01-5D6F-4018BE09B694}"/>
                </a:ext>
              </a:extLst>
            </p:cNvPr>
            <p:cNvSpPr/>
            <p:nvPr/>
          </p:nvSpPr>
          <p:spPr>
            <a:xfrm flipH="1">
              <a:off x="5296175" y="25539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628;p64">
              <a:extLst>
                <a:ext uri="{FF2B5EF4-FFF2-40B4-BE49-F238E27FC236}">
                  <a16:creationId xmlns:a16="http://schemas.microsoft.com/office/drawing/2014/main" id="{966793B7-A3F3-FF68-5021-3D5E21A3F387}"/>
                </a:ext>
              </a:extLst>
            </p:cNvPr>
            <p:cNvSpPr/>
            <p:nvPr/>
          </p:nvSpPr>
          <p:spPr>
            <a:xfrm flipH="1">
              <a:off x="5296175" y="3714525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" name="Csoportba foglalás 38">
              <a:extLst>
                <a:ext uri="{FF2B5EF4-FFF2-40B4-BE49-F238E27FC236}">
                  <a16:creationId xmlns:a16="http://schemas.microsoft.com/office/drawing/2014/main" id="{054C5FFD-E10C-A5F7-4810-722AE2082E36}"/>
                </a:ext>
              </a:extLst>
            </p:cNvPr>
            <p:cNvGrpSpPr/>
            <p:nvPr/>
          </p:nvGrpSpPr>
          <p:grpSpPr>
            <a:xfrm>
              <a:off x="2996724" y="1393325"/>
              <a:ext cx="851100" cy="851100"/>
              <a:chOff x="2996724" y="1393325"/>
              <a:chExt cx="851100" cy="851100"/>
            </a:xfrm>
          </p:grpSpPr>
          <p:sp>
            <p:nvSpPr>
              <p:cNvPr id="21498" name="Google Shape;21613;p64">
                <a:extLst>
                  <a:ext uri="{FF2B5EF4-FFF2-40B4-BE49-F238E27FC236}">
                    <a16:creationId xmlns:a16="http://schemas.microsoft.com/office/drawing/2014/main" id="{8FEA7822-6FE2-2EB6-F085-F14211529604}"/>
                  </a:ext>
                </a:extLst>
              </p:cNvPr>
              <p:cNvSpPr/>
              <p:nvPr/>
            </p:nvSpPr>
            <p:spPr>
              <a:xfrm>
                <a:off x="2996724" y="1393325"/>
                <a:ext cx="851100" cy="851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499" name="Google Shape;21659;p64">
                <a:extLst>
                  <a:ext uri="{FF2B5EF4-FFF2-40B4-BE49-F238E27FC236}">
                    <a16:creationId xmlns:a16="http://schemas.microsoft.com/office/drawing/2014/main" id="{B636D4B3-791C-FC6C-7DE2-5196E3270868}"/>
                  </a:ext>
                </a:extLst>
              </p:cNvPr>
              <p:cNvGrpSpPr/>
              <p:nvPr/>
            </p:nvGrpSpPr>
            <p:grpSpPr>
              <a:xfrm>
                <a:off x="3206321" y="1575112"/>
                <a:ext cx="431901" cy="487531"/>
                <a:chOff x="5189146" y="4109500"/>
                <a:chExt cx="431901" cy="487531"/>
              </a:xfrm>
            </p:grpSpPr>
            <p:sp>
              <p:nvSpPr>
                <p:cNvPr id="21500" name="Google Shape;21660;p64">
                  <a:extLst>
                    <a:ext uri="{FF2B5EF4-FFF2-40B4-BE49-F238E27FC236}">
                      <a16:creationId xmlns:a16="http://schemas.microsoft.com/office/drawing/2014/main" id="{FED8DAB4-BD92-05C0-F042-4575856811A5}"/>
                    </a:ext>
                  </a:extLst>
                </p:cNvPr>
                <p:cNvSpPr/>
                <p:nvPr/>
              </p:nvSpPr>
              <p:spPr>
                <a:xfrm>
                  <a:off x="5189146" y="4109500"/>
                  <a:ext cx="431901" cy="487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8" h="10394" extrusionOk="0">
                      <a:moveTo>
                        <a:pt x="2775" y="3158"/>
                      </a:moveTo>
                      <a:lnTo>
                        <a:pt x="2775" y="3551"/>
                      </a:lnTo>
                      <a:cubicBezTo>
                        <a:pt x="2713" y="3533"/>
                        <a:pt x="2650" y="3524"/>
                        <a:pt x="2588" y="3524"/>
                      </a:cubicBezTo>
                      <a:cubicBezTo>
                        <a:pt x="2508" y="3524"/>
                        <a:pt x="2418" y="3533"/>
                        <a:pt x="2347" y="3569"/>
                      </a:cubicBezTo>
                      <a:cubicBezTo>
                        <a:pt x="2365" y="3417"/>
                        <a:pt x="2427" y="3283"/>
                        <a:pt x="2517" y="3158"/>
                      </a:cubicBezTo>
                      <a:close/>
                      <a:moveTo>
                        <a:pt x="6683" y="3158"/>
                      </a:moveTo>
                      <a:cubicBezTo>
                        <a:pt x="6781" y="3283"/>
                        <a:pt x="6843" y="3426"/>
                        <a:pt x="6861" y="3578"/>
                      </a:cubicBezTo>
                      <a:cubicBezTo>
                        <a:pt x="6781" y="3542"/>
                        <a:pt x="6701" y="3524"/>
                        <a:pt x="6611" y="3524"/>
                      </a:cubicBezTo>
                      <a:cubicBezTo>
                        <a:pt x="6549" y="3524"/>
                        <a:pt x="6486" y="3533"/>
                        <a:pt x="6433" y="3551"/>
                      </a:cubicBezTo>
                      <a:lnTo>
                        <a:pt x="6433" y="3158"/>
                      </a:lnTo>
                      <a:close/>
                      <a:moveTo>
                        <a:pt x="2570" y="3827"/>
                      </a:moveTo>
                      <a:cubicBezTo>
                        <a:pt x="2641" y="3827"/>
                        <a:pt x="2713" y="3845"/>
                        <a:pt x="2775" y="3890"/>
                      </a:cubicBezTo>
                      <a:lnTo>
                        <a:pt x="2775" y="4425"/>
                      </a:lnTo>
                      <a:cubicBezTo>
                        <a:pt x="2722" y="4461"/>
                        <a:pt x="2650" y="4488"/>
                        <a:pt x="2588" y="4488"/>
                      </a:cubicBezTo>
                      <a:cubicBezTo>
                        <a:pt x="2392" y="4488"/>
                        <a:pt x="2240" y="4309"/>
                        <a:pt x="2258" y="4113"/>
                      </a:cubicBezTo>
                      <a:cubicBezTo>
                        <a:pt x="2285" y="3952"/>
                        <a:pt x="2418" y="3836"/>
                        <a:pt x="2570" y="3827"/>
                      </a:cubicBezTo>
                      <a:close/>
                      <a:moveTo>
                        <a:pt x="6629" y="3827"/>
                      </a:moveTo>
                      <a:cubicBezTo>
                        <a:pt x="6781" y="3836"/>
                        <a:pt x="6915" y="3952"/>
                        <a:pt x="6941" y="4113"/>
                      </a:cubicBezTo>
                      <a:cubicBezTo>
                        <a:pt x="6968" y="4309"/>
                        <a:pt x="6808" y="4488"/>
                        <a:pt x="6611" y="4488"/>
                      </a:cubicBezTo>
                      <a:cubicBezTo>
                        <a:pt x="6549" y="4488"/>
                        <a:pt x="6486" y="4461"/>
                        <a:pt x="6433" y="4425"/>
                      </a:cubicBezTo>
                      <a:lnTo>
                        <a:pt x="6433" y="3890"/>
                      </a:lnTo>
                      <a:cubicBezTo>
                        <a:pt x="6486" y="3845"/>
                        <a:pt x="6558" y="3827"/>
                        <a:pt x="6629" y="3827"/>
                      </a:cubicBezTo>
                      <a:close/>
                      <a:moveTo>
                        <a:pt x="6121" y="3158"/>
                      </a:moveTo>
                      <a:lnTo>
                        <a:pt x="6121" y="4612"/>
                      </a:lnTo>
                      <a:cubicBezTo>
                        <a:pt x="6121" y="4862"/>
                        <a:pt x="6067" y="5103"/>
                        <a:pt x="5951" y="5317"/>
                      </a:cubicBezTo>
                      <a:cubicBezTo>
                        <a:pt x="5657" y="4907"/>
                        <a:pt x="5148" y="4648"/>
                        <a:pt x="4604" y="4648"/>
                      </a:cubicBezTo>
                      <a:cubicBezTo>
                        <a:pt x="4051" y="4648"/>
                        <a:pt x="3542" y="4907"/>
                        <a:pt x="3248" y="5317"/>
                      </a:cubicBezTo>
                      <a:cubicBezTo>
                        <a:pt x="3141" y="5103"/>
                        <a:pt x="3079" y="4862"/>
                        <a:pt x="3079" y="4612"/>
                      </a:cubicBezTo>
                      <a:lnTo>
                        <a:pt x="3079" y="3158"/>
                      </a:lnTo>
                      <a:close/>
                      <a:moveTo>
                        <a:pt x="6424" y="4755"/>
                      </a:moveTo>
                      <a:cubicBezTo>
                        <a:pt x="6486" y="4773"/>
                        <a:pt x="6549" y="4791"/>
                        <a:pt x="6620" y="4791"/>
                      </a:cubicBezTo>
                      <a:lnTo>
                        <a:pt x="6656" y="4791"/>
                      </a:lnTo>
                      <a:lnTo>
                        <a:pt x="6656" y="4818"/>
                      </a:lnTo>
                      <a:cubicBezTo>
                        <a:pt x="6656" y="5344"/>
                        <a:pt x="6460" y="5835"/>
                        <a:pt x="6103" y="6218"/>
                      </a:cubicBezTo>
                      <a:cubicBezTo>
                        <a:pt x="5996" y="6325"/>
                        <a:pt x="5924" y="6468"/>
                        <a:pt x="5889" y="6611"/>
                      </a:cubicBezTo>
                      <a:cubicBezTo>
                        <a:pt x="5746" y="7146"/>
                        <a:pt x="5211" y="7539"/>
                        <a:pt x="4604" y="7539"/>
                      </a:cubicBezTo>
                      <a:cubicBezTo>
                        <a:pt x="3989" y="7539"/>
                        <a:pt x="3444" y="7146"/>
                        <a:pt x="3319" y="6602"/>
                      </a:cubicBezTo>
                      <a:cubicBezTo>
                        <a:pt x="3284" y="6459"/>
                        <a:pt x="3203" y="6316"/>
                        <a:pt x="3096" y="6200"/>
                      </a:cubicBezTo>
                      <a:cubicBezTo>
                        <a:pt x="2740" y="5826"/>
                        <a:pt x="2552" y="5317"/>
                        <a:pt x="2552" y="4791"/>
                      </a:cubicBezTo>
                      <a:lnTo>
                        <a:pt x="2588" y="4791"/>
                      </a:lnTo>
                      <a:cubicBezTo>
                        <a:pt x="2650" y="4791"/>
                        <a:pt x="2713" y="4773"/>
                        <a:pt x="2775" y="4755"/>
                      </a:cubicBezTo>
                      <a:cubicBezTo>
                        <a:pt x="2802" y="5103"/>
                        <a:pt x="2927" y="5424"/>
                        <a:pt x="3132" y="5701"/>
                      </a:cubicBezTo>
                      <a:cubicBezTo>
                        <a:pt x="3159" y="5745"/>
                        <a:pt x="3212" y="5763"/>
                        <a:pt x="3266" y="5763"/>
                      </a:cubicBezTo>
                      <a:cubicBezTo>
                        <a:pt x="3319" y="5754"/>
                        <a:pt x="3364" y="5719"/>
                        <a:pt x="3391" y="5674"/>
                      </a:cubicBezTo>
                      <a:cubicBezTo>
                        <a:pt x="3596" y="5237"/>
                        <a:pt x="4078" y="4951"/>
                        <a:pt x="4604" y="4951"/>
                      </a:cubicBezTo>
                      <a:cubicBezTo>
                        <a:pt x="5130" y="4951"/>
                        <a:pt x="5603" y="5237"/>
                        <a:pt x="5808" y="5674"/>
                      </a:cubicBezTo>
                      <a:cubicBezTo>
                        <a:pt x="5835" y="5719"/>
                        <a:pt x="5880" y="5754"/>
                        <a:pt x="5933" y="5763"/>
                      </a:cubicBezTo>
                      <a:lnTo>
                        <a:pt x="5951" y="5763"/>
                      </a:lnTo>
                      <a:cubicBezTo>
                        <a:pt x="5996" y="5763"/>
                        <a:pt x="6040" y="5737"/>
                        <a:pt x="6067" y="5701"/>
                      </a:cubicBezTo>
                      <a:cubicBezTo>
                        <a:pt x="6281" y="5424"/>
                        <a:pt x="6397" y="5103"/>
                        <a:pt x="6424" y="4755"/>
                      </a:cubicBezTo>
                      <a:close/>
                      <a:moveTo>
                        <a:pt x="4595" y="0"/>
                      </a:moveTo>
                      <a:cubicBezTo>
                        <a:pt x="4506" y="0"/>
                        <a:pt x="4426" y="45"/>
                        <a:pt x="4372" y="116"/>
                      </a:cubicBezTo>
                      <a:lnTo>
                        <a:pt x="3676" y="1124"/>
                      </a:lnTo>
                      <a:lnTo>
                        <a:pt x="3346" y="937"/>
                      </a:lnTo>
                      <a:cubicBezTo>
                        <a:pt x="3297" y="907"/>
                        <a:pt x="3244" y="893"/>
                        <a:pt x="3193" y="893"/>
                      </a:cubicBezTo>
                      <a:cubicBezTo>
                        <a:pt x="3169" y="893"/>
                        <a:pt x="3146" y="896"/>
                        <a:pt x="3123" y="901"/>
                      </a:cubicBezTo>
                      <a:cubicBezTo>
                        <a:pt x="3025" y="937"/>
                        <a:pt x="2954" y="1008"/>
                        <a:pt x="2936" y="1107"/>
                      </a:cubicBezTo>
                      <a:lnTo>
                        <a:pt x="2802" y="1642"/>
                      </a:lnTo>
                      <a:lnTo>
                        <a:pt x="2311" y="1642"/>
                      </a:lnTo>
                      <a:cubicBezTo>
                        <a:pt x="2240" y="1642"/>
                        <a:pt x="2178" y="1660"/>
                        <a:pt x="2124" y="1704"/>
                      </a:cubicBezTo>
                      <a:cubicBezTo>
                        <a:pt x="2044" y="1767"/>
                        <a:pt x="2017" y="1874"/>
                        <a:pt x="2035" y="1972"/>
                      </a:cubicBezTo>
                      <a:lnTo>
                        <a:pt x="2240" y="2900"/>
                      </a:lnTo>
                      <a:cubicBezTo>
                        <a:pt x="2249" y="2926"/>
                        <a:pt x="2258" y="2953"/>
                        <a:pt x="2267" y="2980"/>
                      </a:cubicBezTo>
                      <a:cubicBezTo>
                        <a:pt x="2115" y="3185"/>
                        <a:pt x="2026" y="3435"/>
                        <a:pt x="2026" y="3685"/>
                      </a:cubicBezTo>
                      <a:cubicBezTo>
                        <a:pt x="2026" y="3738"/>
                        <a:pt x="2035" y="3792"/>
                        <a:pt x="2044" y="3845"/>
                      </a:cubicBezTo>
                      <a:cubicBezTo>
                        <a:pt x="1981" y="3934"/>
                        <a:pt x="1955" y="4050"/>
                        <a:pt x="1955" y="4166"/>
                      </a:cubicBezTo>
                      <a:cubicBezTo>
                        <a:pt x="1955" y="4389"/>
                        <a:pt x="2070" y="4586"/>
                        <a:pt x="2249" y="4702"/>
                      </a:cubicBezTo>
                      <a:lnTo>
                        <a:pt x="2249" y="4800"/>
                      </a:lnTo>
                      <a:cubicBezTo>
                        <a:pt x="2249" y="5389"/>
                        <a:pt x="2463" y="5951"/>
                        <a:pt x="2847" y="6388"/>
                      </a:cubicBezTo>
                      <a:lnTo>
                        <a:pt x="1749" y="6388"/>
                      </a:lnTo>
                      <a:cubicBezTo>
                        <a:pt x="1669" y="6388"/>
                        <a:pt x="1598" y="6450"/>
                        <a:pt x="1589" y="6522"/>
                      </a:cubicBezTo>
                      <a:cubicBezTo>
                        <a:pt x="1580" y="6620"/>
                        <a:pt x="1651" y="6700"/>
                        <a:pt x="1740" y="6700"/>
                      </a:cubicBezTo>
                      <a:lnTo>
                        <a:pt x="2285" y="6700"/>
                      </a:lnTo>
                      <a:cubicBezTo>
                        <a:pt x="2249" y="7164"/>
                        <a:pt x="2267" y="8448"/>
                        <a:pt x="3534" y="9109"/>
                      </a:cubicBezTo>
                      <a:cubicBezTo>
                        <a:pt x="3311" y="9251"/>
                        <a:pt x="3070" y="9376"/>
                        <a:pt x="2820" y="9492"/>
                      </a:cubicBezTo>
                      <a:cubicBezTo>
                        <a:pt x="2294" y="9323"/>
                        <a:pt x="1812" y="9082"/>
                        <a:pt x="1384" y="8787"/>
                      </a:cubicBezTo>
                      <a:cubicBezTo>
                        <a:pt x="491" y="8181"/>
                        <a:pt x="304" y="7342"/>
                        <a:pt x="304" y="6745"/>
                      </a:cubicBezTo>
                      <a:cubicBezTo>
                        <a:pt x="304" y="6718"/>
                        <a:pt x="331" y="6700"/>
                        <a:pt x="358" y="6700"/>
                      </a:cubicBezTo>
                      <a:lnTo>
                        <a:pt x="1018" y="6700"/>
                      </a:lnTo>
                      <a:cubicBezTo>
                        <a:pt x="1089" y="6700"/>
                        <a:pt x="1161" y="6638"/>
                        <a:pt x="1169" y="6566"/>
                      </a:cubicBezTo>
                      <a:cubicBezTo>
                        <a:pt x="1187" y="6468"/>
                        <a:pt x="1107" y="6388"/>
                        <a:pt x="1018" y="6388"/>
                      </a:cubicBezTo>
                      <a:lnTo>
                        <a:pt x="358" y="6388"/>
                      </a:lnTo>
                      <a:cubicBezTo>
                        <a:pt x="161" y="6388"/>
                        <a:pt x="1" y="6548"/>
                        <a:pt x="1" y="6745"/>
                      </a:cubicBezTo>
                      <a:cubicBezTo>
                        <a:pt x="1" y="7146"/>
                        <a:pt x="72" y="7521"/>
                        <a:pt x="224" y="7860"/>
                      </a:cubicBezTo>
                      <a:cubicBezTo>
                        <a:pt x="420" y="8333"/>
                        <a:pt x="759" y="8725"/>
                        <a:pt x="1205" y="9037"/>
                      </a:cubicBezTo>
                      <a:cubicBezTo>
                        <a:pt x="1571" y="9287"/>
                        <a:pt x="1972" y="9501"/>
                        <a:pt x="2409" y="9671"/>
                      </a:cubicBezTo>
                      <a:cubicBezTo>
                        <a:pt x="1972" y="9840"/>
                        <a:pt x="1500" y="9983"/>
                        <a:pt x="1000" y="10090"/>
                      </a:cubicBezTo>
                      <a:cubicBezTo>
                        <a:pt x="929" y="10108"/>
                        <a:pt x="875" y="10170"/>
                        <a:pt x="875" y="10242"/>
                      </a:cubicBezTo>
                      <a:cubicBezTo>
                        <a:pt x="875" y="10331"/>
                        <a:pt x="946" y="10393"/>
                        <a:pt x="1027" y="10393"/>
                      </a:cubicBezTo>
                      <a:lnTo>
                        <a:pt x="1062" y="10393"/>
                      </a:lnTo>
                      <a:cubicBezTo>
                        <a:pt x="2472" y="10072"/>
                        <a:pt x="3623" y="9537"/>
                        <a:pt x="4479" y="8787"/>
                      </a:cubicBezTo>
                      <a:cubicBezTo>
                        <a:pt x="4559" y="8725"/>
                        <a:pt x="4551" y="8600"/>
                        <a:pt x="4452" y="8547"/>
                      </a:cubicBezTo>
                      <a:cubicBezTo>
                        <a:pt x="4430" y="8532"/>
                        <a:pt x="4405" y="8525"/>
                        <a:pt x="4379" y="8525"/>
                      </a:cubicBezTo>
                      <a:cubicBezTo>
                        <a:pt x="4342" y="8525"/>
                        <a:pt x="4305" y="8538"/>
                        <a:pt x="4274" y="8564"/>
                      </a:cubicBezTo>
                      <a:cubicBezTo>
                        <a:pt x="4140" y="8680"/>
                        <a:pt x="3989" y="8805"/>
                        <a:pt x="3828" y="8912"/>
                      </a:cubicBezTo>
                      <a:cubicBezTo>
                        <a:pt x="2552" y="8350"/>
                        <a:pt x="2552" y="7101"/>
                        <a:pt x="2588" y="6700"/>
                      </a:cubicBezTo>
                      <a:lnTo>
                        <a:pt x="3025" y="6700"/>
                      </a:lnTo>
                      <a:cubicBezTo>
                        <a:pt x="3114" y="7012"/>
                        <a:pt x="3311" y="7289"/>
                        <a:pt x="3587" y="7494"/>
                      </a:cubicBezTo>
                      <a:cubicBezTo>
                        <a:pt x="3873" y="7699"/>
                        <a:pt x="4238" y="7815"/>
                        <a:pt x="4604" y="7815"/>
                      </a:cubicBezTo>
                      <a:cubicBezTo>
                        <a:pt x="4729" y="7815"/>
                        <a:pt x="4863" y="7797"/>
                        <a:pt x="4979" y="7771"/>
                      </a:cubicBezTo>
                      <a:lnTo>
                        <a:pt x="4979" y="7771"/>
                      </a:lnTo>
                      <a:cubicBezTo>
                        <a:pt x="4916" y="7860"/>
                        <a:pt x="4854" y="7940"/>
                        <a:pt x="4782" y="8020"/>
                      </a:cubicBezTo>
                      <a:cubicBezTo>
                        <a:pt x="4720" y="8092"/>
                        <a:pt x="4738" y="8208"/>
                        <a:pt x="4827" y="8252"/>
                      </a:cubicBezTo>
                      <a:cubicBezTo>
                        <a:pt x="4845" y="8261"/>
                        <a:pt x="4872" y="8270"/>
                        <a:pt x="4890" y="8270"/>
                      </a:cubicBezTo>
                      <a:cubicBezTo>
                        <a:pt x="4934" y="8270"/>
                        <a:pt x="4979" y="8252"/>
                        <a:pt x="5006" y="8217"/>
                      </a:cubicBezTo>
                      <a:cubicBezTo>
                        <a:pt x="5184" y="8020"/>
                        <a:pt x="5345" y="7806"/>
                        <a:pt x="5478" y="7583"/>
                      </a:cubicBezTo>
                      <a:cubicBezTo>
                        <a:pt x="5523" y="7556"/>
                        <a:pt x="5576" y="7530"/>
                        <a:pt x="5612" y="7494"/>
                      </a:cubicBezTo>
                      <a:cubicBezTo>
                        <a:pt x="5898" y="7289"/>
                        <a:pt x="6103" y="7003"/>
                        <a:pt x="6183" y="6691"/>
                      </a:cubicBezTo>
                      <a:cubicBezTo>
                        <a:pt x="6201" y="6611"/>
                        <a:pt x="6237" y="6539"/>
                        <a:pt x="6290" y="6477"/>
                      </a:cubicBezTo>
                      <a:lnTo>
                        <a:pt x="8181" y="6477"/>
                      </a:lnTo>
                      <a:cubicBezTo>
                        <a:pt x="8181" y="6477"/>
                        <a:pt x="8119" y="7075"/>
                        <a:pt x="7932" y="7565"/>
                      </a:cubicBezTo>
                      <a:cubicBezTo>
                        <a:pt x="7593" y="8448"/>
                        <a:pt x="6986" y="9091"/>
                        <a:pt x="6130" y="9465"/>
                      </a:cubicBezTo>
                      <a:cubicBezTo>
                        <a:pt x="6049" y="9501"/>
                        <a:pt x="6014" y="9590"/>
                        <a:pt x="6049" y="9671"/>
                      </a:cubicBezTo>
                      <a:cubicBezTo>
                        <a:pt x="6076" y="9724"/>
                        <a:pt x="6130" y="9760"/>
                        <a:pt x="6192" y="9760"/>
                      </a:cubicBezTo>
                      <a:cubicBezTo>
                        <a:pt x="6210" y="9760"/>
                        <a:pt x="6228" y="9751"/>
                        <a:pt x="6254" y="9751"/>
                      </a:cubicBezTo>
                      <a:cubicBezTo>
                        <a:pt x="7414" y="9234"/>
                        <a:pt x="7958" y="8341"/>
                        <a:pt x="8217" y="7681"/>
                      </a:cubicBezTo>
                      <a:cubicBezTo>
                        <a:pt x="8422" y="7137"/>
                        <a:pt x="8476" y="6664"/>
                        <a:pt x="8485" y="6477"/>
                      </a:cubicBezTo>
                      <a:lnTo>
                        <a:pt x="8850" y="6477"/>
                      </a:lnTo>
                      <a:cubicBezTo>
                        <a:pt x="8858" y="6469"/>
                        <a:pt x="8864" y="6467"/>
                        <a:pt x="8869" y="6467"/>
                      </a:cubicBezTo>
                      <a:cubicBezTo>
                        <a:pt x="8876" y="6467"/>
                        <a:pt x="8881" y="6472"/>
                        <a:pt x="8886" y="6477"/>
                      </a:cubicBezTo>
                      <a:cubicBezTo>
                        <a:pt x="8886" y="6477"/>
                        <a:pt x="8895" y="6495"/>
                        <a:pt x="8895" y="6504"/>
                      </a:cubicBezTo>
                      <a:cubicBezTo>
                        <a:pt x="8842" y="7806"/>
                        <a:pt x="8387" y="8805"/>
                        <a:pt x="7548" y="9465"/>
                      </a:cubicBezTo>
                      <a:cubicBezTo>
                        <a:pt x="6915" y="9965"/>
                        <a:pt x="6290" y="10081"/>
                        <a:pt x="6281" y="10081"/>
                      </a:cubicBezTo>
                      <a:cubicBezTo>
                        <a:pt x="6201" y="10099"/>
                        <a:pt x="6147" y="10179"/>
                        <a:pt x="6165" y="10259"/>
                      </a:cubicBezTo>
                      <a:cubicBezTo>
                        <a:pt x="6174" y="10331"/>
                        <a:pt x="6237" y="10384"/>
                        <a:pt x="6308" y="10384"/>
                      </a:cubicBezTo>
                      <a:lnTo>
                        <a:pt x="6335" y="10384"/>
                      </a:lnTo>
                      <a:cubicBezTo>
                        <a:pt x="6362" y="10375"/>
                        <a:pt x="7031" y="10259"/>
                        <a:pt x="7726" y="9715"/>
                      </a:cubicBezTo>
                      <a:cubicBezTo>
                        <a:pt x="8128" y="9403"/>
                        <a:pt x="8458" y="9002"/>
                        <a:pt x="8699" y="8547"/>
                      </a:cubicBezTo>
                      <a:cubicBezTo>
                        <a:pt x="9002" y="7967"/>
                        <a:pt x="9172" y="7289"/>
                        <a:pt x="9198" y="6522"/>
                      </a:cubicBezTo>
                      <a:cubicBezTo>
                        <a:pt x="9207" y="6423"/>
                        <a:pt x="9172" y="6334"/>
                        <a:pt x="9100" y="6263"/>
                      </a:cubicBezTo>
                      <a:cubicBezTo>
                        <a:pt x="9038" y="6191"/>
                        <a:pt x="8940" y="6156"/>
                        <a:pt x="8850" y="6147"/>
                      </a:cubicBezTo>
                      <a:lnTo>
                        <a:pt x="6540" y="6147"/>
                      </a:lnTo>
                      <a:cubicBezTo>
                        <a:pt x="6808" y="5763"/>
                        <a:pt x="6959" y="4818"/>
                        <a:pt x="6959" y="4818"/>
                      </a:cubicBezTo>
                      <a:lnTo>
                        <a:pt x="6959" y="4702"/>
                      </a:lnTo>
                      <a:cubicBezTo>
                        <a:pt x="7129" y="4586"/>
                        <a:pt x="7254" y="4389"/>
                        <a:pt x="7254" y="4166"/>
                      </a:cubicBezTo>
                      <a:cubicBezTo>
                        <a:pt x="7254" y="4050"/>
                        <a:pt x="7218" y="3934"/>
                        <a:pt x="7164" y="3845"/>
                      </a:cubicBezTo>
                      <a:cubicBezTo>
                        <a:pt x="7164" y="3792"/>
                        <a:pt x="7173" y="3738"/>
                        <a:pt x="7173" y="3685"/>
                      </a:cubicBezTo>
                      <a:cubicBezTo>
                        <a:pt x="7173" y="3435"/>
                        <a:pt x="7084" y="3185"/>
                        <a:pt x="6932" y="2980"/>
                      </a:cubicBezTo>
                      <a:cubicBezTo>
                        <a:pt x="6941" y="2953"/>
                        <a:pt x="6950" y="2926"/>
                        <a:pt x="6959" y="2900"/>
                      </a:cubicBezTo>
                      <a:lnTo>
                        <a:pt x="7164" y="1972"/>
                      </a:lnTo>
                      <a:cubicBezTo>
                        <a:pt x="7191" y="1874"/>
                        <a:pt x="7155" y="1767"/>
                        <a:pt x="7075" y="1704"/>
                      </a:cubicBezTo>
                      <a:cubicBezTo>
                        <a:pt x="7022" y="1660"/>
                        <a:pt x="6959" y="1642"/>
                        <a:pt x="6888" y="1642"/>
                      </a:cubicBezTo>
                      <a:lnTo>
                        <a:pt x="6397" y="1642"/>
                      </a:lnTo>
                      <a:lnTo>
                        <a:pt x="6272" y="1107"/>
                      </a:lnTo>
                      <a:cubicBezTo>
                        <a:pt x="6254" y="1035"/>
                        <a:pt x="6201" y="964"/>
                        <a:pt x="6138" y="928"/>
                      </a:cubicBezTo>
                      <a:cubicBezTo>
                        <a:pt x="6094" y="906"/>
                        <a:pt x="6047" y="895"/>
                        <a:pt x="6000" y="895"/>
                      </a:cubicBezTo>
                      <a:cubicBezTo>
                        <a:pt x="5953" y="895"/>
                        <a:pt x="5907" y="906"/>
                        <a:pt x="5862" y="928"/>
                      </a:cubicBezTo>
                      <a:lnTo>
                        <a:pt x="5532" y="1124"/>
                      </a:lnTo>
                      <a:lnTo>
                        <a:pt x="5398" y="937"/>
                      </a:lnTo>
                      <a:cubicBezTo>
                        <a:pt x="5367" y="894"/>
                        <a:pt x="5315" y="868"/>
                        <a:pt x="5265" y="868"/>
                      </a:cubicBezTo>
                      <a:cubicBezTo>
                        <a:pt x="5242" y="868"/>
                        <a:pt x="5221" y="873"/>
                        <a:pt x="5202" y="883"/>
                      </a:cubicBezTo>
                      <a:cubicBezTo>
                        <a:pt x="5113" y="928"/>
                        <a:pt x="5095" y="1026"/>
                        <a:pt x="5139" y="1107"/>
                      </a:cubicBezTo>
                      <a:lnTo>
                        <a:pt x="5353" y="1419"/>
                      </a:lnTo>
                      <a:cubicBezTo>
                        <a:pt x="5389" y="1460"/>
                        <a:pt x="5435" y="1482"/>
                        <a:pt x="5483" y="1482"/>
                      </a:cubicBezTo>
                      <a:cubicBezTo>
                        <a:pt x="5509" y="1482"/>
                        <a:pt x="5534" y="1476"/>
                        <a:pt x="5559" y="1463"/>
                      </a:cubicBezTo>
                      <a:lnTo>
                        <a:pt x="5978" y="1214"/>
                      </a:lnTo>
                      <a:lnTo>
                        <a:pt x="6130" y="1829"/>
                      </a:lnTo>
                      <a:cubicBezTo>
                        <a:pt x="6147" y="1892"/>
                        <a:pt x="6210" y="1945"/>
                        <a:pt x="6272" y="1945"/>
                      </a:cubicBezTo>
                      <a:lnTo>
                        <a:pt x="6843" y="1945"/>
                      </a:lnTo>
                      <a:lnTo>
                        <a:pt x="6647" y="2828"/>
                      </a:lnTo>
                      <a:cubicBezTo>
                        <a:pt x="6638" y="2846"/>
                        <a:pt x="6629" y="2855"/>
                        <a:pt x="6611" y="2855"/>
                      </a:cubicBezTo>
                      <a:lnTo>
                        <a:pt x="2597" y="2855"/>
                      </a:lnTo>
                      <a:cubicBezTo>
                        <a:pt x="2579" y="2855"/>
                        <a:pt x="2570" y="2846"/>
                        <a:pt x="2561" y="2828"/>
                      </a:cubicBezTo>
                      <a:lnTo>
                        <a:pt x="2365" y="1945"/>
                      </a:lnTo>
                      <a:lnTo>
                        <a:pt x="2927" y="1945"/>
                      </a:lnTo>
                      <a:cubicBezTo>
                        <a:pt x="2998" y="1945"/>
                        <a:pt x="3061" y="1892"/>
                        <a:pt x="3079" y="1829"/>
                      </a:cubicBezTo>
                      <a:lnTo>
                        <a:pt x="3221" y="1214"/>
                      </a:lnTo>
                      <a:lnTo>
                        <a:pt x="3641" y="1463"/>
                      </a:lnTo>
                      <a:cubicBezTo>
                        <a:pt x="3665" y="1476"/>
                        <a:pt x="3692" y="1482"/>
                        <a:pt x="3718" y="1482"/>
                      </a:cubicBezTo>
                      <a:cubicBezTo>
                        <a:pt x="3768" y="1482"/>
                        <a:pt x="3816" y="1460"/>
                        <a:pt x="3846" y="1419"/>
                      </a:cubicBezTo>
                      <a:lnTo>
                        <a:pt x="4595" y="321"/>
                      </a:lnTo>
                      <a:lnTo>
                        <a:pt x="4729" y="509"/>
                      </a:lnTo>
                      <a:cubicBezTo>
                        <a:pt x="4760" y="552"/>
                        <a:pt x="4808" y="578"/>
                        <a:pt x="4859" y="578"/>
                      </a:cubicBezTo>
                      <a:cubicBezTo>
                        <a:pt x="4881" y="578"/>
                        <a:pt x="4903" y="573"/>
                        <a:pt x="4925" y="562"/>
                      </a:cubicBezTo>
                      <a:cubicBezTo>
                        <a:pt x="5006" y="518"/>
                        <a:pt x="5032" y="420"/>
                        <a:pt x="4979" y="339"/>
                      </a:cubicBezTo>
                      <a:lnTo>
                        <a:pt x="4827" y="116"/>
                      </a:lnTo>
                      <a:cubicBezTo>
                        <a:pt x="4774" y="45"/>
                        <a:pt x="4684" y="0"/>
                        <a:pt x="459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1" name="Google Shape;21661;p64">
                  <a:extLst>
                    <a:ext uri="{FF2B5EF4-FFF2-40B4-BE49-F238E27FC236}">
                      <a16:creationId xmlns:a16="http://schemas.microsoft.com/office/drawing/2014/main" id="{640566C7-C2C9-F65B-530B-DEFECE0B96C4}"/>
                    </a:ext>
                  </a:extLst>
                </p:cNvPr>
                <p:cNvSpPr/>
                <p:nvPr/>
              </p:nvSpPr>
              <p:spPr>
                <a:xfrm>
                  <a:off x="5341070" y="4464989"/>
                  <a:ext cx="174534" cy="131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1" h="2806" extrusionOk="0">
                      <a:moveTo>
                        <a:pt x="3554" y="0"/>
                      </a:moveTo>
                      <a:cubicBezTo>
                        <a:pt x="3500" y="0"/>
                        <a:pt x="3447" y="28"/>
                        <a:pt x="3417" y="76"/>
                      </a:cubicBezTo>
                      <a:cubicBezTo>
                        <a:pt x="2855" y="1003"/>
                        <a:pt x="1998" y="1619"/>
                        <a:pt x="1374" y="1967"/>
                      </a:cubicBezTo>
                      <a:cubicBezTo>
                        <a:pt x="696" y="2350"/>
                        <a:pt x="134" y="2511"/>
                        <a:pt x="134" y="2511"/>
                      </a:cubicBezTo>
                      <a:cubicBezTo>
                        <a:pt x="54" y="2529"/>
                        <a:pt x="0" y="2618"/>
                        <a:pt x="27" y="2698"/>
                      </a:cubicBezTo>
                      <a:cubicBezTo>
                        <a:pt x="45" y="2761"/>
                        <a:pt x="107" y="2805"/>
                        <a:pt x="170" y="2805"/>
                      </a:cubicBezTo>
                      <a:lnTo>
                        <a:pt x="214" y="2805"/>
                      </a:lnTo>
                      <a:cubicBezTo>
                        <a:pt x="241" y="2796"/>
                        <a:pt x="803" y="2636"/>
                        <a:pt x="1517" y="2234"/>
                      </a:cubicBezTo>
                      <a:cubicBezTo>
                        <a:pt x="2168" y="1869"/>
                        <a:pt x="3078" y="1226"/>
                        <a:pt x="3685" y="227"/>
                      </a:cubicBezTo>
                      <a:cubicBezTo>
                        <a:pt x="3720" y="156"/>
                        <a:pt x="3702" y="67"/>
                        <a:pt x="3631" y="22"/>
                      </a:cubicBezTo>
                      <a:cubicBezTo>
                        <a:pt x="3607" y="7"/>
                        <a:pt x="3580" y="0"/>
                        <a:pt x="355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2" name="Google Shape;21662;p64">
                  <a:extLst>
                    <a:ext uri="{FF2B5EF4-FFF2-40B4-BE49-F238E27FC236}">
                      <a16:creationId xmlns:a16="http://schemas.microsoft.com/office/drawing/2014/main" id="{0644E619-0534-1B8E-0F6A-1FFD50DB6306}"/>
                    </a:ext>
                  </a:extLst>
                </p:cNvPr>
                <p:cNvSpPr/>
                <p:nvPr/>
              </p:nvSpPr>
              <p:spPr>
                <a:xfrm>
                  <a:off x="5370760" y="4356780"/>
                  <a:ext cx="68669" cy="52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4" h="1116" extrusionOk="0">
                      <a:moveTo>
                        <a:pt x="884" y="304"/>
                      </a:moveTo>
                      <a:cubicBezTo>
                        <a:pt x="1018" y="304"/>
                        <a:pt x="1134" y="402"/>
                        <a:pt x="1142" y="536"/>
                      </a:cubicBezTo>
                      <a:cubicBezTo>
                        <a:pt x="1160" y="688"/>
                        <a:pt x="1044" y="812"/>
                        <a:pt x="893" y="812"/>
                      </a:cubicBezTo>
                      <a:lnTo>
                        <a:pt x="580" y="812"/>
                      </a:lnTo>
                      <a:cubicBezTo>
                        <a:pt x="447" y="812"/>
                        <a:pt x="331" y="714"/>
                        <a:pt x="322" y="580"/>
                      </a:cubicBezTo>
                      <a:cubicBezTo>
                        <a:pt x="304" y="438"/>
                        <a:pt x="420" y="304"/>
                        <a:pt x="571" y="304"/>
                      </a:cubicBezTo>
                      <a:close/>
                      <a:moveTo>
                        <a:pt x="580" y="1"/>
                      </a:moveTo>
                      <a:cubicBezTo>
                        <a:pt x="277" y="1"/>
                        <a:pt x="18" y="241"/>
                        <a:pt x="9" y="545"/>
                      </a:cubicBezTo>
                      <a:cubicBezTo>
                        <a:pt x="1" y="857"/>
                        <a:pt x="259" y="1116"/>
                        <a:pt x="571" y="1116"/>
                      </a:cubicBezTo>
                      <a:lnTo>
                        <a:pt x="884" y="1116"/>
                      </a:lnTo>
                      <a:cubicBezTo>
                        <a:pt x="1187" y="1116"/>
                        <a:pt x="1446" y="884"/>
                        <a:pt x="1455" y="580"/>
                      </a:cubicBezTo>
                      <a:cubicBezTo>
                        <a:pt x="1464" y="259"/>
                        <a:pt x="1205" y="1"/>
                        <a:pt x="8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3" name="Google Shape;21663;p64">
                  <a:extLst>
                    <a:ext uri="{FF2B5EF4-FFF2-40B4-BE49-F238E27FC236}">
                      <a16:creationId xmlns:a16="http://schemas.microsoft.com/office/drawing/2014/main" id="{403E2775-30A3-79B5-8787-BB44EBC749FA}"/>
                    </a:ext>
                  </a:extLst>
                </p:cNvPr>
                <p:cNvSpPr/>
                <p:nvPr/>
              </p:nvSpPr>
              <p:spPr>
                <a:xfrm>
                  <a:off x="5377468" y="4165973"/>
                  <a:ext cx="55254" cy="63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8" h="1348" extrusionOk="0">
                      <a:moveTo>
                        <a:pt x="589" y="322"/>
                      </a:moveTo>
                      <a:lnTo>
                        <a:pt x="848" y="679"/>
                      </a:lnTo>
                      <a:lnTo>
                        <a:pt x="589" y="1027"/>
                      </a:lnTo>
                      <a:lnTo>
                        <a:pt x="330" y="679"/>
                      </a:lnTo>
                      <a:lnTo>
                        <a:pt x="589" y="322"/>
                      </a:lnTo>
                      <a:close/>
                      <a:moveTo>
                        <a:pt x="589" y="1"/>
                      </a:moveTo>
                      <a:cubicBezTo>
                        <a:pt x="500" y="1"/>
                        <a:pt x="420" y="36"/>
                        <a:pt x="366" y="108"/>
                      </a:cubicBezTo>
                      <a:lnTo>
                        <a:pt x="72" y="509"/>
                      </a:lnTo>
                      <a:cubicBezTo>
                        <a:pt x="0" y="607"/>
                        <a:pt x="0" y="741"/>
                        <a:pt x="72" y="839"/>
                      </a:cubicBezTo>
                      <a:lnTo>
                        <a:pt x="366" y="1241"/>
                      </a:lnTo>
                      <a:cubicBezTo>
                        <a:pt x="420" y="1312"/>
                        <a:pt x="500" y="1348"/>
                        <a:pt x="589" y="1348"/>
                      </a:cubicBezTo>
                      <a:cubicBezTo>
                        <a:pt x="678" y="1348"/>
                        <a:pt x="759" y="1312"/>
                        <a:pt x="812" y="1241"/>
                      </a:cubicBezTo>
                      <a:lnTo>
                        <a:pt x="1106" y="839"/>
                      </a:lnTo>
                      <a:cubicBezTo>
                        <a:pt x="1178" y="741"/>
                        <a:pt x="1178" y="607"/>
                        <a:pt x="1106" y="509"/>
                      </a:cubicBezTo>
                      <a:lnTo>
                        <a:pt x="812" y="108"/>
                      </a:lnTo>
                      <a:cubicBezTo>
                        <a:pt x="759" y="36"/>
                        <a:pt x="678" y="1"/>
                        <a:pt x="58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4" name="Google Shape;21664;p64">
                  <a:extLst>
                    <a:ext uri="{FF2B5EF4-FFF2-40B4-BE49-F238E27FC236}">
                      <a16:creationId xmlns:a16="http://schemas.microsoft.com/office/drawing/2014/main" id="{B21281C0-6250-F9CD-6BC2-FD4CAD15B254}"/>
                    </a:ext>
                  </a:extLst>
                </p:cNvPr>
                <p:cNvSpPr/>
                <p:nvPr/>
              </p:nvSpPr>
              <p:spPr>
                <a:xfrm>
                  <a:off x="5471605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08" y="1"/>
                        <a:pt x="54" y="45"/>
                        <a:pt x="36" y="99"/>
                      </a:cubicBezTo>
                      <a:cubicBezTo>
                        <a:pt x="1" y="206"/>
                        <a:pt x="72" y="304"/>
                        <a:pt x="179" y="304"/>
                      </a:cubicBezTo>
                      <a:cubicBezTo>
                        <a:pt x="241" y="304"/>
                        <a:pt x="304" y="268"/>
                        <a:pt x="322" y="206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5" name="Google Shape;21665;p64">
                  <a:extLst>
                    <a:ext uri="{FF2B5EF4-FFF2-40B4-BE49-F238E27FC236}">
                      <a16:creationId xmlns:a16="http://schemas.microsoft.com/office/drawing/2014/main" id="{6F4665E8-57C6-0347-49FA-17C1B3CB345E}"/>
                    </a:ext>
                  </a:extLst>
                </p:cNvPr>
                <p:cNvSpPr/>
                <p:nvPr/>
              </p:nvSpPr>
              <p:spPr>
                <a:xfrm>
                  <a:off x="5441492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88" y="1"/>
                      </a:moveTo>
                      <a:cubicBezTo>
                        <a:pt x="125" y="1"/>
                        <a:pt x="72" y="36"/>
                        <a:pt x="45" y="90"/>
                      </a:cubicBezTo>
                      <a:cubicBezTo>
                        <a:pt x="0" y="206"/>
                        <a:pt x="80" y="313"/>
                        <a:pt x="188" y="313"/>
                      </a:cubicBezTo>
                      <a:cubicBezTo>
                        <a:pt x="304" y="313"/>
                        <a:pt x="384" y="188"/>
                        <a:pt x="321" y="72"/>
                      </a:cubicBezTo>
                      <a:cubicBezTo>
                        <a:pt x="295" y="28"/>
                        <a:pt x="250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6" name="Google Shape;21666;p64">
                  <a:extLst>
                    <a:ext uri="{FF2B5EF4-FFF2-40B4-BE49-F238E27FC236}">
                      <a16:creationId xmlns:a16="http://schemas.microsoft.com/office/drawing/2014/main" id="{2C72CF8E-560D-98D9-8AC5-37D5F91732ED}"/>
                    </a:ext>
                  </a:extLst>
                </p:cNvPr>
                <p:cNvSpPr/>
                <p:nvPr/>
              </p:nvSpPr>
              <p:spPr>
                <a:xfrm>
                  <a:off x="5321792" y="4218693"/>
                  <a:ext cx="16792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04" extrusionOk="0">
                      <a:moveTo>
                        <a:pt x="179" y="1"/>
                      </a:moveTo>
                      <a:cubicBezTo>
                        <a:pt x="117" y="1"/>
                        <a:pt x="54" y="45"/>
                        <a:pt x="36" y="108"/>
                      </a:cubicBezTo>
                      <a:cubicBezTo>
                        <a:pt x="1" y="206"/>
                        <a:pt x="81" y="304"/>
                        <a:pt x="179" y="304"/>
                      </a:cubicBezTo>
                      <a:cubicBezTo>
                        <a:pt x="251" y="304"/>
                        <a:pt x="304" y="268"/>
                        <a:pt x="322" y="206"/>
                      </a:cubicBezTo>
                      <a:cubicBezTo>
                        <a:pt x="358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7" name="Google Shape;21667;p64">
                  <a:extLst>
                    <a:ext uri="{FF2B5EF4-FFF2-40B4-BE49-F238E27FC236}">
                      <a16:creationId xmlns:a16="http://schemas.microsoft.com/office/drawing/2014/main" id="{EDE006FF-E34B-23C8-BEDC-6070DA0447FE}"/>
                    </a:ext>
                  </a:extLst>
                </p:cNvPr>
                <p:cNvSpPr/>
                <p:nvPr/>
              </p:nvSpPr>
              <p:spPr>
                <a:xfrm>
                  <a:off x="5350685" y="4212830"/>
                  <a:ext cx="18012" cy="14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" h="314" extrusionOk="0">
                      <a:moveTo>
                        <a:pt x="197" y="1"/>
                      </a:moveTo>
                      <a:cubicBezTo>
                        <a:pt x="81" y="1"/>
                        <a:pt x="0" y="126"/>
                        <a:pt x="63" y="242"/>
                      </a:cubicBezTo>
                      <a:cubicBezTo>
                        <a:pt x="90" y="286"/>
                        <a:pt x="134" y="313"/>
                        <a:pt x="179" y="313"/>
                      </a:cubicBezTo>
                      <a:lnTo>
                        <a:pt x="197" y="313"/>
                      </a:lnTo>
                      <a:cubicBezTo>
                        <a:pt x="259" y="313"/>
                        <a:pt x="313" y="277"/>
                        <a:pt x="339" y="224"/>
                      </a:cubicBezTo>
                      <a:cubicBezTo>
                        <a:pt x="384" y="108"/>
                        <a:pt x="304" y="1"/>
                        <a:pt x="1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8" name="Google Shape;21668;p64">
                  <a:extLst>
                    <a:ext uri="{FF2B5EF4-FFF2-40B4-BE49-F238E27FC236}">
                      <a16:creationId xmlns:a16="http://schemas.microsoft.com/office/drawing/2014/main" id="{8ACFBE46-6867-D325-05D4-0EC9416BDFD4}"/>
                    </a:ext>
                  </a:extLst>
                </p:cNvPr>
                <p:cNvSpPr/>
                <p:nvPr/>
              </p:nvSpPr>
              <p:spPr>
                <a:xfrm>
                  <a:off x="5356970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16" y="1"/>
                        <a:pt x="54" y="37"/>
                        <a:pt x="36" y="99"/>
                      </a:cubicBezTo>
                      <a:cubicBezTo>
                        <a:pt x="0" y="206"/>
                        <a:pt x="80" y="304"/>
                        <a:pt x="179" y="304"/>
                      </a:cubicBezTo>
                      <a:cubicBezTo>
                        <a:pt x="250" y="304"/>
                        <a:pt x="303" y="260"/>
                        <a:pt x="330" y="197"/>
                      </a:cubicBezTo>
                      <a:cubicBezTo>
                        <a:pt x="357" y="99"/>
                        <a:pt x="286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09" name="Google Shape;21669;p64">
                  <a:extLst>
                    <a:ext uri="{FF2B5EF4-FFF2-40B4-BE49-F238E27FC236}">
                      <a16:creationId xmlns:a16="http://schemas.microsoft.com/office/drawing/2014/main" id="{876C9988-24AD-14B5-22E4-1EAE35199E8E}"/>
                    </a:ext>
                  </a:extLst>
                </p:cNvPr>
                <p:cNvSpPr/>
                <p:nvPr/>
              </p:nvSpPr>
              <p:spPr>
                <a:xfrm>
                  <a:off x="5436474" y="4296930"/>
                  <a:ext cx="1674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" h="305" extrusionOk="0">
                      <a:moveTo>
                        <a:pt x="179" y="1"/>
                      </a:moveTo>
                      <a:cubicBezTo>
                        <a:pt x="107" y="1"/>
                        <a:pt x="54" y="37"/>
                        <a:pt x="27" y="99"/>
                      </a:cubicBezTo>
                      <a:cubicBezTo>
                        <a:pt x="0" y="206"/>
                        <a:pt x="72" y="304"/>
                        <a:pt x="179" y="304"/>
                      </a:cubicBezTo>
                      <a:cubicBezTo>
                        <a:pt x="241" y="304"/>
                        <a:pt x="303" y="260"/>
                        <a:pt x="321" y="197"/>
                      </a:cubicBezTo>
                      <a:cubicBezTo>
                        <a:pt x="357" y="99"/>
                        <a:pt x="27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0" name="Google Shape;21670;p64">
                  <a:extLst>
                    <a:ext uri="{FF2B5EF4-FFF2-40B4-BE49-F238E27FC236}">
                      <a16:creationId xmlns:a16="http://schemas.microsoft.com/office/drawing/2014/main" id="{58C90857-54C7-7578-3689-3B6C4391FEE0}"/>
                    </a:ext>
                  </a:extLst>
                </p:cNvPr>
                <p:cNvSpPr/>
                <p:nvPr/>
              </p:nvSpPr>
              <p:spPr>
                <a:xfrm>
                  <a:off x="5225966" y="4437972"/>
                  <a:ext cx="25610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" h="304" extrusionOk="0">
                      <a:moveTo>
                        <a:pt x="161" y="0"/>
                      </a:moveTo>
                      <a:cubicBezTo>
                        <a:pt x="72" y="0"/>
                        <a:pt x="1" y="81"/>
                        <a:pt x="10" y="170"/>
                      </a:cubicBezTo>
                      <a:cubicBezTo>
                        <a:pt x="19" y="250"/>
                        <a:pt x="90" y="304"/>
                        <a:pt x="161" y="304"/>
                      </a:cubicBezTo>
                      <a:lnTo>
                        <a:pt x="376" y="304"/>
                      </a:lnTo>
                      <a:cubicBezTo>
                        <a:pt x="456" y="304"/>
                        <a:pt x="527" y="250"/>
                        <a:pt x="536" y="170"/>
                      </a:cubicBezTo>
                      <a:cubicBezTo>
                        <a:pt x="545" y="81"/>
                        <a:pt x="474" y="0"/>
                        <a:pt x="3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1" name="Google Shape;21671;p64">
                  <a:extLst>
                    <a:ext uri="{FF2B5EF4-FFF2-40B4-BE49-F238E27FC236}">
                      <a16:creationId xmlns:a16="http://schemas.microsoft.com/office/drawing/2014/main" id="{201981B6-41A5-27D2-8F3A-E5BB37980AEF}"/>
                    </a:ext>
                  </a:extLst>
                </p:cNvPr>
                <p:cNvSpPr/>
                <p:nvPr/>
              </p:nvSpPr>
              <p:spPr>
                <a:xfrm>
                  <a:off x="5236426" y="4468507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61" y="1"/>
                      </a:moveTo>
                      <a:cubicBezTo>
                        <a:pt x="72" y="1"/>
                        <a:pt x="1" y="72"/>
                        <a:pt x="10" y="170"/>
                      </a:cubicBezTo>
                      <a:cubicBezTo>
                        <a:pt x="19" y="241"/>
                        <a:pt x="90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5" y="304"/>
                        <a:pt x="527" y="241"/>
                        <a:pt x="536" y="170"/>
                      </a:cubicBezTo>
                      <a:cubicBezTo>
                        <a:pt x="554" y="72"/>
                        <a:pt x="483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2" name="Google Shape;21672;p64">
                  <a:extLst>
                    <a:ext uri="{FF2B5EF4-FFF2-40B4-BE49-F238E27FC236}">
                      <a16:creationId xmlns:a16="http://schemas.microsoft.com/office/drawing/2014/main" id="{739ADE03-0E58-E427-3E2C-D897E9C7972A}"/>
                    </a:ext>
                  </a:extLst>
                </p:cNvPr>
                <p:cNvSpPr/>
                <p:nvPr/>
              </p:nvSpPr>
              <p:spPr>
                <a:xfrm>
                  <a:off x="5261145" y="4499886"/>
                  <a:ext cx="25985" cy="14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4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4"/>
                      </a:cubicBezTo>
                      <a:cubicBezTo>
                        <a:pt x="0" y="224"/>
                        <a:pt x="72" y="304"/>
                        <a:pt x="170" y="304"/>
                      </a:cubicBezTo>
                      <a:lnTo>
                        <a:pt x="384" y="304"/>
                      </a:lnTo>
                      <a:cubicBezTo>
                        <a:pt x="464" y="304"/>
                        <a:pt x="535" y="250"/>
                        <a:pt x="544" y="170"/>
                      </a:cubicBezTo>
                      <a:cubicBezTo>
                        <a:pt x="553" y="72"/>
                        <a:pt x="482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13" name="Google Shape;21673;p64">
                  <a:extLst>
                    <a:ext uri="{FF2B5EF4-FFF2-40B4-BE49-F238E27FC236}">
                      <a16:creationId xmlns:a16="http://schemas.microsoft.com/office/drawing/2014/main" id="{D5F60E7B-97F0-8408-6C03-3B483949C1AA}"/>
                    </a:ext>
                  </a:extLst>
                </p:cNvPr>
                <p:cNvSpPr/>
                <p:nvPr/>
              </p:nvSpPr>
              <p:spPr>
                <a:xfrm>
                  <a:off x="5299231" y="4524558"/>
                  <a:ext cx="25985" cy="143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" h="305" extrusionOk="0">
                      <a:moveTo>
                        <a:pt x="170" y="1"/>
                      </a:moveTo>
                      <a:cubicBezTo>
                        <a:pt x="89" y="1"/>
                        <a:pt x="27" y="54"/>
                        <a:pt x="18" y="135"/>
                      </a:cubicBezTo>
                      <a:cubicBezTo>
                        <a:pt x="0" y="224"/>
                        <a:pt x="71" y="304"/>
                        <a:pt x="161" y="304"/>
                      </a:cubicBezTo>
                      <a:lnTo>
                        <a:pt x="393" y="304"/>
                      </a:lnTo>
                      <a:cubicBezTo>
                        <a:pt x="482" y="304"/>
                        <a:pt x="553" y="224"/>
                        <a:pt x="544" y="135"/>
                      </a:cubicBezTo>
                      <a:cubicBezTo>
                        <a:pt x="535" y="54"/>
                        <a:pt x="464" y="1"/>
                        <a:pt x="38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0" name="Google Shape;21674;p64">
              <a:extLst>
                <a:ext uri="{FF2B5EF4-FFF2-40B4-BE49-F238E27FC236}">
                  <a16:creationId xmlns:a16="http://schemas.microsoft.com/office/drawing/2014/main" id="{392D4B9C-1F7D-DE60-3750-69A9A4E36B1E}"/>
                </a:ext>
              </a:extLst>
            </p:cNvPr>
            <p:cNvGrpSpPr/>
            <p:nvPr/>
          </p:nvGrpSpPr>
          <p:grpSpPr>
            <a:xfrm>
              <a:off x="5526931" y="2735646"/>
              <a:ext cx="389593" cy="487671"/>
              <a:chOff x="5765368" y="4109359"/>
              <a:chExt cx="389593" cy="487671"/>
            </a:xfrm>
          </p:grpSpPr>
          <p:sp>
            <p:nvSpPr>
              <p:cNvPr id="21491" name="Google Shape;21675;p64">
                <a:extLst>
                  <a:ext uri="{FF2B5EF4-FFF2-40B4-BE49-F238E27FC236}">
                    <a16:creationId xmlns:a16="http://schemas.microsoft.com/office/drawing/2014/main" id="{8FF5BC6D-A5F7-239E-C9F0-110C9936BDC7}"/>
                  </a:ext>
                </a:extLst>
              </p:cNvPr>
              <p:cNvSpPr/>
              <p:nvPr/>
            </p:nvSpPr>
            <p:spPr>
              <a:xfrm>
                <a:off x="5765368" y="4109359"/>
                <a:ext cx="389593" cy="487671"/>
              </a:xfrm>
              <a:custGeom>
                <a:avLst/>
                <a:gdLst/>
                <a:ahLst/>
                <a:cxnLst/>
                <a:rect l="l" t="t" r="r" b="b"/>
                <a:pathLst>
                  <a:path w="8306" h="10397" extrusionOk="0">
                    <a:moveTo>
                      <a:pt x="4148" y="298"/>
                    </a:moveTo>
                    <a:cubicBezTo>
                      <a:pt x="4166" y="298"/>
                      <a:pt x="4184" y="298"/>
                      <a:pt x="4193" y="324"/>
                    </a:cubicBezTo>
                    <a:lnTo>
                      <a:pt x="4960" y="1422"/>
                    </a:lnTo>
                    <a:cubicBezTo>
                      <a:pt x="4990" y="1463"/>
                      <a:pt x="5038" y="1489"/>
                      <a:pt x="5086" y="1489"/>
                    </a:cubicBezTo>
                    <a:cubicBezTo>
                      <a:pt x="5111" y="1489"/>
                      <a:pt x="5135" y="1482"/>
                      <a:pt x="5156" y="1466"/>
                    </a:cubicBezTo>
                    <a:lnTo>
                      <a:pt x="5540" y="1252"/>
                    </a:lnTo>
                    <a:cubicBezTo>
                      <a:pt x="5549" y="1243"/>
                      <a:pt x="5558" y="1241"/>
                      <a:pt x="5566" y="1241"/>
                    </a:cubicBezTo>
                    <a:cubicBezTo>
                      <a:pt x="5574" y="1241"/>
                      <a:pt x="5580" y="1243"/>
                      <a:pt x="5585" y="1243"/>
                    </a:cubicBezTo>
                    <a:cubicBezTo>
                      <a:pt x="5594" y="1252"/>
                      <a:pt x="5611" y="1261"/>
                      <a:pt x="5620" y="1288"/>
                    </a:cubicBezTo>
                    <a:lnTo>
                      <a:pt x="5772" y="2162"/>
                    </a:lnTo>
                    <a:cubicBezTo>
                      <a:pt x="5781" y="2225"/>
                      <a:pt x="5826" y="2269"/>
                      <a:pt x="5888" y="2287"/>
                    </a:cubicBezTo>
                    <a:lnTo>
                      <a:pt x="6512" y="2439"/>
                    </a:lnTo>
                    <a:cubicBezTo>
                      <a:pt x="6548" y="2448"/>
                      <a:pt x="6557" y="2474"/>
                      <a:pt x="6557" y="2501"/>
                    </a:cubicBezTo>
                    <a:lnTo>
                      <a:pt x="6477" y="2929"/>
                    </a:lnTo>
                    <a:cubicBezTo>
                      <a:pt x="6468" y="2947"/>
                      <a:pt x="6459" y="2956"/>
                      <a:pt x="6450" y="2965"/>
                    </a:cubicBezTo>
                    <a:cubicBezTo>
                      <a:pt x="6441" y="2965"/>
                      <a:pt x="6423" y="2974"/>
                      <a:pt x="6405" y="2974"/>
                    </a:cubicBezTo>
                    <a:cubicBezTo>
                      <a:pt x="5879" y="2849"/>
                      <a:pt x="5174" y="2769"/>
                      <a:pt x="4496" y="2742"/>
                    </a:cubicBezTo>
                    <a:cubicBezTo>
                      <a:pt x="4407" y="2742"/>
                      <a:pt x="4336" y="2805"/>
                      <a:pt x="4336" y="2894"/>
                    </a:cubicBezTo>
                    <a:cubicBezTo>
                      <a:pt x="4336" y="2974"/>
                      <a:pt x="4398" y="3045"/>
                      <a:pt x="4487" y="3054"/>
                    </a:cubicBezTo>
                    <a:cubicBezTo>
                      <a:pt x="5148" y="3072"/>
                      <a:pt x="5826" y="3152"/>
                      <a:pt x="6343" y="3268"/>
                    </a:cubicBezTo>
                    <a:cubicBezTo>
                      <a:pt x="6370" y="3277"/>
                      <a:pt x="6396" y="3277"/>
                      <a:pt x="6423" y="3277"/>
                    </a:cubicBezTo>
                    <a:cubicBezTo>
                      <a:pt x="6477" y="3277"/>
                      <a:pt x="6521" y="3268"/>
                      <a:pt x="6575" y="3242"/>
                    </a:cubicBezTo>
                    <a:cubicBezTo>
                      <a:pt x="6637" y="3358"/>
                      <a:pt x="6682" y="3509"/>
                      <a:pt x="6655" y="3661"/>
                    </a:cubicBezTo>
                    <a:cubicBezTo>
                      <a:pt x="6579" y="4064"/>
                      <a:pt x="6101" y="4337"/>
                      <a:pt x="5531" y="4337"/>
                    </a:cubicBezTo>
                    <a:cubicBezTo>
                      <a:pt x="5432" y="4337"/>
                      <a:pt x="5330" y="4329"/>
                      <a:pt x="5228" y="4312"/>
                    </a:cubicBezTo>
                    <a:cubicBezTo>
                      <a:pt x="4657" y="4223"/>
                      <a:pt x="4202" y="3875"/>
                      <a:pt x="4122" y="3474"/>
                    </a:cubicBezTo>
                    <a:cubicBezTo>
                      <a:pt x="4106" y="3404"/>
                      <a:pt x="4043" y="3354"/>
                      <a:pt x="3974" y="3354"/>
                    </a:cubicBezTo>
                    <a:cubicBezTo>
                      <a:pt x="3964" y="3354"/>
                      <a:pt x="3954" y="3355"/>
                      <a:pt x="3943" y="3358"/>
                    </a:cubicBezTo>
                    <a:cubicBezTo>
                      <a:pt x="3863" y="3367"/>
                      <a:pt x="3809" y="3447"/>
                      <a:pt x="3827" y="3536"/>
                    </a:cubicBezTo>
                    <a:cubicBezTo>
                      <a:pt x="3845" y="3652"/>
                      <a:pt x="3899" y="3768"/>
                      <a:pt x="3961" y="3875"/>
                    </a:cubicBezTo>
                    <a:cubicBezTo>
                      <a:pt x="3756" y="4098"/>
                      <a:pt x="3435" y="4250"/>
                      <a:pt x="3078" y="4312"/>
                    </a:cubicBezTo>
                    <a:cubicBezTo>
                      <a:pt x="2975" y="4329"/>
                      <a:pt x="2874" y="4337"/>
                      <a:pt x="2775" y="4337"/>
                    </a:cubicBezTo>
                    <a:cubicBezTo>
                      <a:pt x="2205" y="4337"/>
                      <a:pt x="1727" y="4064"/>
                      <a:pt x="1650" y="3661"/>
                    </a:cubicBezTo>
                    <a:cubicBezTo>
                      <a:pt x="1615" y="3465"/>
                      <a:pt x="1615" y="3375"/>
                      <a:pt x="1713" y="3233"/>
                    </a:cubicBezTo>
                    <a:cubicBezTo>
                      <a:pt x="1762" y="3263"/>
                      <a:pt x="1819" y="3277"/>
                      <a:pt x="1879" y="3277"/>
                    </a:cubicBezTo>
                    <a:cubicBezTo>
                      <a:pt x="1906" y="3277"/>
                      <a:pt x="1934" y="3274"/>
                      <a:pt x="1963" y="3268"/>
                    </a:cubicBezTo>
                    <a:cubicBezTo>
                      <a:pt x="2462" y="3152"/>
                      <a:pt x="3122" y="3072"/>
                      <a:pt x="3774" y="3054"/>
                    </a:cubicBezTo>
                    <a:cubicBezTo>
                      <a:pt x="3863" y="3045"/>
                      <a:pt x="3925" y="2974"/>
                      <a:pt x="3925" y="2894"/>
                    </a:cubicBezTo>
                    <a:cubicBezTo>
                      <a:pt x="3917" y="2818"/>
                      <a:pt x="3853" y="2750"/>
                      <a:pt x="3778" y="2750"/>
                    </a:cubicBezTo>
                    <a:cubicBezTo>
                      <a:pt x="3774" y="2750"/>
                      <a:pt x="3769" y="2750"/>
                      <a:pt x="3765" y="2751"/>
                    </a:cubicBezTo>
                    <a:cubicBezTo>
                      <a:pt x="3096" y="2769"/>
                      <a:pt x="2418" y="2849"/>
                      <a:pt x="1900" y="2974"/>
                    </a:cubicBezTo>
                    <a:cubicBezTo>
                      <a:pt x="1874" y="2974"/>
                      <a:pt x="1865" y="2965"/>
                      <a:pt x="1856" y="2965"/>
                    </a:cubicBezTo>
                    <a:cubicBezTo>
                      <a:pt x="1847" y="2956"/>
                      <a:pt x="1838" y="2947"/>
                      <a:pt x="1829" y="2929"/>
                    </a:cubicBezTo>
                    <a:lnTo>
                      <a:pt x="1749" y="2501"/>
                    </a:lnTo>
                    <a:cubicBezTo>
                      <a:pt x="1740" y="2474"/>
                      <a:pt x="1758" y="2448"/>
                      <a:pt x="1784" y="2439"/>
                    </a:cubicBezTo>
                    <a:lnTo>
                      <a:pt x="2418" y="2287"/>
                    </a:lnTo>
                    <a:cubicBezTo>
                      <a:pt x="2480" y="2269"/>
                      <a:pt x="2525" y="2225"/>
                      <a:pt x="2534" y="2162"/>
                    </a:cubicBezTo>
                    <a:lnTo>
                      <a:pt x="2685" y="1288"/>
                    </a:lnTo>
                    <a:cubicBezTo>
                      <a:pt x="2694" y="1261"/>
                      <a:pt x="2703" y="1252"/>
                      <a:pt x="2721" y="1243"/>
                    </a:cubicBezTo>
                    <a:cubicBezTo>
                      <a:pt x="2725" y="1243"/>
                      <a:pt x="2732" y="1241"/>
                      <a:pt x="2740" y="1241"/>
                    </a:cubicBezTo>
                    <a:cubicBezTo>
                      <a:pt x="2748" y="1241"/>
                      <a:pt x="2757" y="1243"/>
                      <a:pt x="2766" y="1252"/>
                    </a:cubicBezTo>
                    <a:lnTo>
                      <a:pt x="3140" y="1466"/>
                    </a:lnTo>
                    <a:cubicBezTo>
                      <a:pt x="3165" y="1482"/>
                      <a:pt x="3191" y="1489"/>
                      <a:pt x="3217" y="1489"/>
                    </a:cubicBezTo>
                    <a:cubicBezTo>
                      <a:pt x="3267" y="1489"/>
                      <a:pt x="3316" y="1463"/>
                      <a:pt x="3345" y="1422"/>
                    </a:cubicBezTo>
                    <a:lnTo>
                      <a:pt x="4104" y="324"/>
                    </a:lnTo>
                    <a:cubicBezTo>
                      <a:pt x="4122" y="298"/>
                      <a:pt x="4139" y="298"/>
                      <a:pt x="4148" y="298"/>
                    </a:cubicBezTo>
                    <a:close/>
                    <a:moveTo>
                      <a:pt x="1882" y="4419"/>
                    </a:moveTo>
                    <a:cubicBezTo>
                      <a:pt x="1918" y="4437"/>
                      <a:pt x="1954" y="4455"/>
                      <a:pt x="1981" y="4473"/>
                    </a:cubicBezTo>
                    <a:cubicBezTo>
                      <a:pt x="2052" y="4499"/>
                      <a:pt x="2114" y="4526"/>
                      <a:pt x="2186" y="4553"/>
                    </a:cubicBezTo>
                    <a:lnTo>
                      <a:pt x="2186" y="5079"/>
                    </a:lnTo>
                    <a:cubicBezTo>
                      <a:pt x="2123" y="5124"/>
                      <a:pt x="2052" y="5142"/>
                      <a:pt x="1972" y="5142"/>
                    </a:cubicBezTo>
                    <a:cubicBezTo>
                      <a:pt x="1766" y="5142"/>
                      <a:pt x="1597" y="4981"/>
                      <a:pt x="1597" y="4776"/>
                    </a:cubicBezTo>
                    <a:cubicBezTo>
                      <a:pt x="1597" y="4607"/>
                      <a:pt x="1722" y="4455"/>
                      <a:pt x="1882" y="4419"/>
                    </a:cubicBezTo>
                    <a:close/>
                    <a:moveTo>
                      <a:pt x="6423" y="4419"/>
                    </a:moveTo>
                    <a:cubicBezTo>
                      <a:pt x="6593" y="4455"/>
                      <a:pt x="6709" y="4607"/>
                      <a:pt x="6709" y="4776"/>
                    </a:cubicBezTo>
                    <a:cubicBezTo>
                      <a:pt x="6709" y="4981"/>
                      <a:pt x="6548" y="5142"/>
                      <a:pt x="6343" y="5142"/>
                    </a:cubicBezTo>
                    <a:cubicBezTo>
                      <a:pt x="6263" y="5142"/>
                      <a:pt x="6191" y="5124"/>
                      <a:pt x="6129" y="5079"/>
                    </a:cubicBezTo>
                    <a:lnTo>
                      <a:pt x="6129" y="4553"/>
                    </a:lnTo>
                    <a:cubicBezTo>
                      <a:pt x="6191" y="4526"/>
                      <a:pt x="6263" y="4499"/>
                      <a:pt x="6325" y="4473"/>
                    </a:cubicBezTo>
                    <a:cubicBezTo>
                      <a:pt x="6361" y="4455"/>
                      <a:pt x="6396" y="4437"/>
                      <a:pt x="6423" y="4419"/>
                    </a:cubicBezTo>
                    <a:close/>
                    <a:moveTo>
                      <a:pt x="4157" y="4116"/>
                    </a:moveTo>
                    <a:cubicBezTo>
                      <a:pt x="4398" y="4366"/>
                      <a:pt x="4764" y="4544"/>
                      <a:pt x="5174" y="4615"/>
                    </a:cubicBezTo>
                    <a:cubicBezTo>
                      <a:pt x="5299" y="4633"/>
                      <a:pt x="5415" y="4642"/>
                      <a:pt x="5531" y="4642"/>
                    </a:cubicBezTo>
                    <a:cubicBezTo>
                      <a:pt x="5629" y="4642"/>
                      <a:pt x="5727" y="4633"/>
                      <a:pt x="5817" y="4624"/>
                    </a:cubicBezTo>
                    <a:lnTo>
                      <a:pt x="5817" y="5490"/>
                    </a:lnTo>
                    <a:cubicBezTo>
                      <a:pt x="5817" y="6409"/>
                      <a:pt x="5076" y="7158"/>
                      <a:pt x="4157" y="7158"/>
                    </a:cubicBezTo>
                    <a:cubicBezTo>
                      <a:pt x="3238" y="7158"/>
                      <a:pt x="2489" y="6409"/>
                      <a:pt x="2489" y="5490"/>
                    </a:cubicBezTo>
                    <a:lnTo>
                      <a:pt x="2489" y="4624"/>
                    </a:lnTo>
                    <a:cubicBezTo>
                      <a:pt x="2587" y="4633"/>
                      <a:pt x="2685" y="4642"/>
                      <a:pt x="2783" y="4642"/>
                    </a:cubicBezTo>
                    <a:cubicBezTo>
                      <a:pt x="2899" y="4642"/>
                      <a:pt x="3015" y="4633"/>
                      <a:pt x="3131" y="4615"/>
                    </a:cubicBezTo>
                    <a:cubicBezTo>
                      <a:pt x="3542" y="4544"/>
                      <a:pt x="3899" y="4366"/>
                      <a:pt x="4157" y="4116"/>
                    </a:cubicBezTo>
                    <a:close/>
                    <a:moveTo>
                      <a:pt x="1535" y="5293"/>
                    </a:moveTo>
                    <a:cubicBezTo>
                      <a:pt x="1650" y="5392"/>
                      <a:pt x="1802" y="5454"/>
                      <a:pt x="1972" y="5454"/>
                    </a:cubicBezTo>
                    <a:cubicBezTo>
                      <a:pt x="2043" y="5454"/>
                      <a:pt x="2114" y="5436"/>
                      <a:pt x="2186" y="5418"/>
                    </a:cubicBezTo>
                    <a:lnTo>
                      <a:pt x="2186" y="5490"/>
                    </a:lnTo>
                    <a:cubicBezTo>
                      <a:pt x="2186" y="6346"/>
                      <a:pt x="2730" y="7078"/>
                      <a:pt x="3488" y="7345"/>
                    </a:cubicBezTo>
                    <a:cubicBezTo>
                      <a:pt x="3345" y="7515"/>
                      <a:pt x="3140" y="7613"/>
                      <a:pt x="2917" y="7622"/>
                    </a:cubicBezTo>
                    <a:cubicBezTo>
                      <a:pt x="2904" y="7622"/>
                      <a:pt x="2891" y="7623"/>
                      <a:pt x="2878" y="7623"/>
                    </a:cubicBezTo>
                    <a:cubicBezTo>
                      <a:pt x="2527" y="7623"/>
                      <a:pt x="2209" y="7395"/>
                      <a:pt x="2105" y="7051"/>
                    </a:cubicBezTo>
                    <a:cubicBezTo>
                      <a:pt x="2088" y="6988"/>
                      <a:pt x="2034" y="6944"/>
                      <a:pt x="1963" y="6944"/>
                    </a:cubicBezTo>
                    <a:cubicBezTo>
                      <a:pt x="1936" y="6944"/>
                      <a:pt x="1918" y="6953"/>
                      <a:pt x="1891" y="6962"/>
                    </a:cubicBezTo>
                    <a:cubicBezTo>
                      <a:pt x="1786" y="7014"/>
                      <a:pt x="1668" y="7035"/>
                      <a:pt x="1549" y="7035"/>
                    </a:cubicBezTo>
                    <a:cubicBezTo>
                      <a:pt x="1526" y="7035"/>
                      <a:pt x="1504" y="7034"/>
                      <a:pt x="1481" y="7033"/>
                    </a:cubicBezTo>
                    <a:cubicBezTo>
                      <a:pt x="1088" y="6997"/>
                      <a:pt x="776" y="6676"/>
                      <a:pt x="749" y="6284"/>
                    </a:cubicBezTo>
                    <a:cubicBezTo>
                      <a:pt x="723" y="5954"/>
                      <a:pt x="901" y="5641"/>
                      <a:pt x="1196" y="5499"/>
                    </a:cubicBezTo>
                    <a:cubicBezTo>
                      <a:pt x="1320" y="5436"/>
                      <a:pt x="1427" y="5365"/>
                      <a:pt x="1535" y="5293"/>
                    </a:cubicBezTo>
                    <a:close/>
                    <a:moveTo>
                      <a:pt x="4505" y="7435"/>
                    </a:moveTo>
                    <a:cubicBezTo>
                      <a:pt x="4666" y="7684"/>
                      <a:pt x="4925" y="7854"/>
                      <a:pt x="5219" y="7907"/>
                    </a:cubicBezTo>
                    <a:cubicBezTo>
                      <a:pt x="4942" y="8202"/>
                      <a:pt x="4559" y="8362"/>
                      <a:pt x="4148" y="8362"/>
                    </a:cubicBezTo>
                    <a:cubicBezTo>
                      <a:pt x="3747" y="8362"/>
                      <a:pt x="3363" y="8202"/>
                      <a:pt x="3087" y="7907"/>
                    </a:cubicBezTo>
                    <a:cubicBezTo>
                      <a:pt x="3372" y="7854"/>
                      <a:pt x="3631" y="7684"/>
                      <a:pt x="3800" y="7435"/>
                    </a:cubicBezTo>
                    <a:cubicBezTo>
                      <a:pt x="3916" y="7452"/>
                      <a:pt x="4032" y="7461"/>
                      <a:pt x="4148" y="7461"/>
                    </a:cubicBezTo>
                    <a:cubicBezTo>
                      <a:pt x="4273" y="7461"/>
                      <a:pt x="4389" y="7452"/>
                      <a:pt x="4505" y="7435"/>
                    </a:cubicBezTo>
                    <a:close/>
                    <a:moveTo>
                      <a:pt x="2980" y="8228"/>
                    </a:moveTo>
                    <a:lnTo>
                      <a:pt x="2980" y="8228"/>
                    </a:lnTo>
                    <a:cubicBezTo>
                      <a:pt x="3301" y="8514"/>
                      <a:pt x="3711" y="8675"/>
                      <a:pt x="4148" y="8675"/>
                    </a:cubicBezTo>
                    <a:cubicBezTo>
                      <a:pt x="4594" y="8675"/>
                      <a:pt x="5005" y="8514"/>
                      <a:pt x="5326" y="8228"/>
                    </a:cubicBezTo>
                    <a:lnTo>
                      <a:pt x="5326" y="8228"/>
                    </a:lnTo>
                    <a:cubicBezTo>
                      <a:pt x="5228" y="8434"/>
                      <a:pt x="5103" y="8612"/>
                      <a:pt x="4960" y="8764"/>
                    </a:cubicBezTo>
                    <a:cubicBezTo>
                      <a:pt x="4719" y="9014"/>
                      <a:pt x="4443" y="9138"/>
                      <a:pt x="4148" y="9138"/>
                    </a:cubicBezTo>
                    <a:cubicBezTo>
                      <a:pt x="3684" y="9138"/>
                      <a:pt x="3256" y="8790"/>
                      <a:pt x="2980" y="8228"/>
                    </a:cubicBezTo>
                    <a:close/>
                    <a:moveTo>
                      <a:pt x="7949" y="7140"/>
                    </a:moveTo>
                    <a:cubicBezTo>
                      <a:pt x="7967" y="7140"/>
                      <a:pt x="7976" y="7149"/>
                      <a:pt x="7984" y="7149"/>
                    </a:cubicBezTo>
                    <a:cubicBezTo>
                      <a:pt x="7993" y="7158"/>
                      <a:pt x="8002" y="7167"/>
                      <a:pt x="8002" y="7185"/>
                    </a:cubicBezTo>
                    <a:cubicBezTo>
                      <a:pt x="7993" y="7711"/>
                      <a:pt x="7824" y="8451"/>
                      <a:pt x="7039" y="8996"/>
                    </a:cubicBezTo>
                    <a:cubicBezTo>
                      <a:pt x="6209" y="9567"/>
                      <a:pt x="5326" y="9772"/>
                      <a:pt x="4773" y="9843"/>
                    </a:cubicBezTo>
                    <a:cubicBezTo>
                      <a:pt x="4773" y="9825"/>
                      <a:pt x="4782" y="9799"/>
                      <a:pt x="4782" y="9772"/>
                    </a:cubicBezTo>
                    <a:cubicBezTo>
                      <a:pt x="4782" y="9611"/>
                      <a:pt x="4719" y="9468"/>
                      <a:pt x="4621" y="9361"/>
                    </a:cubicBezTo>
                    <a:cubicBezTo>
                      <a:pt x="5139" y="9156"/>
                      <a:pt x="5576" y="8612"/>
                      <a:pt x="5790" y="7872"/>
                    </a:cubicBezTo>
                    <a:cubicBezTo>
                      <a:pt x="6066" y="7774"/>
                      <a:pt x="6307" y="7568"/>
                      <a:pt x="6432" y="7301"/>
                    </a:cubicBezTo>
                    <a:cubicBezTo>
                      <a:pt x="6530" y="7327"/>
                      <a:pt x="6633" y="7343"/>
                      <a:pt x="6737" y="7343"/>
                    </a:cubicBezTo>
                    <a:cubicBezTo>
                      <a:pt x="6775" y="7343"/>
                      <a:pt x="6813" y="7341"/>
                      <a:pt x="6851" y="7336"/>
                    </a:cubicBezTo>
                    <a:cubicBezTo>
                      <a:pt x="7057" y="7319"/>
                      <a:pt x="7244" y="7247"/>
                      <a:pt x="7405" y="7140"/>
                    </a:cubicBezTo>
                    <a:close/>
                    <a:moveTo>
                      <a:pt x="4148" y="9442"/>
                    </a:moveTo>
                    <a:cubicBezTo>
                      <a:pt x="4327" y="9442"/>
                      <a:pt x="4470" y="9593"/>
                      <a:pt x="4470" y="9763"/>
                    </a:cubicBezTo>
                    <a:cubicBezTo>
                      <a:pt x="4470" y="9941"/>
                      <a:pt x="4327" y="10084"/>
                      <a:pt x="4148" y="10084"/>
                    </a:cubicBezTo>
                    <a:cubicBezTo>
                      <a:pt x="3979" y="10084"/>
                      <a:pt x="3827" y="9941"/>
                      <a:pt x="3827" y="9763"/>
                    </a:cubicBezTo>
                    <a:cubicBezTo>
                      <a:pt x="3827" y="9593"/>
                      <a:pt x="3979" y="9442"/>
                      <a:pt x="4148" y="9442"/>
                    </a:cubicBezTo>
                    <a:close/>
                    <a:moveTo>
                      <a:pt x="4154" y="1"/>
                    </a:moveTo>
                    <a:cubicBezTo>
                      <a:pt x="4077" y="1"/>
                      <a:pt x="3997" y="27"/>
                      <a:pt x="3925" y="84"/>
                    </a:cubicBezTo>
                    <a:cubicBezTo>
                      <a:pt x="3908" y="93"/>
                      <a:pt x="3890" y="101"/>
                      <a:pt x="3881" y="119"/>
                    </a:cubicBezTo>
                    <a:lnTo>
                      <a:pt x="3176" y="1136"/>
                    </a:lnTo>
                    <a:lnTo>
                      <a:pt x="2891" y="976"/>
                    </a:lnTo>
                    <a:cubicBezTo>
                      <a:pt x="2873" y="958"/>
                      <a:pt x="2855" y="958"/>
                      <a:pt x="2837" y="949"/>
                    </a:cubicBezTo>
                    <a:cubicBezTo>
                      <a:pt x="2806" y="942"/>
                      <a:pt x="2776" y="938"/>
                      <a:pt x="2747" y="938"/>
                    </a:cubicBezTo>
                    <a:cubicBezTo>
                      <a:pt x="2565" y="938"/>
                      <a:pt x="2422" y="1073"/>
                      <a:pt x="2391" y="1234"/>
                    </a:cubicBezTo>
                    <a:lnTo>
                      <a:pt x="2248" y="2019"/>
                    </a:lnTo>
                    <a:lnTo>
                      <a:pt x="1713" y="2153"/>
                    </a:lnTo>
                    <a:cubicBezTo>
                      <a:pt x="1535" y="2198"/>
                      <a:pt x="1419" y="2376"/>
                      <a:pt x="1454" y="2564"/>
                    </a:cubicBezTo>
                    <a:lnTo>
                      <a:pt x="1535" y="2965"/>
                    </a:lnTo>
                    <a:cubicBezTo>
                      <a:pt x="1338" y="3224"/>
                      <a:pt x="1285" y="3384"/>
                      <a:pt x="1347" y="3714"/>
                    </a:cubicBezTo>
                    <a:cubicBezTo>
                      <a:pt x="1383" y="3902"/>
                      <a:pt x="1472" y="4071"/>
                      <a:pt x="1615" y="4214"/>
                    </a:cubicBezTo>
                    <a:cubicBezTo>
                      <a:pt x="1419" y="4330"/>
                      <a:pt x="1294" y="4544"/>
                      <a:pt x="1294" y="4785"/>
                    </a:cubicBezTo>
                    <a:cubicBezTo>
                      <a:pt x="1294" y="4874"/>
                      <a:pt x="1311" y="4963"/>
                      <a:pt x="1347" y="5053"/>
                    </a:cubicBezTo>
                    <a:cubicBezTo>
                      <a:pt x="1258" y="5115"/>
                      <a:pt x="1160" y="5177"/>
                      <a:pt x="1062" y="5231"/>
                    </a:cubicBezTo>
                    <a:cubicBezTo>
                      <a:pt x="651" y="5436"/>
                      <a:pt x="410" y="5855"/>
                      <a:pt x="446" y="6310"/>
                    </a:cubicBezTo>
                    <a:cubicBezTo>
                      <a:pt x="455" y="6498"/>
                      <a:pt x="518" y="6676"/>
                      <a:pt x="616" y="6828"/>
                    </a:cubicBezTo>
                    <a:lnTo>
                      <a:pt x="321" y="6828"/>
                    </a:lnTo>
                    <a:cubicBezTo>
                      <a:pt x="303" y="6828"/>
                      <a:pt x="286" y="6837"/>
                      <a:pt x="259" y="6837"/>
                    </a:cubicBezTo>
                    <a:cubicBezTo>
                      <a:pt x="98" y="6899"/>
                      <a:pt x="0" y="7033"/>
                      <a:pt x="0" y="7194"/>
                    </a:cubicBezTo>
                    <a:cubicBezTo>
                      <a:pt x="9" y="7675"/>
                      <a:pt x="143" y="8380"/>
                      <a:pt x="749" y="8969"/>
                    </a:cubicBezTo>
                    <a:cubicBezTo>
                      <a:pt x="785" y="8996"/>
                      <a:pt x="821" y="9005"/>
                      <a:pt x="857" y="9005"/>
                    </a:cubicBezTo>
                    <a:cubicBezTo>
                      <a:pt x="937" y="9005"/>
                      <a:pt x="1008" y="8951"/>
                      <a:pt x="1017" y="8835"/>
                    </a:cubicBezTo>
                    <a:cubicBezTo>
                      <a:pt x="1017" y="8808"/>
                      <a:pt x="1008" y="8782"/>
                      <a:pt x="990" y="8773"/>
                    </a:cubicBezTo>
                    <a:cubicBezTo>
                      <a:pt x="428" y="8255"/>
                      <a:pt x="312" y="7622"/>
                      <a:pt x="303" y="7185"/>
                    </a:cubicBezTo>
                    <a:cubicBezTo>
                      <a:pt x="303" y="7167"/>
                      <a:pt x="312" y="7158"/>
                      <a:pt x="321" y="7149"/>
                    </a:cubicBezTo>
                    <a:cubicBezTo>
                      <a:pt x="330" y="7149"/>
                      <a:pt x="339" y="7140"/>
                      <a:pt x="357" y="7140"/>
                    </a:cubicBezTo>
                    <a:lnTo>
                      <a:pt x="910" y="7140"/>
                    </a:lnTo>
                    <a:cubicBezTo>
                      <a:pt x="1062" y="7247"/>
                      <a:pt x="1249" y="7319"/>
                      <a:pt x="1454" y="7336"/>
                    </a:cubicBezTo>
                    <a:cubicBezTo>
                      <a:pt x="1492" y="7341"/>
                      <a:pt x="1531" y="7343"/>
                      <a:pt x="1569" y="7343"/>
                    </a:cubicBezTo>
                    <a:cubicBezTo>
                      <a:pt x="1673" y="7343"/>
                      <a:pt x="1776" y="7327"/>
                      <a:pt x="1874" y="7301"/>
                    </a:cubicBezTo>
                    <a:cubicBezTo>
                      <a:pt x="2007" y="7568"/>
                      <a:pt x="2239" y="7774"/>
                      <a:pt x="2516" y="7872"/>
                    </a:cubicBezTo>
                    <a:cubicBezTo>
                      <a:pt x="2730" y="8612"/>
                      <a:pt x="3167" y="9156"/>
                      <a:pt x="3684" y="9361"/>
                    </a:cubicBezTo>
                    <a:cubicBezTo>
                      <a:pt x="3586" y="9468"/>
                      <a:pt x="3533" y="9611"/>
                      <a:pt x="3533" y="9772"/>
                    </a:cubicBezTo>
                    <a:cubicBezTo>
                      <a:pt x="3533" y="9799"/>
                      <a:pt x="3533" y="9825"/>
                      <a:pt x="3533" y="9843"/>
                    </a:cubicBezTo>
                    <a:cubicBezTo>
                      <a:pt x="3042" y="9781"/>
                      <a:pt x="2266" y="9602"/>
                      <a:pt x="1508" y="9147"/>
                    </a:cubicBezTo>
                    <a:cubicBezTo>
                      <a:pt x="1484" y="9132"/>
                      <a:pt x="1458" y="9126"/>
                      <a:pt x="1433" y="9126"/>
                    </a:cubicBezTo>
                    <a:cubicBezTo>
                      <a:pt x="1382" y="9126"/>
                      <a:pt x="1332" y="9153"/>
                      <a:pt x="1303" y="9201"/>
                    </a:cubicBezTo>
                    <a:cubicBezTo>
                      <a:pt x="1258" y="9272"/>
                      <a:pt x="1285" y="9361"/>
                      <a:pt x="1356" y="9406"/>
                    </a:cubicBezTo>
                    <a:cubicBezTo>
                      <a:pt x="2257" y="9950"/>
                      <a:pt x="3185" y="10120"/>
                      <a:pt x="3676" y="10173"/>
                    </a:cubicBezTo>
                    <a:cubicBezTo>
                      <a:pt x="3792" y="10307"/>
                      <a:pt x="3961" y="10396"/>
                      <a:pt x="4157" y="10396"/>
                    </a:cubicBezTo>
                    <a:cubicBezTo>
                      <a:pt x="4345" y="10396"/>
                      <a:pt x="4523" y="10307"/>
                      <a:pt x="4639" y="10173"/>
                    </a:cubicBezTo>
                    <a:cubicBezTo>
                      <a:pt x="5192" y="10111"/>
                      <a:pt x="6236" y="9915"/>
                      <a:pt x="7217" y="9245"/>
                    </a:cubicBezTo>
                    <a:cubicBezTo>
                      <a:pt x="8109" y="8630"/>
                      <a:pt x="8306" y="7791"/>
                      <a:pt x="8306" y="7194"/>
                    </a:cubicBezTo>
                    <a:cubicBezTo>
                      <a:pt x="8306" y="7096"/>
                      <a:pt x="8270" y="7006"/>
                      <a:pt x="8207" y="6935"/>
                    </a:cubicBezTo>
                    <a:lnTo>
                      <a:pt x="8190" y="6881"/>
                    </a:lnTo>
                    <a:cubicBezTo>
                      <a:pt x="8181" y="6855"/>
                      <a:pt x="8154" y="6828"/>
                      <a:pt x="8127" y="6828"/>
                    </a:cubicBezTo>
                    <a:lnTo>
                      <a:pt x="7690" y="6828"/>
                    </a:lnTo>
                    <a:cubicBezTo>
                      <a:pt x="7752" y="6748"/>
                      <a:pt x="7788" y="6649"/>
                      <a:pt x="7824" y="6542"/>
                    </a:cubicBezTo>
                    <a:cubicBezTo>
                      <a:pt x="7833" y="6525"/>
                      <a:pt x="7824" y="6507"/>
                      <a:pt x="7815" y="6489"/>
                    </a:cubicBezTo>
                    <a:cubicBezTo>
                      <a:pt x="7777" y="6418"/>
                      <a:pt x="7720" y="6388"/>
                      <a:pt x="7666" y="6388"/>
                    </a:cubicBezTo>
                    <a:cubicBezTo>
                      <a:pt x="7604" y="6388"/>
                      <a:pt x="7544" y="6427"/>
                      <a:pt x="7521" y="6489"/>
                    </a:cubicBezTo>
                    <a:cubicBezTo>
                      <a:pt x="7413" y="6792"/>
                      <a:pt x="7146" y="7006"/>
                      <a:pt x="6825" y="7033"/>
                    </a:cubicBezTo>
                    <a:cubicBezTo>
                      <a:pt x="6796" y="7037"/>
                      <a:pt x="6766" y="7038"/>
                      <a:pt x="6736" y="7038"/>
                    </a:cubicBezTo>
                    <a:cubicBezTo>
                      <a:pt x="6621" y="7038"/>
                      <a:pt x="6505" y="7011"/>
                      <a:pt x="6405" y="6962"/>
                    </a:cubicBezTo>
                    <a:cubicBezTo>
                      <a:pt x="6396" y="6953"/>
                      <a:pt x="6396" y="6953"/>
                      <a:pt x="6388" y="6953"/>
                    </a:cubicBezTo>
                    <a:cubicBezTo>
                      <a:pt x="6376" y="6950"/>
                      <a:pt x="6364" y="6949"/>
                      <a:pt x="6353" y="6949"/>
                    </a:cubicBezTo>
                    <a:cubicBezTo>
                      <a:pt x="6280" y="6949"/>
                      <a:pt x="6223" y="6998"/>
                      <a:pt x="6200" y="7060"/>
                    </a:cubicBezTo>
                    <a:cubicBezTo>
                      <a:pt x="6095" y="7401"/>
                      <a:pt x="5775" y="7631"/>
                      <a:pt x="5418" y="7631"/>
                    </a:cubicBezTo>
                    <a:cubicBezTo>
                      <a:pt x="5411" y="7631"/>
                      <a:pt x="5404" y="7631"/>
                      <a:pt x="5397" y="7631"/>
                    </a:cubicBezTo>
                    <a:cubicBezTo>
                      <a:pt x="5174" y="7622"/>
                      <a:pt x="4969" y="7515"/>
                      <a:pt x="4817" y="7354"/>
                    </a:cubicBezTo>
                    <a:cubicBezTo>
                      <a:pt x="5585" y="7078"/>
                      <a:pt x="6129" y="6346"/>
                      <a:pt x="6129" y="5499"/>
                    </a:cubicBezTo>
                    <a:lnTo>
                      <a:pt x="6129" y="5418"/>
                    </a:lnTo>
                    <a:cubicBezTo>
                      <a:pt x="6191" y="5445"/>
                      <a:pt x="6263" y="5454"/>
                      <a:pt x="6343" y="5454"/>
                    </a:cubicBezTo>
                    <a:cubicBezTo>
                      <a:pt x="6504" y="5454"/>
                      <a:pt x="6655" y="5392"/>
                      <a:pt x="6780" y="5293"/>
                    </a:cubicBezTo>
                    <a:cubicBezTo>
                      <a:pt x="6878" y="5374"/>
                      <a:pt x="6994" y="5445"/>
                      <a:pt x="7110" y="5499"/>
                    </a:cubicBezTo>
                    <a:cubicBezTo>
                      <a:pt x="7280" y="5588"/>
                      <a:pt x="7413" y="5722"/>
                      <a:pt x="7485" y="5891"/>
                    </a:cubicBezTo>
                    <a:cubicBezTo>
                      <a:pt x="7512" y="5945"/>
                      <a:pt x="7565" y="5971"/>
                      <a:pt x="7628" y="5971"/>
                    </a:cubicBezTo>
                    <a:cubicBezTo>
                      <a:pt x="7690" y="5971"/>
                      <a:pt x="7752" y="5936"/>
                      <a:pt x="7779" y="5855"/>
                    </a:cubicBezTo>
                    <a:cubicBezTo>
                      <a:pt x="7788" y="5838"/>
                      <a:pt x="7788" y="5820"/>
                      <a:pt x="7779" y="5802"/>
                    </a:cubicBezTo>
                    <a:cubicBezTo>
                      <a:pt x="7681" y="5552"/>
                      <a:pt x="7485" y="5347"/>
                      <a:pt x="7253" y="5231"/>
                    </a:cubicBezTo>
                    <a:cubicBezTo>
                      <a:pt x="7146" y="5177"/>
                      <a:pt x="7048" y="5115"/>
                      <a:pt x="6959" y="5053"/>
                    </a:cubicBezTo>
                    <a:cubicBezTo>
                      <a:pt x="6994" y="4963"/>
                      <a:pt x="7012" y="4874"/>
                      <a:pt x="7012" y="4785"/>
                    </a:cubicBezTo>
                    <a:cubicBezTo>
                      <a:pt x="7012" y="4544"/>
                      <a:pt x="6887" y="4330"/>
                      <a:pt x="6700" y="4214"/>
                    </a:cubicBezTo>
                    <a:cubicBezTo>
                      <a:pt x="6834" y="4071"/>
                      <a:pt x="6923" y="3902"/>
                      <a:pt x="6959" y="3714"/>
                    </a:cubicBezTo>
                    <a:cubicBezTo>
                      <a:pt x="7003" y="3483"/>
                      <a:pt x="6941" y="3233"/>
                      <a:pt x="6771" y="2992"/>
                    </a:cubicBezTo>
                    <a:lnTo>
                      <a:pt x="6887" y="2394"/>
                    </a:lnTo>
                    <a:cubicBezTo>
                      <a:pt x="6905" y="2305"/>
                      <a:pt x="6851" y="2216"/>
                      <a:pt x="6762" y="2198"/>
                    </a:cubicBezTo>
                    <a:lnTo>
                      <a:pt x="6057" y="2019"/>
                    </a:lnTo>
                    <a:lnTo>
                      <a:pt x="5924" y="1234"/>
                    </a:lnTo>
                    <a:cubicBezTo>
                      <a:pt x="5897" y="1118"/>
                      <a:pt x="5826" y="1020"/>
                      <a:pt x="5718" y="976"/>
                    </a:cubicBezTo>
                    <a:cubicBezTo>
                      <a:pt x="5671" y="952"/>
                      <a:pt x="5620" y="941"/>
                      <a:pt x="5570" y="941"/>
                    </a:cubicBezTo>
                    <a:cubicBezTo>
                      <a:pt x="5506" y="941"/>
                      <a:pt x="5443" y="959"/>
                      <a:pt x="5388" y="994"/>
                    </a:cubicBezTo>
                    <a:lnTo>
                      <a:pt x="5130" y="1136"/>
                    </a:lnTo>
                    <a:lnTo>
                      <a:pt x="4452" y="155"/>
                    </a:lnTo>
                    <a:cubicBezTo>
                      <a:pt x="4382" y="59"/>
                      <a:pt x="4271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2" name="Google Shape;21676;p64">
                <a:extLst>
                  <a:ext uri="{FF2B5EF4-FFF2-40B4-BE49-F238E27FC236}">
                    <a16:creationId xmlns:a16="http://schemas.microsoft.com/office/drawing/2014/main" id="{D4C36807-10C7-32E5-BCE2-52BCF3EA1338}"/>
                  </a:ext>
                </a:extLst>
              </p:cNvPr>
              <p:cNvSpPr/>
              <p:nvPr/>
            </p:nvSpPr>
            <p:spPr>
              <a:xfrm>
                <a:off x="5911382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7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41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3" name="Google Shape;21677;p64">
                <a:extLst>
                  <a:ext uri="{FF2B5EF4-FFF2-40B4-BE49-F238E27FC236}">
                    <a16:creationId xmlns:a16="http://schemas.microsoft.com/office/drawing/2014/main" id="{6330A904-1BFB-5DB8-87DF-D1C49993A582}"/>
                  </a:ext>
                </a:extLst>
              </p:cNvPr>
              <p:cNvSpPr/>
              <p:nvPr/>
            </p:nvSpPr>
            <p:spPr>
              <a:xfrm>
                <a:off x="5991729" y="4332531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7"/>
                    </a:cubicBezTo>
                    <a:cubicBezTo>
                      <a:pt x="0" y="205"/>
                      <a:pt x="81" y="304"/>
                      <a:pt x="179" y="304"/>
                    </a:cubicBezTo>
                    <a:lnTo>
                      <a:pt x="188" y="304"/>
                    </a:lnTo>
                    <a:cubicBezTo>
                      <a:pt x="286" y="304"/>
                      <a:pt x="366" y="205"/>
                      <a:pt x="322" y="89"/>
                    </a:cubicBezTo>
                    <a:cubicBezTo>
                      <a:pt x="304" y="36"/>
                      <a:pt x="250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4" name="Google Shape;21678;p64">
                <a:extLst>
                  <a:ext uri="{FF2B5EF4-FFF2-40B4-BE49-F238E27FC236}">
                    <a16:creationId xmlns:a16="http://schemas.microsoft.com/office/drawing/2014/main" id="{7D0FE3BC-AD2A-E698-631A-A11C35C76FBB}"/>
                  </a:ext>
                </a:extLst>
              </p:cNvPr>
              <p:cNvSpPr/>
              <p:nvPr/>
            </p:nvSpPr>
            <p:spPr>
              <a:xfrm>
                <a:off x="5931457" y="4360955"/>
                <a:ext cx="56567" cy="4146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884" extrusionOk="0">
                    <a:moveTo>
                      <a:pt x="163" y="0"/>
                    </a:moveTo>
                    <a:cubicBezTo>
                      <a:pt x="72" y="0"/>
                      <a:pt x="1" y="68"/>
                      <a:pt x="1" y="152"/>
                    </a:cubicBezTo>
                    <a:lnTo>
                      <a:pt x="1" y="277"/>
                    </a:lnTo>
                    <a:cubicBezTo>
                      <a:pt x="1" y="572"/>
                      <a:pt x="215" y="822"/>
                      <a:pt x="500" y="875"/>
                    </a:cubicBezTo>
                    <a:cubicBezTo>
                      <a:pt x="535" y="881"/>
                      <a:pt x="570" y="884"/>
                      <a:pt x="604" y="884"/>
                    </a:cubicBezTo>
                    <a:cubicBezTo>
                      <a:pt x="934" y="884"/>
                      <a:pt x="1205" y="618"/>
                      <a:pt x="1205" y="286"/>
                    </a:cubicBezTo>
                    <a:lnTo>
                      <a:pt x="1205" y="161"/>
                    </a:lnTo>
                    <a:cubicBezTo>
                      <a:pt x="1205" y="81"/>
                      <a:pt x="1152" y="10"/>
                      <a:pt x="1071" y="1"/>
                    </a:cubicBezTo>
                    <a:cubicBezTo>
                      <a:pt x="1066" y="0"/>
                      <a:pt x="1061" y="0"/>
                      <a:pt x="1056" y="0"/>
                    </a:cubicBezTo>
                    <a:cubicBezTo>
                      <a:pt x="973" y="0"/>
                      <a:pt x="902" y="68"/>
                      <a:pt x="902" y="152"/>
                    </a:cubicBezTo>
                    <a:lnTo>
                      <a:pt x="902" y="277"/>
                    </a:lnTo>
                    <a:cubicBezTo>
                      <a:pt x="902" y="411"/>
                      <a:pt x="813" y="536"/>
                      <a:pt x="679" y="572"/>
                    </a:cubicBezTo>
                    <a:cubicBezTo>
                      <a:pt x="654" y="577"/>
                      <a:pt x="630" y="580"/>
                      <a:pt x="607" y="580"/>
                    </a:cubicBezTo>
                    <a:cubicBezTo>
                      <a:pt x="443" y="580"/>
                      <a:pt x="313" y="450"/>
                      <a:pt x="313" y="286"/>
                    </a:cubicBezTo>
                    <a:lnTo>
                      <a:pt x="313" y="161"/>
                    </a:lnTo>
                    <a:cubicBezTo>
                      <a:pt x="313" y="81"/>
                      <a:pt x="251" y="10"/>
                      <a:pt x="179" y="1"/>
                    </a:cubicBezTo>
                    <a:cubicBezTo>
                      <a:pt x="174" y="0"/>
                      <a:pt x="168" y="0"/>
                      <a:pt x="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5" name="Google Shape;21679;p64">
                <a:extLst>
                  <a:ext uri="{FF2B5EF4-FFF2-40B4-BE49-F238E27FC236}">
                    <a16:creationId xmlns:a16="http://schemas.microsoft.com/office/drawing/2014/main" id="{C5F280D9-E1C6-B4F0-707B-46125F38407E}"/>
                  </a:ext>
                </a:extLst>
              </p:cNvPr>
              <p:cNvSpPr/>
              <p:nvPr/>
            </p:nvSpPr>
            <p:spPr>
              <a:xfrm>
                <a:off x="5931457" y="4156779"/>
                <a:ext cx="57365" cy="66558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1419" extrusionOk="0">
                    <a:moveTo>
                      <a:pt x="607" y="322"/>
                    </a:moveTo>
                    <a:lnTo>
                      <a:pt x="893" y="714"/>
                    </a:lnTo>
                    <a:lnTo>
                      <a:pt x="607" y="1098"/>
                    </a:lnTo>
                    <a:lnTo>
                      <a:pt x="322" y="714"/>
                    </a:lnTo>
                    <a:lnTo>
                      <a:pt x="607" y="322"/>
                    </a:lnTo>
                    <a:close/>
                    <a:moveTo>
                      <a:pt x="607" y="0"/>
                    </a:moveTo>
                    <a:cubicBezTo>
                      <a:pt x="518" y="0"/>
                      <a:pt x="438" y="45"/>
                      <a:pt x="384" y="116"/>
                    </a:cubicBezTo>
                    <a:lnTo>
                      <a:pt x="72" y="545"/>
                    </a:lnTo>
                    <a:cubicBezTo>
                      <a:pt x="1" y="643"/>
                      <a:pt x="1" y="777"/>
                      <a:pt x="72" y="875"/>
                    </a:cubicBezTo>
                    <a:lnTo>
                      <a:pt x="384" y="1303"/>
                    </a:lnTo>
                    <a:cubicBezTo>
                      <a:pt x="438" y="1374"/>
                      <a:pt x="518" y="1419"/>
                      <a:pt x="607" y="1419"/>
                    </a:cubicBezTo>
                    <a:cubicBezTo>
                      <a:pt x="697" y="1419"/>
                      <a:pt x="786" y="1374"/>
                      <a:pt x="839" y="1303"/>
                    </a:cubicBezTo>
                    <a:lnTo>
                      <a:pt x="1152" y="875"/>
                    </a:lnTo>
                    <a:cubicBezTo>
                      <a:pt x="1223" y="777"/>
                      <a:pt x="1223" y="643"/>
                      <a:pt x="1152" y="545"/>
                    </a:cubicBezTo>
                    <a:lnTo>
                      <a:pt x="839" y="116"/>
                    </a:lnTo>
                    <a:cubicBezTo>
                      <a:pt x="786" y="45"/>
                      <a:pt x="697" y="0"/>
                      <a:pt x="6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6" name="Google Shape;21680;p64">
                <a:extLst>
                  <a:ext uri="{FF2B5EF4-FFF2-40B4-BE49-F238E27FC236}">
                    <a16:creationId xmlns:a16="http://schemas.microsoft.com/office/drawing/2014/main" id="{7C0D8287-E14D-A1CF-31FF-0DA86DABEE1A}"/>
                  </a:ext>
                </a:extLst>
              </p:cNvPr>
              <p:cNvSpPr/>
              <p:nvPr/>
            </p:nvSpPr>
            <p:spPr>
              <a:xfrm>
                <a:off x="5901766" y="4200494"/>
                <a:ext cx="23030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96" extrusionOk="0">
                    <a:moveTo>
                      <a:pt x="173" y="1"/>
                    </a:moveTo>
                    <a:cubicBezTo>
                      <a:pt x="141" y="1"/>
                      <a:pt x="109" y="11"/>
                      <a:pt x="81" y="32"/>
                    </a:cubicBezTo>
                    <a:cubicBezTo>
                      <a:pt x="18" y="76"/>
                      <a:pt x="0" y="175"/>
                      <a:pt x="54" y="246"/>
                    </a:cubicBezTo>
                    <a:lnTo>
                      <a:pt x="188" y="433"/>
                    </a:lnTo>
                    <a:cubicBezTo>
                      <a:pt x="223" y="478"/>
                      <a:pt x="268" y="496"/>
                      <a:pt x="313" y="496"/>
                    </a:cubicBezTo>
                    <a:cubicBezTo>
                      <a:pt x="348" y="496"/>
                      <a:pt x="375" y="487"/>
                      <a:pt x="402" y="469"/>
                    </a:cubicBezTo>
                    <a:cubicBezTo>
                      <a:pt x="473" y="424"/>
                      <a:pt x="491" y="326"/>
                      <a:pt x="437" y="255"/>
                    </a:cubicBezTo>
                    <a:lnTo>
                      <a:pt x="295" y="68"/>
                    </a:lnTo>
                    <a:cubicBezTo>
                      <a:pt x="268" y="24"/>
                      <a:pt x="221" y="1"/>
                      <a:pt x="1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7" name="Google Shape;21681;p64">
                <a:extLst>
                  <a:ext uri="{FF2B5EF4-FFF2-40B4-BE49-F238E27FC236}">
                    <a16:creationId xmlns:a16="http://schemas.microsoft.com/office/drawing/2014/main" id="{3D2BE89B-EDEF-201C-8DBF-87A70235AFE3}"/>
                  </a:ext>
                </a:extLst>
              </p:cNvPr>
              <p:cNvSpPr/>
              <p:nvPr/>
            </p:nvSpPr>
            <p:spPr>
              <a:xfrm>
                <a:off x="5995482" y="4200494"/>
                <a:ext cx="23077" cy="23265"/>
              </a:xfrm>
              <a:custGeom>
                <a:avLst/>
                <a:gdLst/>
                <a:ahLst/>
                <a:cxnLst/>
                <a:rect l="l" t="t" r="r" b="b"/>
                <a:pathLst>
                  <a:path w="492" h="496" extrusionOk="0">
                    <a:moveTo>
                      <a:pt x="317" y="1"/>
                    </a:moveTo>
                    <a:cubicBezTo>
                      <a:pt x="271" y="1"/>
                      <a:pt x="224" y="24"/>
                      <a:pt x="197" y="68"/>
                    </a:cubicBezTo>
                    <a:lnTo>
                      <a:pt x="54" y="255"/>
                    </a:lnTo>
                    <a:cubicBezTo>
                      <a:pt x="1" y="326"/>
                      <a:pt x="19" y="424"/>
                      <a:pt x="90" y="469"/>
                    </a:cubicBezTo>
                    <a:cubicBezTo>
                      <a:pt x="117" y="487"/>
                      <a:pt x="143" y="496"/>
                      <a:pt x="179" y="496"/>
                    </a:cubicBezTo>
                    <a:cubicBezTo>
                      <a:pt x="224" y="496"/>
                      <a:pt x="268" y="478"/>
                      <a:pt x="295" y="433"/>
                    </a:cubicBezTo>
                    <a:lnTo>
                      <a:pt x="438" y="246"/>
                    </a:lnTo>
                    <a:cubicBezTo>
                      <a:pt x="491" y="175"/>
                      <a:pt x="473" y="76"/>
                      <a:pt x="402" y="32"/>
                    </a:cubicBezTo>
                    <a:cubicBezTo>
                      <a:pt x="377" y="11"/>
                      <a:pt x="347" y="1"/>
                      <a:pt x="3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22785;p74">
              <a:extLst>
                <a:ext uri="{FF2B5EF4-FFF2-40B4-BE49-F238E27FC236}">
                  <a16:creationId xmlns:a16="http://schemas.microsoft.com/office/drawing/2014/main" id="{1CD21BF1-7454-CA86-82D8-5E2EC207D6E5}"/>
                </a:ext>
              </a:extLst>
            </p:cNvPr>
            <p:cNvGrpSpPr/>
            <p:nvPr/>
          </p:nvGrpSpPr>
          <p:grpSpPr>
            <a:xfrm>
              <a:off x="3192631" y="2714842"/>
              <a:ext cx="457840" cy="487951"/>
              <a:chOff x="1847106" y="2967139"/>
              <a:chExt cx="457840" cy="487951"/>
            </a:xfrm>
          </p:grpSpPr>
          <p:sp>
            <p:nvSpPr>
              <p:cNvPr id="21484" name="Google Shape;22786;p74">
                <a:extLst>
                  <a:ext uri="{FF2B5EF4-FFF2-40B4-BE49-F238E27FC236}">
                    <a16:creationId xmlns:a16="http://schemas.microsoft.com/office/drawing/2014/main" id="{2557E0D3-72F8-A80C-ADDA-928E9D5AD432}"/>
                  </a:ext>
                </a:extLst>
              </p:cNvPr>
              <p:cNvSpPr/>
              <p:nvPr/>
            </p:nvSpPr>
            <p:spPr>
              <a:xfrm>
                <a:off x="1847106" y="3131586"/>
                <a:ext cx="448599" cy="323504"/>
              </a:xfrm>
              <a:custGeom>
                <a:avLst/>
                <a:gdLst/>
                <a:ahLst/>
                <a:cxnLst/>
                <a:rect l="l" t="t" r="r" b="b"/>
                <a:pathLst>
                  <a:path w="9564" h="6897" extrusionOk="0">
                    <a:moveTo>
                      <a:pt x="768" y="5675"/>
                    </a:moveTo>
                    <a:cubicBezTo>
                      <a:pt x="750" y="5746"/>
                      <a:pt x="741" y="5817"/>
                      <a:pt x="741" y="5889"/>
                    </a:cubicBezTo>
                    <a:cubicBezTo>
                      <a:pt x="741" y="5960"/>
                      <a:pt x="750" y="6032"/>
                      <a:pt x="768" y="6103"/>
                    </a:cubicBezTo>
                    <a:lnTo>
                      <a:pt x="580" y="6103"/>
                    </a:lnTo>
                    <a:cubicBezTo>
                      <a:pt x="455" y="6103"/>
                      <a:pt x="357" y="5996"/>
                      <a:pt x="366" y="5871"/>
                    </a:cubicBezTo>
                    <a:cubicBezTo>
                      <a:pt x="375" y="5755"/>
                      <a:pt x="473" y="5675"/>
                      <a:pt x="589" y="5675"/>
                    </a:cubicBezTo>
                    <a:close/>
                    <a:moveTo>
                      <a:pt x="8556" y="5675"/>
                    </a:moveTo>
                    <a:cubicBezTo>
                      <a:pt x="8529" y="5737"/>
                      <a:pt x="8511" y="5809"/>
                      <a:pt x="8511" y="5889"/>
                    </a:cubicBezTo>
                    <a:cubicBezTo>
                      <a:pt x="8511" y="5960"/>
                      <a:pt x="8529" y="6040"/>
                      <a:pt x="8556" y="6103"/>
                    </a:cubicBezTo>
                    <a:lnTo>
                      <a:pt x="7922" y="6103"/>
                    </a:lnTo>
                    <a:cubicBezTo>
                      <a:pt x="7797" y="6103"/>
                      <a:pt x="7699" y="5996"/>
                      <a:pt x="7708" y="5871"/>
                    </a:cubicBezTo>
                    <a:cubicBezTo>
                      <a:pt x="7717" y="5755"/>
                      <a:pt x="7815" y="5675"/>
                      <a:pt x="7922" y="5675"/>
                    </a:cubicBezTo>
                    <a:close/>
                    <a:moveTo>
                      <a:pt x="9046" y="5675"/>
                    </a:moveTo>
                    <a:cubicBezTo>
                      <a:pt x="9162" y="5675"/>
                      <a:pt x="9260" y="5773"/>
                      <a:pt x="9260" y="5889"/>
                    </a:cubicBezTo>
                    <a:cubicBezTo>
                      <a:pt x="9260" y="6014"/>
                      <a:pt x="9162" y="6112"/>
                      <a:pt x="9046" y="6112"/>
                    </a:cubicBezTo>
                    <a:cubicBezTo>
                      <a:pt x="8921" y="6112"/>
                      <a:pt x="8823" y="6014"/>
                      <a:pt x="8823" y="5889"/>
                    </a:cubicBezTo>
                    <a:cubicBezTo>
                      <a:pt x="8823" y="5773"/>
                      <a:pt x="8921" y="5675"/>
                      <a:pt x="9046" y="5675"/>
                    </a:cubicBezTo>
                    <a:close/>
                    <a:moveTo>
                      <a:pt x="7913" y="5202"/>
                    </a:moveTo>
                    <a:cubicBezTo>
                      <a:pt x="8074" y="5202"/>
                      <a:pt x="8235" y="5264"/>
                      <a:pt x="8359" y="5371"/>
                    </a:cubicBezTo>
                    <a:lnTo>
                      <a:pt x="7931" y="5371"/>
                    </a:lnTo>
                    <a:cubicBezTo>
                      <a:pt x="7628" y="5371"/>
                      <a:pt x="7378" y="5621"/>
                      <a:pt x="7396" y="5924"/>
                    </a:cubicBezTo>
                    <a:cubicBezTo>
                      <a:pt x="7414" y="6192"/>
                      <a:pt x="7637" y="6406"/>
                      <a:pt x="7913" y="6406"/>
                    </a:cubicBezTo>
                    <a:lnTo>
                      <a:pt x="8359" y="6406"/>
                    </a:lnTo>
                    <a:cubicBezTo>
                      <a:pt x="8235" y="6513"/>
                      <a:pt x="8074" y="6576"/>
                      <a:pt x="7913" y="6576"/>
                    </a:cubicBezTo>
                    <a:cubicBezTo>
                      <a:pt x="7530" y="6576"/>
                      <a:pt x="7226" y="6263"/>
                      <a:pt x="7226" y="5889"/>
                    </a:cubicBezTo>
                    <a:cubicBezTo>
                      <a:pt x="7226" y="5505"/>
                      <a:pt x="7530" y="5202"/>
                      <a:pt x="7913" y="5202"/>
                    </a:cubicBezTo>
                    <a:close/>
                    <a:moveTo>
                      <a:pt x="7191" y="5211"/>
                    </a:moveTo>
                    <a:cubicBezTo>
                      <a:pt x="7012" y="5389"/>
                      <a:pt x="6905" y="5630"/>
                      <a:pt x="6905" y="5898"/>
                    </a:cubicBezTo>
                    <a:cubicBezTo>
                      <a:pt x="6905" y="6165"/>
                      <a:pt x="7012" y="6406"/>
                      <a:pt x="7191" y="6585"/>
                    </a:cubicBezTo>
                    <a:lnTo>
                      <a:pt x="1749" y="6585"/>
                    </a:lnTo>
                    <a:cubicBezTo>
                      <a:pt x="1383" y="6585"/>
                      <a:pt x="1089" y="6299"/>
                      <a:pt x="1062" y="5942"/>
                    </a:cubicBezTo>
                    <a:cubicBezTo>
                      <a:pt x="1035" y="5541"/>
                      <a:pt x="1365" y="5211"/>
                      <a:pt x="1767" y="5211"/>
                    </a:cubicBezTo>
                    <a:close/>
                    <a:moveTo>
                      <a:pt x="8672" y="1"/>
                    </a:moveTo>
                    <a:cubicBezTo>
                      <a:pt x="8591" y="1"/>
                      <a:pt x="8529" y="162"/>
                      <a:pt x="8529" y="162"/>
                    </a:cubicBezTo>
                    <a:lnTo>
                      <a:pt x="8529" y="5113"/>
                    </a:lnTo>
                    <a:cubicBezTo>
                      <a:pt x="8359" y="4979"/>
                      <a:pt x="8145" y="4899"/>
                      <a:pt x="7922" y="4899"/>
                    </a:cubicBezTo>
                    <a:lnTo>
                      <a:pt x="1865" y="4899"/>
                    </a:lnTo>
                    <a:lnTo>
                      <a:pt x="1865" y="4194"/>
                    </a:lnTo>
                    <a:cubicBezTo>
                      <a:pt x="1865" y="4122"/>
                      <a:pt x="1820" y="4060"/>
                      <a:pt x="1749" y="4042"/>
                    </a:cubicBezTo>
                    <a:cubicBezTo>
                      <a:pt x="1739" y="4040"/>
                      <a:pt x="1729" y="4039"/>
                      <a:pt x="1719" y="4039"/>
                    </a:cubicBezTo>
                    <a:cubicBezTo>
                      <a:pt x="1633" y="4039"/>
                      <a:pt x="1562" y="4106"/>
                      <a:pt x="1562" y="4194"/>
                    </a:cubicBezTo>
                    <a:lnTo>
                      <a:pt x="1562" y="4907"/>
                    </a:lnTo>
                    <a:cubicBezTo>
                      <a:pt x="1285" y="4961"/>
                      <a:pt x="1044" y="5131"/>
                      <a:pt x="901" y="5371"/>
                    </a:cubicBezTo>
                    <a:lnTo>
                      <a:pt x="598" y="5371"/>
                    </a:lnTo>
                    <a:cubicBezTo>
                      <a:pt x="348" y="5371"/>
                      <a:pt x="125" y="5541"/>
                      <a:pt x="72" y="5782"/>
                    </a:cubicBezTo>
                    <a:cubicBezTo>
                      <a:pt x="0" y="6121"/>
                      <a:pt x="259" y="6424"/>
                      <a:pt x="589" y="6424"/>
                    </a:cubicBezTo>
                    <a:lnTo>
                      <a:pt x="893" y="6424"/>
                    </a:lnTo>
                    <a:cubicBezTo>
                      <a:pt x="1071" y="6710"/>
                      <a:pt x="1383" y="6897"/>
                      <a:pt x="1749" y="6897"/>
                    </a:cubicBezTo>
                    <a:lnTo>
                      <a:pt x="7913" y="6897"/>
                    </a:lnTo>
                    <a:cubicBezTo>
                      <a:pt x="8261" y="6897"/>
                      <a:pt x="8582" y="6718"/>
                      <a:pt x="8761" y="6424"/>
                    </a:cubicBezTo>
                    <a:lnTo>
                      <a:pt x="9046" y="6424"/>
                    </a:lnTo>
                    <a:cubicBezTo>
                      <a:pt x="9046" y="6424"/>
                      <a:pt x="9564" y="6183"/>
                      <a:pt x="9564" y="5889"/>
                    </a:cubicBezTo>
                    <a:cubicBezTo>
                      <a:pt x="9564" y="5603"/>
                      <a:pt x="9332" y="5371"/>
                      <a:pt x="9046" y="5371"/>
                    </a:cubicBezTo>
                    <a:lnTo>
                      <a:pt x="8832" y="5371"/>
                    </a:lnTo>
                    <a:lnTo>
                      <a:pt x="8832" y="162"/>
                    </a:lnTo>
                    <a:cubicBezTo>
                      <a:pt x="8823" y="72"/>
                      <a:pt x="8761" y="1"/>
                      <a:pt x="86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5" name="Google Shape;22787;p74">
                <a:extLst>
                  <a:ext uri="{FF2B5EF4-FFF2-40B4-BE49-F238E27FC236}">
                    <a16:creationId xmlns:a16="http://schemas.microsoft.com/office/drawing/2014/main" id="{68A68DD4-AA43-61D2-B153-279E4B3A29D6}"/>
                  </a:ext>
                </a:extLst>
              </p:cNvPr>
              <p:cNvSpPr/>
              <p:nvPr/>
            </p:nvSpPr>
            <p:spPr>
              <a:xfrm>
                <a:off x="1849592" y="2967139"/>
                <a:ext cx="455354" cy="335277"/>
              </a:xfrm>
              <a:custGeom>
                <a:avLst/>
                <a:gdLst/>
                <a:ahLst/>
                <a:cxnLst/>
                <a:rect l="l" t="t" r="r" b="b"/>
                <a:pathLst>
                  <a:path w="9708" h="7148" extrusionOk="0">
                    <a:moveTo>
                      <a:pt x="715" y="768"/>
                    </a:moveTo>
                    <a:cubicBezTo>
                      <a:pt x="697" y="840"/>
                      <a:pt x="688" y="911"/>
                      <a:pt x="688" y="982"/>
                    </a:cubicBezTo>
                    <a:cubicBezTo>
                      <a:pt x="688" y="1063"/>
                      <a:pt x="697" y="1134"/>
                      <a:pt x="715" y="1196"/>
                    </a:cubicBezTo>
                    <a:lnTo>
                      <a:pt x="527" y="1196"/>
                    </a:lnTo>
                    <a:cubicBezTo>
                      <a:pt x="402" y="1196"/>
                      <a:pt x="304" y="1089"/>
                      <a:pt x="313" y="964"/>
                    </a:cubicBezTo>
                    <a:cubicBezTo>
                      <a:pt x="322" y="857"/>
                      <a:pt x="420" y="768"/>
                      <a:pt x="536" y="768"/>
                    </a:cubicBezTo>
                    <a:close/>
                    <a:moveTo>
                      <a:pt x="8503" y="768"/>
                    </a:moveTo>
                    <a:cubicBezTo>
                      <a:pt x="8476" y="840"/>
                      <a:pt x="8458" y="911"/>
                      <a:pt x="8458" y="982"/>
                    </a:cubicBezTo>
                    <a:cubicBezTo>
                      <a:pt x="8458" y="1063"/>
                      <a:pt x="8476" y="1134"/>
                      <a:pt x="8503" y="1196"/>
                    </a:cubicBezTo>
                    <a:lnTo>
                      <a:pt x="7869" y="1196"/>
                    </a:lnTo>
                    <a:cubicBezTo>
                      <a:pt x="7762" y="1196"/>
                      <a:pt x="7664" y="1116"/>
                      <a:pt x="7655" y="1009"/>
                    </a:cubicBezTo>
                    <a:cubicBezTo>
                      <a:pt x="7646" y="875"/>
                      <a:pt x="7744" y="768"/>
                      <a:pt x="7869" y="768"/>
                    </a:cubicBezTo>
                    <a:close/>
                    <a:moveTo>
                      <a:pt x="8993" y="777"/>
                    </a:moveTo>
                    <a:cubicBezTo>
                      <a:pt x="9109" y="777"/>
                      <a:pt x="9207" y="875"/>
                      <a:pt x="9207" y="991"/>
                    </a:cubicBezTo>
                    <a:cubicBezTo>
                      <a:pt x="9207" y="1116"/>
                      <a:pt x="9109" y="1214"/>
                      <a:pt x="8993" y="1214"/>
                    </a:cubicBezTo>
                    <a:cubicBezTo>
                      <a:pt x="8868" y="1214"/>
                      <a:pt x="8770" y="1116"/>
                      <a:pt x="8770" y="991"/>
                    </a:cubicBezTo>
                    <a:cubicBezTo>
                      <a:pt x="8770" y="875"/>
                      <a:pt x="8868" y="777"/>
                      <a:pt x="8993" y="777"/>
                    </a:cubicBezTo>
                    <a:close/>
                    <a:moveTo>
                      <a:pt x="7860" y="295"/>
                    </a:moveTo>
                    <a:cubicBezTo>
                      <a:pt x="8021" y="295"/>
                      <a:pt x="8182" y="358"/>
                      <a:pt x="8306" y="465"/>
                    </a:cubicBezTo>
                    <a:lnTo>
                      <a:pt x="7860" y="465"/>
                    </a:lnTo>
                    <a:cubicBezTo>
                      <a:pt x="7584" y="465"/>
                      <a:pt x="7361" y="679"/>
                      <a:pt x="7343" y="947"/>
                    </a:cubicBezTo>
                    <a:cubicBezTo>
                      <a:pt x="7325" y="1250"/>
                      <a:pt x="7575" y="1500"/>
                      <a:pt x="7878" y="1500"/>
                    </a:cubicBezTo>
                    <a:lnTo>
                      <a:pt x="8306" y="1500"/>
                    </a:lnTo>
                    <a:cubicBezTo>
                      <a:pt x="8182" y="1607"/>
                      <a:pt x="8021" y="1669"/>
                      <a:pt x="7860" y="1669"/>
                    </a:cubicBezTo>
                    <a:cubicBezTo>
                      <a:pt x="7477" y="1669"/>
                      <a:pt x="7173" y="1366"/>
                      <a:pt x="7173" y="982"/>
                    </a:cubicBezTo>
                    <a:cubicBezTo>
                      <a:pt x="7173" y="608"/>
                      <a:pt x="7477" y="295"/>
                      <a:pt x="7860" y="295"/>
                    </a:cubicBezTo>
                    <a:close/>
                    <a:moveTo>
                      <a:pt x="1696" y="1"/>
                    </a:moveTo>
                    <a:cubicBezTo>
                      <a:pt x="1330" y="1"/>
                      <a:pt x="1018" y="188"/>
                      <a:pt x="840" y="465"/>
                    </a:cubicBezTo>
                    <a:lnTo>
                      <a:pt x="554" y="465"/>
                    </a:lnTo>
                    <a:cubicBezTo>
                      <a:pt x="251" y="465"/>
                      <a:pt x="1" y="724"/>
                      <a:pt x="28" y="1018"/>
                    </a:cubicBezTo>
                    <a:cubicBezTo>
                      <a:pt x="46" y="1295"/>
                      <a:pt x="269" y="1500"/>
                      <a:pt x="545" y="1500"/>
                    </a:cubicBezTo>
                    <a:lnTo>
                      <a:pt x="857" y="1500"/>
                    </a:lnTo>
                    <a:cubicBezTo>
                      <a:pt x="991" y="1714"/>
                      <a:pt x="1196" y="1874"/>
                      <a:pt x="1446" y="1946"/>
                    </a:cubicBezTo>
                    <a:lnTo>
                      <a:pt x="1446" y="6986"/>
                    </a:lnTo>
                    <a:cubicBezTo>
                      <a:pt x="1446" y="7066"/>
                      <a:pt x="1509" y="7138"/>
                      <a:pt x="1580" y="7147"/>
                    </a:cubicBezTo>
                    <a:cubicBezTo>
                      <a:pt x="1586" y="7147"/>
                      <a:pt x="1591" y="7147"/>
                      <a:pt x="1596" y="7147"/>
                    </a:cubicBezTo>
                    <a:cubicBezTo>
                      <a:pt x="1686" y="7147"/>
                      <a:pt x="1749" y="7079"/>
                      <a:pt x="1749" y="6995"/>
                    </a:cubicBezTo>
                    <a:lnTo>
                      <a:pt x="1749" y="1990"/>
                    </a:lnTo>
                    <a:lnTo>
                      <a:pt x="2615" y="1990"/>
                    </a:lnTo>
                    <a:cubicBezTo>
                      <a:pt x="2686" y="1990"/>
                      <a:pt x="2758" y="1937"/>
                      <a:pt x="2766" y="1857"/>
                    </a:cubicBezTo>
                    <a:cubicBezTo>
                      <a:pt x="2775" y="1767"/>
                      <a:pt x="2704" y="1687"/>
                      <a:pt x="2615" y="1687"/>
                    </a:cubicBezTo>
                    <a:lnTo>
                      <a:pt x="1714" y="1687"/>
                    </a:lnTo>
                    <a:cubicBezTo>
                      <a:pt x="1312" y="1687"/>
                      <a:pt x="982" y="1357"/>
                      <a:pt x="1009" y="947"/>
                    </a:cubicBezTo>
                    <a:cubicBezTo>
                      <a:pt x="1036" y="590"/>
                      <a:pt x="1330" y="304"/>
                      <a:pt x="1696" y="304"/>
                    </a:cubicBezTo>
                    <a:lnTo>
                      <a:pt x="7138" y="304"/>
                    </a:lnTo>
                    <a:cubicBezTo>
                      <a:pt x="6959" y="483"/>
                      <a:pt x="6852" y="724"/>
                      <a:pt x="6852" y="991"/>
                    </a:cubicBezTo>
                    <a:cubicBezTo>
                      <a:pt x="6852" y="1268"/>
                      <a:pt x="6959" y="1509"/>
                      <a:pt x="7138" y="1687"/>
                    </a:cubicBezTo>
                    <a:lnTo>
                      <a:pt x="3346" y="1687"/>
                    </a:lnTo>
                    <a:cubicBezTo>
                      <a:pt x="3266" y="1687"/>
                      <a:pt x="3195" y="1741"/>
                      <a:pt x="3186" y="1821"/>
                    </a:cubicBezTo>
                    <a:cubicBezTo>
                      <a:pt x="3177" y="1910"/>
                      <a:pt x="3248" y="1990"/>
                      <a:pt x="3337" y="1990"/>
                    </a:cubicBezTo>
                    <a:lnTo>
                      <a:pt x="7869" y="1990"/>
                    </a:lnTo>
                    <a:cubicBezTo>
                      <a:pt x="8066" y="1990"/>
                      <a:pt x="8253" y="1928"/>
                      <a:pt x="8413" y="1830"/>
                    </a:cubicBezTo>
                    <a:lnTo>
                      <a:pt x="8413" y="2945"/>
                    </a:lnTo>
                    <a:cubicBezTo>
                      <a:pt x="8413" y="2981"/>
                      <a:pt x="8431" y="3007"/>
                      <a:pt x="8458" y="3034"/>
                    </a:cubicBezTo>
                    <a:cubicBezTo>
                      <a:pt x="8494" y="3060"/>
                      <a:pt x="8530" y="3070"/>
                      <a:pt x="8564" y="3070"/>
                    </a:cubicBezTo>
                    <a:cubicBezTo>
                      <a:pt x="8648" y="3070"/>
                      <a:pt x="8717" y="3001"/>
                      <a:pt x="8717" y="2918"/>
                    </a:cubicBezTo>
                    <a:lnTo>
                      <a:pt x="8717" y="1500"/>
                    </a:lnTo>
                    <a:lnTo>
                      <a:pt x="9091" y="1500"/>
                    </a:lnTo>
                    <a:cubicBezTo>
                      <a:pt x="9207" y="1500"/>
                      <a:pt x="9315" y="1446"/>
                      <a:pt x="9386" y="1357"/>
                    </a:cubicBezTo>
                    <a:cubicBezTo>
                      <a:pt x="9707" y="938"/>
                      <a:pt x="9413" y="465"/>
                      <a:pt x="9002" y="465"/>
                    </a:cubicBezTo>
                    <a:lnTo>
                      <a:pt x="8708" y="465"/>
                    </a:lnTo>
                    <a:cubicBezTo>
                      <a:pt x="8529" y="179"/>
                      <a:pt x="8208" y="1"/>
                      <a:pt x="78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6" name="Google Shape;22788;p74">
                <a:extLst>
                  <a:ext uri="{FF2B5EF4-FFF2-40B4-BE49-F238E27FC236}">
                    <a16:creationId xmlns:a16="http://schemas.microsoft.com/office/drawing/2014/main" id="{F6F52758-3027-9CA2-0AD3-0FC515306710}"/>
                  </a:ext>
                </a:extLst>
              </p:cNvPr>
              <p:cNvSpPr/>
              <p:nvPr/>
            </p:nvSpPr>
            <p:spPr>
              <a:xfrm>
                <a:off x="2007801" y="3196878"/>
                <a:ext cx="17073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40" h="304" extrusionOk="0">
                    <a:moveTo>
                      <a:pt x="152" y="1"/>
                    </a:moveTo>
                    <a:cubicBezTo>
                      <a:pt x="71" y="1"/>
                      <a:pt x="0" y="63"/>
                      <a:pt x="0" y="152"/>
                    </a:cubicBezTo>
                    <a:cubicBezTo>
                      <a:pt x="0" y="233"/>
                      <a:pt x="71" y="304"/>
                      <a:pt x="152" y="304"/>
                    </a:cubicBezTo>
                    <a:lnTo>
                      <a:pt x="3470" y="304"/>
                    </a:lnTo>
                    <a:cubicBezTo>
                      <a:pt x="3551" y="304"/>
                      <a:pt x="3622" y="241"/>
                      <a:pt x="3631" y="170"/>
                    </a:cubicBezTo>
                    <a:cubicBezTo>
                      <a:pt x="3640" y="72"/>
                      <a:pt x="3569" y="1"/>
                      <a:pt x="3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7" name="Google Shape;22789;p74">
                <a:extLst>
                  <a:ext uri="{FF2B5EF4-FFF2-40B4-BE49-F238E27FC236}">
                    <a16:creationId xmlns:a16="http://schemas.microsoft.com/office/drawing/2014/main" id="{B5E96AC6-2187-CCDD-5734-2DCE484360E7}"/>
                  </a:ext>
                </a:extLst>
              </p:cNvPr>
              <p:cNvSpPr/>
              <p:nvPr/>
            </p:nvSpPr>
            <p:spPr>
              <a:xfrm>
                <a:off x="1978485" y="3225349"/>
                <a:ext cx="22894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0"/>
                      <a:pt x="4872" y="170"/>
                    </a:cubicBezTo>
                    <a:cubicBezTo>
                      <a:pt x="4880" y="81"/>
                      <a:pt x="4809" y="0"/>
                      <a:pt x="47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8" name="Google Shape;22790;p74">
                <a:extLst>
                  <a:ext uri="{FF2B5EF4-FFF2-40B4-BE49-F238E27FC236}">
                    <a16:creationId xmlns:a16="http://schemas.microsoft.com/office/drawing/2014/main" id="{51DD9E32-E1D0-EB9F-15FF-13B8BAF3594F}"/>
                  </a:ext>
                </a:extLst>
              </p:cNvPr>
              <p:cNvSpPr/>
              <p:nvPr/>
            </p:nvSpPr>
            <p:spPr>
              <a:xfrm>
                <a:off x="1978485" y="3253773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9" name="Google Shape;22791;p74">
                <a:extLst>
                  <a:ext uri="{FF2B5EF4-FFF2-40B4-BE49-F238E27FC236}">
                    <a16:creationId xmlns:a16="http://schemas.microsoft.com/office/drawing/2014/main" id="{3D2A31D1-6D77-783C-8824-58179C8F0A2F}"/>
                  </a:ext>
                </a:extLst>
              </p:cNvPr>
              <p:cNvSpPr/>
              <p:nvPr/>
            </p:nvSpPr>
            <p:spPr>
              <a:xfrm>
                <a:off x="1978485" y="3317798"/>
                <a:ext cx="22894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881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4711" y="304"/>
                    </a:lnTo>
                    <a:cubicBezTo>
                      <a:pt x="4791" y="304"/>
                      <a:pt x="4863" y="251"/>
                      <a:pt x="4872" y="170"/>
                    </a:cubicBezTo>
                    <a:cubicBezTo>
                      <a:pt x="4880" y="81"/>
                      <a:pt x="4809" y="1"/>
                      <a:pt x="47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0" name="Google Shape;22792;p74">
                <a:extLst>
                  <a:ext uri="{FF2B5EF4-FFF2-40B4-BE49-F238E27FC236}">
                    <a16:creationId xmlns:a16="http://schemas.microsoft.com/office/drawing/2014/main" id="{69144723-764C-999C-5EA4-86FE9DD75A2C}"/>
                  </a:ext>
                </a:extLst>
              </p:cNvPr>
              <p:cNvSpPr/>
              <p:nvPr/>
            </p:nvSpPr>
            <p:spPr>
              <a:xfrm>
                <a:off x="2025343" y="3086605"/>
                <a:ext cx="135227" cy="85226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1817" extrusionOk="0">
                    <a:moveTo>
                      <a:pt x="1446" y="362"/>
                    </a:moveTo>
                    <a:lnTo>
                      <a:pt x="1785" y="862"/>
                    </a:lnTo>
                    <a:cubicBezTo>
                      <a:pt x="1814" y="903"/>
                      <a:pt x="1863" y="925"/>
                      <a:pt x="1913" y="925"/>
                    </a:cubicBezTo>
                    <a:cubicBezTo>
                      <a:pt x="1939" y="925"/>
                      <a:pt x="1966" y="919"/>
                      <a:pt x="1990" y="906"/>
                    </a:cubicBezTo>
                    <a:lnTo>
                      <a:pt x="2133" y="817"/>
                    </a:lnTo>
                    <a:lnTo>
                      <a:pt x="2186" y="1049"/>
                    </a:lnTo>
                    <a:cubicBezTo>
                      <a:pt x="2204" y="1121"/>
                      <a:pt x="2267" y="1174"/>
                      <a:pt x="2338" y="1174"/>
                    </a:cubicBezTo>
                    <a:lnTo>
                      <a:pt x="2561" y="1174"/>
                    </a:lnTo>
                    <a:lnTo>
                      <a:pt x="2481" y="1513"/>
                    </a:lnTo>
                    <a:lnTo>
                      <a:pt x="402" y="1513"/>
                    </a:lnTo>
                    <a:lnTo>
                      <a:pt x="331" y="1174"/>
                    </a:lnTo>
                    <a:lnTo>
                      <a:pt x="554" y="1174"/>
                    </a:lnTo>
                    <a:cubicBezTo>
                      <a:pt x="625" y="1174"/>
                      <a:pt x="679" y="1121"/>
                      <a:pt x="697" y="1049"/>
                    </a:cubicBezTo>
                    <a:lnTo>
                      <a:pt x="759" y="817"/>
                    </a:lnTo>
                    <a:lnTo>
                      <a:pt x="893" y="897"/>
                    </a:lnTo>
                    <a:cubicBezTo>
                      <a:pt x="919" y="914"/>
                      <a:pt x="948" y="922"/>
                      <a:pt x="976" y="922"/>
                    </a:cubicBezTo>
                    <a:cubicBezTo>
                      <a:pt x="1024" y="922"/>
                      <a:pt x="1070" y="898"/>
                      <a:pt x="1098" y="853"/>
                    </a:cubicBezTo>
                    <a:lnTo>
                      <a:pt x="1446" y="362"/>
                    </a:lnTo>
                    <a:close/>
                    <a:moveTo>
                      <a:pt x="1448" y="0"/>
                    </a:moveTo>
                    <a:cubicBezTo>
                      <a:pt x="1376" y="0"/>
                      <a:pt x="1307" y="35"/>
                      <a:pt x="1268" y="95"/>
                    </a:cubicBezTo>
                    <a:lnTo>
                      <a:pt x="937" y="567"/>
                    </a:lnTo>
                    <a:lnTo>
                      <a:pt x="813" y="505"/>
                    </a:lnTo>
                    <a:cubicBezTo>
                      <a:pt x="780" y="483"/>
                      <a:pt x="738" y="472"/>
                      <a:pt x="696" y="472"/>
                    </a:cubicBezTo>
                    <a:cubicBezTo>
                      <a:pt x="668" y="472"/>
                      <a:pt x="641" y="477"/>
                      <a:pt x="616" y="487"/>
                    </a:cubicBezTo>
                    <a:cubicBezTo>
                      <a:pt x="554" y="514"/>
                      <a:pt x="509" y="576"/>
                      <a:pt x="491" y="639"/>
                    </a:cubicBezTo>
                    <a:lnTo>
                      <a:pt x="438" y="862"/>
                    </a:lnTo>
                    <a:lnTo>
                      <a:pt x="233" y="862"/>
                    </a:lnTo>
                    <a:cubicBezTo>
                      <a:pt x="179" y="862"/>
                      <a:pt x="135" y="880"/>
                      <a:pt x="90" y="915"/>
                    </a:cubicBezTo>
                    <a:cubicBezTo>
                      <a:pt x="28" y="969"/>
                      <a:pt x="1" y="1049"/>
                      <a:pt x="19" y="1129"/>
                    </a:cubicBezTo>
                    <a:lnTo>
                      <a:pt x="126" y="1620"/>
                    </a:lnTo>
                    <a:cubicBezTo>
                      <a:pt x="152" y="1736"/>
                      <a:pt x="259" y="1816"/>
                      <a:pt x="375" y="1816"/>
                    </a:cubicBezTo>
                    <a:lnTo>
                      <a:pt x="2508" y="1816"/>
                    </a:lnTo>
                    <a:cubicBezTo>
                      <a:pt x="2632" y="1816"/>
                      <a:pt x="2731" y="1736"/>
                      <a:pt x="2757" y="1620"/>
                    </a:cubicBezTo>
                    <a:lnTo>
                      <a:pt x="2864" y="1129"/>
                    </a:lnTo>
                    <a:cubicBezTo>
                      <a:pt x="2882" y="1049"/>
                      <a:pt x="2856" y="960"/>
                      <a:pt x="2784" y="906"/>
                    </a:cubicBezTo>
                    <a:cubicBezTo>
                      <a:pt x="2748" y="880"/>
                      <a:pt x="2695" y="862"/>
                      <a:pt x="2650" y="862"/>
                    </a:cubicBezTo>
                    <a:lnTo>
                      <a:pt x="2445" y="862"/>
                    </a:lnTo>
                    <a:lnTo>
                      <a:pt x="2392" y="639"/>
                    </a:lnTo>
                    <a:cubicBezTo>
                      <a:pt x="2392" y="621"/>
                      <a:pt x="2383" y="603"/>
                      <a:pt x="2374" y="585"/>
                    </a:cubicBezTo>
                    <a:cubicBezTo>
                      <a:pt x="2327" y="510"/>
                      <a:pt x="2255" y="472"/>
                      <a:pt x="2182" y="472"/>
                    </a:cubicBezTo>
                    <a:cubicBezTo>
                      <a:pt x="2144" y="472"/>
                      <a:pt x="2105" y="483"/>
                      <a:pt x="2070" y="505"/>
                    </a:cubicBezTo>
                    <a:lnTo>
                      <a:pt x="1954" y="567"/>
                    </a:lnTo>
                    <a:lnTo>
                      <a:pt x="1624" y="95"/>
                    </a:lnTo>
                    <a:cubicBezTo>
                      <a:pt x="1598" y="59"/>
                      <a:pt x="1562" y="32"/>
                      <a:pt x="1526" y="14"/>
                    </a:cubicBezTo>
                    <a:cubicBezTo>
                      <a:pt x="1500" y="5"/>
                      <a:pt x="1474" y="0"/>
                      <a:pt x="14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" name="Google Shape;22254;p71">
              <a:extLst>
                <a:ext uri="{FF2B5EF4-FFF2-40B4-BE49-F238E27FC236}">
                  <a16:creationId xmlns:a16="http://schemas.microsoft.com/office/drawing/2014/main" id="{5260B619-CD7F-F1EF-297F-02F6FC4B887F}"/>
                </a:ext>
              </a:extLst>
            </p:cNvPr>
            <p:cNvGrpSpPr/>
            <p:nvPr/>
          </p:nvGrpSpPr>
          <p:grpSpPr>
            <a:xfrm>
              <a:off x="5475872" y="1569190"/>
              <a:ext cx="490861" cy="460326"/>
              <a:chOff x="1827875" y="2409819"/>
              <a:chExt cx="490861" cy="460326"/>
            </a:xfrm>
          </p:grpSpPr>
          <p:sp>
            <p:nvSpPr>
              <p:cNvPr id="21383" name="Google Shape;22255;p71">
                <a:extLst>
                  <a:ext uri="{FF2B5EF4-FFF2-40B4-BE49-F238E27FC236}">
                    <a16:creationId xmlns:a16="http://schemas.microsoft.com/office/drawing/2014/main" id="{F039110A-53F5-B212-E5F7-E6D0FD200B72}"/>
                  </a:ext>
                </a:extLst>
              </p:cNvPr>
              <p:cNvSpPr/>
              <p:nvPr/>
            </p:nvSpPr>
            <p:spPr>
              <a:xfrm>
                <a:off x="1827875" y="2409819"/>
                <a:ext cx="490861" cy="460326"/>
              </a:xfrm>
              <a:custGeom>
                <a:avLst/>
                <a:gdLst/>
                <a:ahLst/>
                <a:cxnLst/>
                <a:rect l="l" t="t" r="r" b="b"/>
                <a:pathLst>
                  <a:path w="10465" h="9814" extrusionOk="0">
                    <a:moveTo>
                      <a:pt x="8600" y="1597"/>
                    </a:moveTo>
                    <a:cubicBezTo>
                      <a:pt x="8671" y="1597"/>
                      <a:pt x="8743" y="1624"/>
                      <a:pt x="8796" y="1677"/>
                    </a:cubicBezTo>
                    <a:cubicBezTo>
                      <a:pt x="8841" y="1722"/>
                      <a:pt x="8868" y="1793"/>
                      <a:pt x="8868" y="1865"/>
                    </a:cubicBezTo>
                    <a:cubicBezTo>
                      <a:pt x="8868" y="1936"/>
                      <a:pt x="8841" y="1999"/>
                      <a:pt x="8796" y="2052"/>
                    </a:cubicBezTo>
                    <a:cubicBezTo>
                      <a:pt x="8743" y="2106"/>
                      <a:pt x="8671" y="2132"/>
                      <a:pt x="8600" y="2132"/>
                    </a:cubicBezTo>
                    <a:cubicBezTo>
                      <a:pt x="8529" y="2132"/>
                      <a:pt x="8466" y="2106"/>
                      <a:pt x="8413" y="2052"/>
                    </a:cubicBezTo>
                    <a:cubicBezTo>
                      <a:pt x="8368" y="1999"/>
                      <a:pt x="8332" y="1936"/>
                      <a:pt x="8332" y="1865"/>
                    </a:cubicBezTo>
                    <a:cubicBezTo>
                      <a:pt x="8332" y="1793"/>
                      <a:pt x="8368" y="1722"/>
                      <a:pt x="8413" y="1677"/>
                    </a:cubicBezTo>
                    <a:cubicBezTo>
                      <a:pt x="8466" y="1624"/>
                      <a:pt x="8529" y="1597"/>
                      <a:pt x="8600" y="1597"/>
                    </a:cubicBezTo>
                    <a:close/>
                    <a:moveTo>
                      <a:pt x="1856" y="1642"/>
                    </a:moveTo>
                    <a:cubicBezTo>
                      <a:pt x="1927" y="1642"/>
                      <a:pt x="1989" y="1677"/>
                      <a:pt x="2043" y="1722"/>
                    </a:cubicBezTo>
                    <a:cubicBezTo>
                      <a:pt x="2150" y="1829"/>
                      <a:pt x="2150" y="1999"/>
                      <a:pt x="2043" y="2106"/>
                    </a:cubicBezTo>
                    <a:cubicBezTo>
                      <a:pt x="1989" y="2155"/>
                      <a:pt x="1920" y="2179"/>
                      <a:pt x="1852" y="2179"/>
                    </a:cubicBezTo>
                    <a:cubicBezTo>
                      <a:pt x="1784" y="2179"/>
                      <a:pt x="1717" y="2155"/>
                      <a:pt x="1668" y="2106"/>
                    </a:cubicBezTo>
                    <a:cubicBezTo>
                      <a:pt x="1561" y="1999"/>
                      <a:pt x="1561" y="1829"/>
                      <a:pt x="1668" y="1722"/>
                    </a:cubicBezTo>
                    <a:cubicBezTo>
                      <a:pt x="1713" y="1677"/>
                      <a:pt x="1784" y="1642"/>
                      <a:pt x="1856" y="1642"/>
                    </a:cubicBezTo>
                    <a:close/>
                    <a:moveTo>
                      <a:pt x="8127" y="2186"/>
                    </a:moveTo>
                    <a:cubicBezTo>
                      <a:pt x="8154" y="2213"/>
                      <a:pt x="8172" y="2239"/>
                      <a:pt x="8198" y="2266"/>
                    </a:cubicBezTo>
                    <a:cubicBezTo>
                      <a:pt x="8225" y="2293"/>
                      <a:pt x="8252" y="2311"/>
                      <a:pt x="8279" y="2338"/>
                    </a:cubicBezTo>
                    <a:lnTo>
                      <a:pt x="8145" y="2471"/>
                    </a:lnTo>
                    <a:lnTo>
                      <a:pt x="7993" y="2320"/>
                    </a:lnTo>
                    <a:lnTo>
                      <a:pt x="8127" y="2186"/>
                    </a:lnTo>
                    <a:close/>
                    <a:moveTo>
                      <a:pt x="2328" y="2239"/>
                    </a:moveTo>
                    <a:lnTo>
                      <a:pt x="2462" y="2373"/>
                    </a:lnTo>
                    <a:lnTo>
                      <a:pt x="2311" y="2525"/>
                    </a:lnTo>
                    <a:lnTo>
                      <a:pt x="2177" y="2382"/>
                    </a:lnTo>
                    <a:cubicBezTo>
                      <a:pt x="2204" y="2364"/>
                      <a:pt x="2230" y="2346"/>
                      <a:pt x="2257" y="2320"/>
                    </a:cubicBezTo>
                    <a:cubicBezTo>
                      <a:pt x="2284" y="2293"/>
                      <a:pt x="2311" y="2266"/>
                      <a:pt x="2328" y="2239"/>
                    </a:cubicBezTo>
                    <a:close/>
                    <a:moveTo>
                      <a:pt x="7779" y="2534"/>
                    </a:moveTo>
                    <a:lnTo>
                      <a:pt x="7931" y="2685"/>
                    </a:lnTo>
                    <a:lnTo>
                      <a:pt x="6432" y="4184"/>
                    </a:lnTo>
                    <a:lnTo>
                      <a:pt x="6280" y="4033"/>
                    </a:lnTo>
                    <a:lnTo>
                      <a:pt x="7779" y="2534"/>
                    </a:lnTo>
                    <a:close/>
                    <a:moveTo>
                      <a:pt x="2676" y="2587"/>
                    </a:moveTo>
                    <a:lnTo>
                      <a:pt x="4175" y="4086"/>
                    </a:lnTo>
                    <a:lnTo>
                      <a:pt x="4032" y="4238"/>
                    </a:lnTo>
                    <a:lnTo>
                      <a:pt x="2534" y="2739"/>
                    </a:lnTo>
                    <a:lnTo>
                      <a:pt x="2676" y="2587"/>
                    </a:lnTo>
                    <a:close/>
                    <a:moveTo>
                      <a:pt x="8145" y="2900"/>
                    </a:moveTo>
                    <a:lnTo>
                      <a:pt x="8270" y="3024"/>
                    </a:lnTo>
                    <a:lnTo>
                      <a:pt x="6771" y="4523"/>
                    </a:lnTo>
                    <a:lnTo>
                      <a:pt x="6646" y="4398"/>
                    </a:lnTo>
                    <a:lnTo>
                      <a:pt x="8145" y="2900"/>
                    </a:lnTo>
                    <a:close/>
                    <a:moveTo>
                      <a:pt x="2311" y="2953"/>
                    </a:moveTo>
                    <a:lnTo>
                      <a:pt x="3809" y="4452"/>
                    </a:lnTo>
                    <a:lnTo>
                      <a:pt x="3693" y="4577"/>
                    </a:lnTo>
                    <a:lnTo>
                      <a:pt x="2195" y="3078"/>
                    </a:lnTo>
                    <a:lnTo>
                      <a:pt x="2311" y="2953"/>
                    </a:lnTo>
                    <a:close/>
                    <a:moveTo>
                      <a:pt x="5228" y="330"/>
                    </a:moveTo>
                    <a:lnTo>
                      <a:pt x="5897" y="1303"/>
                    </a:lnTo>
                    <a:cubicBezTo>
                      <a:pt x="5926" y="1344"/>
                      <a:pt x="5975" y="1365"/>
                      <a:pt x="6025" y="1365"/>
                    </a:cubicBezTo>
                    <a:cubicBezTo>
                      <a:pt x="6051" y="1365"/>
                      <a:pt x="6078" y="1360"/>
                      <a:pt x="6102" y="1347"/>
                    </a:cubicBezTo>
                    <a:lnTo>
                      <a:pt x="6468" y="1133"/>
                    </a:lnTo>
                    <a:lnTo>
                      <a:pt x="6593" y="1668"/>
                    </a:lnTo>
                    <a:cubicBezTo>
                      <a:pt x="6611" y="1740"/>
                      <a:pt x="6673" y="1784"/>
                      <a:pt x="6744" y="1784"/>
                    </a:cubicBezTo>
                    <a:lnTo>
                      <a:pt x="7253" y="1784"/>
                    </a:lnTo>
                    <a:lnTo>
                      <a:pt x="7012" y="2855"/>
                    </a:lnTo>
                    <a:cubicBezTo>
                      <a:pt x="6575" y="2748"/>
                      <a:pt x="6102" y="2685"/>
                      <a:pt x="5602" y="2659"/>
                    </a:cubicBezTo>
                    <a:cubicBezTo>
                      <a:pt x="5513" y="2659"/>
                      <a:pt x="5442" y="2721"/>
                      <a:pt x="5442" y="2810"/>
                    </a:cubicBezTo>
                    <a:cubicBezTo>
                      <a:pt x="5442" y="2891"/>
                      <a:pt x="5504" y="2962"/>
                      <a:pt x="5585" y="2971"/>
                    </a:cubicBezTo>
                    <a:cubicBezTo>
                      <a:pt x="6004" y="2989"/>
                      <a:pt x="6405" y="3033"/>
                      <a:pt x="6780" y="3114"/>
                    </a:cubicBezTo>
                    <a:lnTo>
                      <a:pt x="6057" y="3836"/>
                    </a:lnTo>
                    <a:cubicBezTo>
                      <a:pt x="6035" y="3821"/>
                      <a:pt x="6008" y="3814"/>
                      <a:pt x="5981" y="3814"/>
                    </a:cubicBezTo>
                    <a:cubicBezTo>
                      <a:pt x="5943" y="3814"/>
                      <a:pt x="5905" y="3828"/>
                      <a:pt x="5879" y="3854"/>
                    </a:cubicBezTo>
                    <a:cubicBezTo>
                      <a:pt x="5825" y="3908"/>
                      <a:pt x="5817" y="3979"/>
                      <a:pt x="5852" y="4041"/>
                    </a:cubicBezTo>
                    <a:lnTo>
                      <a:pt x="5201" y="4693"/>
                    </a:lnTo>
                    <a:lnTo>
                      <a:pt x="4603" y="4095"/>
                    </a:lnTo>
                    <a:cubicBezTo>
                      <a:pt x="4639" y="4033"/>
                      <a:pt x="4630" y="3961"/>
                      <a:pt x="4585" y="3908"/>
                    </a:cubicBezTo>
                    <a:cubicBezTo>
                      <a:pt x="4553" y="3876"/>
                      <a:pt x="4512" y="3859"/>
                      <a:pt x="4472" y="3859"/>
                    </a:cubicBezTo>
                    <a:cubicBezTo>
                      <a:pt x="4445" y="3859"/>
                      <a:pt x="4420" y="3867"/>
                      <a:pt x="4398" y="3881"/>
                    </a:cubicBezTo>
                    <a:lnTo>
                      <a:pt x="3640" y="3123"/>
                    </a:lnTo>
                    <a:cubicBezTo>
                      <a:pt x="4023" y="3042"/>
                      <a:pt x="4443" y="2989"/>
                      <a:pt x="4880" y="2971"/>
                    </a:cubicBezTo>
                    <a:cubicBezTo>
                      <a:pt x="4951" y="2962"/>
                      <a:pt x="5014" y="2908"/>
                      <a:pt x="5023" y="2837"/>
                    </a:cubicBezTo>
                    <a:cubicBezTo>
                      <a:pt x="5040" y="2739"/>
                      <a:pt x="4960" y="2659"/>
                      <a:pt x="4871" y="2659"/>
                    </a:cubicBezTo>
                    <a:cubicBezTo>
                      <a:pt x="4362" y="2685"/>
                      <a:pt x="3890" y="2748"/>
                      <a:pt x="3444" y="2855"/>
                    </a:cubicBezTo>
                    <a:lnTo>
                      <a:pt x="3212" y="1784"/>
                    </a:lnTo>
                    <a:lnTo>
                      <a:pt x="3720" y="1784"/>
                    </a:lnTo>
                    <a:cubicBezTo>
                      <a:pt x="3791" y="1784"/>
                      <a:pt x="3854" y="1740"/>
                      <a:pt x="3863" y="1668"/>
                    </a:cubicBezTo>
                    <a:lnTo>
                      <a:pt x="3997" y="1133"/>
                    </a:lnTo>
                    <a:lnTo>
                      <a:pt x="4362" y="1347"/>
                    </a:lnTo>
                    <a:cubicBezTo>
                      <a:pt x="4384" y="1360"/>
                      <a:pt x="4408" y="1365"/>
                      <a:pt x="4433" y="1365"/>
                    </a:cubicBezTo>
                    <a:cubicBezTo>
                      <a:pt x="4481" y="1365"/>
                      <a:pt x="4529" y="1344"/>
                      <a:pt x="4559" y="1303"/>
                    </a:cubicBezTo>
                    <a:lnTo>
                      <a:pt x="5228" y="330"/>
                    </a:lnTo>
                    <a:close/>
                    <a:moveTo>
                      <a:pt x="6066" y="4247"/>
                    </a:moveTo>
                    <a:lnTo>
                      <a:pt x="6218" y="4398"/>
                    </a:lnTo>
                    <a:lnTo>
                      <a:pt x="5567" y="5050"/>
                    </a:lnTo>
                    <a:lnTo>
                      <a:pt x="5415" y="4898"/>
                    </a:lnTo>
                    <a:lnTo>
                      <a:pt x="6066" y="4247"/>
                    </a:lnTo>
                    <a:close/>
                    <a:moveTo>
                      <a:pt x="4032" y="4666"/>
                    </a:moveTo>
                    <a:lnTo>
                      <a:pt x="4621" y="5264"/>
                    </a:lnTo>
                    <a:lnTo>
                      <a:pt x="3622" y="6263"/>
                    </a:lnTo>
                    <a:lnTo>
                      <a:pt x="3069" y="5710"/>
                    </a:lnTo>
                    <a:lnTo>
                      <a:pt x="3836" y="4934"/>
                    </a:lnTo>
                    <a:cubicBezTo>
                      <a:pt x="3872" y="4898"/>
                      <a:pt x="3890" y="4853"/>
                      <a:pt x="3881" y="4809"/>
                    </a:cubicBezTo>
                    <a:lnTo>
                      <a:pt x="4032" y="4666"/>
                    </a:lnTo>
                    <a:close/>
                    <a:moveTo>
                      <a:pt x="7610" y="5870"/>
                    </a:moveTo>
                    <a:lnTo>
                      <a:pt x="8136" y="6397"/>
                    </a:lnTo>
                    <a:lnTo>
                      <a:pt x="7092" y="6397"/>
                    </a:lnTo>
                    <a:lnTo>
                      <a:pt x="7610" y="5870"/>
                    </a:lnTo>
                    <a:close/>
                    <a:moveTo>
                      <a:pt x="8484" y="3239"/>
                    </a:moveTo>
                    <a:lnTo>
                      <a:pt x="10090" y="4844"/>
                    </a:lnTo>
                    <a:cubicBezTo>
                      <a:pt x="10108" y="4862"/>
                      <a:pt x="10108" y="4880"/>
                      <a:pt x="10090" y="4898"/>
                    </a:cubicBezTo>
                    <a:lnTo>
                      <a:pt x="8600" y="6388"/>
                    </a:lnTo>
                    <a:cubicBezTo>
                      <a:pt x="8591" y="6397"/>
                      <a:pt x="8582" y="6397"/>
                      <a:pt x="8573" y="6397"/>
                    </a:cubicBezTo>
                    <a:cubicBezTo>
                      <a:pt x="8573" y="6397"/>
                      <a:pt x="8564" y="6397"/>
                      <a:pt x="8555" y="6388"/>
                    </a:cubicBezTo>
                    <a:lnTo>
                      <a:pt x="6941" y="4773"/>
                    </a:lnTo>
                    <a:lnTo>
                      <a:pt x="8484" y="3239"/>
                    </a:lnTo>
                    <a:close/>
                    <a:moveTo>
                      <a:pt x="2846" y="5933"/>
                    </a:moveTo>
                    <a:lnTo>
                      <a:pt x="3372" y="6459"/>
                    </a:lnTo>
                    <a:lnTo>
                      <a:pt x="2328" y="6459"/>
                    </a:lnTo>
                    <a:lnTo>
                      <a:pt x="2846" y="5933"/>
                    </a:lnTo>
                    <a:close/>
                    <a:moveTo>
                      <a:pt x="9153" y="6263"/>
                    </a:moveTo>
                    <a:lnTo>
                      <a:pt x="10117" y="7922"/>
                    </a:lnTo>
                    <a:cubicBezTo>
                      <a:pt x="10125" y="7931"/>
                      <a:pt x="10125" y="7949"/>
                      <a:pt x="10117" y="7967"/>
                    </a:cubicBezTo>
                    <a:lnTo>
                      <a:pt x="9885" y="8190"/>
                    </a:lnTo>
                    <a:cubicBezTo>
                      <a:pt x="9876" y="8199"/>
                      <a:pt x="9858" y="8199"/>
                      <a:pt x="9849" y="8199"/>
                    </a:cubicBezTo>
                    <a:cubicBezTo>
                      <a:pt x="9849" y="8199"/>
                      <a:pt x="7271" y="6745"/>
                      <a:pt x="7262" y="6736"/>
                    </a:cubicBezTo>
                    <a:lnTo>
                      <a:pt x="7226" y="6700"/>
                    </a:lnTo>
                    <a:lnTo>
                      <a:pt x="8591" y="6700"/>
                    </a:lnTo>
                    <a:cubicBezTo>
                      <a:pt x="8680" y="6700"/>
                      <a:pt x="8761" y="6664"/>
                      <a:pt x="8814" y="6602"/>
                    </a:cubicBezTo>
                    <a:lnTo>
                      <a:pt x="9153" y="6263"/>
                    </a:lnTo>
                    <a:close/>
                    <a:moveTo>
                      <a:pt x="1303" y="6316"/>
                    </a:moveTo>
                    <a:lnTo>
                      <a:pt x="1642" y="6655"/>
                    </a:lnTo>
                    <a:cubicBezTo>
                      <a:pt x="1704" y="6718"/>
                      <a:pt x="1784" y="6745"/>
                      <a:pt x="1865" y="6753"/>
                    </a:cubicBezTo>
                    <a:lnTo>
                      <a:pt x="3131" y="6753"/>
                    </a:lnTo>
                    <a:lnTo>
                      <a:pt x="2962" y="6923"/>
                    </a:lnTo>
                    <a:cubicBezTo>
                      <a:pt x="2962" y="6923"/>
                      <a:pt x="616" y="8243"/>
                      <a:pt x="616" y="8243"/>
                    </a:cubicBezTo>
                    <a:cubicBezTo>
                      <a:pt x="607" y="8248"/>
                      <a:pt x="598" y="8250"/>
                      <a:pt x="590" y="8250"/>
                    </a:cubicBezTo>
                    <a:cubicBezTo>
                      <a:pt x="582" y="8250"/>
                      <a:pt x="575" y="8248"/>
                      <a:pt x="571" y="8243"/>
                    </a:cubicBezTo>
                    <a:lnTo>
                      <a:pt x="348" y="8011"/>
                    </a:lnTo>
                    <a:cubicBezTo>
                      <a:pt x="330" y="8002"/>
                      <a:pt x="330" y="7985"/>
                      <a:pt x="339" y="7976"/>
                    </a:cubicBezTo>
                    <a:lnTo>
                      <a:pt x="1303" y="6316"/>
                    </a:lnTo>
                    <a:close/>
                    <a:moveTo>
                      <a:pt x="4835" y="5478"/>
                    </a:moveTo>
                    <a:lnTo>
                      <a:pt x="4987" y="5629"/>
                    </a:lnTo>
                    <a:lnTo>
                      <a:pt x="1195" y="9421"/>
                    </a:lnTo>
                    <a:cubicBezTo>
                      <a:pt x="1173" y="9443"/>
                      <a:pt x="1146" y="9454"/>
                      <a:pt x="1120" y="9454"/>
                    </a:cubicBezTo>
                    <a:cubicBezTo>
                      <a:pt x="1093" y="9454"/>
                      <a:pt x="1066" y="9443"/>
                      <a:pt x="1044" y="9421"/>
                    </a:cubicBezTo>
                    <a:cubicBezTo>
                      <a:pt x="999" y="9376"/>
                      <a:pt x="999" y="9314"/>
                      <a:pt x="1044" y="9269"/>
                    </a:cubicBezTo>
                    <a:lnTo>
                      <a:pt x="4835" y="5478"/>
                    </a:lnTo>
                    <a:close/>
                    <a:moveTo>
                      <a:pt x="4398" y="4300"/>
                    </a:moveTo>
                    <a:lnTo>
                      <a:pt x="5754" y="5656"/>
                    </a:lnTo>
                    <a:cubicBezTo>
                      <a:pt x="5781" y="5692"/>
                      <a:pt x="5817" y="5701"/>
                      <a:pt x="5861" y="5701"/>
                    </a:cubicBezTo>
                    <a:cubicBezTo>
                      <a:pt x="5897" y="5701"/>
                      <a:pt x="5933" y="5692"/>
                      <a:pt x="5968" y="5656"/>
                    </a:cubicBezTo>
                    <a:cubicBezTo>
                      <a:pt x="6022" y="5603"/>
                      <a:pt x="6022" y="5504"/>
                      <a:pt x="5968" y="5442"/>
                    </a:cubicBezTo>
                    <a:lnTo>
                      <a:pt x="5781" y="5264"/>
                    </a:lnTo>
                    <a:lnTo>
                      <a:pt x="6432" y="4612"/>
                    </a:lnTo>
                    <a:lnTo>
                      <a:pt x="6575" y="4764"/>
                    </a:lnTo>
                    <a:cubicBezTo>
                      <a:pt x="6575" y="4809"/>
                      <a:pt x="6584" y="4853"/>
                      <a:pt x="6619" y="4889"/>
                    </a:cubicBezTo>
                    <a:lnTo>
                      <a:pt x="7396" y="5656"/>
                    </a:lnTo>
                    <a:lnTo>
                      <a:pt x="6789" y="6263"/>
                    </a:lnTo>
                    <a:lnTo>
                      <a:pt x="6477" y="5951"/>
                    </a:lnTo>
                    <a:cubicBezTo>
                      <a:pt x="6446" y="5919"/>
                      <a:pt x="6405" y="5904"/>
                      <a:pt x="6366" y="5904"/>
                    </a:cubicBezTo>
                    <a:cubicBezTo>
                      <a:pt x="6327" y="5904"/>
                      <a:pt x="6289" y="5919"/>
                      <a:pt x="6263" y="5951"/>
                    </a:cubicBezTo>
                    <a:cubicBezTo>
                      <a:pt x="6200" y="6013"/>
                      <a:pt x="6200" y="6111"/>
                      <a:pt x="6263" y="6165"/>
                    </a:cubicBezTo>
                    <a:lnTo>
                      <a:pt x="9412" y="9323"/>
                    </a:lnTo>
                    <a:cubicBezTo>
                      <a:pt x="9439" y="9341"/>
                      <a:pt x="9447" y="9367"/>
                      <a:pt x="9447" y="9394"/>
                    </a:cubicBezTo>
                    <a:cubicBezTo>
                      <a:pt x="9447" y="9430"/>
                      <a:pt x="9439" y="9456"/>
                      <a:pt x="9412" y="9474"/>
                    </a:cubicBezTo>
                    <a:cubicBezTo>
                      <a:pt x="9394" y="9492"/>
                      <a:pt x="9367" y="9501"/>
                      <a:pt x="9340" y="9501"/>
                    </a:cubicBezTo>
                    <a:cubicBezTo>
                      <a:pt x="9314" y="9501"/>
                      <a:pt x="9287" y="9492"/>
                      <a:pt x="9269" y="9474"/>
                    </a:cubicBezTo>
                    <a:lnTo>
                      <a:pt x="4246" y="4452"/>
                    </a:lnTo>
                    <a:lnTo>
                      <a:pt x="4398" y="4300"/>
                    </a:lnTo>
                    <a:close/>
                    <a:moveTo>
                      <a:pt x="5228" y="0"/>
                    </a:moveTo>
                    <a:cubicBezTo>
                      <a:pt x="5147" y="0"/>
                      <a:pt x="5058" y="36"/>
                      <a:pt x="5014" y="107"/>
                    </a:cubicBezTo>
                    <a:lnTo>
                      <a:pt x="4389" y="1008"/>
                    </a:lnTo>
                    <a:lnTo>
                      <a:pt x="4104" y="848"/>
                    </a:lnTo>
                    <a:cubicBezTo>
                      <a:pt x="4062" y="824"/>
                      <a:pt x="4013" y="808"/>
                      <a:pt x="3963" y="808"/>
                    </a:cubicBezTo>
                    <a:cubicBezTo>
                      <a:pt x="3938" y="808"/>
                      <a:pt x="3913" y="812"/>
                      <a:pt x="3890" y="821"/>
                    </a:cubicBezTo>
                    <a:cubicBezTo>
                      <a:pt x="3800" y="848"/>
                      <a:pt x="3738" y="919"/>
                      <a:pt x="3711" y="1008"/>
                    </a:cubicBezTo>
                    <a:lnTo>
                      <a:pt x="3595" y="1481"/>
                    </a:lnTo>
                    <a:lnTo>
                      <a:pt x="3158" y="1481"/>
                    </a:lnTo>
                    <a:cubicBezTo>
                      <a:pt x="3096" y="1481"/>
                      <a:pt x="3033" y="1499"/>
                      <a:pt x="2989" y="1544"/>
                    </a:cubicBezTo>
                    <a:cubicBezTo>
                      <a:pt x="2908" y="1606"/>
                      <a:pt x="2882" y="1704"/>
                      <a:pt x="2899" y="1802"/>
                    </a:cubicBezTo>
                    <a:lnTo>
                      <a:pt x="3069" y="2552"/>
                    </a:lnTo>
                    <a:lnTo>
                      <a:pt x="2890" y="2373"/>
                    </a:lnTo>
                    <a:cubicBezTo>
                      <a:pt x="2926" y="2320"/>
                      <a:pt x="2917" y="2239"/>
                      <a:pt x="2864" y="2195"/>
                    </a:cubicBezTo>
                    <a:cubicBezTo>
                      <a:pt x="2837" y="2163"/>
                      <a:pt x="2797" y="2147"/>
                      <a:pt x="2758" y="2147"/>
                    </a:cubicBezTo>
                    <a:cubicBezTo>
                      <a:pt x="2732" y="2147"/>
                      <a:pt x="2707" y="2154"/>
                      <a:pt x="2685" y="2168"/>
                    </a:cubicBezTo>
                    <a:lnTo>
                      <a:pt x="2427" y="1909"/>
                    </a:lnTo>
                    <a:cubicBezTo>
                      <a:pt x="2427" y="1767"/>
                      <a:pt x="2373" y="1624"/>
                      <a:pt x="2257" y="1517"/>
                    </a:cubicBezTo>
                    <a:cubicBezTo>
                      <a:pt x="2150" y="1410"/>
                      <a:pt x="2007" y="1347"/>
                      <a:pt x="1856" y="1347"/>
                    </a:cubicBezTo>
                    <a:cubicBezTo>
                      <a:pt x="1704" y="1347"/>
                      <a:pt x="1561" y="1410"/>
                      <a:pt x="1454" y="1517"/>
                    </a:cubicBezTo>
                    <a:cubicBezTo>
                      <a:pt x="1231" y="1740"/>
                      <a:pt x="1231" y="2106"/>
                      <a:pt x="1454" y="2329"/>
                    </a:cubicBezTo>
                    <a:cubicBezTo>
                      <a:pt x="1561" y="2436"/>
                      <a:pt x="1704" y="2489"/>
                      <a:pt x="1847" y="2489"/>
                    </a:cubicBezTo>
                    <a:lnTo>
                      <a:pt x="2096" y="2748"/>
                    </a:lnTo>
                    <a:lnTo>
                      <a:pt x="1267" y="3578"/>
                    </a:lnTo>
                    <a:cubicBezTo>
                      <a:pt x="1213" y="3631"/>
                      <a:pt x="1204" y="3720"/>
                      <a:pt x="1249" y="3783"/>
                    </a:cubicBezTo>
                    <a:cubicBezTo>
                      <a:pt x="1283" y="3822"/>
                      <a:pt x="1331" y="3842"/>
                      <a:pt x="1378" y="3842"/>
                    </a:cubicBezTo>
                    <a:cubicBezTo>
                      <a:pt x="1416" y="3842"/>
                      <a:pt x="1453" y="3829"/>
                      <a:pt x="1481" y="3801"/>
                    </a:cubicBezTo>
                    <a:lnTo>
                      <a:pt x="1981" y="3301"/>
                    </a:lnTo>
                    <a:lnTo>
                      <a:pt x="3515" y="4835"/>
                    </a:lnTo>
                    <a:lnTo>
                      <a:pt x="1909" y="6450"/>
                    </a:lnTo>
                    <a:cubicBezTo>
                      <a:pt x="1900" y="6450"/>
                      <a:pt x="1891" y="6459"/>
                      <a:pt x="1882" y="6459"/>
                    </a:cubicBezTo>
                    <a:cubicBezTo>
                      <a:pt x="1873" y="6459"/>
                      <a:pt x="1865" y="6450"/>
                      <a:pt x="1856" y="6450"/>
                    </a:cubicBezTo>
                    <a:lnTo>
                      <a:pt x="366" y="4960"/>
                    </a:lnTo>
                    <a:cubicBezTo>
                      <a:pt x="357" y="4942"/>
                      <a:pt x="357" y="4925"/>
                      <a:pt x="366" y="4907"/>
                    </a:cubicBezTo>
                    <a:lnTo>
                      <a:pt x="964" y="4309"/>
                    </a:lnTo>
                    <a:cubicBezTo>
                      <a:pt x="1017" y="4256"/>
                      <a:pt x="1026" y="4166"/>
                      <a:pt x="981" y="4104"/>
                    </a:cubicBezTo>
                    <a:cubicBezTo>
                      <a:pt x="952" y="4065"/>
                      <a:pt x="906" y="4044"/>
                      <a:pt x="861" y="4044"/>
                    </a:cubicBezTo>
                    <a:cubicBezTo>
                      <a:pt x="824" y="4044"/>
                      <a:pt x="786" y="4058"/>
                      <a:pt x="758" y="4086"/>
                    </a:cubicBezTo>
                    <a:lnTo>
                      <a:pt x="152" y="4693"/>
                    </a:lnTo>
                    <a:cubicBezTo>
                      <a:pt x="18" y="4826"/>
                      <a:pt x="18" y="5041"/>
                      <a:pt x="152" y="5174"/>
                    </a:cubicBezTo>
                    <a:lnTo>
                      <a:pt x="1079" y="6102"/>
                    </a:lnTo>
                    <a:lnTo>
                      <a:pt x="80" y="7824"/>
                    </a:lnTo>
                    <a:cubicBezTo>
                      <a:pt x="0" y="7958"/>
                      <a:pt x="18" y="8127"/>
                      <a:pt x="125" y="8234"/>
                    </a:cubicBezTo>
                    <a:lnTo>
                      <a:pt x="357" y="8466"/>
                    </a:lnTo>
                    <a:cubicBezTo>
                      <a:pt x="419" y="8529"/>
                      <a:pt x="509" y="8564"/>
                      <a:pt x="598" y="8564"/>
                    </a:cubicBezTo>
                    <a:cubicBezTo>
                      <a:pt x="651" y="8564"/>
                      <a:pt x="714" y="8547"/>
                      <a:pt x="767" y="8520"/>
                    </a:cubicBezTo>
                    <a:lnTo>
                      <a:pt x="2159" y="7735"/>
                    </a:lnTo>
                    <a:lnTo>
                      <a:pt x="839" y="9055"/>
                    </a:lnTo>
                    <a:cubicBezTo>
                      <a:pt x="687" y="9207"/>
                      <a:pt x="669" y="9439"/>
                      <a:pt x="794" y="9608"/>
                    </a:cubicBezTo>
                    <a:cubicBezTo>
                      <a:pt x="874" y="9715"/>
                      <a:pt x="999" y="9769"/>
                      <a:pt x="1115" y="9769"/>
                    </a:cubicBezTo>
                    <a:cubicBezTo>
                      <a:pt x="1222" y="9769"/>
                      <a:pt x="1329" y="9724"/>
                      <a:pt x="1410" y="9644"/>
                    </a:cubicBezTo>
                    <a:lnTo>
                      <a:pt x="5201" y="5852"/>
                    </a:lnTo>
                    <a:lnTo>
                      <a:pt x="9046" y="9697"/>
                    </a:lnTo>
                    <a:cubicBezTo>
                      <a:pt x="9126" y="9778"/>
                      <a:pt x="9233" y="9813"/>
                      <a:pt x="9340" y="9813"/>
                    </a:cubicBezTo>
                    <a:cubicBezTo>
                      <a:pt x="9465" y="9813"/>
                      <a:pt x="9581" y="9760"/>
                      <a:pt x="9662" y="9662"/>
                    </a:cubicBezTo>
                    <a:cubicBezTo>
                      <a:pt x="9795" y="9492"/>
                      <a:pt x="9769" y="9260"/>
                      <a:pt x="9626" y="9109"/>
                    </a:cubicBezTo>
                    <a:lnTo>
                      <a:pt x="8065" y="7547"/>
                    </a:lnTo>
                    <a:lnTo>
                      <a:pt x="9697" y="8466"/>
                    </a:lnTo>
                    <a:cubicBezTo>
                      <a:pt x="9751" y="8502"/>
                      <a:pt x="9804" y="8511"/>
                      <a:pt x="9867" y="8511"/>
                    </a:cubicBezTo>
                    <a:cubicBezTo>
                      <a:pt x="9947" y="8511"/>
                      <a:pt x="10036" y="8475"/>
                      <a:pt x="10099" y="8413"/>
                    </a:cubicBezTo>
                    <a:lnTo>
                      <a:pt x="10331" y="8190"/>
                    </a:lnTo>
                    <a:cubicBezTo>
                      <a:pt x="10438" y="8074"/>
                      <a:pt x="10464" y="7913"/>
                      <a:pt x="10384" y="7779"/>
                    </a:cubicBezTo>
                    <a:lnTo>
                      <a:pt x="9376" y="6049"/>
                    </a:lnTo>
                    <a:lnTo>
                      <a:pt x="10304" y="5121"/>
                    </a:lnTo>
                    <a:cubicBezTo>
                      <a:pt x="10438" y="4987"/>
                      <a:pt x="10438" y="4773"/>
                      <a:pt x="10304" y="4639"/>
                    </a:cubicBezTo>
                    <a:lnTo>
                      <a:pt x="8359" y="2694"/>
                    </a:lnTo>
                    <a:lnTo>
                      <a:pt x="8609" y="2445"/>
                    </a:lnTo>
                    <a:cubicBezTo>
                      <a:pt x="8761" y="2436"/>
                      <a:pt x="8903" y="2382"/>
                      <a:pt x="9010" y="2275"/>
                    </a:cubicBezTo>
                    <a:cubicBezTo>
                      <a:pt x="9135" y="2150"/>
                      <a:pt x="9198" y="1972"/>
                      <a:pt x="9171" y="1793"/>
                    </a:cubicBezTo>
                    <a:cubicBezTo>
                      <a:pt x="9162" y="1695"/>
                      <a:pt x="9117" y="1606"/>
                      <a:pt x="9064" y="1526"/>
                    </a:cubicBezTo>
                    <a:cubicBezTo>
                      <a:pt x="8953" y="1385"/>
                      <a:pt x="8787" y="1300"/>
                      <a:pt x="8612" y="1300"/>
                    </a:cubicBezTo>
                    <a:cubicBezTo>
                      <a:pt x="8576" y="1300"/>
                      <a:pt x="8539" y="1304"/>
                      <a:pt x="8502" y="1312"/>
                    </a:cubicBezTo>
                    <a:cubicBezTo>
                      <a:pt x="8422" y="1321"/>
                      <a:pt x="8350" y="1356"/>
                      <a:pt x="8279" y="1401"/>
                    </a:cubicBezTo>
                    <a:cubicBezTo>
                      <a:pt x="8127" y="1508"/>
                      <a:pt x="8038" y="1677"/>
                      <a:pt x="8029" y="1865"/>
                    </a:cubicBezTo>
                    <a:lnTo>
                      <a:pt x="7779" y="2115"/>
                    </a:lnTo>
                    <a:cubicBezTo>
                      <a:pt x="7753" y="2103"/>
                      <a:pt x="7726" y="2097"/>
                      <a:pt x="7699" y="2097"/>
                    </a:cubicBezTo>
                    <a:cubicBezTo>
                      <a:pt x="7661" y="2097"/>
                      <a:pt x="7623" y="2110"/>
                      <a:pt x="7592" y="2141"/>
                    </a:cubicBezTo>
                    <a:cubicBezTo>
                      <a:pt x="7538" y="2195"/>
                      <a:pt x="7538" y="2266"/>
                      <a:pt x="7565" y="2329"/>
                    </a:cubicBezTo>
                    <a:lnTo>
                      <a:pt x="7405" y="2489"/>
                    </a:lnTo>
                    <a:lnTo>
                      <a:pt x="7556" y="1802"/>
                    </a:lnTo>
                    <a:cubicBezTo>
                      <a:pt x="7583" y="1704"/>
                      <a:pt x="7547" y="1606"/>
                      <a:pt x="7476" y="1544"/>
                    </a:cubicBezTo>
                    <a:cubicBezTo>
                      <a:pt x="7422" y="1499"/>
                      <a:pt x="7360" y="1481"/>
                      <a:pt x="7297" y="1481"/>
                    </a:cubicBezTo>
                    <a:lnTo>
                      <a:pt x="6860" y="1481"/>
                    </a:lnTo>
                    <a:lnTo>
                      <a:pt x="6744" y="1017"/>
                    </a:lnTo>
                    <a:cubicBezTo>
                      <a:pt x="6735" y="946"/>
                      <a:pt x="6691" y="874"/>
                      <a:pt x="6619" y="839"/>
                    </a:cubicBezTo>
                    <a:cubicBezTo>
                      <a:pt x="6581" y="818"/>
                      <a:pt x="6539" y="806"/>
                      <a:pt x="6496" y="806"/>
                    </a:cubicBezTo>
                    <a:cubicBezTo>
                      <a:pt x="6450" y="806"/>
                      <a:pt x="6403" y="820"/>
                      <a:pt x="6361" y="848"/>
                    </a:cubicBezTo>
                    <a:lnTo>
                      <a:pt x="6066" y="1008"/>
                    </a:lnTo>
                    <a:lnTo>
                      <a:pt x="5442" y="107"/>
                    </a:lnTo>
                    <a:cubicBezTo>
                      <a:pt x="5397" y="36"/>
                      <a:pt x="5317" y="0"/>
                      <a:pt x="52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2" name="Google Shape;22256;p71">
                <a:extLst>
                  <a:ext uri="{FF2B5EF4-FFF2-40B4-BE49-F238E27FC236}">
                    <a16:creationId xmlns:a16="http://schemas.microsoft.com/office/drawing/2014/main" id="{382F92F9-9DF5-AA0E-C991-F328D5660551}"/>
                  </a:ext>
                </a:extLst>
              </p:cNvPr>
              <p:cNvSpPr/>
              <p:nvPr/>
            </p:nvSpPr>
            <p:spPr>
              <a:xfrm>
                <a:off x="2047529" y="2460851"/>
                <a:ext cx="51502" cy="5863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250" extrusionOk="0">
                    <a:moveTo>
                      <a:pt x="545" y="331"/>
                    </a:moveTo>
                    <a:lnTo>
                      <a:pt x="759" y="625"/>
                    </a:lnTo>
                    <a:lnTo>
                      <a:pt x="545" y="919"/>
                    </a:lnTo>
                    <a:lnTo>
                      <a:pt x="331" y="625"/>
                    </a:lnTo>
                    <a:lnTo>
                      <a:pt x="545" y="331"/>
                    </a:lnTo>
                    <a:close/>
                    <a:moveTo>
                      <a:pt x="545" y="1"/>
                    </a:moveTo>
                    <a:cubicBezTo>
                      <a:pt x="464" y="1"/>
                      <a:pt x="384" y="36"/>
                      <a:pt x="331" y="108"/>
                    </a:cubicBezTo>
                    <a:lnTo>
                      <a:pt x="63" y="464"/>
                    </a:lnTo>
                    <a:cubicBezTo>
                      <a:pt x="1" y="563"/>
                      <a:pt x="1" y="688"/>
                      <a:pt x="63" y="777"/>
                    </a:cubicBezTo>
                    <a:lnTo>
                      <a:pt x="331" y="1142"/>
                    </a:lnTo>
                    <a:cubicBezTo>
                      <a:pt x="384" y="1214"/>
                      <a:pt x="464" y="1250"/>
                      <a:pt x="545" y="1250"/>
                    </a:cubicBezTo>
                    <a:cubicBezTo>
                      <a:pt x="634" y="1250"/>
                      <a:pt x="705" y="1214"/>
                      <a:pt x="759" y="1142"/>
                    </a:cubicBezTo>
                    <a:lnTo>
                      <a:pt x="1027" y="777"/>
                    </a:lnTo>
                    <a:cubicBezTo>
                      <a:pt x="1098" y="688"/>
                      <a:pt x="1098" y="563"/>
                      <a:pt x="1027" y="464"/>
                    </a:cubicBezTo>
                    <a:lnTo>
                      <a:pt x="759" y="108"/>
                    </a:lnTo>
                    <a:cubicBezTo>
                      <a:pt x="705" y="36"/>
                      <a:pt x="634" y="1"/>
                      <a:pt x="54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6" name="Google Shape;22257;p71">
                <a:extLst>
                  <a:ext uri="{FF2B5EF4-FFF2-40B4-BE49-F238E27FC236}">
                    <a16:creationId xmlns:a16="http://schemas.microsoft.com/office/drawing/2014/main" id="{E94D0CB0-3DEB-BF96-EFF5-B79BCCF73943}"/>
                  </a:ext>
                </a:extLst>
              </p:cNvPr>
              <p:cNvSpPr/>
              <p:nvPr/>
            </p:nvSpPr>
            <p:spPr>
              <a:xfrm>
                <a:off x="2132473" y="2508975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1"/>
                    </a:moveTo>
                    <a:cubicBezTo>
                      <a:pt x="81" y="1"/>
                      <a:pt x="1" y="90"/>
                      <a:pt x="36" y="197"/>
                    </a:cubicBezTo>
                    <a:cubicBezTo>
                      <a:pt x="54" y="259"/>
                      <a:pt x="108" y="304"/>
                      <a:pt x="179" y="304"/>
                    </a:cubicBezTo>
                    <a:cubicBezTo>
                      <a:pt x="241" y="304"/>
                      <a:pt x="304" y="259"/>
                      <a:pt x="322" y="197"/>
                    </a:cubicBezTo>
                    <a:cubicBezTo>
                      <a:pt x="357" y="99"/>
                      <a:pt x="277" y="1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1" name="Google Shape;22258;p71">
                <a:extLst>
                  <a:ext uri="{FF2B5EF4-FFF2-40B4-BE49-F238E27FC236}">
                    <a16:creationId xmlns:a16="http://schemas.microsoft.com/office/drawing/2014/main" id="{8E14A1E9-CD4A-9AA3-CBA4-DF9FAC9522AE}"/>
                  </a:ext>
                </a:extLst>
              </p:cNvPr>
              <p:cNvSpPr/>
              <p:nvPr/>
            </p:nvSpPr>
            <p:spPr>
              <a:xfrm>
                <a:off x="2105690" y="2503956"/>
                <a:ext cx="1679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04" extrusionOk="0">
                    <a:moveTo>
                      <a:pt x="179" y="0"/>
                    </a:moveTo>
                    <a:cubicBezTo>
                      <a:pt x="117" y="0"/>
                      <a:pt x="54" y="45"/>
                      <a:pt x="36" y="108"/>
                    </a:cubicBezTo>
                    <a:cubicBezTo>
                      <a:pt x="1" y="206"/>
                      <a:pt x="81" y="304"/>
                      <a:pt x="179" y="304"/>
                    </a:cubicBezTo>
                    <a:cubicBezTo>
                      <a:pt x="241" y="304"/>
                      <a:pt x="304" y="268"/>
                      <a:pt x="322" y="206"/>
                    </a:cubicBezTo>
                    <a:cubicBezTo>
                      <a:pt x="357" y="99"/>
                      <a:pt x="277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2" name="Google Shape;22259;p71">
                <a:extLst>
                  <a:ext uri="{FF2B5EF4-FFF2-40B4-BE49-F238E27FC236}">
                    <a16:creationId xmlns:a16="http://schemas.microsoft.com/office/drawing/2014/main" id="{86C797BD-0C6F-9AA8-FAB2-0F6DD20B99A6}"/>
                  </a:ext>
                </a:extLst>
              </p:cNvPr>
              <p:cNvSpPr/>
              <p:nvPr/>
            </p:nvSpPr>
            <p:spPr>
              <a:xfrm>
                <a:off x="1996919" y="2508975"/>
                <a:ext cx="17167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6" h="304" extrusionOk="0">
                    <a:moveTo>
                      <a:pt x="179" y="1"/>
                    </a:moveTo>
                    <a:cubicBezTo>
                      <a:pt x="116" y="1"/>
                      <a:pt x="63" y="36"/>
                      <a:pt x="45" y="90"/>
                    </a:cubicBezTo>
                    <a:cubicBezTo>
                      <a:pt x="0" y="197"/>
                      <a:pt x="80" y="304"/>
                      <a:pt x="179" y="304"/>
                    </a:cubicBezTo>
                    <a:lnTo>
                      <a:pt x="187" y="304"/>
                    </a:lnTo>
                    <a:cubicBezTo>
                      <a:pt x="250" y="304"/>
                      <a:pt x="303" y="268"/>
                      <a:pt x="321" y="206"/>
                    </a:cubicBezTo>
                    <a:cubicBezTo>
                      <a:pt x="366" y="99"/>
                      <a:pt x="286" y="1"/>
                      <a:pt x="1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3" name="Google Shape;22260;p71">
                <a:extLst>
                  <a:ext uri="{FF2B5EF4-FFF2-40B4-BE49-F238E27FC236}">
                    <a16:creationId xmlns:a16="http://schemas.microsoft.com/office/drawing/2014/main" id="{7F653F7E-5988-12D1-AA0D-5F162A405649}"/>
                  </a:ext>
                </a:extLst>
              </p:cNvPr>
              <p:cNvSpPr/>
              <p:nvPr/>
            </p:nvSpPr>
            <p:spPr>
              <a:xfrm>
                <a:off x="2023701" y="2503956"/>
                <a:ext cx="1674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04" extrusionOk="0">
                    <a:moveTo>
                      <a:pt x="179" y="0"/>
                    </a:moveTo>
                    <a:cubicBezTo>
                      <a:pt x="116" y="0"/>
                      <a:pt x="54" y="45"/>
                      <a:pt x="36" y="108"/>
                    </a:cubicBezTo>
                    <a:cubicBezTo>
                      <a:pt x="0" y="206"/>
                      <a:pt x="80" y="304"/>
                      <a:pt x="179" y="304"/>
                    </a:cubicBezTo>
                    <a:cubicBezTo>
                      <a:pt x="250" y="304"/>
                      <a:pt x="303" y="268"/>
                      <a:pt x="330" y="206"/>
                    </a:cubicBezTo>
                    <a:cubicBezTo>
                      <a:pt x="357" y="99"/>
                      <a:pt x="286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" name="Google Shape;22945;p74">
              <a:extLst>
                <a:ext uri="{FF2B5EF4-FFF2-40B4-BE49-F238E27FC236}">
                  <a16:creationId xmlns:a16="http://schemas.microsoft.com/office/drawing/2014/main" id="{E9EA32A0-B9B3-B6D6-9788-F6D7000A6E5F}"/>
                </a:ext>
              </a:extLst>
            </p:cNvPr>
            <p:cNvGrpSpPr/>
            <p:nvPr/>
          </p:nvGrpSpPr>
          <p:grpSpPr>
            <a:xfrm>
              <a:off x="3211069" y="3890139"/>
              <a:ext cx="439402" cy="487108"/>
              <a:chOff x="1853391" y="4109500"/>
              <a:chExt cx="439402" cy="487108"/>
            </a:xfrm>
          </p:grpSpPr>
          <p:sp>
            <p:nvSpPr>
              <p:cNvPr id="60" name="Google Shape;22946;p74">
                <a:extLst>
                  <a:ext uri="{FF2B5EF4-FFF2-40B4-BE49-F238E27FC236}">
                    <a16:creationId xmlns:a16="http://schemas.microsoft.com/office/drawing/2014/main" id="{F56A06DD-400B-44D2-65C2-6015FD05BEB3}"/>
                  </a:ext>
                </a:extLst>
              </p:cNvPr>
              <p:cNvSpPr/>
              <p:nvPr/>
            </p:nvSpPr>
            <p:spPr>
              <a:xfrm>
                <a:off x="2256770" y="4151901"/>
                <a:ext cx="36023" cy="238840"/>
              </a:xfrm>
              <a:custGeom>
                <a:avLst/>
                <a:gdLst/>
                <a:ahLst/>
                <a:cxnLst/>
                <a:rect l="l" t="t" r="r" b="b"/>
                <a:pathLst>
                  <a:path w="768" h="5092" extrusionOk="0">
                    <a:moveTo>
                      <a:pt x="165" y="0"/>
                    </a:moveTo>
                    <a:cubicBezTo>
                      <a:pt x="128" y="0"/>
                      <a:pt x="91" y="14"/>
                      <a:pt x="63" y="42"/>
                    </a:cubicBezTo>
                    <a:cubicBezTo>
                      <a:pt x="0" y="95"/>
                      <a:pt x="0" y="185"/>
                      <a:pt x="45" y="247"/>
                    </a:cubicBezTo>
                    <a:cubicBezTo>
                      <a:pt x="321" y="613"/>
                      <a:pt x="464" y="1050"/>
                      <a:pt x="464" y="1505"/>
                    </a:cubicBezTo>
                    <a:lnTo>
                      <a:pt x="464" y="4931"/>
                    </a:lnTo>
                    <a:cubicBezTo>
                      <a:pt x="464" y="5011"/>
                      <a:pt x="518" y="5082"/>
                      <a:pt x="598" y="5091"/>
                    </a:cubicBezTo>
                    <a:cubicBezTo>
                      <a:pt x="603" y="5092"/>
                      <a:pt x="608" y="5092"/>
                      <a:pt x="613" y="5092"/>
                    </a:cubicBezTo>
                    <a:cubicBezTo>
                      <a:pt x="696" y="5092"/>
                      <a:pt x="767" y="5024"/>
                      <a:pt x="767" y="4940"/>
                    </a:cubicBezTo>
                    <a:lnTo>
                      <a:pt x="767" y="1505"/>
                    </a:lnTo>
                    <a:cubicBezTo>
                      <a:pt x="767" y="979"/>
                      <a:pt x="598" y="479"/>
                      <a:pt x="286" y="60"/>
                    </a:cubicBezTo>
                    <a:cubicBezTo>
                      <a:pt x="256" y="21"/>
                      <a:pt x="211" y="0"/>
                      <a:pt x="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2947;p74">
                <a:extLst>
                  <a:ext uri="{FF2B5EF4-FFF2-40B4-BE49-F238E27FC236}">
                    <a16:creationId xmlns:a16="http://schemas.microsoft.com/office/drawing/2014/main" id="{F7A40F29-F5FB-B451-1A5F-9ABDB1D3A755}"/>
                  </a:ext>
                </a:extLst>
              </p:cNvPr>
              <p:cNvSpPr/>
              <p:nvPr/>
            </p:nvSpPr>
            <p:spPr>
              <a:xfrm>
                <a:off x="1853391" y="4109500"/>
                <a:ext cx="395034" cy="487108"/>
              </a:xfrm>
              <a:custGeom>
                <a:avLst/>
                <a:gdLst/>
                <a:ahLst/>
                <a:cxnLst/>
                <a:rect l="l" t="t" r="r" b="b"/>
                <a:pathLst>
                  <a:path w="8422" h="10385" extrusionOk="0">
                    <a:moveTo>
                      <a:pt x="2313" y="2328"/>
                    </a:moveTo>
                    <a:cubicBezTo>
                      <a:pt x="2336" y="2328"/>
                      <a:pt x="2359" y="2334"/>
                      <a:pt x="2382" y="2347"/>
                    </a:cubicBezTo>
                    <a:cubicBezTo>
                      <a:pt x="2489" y="2347"/>
                      <a:pt x="2587" y="2436"/>
                      <a:pt x="2587" y="2552"/>
                    </a:cubicBezTo>
                    <a:lnTo>
                      <a:pt x="2587" y="3033"/>
                    </a:lnTo>
                    <a:lnTo>
                      <a:pt x="2177" y="3033"/>
                    </a:lnTo>
                    <a:lnTo>
                      <a:pt x="2177" y="2471"/>
                    </a:lnTo>
                    <a:cubicBezTo>
                      <a:pt x="2177" y="2389"/>
                      <a:pt x="2240" y="2328"/>
                      <a:pt x="2313" y="2328"/>
                    </a:cubicBezTo>
                    <a:close/>
                    <a:moveTo>
                      <a:pt x="6992" y="2336"/>
                    </a:moveTo>
                    <a:cubicBezTo>
                      <a:pt x="7001" y="2336"/>
                      <a:pt x="7011" y="2336"/>
                      <a:pt x="7021" y="2338"/>
                    </a:cubicBezTo>
                    <a:cubicBezTo>
                      <a:pt x="7128" y="2355"/>
                      <a:pt x="7191" y="2445"/>
                      <a:pt x="7191" y="2552"/>
                    </a:cubicBezTo>
                    <a:lnTo>
                      <a:pt x="7191" y="3033"/>
                    </a:lnTo>
                    <a:lnTo>
                      <a:pt x="6789" y="3033"/>
                    </a:lnTo>
                    <a:lnTo>
                      <a:pt x="6789" y="2543"/>
                    </a:lnTo>
                    <a:cubicBezTo>
                      <a:pt x="6789" y="2428"/>
                      <a:pt x="6880" y="2336"/>
                      <a:pt x="6992" y="2336"/>
                    </a:cubicBezTo>
                    <a:close/>
                    <a:moveTo>
                      <a:pt x="7146" y="3337"/>
                    </a:moveTo>
                    <a:cubicBezTo>
                      <a:pt x="7173" y="3337"/>
                      <a:pt x="7191" y="3364"/>
                      <a:pt x="7191" y="3390"/>
                    </a:cubicBezTo>
                    <a:lnTo>
                      <a:pt x="7191" y="3595"/>
                    </a:lnTo>
                    <a:cubicBezTo>
                      <a:pt x="7191" y="3622"/>
                      <a:pt x="7173" y="3640"/>
                      <a:pt x="7146" y="3640"/>
                    </a:cubicBezTo>
                    <a:lnTo>
                      <a:pt x="3640" y="3640"/>
                    </a:lnTo>
                    <a:cubicBezTo>
                      <a:pt x="3569" y="3640"/>
                      <a:pt x="3497" y="3703"/>
                      <a:pt x="3488" y="3774"/>
                    </a:cubicBezTo>
                    <a:cubicBezTo>
                      <a:pt x="3479" y="3872"/>
                      <a:pt x="3551" y="3943"/>
                      <a:pt x="3640" y="3943"/>
                    </a:cubicBezTo>
                    <a:lnTo>
                      <a:pt x="6861" y="3943"/>
                    </a:lnTo>
                    <a:cubicBezTo>
                      <a:pt x="6753" y="4354"/>
                      <a:pt x="6548" y="4720"/>
                      <a:pt x="6245" y="5023"/>
                    </a:cubicBezTo>
                    <a:cubicBezTo>
                      <a:pt x="6156" y="4978"/>
                      <a:pt x="6058" y="4960"/>
                      <a:pt x="5959" y="4960"/>
                    </a:cubicBezTo>
                    <a:cubicBezTo>
                      <a:pt x="5594" y="4960"/>
                      <a:pt x="5290" y="5246"/>
                      <a:pt x="5264" y="5603"/>
                    </a:cubicBezTo>
                    <a:cubicBezTo>
                      <a:pt x="5058" y="5656"/>
                      <a:pt x="4844" y="5692"/>
                      <a:pt x="4630" y="5692"/>
                    </a:cubicBezTo>
                    <a:cubicBezTo>
                      <a:pt x="4416" y="5692"/>
                      <a:pt x="4202" y="5656"/>
                      <a:pt x="3997" y="5603"/>
                    </a:cubicBezTo>
                    <a:cubicBezTo>
                      <a:pt x="3970" y="5246"/>
                      <a:pt x="3667" y="4960"/>
                      <a:pt x="3301" y="4960"/>
                    </a:cubicBezTo>
                    <a:cubicBezTo>
                      <a:pt x="3194" y="4960"/>
                      <a:pt x="3096" y="4978"/>
                      <a:pt x="3007" y="5023"/>
                    </a:cubicBezTo>
                    <a:cubicBezTo>
                      <a:pt x="2712" y="4728"/>
                      <a:pt x="2498" y="4354"/>
                      <a:pt x="2400" y="3943"/>
                    </a:cubicBezTo>
                    <a:lnTo>
                      <a:pt x="2917" y="3943"/>
                    </a:lnTo>
                    <a:cubicBezTo>
                      <a:pt x="2989" y="3943"/>
                      <a:pt x="3060" y="3890"/>
                      <a:pt x="3069" y="3810"/>
                    </a:cubicBezTo>
                    <a:cubicBezTo>
                      <a:pt x="3078" y="3720"/>
                      <a:pt x="3007" y="3640"/>
                      <a:pt x="2917" y="3640"/>
                    </a:cubicBezTo>
                    <a:lnTo>
                      <a:pt x="2106" y="3640"/>
                    </a:lnTo>
                    <a:cubicBezTo>
                      <a:pt x="2079" y="3640"/>
                      <a:pt x="2052" y="3622"/>
                      <a:pt x="2052" y="3595"/>
                    </a:cubicBezTo>
                    <a:lnTo>
                      <a:pt x="2052" y="3390"/>
                    </a:lnTo>
                    <a:cubicBezTo>
                      <a:pt x="2052" y="3364"/>
                      <a:pt x="2079" y="3337"/>
                      <a:pt x="2106" y="3337"/>
                    </a:cubicBezTo>
                    <a:close/>
                    <a:moveTo>
                      <a:pt x="3292" y="5264"/>
                    </a:moveTo>
                    <a:cubicBezTo>
                      <a:pt x="3515" y="5264"/>
                      <a:pt x="3694" y="5433"/>
                      <a:pt x="3694" y="5656"/>
                    </a:cubicBezTo>
                    <a:cubicBezTo>
                      <a:pt x="3694" y="5870"/>
                      <a:pt x="3515" y="6049"/>
                      <a:pt x="3292" y="6049"/>
                    </a:cubicBezTo>
                    <a:cubicBezTo>
                      <a:pt x="3078" y="6049"/>
                      <a:pt x="2900" y="5870"/>
                      <a:pt x="2900" y="5656"/>
                    </a:cubicBezTo>
                    <a:cubicBezTo>
                      <a:pt x="2900" y="5433"/>
                      <a:pt x="3078" y="5264"/>
                      <a:pt x="3292" y="5264"/>
                    </a:cubicBezTo>
                    <a:close/>
                    <a:moveTo>
                      <a:pt x="5959" y="5264"/>
                    </a:moveTo>
                    <a:cubicBezTo>
                      <a:pt x="6174" y="5264"/>
                      <a:pt x="6352" y="5433"/>
                      <a:pt x="6352" y="5656"/>
                    </a:cubicBezTo>
                    <a:cubicBezTo>
                      <a:pt x="6352" y="5870"/>
                      <a:pt x="6174" y="6049"/>
                      <a:pt x="5959" y="6049"/>
                    </a:cubicBezTo>
                    <a:cubicBezTo>
                      <a:pt x="5736" y="6049"/>
                      <a:pt x="5567" y="5870"/>
                      <a:pt x="5567" y="5656"/>
                    </a:cubicBezTo>
                    <a:cubicBezTo>
                      <a:pt x="5567" y="5433"/>
                      <a:pt x="5736" y="5264"/>
                      <a:pt x="5959" y="5264"/>
                    </a:cubicBezTo>
                    <a:close/>
                    <a:moveTo>
                      <a:pt x="5308" y="5906"/>
                    </a:moveTo>
                    <a:cubicBezTo>
                      <a:pt x="5353" y="6022"/>
                      <a:pt x="5433" y="6129"/>
                      <a:pt x="5531" y="6209"/>
                    </a:cubicBezTo>
                    <a:cubicBezTo>
                      <a:pt x="5496" y="6263"/>
                      <a:pt x="5433" y="6307"/>
                      <a:pt x="5362" y="6307"/>
                    </a:cubicBezTo>
                    <a:lnTo>
                      <a:pt x="3890" y="6307"/>
                    </a:lnTo>
                    <a:cubicBezTo>
                      <a:pt x="3818" y="6307"/>
                      <a:pt x="3756" y="6263"/>
                      <a:pt x="3720" y="6209"/>
                    </a:cubicBezTo>
                    <a:cubicBezTo>
                      <a:pt x="3818" y="6129"/>
                      <a:pt x="3899" y="6022"/>
                      <a:pt x="3943" y="5906"/>
                    </a:cubicBezTo>
                    <a:cubicBezTo>
                      <a:pt x="4166" y="5968"/>
                      <a:pt x="4398" y="5995"/>
                      <a:pt x="4630" y="5995"/>
                    </a:cubicBezTo>
                    <a:cubicBezTo>
                      <a:pt x="4853" y="5995"/>
                      <a:pt x="5085" y="5968"/>
                      <a:pt x="5308" y="5906"/>
                    </a:cubicBezTo>
                    <a:close/>
                    <a:moveTo>
                      <a:pt x="4291" y="6611"/>
                    </a:moveTo>
                    <a:lnTo>
                      <a:pt x="4291" y="6611"/>
                    </a:lnTo>
                    <a:cubicBezTo>
                      <a:pt x="4229" y="6914"/>
                      <a:pt x="4193" y="7333"/>
                      <a:pt x="4193" y="7797"/>
                    </a:cubicBezTo>
                    <a:cubicBezTo>
                      <a:pt x="4193" y="8199"/>
                      <a:pt x="4220" y="8573"/>
                      <a:pt x="4264" y="8859"/>
                    </a:cubicBezTo>
                    <a:lnTo>
                      <a:pt x="4202" y="8859"/>
                    </a:lnTo>
                    <a:cubicBezTo>
                      <a:pt x="4041" y="8600"/>
                      <a:pt x="3943" y="8208"/>
                      <a:pt x="3943" y="7797"/>
                    </a:cubicBezTo>
                    <a:cubicBezTo>
                      <a:pt x="3943" y="7316"/>
                      <a:pt x="4077" y="6861"/>
                      <a:pt x="4291" y="6611"/>
                    </a:cubicBezTo>
                    <a:close/>
                    <a:moveTo>
                      <a:pt x="4648" y="6611"/>
                    </a:moveTo>
                    <a:cubicBezTo>
                      <a:pt x="4711" y="6878"/>
                      <a:pt x="4755" y="7324"/>
                      <a:pt x="4755" y="7797"/>
                    </a:cubicBezTo>
                    <a:cubicBezTo>
                      <a:pt x="4755" y="8208"/>
                      <a:pt x="4728" y="8582"/>
                      <a:pt x="4675" y="8859"/>
                    </a:cubicBezTo>
                    <a:lnTo>
                      <a:pt x="4577" y="8859"/>
                    </a:lnTo>
                    <a:cubicBezTo>
                      <a:pt x="4523" y="8591"/>
                      <a:pt x="4496" y="8208"/>
                      <a:pt x="4496" y="7797"/>
                    </a:cubicBezTo>
                    <a:cubicBezTo>
                      <a:pt x="4496" y="7324"/>
                      <a:pt x="4541" y="6878"/>
                      <a:pt x="4603" y="6611"/>
                    </a:cubicBezTo>
                    <a:close/>
                    <a:moveTo>
                      <a:pt x="5522" y="9171"/>
                    </a:moveTo>
                    <a:cubicBezTo>
                      <a:pt x="5683" y="9171"/>
                      <a:pt x="5817" y="9296"/>
                      <a:pt x="5817" y="9457"/>
                    </a:cubicBezTo>
                    <a:lnTo>
                      <a:pt x="5817" y="9537"/>
                    </a:lnTo>
                    <a:lnTo>
                      <a:pt x="3453" y="9537"/>
                    </a:lnTo>
                    <a:lnTo>
                      <a:pt x="3453" y="9457"/>
                    </a:lnTo>
                    <a:cubicBezTo>
                      <a:pt x="3453" y="9296"/>
                      <a:pt x="3586" y="9171"/>
                      <a:pt x="3747" y="9171"/>
                    </a:cubicBezTo>
                    <a:close/>
                    <a:moveTo>
                      <a:pt x="6013" y="9840"/>
                    </a:moveTo>
                    <a:cubicBezTo>
                      <a:pt x="6067" y="9840"/>
                      <a:pt x="6120" y="9867"/>
                      <a:pt x="6129" y="9920"/>
                    </a:cubicBezTo>
                    <a:cubicBezTo>
                      <a:pt x="6156" y="10001"/>
                      <a:pt x="6093" y="10081"/>
                      <a:pt x="6013" y="10081"/>
                    </a:cubicBezTo>
                    <a:lnTo>
                      <a:pt x="3239" y="10081"/>
                    </a:lnTo>
                    <a:cubicBezTo>
                      <a:pt x="3185" y="10081"/>
                      <a:pt x="3132" y="10045"/>
                      <a:pt x="3123" y="10001"/>
                    </a:cubicBezTo>
                    <a:cubicBezTo>
                      <a:pt x="3096" y="9912"/>
                      <a:pt x="3158" y="9840"/>
                      <a:pt x="3239" y="9840"/>
                    </a:cubicBezTo>
                    <a:close/>
                    <a:moveTo>
                      <a:pt x="6950" y="0"/>
                    </a:moveTo>
                    <a:cubicBezTo>
                      <a:pt x="5915" y="0"/>
                      <a:pt x="5032" y="660"/>
                      <a:pt x="4684" y="1570"/>
                    </a:cubicBezTo>
                    <a:cubicBezTo>
                      <a:pt x="4338" y="659"/>
                      <a:pt x="3457" y="3"/>
                      <a:pt x="2418" y="3"/>
                    </a:cubicBezTo>
                    <a:cubicBezTo>
                      <a:pt x="2359" y="3"/>
                      <a:pt x="2299" y="5"/>
                      <a:pt x="2239" y="9"/>
                    </a:cubicBezTo>
                    <a:cubicBezTo>
                      <a:pt x="973" y="98"/>
                      <a:pt x="0" y="1169"/>
                      <a:pt x="0" y="2445"/>
                    </a:cubicBezTo>
                    <a:lnTo>
                      <a:pt x="0" y="5835"/>
                    </a:lnTo>
                    <a:cubicBezTo>
                      <a:pt x="0" y="5915"/>
                      <a:pt x="63" y="5986"/>
                      <a:pt x="134" y="5995"/>
                    </a:cubicBezTo>
                    <a:cubicBezTo>
                      <a:pt x="140" y="5996"/>
                      <a:pt x="145" y="5996"/>
                      <a:pt x="151" y="5996"/>
                    </a:cubicBezTo>
                    <a:cubicBezTo>
                      <a:pt x="241" y="5996"/>
                      <a:pt x="312" y="5928"/>
                      <a:pt x="312" y="5844"/>
                    </a:cubicBezTo>
                    <a:lnTo>
                      <a:pt x="312" y="2436"/>
                    </a:lnTo>
                    <a:cubicBezTo>
                      <a:pt x="312" y="1347"/>
                      <a:pt x="1124" y="420"/>
                      <a:pt x="2213" y="321"/>
                    </a:cubicBezTo>
                    <a:cubicBezTo>
                      <a:pt x="2285" y="314"/>
                      <a:pt x="2356" y="311"/>
                      <a:pt x="2427" y="311"/>
                    </a:cubicBezTo>
                    <a:cubicBezTo>
                      <a:pt x="3589" y="311"/>
                      <a:pt x="4532" y="1257"/>
                      <a:pt x="4532" y="2418"/>
                    </a:cubicBezTo>
                    <a:lnTo>
                      <a:pt x="4532" y="3033"/>
                    </a:lnTo>
                    <a:lnTo>
                      <a:pt x="3845" y="3033"/>
                    </a:lnTo>
                    <a:lnTo>
                      <a:pt x="3845" y="2400"/>
                    </a:lnTo>
                    <a:cubicBezTo>
                      <a:pt x="3836" y="1633"/>
                      <a:pt x="3203" y="1008"/>
                      <a:pt x="2427" y="1008"/>
                    </a:cubicBezTo>
                    <a:cubicBezTo>
                      <a:pt x="1660" y="1008"/>
                      <a:pt x="1026" y="1633"/>
                      <a:pt x="1017" y="2400"/>
                    </a:cubicBezTo>
                    <a:lnTo>
                      <a:pt x="1017" y="5835"/>
                    </a:lnTo>
                    <a:cubicBezTo>
                      <a:pt x="1017" y="5915"/>
                      <a:pt x="1080" y="5986"/>
                      <a:pt x="1151" y="5995"/>
                    </a:cubicBezTo>
                    <a:cubicBezTo>
                      <a:pt x="1157" y="5996"/>
                      <a:pt x="1162" y="5996"/>
                      <a:pt x="1168" y="5996"/>
                    </a:cubicBezTo>
                    <a:cubicBezTo>
                      <a:pt x="1257" y="5996"/>
                      <a:pt x="1321" y="5928"/>
                      <a:pt x="1321" y="5844"/>
                    </a:cubicBezTo>
                    <a:lnTo>
                      <a:pt x="1321" y="2400"/>
                    </a:lnTo>
                    <a:cubicBezTo>
                      <a:pt x="1329" y="1802"/>
                      <a:pt x="1829" y="1312"/>
                      <a:pt x="2427" y="1312"/>
                    </a:cubicBezTo>
                    <a:cubicBezTo>
                      <a:pt x="3033" y="1312"/>
                      <a:pt x="3533" y="1802"/>
                      <a:pt x="3542" y="2400"/>
                    </a:cubicBezTo>
                    <a:lnTo>
                      <a:pt x="3542" y="3033"/>
                    </a:lnTo>
                    <a:lnTo>
                      <a:pt x="2891" y="3033"/>
                    </a:lnTo>
                    <a:lnTo>
                      <a:pt x="2891" y="2561"/>
                    </a:lnTo>
                    <a:cubicBezTo>
                      <a:pt x="2891" y="2273"/>
                      <a:pt x="2666" y="2041"/>
                      <a:pt x="2391" y="2041"/>
                    </a:cubicBezTo>
                    <a:cubicBezTo>
                      <a:pt x="2376" y="2041"/>
                      <a:pt x="2361" y="2042"/>
                      <a:pt x="2346" y="2043"/>
                    </a:cubicBezTo>
                    <a:cubicBezTo>
                      <a:pt x="2079" y="2061"/>
                      <a:pt x="1874" y="2284"/>
                      <a:pt x="1874" y="2552"/>
                    </a:cubicBezTo>
                    <a:lnTo>
                      <a:pt x="1874" y="3096"/>
                    </a:lnTo>
                    <a:cubicBezTo>
                      <a:pt x="1793" y="3167"/>
                      <a:pt x="1749" y="3265"/>
                      <a:pt x="1749" y="3372"/>
                    </a:cubicBezTo>
                    <a:lnTo>
                      <a:pt x="1749" y="3595"/>
                    </a:lnTo>
                    <a:cubicBezTo>
                      <a:pt x="1749" y="3703"/>
                      <a:pt x="1793" y="3801"/>
                      <a:pt x="1874" y="3872"/>
                    </a:cubicBezTo>
                    <a:lnTo>
                      <a:pt x="1874" y="4987"/>
                    </a:lnTo>
                    <a:cubicBezTo>
                      <a:pt x="1874" y="5059"/>
                      <a:pt x="1927" y="5130"/>
                      <a:pt x="2007" y="5139"/>
                    </a:cubicBezTo>
                    <a:cubicBezTo>
                      <a:pt x="2013" y="5139"/>
                      <a:pt x="2018" y="5140"/>
                      <a:pt x="2023" y="5140"/>
                    </a:cubicBezTo>
                    <a:cubicBezTo>
                      <a:pt x="2106" y="5140"/>
                      <a:pt x="2177" y="5071"/>
                      <a:pt x="2177" y="4987"/>
                    </a:cubicBezTo>
                    <a:lnTo>
                      <a:pt x="2177" y="4273"/>
                    </a:lnTo>
                    <a:cubicBezTo>
                      <a:pt x="2302" y="4621"/>
                      <a:pt x="2507" y="4943"/>
                      <a:pt x="2766" y="5210"/>
                    </a:cubicBezTo>
                    <a:cubicBezTo>
                      <a:pt x="2650" y="5353"/>
                      <a:pt x="2578" y="5531"/>
                      <a:pt x="2605" y="5737"/>
                    </a:cubicBezTo>
                    <a:cubicBezTo>
                      <a:pt x="2632" y="6040"/>
                      <a:pt x="2873" y="6290"/>
                      <a:pt x="3176" y="6343"/>
                    </a:cubicBezTo>
                    <a:cubicBezTo>
                      <a:pt x="3225" y="6352"/>
                      <a:pt x="3272" y="6357"/>
                      <a:pt x="3317" y="6357"/>
                    </a:cubicBezTo>
                    <a:cubicBezTo>
                      <a:pt x="3361" y="6357"/>
                      <a:pt x="3404" y="6352"/>
                      <a:pt x="3444" y="6343"/>
                    </a:cubicBezTo>
                    <a:cubicBezTo>
                      <a:pt x="3533" y="6504"/>
                      <a:pt x="3702" y="6611"/>
                      <a:pt x="3890" y="6611"/>
                    </a:cubicBezTo>
                    <a:lnTo>
                      <a:pt x="3925" y="6611"/>
                    </a:lnTo>
                    <a:cubicBezTo>
                      <a:pt x="3747" y="6914"/>
                      <a:pt x="3640" y="7342"/>
                      <a:pt x="3640" y="7797"/>
                    </a:cubicBezTo>
                    <a:cubicBezTo>
                      <a:pt x="3640" y="8190"/>
                      <a:pt x="3720" y="8564"/>
                      <a:pt x="3863" y="8859"/>
                    </a:cubicBezTo>
                    <a:lnTo>
                      <a:pt x="3586" y="8859"/>
                    </a:lnTo>
                    <a:cubicBezTo>
                      <a:pt x="3346" y="8859"/>
                      <a:pt x="3149" y="9055"/>
                      <a:pt x="3149" y="9296"/>
                    </a:cubicBezTo>
                    <a:lnTo>
                      <a:pt x="3149" y="9546"/>
                    </a:lnTo>
                    <a:cubicBezTo>
                      <a:pt x="2882" y="9617"/>
                      <a:pt x="2703" y="9947"/>
                      <a:pt x="2935" y="10259"/>
                    </a:cubicBezTo>
                    <a:cubicBezTo>
                      <a:pt x="2998" y="10340"/>
                      <a:pt x="3087" y="10384"/>
                      <a:pt x="3185" y="10384"/>
                    </a:cubicBezTo>
                    <a:lnTo>
                      <a:pt x="6084" y="10384"/>
                    </a:lnTo>
                    <a:cubicBezTo>
                      <a:pt x="6183" y="10384"/>
                      <a:pt x="6272" y="10340"/>
                      <a:pt x="6334" y="10259"/>
                    </a:cubicBezTo>
                    <a:cubicBezTo>
                      <a:pt x="6566" y="9947"/>
                      <a:pt x="6388" y="9617"/>
                      <a:pt x="6120" y="9546"/>
                    </a:cubicBezTo>
                    <a:lnTo>
                      <a:pt x="6120" y="9296"/>
                    </a:lnTo>
                    <a:cubicBezTo>
                      <a:pt x="6120" y="9055"/>
                      <a:pt x="5924" y="8859"/>
                      <a:pt x="5683" y="8859"/>
                    </a:cubicBezTo>
                    <a:lnTo>
                      <a:pt x="5397" y="8859"/>
                    </a:lnTo>
                    <a:cubicBezTo>
                      <a:pt x="5487" y="8672"/>
                      <a:pt x="5549" y="8448"/>
                      <a:pt x="5585" y="8208"/>
                    </a:cubicBezTo>
                    <a:cubicBezTo>
                      <a:pt x="5594" y="8136"/>
                      <a:pt x="5558" y="8056"/>
                      <a:pt x="5487" y="8038"/>
                    </a:cubicBezTo>
                    <a:cubicBezTo>
                      <a:pt x="5467" y="8031"/>
                      <a:pt x="5449" y="8028"/>
                      <a:pt x="5431" y="8028"/>
                    </a:cubicBezTo>
                    <a:cubicBezTo>
                      <a:pt x="5356" y="8028"/>
                      <a:pt x="5296" y="8082"/>
                      <a:pt x="5281" y="8154"/>
                    </a:cubicBezTo>
                    <a:cubicBezTo>
                      <a:pt x="5246" y="8431"/>
                      <a:pt x="5166" y="8680"/>
                      <a:pt x="5050" y="8859"/>
                    </a:cubicBezTo>
                    <a:lnTo>
                      <a:pt x="4987" y="8859"/>
                    </a:lnTo>
                    <a:cubicBezTo>
                      <a:pt x="5032" y="8573"/>
                      <a:pt x="5067" y="8199"/>
                      <a:pt x="5067" y="7797"/>
                    </a:cubicBezTo>
                    <a:cubicBezTo>
                      <a:pt x="5067" y="7342"/>
                      <a:pt x="5023" y="6914"/>
                      <a:pt x="4960" y="6620"/>
                    </a:cubicBezTo>
                    <a:lnTo>
                      <a:pt x="4960" y="6620"/>
                    </a:lnTo>
                    <a:cubicBezTo>
                      <a:pt x="5130" y="6816"/>
                      <a:pt x="5246" y="7119"/>
                      <a:pt x="5290" y="7476"/>
                    </a:cubicBezTo>
                    <a:cubicBezTo>
                      <a:pt x="5299" y="7556"/>
                      <a:pt x="5362" y="7610"/>
                      <a:pt x="5442" y="7610"/>
                    </a:cubicBezTo>
                    <a:lnTo>
                      <a:pt x="5460" y="7610"/>
                    </a:lnTo>
                    <a:cubicBezTo>
                      <a:pt x="5540" y="7601"/>
                      <a:pt x="5603" y="7530"/>
                      <a:pt x="5594" y="7440"/>
                    </a:cubicBezTo>
                    <a:cubicBezTo>
                      <a:pt x="5549" y="7119"/>
                      <a:pt x="5460" y="6834"/>
                      <a:pt x="5326" y="6611"/>
                    </a:cubicBezTo>
                    <a:lnTo>
                      <a:pt x="5362" y="6611"/>
                    </a:lnTo>
                    <a:cubicBezTo>
                      <a:pt x="5549" y="6611"/>
                      <a:pt x="5728" y="6504"/>
                      <a:pt x="5808" y="6343"/>
                    </a:cubicBezTo>
                    <a:cubicBezTo>
                      <a:pt x="5852" y="6352"/>
                      <a:pt x="5897" y="6357"/>
                      <a:pt x="5943" y="6357"/>
                    </a:cubicBezTo>
                    <a:cubicBezTo>
                      <a:pt x="5988" y="6357"/>
                      <a:pt x="6035" y="6352"/>
                      <a:pt x="6084" y="6343"/>
                    </a:cubicBezTo>
                    <a:cubicBezTo>
                      <a:pt x="6388" y="6290"/>
                      <a:pt x="6620" y="6040"/>
                      <a:pt x="6655" y="5728"/>
                    </a:cubicBezTo>
                    <a:cubicBezTo>
                      <a:pt x="6673" y="5531"/>
                      <a:pt x="6611" y="5353"/>
                      <a:pt x="6495" y="5210"/>
                    </a:cubicBezTo>
                    <a:cubicBezTo>
                      <a:pt x="6834" y="4862"/>
                      <a:pt x="7066" y="4434"/>
                      <a:pt x="7173" y="3952"/>
                    </a:cubicBezTo>
                    <a:lnTo>
                      <a:pt x="7191" y="3952"/>
                    </a:lnTo>
                    <a:lnTo>
                      <a:pt x="7191" y="4987"/>
                    </a:lnTo>
                    <a:cubicBezTo>
                      <a:pt x="7191" y="5059"/>
                      <a:pt x="7253" y="5130"/>
                      <a:pt x="7324" y="5139"/>
                    </a:cubicBezTo>
                    <a:cubicBezTo>
                      <a:pt x="7330" y="5139"/>
                      <a:pt x="7336" y="5140"/>
                      <a:pt x="7341" y="5140"/>
                    </a:cubicBezTo>
                    <a:cubicBezTo>
                      <a:pt x="7431" y="5140"/>
                      <a:pt x="7503" y="5071"/>
                      <a:pt x="7503" y="4987"/>
                    </a:cubicBezTo>
                    <a:lnTo>
                      <a:pt x="7503" y="2561"/>
                    </a:lnTo>
                    <a:cubicBezTo>
                      <a:pt x="7503" y="2273"/>
                      <a:pt x="7278" y="2041"/>
                      <a:pt x="7003" y="2041"/>
                    </a:cubicBezTo>
                    <a:cubicBezTo>
                      <a:pt x="6989" y="2041"/>
                      <a:pt x="6974" y="2042"/>
                      <a:pt x="6959" y="2043"/>
                    </a:cubicBezTo>
                    <a:cubicBezTo>
                      <a:pt x="6691" y="2061"/>
                      <a:pt x="6486" y="2284"/>
                      <a:pt x="6486" y="2552"/>
                    </a:cubicBezTo>
                    <a:lnTo>
                      <a:pt x="6486" y="3033"/>
                    </a:lnTo>
                    <a:lnTo>
                      <a:pt x="5835" y="3033"/>
                    </a:lnTo>
                    <a:lnTo>
                      <a:pt x="5835" y="2400"/>
                    </a:lnTo>
                    <a:cubicBezTo>
                      <a:pt x="5844" y="1802"/>
                      <a:pt x="6334" y="1312"/>
                      <a:pt x="6941" y="1312"/>
                    </a:cubicBezTo>
                    <a:cubicBezTo>
                      <a:pt x="7539" y="1312"/>
                      <a:pt x="8038" y="1802"/>
                      <a:pt x="8047" y="2400"/>
                    </a:cubicBezTo>
                    <a:lnTo>
                      <a:pt x="8047" y="5835"/>
                    </a:lnTo>
                    <a:cubicBezTo>
                      <a:pt x="8047" y="5915"/>
                      <a:pt x="8101" y="5986"/>
                      <a:pt x="8181" y="5995"/>
                    </a:cubicBezTo>
                    <a:cubicBezTo>
                      <a:pt x="8186" y="5996"/>
                      <a:pt x="8191" y="5996"/>
                      <a:pt x="8196" y="5996"/>
                    </a:cubicBezTo>
                    <a:cubicBezTo>
                      <a:pt x="8279" y="5996"/>
                      <a:pt x="8350" y="5928"/>
                      <a:pt x="8350" y="5844"/>
                    </a:cubicBezTo>
                    <a:lnTo>
                      <a:pt x="8350" y="2400"/>
                    </a:lnTo>
                    <a:cubicBezTo>
                      <a:pt x="8341" y="1633"/>
                      <a:pt x="7708" y="1008"/>
                      <a:pt x="6941" y="1008"/>
                    </a:cubicBezTo>
                    <a:cubicBezTo>
                      <a:pt x="6174" y="1008"/>
                      <a:pt x="5540" y="1633"/>
                      <a:pt x="5531" y="2400"/>
                    </a:cubicBezTo>
                    <a:lnTo>
                      <a:pt x="5531" y="3033"/>
                    </a:lnTo>
                    <a:lnTo>
                      <a:pt x="4835" y="3033"/>
                    </a:lnTo>
                    <a:lnTo>
                      <a:pt x="4835" y="2436"/>
                    </a:lnTo>
                    <a:cubicBezTo>
                      <a:pt x="4835" y="1365"/>
                      <a:pt x="5710" y="393"/>
                      <a:pt x="6789" y="313"/>
                    </a:cubicBezTo>
                    <a:cubicBezTo>
                      <a:pt x="6841" y="309"/>
                      <a:pt x="6893" y="307"/>
                      <a:pt x="6945" y="307"/>
                    </a:cubicBezTo>
                    <a:cubicBezTo>
                      <a:pt x="7381" y="307"/>
                      <a:pt x="7804" y="440"/>
                      <a:pt x="8163" y="687"/>
                    </a:cubicBezTo>
                    <a:cubicBezTo>
                      <a:pt x="8188" y="708"/>
                      <a:pt x="8218" y="718"/>
                      <a:pt x="8248" y="718"/>
                    </a:cubicBezTo>
                    <a:cubicBezTo>
                      <a:pt x="8295" y="718"/>
                      <a:pt x="8341" y="695"/>
                      <a:pt x="8368" y="652"/>
                    </a:cubicBezTo>
                    <a:cubicBezTo>
                      <a:pt x="8422" y="580"/>
                      <a:pt x="8404" y="491"/>
                      <a:pt x="8332" y="437"/>
                    </a:cubicBezTo>
                    <a:cubicBezTo>
                      <a:pt x="7931" y="152"/>
                      <a:pt x="7449" y="0"/>
                      <a:pt x="69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2948;p74">
                <a:extLst>
                  <a:ext uri="{FF2B5EF4-FFF2-40B4-BE49-F238E27FC236}">
                    <a16:creationId xmlns:a16="http://schemas.microsoft.com/office/drawing/2014/main" id="{00B30383-48D5-9B18-F926-4C4BDBD5D10D}"/>
                  </a:ext>
                </a:extLst>
              </p:cNvPr>
              <p:cNvSpPr/>
              <p:nvPr/>
            </p:nvSpPr>
            <p:spPr>
              <a:xfrm>
                <a:off x="2230832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2949;p74">
                <a:extLst>
                  <a:ext uri="{FF2B5EF4-FFF2-40B4-BE49-F238E27FC236}">
                    <a16:creationId xmlns:a16="http://schemas.microsoft.com/office/drawing/2014/main" id="{D9C8B704-6BF4-79B9-4ECA-6966B8C0DB52}"/>
                  </a:ext>
                </a:extLst>
              </p:cNvPr>
              <p:cNvSpPr/>
              <p:nvPr/>
            </p:nvSpPr>
            <p:spPr>
              <a:xfrm>
                <a:off x="2190634" y="4363019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4" y="1"/>
                    </a:cubicBezTo>
                    <a:cubicBezTo>
                      <a:pt x="63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63" y="483"/>
                      <a:pt x="134" y="492"/>
                    </a:cubicBezTo>
                    <a:cubicBezTo>
                      <a:pt x="140" y="493"/>
                      <a:pt x="146" y="493"/>
                      <a:pt x="151" y="493"/>
                    </a:cubicBezTo>
                    <a:cubicBezTo>
                      <a:pt x="241" y="493"/>
                      <a:pt x="313" y="425"/>
                      <a:pt x="313" y="340"/>
                    </a:cubicBezTo>
                    <a:lnTo>
                      <a:pt x="313" y="153"/>
                    </a:lnTo>
                    <a:cubicBezTo>
                      <a:pt x="313" y="69"/>
                      <a:pt x="241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6" name="Google Shape;22950;p74">
                <a:extLst>
                  <a:ext uri="{FF2B5EF4-FFF2-40B4-BE49-F238E27FC236}">
                    <a16:creationId xmlns:a16="http://schemas.microsoft.com/office/drawing/2014/main" id="{21015D75-DD04-A7BB-99CC-B87E867C6FC8}"/>
                  </a:ext>
                </a:extLst>
              </p:cNvPr>
              <p:cNvSpPr/>
              <p:nvPr/>
            </p:nvSpPr>
            <p:spPr>
              <a:xfrm>
                <a:off x="2250907" y="4440458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0"/>
                      <a:pt x="134" y="1"/>
                    </a:cubicBezTo>
                    <a:cubicBezTo>
                      <a:pt x="54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1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4" y="424"/>
                      <a:pt x="304" y="340"/>
                    </a:cubicBezTo>
                    <a:lnTo>
                      <a:pt x="304" y="152"/>
                    </a:lnTo>
                    <a:cubicBezTo>
                      <a:pt x="304" y="68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7" name="Google Shape;22951;p74">
                <a:extLst>
                  <a:ext uri="{FF2B5EF4-FFF2-40B4-BE49-F238E27FC236}">
                    <a16:creationId xmlns:a16="http://schemas.microsoft.com/office/drawing/2014/main" id="{9B5C69A5-D921-90F1-5486-D486ABDFA4C1}"/>
                  </a:ext>
                </a:extLst>
              </p:cNvPr>
              <p:cNvSpPr/>
              <p:nvPr/>
            </p:nvSpPr>
            <p:spPr>
              <a:xfrm>
                <a:off x="2278534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49" y="0"/>
                    </a:moveTo>
                    <a:cubicBezTo>
                      <a:pt x="144" y="0"/>
                      <a:pt x="139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39" y="492"/>
                      <a:pt x="144" y="492"/>
                      <a:pt x="149" y="492"/>
                    </a:cubicBezTo>
                    <a:cubicBezTo>
                      <a:pt x="232" y="492"/>
                      <a:pt x="303" y="424"/>
                      <a:pt x="303" y="340"/>
                    </a:cubicBezTo>
                    <a:lnTo>
                      <a:pt x="303" y="153"/>
                    </a:lnTo>
                    <a:cubicBezTo>
                      <a:pt x="303" y="69"/>
                      <a:pt x="232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8" name="Google Shape;22952;p74">
                <a:extLst>
                  <a:ext uri="{FF2B5EF4-FFF2-40B4-BE49-F238E27FC236}">
                    <a16:creationId xmlns:a16="http://schemas.microsoft.com/office/drawing/2014/main" id="{51447518-3B18-95B8-BC85-FE68DEC76C37}"/>
                  </a:ext>
                </a:extLst>
              </p:cNvPr>
              <p:cNvSpPr/>
              <p:nvPr/>
            </p:nvSpPr>
            <p:spPr>
              <a:xfrm>
                <a:off x="1901093" y="4402372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54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54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0" y="492"/>
                      <a:pt x="304" y="424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40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9" name="Google Shape;22953;p74">
                <a:extLst>
                  <a:ext uri="{FF2B5EF4-FFF2-40B4-BE49-F238E27FC236}">
                    <a16:creationId xmlns:a16="http://schemas.microsoft.com/office/drawing/2014/main" id="{59AF5E5E-52FD-E9C8-E142-7A73C1FFBBA9}"/>
                  </a:ext>
                </a:extLst>
              </p:cNvPr>
              <p:cNvSpPr/>
              <p:nvPr/>
            </p:nvSpPr>
            <p:spPr>
              <a:xfrm>
                <a:off x="1941243" y="4363019"/>
                <a:ext cx="14259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93" extrusionOk="0">
                    <a:moveTo>
                      <a:pt x="150" y="1"/>
                    </a:moveTo>
                    <a:cubicBezTo>
                      <a:pt x="145" y="1"/>
                      <a:pt x="140" y="1"/>
                      <a:pt x="134" y="1"/>
                    </a:cubicBezTo>
                    <a:cubicBezTo>
                      <a:pt x="54" y="10"/>
                      <a:pt x="1" y="82"/>
                      <a:pt x="1" y="162"/>
                    </a:cubicBezTo>
                    <a:lnTo>
                      <a:pt x="1" y="340"/>
                    </a:lnTo>
                    <a:cubicBezTo>
                      <a:pt x="1" y="412"/>
                      <a:pt x="54" y="483"/>
                      <a:pt x="134" y="492"/>
                    </a:cubicBezTo>
                    <a:cubicBezTo>
                      <a:pt x="140" y="493"/>
                      <a:pt x="145" y="493"/>
                      <a:pt x="150" y="493"/>
                    </a:cubicBezTo>
                    <a:cubicBezTo>
                      <a:pt x="233" y="493"/>
                      <a:pt x="304" y="425"/>
                      <a:pt x="304" y="340"/>
                    </a:cubicBezTo>
                    <a:lnTo>
                      <a:pt x="304" y="153"/>
                    </a:lnTo>
                    <a:cubicBezTo>
                      <a:pt x="304" y="69"/>
                      <a:pt x="233" y="1"/>
                      <a:pt x="1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0" name="Google Shape;22954;p74">
                <a:extLst>
                  <a:ext uri="{FF2B5EF4-FFF2-40B4-BE49-F238E27FC236}">
                    <a16:creationId xmlns:a16="http://schemas.microsoft.com/office/drawing/2014/main" id="{E42BEBBF-F45B-3619-39CB-6143DC7844BB}"/>
                  </a:ext>
                </a:extLst>
              </p:cNvPr>
              <p:cNvSpPr/>
              <p:nvPr/>
            </p:nvSpPr>
            <p:spPr>
              <a:xfrm>
                <a:off x="1881018" y="4440458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0" y="0"/>
                    </a:moveTo>
                    <a:cubicBezTo>
                      <a:pt x="145" y="0"/>
                      <a:pt x="139" y="0"/>
                      <a:pt x="134" y="1"/>
                    </a:cubicBezTo>
                    <a:cubicBezTo>
                      <a:pt x="62" y="10"/>
                      <a:pt x="0" y="81"/>
                      <a:pt x="0" y="161"/>
                    </a:cubicBezTo>
                    <a:lnTo>
                      <a:pt x="0" y="331"/>
                    </a:lnTo>
                    <a:cubicBezTo>
                      <a:pt x="0" y="411"/>
                      <a:pt x="62" y="483"/>
                      <a:pt x="134" y="491"/>
                    </a:cubicBezTo>
                    <a:cubicBezTo>
                      <a:pt x="139" y="492"/>
                      <a:pt x="145" y="492"/>
                      <a:pt x="150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2"/>
                    </a:lnTo>
                    <a:cubicBezTo>
                      <a:pt x="312" y="68"/>
                      <a:pt x="241" y="0"/>
                      <a:pt x="1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1" name="Google Shape;22955;p74">
                <a:extLst>
                  <a:ext uri="{FF2B5EF4-FFF2-40B4-BE49-F238E27FC236}">
                    <a16:creationId xmlns:a16="http://schemas.microsoft.com/office/drawing/2014/main" id="{3D5B0D31-92DB-04AE-294C-E140F7AA14FF}"/>
                  </a:ext>
                </a:extLst>
              </p:cNvPr>
              <p:cNvSpPr/>
              <p:nvPr/>
            </p:nvSpPr>
            <p:spPr>
              <a:xfrm>
                <a:off x="1853391" y="4402372"/>
                <a:ext cx="14681" cy="2312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93" extrusionOk="0">
                    <a:moveTo>
                      <a:pt x="151" y="0"/>
                    </a:moveTo>
                    <a:cubicBezTo>
                      <a:pt x="145" y="0"/>
                      <a:pt x="140" y="1"/>
                      <a:pt x="134" y="1"/>
                    </a:cubicBezTo>
                    <a:cubicBezTo>
                      <a:pt x="63" y="10"/>
                      <a:pt x="0" y="81"/>
                      <a:pt x="0" y="162"/>
                    </a:cubicBezTo>
                    <a:lnTo>
                      <a:pt x="0" y="331"/>
                    </a:lnTo>
                    <a:cubicBezTo>
                      <a:pt x="0" y="411"/>
                      <a:pt x="63" y="483"/>
                      <a:pt x="134" y="492"/>
                    </a:cubicBezTo>
                    <a:cubicBezTo>
                      <a:pt x="140" y="492"/>
                      <a:pt x="145" y="492"/>
                      <a:pt x="151" y="492"/>
                    </a:cubicBezTo>
                    <a:cubicBezTo>
                      <a:pt x="241" y="492"/>
                      <a:pt x="312" y="424"/>
                      <a:pt x="312" y="340"/>
                    </a:cubicBezTo>
                    <a:lnTo>
                      <a:pt x="312" y="153"/>
                    </a:lnTo>
                    <a:cubicBezTo>
                      <a:pt x="312" y="69"/>
                      <a:pt x="241" y="0"/>
                      <a:pt x="1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22840;p74">
              <a:extLst>
                <a:ext uri="{FF2B5EF4-FFF2-40B4-BE49-F238E27FC236}">
                  <a16:creationId xmlns:a16="http://schemas.microsoft.com/office/drawing/2014/main" id="{8978065A-9EE9-612F-AA0E-6765F9E358E3}"/>
                </a:ext>
              </a:extLst>
            </p:cNvPr>
            <p:cNvGrpSpPr/>
            <p:nvPr/>
          </p:nvGrpSpPr>
          <p:grpSpPr>
            <a:xfrm>
              <a:off x="5552258" y="3889860"/>
              <a:ext cx="338982" cy="487387"/>
              <a:chOff x="5235628" y="2967280"/>
              <a:chExt cx="338982" cy="487387"/>
            </a:xfrm>
          </p:grpSpPr>
          <p:sp>
            <p:nvSpPr>
              <p:cNvPr id="45" name="Google Shape;22841;p74">
                <a:extLst>
                  <a:ext uri="{FF2B5EF4-FFF2-40B4-BE49-F238E27FC236}">
                    <a16:creationId xmlns:a16="http://schemas.microsoft.com/office/drawing/2014/main" id="{179E4066-7FE0-FBA2-4FC0-D674BE13A4F3}"/>
                  </a:ext>
                </a:extLst>
              </p:cNvPr>
              <p:cNvSpPr/>
              <p:nvPr/>
            </p:nvSpPr>
            <p:spPr>
              <a:xfrm>
                <a:off x="5235628" y="2967280"/>
                <a:ext cx="338560" cy="424209"/>
              </a:xfrm>
              <a:custGeom>
                <a:avLst/>
                <a:gdLst/>
                <a:ahLst/>
                <a:cxnLst/>
                <a:rect l="l" t="t" r="r" b="b"/>
                <a:pathLst>
                  <a:path w="7218" h="9044" extrusionOk="0">
                    <a:moveTo>
                      <a:pt x="2337" y="328"/>
                    </a:moveTo>
                    <a:lnTo>
                      <a:pt x="3051" y="756"/>
                    </a:lnTo>
                    <a:cubicBezTo>
                      <a:pt x="2962" y="872"/>
                      <a:pt x="2882" y="997"/>
                      <a:pt x="2828" y="1140"/>
                    </a:cubicBezTo>
                    <a:cubicBezTo>
                      <a:pt x="2703" y="1104"/>
                      <a:pt x="2569" y="1086"/>
                      <a:pt x="2435" y="1086"/>
                    </a:cubicBezTo>
                    <a:cubicBezTo>
                      <a:pt x="2337" y="1086"/>
                      <a:pt x="2239" y="1095"/>
                      <a:pt x="2150" y="1113"/>
                    </a:cubicBezTo>
                    <a:lnTo>
                      <a:pt x="2337" y="328"/>
                    </a:lnTo>
                    <a:close/>
                    <a:moveTo>
                      <a:pt x="4113" y="560"/>
                    </a:moveTo>
                    <a:cubicBezTo>
                      <a:pt x="4523" y="560"/>
                      <a:pt x="4898" y="792"/>
                      <a:pt x="5076" y="1158"/>
                    </a:cubicBezTo>
                    <a:lnTo>
                      <a:pt x="4933" y="1292"/>
                    </a:lnTo>
                    <a:cubicBezTo>
                      <a:pt x="4800" y="961"/>
                      <a:pt x="4487" y="738"/>
                      <a:pt x="4113" y="738"/>
                    </a:cubicBezTo>
                    <a:cubicBezTo>
                      <a:pt x="3720" y="738"/>
                      <a:pt x="3381" y="1006"/>
                      <a:pt x="3265" y="1363"/>
                    </a:cubicBezTo>
                    <a:cubicBezTo>
                      <a:pt x="3221" y="1327"/>
                      <a:pt x="3167" y="1292"/>
                      <a:pt x="3113" y="1265"/>
                    </a:cubicBezTo>
                    <a:cubicBezTo>
                      <a:pt x="3265" y="845"/>
                      <a:pt x="3667" y="560"/>
                      <a:pt x="4113" y="560"/>
                    </a:cubicBezTo>
                    <a:close/>
                    <a:moveTo>
                      <a:pt x="4113" y="1042"/>
                    </a:moveTo>
                    <a:cubicBezTo>
                      <a:pt x="4398" y="1042"/>
                      <a:pt x="4639" y="1247"/>
                      <a:pt x="4684" y="1532"/>
                    </a:cubicBezTo>
                    <a:lnTo>
                      <a:pt x="4630" y="1577"/>
                    </a:lnTo>
                    <a:cubicBezTo>
                      <a:pt x="4452" y="1488"/>
                      <a:pt x="4246" y="1443"/>
                      <a:pt x="4032" y="1443"/>
                    </a:cubicBezTo>
                    <a:cubicBezTo>
                      <a:pt x="3863" y="1443"/>
                      <a:pt x="3693" y="1470"/>
                      <a:pt x="3542" y="1532"/>
                    </a:cubicBezTo>
                    <a:cubicBezTo>
                      <a:pt x="3586" y="1256"/>
                      <a:pt x="3827" y="1042"/>
                      <a:pt x="4113" y="1042"/>
                    </a:cubicBezTo>
                    <a:close/>
                    <a:moveTo>
                      <a:pt x="2435" y="1390"/>
                    </a:moveTo>
                    <a:cubicBezTo>
                      <a:pt x="2730" y="1390"/>
                      <a:pt x="3006" y="1515"/>
                      <a:pt x="3203" y="1720"/>
                    </a:cubicBezTo>
                    <a:cubicBezTo>
                      <a:pt x="3158" y="1764"/>
                      <a:pt x="3113" y="1800"/>
                      <a:pt x="3069" y="1845"/>
                    </a:cubicBezTo>
                    <a:cubicBezTo>
                      <a:pt x="2899" y="1675"/>
                      <a:pt x="2676" y="1577"/>
                      <a:pt x="2435" y="1577"/>
                    </a:cubicBezTo>
                    <a:cubicBezTo>
                      <a:pt x="1945" y="1577"/>
                      <a:pt x="1552" y="1970"/>
                      <a:pt x="1552" y="2460"/>
                    </a:cubicBezTo>
                    <a:cubicBezTo>
                      <a:pt x="1552" y="2487"/>
                      <a:pt x="1552" y="2523"/>
                      <a:pt x="1561" y="2558"/>
                    </a:cubicBezTo>
                    <a:lnTo>
                      <a:pt x="1374" y="2558"/>
                    </a:lnTo>
                    <a:cubicBezTo>
                      <a:pt x="1374" y="2523"/>
                      <a:pt x="1365" y="2487"/>
                      <a:pt x="1365" y="2460"/>
                    </a:cubicBezTo>
                    <a:cubicBezTo>
                      <a:pt x="1365" y="1871"/>
                      <a:pt x="1847" y="1390"/>
                      <a:pt x="2435" y="1390"/>
                    </a:cubicBezTo>
                    <a:close/>
                    <a:moveTo>
                      <a:pt x="2435" y="1880"/>
                    </a:moveTo>
                    <a:cubicBezTo>
                      <a:pt x="2605" y="1880"/>
                      <a:pt x="2766" y="1952"/>
                      <a:pt x="2873" y="2086"/>
                    </a:cubicBezTo>
                    <a:cubicBezTo>
                      <a:pt x="2783" y="2228"/>
                      <a:pt x="2721" y="2380"/>
                      <a:pt x="2685" y="2558"/>
                    </a:cubicBezTo>
                    <a:lnTo>
                      <a:pt x="1865" y="2558"/>
                    </a:lnTo>
                    <a:cubicBezTo>
                      <a:pt x="1856" y="2523"/>
                      <a:pt x="1856" y="2496"/>
                      <a:pt x="1856" y="2460"/>
                    </a:cubicBezTo>
                    <a:cubicBezTo>
                      <a:pt x="1856" y="2139"/>
                      <a:pt x="2114" y="1880"/>
                      <a:pt x="2435" y="1880"/>
                    </a:cubicBezTo>
                    <a:close/>
                    <a:moveTo>
                      <a:pt x="4032" y="1747"/>
                    </a:moveTo>
                    <a:cubicBezTo>
                      <a:pt x="4523" y="1747"/>
                      <a:pt x="4951" y="2086"/>
                      <a:pt x="5067" y="2558"/>
                    </a:cubicBezTo>
                    <a:lnTo>
                      <a:pt x="4880" y="2558"/>
                    </a:lnTo>
                    <a:cubicBezTo>
                      <a:pt x="4764" y="2193"/>
                      <a:pt x="4425" y="1934"/>
                      <a:pt x="4032" y="1934"/>
                    </a:cubicBezTo>
                    <a:cubicBezTo>
                      <a:pt x="3649" y="1934"/>
                      <a:pt x="3301" y="2193"/>
                      <a:pt x="3194" y="2558"/>
                    </a:cubicBezTo>
                    <a:lnTo>
                      <a:pt x="2998" y="2558"/>
                    </a:lnTo>
                    <a:cubicBezTo>
                      <a:pt x="3113" y="2086"/>
                      <a:pt x="3542" y="1747"/>
                      <a:pt x="4032" y="1747"/>
                    </a:cubicBezTo>
                    <a:close/>
                    <a:moveTo>
                      <a:pt x="5513" y="1167"/>
                    </a:moveTo>
                    <a:lnTo>
                      <a:pt x="6031" y="2201"/>
                    </a:lnTo>
                    <a:lnTo>
                      <a:pt x="5665" y="2558"/>
                    </a:lnTo>
                    <a:lnTo>
                      <a:pt x="5379" y="2558"/>
                    </a:lnTo>
                    <a:cubicBezTo>
                      <a:pt x="5317" y="2228"/>
                      <a:pt x="5139" y="1952"/>
                      <a:pt x="4898" y="1755"/>
                    </a:cubicBezTo>
                    <a:lnTo>
                      <a:pt x="5513" y="1167"/>
                    </a:lnTo>
                    <a:close/>
                    <a:moveTo>
                      <a:pt x="4032" y="2237"/>
                    </a:moveTo>
                    <a:cubicBezTo>
                      <a:pt x="4255" y="2237"/>
                      <a:pt x="4452" y="2362"/>
                      <a:pt x="4550" y="2558"/>
                    </a:cubicBezTo>
                    <a:lnTo>
                      <a:pt x="4380" y="2558"/>
                    </a:lnTo>
                    <a:cubicBezTo>
                      <a:pt x="4362" y="2558"/>
                      <a:pt x="4336" y="2567"/>
                      <a:pt x="4318" y="2585"/>
                    </a:cubicBezTo>
                    <a:cubicBezTo>
                      <a:pt x="4211" y="2710"/>
                      <a:pt x="4300" y="2862"/>
                      <a:pt x="4425" y="2862"/>
                    </a:cubicBezTo>
                    <a:lnTo>
                      <a:pt x="6396" y="2862"/>
                    </a:lnTo>
                    <a:lnTo>
                      <a:pt x="5888" y="3334"/>
                    </a:lnTo>
                    <a:cubicBezTo>
                      <a:pt x="5861" y="3326"/>
                      <a:pt x="5843" y="3326"/>
                      <a:pt x="5817" y="3326"/>
                    </a:cubicBezTo>
                    <a:lnTo>
                      <a:pt x="4166" y="3326"/>
                    </a:lnTo>
                    <a:cubicBezTo>
                      <a:pt x="4113" y="3227"/>
                      <a:pt x="4032" y="3156"/>
                      <a:pt x="3925" y="3111"/>
                    </a:cubicBezTo>
                    <a:cubicBezTo>
                      <a:pt x="3867" y="3085"/>
                      <a:pt x="3805" y="3071"/>
                      <a:pt x="3742" y="3071"/>
                    </a:cubicBezTo>
                    <a:cubicBezTo>
                      <a:pt x="3680" y="3071"/>
                      <a:pt x="3618" y="3085"/>
                      <a:pt x="3560" y="3111"/>
                    </a:cubicBezTo>
                    <a:cubicBezTo>
                      <a:pt x="3452" y="3147"/>
                      <a:pt x="3363" y="3227"/>
                      <a:pt x="3310" y="3326"/>
                    </a:cubicBezTo>
                    <a:lnTo>
                      <a:pt x="1418" y="3326"/>
                    </a:lnTo>
                    <a:lnTo>
                      <a:pt x="910" y="2862"/>
                    </a:lnTo>
                    <a:lnTo>
                      <a:pt x="3738" y="2862"/>
                    </a:lnTo>
                    <a:cubicBezTo>
                      <a:pt x="3765" y="2862"/>
                      <a:pt x="3791" y="2844"/>
                      <a:pt x="3809" y="2826"/>
                    </a:cubicBezTo>
                    <a:cubicBezTo>
                      <a:pt x="3916" y="2701"/>
                      <a:pt x="3827" y="2558"/>
                      <a:pt x="3702" y="2558"/>
                    </a:cubicBezTo>
                    <a:lnTo>
                      <a:pt x="3515" y="2558"/>
                    </a:lnTo>
                    <a:cubicBezTo>
                      <a:pt x="3613" y="2362"/>
                      <a:pt x="3809" y="2237"/>
                      <a:pt x="4032" y="2237"/>
                    </a:cubicBezTo>
                    <a:close/>
                    <a:moveTo>
                      <a:pt x="3238" y="3629"/>
                    </a:moveTo>
                    <a:cubicBezTo>
                      <a:pt x="3238" y="3665"/>
                      <a:pt x="3247" y="3700"/>
                      <a:pt x="3265" y="3727"/>
                    </a:cubicBezTo>
                    <a:cubicBezTo>
                      <a:pt x="3265" y="3736"/>
                      <a:pt x="3292" y="3825"/>
                      <a:pt x="3337" y="3995"/>
                    </a:cubicBezTo>
                    <a:lnTo>
                      <a:pt x="1436" y="3995"/>
                    </a:lnTo>
                    <a:cubicBezTo>
                      <a:pt x="1329" y="3995"/>
                      <a:pt x="1240" y="3905"/>
                      <a:pt x="1249" y="3798"/>
                    </a:cubicBezTo>
                    <a:cubicBezTo>
                      <a:pt x="1258" y="3700"/>
                      <a:pt x="1338" y="3629"/>
                      <a:pt x="1436" y="3629"/>
                    </a:cubicBezTo>
                    <a:close/>
                    <a:moveTo>
                      <a:pt x="5790" y="3629"/>
                    </a:moveTo>
                    <a:cubicBezTo>
                      <a:pt x="5888" y="3629"/>
                      <a:pt x="5977" y="3700"/>
                      <a:pt x="5986" y="3798"/>
                    </a:cubicBezTo>
                    <a:cubicBezTo>
                      <a:pt x="5986" y="3905"/>
                      <a:pt x="5906" y="3995"/>
                      <a:pt x="5799" y="3995"/>
                    </a:cubicBezTo>
                    <a:lnTo>
                      <a:pt x="4371" y="3995"/>
                    </a:lnTo>
                    <a:cubicBezTo>
                      <a:pt x="4345" y="3843"/>
                      <a:pt x="4309" y="3727"/>
                      <a:pt x="4291" y="3629"/>
                    </a:cubicBezTo>
                    <a:close/>
                    <a:moveTo>
                      <a:pt x="3738" y="3370"/>
                    </a:moveTo>
                    <a:cubicBezTo>
                      <a:pt x="3765" y="3370"/>
                      <a:pt x="3783" y="3379"/>
                      <a:pt x="3809" y="3388"/>
                    </a:cubicBezTo>
                    <a:cubicBezTo>
                      <a:pt x="3854" y="3406"/>
                      <a:pt x="3890" y="3441"/>
                      <a:pt x="3907" y="3486"/>
                    </a:cubicBezTo>
                    <a:cubicBezTo>
                      <a:pt x="3916" y="3522"/>
                      <a:pt x="4220" y="4289"/>
                      <a:pt x="4220" y="6011"/>
                    </a:cubicBezTo>
                    <a:cubicBezTo>
                      <a:pt x="4220" y="6109"/>
                      <a:pt x="4139" y="6189"/>
                      <a:pt x="4041" y="6189"/>
                    </a:cubicBezTo>
                    <a:cubicBezTo>
                      <a:pt x="3943" y="6189"/>
                      <a:pt x="3863" y="6109"/>
                      <a:pt x="3863" y="6011"/>
                    </a:cubicBezTo>
                    <a:cubicBezTo>
                      <a:pt x="3863" y="4378"/>
                      <a:pt x="3577" y="3629"/>
                      <a:pt x="3568" y="3620"/>
                    </a:cubicBezTo>
                    <a:cubicBezTo>
                      <a:pt x="3551" y="3575"/>
                      <a:pt x="3551" y="3522"/>
                      <a:pt x="3568" y="3477"/>
                    </a:cubicBezTo>
                    <a:cubicBezTo>
                      <a:pt x="3595" y="3433"/>
                      <a:pt x="3622" y="3406"/>
                      <a:pt x="3667" y="3388"/>
                    </a:cubicBezTo>
                    <a:cubicBezTo>
                      <a:pt x="3693" y="3379"/>
                      <a:pt x="3711" y="3370"/>
                      <a:pt x="3738" y="3370"/>
                    </a:cubicBezTo>
                    <a:close/>
                    <a:moveTo>
                      <a:pt x="3274" y="4298"/>
                    </a:moveTo>
                    <a:cubicBezTo>
                      <a:pt x="3149" y="4628"/>
                      <a:pt x="2944" y="5360"/>
                      <a:pt x="3096" y="6332"/>
                    </a:cubicBezTo>
                    <a:cubicBezTo>
                      <a:pt x="3105" y="6430"/>
                      <a:pt x="3042" y="6528"/>
                      <a:pt x="2944" y="6537"/>
                    </a:cubicBezTo>
                    <a:lnTo>
                      <a:pt x="2917" y="6537"/>
                    </a:lnTo>
                    <a:cubicBezTo>
                      <a:pt x="2828" y="6537"/>
                      <a:pt x="2748" y="6475"/>
                      <a:pt x="2739" y="6385"/>
                    </a:cubicBezTo>
                    <a:cubicBezTo>
                      <a:pt x="2596" y="5431"/>
                      <a:pt x="2766" y="4682"/>
                      <a:pt x="2890" y="4298"/>
                    </a:cubicBezTo>
                    <a:close/>
                    <a:moveTo>
                      <a:pt x="2303" y="0"/>
                    </a:moveTo>
                    <a:cubicBezTo>
                      <a:pt x="2272" y="0"/>
                      <a:pt x="2241" y="5"/>
                      <a:pt x="2212" y="16"/>
                    </a:cubicBezTo>
                    <a:cubicBezTo>
                      <a:pt x="2141" y="52"/>
                      <a:pt x="2079" y="114"/>
                      <a:pt x="2061" y="194"/>
                    </a:cubicBezTo>
                    <a:lnTo>
                      <a:pt x="1802" y="1238"/>
                    </a:lnTo>
                    <a:cubicBezTo>
                      <a:pt x="1365" y="1470"/>
                      <a:pt x="1062" y="1925"/>
                      <a:pt x="1062" y="2451"/>
                    </a:cubicBezTo>
                    <a:cubicBezTo>
                      <a:pt x="1062" y="2487"/>
                      <a:pt x="1071" y="2558"/>
                      <a:pt x="1071" y="2558"/>
                    </a:cubicBezTo>
                    <a:lnTo>
                      <a:pt x="776" y="2558"/>
                    </a:lnTo>
                    <a:cubicBezTo>
                      <a:pt x="669" y="2558"/>
                      <a:pt x="580" y="2621"/>
                      <a:pt x="544" y="2719"/>
                    </a:cubicBezTo>
                    <a:cubicBezTo>
                      <a:pt x="500" y="2817"/>
                      <a:pt x="526" y="2924"/>
                      <a:pt x="607" y="2995"/>
                    </a:cubicBezTo>
                    <a:lnTo>
                      <a:pt x="1097" y="3433"/>
                    </a:lnTo>
                    <a:cubicBezTo>
                      <a:pt x="981" y="3522"/>
                      <a:pt x="919" y="3665"/>
                      <a:pt x="919" y="3807"/>
                    </a:cubicBezTo>
                    <a:cubicBezTo>
                      <a:pt x="919" y="3959"/>
                      <a:pt x="981" y="4093"/>
                      <a:pt x="1088" y="4182"/>
                    </a:cubicBezTo>
                    <a:cubicBezTo>
                      <a:pt x="393" y="4860"/>
                      <a:pt x="0" y="5788"/>
                      <a:pt x="0" y="6760"/>
                    </a:cubicBezTo>
                    <a:cubicBezTo>
                      <a:pt x="0" y="7581"/>
                      <a:pt x="259" y="8348"/>
                      <a:pt x="767" y="8981"/>
                    </a:cubicBezTo>
                    <a:cubicBezTo>
                      <a:pt x="794" y="9026"/>
                      <a:pt x="839" y="9044"/>
                      <a:pt x="883" y="9044"/>
                    </a:cubicBezTo>
                    <a:cubicBezTo>
                      <a:pt x="919" y="9044"/>
                      <a:pt x="946" y="9035"/>
                      <a:pt x="972" y="9008"/>
                    </a:cubicBezTo>
                    <a:cubicBezTo>
                      <a:pt x="1044" y="8964"/>
                      <a:pt x="1053" y="8865"/>
                      <a:pt x="999" y="8803"/>
                    </a:cubicBezTo>
                    <a:cubicBezTo>
                      <a:pt x="544" y="8214"/>
                      <a:pt x="303" y="7509"/>
                      <a:pt x="303" y="6760"/>
                    </a:cubicBezTo>
                    <a:cubicBezTo>
                      <a:pt x="303" y="5823"/>
                      <a:pt x="705" y="4922"/>
                      <a:pt x="1410" y="4298"/>
                    </a:cubicBezTo>
                    <a:lnTo>
                      <a:pt x="2578" y="4298"/>
                    </a:lnTo>
                    <a:cubicBezTo>
                      <a:pt x="2444" y="4726"/>
                      <a:pt x="2293" y="5484"/>
                      <a:pt x="2435" y="6430"/>
                    </a:cubicBezTo>
                    <a:cubicBezTo>
                      <a:pt x="2471" y="6662"/>
                      <a:pt x="2676" y="6840"/>
                      <a:pt x="2917" y="6840"/>
                    </a:cubicBezTo>
                    <a:cubicBezTo>
                      <a:pt x="2944" y="6840"/>
                      <a:pt x="2962" y="6840"/>
                      <a:pt x="2989" y="6831"/>
                    </a:cubicBezTo>
                    <a:cubicBezTo>
                      <a:pt x="3256" y="6796"/>
                      <a:pt x="3435" y="6546"/>
                      <a:pt x="3390" y="6287"/>
                    </a:cubicBezTo>
                    <a:cubicBezTo>
                      <a:pt x="3283" y="5583"/>
                      <a:pt x="3381" y="5012"/>
                      <a:pt x="3479" y="4655"/>
                    </a:cubicBezTo>
                    <a:cubicBezTo>
                      <a:pt x="3524" y="5003"/>
                      <a:pt x="3551" y="5449"/>
                      <a:pt x="3551" y="5993"/>
                    </a:cubicBezTo>
                    <a:cubicBezTo>
                      <a:pt x="3551" y="6263"/>
                      <a:pt x="3759" y="6486"/>
                      <a:pt x="4023" y="6486"/>
                    </a:cubicBezTo>
                    <a:cubicBezTo>
                      <a:pt x="4038" y="6486"/>
                      <a:pt x="4053" y="6485"/>
                      <a:pt x="4068" y="6484"/>
                    </a:cubicBezTo>
                    <a:cubicBezTo>
                      <a:pt x="4318" y="6475"/>
                      <a:pt x="4523" y="6261"/>
                      <a:pt x="4523" y="6002"/>
                    </a:cubicBezTo>
                    <a:cubicBezTo>
                      <a:pt x="4523" y="5288"/>
                      <a:pt x="4469" y="4717"/>
                      <a:pt x="4407" y="4298"/>
                    </a:cubicBezTo>
                    <a:lnTo>
                      <a:pt x="5817" y="4298"/>
                    </a:lnTo>
                    <a:cubicBezTo>
                      <a:pt x="6414" y="4833"/>
                      <a:pt x="6798" y="5565"/>
                      <a:pt x="6905" y="6359"/>
                    </a:cubicBezTo>
                    <a:cubicBezTo>
                      <a:pt x="6914" y="6439"/>
                      <a:pt x="6976" y="6492"/>
                      <a:pt x="7057" y="6492"/>
                    </a:cubicBezTo>
                    <a:lnTo>
                      <a:pt x="7074" y="6492"/>
                    </a:lnTo>
                    <a:cubicBezTo>
                      <a:pt x="7155" y="6484"/>
                      <a:pt x="7217" y="6403"/>
                      <a:pt x="7208" y="6323"/>
                    </a:cubicBezTo>
                    <a:cubicBezTo>
                      <a:pt x="7101" y="5511"/>
                      <a:pt x="6727" y="4753"/>
                      <a:pt x="6138" y="4182"/>
                    </a:cubicBezTo>
                    <a:cubicBezTo>
                      <a:pt x="6245" y="4093"/>
                      <a:pt x="6307" y="3959"/>
                      <a:pt x="6307" y="3807"/>
                    </a:cubicBezTo>
                    <a:cubicBezTo>
                      <a:pt x="6307" y="3673"/>
                      <a:pt x="6254" y="3557"/>
                      <a:pt x="6173" y="3468"/>
                    </a:cubicBezTo>
                    <a:lnTo>
                      <a:pt x="6700" y="2978"/>
                    </a:lnTo>
                    <a:cubicBezTo>
                      <a:pt x="6789" y="2897"/>
                      <a:pt x="6807" y="2772"/>
                      <a:pt x="6753" y="2665"/>
                    </a:cubicBezTo>
                    <a:cubicBezTo>
                      <a:pt x="6709" y="2585"/>
                      <a:pt x="6619" y="2532"/>
                      <a:pt x="6521" y="2532"/>
                    </a:cubicBezTo>
                    <a:lnTo>
                      <a:pt x="6102" y="2532"/>
                    </a:lnTo>
                    <a:lnTo>
                      <a:pt x="6272" y="2389"/>
                    </a:lnTo>
                    <a:cubicBezTo>
                      <a:pt x="6352" y="2317"/>
                      <a:pt x="6370" y="2201"/>
                      <a:pt x="6316" y="2094"/>
                    </a:cubicBezTo>
                    <a:lnTo>
                      <a:pt x="5754" y="961"/>
                    </a:lnTo>
                    <a:cubicBezTo>
                      <a:pt x="5718" y="890"/>
                      <a:pt x="5647" y="837"/>
                      <a:pt x="5576" y="828"/>
                    </a:cubicBezTo>
                    <a:cubicBezTo>
                      <a:pt x="5559" y="824"/>
                      <a:pt x="5542" y="822"/>
                      <a:pt x="5526" y="822"/>
                    </a:cubicBezTo>
                    <a:cubicBezTo>
                      <a:pt x="5463" y="822"/>
                      <a:pt x="5402" y="848"/>
                      <a:pt x="5353" y="890"/>
                    </a:cubicBezTo>
                    <a:lnTo>
                      <a:pt x="5299" y="944"/>
                    </a:lnTo>
                    <a:cubicBezTo>
                      <a:pt x="5058" y="515"/>
                      <a:pt x="4612" y="248"/>
                      <a:pt x="4113" y="248"/>
                    </a:cubicBezTo>
                    <a:cubicBezTo>
                      <a:pt x="3800" y="248"/>
                      <a:pt x="3515" y="355"/>
                      <a:pt x="3274" y="542"/>
                    </a:cubicBezTo>
                    <a:lnTo>
                      <a:pt x="2435" y="34"/>
                    </a:lnTo>
                    <a:cubicBezTo>
                      <a:pt x="2398" y="12"/>
                      <a:pt x="2350" y="0"/>
                      <a:pt x="23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2842;p74">
                <a:extLst>
                  <a:ext uri="{FF2B5EF4-FFF2-40B4-BE49-F238E27FC236}">
                    <a16:creationId xmlns:a16="http://schemas.microsoft.com/office/drawing/2014/main" id="{EF52F4DF-D01F-A930-EBE5-18DD656A4976}"/>
                  </a:ext>
                </a:extLst>
              </p:cNvPr>
              <p:cNvSpPr/>
              <p:nvPr/>
            </p:nvSpPr>
            <p:spPr>
              <a:xfrm>
                <a:off x="5292524" y="3290593"/>
                <a:ext cx="282087" cy="16407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3498" extrusionOk="0">
                    <a:moveTo>
                      <a:pt x="5870" y="1"/>
                    </a:moveTo>
                    <a:cubicBezTo>
                      <a:pt x="5781" y="1"/>
                      <a:pt x="5710" y="63"/>
                      <a:pt x="5701" y="144"/>
                    </a:cubicBezTo>
                    <a:cubicBezTo>
                      <a:pt x="5567" y="1856"/>
                      <a:pt x="4122" y="3195"/>
                      <a:pt x="2400" y="3195"/>
                    </a:cubicBezTo>
                    <a:lnTo>
                      <a:pt x="2391" y="3195"/>
                    </a:lnTo>
                    <a:cubicBezTo>
                      <a:pt x="1615" y="3195"/>
                      <a:pt x="866" y="2918"/>
                      <a:pt x="268" y="2427"/>
                    </a:cubicBezTo>
                    <a:cubicBezTo>
                      <a:pt x="241" y="2401"/>
                      <a:pt x="205" y="2387"/>
                      <a:pt x="170" y="2387"/>
                    </a:cubicBezTo>
                    <a:cubicBezTo>
                      <a:pt x="134" y="2387"/>
                      <a:pt x="98" y="2401"/>
                      <a:pt x="72" y="2427"/>
                    </a:cubicBezTo>
                    <a:cubicBezTo>
                      <a:pt x="0" y="2490"/>
                      <a:pt x="0" y="2597"/>
                      <a:pt x="72" y="2659"/>
                    </a:cubicBezTo>
                    <a:cubicBezTo>
                      <a:pt x="723" y="3204"/>
                      <a:pt x="1544" y="3498"/>
                      <a:pt x="2391" y="3498"/>
                    </a:cubicBezTo>
                    <a:lnTo>
                      <a:pt x="2400" y="3498"/>
                    </a:lnTo>
                    <a:cubicBezTo>
                      <a:pt x="3319" y="3498"/>
                      <a:pt x="4193" y="3159"/>
                      <a:pt x="4862" y="2534"/>
                    </a:cubicBezTo>
                    <a:cubicBezTo>
                      <a:pt x="5531" y="1919"/>
                      <a:pt x="5942" y="1071"/>
                      <a:pt x="6004" y="170"/>
                    </a:cubicBezTo>
                    <a:cubicBezTo>
                      <a:pt x="6013" y="81"/>
                      <a:pt x="5951" y="10"/>
                      <a:pt x="58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2843;p74">
                <a:extLst>
                  <a:ext uri="{FF2B5EF4-FFF2-40B4-BE49-F238E27FC236}">
                    <a16:creationId xmlns:a16="http://schemas.microsoft.com/office/drawing/2014/main" id="{45AF8F88-1E21-57A1-F435-F58FF20B4FCB}"/>
                  </a:ext>
                </a:extLst>
              </p:cNvPr>
              <p:cNvSpPr/>
              <p:nvPr/>
            </p:nvSpPr>
            <p:spPr>
              <a:xfrm>
                <a:off x="5470339" y="3216531"/>
                <a:ext cx="27252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5" extrusionOk="0">
                    <a:moveTo>
                      <a:pt x="170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33"/>
                      <a:pt x="72" y="304"/>
                      <a:pt x="161" y="304"/>
                    </a:cubicBezTo>
                    <a:lnTo>
                      <a:pt x="411" y="304"/>
                    </a:lnTo>
                    <a:cubicBezTo>
                      <a:pt x="491" y="304"/>
                      <a:pt x="563" y="251"/>
                      <a:pt x="572" y="170"/>
                    </a:cubicBezTo>
                    <a:cubicBezTo>
                      <a:pt x="581" y="81"/>
                      <a:pt x="509" y="1"/>
                      <a:pt x="4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2844;p74">
                <a:extLst>
                  <a:ext uri="{FF2B5EF4-FFF2-40B4-BE49-F238E27FC236}">
                    <a16:creationId xmlns:a16="http://schemas.microsoft.com/office/drawing/2014/main" id="{61D3F50F-1EF0-6D39-6A22-ADCE3D0D6907}"/>
                  </a:ext>
                </a:extLst>
              </p:cNvPr>
              <p:cNvSpPr/>
              <p:nvPr/>
            </p:nvSpPr>
            <p:spPr>
              <a:xfrm>
                <a:off x="5418462" y="3363436"/>
                <a:ext cx="27252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1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3"/>
                      <a:pt x="161" y="303"/>
                    </a:cubicBezTo>
                    <a:lnTo>
                      <a:pt x="411" y="303"/>
                    </a:lnTo>
                    <a:cubicBezTo>
                      <a:pt x="491" y="303"/>
                      <a:pt x="554" y="250"/>
                      <a:pt x="563" y="170"/>
                    </a:cubicBezTo>
                    <a:cubicBezTo>
                      <a:pt x="580" y="80"/>
                      <a:pt x="509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2845;p74">
                <a:extLst>
                  <a:ext uri="{FF2B5EF4-FFF2-40B4-BE49-F238E27FC236}">
                    <a16:creationId xmlns:a16="http://schemas.microsoft.com/office/drawing/2014/main" id="{5A6DD610-EB07-56A3-CB18-4E1CE8B151A3}"/>
                  </a:ext>
                </a:extLst>
              </p:cNvPr>
              <p:cNvSpPr/>
              <p:nvPr/>
            </p:nvSpPr>
            <p:spPr>
              <a:xfrm>
                <a:off x="5393368" y="3337497"/>
                <a:ext cx="26830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04" extrusionOk="0">
                    <a:moveTo>
                      <a:pt x="161" y="0"/>
                    </a:moveTo>
                    <a:cubicBezTo>
                      <a:pt x="89" y="0"/>
                      <a:pt x="18" y="63"/>
                      <a:pt x="9" y="134"/>
                    </a:cubicBezTo>
                    <a:cubicBezTo>
                      <a:pt x="0" y="232"/>
                      <a:pt x="72" y="303"/>
                      <a:pt x="161" y="303"/>
                    </a:cubicBezTo>
                    <a:lnTo>
                      <a:pt x="402" y="303"/>
                    </a:lnTo>
                    <a:cubicBezTo>
                      <a:pt x="482" y="303"/>
                      <a:pt x="553" y="250"/>
                      <a:pt x="562" y="178"/>
                    </a:cubicBezTo>
                    <a:cubicBezTo>
                      <a:pt x="571" y="80"/>
                      <a:pt x="500" y="0"/>
                      <a:pt x="4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2846;p74">
                <a:extLst>
                  <a:ext uri="{FF2B5EF4-FFF2-40B4-BE49-F238E27FC236}">
                    <a16:creationId xmlns:a16="http://schemas.microsoft.com/office/drawing/2014/main" id="{CB7A5168-0448-8E48-C14F-64E77C6237B4}"/>
                  </a:ext>
                </a:extLst>
              </p:cNvPr>
              <p:cNvSpPr/>
              <p:nvPr/>
            </p:nvSpPr>
            <p:spPr>
              <a:xfrm>
                <a:off x="5420995" y="3285996"/>
                <a:ext cx="27205" cy="14728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14" extrusionOk="0">
                    <a:moveTo>
                      <a:pt x="170" y="1"/>
                    </a:moveTo>
                    <a:cubicBezTo>
                      <a:pt x="89" y="1"/>
                      <a:pt x="18" y="63"/>
                      <a:pt x="9" y="135"/>
                    </a:cubicBezTo>
                    <a:cubicBezTo>
                      <a:pt x="0" y="233"/>
                      <a:pt x="71" y="313"/>
                      <a:pt x="161" y="313"/>
                    </a:cubicBezTo>
                    <a:lnTo>
                      <a:pt x="410" y="313"/>
                    </a:lnTo>
                    <a:cubicBezTo>
                      <a:pt x="509" y="313"/>
                      <a:pt x="580" y="233"/>
                      <a:pt x="562" y="135"/>
                    </a:cubicBezTo>
                    <a:cubicBezTo>
                      <a:pt x="553" y="63"/>
                      <a:pt x="482" y="1"/>
                      <a:pt x="4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2847;p74">
                <a:extLst>
                  <a:ext uri="{FF2B5EF4-FFF2-40B4-BE49-F238E27FC236}">
                    <a16:creationId xmlns:a16="http://schemas.microsoft.com/office/drawing/2014/main" id="{80305BCB-B2A8-1B6F-16D1-F350033E4ACC}"/>
                  </a:ext>
                </a:extLst>
              </p:cNvPr>
              <p:cNvSpPr/>
              <p:nvPr/>
            </p:nvSpPr>
            <p:spPr>
              <a:xfrm>
                <a:off x="5495057" y="3347113"/>
                <a:ext cx="27205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580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18" y="134"/>
                    </a:cubicBezTo>
                    <a:cubicBezTo>
                      <a:pt x="0" y="223"/>
                      <a:pt x="71" y="304"/>
                      <a:pt x="170" y="304"/>
                    </a:cubicBezTo>
                    <a:lnTo>
                      <a:pt x="410" y="304"/>
                    </a:lnTo>
                    <a:cubicBezTo>
                      <a:pt x="491" y="304"/>
                      <a:pt x="562" y="250"/>
                      <a:pt x="571" y="170"/>
                    </a:cubicBezTo>
                    <a:cubicBezTo>
                      <a:pt x="580" y="81"/>
                      <a:pt x="509" y="0"/>
                      <a:pt x="4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2848;p74">
                <a:extLst>
                  <a:ext uri="{FF2B5EF4-FFF2-40B4-BE49-F238E27FC236}">
                    <a16:creationId xmlns:a16="http://schemas.microsoft.com/office/drawing/2014/main" id="{EC3AD176-D610-613F-59E3-47141A178EF7}"/>
                  </a:ext>
                </a:extLst>
              </p:cNvPr>
              <p:cNvSpPr/>
              <p:nvPr/>
            </p:nvSpPr>
            <p:spPr>
              <a:xfrm>
                <a:off x="5540649" y="3010573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0" y="74"/>
                      <a:pt x="0" y="154"/>
                    </a:cubicBezTo>
                    <a:lnTo>
                      <a:pt x="0" y="342"/>
                    </a:lnTo>
                    <a:cubicBezTo>
                      <a:pt x="0" y="422"/>
                      <a:pt x="54" y="493"/>
                      <a:pt x="134" y="502"/>
                    </a:cubicBezTo>
                    <a:cubicBezTo>
                      <a:pt x="139" y="503"/>
                      <a:pt x="144" y="503"/>
                      <a:pt x="149" y="503"/>
                    </a:cubicBezTo>
                    <a:cubicBezTo>
                      <a:pt x="232" y="503"/>
                      <a:pt x="304" y="435"/>
                      <a:pt x="304" y="351"/>
                    </a:cubicBezTo>
                    <a:lnTo>
                      <a:pt x="304" y="154"/>
                    </a:lnTo>
                    <a:cubicBezTo>
                      <a:pt x="304" y="66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2849;p74">
                <a:extLst>
                  <a:ext uri="{FF2B5EF4-FFF2-40B4-BE49-F238E27FC236}">
                    <a16:creationId xmlns:a16="http://schemas.microsoft.com/office/drawing/2014/main" id="{F7138E19-D9B3-B22B-7A64-8ACE9A3B7A61}"/>
                  </a:ext>
                </a:extLst>
              </p:cNvPr>
              <p:cNvSpPr/>
              <p:nvPr/>
            </p:nvSpPr>
            <p:spPr>
              <a:xfrm>
                <a:off x="5540649" y="2972908"/>
                <a:ext cx="14259" cy="23640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4" extrusionOk="0">
                    <a:moveTo>
                      <a:pt x="143" y="0"/>
                    </a:moveTo>
                    <a:cubicBezTo>
                      <a:pt x="65" y="0"/>
                      <a:pt x="0" y="67"/>
                      <a:pt x="0" y="155"/>
                    </a:cubicBezTo>
                    <a:lnTo>
                      <a:pt x="0" y="351"/>
                    </a:lnTo>
                    <a:cubicBezTo>
                      <a:pt x="0" y="435"/>
                      <a:pt x="72" y="503"/>
                      <a:pt x="155" y="503"/>
                    </a:cubicBezTo>
                    <a:cubicBezTo>
                      <a:pt x="160" y="503"/>
                      <a:pt x="165" y="503"/>
                      <a:pt x="170" y="502"/>
                    </a:cubicBezTo>
                    <a:cubicBezTo>
                      <a:pt x="250" y="494"/>
                      <a:pt x="304" y="422"/>
                      <a:pt x="304" y="342"/>
                    </a:cubicBezTo>
                    <a:lnTo>
                      <a:pt x="304" y="155"/>
                    </a:lnTo>
                    <a:cubicBezTo>
                      <a:pt x="304" y="74"/>
                      <a:pt x="250" y="12"/>
                      <a:pt x="170" y="3"/>
                    </a:cubicBezTo>
                    <a:cubicBezTo>
                      <a:pt x="161" y="1"/>
                      <a:pt x="152" y="0"/>
                      <a:pt x="1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2850;p74">
                <a:extLst>
                  <a:ext uri="{FF2B5EF4-FFF2-40B4-BE49-F238E27FC236}">
                    <a16:creationId xmlns:a16="http://schemas.microsoft.com/office/drawing/2014/main" id="{CA630516-94C4-AC45-53E2-3B30187E5BB6}"/>
                  </a:ext>
                </a:extLst>
              </p:cNvPr>
              <p:cNvSpPr/>
              <p:nvPr/>
            </p:nvSpPr>
            <p:spPr>
              <a:xfrm>
                <a:off x="5522215" y="2996454"/>
                <a:ext cx="1890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04" extrusionOk="0">
                    <a:moveTo>
                      <a:pt x="170" y="0"/>
                    </a:moveTo>
                    <a:cubicBezTo>
                      <a:pt x="72" y="0"/>
                      <a:pt x="1" y="99"/>
                      <a:pt x="28" y="206"/>
                    </a:cubicBezTo>
                    <a:cubicBezTo>
                      <a:pt x="54" y="268"/>
                      <a:pt x="108" y="304"/>
                      <a:pt x="170" y="304"/>
                    </a:cubicBezTo>
                    <a:lnTo>
                      <a:pt x="233" y="304"/>
                    </a:lnTo>
                    <a:cubicBezTo>
                      <a:pt x="304" y="304"/>
                      <a:pt x="376" y="250"/>
                      <a:pt x="385" y="170"/>
                    </a:cubicBezTo>
                    <a:cubicBezTo>
                      <a:pt x="402" y="81"/>
                      <a:pt x="322" y="0"/>
                      <a:pt x="23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2851;p74">
                <a:extLst>
                  <a:ext uri="{FF2B5EF4-FFF2-40B4-BE49-F238E27FC236}">
                    <a16:creationId xmlns:a16="http://schemas.microsoft.com/office/drawing/2014/main" id="{B5CC0058-84CC-E191-6BB1-1E4F1BDCC416}"/>
                  </a:ext>
                </a:extLst>
              </p:cNvPr>
              <p:cNvSpPr/>
              <p:nvPr/>
            </p:nvSpPr>
            <p:spPr>
              <a:xfrm>
                <a:off x="5553219" y="2996454"/>
                <a:ext cx="1885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04" extrusionOk="0">
                    <a:moveTo>
                      <a:pt x="179" y="0"/>
                    </a:moveTo>
                    <a:cubicBezTo>
                      <a:pt x="80" y="0"/>
                      <a:pt x="0" y="99"/>
                      <a:pt x="36" y="206"/>
                    </a:cubicBezTo>
                    <a:cubicBezTo>
                      <a:pt x="54" y="268"/>
                      <a:pt x="116" y="304"/>
                      <a:pt x="179" y="304"/>
                    </a:cubicBezTo>
                    <a:lnTo>
                      <a:pt x="232" y="304"/>
                    </a:lnTo>
                    <a:cubicBezTo>
                      <a:pt x="312" y="304"/>
                      <a:pt x="384" y="250"/>
                      <a:pt x="393" y="170"/>
                    </a:cubicBezTo>
                    <a:cubicBezTo>
                      <a:pt x="402" y="81"/>
                      <a:pt x="330" y="0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2852;p74">
                <a:extLst>
                  <a:ext uri="{FF2B5EF4-FFF2-40B4-BE49-F238E27FC236}">
                    <a16:creationId xmlns:a16="http://schemas.microsoft.com/office/drawing/2014/main" id="{8F630476-1F34-6350-DF74-84E04B98413E}"/>
                  </a:ext>
                </a:extLst>
              </p:cNvPr>
              <p:cNvSpPr/>
              <p:nvPr/>
            </p:nvSpPr>
            <p:spPr>
              <a:xfrm>
                <a:off x="5255704" y="3032805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49" y="1"/>
                    </a:moveTo>
                    <a:cubicBezTo>
                      <a:pt x="144" y="1"/>
                      <a:pt x="139" y="1"/>
                      <a:pt x="134" y="2"/>
                    </a:cubicBezTo>
                    <a:cubicBezTo>
                      <a:pt x="54" y="11"/>
                      <a:pt x="0" y="82"/>
                      <a:pt x="0" y="162"/>
                    </a:cubicBezTo>
                    <a:lnTo>
                      <a:pt x="0" y="350"/>
                    </a:lnTo>
                    <a:cubicBezTo>
                      <a:pt x="0" y="430"/>
                      <a:pt x="54" y="492"/>
                      <a:pt x="134" y="510"/>
                    </a:cubicBezTo>
                    <a:cubicBezTo>
                      <a:pt x="139" y="511"/>
                      <a:pt x="144" y="511"/>
                      <a:pt x="149" y="511"/>
                    </a:cubicBezTo>
                    <a:cubicBezTo>
                      <a:pt x="232" y="511"/>
                      <a:pt x="304" y="443"/>
                      <a:pt x="304" y="358"/>
                    </a:cubicBezTo>
                    <a:lnTo>
                      <a:pt x="304" y="153"/>
                    </a:lnTo>
                    <a:cubicBezTo>
                      <a:pt x="304" y="69"/>
                      <a:pt x="232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2853;p74">
                <a:extLst>
                  <a:ext uri="{FF2B5EF4-FFF2-40B4-BE49-F238E27FC236}">
                    <a16:creationId xmlns:a16="http://schemas.microsoft.com/office/drawing/2014/main" id="{BDE24B35-C0FA-E233-573D-F17E641A5F50}"/>
                  </a:ext>
                </a:extLst>
              </p:cNvPr>
              <p:cNvSpPr/>
              <p:nvPr/>
            </p:nvSpPr>
            <p:spPr>
              <a:xfrm>
                <a:off x="5255704" y="2995141"/>
                <a:ext cx="14259" cy="2368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5" extrusionOk="0">
                    <a:moveTo>
                      <a:pt x="155" y="1"/>
                    </a:moveTo>
                    <a:cubicBezTo>
                      <a:pt x="72" y="1"/>
                      <a:pt x="0" y="69"/>
                      <a:pt x="0" y="153"/>
                    </a:cubicBezTo>
                    <a:lnTo>
                      <a:pt x="0" y="359"/>
                    </a:lnTo>
                    <a:cubicBezTo>
                      <a:pt x="0" y="438"/>
                      <a:pt x="65" y="504"/>
                      <a:pt x="142" y="504"/>
                    </a:cubicBezTo>
                    <a:cubicBezTo>
                      <a:pt x="151" y="504"/>
                      <a:pt x="160" y="503"/>
                      <a:pt x="170" y="501"/>
                    </a:cubicBezTo>
                    <a:cubicBezTo>
                      <a:pt x="250" y="492"/>
                      <a:pt x="304" y="430"/>
                      <a:pt x="304" y="350"/>
                    </a:cubicBezTo>
                    <a:lnTo>
                      <a:pt x="304" y="162"/>
                    </a:lnTo>
                    <a:cubicBezTo>
                      <a:pt x="304" y="82"/>
                      <a:pt x="250" y="11"/>
                      <a:pt x="170" y="2"/>
                    </a:cubicBezTo>
                    <a:cubicBezTo>
                      <a:pt x="165" y="1"/>
                      <a:pt x="160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2854;p74">
                <a:extLst>
                  <a:ext uri="{FF2B5EF4-FFF2-40B4-BE49-F238E27FC236}">
                    <a16:creationId xmlns:a16="http://schemas.microsoft.com/office/drawing/2014/main" id="{CF51E506-CC58-2F2F-AA16-28F88374007A}"/>
                  </a:ext>
                </a:extLst>
              </p:cNvPr>
              <p:cNvSpPr/>
              <p:nvPr/>
            </p:nvSpPr>
            <p:spPr>
              <a:xfrm>
                <a:off x="523811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70" y="0"/>
                    </a:moveTo>
                    <a:cubicBezTo>
                      <a:pt x="90" y="0"/>
                      <a:pt x="18" y="54"/>
                      <a:pt x="9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66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2855;p74">
                <a:extLst>
                  <a:ext uri="{FF2B5EF4-FFF2-40B4-BE49-F238E27FC236}">
                    <a16:creationId xmlns:a16="http://schemas.microsoft.com/office/drawing/2014/main" id="{5135E2F2-C2F0-51E1-BFF3-D14F69B7E346}"/>
                  </a:ext>
                </a:extLst>
              </p:cNvPr>
              <p:cNvSpPr/>
              <p:nvPr/>
            </p:nvSpPr>
            <p:spPr>
              <a:xfrm>
                <a:off x="5269494" y="3018640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1" y="0"/>
                    </a:moveTo>
                    <a:cubicBezTo>
                      <a:pt x="90" y="0"/>
                      <a:pt x="18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57" y="250"/>
                      <a:pt x="375" y="170"/>
                    </a:cubicBezTo>
                    <a:cubicBezTo>
                      <a:pt x="384" y="72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9" name="Google Shape;20409;p46"/>
          <p:cNvSpPr txBox="1">
            <a:spLocks noGrp="1"/>
          </p:cNvSpPr>
          <p:nvPr>
            <p:ph type="subTitle" idx="1"/>
          </p:nvPr>
        </p:nvSpPr>
        <p:spPr>
          <a:xfrm>
            <a:off x="2669175" y="1331696"/>
            <a:ext cx="4767300" cy="6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A 17. századi pusztítások után gyors természetes szaporodás (3-4 millióról 8-10 millióra).</a:t>
            </a:r>
            <a:endParaRPr dirty="0"/>
          </a:p>
        </p:txBody>
      </p:sp>
      <p:sp>
        <p:nvSpPr>
          <p:cNvPr id="20411" name="Google Shape;20411;p46"/>
          <p:cNvSpPr txBox="1">
            <a:spLocks noGrp="1"/>
          </p:cNvSpPr>
          <p:nvPr>
            <p:ph type="subTitle" idx="4"/>
          </p:nvPr>
        </p:nvSpPr>
        <p:spPr>
          <a:xfrm>
            <a:off x="1703705" y="2449457"/>
            <a:ext cx="4767300" cy="5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Elnéptelenedett területek benépesítése önkéntes és szervezett betelepüléssel (románok, szerbek, németek).</a:t>
            </a:r>
            <a:endParaRPr dirty="0"/>
          </a:p>
        </p:txBody>
      </p:sp>
      <p:grpSp>
        <p:nvGrpSpPr>
          <p:cNvPr id="20412" name="Google Shape;20412;p46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20413" name="Google Shape;20413;p46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414" name="Google Shape;20414;p46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5" name="Google Shape;20415;p46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6" name="Google Shape;20416;p46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7" name="Google Shape;20417;p46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18" name="Google Shape;20418;p46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19" name="Google Shape;20419;p46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20420" name="Google Shape;20420;p46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421" name="Google Shape;20421;p46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2" name="Google Shape;20422;p46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3" name="Google Shape;20423;p46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4" name="Google Shape;20424;p46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25" name="Google Shape;20425;p46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42" name="Google Shape;20442;p46"/>
          <p:cNvSpPr txBox="1">
            <a:spLocks noGrp="1"/>
          </p:cNvSpPr>
          <p:nvPr>
            <p:ph type="title"/>
          </p:nvPr>
        </p:nvSpPr>
        <p:spPr>
          <a:xfrm>
            <a:off x="704247" y="52862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hu-HU" sz="3200" dirty="0"/>
              <a:t>NÉPESSÉGNÖVEKEDÉS ÉS BETELEPÜLÉS</a:t>
            </a:r>
          </a:p>
        </p:txBody>
      </p:sp>
      <p:grpSp>
        <p:nvGrpSpPr>
          <p:cNvPr id="6" name="Google Shape;20298;p45">
            <a:extLst>
              <a:ext uri="{FF2B5EF4-FFF2-40B4-BE49-F238E27FC236}">
                <a16:creationId xmlns:a16="http://schemas.microsoft.com/office/drawing/2014/main" id="{5F4313D4-BA87-F832-6604-A0269916DC18}"/>
              </a:ext>
            </a:extLst>
          </p:cNvPr>
          <p:cNvGrpSpPr/>
          <p:nvPr/>
        </p:nvGrpSpPr>
        <p:grpSpPr>
          <a:xfrm>
            <a:off x="1613998" y="-1845852"/>
            <a:ext cx="1629121" cy="1800962"/>
            <a:chOff x="3225015" y="3994995"/>
            <a:chExt cx="403100" cy="458134"/>
          </a:xfrm>
        </p:grpSpPr>
        <p:grpSp>
          <p:nvGrpSpPr>
            <p:cNvPr id="7" name="Google Shape;20299;p45">
              <a:extLst>
                <a:ext uri="{FF2B5EF4-FFF2-40B4-BE49-F238E27FC236}">
                  <a16:creationId xmlns:a16="http://schemas.microsoft.com/office/drawing/2014/main" id="{C2ACCDEB-69AD-2BCF-5A35-95C0F7086034}"/>
                </a:ext>
              </a:extLst>
            </p:cNvPr>
            <p:cNvGrpSpPr/>
            <p:nvPr/>
          </p:nvGrpSpPr>
          <p:grpSpPr>
            <a:xfrm>
              <a:off x="3233469" y="4001741"/>
              <a:ext cx="385703" cy="444239"/>
              <a:chOff x="5020189" y="2534336"/>
              <a:chExt cx="263009" cy="302925"/>
            </a:xfrm>
          </p:grpSpPr>
          <p:sp>
            <p:nvSpPr>
              <p:cNvPr id="19" name="Google Shape;20300;p45">
                <a:extLst>
                  <a:ext uri="{FF2B5EF4-FFF2-40B4-BE49-F238E27FC236}">
                    <a16:creationId xmlns:a16="http://schemas.microsoft.com/office/drawing/2014/main" id="{3A3554D9-BC3D-2643-B02C-D01BC0DB30C2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301;p45">
                <a:extLst>
                  <a:ext uri="{FF2B5EF4-FFF2-40B4-BE49-F238E27FC236}">
                    <a16:creationId xmlns:a16="http://schemas.microsoft.com/office/drawing/2014/main" id="{67D52D11-91B1-0BA3-0D92-BA76B3BF2A95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302;p45">
                <a:extLst>
                  <a:ext uri="{FF2B5EF4-FFF2-40B4-BE49-F238E27FC236}">
                    <a16:creationId xmlns:a16="http://schemas.microsoft.com/office/drawing/2014/main" id="{6D67E748-1089-2EE3-FC08-C84AC70CDEB1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303;p45">
                <a:extLst>
                  <a:ext uri="{FF2B5EF4-FFF2-40B4-BE49-F238E27FC236}">
                    <a16:creationId xmlns:a16="http://schemas.microsoft.com/office/drawing/2014/main" id="{C5F34B51-0E22-DB22-6689-764A3E70E851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304;p45">
                <a:extLst>
                  <a:ext uri="{FF2B5EF4-FFF2-40B4-BE49-F238E27FC236}">
                    <a16:creationId xmlns:a16="http://schemas.microsoft.com/office/drawing/2014/main" id="{62DE4E8B-84F2-401E-5771-7E15A3C6F125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305;p45">
                <a:extLst>
                  <a:ext uri="{FF2B5EF4-FFF2-40B4-BE49-F238E27FC236}">
                    <a16:creationId xmlns:a16="http://schemas.microsoft.com/office/drawing/2014/main" id="{10654FE4-482A-D3B3-3294-1C196E4C7876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306;p45">
                <a:extLst>
                  <a:ext uri="{FF2B5EF4-FFF2-40B4-BE49-F238E27FC236}">
                    <a16:creationId xmlns:a16="http://schemas.microsoft.com/office/drawing/2014/main" id="{79154DA7-A264-BE36-4CDE-C99956B5C406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307;p45">
                <a:extLst>
                  <a:ext uri="{FF2B5EF4-FFF2-40B4-BE49-F238E27FC236}">
                    <a16:creationId xmlns:a16="http://schemas.microsoft.com/office/drawing/2014/main" id="{BDAA3ED1-44B7-C025-045C-8D19CA69F54C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308;p45">
                <a:extLst>
                  <a:ext uri="{FF2B5EF4-FFF2-40B4-BE49-F238E27FC236}">
                    <a16:creationId xmlns:a16="http://schemas.microsoft.com/office/drawing/2014/main" id="{EC223546-A8FB-5D8B-E779-30F3BDCB2ECC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309;p45">
                <a:extLst>
                  <a:ext uri="{FF2B5EF4-FFF2-40B4-BE49-F238E27FC236}">
                    <a16:creationId xmlns:a16="http://schemas.microsoft.com/office/drawing/2014/main" id="{188D98CE-30D4-5AAE-296B-F67D5F92AA5E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310;p45">
                <a:extLst>
                  <a:ext uri="{FF2B5EF4-FFF2-40B4-BE49-F238E27FC236}">
                    <a16:creationId xmlns:a16="http://schemas.microsoft.com/office/drawing/2014/main" id="{1CA1E30A-76D9-2053-30E2-1E2A1FBEF835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311;p45">
                <a:extLst>
                  <a:ext uri="{FF2B5EF4-FFF2-40B4-BE49-F238E27FC236}">
                    <a16:creationId xmlns:a16="http://schemas.microsoft.com/office/drawing/2014/main" id="{1FC96F36-F93B-A09B-7C2A-5F1463606494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312;p45">
                <a:extLst>
                  <a:ext uri="{FF2B5EF4-FFF2-40B4-BE49-F238E27FC236}">
                    <a16:creationId xmlns:a16="http://schemas.microsoft.com/office/drawing/2014/main" id="{510A4902-3729-CEDE-13F7-9836CBF3E730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313;p45">
                <a:extLst>
                  <a:ext uri="{FF2B5EF4-FFF2-40B4-BE49-F238E27FC236}">
                    <a16:creationId xmlns:a16="http://schemas.microsoft.com/office/drawing/2014/main" id="{C1314069-6FA2-0E64-0E30-7EED5097A777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314;p45">
                <a:extLst>
                  <a:ext uri="{FF2B5EF4-FFF2-40B4-BE49-F238E27FC236}">
                    <a16:creationId xmlns:a16="http://schemas.microsoft.com/office/drawing/2014/main" id="{00B7ED52-C972-54AD-B84E-71F14BA8E37C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315;p45">
                <a:extLst>
                  <a:ext uri="{FF2B5EF4-FFF2-40B4-BE49-F238E27FC236}">
                    <a16:creationId xmlns:a16="http://schemas.microsoft.com/office/drawing/2014/main" id="{C2076B76-9518-FE08-DF07-3324D636E1C2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20316;p45">
              <a:extLst>
                <a:ext uri="{FF2B5EF4-FFF2-40B4-BE49-F238E27FC236}">
                  <a16:creationId xmlns:a16="http://schemas.microsoft.com/office/drawing/2014/main" id="{B0FE34A5-9534-4198-808D-1FCD6FB86527}"/>
                </a:ext>
              </a:extLst>
            </p:cNvPr>
            <p:cNvGrpSpPr/>
            <p:nvPr/>
          </p:nvGrpSpPr>
          <p:grpSpPr>
            <a:xfrm>
              <a:off x="3225015" y="3994995"/>
              <a:ext cx="403100" cy="458134"/>
              <a:chOff x="3382283" y="2529736"/>
              <a:chExt cx="274872" cy="312400"/>
            </a:xfrm>
          </p:grpSpPr>
          <p:sp>
            <p:nvSpPr>
              <p:cNvPr id="9" name="Google Shape;20317;p45">
                <a:extLst>
                  <a:ext uri="{FF2B5EF4-FFF2-40B4-BE49-F238E27FC236}">
                    <a16:creationId xmlns:a16="http://schemas.microsoft.com/office/drawing/2014/main" id="{8DB2C20F-CF1B-DE2A-8171-791E7845C338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318;p45">
                <a:extLst>
                  <a:ext uri="{FF2B5EF4-FFF2-40B4-BE49-F238E27FC236}">
                    <a16:creationId xmlns:a16="http://schemas.microsoft.com/office/drawing/2014/main" id="{2D415850-CE5E-AD7F-1AAD-09D23A7D181F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319;p45">
                <a:extLst>
                  <a:ext uri="{FF2B5EF4-FFF2-40B4-BE49-F238E27FC236}">
                    <a16:creationId xmlns:a16="http://schemas.microsoft.com/office/drawing/2014/main" id="{219BF170-D696-7FE7-4B76-7B236208A88C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320;p45">
                <a:extLst>
                  <a:ext uri="{FF2B5EF4-FFF2-40B4-BE49-F238E27FC236}">
                    <a16:creationId xmlns:a16="http://schemas.microsoft.com/office/drawing/2014/main" id="{38EB4918-25C7-8975-CF14-E45DFF0380E7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321;p45">
                <a:extLst>
                  <a:ext uri="{FF2B5EF4-FFF2-40B4-BE49-F238E27FC236}">
                    <a16:creationId xmlns:a16="http://schemas.microsoft.com/office/drawing/2014/main" id="{B03111DF-D773-3A12-AC22-D58995C7862D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322;p45">
                <a:extLst>
                  <a:ext uri="{FF2B5EF4-FFF2-40B4-BE49-F238E27FC236}">
                    <a16:creationId xmlns:a16="http://schemas.microsoft.com/office/drawing/2014/main" id="{7E14FB38-5F87-50EB-0441-848026CF4F34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323;p45">
                <a:extLst>
                  <a:ext uri="{FF2B5EF4-FFF2-40B4-BE49-F238E27FC236}">
                    <a16:creationId xmlns:a16="http://schemas.microsoft.com/office/drawing/2014/main" id="{934E9328-46ED-8412-9F19-8C83E148407D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324;p45">
                <a:extLst>
                  <a:ext uri="{FF2B5EF4-FFF2-40B4-BE49-F238E27FC236}">
                    <a16:creationId xmlns:a16="http://schemas.microsoft.com/office/drawing/2014/main" id="{9E7A9E8D-1539-B2A3-581D-97448CDE4225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325;p45">
                <a:extLst>
                  <a:ext uri="{FF2B5EF4-FFF2-40B4-BE49-F238E27FC236}">
                    <a16:creationId xmlns:a16="http://schemas.microsoft.com/office/drawing/2014/main" id="{6D1AF414-9185-8DBF-161E-E056101F7527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326;p45">
                <a:extLst>
                  <a:ext uri="{FF2B5EF4-FFF2-40B4-BE49-F238E27FC236}">
                    <a16:creationId xmlns:a16="http://schemas.microsoft.com/office/drawing/2014/main" id="{D221C7CA-F1DC-F06B-100D-BC90FAF7A9A3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" name="Google Shape;20746;p51">
            <a:extLst>
              <a:ext uri="{FF2B5EF4-FFF2-40B4-BE49-F238E27FC236}">
                <a16:creationId xmlns:a16="http://schemas.microsoft.com/office/drawing/2014/main" id="{DD1BFC16-8F9D-0223-C07E-221B90F380C8}"/>
              </a:ext>
            </a:extLst>
          </p:cNvPr>
          <p:cNvGrpSpPr/>
          <p:nvPr/>
        </p:nvGrpSpPr>
        <p:grpSpPr>
          <a:xfrm>
            <a:off x="4131871" y="-637317"/>
            <a:ext cx="880257" cy="531912"/>
            <a:chOff x="3694776" y="3609590"/>
            <a:chExt cx="410204" cy="247862"/>
          </a:xfrm>
        </p:grpSpPr>
        <p:grpSp>
          <p:nvGrpSpPr>
            <p:cNvPr id="53" name="Google Shape;20747;p51">
              <a:extLst>
                <a:ext uri="{FF2B5EF4-FFF2-40B4-BE49-F238E27FC236}">
                  <a16:creationId xmlns:a16="http://schemas.microsoft.com/office/drawing/2014/main" id="{C2267C72-1982-D3A9-3CC2-457AD30AAB7B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62" name="Google Shape;20748;p51">
                <a:extLst>
                  <a:ext uri="{FF2B5EF4-FFF2-40B4-BE49-F238E27FC236}">
                    <a16:creationId xmlns:a16="http://schemas.microsoft.com/office/drawing/2014/main" id="{3337182E-5C96-76FC-FAD7-D9563B60B069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749;p51">
                <a:extLst>
                  <a:ext uri="{FF2B5EF4-FFF2-40B4-BE49-F238E27FC236}">
                    <a16:creationId xmlns:a16="http://schemas.microsoft.com/office/drawing/2014/main" id="{691784AC-3035-91DB-07EA-6ADA751ECD99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2" name="Google Shape;20750;p51">
                <a:extLst>
                  <a:ext uri="{FF2B5EF4-FFF2-40B4-BE49-F238E27FC236}">
                    <a16:creationId xmlns:a16="http://schemas.microsoft.com/office/drawing/2014/main" id="{033DFBC1-5504-C730-8087-D1E9F6C300DA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3" name="Google Shape;20751;p51">
                <a:extLst>
                  <a:ext uri="{FF2B5EF4-FFF2-40B4-BE49-F238E27FC236}">
                    <a16:creationId xmlns:a16="http://schemas.microsoft.com/office/drawing/2014/main" id="{9D9F37CB-14F6-C94E-38F7-0B059E4F34CE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4" name="Google Shape;20752;p51">
                <a:extLst>
                  <a:ext uri="{FF2B5EF4-FFF2-40B4-BE49-F238E27FC236}">
                    <a16:creationId xmlns:a16="http://schemas.microsoft.com/office/drawing/2014/main" id="{8A24B27A-0D53-CA8B-8FB3-4D9751854498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5" name="Google Shape;20753;p51">
                <a:extLst>
                  <a:ext uri="{FF2B5EF4-FFF2-40B4-BE49-F238E27FC236}">
                    <a16:creationId xmlns:a16="http://schemas.microsoft.com/office/drawing/2014/main" id="{EE004A26-CF23-083E-ED53-B94BA5D8EEBE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6" name="Google Shape;20754;p51">
                <a:extLst>
                  <a:ext uri="{FF2B5EF4-FFF2-40B4-BE49-F238E27FC236}">
                    <a16:creationId xmlns:a16="http://schemas.microsoft.com/office/drawing/2014/main" id="{922651BE-B699-7D08-39F0-BDDDD7794FAA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20755;p51">
              <a:extLst>
                <a:ext uri="{FF2B5EF4-FFF2-40B4-BE49-F238E27FC236}">
                  <a16:creationId xmlns:a16="http://schemas.microsoft.com/office/drawing/2014/main" id="{3F7194CC-2784-DCCC-7A36-9D351E557EBB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55" name="Google Shape;20756;p51">
                <a:extLst>
                  <a:ext uri="{FF2B5EF4-FFF2-40B4-BE49-F238E27FC236}">
                    <a16:creationId xmlns:a16="http://schemas.microsoft.com/office/drawing/2014/main" id="{401F84FA-FFD6-D4A1-507D-1CD2E3422217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757;p51">
                <a:extLst>
                  <a:ext uri="{FF2B5EF4-FFF2-40B4-BE49-F238E27FC236}">
                    <a16:creationId xmlns:a16="http://schemas.microsoft.com/office/drawing/2014/main" id="{B3E1C16F-E2A5-3929-3B8D-15711F736DB3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758;p51">
                <a:extLst>
                  <a:ext uri="{FF2B5EF4-FFF2-40B4-BE49-F238E27FC236}">
                    <a16:creationId xmlns:a16="http://schemas.microsoft.com/office/drawing/2014/main" id="{A5755999-C89C-6F41-4B24-44EDB72219ED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759;p51">
                <a:extLst>
                  <a:ext uri="{FF2B5EF4-FFF2-40B4-BE49-F238E27FC236}">
                    <a16:creationId xmlns:a16="http://schemas.microsoft.com/office/drawing/2014/main" id="{A2040C33-5017-3A8E-D796-11CDCCE448B8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760;p51">
                <a:extLst>
                  <a:ext uri="{FF2B5EF4-FFF2-40B4-BE49-F238E27FC236}">
                    <a16:creationId xmlns:a16="http://schemas.microsoft.com/office/drawing/2014/main" id="{7D2250D6-3EB0-7377-CCF6-745236CD7F14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761;p51">
                <a:extLst>
                  <a:ext uri="{FF2B5EF4-FFF2-40B4-BE49-F238E27FC236}">
                    <a16:creationId xmlns:a16="http://schemas.microsoft.com/office/drawing/2014/main" id="{67ED2118-85DC-A8A0-8595-39B051C72096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762;p51">
                <a:extLst>
                  <a:ext uri="{FF2B5EF4-FFF2-40B4-BE49-F238E27FC236}">
                    <a16:creationId xmlns:a16="http://schemas.microsoft.com/office/drawing/2014/main" id="{AC8E3DA6-221E-FE81-F62C-8BF96836340D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87" name="Google Shape;20967;p55">
            <a:extLst>
              <a:ext uri="{FF2B5EF4-FFF2-40B4-BE49-F238E27FC236}">
                <a16:creationId xmlns:a16="http://schemas.microsoft.com/office/drawing/2014/main" id="{B96A138F-3FCD-FACD-C21F-63A534159F99}"/>
              </a:ext>
            </a:extLst>
          </p:cNvPr>
          <p:cNvGrpSpPr/>
          <p:nvPr/>
        </p:nvGrpSpPr>
        <p:grpSpPr>
          <a:xfrm rot="18574656">
            <a:off x="-1744446" y="1871384"/>
            <a:ext cx="704636" cy="2898770"/>
            <a:chOff x="6295192" y="2374172"/>
            <a:chExt cx="224918" cy="925278"/>
          </a:xfrm>
        </p:grpSpPr>
        <p:grpSp>
          <p:nvGrpSpPr>
            <p:cNvPr id="20488" name="Google Shape;20968;p55">
              <a:extLst>
                <a:ext uri="{FF2B5EF4-FFF2-40B4-BE49-F238E27FC236}">
                  <a16:creationId xmlns:a16="http://schemas.microsoft.com/office/drawing/2014/main" id="{07D74E4F-A2FB-632D-C0F4-38067CF5CC48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500" name="Google Shape;20969;p55">
                <a:extLst>
                  <a:ext uri="{FF2B5EF4-FFF2-40B4-BE49-F238E27FC236}">
                    <a16:creationId xmlns:a16="http://schemas.microsoft.com/office/drawing/2014/main" id="{2C1208EB-D272-4288-7F64-E4332FD0B650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1" name="Google Shape;20970;p55">
                <a:extLst>
                  <a:ext uri="{FF2B5EF4-FFF2-40B4-BE49-F238E27FC236}">
                    <a16:creationId xmlns:a16="http://schemas.microsoft.com/office/drawing/2014/main" id="{56678E60-6B60-27CB-171C-06089A859CC4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2" name="Google Shape;20971;p55">
                <a:extLst>
                  <a:ext uri="{FF2B5EF4-FFF2-40B4-BE49-F238E27FC236}">
                    <a16:creationId xmlns:a16="http://schemas.microsoft.com/office/drawing/2014/main" id="{A285EE6C-9CCE-6B5C-0B72-23D2E523E3FB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3" name="Google Shape;20972;p55">
                <a:extLst>
                  <a:ext uri="{FF2B5EF4-FFF2-40B4-BE49-F238E27FC236}">
                    <a16:creationId xmlns:a16="http://schemas.microsoft.com/office/drawing/2014/main" id="{A22D069E-CC31-9E4F-85E1-AA2A09CF7E20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4" name="Google Shape;20973;p55">
                <a:extLst>
                  <a:ext uri="{FF2B5EF4-FFF2-40B4-BE49-F238E27FC236}">
                    <a16:creationId xmlns:a16="http://schemas.microsoft.com/office/drawing/2014/main" id="{54E8F5E1-0536-E6FA-5592-B063B372A7F7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5" name="Google Shape;20974;p55">
                <a:extLst>
                  <a:ext uri="{FF2B5EF4-FFF2-40B4-BE49-F238E27FC236}">
                    <a16:creationId xmlns:a16="http://schemas.microsoft.com/office/drawing/2014/main" id="{BB3237CD-5FAA-EECB-81E9-59AF76B0D3FB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6" name="Google Shape;20975;p55">
                <a:extLst>
                  <a:ext uri="{FF2B5EF4-FFF2-40B4-BE49-F238E27FC236}">
                    <a16:creationId xmlns:a16="http://schemas.microsoft.com/office/drawing/2014/main" id="{894C7CF8-8777-E219-047A-967B130F9A59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7" name="Google Shape;20976;p55">
                <a:extLst>
                  <a:ext uri="{FF2B5EF4-FFF2-40B4-BE49-F238E27FC236}">
                    <a16:creationId xmlns:a16="http://schemas.microsoft.com/office/drawing/2014/main" id="{DC7D921B-8499-B7D5-A010-B6A21B3DA860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8" name="Google Shape;20977;p55">
                <a:extLst>
                  <a:ext uri="{FF2B5EF4-FFF2-40B4-BE49-F238E27FC236}">
                    <a16:creationId xmlns:a16="http://schemas.microsoft.com/office/drawing/2014/main" id="{23C6BFD3-40FA-F697-6378-87B970893C86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9" name="Google Shape;20978;p55">
                <a:extLst>
                  <a:ext uri="{FF2B5EF4-FFF2-40B4-BE49-F238E27FC236}">
                    <a16:creationId xmlns:a16="http://schemas.microsoft.com/office/drawing/2014/main" id="{4E4FF947-0F18-EA37-AD85-5BEBBD1FA570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0" name="Google Shape;20979;p55">
                <a:extLst>
                  <a:ext uri="{FF2B5EF4-FFF2-40B4-BE49-F238E27FC236}">
                    <a16:creationId xmlns:a16="http://schemas.microsoft.com/office/drawing/2014/main" id="{610E1D01-71EE-86E1-9068-E1783AC2E606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1" name="Google Shape;20980;p55">
                <a:extLst>
                  <a:ext uri="{FF2B5EF4-FFF2-40B4-BE49-F238E27FC236}">
                    <a16:creationId xmlns:a16="http://schemas.microsoft.com/office/drawing/2014/main" id="{D8D8AD02-12AC-A503-044E-CA3C2BC54EAB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2" name="Google Shape;20981;p55">
                <a:extLst>
                  <a:ext uri="{FF2B5EF4-FFF2-40B4-BE49-F238E27FC236}">
                    <a16:creationId xmlns:a16="http://schemas.microsoft.com/office/drawing/2014/main" id="{9DAAF4AD-68A7-12EB-5578-87F862AB5655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3" name="Google Shape;20982;p55">
                <a:extLst>
                  <a:ext uri="{FF2B5EF4-FFF2-40B4-BE49-F238E27FC236}">
                    <a16:creationId xmlns:a16="http://schemas.microsoft.com/office/drawing/2014/main" id="{A057C53E-EB57-C2B1-8009-78540A791E90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4" name="Google Shape;20983;p55">
                <a:extLst>
                  <a:ext uri="{FF2B5EF4-FFF2-40B4-BE49-F238E27FC236}">
                    <a16:creationId xmlns:a16="http://schemas.microsoft.com/office/drawing/2014/main" id="{4431BE95-8D97-255F-7F31-C62220866211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5" name="Google Shape;20984;p55">
                <a:extLst>
                  <a:ext uri="{FF2B5EF4-FFF2-40B4-BE49-F238E27FC236}">
                    <a16:creationId xmlns:a16="http://schemas.microsoft.com/office/drawing/2014/main" id="{8D27C9B2-B369-0407-62EF-DE0DBD538E76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6" name="Google Shape;20985;p55">
                <a:extLst>
                  <a:ext uri="{FF2B5EF4-FFF2-40B4-BE49-F238E27FC236}">
                    <a16:creationId xmlns:a16="http://schemas.microsoft.com/office/drawing/2014/main" id="{3924283F-AD5E-09CC-8A0C-34C6DF029617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7" name="Google Shape;20986;p55">
                <a:extLst>
                  <a:ext uri="{FF2B5EF4-FFF2-40B4-BE49-F238E27FC236}">
                    <a16:creationId xmlns:a16="http://schemas.microsoft.com/office/drawing/2014/main" id="{582E16EF-DD7D-C059-DE1A-6508D54BEDED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89" name="Google Shape;20987;p55">
              <a:extLst>
                <a:ext uri="{FF2B5EF4-FFF2-40B4-BE49-F238E27FC236}">
                  <a16:creationId xmlns:a16="http://schemas.microsoft.com/office/drawing/2014/main" id="{844B4105-4EC9-C4E1-5185-9DA5C821A4BA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490" name="Google Shape;20988;p55">
                <a:extLst>
                  <a:ext uri="{FF2B5EF4-FFF2-40B4-BE49-F238E27FC236}">
                    <a16:creationId xmlns:a16="http://schemas.microsoft.com/office/drawing/2014/main" id="{AFC776E4-A0B4-E021-9F55-21F10BA0198D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1" name="Google Shape;20989;p55">
                <a:extLst>
                  <a:ext uri="{FF2B5EF4-FFF2-40B4-BE49-F238E27FC236}">
                    <a16:creationId xmlns:a16="http://schemas.microsoft.com/office/drawing/2014/main" id="{D2927810-CB2D-0C99-C0D0-017E98C576D8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2" name="Google Shape;20990;p55">
                <a:extLst>
                  <a:ext uri="{FF2B5EF4-FFF2-40B4-BE49-F238E27FC236}">
                    <a16:creationId xmlns:a16="http://schemas.microsoft.com/office/drawing/2014/main" id="{940CF485-3640-DA18-83BE-2C560926E712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3" name="Google Shape;20991;p55">
                <a:extLst>
                  <a:ext uri="{FF2B5EF4-FFF2-40B4-BE49-F238E27FC236}">
                    <a16:creationId xmlns:a16="http://schemas.microsoft.com/office/drawing/2014/main" id="{981AEF95-8F6B-787F-06CD-B19EEE197490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4" name="Google Shape;20992;p55">
                <a:extLst>
                  <a:ext uri="{FF2B5EF4-FFF2-40B4-BE49-F238E27FC236}">
                    <a16:creationId xmlns:a16="http://schemas.microsoft.com/office/drawing/2014/main" id="{50422E6E-690D-8051-F0C1-8446E25D632D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5" name="Google Shape;20993;p55">
                <a:extLst>
                  <a:ext uri="{FF2B5EF4-FFF2-40B4-BE49-F238E27FC236}">
                    <a16:creationId xmlns:a16="http://schemas.microsoft.com/office/drawing/2014/main" id="{A79E637C-4F76-4D35-7738-507903984944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6" name="Google Shape;20994;p55">
                <a:extLst>
                  <a:ext uri="{FF2B5EF4-FFF2-40B4-BE49-F238E27FC236}">
                    <a16:creationId xmlns:a16="http://schemas.microsoft.com/office/drawing/2014/main" id="{AE0208D3-66DE-F2F9-1659-3550DE4037F0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7" name="Google Shape;20995;p55">
                <a:extLst>
                  <a:ext uri="{FF2B5EF4-FFF2-40B4-BE49-F238E27FC236}">
                    <a16:creationId xmlns:a16="http://schemas.microsoft.com/office/drawing/2014/main" id="{2F66ADB0-025E-1142-8E91-F09060159417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8" name="Google Shape;20996;p55">
                <a:extLst>
                  <a:ext uri="{FF2B5EF4-FFF2-40B4-BE49-F238E27FC236}">
                    <a16:creationId xmlns:a16="http://schemas.microsoft.com/office/drawing/2014/main" id="{C2BB1380-76B5-67B1-9862-1F50E29F9830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9" name="Google Shape;20997;p55">
                <a:extLst>
                  <a:ext uri="{FF2B5EF4-FFF2-40B4-BE49-F238E27FC236}">
                    <a16:creationId xmlns:a16="http://schemas.microsoft.com/office/drawing/2014/main" id="{EA5B7B44-684D-8C4B-7E16-7F55BBFAEC01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" name="Csoportba foglalás 37">
            <a:extLst>
              <a:ext uri="{FF2B5EF4-FFF2-40B4-BE49-F238E27FC236}">
                <a16:creationId xmlns:a16="http://schemas.microsoft.com/office/drawing/2014/main" id="{15843925-25F7-3DC9-CFE2-6B6A025B8CFC}"/>
              </a:ext>
            </a:extLst>
          </p:cNvPr>
          <p:cNvGrpSpPr/>
          <p:nvPr/>
        </p:nvGrpSpPr>
        <p:grpSpPr>
          <a:xfrm>
            <a:off x="1752207" y="1225257"/>
            <a:ext cx="906600" cy="906600"/>
            <a:chOff x="1752207" y="1916422"/>
            <a:chExt cx="906600" cy="906600"/>
          </a:xfrm>
        </p:grpSpPr>
        <p:sp>
          <p:nvSpPr>
            <p:cNvPr id="20406" name="Google Shape;20406;p46"/>
            <p:cNvSpPr/>
            <p:nvPr/>
          </p:nvSpPr>
          <p:spPr>
            <a:xfrm>
              <a:off x="1752207" y="1916422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" name="Google Shape;22679;p74">
              <a:extLst>
                <a:ext uri="{FF2B5EF4-FFF2-40B4-BE49-F238E27FC236}">
                  <a16:creationId xmlns:a16="http://schemas.microsoft.com/office/drawing/2014/main" id="{85D0A423-84FB-00C1-C4C8-46771A8C5BED}"/>
                </a:ext>
              </a:extLst>
            </p:cNvPr>
            <p:cNvGrpSpPr/>
            <p:nvPr/>
          </p:nvGrpSpPr>
          <p:grpSpPr>
            <a:xfrm>
              <a:off x="2008916" y="2106336"/>
              <a:ext cx="379555" cy="487950"/>
              <a:chOff x="4104573" y="1824825"/>
              <a:chExt cx="379555" cy="487950"/>
            </a:xfrm>
          </p:grpSpPr>
          <p:sp>
            <p:nvSpPr>
              <p:cNvPr id="3" name="Google Shape;22680;p74">
                <a:extLst>
                  <a:ext uri="{FF2B5EF4-FFF2-40B4-BE49-F238E27FC236}">
                    <a16:creationId xmlns:a16="http://schemas.microsoft.com/office/drawing/2014/main" id="{9FFAB2C6-6287-D8B7-AFDB-B6081682D992}"/>
                  </a:ext>
                </a:extLst>
              </p:cNvPr>
              <p:cNvSpPr/>
              <p:nvPr/>
            </p:nvSpPr>
            <p:spPr>
              <a:xfrm>
                <a:off x="4104573" y="1824825"/>
                <a:ext cx="323926" cy="41304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8806" extrusionOk="0">
                    <a:moveTo>
                      <a:pt x="1794" y="1651"/>
                    </a:moveTo>
                    <a:cubicBezTo>
                      <a:pt x="1847" y="1794"/>
                      <a:pt x="1936" y="1928"/>
                      <a:pt x="2052" y="2044"/>
                    </a:cubicBezTo>
                    <a:lnTo>
                      <a:pt x="2052" y="2793"/>
                    </a:lnTo>
                    <a:cubicBezTo>
                      <a:pt x="1981" y="2775"/>
                      <a:pt x="1910" y="2757"/>
                      <a:pt x="1838" y="2757"/>
                    </a:cubicBezTo>
                    <a:cubicBezTo>
                      <a:pt x="1776" y="2757"/>
                      <a:pt x="1722" y="2766"/>
                      <a:pt x="1669" y="2784"/>
                    </a:cubicBezTo>
                    <a:cubicBezTo>
                      <a:pt x="1615" y="2632"/>
                      <a:pt x="1579" y="2481"/>
                      <a:pt x="1579" y="2320"/>
                    </a:cubicBezTo>
                    <a:cubicBezTo>
                      <a:pt x="1579" y="2079"/>
                      <a:pt x="1651" y="1847"/>
                      <a:pt x="1794" y="1651"/>
                    </a:cubicBezTo>
                    <a:close/>
                    <a:moveTo>
                      <a:pt x="6379" y="1803"/>
                    </a:moveTo>
                    <a:cubicBezTo>
                      <a:pt x="6459" y="1963"/>
                      <a:pt x="6495" y="2142"/>
                      <a:pt x="6495" y="2320"/>
                    </a:cubicBezTo>
                    <a:cubicBezTo>
                      <a:pt x="6495" y="2490"/>
                      <a:pt x="6468" y="2641"/>
                      <a:pt x="6406" y="2793"/>
                    </a:cubicBezTo>
                    <a:cubicBezTo>
                      <a:pt x="6352" y="2775"/>
                      <a:pt x="6299" y="2775"/>
                      <a:pt x="6236" y="2775"/>
                    </a:cubicBezTo>
                    <a:cubicBezTo>
                      <a:pt x="6156" y="2775"/>
                      <a:pt x="6085" y="2784"/>
                      <a:pt x="6013" y="2811"/>
                    </a:cubicBezTo>
                    <a:lnTo>
                      <a:pt x="6013" y="2650"/>
                    </a:lnTo>
                    <a:cubicBezTo>
                      <a:pt x="6218" y="2623"/>
                      <a:pt x="6379" y="2445"/>
                      <a:pt x="6379" y="2231"/>
                    </a:cubicBezTo>
                    <a:lnTo>
                      <a:pt x="6379" y="1803"/>
                    </a:lnTo>
                    <a:close/>
                    <a:moveTo>
                      <a:pt x="1829" y="3061"/>
                    </a:moveTo>
                    <a:cubicBezTo>
                      <a:pt x="1910" y="3061"/>
                      <a:pt x="1990" y="3087"/>
                      <a:pt x="2052" y="3132"/>
                    </a:cubicBezTo>
                    <a:lnTo>
                      <a:pt x="2052" y="3739"/>
                    </a:lnTo>
                    <a:cubicBezTo>
                      <a:pt x="1990" y="3783"/>
                      <a:pt x="1918" y="3810"/>
                      <a:pt x="1838" y="3810"/>
                    </a:cubicBezTo>
                    <a:cubicBezTo>
                      <a:pt x="1624" y="3810"/>
                      <a:pt x="1446" y="3623"/>
                      <a:pt x="1464" y="3408"/>
                    </a:cubicBezTo>
                    <a:cubicBezTo>
                      <a:pt x="1481" y="3221"/>
                      <a:pt x="1642" y="3069"/>
                      <a:pt x="1829" y="3061"/>
                    </a:cubicBezTo>
                    <a:close/>
                    <a:moveTo>
                      <a:pt x="6227" y="3061"/>
                    </a:moveTo>
                    <a:cubicBezTo>
                      <a:pt x="6450" y="3061"/>
                      <a:pt x="6620" y="3248"/>
                      <a:pt x="6602" y="3471"/>
                    </a:cubicBezTo>
                    <a:cubicBezTo>
                      <a:pt x="6584" y="3658"/>
                      <a:pt x="6433" y="3810"/>
                      <a:pt x="6236" y="3810"/>
                    </a:cubicBezTo>
                    <a:cubicBezTo>
                      <a:pt x="6156" y="3810"/>
                      <a:pt x="6076" y="3792"/>
                      <a:pt x="6013" y="3739"/>
                    </a:cubicBezTo>
                    <a:lnTo>
                      <a:pt x="6013" y="3132"/>
                    </a:lnTo>
                    <a:cubicBezTo>
                      <a:pt x="6076" y="3087"/>
                      <a:pt x="6156" y="3061"/>
                      <a:pt x="6227" y="3061"/>
                    </a:cubicBezTo>
                    <a:close/>
                    <a:moveTo>
                      <a:pt x="4987" y="304"/>
                    </a:moveTo>
                    <a:cubicBezTo>
                      <a:pt x="5585" y="304"/>
                      <a:pt x="6076" y="795"/>
                      <a:pt x="6076" y="1392"/>
                    </a:cubicBezTo>
                    <a:lnTo>
                      <a:pt x="6076" y="2231"/>
                    </a:lnTo>
                    <a:cubicBezTo>
                      <a:pt x="6076" y="2293"/>
                      <a:pt x="6022" y="2338"/>
                      <a:pt x="5969" y="2338"/>
                    </a:cubicBezTo>
                    <a:lnTo>
                      <a:pt x="4586" y="2338"/>
                    </a:lnTo>
                    <a:cubicBezTo>
                      <a:pt x="4559" y="2338"/>
                      <a:pt x="4523" y="2347"/>
                      <a:pt x="4506" y="2374"/>
                    </a:cubicBezTo>
                    <a:cubicBezTo>
                      <a:pt x="4407" y="2499"/>
                      <a:pt x="4497" y="2641"/>
                      <a:pt x="4613" y="2641"/>
                    </a:cubicBezTo>
                    <a:lnTo>
                      <a:pt x="5710" y="2641"/>
                    </a:lnTo>
                    <a:lnTo>
                      <a:pt x="5710" y="4497"/>
                    </a:lnTo>
                    <a:cubicBezTo>
                      <a:pt x="5710" y="4827"/>
                      <a:pt x="5567" y="5139"/>
                      <a:pt x="5308" y="5344"/>
                    </a:cubicBezTo>
                    <a:cubicBezTo>
                      <a:pt x="4885" y="5688"/>
                      <a:pt x="4445" y="5835"/>
                      <a:pt x="4037" y="5835"/>
                    </a:cubicBezTo>
                    <a:cubicBezTo>
                      <a:pt x="3112" y="5835"/>
                      <a:pt x="2356" y="5080"/>
                      <a:pt x="2356" y="4158"/>
                    </a:cubicBezTo>
                    <a:lnTo>
                      <a:pt x="2356" y="2293"/>
                    </a:lnTo>
                    <a:cubicBezTo>
                      <a:pt x="2695" y="2516"/>
                      <a:pt x="3096" y="2641"/>
                      <a:pt x="3515" y="2641"/>
                    </a:cubicBezTo>
                    <a:lnTo>
                      <a:pt x="3890" y="2641"/>
                    </a:lnTo>
                    <a:cubicBezTo>
                      <a:pt x="3970" y="2641"/>
                      <a:pt x="4042" y="2588"/>
                      <a:pt x="4051" y="2507"/>
                    </a:cubicBezTo>
                    <a:cubicBezTo>
                      <a:pt x="4060" y="2418"/>
                      <a:pt x="3988" y="2338"/>
                      <a:pt x="3899" y="2338"/>
                    </a:cubicBezTo>
                    <a:lnTo>
                      <a:pt x="3524" y="2338"/>
                    </a:lnTo>
                    <a:cubicBezTo>
                      <a:pt x="3069" y="2338"/>
                      <a:pt x="2641" y="2168"/>
                      <a:pt x="2311" y="1856"/>
                    </a:cubicBezTo>
                    <a:cubicBezTo>
                      <a:pt x="2150" y="1705"/>
                      <a:pt x="2043" y="1508"/>
                      <a:pt x="2017" y="1294"/>
                    </a:cubicBezTo>
                    <a:cubicBezTo>
                      <a:pt x="1954" y="759"/>
                      <a:pt x="2373" y="304"/>
                      <a:pt x="2891" y="304"/>
                    </a:cubicBezTo>
                    <a:close/>
                    <a:moveTo>
                      <a:pt x="4488" y="6094"/>
                    </a:moveTo>
                    <a:lnTo>
                      <a:pt x="4488" y="6629"/>
                    </a:lnTo>
                    <a:cubicBezTo>
                      <a:pt x="4488" y="6700"/>
                      <a:pt x="4550" y="6772"/>
                      <a:pt x="4622" y="6781"/>
                    </a:cubicBezTo>
                    <a:cubicBezTo>
                      <a:pt x="4627" y="6781"/>
                      <a:pt x="4633" y="6781"/>
                      <a:pt x="4638" y="6781"/>
                    </a:cubicBezTo>
                    <a:cubicBezTo>
                      <a:pt x="4728" y="6781"/>
                      <a:pt x="4791" y="6713"/>
                      <a:pt x="4791" y="6629"/>
                    </a:cubicBezTo>
                    <a:lnTo>
                      <a:pt x="4791" y="6522"/>
                    </a:lnTo>
                    <a:lnTo>
                      <a:pt x="5487" y="6522"/>
                    </a:lnTo>
                    <a:cubicBezTo>
                      <a:pt x="5433" y="7057"/>
                      <a:pt x="5077" y="7521"/>
                      <a:pt x="4568" y="7717"/>
                    </a:cubicBezTo>
                    <a:cubicBezTo>
                      <a:pt x="4425" y="7771"/>
                      <a:pt x="4309" y="7878"/>
                      <a:pt x="4247" y="8012"/>
                    </a:cubicBezTo>
                    <a:lnTo>
                      <a:pt x="4104" y="8288"/>
                    </a:lnTo>
                    <a:cubicBezTo>
                      <a:pt x="4086" y="8315"/>
                      <a:pt x="4060" y="8324"/>
                      <a:pt x="4042" y="8324"/>
                    </a:cubicBezTo>
                    <a:cubicBezTo>
                      <a:pt x="4033" y="8324"/>
                      <a:pt x="4006" y="8315"/>
                      <a:pt x="3988" y="8288"/>
                    </a:cubicBezTo>
                    <a:lnTo>
                      <a:pt x="3845" y="8012"/>
                    </a:lnTo>
                    <a:cubicBezTo>
                      <a:pt x="3783" y="7878"/>
                      <a:pt x="3667" y="7771"/>
                      <a:pt x="3524" y="7717"/>
                    </a:cubicBezTo>
                    <a:cubicBezTo>
                      <a:pt x="3016" y="7521"/>
                      <a:pt x="2659" y="7057"/>
                      <a:pt x="2605" y="6522"/>
                    </a:cubicBezTo>
                    <a:lnTo>
                      <a:pt x="3292" y="6522"/>
                    </a:lnTo>
                    <a:lnTo>
                      <a:pt x="3292" y="6629"/>
                    </a:lnTo>
                    <a:cubicBezTo>
                      <a:pt x="3292" y="6718"/>
                      <a:pt x="3364" y="6781"/>
                      <a:pt x="3444" y="6781"/>
                    </a:cubicBezTo>
                    <a:cubicBezTo>
                      <a:pt x="3533" y="6781"/>
                      <a:pt x="3596" y="6718"/>
                      <a:pt x="3596" y="6629"/>
                    </a:cubicBezTo>
                    <a:lnTo>
                      <a:pt x="3596" y="6094"/>
                    </a:lnTo>
                    <a:cubicBezTo>
                      <a:pt x="3738" y="6120"/>
                      <a:pt x="3890" y="6138"/>
                      <a:pt x="4042" y="6138"/>
                    </a:cubicBezTo>
                    <a:cubicBezTo>
                      <a:pt x="4193" y="6138"/>
                      <a:pt x="4345" y="6120"/>
                      <a:pt x="4488" y="6094"/>
                    </a:cubicBezTo>
                    <a:close/>
                    <a:moveTo>
                      <a:pt x="2882" y="1"/>
                    </a:moveTo>
                    <a:cubicBezTo>
                      <a:pt x="2231" y="1"/>
                      <a:pt x="1695" y="536"/>
                      <a:pt x="1695" y="1187"/>
                    </a:cubicBezTo>
                    <a:cubicBezTo>
                      <a:pt x="1695" y="1223"/>
                      <a:pt x="1695" y="1250"/>
                      <a:pt x="1704" y="1285"/>
                    </a:cubicBezTo>
                    <a:cubicBezTo>
                      <a:pt x="1428" y="1562"/>
                      <a:pt x="1276" y="1928"/>
                      <a:pt x="1276" y="2320"/>
                    </a:cubicBezTo>
                    <a:cubicBezTo>
                      <a:pt x="1276" y="2534"/>
                      <a:pt x="1321" y="2731"/>
                      <a:pt x="1401" y="2918"/>
                    </a:cubicBezTo>
                    <a:cubicBezTo>
                      <a:pt x="1249" y="3043"/>
                      <a:pt x="1160" y="3230"/>
                      <a:pt x="1160" y="3435"/>
                    </a:cubicBezTo>
                    <a:cubicBezTo>
                      <a:pt x="1160" y="3810"/>
                      <a:pt x="1464" y="4113"/>
                      <a:pt x="1838" y="4113"/>
                    </a:cubicBezTo>
                    <a:cubicBezTo>
                      <a:pt x="1910" y="4113"/>
                      <a:pt x="1981" y="4104"/>
                      <a:pt x="2052" y="4078"/>
                    </a:cubicBezTo>
                    <a:lnTo>
                      <a:pt x="2052" y="4167"/>
                    </a:lnTo>
                    <a:cubicBezTo>
                      <a:pt x="2052" y="4988"/>
                      <a:pt x="2561" y="5701"/>
                      <a:pt x="3274" y="5996"/>
                    </a:cubicBezTo>
                    <a:lnTo>
                      <a:pt x="3274" y="6219"/>
                    </a:lnTo>
                    <a:lnTo>
                      <a:pt x="375" y="6219"/>
                    </a:lnTo>
                    <a:cubicBezTo>
                      <a:pt x="277" y="6219"/>
                      <a:pt x="179" y="6263"/>
                      <a:pt x="108" y="6335"/>
                    </a:cubicBezTo>
                    <a:cubicBezTo>
                      <a:pt x="36" y="6406"/>
                      <a:pt x="0" y="6513"/>
                      <a:pt x="9" y="6611"/>
                    </a:cubicBezTo>
                    <a:cubicBezTo>
                      <a:pt x="72" y="7450"/>
                      <a:pt x="331" y="8190"/>
                      <a:pt x="759" y="8743"/>
                    </a:cubicBezTo>
                    <a:cubicBezTo>
                      <a:pt x="786" y="8788"/>
                      <a:pt x="830" y="8806"/>
                      <a:pt x="875" y="8806"/>
                    </a:cubicBezTo>
                    <a:cubicBezTo>
                      <a:pt x="910" y="8806"/>
                      <a:pt x="937" y="8797"/>
                      <a:pt x="964" y="8779"/>
                    </a:cubicBezTo>
                    <a:cubicBezTo>
                      <a:pt x="1035" y="8725"/>
                      <a:pt x="1044" y="8627"/>
                      <a:pt x="1000" y="8565"/>
                    </a:cubicBezTo>
                    <a:cubicBezTo>
                      <a:pt x="500" y="7914"/>
                      <a:pt x="348" y="7129"/>
                      <a:pt x="313" y="6593"/>
                    </a:cubicBezTo>
                    <a:cubicBezTo>
                      <a:pt x="313" y="6567"/>
                      <a:pt x="322" y="6549"/>
                      <a:pt x="331" y="6540"/>
                    </a:cubicBezTo>
                    <a:cubicBezTo>
                      <a:pt x="331" y="6531"/>
                      <a:pt x="348" y="6522"/>
                      <a:pt x="375" y="6522"/>
                    </a:cubicBezTo>
                    <a:lnTo>
                      <a:pt x="2320" y="6522"/>
                    </a:lnTo>
                    <a:cubicBezTo>
                      <a:pt x="2373" y="7182"/>
                      <a:pt x="2802" y="7762"/>
                      <a:pt x="3426" y="8003"/>
                    </a:cubicBezTo>
                    <a:cubicBezTo>
                      <a:pt x="3489" y="8030"/>
                      <a:pt x="3551" y="8083"/>
                      <a:pt x="3587" y="8146"/>
                    </a:cubicBezTo>
                    <a:lnTo>
                      <a:pt x="3721" y="8422"/>
                    </a:lnTo>
                    <a:cubicBezTo>
                      <a:pt x="3783" y="8547"/>
                      <a:pt x="3908" y="8627"/>
                      <a:pt x="4051" y="8627"/>
                    </a:cubicBezTo>
                    <a:cubicBezTo>
                      <a:pt x="4184" y="8627"/>
                      <a:pt x="4309" y="8547"/>
                      <a:pt x="4372" y="8422"/>
                    </a:cubicBezTo>
                    <a:lnTo>
                      <a:pt x="4515" y="8146"/>
                    </a:lnTo>
                    <a:cubicBezTo>
                      <a:pt x="4550" y="8083"/>
                      <a:pt x="4604" y="8030"/>
                      <a:pt x="4675" y="8003"/>
                    </a:cubicBezTo>
                    <a:cubicBezTo>
                      <a:pt x="5291" y="7762"/>
                      <a:pt x="5719" y="7182"/>
                      <a:pt x="5781" y="6522"/>
                    </a:cubicBezTo>
                    <a:lnTo>
                      <a:pt x="6192" y="6522"/>
                    </a:lnTo>
                    <a:cubicBezTo>
                      <a:pt x="6272" y="6522"/>
                      <a:pt x="6343" y="6468"/>
                      <a:pt x="6352" y="6388"/>
                    </a:cubicBezTo>
                    <a:cubicBezTo>
                      <a:pt x="6361" y="6299"/>
                      <a:pt x="6290" y="6219"/>
                      <a:pt x="6201" y="6219"/>
                    </a:cubicBezTo>
                    <a:lnTo>
                      <a:pt x="4791" y="6219"/>
                    </a:lnTo>
                    <a:lnTo>
                      <a:pt x="4791" y="5996"/>
                    </a:lnTo>
                    <a:cubicBezTo>
                      <a:pt x="5514" y="5701"/>
                      <a:pt x="6013" y="4988"/>
                      <a:pt x="6013" y="4167"/>
                    </a:cubicBezTo>
                    <a:lnTo>
                      <a:pt x="6013" y="4078"/>
                    </a:lnTo>
                    <a:cubicBezTo>
                      <a:pt x="6085" y="4104"/>
                      <a:pt x="6156" y="4113"/>
                      <a:pt x="6227" y="4113"/>
                    </a:cubicBezTo>
                    <a:cubicBezTo>
                      <a:pt x="6602" y="4113"/>
                      <a:pt x="6905" y="3810"/>
                      <a:pt x="6905" y="3435"/>
                    </a:cubicBezTo>
                    <a:cubicBezTo>
                      <a:pt x="6905" y="3230"/>
                      <a:pt x="6816" y="3043"/>
                      <a:pt x="6664" y="2918"/>
                    </a:cubicBezTo>
                    <a:cubicBezTo>
                      <a:pt x="6745" y="2731"/>
                      <a:pt x="6789" y="2534"/>
                      <a:pt x="6789" y="2320"/>
                    </a:cubicBezTo>
                    <a:cubicBezTo>
                      <a:pt x="6789" y="1928"/>
                      <a:pt x="6638" y="1562"/>
                      <a:pt x="6370" y="1285"/>
                    </a:cubicBezTo>
                    <a:cubicBezTo>
                      <a:pt x="6308" y="563"/>
                      <a:pt x="5710" y="1"/>
                      <a:pt x="49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" name="Google Shape;22681;p74">
                <a:extLst>
                  <a:ext uri="{FF2B5EF4-FFF2-40B4-BE49-F238E27FC236}">
                    <a16:creationId xmlns:a16="http://schemas.microsoft.com/office/drawing/2014/main" id="{DC693AD8-CAD1-F22E-F9FE-85CA1365A3FA}"/>
                  </a:ext>
                </a:extLst>
              </p:cNvPr>
              <p:cNvSpPr/>
              <p:nvPr/>
            </p:nvSpPr>
            <p:spPr>
              <a:xfrm>
                <a:off x="4160624" y="2116478"/>
                <a:ext cx="323504" cy="196297"/>
              </a:xfrm>
              <a:custGeom>
                <a:avLst/>
                <a:gdLst/>
                <a:ahLst/>
                <a:cxnLst/>
                <a:rect l="l" t="t" r="r" b="b"/>
                <a:pathLst>
                  <a:path w="6897" h="4185" extrusionOk="0">
                    <a:moveTo>
                      <a:pt x="5737" y="1"/>
                    </a:moveTo>
                    <a:cubicBezTo>
                      <a:pt x="5657" y="1"/>
                      <a:pt x="5594" y="54"/>
                      <a:pt x="5585" y="134"/>
                    </a:cubicBezTo>
                    <a:cubicBezTo>
                      <a:pt x="5568" y="224"/>
                      <a:pt x="5639" y="304"/>
                      <a:pt x="5728" y="304"/>
                    </a:cubicBezTo>
                    <a:lnTo>
                      <a:pt x="6522" y="304"/>
                    </a:lnTo>
                    <a:cubicBezTo>
                      <a:pt x="6549" y="304"/>
                      <a:pt x="6558" y="313"/>
                      <a:pt x="6567" y="322"/>
                    </a:cubicBezTo>
                    <a:cubicBezTo>
                      <a:pt x="6576" y="331"/>
                      <a:pt x="6585" y="349"/>
                      <a:pt x="6585" y="375"/>
                    </a:cubicBezTo>
                    <a:cubicBezTo>
                      <a:pt x="6540" y="1027"/>
                      <a:pt x="6335" y="1945"/>
                      <a:pt x="5639" y="2632"/>
                    </a:cubicBezTo>
                    <a:cubicBezTo>
                      <a:pt x="4952" y="3310"/>
                      <a:pt x="4238" y="3614"/>
                      <a:pt x="3748" y="3747"/>
                    </a:cubicBezTo>
                    <a:cubicBezTo>
                      <a:pt x="3322" y="3870"/>
                      <a:pt x="3001" y="3882"/>
                      <a:pt x="2894" y="3882"/>
                    </a:cubicBezTo>
                    <a:cubicBezTo>
                      <a:pt x="2869" y="3882"/>
                      <a:pt x="2856" y="3881"/>
                      <a:pt x="2856" y="3881"/>
                    </a:cubicBezTo>
                    <a:lnTo>
                      <a:pt x="2838" y="3881"/>
                    </a:lnTo>
                    <a:cubicBezTo>
                      <a:pt x="2837" y="3881"/>
                      <a:pt x="2829" y="3881"/>
                      <a:pt x="2814" y="3881"/>
                    </a:cubicBezTo>
                    <a:cubicBezTo>
                      <a:pt x="2632" y="3881"/>
                      <a:pt x="1432" y="3843"/>
                      <a:pt x="277" y="2837"/>
                    </a:cubicBezTo>
                    <a:cubicBezTo>
                      <a:pt x="249" y="2814"/>
                      <a:pt x="212" y="2801"/>
                      <a:pt x="173" y="2801"/>
                    </a:cubicBezTo>
                    <a:cubicBezTo>
                      <a:pt x="138" y="2801"/>
                      <a:pt x="102" y="2812"/>
                      <a:pt x="72" y="2837"/>
                    </a:cubicBezTo>
                    <a:cubicBezTo>
                      <a:pt x="1" y="2900"/>
                      <a:pt x="10" y="3007"/>
                      <a:pt x="72" y="3069"/>
                    </a:cubicBezTo>
                    <a:cubicBezTo>
                      <a:pt x="1294" y="4131"/>
                      <a:pt x="2543" y="4185"/>
                      <a:pt x="2802" y="4185"/>
                    </a:cubicBezTo>
                    <a:lnTo>
                      <a:pt x="2847" y="4185"/>
                    </a:lnTo>
                    <a:cubicBezTo>
                      <a:pt x="2852" y="4185"/>
                      <a:pt x="2862" y="4185"/>
                      <a:pt x="2874" y="4185"/>
                    </a:cubicBezTo>
                    <a:cubicBezTo>
                      <a:pt x="2983" y="4185"/>
                      <a:pt x="3340" y="4178"/>
                      <a:pt x="3819" y="4042"/>
                    </a:cubicBezTo>
                    <a:cubicBezTo>
                      <a:pt x="4345" y="3899"/>
                      <a:pt x="5122" y="3578"/>
                      <a:pt x="5853" y="2846"/>
                    </a:cubicBezTo>
                    <a:cubicBezTo>
                      <a:pt x="6620" y="2097"/>
                      <a:pt x="6834" y="1098"/>
                      <a:pt x="6888" y="393"/>
                    </a:cubicBezTo>
                    <a:cubicBezTo>
                      <a:pt x="6897" y="295"/>
                      <a:pt x="6861" y="188"/>
                      <a:pt x="6790" y="117"/>
                    </a:cubicBezTo>
                    <a:cubicBezTo>
                      <a:pt x="6718" y="45"/>
                      <a:pt x="6620" y="1"/>
                      <a:pt x="65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" name="Google Shape;22682;p74">
                <a:extLst>
                  <a:ext uri="{FF2B5EF4-FFF2-40B4-BE49-F238E27FC236}">
                    <a16:creationId xmlns:a16="http://schemas.microsoft.com/office/drawing/2014/main" id="{6BBD337B-4587-003F-0C18-69DF7112FC84}"/>
                  </a:ext>
                </a:extLst>
              </p:cNvPr>
              <p:cNvSpPr/>
              <p:nvPr/>
            </p:nvSpPr>
            <p:spPr>
              <a:xfrm>
                <a:off x="4245146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7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7" y="197"/>
                      <a:pt x="322" y="89"/>
                    </a:cubicBezTo>
                    <a:cubicBezTo>
                      <a:pt x="304" y="36"/>
                      <a:pt x="242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2683;p74">
                <a:extLst>
                  <a:ext uri="{FF2B5EF4-FFF2-40B4-BE49-F238E27FC236}">
                    <a16:creationId xmlns:a16="http://schemas.microsoft.com/office/drawing/2014/main" id="{9A0783AA-C1E6-2AD3-A781-4D60387F0362}"/>
                  </a:ext>
                </a:extLst>
              </p:cNvPr>
              <p:cNvSpPr/>
              <p:nvPr/>
            </p:nvSpPr>
            <p:spPr>
              <a:xfrm>
                <a:off x="4325915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81" y="0"/>
                      <a:pt x="1" y="98"/>
                      <a:pt x="45" y="214"/>
                    </a:cubicBezTo>
                    <a:cubicBezTo>
                      <a:pt x="63" y="268"/>
                      <a:pt x="117" y="304"/>
                      <a:pt x="179" y="304"/>
                    </a:cubicBezTo>
                    <a:lnTo>
                      <a:pt x="188" y="304"/>
                    </a:lnTo>
                    <a:cubicBezTo>
                      <a:pt x="250" y="304"/>
                      <a:pt x="313" y="268"/>
                      <a:pt x="331" y="205"/>
                    </a:cubicBezTo>
                    <a:cubicBezTo>
                      <a:pt x="366" y="98"/>
                      <a:pt x="286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2684;p74">
                <a:extLst>
                  <a:ext uri="{FF2B5EF4-FFF2-40B4-BE49-F238E27FC236}">
                    <a16:creationId xmlns:a16="http://schemas.microsoft.com/office/drawing/2014/main" id="{12BA2101-1D26-1C11-B105-404DD93776E2}"/>
                  </a:ext>
                </a:extLst>
              </p:cNvPr>
              <p:cNvSpPr/>
              <p:nvPr/>
            </p:nvSpPr>
            <p:spPr>
              <a:xfrm>
                <a:off x="4265690" y="2013851"/>
                <a:ext cx="56098" cy="4137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882" extrusionOk="0">
                    <a:moveTo>
                      <a:pt x="144" y="0"/>
                    </a:moveTo>
                    <a:cubicBezTo>
                      <a:pt x="66" y="0"/>
                      <a:pt x="0" y="74"/>
                      <a:pt x="0" y="155"/>
                    </a:cubicBezTo>
                    <a:lnTo>
                      <a:pt x="0" y="280"/>
                    </a:lnTo>
                    <a:cubicBezTo>
                      <a:pt x="0" y="583"/>
                      <a:pt x="223" y="842"/>
                      <a:pt x="526" y="877"/>
                    </a:cubicBezTo>
                    <a:cubicBezTo>
                      <a:pt x="552" y="880"/>
                      <a:pt x="577" y="882"/>
                      <a:pt x="602" y="882"/>
                    </a:cubicBezTo>
                    <a:cubicBezTo>
                      <a:pt x="926" y="882"/>
                      <a:pt x="1195" y="620"/>
                      <a:pt x="1195" y="288"/>
                    </a:cubicBezTo>
                    <a:lnTo>
                      <a:pt x="1195" y="155"/>
                    </a:lnTo>
                    <a:cubicBezTo>
                      <a:pt x="1195" y="83"/>
                      <a:pt x="1142" y="12"/>
                      <a:pt x="1062" y="3"/>
                    </a:cubicBezTo>
                    <a:cubicBezTo>
                      <a:pt x="1053" y="1"/>
                      <a:pt x="1045" y="0"/>
                      <a:pt x="1037" y="0"/>
                    </a:cubicBezTo>
                    <a:cubicBezTo>
                      <a:pt x="958" y="0"/>
                      <a:pt x="892" y="74"/>
                      <a:pt x="892" y="155"/>
                    </a:cubicBezTo>
                    <a:lnTo>
                      <a:pt x="892" y="280"/>
                    </a:lnTo>
                    <a:cubicBezTo>
                      <a:pt x="892" y="422"/>
                      <a:pt x="794" y="547"/>
                      <a:pt x="651" y="574"/>
                    </a:cubicBezTo>
                    <a:cubicBezTo>
                      <a:pt x="632" y="578"/>
                      <a:pt x="612" y="579"/>
                      <a:pt x="594" y="579"/>
                    </a:cubicBezTo>
                    <a:cubicBezTo>
                      <a:pt x="432" y="579"/>
                      <a:pt x="303" y="448"/>
                      <a:pt x="303" y="288"/>
                    </a:cubicBezTo>
                    <a:lnTo>
                      <a:pt x="303" y="155"/>
                    </a:lnTo>
                    <a:cubicBezTo>
                      <a:pt x="303" y="83"/>
                      <a:pt x="250" y="12"/>
                      <a:pt x="170" y="3"/>
                    </a:cubicBezTo>
                    <a:cubicBezTo>
                      <a:pt x="161" y="1"/>
                      <a:pt x="153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2685;p74">
                <a:extLst>
                  <a:ext uri="{FF2B5EF4-FFF2-40B4-BE49-F238E27FC236}">
                    <a16:creationId xmlns:a16="http://schemas.microsoft.com/office/drawing/2014/main" id="{85BF846B-1F67-CDC9-EA30-D9E2DF47CD74}"/>
                  </a:ext>
                </a:extLst>
              </p:cNvPr>
              <p:cNvSpPr/>
              <p:nvPr/>
            </p:nvSpPr>
            <p:spPr>
              <a:xfrm>
                <a:off x="4274883" y="2241901"/>
                <a:ext cx="38556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822" h="788" extrusionOk="0">
                    <a:moveTo>
                      <a:pt x="166" y="1"/>
                    </a:moveTo>
                    <a:cubicBezTo>
                      <a:pt x="127" y="1"/>
                      <a:pt x="90" y="16"/>
                      <a:pt x="63" y="48"/>
                    </a:cubicBezTo>
                    <a:cubicBezTo>
                      <a:pt x="0" y="101"/>
                      <a:pt x="0" y="199"/>
                      <a:pt x="63" y="262"/>
                    </a:cubicBezTo>
                    <a:lnTo>
                      <a:pt x="197" y="395"/>
                    </a:lnTo>
                    <a:lnTo>
                      <a:pt x="63" y="529"/>
                    </a:lnTo>
                    <a:cubicBezTo>
                      <a:pt x="0" y="592"/>
                      <a:pt x="0" y="681"/>
                      <a:pt x="63" y="743"/>
                    </a:cubicBezTo>
                    <a:cubicBezTo>
                      <a:pt x="90" y="770"/>
                      <a:pt x="125" y="788"/>
                      <a:pt x="170" y="788"/>
                    </a:cubicBezTo>
                    <a:cubicBezTo>
                      <a:pt x="206" y="788"/>
                      <a:pt x="241" y="770"/>
                      <a:pt x="277" y="743"/>
                    </a:cubicBezTo>
                    <a:lnTo>
                      <a:pt x="411" y="610"/>
                    </a:lnTo>
                    <a:lnTo>
                      <a:pt x="545" y="743"/>
                    </a:lnTo>
                    <a:cubicBezTo>
                      <a:pt x="571" y="770"/>
                      <a:pt x="616" y="788"/>
                      <a:pt x="652" y="788"/>
                    </a:cubicBezTo>
                    <a:cubicBezTo>
                      <a:pt x="687" y="788"/>
                      <a:pt x="732" y="770"/>
                      <a:pt x="759" y="743"/>
                    </a:cubicBezTo>
                    <a:cubicBezTo>
                      <a:pt x="821" y="681"/>
                      <a:pt x="821" y="592"/>
                      <a:pt x="759" y="529"/>
                    </a:cubicBezTo>
                    <a:lnTo>
                      <a:pt x="625" y="395"/>
                    </a:lnTo>
                    <a:lnTo>
                      <a:pt x="759" y="262"/>
                    </a:lnTo>
                    <a:cubicBezTo>
                      <a:pt x="821" y="199"/>
                      <a:pt x="821" y="101"/>
                      <a:pt x="759" y="48"/>
                    </a:cubicBezTo>
                    <a:cubicBezTo>
                      <a:pt x="727" y="16"/>
                      <a:pt x="689" y="1"/>
                      <a:pt x="652" y="1"/>
                    </a:cubicBezTo>
                    <a:cubicBezTo>
                      <a:pt x="614" y="1"/>
                      <a:pt x="576" y="16"/>
                      <a:pt x="545" y="48"/>
                    </a:cubicBezTo>
                    <a:lnTo>
                      <a:pt x="411" y="181"/>
                    </a:lnTo>
                    <a:lnTo>
                      <a:pt x="277" y="48"/>
                    </a:lnTo>
                    <a:cubicBezTo>
                      <a:pt x="246" y="16"/>
                      <a:pt x="206" y="1"/>
                      <a:pt x="1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" name="Google Shape;21393;p62">
            <a:extLst>
              <a:ext uri="{FF2B5EF4-FFF2-40B4-BE49-F238E27FC236}">
                <a16:creationId xmlns:a16="http://schemas.microsoft.com/office/drawing/2014/main" id="{51FA63B7-8575-5BF8-1856-2D94B590C293}"/>
              </a:ext>
            </a:extLst>
          </p:cNvPr>
          <p:cNvGrpSpPr/>
          <p:nvPr/>
        </p:nvGrpSpPr>
        <p:grpSpPr>
          <a:xfrm rot="3356016">
            <a:off x="10626968" y="1536179"/>
            <a:ext cx="827250" cy="3403185"/>
            <a:chOff x="6295192" y="2374172"/>
            <a:chExt cx="224918" cy="925278"/>
          </a:xfrm>
        </p:grpSpPr>
        <p:grpSp>
          <p:nvGrpSpPr>
            <p:cNvPr id="40" name="Google Shape;21394;p62">
              <a:extLst>
                <a:ext uri="{FF2B5EF4-FFF2-40B4-BE49-F238E27FC236}">
                  <a16:creationId xmlns:a16="http://schemas.microsoft.com/office/drawing/2014/main" id="{11620FE9-5534-2572-2DD9-831A143ABDB5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357" name="Google Shape;21395;p62">
                <a:extLst>
                  <a:ext uri="{FF2B5EF4-FFF2-40B4-BE49-F238E27FC236}">
                    <a16:creationId xmlns:a16="http://schemas.microsoft.com/office/drawing/2014/main" id="{AE7E50D8-2D18-D562-F7A5-D27D7E0DE3CF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8" name="Google Shape;21396;p62">
                <a:extLst>
                  <a:ext uri="{FF2B5EF4-FFF2-40B4-BE49-F238E27FC236}">
                    <a16:creationId xmlns:a16="http://schemas.microsoft.com/office/drawing/2014/main" id="{839CB8F4-F516-73ED-4253-A85F59D42A8F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9" name="Google Shape;21397;p62">
                <a:extLst>
                  <a:ext uri="{FF2B5EF4-FFF2-40B4-BE49-F238E27FC236}">
                    <a16:creationId xmlns:a16="http://schemas.microsoft.com/office/drawing/2014/main" id="{36922D1B-F7FC-9D51-8BAD-813602A068B3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0" name="Google Shape;21398;p62">
                <a:extLst>
                  <a:ext uri="{FF2B5EF4-FFF2-40B4-BE49-F238E27FC236}">
                    <a16:creationId xmlns:a16="http://schemas.microsoft.com/office/drawing/2014/main" id="{93CE037F-0C18-41CA-FDC8-54E731D41552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1" name="Google Shape;21399;p62">
                <a:extLst>
                  <a:ext uri="{FF2B5EF4-FFF2-40B4-BE49-F238E27FC236}">
                    <a16:creationId xmlns:a16="http://schemas.microsoft.com/office/drawing/2014/main" id="{39A6389F-1A10-26A0-4EC5-D18E5DB4C283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2" name="Google Shape;21400;p62">
                <a:extLst>
                  <a:ext uri="{FF2B5EF4-FFF2-40B4-BE49-F238E27FC236}">
                    <a16:creationId xmlns:a16="http://schemas.microsoft.com/office/drawing/2014/main" id="{CC4D8698-D1C5-6F03-5BF9-80CF60DAE794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3" name="Google Shape;21401;p62">
                <a:extLst>
                  <a:ext uri="{FF2B5EF4-FFF2-40B4-BE49-F238E27FC236}">
                    <a16:creationId xmlns:a16="http://schemas.microsoft.com/office/drawing/2014/main" id="{86706BE9-12B8-2BA8-31E1-E727FFD0B177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4" name="Google Shape;21402;p62">
                <a:extLst>
                  <a:ext uri="{FF2B5EF4-FFF2-40B4-BE49-F238E27FC236}">
                    <a16:creationId xmlns:a16="http://schemas.microsoft.com/office/drawing/2014/main" id="{024CEC81-68A7-5955-9F74-F034DC052BEC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5" name="Google Shape;21403;p62">
                <a:extLst>
                  <a:ext uri="{FF2B5EF4-FFF2-40B4-BE49-F238E27FC236}">
                    <a16:creationId xmlns:a16="http://schemas.microsoft.com/office/drawing/2014/main" id="{BD963A94-8309-61C6-C8D6-C314507F32FE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6" name="Google Shape;21404;p62">
                <a:extLst>
                  <a:ext uri="{FF2B5EF4-FFF2-40B4-BE49-F238E27FC236}">
                    <a16:creationId xmlns:a16="http://schemas.microsoft.com/office/drawing/2014/main" id="{1FB3FCE5-56AB-42AA-16CC-59EED1ADD766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7" name="Google Shape;21405;p62">
                <a:extLst>
                  <a:ext uri="{FF2B5EF4-FFF2-40B4-BE49-F238E27FC236}">
                    <a16:creationId xmlns:a16="http://schemas.microsoft.com/office/drawing/2014/main" id="{57ED62E5-6B4F-A7A1-F65F-F53822188F95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8" name="Google Shape;21406;p62">
                <a:extLst>
                  <a:ext uri="{FF2B5EF4-FFF2-40B4-BE49-F238E27FC236}">
                    <a16:creationId xmlns:a16="http://schemas.microsoft.com/office/drawing/2014/main" id="{8CAD3A3D-BBEF-C077-4ED2-8164E616AE8F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9" name="Google Shape;21407;p62">
                <a:extLst>
                  <a:ext uri="{FF2B5EF4-FFF2-40B4-BE49-F238E27FC236}">
                    <a16:creationId xmlns:a16="http://schemas.microsoft.com/office/drawing/2014/main" id="{A0B81D97-CC1A-CA97-C3D2-2F077682865E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0" name="Google Shape;21408;p62">
                <a:extLst>
                  <a:ext uri="{FF2B5EF4-FFF2-40B4-BE49-F238E27FC236}">
                    <a16:creationId xmlns:a16="http://schemas.microsoft.com/office/drawing/2014/main" id="{C5F95401-8287-7820-375D-5B051C69CBD0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1" name="Google Shape;21409;p62">
                <a:extLst>
                  <a:ext uri="{FF2B5EF4-FFF2-40B4-BE49-F238E27FC236}">
                    <a16:creationId xmlns:a16="http://schemas.microsoft.com/office/drawing/2014/main" id="{5EB84F61-C604-CBFA-CE1D-79911B3CD842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2" name="Google Shape;21410;p62">
                <a:extLst>
                  <a:ext uri="{FF2B5EF4-FFF2-40B4-BE49-F238E27FC236}">
                    <a16:creationId xmlns:a16="http://schemas.microsoft.com/office/drawing/2014/main" id="{3700DAC7-C516-D58E-53C7-92017D2F8D5B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3" name="Google Shape;21411;p62">
                <a:extLst>
                  <a:ext uri="{FF2B5EF4-FFF2-40B4-BE49-F238E27FC236}">
                    <a16:creationId xmlns:a16="http://schemas.microsoft.com/office/drawing/2014/main" id="{1300D824-C8DE-60E8-7EB7-8448F4331A8F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4" name="Google Shape;21412;p62">
                <a:extLst>
                  <a:ext uri="{FF2B5EF4-FFF2-40B4-BE49-F238E27FC236}">
                    <a16:creationId xmlns:a16="http://schemas.microsoft.com/office/drawing/2014/main" id="{2441D762-B981-B691-900D-29C896FB88E8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21413;p62">
              <a:extLst>
                <a:ext uri="{FF2B5EF4-FFF2-40B4-BE49-F238E27FC236}">
                  <a16:creationId xmlns:a16="http://schemas.microsoft.com/office/drawing/2014/main" id="{DDD92F89-141F-50E3-45BC-BA0BFC60F8D6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42" name="Google Shape;21414;p62">
                <a:extLst>
                  <a:ext uri="{FF2B5EF4-FFF2-40B4-BE49-F238E27FC236}">
                    <a16:creationId xmlns:a16="http://schemas.microsoft.com/office/drawing/2014/main" id="{F7AE105C-2C3D-B431-4E87-060DC3EB2055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415;p62">
                <a:extLst>
                  <a:ext uri="{FF2B5EF4-FFF2-40B4-BE49-F238E27FC236}">
                    <a16:creationId xmlns:a16="http://schemas.microsoft.com/office/drawing/2014/main" id="{70DDAA4E-0CF5-7C97-D54D-DCAFF4FBA6A3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416;p62">
                <a:extLst>
                  <a:ext uri="{FF2B5EF4-FFF2-40B4-BE49-F238E27FC236}">
                    <a16:creationId xmlns:a16="http://schemas.microsoft.com/office/drawing/2014/main" id="{575ADAD6-44B8-30E3-0B10-667DD90EAB3C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417;p62">
                <a:extLst>
                  <a:ext uri="{FF2B5EF4-FFF2-40B4-BE49-F238E27FC236}">
                    <a16:creationId xmlns:a16="http://schemas.microsoft.com/office/drawing/2014/main" id="{20F95A68-0E69-CBD9-A857-AF48B5E40AFA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418;p62">
                <a:extLst>
                  <a:ext uri="{FF2B5EF4-FFF2-40B4-BE49-F238E27FC236}">
                    <a16:creationId xmlns:a16="http://schemas.microsoft.com/office/drawing/2014/main" id="{D5A71D99-0C5C-C98A-723E-69394302C5D2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419;p62">
                <a:extLst>
                  <a:ext uri="{FF2B5EF4-FFF2-40B4-BE49-F238E27FC236}">
                    <a16:creationId xmlns:a16="http://schemas.microsoft.com/office/drawing/2014/main" id="{672F5F40-BC7F-048A-7AE2-81A71E7DF332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420;p62">
                <a:extLst>
                  <a:ext uri="{FF2B5EF4-FFF2-40B4-BE49-F238E27FC236}">
                    <a16:creationId xmlns:a16="http://schemas.microsoft.com/office/drawing/2014/main" id="{A9CBCB05-CF32-3A0E-7C82-3E965B9E5F3F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421;p62">
                <a:extLst>
                  <a:ext uri="{FF2B5EF4-FFF2-40B4-BE49-F238E27FC236}">
                    <a16:creationId xmlns:a16="http://schemas.microsoft.com/office/drawing/2014/main" id="{8A91850D-8F4F-97E6-30E3-2523AB601F7F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422;p62">
                <a:extLst>
                  <a:ext uri="{FF2B5EF4-FFF2-40B4-BE49-F238E27FC236}">
                    <a16:creationId xmlns:a16="http://schemas.microsoft.com/office/drawing/2014/main" id="{830CF032-391E-432A-0A30-AD494DFF4273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423;p62">
                <a:extLst>
                  <a:ext uri="{FF2B5EF4-FFF2-40B4-BE49-F238E27FC236}">
                    <a16:creationId xmlns:a16="http://schemas.microsoft.com/office/drawing/2014/main" id="{4792236B-6FF1-A5DC-43FD-DC7CFD4782FD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81" name="Csoportba foglalás 20380">
            <a:extLst>
              <a:ext uri="{FF2B5EF4-FFF2-40B4-BE49-F238E27FC236}">
                <a16:creationId xmlns:a16="http://schemas.microsoft.com/office/drawing/2014/main" id="{B74824B9-929E-CA26-A3B7-346FE70F8D53}"/>
              </a:ext>
            </a:extLst>
          </p:cNvPr>
          <p:cNvGrpSpPr/>
          <p:nvPr/>
        </p:nvGrpSpPr>
        <p:grpSpPr>
          <a:xfrm>
            <a:off x="6516910" y="2250090"/>
            <a:ext cx="906600" cy="906600"/>
            <a:chOff x="6516910" y="3251563"/>
            <a:chExt cx="906600" cy="906600"/>
          </a:xfrm>
        </p:grpSpPr>
        <p:sp>
          <p:nvSpPr>
            <p:cNvPr id="20407" name="Google Shape;20407;p46"/>
            <p:cNvSpPr/>
            <p:nvPr/>
          </p:nvSpPr>
          <p:spPr>
            <a:xfrm>
              <a:off x="6516910" y="3251563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75" name="Google Shape;22909;p74">
              <a:extLst>
                <a:ext uri="{FF2B5EF4-FFF2-40B4-BE49-F238E27FC236}">
                  <a16:creationId xmlns:a16="http://schemas.microsoft.com/office/drawing/2014/main" id="{685247A8-1946-0AFA-42D9-98E519328B74}"/>
                </a:ext>
              </a:extLst>
            </p:cNvPr>
            <p:cNvGrpSpPr/>
            <p:nvPr/>
          </p:nvGrpSpPr>
          <p:grpSpPr>
            <a:xfrm>
              <a:off x="6717734" y="3459827"/>
              <a:ext cx="487531" cy="446160"/>
              <a:chOff x="3495330" y="3559075"/>
              <a:chExt cx="487531" cy="446160"/>
            </a:xfrm>
          </p:grpSpPr>
          <p:sp>
            <p:nvSpPr>
              <p:cNvPr id="20376" name="Google Shape;22910;p74">
                <a:extLst>
                  <a:ext uri="{FF2B5EF4-FFF2-40B4-BE49-F238E27FC236}">
                    <a16:creationId xmlns:a16="http://schemas.microsoft.com/office/drawing/2014/main" id="{5832DCB0-0D4D-70AD-210F-F8BBCA792FA4}"/>
                  </a:ext>
                </a:extLst>
              </p:cNvPr>
              <p:cNvSpPr/>
              <p:nvPr/>
            </p:nvSpPr>
            <p:spPr>
              <a:xfrm>
                <a:off x="3495330" y="3559075"/>
                <a:ext cx="487531" cy="44616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9512" extrusionOk="0">
                    <a:moveTo>
                      <a:pt x="972" y="306"/>
                    </a:moveTo>
                    <a:cubicBezTo>
                      <a:pt x="981" y="306"/>
                      <a:pt x="990" y="306"/>
                      <a:pt x="1000" y="308"/>
                    </a:cubicBezTo>
                    <a:cubicBezTo>
                      <a:pt x="1116" y="316"/>
                      <a:pt x="1196" y="415"/>
                      <a:pt x="1196" y="522"/>
                    </a:cubicBezTo>
                    <a:lnTo>
                      <a:pt x="1196" y="709"/>
                    </a:lnTo>
                    <a:cubicBezTo>
                      <a:pt x="1124" y="691"/>
                      <a:pt x="1053" y="682"/>
                      <a:pt x="982" y="682"/>
                    </a:cubicBezTo>
                    <a:cubicBezTo>
                      <a:pt x="910" y="682"/>
                      <a:pt x="839" y="691"/>
                      <a:pt x="768" y="709"/>
                    </a:cubicBezTo>
                    <a:lnTo>
                      <a:pt x="768" y="513"/>
                    </a:lnTo>
                    <a:cubicBezTo>
                      <a:pt x="768" y="405"/>
                      <a:pt x="859" y="306"/>
                      <a:pt x="972" y="306"/>
                    </a:cubicBezTo>
                    <a:close/>
                    <a:moveTo>
                      <a:pt x="9397" y="306"/>
                    </a:moveTo>
                    <a:cubicBezTo>
                      <a:pt x="9515" y="306"/>
                      <a:pt x="9599" y="405"/>
                      <a:pt x="9599" y="513"/>
                    </a:cubicBezTo>
                    <a:lnTo>
                      <a:pt x="9599" y="709"/>
                    </a:lnTo>
                    <a:cubicBezTo>
                      <a:pt x="9537" y="691"/>
                      <a:pt x="9466" y="682"/>
                      <a:pt x="9394" y="682"/>
                    </a:cubicBezTo>
                    <a:cubicBezTo>
                      <a:pt x="9314" y="682"/>
                      <a:pt x="9243" y="691"/>
                      <a:pt x="9180" y="709"/>
                    </a:cubicBezTo>
                    <a:lnTo>
                      <a:pt x="9180" y="522"/>
                    </a:lnTo>
                    <a:cubicBezTo>
                      <a:pt x="9180" y="415"/>
                      <a:pt x="9260" y="316"/>
                      <a:pt x="9368" y="308"/>
                    </a:cubicBezTo>
                    <a:cubicBezTo>
                      <a:pt x="9377" y="306"/>
                      <a:pt x="9387" y="306"/>
                      <a:pt x="9397" y="306"/>
                    </a:cubicBezTo>
                    <a:close/>
                    <a:moveTo>
                      <a:pt x="6120" y="4349"/>
                    </a:moveTo>
                    <a:lnTo>
                      <a:pt x="6780" y="4375"/>
                    </a:lnTo>
                    <a:cubicBezTo>
                      <a:pt x="6807" y="4375"/>
                      <a:pt x="6825" y="4393"/>
                      <a:pt x="6825" y="4411"/>
                    </a:cubicBezTo>
                    <a:lnTo>
                      <a:pt x="6879" y="4768"/>
                    </a:lnTo>
                    <a:cubicBezTo>
                      <a:pt x="6879" y="4777"/>
                      <a:pt x="6879" y="4786"/>
                      <a:pt x="6879" y="4795"/>
                    </a:cubicBezTo>
                    <a:lnTo>
                      <a:pt x="6798" y="4982"/>
                    </a:lnTo>
                    <a:lnTo>
                      <a:pt x="6317" y="4938"/>
                    </a:lnTo>
                    <a:cubicBezTo>
                      <a:pt x="6299" y="4938"/>
                      <a:pt x="6281" y="4920"/>
                      <a:pt x="6272" y="4911"/>
                    </a:cubicBezTo>
                    <a:lnTo>
                      <a:pt x="6102" y="4590"/>
                    </a:lnTo>
                    <a:cubicBezTo>
                      <a:pt x="6093" y="4581"/>
                      <a:pt x="6093" y="4572"/>
                      <a:pt x="6093" y="4563"/>
                    </a:cubicBezTo>
                    <a:lnTo>
                      <a:pt x="6120" y="4349"/>
                    </a:lnTo>
                    <a:close/>
                    <a:moveTo>
                      <a:pt x="991" y="994"/>
                    </a:moveTo>
                    <a:cubicBezTo>
                      <a:pt x="1374" y="994"/>
                      <a:pt x="1686" y="1307"/>
                      <a:pt x="1686" y="1690"/>
                    </a:cubicBezTo>
                    <a:lnTo>
                      <a:pt x="1686" y="7123"/>
                    </a:lnTo>
                    <a:cubicBezTo>
                      <a:pt x="1499" y="6954"/>
                      <a:pt x="1258" y="6847"/>
                      <a:pt x="991" y="6847"/>
                    </a:cubicBezTo>
                    <a:cubicBezTo>
                      <a:pt x="723" y="6847"/>
                      <a:pt x="482" y="6954"/>
                      <a:pt x="304" y="7123"/>
                    </a:cubicBezTo>
                    <a:lnTo>
                      <a:pt x="304" y="1690"/>
                    </a:lnTo>
                    <a:cubicBezTo>
                      <a:pt x="304" y="1307"/>
                      <a:pt x="607" y="994"/>
                      <a:pt x="991" y="994"/>
                    </a:cubicBezTo>
                    <a:close/>
                    <a:moveTo>
                      <a:pt x="3828" y="3546"/>
                    </a:moveTo>
                    <a:cubicBezTo>
                      <a:pt x="3836" y="3546"/>
                      <a:pt x="3854" y="3555"/>
                      <a:pt x="3863" y="3564"/>
                    </a:cubicBezTo>
                    <a:lnTo>
                      <a:pt x="3970" y="3697"/>
                    </a:lnTo>
                    <a:lnTo>
                      <a:pt x="3774" y="3840"/>
                    </a:lnTo>
                    <a:cubicBezTo>
                      <a:pt x="3667" y="3921"/>
                      <a:pt x="3613" y="4036"/>
                      <a:pt x="3631" y="4161"/>
                    </a:cubicBezTo>
                    <a:lnTo>
                      <a:pt x="3649" y="4358"/>
                    </a:lnTo>
                    <a:cubicBezTo>
                      <a:pt x="3649" y="4367"/>
                      <a:pt x="3640" y="4384"/>
                      <a:pt x="3631" y="4393"/>
                    </a:cubicBezTo>
                    <a:lnTo>
                      <a:pt x="3319" y="4670"/>
                    </a:lnTo>
                    <a:cubicBezTo>
                      <a:pt x="3185" y="4795"/>
                      <a:pt x="3158" y="4991"/>
                      <a:pt x="3266" y="5143"/>
                    </a:cubicBezTo>
                    <a:lnTo>
                      <a:pt x="3373" y="5294"/>
                    </a:lnTo>
                    <a:cubicBezTo>
                      <a:pt x="3441" y="5394"/>
                      <a:pt x="3550" y="5451"/>
                      <a:pt x="3664" y="5451"/>
                    </a:cubicBezTo>
                    <a:cubicBezTo>
                      <a:pt x="3712" y="5451"/>
                      <a:pt x="3762" y="5441"/>
                      <a:pt x="3810" y="5419"/>
                    </a:cubicBezTo>
                    <a:lnTo>
                      <a:pt x="4291" y="5205"/>
                    </a:lnTo>
                    <a:cubicBezTo>
                      <a:pt x="4299" y="5203"/>
                      <a:pt x="4306" y="5202"/>
                      <a:pt x="4313" y="5202"/>
                    </a:cubicBezTo>
                    <a:cubicBezTo>
                      <a:pt x="4331" y="5202"/>
                      <a:pt x="4347" y="5210"/>
                      <a:pt x="4354" y="5223"/>
                    </a:cubicBezTo>
                    <a:lnTo>
                      <a:pt x="4559" y="5633"/>
                    </a:lnTo>
                    <a:cubicBezTo>
                      <a:pt x="4577" y="5660"/>
                      <a:pt x="4595" y="5687"/>
                      <a:pt x="4613" y="5714"/>
                    </a:cubicBezTo>
                    <a:lnTo>
                      <a:pt x="5076" y="6240"/>
                    </a:lnTo>
                    <a:cubicBezTo>
                      <a:pt x="5094" y="6249"/>
                      <a:pt x="5094" y="6267"/>
                      <a:pt x="5094" y="6285"/>
                    </a:cubicBezTo>
                    <a:lnTo>
                      <a:pt x="4889" y="7007"/>
                    </a:lnTo>
                    <a:cubicBezTo>
                      <a:pt x="4889" y="7016"/>
                      <a:pt x="4880" y="7025"/>
                      <a:pt x="4871" y="7034"/>
                    </a:cubicBezTo>
                    <a:lnTo>
                      <a:pt x="4568" y="7293"/>
                    </a:lnTo>
                    <a:lnTo>
                      <a:pt x="4461" y="7212"/>
                    </a:lnTo>
                    <a:cubicBezTo>
                      <a:pt x="4443" y="7195"/>
                      <a:pt x="4434" y="7177"/>
                      <a:pt x="4443" y="7159"/>
                    </a:cubicBezTo>
                    <a:lnTo>
                      <a:pt x="4595" y="6633"/>
                    </a:lnTo>
                    <a:cubicBezTo>
                      <a:pt x="4630" y="6508"/>
                      <a:pt x="4604" y="6374"/>
                      <a:pt x="4506" y="6276"/>
                    </a:cubicBezTo>
                    <a:cubicBezTo>
                      <a:pt x="4437" y="6207"/>
                      <a:pt x="4349" y="6171"/>
                      <a:pt x="4258" y="6171"/>
                    </a:cubicBezTo>
                    <a:cubicBezTo>
                      <a:pt x="4207" y="6171"/>
                      <a:pt x="4155" y="6182"/>
                      <a:pt x="4104" y="6204"/>
                    </a:cubicBezTo>
                    <a:lnTo>
                      <a:pt x="3408" y="6517"/>
                    </a:lnTo>
                    <a:cubicBezTo>
                      <a:pt x="3373" y="6534"/>
                      <a:pt x="3346" y="6552"/>
                      <a:pt x="3319" y="6588"/>
                    </a:cubicBezTo>
                    <a:lnTo>
                      <a:pt x="2802" y="7070"/>
                    </a:lnTo>
                    <a:cubicBezTo>
                      <a:pt x="2793" y="7079"/>
                      <a:pt x="2784" y="7087"/>
                      <a:pt x="2766" y="7087"/>
                    </a:cubicBezTo>
                    <a:lnTo>
                      <a:pt x="1990" y="7087"/>
                    </a:lnTo>
                    <a:lnTo>
                      <a:pt x="1990" y="4099"/>
                    </a:lnTo>
                    <a:lnTo>
                      <a:pt x="2373" y="4215"/>
                    </a:lnTo>
                    <a:cubicBezTo>
                      <a:pt x="2405" y="4223"/>
                      <a:pt x="2437" y="4227"/>
                      <a:pt x="2468" y="4227"/>
                    </a:cubicBezTo>
                    <a:cubicBezTo>
                      <a:pt x="2546" y="4227"/>
                      <a:pt x="2622" y="4203"/>
                      <a:pt x="2686" y="4152"/>
                    </a:cubicBezTo>
                    <a:lnTo>
                      <a:pt x="3435" y="3564"/>
                    </a:lnTo>
                    <a:cubicBezTo>
                      <a:pt x="3444" y="3555"/>
                      <a:pt x="3453" y="3546"/>
                      <a:pt x="3462" y="3546"/>
                    </a:cubicBezTo>
                    <a:close/>
                    <a:moveTo>
                      <a:pt x="982" y="7159"/>
                    </a:moveTo>
                    <a:cubicBezTo>
                      <a:pt x="1356" y="7159"/>
                      <a:pt x="1669" y="7471"/>
                      <a:pt x="1669" y="7846"/>
                    </a:cubicBezTo>
                    <a:cubicBezTo>
                      <a:pt x="1669" y="8015"/>
                      <a:pt x="1606" y="8176"/>
                      <a:pt x="1499" y="8301"/>
                    </a:cubicBezTo>
                    <a:lnTo>
                      <a:pt x="1499" y="7864"/>
                    </a:lnTo>
                    <a:cubicBezTo>
                      <a:pt x="1499" y="7575"/>
                      <a:pt x="1273" y="7335"/>
                      <a:pt x="991" y="7335"/>
                    </a:cubicBezTo>
                    <a:cubicBezTo>
                      <a:pt x="976" y="7335"/>
                      <a:pt x="961" y="7336"/>
                      <a:pt x="946" y="7337"/>
                    </a:cubicBezTo>
                    <a:cubicBezTo>
                      <a:pt x="678" y="7355"/>
                      <a:pt x="464" y="7578"/>
                      <a:pt x="464" y="7846"/>
                    </a:cubicBezTo>
                    <a:lnTo>
                      <a:pt x="464" y="8301"/>
                    </a:lnTo>
                    <a:cubicBezTo>
                      <a:pt x="357" y="8176"/>
                      <a:pt x="295" y="8015"/>
                      <a:pt x="295" y="7846"/>
                    </a:cubicBezTo>
                    <a:cubicBezTo>
                      <a:pt x="295" y="7471"/>
                      <a:pt x="607" y="7159"/>
                      <a:pt x="982" y="7159"/>
                    </a:cubicBezTo>
                    <a:close/>
                    <a:moveTo>
                      <a:pt x="9394" y="7159"/>
                    </a:moveTo>
                    <a:cubicBezTo>
                      <a:pt x="9769" y="7159"/>
                      <a:pt x="10072" y="7471"/>
                      <a:pt x="10072" y="7846"/>
                    </a:cubicBezTo>
                    <a:cubicBezTo>
                      <a:pt x="10072" y="8015"/>
                      <a:pt x="10019" y="8176"/>
                      <a:pt x="9912" y="8301"/>
                    </a:cubicBezTo>
                    <a:lnTo>
                      <a:pt x="9912" y="7864"/>
                    </a:lnTo>
                    <a:cubicBezTo>
                      <a:pt x="9912" y="7575"/>
                      <a:pt x="9678" y="7335"/>
                      <a:pt x="9394" y="7335"/>
                    </a:cubicBezTo>
                    <a:cubicBezTo>
                      <a:pt x="9380" y="7335"/>
                      <a:pt x="9365" y="7336"/>
                      <a:pt x="9350" y="7337"/>
                    </a:cubicBezTo>
                    <a:cubicBezTo>
                      <a:pt x="9082" y="7355"/>
                      <a:pt x="8877" y="7578"/>
                      <a:pt x="8877" y="7846"/>
                    </a:cubicBezTo>
                    <a:lnTo>
                      <a:pt x="8877" y="8301"/>
                    </a:lnTo>
                    <a:cubicBezTo>
                      <a:pt x="8770" y="8176"/>
                      <a:pt x="8707" y="8015"/>
                      <a:pt x="8707" y="7846"/>
                    </a:cubicBezTo>
                    <a:cubicBezTo>
                      <a:pt x="8707" y="7471"/>
                      <a:pt x="9011" y="7159"/>
                      <a:pt x="9394" y="7159"/>
                    </a:cubicBezTo>
                    <a:close/>
                    <a:moveTo>
                      <a:pt x="4259" y="6495"/>
                    </a:moveTo>
                    <a:cubicBezTo>
                      <a:pt x="4274" y="6495"/>
                      <a:pt x="4285" y="6501"/>
                      <a:pt x="4291" y="6508"/>
                    </a:cubicBezTo>
                    <a:cubicBezTo>
                      <a:pt x="4300" y="6517"/>
                      <a:pt x="4318" y="6534"/>
                      <a:pt x="4309" y="6561"/>
                    </a:cubicBezTo>
                    <a:lnTo>
                      <a:pt x="4158" y="7087"/>
                    </a:lnTo>
                    <a:cubicBezTo>
                      <a:pt x="4113" y="7230"/>
                      <a:pt x="4167" y="7382"/>
                      <a:pt x="4283" y="7471"/>
                    </a:cubicBezTo>
                    <a:lnTo>
                      <a:pt x="4737" y="7819"/>
                    </a:lnTo>
                    <a:cubicBezTo>
                      <a:pt x="4803" y="7868"/>
                      <a:pt x="4883" y="7894"/>
                      <a:pt x="4961" y="7894"/>
                    </a:cubicBezTo>
                    <a:cubicBezTo>
                      <a:pt x="5010" y="7894"/>
                      <a:pt x="5059" y="7884"/>
                      <a:pt x="5103" y="7864"/>
                    </a:cubicBezTo>
                    <a:lnTo>
                      <a:pt x="5701" y="7587"/>
                    </a:lnTo>
                    <a:cubicBezTo>
                      <a:pt x="5708" y="7583"/>
                      <a:pt x="5716" y="7581"/>
                      <a:pt x="5723" y="7581"/>
                    </a:cubicBezTo>
                    <a:cubicBezTo>
                      <a:pt x="5734" y="7581"/>
                      <a:pt x="5744" y="7586"/>
                      <a:pt x="5754" y="7596"/>
                    </a:cubicBezTo>
                    <a:lnTo>
                      <a:pt x="6022" y="7810"/>
                    </a:lnTo>
                    <a:cubicBezTo>
                      <a:pt x="6022" y="7810"/>
                      <a:pt x="6031" y="7819"/>
                      <a:pt x="6031" y="7828"/>
                    </a:cubicBezTo>
                    <a:lnTo>
                      <a:pt x="6281" y="8461"/>
                    </a:lnTo>
                    <a:lnTo>
                      <a:pt x="1776" y="8461"/>
                    </a:lnTo>
                    <a:cubicBezTo>
                      <a:pt x="1910" y="8292"/>
                      <a:pt x="1990" y="8078"/>
                      <a:pt x="1990" y="7855"/>
                    </a:cubicBezTo>
                    <a:lnTo>
                      <a:pt x="1990" y="7409"/>
                    </a:lnTo>
                    <a:lnTo>
                      <a:pt x="2766" y="7409"/>
                    </a:lnTo>
                    <a:cubicBezTo>
                      <a:pt x="2864" y="7409"/>
                      <a:pt x="2944" y="7373"/>
                      <a:pt x="3016" y="7310"/>
                    </a:cubicBezTo>
                    <a:lnTo>
                      <a:pt x="3524" y="6820"/>
                    </a:lnTo>
                    <a:cubicBezTo>
                      <a:pt x="3533" y="6820"/>
                      <a:pt x="3533" y="6820"/>
                      <a:pt x="3542" y="6811"/>
                    </a:cubicBezTo>
                    <a:lnTo>
                      <a:pt x="4238" y="6499"/>
                    </a:lnTo>
                    <a:cubicBezTo>
                      <a:pt x="4246" y="6496"/>
                      <a:pt x="4253" y="6495"/>
                      <a:pt x="4259" y="6495"/>
                    </a:cubicBezTo>
                    <a:close/>
                    <a:moveTo>
                      <a:pt x="980" y="7640"/>
                    </a:moveTo>
                    <a:cubicBezTo>
                      <a:pt x="1098" y="7640"/>
                      <a:pt x="1196" y="7735"/>
                      <a:pt x="1196" y="7855"/>
                    </a:cubicBezTo>
                    <a:lnTo>
                      <a:pt x="1196" y="8497"/>
                    </a:lnTo>
                    <a:cubicBezTo>
                      <a:pt x="1133" y="8461"/>
                      <a:pt x="1062" y="8452"/>
                      <a:pt x="982" y="8452"/>
                    </a:cubicBezTo>
                    <a:cubicBezTo>
                      <a:pt x="901" y="8452"/>
                      <a:pt x="830" y="8461"/>
                      <a:pt x="768" y="8497"/>
                    </a:cubicBezTo>
                    <a:lnTo>
                      <a:pt x="768" y="7864"/>
                    </a:lnTo>
                    <a:cubicBezTo>
                      <a:pt x="768" y="7748"/>
                      <a:pt x="848" y="7649"/>
                      <a:pt x="964" y="7641"/>
                    </a:cubicBezTo>
                    <a:cubicBezTo>
                      <a:pt x="969" y="7640"/>
                      <a:pt x="974" y="7640"/>
                      <a:pt x="980" y="7640"/>
                    </a:cubicBezTo>
                    <a:close/>
                    <a:moveTo>
                      <a:pt x="9384" y="7640"/>
                    </a:moveTo>
                    <a:cubicBezTo>
                      <a:pt x="9509" y="7640"/>
                      <a:pt x="9599" y="7735"/>
                      <a:pt x="9599" y="7855"/>
                    </a:cubicBezTo>
                    <a:lnTo>
                      <a:pt x="9599" y="8497"/>
                    </a:lnTo>
                    <a:cubicBezTo>
                      <a:pt x="9537" y="8461"/>
                      <a:pt x="9466" y="8452"/>
                      <a:pt x="9394" y="8452"/>
                    </a:cubicBezTo>
                    <a:cubicBezTo>
                      <a:pt x="9314" y="8452"/>
                      <a:pt x="9243" y="8461"/>
                      <a:pt x="9180" y="8497"/>
                    </a:cubicBezTo>
                    <a:lnTo>
                      <a:pt x="9180" y="7864"/>
                    </a:lnTo>
                    <a:cubicBezTo>
                      <a:pt x="9180" y="7748"/>
                      <a:pt x="9260" y="7649"/>
                      <a:pt x="9368" y="7641"/>
                    </a:cubicBezTo>
                    <a:cubicBezTo>
                      <a:pt x="9373" y="7640"/>
                      <a:pt x="9379" y="7640"/>
                      <a:pt x="9384" y="7640"/>
                    </a:cubicBezTo>
                    <a:close/>
                    <a:moveTo>
                      <a:pt x="991" y="8765"/>
                    </a:moveTo>
                    <a:cubicBezTo>
                      <a:pt x="1107" y="8765"/>
                      <a:pt x="1205" y="8863"/>
                      <a:pt x="1205" y="8979"/>
                    </a:cubicBezTo>
                    <a:cubicBezTo>
                      <a:pt x="1205" y="9104"/>
                      <a:pt x="1107" y="9202"/>
                      <a:pt x="991" y="9202"/>
                    </a:cubicBezTo>
                    <a:cubicBezTo>
                      <a:pt x="866" y="9202"/>
                      <a:pt x="777" y="9104"/>
                      <a:pt x="777" y="8979"/>
                    </a:cubicBezTo>
                    <a:cubicBezTo>
                      <a:pt x="777" y="8863"/>
                      <a:pt x="866" y="8765"/>
                      <a:pt x="991" y="8765"/>
                    </a:cubicBezTo>
                    <a:close/>
                    <a:moveTo>
                      <a:pt x="9394" y="8765"/>
                    </a:moveTo>
                    <a:cubicBezTo>
                      <a:pt x="9519" y="8765"/>
                      <a:pt x="9617" y="8863"/>
                      <a:pt x="9617" y="8979"/>
                    </a:cubicBezTo>
                    <a:cubicBezTo>
                      <a:pt x="9617" y="9104"/>
                      <a:pt x="9519" y="9202"/>
                      <a:pt x="9394" y="9202"/>
                    </a:cubicBezTo>
                    <a:cubicBezTo>
                      <a:pt x="9278" y="9202"/>
                      <a:pt x="9180" y="9104"/>
                      <a:pt x="9180" y="8979"/>
                    </a:cubicBezTo>
                    <a:cubicBezTo>
                      <a:pt x="9180" y="8863"/>
                      <a:pt x="9278" y="8765"/>
                      <a:pt x="9394" y="8765"/>
                    </a:cubicBezTo>
                    <a:close/>
                    <a:moveTo>
                      <a:pt x="9400" y="1"/>
                    </a:moveTo>
                    <a:cubicBezTo>
                      <a:pt x="9107" y="1"/>
                      <a:pt x="8877" y="230"/>
                      <a:pt x="8877" y="522"/>
                    </a:cubicBezTo>
                    <a:lnTo>
                      <a:pt x="8877" y="843"/>
                    </a:lnTo>
                    <a:cubicBezTo>
                      <a:pt x="8636" y="986"/>
                      <a:pt x="8466" y="1217"/>
                      <a:pt x="8413" y="1494"/>
                    </a:cubicBezTo>
                    <a:lnTo>
                      <a:pt x="4149" y="1494"/>
                    </a:lnTo>
                    <a:cubicBezTo>
                      <a:pt x="4068" y="1494"/>
                      <a:pt x="3997" y="1556"/>
                      <a:pt x="3988" y="1628"/>
                    </a:cubicBezTo>
                    <a:cubicBezTo>
                      <a:pt x="3979" y="1726"/>
                      <a:pt x="4051" y="1806"/>
                      <a:pt x="4140" y="1806"/>
                    </a:cubicBezTo>
                    <a:lnTo>
                      <a:pt x="8404" y="1806"/>
                    </a:lnTo>
                    <a:lnTo>
                      <a:pt x="8404" y="3260"/>
                    </a:lnTo>
                    <a:cubicBezTo>
                      <a:pt x="8404" y="3341"/>
                      <a:pt x="8458" y="3412"/>
                      <a:pt x="8538" y="3421"/>
                    </a:cubicBezTo>
                    <a:cubicBezTo>
                      <a:pt x="8543" y="3421"/>
                      <a:pt x="8548" y="3422"/>
                      <a:pt x="8553" y="3422"/>
                    </a:cubicBezTo>
                    <a:cubicBezTo>
                      <a:pt x="8636" y="3422"/>
                      <a:pt x="8707" y="3353"/>
                      <a:pt x="8707" y="3269"/>
                    </a:cubicBezTo>
                    <a:lnTo>
                      <a:pt x="8707" y="1708"/>
                    </a:lnTo>
                    <a:cubicBezTo>
                      <a:pt x="8707" y="1314"/>
                      <a:pt x="9012" y="1002"/>
                      <a:pt x="9400" y="1002"/>
                    </a:cubicBezTo>
                    <a:cubicBezTo>
                      <a:pt x="9416" y="1002"/>
                      <a:pt x="9432" y="1002"/>
                      <a:pt x="9448" y="1003"/>
                    </a:cubicBezTo>
                    <a:cubicBezTo>
                      <a:pt x="9805" y="1021"/>
                      <a:pt x="10090" y="1325"/>
                      <a:pt x="10090" y="1690"/>
                    </a:cubicBezTo>
                    <a:lnTo>
                      <a:pt x="10090" y="7123"/>
                    </a:lnTo>
                    <a:cubicBezTo>
                      <a:pt x="9912" y="6954"/>
                      <a:pt x="9671" y="6847"/>
                      <a:pt x="9403" y="6847"/>
                    </a:cubicBezTo>
                    <a:cubicBezTo>
                      <a:pt x="9136" y="6847"/>
                      <a:pt x="8886" y="6954"/>
                      <a:pt x="8707" y="7123"/>
                    </a:cubicBezTo>
                    <a:lnTo>
                      <a:pt x="8707" y="3992"/>
                    </a:lnTo>
                    <a:cubicBezTo>
                      <a:pt x="8707" y="3912"/>
                      <a:pt x="8654" y="3840"/>
                      <a:pt x="8574" y="3831"/>
                    </a:cubicBezTo>
                    <a:cubicBezTo>
                      <a:pt x="8568" y="3831"/>
                      <a:pt x="8563" y="3831"/>
                      <a:pt x="8558" y="3831"/>
                    </a:cubicBezTo>
                    <a:cubicBezTo>
                      <a:pt x="8475" y="3831"/>
                      <a:pt x="8404" y="3899"/>
                      <a:pt x="8404" y="3983"/>
                    </a:cubicBezTo>
                    <a:lnTo>
                      <a:pt x="8404" y="5294"/>
                    </a:lnTo>
                    <a:lnTo>
                      <a:pt x="7860" y="5803"/>
                    </a:lnTo>
                    <a:cubicBezTo>
                      <a:pt x="7851" y="5812"/>
                      <a:pt x="7842" y="5812"/>
                      <a:pt x="7824" y="5812"/>
                    </a:cubicBezTo>
                    <a:lnTo>
                      <a:pt x="7110" y="5767"/>
                    </a:lnTo>
                    <a:cubicBezTo>
                      <a:pt x="7093" y="5767"/>
                      <a:pt x="7075" y="5758"/>
                      <a:pt x="7066" y="5740"/>
                    </a:cubicBezTo>
                    <a:lnTo>
                      <a:pt x="6950" y="5401"/>
                    </a:lnTo>
                    <a:cubicBezTo>
                      <a:pt x="6950" y="5392"/>
                      <a:pt x="6950" y="5375"/>
                      <a:pt x="6950" y="5366"/>
                    </a:cubicBezTo>
                    <a:lnTo>
                      <a:pt x="7164" y="4902"/>
                    </a:lnTo>
                    <a:cubicBezTo>
                      <a:pt x="7191" y="4839"/>
                      <a:pt x="7200" y="4777"/>
                      <a:pt x="7191" y="4706"/>
                    </a:cubicBezTo>
                    <a:lnTo>
                      <a:pt x="7137" y="4358"/>
                    </a:lnTo>
                    <a:cubicBezTo>
                      <a:pt x="7110" y="4188"/>
                      <a:pt x="6968" y="4063"/>
                      <a:pt x="6798" y="4054"/>
                    </a:cubicBezTo>
                    <a:lnTo>
                      <a:pt x="5647" y="4019"/>
                    </a:lnTo>
                    <a:cubicBezTo>
                      <a:pt x="5603" y="4019"/>
                      <a:pt x="5558" y="4019"/>
                      <a:pt x="5514" y="4036"/>
                    </a:cubicBezTo>
                    <a:lnTo>
                      <a:pt x="5166" y="4161"/>
                    </a:lnTo>
                    <a:cubicBezTo>
                      <a:pt x="5157" y="4170"/>
                      <a:pt x="5148" y="4170"/>
                      <a:pt x="5130" y="4170"/>
                    </a:cubicBezTo>
                    <a:lnTo>
                      <a:pt x="4684" y="4036"/>
                    </a:lnTo>
                    <a:cubicBezTo>
                      <a:pt x="4675" y="4036"/>
                      <a:pt x="4666" y="4028"/>
                      <a:pt x="4657" y="4019"/>
                    </a:cubicBezTo>
                    <a:lnTo>
                      <a:pt x="4104" y="3367"/>
                    </a:lnTo>
                    <a:cubicBezTo>
                      <a:pt x="4033" y="3287"/>
                      <a:pt x="3935" y="3243"/>
                      <a:pt x="3828" y="3243"/>
                    </a:cubicBezTo>
                    <a:lnTo>
                      <a:pt x="3471" y="3243"/>
                    </a:lnTo>
                    <a:cubicBezTo>
                      <a:pt x="3390" y="3243"/>
                      <a:pt x="3310" y="3269"/>
                      <a:pt x="3248" y="3323"/>
                    </a:cubicBezTo>
                    <a:lnTo>
                      <a:pt x="2507" y="3912"/>
                    </a:lnTo>
                    <a:cubicBezTo>
                      <a:pt x="2489" y="3921"/>
                      <a:pt x="2472" y="3921"/>
                      <a:pt x="2454" y="3921"/>
                    </a:cubicBezTo>
                    <a:lnTo>
                      <a:pt x="1990" y="3787"/>
                    </a:lnTo>
                    <a:lnTo>
                      <a:pt x="1990" y="1806"/>
                    </a:lnTo>
                    <a:lnTo>
                      <a:pt x="3373" y="1806"/>
                    </a:lnTo>
                    <a:cubicBezTo>
                      <a:pt x="3453" y="1806"/>
                      <a:pt x="3515" y="1753"/>
                      <a:pt x="3533" y="1681"/>
                    </a:cubicBezTo>
                    <a:cubicBezTo>
                      <a:pt x="3551" y="1583"/>
                      <a:pt x="3480" y="1494"/>
                      <a:pt x="3381" y="1494"/>
                    </a:cubicBezTo>
                    <a:lnTo>
                      <a:pt x="1954" y="1494"/>
                    </a:lnTo>
                    <a:cubicBezTo>
                      <a:pt x="1901" y="1217"/>
                      <a:pt x="1731" y="986"/>
                      <a:pt x="1499" y="843"/>
                    </a:cubicBezTo>
                    <a:lnTo>
                      <a:pt x="1499" y="531"/>
                    </a:lnTo>
                    <a:cubicBezTo>
                      <a:pt x="1499" y="254"/>
                      <a:pt x="1294" y="22"/>
                      <a:pt x="1017" y="4"/>
                    </a:cubicBezTo>
                    <a:cubicBezTo>
                      <a:pt x="1002" y="3"/>
                      <a:pt x="987" y="2"/>
                      <a:pt x="971" y="2"/>
                    </a:cubicBezTo>
                    <a:cubicBezTo>
                      <a:pt x="689" y="2"/>
                      <a:pt x="464" y="234"/>
                      <a:pt x="464" y="522"/>
                    </a:cubicBezTo>
                    <a:lnTo>
                      <a:pt x="464" y="834"/>
                    </a:lnTo>
                    <a:cubicBezTo>
                      <a:pt x="188" y="1012"/>
                      <a:pt x="0" y="1325"/>
                      <a:pt x="0" y="1681"/>
                    </a:cubicBezTo>
                    <a:lnTo>
                      <a:pt x="0" y="7846"/>
                    </a:lnTo>
                    <a:cubicBezTo>
                      <a:pt x="0" y="8194"/>
                      <a:pt x="179" y="8515"/>
                      <a:pt x="464" y="8693"/>
                    </a:cubicBezTo>
                    <a:lnTo>
                      <a:pt x="464" y="8979"/>
                    </a:lnTo>
                    <a:cubicBezTo>
                      <a:pt x="464" y="8979"/>
                      <a:pt x="705" y="9505"/>
                      <a:pt x="991" y="9505"/>
                    </a:cubicBezTo>
                    <a:cubicBezTo>
                      <a:pt x="1276" y="9505"/>
                      <a:pt x="1517" y="9264"/>
                      <a:pt x="1499" y="8979"/>
                    </a:cubicBezTo>
                    <a:lnTo>
                      <a:pt x="1499" y="8774"/>
                    </a:lnTo>
                    <a:lnTo>
                      <a:pt x="7244" y="8774"/>
                    </a:lnTo>
                    <a:cubicBezTo>
                      <a:pt x="7325" y="8765"/>
                      <a:pt x="7396" y="8693"/>
                      <a:pt x="7396" y="8613"/>
                    </a:cubicBezTo>
                    <a:cubicBezTo>
                      <a:pt x="7396" y="8524"/>
                      <a:pt x="7244" y="8443"/>
                      <a:pt x="7244" y="8443"/>
                    </a:cubicBezTo>
                    <a:lnTo>
                      <a:pt x="6611" y="8443"/>
                    </a:lnTo>
                    <a:lnTo>
                      <a:pt x="6317" y="7712"/>
                    </a:lnTo>
                    <a:cubicBezTo>
                      <a:pt x="6299" y="7649"/>
                      <a:pt x="6254" y="7605"/>
                      <a:pt x="6209" y="7560"/>
                    </a:cubicBezTo>
                    <a:lnTo>
                      <a:pt x="5942" y="7346"/>
                    </a:lnTo>
                    <a:cubicBezTo>
                      <a:pt x="5876" y="7297"/>
                      <a:pt x="5796" y="7271"/>
                      <a:pt x="5716" y="7271"/>
                    </a:cubicBezTo>
                    <a:cubicBezTo>
                      <a:pt x="5666" y="7271"/>
                      <a:pt x="5615" y="7281"/>
                      <a:pt x="5567" y="7302"/>
                    </a:cubicBezTo>
                    <a:lnTo>
                      <a:pt x="4978" y="7578"/>
                    </a:lnTo>
                    <a:cubicBezTo>
                      <a:pt x="4971" y="7582"/>
                      <a:pt x="4964" y="7584"/>
                      <a:pt x="4956" y="7584"/>
                    </a:cubicBezTo>
                    <a:cubicBezTo>
                      <a:pt x="4946" y="7584"/>
                      <a:pt x="4935" y="7580"/>
                      <a:pt x="4925" y="7569"/>
                    </a:cubicBezTo>
                    <a:lnTo>
                      <a:pt x="4818" y="7498"/>
                    </a:lnTo>
                    <a:lnTo>
                      <a:pt x="5076" y="7275"/>
                    </a:lnTo>
                    <a:cubicBezTo>
                      <a:pt x="5130" y="7230"/>
                      <a:pt x="5175" y="7168"/>
                      <a:pt x="5192" y="7105"/>
                    </a:cubicBezTo>
                    <a:lnTo>
                      <a:pt x="5389" y="6374"/>
                    </a:lnTo>
                    <a:cubicBezTo>
                      <a:pt x="5424" y="6258"/>
                      <a:pt x="5398" y="6133"/>
                      <a:pt x="5317" y="6044"/>
                    </a:cubicBezTo>
                    <a:lnTo>
                      <a:pt x="4845" y="5517"/>
                    </a:lnTo>
                    <a:cubicBezTo>
                      <a:pt x="4845" y="5517"/>
                      <a:pt x="4845" y="5508"/>
                      <a:pt x="4836" y="5508"/>
                    </a:cubicBezTo>
                    <a:lnTo>
                      <a:pt x="4630" y="5098"/>
                    </a:lnTo>
                    <a:cubicBezTo>
                      <a:pt x="4573" y="4976"/>
                      <a:pt x="4450" y="4905"/>
                      <a:pt x="4319" y="4905"/>
                    </a:cubicBezTo>
                    <a:cubicBezTo>
                      <a:pt x="4268" y="4905"/>
                      <a:pt x="4216" y="4915"/>
                      <a:pt x="4167" y="4938"/>
                    </a:cubicBezTo>
                    <a:lnTo>
                      <a:pt x="3685" y="5152"/>
                    </a:lnTo>
                    <a:cubicBezTo>
                      <a:pt x="3680" y="5154"/>
                      <a:pt x="3675" y="5155"/>
                      <a:pt x="3669" y="5155"/>
                    </a:cubicBezTo>
                    <a:cubicBezTo>
                      <a:pt x="3653" y="5155"/>
                      <a:pt x="3635" y="5147"/>
                      <a:pt x="3622" y="5134"/>
                    </a:cubicBezTo>
                    <a:lnTo>
                      <a:pt x="3515" y="4973"/>
                    </a:lnTo>
                    <a:cubicBezTo>
                      <a:pt x="3506" y="4955"/>
                      <a:pt x="3506" y="4929"/>
                      <a:pt x="3524" y="4911"/>
                    </a:cubicBezTo>
                    <a:lnTo>
                      <a:pt x="3836" y="4634"/>
                    </a:lnTo>
                    <a:cubicBezTo>
                      <a:pt x="3917" y="4554"/>
                      <a:pt x="3961" y="4447"/>
                      <a:pt x="3952" y="4331"/>
                    </a:cubicBezTo>
                    <a:lnTo>
                      <a:pt x="3935" y="4144"/>
                    </a:lnTo>
                    <a:cubicBezTo>
                      <a:pt x="3935" y="4126"/>
                      <a:pt x="3944" y="4108"/>
                      <a:pt x="3952" y="4099"/>
                    </a:cubicBezTo>
                    <a:lnTo>
                      <a:pt x="4175" y="3938"/>
                    </a:lnTo>
                    <a:lnTo>
                      <a:pt x="4416" y="4224"/>
                    </a:lnTo>
                    <a:cubicBezTo>
                      <a:pt x="4470" y="4286"/>
                      <a:pt x="4523" y="4322"/>
                      <a:pt x="4595" y="4340"/>
                    </a:cubicBezTo>
                    <a:lnTo>
                      <a:pt x="5041" y="4474"/>
                    </a:lnTo>
                    <a:cubicBezTo>
                      <a:pt x="5077" y="4482"/>
                      <a:pt x="5111" y="4486"/>
                      <a:pt x="5144" y="4486"/>
                    </a:cubicBezTo>
                    <a:cubicBezTo>
                      <a:pt x="5185" y="4486"/>
                      <a:pt x="5225" y="4479"/>
                      <a:pt x="5264" y="4465"/>
                    </a:cubicBezTo>
                    <a:lnTo>
                      <a:pt x="5612" y="4331"/>
                    </a:lnTo>
                    <a:lnTo>
                      <a:pt x="5630" y="4331"/>
                    </a:lnTo>
                    <a:lnTo>
                      <a:pt x="5817" y="4340"/>
                    </a:lnTo>
                    <a:lnTo>
                      <a:pt x="5790" y="4527"/>
                    </a:lnTo>
                    <a:cubicBezTo>
                      <a:pt x="5781" y="4599"/>
                      <a:pt x="5799" y="4670"/>
                      <a:pt x="5835" y="4741"/>
                    </a:cubicBezTo>
                    <a:lnTo>
                      <a:pt x="6004" y="5053"/>
                    </a:lnTo>
                    <a:cubicBezTo>
                      <a:pt x="6067" y="5161"/>
                      <a:pt x="6165" y="5223"/>
                      <a:pt x="6290" y="5241"/>
                    </a:cubicBezTo>
                    <a:lnTo>
                      <a:pt x="6664" y="5277"/>
                    </a:lnTo>
                    <a:cubicBezTo>
                      <a:pt x="6629" y="5357"/>
                      <a:pt x="6629" y="5446"/>
                      <a:pt x="6656" y="5526"/>
                    </a:cubicBezTo>
                    <a:lnTo>
                      <a:pt x="6771" y="5856"/>
                    </a:lnTo>
                    <a:cubicBezTo>
                      <a:pt x="6816" y="5999"/>
                      <a:pt x="6941" y="6088"/>
                      <a:pt x="7084" y="6097"/>
                    </a:cubicBezTo>
                    <a:lnTo>
                      <a:pt x="7797" y="6142"/>
                    </a:lnTo>
                    <a:lnTo>
                      <a:pt x="7824" y="6142"/>
                    </a:lnTo>
                    <a:cubicBezTo>
                      <a:pt x="7913" y="6142"/>
                      <a:pt x="7994" y="6106"/>
                      <a:pt x="8065" y="6044"/>
                    </a:cubicBezTo>
                    <a:lnTo>
                      <a:pt x="8404" y="5731"/>
                    </a:lnTo>
                    <a:lnTo>
                      <a:pt x="8404" y="7846"/>
                    </a:lnTo>
                    <a:cubicBezTo>
                      <a:pt x="8395" y="8069"/>
                      <a:pt x="8609" y="8461"/>
                      <a:pt x="8609" y="8461"/>
                    </a:cubicBezTo>
                    <a:lnTo>
                      <a:pt x="7913" y="8461"/>
                    </a:lnTo>
                    <a:cubicBezTo>
                      <a:pt x="7887" y="8461"/>
                      <a:pt x="7860" y="8479"/>
                      <a:pt x="7842" y="8497"/>
                    </a:cubicBezTo>
                    <a:cubicBezTo>
                      <a:pt x="7735" y="8631"/>
                      <a:pt x="7824" y="8774"/>
                      <a:pt x="7949" y="8774"/>
                    </a:cubicBezTo>
                    <a:lnTo>
                      <a:pt x="8877" y="8774"/>
                    </a:lnTo>
                    <a:lnTo>
                      <a:pt x="8877" y="9095"/>
                    </a:lnTo>
                    <a:cubicBezTo>
                      <a:pt x="8877" y="9202"/>
                      <a:pt x="8921" y="9291"/>
                      <a:pt x="8993" y="9353"/>
                    </a:cubicBezTo>
                    <a:cubicBezTo>
                      <a:pt x="9128" y="9464"/>
                      <a:pt x="9270" y="9511"/>
                      <a:pt x="9400" y="9511"/>
                    </a:cubicBezTo>
                    <a:cubicBezTo>
                      <a:pt x="9692" y="9511"/>
                      <a:pt x="9930" y="9277"/>
                      <a:pt x="9930" y="8988"/>
                    </a:cubicBezTo>
                    <a:lnTo>
                      <a:pt x="9930" y="8693"/>
                    </a:lnTo>
                    <a:cubicBezTo>
                      <a:pt x="10215" y="8515"/>
                      <a:pt x="10393" y="8194"/>
                      <a:pt x="10393" y="7855"/>
                    </a:cubicBezTo>
                    <a:lnTo>
                      <a:pt x="10393" y="1672"/>
                    </a:lnTo>
                    <a:cubicBezTo>
                      <a:pt x="10393" y="1325"/>
                      <a:pt x="10206" y="1012"/>
                      <a:pt x="9930" y="843"/>
                    </a:cubicBezTo>
                    <a:lnTo>
                      <a:pt x="9930" y="531"/>
                    </a:lnTo>
                    <a:cubicBezTo>
                      <a:pt x="9930" y="281"/>
                      <a:pt x="9760" y="67"/>
                      <a:pt x="9519" y="13"/>
                    </a:cubicBezTo>
                    <a:cubicBezTo>
                      <a:pt x="9479" y="5"/>
                      <a:pt x="9439" y="1"/>
                      <a:pt x="94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7" name="Google Shape;22911;p74">
                <a:extLst>
                  <a:ext uri="{FF2B5EF4-FFF2-40B4-BE49-F238E27FC236}">
                    <a16:creationId xmlns:a16="http://schemas.microsoft.com/office/drawing/2014/main" id="{E520EE0D-FA48-CF66-4744-4F381B41675C}"/>
                  </a:ext>
                </a:extLst>
              </p:cNvPr>
              <p:cNvSpPr/>
              <p:nvPr/>
            </p:nvSpPr>
            <p:spPr>
              <a:xfrm>
                <a:off x="3831730" y="3669300"/>
                <a:ext cx="3147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304" extrusionOk="0">
                    <a:moveTo>
                      <a:pt x="162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509" y="304"/>
                    </a:lnTo>
                    <a:cubicBezTo>
                      <a:pt x="599" y="304"/>
                      <a:pt x="670" y="223"/>
                      <a:pt x="661" y="134"/>
                    </a:cubicBezTo>
                    <a:cubicBezTo>
                      <a:pt x="652" y="54"/>
                      <a:pt x="581" y="0"/>
                      <a:pt x="5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8" name="Google Shape;22912;p74">
                <a:extLst>
                  <a:ext uri="{FF2B5EF4-FFF2-40B4-BE49-F238E27FC236}">
                    <a16:creationId xmlns:a16="http://schemas.microsoft.com/office/drawing/2014/main" id="{4366CB9E-E5AD-76C0-D913-1AB46B7874D2}"/>
                  </a:ext>
                </a:extLst>
              </p:cNvPr>
              <p:cNvSpPr/>
              <p:nvPr/>
            </p:nvSpPr>
            <p:spPr>
              <a:xfrm>
                <a:off x="3810810" y="3693972"/>
                <a:ext cx="5239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305" extrusionOk="0">
                    <a:moveTo>
                      <a:pt x="161" y="1"/>
                    </a:moveTo>
                    <a:cubicBezTo>
                      <a:pt x="72" y="1"/>
                      <a:pt x="1" y="81"/>
                      <a:pt x="10" y="179"/>
                    </a:cubicBezTo>
                    <a:cubicBezTo>
                      <a:pt x="19" y="251"/>
                      <a:pt x="90" y="304"/>
                      <a:pt x="170" y="304"/>
                    </a:cubicBezTo>
                    <a:lnTo>
                      <a:pt x="947" y="304"/>
                    </a:lnTo>
                    <a:cubicBezTo>
                      <a:pt x="1027" y="304"/>
                      <a:pt x="1098" y="251"/>
                      <a:pt x="1107" y="179"/>
                    </a:cubicBezTo>
                    <a:cubicBezTo>
                      <a:pt x="1116" y="81"/>
                      <a:pt x="1045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9" name="Google Shape;22913;p74">
                <a:extLst>
                  <a:ext uri="{FF2B5EF4-FFF2-40B4-BE49-F238E27FC236}">
                    <a16:creationId xmlns:a16="http://schemas.microsoft.com/office/drawing/2014/main" id="{1EDA8B19-D651-1265-B9C8-574761C8DE41}"/>
                  </a:ext>
                </a:extLst>
              </p:cNvPr>
              <p:cNvSpPr/>
              <p:nvPr/>
            </p:nvSpPr>
            <p:spPr>
              <a:xfrm>
                <a:off x="3745144" y="3669300"/>
                <a:ext cx="3184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9" y="134"/>
                    </a:cubicBezTo>
                    <a:cubicBezTo>
                      <a:pt x="0" y="223"/>
                      <a:pt x="72" y="304"/>
                      <a:pt x="161" y="304"/>
                    </a:cubicBezTo>
                    <a:lnTo>
                      <a:pt x="518" y="304"/>
                    </a:lnTo>
                    <a:cubicBezTo>
                      <a:pt x="607" y="304"/>
                      <a:pt x="678" y="223"/>
                      <a:pt x="669" y="134"/>
                    </a:cubicBezTo>
                    <a:cubicBezTo>
                      <a:pt x="660" y="54"/>
                      <a:pt x="589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0" name="Google Shape;22914;p74">
                <a:extLst>
                  <a:ext uri="{FF2B5EF4-FFF2-40B4-BE49-F238E27FC236}">
                    <a16:creationId xmlns:a16="http://schemas.microsoft.com/office/drawing/2014/main" id="{F5BD55B9-70D2-C46A-F20B-B3D7970A407F}"/>
                  </a:ext>
                </a:extLst>
              </p:cNvPr>
              <p:cNvSpPr/>
              <p:nvPr/>
            </p:nvSpPr>
            <p:spPr>
              <a:xfrm>
                <a:off x="3724647" y="3693972"/>
                <a:ext cx="52346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05" extrusionOk="0">
                    <a:moveTo>
                      <a:pt x="161" y="1"/>
                    </a:moveTo>
                    <a:cubicBezTo>
                      <a:pt x="72" y="1"/>
                      <a:pt x="0" y="81"/>
                      <a:pt x="9" y="179"/>
                    </a:cubicBezTo>
                    <a:cubicBezTo>
                      <a:pt x="18" y="251"/>
                      <a:pt x="89" y="304"/>
                      <a:pt x="170" y="304"/>
                    </a:cubicBezTo>
                    <a:lnTo>
                      <a:pt x="946" y="304"/>
                    </a:lnTo>
                    <a:cubicBezTo>
                      <a:pt x="1026" y="304"/>
                      <a:pt x="1097" y="251"/>
                      <a:pt x="1106" y="179"/>
                    </a:cubicBezTo>
                    <a:cubicBezTo>
                      <a:pt x="1115" y="81"/>
                      <a:pt x="1044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384" name="Google Shape;20411;p46">
            <a:extLst>
              <a:ext uri="{FF2B5EF4-FFF2-40B4-BE49-F238E27FC236}">
                <a16:creationId xmlns:a16="http://schemas.microsoft.com/office/drawing/2014/main" id="{B9073D80-7C9F-BB4B-AC86-29AEF970B530}"/>
              </a:ext>
            </a:extLst>
          </p:cNvPr>
          <p:cNvSpPr txBox="1">
            <a:spLocks/>
          </p:cNvSpPr>
          <p:nvPr/>
        </p:nvSpPr>
        <p:spPr>
          <a:xfrm>
            <a:off x="2632571" y="3538834"/>
            <a:ext cx="4767300" cy="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14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mo"/>
              <a:buNone/>
              <a:defRPr sz="28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Magyarok aránya 80%-</a:t>
            </a:r>
            <a:r>
              <a:rPr lang="hu-HU" dirty="0" err="1"/>
              <a:t>ról</a:t>
            </a:r>
            <a:r>
              <a:rPr lang="hu-HU" dirty="0"/>
              <a:t> 40%-</a:t>
            </a:r>
            <a:r>
              <a:rPr lang="hu-HU" dirty="0" err="1"/>
              <a:t>ra</a:t>
            </a:r>
            <a:r>
              <a:rPr lang="hu-HU" dirty="0"/>
              <a:t> csökkent, de a legnagyobb csoport maradt.</a:t>
            </a:r>
          </a:p>
        </p:txBody>
      </p:sp>
      <p:grpSp>
        <p:nvGrpSpPr>
          <p:cNvPr id="20390" name="Csoportba foglalás 20389">
            <a:extLst>
              <a:ext uri="{FF2B5EF4-FFF2-40B4-BE49-F238E27FC236}">
                <a16:creationId xmlns:a16="http://schemas.microsoft.com/office/drawing/2014/main" id="{DACEB493-1CB8-D0E4-4FB6-77BB78FD9A49}"/>
              </a:ext>
            </a:extLst>
          </p:cNvPr>
          <p:cNvGrpSpPr/>
          <p:nvPr/>
        </p:nvGrpSpPr>
        <p:grpSpPr>
          <a:xfrm>
            <a:off x="1736301" y="3432543"/>
            <a:ext cx="851100" cy="851100"/>
            <a:chOff x="1736301" y="3432543"/>
            <a:chExt cx="851100" cy="851100"/>
          </a:xfrm>
        </p:grpSpPr>
        <p:sp>
          <p:nvSpPr>
            <p:cNvPr id="20382" name="Google Shape;21613;p64">
              <a:extLst>
                <a:ext uri="{FF2B5EF4-FFF2-40B4-BE49-F238E27FC236}">
                  <a16:creationId xmlns:a16="http://schemas.microsoft.com/office/drawing/2014/main" id="{BD93FE91-AE8B-1E6E-416D-736DA822E390}"/>
                </a:ext>
              </a:extLst>
            </p:cNvPr>
            <p:cNvSpPr/>
            <p:nvPr/>
          </p:nvSpPr>
          <p:spPr>
            <a:xfrm>
              <a:off x="1736301" y="3432543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385" name="Google Shape;22747;p74">
              <a:extLst>
                <a:ext uri="{FF2B5EF4-FFF2-40B4-BE49-F238E27FC236}">
                  <a16:creationId xmlns:a16="http://schemas.microsoft.com/office/drawing/2014/main" id="{EBF09837-BAEC-5CF2-065B-5B27214F351F}"/>
                </a:ext>
              </a:extLst>
            </p:cNvPr>
            <p:cNvGrpSpPr/>
            <p:nvPr/>
          </p:nvGrpSpPr>
          <p:grpSpPr>
            <a:xfrm>
              <a:off x="1964308" y="3590990"/>
              <a:ext cx="370362" cy="487859"/>
              <a:chOff x="4109592" y="2396076"/>
              <a:chExt cx="370362" cy="487859"/>
            </a:xfrm>
          </p:grpSpPr>
          <p:sp>
            <p:nvSpPr>
              <p:cNvPr id="20386" name="Google Shape;22748;p74">
                <a:extLst>
                  <a:ext uri="{FF2B5EF4-FFF2-40B4-BE49-F238E27FC236}">
                    <a16:creationId xmlns:a16="http://schemas.microsoft.com/office/drawing/2014/main" id="{B18AA093-5655-07B7-AE5D-34CFEC5419F9}"/>
                  </a:ext>
                </a:extLst>
              </p:cNvPr>
              <p:cNvSpPr/>
              <p:nvPr/>
            </p:nvSpPr>
            <p:spPr>
              <a:xfrm>
                <a:off x="4361094" y="2417089"/>
                <a:ext cx="43950" cy="4296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916" extrusionOk="0">
                    <a:moveTo>
                      <a:pt x="500" y="309"/>
                    </a:moveTo>
                    <a:cubicBezTo>
                      <a:pt x="535" y="318"/>
                      <a:pt x="571" y="336"/>
                      <a:pt x="598" y="372"/>
                    </a:cubicBezTo>
                    <a:cubicBezTo>
                      <a:pt x="616" y="407"/>
                      <a:pt x="625" y="443"/>
                      <a:pt x="616" y="488"/>
                    </a:cubicBezTo>
                    <a:cubicBezTo>
                      <a:pt x="616" y="523"/>
                      <a:pt x="589" y="559"/>
                      <a:pt x="553" y="586"/>
                    </a:cubicBezTo>
                    <a:cubicBezTo>
                      <a:pt x="534" y="599"/>
                      <a:pt x="504" y="607"/>
                      <a:pt x="476" y="607"/>
                    </a:cubicBezTo>
                    <a:cubicBezTo>
                      <a:pt x="466" y="607"/>
                      <a:pt x="456" y="606"/>
                      <a:pt x="446" y="604"/>
                    </a:cubicBezTo>
                    <a:cubicBezTo>
                      <a:pt x="402" y="604"/>
                      <a:pt x="366" y="577"/>
                      <a:pt x="348" y="550"/>
                    </a:cubicBezTo>
                    <a:cubicBezTo>
                      <a:pt x="321" y="514"/>
                      <a:pt x="312" y="470"/>
                      <a:pt x="321" y="434"/>
                    </a:cubicBezTo>
                    <a:cubicBezTo>
                      <a:pt x="330" y="389"/>
                      <a:pt x="348" y="354"/>
                      <a:pt x="384" y="336"/>
                    </a:cubicBezTo>
                    <a:cubicBezTo>
                      <a:pt x="410" y="318"/>
                      <a:pt x="437" y="309"/>
                      <a:pt x="473" y="309"/>
                    </a:cubicBezTo>
                    <a:close/>
                    <a:moveTo>
                      <a:pt x="479" y="0"/>
                    </a:moveTo>
                    <a:cubicBezTo>
                      <a:pt x="382" y="0"/>
                      <a:pt x="291" y="29"/>
                      <a:pt x="205" y="86"/>
                    </a:cubicBezTo>
                    <a:cubicBezTo>
                      <a:pt x="107" y="157"/>
                      <a:pt x="45" y="256"/>
                      <a:pt x="18" y="380"/>
                    </a:cubicBezTo>
                    <a:cubicBezTo>
                      <a:pt x="0" y="496"/>
                      <a:pt x="27" y="621"/>
                      <a:pt x="98" y="719"/>
                    </a:cubicBezTo>
                    <a:cubicBezTo>
                      <a:pt x="170" y="818"/>
                      <a:pt x="268" y="889"/>
                      <a:pt x="393" y="907"/>
                    </a:cubicBezTo>
                    <a:cubicBezTo>
                      <a:pt x="419" y="916"/>
                      <a:pt x="446" y="916"/>
                      <a:pt x="473" y="916"/>
                    </a:cubicBezTo>
                    <a:cubicBezTo>
                      <a:pt x="562" y="916"/>
                      <a:pt x="651" y="889"/>
                      <a:pt x="732" y="835"/>
                    </a:cubicBezTo>
                    <a:cubicBezTo>
                      <a:pt x="830" y="764"/>
                      <a:pt x="901" y="657"/>
                      <a:pt x="919" y="541"/>
                    </a:cubicBezTo>
                    <a:cubicBezTo>
                      <a:pt x="937" y="416"/>
                      <a:pt x="910" y="300"/>
                      <a:pt x="848" y="193"/>
                    </a:cubicBezTo>
                    <a:cubicBezTo>
                      <a:pt x="776" y="95"/>
                      <a:pt x="669" y="33"/>
                      <a:pt x="553" y="6"/>
                    </a:cubicBezTo>
                    <a:cubicBezTo>
                      <a:pt x="528" y="2"/>
                      <a:pt x="504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7" name="Google Shape;22749;p74">
                <a:extLst>
                  <a:ext uri="{FF2B5EF4-FFF2-40B4-BE49-F238E27FC236}">
                    <a16:creationId xmlns:a16="http://schemas.microsoft.com/office/drawing/2014/main" id="{0481F4DB-787A-F43B-B7D7-EA37145ECC10}"/>
                  </a:ext>
                </a:extLst>
              </p:cNvPr>
              <p:cNvSpPr/>
              <p:nvPr/>
            </p:nvSpPr>
            <p:spPr>
              <a:xfrm>
                <a:off x="4109592" y="2396076"/>
                <a:ext cx="370362" cy="487859"/>
              </a:xfrm>
              <a:custGeom>
                <a:avLst/>
                <a:gdLst/>
                <a:ahLst/>
                <a:cxnLst/>
                <a:rect l="l" t="t" r="r" b="b"/>
                <a:pathLst>
                  <a:path w="7896" h="10401" extrusionOk="0">
                    <a:moveTo>
                      <a:pt x="5835" y="302"/>
                    </a:moveTo>
                    <a:cubicBezTo>
                      <a:pt x="5871" y="302"/>
                      <a:pt x="5897" y="302"/>
                      <a:pt x="5933" y="311"/>
                    </a:cubicBezTo>
                    <a:cubicBezTo>
                      <a:pt x="6263" y="365"/>
                      <a:pt x="6486" y="686"/>
                      <a:pt x="6433" y="1016"/>
                    </a:cubicBezTo>
                    <a:cubicBezTo>
                      <a:pt x="6376" y="1305"/>
                      <a:pt x="6118" y="1514"/>
                      <a:pt x="5826" y="1514"/>
                    </a:cubicBezTo>
                    <a:cubicBezTo>
                      <a:pt x="5794" y="1514"/>
                      <a:pt x="5761" y="1512"/>
                      <a:pt x="5728" y="1506"/>
                    </a:cubicBezTo>
                    <a:cubicBezTo>
                      <a:pt x="5567" y="1480"/>
                      <a:pt x="5425" y="1391"/>
                      <a:pt x="5335" y="1257"/>
                    </a:cubicBezTo>
                    <a:cubicBezTo>
                      <a:pt x="5246" y="1123"/>
                      <a:pt x="5210" y="962"/>
                      <a:pt x="5237" y="802"/>
                    </a:cubicBezTo>
                    <a:cubicBezTo>
                      <a:pt x="5264" y="641"/>
                      <a:pt x="5353" y="507"/>
                      <a:pt x="5487" y="409"/>
                    </a:cubicBezTo>
                    <a:cubicBezTo>
                      <a:pt x="5585" y="338"/>
                      <a:pt x="5710" y="302"/>
                      <a:pt x="5835" y="302"/>
                    </a:cubicBezTo>
                    <a:close/>
                    <a:moveTo>
                      <a:pt x="5425" y="1721"/>
                    </a:moveTo>
                    <a:cubicBezTo>
                      <a:pt x="5505" y="1756"/>
                      <a:pt x="5585" y="1792"/>
                      <a:pt x="5674" y="1801"/>
                    </a:cubicBezTo>
                    <a:cubicBezTo>
                      <a:pt x="5728" y="1810"/>
                      <a:pt x="5781" y="1819"/>
                      <a:pt x="5835" y="1819"/>
                    </a:cubicBezTo>
                    <a:cubicBezTo>
                      <a:pt x="5871" y="1819"/>
                      <a:pt x="5906" y="1819"/>
                      <a:pt x="5933" y="1810"/>
                    </a:cubicBezTo>
                    <a:lnTo>
                      <a:pt x="5933" y="1810"/>
                    </a:lnTo>
                    <a:lnTo>
                      <a:pt x="5888" y="2060"/>
                    </a:lnTo>
                    <a:lnTo>
                      <a:pt x="5380" y="1970"/>
                    </a:lnTo>
                    <a:lnTo>
                      <a:pt x="5425" y="1721"/>
                    </a:lnTo>
                    <a:close/>
                    <a:moveTo>
                      <a:pt x="5326" y="2265"/>
                    </a:moveTo>
                    <a:lnTo>
                      <a:pt x="5844" y="2354"/>
                    </a:lnTo>
                    <a:lnTo>
                      <a:pt x="5790" y="2613"/>
                    </a:lnTo>
                    <a:lnTo>
                      <a:pt x="5282" y="2523"/>
                    </a:lnTo>
                    <a:lnTo>
                      <a:pt x="5326" y="2265"/>
                    </a:lnTo>
                    <a:close/>
                    <a:moveTo>
                      <a:pt x="5228" y="2827"/>
                    </a:moveTo>
                    <a:lnTo>
                      <a:pt x="5746" y="2916"/>
                    </a:lnTo>
                    <a:lnTo>
                      <a:pt x="5701" y="3148"/>
                    </a:lnTo>
                    <a:lnTo>
                      <a:pt x="5193" y="3059"/>
                    </a:lnTo>
                    <a:lnTo>
                      <a:pt x="5228" y="2827"/>
                    </a:lnTo>
                    <a:close/>
                    <a:moveTo>
                      <a:pt x="3935" y="2952"/>
                    </a:moveTo>
                    <a:cubicBezTo>
                      <a:pt x="4006" y="2970"/>
                      <a:pt x="4069" y="3005"/>
                      <a:pt x="4113" y="3068"/>
                    </a:cubicBezTo>
                    <a:cubicBezTo>
                      <a:pt x="4158" y="3121"/>
                      <a:pt x="4176" y="3201"/>
                      <a:pt x="4158" y="3273"/>
                    </a:cubicBezTo>
                    <a:cubicBezTo>
                      <a:pt x="4149" y="3344"/>
                      <a:pt x="4104" y="3407"/>
                      <a:pt x="4051" y="3442"/>
                    </a:cubicBezTo>
                    <a:cubicBezTo>
                      <a:pt x="4004" y="3475"/>
                      <a:pt x="3953" y="3494"/>
                      <a:pt x="3901" y="3494"/>
                    </a:cubicBezTo>
                    <a:cubicBezTo>
                      <a:pt x="3882" y="3494"/>
                      <a:pt x="3864" y="3492"/>
                      <a:pt x="3845" y="3487"/>
                    </a:cubicBezTo>
                    <a:cubicBezTo>
                      <a:pt x="3774" y="3478"/>
                      <a:pt x="3712" y="3433"/>
                      <a:pt x="3667" y="3380"/>
                    </a:cubicBezTo>
                    <a:cubicBezTo>
                      <a:pt x="3622" y="3317"/>
                      <a:pt x="3614" y="3246"/>
                      <a:pt x="3622" y="3175"/>
                    </a:cubicBezTo>
                    <a:cubicBezTo>
                      <a:pt x="3631" y="3103"/>
                      <a:pt x="3676" y="3041"/>
                      <a:pt x="3738" y="2996"/>
                    </a:cubicBezTo>
                    <a:cubicBezTo>
                      <a:pt x="3783" y="2970"/>
                      <a:pt x="3837" y="2952"/>
                      <a:pt x="3890" y="2952"/>
                    </a:cubicBezTo>
                    <a:close/>
                    <a:moveTo>
                      <a:pt x="4470" y="3237"/>
                    </a:moveTo>
                    <a:lnTo>
                      <a:pt x="6317" y="3567"/>
                    </a:lnTo>
                    <a:cubicBezTo>
                      <a:pt x="6308" y="3594"/>
                      <a:pt x="6299" y="3621"/>
                      <a:pt x="6299" y="3648"/>
                    </a:cubicBezTo>
                    <a:cubicBezTo>
                      <a:pt x="6290" y="3674"/>
                      <a:pt x="6290" y="3701"/>
                      <a:pt x="6290" y="3728"/>
                    </a:cubicBezTo>
                    <a:lnTo>
                      <a:pt x="4434" y="3407"/>
                    </a:lnTo>
                    <a:cubicBezTo>
                      <a:pt x="4443" y="3380"/>
                      <a:pt x="4452" y="3353"/>
                      <a:pt x="4461" y="3317"/>
                    </a:cubicBezTo>
                    <a:cubicBezTo>
                      <a:pt x="4461" y="3291"/>
                      <a:pt x="4470" y="3264"/>
                      <a:pt x="4470" y="3237"/>
                    </a:cubicBezTo>
                    <a:close/>
                    <a:moveTo>
                      <a:pt x="6861" y="3469"/>
                    </a:moveTo>
                    <a:cubicBezTo>
                      <a:pt x="6879" y="3469"/>
                      <a:pt x="6896" y="3478"/>
                      <a:pt x="6914" y="3478"/>
                    </a:cubicBezTo>
                    <a:cubicBezTo>
                      <a:pt x="7057" y="3505"/>
                      <a:pt x="7155" y="3648"/>
                      <a:pt x="7137" y="3790"/>
                    </a:cubicBezTo>
                    <a:cubicBezTo>
                      <a:pt x="7120" y="3862"/>
                      <a:pt x="7084" y="3924"/>
                      <a:pt x="7021" y="3969"/>
                    </a:cubicBezTo>
                    <a:cubicBezTo>
                      <a:pt x="6975" y="4002"/>
                      <a:pt x="6924" y="4020"/>
                      <a:pt x="6871" y="4020"/>
                    </a:cubicBezTo>
                    <a:cubicBezTo>
                      <a:pt x="6853" y="4020"/>
                      <a:pt x="6835" y="4018"/>
                      <a:pt x="6816" y="4013"/>
                    </a:cubicBezTo>
                    <a:cubicBezTo>
                      <a:pt x="6745" y="4004"/>
                      <a:pt x="6682" y="3960"/>
                      <a:pt x="6638" y="3906"/>
                    </a:cubicBezTo>
                    <a:cubicBezTo>
                      <a:pt x="6602" y="3844"/>
                      <a:pt x="6584" y="3772"/>
                      <a:pt x="6593" y="3701"/>
                    </a:cubicBezTo>
                    <a:cubicBezTo>
                      <a:pt x="6620" y="3567"/>
                      <a:pt x="6736" y="3469"/>
                      <a:pt x="6861" y="3469"/>
                    </a:cubicBezTo>
                    <a:close/>
                    <a:moveTo>
                      <a:pt x="4622" y="3746"/>
                    </a:moveTo>
                    <a:lnTo>
                      <a:pt x="5157" y="3844"/>
                    </a:lnTo>
                    <a:lnTo>
                      <a:pt x="5121" y="4085"/>
                    </a:lnTo>
                    <a:lnTo>
                      <a:pt x="4631" y="4004"/>
                    </a:lnTo>
                    <a:cubicBezTo>
                      <a:pt x="4613" y="3995"/>
                      <a:pt x="4604" y="3987"/>
                      <a:pt x="4595" y="3978"/>
                    </a:cubicBezTo>
                    <a:cubicBezTo>
                      <a:pt x="4595" y="3978"/>
                      <a:pt x="4586" y="3960"/>
                      <a:pt x="4586" y="3942"/>
                    </a:cubicBezTo>
                    <a:lnTo>
                      <a:pt x="4622" y="3746"/>
                    </a:lnTo>
                    <a:close/>
                    <a:moveTo>
                      <a:pt x="5460" y="3897"/>
                    </a:moveTo>
                    <a:lnTo>
                      <a:pt x="5995" y="3987"/>
                    </a:lnTo>
                    <a:lnTo>
                      <a:pt x="5960" y="4192"/>
                    </a:lnTo>
                    <a:cubicBezTo>
                      <a:pt x="5951" y="4210"/>
                      <a:pt x="5933" y="4227"/>
                      <a:pt x="5906" y="4227"/>
                    </a:cubicBezTo>
                    <a:lnTo>
                      <a:pt x="5416" y="4138"/>
                    </a:lnTo>
                    <a:lnTo>
                      <a:pt x="5460" y="3897"/>
                    </a:lnTo>
                    <a:close/>
                    <a:moveTo>
                      <a:pt x="4631" y="4308"/>
                    </a:moveTo>
                    <a:lnTo>
                      <a:pt x="5799" y="4513"/>
                    </a:lnTo>
                    <a:lnTo>
                      <a:pt x="5755" y="4763"/>
                    </a:lnTo>
                    <a:cubicBezTo>
                      <a:pt x="5755" y="4785"/>
                      <a:pt x="5736" y="4801"/>
                      <a:pt x="5715" y="4801"/>
                    </a:cubicBezTo>
                    <a:cubicBezTo>
                      <a:pt x="5711" y="4801"/>
                      <a:pt x="5706" y="4800"/>
                      <a:pt x="5701" y="4798"/>
                    </a:cubicBezTo>
                    <a:lnTo>
                      <a:pt x="4622" y="4611"/>
                    </a:lnTo>
                    <a:cubicBezTo>
                      <a:pt x="4595" y="4602"/>
                      <a:pt x="4577" y="4584"/>
                      <a:pt x="4586" y="4557"/>
                    </a:cubicBezTo>
                    <a:lnTo>
                      <a:pt x="4631" y="4308"/>
                    </a:lnTo>
                    <a:close/>
                    <a:moveTo>
                      <a:pt x="4015" y="6092"/>
                    </a:moveTo>
                    <a:lnTo>
                      <a:pt x="3953" y="6351"/>
                    </a:lnTo>
                    <a:lnTo>
                      <a:pt x="3747" y="6092"/>
                    </a:lnTo>
                    <a:close/>
                    <a:moveTo>
                      <a:pt x="3408" y="6163"/>
                    </a:moveTo>
                    <a:lnTo>
                      <a:pt x="3872" y="6716"/>
                    </a:lnTo>
                    <a:lnTo>
                      <a:pt x="3783" y="7073"/>
                    </a:lnTo>
                    <a:lnTo>
                      <a:pt x="3542" y="6832"/>
                    </a:lnTo>
                    <a:cubicBezTo>
                      <a:pt x="3515" y="6806"/>
                      <a:pt x="3471" y="6788"/>
                      <a:pt x="3435" y="6788"/>
                    </a:cubicBezTo>
                    <a:lnTo>
                      <a:pt x="2784" y="6788"/>
                    </a:lnTo>
                    <a:lnTo>
                      <a:pt x="3408" y="6163"/>
                    </a:lnTo>
                    <a:close/>
                    <a:moveTo>
                      <a:pt x="5701" y="6957"/>
                    </a:moveTo>
                    <a:lnTo>
                      <a:pt x="6013" y="7278"/>
                    </a:lnTo>
                    <a:lnTo>
                      <a:pt x="5665" y="7243"/>
                    </a:lnTo>
                    <a:lnTo>
                      <a:pt x="5701" y="6957"/>
                    </a:lnTo>
                    <a:close/>
                    <a:moveTo>
                      <a:pt x="4613" y="4914"/>
                    </a:moveTo>
                    <a:lnTo>
                      <a:pt x="4961" y="4977"/>
                    </a:lnTo>
                    <a:lnTo>
                      <a:pt x="4470" y="7769"/>
                    </a:lnTo>
                    <a:lnTo>
                      <a:pt x="4033" y="7341"/>
                    </a:lnTo>
                    <a:lnTo>
                      <a:pt x="4613" y="4914"/>
                    </a:lnTo>
                    <a:close/>
                    <a:moveTo>
                      <a:pt x="5630" y="7555"/>
                    </a:moveTo>
                    <a:lnTo>
                      <a:pt x="6272" y="7608"/>
                    </a:lnTo>
                    <a:lnTo>
                      <a:pt x="6272" y="8224"/>
                    </a:lnTo>
                    <a:lnTo>
                      <a:pt x="5558" y="8224"/>
                    </a:lnTo>
                    <a:lnTo>
                      <a:pt x="5630" y="7555"/>
                    </a:lnTo>
                    <a:close/>
                    <a:moveTo>
                      <a:pt x="3444" y="7180"/>
                    </a:moveTo>
                    <a:lnTo>
                      <a:pt x="4862" y="8599"/>
                    </a:lnTo>
                    <a:lnTo>
                      <a:pt x="4042" y="9152"/>
                    </a:lnTo>
                    <a:cubicBezTo>
                      <a:pt x="3979" y="9187"/>
                      <a:pt x="3935" y="9250"/>
                      <a:pt x="3908" y="9321"/>
                    </a:cubicBezTo>
                    <a:lnTo>
                      <a:pt x="3640" y="10097"/>
                    </a:lnTo>
                    <a:lnTo>
                      <a:pt x="1133" y="10097"/>
                    </a:lnTo>
                    <a:lnTo>
                      <a:pt x="1133" y="9883"/>
                    </a:lnTo>
                    <a:cubicBezTo>
                      <a:pt x="1133" y="9803"/>
                      <a:pt x="1080" y="9741"/>
                      <a:pt x="1000" y="9723"/>
                    </a:cubicBezTo>
                    <a:cubicBezTo>
                      <a:pt x="995" y="9722"/>
                      <a:pt x="990" y="9722"/>
                      <a:pt x="985" y="9722"/>
                    </a:cubicBezTo>
                    <a:cubicBezTo>
                      <a:pt x="902" y="9722"/>
                      <a:pt x="830" y="9790"/>
                      <a:pt x="830" y="9874"/>
                    </a:cubicBezTo>
                    <a:lnTo>
                      <a:pt x="830" y="10097"/>
                    </a:lnTo>
                    <a:lnTo>
                      <a:pt x="348" y="10097"/>
                    </a:lnTo>
                    <a:cubicBezTo>
                      <a:pt x="322" y="10097"/>
                      <a:pt x="304" y="10080"/>
                      <a:pt x="304" y="10053"/>
                    </a:cubicBezTo>
                    <a:lnTo>
                      <a:pt x="304" y="8857"/>
                    </a:lnTo>
                    <a:lnTo>
                      <a:pt x="2115" y="8679"/>
                    </a:lnTo>
                    <a:cubicBezTo>
                      <a:pt x="2159" y="8679"/>
                      <a:pt x="2195" y="8661"/>
                      <a:pt x="2222" y="8625"/>
                    </a:cubicBezTo>
                    <a:lnTo>
                      <a:pt x="3444" y="7180"/>
                    </a:lnTo>
                    <a:close/>
                    <a:moveTo>
                      <a:pt x="6754" y="8536"/>
                    </a:moveTo>
                    <a:lnTo>
                      <a:pt x="5683" y="9303"/>
                    </a:lnTo>
                    <a:cubicBezTo>
                      <a:pt x="5648" y="9330"/>
                      <a:pt x="5621" y="9375"/>
                      <a:pt x="5621" y="9428"/>
                    </a:cubicBezTo>
                    <a:lnTo>
                      <a:pt x="5621" y="10097"/>
                    </a:lnTo>
                    <a:lnTo>
                      <a:pt x="3961" y="10097"/>
                    </a:lnTo>
                    <a:lnTo>
                      <a:pt x="4193" y="9428"/>
                    </a:lnTo>
                    <a:cubicBezTo>
                      <a:pt x="4202" y="9419"/>
                      <a:pt x="4211" y="9410"/>
                      <a:pt x="4211" y="9402"/>
                    </a:cubicBezTo>
                    <a:lnTo>
                      <a:pt x="5496" y="8536"/>
                    </a:lnTo>
                    <a:close/>
                    <a:moveTo>
                      <a:pt x="5832" y="0"/>
                    </a:moveTo>
                    <a:cubicBezTo>
                      <a:pt x="5640" y="0"/>
                      <a:pt x="5455" y="60"/>
                      <a:pt x="5300" y="177"/>
                    </a:cubicBezTo>
                    <a:cubicBezTo>
                      <a:pt x="5121" y="302"/>
                      <a:pt x="4996" y="498"/>
                      <a:pt x="4952" y="713"/>
                    </a:cubicBezTo>
                    <a:cubicBezTo>
                      <a:pt x="4898" y="962"/>
                      <a:pt x="4952" y="1221"/>
                      <a:pt x="5094" y="1426"/>
                    </a:cubicBezTo>
                    <a:cubicBezTo>
                      <a:pt x="5112" y="1462"/>
                      <a:pt x="5139" y="1489"/>
                      <a:pt x="5157" y="1515"/>
                    </a:cubicBezTo>
                    <a:lnTo>
                      <a:pt x="4898" y="2996"/>
                    </a:lnTo>
                    <a:lnTo>
                      <a:pt x="4390" y="2907"/>
                    </a:lnTo>
                    <a:cubicBezTo>
                      <a:pt x="4381" y="2898"/>
                      <a:pt x="4381" y="2898"/>
                      <a:pt x="4372" y="2889"/>
                    </a:cubicBezTo>
                    <a:cubicBezTo>
                      <a:pt x="4283" y="2764"/>
                      <a:pt x="4149" y="2675"/>
                      <a:pt x="3997" y="2648"/>
                    </a:cubicBezTo>
                    <a:cubicBezTo>
                      <a:pt x="3968" y="2644"/>
                      <a:pt x="3939" y="2642"/>
                      <a:pt x="3910" y="2642"/>
                    </a:cubicBezTo>
                    <a:cubicBezTo>
                      <a:pt x="3768" y="2642"/>
                      <a:pt x="3625" y="2695"/>
                      <a:pt x="3506" y="2791"/>
                    </a:cubicBezTo>
                    <a:cubicBezTo>
                      <a:pt x="3435" y="2862"/>
                      <a:pt x="3382" y="2943"/>
                      <a:pt x="3355" y="3041"/>
                    </a:cubicBezTo>
                    <a:cubicBezTo>
                      <a:pt x="3283" y="3246"/>
                      <a:pt x="3337" y="3469"/>
                      <a:pt x="3498" y="3630"/>
                    </a:cubicBezTo>
                    <a:cubicBezTo>
                      <a:pt x="3551" y="3683"/>
                      <a:pt x="3614" y="3728"/>
                      <a:pt x="3685" y="3755"/>
                    </a:cubicBezTo>
                    <a:cubicBezTo>
                      <a:pt x="3756" y="3781"/>
                      <a:pt x="3828" y="3799"/>
                      <a:pt x="3899" y="3799"/>
                    </a:cubicBezTo>
                    <a:cubicBezTo>
                      <a:pt x="4015" y="3799"/>
                      <a:pt x="4131" y="3763"/>
                      <a:pt x="4229" y="3692"/>
                    </a:cubicBezTo>
                    <a:cubicBezTo>
                      <a:pt x="4238" y="3683"/>
                      <a:pt x="4247" y="3683"/>
                      <a:pt x="4256" y="3674"/>
                    </a:cubicBezTo>
                    <a:lnTo>
                      <a:pt x="4336" y="3692"/>
                    </a:lnTo>
                    <a:lnTo>
                      <a:pt x="4300" y="3888"/>
                    </a:lnTo>
                    <a:cubicBezTo>
                      <a:pt x="4283" y="3978"/>
                      <a:pt x="4300" y="4067"/>
                      <a:pt x="4354" y="4147"/>
                    </a:cubicBezTo>
                    <a:lnTo>
                      <a:pt x="4292" y="4495"/>
                    </a:lnTo>
                    <a:cubicBezTo>
                      <a:pt x="4274" y="4593"/>
                      <a:pt x="4300" y="4682"/>
                      <a:pt x="4345" y="4754"/>
                    </a:cubicBezTo>
                    <a:lnTo>
                      <a:pt x="4095" y="5789"/>
                    </a:lnTo>
                    <a:lnTo>
                      <a:pt x="3426" y="5789"/>
                    </a:lnTo>
                    <a:cubicBezTo>
                      <a:pt x="3391" y="5789"/>
                      <a:pt x="3346" y="5806"/>
                      <a:pt x="3319" y="5833"/>
                    </a:cubicBezTo>
                    <a:lnTo>
                      <a:pt x="2365" y="6788"/>
                    </a:lnTo>
                    <a:lnTo>
                      <a:pt x="1999" y="6788"/>
                    </a:lnTo>
                    <a:cubicBezTo>
                      <a:pt x="1910" y="6788"/>
                      <a:pt x="1820" y="6823"/>
                      <a:pt x="1758" y="6886"/>
                    </a:cubicBezTo>
                    <a:lnTo>
                      <a:pt x="1446" y="7198"/>
                    </a:lnTo>
                    <a:cubicBezTo>
                      <a:pt x="1392" y="7252"/>
                      <a:pt x="1383" y="7341"/>
                      <a:pt x="1428" y="7403"/>
                    </a:cubicBezTo>
                    <a:cubicBezTo>
                      <a:pt x="1461" y="7441"/>
                      <a:pt x="1507" y="7461"/>
                      <a:pt x="1552" y="7461"/>
                    </a:cubicBezTo>
                    <a:cubicBezTo>
                      <a:pt x="1591" y="7461"/>
                      <a:pt x="1631" y="7446"/>
                      <a:pt x="1660" y="7412"/>
                    </a:cubicBezTo>
                    <a:lnTo>
                      <a:pt x="1972" y="7100"/>
                    </a:lnTo>
                    <a:cubicBezTo>
                      <a:pt x="1981" y="7091"/>
                      <a:pt x="1990" y="7091"/>
                      <a:pt x="1999" y="7091"/>
                    </a:cubicBezTo>
                    <a:lnTo>
                      <a:pt x="3096" y="7091"/>
                    </a:lnTo>
                    <a:lnTo>
                      <a:pt x="2026" y="8367"/>
                    </a:lnTo>
                    <a:lnTo>
                      <a:pt x="563" y="8509"/>
                    </a:lnTo>
                    <a:lnTo>
                      <a:pt x="1142" y="7930"/>
                    </a:lnTo>
                    <a:cubicBezTo>
                      <a:pt x="1205" y="7876"/>
                      <a:pt x="1214" y="7787"/>
                      <a:pt x="1160" y="7724"/>
                    </a:cubicBezTo>
                    <a:cubicBezTo>
                      <a:pt x="1131" y="7685"/>
                      <a:pt x="1085" y="7665"/>
                      <a:pt x="1040" y="7665"/>
                    </a:cubicBezTo>
                    <a:cubicBezTo>
                      <a:pt x="1002" y="7665"/>
                      <a:pt x="965" y="7678"/>
                      <a:pt x="937" y="7707"/>
                    </a:cubicBezTo>
                    <a:lnTo>
                      <a:pt x="45" y="8599"/>
                    </a:lnTo>
                    <a:cubicBezTo>
                      <a:pt x="18" y="8625"/>
                      <a:pt x="1" y="8670"/>
                      <a:pt x="1" y="8706"/>
                    </a:cubicBezTo>
                    <a:lnTo>
                      <a:pt x="1" y="10053"/>
                    </a:lnTo>
                    <a:cubicBezTo>
                      <a:pt x="1" y="10240"/>
                      <a:pt x="152" y="10401"/>
                      <a:pt x="348" y="10401"/>
                    </a:cubicBezTo>
                    <a:lnTo>
                      <a:pt x="7521" y="10401"/>
                    </a:lnTo>
                    <a:cubicBezTo>
                      <a:pt x="7628" y="10401"/>
                      <a:pt x="7726" y="10356"/>
                      <a:pt x="7798" y="10276"/>
                    </a:cubicBezTo>
                    <a:cubicBezTo>
                      <a:pt x="7878" y="10187"/>
                      <a:pt x="7896" y="10062"/>
                      <a:pt x="7860" y="9946"/>
                    </a:cubicBezTo>
                    <a:lnTo>
                      <a:pt x="7762" y="9616"/>
                    </a:lnTo>
                    <a:cubicBezTo>
                      <a:pt x="7739" y="9547"/>
                      <a:pt x="7671" y="9505"/>
                      <a:pt x="7601" y="9505"/>
                    </a:cubicBezTo>
                    <a:cubicBezTo>
                      <a:pt x="7589" y="9505"/>
                      <a:pt x="7577" y="9506"/>
                      <a:pt x="7566" y="9509"/>
                    </a:cubicBezTo>
                    <a:cubicBezTo>
                      <a:pt x="7485" y="9535"/>
                      <a:pt x="7441" y="9625"/>
                      <a:pt x="7467" y="9705"/>
                    </a:cubicBezTo>
                    <a:lnTo>
                      <a:pt x="7574" y="10035"/>
                    </a:lnTo>
                    <a:cubicBezTo>
                      <a:pt x="7583" y="10053"/>
                      <a:pt x="7574" y="10071"/>
                      <a:pt x="7566" y="10080"/>
                    </a:cubicBezTo>
                    <a:cubicBezTo>
                      <a:pt x="7557" y="10088"/>
                      <a:pt x="7548" y="10097"/>
                      <a:pt x="7530" y="10097"/>
                    </a:cubicBezTo>
                    <a:lnTo>
                      <a:pt x="5933" y="10097"/>
                    </a:lnTo>
                    <a:lnTo>
                      <a:pt x="5933" y="9509"/>
                    </a:lnTo>
                    <a:lnTo>
                      <a:pt x="7146" y="8625"/>
                    </a:lnTo>
                    <a:lnTo>
                      <a:pt x="7271" y="9018"/>
                    </a:lnTo>
                    <a:cubicBezTo>
                      <a:pt x="7293" y="9082"/>
                      <a:pt x="7349" y="9124"/>
                      <a:pt x="7411" y="9124"/>
                    </a:cubicBezTo>
                    <a:cubicBezTo>
                      <a:pt x="7427" y="9124"/>
                      <a:pt x="7443" y="9121"/>
                      <a:pt x="7459" y="9116"/>
                    </a:cubicBezTo>
                    <a:cubicBezTo>
                      <a:pt x="7539" y="9098"/>
                      <a:pt x="7583" y="9009"/>
                      <a:pt x="7566" y="8929"/>
                    </a:cubicBezTo>
                    <a:lnTo>
                      <a:pt x="7378" y="8331"/>
                    </a:lnTo>
                    <a:cubicBezTo>
                      <a:pt x="7351" y="8269"/>
                      <a:pt x="7298" y="8224"/>
                      <a:pt x="7227" y="8224"/>
                    </a:cubicBezTo>
                    <a:lnTo>
                      <a:pt x="6575" y="8224"/>
                    </a:lnTo>
                    <a:lnTo>
                      <a:pt x="6575" y="7457"/>
                    </a:lnTo>
                    <a:cubicBezTo>
                      <a:pt x="6575" y="7412"/>
                      <a:pt x="6566" y="7376"/>
                      <a:pt x="6531" y="7350"/>
                    </a:cubicBezTo>
                    <a:lnTo>
                      <a:pt x="5755" y="6574"/>
                    </a:lnTo>
                    <a:cubicBezTo>
                      <a:pt x="5755" y="6565"/>
                      <a:pt x="5755" y="6565"/>
                      <a:pt x="5746" y="6565"/>
                    </a:cubicBezTo>
                    <a:lnTo>
                      <a:pt x="5799" y="6119"/>
                    </a:lnTo>
                    <a:cubicBezTo>
                      <a:pt x="5808" y="6038"/>
                      <a:pt x="5746" y="5967"/>
                      <a:pt x="5665" y="5958"/>
                    </a:cubicBezTo>
                    <a:cubicBezTo>
                      <a:pt x="5660" y="5957"/>
                      <a:pt x="5654" y="5957"/>
                      <a:pt x="5648" y="5957"/>
                    </a:cubicBezTo>
                    <a:cubicBezTo>
                      <a:pt x="5574" y="5957"/>
                      <a:pt x="5504" y="6009"/>
                      <a:pt x="5496" y="6092"/>
                    </a:cubicBezTo>
                    <a:lnTo>
                      <a:pt x="5237" y="8331"/>
                    </a:lnTo>
                    <a:lnTo>
                      <a:pt x="5130" y="8411"/>
                    </a:lnTo>
                    <a:lnTo>
                      <a:pt x="4738" y="8019"/>
                    </a:lnTo>
                    <a:lnTo>
                      <a:pt x="5264" y="5021"/>
                    </a:lnTo>
                    <a:lnTo>
                      <a:pt x="5612" y="5084"/>
                    </a:lnTo>
                    <a:lnTo>
                      <a:pt x="5576" y="5378"/>
                    </a:lnTo>
                    <a:cubicBezTo>
                      <a:pt x="5567" y="5450"/>
                      <a:pt x="5630" y="5530"/>
                      <a:pt x="5701" y="5548"/>
                    </a:cubicBezTo>
                    <a:lnTo>
                      <a:pt x="5728" y="5548"/>
                    </a:lnTo>
                    <a:cubicBezTo>
                      <a:pt x="5808" y="5548"/>
                      <a:pt x="5871" y="5494"/>
                      <a:pt x="5879" y="5414"/>
                    </a:cubicBezTo>
                    <a:lnTo>
                      <a:pt x="5924" y="5030"/>
                    </a:lnTo>
                    <a:cubicBezTo>
                      <a:pt x="5995" y="4977"/>
                      <a:pt x="6049" y="4905"/>
                      <a:pt x="6067" y="4807"/>
                    </a:cubicBezTo>
                    <a:lnTo>
                      <a:pt x="6129" y="4459"/>
                    </a:lnTo>
                    <a:cubicBezTo>
                      <a:pt x="6201" y="4406"/>
                      <a:pt x="6245" y="4326"/>
                      <a:pt x="6263" y="4236"/>
                    </a:cubicBezTo>
                    <a:lnTo>
                      <a:pt x="6299" y="4040"/>
                    </a:lnTo>
                    <a:lnTo>
                      <a:pt x="6379" y="4049"/>
                    </a:lnTo>
                    <a:cubicBezTo>
                      <a:pt x="6388" y="4058"/>
                      <a:pt x="6388" y="4067"/>
                      <a:pt x="6397" y="4076"/>
                    </a:cubicBezTo>
                    <a:cubicBezTo>
                      <a:pt x="6486" y="4201"/>
                      <a:pt x="6620" y="4281"/>
                      <a:pt x="6772" y="4308"/>
                    </a:cubicBezTo>
                    <a:cubicBezTo>
                      <a:pt x="6807" y="4317"/>
                      <a:pt x="6834" y="4317"/>
                      <a:pt x="6870" y="4317"/>
                    </a:cubicBezTo>
                    <a:cubicBezTo>
                      <a:pt x="6995" y="4317"/>
                      <a:pt x="7111" y="4281"/>
                      <a:pt x="7209" y="4210"/>
                    </a:cubicBezTo>
                    <a:cubicBezTo>
                      <a:pt x="7316" y="4129"/>
                      <a:pt x="7396" y="4013"/>
                      <a:pt x="7432" y="3888"/>
                    </a:cubicBezTo>
                    <a:cubicBezTo>
                      <a:pt x="7512" y="3558"/>
                      <a:pt x="7298" y="3228"/>
                      <a:pt x="6968" y="3175"/>
                    </a:cubicBezTo>
                    <a:cubicBezTo>
                      <a:pt x="6937" y="3170"/>
                      <a:pt x="6905" y="3167"/>
                      <a:pt x="6874" y="3167"/>
                    </a:cubicBezTo>
                    <a:cubicBezTo>
                      <a:pt x="6746" y="3167"/>
                      <a:pt x="6622" y="3210"/>
                      <a:pt x="6522" y="3282"/>
                    </a:cubicBezTo>
                    <a:lnTo>
                      <a:pt x="6004" y="3193"/>
                    </a:lnTo>
                    <a:lnTo>
                      <a:pt x="6272" y="1712"/>
                    </a:lnTo>
                    <a:cubicBezTo>
                      <a:pt x="6522" y="1569"/>
                      <a:pt x="6709" y="1310"/>
                      <a:pt x="6745" y="989"/>
                    </a:cubicBezTo>
                    <a:cubicBezTo>
                      <a:pt x="6789" y="543"/>
                      <a:pt x="6486" y="124"/>
                      <a:pt x="6049" y="26"/>
                    </a:cubicBezTo>
                    <a:cubicBezTo>
                      <a:pt x="5976" y="9"/>
                      <a:pt x="5903" y="0"/>
                      <a:pt x="5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8" name="Google Shape;22750;p74">
                <a:extLst>
                  <a:ext uri="{FF2B5EF4-FFF2-40B4-BE49-F238E27FC236}">
                    <a16:creationId xmlns:a16="http://schemas.microsoft.com/office/drawing/2014/main" id="{0CE557D3-2BBD-7E77-73CE-EA3145B51ACB}"/>
                  </a:ext>
                </a:extLst>
              </p:cNvPr>
              <p:cNvSpPr/>
              <p:nvPr/>
            </p:nvSpPr>
            <p:spPr>
              <a:xfrm>
                <a:off x="4246834" y="2803442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1" y="74"/>
                      <a:pt x="1" y="155"/>
                    </a:cubicBezTo>
                    <a:lnTo>
                      <a:pt x="1" y="369"/>
                    </a:lnTo>
                    <a:cubicBezTo>
                      <a:pt x="1" y="440"/>
                      <a:pt x="54" y="511"/>
                      <a:pt x="134" y="520"/>
                    </a:cubicBezTo>
                    <a:cubicBezTo>
                      <a:pt x="139" y="521"/>
                      <a:pt x="145" y="521"/>
                      <a:pt x="150" y="521"/>
                    </a:cubicBezTo>
                    <a:cubicBezTo>
                      <a:pt x="233" y="521"/>
                      <a:pt x="304" y="453"/>
                      <a:pt x="304" y="369"/>
                    </a:cubicBezTo>
                    <a:lnTo>
                      <a:pt x="304" y="155"/>
                    </a:lnTo>
                    <a:cubicBezTo>
                      <a:pt x="304" y="67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9" name="Google Shape;22751;p74">
                <a:extLst>
                  <a:ext uri="{FF2B5EF4-FFF2-40B4-BE49-F238E27FC236}">
                    <a16:creationId xmlns:a16="http://schemas.microsoft.com/office/drawing/2014/main" id="{EE889F1A-8622-23AF-70ED-743085E15D5D}"/>
                  </a:ext>
                </a:extLst>
              </p:cNvPr>
              <p:cNvSpPr/>
              <p:nvPr/>
            </p:nvSpPr>
            <p:spPr>
              <a:xfrm>
                <a:off x="4270709" y="2776660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55" y="0"/>
                    </a:moveTo>
                    <a:cubicBezTo>
                      <a:pt x="145" y="0"/>
                      <a:pt x="135" y="1"/>
                      <a:pt x="125" y="3"/>
                    </a:cubicBezTo>
                    <a:cubicBezTo>
                      <a:pt x="54" y="12"/>
                      <a:pt x="0" y="74"/>
                      <a:pt x="0" y="155"/>
                    </a:cubicBezTo>
                    <a:lnTo>
                      <a:pt x="0" y="369"/>
                    </a:lnTo>
                    <a:cubicBezTo>
                      <a:pt x="0" y="440"/>
                      <a:pt x="54" y="511"/>
                      <a:pt x="125" y="520"/>
                    </a:cubicBezTo>
                    <a:cubicBezTo>
                      <a:pt x="131" y="521"/>
                      <a:pt x="136" y="521"/>
                      <a:pt x="142" y="521"/>
                    </a:cubicBezTo>
                    <a:cubicBezTo>
                      <a:pt x="232" y="521"/>
                      <a:pt x="303" y="453"/>
                      <a:pt x="303" y="369"/>
                    </a:cubicBezTo>
                    <a:lnTo>
                      <a:pt x="303" y="146"/>
                    </a:lnTo>
                    <a:cubicBezTo>
                      <a:pt x="303" y="66"/>
                      <a:pt x="239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6772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0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20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20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09" grpId="0" build="p"/>
      <p:bldP spid="20411" grpId="0" build="p"/>
      <p:bldP spid="2038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5" name="Google Shape;21485;p63"/>
          <p:cNvSpPr/>
          <p:nvPr/>
        </p:nvSpPr>
        <p:spPr>
          <a:xfrm>
            <a:off x="7017587" y="1293304"/>
            <a:ext cx="22250" cy="10089"/>
          </a:xfrm>
          <a:custGeom>
            <a:avLst/>
            <a:gdLst/>
            <a:ahLst/>
            <a:cxnLst/>
            <a:rect l="l" t="t" r="r" b="b"/>
            <a:pathLst>
              <a:path w="4206" h="1908" extrusionOk="0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86" name="Google Shape;21486;p63"/>
          <p:cNvGrpSpPr/>
          <p:nvPr/>
        </p:nvGrpSpPr>
        <p:grpSpPr>
          <a:xfrm>
            <a:off x="2753532" y="1972346"/>
            <a:ext cx="3637168" cy="1937652"/>
            <a:chOff x="233350" y="949250"/>
            <a:chExt cx="7137300" cy="3802300"/>
          </a:xfrm>
        </p:grpSpPr>
        <p:sp>
          <p:nvSpPr>
            <p:cNvPr id="21487" name="Google Shape;21487;p6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8" name="Google Shape;21488;p6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9" name="Google Shape;21489;p6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0" name="Google Shape;21490;p6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1" name="Google Shape;21491;p6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2" name="Google Shape;21492;p6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3" name="Google Shape;21493;p6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4" name="Google Shape;21494;p6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5" name="Google Shape;21495;p6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6" name="Google Shape;21496;p6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7" name="Google Shape;21497;p6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8" name="Google Shape;21498;p6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9" name="Google Shape;21499;p6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0" name="Google Shape;21500;p6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1" name="Google Shape;21501;p6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2" name="Google Shape;21502;p6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3" name="Google Shape;21503;p6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4" name="Google Shape;21504;p6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5" name="Google Shape;21505;p6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6" name="Google Shape;21506;p6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7" name="Google Shape;21507;p6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8" name="Google Shape;21508;p6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9" name="Google Shape;21509;p6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0" name="Google Shape;21510;p6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1" name="Google Shape;21511;p6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2" name="Google Shape;21512;p6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3" name="Google Shape;21513;p6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4" name="Google Shape;21514;p6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5" name="Google Shape;21515;p6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6" name="Google Shape;21516;p6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7" name="Google Shape;21517;p6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8" name="Google Shape;21518;p6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9" name="Google Shape;21519;p6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0" name="Google Shape;21520;p6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1" name="Google Shape;21521;p6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2" name="Google Shape;21522;p6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3" name="Google Shape;21523;p6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4" name="Google Shape;21524;p6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5" name="Google Shape;21525;p6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6" name="Google Shape;21526;p6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7" name="Google Shape;21527;p6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8" name="Google Shape;21528;p6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9" name="Google Shape;21529;p6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0" name="Google Shape;21530;p6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1" name="Google Shape;21531;p6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2" name="Google Shape;21532;p6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3" name="Google Shape;21533;p6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4" name="Google Shape;21534;p6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5" name="Google Shape;21535;p6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6" name="Google Shape;21536;p6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7" name="Google Shape;21537;p6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58" name="Google Shape;21558;p63"/>
          <p:cNvGrpSpPr/>
          <p:nvPr/>
        </p:nvGrpSpPr>
        <p:grpSpPr>
          <a:xfrm>
            <a:off x="4309102" y="3948287"/>
            <a:ext cx="525795" cy="525795"/>
            <a:chOff x="910895" y="1193520"/>
            <a:chExt cx="154732" cy="154732"/>
          </a:xfrm>
        </p:grpSpPr>
        <p:grpSp>
          <p:nvGrpSpPr>
            <p:cNvPr id="21559" name="Google Shape;21559;p63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560" name="Google Shape;21560;p63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1" name="Google Shape;21561;p63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2" name="Google Shape;21562;p63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3" name="Google Shape;21563;p63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564" name="Google Shape;21564;p63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Csoportba foglalás 38">
            <a:extLst>
              <a:ext uri="{FF2B5EF4-FFF2-40B4-BE49-F238E27FC236}">
                <a16:creationId xmlns:a16="http://schemas.microsoft.com/office/drawing/2014/main" id="{13640E11-ECC5-9CCD-EC75-5453F5001A44}"/>
              </a:ext>
            </a:extLst>
          </p:cNvPr>
          <p:cNvGrpSpPr/>
          <p:nvPr/>
        </p:nvGrpSpPr>
        <p:grpSpPr>
          <a:xfrm>
            <a:off x="789078" y="2316837"/>
            <a:ext cx="3782809" cy="2467672"/>
            <a:chOff x="643900" y="2385204"/>
            <a:chExt cx="3782809" cy="2467672"/>
          </a:xfrm>
        </p:grpSpPr>
        <p:sp>
          <p:nvSpPr>
            <p:cNvPr id="21539" name="Google Shape;21539;p63"/>
            <p:cNvSpPr txBox="1"/>
            <p:nvPr/>
          </p:nvSpPr>
          <p:spPr>
            <a:xfrm>
              <a:off x="643900" y="3692000"/>
              <a:ext cx="1986000" cy="11608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hu-HU" dirty="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Építkezési és gazdálkodási újítások, a termelés és gazdagság növekedése.</a:t>
              </a:r>
              <a:endParaRPr dirty="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21549" name="Google Shape;21549;p63"/>
            <p:cNvSpPr/>
            <p:nvPr/>
          </p:nvSpPr>
          <p:spPr>
            <a:xfrm>
              <a:off x="1372650" y="3163700"/>
              <a:ext cx="528300" cy="528300"/>
            </a:xfrm>
            <a:prstGeom prst="ellipse">
              <a:avLst/>
            </a:prstGeom>
            <a:solidFill>
              <a:srgbClr val="ACA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2" name="Google Shape;21552;p63"/>
            <p:cNvSpPr/>
            <p:nvPr/>
          </p:nvSpPr>
          <p:spPr>
            <a:xfrm>
              <a:off x="4309109" y="2385204"/>
              <a:ext cx="117600" cy="117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555" name="Google Shape;21555;p63"/>
            <p:cNvCxnSpPr>
              <a:stCxn id="21549" idx="6"/>
              <a:endCxn id="21552" idx="4"/>
            </p:cNvCxnSpPr>
            <p:nvPr/>
          </p:nvCxnSpPr>
          <p:spPr>
            <a:xfrm rot="10800000" flipH="1">
              <a:off x="1900950" y="2502950"/>
              <a:ext cx="2466900" cy="924900"/>
            </a:xfrm>
            <a:prstGeom prst="bentConnector2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1580" name="Google Shape;21580;p63"/>
            <p:cNvGrpSpPr/>
            <p:nvPr/>
          </p:nvGrpSpPr>
          <p:grpSpPr>
            <a:xfrm>
              <a:off x="1490684" y="3264968"/>
              <a:ext cx="292232" cy="325768"/>
              <a:chOff x="5741494" y="2967139"/>
              <a:chExt cx="437342" cy="487530"/>
            </a:xfrm>
          </p:grpSpPr>
          <p:sp>
            <p:nvSpPr>
              <p:cNvPr id="21581" name="Google Shape;21581;p63"/>
              <p:cNvSpPr/>
              <p:nvPr/>
            </p:nvSpPr>
            <p:spPr>
              <a:xfrm>
                <a:off x="5741494" y="3027411"/>
                <a:ext cx="437342" cy="427258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9109" extrusionOk="0">
                    <a:moveTo>
                      <a:pt x="2953" y="304"/>
                    </a:moveTo>
                    <a:cubicBezTo>
                      <a:pt x="3230" y="304"/>
                      <a:pt x="3462" y="500"/>
                      <a:pt x="3533" y="759"/>
                    </a:cubicBezTo>
                    <a:cubicBezTo>
                      <a:pt x="3239" y="768"/>
                      <a:pt x="2962" y="875"/>
                      <a:pt x="2739" y="1053"/>
                    </a:cubicBezTo>
                    <a:lnTo>
                      <a:pt x="2365" y="821"/>
                    </a:lnTo>
                    <a:cubicBezTo>
                      <a:pt x="2400" y="527"/>
                      <a:pt x="2650" y="304"/>
                      <a:pt x="2953" y="304"/>
                    </a:cubicBezTo>
                    <a:close/>
                    <a:moveTo>
                      <a:pt x="1785" y="830"/>
                    </a:moveTo>
                    <a:lnTo>
                      <a:pt x="2516" y="1267"/>
                    </a:lnTo>
                    <a:cubicBezTo>
                      <a:pt x="2418" y="1383"/>
                      <a:pt x="2347" y="1517"/>
                      <a:pt x="2284" y="1669"/>
                    </a:cubicBezTo>
                    <a:cubicBezTo>
                      <a:pt x="2159" y="1633"/>
                      <a:pt x="2017" y="1606"/>
                      <a:pt x="1883" y="1606"/>
                    </a:cubicBezTo>
                    <a:cubicBezTo>
                      <a:pt x="1776" y="1606"/>
                      <a:pt x="1678" y="1615"/>
                      <a:pt x="1580" y="1642"/>
                    </a:cubicBezTo>
                    <a:lnTo>
                      <a:pt x="1785" y="830"/>
                    </a:lnTo>
                    <a:close/>
                    <a:moveTo>
                      <a:pt x="3605" y="1062"/>
                    </a:moveTo>
                    <a:cubicBezTo>
                      <a:pt x="4033" y="1062"/>
                      <a:pt x="4417" y="1303"/>
                      <a:pt x="4595" y="1678"/>
                    </a:cubicBezTo>
                    <a:lnTo>
                      <a:pt x="4443" y="1829"/>
                    </a:lnTo>
                    <a:cubicBezTo>
                      <a:pt x="4309" y="1490"/>
                      <a:pt x="3979" y="1258"/>
                      <a:pt x="3605" y="1258"/>
                    </a:cubicBezTo>
                    <a:cubicBezTo>
                      <a:pt x="3194" y="1258"/>
                      <a:pt x="2846" y="1526"/>
                      <a:pt x="2739" y="1901"/>
                    </a:cubicBezTo>
                    <a:cubicBezTo>
                      <a:pt x="2686" y="1856"/>
                      <a:pt x="2632" y="1821"/>
                      <a:pt x="2570" y="1785"/>
                    </a:cubicBezTo>
                    <a:cubicBezTo>
                      <a:pt x="2722" y="1357"/>
                      <a:pt x="3141" y="1062"/>
                      <a:pt x="3605" y="1062"/>
                    </a:cubicBezTo>
                    <a:close/>
                    <a:moveTo>
                      <a:pt x="5121" y="893"/>
                    </a:moveTo>
                    <a:cubicBezTo>
                      <a:pt x="5451" y="893"/>
                      <a:pt x="5719" y="1160"/>
                      <a:pt x="5719" y="1490"/>
                    </a:cubicBezTo>
                    <a:cubicBezTo>
                      <a:pt x="5719" y="1660"/>
                      <a:pt x="5639" y="1829"/>
                      <a:pt x="5514" y="1936"/>
                    </a:cubicBezTo>
                    <a:lnTo>
                      <a:pt x="5291" y="1482"/>
                    </a:lnTo>
                    <a:cubicBezTo>
                      <a:pt x="5255" y="1410"/>
                      <a:pt x="5184" y="1357"/>
                      <a:pt x="5103" y="1339"/>
                    </a:cubicBezTo>
                    <a:cubicBezTo>
                      <a:pt x="5091" y="1337"/>
                      <a:pt x="5078" y="1337"/>
                      <a:pt x="5065" y="1337"/>
                    </a:cubicBezTo>
                    <a:cubicBezTo>
                      <a:pt x="4998" y="1337"/>
                      <a:pt x="4933" y="1358"/>
                      <a:pt x="4880" y="1410"/>
                    </a:cubicBezTo>
                    <a:lnTo>
                      <a:pt x="4827" y="1464"/>
                    </a:lnTo>
                    <a:cubicBezTo>
                      <a:pt x="4764" y="1357"/>
                      <a:pt x="4693" y="1258"/>
                      <a:pt x="4613" y="1178"/>
                    </a:cubicBezTo>
                    <a:cubicBezTo>
                      <a:pt x="4720" y="1000"/>
                      <a:pt x="4907" y="893"/>
                      <a:pt x="5121" y="893"/>
                    </a:cubicBezTo>
                    <a:close/>
                    <a:moveTo>
                      <a:pt x="3605" y="1562"/>
                    </a:moveTo>
                    <a:cubicBezTo>
                      <a:pt x="3899" y="1562"/>
                      <a:pt x="4149" y="1776"/>
                      <a:pt x="4193" y="2061"/>
                    </a:cubicBezTo>
                    <a:lnTo>
                      <a:pt x="4140" y="2115"/>
                    </a:lnTo>
                    <a:cubicBezTo>
                      <a:pt x="3953" y="2026"/>
                      <a:pt x="3747" y="1972"/>
                      <a:pt x="3524" y="1972"/>
                    </a:cubicBezTo>
                    <a:cubicBezTo>
                      <a:pt x="3346" y="1972"/>
                      <a:pt x="3168" y="2008"/>
                      <a:pt x="3016" y="2070"/>
                    </a:cubicBezTo>
                    <a:cubicBezTo>
                      <a:pt x="3052" y="1785"/>
                      <a:pt x="3301" y="1562"/>
                      <a:pt x="3605" y="1562"/>
                    </a:cubicBezTo>
                    <a:close/>
                    <a:moveTo>
                      <a:pt x="5683" y="2284"/>
                    </a:moveTo>
                    <a:cubicBezTo>
                      <a:pt x="5996" y="2293"/>
                      <a:pt x="6290" y="2436"/>
                      <a:pt x="6486" y="2668"/>
                    </a:cubicBezTo>
                    <a:cubicBezTo>
                      <a:pt x="6442" y="2713"/>
                      <a:pt x="6397" y="2757"/>
                      <a:pt x="6352" y="2811"/>
                    </a:cubicBezTo>
                    <a:cubicBezTo>
                      <a:pt x="6210" y="2641"/>
                      <a:pt x="6013" y="2525"/>
                      <a:pt x="5790" y="2490"/>
                    </a:cubicBezTo>
                    <a:lnTo>
                      <a:pt x="5683" y="2284"/>
                    </a:lnTo>
                    <a:close/>
                    <a:moveTo>
                      <a:pt x="1883" y="2418"/>
                    </a:moveTo>
                    <a:cubicBezTo>
                      <a:pt x="2061" y="2418"/>
                      <a:pt x="2222" y="2490"/>
                      <a:pt x="2338" y="2632"/>
                    </a:cubicBezTo>
                    <a:cubicBezTo>
                      <a:pt x="2222" y="2802"/>
                      <a:pt x="2151" y="3007"/>
                      <a:pt x="2124" y="3221"/>
                    </a:cubicBezTo>
                    <a:lnTo>
                      <a:pt x="1428" y="3221"/>
                    </a:lnTo>
                    <a:cubicBezTo>
                      <a:pt x="1392" y="3221"/>
                      <a:pt x="1357" y="3230"/>
                      <a:pt x="1321" y="3239"/>
                    </a:cubicBezTo>
                    <a:cubicBezTo>
                      <a:pt x="1294" y="3168"/>
                      <a:pt x="1285" y="3087"/>
                      <a:pt x="1285" y="3016"/>
                    </a:cubicBezTo>
                    <a:cubicBezTo>
                      <a:pt x="1285" y="2686"/>
                      <a:pt x="1553" y="2418"/>
                      <a:pt x="1883" y="2418"/>
                    </a:cubicBezTo>
                    <a:close/>
                    <a:moveTo>
                      <a:pt x="7557" y="2445"/>
                    </a:moveTo>
                    <a:cubicBezTo>
                      <a:pt x="7887" y="2445"/>
                      <a:pt x="8154" y="2713"/>
                      <a:pt x="8154" y="3043"/>
                    </a:cubicBezTo>
                    <a:cubicBezTo>
                      <a:pt x="8154" y="3114"/>
                      <a:pt x="8146" y="3176"/>
                      <a:pt x="8119" y="3248"/>
                    </a:cubicBezTo>
                    <a:cubicBezTo>
                      <a:pt x="8083" y="3230"/>
                      <a:pt x="8038" y="3221"/>
                      <a:pt x="7994" y="3221"/>
                    </a:cubicBezTo>
                    <a:lnTo>
                      <a:pt x="7949" y="3221"/>
                    </a:lnTo>
                    <a:cubicBezTo>
                      <a:pt x="7887" y="2873"/>
                      <a:pt x="7628" y="2597"/>
                      <a:pt x="7298" y="2498"/>
                    </a:cubicBezTo>
                    <a:cubicBezTo>
                      <a:pt x="7378" y="2463"/>
                      <a:pt x="7468" y="2445"/>
                      <a:pt x="7557" y="2445"/>
                    </a:cubicBezTo>
                    <a:close/>
                    <a:moveTo>
                      <a:pt x="5041" y="1678"/>
                    </a:moveTo>
                    <a:lnTo>
                      <a:pt x="5576" y="2748"/>
                    </a:lnTo>
                    <a:lnTo>
                      <a:pt x="4979" y="3328"/>
                    </a:lnTo>
                    <a:lnTo>
                      <a:pt x="4925" y="3328"/>
                    </a:lnTo>
                    <a:cubicBezTo>
                      <a:pt x="4907" y="2909"/>
                      <a:pt x="4711" y="2534"/>
                      <a:pt x="4408" y="2284"/>
                    </a:cubicBezTo>
                    <a:lnTo>
                      <a:pt x="5041" y="1678"/>
                    </a:lnTo>
                    <a:close/>
                    <a:moveTo>
                      <a:pt x="3524" y="2275"/>
                    </a:moveTo>
                    <a:cubicBezTo>
                      <a:pt x="4113" y="2275"/>
                      <a:pt x="4595" y="2739"/>
                      <a:pt x="4622" y="3328"/>
                    </a:cubicBezTo>
                    <a:lnTo>
                      <a:pt x="4425" y="3328"/>
                    </a:lnTo>
                    <a:cubicBezTo>
                      <a:pt x="4399" y="2855"/>
                      <a:pt x="4006" y="2472"/>
                      <a:pt x="3524" y="2472"/>
                    </a:cubicBezTo>
                    <a:cubicBezTo>
                      <a:pt x="3025" y="2472"/>
                      <a:pt x="2623" y="2882"/>
                      <a:pt x="2623" y="3382"/>
                    </a:cubicBezTo>
                    <a:cubicBezTo>
                      <a:pt x="2623" y="3400"/>
                      <a:pt x="2623" y="3417"/>
                      <a:pt x="2623" y="3426"/>
                    </a:cubicBezTo>
                    <a:lnTo>
                      <a:pt x="2498" y="3426"/>
                    </a:lnTo>
                    <a:cubicBezTo>
                      <a:pt x="2481" y="3400"/>
                      <a:pt x="2454" y="3364"/>
                      <a:pt x="2427" y="3328"/>
                    </a:cubicBezTo>
                    <a:cubicBezTo>
                      <a:pt x="2445" y="2748"/>
                      <a:pt x="2936" y="2275"/>
                      <a:pt x="3524" y="2275"/>
                    </a:cubicBezTo>
                    <a:close/>
                    <a:moveTo>
                      <a:pt x="3524" y="2793"/>
                    </a:moveTo>
                    <a:cubicBezTo>
                      <a:pt x="3846" y="2793"/>
                      <a:pt x="4113" y="3052"/>
                      <a:pt x="4122" y="3373"/>
                    </a:cubicBezTo>
                    <a:cubicBezTo>
                      <a:pt x="4078" y="3391"/>
                      <a:pt x="4042" y="3417"/>
                      <a:pt x="4015" y="3444"/>
                    </a:cubicBezTo>
                    <a:lnTo>
                      <a:pt x="2927" y="3444"/>
                    </a:lnTo>
                    <a:cubicBezTo>
                      <a:pt x="2927" y="3426"/>
                      <a:pt x="2927" y="3408"/>
                      <a:pt x="2927" y="3391"/>
                    </a:cubicBezTo>
                    <a:cubicBezTo>
                      <a:pt x="2927" y="3061"/>
                      <a:pt x="3194" y="2793"/>
                      <a:pt x="3524" y="2793"/>
                    </a:cubicBezTo>
                    <a:close/>
                    <a:moveTo>
                      <a:pt x="5888" y="2837"/>
                    </a:moveTo>
                    <a:cubicBezTo>
                      <a:pt x="6022" y="2900"/>
                      <a:pt x="6129" y="2998"/>
                      <a:pt x="6192" y="3132"/>
                    </a:cubicBezTo>
                    <a:cubicBezTo>
                      <a:pt x="6165" y="3212"/>
                      <a:pt x="6156" y="3292"/>
                      <a:pt x="6156" y="3382"/>
                    </a:cubicBezTo>
                    <a:cubicBezTo>
                      <a:pt x="6156" y="3400"/>
                      <a:pt x="6156" y="3426"/>
                      <a:pt x="6156" y="3444"/>
                    </a:cubicBezTo>
                    <a:lnTo>
                      <a:pt x="5398" y="3444"/>
                    </a:lnTo>
                    <a:cubicBezTo>
                      <a:pt x="5389" y="3426"/>
                      <a:pt x="5371" y="3417"/>
                      <a:pt x="5353" y="3400"/>
                    </a:cubicBezTo>
                    <a:lnTo>
                      <a:pt x="5817" y="2953"/>
                    </a:lnTo>
                    <a:cubicBezTo>
                      <a:pt x="5853" y="2927"/>
                      <a:pt x="5871" y="2882"/>
                      <a:pt x="5888" y="2837"/>
                    </a:cubicBezTo>
                    <a:close/>
                    <a:moveTo>
                      <a:pt x="7057" y="2757"/>
                    </a:moveTo>
                    <a:cubicBezTo>
                      <a:pt x="7343" y="2757"/>
                      <a:pt x="7592" y="2953"/>
                      <a:pt x="7664" y="3221"/>
                    </a:cubicBezTo>
                    <a:lnTo>
                      <a:pt x="7262" y="3221"/>
                    </a:lnTo>
                    <a:cubicBezTo>
                      <a:pt x="7111" y="3221"/>
                      <a:pt x="6977" y="3310"/>
                      <a:pt x="6923" y="3444"/>
                    </a:cubicBezTo>
                    <a:lnTo>
                      <a:pt x="6442" y="3444"/>
                    </a:lnTo>
                    <a:cubicBezTo>
                      <a:pt x="6442" y="3426"/>
                      <a:pt x="6442" y="3400"/>
                      <a:pt x="6442" y="3382"/>
                    </a:cubicBezTo>
                    <a:cubicBezTo>
                      <a:pt x="6442" y="3034"/>
                      <a:pt x="6718" y="2757"/>
                      <a:pt x="7057" y="2757"/>
                    </a:cubicBezTo>
                    <a:close/>
                    <a:moveTo>
                      <a:pt x="7557" y="1945"/>
                    </a:moveTo>
                    <a:cubicBezTo>
                      <a:pt x="8163" y="1945"/>
                      <a:pt x="8663" y="2445"/>
                      <a:pt x="8663" y="3052"/>
                    </a:cubicBezTo>
                    <a:cubicBezTo>
                      <a:pt x="8663" y="3185"/>
                      <a:pt x="8636" y="3319"/>
                      <a:pt x="8583" y="3444"/>
                    </a:cubicBezTo>
                    <a:lnTo>
                      <a:pt x="8369" y="3444"/>
                    </a:lnTo>
                    <a:cubicBezTo>
                      <a:pt x="8431" y="3319"/>
                      <a:pt x="8467" y="3185"/>
                      <a:pt x="8467" y="3052"/>
                    </a:cubicBezTo>
                    <a:cubicBezTo>
                      <a:pt x="8467" y="2552"/>
                      <a:pt x="8056" y="2142"/>
                      <a:pt x="7557" y="2142"/>
                    </a:cubicBezTo>
                    <a:cubicBezTo>
                      <a:pt x="7396" y="2142"/>
                      <a:pt x="7244" y="2186"/>
                      <a:pt x="7111" y="2258"/>
                    </a:cubicBezTo>
                    <a:lnTo>
                      <a:pt x="7280" y="1981"/>
                    </a:lnTo>
                    <a:cubicBezTo>
                      <a:pt x="7369" y="1963"/>
                      <a:pt x="7468" y="1945"/>
                      <a:pt x="7557" y="1945"/>
                    </a:cubicBezTo>
                    <a:close/>
                    <a:moveTo>
                      <a:pt x="3899" y="3747"/>
                    </a:moveTo>
                    <a:lnTo>
                      <a:pt x="3899" y="4113"/>
                    </a:lnTo>
                    <a:lnTo>
                      <a:pt x="2525" y="4113"/>
                    </a:lnTo>
                    <a:lnTo>
                      <a:pt x="2525" y="3747"/>
                    </a:lnTo>
                    <a:close/>
                    <a:moveTo>
                      <a:pt x="6888" y="3747"/>
                    </a:moveTo>
                    <a:lnTo>
                      <a:pt x="6888" y="4113"/>
                    </a:lnTo>
                    <a:lnTo>
                      <a:pt x="5505" y="4113"/>
                    </a:lnTo>
                    <a:lnTo>
                      <a:pt x="5505" y="3747"/>
                    </a:lnTo>
                    <a:close/>
                    <a:moveTo>
                      <a:pt x="3899" y="4417"/>
                    </a:moveTo>
                    <a:lnTo>
                      <a:pt x="3899" y="5130"/>
                    </a:lnTo>
                    <a:lnTo>
                      <a:pt x="2525" y="5130"/>
                    </a:lnTo>
                    <a:lnTo>
                      <a:pt x="2525" y="4417"/>
                    </a:lnTo>
                    <a:close/>
                    <a:moveTo>
                      <a:pt x="6888" y="4417"/>
                    </a:moveTo>
                    <a:lnTo>
                      <a:pt x="6888" y="5130"/>
                    </a:lnTo>
                    <a:lnTo>
                      <a:pt x="5505" y="5130"/>
                    </a:lnTo>
                    <a:lnTo>
                      <a:pt x="5505" y="4417"/>
                    </a:lnTo>
                    <a:close/>
                    <a:moveTo>
                      <a:pt x="5148" y="3631"/>
                    </a:moveTo>
                    <a:cubicBezTo>
                      <a:pt x="5175" y="3631"/>
                      <a:pt x="5202" y="3649"/>
                      <a:pt x="5202" y="3685"/>
                    </a:cubicBezTo>
                    <a:lnTo>
                      <a:pt x="5202" y="5362"/>
                    </a:lnTo>
                    <a:cubicBezTo>
                      <a:pt x="5202" y="5389"/>
                      <a:pt x="5175" y="5416"/>
                      <a:pt x="5148" y="5416"/>
                    </a:cubicBezTo>
                    <a:lnTo>
                      <a:pt x="4283" y="5416"/>
                    </a:lnTo>
                    <a:cubicBezTo>
                      <a:pt x="4256" y="5416"/>
                      <a:pt x="4229" y="5389"/>
                      <a:pt x="4229" y="5362"/>
                    </a:cubicBezTo>
                    <a:lnTo>
                      <a:pt x="4229" y="3685"/>
                    </a:lnTo>
                    <a:cubicBezTo>
                      <a:pt x="4229" y="3649"/>
                      <a:pt x="4256" y="3631"/>
                      <a:pt x="4283" y="3631"/>
                    </a:cubicBezTo>
                    <a:close/>
                    <a:moveTo>
                      <a:pt x="6888" y="5434"/>
                    </a:moveTo>
                    <a:lnTo>
                      <a:pt x="6888" y="6147"/>
                    </a:lnTo>
                    <a:lnTo>
                      <a:pt x="2525" y="6147"/>
                    </a:lnTo>
                    <a:lnTo>
                      <a:pt x="2525" y="5434"/>
                    </a:lnTo>
                    <a:lnTo>
                      <a:pt x="3890" y="5434"/>
                    </a:lnTo>
                    <a:cubicBezTo>
                      <a:pt x="3926" y="5594"/>
                      <a:pt x="4069" y="5719"/>
                      <a:pt x="4238" y="5719"/>
                    </a:cubicBezTo>
                    <a:lnTo>
                      <a:pt x="5095" y="5719"/>
                    </a:lnTo>
                    <a:cubicBezTo>
                      <a:pt x="5264" y="5719"/>
                      <a:pt x="5407" y="5594"/>
                      <a:pt x="5442" y="5434"/>
                    </a:cubicBezTo>
                    <a:close/>
                    <a:moveTo>
                      <a:pt x="6888" y="6450"/>
                    </a:moveTo>
                    <a:lnTo>
                      <a:pt x="6888" y="7164"/>
                    </a:lnTo>
                    <a:lnTo>
                      <a:pt x="2525" y="7164"/>
                    </a:lnTo>
                    <a:lnTo>
                      <a:pt x="2525" y="6450"/>
                    </a:lnTo>
                    <a:close/>
                    <a:moveTo>
                      <a:pt x="6888" y="7450"/>
                    </a:moveTo>
                    <a:lnTo>
                      <a:pt x="6888" y="8154"/>
                    </a:lnTo>
                    <a:lnTo>
                      <a:pt x="2525" y="8154"/>
                    </a:lnTo>
                    <a:lnTo>
                      <a:pt x="2525" y="7450"/>
                    </a:lnTo>
                    <a:close/>
                    <a:moveTo>
                      <a:pt x="1062" y="3730"/>
                    </a:moveTo>
                    <a:lnTo>
                      <a:pt x="1062" y="8806"/>
                    </a:lnTo>
                    <a:lnTo>
                      <a:pt x="366" y="8806"/>
                    </a:lnTo>
                    <a:cubicBezTo>
                      <a:pt x="331" y="8806"/>
                      <a:pt x="304" y="8779"/>
                      <a:pt x="304" y="8752"/>
                    </a:cubicBezTo>
                    <a:lnTo>
                      <a:pt x="304" y="3783"/>
                    </a:lnTo>
                    <a:cubicBezTo>
                      <a:pt x="304" y="3756"/>
                      <a:pt x="331" y="3730"/>
                      <a:pt x="366" y="3730"/>
                    </a:cubicBezTo>
                    <a:close/>
                    <a:moveTo>
                      <a:pt x="2159" y="3524"/>
                    </a:moveTo>
                    <a:cubicBezTo>
                      <a:pt x="2195" y="3524"/>
                      <a:pt x="2213" y="3551"/>
                      <a:pt x="2213" y="3587"/>
                    </a:cubicBezTo>
                    <a:lnTo>
                      <a:pt x="2213" y="8806"/>
                    </a:lnTo>
                    <a:lnTo>
                      <a:pt x="1366" y="8806"/>
                    </a:lnTo>
                    <a:lnTo>
                      <a:pt x="1366" y="3587"/>
                    </a:lnTo>
                    <a:cubicBezTo>
                      <a:pt x="1366" y="3551"/>
                      <a:pt x="1392" y="3524"/>
                      <a:pt x="1419" y="3524"/>
                    </a:cubicBezTo>
                    <a:close/>
                    <a:moveTo>
                      <a:pt x="6888" y="8467"/>
                    </a:moveTo>
                    <a:lnTo>
                      <a:pt x="6888" y="8806"/>
                    </a:lnTo>
                    <a:lnTo>
                      <a:pt x="2525" y="8806"/>
                    </a:lnTo>
                    <a:lnTo>
                      <a:pt x="2525" y="8467"/>
                    </a:lnTo>
                    <a:close/>
                    <a:moveTo>
                      <a:pt x="7985" y="3524"/>
                    </a:moveTo>
                    <a:cubicBezTo>
                      <a:pt x="8021" y="3524"/>
                      <a:pt x="8047" y="3551"/>
                      <a:pt x="8047" y="3587"/>
                    </a:cubicBezTo>
                    <a:lnTo>
                      <a:pt x="8047" y="5853"/>
                    </a:lnTo>
                    <a:cubicBezTo>
                      <a:pt x="8047" y="5933"/>
                      <a:pt x="8101" y="6004"/>
                      <a:pt x="8181" y="6013"/>
                    </a:cubicBezTo>
                    <a:cubicBezTo>
                      <a:pt x="8186" y="6014"/>
                      <a:pt x="8191" y="6014"/>
                      <a:pt x="8196" y="6014"/>
                    </a:cubicBezTo>
                    <a:cubicBezTo>
                      <a:pt x="8279" y="6014"/>
                      <a:pt x="8351" y="5946"/>
                      <a:pt x="8351" y="5862"/>
                    </a:cubicBezTo>
                    <a:lnTo>
                      <a:pt x="8351" y="3730"/>
                    </a:lnTo>
                    <a:lnTo>
                      <a:pt x="8966" y="3730"/>
                    </a:lnTo>
                    <a:cubicBezTo>
                      <a:pt x="8993" y="3730"/>
                      <a:pt x="9020" y="3756"/>
                      <a:pt x="9020" y="3783"/>
                    </a:cubicBezTo>
                    <a:lnTo>
                      <a:pt x="9020" y="8752"/>
                    </a:lnTo>
                    <a:cubicBezTo>
                      <a:pt x="9020" y="8779"/>
                      <a:pt x="8993" y="8806"/>
                      <a:pt x="8966" y="8806"/>
                    </a:cubicBezTo>
                    <a:lnTo>
                      <a:pt x="8351" y="8806"/>
                    </a:lnTo>
                    <a:lnTo>
                      <a:pt x="8351" y="6584"/>
                    </a:lnTo>
                    <a:cubicBezTo>
                      <a:pt x="8351" y="6504"/>
                      <a:pt x="8297" y="6433"/>
                      <a:pt x="8217" y="6424"/>
                    </a:cubicBezTo>
                    <a:cubicBezTo>
                      <a:pt x="8212" y="6423"/>
                      <a:pt x="8207" y="6423"/>
                      <a:pt x="8202" y="6423"/>
                    </a:cubicBezTo>
                    <a:cubicBezTo>
                      <a:pt x="8119" y="6423"/>
                      <a:pt x="8047" y="6491"/>
                      <a:pt x="8047" y="6575"/>
                    </a:cubicBezTo>
                    <a:lnTo>
                      <a:pt x="8047" y="8806"/>
                    </a:lnTo>
                    <a:lnTo>
                      <a:pt x="7191" y="8806"/>
                    </a:lnTo>
                    <a:lnTo>
                      <a:pt x="7191" y="3587"/>
                    </a:lnTo>
                    <a:cubicBezTo>
                      <a:pt x="7191" y="3551"/>
                      <a:pt x="7218" y="3524"/>
                      <a:pt x="7244" y="3524"/>
                    </a:cubicBezTo>
                    <a:close/>
                    <a:moveTo>
                      <a:pt x="2953" y="1"/>
                    </a:moveTo>
                    <a:cubicBezTo>
                      <a:pt x="2543" y="1"/>
                      <a:pt x="2195" y="277"/>
                      <a:pt x="2088" y="652"/>
                    </a:cubicBezTo>
                    <a:lnTo>
                      <a:pt x="1883" y="527"/>
                    </a:lnTo>
                    <a:cubicBezTo>
                      <a:pt x="1840" y="505"/>
                      <a:pt x="1790" y="494"/>
                      <a:pt x="1742" y="494"/>
                    </a:cubicBezTo>
                    <a:cubicBezTo>
                      <a:pt x="1710" y="494"/>
                      <a:pt x="1679" y="499"/>
                      <a:pt x="1651" y="509"/>
                    </a:cubicBezTo>
                    <a:cubicBezTo>
                      <a:pt x="1580" y="545"/>
                      <a:pt x="1517" y="607"/>
                      <a:pt x="1499" y="688"/>
                    </a:cubicBezTo>
                    <a:lnTo>
                      <a:pt x="1232" y="1767"/>
                    </a:lnTo>
                    <a:cubicBezTo>
                      <a:pt x="1125" y="1821"/>
                      <a:pt x="1027" y="1892"/>
                      <a:pt x="937" y="1972"/>
                    </a:cubicBezTo>
                    <a:cubicBezTo>
                      <a:pt x="875" y="2026"/>
                      <a:pt x="866" y="2124"/>
                      <a:pt x="928" y="2186"/>
                    </a:cubicBezTo>
                    <a:cubicBezTo>
                      <a:pt x="957" y="2220"/>
                      <a:pt x="999" y="2238"/>
                      <a:pt x="1040" y="2238"/>
                    </a:cubicBezTo>
                    <a:cubicBezTo>
                      <a:pt x="1077" y="2238"/>
                      <a:pt x="1113" y="2224"/>
                      <a:pt x="1142" y="2195"/>
                    </a:cubicBezTo>
                    <a:cubicBezTo>
                      <a:pt x="1348" y="2017"/>
                      <a:pt x="1606" y="1910"/>
                      <a:pt x="1883" y="1910"/>
                    </a:cubicBezTo>
                    <a:cubicBezTo>
                      <a:pt x="2186" y="1910"/>
                      <a:pt x="2472" y="2035"/>
                      <a:pt x="2677" y="2258"/>
                    </a:cubicBezTo>
                    <a:cubicBezTo>
                      <a:pt x="2623" y="2293"/>
                      <a:pt x="2579" y="2338"/>
                      <a:pt x="2534" y="2383"/>
                    </a:cubicBezTo>
                    <a:cubicBezTo>
                      <a:pt x="2365" y="2213"/>
                      <a:pt x="2133" y="2106"/>
                      <a:pt x="1883" y="2106"/>
                    </a:cubicBezTo>
                    <a:cubicBezTo>
                      <a:pt x="1383" y="2106"/>
                      <a:pt x="973" y="2516"/>
                      <a:pt x="973" y="3016"/>
                    </a:cubicBezTo>
                    <a:cubicBezTo>
                      <a:pt x="973" y="3159"/>
                      <a:pt x="1018" y="3310"/>
                      <a:pt x="1080" y="3444"/>
                    </a:cubicBezTo>
                    <a:lnTo>
                      <a:pt x="866" y="3444"/>
                    </a:lnTo>
                    <a:cubicBezTo>
                      <a:pt x="812" y="3301"/>
                      <a:pt x="777" y="3159"/>
                      <a:pt x="777" y="3016"/>
                    </a:cubicBezTo>
                    <a:cubicBezTo>
                      <a:pt x="777" y="2918"/>
                      <a:pt x="795" y="2829"/>
                      <a:pt x="812" y="2739"/>
                    </a:cubicBezTo>
                    <a:cubicBezTo>
                      <a:pt x="839" y="2659"/>
                      <a:pt x="786" y="2579"/>
                      <a:pt x="705" y="2552"/>
                    </a:cubicBezTo>
                    <a:cubicBezTo>
                      <a:pt x="694" y="2549"/>
                      <a:pt x="682" y="2548"/>
                      <a:pt x="670" y="2548"/>
                    </a:cubicBezTo>
                    <a:cubicBezTo>
                      <a:pt x="603" y="2548"/>
                      <a:pt x="541" y="2592"/>
                      <a:pt x="518" y="2668"/>
                    </a:cubicBezTo>
                    <a:cubicBezTo>
                      <a:pt x="491" y="2775"/>
                      <a:pt x="473" y="2891"/>
                      <a:pt x="473" y="3016"/>
                    </a:cubicBezTo>
                    <a:cubicBezTo>
                      <a:pt x="473" y="3159"/>
                      <a:pt x="500" y="3301"/>
                      <a:pt x="545" y="3444"/>
                    </a:cubicBezTo>
                    <a:lnTo>
                      <a:pt x="357" y="3444"/>
                    </a:lnTo>
                    <a:cubicBezTo>
                      <a:pt x="355" y="3444"/>
                      <a:pt x="353" y="3444"/>
                      <a:pt x="350" y="3444"/>
                    </a:cubicBezTo>
                    <a:cubicBezTo>
                      <a:pt x="157" y="3444"/>
                      <a:pt x="1" y="3801"/>
                      <a:pt x="1" y="3801"/>
                    </a:cubicBezTo>
                    <a:lnTo>
                      <a:pt x="1" y="8752"/>
                    </a:lnTo>
                    <a:cubicBezTo>
                      <a:pt x="1" y="8948"/>
                      <a:pt x="161" y="9109"/>
                      <a:pt x="366" y="9109"/>
                    </a:cubicBezTo>
                    <a:lnTo>
                      <a:pt x="8966" y="9109"/>
                    </a:lnTo>
                    <a:cubicBezTo>
                      <a:pt x="9163" y="9109"/>
                      <a:pt x="9323" y="8948"/>
                      <a:pt x="9323" y="8752"/>
                    </a:cubicBezTo>
                    <a:lnTo>
                      <a:pt x="9323" y="3783"/>
                    </a:lnTo>
                    <a:cubicBezTo>
                      <a:pt x="9323" y="3587"/>
                      <a:pt x="9163" y="3426"/>
                      <a:pt x="8966" y="3426"/>
                    </a:cubicBezTo>
                    <a:lnTo>
                      <a:pt x="8904" y="3426"/>
                    </a:lnTo>
                    <a:cubicBezTo>
                      <a:pt x="8904" y="3426"/>
                      <a:pt x="8966" y="3176"/>
                      <a:pt x="8966" y="3043"/>
                    </a:cubicBezTo>
                    <a:cubicBezTo>
                      <a:pt x="8966" y="2267"/>
                      <a:pt x="8333" y="1633"/>
                      <a:pt x="7557" y="1633"/>
                    </a:cubicBezTo>
                    <a:cubicBezTo>
                      <a:pt x="7468" y="1633"/>
                      <a:pt x="7369" y="1642"/>
                      <a:pt x="7280" y="1660"/>
                    </a:cubicBezTo>
                    <a:cubicBezTo>
                      <a:pt x="7280" y="1660"/>
                      <a:pt x="7111" y="1464"/>
                      <a:pt x="7111" y="1464"/>
                    </a:cubicBezTo>
                    <a:cubicBezTo>
                      <a:pt x="7077" y="1430"/>
                      <a:pt x="7036" y="1412"/>
                      <a:pt x="6996" y="1412"/>
                    </a:cubicBezTo>
                    <a:cubicBezTo>
                      <a:pt x="6960" y="1412"/>
                      <a:pt x="6926" y="1426"/>
                      <a:pt x="6897" y="1455"/>
                    </a:cubicBezTo>
                    <a:cubicBezTo>
                      <a:pt x="6825" y="1508"/>
                      <a:pt x="6825" y="1606"/>
                      <a:pt x="6879" y="1669"/>
                    </a:cubicBezTo>
                    <a:lnTo>
                      <a:pt x="7021" y="1821"/>
                    </a:lnTo>
                    <a:lnTo>
                      <a:pt x="6665" y="2409"/>
                    </a:lnTo>
                    <a:cubicBezTo>
                      <a:pt x="6451" y="2186"/>
                      <a:pt x="6174" y="2044"/>
                      <a:pt x="5871" y="1990"/>
                    </a:cubicBezTo>
                    <a:cubicBezTo>
                      <a:pt x="5969" y="1847"/>
                      <a:pt x="6022" y="1669"/>
                      <a:pt x="6022" y="1490"/>
                    </a:cubicBezTo>
                    <a:cubicBezTo>
                      <a:pt x="6022" y="1419"/>
                      <a:pt x="6013" y="1348"/>
                      <a:pt x="5996" y="1285"/>
                    </a:cubicBezTo>
                    <a:lnTo>
                      <a:pt x="6219" y="928"/>
                    </a:lnTo>
                    <a:lnTo>
                      <a:pt x="6406" y="1134"/>
                    </a:lnTo>
                    <a:cubicBezTo>
                      <a:pt x="6434" y="1166"/>
                      <a:pt x="6474" y="1182"/>
                      <a:pt x="6514" y="1182"/>
                    </a:cubicBezTo>
                    <a:cubicBezTo>
                      <a:pt x="6552" y="1182"/>
                      <a:pt x="6590" y="1168"/>
                      <a:pt x="6620" y="1143"/>
                    </a:cubicBezTo>
                    <a:cubicBezTo>
                      <a:pt x="6682" y="1089"/>
                      <a:pt x="6682" y="991"/>
                      <a:pt x="6629" y="928"/>
                    </a:cubicBezTo>
                    <a:lnTo>
                      <a:pt x="6397" y="670"/>
                    </a:lnTo>
                    <a:cubicBezTo>
                      <a:pt x="6350" y="615"/>
                      <a:pt x="6283" y="588"/>
                      <a:pt x="6213" y="588"/>
                    </a:cubicBezTo>
                    <a:cubicBezTo>
                      <a:pt x="6203" y="588"/>
                      <a:pt x="6193" y="588"/>
                      <a:pt x="6183" y="589"/>
                    </a:cubicBezTo>
                    <a:cubicBezTo>
                      <a:pt x="6103" y="598"/>
                      <a:pt x="6031" y="643"/>
                      <a:pt x="5987" y="714"/>
                    </a:cubicBezTo>
                    <a:lnTo>
                      <a:pt x="5844" y="955"/>
                    </a:lnTo>
                    <a:cubicBezTo>
                      <a:pt x="5683" y="732"/>
                      <a:pt x="5416" y="589"/>
                      <a:pt x="5121" y="589"/>
                    </a:cubicBezTo>
                    <a:cubicBezTo>
                      <a:pt x="4818" y="589"/>
                      <a:pt x="4541" y="732"/>
                      <a:pt x="4372" y="982"/>
                    </a:cubicBezTo>
                    <a:cubicBezTo>
                      <a:pt x="4211" y="875"/>
                      <a:pt x="4033" y="812"/>
                      <a:pt x="3846" y="777"/>
                    </a:cubicBezTo>
                    <a:cubicBezTo>
                      <a:pt x="3783" y="340"/>
                      <a:pt x="3408" y="1"/>
                      <a:pt x="29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2" name="Google Shape;21582;p63"/>
              <p:cNvSpPr/>
              <p:nvPr/>
            </p:nvSpPr>
            <p:spPr>
              <a:xfrm>
                <a:off x="5955753" y="3215170"/>
                <a:ext cx="14681" cy="35366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54" extrusionOk="0">
                    <a:moveTo>
                      <a:pt x="149" y="0"/>
                    </a:moveTo>
                    <a:cubicBezTo>
                      <a:pt x="65" y="0"/>
                      <a:pt x="0" y="67"/>
                      <a:pt x="0" y="155"/>
                    </a:cubicBezTo>
                    <a:lnTo>
                      <a:pt x="0" y="601"/>
                    </a:lnTo>
                    <a:cubicBezTo>
                      <a:pt x="0" y="685"/>
                      <a:pt x="72" y="753"/>
                      <a:pt x="162" y="753"/>
                    </a:cubicBezTo>
                    <a:cubicBezTo>
                      <a:pt x="167" y="753"/>
                      <a:pt x="173" y="753"/>
                      <a:pt x="179" y="753"/>
                    </a:cubicBezTo>
                    <a:cubicBezTo>
                      <a:pt x="250" y="744"/>
                      <a:pt x="312" y="672"/>
                      <a:pt x="312" y="601"/>
                    </a:cubicBezTo>
                    <a:lnTo>
                      <a:pt x="312" y="155"/>
                    </a:lnTo>
                    <a:cubicBezTo>
                      <a:pt x="312" y="75"/>
                      <a:pt x="250" y="12"/>
                      <a:pt x="179" y="3"/>
                    </a:cubicBezTo>
                    <a:cubicBezTo>
                      <a:pt x="168" y="1"/>
                      <a:pt x="158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3" name="Google Shape;21583;p63"/>
              <p:cNvSpPr/>
              <p:nvPr/>
            </p:nvSpPr>
            <p:spPr>
              <a:xfrm>
                <a:off x="6087555" y="3053209"/>
                <a:ext cx="14259" cy="23781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07" extrusionOk="0">
                    <a:moveTo>
                      <a:pt x="162" y="1"/>
                    </a:moveTo>
                    <a:cubicBezTo>
                      <a:pt x="153" y="1"/>
                      <a:pt x="143" y="2"/>
                      <a:pt x="134" y="4"/>
                    </a:cubicBezTo>
                    <a:cubicBezTo>
                      <a:pt x="54" y="13"/>
                      <a:pt x="0" y="75"/>
                      <a:pt x="0" y="155"/>
                    </a:cubicBezTo>
                    <a:lnTo>
                      <a:pt x="0" y="352"/>
                    </a:lnTo>
                    <a:cubicBezTo>
                      <a:pt x="0" y="432"/>
                      <a:pt x="54" y="494"/>
                      <a:pt x="134" y="503"/>
                    </a:cubicBezTo>
                    <a:cubicBezTo>
                      <a:pt x="143" y="505"/>
                      <a:pt x="153" y="506"/>
                      <a:pt x="162" y="506"/>
                    </a:cubicBezTo>
                    <a:cubicBezTo>
                      <a:pt x="239" y="506"/>
                      <a:pt x="304" y="440"/>
                      <a:pt x="304" y="361"/>
                    </a:cubicBezTo>
                    <a:lnTo>
                      <a:pt x="304" y="155"/>
                    </a:lnTo>
                    <a:cubicBezTo>
                      <a:pt x="304" y="67"/>
                      <a:pt x="239" y="1"/>
                      <a:pt x="1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4" name="Google Shape;21584;p63"/>
              <p:cNvSpPr/>
              <p:nvPr/>
            </p:nvSpPr>
            <p:spPr>
              <a:xfrm>
                <a:off x="6087555" y="3014419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53" y="0"/>
                    </a:moveTo>
                    <a:cubicBezTo>
                      <a:pt x="64" y="0"/>
                      <a:pt x="0" y="69"/>
                      <a:pt x="0" y="153"/>
                    </a:cubicBezTo>
                    <a:lnTo>
                      <a:pt x="0" y="358"/>
                    </a:lnTo>
                    <a:cubicBezTo>
                      <a:pt x="0" y="442"/>
                      <a:pt x="64" y="510"/>
                      <a:pt x="153" y="510"/>
                    </a:cubicBezTo>
                    <a:cubicBezTo>
                      <a:pt x="159" y="510"/>
                      <a:pt x="164" y="510"/>
                      <a:pt x="170" y="510"/>
                    </a:cubicBezTo>
                    <a:cubicBezTo>
                      <a:pt x="250" y="501"/>
                      <a:pt x="304" y="429"/>
                      <a:pt x="304" y="349"/>
                    </a:cubicBezTo>
                    <a:lnTo>
                      <a:pt x="304" y="162"/>
                    </a:lnTo>
                    <a:cubicBezTo>
                      <a:pt x="304" y="81"/>
                      <a:pt x="250" y="10"/>
                      <a:pt x="170" y="1"/>
                    </a:cubicBezTo>
                    <a:cubicBezTo>
                      <a:pt x="164" y="1"/>
                      <a:pt x="159" y="0"/>
                      <a:pt x="1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5" name="Google Shape;21585;p63"/>
              <p:cNvSpPr/>
              <p:nvPr/>
            </p:nvSpPr>
            <p:spPr>
              <a:xfrm>
                <a:off x="6068700" y="3038293"/>
                <a:ext cx="18903" cy="14681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13" extrusionOk="0">
                    <a:moveTo>
                      <a:pt x="179" y="1"/>
                    </a:moveTo>
                    <a:cubicBezTo>
                      <a:pt x="72" y="1"/>
                      <a:pt x="1" y="99"/>
                      <a:pt x="28" y="206"/>
                    </a:cubicBezTo>
                    <a:cubicBezTo>
                      <a:pt x="54" y="268"/>
                      <a:pt x="108" y="313"/>
                      <a:pt x="179" y="313"/>
                    </a:cubicBezTo>
                    <a:lnTo>
                      <a:pt x="233" y="313"/>
                    </a:lnTo>
                    <a:cubicBezTo>
                      <a:pt x="313" y="313"/>
                      <a:pt x="376" y="250"/>
                      <a:pt x="393" y="179"/>
                    </a:cubicBezTo>
                    <a:cubicBezTo>
                      <a:pt x="402" y="81"/>
                      <a:pt x="331" y="1"/>
                      <a:pt x="2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6" name="Google Shape;21586;p63"/>
              <p:cNvSpPr/>
              <p:nvPr/>
            </p:nvSpPr>
            <p:spPr>
              <a:xfrm>
                <a:off x="6101345" y="3038293"/>
                <a:ext cx="18058" cy="14681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13" extrusionOk="0">
                    <a:moveTo>
                      <a:pt x="170" y="1"/>
                    </a:moveTo>
                    <a:cubicBezTo>
                      <a:pt x="90" y="1"/>
                      <a:pt x="19" y="63"/>
                      <a:pt x="10" y="134"/>
                    </a:cubicBezTo>
                    <a:cubicBezTo>
                      <a:pt x="1" y="233"/>
                      <a:pt x="72" y="313"/>
                      <a:pt x="161" y="313"/>
                    </a:cubicBezTo>
                    <a:lnTo>
                      <a:pt x="215" y="313"/>
                    </a:lnTo>
                    <a:cubicBezTo>
                      <a:pt x="295" y="313"/>
                      <a:pt x="366" y="250"/>
                      <a:pt x="375" y="179"/>
                    </a:cubicBezTo>
                    <a:cubicBezTo>
                      <a:pt x="384" y="81"/>
                      <a:pt x="313" y="1"/>
                      <a:pt x="2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7" name="Google Shape;21587;p63"/>
              <p:cNvSpPr/>
              <p:nvPr/>
            </p:nvSpPr>
            <p:spPr>
              <a:xfrm>
                <a:off x="5832301" y="3005976"/>
                <a:ext cx="14259" cy="24015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2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5" y="3"/>
                    </a:cubicBezTo>
                    <a:cubicBezTo>
                      <a:pt x="54" y="12"/>
                      <a:pt x="0" y="83"/>
                      <a:pt x="0" y="154"/>
                    </a:cubicBezTo>
                    <a:lnTo>
                      <a:pt x="0" y="351"/>
                    </a:lnTo>
                    <a:cubicBezTo>
                      <a:pt x="0" y="431"/>
                      <a:pt x="54" y="502"/>
                      <a:pt x="125" y="511"/>
                    </a:cubicBezTo>
                    <a:cubicBezTo>
                      <a:pt x="131" y="512"/>
                      <a:pt x="136" y="512"/>
                      <a:pt x="142" y="512"/>
                    </a:cubicBezTo>
                    <a:cubicBezTo>
                      <a:pt x="232" y="512"/>
                      <a:pt x="304" y="444"/>
                      <a:pt x="304" y="359"/>
                    </a:cubicBezTo>
                    <a:lnTo>
                      <a:pt x="304" y="154"/>
                    </a:lnTo>
                    <a:cubicBezTo>
                      <a:pt x="304" y="74"/>
                      <a:pt x="238" y="0"/>
                      <a:pt x="1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8" name="Google Shape;21588;p63"/>
              <p:cNvSpPr/>
              <p:nvPr/>
            </p:nvSpPr>
            <p:spPr>
              <a:xfrm>
                <a:off x="5832301" y="2967139"/>
                <a:ext cx="14259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11" extrusionOk="0">
                    <a:moveTo>
                      <a:pt x="153" y="0"/>
                    </a:moveTo>
                    <a:cubicBezTo>
                      <a:pt x="64" y="0"/>
                      <a:pt x="0" y="69"/>
                      <a:pt x="0" y="153"/>
                    </a:cubicBezTo>
                    <a:lnTo>
                      <a:pt x="0" y="358"/>
                    </a:lnTo>
                    <a:cubicBezTo>
                      <a:pt x="0" y="442"/>
                      <a:pt x="64" y="510"/>
                      <a:pt x="153" y="510"/>
                    </a:cubicBezTo>
                    <a:cubicBezTo>
                      <a:pt x="159" y="510"/>
                      <a:pt x="164" y="510"/>
                      <a:pt x="170" y="509"/>
                    </a:cubicBezTo>
                    <a:cubicBezTo>
                      <a:pt x="241" y="501"/>
                      <a:pt x="304" y="429"/>
                      <a:pt x="304" y="349"/>
                    </a:cubicBezTo>
                    <a:lnTo>
                      <a:pt x="304" y="162"/>
                    </a:lnTo>
                    <a:cubicBezTo>
                      <a:pt x="304" y="81"/>
                      <a:pt x="241" y="10"/>
                      <a:pt x="170" y="1"/>
                    </a:cubicBezTo>
                    <a:cubicBezTo>
                      <a:pt x="164" y="0"/>
                      <a:pt x="159" y="0"/>
                      <a:pt x="1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9" name="Google Shape;21589;p63"/>
              <p:cNvSpPr/>
              <p:nvPr/>
            </p:nvSpPr>
            <p:spPr>
              <a:xfrm>
                <a:off x="5813867" y="2991858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2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215" y="304"/>
                    </a:lnTo>
                    <a:cubicBezTo>
                      <a:pt x="295" y="304"/>
                      <a:pt x="367" y="250"/>
                      <a:pt x="376" y="170"/>
                    </a:cubicBezTo>
                    <a:cubicBezTo>
                      <a:pt x="385" y="81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0" name="Google Shape;21590;p63"/>
              <p:cNvSpPr/>
              <p:nvPr/>
            </p:nvSpPr>
            <p:spPr>
              <a:xfrm>
                <a:off x="5845669" y="2991858"/>
                <a:ext cx="18481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04" extrusionOk="0">
                    <a:moveTo>
                      <a:pt x="170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224" y="304"/>
                    </a:lnTo>
                    <a:cubicBezTo>
                      <a:pt x="295" y="304"/>
                      <a:pt x="367" y="250"/>
                      <a:pt x="376" y="170"/>
                    </a:cubicBezTo>
                    <a:cubicBezTo>
                      <a:pt x="393" y="81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1" name="Google Shape;21591;p63"/>
              <p:cNvSpPr/>
              <p:nvPr/>
            </p:nvSpPr>
            <p:spPr>
              <a:xfrm>
                <a:off x="5772873" y="3048284"/>
                <a:ext cx="14681" cy="23968"/>
              </a:xfrm>
              <a:custGeom>
                <a:avLst/>
                <a:gdLst/>
                <a:ahLst/>
                <a:cxnLst/>
                <a:rect l="l" t="t" r="r" b="b"/>
                <a:pathLst>
                  <a:path w="313" h="511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4" y="2"/>
                    </a:cubicBezTo>
                    <a:cubicBezTo>
                      <a:pt x="63" y="11"/>
                      <a:pt x="1" y="82"/>
                      <a:pt x="1" y="162"/>
                    </a:cubicBezTo>
                    <a:lnTo>
                      <a:pt x="1" y="350"/>
                    </a:lnTo>
                    <a:cubicBezTo>
                      <a:pt x="1" y="430"/>
                      <a:pt x="63" y="501"/>
                      <a:pt x="134" y="510"/>
                    </a:cubicBezTo>
                    <a:cubicBezTo>
                      <a:pt x="140" y="511"/>
                      <a:pt x="146" y="511"/>
                      <a:pt x="151" y="511"/>
                    </a:cubicBezTo>
                    <a:cubicBezTo>
                      <a:pt x="241" y="511"/>
                      <a:pt x="313" y="443"/>
                      <a:pt x="313" y="359"/>
                    </a:cubicBezTo>
                    <a:lnTo>
                      <a:pt x="313" y="153"/>
                    </a:lnTo>
                    <a:cubicBezTo>
                      <a:pt x="313" y="69"/>
                      <a:pt x="241" y="1"/>
                      <a:pt x="1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2" name="Google Shape;21592;p63"/>
              <p:cNvSpPr/>
              <p:nvPr/>
            </p:nvSpPr>
            <p:spPr>
              <a:xfrm>
                <a:off x="5772873" y="3009728"/>
                <a:ext cx="14681" cy="2373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506" extrusionOk="0">
                    <a:moveTo>
                      <a:pt x="149" y="0"/>
                    </a:moveTo>
                    <a:cubicBezTo>
                      <a:pt x="65" y="0"/>
                      <a:pt x="1" y="67"/>
                      <a:pt x="1" y="155"/>
                    </a:cubicBezTo>
                    <a:lnTo>
                      <a:pt x="1" y="360"/>
                    </a:lnTo>
                    <a:cubicBezTo>
                      <a:pt x="1" y="440"/>
                      <a:pt x="65" y="505"/>
                      <a:pt x="149" y="505"/>
                    </a:cubicBezTo>
                    <a:cubicBezTo>
                      <a:pt x="159" y="505"/>
                      <a:pt x="169" y="504"/>
                      <a:pt x="179" y="503"/>
                    </a:cubicBezTo>
                    <a:cubicBezTo>
                      <a:pt x="250" y="494"/>
                      <a:pt x="313" y="431"/>
                      <a:pt x="313" y="351"/>
                    </a:cubicBezTo>
                    <a:lnTo>
                      <a:pt x="313" y="155"/>
                    </a:lnTo>
                    <a:cubicBezTo>
                      <a:pt x="313" y="74"/>
                      <a:pt x="250" y="12"/>
                      <a:pt x="179" y="3"/>
                    </a:cubicBezTo>
                    <a:cubicBezTo>
                      <a:pt x="169" y="1"/>
                      <a:pt x="159" y="0"/>
                      <a:pt x="14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3" name="Google Shape;21593;p63"/>
              <p:cNvSpPr/>
              <p:nvPr/>
            </p:nvSpPr>
            <p:spPr>
              <a:xfrm>
                <a:off x="5754486" y="3033697"/>
                <a:ext cx="18856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04" extrusionOk="0">
                    <a:moveTo>
                      <a:pt x="179" y="0"/>
                    </a:moveTo>
                    <a:cubicBezTo>
                      <a:pt x="80" y="0"/>
                      <a:pt x="0" y="99"/>
                      <a:pt x="36" y="206"/>
                    </a:cubicBezTo>
                    <a:cubicBezTo>
                      <a:pt x="54" y="268"/>
                      <a:pt x="116" y="304"/>
                      <a:pt x="179" y="304"/>
                    </a:cubicBezTo>
                    <a:lnTo>
                      <a:pt x="241" y="304"/>
                    </a:lnTo>
                    <a:cubicBezTo>
                      <a:pt x="312" y="304"/>
                      <a:pt x="384" y="250"/>
                      <a:pt x="393" y="170"/>
                    </a:cubicBezTo>
                    <a:cubicBezTo>
                      <a:pt x="402" y="81"/>
                      <a:pt x="330" y="0"/>
                      <a:pt x="2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4" name="Google Shape;21594;p63"/>
              <p:cNvSpPr/>
              <p:nvPr/>
            </p:nvSpPr>
            <p:spPr>
              <a:xfrm>
                <a:off x="5787507" y="3033697"/>
                <a:ext cx="180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85" h="304" extrusionOk="0">
                    <a:moveTo>
                      <a:pt x="161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1" y="304"/>
                    </a:cubicBezTo>
                    <a:lnTo>
                      <a:pt x="215" y="304"/>
                    </a:lnTo>
                    <a:cubicBezTo>
                      <a:pt x="295" y="304"/>
                      <a:pt x="367" y="250"/>
                      <a:pt x="376" y="170"/>
                    </a:cubicBezTo>
                    <a:cubicBezTo>
                      <a:pt x="385" y="81"/>
                      <a:pt x="313" y="0"/>
                      <a:pt x="2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" name="Csoportba foglalás 40">
            <a:extLst>
              <a:ext uri="{FF2B5EF4-FFF2-40B4-BE49-F238E27FC236}">
                <a16:creationId xmlns:a16="http://schemas.microsoft.com/office/drawing/2014/main" id="{EFF0BC54-3420-046E-AA53-6CB241E9ADDE}"/>
              </a:ext>
            </a:extLst>
          </p:cNvPr>
          <p:cNvGrpSpPr/>
          <p:nvPr/>
        </p:nvGrpSpPr>
        <p:grpSpPr>
          <a:xfrm>
            <a:off x="4471509" y="2324710"/>
            <a:ext cx="3969600" cy="2308187"/>
            <a:chOff x="4530600" y="2396944"/>
            <a:chExt cx="3969600" cy="2308187"/>
          </a:xfrm>
        </p:grpSpPr>
        <p:sp>
          <p:nvSpPr>
            <p:cNvPr id="21545" name="Google Shape;21545;p63"/>
            <p:cNvSpPr txBox="1"/>
            <p:nvPr/>
          </p:nvSpPr>
          <p:spPr>
            <a:xfrm>
              <a:off x="6514200" y="3652852"/>
              <a:ext cx="1986000" cy="10522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hu-HU" dirty="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Nemzetiségek gasztronómiai és kulturális hatásai (pl. lecsó, töltött paprika).</a:t>
              </a:r>
              <a:endParaRPr dirty="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21547" name="Google Shape;21547;p63"/>
            <p:cNvSpPr/>
            <p:nvPr/>
          </p:nvSpPr>
          <p:spPr>
            <a:xfrm>
              <a:off x="7221312" y="3162645"/>
              <a:ext cx="528300" cy="528300"/>
            </a:xfrm>
            <a:prstGeom prst="ellipse">
              <a:avLst/>
            </a:prstGeom>
            <a:solidFill>
              <a:srgbClr val="ACA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3" name="Google Shape;21553;p63"/>
            <p:cNvSpPr/>
            <p:nvPr/>
          </p:nvSpPr>
          <p:spPr>
            <a:xfrm>
              <a:off x="4530600" y="2396944"/>
              <a:ext cx="117600" cy="117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557" name="Google Shape;21557;p63"/>
            <p:cNvCxnSpPr>
              <a:stCxn id="21547" idx="2"/>
              <a:endCxn id="21553" idx="4"/>
            </p:cNvCxnSpPr>
            <p:nvPr/>
          </p:nvCxnSpPr>
          <p:spPr>
            <a:xfrm rot="10800000">
              <a:off x="4589400" y="2514545"/>
              <a:ext cx="2631912" cy="912251"/>
            </a:xfrm>
            <a:prstGeom prst="bentConnector2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1595" name="Google Shape;21595;p63"/>
            <p:cNvGrpSpPr/>
            <p:nvPr/>
          </p:nvGrpSpPr>
          <p:grpSpPr>
            <a:xfrm>
              <a:off x="7361302" y="3264968"/>
              <a:ext cx="298375" cy="325768"/>
              <a:chOff x="6291730" y="2967139"/>
              <a:chExt cx="446536" cy="487531"/>
            </a:xfrm>
          </p:grpSpPr>
          <p:sp>
            <p:nvSpPr>
              <p:cNvPr id="21596" name="Google Shape;21596;p63"/>
              <p:cNvSpPr/>
              <p:nvPr/>
            </p:nvSpPr>
            <p:spPr>
              <a:xfrm>
                <a:off x="6291730" y="2967139"/>
                <a:ext cx="446536" cy="487531"/>
              </a:xfrm>
              <a:custGeom>
                <a:avLst/>
                <a:gdLst/>
                <a:ahLst/>
                <a:cxnLst/>
                <a:rect l="l" t="t" r="r" b="b"/>
                <a:pathLst>
                  <a:path w="9520" h="10394" extrusionOk="0">
                    <a:moveTo>
                      <a:pt x="1018" y="2329"/>
                    </a:moveTo>
                    <a:lnTo>
                      <a:pt x="1018" y="3025"/>
                    </a:lnTo>
                    <a:lnTo>
                      <a:pt x="679" y="3025"/>
                    </a:lnTo>
                    <a:cubicBezTo>
                      <a:pt x="500" y="3025"/>
                      <a:pt x="349" y="2882"/>
                      <a:pt x="331" y="2704"/>
                    </a:cubicBezTo>
                    <a:cubicBezTo>
                      <a:pt x="322" y="2499"/>
                      <a:pt x="483" y="2329"/>
                      <a:pt x="688" y="2329"/>
                    </a:cubicBezTo>
                    <a:close/>
                    <a:moveTo>
                      <a:pt x="3105" y="2329"/>
                    </a:moveTo>
                    <a:lnTo>
                      <a:pt x="3105" y="3025"/>
                    </a:lnTo>
                    <a:lnTo>
                      <a:pt x="1990" y="3025"/>
                    </a:lnTo>
                    <a:lnTo>
                      <a:pt x="1990" y="2329"/>
                    </a:lnTo>
                    <a:close/>
                    <a:moveTo>
                      <a:pt x="5202" y="2329"/>
                    </a:moveTo>
                    <a:lnTo>
                      <a:pt x="5202" y="3025"/>
                    </a:lnTo>
                    <a:lnTo>
                      <a:pt x="4087" y="3025"/>
                    </a:lnTo>
                    <a:lnTo>
                      <a:pt x="4087" y="2329"/>
                    </a:lnTo>
                    <a:close/>
                    <a:moveTo>
                      <a:pt x="3105" y="3346"/>
                    </a:moveTo>
                    <a:lnTo>
                      <a:pt x="3105" y="3507"/>
                    </a:lnTo>
                    <a:cubicBezTo>
                      <a:pt x="3105" y="3525"/>
                      <a:pt x="3087" y="3552"/>
                      <a:pt x="3061" y="3552"/>
                    </a:cubicBezTo>
                    <a:lnTo>
                      <a:pt x="2044" y="3552"/>
                    </a:lnTo>
                    <a:cubicBezTo>
                      <a:pt x="2017" y="3552"/>
                      <a:pt x="1990" y="3525"/>
                      <a:pt x="1990" y="3507"/>
                    </a:cubicBezTo>
                    <a:lnTo>
                      <a:pt x="1990" y="3346"/>
                    </a:lnTo>
                    <a:close/>
                    <a:moveTo>
                      <a:pt x="5202" y="3346"/>
                    </a:moveTo>
                    <a:lnTo>
                      <a:pt x="5202" y="3507"/>
                    </a:lnTo>
                    <a:cubicBezTo>
                      <a:pt x="5202" y="3525"/>
                      <a:pt x="5184" y="3552"/>
                      <a:pt x="5157" y="3552"/>
                    </a:cubicBezTo>
                    <a:lnTo>
                      <a:pt x="4131" y="3552"/>
                    </a:lnTo>
                    <a:cubicBezTo>
                      <a:pt x="4104" y="3552"/>
                      <a:pt x="4087" y="3525"/>
                      <a:pt x="4087" y="3507"/>
                    </a:cubicBezTo>
                    <a:lnTo>
                      <a:pt x="4087" y="3346"/>
                    </a:lnTo>
                    <a:close/>
                    <a:moveTo>
                      <a:pt x="8271" y="1357"/>
                    </a:moveTo>
                    <a:cubicBezTo>
                      <a:pt x="8324" y="1741"/>
                      <a:pt x="8351" y="2187"/>
                      <a:pt x="8360" y="2677"/>
                    </a:cubicBezTo>
                    <a:cubicBezTo>
                      <a:pt x="8351" y="3168"/>
                      <a:pt x="8324" y="3614"/>
                      <a:pt x="8271" y="3998"/>
                    </a:cubicBezTo>
                    <a:cubicBezTo>
                      <a:pt x="8056" y="3757"/>
                      <a:pt x="7842" y="3578"/>
                      <a:pt x="7664" y="3444"/>
                    </a:cubicBezTo>
                    <a:cubicBezTo>
                      <a:pt x="7280" y="3168"/>
                      <a:pt x="6816" y="3025"/>
                      <a:pt x="6335" y="3025"/>
                    </a:cubicBezTo>
                    <a:lnTo>
                      <a:pt x="6174" y="3025"/>
                    </a:lnTo>
                    <a:lnTo>
                      <a:pt x="6174" y="2329"/>
                    </a:lnTo>
                    <a:lnTo>
                      <a:pt x="6335" y="2329"/>
                    </a:lnTo>
                    <a:cubicBezTo>
                      <a:pt x="6816" y="2329"/>
                      <a:pt x="7280" y="2187"/>
                      <a:pt x="7664" y="1910"/>
                    </a:cubicBezTo>
                    <a:cubicBezTo>
                      <a:pt x="7842" y="1776"/>
                      <a:pt x="8056" y="1598"/>
                      <a:pt x="8271" y="1357"/>
                    </a:cubicBezTo>
                    <a:close/>
                    <a:moveTo>
                      <a:pt x="8895" y="1"/>
                    </a:moveTo>
                    <a:cubicBezTo>
                      <a:pt x="8797" y="10"/>
                      <a:pt x="8708" y="63"/>
                      <a:pt x="8663" y="162"/>
                    </a:cubicBezTo>
                    <a:cubicBezTo>
                      <a:pt x="8351" y="929"/>
                      <a:pt x="7851" y="1402"/>
                      <a:pt x="7494" y="1660"/>
                    </a:cubicBezTo>
                    <a:cubicBezTo>
                      <a:pt x="7155" y="1901"/>
                      <a:pt x="6335" y="2026"/>
                      <a:pt x="6335" y="2026"/>
                    </a:cubicBezTo>
                    <a:lnTo>
                      <a:pt x="6174" y="2026"/>
                    </a:lnTo>
                    <a:cubicBezTo>
                      <a:pt x="6174" y="1946"/>
                      <a:pt x="6130" y="1865"/>
                      <a:pt x="6049" y="1821"/>
                    </a:cubicBezTo>
                    <a:cubicBezTo>
                      <a:pt x="6014" y="1794"/>
                      <a:pt x="5960" y="1785"/>
                      <a:pt x="5915" y="1785"/>
                    </a:cubicBezTo>
                    <a:lnTo>
                      <a:pt x="5443" y="1785"/>
                    </a:lnTo>
                    <a:cubicBezTo>
                      <a:pt x="5309" y="1785"/>
                      <a:pt x="5193" y="1892"/>
                      <a:pt x="5193" y="2026"/>
                    </a:cubicBezTo>
                    <a:lnTo>
                      <a:pt x="4087" y="2026"/>
                    </a:lnTo>
                    <a:cubicBezTo>
                      <a:pt x="4087" y="1892"/>
                      <a:pt x="3971" y="1785"/>
                      <a:pt x="3828" y="1785"/>
                    </a:cubicBezTo>
                    <a:lnTo>
                      <a:pt x="3355" y="1785"/>
                    </a:lnTo>
                    <a:cubicBezTo>
                      <a:pt x="3221" y="1785"/>
                      <a:pt x="3105" y="1892"/>
                      <a:pt x="3105" y="2026"/>
                    </a:cubicBezTo>
                    <a:lnTo>
                      <a:pt x="1999" y="2026"/>
                    </a:lnTo>
                    <a:cubicBezTo>
                      <a:pt x="1999" y="1892"/>
                      <a:pt x="1883" y="1785"/>
                      <a:pt x="1749" y="1785"/>
                    </a:cubicBezTo>
                    <a:lnTo>
                      <a:pt x="1268" y="1785"/>
                    </a:lnTo>
                    <a:cubicBezTo>
                      <a:pt x="1134" y="1785"/>
                      <a:pt x="1018" y="1892"/>
                      <a:pt x="1018" y="2026"/>
                    </a:cubicBezTo>
                    <a:lnTo>
                      <a:pt x="688" y="2026"/>
                    </a:lnTo>
                    <a:cubicBezTo>
                      <a:pt x="313" y="2026"/>
                      <a:pt x="1" y="2338"/>
                      <a:pt x="28" y="2722"/>
                    </a:cubicBezTo>
                    <a:cubicBezTo>
                      <a:pt x="45" y="3061"/>
                      <a:pt x="331" y="3329"/>
                      <a:pt x="679" y="3329"/>
                    </a:cubicBezTo>
                    <a:lnTo>
                      <a:pt x="1018" y="3329"/>
                    </a:lnTo>
                    <a:lnTo>
                      <a:pt x="1018" y="4479"/>
                    </a:lnTo>
                    <a:cubicBezTo>
                      <a:pt x="1018" y="4613"/>
                      <a:pt x="1089" y="4720"/>
                      <a:pt x="1196" y="4783"/>
                    </a:cubicBezTo>
                    <a:lnTo>
                      <a:pt x="1196" y="10046"/>
                    </a:lnTo>
                    <a:cubicBezTo>
                      <a:pt x="1196" y="10233"/>
                      <a:pt x="1357" y="10394"/>
                      <a:pt x="1553" y="10394"/>
                    </a:cubicBezTo>
                    <a:lnTo>
                      <a:pt x="5835" y="10394"/>
                    </a:lnTo>
                    <a:cubicBezTo>
                      <a:pt x="5924" y="10394"/>
                      <a:pt x="5996" y="10323"/>
                      <a:pt x="5996" y="10233"/>
                    </a:cubicBezTo>
                    <a:lnTo>
                      <a:pt x="5996" y="7272"/>
                    </a:lnTo>
                    <a:cubicBezTo>
                      <a:pt x="5996" y="7254"/>
                      <a:pt x="5987" y="7236"/>
                      <a:pt x="5969" y="7218"/>
                    </a:cubicBezTo>
                    <a:cubicBezTo>
                      <a:pt x="5928" y="7180"/>
                      <a:pt x="5884" y="7164"/>
                      <a:pt x="5844" y="7164"/>
                    </a:cubicBezTo>
                    <a:cubicBezTo>
                      <a:pt x="5761" y="7164"/>
                      <a:pt x="5692" y="7232"/>
                      <a:pt x="5692" y="7316"/>
                    </a:cubicBezTo>
                    <a:lnTo>
                      <a:pt x="5692" y="10046"/>
                    </a:lnTo>
                    <a:cubicBezTo>
                      <a:pt x="5692" y="10073"/>
                      <a:pt x="5666" y="10091"/>
                      <a:pt x="5639" y="10091"/>
                    </a:cubicBezTo>
                    <a:lnTo>
                      <a:pt x="1553" y="10091"/>
                    </a:lnTo>
                    <a:cubicBezTo>
                      <a:pt x="1526" y="10091"/>
                      <a:pt x="1508" y="10073"/>
                      <a:pt x="1508" y="10046"/>
                    </a:cubicBezTo>
                    <a:lnTo>
                      <a:pt x="1508" y="4827"/>
                    </a:lnTo>
                    <a:lnTo>
                      <a:pt x="1928" y="4827"/>
                    </a:lnTo>
                    <a:cubicBezTo>
                      <a:pt x="2008" y="4827"/>
                      <a:pt x="2070" y="4774"/>
                      <a:pt x="2079" y="4693"/>
                    </a:cubicBezTo>
                    <a:cubicBezTo>
                      <a:pt x="2079" y="4613"/>
                      <a:pt x="2017" y="4542"/>
                      <a:pt x="1937" y="4542"/>
                    </a:cubicBezTo>
                    <a:lnTo>
                      <a:pt x="1366" y="4542"/>
                    </a:lnTo>
                    <a:cubicBezTo>
                      <a:pt x="1339" y="4542"/>
                      <a:pt x="1321" y="4524"/>
                      <a:pt x="1321" y="4497"/>
                    </a:cubicBezTo>
                    <a:lnTo>
                      <a:pt x="1321" y="2089"/>
                    </a:lnTo>
                    <a:lnTo>
                      <a:pt x="1687" y="2089"/>
                    </a:lnTo>
                    <a:lnTo>
                      <a:pt x="1687" y="3507"/>
                    </a:lnTo>
                    <a:cubicBezTo>
                      <a:pt x="1687" y="3694"/>
                      <a:pt x="1847" y="3855"/>
                      <a:pt x="2044" y="3855"/>
                    </a:cubicBezTo>
                    <a:lnTo>
                      <a:pt x="3061" y="3855"/>
                    </a:lnTo>
                    <a:cubicBezTo>
                      <a:pt x="3257" y="3855"/>
                      <a:pt x="3418" y="3694"/>
                      <a:pt x="3418" y="3507"/>
                    </a:cubicBezTo>
                    <a:lnTo>
                      <a:pt x="3418" y="2089"/>
                    </a:lnTo>
                    <a:lnTo>
                      <a:pt x="3783" y="2089"/>
                    </a:lnTo>
                    <a:lnTo>
                      <a:pt x="3783" y="3507"/>
                    </a:lnTo>
                    <a:cubicBezTo>
                      <a:pt x="3783" y="3694"/>
                      <a:pt x="3935" y="3855"/>
                      <a:pt x="4131" y="3855"/>
                    </a:cubicBezTo>
                    <a:lnTo>
                      <a:pt x="5157" y="3855"/>
                    </a:lnTo>
                    <a:cubicBezTo>
                      <a:pt x="5344" y="3855"/>
                      <a:pt x="5505" y="3694"/>
                      <a:pt x="5505" y="3507"/>
                    </a:cubicBezTo>
                    <a:lnTo>
                      <a:pt x="5505" y="2089"/>
                    </a:lnTo>
                    <a:lnTo>
                      <a:pt x="5871" y="2089"/>
                    </a:lnTo>
                    <a:lnTo>
                      <a:pt x="5871" y="4497"/>
                    </a:lnTo>
                    <a:cubicBezTo>
                      <a:pt x="5871" y="4524"/>
                      <a:pt x="5844" y="4542"/>
                      <a:pt x="5817" y="4542"/>
                    </a:cubicBezTo>
                    <a:lnTo>
                      <a:pt x="2677" y="4542"/>
                    </a:lnTo>
                    <a:cubicBezTo>
                      <a:pt x="2677" y="4542"/>
                      <a:pt x="2525" y="4604"/>
                      <a:pt x="2525" y="4685"/>
                    </a:cubicBezTo>
                    <a:cubicBezTo>
                      <a:pt x="2525" y="4768"/>
                      <a:pt x="2588" y="4828"/>
                      <a:pt x="2662" y="4828"/>
                    </a:cubicBezTo>
                    <a:cubicBezTo>
                      <a:pt x="2667" y="4828"/>
                      <a:pt x="2672" y="4828"/>
                      <a:pt x="2677" y="4827"/>
                    </a:cubicBezTo>
                    <a:lnTo>
                      <a:pt x="5692" y="4827"/>
                    </a:lnTo>
                    <a:lnTo>
                      <a:pt x="5692" y="6603"/>
                    </a:lnTo>
                    <a:cubicBezTo>
                      <a:pt x="5692" y="6692"/>
                      <a:pt x="5755" y="6754"/>
                      <a:pt x="5844" y="6754"/>
                    </a:cubicBezTo>
                    <a:cubicBezTo>
                      <a:pt x="5924" y="6754"/>
                      <a:pt x="5996" y="6603"/>
                      <a:pt x="5996" y="6603"/>
                    </a:cubicBezTo>
                    <a:lnTo>
                      <a:pt x="5996" y="4792"/>
                    </a:lnTo>
                    <a:cubicBezTo>
                      <a:pt x="5996" y="4792"/>
                      <a:pt x="6165" y="4613"/>
                      <a:pt x="6174" y="4488"/>
                    </a:cubicBezTo>
                    <a:lnTo>
                      <a:pt x="6174" y="3329"/>
                    </a:lnTo>
                    <a:lnTo>
                      <a:pt x="6335" y="3329"/>
                    </a:lnTo>
                    <a:cubicBezTo>
                      <a:pt x="6754" y="3337"/>
                      <a:pt x="7155" y="3462"/>
                      <a:pt x="7494" y="3712"/>
                    </a:cubicBezTo>
                    <a:cubicBezTo>
                      <a:pt x="7851" y="3971"/>
                      <a:pt x="8351" y="4435"/>
                      <a:pt x="8663" y="5202"/>
                    </a:cubicBezTo>
                    <a:cubicBezTo>
                      <a:pt x="8708" y="5300"/>
                      <a:pt x="8797" y="5354"/>
                      <a:pt x="8895" y="5363"/>
                    </a:cubicBezTo>
                    <a:cubicBezTo>
                      <a:pt x="8993" y="5363"/>
                      <a:pt x="9082" y="5300"/>
                      <a:pt x="9127" y="5220"/>
                    </a:cubicBezTo>
                    <a:cubicBezTo>
                      <a:pt x="9279" y="4890"/>
                      <a:pt x="9475" y="4247"/>
                      <a:pt x="9520" y="3070"/>
                    </a:cubicBezTo>
                    <a:cubicBezTo>
                      <a:pt x="9520" y="2990"/>
                      <a:pt x="9457" y="2918"/>
                      <a:pt x="9368" y="2918"/>
                    </a:cubicBezTo>
                    <a:cubicBezTo>
                      <a:pt x="9363" y="2918"/>
                      <a:pt x="9359" y="2917"/>
                      <a:pt x="9354" y="2917"/>
                    </a:cubicBezTo>
                    <a:cubicBezTo>
                      <a:pt x="9280" y="2917"/>
                      <a:pt x="9216" y="2985"/>
                      <a:pt x="9207" y="3061"/>
                    </a:cubicBezTo>
                    <a:cubicBezTo>
                      <a:pt x="9172" y="4096"/>
                      <a:pt x="9020" y="4676"/>
                      <a:pt x="8904" y="4979"/>
                    </a:cubicBezTo>
                    <a:cubicBezTo>
                      <a:pt x="8788" y="4738"/>
                      <a:pt x="8672" y="4524"/>
                      <a:pt x="8538" y="4346"/>
                    </a:cubicBezTo>
                    <a:cubicBezTo>
                      <a:pt x="8627" y="3873"/>
                      <a:pt x="8672" y="3311"/>
                      <a:pt x="8672" y="2677"/>
                    </a:cubicBezTo>
                    <a:cubicBezTo>
                      <a:pt x="8672" y="2053"/>
                      <a:pt x="8627" y="1491"/>
                      <a:pt x="8538" y="1027"/>
                    </a:cubicBezTo>
                    <a:cubicBezTo>
                      <a:pt x="8672" y="840"/>
                      <a:pt x="8788" y="625"/>
                      <a:pt x="8904" y="385"/>
                    </a:cubicBezTo>
                    <a:cubicBezTo>
                      <a:pt x="9020" y="688"/>
                      <a:pt x="9181" y="1286"/>
                      <a:pt x="9216" y="2356"/>
                    </a:cubicBezTo>
                    <a:cubicBezTo>
                      <a:pt x="9216" y="2436"/>
                      <a:pt x="9288" y="2499"/>
                      <a:pt x="9368" y="2499"/>
                    </a:cubicBezTo>
                    <a:cubicBezTo>
                      <a:pt x="9457" y="2499"/>
                      <a:pt x="9520" y="2428"/>
                      <a:pt x="9520" y="2347"/>
                    </a:cubicBezTo>
                    <a:cubicBezTo>
                      <a:pt x="9475" y="1072"/>
                      <a:pt x="9261" y="420"/>
                      <a:pt x="9127" y="153"/>
                    </a:cubicBezTo>
                    <a:cubicBezTo>
                      <a:pt x="9082" y="55"/>
                      <a:pt x="8993" y="1"/>
                      <a:pt x="88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7" name="Google Shape;21597;p63"/>
              <p:cNvSpPr/>
              <p:nvPr/>
            </p:nvSpPr>
            <p:spPr>
              <a:xfrm>
                <a:off x="6377097" y="3235386"/>
                <a:ext cx="166607" cy="161963"/>
              </a:xfrm>
              <a:custGeom>
                <a:avLst/>
                <a:gdLst/>
                <a:ahLst/>
                <a:cxnLst/>
                <a:rect l="l" t="t" r="r" b="b"/>
                <a:pathLst>
                  <a:path w="3552" h="3453" extrusionOk="0">
                    <a:moveTo>
                      <a:pt x="2998" y="313"/>
                    </a:moveTo>
                    <a:lnTo>
                      <a:pt x="3105" y="437"/>
                    </a:lnTo>
                    <a:lnTo>
                      <a:pt x="3043" y="518"/>
                    </a:lnTo>
                    <a:cubicBezTo>
                      <a:pt x="2980" y="598"/>
                      <a:pt x="2962" y="705"/>
                      <a:pt x="2989" y="794"/>
                    </a:cubicBezTo>
                    <a:cubicBezTo>
                      <a:pt x="3052" y="991"/>
                      <a:pt x="3239" y="1660"/>
                      <a:pt x="2927" y="2257"/>
                    </a:cubicBezTo>
                    <a:cubicBezTo>
                      <a:pt x="2722" y="2659"/>
                      <a:pt x="2338" y="2953"/>
                      <a:pt x="1776" y="3141"/>
                    </a:cubicBezTo>
                    <a:cubicBezTo>
                      <a:pt x="1214" y="2953"/>
                      <a:pt x="830" y="2659"/>
                      <a:pt x="625" y="2257"/>
                    </a:cubicBezTo>
                    <a:cubicBezTo>
                      <a:pt x="313" y="1660"/>
                      <a:pt x="491" y="991"/>
                      <a:pt x="554" y="794"/>
                    </a:cubicBezTo>
                    <a:cubicBezTo>
                      <a:pt x="589" y="705"/>
                      <a:pt x="572" y="598"/>
                      <a:pt x="509" y="518"/>
                    </a:cubicBezTo>
                    <a:lnTo>
                      <a:pt x="447" y="437"/>
                    </a:lnTo>
                    <a:lnTo>
                      <a:pt x="554" y="313"/>
                    </a:lnTo>
                    <a:close/>
                    <a:moveTo>
                      <a:pt x="527" y="0"/>
                    </a:moveTo>
                    <a:cubicBezTo>
                      <a:pt x="456" y="0"/>
                      <a:pt x="384" y="36"/>
                      <a:pt x="340" y="90"/>
                    </a:cubicBezTo>
                    <a:lnTo>
                      <a:pt x="179" y="286"/>
                    </a:lnTo>
                    <a:cubicBezTo>
                      <a:pt x="108" y="375"/>
                      <a:pt x="108" y="500"/>
                      <a:pt x="179" y="589"/>
                    </a:cubicBezTo>
                    <a:lnTo>
                      <a:pt x="268" y="705"/>
                    </a:lnTo>
                    <a:cubicBezTo>
                      <a:pt x="179" y="982"/>
                      <a:pt x="1" y="1713"/>
                      <a:pt x="349" y="2391"/>
                    </a:cubicBezTo>
                    <a:cubicBezTo>
                      <a:pt x="598" y="2882"/>
                      <a:pt x="1062" y="3239"/>
                      <a:pt x="1731" y="3453"/>
                    </a:cubicBezTo>
                    <a:lnTo>
                      <a:pt x="1821" y="3453"/>
                    </a:lnTo>
                    <a:cubicBezTo>
                      <a:pt x="2490" y="3239"/>
                      <a:pt x="2954" y="2882"/>
                      <a:pt x="3203" y="2391"/>
                    </a:cubicBezTo>
                    <a:cubicBezTo>
                      <a:pt x="3551" y="1713"/>
                      <a:pt x="3373" y="982"/>
                      <a:pt x="3284" y="705"/>
                    </a:cubicBezTo>
                    <a:lnTo>
                      <a:pt x="3373" y="589"/>
                    </a:lnTo>
                    <a:cubicBezTo>
                      <a:pt x="3444" y="500"/>
                      <a:pt x="3444" y="375"/>
                      <a:pt x="3373" y="286"/>
                    </a:cubicBezTo>
                    <a:lnTo>
                      <a:pt x="3212" y="90"/>
                    </a:lnTo>
                    <a:cubicBezTo>
                      <a:pt x="3168" y="36"/>
                      <a:pt x="3096" y="0"/>
                      <a:pt x="30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8" name="Google Shape;21598;p63"/>
              <p:cNvSpPr/>
              <p:nvPr/>
            </p:nvSpPr>
            <p:spPr>
              <a:xfrm>
                <a:off x="6412275" y="3269673"/>
                <a:ext cx="95827" cy="92121"/>
              </a:xfrm>
              <a:custGeom>
                <a:avLst/>
                <a:gdLst/>
                <a:ahLst/>
                <a:cxnLst/>
                <a:rect l="l" t="t" r="r" b="b"/>
                <a:pathLst>
                  <a:path w="2043" h="1964" extrusionOk="0">
                    <a:moveTo>
                      <a:pt x="1561" y="313"/>
                    </a:moveTo>
                    <a:cubicBezTo>
                      <a:pt x="1588" y="393"/>
                      <a:pt x="1722" y="857"/>
                      <a:pt x="1534" y="1205"/>
                    </a:cubicBezTo>
                    <a:cubicBezTo>
                      <a:pt x="1445" y="1384"/>
                      <a:pt x="1276" y="1535"/>
                      <a:pt x="1026" y="1651"/>
                    </a:cubicBezTo>
                    <a:cubicBezTo>
                      <a:pt x="776" y="1535"/>
                      <a:pt x="607" y="1384"/>
                      <a:pt x="517" y="1205"/>
                    </a:cubicBezTo>
                    <a:cubicBezTo>
                      <a:pt x="330" y="857"/>
                      <a:pt x="464" y="393"/>
                      <a:pt x="491" y="313"/>
                    </a:cubicBezTo>
                    <a:close/>
                    <a:moveTo>
                      <a:pt x="375" y="1"/>
                    </a:moveTo>
                    <a:cubicBezTo>
                      <a:pt x="303" y="1"/>
                      <a:pt x="241" y="54"/>
                      <a:pt x="223" y="126"/>
                    </a:cubicBezTo>
                    <a:cubicBezTo>
                      <a:pt x="223" y="153"/>
                      <a:pt x="214" y="179"/>
                      <a:pt x="205" y="206"/>
                    </a:cubicBezTo>
                    <a:cubicBezTo>
                      <a:pt x="170" y="313"/>
                      <a:pt x="0" y="884"/>
                      <a:pt x="241" y="1348"/>
                    </a:cubicBezTo>
                    <a:cubicBezTo>
                      <a:pt x="375" y="1598"/>
                      <a:pt x="616" y="1803"/>
                      <a:pt x="963" y="1955"/>
                    </a:cubicBezTo>
                    <a:cubicBezTo>
                      <a:pt x="981" y="1963"/>
                      <a:pt x="1008" y="1963"/>
                      <a:pt x="1026" y="1963"/>
                    </a:cubicBezTo>
                    <a:cubicBezTo>
                      <a:pt x="1044" y="1963"/>
                      <a:pt x="1062" y="1963"/>
                      <a:pt x="1088" y="1955"/>
                    </a:cubicBezTo>
                    <a:cubicBezTo>
                      <a:pt x="1436" y="1803"/>
                      <a:pt x="1677" y="1598"/>
                      <a:pt x="1811" y="1348"/>
                    </a:cubicBezTo>
                    <a:cubicBezTo>
                      <a:pt x="2043" y="884"/>
                      <a:pt x="1882" y="313"/>
                      <a:pt x="1847" y="206"/>
                    </a:cubicBezTo>
                    <a:cubicBezTo>
                      <a:pt x="1838" y="179"/>
                      <a:pt x="1829" y="153"/>
                      <a:pt x="1829" y="126"/>
                    </a:cubicBezTo>
                    <a:cubicBezTo>
                      <a:pt x="1811" y="54"/>
                      <a:pt x="1749" y="1"/>
                      <a:pt x="16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9" name="Google Shape;21599;p63"/>
              <p:cNvSpPr/>
              <p:nvPr/>
            </p:nvSpPr>
            <p:spPr>
              <a:xfrm>
                <a:off x="6362885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61" y="1"/>
                    </a:moveTo>
                    <a:cubicBezTo>
                      <a:pt x="72" y="1"/>
                      <a:pt x="0" y="81"/>
                      <a:pt x="9" y="170"/>
                    </a:cubicBezTo>
                    <a:cubicBezTo>
                      <a:pt x="18" y="251"/>
                      <a:pt x="90" y="304"/>
                      <a:pt x="170" y="304"/>
                    </a:cubicBezTo>
                    <a:lnTo>
                      <a:pt x="295" y="304"/>
                    </a:lnTo>
                    <a:cubicBezTo>
                      <a:pt x="375" y="304"/>
                      <a:pt x="446" y="251"/>
                      <a:pt x="455" y="170"/>
                    </a:cubicBezTo>
                    <a:cubicBezTo>
                      <a:pt x="464" y="81"/>
                      <a:pt x="393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0" name="Google Shape;21600;p63"/>
              <p:cNvSpPr/>
              <p:nvPr/>
            </p:nvSpPr>
            <p:spPr>
              <a:xfrm>
                <a:off x="6397594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61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304" y="304"/>
                    </a:lnTo>
                    <a:cubicBezTo>
                      <a:pt x="393" y="304"/>
                      <a:pt x="465" y="224"/>
                      <a:pt x="456" y="135"/>
                    </a:cubicBezTo>
                    <a:cubicBezTo>
                      <a:pt x="447" y="54"/>
                      <a:pt x="375" y="1"/>
                      <a:pt x="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1" name="Google Shape;21601;p63"/>
              <p:cNvSpPr/>
              <p:nvPr/>
            </p:nvSpPr>
            <p:spPr>
              <a:xfrm>
                <a:off x="6431928" y="3158369"/>
                <a:ext cx="2223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05" extrusionOk="0">
                    <a:moveTo>
                      <a:pt x="170" y="1"/>
                    </a:moveTo>
                    <a:cubicBezTo>
                      <a:pt x="98" y="1"/>
                      <a:pt x="27" y="54"/>
                      <a:pt x="18" y="135"/>
                    </a:cubicBezTo>
                    <a:cubicBezTo>
                      <a:pt x="0" y="224"/>
                      <a:pt x="72" y="304"/>
                      <a:pt x="170" y="304"/>
                    </a:cubicBezTo>
                    <a:lnTo>
                      <a:pt x="304" y="304"/>
                    </a:lnTo>
                    <a:cubicBezTo>
                      <a:pt x="402" y="304"/>
                      <a:pt x="473" y="224"/>
                      <a:pt x="455" y="135"/>
                    </a:cubicBezTo>
                    <a:cubicBezTo>
                      <a:pt x="446" y="54"/>
                      <a:pt x="384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2" name="Google Shape;21602;p63"/>
              <p:cNvSpPr/>
              <p:nvPr/>
            </p:nvSpPr>
            <p:spPr>
              <a:xfrm>
                <a:off x="6466637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70" y="1"/>
                    </a:moveTo>
                    <a:cubicBezTo>
                      <a:pt x="90" y="1"/>
                      <a:pt x="19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304" y="304"/>
                    </a:lnTo>
                    <a:cubicBezTo>
                      <a:pt x="393" y="304"/>
                      <a:pt x="465" y="224"/>
                      <a:pt x="456" y="135"/>
                    </a:cubicBezTo>
                    <a:cubicBezTo>
                      <a:pt x="447" y="54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3" name="Google Shape;21603;p63"/>
              <p:cNvSpPr/>
              <p:nvPr/>
            </p:nvSpPr>
            <p:spPr>
              <a:xfrm>
                <a:off x="6501394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70" y="1"/>
                    </a:moveTo>
                    <a:cubicBezTo>
                      <a:pt x="89" y="1"/>
                      <a:pt x="18" y="54"/>
                      <a:pt x="9" y="135"/>
                    </a:cubicBezTo>
                    <a:cubicBezTo>
                      <a:pt x="0" y="224"/>
                      <a:pt x="72" y="304"/>
                      <a:pt x="161" y="304"/>
                    </a:cubicBezTo>
                    <a:lnTo>
                      <a:pt x="304" y="304"/>
                    </a:lnTo>
                    <a:cubicBezTo>
                      <a:pt x="393" y="304"/>
                      <a:pt x="464" y="224"/>
                      <a:pt x="455" y="135"/>
                    </a:cubicBezTo>
                    <a:cubicBezTo>
                      <a:pt x="446" y="54"/>
                      <a:pt x="375" y="1"/>
                      <a:pt x="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4" name="Google Shape;21604;p63"/>
              <p:cNvSpPr/>
              <p:nvPr/>
            </p:nvSpPr>
            <p:spPr>
              <a:xfrm>
                <a:off x="6536103" y="3158369"/>
                <a:ext cx="21811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465" h="305" extrusionOk="0">
                    <a:moveTo>
                      <a:pt x="170" y="1"/>
                    </a:moveTo>
                    <a:cubicBezTo>
                      <a:pt x="90" y="1"/>
                      <a:pt x="18" y="54"/>
                      <a:pt x="10" y="135"/>
                    </a:cubicBezTo>
                    <a:cubicBezTo>
                      <a:pt x="1" y="224"/>
                      <a:pt x="72" y="304"/>
                      <a:pt x="161" y="304"/>
                    </a:cubicBezTo>
                    <a:lnTo>
                      <a:pt x="304" y="304"/>
                    </a:lnTo>
                    <a:cubicBezTo>
                      <a:pt x="393" y="304"/>
                      <a:pt x="465" y="224"/>
                      <a:pt x="456" y="135"/>
                    </a:cubicBezTo>
                    <a:cubicBezTo>
                      <a:pt x="447" y="54"/>
                      <a:pt x="375" y="1"/>
                      <a:pt x="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605" name="Google Shape;21605;p63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GAZDASÁGI ÉS KULTURÁLIS FEJLŐDÉS</a:t>
            </a:r>
          </a:p>
        </p:txBody>
      </p:sp>
      <p:grpSp>
        <p:nvGrpSpPr>
          <p:cNvPr id="2" name="Google Shape;20412;p46">
            <a:extLst>
              <a:ext uri="{FF2B5EF4-FFF2-40B4-BE49-F238E27FC236}">
                <a16:creationId xmlns:a16="http://schemas.microsoft.com/office/drawing/2014/main" id="{D51571C2-8C59-B6CD-4472-52983D1F3C13}"/>
              </a:ext>
            </a:extLst>
          </p:cNvPr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3" name="Google Shape;20413;p46">
              <a:extLst>
                <a:ext uri="{FF2B5EF4-FFF2-40B4-BE49-F238E27FC236}">
                  <a16:creationId xmlns:a16="http://schemas.microsoft.com/office/drawing/2014/main" id="{E9D4B8CE-8FBB-9D2E-222D-585AC9E8D258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5" name="Google Shape;20414;p46">
                <a:extLst>
                  <a:ext uri="{FF2B5EF4-FFF2-40B4-BE49-F238E27FC236}">
                    <a16:creationId xmlns:a16="http://schemas.microsoft.com/office/drawing/2014/main" id="{E7756CC0-F432-F846-A83D-DE71C7205F9A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415;p46">
                <a:extLst>
                  <a:ext uri="{FF2B5EF4-FFF2-40B4-BE49-F238E27FC236}">
                    <a16:creationId xmlns:a16="http://schemas.microsoft.com/office/drawing/2014/main" id="{BF796F47-242D-B5CD-A31E-355E33DC9ACA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416;p46">
                <a:extLst>
                  <a:ext uri="{FF2B5EF4-FFF2-40B4-BE49-F238E27FC236}">
                    <a16:creationId xmlns:a16="http://schemas.microsoft.com/office/drawing/2014/main" id="{39E8DE4B-3FA6-6CE0-5FB8-A86AE0C31EB5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417;p46">
                <a:extLst>
                  <a:ext uri="{FF2B5EF4-FFF2-40B4-BE49-F238E27FC236}">
                    <a16:creationId xmlns:a16="http://schemas.microsoft.com/office/drawing/2014/main" id="{919D24B6-8191-3D13-4CFE-41E769680F48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Google Shape;20418;p46">
              <a:extLst>
                <a:ext uri="{FF2B5EF4-FFF2-40B4-BE49-F238E27FC236}">
                  <a16:creationId xmlns:a16="http://schemas.microsoft.com/office/drawing/2014/main" id="{A0BBCB58-D310-E2D6-7047-534F3A1C3695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20419;p46">
            <a:extLst>
              <a:ext uri="{FF2B5EF4-FFF2-40B4-BE49-F238E27FC236}">
                <a16:creationId xmlns:a16="http://schemas.microsoft.com/office/drawing/2014/main" id="{48506C60-D012-2387-DFEC-8ED5C0A0C8FC}"/>
              </a:ext>
            </a:extLst>
          </p:cNvPr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0" name="Google Shape;20420;p46">
              <a:extLst>
                <a:ext uri="{FF2B5EF4-FFF2-40B4-BE49-F238E27FC236}">
                  <a16:creationId xmlns:a16="http://schemas.microsoft.com/office/drawing/2014/main" id="{78BC415A-19CF-C26D-2F2D-A4CFA61C697A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2" name="Google Shape;20421;p46">
                <a:extLst>
                  <a:ext uri="{FF2B5EF4-FFF2-40B4-BE49-F238E27FC236}">
                    <a16:creationId xmlns:a16="http://schemas.microsoft.com/office/drawing/2014/main" id="{BFF6B860-E826-830E-8A90-3813779700ED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422;p46">
                <a:extLst>
                  <a:ext uri="{FF2B5EF4-FFF2-40B4-BE49-F238E27FC236}">
                    <a16:creationId xmlns:a16="http://schemas.microsoft.com/office/drawing/2014/main" id="{74D5FF18-C9FB-E3BD-466F-669F7CE51159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423;p46">
                <a:extLst>
                  <a:ext uri="{FF2B5EF4-FFF2-40B4-BE49-F238E27FC236}">
                    <a16:creationId xmlns:a16="http://schemas.microsoft.com/office/drawing/2014/main" id="{D4B005A7-D32C-6CE7-40EA-3943213A5444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424;p46">
                <a:extLst>
                  <a:ext uri="{FF2B5EF4-FFF2-40B4-BE49-F238E27FC236}">
                    <a16:creationId xmlns:a16="http://schemas.microsoft.com/office/drawing/2014/main" id="{DFD0EE9B-40A7-2103-2914-75CAFC5FC3C5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" name="Google Shape;20425;p46">
              <a:extLst>
                <a:ext uri="{FF2B5EF4-FFF2-40B4-BE49-F238E27FC236}">
                  <a16:creationId xmlns:a16="http://schemas.microsoft.com/office/drawing/2014/main" id="{83F81A61-D01D-62C3-0061-76644B12A1CF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Csoportba foglalás 34">
            <a:extLst>
              <a:ext uri="{FF2B5EF4-FFF2-40B4-BE49-F238E27FC236}">
                <a16:creationId xmlns:a16="http://schemas.microsoft.com/office/drawing/2014/main" id="{158DC09F-1F99-EFE3-AEAA-E1D009CE5C07}"/>
              </a:ext>
            </a:extLst>
          </p:cNvPr>
          <p:cNvGrpSpPr/>
          <p:nvPr/>
        </p:nvGrpSpPr>
        <p:grpSpPr>
          <a:xfrm>
            <a:off x="605869" y="1406157"/>
            <a:ext cx="3953413" cy="1712931"/>
            <a:chOff x="643800" y="1392082"/>
            <a:chExt cx="3953413" cy="1712931"/>
          </a:xfrm>
        </p:grpSpPr>
        <p:sp>
          <p:nvSpPr>
            <p:cNvPr id="21550" name="Google Shape;21550;p63"/>
            <p:cNvSpPr/>
            <p:nvPr/>
          </p:nvSpPr>
          <p:spPr>
            <a:xfrm>
              <a:off x="4479613" y="2261353"/>
              <a:ext cx="117600" cy="117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" name="Csoportba foglalás 33">
              <a:extLst>
                <a:ext uri="{FF2B5EF4-FFF2-40B4-BE49-F238E27FC236}">
                  <a16:creationId xmlns:a16="http://schemas.microsoft.com/office/drawing/2014/main" id="{BD87B5D7-69D5-55A3-5326-8B935E8DAFED}"/>
                </a:ext>
              </a:extLst>
            </p:cNvPr>
            <p:cNvGrpSpPr/>
            <p:nvPr/>
          </p:nvGrpSpPr>
          <p:grpSpPr>
            <a:xfrm>
              <a:off x="643800" y="1392082"/>
              <a:ext cx="3894750" cy="1712931"/>
              <a:chOff x="643800" y="1392082"/>
              <a:chExt cx="3894750" cy="1712931"/>
            </a:xfrm>
          </p:grpSpPr>
          <p:sp>
            <p:nvSpPr>
              <p:cNvPr id="21538" name="Google Shape;21538;p63"/>
              <p:cNvSpPr txBox="1"/>
              <p:nvPr/>
            </p:nvSpPr>
            <p:spPr>
              <a:xfrm>
                <a:off x="643800" y="1900939"/>
                <a:ext cx="1986000" cy="120407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Új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termények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és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technológiák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meghonosítása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 (pl.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burgonya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,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kukorica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, </a:t>
                </a:r>
                <a:r>
                  <a:rPr lang="en-US" dirty="0" err="1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tejgazdálkodás</a:t>
                </a:r>
                <a:r>
                  <a:rPr lang="en-US" dirty="0">
                    <a:solidFill>
                      <a:srgbClr val="FFFFFF"/>
                    </a:solidFill>
                    <a:latin typeface="Arimo"/>
                    <a:ea typeface="Arimo"/>
                    <a:cs typeface="Arimo"/>
                    <a:sym typeface="Arimo"/>
                  </a:rPr>
                  <a:t>).</a:t>
                </a:r>
              </a:p>
            </p:txBody>
          </p:sp>
          <p:sp>
            <p:nvSpPr>
              <p:cNvPr id="21548" name="Google Shape;21548;p63"/>
              <p:cNvSpPr/>
              <p:nvPr/>
            </p:nvSpPr>
            <p:spPr>
              <a:xfrm>
                <a:off x="1372650" y="1392082"/>
                <a:ext cx="528300" cy="528300"/>
              </a:xfrm>
              <a:prstGeom prst="ellipse">
                <a:avLst/>
              </a:prstGeom>
              <a:solidFill>
                <a:srgbClr val="ACA29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554" name="Google Shape;21554;p63"/>
              <p:cNvCxnSpPr>
                <a:stCxn id="21548" idx="6"/>
                <a:endCxn id="21550" idx="0"/>
              </p:cNvCxnSpPr>
              <p:nvPr/>
            </p:nvCxnSpPr>
            <p:spPr>
              <a:xfrm>
                <a:off x="1900950" y="1656232"/>
                <a:ext cx="2637600" cy="605100"/>
              </a:xfrm>
              <a:prstGeom prst="bentConnector2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30" name="Google Shape;22918;p74">
                <a:extLst>
                  <a:ext uri="{FF2B5EF4-FFF2-40B4-BE49-F238E27FC236}">
                    <a16:creationId xmlns:a16="http://schemas.microsoft.com/office/drawing/2014/main" id="{15723960-6E50-50BD-019E-A3A8197A888D}"/>
                  </a:ext>
                </a:extLst>
              </p:cNvPr>
              <p:cNvGrpSpPr/>
              <p:nvPr/>
            </p:nvGrpSpPr>
            <p:grpSpPr>
              <a:xfrm>
                <a:off x="1509848" y="1459518"/>
                <a:ext cx="232526" cy="409310"/>
                <a:chOff x="4710908" y="3537921"/>
                <a:chExt cx="277442" cy="488375"/>
              </a:xfrm>
            </p:grpSpPr>
            <p:sp>
              <p:nvSpPr>
                <p:cNvPr id="31" name="Google Shape;22919;p74">
                  <a:extLst>
                    <a:ext uri="{FF2B5EF4-FFF2-40B4-BE49-F238E27FC236}">
                      <a16:creationId xmlns:a16="http://schemas.microsoft.com/office/drawing/2014/main" id="{799BF057-F153-AFEA-7E06-1A84E743ACE3}"/>
                    </a:ext>
                  </a:extLst>
                </p:cNvPr>
                <p:cNvSpPr/>
                <p:nvPr/>
              </p:nvSpPr>
              <p:spPr>
                <a:xfrm>
                  <a:off x="4710908" y="3541532"/>
                  <a:ext cx="125565" cy="484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7" h="10335" extrusionOk="0">
                      <a:moveTo>
                        <a:pt x="821" y="8015"/>
                      </a:moveTo>
                      <a:cubicBezTo>
                        <a:pt x="749" y="8113"/>
                        <a:pt x="732" y="8282"/>
                        <a:pt x="785" y="8389"/>
                      </a:cubicBezTo>
                      <a:lnTo>
                        <a:pt x="794" y="8398"/>
                      </a:lnTo>
                      <a:lnTo>
                        <a:pt x="821" y="8443"/>
                      </a:lnTo>
                      <a:lnTo>
                        <a:pt x="678" y="8443"/>
                      </a:lnTo>
                      <a:cubicBezTo>
                        <a:pt x="580" y="8443"/>
                        <a:pt x="491" y="8380"/>
                        <a:pt x="464" y="8282"/>
                      </a:cubicBezTo>
                      <a:cubicBezTo>
                        <a:pt x="428" y="8139"/>
                        <a:pt x="535" y="8015"/>
                        <a:pt x="669" y="8015"/>
                      </a:cubicBezTo>
                      <a:close/>
                      <a:moveTo>
                        <a:pt x="2016" y="8015"/>
                      </a:moveTo>
                      <a:cubicBezTo>
                        <a:pt x="2150" y="8015"/>
                        <a:pt x="2257" y="8139"/>
                        <a:pt x="2221" y="8282"/>
                      </a:cubicBezTo>
                      <a:cubicBezTo>
                        <a:pt x="2204" y="8380"/>
                        <a:pt x="2114" y="8443"/>
                        <a:pt x="2016" y="8443"/>
                      </a:cubicBezTo>
                      <a:lnTo>
                        <a:pt x="1865" y="8443"/>
                      </a:lnTo>
                      <a:lnTo>
                        <a:pt x="1900" y="8398"/>
                      </a:lnTo>
                      <a:cubicBezTo>
                        <a:pt x="1972" y="8300"/>
                        <a:pt x="1972" y="8157"/>
                        <a:pt x="1900" y="8059"/>
                      </a:cubicBezTo>
                      <a:lnTo>
                        <a:pt x="1865" y="8015"/>
                      </a:lnTo>
                      <a:close/>
                      <a:moveTo>
                        <a:pt x="1347" y="7818"/>
                      </a:moveTo>
                      <a:lnTo>
                        <a:pt x="1642" y="8229"/>
                      </a:lnTo>
                      <a:lnTo>
                        <a:pt x="1347" y="8639"/>
                      </a:lnTo>
                      <a:lnTo>
                        <a:pt x="1044" y="8229"/>
                      </a:lnTo>
                      <a:lnTo>
                        <a:pt x="1347" y="7818"/>
                      </a:lnTo>
                      <a:close/>
                      <a:moveTo>
                        <a:pt x="1918" y="8746"/>
                      </a:moveTo>
                      <a:lnTo>
                        <a:pt x="1784" y="9834"/>
                      </a:lnTo>
                      <a:cubicBezTo>
                        <a:pt x="1775" y="9942"/>
                        <a:pt x="1686" y="10022"/>
                        <a:pt x="1579" y="10022"/>
                      </a:cubicBezTo>
                      <a:lnTo>
                        <a:pt x="1106" y="10022"/>
                      </a:lnTo>
                      <a:cubicBezTo>
                        <a:pt x="999" y="10022"/>
                        <a:pt x="910" y="9942"/>
                        <a:pt x="901" y="9834"/>
                      </a:cubicBezTo>
                      <a:lnTo>
                        <a:pt x="767" y="8746"/>
                      </a:lnTo>
                      <a:lnTo>
                        <a:pt x="1044" y="8746"/>
                      </a:lnTo>
                      <a:lnTo>
                        <a:pt x="1115" y="8844"/>
                      </a:lnTo>
                      <a:cubicBezTo>
                        <a:pt x="1169" y="8916"/>
                        <a:pt x="1249" y="8960"/>
                        <a:pt x="1347" y="8960"/>
                      </a:cubicBezTo>
                      <a:cubicBezTo>
                        <a:pt x="1436" y="8960"/>
                        <a:pt x="1517" y="8916"/>
                        <a:pt x="1570" y="8844"/>
                      </a:cubicBezTo>
                      <a:lnTo>
                        <a:pt x="1642" y="8746"/>
                      </a:lnTo>
                      <a:close/>
                      <a:moveTo>
                        <a:pt x="1691" y="0"/>
                      </a:moveTo>
                      <a:cubicBezTo>
                        <a:pt x="1629" y="0"/>
                        <a:pt x="1573" y="40"/>
                        <a:pt x="1552" y="102"/>
                      </a:cubicBezTo>
                      <a:cubicBezTo>
                        <a:pt x="1526" y="182"/>
                        <a:pt x="1561" y="262"/>
                        <a:pt x="1642" y="298"/>
                      </a:cubicBezTo>
                      <a:cubicBezTo>
                        <a:pt x="2070" y="458"/>
                        <a:pt x="2373" y="958"/>
                        <a:pt x="2373" y="1502"/>
                      </a:cubicBezTo>
                      <a:cubicBezTo>
                        <a:pt x="2373" y="1957"/>
                        <a:pt x="2177" y="2394"/>
                        <a:pt x="1865" y="2626"/>
                      </a:cubicBezTo>
                      <a:cubicBezTo>
                        <a:pt x="1650" y="2778"/>
                        <a:pt x="1526" y="3028"/>
                        <a:pt x="1526" y="3295"/>
                      </a:cubicBezTo>
                      <a:lnTo>
                        <a:pt x="1526" y="4098"/>
                      </a:lnTo>
                      <a:lnTo>
                        <a:pt x="1142" y="4098"/>
                      </a:lnTo>
                      <a:lnTo>
                        <a:pt x="1142" y="3304"/>
                      </a:lnTo>
                      <a:cubicBezTo>
                        <a:pt x="1142" y="3304"/>
                        <a:pt x="1035" y="2796"/>
                        <a:pt x="821" y="2635"/>
                      </a:cubicBezTo>
                      <a:cubicBezTo>
                        <a:pt x="509" y="2412"/>
                        <a:pt x="303" y="1966"/>
                        <a:pt x="303" y="1520"/>
                      </a:cubicBezTo>
                      <a:cubicBezTo>
                        <a:pt x="303" y="967"/>
                        <a:pt x="598" y="476"/>
                        <a:pt x="1035" y="316"/>
                      </a:cubicBezTo>
                      <a:cubicBezTo>
                        <a:pt x="1115" y="289"/>
                        <a:pt x="1160" y="200"/>
                        <a:pt x="1124" y="119"/>
                      </a:cubicBezTo>
                      <a:cubicBezTo>
                        <a:pt x="1103" y="57"/>
                        <a:pt x="1045" y="21"/>
                        <a:pt x="982" y="21"/>
                      </a:cubicBezTo>
                      <a:cubicBezTo>
                        <a:pt x="964" y="21"/>
                        <a:pt x="946" y="24"/>
                        <a:pt x="928" y="30"/>
                      </a:cubicBezTo>
                      <a:cubicBezTo>
                        <a:pt x="375" y="244"/>
                        <a:pt x="0" y="842"/>
                        <a:pt x="0" y="1520"/>
                      </a:cubicBezTo>
                      <a:cubicBezTo>
                        <a:pt x="0" y="2073"/>
                        <a:pt x="250" y="2591"/>
                        <a:pt x="642" y="2885"/>
                      </a:cubicBezTo>
                      <a:cubicBezTo>
                        <a:pt x="776" y="2983"/>
                        <a:pt x="848" y="3144"/>
                        <a:pt x="856" y="3304"/>
                      </a:cubicBezTo>
                      <a:lnTo>
                        <a:pt x="856" y="4161"/>
                      </a:lnTo>
                      <a:cubicBezTo>
                        <a:pt x="785" y="4214"/>
                        <a:pt x="741" y="4295"/>
                        <a:pt x="732" y="4384"/>
                      </a:cubicBezTo>
                      <a:lnTo>
                        <a:pt x="446" y="7765"/>
                      </a:lnTo>
                      <a:cubicBezTo>
                        <a:pt x="277" y="7854"/>
                        <a:pt x="152" y="8023"/>
                        <a:pt x="152" y="8229"/>
                      </a:cubicBezTo>
                      <a:cubicBezTo>
                        <a:pt x="152" y="8434"/>
                        <a:pt x="277" y="8621"/>
                        <a:pt x="455" y="8701"/>
                      </a:cubicBezTo>
                      <a:lnTo>
                        <a:pt x="598" y="9870"/>
                      </a:lnTo>
                      <a:cubicBezTo>
                        <a:pt x="625" y="10129"/>
                        <a:pt x="848" y="10325"/>
                        <a:pt x="1106" y="10334"/>
                      </a:cubicBezTo>
                      <a:lnTo>
                        <a:pt x="1579" y="10334"/>
                      </a:lnTo>
                      <a:cubicBezTo>
                        <a:pt x="1838" y="10325"/>
                        <a:pt x="2061" y="10129"/>
                        <a:pt x="2088" y="9870"/>
                      </a:cubicBezTo>
                      <a:lnTo>
                        <a:pt x="2230" y="8701"/>
                      </a:lnTo>
                      <a:cubicBezTo>
                        <a:pt x="2409" y="8621"/>
                        <a:pt x="2534" y="8434"/>
                        <a:pt x="2534" y="8229"/>
                      </a:cubicBezTo>
                      <a:cubicBezTo>
                        <a:pt x="2534" y="8023"/>
                        <a:pt x="2418" y="7854"/>
                        <a:pt x="2248" y="7765"/>
                      </a:cubicBezTo>
                      <a:lnTo>
                        <a:pt x="2150" y="6623"/>
                      </a:lnTo>
                      <a:cubicBezTo>
                        <a:pt x="2142" y="6548"/>
                        <a:pt x="2079" y="6488"/>
                        <a:pt x="1997" y="6488"/>
                      </a:cubicBezTo>
                      <a:cubicBezTo>
                        <a:pt x="1992" y="6488"/>
                        <a:pt x="1986" y="6489"/>
                        <a:pt x="1981" y="6489"/>
                      </a:cubicBezTo>
                      <a:cubicBezTo>
                        <a:pt x="1900" y="6489"/>
                        <a:pt x="1838" y="6569"/>
                        <a:pt x="1847" y="6650"/>
                      </a:cubicBezTo>
                      <a:lnTo>
                        <a:pt x="1936" y="7711"/>
                      </a:lnTo>
                      <a:lnTo>
                        <a:pt x="1642" y="7711"/>
                      </a:lnTo>
                      <a:lnTo>
                        <a:pt x="1570" y="7613"/>
                      </a:lnTo>
                      <a:cubicBezTo>
                        <a:pt x="1517" y="7542"/>
                        <a:pt x="1427" y="7497"/>
                        <a:pt x="1338" y="7497"/>
                      </a:cubicBezTo>
                      <a:cubicBezTo>
                        <a:pt x="1249" y="7497"/>
                        <a:pt x="1160" y="7542"/>
                        <a:pt x="1106" y="7613"/>
                      </a:cubicBezTo>
                      <a:lnTo>
                        <a:pt x="1035" y="7711"/>
                      </a:lnTo>
                      <a:lnTo>
                        <a:pt x="749" y="7711"/>
                      </a:lnTo>
                      <a:lnTo>
                        <a:pt x="1035" y="4402"/>
                      </a:lnTo>
                      <a:cubicBezTo>
                        <a:pt x="1035" y="4393"/>
                        <a:pt x="1044" y="4375"/>
                        <a:pt x="1053" y="4375"/>
                      </a:cubicBezTo>
                      <a:lnTo>
                        <a:pt x="1624" y="4375"/>
                      </a:lnTo>
                      <a:cubicBezTo>
                        <a:pt x="1633" y="4375"/>
                        <a:pt x="1642" y="4393"/>
                        <a:pt x="1642" y="4402"/>
                      </a:cubicBezTo>
                      <a:lnTo>
                        <a:pt x="1775" y="5936"/>
                      </a:lnTo>
                      <a:cubicBezTo>
                        <a:pt x="1784" y="6011"/>
                        <a:pt x="1847" y="6071"/>
                        <a:pt x="1928" y="6071"/>
                      </a:cubicBezTo>
                      <a:cubicBezTo>
                        <a:pt x="1933" y="6071"/>
                        <a:pt x="1939" y="6070"/>
                        <a:pt x="1945" y="6070"/>
                      </a:cubicBezTo>
                      <a:cubicBezTo>
                        <a:pt x="2025" y="6061"/>
                        <a:pt x="2088" y="5990"/>
                        <a:pt x="2079" y="5909"/>
                      </a:cubicBezTo>
                      <a:lnTo>
                        <a:pt x="1945" y="4375"/>
                      </a:lnTo>
                      <a:cubicBezTo>
                        <a:pt x="1945" y="4286"/>
                        <a:pt x="1900" y="4205"/>
                        <a:pt x="1829" y="4152"/>
                      </a:cubicBezTo>
                      <a:lnTo>
                        <a:pt x="1829" y="3295"/>
                      </a:lnTo>
                      <a:cubicBezTo>
                        <a:pt x="1829" y="3126"/>
                        <a:pt x="1909" y="2965"/>
                        <a:pt x="2043" y="2867"/>
                      </a:cubicBezTo>
                      <a:cubicBezTo>
                        <a:pt x="2436" y="2582"/>
                        <a:pt x="2676" y="2055"/>
                        <a:pt x="2676" y="1502"/>
                      </a:cubicBezTo>
                      <a:cubicBezTo>
                        <a:pt x="2676" y="815"/>
                        <a:pt x="2302" y="218"/>
                        <a:pt x="1749" y="12"/>
                      </a:cubicBezTo>
                      <a:cubicBezTo>
                        <a:pt x="1729" y="4"/>
                        <a:pt x="1710" y="0"/>
                        <a:pt x="169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22920;p74">
                  <a:extLst>
                    <a:ext uri="{FF2B5EF4-FFF2-40B4-BE49-F238E27FC236}">
                      <a16:creationId xmlns:a16="http://schemas.microsoft.com/office/drawing/2014/main" id="{E8699054-F739-3C04-D49B-1212FEEF6C96}"/>
                    </a:ext>
                  </a:extLst>
                </p:cNvPr>
                <p:cNvSpPr/>
                <p:nvPr/>
              </p:nvSpPr>
              <p:spPr>
                <a:xfrm>
                  <a:off x="4862362" y="3537921"/>
                  <a:ext cx="125987" cy="487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6" h="10385" extrusionOk="0">
                      <a:moveTo>
                        <a:pt x="2291" y="310"/>
                      </a:moveTo>
                      <a:cubicBezTo>
                        <a:pt x="2339" y="310"/>
                        <a:pt x="2382" y="353"/>
                        <a:pt x="2382" y="402"/>
                      </a:cubicBezTo>
                      <a:lnTo>
                        <a:pt x="2382" y="1731"/>
                      </a:lnTo>
                      <a:cubicBezTo>
                        <a:pt x="2382" y="1740"/>
                        <a:pt x="2382" y="1740"/>
                        <a:pt x="2382" y="1740"/>
                      </a:cubicBezTo>
                      <a:cubicBezTo>
                        <a:pt x="2373" y="2177"/>
                        <a:pt x="2177" y="2605"/>
                        <a:pt x="1865" y="2828"/>
                      </a:cubicBezTo>
                      <a:cubicBezTo>
                        <a:pt x="1651" y="2989"/>
                        <a:pt x="1526" y="3239"/>
                        <a:pt x="1526" y="3497"/>
                      </a:cubicBezTo>
                      <a:lnTo>
                        <a:pt x="1526" y="4175"/>
                      </a:lnTo>
                      <a:lnTo>
                        <a:pt x="1160" y="4175"/>
                      </a:lnTo>
                      <a:lnTo>
                        <a:pt x="1160" y="3497"/>
                      </a:lnTo>
                      <a:cubicBezTo>
                        <a:pt x="1160" y="3239"/>
                        <a:pt x="1035" y="2989"/>
                        <a:pt x="821" y="2828"/>
                      </a:cubicBezTo>
                      <a:cubicBezTo>
                        <a:pt x="518" y="2605"/>
                        <a:pt x="313" y="2177"/>
                        <a:pt x="313" y="1740"/>
                      </a:cubicBezTo>
                      <a:cubicBezTo>
                        <a:pt x="313" y="1740"/>
                        <a:pt x="313" y="1740"/>
                        <a:pt x="304" y="1731"/>
                      </a:cubicBezTo>
                      <a:lnTo>
                        <a:pt x="304" y="402"/>
                      </a:lnTo>
                      <a:cubicBezTo>
                        <a:pt x="304" y="366"/>
                        <a:pt x="331" y="330"/>
                        <a:pt x="357" y="321"/>
                      </a:cubicBezTo>
                      <a:cubicBezTo>
                        <a:pt x="373" y="313"/>
                        <a:pt x="389" y="310"/>
                        <a:pt x="403" y="310"/>
                      </a:cubicBezTo>
                      <a:cubicBezTo>
                        <a:pt x="453" y="310"/>
                        <a:pt x="491" y="353"/>
                        <a:pt x="491" y="402"/>
                      </a:cubicBezTo>
                      <a:lnTo>
                        <a:pt x="491" y="1579"/>
                      </a:lnTo>
                      <a:cubicBezTo>
                        <a:pt x="491" y="1784"/>
                        <a:pt x="652" y="1954"/>
                        <a:pt x="857" y="1963"/>
                      </a:cubicBezTo>
                      <a:cubicBezTo>
                        <a:pt x="862" y="1963"/>
                        <a:pt x="867" y="1963"/>
                        <a:pt x="872" y="1963"/>
                      </a:cubicBezTo>
                      <a:cubicBezTo>
                        <a:pt x="1071" y="1963"/>
                        <a:pt x="1240" y="1797"/>
                        <a:pt x="1240" y="1588"/>
                      </a:cubicBezTo>
                      <a:lnTo>
                        <a:pt x="1240" y="402"/>
                      </a:lnTo>
                      <a:cubicBezTo>
                        <a:pt x="1240" y="366"/>
                        <a:pt x="1258" y="330"/>
                        <a:pt x="1294" y="321"/>
                      </a:cubicBezTo>
                      <a:cubicBezTo>
                        <a:pt x="1308" y="313"/>
                        <a:pt x="1322" y="310"/>
                        <a:pt x="1336" y="310"/>
                      </a:cubicBezTo>
                      <a:cubicBezTo>
                        <a:pt x="1385" y="310"/>
                        <a:pt x="1428" y="353"/>
                        <a:pt x="1428" y="402"/>
                      </a:cubicBezTo>
                      <a:lnTo>
                        <a:pt x="1428" y="1579"/>
                      </a:lnTo>
                      <a:cubicBezTo>
                        <a:pt x="1428" y="1767"/>
                        <a:pt x="1562" y="1936"/>
                        <a:pt x="1758" y="1963"/>
                      </a:cubicBezTo>
                      <a:cubicBezTo>
                        <a:pt x="1777" y="1966"/>
                        <a:pt x="1796" y="1967"/>
                        <a:pt x="1815" y="1967"/>
                      </a:cubicBezTo>
                      <a:cubicBezTo>
                        <a:pt x="2022" y="1967"/>
                        <a:pt x="2195" y="1793"/>
                        <a:pt x="2195" y="1588"/>
                      </a:cubicBezTo>
                      <a:lnTo>
                        <a:pt x="2195" y="402"/>
                      </a:lnTo>
                      <a:cubicBezTo>
                        <a:pt x="2195" y="366"/>
                        <a:pt x="2213" y="330"/>
                        <a:pt x="2249" y="321"/>
                      </a:cubicBezTo>
                      <a:cubicBezTo>
                        <a:pt x="2262" y="313"/>
                        <a:pt x="2277" y="310"/>
                        <a:pt x="2291" y="310"/>
                      </a:cubicBezTo>
                      <a:close/>
                      <a:moveTo>
                        <a:pt x="812" y="8074"/>
                      </a:moveTo>
                      <a:lnTo>
                        <a:pt x="786" y="8109"/>
                      </a:lnTo>
                      <a:cubicBezTo>
                        <a:pt x="714" y="8216"/>
                        <a:pt x="714" y="8350"/>
                        <a:pt x="786" y="8457"/>
                      </a:cubicBezTo>
                      <a:lnTo>
                        <a:pt x="812" y="8502"/>
                      </a:lnTo>
                      <a:lnTo>
                        <a:pt x="670" y="8502"/>
                      </a:lnTo>
                      <a:cubicBezTo>
                        <a:pt x="580" y="8502"/>
                        <a:pt x="491" y="8439"/>
                        <a:pt x="464" y="8350"/>
                      </a:cubicBezTo>
                      <a:cubicBezTo>
                        <a:pt x="420" y="8208"/>
                        <a:pt x="527" y="8074"/>
                        <a:pt x="670" y="8074"/>
                      </a:cubicBezTo>
                      <a:close/>
                      <a:moveTo>
                        <a:pt x="2008" y="8074"/>
                      </a:moveTo>
                      <a:cubicBezTo>
                        <a:pt x="2142" y="8074"/>
                        <a:pt x="2257" y="8208"/>
                        <a:pt x="2204" y="8350"/>
                      </a:cubicBezTo>
                      <a:cubicBezTo>
                        <a:pt x="2177" y="8439"/>
                        <a:pt x="2097" y="8502"/>
                        <a:pt x="2008" y="8502"/>
                      </a:cubicBezTo>
                      <a:lnTo>
                        <a:pt x="1856" y="8502"/>
                      </a:lnTo>
                      <a:lnTo>
                        <a:pt x="1892" y="8457"/>
                      </a:lnTo>
                      <a:cubicBezTo>
                        <a:pt x="1963" y="8350"/>
                        <a:pt x="1963" y="8216"/>
                        <a:pt x="1892" y="8118"/>
                      </a:cubicBezTo>
                      <a:lnTo>
                        <a:pt x="1856" y="8074"/>
                      </a:lnTo>
                      <a:close/>
                      <a:moveTo>
                        <a:pt x="1339" y="7886"/>
                      </a:moveTo>
                      <a:lnTo>
                        <a:pt x="1633" y="8288"/>
                      </a:lnTo>
                      <a:lnTo>
                        <a:pt x="1339" y="8698"/>
                      </a:lnTo>
                      <a:lnTo>
                        <a:pt x="1035" y="8288"/>
                      </a:lnTo>
                      <a:lnTo>
                        <a:pt x="1339" y="7886"/>
                      </a:lnTo>
                      <a:close/>
                      <a:moveTo>
                        <a:pt x="1910" y="8805"/>
                      </a:moveTo>
                      <a:lnTo>
                        <a:pt x="1785" y="9894"/>
                      </a:lnTo>
                      <a:cubicBezTo>
                        <a:pt x="1767" y="10001"/>
                        <a:pt x="1678" y="10081"/>
                        <a:pt x="1571" y="10081"/>
                      </a:cubicBezTo>
                      <a:lnTo>
                        <a:pt x="1098" y="10081"/>
                      </a:lnTo>
                      <a:cubicBezTo>
                        <a:pt x="991" y="10081"/>
                        <a:pt x="901" y="10001"/>
                        <a:pt x="893" y="9894"/>
                      </a:cubicBezTo>
                      <a:lnTo>
                        <a:pt x="759" y="8805"/>
                      </a:lnTo>
                      <a:lnTo>
                        <a:pt x="1035" y="8805"/>
                      </a:lnTo>
                      <a:lnTo>
                        <a:pt x="1107" y="8894"/>
                      </a:lnTo>
                      <a:cubicBezTo>
                        <a:pt x="1160" y="8975"/>
                        <a:pt x="1249" y="9019"/>
                        <a:pt x="1339" y="9019"/>
                      </a:cubicBezTo>
                      <a:cubicBezTo>
                        <a:pt x="1428" y="9019"/>
                        <a:pt x="1517" y="8975"/>
                        <a:pt x="1571" y="8894"/>
                      </a:cubicBezTo>
                      <a:lnTo>
                        <a:pt x="1642" y="8805"/>
                      </a:lnTo>
                      <a:close/>
                      <a:moveTo>
                        <a:pt x="2284" y="0"/>
                      </a:moveTo>
                      <a:cubicBezTo>
                        <a:pt x="2070" y="0"/>
                        <a:pt x="1892" y="179"/>
                        <a:pt x="1892" y="402"/>
                      </a:cubicBezTo>
                      <a:lnTo>
                        <a:pt x="1892" y="1579"/>
                      </a:lnTo>
                      <a:cubicBezTo>
                        <a:pt x="1892" y="1615"/>
                        <a:pt x="1874" y="1651"/>
                        <a:pt x="1838" y="1660"/>
                      </a:cubicBezTo>
                      <a:cubicBezTo>
                        <a:pt x="1830" y="1662"/>
                        <a:pt x="1822" y="1664"/>
                        <a:pt x="1814" y="1664"/>
                      </a:cubicBezTo>
                      <a:cubicBezTo>
                        <a:pt x="1769" y="1664"/>
                        <a:pt x="1731" y="1626"/>
                        <a:pt x="1731" y="1588"/>
                      </a:cubicBezTo>
                      <a:lnTo>
                        <a:pt x="1731" y="402"/>
                      </a:lnTo>
                      <a:cubicBezTo>
                        <a:pt x="1731" y="223"/>
                        <a:pt x="1615" y="63"/>
                        <a:pt x="1437" y="18"/>
                      </a:cubicBezTo>
                      <a:cubicBezTo>
                        <a:pt x="1401" y="8"/>
                        <a:pt x="1366" y="4"/>
                        <a:pt x="1332" y="4"/>
                      </a:cubicBezTo>
                      <a:cubicBezTo>
                        <a:pt x="1117" y="4"/>
                        <a:pt x="937" y="186"/>
                        <a:pt x="937" y="402"/>
                      </a:cubicBezTo>
                      <a:lnTo>
                        <a:pt x="937" y="1588"/>
                      </a:lnTo>
                      <a:cubicBezTo>
                        <a:pt x="937" y="1588"/>
                        <a:pt x="910" y="1668"/>
                        <a:pt x="866" y="1668"/>
                      </a:cubicBezTo>
                      <a:cubicBezTo>
                        <a:pt x="821" y="1668"/>
                        <a:pt x="794" y="1588"/>
                        <a:pt x="794" y="1588"/>
                      </a:cubicBezTo>
                      <a:lnTo>
                        <a:pt x="794" y="402"/>
                      </a:lnTo>
                      <a:cubicBezTo>
                        <a:pt x="794" y="223"/>
                        <a:pt x="678" y="63"/>
                        <a:pt x="500" y="18"/>
                      </a:cubicBezTo>
                      <a:cubicBezTo>
                        <a:pt x="465" y="8"/>
                        <a:pt x="430" y="4"/>
                        <a:pt x="395" y="4"/>
                      </a:cubicBezTo>
                      <a:cubicBezTo>
                        <a:pt x="180" y="4"/>
                        <a:pt x="0" y="186"/>
                        <a:pt x="0" y="402"/>
                      </a:cubicBezTo>
                      <a:lnTo>
                        <a:pt x="0" y="1740"/>
                      </a:lnTo>
                      <a:cubicBezTo>
                        <a:pt x="0" y="1740"/>
                        <a:pt x="0" y="1749"/>
                        <a:pt x="0" y="1749"/>
                      </a:cubicBezTo>
                      <a:cubicBezTo>
                        <a:pt x="18" y="2284"/>
                        <a:pt x="259" y="2784"/>
                        <a:pt x="634" y="3069"/>
                      </a:cubicBezTo>
                      <a:cubicBezTo>
                        <a:pt x="777" y="3176"/>
                        <a:pt x="857" y="3328"/>
                        <a:pt x="857" y="3497"/>
                      </a:cubicBezTo>
                      <a:lnTo>
                        <a:pt x="857" y="4247"/>
                      </a:lnTo>
                      <a:cubicBezTo>
                        <a:pt x="794" y="4300"/>
                        <a:pt x="750" y="4380"/>
                        <a:pt x="741" y="4470"/>
                      </a:cubicBezTo>
                      <a:lnTo>
                        <a:pt x="598" y="6049"/>
                      </a:lnTo>
                      <a:cubicBezTo>
                        <a:pt x="598" y="6129"/>
                        <a:pt x="661" y="6209"/>
                        <a:pt x="741" y="6218"/>
                      </a:cubicBezTo>
                      <a:cubicBezTo>
                        <a:pt x="830" y="6218"/>
                        <a:pt x="901" y="6156"/>
                        <a:pt x="910" y="6075"/>
                      </a:cubicBezTo>
                      <a:lnTo>
                        <a:pt x="1044" y="4496"/>
                      </a:lnTo>
                      <a:cubicBezTo>
                        <a:pt x="1044" y="4487"/>
                        <a:pt x="1053" y="4479"/>
                        <a:pt x="1071" y="4479"/>
                      </a:cubicBezTo>
                      <a:lnTo>
                        <a:pt x="1633" y="4479"/>
                      </a:lnTo>
                      <a:cubicBezTo>
                        <a:pt x="1651" y="4479"/>
                        <a:pt x="1660" y="4487"/>
                        <a:pt x="1660" y="4496"/>
                      </a:cubicBezTo>
                      <a:lnTo>
                        <a:pt x="1945" y="7788"/>
                      </a:lnTo>
                      <a:lnTo>
                        <a:pt x="1642" y="7788"/>
                      </a:lnTo>
                      <a:lnTo>
                        <a:pt x="1571" y="7690"/>
                      </a:lnTo>
                      <a:cubicBezTo>
                        <a:pt x="1517" y="7619"/>
                        <a:pt x="1428" y="7574"/>
                        <a:pt x="1339" y="7574"/>
                      </a:cubicBezTo>
                      <a:cubicBezTo>
                        <a:pt x="1240" y="7574"/>
                        <a:pt x="1160" y="7619"/>
                        <a:pt x="1107" y="7690"/>
                      </a:cubicBezTo>
                      <a:lnTo>
                        <a:pt x="1035" y="7788"/>
                      </a:lnTo>
                      <a:lnTo>
                        <a:pt x="741" y="7788"/>
                      </a:lnTo>
                      <a:lnTo>
                        <a:pt x="830" y="6798"/>
                      </a:lnTo>
                      <a:cubicBezTo>
                        <a:pt x="839" y="6709"/>
                        <a:pt x="777" y="6637"/>
                        <a:pt x="687" y="6629"/>
                      </a:cubicBezTo>
                      <a:cubicBezTo>
                        <a:pt x="607" y="6629"/>
                        <a:pt x="527" y="6691"/>
                        <a:pt x="518" y="6771"/>
                      </a:cubicBezTo>
                      <a:lnTo>
                        <a:pt x="429" y="7842"/>
                      </a:lnTo>
                      <a:cubicBezTo>
                        <a:pt x="259" y="7922"/>
                        <a:pt x="143" y="8100"/>
                        <a:pt x="143" y="8297"/>
                      </a:cubicBezTo>
                      <a:cubicBezTo>
                        <a:pt x="143" y="8511"/>
                        <a:pt x="268" y="8689"/>
                        <a:pt x="447" y="8770"/>
                      </a:cubicBezTo>
                      <a:lnTo>
                        <a:pt x="580" y="9929"/>
                      </a:lnTo>
                      <a:cubicBezTo>
                        <a:pt x="616" y="10188"/>
                        <a:pt x="839" y="10384"/>
                        <a:pt x="1098" y="10384"/>
                      </a:cubicBezTo>
                      <a:lnTo>
                        <a:pt x="1571" y="10384"/>
                      </a:lnTo>
                      <a:cubicBezTo>
                        <a:pt x="1838" y="10384"/>
                        <a:pt x="2052" y="10188"/>
                        <a:pt x="2088" y="9929"/>
                      </a:cubicBezTo>
                      <a:lnTo>
                        <a:pt x="2231" y="8770"/>
                      </a:lnTo>
                      <a:cubicBezTo>
                        <a:pt x="2409" y="8689"/>
                        <a:pt x="2534" y="8502"/>
                        <a:pt x="2534" y="8297"/>
                      </a:cubicBezTo>
                      <a:cubicBezTo>
                        <a:pt x="2534" y="8100"/>
                        <a:pt x="2409" y="7922"/>
                        <a:pt x="2240" y="7842"/>
                      </a:cubicBezTo>
                      <a:lnTo>
                        <a:pt x="1954" y="4479"/>
                      </a:lnTo>
                      <a:cubicBezTo>
                        <a:pt x="1945" y="4389"/>
                        <a:pt x="1901" y="4309"/>
                        <a:pt x="1829" y="4256"/>
                      </a:cubicBezTo>
                      <a:lnTo>
                        <a:pt x="1829" y="3506"/>
                      </a:lnTo>
                      <a:cubicBezTo>
                        <a:pt x="1829" y="3346"/>
                        <a:pt x="1910" y="3185"/>
                        <a:pt x="2052" y="3078"/>
                      </a:cubicBezTo>
                      <a:cubicBezTo>
                        <a:pt x="2436" y="2801"/>
                        <a:pt x="2677" y="2293"/>
                        <a:pt x="2686" y="1767"/>
                      </a:cubicBezTo>
                      <a:cubicBezTo>
                        <a:pt x="2686" y="1758"/>
                        <a:pt x="2686" y="1758"/>
                        <a:pt x="2686" y="1758"/>
                      </a:cubicBezTo>
                      <a:lnTo>
                        <a:pt x="2686" y="402"/>
                      </a:lnTo>
                      <a:cubicBezTo>
                        <a:pt x="2686" y="179"/>
                        <a:pt x="2507" y="0"/>
                        <a:pt x="228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6" name="Google Shape;21468;p62">
            <a:extLst>
              <a:ext uri="{FF2B5EF4-FFF2-40B4-BE49-F238E27FC236}">
                <a16:creationId xmlns:a16="http://schemas.microsoft.com/office/drawing/2014/main" id="{81DC0C6F-C12D-A106-BB74-DD03463163DD}"/>
              </a:ext>
            </a:extLst>
          </p:cNvPr>
          <p:cNvGrpSpPr/>
          <p:nvPr/>
        </p:nvGrpSpPr>
        <p:grpSpPr>
          <a:xfrm rot="6142990" flipH="1">
            <a:off x="9313237" y="2150854"/>
            <a:ext cx="678915" cy="841792"/>
            <a:chOff x="5247218" y="2766131"/>
            <a:chExt cx="179783" cy="222921"/>
          </a:xfrm>
        </p:grpSpPr>
        <p:sp>
          <p:nvSpPr>
            <p:cNvPr id="17" name="Google Shape;21469;p62">
              <a:extLst>
                <a:ext uri="{FF2B5EF4-FFF2-40B4-BE49-F238E27FC236}">
                  <a16:creationId xmlns:a16="http://schemas.microsoft.com/office/drawing/2014/main" id="{8C75B402-C562-B34A-C5E1-F9095D01E6BB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" name="Google Shape;21470;p62">
              <a:extLst>
                <a:ext uri="{FF2B5EF4-FFF2-40B4-BE49-F238E27FC236}">
                  <a16:creationId xmlns:a16="http://schemas.microsoft.com/office/drawing/2014/main" id="{90727395-E8C6-B4CF-2D8C-93A44B85912C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19" name="Google Shape;21471;p62">
                <a:extLst>
                  <a:ext uri="{FF2B5EF4-FFF2-40B4-BE49-F238E27FC236}">
                    <a16:creationId xmlns:a16="http://schemas.microsoft.com/office/drawing/2014/main" id="{AE1B26E6-F74C-31F1-EE71-184DFCBB5075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21472;p62">
                <a:extLst>
                  <a:ext uri="{FF2B5EF4-FFF2-40B4-BE49-F238E27FC236}">
                    <a16:creationId xmlns:a16="http://schemas.microsoft.com/office/drawing/2014/main" id="{D1F584B4-6CC9-5B97-09A8-49588F9FD7BC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473;p62">
                <a:extLst>
                  <a:ext uri="{FF2B5EF4-FFF2-40B4-BE49-F238E27FC236}">
                    <a16:creationId xmlns:a16="http://schemas.microsoft.com/office/drawing/2014/main" id="{0B566ED8-EBBD-C02C-1554-0C357E5F869B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1474;p62">
                <a:extLst>
                  <a:ext uri="{FF2B5EF4-FFF2-40B4-BE49-F238E27FC236}">
                    <a16:creationId xmlns:a16="http://schemas.microsoft.com/office/drawing/2014/main" id="{53FC24AD-A85C-3FB7-2DDB-7B15425B6B5D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1475;p62">
                <a:extLst>
                  <a:ext uri="{FF2B5EF4-FFF2-40B4-BE49-F238E27FC236}">
                    <a16:creationId xmlns:a16="http://schemas.microsoft.com/office/drawing/2014/main" id="{1F0E1E89-A735-BCA6-FF5D-3575A18FC04E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1476;p62">
                <a:extLst>
                  <a:ext uri="{FF2B5EF4-FFF2-40B4-BE49-F238E27FC236}">
                    <a16:creationId xmlns:a16="http://schemas.microsoft.com/office/drawing/2014/main" id="{4573CE9F-4967-89EF-4F24-A39F7E6BCFC8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1477;p62">
                <a:extLst>
                  <a:ext uri="{FF2B5EF4-FFF2-40B4-BE49-F238E27FC236}">
                    <a16:creationId xmlns:a16="http://schemas.microsoft.com/office/drawing/2014/main" id="{6B546B5E-342E-2B7C-1752-1416D7E7E136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1478;p62">
                <a:extLst>
                  <a:ext uri="{FF2B5EF4-FFF2-40B4-BE49-F238E27FC236}">
                    <a16:creationId xmlns:a16="http://schemas.microsoft.com/office/drawing/2014/main" id="{76464A25-629A-2EC1-FB8D-327442F2871B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1479;p62">
                <a:extLst>
                  <a:ext uri="{FF2B5EF4-FFF2-40B4-BE49-F238E27FC236}">
                    <a16:creationId xmlns:a16="http://schemas.microsoft.com/office/drawing/2014/main" id="{84401E9F-E4FF-AEED-5943-E772ABE95373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" name="Google Shape;21468;p62">
            <a:extLst>
              <a:ext uri="{FF2B5EF4-FFF2-40B4-BE49-F238E27FC236}">
                <a16:creationId xmlns:a16="http://schemas.microsoft.com/office/drawing/2014/main" id="{372E9DE0-1530-10E4-3D62-F6225B15D474}"/>
              </a:ext>
            </a:extLst>
          </p:cNvPr>
          <p:cNvGrpSpPr/>
          <p:nvPr/>
        </p:nvGrpSpPr>
        <p:grpSpPr>
          <a:xfrm rot="15415097">
            <a:off x="-846479" y="2142813"/>
            <a:ext cx="678915" cy="841792"/>
            <a:chOff x="5247218" y="2766131"/>
            <a:chExt cx="179783" cy="222921"/>
          </a:xfrm>
        </p:grpSpPr>
        <p:sp>
          <p:nvSpPr>
            <p:cNvPr id="29" name="Google Shape;21469;p62">
              <a:extLst>
                <a:ext uri="{FF2B5EF4-FFF2-40B4-BE49-F238E27FC236}">
                  <a16:creationId xmlns:a16="http://schemas.microsoft.com/office/drawing/2014/main" id="{4A5FA7B9-C598-399B-A6CD-EABF1D19B5BE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3" name="Google Shape;21470;p62">
              <a:extLst>
                <a:ext uri="{FF2B5EF4-FFF2-40B4-BE49-F238E27FC236}">
                  <a16:creationId xmlns:a16="http://schemas.microsoft.com/office/drawing/2014/main" id="{F15B04B3-18EB-1DF6-11C6-8B19CCA9C20E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36" name="Google Shape;21471;p62">
                <a:extLst>
                  <a:ext uri="{FF2B5EF4-FFF2-40B4-BE49-F238E27FC236}">
                    <a16:creationId xmlns:a16="http://schemas.microsoft.com/office/drawing/2014/main" id="{F887F10E-32D0-CBC9-0A7A-42A01C32C39A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472;p62">
                <a:extLst>
                  <a:ext uri="{FF2B5EF4-FFF2-40B4-BE49-F238E27FC236}">
                    <a16:creationId xmlns:a16="http://schemas.microsoft.com/office/drawing/2014/main" id="{678B6165-C43E-369D-038C-CFDC80BC5989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473;p62">
                <a:extLst>
                  <a:ext uri="{FF2B5EF4-FFF2-40B4-BE49-F238E27FC236}">
                    <a16:creationId xmlns:a16="http://schemas.microsoft.com/office/drawing/2014/main" id="{597A2548-05AB-84D3-D8B2-9EDFA071A8D0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474;p62">
                <a:extLst>
                  <a:ext uri="{FF2B5EF4-FFF2-40B4-BE49-F238E27FC236}">
                    <a16:creationId xmlns:a16="http://schemas.microsoft.com/office/drawing/2014/main" id="{72324932-DD78-F4ED-595A-AF4030C15567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475;p62">
                <a:extLst>
                  <a:ext uri="{FF2B5EF4-FFF2-40B4-BE49-F238E27FC236}">
                    <a16:creationId xmlns:a16="http://schemas.microsoft.com/office/drawing/2014/main" id="{5AE45980-7E71-C525-2A0C-BB6518A8C6D7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476;p62">
                <a:extLst>
                  <a:ext uri="{FF2B5EF4-FFF2-40B4-BE49-F238E27FC236}">
                    <a16:creationId xmlns:a16="http://schemas.microsoft.com/office/drawing/2014/main" id="{02F81E13-253C-8BC9-3BA7-D211B3973C68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477;p62">
                <a:extLst>
                  <a:ext uri="{FF2B5EF4-FFF2-40B4-BE49-F238E27FC236}">
                    <a16:creationId xmlns:a16="http://schemas.microsoft.com/office/drawing/2014/main" id="{FC1708B6-1DC4-D571-5865-D63885344939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478;p62">
                <a:extLst>
                  <a:ext uri="{FF2B5EF4-FFF2-40B4-BE49-F238E27FC236}">
                    <a16:creationId xmlns:a16="http://schemas.microsoft.com/office/drawing/2014/main" id="{5C930973-F39E-FD80-1EE3-E2721ACCA1A7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479;p62">
                <a:extLst>
                  <a:ext uri="{FF2B5EF4-FFF2-40B4-BE49-F238E27FC236}">
                    <a16:creationId xmlns:a16="http://schemas.microsoft.com/office/drawing/2014/main" id="{36EF90A5-2A03-F99A-9C6B-AE81FA6B905D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" name="Google Shape;21233;p59">
            <a:extLst>
              <a:ext uri="{FF2B5EF4-FFF2-40B4-BE49-F238E27FC236}">
                <a16:creationId xmlns:a16="http://schemas.microsoft.com/office/drawing/2014/main" id="{90B5AFB5-B924-6DA6-6BB3-08E6A9445B69}"/>
              </a:ext>
            </a:extLst>
          </p:cNvPr>
          <p:cNvGrpSpPr/>
          <p:nvPr/>
        </p:nvGrpSpPr>
        <p:grpSpPr>
          <a:xfrm>
            <a:off x="1660092" y="-781018"/>
            <a:ext cx="870166" cy="525790"/>
            <a:chOff x="3694776" y="3609590"/>
            <a:chExt cx="410204" cy="247862"/>
          </a:xfrm>
        </p:grpSpPr>
        <p:grpSp>
          <p:nvGrpSpPr>
            <p:cNvPr id="48" name="Google Shape;21234;p59">
              <a:extLst>
                <a:ext uri="{FF2B5EF4-FFF2-40B4-BE49-F238E27FC236}">
                  <a16:creationId xmlns:a16="http://schemas.microsoft.com/office/drawing/2014/main" id="{420229DB-18C5-475D-9508-91E716BEEAF2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57" name="Google Shape;21235;p59">
                <a:extLst>
                  <a:ext uri="{FF2B5EF4-FFF2-40B4-BE49-F238E27FC236}">
                    <a16:creationId xmlns:a16="http://schemas.microsoft.com/office/drawing/2014/main" id="{51716D47-45DF-548A-3942-028C28423055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" name="Google Shape;21236;p59">
                <a:extLst>
                  <a:ext uri="{FF2B5EF4-FFF2-40B4-BE49-F238E27FC236}">
                    <a16:creationId xmlns:a16="http://schemas.microsoft.com/office/drawing/2014/main" id="{09D899F2-2AD2-43B6-45D5-6F25400EE87C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237;p59">
                <a:extLst>
                  <a:ext uri="{FF2B5EF4-FFF2-40B4-BE49-F238E27FC236}">
                    <a16:creationId xmlns:a16="http://schemas.microsoft.com/office/drawing/2014/main" id="{F98F8478-41E2-E9D1-0758-9357618695A3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238;p59">
                <a:extLst>
                  <a:ext uri="{FF2B5EF4-FFF2-40B4-BE49-F238E27FC236}">
                    <a16:creationId xmlns:a16="http://schemas.microsoft.com/office/drawing/2014/main" id="{26959511-BD5D-D54A-FE75-A2605627DE87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239;p59">
                <a:extLst>
                  <a:ext uri="{FF2B5EF4-FFF2-40B4-BE49-F238E27FC236}">
                    <a16:creationId xmlns:a16="http://schemas.microsoft.com/office/drawing/2014/main" id="{28D24240-12F4-9936-13BF-49749319CFB5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240;p59">
                <a:extLst>
                  <a:ext uri="{FF2B5EF4-FFF2-40B4-BE49-F238E27FC236}">
                    <a16:creationId xmlns:a16="http://schemas.microsoft.com/office/drawing/2014/main" id="{4EE8814A-AC2A-2B4C-8556-9EA8C4CA8AEF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241;p59">
                <a:extLst>
                  <a:ext uri="{FF2B5EF4-FFF2-40B4-BE49-F238E27FC236}">
                    <a16:creationId xmlns:a16="http://schemas.microsoft.com/office/drawing/2014/main" id="{2ED393E1-296F-4558-2B08-9047E43F9F81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" name="Google Shape;21242;p59">
              <a:extLst>
                <a:ext uri="{FF2B5EF4-FFF2-40B4-BE49-F238E27FC236}">
                  <a16:creationId xmlns:a16="http://schemas.microsoft.com/office/drawing/2014/main" id="{5B4C3E22-8949-894C-AF6F-FF4FBCE28C5B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50" name="Google Shape;21243;p59">
                <a:extLst>
                  <a:ext uri="{FF2B5EF4-FFF2-40B4-BE49-F238E27FC236}">
                    <a16:creationId xmlns:a16="http://schemas.microsoft.com/office/drawing/2014/main" id="{6058E45C-04BE-FFBC-4B20-A9BF7ECD93F6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244;p59">
                <a:extLst>
                  <a:ext uri="{FF2B5EF4-FFF2-40B4-BE49-F238E27FC236}">
                    <a16:creationId xmlns:a16="http://schemas.microsoft.com/office/drawing/2014/main" id="{0AFD3F5F-926C-263F-672A-C4F8DB1D0FD9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245;p59">
                <a:extLst>
                  <a:ext uri="{FF2B5EF4-FFF2-40B4-BE49-F238E27FC236}">
                    <a16:creationId xmlns:a16="http://schemas.microsoft.com/office/drawing/2014/main" id="{614F04FC-B04B-ABF1-A3F4-72AED07703E2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246;p59">
                <a:extLst>
                  <a:ext uri="{FF2B5EF4-FFF2-40B4-BE49-F238E27FC236}">
                    <a16:creationId xmlns:a16="http://schemas.microsoft.com/office/drawing/2014/main" id="{EA715AF2-D1CE-7F9D-B51E-5FAA205652AA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247;p59">
                <a:extLst>
                  <a:ext uri="{FF2B5EF4-FFF2-40B4-BE49-F238E27FC236}">
                    <a16:creationId xmlns:a16="http://schemas.microsoft.com/office/drawing/2014/main" id="{E8B6E2F2-6D72-0B56-8E6E-28487CE81E09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248;p59">
                <a:extLst>
                  <a:ext uri="{FF2B5EF4-FFF2-40B4-BE49-F238E27FC236}">
                    <a16:creationId xmlns:a16="http://schemas.microsoft.com/office/drawing/2014/main" id="{99BB66D6-F38C-21A1-64A1-EF6098330438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249;p59">
                <a:extLst>
                  <a:ext uri="{FF2B5EF4-FFF2-40B4-BE49-F238E27FC236}">
                    <a16:creationId xmlns:a16="http://schemas.microsoft.com/office/drawing/2014/main" id="{4264338E-EEE7-C0E4-4EEB-90539013B3F4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540" name="Csoportba foglalás 21539">
            <a:extLst>
              <a:ext uri="{FF2B5EF4-FFF2-40B4-BE49-F238E27FC236}">
                <a16:creationId xmlns:a16="http://schemas.microsoft.com/office/drawing/2014/main" id="{7B428CD1-521A-FD5E-9524-D282BC5C527A}"/>
              </a:ext>
            </a:extLst>
          </p:cNvPr>
          <p:cNvGrpSpPr/>
          <p:nvPr/>
        </p:nvGrpSpPr>
        <p:grpSpPr>
          <a:xfrm>
            <a:off x="-1084648" y="1916422"/>
            <a:ext cx="906600" cy="906600"/>
            <a:chOff x="1752207" y="1916422"/>
            <a:chExt cx="906600" cy="906600"/>
          </a:xfrm>
        </p:grpSpPr>
        <p:sp>
          <p:nvSpPr>
            <p:cNvPr id="21541" name="Google Shape;20406;p46">
              <a:extLst>
                <a:ext uri="{FF2B5EF4-FFF2-40B4-BE49-F238E27FC236}">
                  <a16:creationId xmlns:a16="http://schemas.microsoft.com/office/drawing/2014/main" id="{68C739B0-CE87-FC22-FA78-1AC48BD1C8D7}"/>
                </a:ext>
              </a:extLst>
            </p:cNvPr>
            <p:cNvSpPr/>
            <p:nvPr/>
          </p:nvSpPr>
          <p:spPr>
            <a:xfrm>
              <a:off x="1752207" y="1916422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1542" name="Google Shape;22679;p74">
              <a:extLst>
                <a:ext uri="{FF2B5EF4-FFF2-40B4-BE49-F238E27FC236}">
                  <a16:creationId xmlns:a16="http://schemas.microsoft.com/office/drawing/2014/main" id="{11FECB3D-9127-FFE3-C7C1-C79C83BAB2C6}"/>
                </a:ext>
              </a:extLst>
            </p:cNvPr>
            <p:cNvGrpSpPr/>
            <p:nvPr/>
          </p:nvGrpSpPr>
          <p:grpSpPr>
            <a:xfrm>
              <a:off x="2008916" y="2106336"/>
              <a:ext cx="379555" cy="487950"/>
              <a:chOff x="4104573" y="1824825"/>
              <a:chExt cx="379555" cy="487950"/>
            </a:xfrm>
          </p:grpSpPr>
          <p:sp>
            <p:nvSpPr>
              <p:cNvPr id="21543" name="Google Shape;22680;p74">
                <a:extLst>
                  <a:ext uri="{FF2B5EF4-FFF2-40B4-BE49-F238E27FC236}">
                    <a16:creationId xmlns:a16="http://schemas.microsoft.com/office/drawing/2014/main" id="{E7CF47EB-CA5C-EFDD-2FFD-B0E99E0D623E}"/>
                  </a:ext>
                </a:extLst>
              </p:cNvPr>
              <p:cNvSpPr/>
              <p:nvPr/>
            </p:nvSpPr>
            <p:spPr>
              <a:xfrm>
                <a:off x="4104573" y="1824825"/>
                <a:ext cx="323926" cy="41304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8806" extrusionOk="0">
                    <a:moveTo>
                      <a:pt x="1794" y="1651"/>
                    </a:moveTo>
                    <a:cubicBezTo>
                      <a:pt x="1847" y="1794"/>
                      <a:pt x="1936" y="1928"/>
                      <a:pt x="2052" y="2044"/>
                    </a:cubicBezTo>
                    <a:lnTo>
                      <a:pt x="2052" y="2793"/>
                    </a:lnTo>
                    <a:cubicBezTo>
                      <a:pt x="1981" y="2775"/>
                      <a:pt x="1910" y="2757"/>
                      <a:pt x="1838" y="2757"/>
                    </a:cubicBezTo>
                    <a:cubicBezTo>
                      <a:pt x="1776" y="2757"/>
                      <a:pt x="1722" y="2766"/>
                      <a:pt x="1669" y="2784"/>
                    </a:cubicBezTo>
                    <a:cubicBezTo>
                      <a:pt x="1615" y="2632"/>
                      <a:pt x="1579" y="2481"/>
                      <a:pt x="1579" y="2320"/>
                    </a:cubicBezTo>
                    <a:cubicBezTo>
                      <a:pt x="1579" y="2079"/>
                      <a:pt x="1651" y="1847"/>
                      <a:pt x="1794" y="1651"/>
                    </a:cubicBezTo>
                    <a:close/>
                    <a:moveTo>
                      <a:pt x="6379" y="1803"/>
                    </a:moveTo>
                    <a:cubicBezTo>
                      <a:pt x="6459" y="1963"/>
                      <a:pt x="6495" y="2142"/>
                      <a:pt x="6495" y="2320"/>
                    </a:cubicBezTo>
                    <a:cubicBezTo>
                      <a:pt x="6495" y="2490"/>
                      <a:pt x="6468" y="2641"/>
                      <a:pt x="6406" y="2793"/>
                    </a:cubicBezTo>
                    <a:cubicBezTo>
                      <a:pt x="6352" y="2775"/>
                      <a:pt x="6299" y="2775"/>
                      <a:pt x="6236" y="2775"/>
                    </a:cubicBezTo>
                    <a:cubicBezTo>
                      <a:pt x="6156" y="2775"/>
                      <a:pt x="6085" y="2784"/>
                      <a:pt x="6013" y="2811"/>
                    </a:cubicBezTo>
                    <a:lnTo>
                      <a:pt x="6013" y="2650"/>
                    </a:lnTo>
                    <a:cubicBezTo>
                      <a:pt x="6218" y="2623"/>
                      <a:pt x="6379" y="2445"/>
                      <a:pt x="6379" y="2231"/>
                    </a:cubicBezTo>
                    <a:lnTo>
                      <a:pt x="6379" y="1803"/>
                    </a:lnTo>
                    <a:close/>
                    <a:moveTo>
                      <a:pt x="1829" y="3061"/>
                    </a:moveTo>
                    <a:cubicBezTo>
                      <a:pt x="1910" y="3061"/>
                      <a:pt x="1990" y="3087"/>
                      <a:pt x="2052" y="3132"/>
                    </a:cubicBezTo>
                    <a:lnTo>
                      <a:pt x="2052" y="3739"/>
                    </a:lnTo>
                    <a:cubicBezTo>
                      <a:pt x="1990" y="3783"/>
                      <a:pt x="1918" y="3810"/>
                      <a:pt x="1838" y="3810"/>
                    </a:cubicBezTo>
                    <a:cubicBezTo>
                      <a:pt x="1624" y="3810"/>
                      <a:pt x="1446" y="3623"/>
                      <a:pt x="1464" y="3408"/>
                    </a:cubicBezTo>
                    <a:cubicBezTo>
                      <a:pt x="1481" y="3221"/>
                      <a:pt x="1642" y="3069"/>
                      <a:pt x="1829" y="3061"/>
                    </a:cubicBezTo>
                    <a:close/>
                    <a:moveTo>
                      <a:pt x="6227" y="3061"/>
                    </a:moveTo>
                    <a:cubicBezTo>
                      <a:pt x="6450" y="3061"/>
                      <a:pt x="6620" y="3248"/>
                      <a:pt x="6602" y="3471"/>
                    </a:cubicBezTo>
                    <a:cubicBezTo>
                      <a:pt x="6584" y="3658"/>
                      <a:pt x="6433" y="3810"/>
                      <a:pt x="6236" y="3810"/>
                    </a:cubicBezTo>
                    <a:cubicBezTo>
                      <a:pt x="6156" y="3810"/>
                      <a:pt x="6076" y="3792"/>
                      <a:pt x="6013" y="3739"/>
                    </a:cubicBezTo>
                    <a:lnTo>
                      <a:pt x="6013" y="3132"/>
                    </a:lnTo>
                    <a:cubicBezTo>
                      <a:pt x="6076" y="3087"/>
                      <a:pt x="6156" y="3061"/>
                      <a:pt x="6227" y="3061"/>
                    </a:cubicBezTo>
                    <a:close/>
                    <a:moveTo>
                      <a:pt x="4987" y="304"/>
                    </a:moveTo>
                    <a:cubicBezTo>
                      <a:pt x="5585" y="304"/>
                      <a:pt x="6076" y="795"/>
                      <a:pt x="6076" y="1392"/>
                    </a:cubicBezTo>
                    <a:lnTo>
                      <a:pt x="6076" y="2231"/>
                    </a:lnTo>
                    <a:cubicBezTo>
                      <a:pt x="6076" y="2293"/>
                      <a:pt x="6022" y="2338"/>
                      <a:pt x="5969" y="2338"/>
                    </a:cubicBezTo>
                    <a:lnTo>
                      <a:pt x="4586" y="2338"/>
                    </a:lnTo>
                    <a:cubicBezTo>
                      <a:pt x="4559" y="2338"/>
                      <a:pt x="4523" y="2347"/>
                      <a:pt x="4506" y="2374"/>
                    </a:cubicBezTo>
                    <a:cubicBezTo>
                      <a:pt x="4407" y="2499"/>
                      <a:pt x="4497" y="2641"/>
                      <a:pt x="4613" y="2641"/>
                    </a:cubicBezTo>
                    <a:lnTo>
                      <a:pt x="5710" y="2641"/>
                    </a:lnTo>
                    <a:lnTo>
                      <a:pt x="5710" y="4497"/>
                    </a:lnTo>
                    <a:cubicBezTo>
                      <a:pt x="5710" y="4827"/>
                      <a:pt x="5567" y="5139"/>
                      <a:pt x="5308" y="5344"/>
                    </a:cubicBezTo>
                    <a:cubicBezTo>
                      <a:pt x="4885" y="5688"/>
                      <a:pt x="4445" y="5835"/>
                      <a:pt x="4037" y="5835"/>
                    </a:cubicBezTo>
                    <a:cubicBezTo>
                      <a:pt x="3112" y="5835"/>
                      <a:pt x="2356" y="5080"/>
                      <a:pt x="2356" y="4158"/>
                    </a:cubicBezTo>
                    <a:lnTo>
                      <a:pt x="2356" y="2293"/>
                    </a:lnTo>
                    <a:cubicBezTo>
                      <a:pt x="2695" y="2516"/>
                      <a:pt x="3096" y="2641"/>
                      <a:pt x="3515" y="2641"/>
                    </a:cubicBezTo>
                    <a:lnTo>
                      <a:pt x="3890" y="2641"/>
                    </a:lnTo>
                    <a:cubicBezTo>
                      <a:pt x="3970" y="2641"/>
                      <a:pt x="4042" y="2588"/>
                      <a:pt x="4051" y="2507"/>
                    </a:cubicBezTo>
                    <a:cubicBezTo>
                      <a:pt x="4060" y="2418"/>
                      <a:pt x="3988" y="2338"/>
                      <a:pt x="3899" y="2338"/>
                    </a:cubicBezTo>
                    <a:lnTo>
                      <a:pt x="3524" y="2338"/>
                    </a:lnTo>
                    <a:cubicBezTo>
                      <a:pt x="3069" y="2338"/>
                      <a:pt x="2641" y="2168"/>
                      <a:pt x="2311" y="1856"/>
                    </a:cubicBezTo>
                    <a:cubicBezTo>
                      <a:pt x="2150" y="1705"/>
                      <a:pt x="2043" y="1508"/>
                      <a:pt x="2017" y="1294"/>
                    </a:cubicBezTo>
                    <a:cubicBezTo>
                      <a:pt x="1954" y="759"/>
                      <a:pt x="2373" y="304"/>
                      <a:pt x="2891" y="304"/>
                    </a:cubicBezTo>
                    <a:close/>
                    <a:moveTo>
                      <a:pt x="4488" y="6094"/>
                    </a:moveTo>
                    <a:lnTo>
                      <a:pt x="4488" y="6629"/>
                    </a:lnTo>
                    <a:cubicBezTo>
                      <a:pt x="4488" y="6700"/>
                      <a:pt x="4550" y="6772"/>
                      <a:pt x="4622" y="6781"/>
                    </a:cubicBezTo>
                    <a:cubicBezTo>
                      <a:pt x="4627" y="6781"/>
                      <a:pt x="4633" y="6781"/>
                      <a:pt x="4638" y="6781"/>
                    </a:cubicBezTo>
                    <a:cubicBezTo>
                      <a:pt x="4728" y="6781"/>
                      <a:pt x="4791" y="6713"/>
                      <a:pt x="4791" y="6629"/>
                    </a:cubicBezTo>
                    <a:lnTo>
                      <a:pt x="4791" y="6522"/>
                    </a:lnTo>
                    <a:lnTo>
                      <a:pt x="5487" y="6522"/>
                    </a:lnTo>
                    <a:cubicBezTo>
                      <a:pt x="5433" y="7057"/>
                      <a:pt x="5077" y="7521"/>
                      <a:pt x="4568" y="7717"/>
                    </a:cubicBezTo>
                    <a:cubicBezTo>
                      <a:pt x="4425" y="7771"/>
                      <a:pt x="4309" y="7878"/>
                      <a:pt x="4247" y="8012"/>
                    </a:cubicBezTo>
                    <a:lnTo>
                      <a:pt x="4104" y="8288"/>
                    </a:lnTo>
                    <a:cubicBezTo>
                      <a:pt x="4086" y="8315"/>
                      <a:pt x="4060" y="8324"/>
                      <a:pt x="4042" y="8324"/>
                    </a:cubicBezTo>
                    <a:cubicBezTo>
                      <a:pt x="4033" y="8324"/>
                      <a:pt x="4006" y="8315"/>
                      <a:pt x="3988" y="8288"/>
                    </a:cubicBezTo>
                    <a:lnTo>
                      <a:pt x="3845" y="8012"/>
                    </a:lnTo>
                    <a:cubicBezTo>
                      <a:pt x="3783" y="7878"/>
                      <a:pt x="3667" y="7771"/>
                      <a:pt x="3524" y="7717"/>
                    </a:cubicBezTo>
                    <a:cubicBezTo>
                      <a:pt x="3016" y="7521"/>
                      <a:pt x="2659" y="7057"/>
                      <a:pt x="2605" y="6522"/>
                    </a:cubicBezTo>
                    <a:lnTo>
                      <a:pt x="3292" y="6522"/>
                    </a:lnTo>
                    <a:lnTo>
                      <a:pt x="3292" y="6629"/>
                    </a:lnTo>
                    <a:cubicBezTo>
                      <a:pt x="3292" y="6718"/>
                      <a:pt x="3364" y="6781"/>
                      <a:pt x="3444" y="6781"/>
                    </a:cubicBezTo>
                    <a:cubicBezTo>
                      <a:pt x="3533" y="6781"/>
                      <a:pt x="3596" y="6718"/>
                      <a:pt x="3596" y="6629"/>
                    </a:cubicBezTo>
                    <a:lnTo>
                      <a:pt x="3596" y="6094"/>
                    </a:lnTo>
                    <a:cubicBezTo>
                      <a:pt x="3738" y="6120"/>
                      <a:pt x="3890" y="6138"/>
                      <a:pt x="4042" y="6138"/>
                    </a:cubicBezTo>
                    <a:cubicBezTo>
                      <a:pt x="4193" y="6138"/>
                      <a:pt x="4345" y="6120"/>
                      <a:pt x="4488" y="6094"/>
                    </a:cubicBezTo>
                    <a:close/>
                    <a:moveTo>
                      <a:pt x="2882" y="1"/>
                    </a:moveTo>
                    <a:cubicBezTo>
                      <a:pt x="2231" y="1"/>
                      <a:pt x="1695" y="536"/>
                      <a:pt x="1695" y="1187"/>
                    </a:cubicBezTo>
                    <a:cubicBezTo>
                      <a:pt x="1695" y="1223"/>
                      <a:pt x="1695" y="1250"/>
                      <a:pt x="1704" y="1285"/>
                    </a:cubicBezTo>
                    <a:cubicBezTo>
                      <a:pt x="1428" y="1562"/>
                      <a:pt x="1276" y="1928"/>
                      <a:pt x="1276" y="2320"/>
                    </a:cubicBezTo>
                    <a:cubicBezTo>
                      <a:pt x="1276" y="2534"/>
                      <a:pt x="1321" y="2731"/>
                      <a:pt x="1401" y="2918"/>
                    </a:cubicBezTo>
                    <a:cubicBezTo>
                      <a:pt x="1249" y="3043"/>
                      <a:pt x="1160" y="3230"/>
                      <a:pt x="1160" y="3435"/>
                    </a:cubicBezTo>
                    <a:cubicBezTo>
                      <a:pt x="1160" y="3810"/>
                      <a:pt x="1464" y="4113"/>
                      <a:pt x="1838" y="4113"/>
                    </a:cubicBezTo>
                    <a:cubicBezTo>
                      <a:pt x="1910" y="4113"/>
                      <a:pt x="1981" y="4104"/>
                      <a:pt x="2052" y="4078"/>
                    </a:cubicBezTo>
                    <a:lnTo>
                      <a:pt x="2052" y="4167"/>
                    </a:lnTo>
                    <a:cubicBezTo>
                      <a:pt x="2052" y="4988"/>
                      <a:pt x="2561" y="5701"/>
                      <a:pt x="3274" y="5996"/>
                    </a:cubicBezTo>
                    <a:lnTo>
                      <a:pt x="3274" y="6219"/>
                    </a:lnTo>
                    <a:lnTo>
                      <a:pt x="375" y="6219"/>
                    </a:lnTo>
                    <a:cubicBezTo>
                      <a:pt x="277" y="6219"/>
                      <a:pt x="179" y="6263"/>
                      <a:pt x="108" y="6335"/>
                    </a:cubicBezTo>
                    <a:cubicBezTo>
                      <a:pt x="36" y="6406"/>
                      <a:pt x="0" y="6513"/>
                      <a:pt x="9" y="6611"/>
                    </a:cubicBezTo>
                    <a:cubicBezTo>
                      <a:pt x="72" y="7450"/>
                      <a:pt x="331" y="8190"/>
                      <a:pt x="759" y="8743"/>
                    </a:cubicBezTo>
                    <a:cubicBezTo>
                      <a:pt x="786" y="8788"/>
                      <a:pt x="830" y="8806"/>
                      <a:pt x="875" y="8806"/>
                    </a:cubicBezTo>
                    <a:cubicBezTo>
                      <a:pt x="910" y="8806"/>
                      <a:pt x="937" y="8797"/>
                      <a:pt x="964" y="8779"/>
                    </a:cubicBezTo>
                    <a:cubicBezTo>
                      <a:pt x="1035" y="8725"/>
                      <a:pt x="1044" y="8627"/>
                      <a:pt x="1000" y="8565"/>
                    </a:cubicBezTo>
                    <a:cubicBezTo>
                      <a:pt x="500" y="7914"/>
                      <a:pt x="348" y="7129"/>
                      <a:pt x="313" y="6593"/>
                    </a:cubicBezTo>
                    <a:cubicBezTo>
                      <a:pt x="313" y="6567"/>
                      <a:pt x="322" y="6549"/>
                      <a:pt x="331" y="6540"/>
                    </a:cubicBezTo>
                    <a:cubicBezTo>
                      <a:pt x="331" y="6531"/>
                      <a:pt x="348" y="6522"/>
                      <a:pt x="375" y="6522"/>
                    </a:cubicBezTo>
                    <a:lnTo>
                      <a:pt x="2320" y="6522"/>
                    </a:lnTo>
                    <a:cubicBezTo>
                      <a:pt x="2373" y="7182"/>
                      <a:pt x="2802" y="7762"/>
                      <a:pt x="3426" y="8003"/>
                    </a:cubicBezTo>
                    <a:cubicBezTo>
                      <a:pt x="3489" y="8030"/>
                      <a:pt x="3551" y="8083"/>
                      <a:pt x="3587" y="8146"/>
                    </a:cubicBezTo>
                    <a:lnTo>
                      <a:pt x="3721" y="8422"/>
                    </a:lnTo>
                    <a:cubicBezTo>
                      <a:pt x="3783" y="8547"/>
                      <a:pt x="3908" y="8627"/>
                      <a:pt x="4051" y="8627"/>
                    </a:cubicBezTo>
                    <a:cubicBezTo>
                      <a:pt x="4184" y="8627"/>
                      <a:pt x="4309" y="8547"/>
                      <a:pt x="4372" y="8422"/>
                    </a:cubicBezTo>
                    <a:lnTo>
                      <a:pt x="4515" y="8146"/>
                    </a:lnTo>
                    <a:cubicBezTo>
                      <a:pt x="4550" y="8083"/>
                      <a:pt x="4604" y="8030"/>
                      <a:pt x="4675" y="8003"/>
                    </a:cubicBezTo>
                    <a:cubicBezTo>
                      <a:pt x="5291" y="7762"/>
                      <a:pt x="5719" y="7182"/>
                      <a:pt x="5781" y="6522"/>
                    </a:cubicBezTo>
                    <a:lnTo>
                      <a:pt x="6192" y="6522"/>
                    </a:lnTo>
                    <a:cubicBezTo>
                      <a:pt x="6272" y="6522"/>
                      <a:pt x="6343" y="6468"/>
                      <a:pt x="6352" y="6388"/>
                    </a:cubicBezTo>
                    <a:cubicBezTo>
                      <a:pt x="6361" y="6299"/>
                      <a:pt x="6290" y="6219"/>
                      <a:pt x="6201" y="6219"/>
                    </a:cubicBezTo>
                    <a:lnTo>
                      <a:pt x="4791" y="6219"/>
                    </a:lnTo>
                    <a:lnTo>
                      <a:pt x="4791" y="5996"/>
                    </a:lnTo>
                    <a:cubicBezTo>
                      <a:pt x="5514" y="5701"/>
                      <a:pt x="6013" y="4988"/>
                      <a:pt x="6013" y="4167"/>
                    </a:cubicBezTo>
                    <a:lnTo>
                      <a:pt x="6013" y="4078"/>
                    </a:lnTo>
                    <a:cubicBezTo>
                      <a:pt x="6085" y="4104"/>
                      <a:pt x="6156" y="4113"/>
                      <a:pt x="6227" y="4113"/>
                    </a:cubicBezTo>
                    <a:cubicBezTo>
                      <a:pt x="6602" y="4113"/>
                      <a:pt x="6905" y="3810"/>
                      <a:pt x="6905" y="3435"/>
                    </a:cubicBezTo>
                    <a:cubicBezTo>
                      <a:pt x="6905" y="3230"/>
                      <a:pt x="6816" y="3043"/>
                      <a:pt x="6664" y="2918"/>
                    </a:cubicBezTo>
                    <a:cubicBezTo>
                      <a:pt x="6745" y="2731"/>
                      <a:pt x="6789" y="2534"/>
                      <a:pt x="6789" y="2320"/>
                    </a:cubicBezTo>
                    <a:cubicBezTo>
                      <a:pt x="6789" y="1928"/>
                      <a:pt x="6638" y="1562"/>
                      <a:pt x="6370" y="1285"/>
                    </a:cubicBezTo>
                    <a:cubicBezTo>
                      <a:pt x="6308" y="563"/>
                      <a:pt x="5710" y="1"/>
                      <a:pt x="49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4" name="Google Shape;22681;p74">
                <a:extLst>
                  <a:ext uri="{FF2B5EF4-FFF2-40B4-BE49-F238E27FC236}">
                    <a16:creationId xmlns:a16="http://schemas.microsoft.com/office/drawing/2014/main" id="{9096B52D-AB61-F2D7-A47E-6CB9AFA1F13F}"/>
                  </a:ext>
                </a:extLst>
              </p:cNvPr>
              <p:cNvSpPr/>
              <p:nvPr/>
            </p:nvSpPr>
            <p:spPr>
              <a:xfrm>
                <a:off x="4160624" y="2116478"/>
                <a:ext cx="323504" cy="196297"/>
              </a:xfrm>
              <a:custGeom>
                <a:avLst/>
                <a:gdLst/>
                <a:ahLst/>
                <a:cxnLst/>
                <a:rect l="l" t="t" r="r" b="b"/>
                <a:pathLst>
                  <a:path w="6897" h="4185" extrusionOk="0">
                    <a:moveTo>
                      <a:pt x="5737" y="1"/>
                    </a:moveTo>
                    <a:cubicBezTo>
                      <a:pt x="5657" y="1"/>
                      <a:pt x="5594" y="54"/>
                      <a:pt x="5585" y="134"/>
                    </a:cubicBezTo>
                    <a:cubicBezTo>
                      <a:pt x="5568" y="224"/>
                      <a:pt x="5639" y="304"/>
                      <a:pt x="5728" y="304"/>
                    </a:cubicBezTo>
                    <a:lnTo>
                      <a:pt x="6522" y="304"/>
                    </a:lnTo>
                    <a:cubicBezTo>
                      <a:pt x="6549" y="304"/>
                      <a:pt x="6558" y="313"/>
                      <a:pt x="6567" y="322"/>
                    </a:cubicBezTo>
                    <a:cubicBezTo>
                      <a:pt x="6576" y="331"/>
                      <a:pt x="6585" y="349"/>
                      <a:pt x="6585" y="375"/>
                    </a:cubicBezTo>
                    <a:cubicBezTo>
                      <a:pt x="6540" y="1027"/>
                      <a:pt x="6335" y="1945"/>
                      <a:pt x="5639" y="2632"/>
                    </a:cubicBezTo>
                    <a:cubicBezTo>
                      <a:pt x="4952" y="3310"/>
                      <a:pt x="4238" y="3614"/>
                      <a:pt x="3748" y="3747"/>
                    </a:cubicBezTo>
                    <a:cubicBezTo>
                      <a:pt x="3322" y="3870"/>
                      <a:pt x="3001" y="3882"/>
                      <a:pt x="2894" y="3882"/>
                    </a:cubicBezTo>
                    <a:cubicBezTo>
                      <a:pt x="2869" y="3882"/>
                      <a:pt x="2856" y="3881"/>
                      <a:pt x="2856" y="3881"/>
                    </a:cubicBezTo>
                    <a:lnTo>
                      <a:pt x="2838" y="3881"/>
                    </a:lnTo>
                    <a:cubicBezTo>
                      <a:pt x="2837" y="3881"/>
                      <a:pt x="2829" y="3881"/>
                      <a:pt x="2814" y="3881"/>
                    </a:cubicBezTo>
                    <a:cubicBezTo>
                      <a:pt x="2632" y="3881"/>
                      <a:pt x="1432" y="3843"/>
                      <a:pt x="277" y="2837"/>
                    </a:cubicBezTo>
                    <a:cubicBezTo>
                      <a:pt x="249" y="2814"/>
                      <a:pt x="212" y="2801"/>
                      <a:pt x="173" y="2801"/>
                    </a:cubicBezTo>
                    <a:cubicBezTo>
                      <a:pt x="138" y="2801"/>
                      <a:pt x="102" y="2812"/>
                      <a:pt x="72" y="2837"/>
                    </a:cubicBezTo>
                    <a:cubicBezTo>
                      <a:pt x="1" y="2900"/>
                      <a:pt x="10" y="3007"/>
                      <a:pt x="72" y="3069"/>
                    </a:cubicBezTo>
                    <a:cubicBezTo>
                      <a:pt x="1294" y="4131"/>
                      <a:pt x="2543" y="4185"/>
                      <a:pt x="2802" y="4185"/>
                    </a:cubicBezTo>
                    <a:lnTo>
                      <a:pt x="2847" y="4185"/>
                    </a:lnTo>
                    <a:cubicBezTo>
                      <a:pt x="2852" y="4185"/>
                      <a:pt x="2862" y="4185"/>
                      <a:pt x="2874" y="4185"/>
                    </a:cubicBezTo>
                    <a:cubicBezTo>
                      <a:pt x="2983" y="4185"/>
                      <a:pt x="3340" y="4178"/>
                      <a:pt x="3819" y="4042"/>
                    </a:cubicBezTo>
                    <a:cubicBezTo>
                      <a:pt x="4345" y="3899"/>
                      <a:pt x="5122" y="3578"/>
                      <a:pt x="5853" y="2846"/>
                    </a:cubicBezTo>
                    <a:cubicBezTo>
                      <a:pt x="6620" y="2097"/>
                      <a:pt x="6834" y="1098"/>
                      <a:pt x="6888" y="393"/>
                    </a:cubicBezTo>
                    <a:cubicBezTo>
                      <a:pt x="6897" y="295"/>
                      <a:pt x="6861" y="188"/>
                      <a:pt x="6790" y="117"/>
                    </a:cubicBezTo>
                    <a:cubicBezTo>
                      <a:pt x="6718" y="45"/>
                      <a:pt x="6620" y="1"/>
                      <a:pt x="652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6" name="Google Shape;22682;p74">
                <a:extLst>
                  <a:ext uri="{FF2B5EF4-FFF2-40B4-BE49-F238E27FC236}">
                    <a16:creationId xmlns:a16="http://schemas.microsoft.com/office/drawing/2014/main" id="{DB77AC2D-BD1B-1B76-1EC3-6C2868E8E08F}"/>
                  </a:ext>
                </a:extLst>
              </p:cNvPr>
              <p:cNvSpPr/>
              <p:nvPr/>
            </p:nvSpPr>
            <p:spPr>
              <a:xfrm>
                <a:off x="4245146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117" y="0"/>
                      <a:pt x="54" y="36"/>
                      <a:pt x="37" y="98"/>
                    </a:cubicBezTo>
                    <a:cubicBezTo>
                      <a:pt x="1" y="205"/>
                      <a:pt x="81" y="304"/>
                      <a:pt x="179" y="304"/>
                    </a:cubicBezTo>
                    <a:cubicBezTo>
                      <a:pt x="286" y="304"/>
                      <a:pt x="367" y="197"/>
                      <a:pt x="322" y="89"/>
                    </a:cubicBezTo>
                    <a:cubicBezTo>
                      <a:pt x="304" y="36"/>
                      <a:pt x="242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1" name="Google Shape;22683;p74">
                <a:extLst>
                  <a:ext uri="{FF2B5EF4-FFF2-40B4-BE49-F238E27FC236}">
                    <a16:creationId xmlns:a16="http://schemas.microsoft.com/office/drawing/2014/main" id="{1231BE83-14FC-35F3-AE3F-E5D7CF72D54F}"/>
                  </a:ext>
                </a:extLst>
              </p:cNvPr>
              <p:cNvSpPr/>
              <p:nvPr/>
            </p:nvSpPr>
            <p:spPr>
              <a:xfrm>
                <a:off x="4325915" y="1985942"/>
                <a:ext cx="17214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67" h="304" extrusionOk="0">
                    <a:moveTo>
                      <a:pt x="179" y="0"/>
                    </a:moveTo>
                    <a:cubicBezTo>
                      <a:pt x="81" y="0"/>
                      <a:pt x="1" y="98"/>
                      <a:pt x="45" y="214"/>
                    </a:cubicBezTo>
                    <a:cubicBezTo>
                      <a:pt x="63" y="268"/>
                      <a:pt x="117" y="304"/>
                      <a:pt x="179" y="304"/>
                    </a:cubicBezTo>
                    <a:lnTo>
                      <a:pt x="188" y="304"/>
                    </a:lnTo>
                    <a:cubicBezTo>
                      <a:pt x="250" y="304"/>
                      <a:pt x="313" y="268"/>
                      <a:pt x="331" y="205"/>
                    </a:cubicBezTo>
                    <a:cubicBezTo>
                      <a:pt x="366" y="98"/>
                      <a:pt x="286" y="0"/>
                      <a:pt x="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6" name="Google Shape;22684;p74">
                <a:extLst>
                  <a:ext uri="{FF2B5EF4-FFF2-40B4-BE49-F238E27FC236}">
                    <a16:creationId xmlns:a16="http://schemas.microsoft.com/office/drawing/2014/main" id="{479548DA-9FD5-5CF5-03CB-6B7C7BFADACE}"/>
                  </a:ext>
                </a:extLst>
              </p:cNvPr>
              <p:cNvSpPr/>
              <p:nvPr/>
            </p:nvSpPr>
            <p:spPr>
              <a:xfrm>
                <a:off x="4265690" y="2013851"/>
                <a:ext cx="56098" cy="41370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882" extrusionOk="0">
                    <a:moveTo>
                      <a:pt x="144" y="0"/>
                    </a:moveTo>
                    <a:cubicBezTo>
                      <a:pt x="66" y="0"/>
                      <a:pt x="0" y="74"/>
                      <a:pt x="0" y="155"/>
                    </a:cubicBezTo>
                    <a:lnTo>
                      <a:pt x="0" y="280"/>
                    </a:lnTo>
                    <a:cubicBezTo>
                      <a:pt x="0" y="583"/>
                      <a:pt x="223" y="842"/>
                      <a:pt x="526" y="877"/>
                    </a:cubicBezTo>
                    <a:cubicBezTo>
                      <a:pt x="552" y="880"/>
                      <a:pt x="577" y="882"/>
                      <a:pt x="602" y="882"/>
                    </a:cubicBezTo>
                    <a:cubicBezTo>
                      <a:pt x="926" y="882"/>
                      <a:pt x="1195" y="620"/>
                      <a:pt x="1195" y="288"/>
                    </a:cubicBezTo>
                    <a:lnTo>
                      <a:pt x="1195" y="155"/>
                    </a:lnTo>
                    <a:cubicBezTo>
                      <a:pt x="1195" y="83"/>
                      <a:pt x="1142" y="12"/>
                      <a:pt x="1062" y="3"/>
                    </a:cubicBezTo>
                    <a:cubicBezTo>
                      <a:pt x="1053" y="1"/>
                      <a:pt x="1045" y="0"/>
                      <a:pt x="1037" y="0"/>
                    </a:cubicBezTo>
                    <a:cubicBezTo>
                      <a:pt x="958" y="0"/>
                      <a:pt x="892" y="74"/>
                      <a:pt x="892" y="155"/>
                    </a:cubicBezTo>
                    <a:lnTo>
                      <a:pt x="892" y="280"/>
                    </a:lnTo>
                    <a:cubicBezTo>
                      <a:pt x="892" y="422"/>
                      <a:pt x="794" y="547"/>
                      <a:pt x="651" y="574"/>
                    </a:cubicBezTo>
                    <a:cubicBezTo>
                      <a:pt x="632" y="578"/>
                      <a:pt x="612" y="579"/>
                      <a:pt x="594" y="579"/>
                    </a:cubicBezTo>
                    <a:cubicBezTo>
                      <a:pt x="432" y="579"/>
                      <a:pt x="303" y="448"/>
                      <a:pt x="303" y="288"/>
                    </a:cubicBezTo>
                    <a:lnTo>
                      <a:pt x="303" y="155"/>
                    </a:lnTo>
                    <a:cubicBezTo>
                      <a:pt x="303" y="83"/>
                      <a:pt x="250" y="12"/>
                      <a:pt x="170" y="3"/>
                    </a:cubicBezTo>
                    <a:cubicBezTo>
                      <a:pt x="161" y="1"/>
                      <a:pt x="153" y="0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5" name="Google Shape;22685;p74">
                <a:extLst>
                  <a:ext uri="{FF2B5EF4-FFF2-40B4-BE49-F238E27FC236}">
                    <a16:creationId xmlns:a16="http://schemas.microsoft.com/office/drawing/2014/main" id="{252237F0-E61E-BBDB-9B01-EE6227A26027}"/>
                  </a:ext>
                </a:extLst>
              </p:cNvPr>
              <p:cNvSpPr/>
              <p:nvPr/>
            </p:nvSpPr>
            <p:spPr>
              <a:xfrm>
                <a:off x="4274883" y="2241901"/>
                <a:ext cx="38556" cy="36961"/>
              </a:xfrm>
              <a:custGeom>
                <a:avLst/>
                <a:gdLst/>
                <a:ahLst/>
                <a:cxnLst/>
                <a:rect l="l" t="t" r="r" b="b"/>
                <a:pathLst>
                  <a:path w="822" h="788" extrusionOk="0">
                    <a:moveTo>
                      <a:pt x="166" y="1"/>
                    </a:moveTo>
                    <a:cubicBezTo>
                      <a:pt x="127" y="1"/>
                      <a:pt x="90" y="16"/>
                      <a:pt x="63" y="48"/>
                    </a:cubicBezTo>
                    <a:cubicBezTo>
                      <a:pt x="0" y="101"/>
                      <a:pt x="0" y="199"/>
                      <a:pt x="63" y="262"/>
                    </a:cubicBezTo>
                    <a:lnTo>
                      <a:pt x="197" y="395"/>
                    </a:lnTo>
                    <a:lnTo>
                      <a:pt x="63" y="529"/>
                    </a:lnTo>
                    <a:cubicBezTo>
                      <a:pt x="0" y="592"/>
                      <a:pt x="0" y="681"/>
                      <a:pt x="63" y="743"/>
                    </a:cubicBezTo>
                    <a:cubicBezTo>
                      <a:pt x="90" y="770"/>
                      <a:pt x="125" y="788"/>
                      <a:pt x="170" y="788"/>
                    </a:cubicBezTo>
                    <a:cubicBezTo>
                      <a:pt x="206" y="788"/>
                      <a:pt x="241" y="770"/>
                      <a:pt x="277" y="743"/>
                    </a:cubicBezTo>
                    <a:lnTo>
                      <a:pt x="411" y="610"/>
                    </a:lnTo>
                    <a:lnTo>
                      <a:pt x="545" y="743"/>
                    </a:lnTo>
                    <a:cubicBezTo>
                      <a:pt x="571" y="770"/>
                      <a:pt x="616" y="788"/>
                      <a:pt x="652" y="788"/>
                    </a:cubicBezTo>
                    <a:cubicBezTo>
                      <a:pt x="687" y="788"/>
                      <a:pt x="732" y="770"/>
                      <a:pt x="759" y="743"/>
                    </a:cubicBezTo>
                    <a:cubicBezTo>
                      <a:pt x="821" y="681"/>
                      <a:pt x="821" y="592"/>
                      <a:pt x="759" y="529"/>
                    </a:cubicBezTo>
                    <a:lnTo>
                      <a:pt x="625" y="395"/>
                    </a:lnTo>
                    <a:lnTo>
                      <a:pt x="759" y="262"/>
                    </a:lnTo>
                    <a:cubicBezTo>
                      <a:pt x="821" y="199"/>
                      <a:pt x="821" y="101"/>
                      <a:pt x="759" y="48"/>
                    </a:cubicBezTo>
                    <a:cubicBezTo>
                      <a:pt x="727" y="16"/>
                      <a:pt x="689" y="1"/>
                      <a:pt x="652" y="1"/>
                    </a:cubicBezTo>
                    <a:cubicBezTo>
                      <a:pt x="614" y="1"/>
                      <a:pt x="576" y="16"/>
                      <a:pt x="545" y="48"/>
                    </a:cubicBezTo>
                    <a:lnTo>
                      <a:pt x="411" y="181"/>
                    </a:lnTo>
                    <a:lnTo>
                      <a:pt x="277" y="48"/>
                    </a:lnTo>
                    <a:cubicBezTo>
                      <a:pt x="246" y="16"/>
                      <a:pt x="206" y="1"/>
                      <a:pt x="1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566" name="Csoportba foglalás 21565">
            <a:extLst>
              <a:ext uri="{FF2B5EF4-FFF2-40B4-BE49-F238E27FC236}">
                <a16:creationId xmlns:a16="http://schemas.microsoft.com/office/drawing/2014/main" id="{1752A74C-13F8-D557-5E23-04CD1D91ED1D}"/>
              </a:ext>
            </a:extLst>
          </p:cNvPr>
          <p:cNvGrpSpPr/>
          <p:nvPr/>
        </p:nvGrpSpPr>
        <p:grpSpPr>
          <a:xfrm>
            <a:off x="9374368" y="3251563"/>
            <a:ext cx="906600" cy="906600"/>
            <a:chOff x="6516910" y="3251563"/>
            <a:chExt cx="906600" cy="906600"/>
          </a:xfrm>
        </p:grpSpPr>
        <p:sp>
          <p:nvSpPr>
            <p:cNvPr id="21567" name="Google Shape;20407;p46">
              <a:extLst>
                <a:ext uri="{FF2B5EF4-FFF2-40B4-BE49-F238E27FC236}">
                  <a16:creationId xmlns:a16="http://schemas.microsoft.com/office/drawing/2014/main" id="{21FCEFC2-A507-92CE-66BB-4AEF045FE45C}"/>
                </a:ext>
              </a:extLst>
            </p:cNvPr>
            <p:cNvSpPr/>
            <p:nvPr/>
          </p:nvSpPr>
          <p:spPr>
            <a:xfrm>
              <a:off x="6516910" y="3251563"/>
              <a:ext cx="906600" cy="906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68" name="Google Shape;22909;p74">
              <a:extLst>
                <a:ext uri="{FF2B5EF4-FFF2-40B4-BE49-F238E27FC236}">
                  <a16:creationId xmlns:a16="http://schemas.microsoft.com/office/drawing/2014/main" id="{F45C0CB0-C906-EB2F-96C8-9E88FFFF9A56}"/>
                </a:ext>
              </a:extLst>
            </p:cNvPr>
            <p:cNvGrpSpPr/>
            <p:nvPr/>
          </p:nvGrpSpPr>
          <p:grpSpPr>
            <a:xfrm>
              <a:off x="6717734" y="3459827"/>
              <a:ext cx="487531" cy="446160"/>
              <a:chOff x="3495330" y="3559075"/>
              <a:chExt cx="487531" cy="446160"/>
            </a:xfrm>
          </p:grpSpPr>
          <p:sp>
            <p:nvSpPr>
              <p:cNvPr id="21569" name="Google Shape;22910;p74">
                <a:extLst>
                  <a:ext uri="{FF2B5EF4-FFF2-40B4-BE49-F238E27FC236}">
                    <a16:creationId xmlns:a16="http://schemas.microsoft.com/office/drawing/2014/main" id="{9CFCC2D2-8D7A-0C75-616E-6CB6E206DD3A}"/>
                  </a:ext>
                </a:extLst>
              </p:cNvPr>
              <p:cNvSpPr/>
              <p:nvPr/>
            </p:nvSpPr>
            <p:spPr>
              <a:xfrm>
                <a:off x="3495330" y="3559075"/>
                <a:ext cx="487531" cy="44616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9512" extrusionOk="0">
                    <a:moveTo>
                      <a:pt x="972" y="306"/>
                    </a:moveTo>
                    <a:cubicBezTo>
                      <a:pt x="981" y="306"/>
                      <a:pt x="990" y="306"/>
                      <a:pt x="1000" y="308"/>
                    </a:cubicBezTo>
                    <a:cubicBezTo>
                      <a:pt x="1116" y="316"/>
                      <a:pt x="1196" y="415"/>
                      <a:pt x="1196" y="522"/>
                    </a:cubicBezTo>
                    <a:lnTo>
                      <a:pt x="1196" y="709"/>
                    </a:lnTo>
                    <a:cubicBezTo>
                      <a:pt x="1124" y="691"/>
                      <a:pt x="1053" y="682"/>
                      <a:pt x="982" y="682"/>
                    </a:cubicBezTo>
                    <a:cubicBezTo>
                      <a:pt x="910" y="682"/>
                      <a:pt x="839" y="691"/>
                      <a:pt x="768" y="709"/>
                    </a:cubicBezTo>
                    <a:lnTo>
                      <a:pt x="768" y="513"/>
                    </a:lnTo>
                    <a:cubicBezTo>
                      <a:pt x="768" y="405"/>
                      <a:pt x="859" y="306"/>
                      <a:pt x="972" y="306"/>
                    </a:cubicBezTo>
                    <a:close/>
                    <a:moveTo>
                      <a:pt x="9397" y="306"/>
                    </a:moveTo>
                    <a:cubicBezTo>
                      <a:pt x="9515" y="306"/>
                      <a:pt x="9599" y="405"/>
                      <a:pt x="9599" y="513"/>
                    </a:cubicBezTo>
                    <a:lnTo>
                      <a:pt x="9599" y="709"/>
                    </a:lnTo>
                    <a:cubicBezTo>
                      <a:pt x="9537" y="691"/>
                      <a:pt x="9466" y="682"/>
                      <a:pt x="9394" y="682"/>
                    </a:cubicBezTo>
                    <a:cubicBezTo>
                      <a:pt x="9314" y="682"/>
                      <a:pt x="9243" y="691"/>
                      <a:pt x="9180" y="709"/>
                    </a:cubicBezTo>
                    <a:lnTo>
                      <a:pt x="9180" y="522"/>
                    </a:lnTo>
                    <a:cubicBezTo>
                      <a:pt x="9180" y="415"/>
                      <a:pt x="9260" y="316"/>
                      <a:pt x="9368" y="308"/>
                    </a:cubicBezTo>
                    <a:cubicBezTo>
                      <a:pt x="9377" y="306"/>
                      <a:pt x="9387" y="306"/>
                      <a:pt x="9397" y="306"/>
                    </a:cubicBezTo>
                    <a:close/>
                    <a:moveTo>
                      <a:pt x="6120" y="4349"/>
                    </a:moveTo>
                    <a:lnTo>
                      <a:pt x="6780" y="4375"/>
                    </a:lnTo>
                    <a:cubicBezTo>
                      <a:pt x="6807" y="4375"/>
                      <a:pt x="6825" y="4393"/>
                      <a:pt x="6825" y="4411"/>
                    </a:cubicBezTo>
                    <a:lnTo>
                      <a:pt x="6879" y="4768"/>
                    </a:lnTo>
                    <a:cubicBezTo>
                      <a:pt x="6879" y="4777"/>
                      <a:pt x="6879" y="4786"/>
                      <a:pt x="6879" y="4795"/>
                    </a:cubicBezTo>
                    <a:lnTo>
                      <a:pt x="6798" y="4982"/>
                    </a:lnTo>
                    <a:lnTo>
                      <a:pt x="6317" y="4938"/>
                    </a:lnTo>
                    <a:cubicBezTo>
                      <a:pt x="6299" y="4938"/>
                      <a:pt x="6281" y="4920"/>
                      <a:pt x="6272" y="4911"/>
                    </a:cubicBezTo>
                    <a:lnTo>
                      <a:pt x="6102" y="4590"/>
                    </a:lnTo>
                    <a:cubicBezTo>
                      <a:pt x="6093" y="4581"/>
                      <a:pt x="6093" y="4572"/>
                      <a:pt x="6093" y="4563"/>
                    </a:cubicBezTo>
                    <a:lnTo>
                      <a:pt x="6120" y="4349"/>
                    </a:lnTo>
                    <a:close/>
                    <a:moveTo>
                      <a:pt x="991" y="994"/>
                    </a:moveTo>
                    <a:cubicBezTo>
                      <a:pt x="1374" y="994"/>
                      <a:pt x="1686" y="1307"/>
                      <a:pt x="1686" y="1690"/>
                    </a:cubicBezTo>
                    <a:lnTo>
                      <a:pt x="1686" y="7123"/>
                    </a:lnTo>
                    <a:cubicBezTo>
                      <a:pt x="1499" y="6954"/>
                      <a:pt x="1258" y="6847"/>
                      <a:pt x="991" y="6847"/>
                    </a:cubicBezTo>
                    <a:cubicBezTo>
                      <a:pt x="723" y="6847"/>
                      <a:pt x="482" y="6954"/>
                      <a:pt x="304" y="7123"/>
                    </a:cubicBezTo>
                    <a:lnTo>
                      <a:pt x="304" y="1690"/>
                    </a:lnTo>
                    <a:cubicBezTo>
                      <a:pt x="304" y="1307"/>
                      <a:pt x="607" y="994"/>
                      <a:pt x="991" y="994"/>
                    </a:cubicBezTo>
                    <a:close/>
                    <a:moveTo>
                      <a:pt x="3828" y="3546"/>
                    </a:moveTo>
                    <a:cubicBezTo>
                      <a:pt x="3836" y="3546"/>
                      <a:pt x="3854" y="3555"/>
                      <a:pt x="3863" y="3564"/>
                    </a:cubicBezTo>
                    <a:lnTo>
                      <a:pt x="3970" y="3697"/>
                    </a:lnTo>
                    <a:lnTo>
                      <a:pt x="3774" y="3840"/>
                    </a:lnTo>
                    <a:cubicBezTo>
                      <a:pt x="3667" y="3921"/>
                      <a:pt x="3613" y="4036"/>
                      <a:pt x="3631" y="4161"/>
                    </a:cubicBezTo>
                    <a:lnTo>
                      <a:pt x="3649" y="4358"/>
                    </a:lnTo>
                    <a:cubicBezTo>
                      <a:pt x="3649" y="4367"/>
                      <a:pt x="3640" y="4384"/>
                      <a:pt x="3631" y="4393"/>
                    </a:cubicBezTo>
                    <a:lnTo>
                      <a:pt x="3319" y="4670"/>
                    </a:lnTo>
                    <a:cubicBezTo>
                      <a:pt x="3185" y="4795"/>
                      <a:pt x="3158" y="4991"/>
                      <a:pt x="3266" y="5143"/>
                    </a:cubicBezTo>
                    <a:lnTo>
                      <a:pt x="3373" y="5294"/>
                    </a:lnTo>
                    <a:cubicBezTo>
                      <a:pt x="3441" y="5394"/>
                      <a:pt x="3550" y="5451"/>
                      <a:pt x="3664" y="5451"/>
                    </a:cubicBezTo>
                    <a:cubicBezTo>
                      <a:pt x="3712" y="5451"/>
                      <a:pt x="3762" y="5441"/>
                      <a:pt x="3810" y="5419"/>
                    </a:cubicBezTo>
                    <a:lnTo>
                      <a:pt x="4291" y="5205"/>
                    </a:lnTo>
                    <a:cubicBezTo>
                      <a:pt x="4299" y="5203"/>
                      <a:pt x="4306" y="5202"/>
                      <a:pt x="4313" y="5202"/>
                    </a:cubicBezTo>
                    <a:cubicBezTo>
                      <a:pt x="4331" y="5202"/>
                      <a:pt x="4347" y="5210"/>
                      <a:pt x="4354" y="5223"/>
                    </a:cubicBezTo>
                    <a:lnTo>
                      <a:pt x="4559" y="5633"/>
                    </a:lnTo>
                    <a:cubicBezTo>
                      <a:pt x="4577" y="5660"/>
                      <a:pt x="4595" y="5687"/>
                      <a:pt x="4613" y="5714"/>
                    </a:cubicBezTo>
                    <a:lnTo>
                      <a:pt x="5076" y="6240"/>
                    </a:lnTo>
                    <a:cubicBezTo>
                      <a:pt x="5094" y="6249"/>
                      <a:pt x="5094" y="6267"/>
                      <a:pt x="5094" y="6285"/>
                    </a:cubicBezTo>
                    <a:lnTo>
                      <a:pt x="4889" y="7007"/>
                    </a:lnTo>
                    <a:cubicBezTo>
                      <a:pt x="4889" y="7016"/>
                      <a:pt x="4880" y="7025"/>
                      <a:pt x="4871" y="7034"/>
                    </a:cubicBezTo>
                    <a:lnTo>
                      <a:pt x="4568" y="7293"/>
                    </a:lnTo>
                    <a:lnTo>
                      <a:pt x="4461" y="7212"/>
                    </a:lnTo>
                    <a:cubicBezTo>
                      <a:pt x="4443" y="7195"/>
                      <a:pt x="4434" y="7177"/>
                      <a:pt x="4443" y="7159"/>
                    </a:cubicBezTo>
                    <a:lnTo>
                      <a:pt x="4595" y="6633"/>
                    </a:lnTo>
                    <a:cubicBezTo>
                      <a:pt x="4630" y="6508"/>
                      <a:pt x="4604" y="6374"/>
                      <a:pt x="4506" y="6276"/>
                    </a:cubicBezTo>
                    <a:cubicBezTo>
                      <a:pt x="4437" y="6207"/>
                      <a:pt x="4349" y="6171"/>
                      <a:pt x="4258" y="6171"/>
                    </a:cubicBezTo>
                    <a:cubicBezTo>
                      <a:pt x="4207" y="6171"/>
                      <a:pt x="4155" y="6182"/>
                      <a:pt x="4104" y="6204"/>
                    </a:cubicBezTo>
                    <a:lnTo>
                      <a:pt x="3408" y="6517"/>
                    </a:lnTo>
                    <a:cubicBezTo>
                      <a:pt x="3373" y="6534"/>
                      <a:pt x="3346" y="6552"/>
                      <a:pt x="3319" y="6588"/>
                    </a:cubicBezTo>
                    <a:lnTo>
                      <a:pt x="2802" y="7070"/>
                    </a:lnTo>
                    <a:cubicBezTo>
                      <a:pt x="2793" y="7079"/>
                      <a:pt x="2784" y="7087"/>
                      <a:pt x="2766" y="7087"/>
                    </a:cubicBezTo>
                    <a:lnTo>
                      <a:pt x="1990" y="7087"/>
                    </a:lnTo>
                    <a:lnTo>
                      <a:pt x="1990" y="4099"/>
                    </a:lnTo>
                    <a:lnTo>
                      <a:pt x="2373" y="4215"/>
                    </a:lnTo>
                    <a:cubicBezTo>
                      <a:pt x="2405" y="4223"/>
                      <a:pt x="2437" y="4227"/>
                      <a:pt x="2468" y="4227"/>
                    </a:cubicBezTo>
                    <a:cubicBezTo>
                      <a:pt x="2546" y="4227"/>
                      <a:pt x="2622" y="4203"/>
                      <a:pt x="2686" y="4152"/>
                    </a:cubicBezTo>
                    <a:lnTo>
                      <a:pt x="3435" y="3564"/>
                    </a:lnTo>
                    <a:cubicBezTo>
                      <a:pt x="3444" y="3555"/>
                      <a:pt x="3453" y="3546"/>
                      <a:pt x="3462" y="3546"/>
                    </a:cubicBezTo>
                    <a:close/>
                    <a:moveTo>
                      <a:pt x="982" y="7159"/>
                    </a:moveTo>
                    <a:cubicBezTo>
                      <a:pt x="1356" y="7159"/>
                      <a:pt x="1669" y="7471"/>
                      <a:pt x="1669" y="7846"/>
                    </a:cubicBezTo>
                    <a:cubicBezTo>
                      <a:pt x="1669" y="8015"/>
                      <a:pt x="1606" y="8176"/>
                      <a:pt x="1499" y="8301"/>
                    </a:cubicBezTo>
                    <a:lnTo>
                      <a:pt x="1499" y="7864"/>
                    </a:lnTo>
                    <a:cubicBezTo>
                      <a:pt x="1499" y="7575"/>
                      <a:pt x="1273" y="7335"/>
                      <a:pt x="991" y="7335"/>
                    </a:cubicBezTo>
                    <a:cubicBezTo>
                      <a:pt x="976" y="7335"/>
                      <a:pt x="961" y="7336"/>
                      <a:pt x="946" y="7337"/>
                    </a:cubicBezTo>
                    <a:cubicBezTo>
                      <a:pt x="678" y="7355"/>
                      <a:pt x="464" y="7578"/>
                      <a:pt x="464" y="7846"/>
                    </a:cubicBezTo>
                    <a:lnTo>
                      <a:pt x="464" y="8301"/>
                    </a:lnTo>
                    <a:cubicBezTo>
                      <a:pt x="357" y="8176"/>
                      <a:pt x="295" y="8015"/>
                      <a:pt x="295" y="7846"/>
                    </a:cubicBezTo>
                    <a:cubicBezTo>
                      <a:pt x="295" y="7471"/>
                      <a:pt x="607" y="7159"/>
                      <a:pt x="982" y="7159"/>
                    </a:cubicBezTo>
                    <a:close/>
                    <a:moveTo>
                      <a:pt x="9394" y="7159"/>
                    </a:moveTo>
                    <a:cubicBezTo>
                      <a:pt x="9769" y="7159"/>
                      <a:pt x="10072" y="7471"/>
                      <a:pt x="10072" y="7846"/>
                    </a:cubicBezTo>
                    <a:cubicBezTo>
                      <a:pt x="10072" y="8015"/>
                      <a:pt x="10019" y="8176"/>
                      <a:pt x="9912" y="8301"/>
                    </a:cubicBezTo>
                    <a:lnTo>
                      <a:pt x="9912" y="7864"/>
                    </a:lnTo>
                    <a:cubicBezTo>
                      <a:pt x="9912" y="7575"/>
                      <a:pt x="9678" y="7335"/>
                      <a:pt x="9394" y="7335"/>
                    </a:cubicBezTo>
                    <a:cubicBezTo>
                      <a:pt x="9380" y="7335"/>
                      <a:pt x="9365" y="7336"/>
                      <a:pt x="9350" y="7337"/>
                    </a:cubicBezTo>
                    <a:cubicBezTo>
                      <a:pt x="9082" y="7355"/>
                      <a:pt x="8877" y="7578"/>
                      <a:pt x="8877" y="7846"/>
                    </a:cubicBezTo>
                    <a:lnTo>
                      <a:pt x="8877" y="8301"/>
                    </a:lnTo>
                    <a:cubicBezTo>
                      <a:pt x="8770" y="8176"/>
                      <a:pt x="8707" y="8015"/>
                      <a:pt x="8707" y="7846"/>
                    </a:cubicBezTo>
                    <a:cubicBezTo>
                      <a:pt x="8707" y="7471"/>
                      <a:pt x="9011" y="7159"/>
                      <a:pt x="9394" y="7159"/>
                    </a:cubicBezTo>
                    <a:close/>
                    <a:moveTo>
                      <a:pt x="4259" y="6495"/>
                    </a:moveTo>
                    <a:cubicBezTo>
                      <a:pt x="4274" y="6495"/>
                      <a:pt x="4285" y="6501"/>
                      <a:pt x="4291" y="6508"/>
                    </a:cubicBezTo>
                    <a:cubicBezTo>
                      <a:pt x="4300" y="6517"/>
                      <a:pt x="4318" y="6534"/>
                      <a:pt x="4309" y="6561"/>
                    </a:cubicBezTo>
                    <a:lnTo>
                      <a:pt x="4158" y="7087"/>
                    </a:lnTo>
                    <a:cubicBezTo>
                      <a:pt x="4113" y="7230"/>
                      <a:pt x="4167" y="7382"/>
                      <a:pt x="4283" y="7471"/>
                    </a:cubicBezTo>
                    <a:lnTo>
                      <a:pt x="4737" y="7819"/>
                    </a:lnTo>
                    <a:cubicBezTo>
                      <a:pt x="4803" y="7868"/>
                      <a:pt x="4883" y="7894"/>
                      <a:pt x="4961" y="7894"/>
                    </a:cubicBezTo>
                    <a:cubicBezTo>
                      <a:pt x="5010" y="7894"/>
                      <a:pt x="5059" y="7884"/>
                      <a:pt x="5103" y="7864"/>
                    </a:cubicBezTo>
                    <a:lnTo>
                      <a:pt x="5701" y="7587"/>
                    </a:lnTo>
                    <a:cubicBezTo>
                      <a:pt x="5708" y="7583"/>
                      <a:pt x="5716" y="7581"/>
                      <a:pt x="5723" y="7581"/>
                    </a:cubicBezTo>
                    <a:cubicBezTo>
                      <a:pt x="5734" y="7581"/>
                      <a:pt x="5744" y="7586"/>
                      <a:pt x="5754" y="7596"/>
                    </a:cubicBezTo>
                    <a:lnTo>
                      <a:pt x="6022" y="7810"/>
                    </a:lnTo>
                    <a:cubicBezTo>
                      <a:pt x="6022" y="7810"/>
                      <a:pt x="6031" y="7819"/>
                      <a:pt x="6031" y="7828"/>
                    </a:cubicBezTo>
                    <a:lnTo>
                      <a:pt x="6281" y="8461"/>
                    </a:lnTo>
                    <a:lnTo>
                      <a:pt x="1776" y="8461"/>
                    </a:lnTo>
                    <a:cubicBezTo>
                      <a:pt x="1910" y="8292"/>
                      <a:pt x="1990" y="8078"/>
                      <a:pt x="1990" y="7855"/>
                    </a:cubicBezTo>
                    <a:lnTo>
                      <a:pt x="1990" y="7409"/>
                    </a:lnTo>
                    <a:lnTo>
                      <a:pt x="2766" y="7409"/>
                    </a:lnTo>
                    <a:cubicBezTo>
                      <a:pt x="2864" y="7409"/>
                      <a:pt x="2944" y="7373"/>
                      <a:pt x="3016" y="7310"/>
                    </a:cubicBezTo>
                    <a:lnTo>
                      <a:pt x="3524" y="6820"/>
                    </a:lnTo>
                    <a:cubicBezTo>
                      <a:pt x="3533" y="6820"/>
                      <a:pt x="3533" y="6820"/>
                      <a:pt x="3542" y="6811"/>
                    </a:cubicBezTo>
                    <a:lnTo>
                      <a:pt x="4238" y="6499"/>
                    </a:lnTo>
                    <a:cubicBezTo>
                      <a:pt x="4246" y="6496"/>
                      <a:pt x="4253" y="6495"/>
                      <a:pt x="4259" y="6495"/>
                    </a:cubicBezTo>
                    <a:close/>
                    <a:moveTo>
                      <a:pt x="980" y="7640"/>
                    </a:moveTo>
                    <a:cubicBezTo>
                      <a:pt x="1098" y="7640"/>
                      <a:pt x="1196" y="7735"/>
                      <a:pt x="1196" y="7855"/>
                    </a:cubicBezTo>
                    <a:lnTo>
                      <a:pt x="1196" y="8497"/>
                    </a:lnTo>
                    <a:cubicBezTo>
                      <a:pt x="1133" y="8461"/>
                      <a:pt x="1062" y="8452"/>
                      <a:pt x="982" y="8452"/>
                    </a:cubicBezTo>
                    <a:cubicBezTo>
                      <a:pt x="901" y="8452"/>
                      <a:pt x="830" y="8461"/>
                      <a:pt x="768" y="8497"/>
                    </a:cubicBezTo>
                    <a:lnTo>
                      <a:pt x="768" y="7864"/>
                    </a:lnTo>
                    <a:cubicBezTo>
                      <a:pt x="768" y="7748"/>
                      <a:pt x="848" y="7649"/>
                      <a:pt x="964" y="7641"/>
                    </a:cubicBezTo>
                    <a:cubicBezTo>
                      <a:pt x="969" y="7640"/>
                      <a:pt x="974" y="7640"/>
                      <a:pt x="980" y="7640"/>
                    </a:cubicBezTo>
                    <a:close/>
                    <a:moveTo>
                      <a:pt x="9384" y="7640"/>
                    </a:moveTo>
                    <a:cubicBezTo>
                      <a:pt x="9509" y="7640"/>
                      <a:pt x="9599" y="7735"/>
                      <a:pt x="9599" y="7855"/>
                    </a:cubicBezTo>
                    <a:lnTo>
                      <a:pt x="9599" y="8497"/>
                    </a:lnTo>
                    <a:cubicBezTo>
                      <a:pt x="9537" y="8461"/>
                      <a:pt x="9466" y="8452"/>
                      <a:pt x="9394" y="8452"/>
                    </a:cubicBezTo>
                    <a:cubicBezTo>
                      <a:pt x="9314" y="8452"/>
                      <a:pt x="9243" y="8461"/>
                      <a:pt x="9180" y="8497"/>
                    </a:cubicBezTo>
                    <a:lnTo>
                      <a:pt x="9180" y="7864"/>
                    </a:lnTo>
                    <a:cubicBezTo>
                      <a:pt x="9180" y="7748"/>
                      <a:pt x="9260" y="7649"/>
                      <a:pt x="9368" y="7641"/>
                    </a:cubicBezTo>
                    <a:cubicBezTo>
                      <a:pt x="9373" y="7640"/>
                      <a:pt x="9379" y="7640"/>
                      <a:pt x="9384" y="7640"/>
                    </a:cubicBezTo>
                    <a:close/>
                    <a:moveTo>
                      <a:pt x="991" y="8765"/>
                    </a:moveTo>
                    <a:cubicBezTo>
                      <a:pt x="1107" y="8765"/>
                      <a:pt x="1205" y="8863"/>
                      <a:pt x="1205" y="8979"/>
                    </a:cubicBezTo>
                    <a:cubicBezTo>
                      <a:pt x="1205" y="9104"/>
                      <a:pt x="1107" y="9202"/>
                      <a:pt x="991" y="9202"/>
                    </a:cubicBezTo>
                    <a:cubicBezTo>
                      <a:pt x="866" y="9202"/>
                      <a:pt x="777" y="9104"/>
                      <a:pt x="777" y="8979"/>
                    </a:cubicBezTo>
                    <a:cubicBezTo>
                      <a:pt x="777" y="8863"/>
                      <a:pt x="866" y="8765"/>
                      <a:pt x="991" y="8765"/>
                    </a:cubicBezTo>
                    <a:close/>
                    <a:moveTo>
                      <a:pt x="9394" y="8765"/>
                    </a:moveTo>
                    <a:cubicBezTo>
                      <a:pt x="9519" y="8765"/>
                      <a:pt x="9617" y="8863"/>
                      <a:pt x="9617" y="8979"/>
                    </a:cubicBezTo>
                    <a:cubicBezTo>
                      <a:pt x="9617" y="9104"/>
                      <a:pt x="9519" y="9202"/>
                      <a:pt x="9394" y="9202"/>
                    </a:cubicBezTo>
                    <a:cubicBezTo>
                      <a:pt x="9278" y="9202"/>
                      <a:pt x="9180" y="9104"/>
                      <a:pt x="9180" y="8979"/>
                    </a:cubicBezTo>
                    <a:cubicBezTo>
                      <a:pt x="9180" y="8863"/>
                      <a:pt x="9278" y="8765"/>
                      <a:pt x="9394" y="8765"/>
                    </a:cubicBezTo>
                    <a:close/>
                    <a:moveTo>
                      <a:pt x="9400" y="1"/>
                    </a:moveTo>
                    <a:cubicBezTo>
                      <a:pt x="9107" y="1"/>
                      <a:pt x="8877" y="230"/>
                      <a:pt x="8877" y="522"/>
                    </a:cubicBezTo>
                    <a:lnTo>
                      <a:pt x="8877" y="843"/>
                    </a:lnTo>
                    <a:cubicBezTo>
                      <a:pt x="8636" y="986"/>
                      <a:pt x="8466" y="1217"/>
                      <a:pt x="8413" y="1494"/>
                    </a:cubicBezTo>
                    <a:lnTo>
                      <a:pt x="4149" y="1494"/>
                    </a:lnTo>
                    <a:cubicBezTo>
                      <a:pt x="4068" y="1494"/>
                      <a:pt x="3997" y="1556"/>
                      <a:pt x="3988" y="1628"/>
                    </a:cubicBezTo>
                    <a:cubicBezTo>
                      <a:pt x="3979" y="1726"/>
                      <a:pt x="4051" y="1806"/>
                      <a:pt x="4140" y="1806"/>
                    </a:cubicBezTo>
                    <a:lnTo>
                      <a:pt x="8404" y="1806"/>
                    </a:lnTo>
                    <a:lnTo>
                      <a:pt x="8404" y="3260"/>
                    </a:lnTo>
                    <a:cubicBezTo>
                      <a:pt x="8404" y="3341"/>
                      <a:pt x="8458" y="3412"/>
                      <a:pt x="8538" y="3421"/>
                    </a:cubicBezTo>
                    <a:cubicBezTo>
                      <a:pt x="8543" y="3421"/>
                      <a:pt x="8548" y="3422"/>
                      <a:pt x="8553" y="3422"/>
                    </a:cubicBezTo>
                    <a:cubicBezTo>
                      <a:pt x="8636" y="3422"/>
                      <a:pt x="8707" y="3353"/>
                      <a:pt x="8707" y="3269"/>
                    </a:cubicBezTo>
                    <a:lnTo>
                      <a:pt x="8707" y="1708"/>
                    </a:lnTo>
                    <a:cubicBezTo>
                      <a:pt x="8707" y="1314"/>
                      <a:pt x="9012" y="1002"/>
                      <a:pt x="9400" y="1002"/>
                    </a:cubicBezTo>
                    <a:cubicBezTo>
                      <a:pt x="9416" y="1002"/>
                      <a:pt x="9432" y="1002"/>
                      <a:pt x="9448" y="1003"/>
                    </a:cubicBezTo>
                    <a:cubicBezTo>
                      <a:pt x="9805" y="1021"/>
                      <a:pt x="10090" y="1325"/>
                      <a:pt x="10090" y="1690"/>
                    </a:cubicBezTo>
                    <a:lnTo>
                      <a:pt x="10090" y="7123"/>
                    </a:lnTo>
                    <a:cubicBezTo>
                      <a:pt x="9912" y="6954"/>
                      <a:pt x="9671" y="6847"/>
                      <a:pt x="9403" y="6847"/>
                    </a:cubicBezTo>
                    <a:cubicBezTo>
                      <a:pt x="9136" y="6847"/>
                      <a:pt x="8886" y="6954"/>
                      <a:pt x="8707" y="7123"/>
                    </a:cubicBezTo>
                    <a:lnTo>
                      <a:pt x="8707" y="3992"/>
                    </a:lnTo>
                    <a:cubicBezTo>
                      <a:pt x="8707" y="3912"/>
                      <a:pt x="8654" y="3840"/>
                      <a:pt x="8574" y="3831"/>
                    </a:cubicBezTo>
                    <a:cubicBezTo>
                      <a:pt x="8568" y="3831"/>
                      <a:pt x="8563" y="3831"/>
                      <a:pt x="8558" y="3831"/>
                    </a:cubicBezTo>
                    <a:cubicBezTo>
                      <a:pt x="8475" y="3831"/>
                      <a:pt x="8404" y="3899"/>
                      <a:pt x="8404" y="3983"/>
                    </a:cubicBezTo>
                    <a:lnTo>
                      <a:pt x="8404" y="5294"/>
                    </a:lnTo>
                    <a:lnTo>
                      <a:pt x="7860" y="5803"/>
                    </a:lnTo>
                    <a:cubicBezTo>
                      <a:pt x="7851" y="5812"/>
                      <a:pt x="7842" y="5812"/>
                      <a:pt x="7824" y="5812"/>
                    </a:cubicBezTo>
                    <a:lnTo>
                      <a:pt x="7110" y="5767"/>
                    </a:lnTo>
                    <a:cubicBezTo>
                      <a:pt x="7093" y="5767"/>
                      <a:pt x="7075" y="5758"/>
                      <a:pt x="7066" y="5740"/>
                    </a:cubicBezTo>
                    <a:lnTo>
                      <a:pt x="6950" y="5401"/>
                    </a:lnTo>
                    <a:cubicBezTo>
                      <a:pt x="6950" y="5392"/>
                      <a:pt x="6950" y="5375"/>
                      <a:pt x="6950" y="5366"/>
                    </a:cubicBezTo>
                    <a:lnTo>
                      <a:pt x="7164" y="4902"/>
                    </a:lnTo>
                    <a:cubicBezTo>
                      <a:pt x="7191" y="4839"/>
                      <a:pt x="7200" y="4777"/>
                      <a:pt x="7191" y="4706"/>
                    </a:cubicBezTo>
                    <a:lnTo>
                      <a:pt x="7137" y="4358"/>
                    </a:lnTo>
                    <a:cubicBezTo>
                      <a:pt x="7110" y="4188"/>
                      <a:pt x="6968" y="4063"/>
                      <a:pt x="6798" y="4054"/>
                    </a:cubicBezTo>
                    <a:lnTo>
                      <a:pt x="5647" y="4019"/>
                    </a:lnTo>
                    <a:cubicBezTo>
                      <a:pt x="5603" y="4019"/>
                      <a:pt x="5558" y="4019"/>
                      <a:pt x="5514" y="4036"/>
                    </a:cubicBezTo>
                    <a:lnTo>
                      <a:pt x="5166" y="4161"/>
                    </a:lnTo>
                    <a:cubicBezTo>
                      <a:pt x="5157" y="4170"/>
                      <a:pt x="5148" y="4170"/>
                      <a:pt x="5130" y="4170"/>
                    </a:cubicBezTo>
                    <a:lnTo>
                      <a:pt x="4684" y="4036"/>
                    </a:lnTo>
                    <a:cubicBezTo>
                      <a:pt x="4675" y="4036"/>
                      <a:pt x="4666" y="4028"/>
                      <a:pt x="4657" y="4019"/>
                    </a:cubicBezTo>
                    <a:lnTo>
                      <a:pt x="4104" y="3367"/>
                    </a:lnTo>
                    <a:cubicBezTo>
                      <a:pt x="4033" y="3287"/>
                      <a:pt x="3935" y="3243"/>
                      <a:pt x="3828" y="3243"/>
                    </a:cubicBezTo>
                    <a:lnTo>
                      <a:pt x="3471" y="3243"/>
                    </a:lnTo>
                    <a:cubicBezTo>
                      <a:pt x="3390" y="3243"/>
                      <a:pt x="3310" y="3269"/>
                      <a:pt x="3248" y="3323"/>
                    </a:cubicBezTo>
                    <a:lnTo>
                      <a:pt x="2507" y="3912"/>
                    </a:lnTo>
                    <a:cubicBezTo>
                      <a:pt x="2489" y="3921"/>
                      <a:pt x="2472" y="3921"/>
                      <a:pt x="2454" y="3921"/>
                    </a:cubicBezTo>
                    <a:lnTo>
                      <a:pt x="1990" y="3787"/>
                    </a:lnTo>
                    <a:lnTo>
                      <a:pt x="1990" y="1806"/>
                    </a:lnTo>
                    <a:lnTo>
                      <a:pt x="3373" y="1806"/>
                    </a:lnTo>
                    <a:cubicBezTo>
                      <a:pt x="3453" y="1806"/>
                      <a:pt x="3515" y="1753"/>
                      <a:pt x="3533" y="1681"/>
                    </a:cubicBezTo>
                    <a:cubicBezTo>
                      <a:pt x="3551" y="1583"/>
                      <a:pt x="3480" y="1494"/>
                      <a:pt x="3381" y="1494"/>
                    </a:cubicBezTo>
                    <a:lnTo>
                      <a:pt x="1954" y="1494"/>
                    </a:lnTo>
                    <a:cubicBezTo>
                      <a:pt x="1901" y="1217"/>
                      <a:pt x="1731" y="986"/>
                      <a:pt x="1499" y="843"/>
                    </a:cubicBezTo>
                    <a:lnTo>
                      <a:pt x="1499" y="531"/>
                    </a:lnTo>
                    <a:cubicBezTo>
                      <a:pt x="1499" y="254"/>
                      <a:pt x="1294" y="22"/>
                      <a:pt x="1017" y="4"/>
                    </a:cubicBezTo>
                    <a:cubicBezTo>
                      <a:pt x="1002" y="3"/>
                      <a:pt x="987" y="2"/>
                      <a:pt x="971" y="2"/>
                    </a:cubicBezTo>
                    <a:cubicBezTo>
                      <a:pt x="689" y="2"/>
                      <a:pt x="464" y="234"/>
                      <a:pt x="464" y="522"/>
                    </a:cubicBezTo>
                    <a:lnTo>
                      <a:pt x="464" y="834"/>
                    </a:lnTo>
                    <a:cubicBezTo>
                      <a:pt x="188" y="1012"/>
                      <a:pt x="0" y="1325"/>
                      <a:pt x="0" y="1681"/>
                    </a:cubicBezTo>
                    <a:lnTo>
                      <a:pt x="0" y="7846"/>
                    </a:lnTo>
                    <a:cubicBezTo>
                      <a:pt x="0" y="8194"/>
                      <a:pt x="179" y="8515"/>
                      <a:pt x="464" y="8693"/>
                    </a:cubicBezTo>
                    <a:lnTo>
                      <a:pt x="464" y="8979"/>
                    </a:lnTo>
                    <a:cubicBezTo>
                      <a:pt x="464" y="8979"/>
                      <a:pt x="705" y="9505"/>
                      <a:pt x="991" y="9505"/>
                    </a:cubicBezTo>
                    <a:cubicBezTo>
                      <a:pt x="1276" y="9505"/>
                      <a:pt x="1517" y="9264"/>
                      <a:pt x="1499" y="8979"/>
                    </a:cubicBezTo>
                    <a:lnTo>
                      <a:pt x="1499" y="8774"/>
                    </a:lnTo>
                    <a:lnTo>
                      <a:pt x="7244" y="8774"/>
                    </a:lnTo>
                    <a:cubicBezTo>
                      <a:pt x="7325" y="8765"/>
                      <a:pt x="7396" y="8693"/>
                      <a:pt x="7396" y="8613"/>
                    </a:cubicBezTo>
                    <a:cubicBezTo>
                      <a:pt x="7396" y="8524"/>
                      <a:pt x="7244" y="8443"/>
                      <a:pt x="7244" y="8443"/>
                    </a:cubicBezTo>
                    <a:lnTo>
                      <a:pt x="6611" y="8443"/>
                    </a:lnTo>
                    <a:lnTo>
                      <a:pt x="6317" y="7712"/>
                    </a:lnTo>
                    <a:cubicBezTo>
                      <a:pt x="6299" y="7649"/>
                      <a:pt x="6254" y="7605"/>
                      <a:pt x="6209" y="7560"/>
                    </a:cubicBezTo>
                    <a:lnTo>
                      <a:pt x="5942" y="7346"/>
                    </a:lnTo>
                    <a:cubicBezTo>
                      <a:pt x="5876" y="7297"/>
                      <a:pt x="5796" y="7271"/>
                      <a:pt x="5716" y="7271"/>
                    </a:cubicBezTo>
                    <a:cubicBezTo>
                      <a:pt x="5666" y="7271"/>
                      <a:pt x="5615" y="7281"/>
                      <a:pt x="5567" y="7302"/>
                    </a:cubicBezTo>
                    <a:lnTo>
                      <a:pt x="4978" y="7578"/>
                    </a:lnTo>
                    <a:cubicBezTo>
                      <a:pt x="4971" y="7582"/>
                      <a:pt x="4964" y="7584"/>
                      <a:pt x="4956" y="7584"/>
                    </a:cubicBezTo>
                    <a:cubicBezTo>
                      <a:pt x="4946" y="7584"/>
                      <a:pt x="4935" y="7580"/>
                      <a:pt x="4925" y="7569"/>
                    </a:cubicBezTo>
                    <a:lnTo>
                      <a:pt x="4818" y="7498"/>
                    </a:lnTo>
                    <a:lnTo>
                      <a:pt x="5076" y="7275"/>
                    </a:lnTo>
                    <a:cubicBezTo>
                      <a:pt x="5130" y="7230"/>
                      <a:pt x="5175" y="7168"/>
                      <a:pt x="5192" y="7105"/>
                    </a:cubicBezTo>
                    <a:lnTo>
                      <a:pt x="5389" y="6374"/>
                    </a:lnTo>
                    <a:cubicBezTo>
                      <a:pt x="5424" y="6258"/>
                      <a:pt x="5398" y="6133"/>
                      <a:pt x="5317" y="6044"/>
                    </a:cubicBezTo>
                    <a:lnTo>
                      <a:pt x="4845" y="5517"/>
                    </a:lnTo>
                    <a:cubicBezTo>
                      <a:pt x="4845" y="5517"/>
                      <a:pt x="4845" y="5508"/>
                      <a:pt x="4836" y="5508"/>
                    </a:cubicBezTo>
                    <a:lnTo>
                      <a:pt x="4630" y="5098"/>
                    </a:lnTo>
                    <a:cubicBezTo>
                      <a:pt x="4573" y="4976"/>
                      <a:pt x="4450" y="4905"/>
                      <a:pt x="4319" y="4905"/>
                    </a:cubicBezTo>
                    <a:cubicBezTo>
                      <a:pt x="4268" y="4905"/>
                      <a:pt x="4216" y="4915"/>
                      <a:pt x="4167" y="4938"/>
                    </a:cubicBezTo>
                    <a:lnTo>
                      <a:pt x="3685" y="5152"/>
                    </a:lnTo>
                    <a:cubicBezTo>
                      <a:pt x="3680" y="5154"/>
                      <a:pt x="3675" y="5155"/>
                      <a:pt x="3669" y="5155"/>
                    </a:cubicBezTo>
                    <a:cubicBezTo>
                      <a:pt x="3653" y="5155"/>
                      <a:pt x="3635" y="5147"/>
                      <a:pt x="3622" y="5134"/>
                    </a:cubicBezTo>
                    <a:lnTo>
                      <a:pt x="3515" y="4973"/>
                    </a:lnTo>
                    <a:cubicBezTo>
                      <a:pt x="3506" y="4955"/>
                      <a:pt x="3506" y="4929"/>
                      <a:pt x="3524" y="4911"/>
                    </a:cubicBezTo>
                    <a:lnTo>
                      <a:pt x="3836" y="4634"/>
                    </a:lnTo>
                    <a:cubicBezTo>
                      <a:pt x="3917" y="4554"/>
                      <a:pt x="3961" y="4447"/>
                      <a:pt x="3952" y="4331"/>
                    </a:cubicBezTo>
                    <a:lnTo>
                      <a:pt x="3935" y="4144"/>
                    </a:lnTo>
                    <a:cubicBezTo>
                      <a:pt x="3935" y="4126"/>
                      <a:pt x="3944" y="4108"/>
                      <a:pt x="3952" y="4099"/>
                    </a:cubicBezTo>
                    <a:lnTo>
                      <a:pt x="4175" y="3938"/>
                    </a:lnTo>
                    <a:lnTo>
                      <a:pt x="4416" y="4224"/>
                    </a:lnTo>
                    <a:cubicBezTo>
                      <a:pt x="4470" y="4286"/>
                      <a:pt x="4523" y="4322"/>
                      <a:pt x="4595" y="4340"/>
                    </a:cubicBezTo>
                    <a:lnTo>
                      <a:pt x="5041" y="4474"/>
                    </a:lnTo>
                    <a:cubicBezTo>
                      <a:pt x="5077" y="4482"/>
                      <a:pt x="5111" y="4486"/>
                      <a:pt x="5144" y="4486"/>
                    </a:cubicBezTo>
                    <a:cubicBezTo>
                      <a:pt x="5185" y="4486"/>
                      <a:pt x="5225" y="4479"/>
                      <a:pt x="5264" y="4465"/>
                    </a:cubicBezTo>
                    <a:lnTo>
                      <a:pt x="5612" y="4331"/>
                    </a:lnTo>
                    <a:lnTo>
                      <a:pt x="5630" y="4331"/>
                    </a:lnTo>
                    <a:lnTo>
                      <a:pt x="5817" y="4340"/>
                    </a:lnTo>
                    <a:lnTo>
                      <a:pt x="5790" y="4527"/>
                    </a:lnTo>
                    <a:cubicBezTo>
                      <a:pt x="5781" y="4599"/>
                      <a:pt x="5799" y="4670"/>
                      <a:pt x="5835" y="4741"/>
                    </a:cubicBezTo>
                    <a:lnTo>
                      <a:pt x="6004" y="5053"/>
                    </a:lnTo>
                    <a:cubicBezTo>
                      <a:pt x="6067" y="5161"/>
                      <a:pt x="6165" y="5223"/>
                      <a:pt x="6290" y="5241"/>
                    </a:cubicBezTo>
                    <a:lnTo>
                      <a:pt x="6664" y="5277"/>
                    </a:lnTo>
                    <a:cubicBezTo>
                      <a:pt x="6629" y="5357"/>
                      <a:pt x="6629" y="5446"/>
                      <a:pt x="6656" y="5526"/>
                    </a:cubicBezTo>
                    <a:lnTo>
                      <a:pt x="6771" y="5856"/>
                    </a:lnTo>
                    <a:cubicBezTo>
                      <a:pt x="6816" y="5999"/>
                      <a:pt x="6941" y="6088"/>
                      <a:pt x="7084" y="6097"/>
                    </a:cubicBezTo>
                    <a:lnTo>
                      <a:pt x="7797" y="6142"/>
                    </a:lnTo>
                    <a:lnTo>
                      <a:pt x="7824" y="6142"/>
                    </a:lnTo>
                    <a:cubicBezTo>
                      <a:pt x="7913" y="6142"/>
                      <a:pt x="7994" y="6106"/>
                      <a:pt x="8065" y="6044"/>
                    </a:cubicBezTo>
                    <a:lnTo>
                      <a:pt x="8404" y="5731"/>
                    </a:lnTo>
                    <a:lnTo>
                      <a:pt x="8404" y="7846"/>
                    </a:lnTo>
                    <a:cubicBezTo>
                      <a:pt x="8395" y="8069"/>
                      <a:pt x="8609" y="8461"/>
                      <a:pt x="8609" y="8461"/>
                    </a:cubicBezTo>
                    <a:lnTo>
                      <a:pt x="7913" y="8461"/>
                    </a:lnTo>
                    <a:cubicBezTo>
                      <a:pt x="7887" y="8461"/>
                      <a:pt x="7860" y="8479"/>
                      <a:pt x="7842" y="8497"/>
                    </a:cubicBezTo>
                    <a:cubicBezTo>
                      <a:pt x="7735" y="8631"/>
                      <a:pt x="7824" y="8774"/>
                      <a:pt x="7949" y="8774"/>
                    </a:cubicBezTo>
                    <a:lnTo>
                      <a:pt x="8877" y="8774"/>
                    </a:lnTo>
                    <a:lnTo>
                      <a:pt x="8877" y="9095"/>
                    </a:lnTo>
                    <a:cubicBezTo>
                      <a:pt x="8877" y="9202"/>
                      <a:pt x="8921" y="9291"/>
                      <a:pt x="8993" y="9353"/>
                    </a:cubicBezTo>
                    <a:cubicBezTo>
                      <a:pt x="9128" y="9464"/>
                      <a:pt x="9270" y="9511"/>
                      <a:pt x="9400" y="9511"/>
                    </a:cubicBezTo>
                    <a:cubicBezTo>
                      <a:pt x="9692" y="9511"/>
                      <a:pt x="9930" y="9277"/>
                      <a:pt x="9930" y="8988"/>
                    </a:cubicBezTo>
                    <a:lnTo>
                      <a:pt x="9930" y="8693"/>
                    </a:lnTo>
                    <a:cubicBezTo>
                      <a:pt x="10215" y="8515"/>
                      <a:pt x="10393" y="8194"/>
                      <a:pt x="10393" y="7855"/>
                    </a:cubicBezTo>
                    <a:lnTo>
                      <a:pt x="10393" y="1672"/>
                    </a:lnTo>
                    <a:cubicBezTo>
                      <a:pt x="10393" y="1325"/>
                      <a:pt x="10206" y="1012"/>
                      <a:pt x="9930" y="843"/>
                    </a:cubicBezTo>
                    <a:lnTo>
                      <a:pt x="9930" y="531"/>
                    </a:lnTo>
                    <a:cubicBezTo>
                      <a:pt x="9930" y="281"/>
                      <a:pt x="9760" y="67"/>
                      <a:pt x="9519" y="13"/>
                    </a:cubicBezTo>
                    <a:cubicBezTo>
                      <a:pt x="9479" y="5"/>
                      <a:pt x="9439" y="1"/>
                      <a:pt x="94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0" name="Google Shape;22911;p74">
                <a:extLst>
                  <a:ext uri="{FF2B5EF4-FFF2-40B4-BE49-F238E27FC236}">
                    <a16:creationId xmlns:a16="http://schemas.microsoft.com/office/drawing/2014/main" id="{927E2D55-3289-0B07-1E7A-2B97338B4211}"/>
                  </a:ext>
                </a:extLst>
              </p:cNvPr>
              <p:cNvSpPr/>
              <p:nvPr/>
            </p:nvSpPr>
            <p:spPr>
              <a:xfrm>
                <a:off x="3831730" y="3669300"/>
                <a:ext cx="31473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1" h="304" extrusionOk="0">
                    <a:moveTo>
                      <a:pt x="162" y="0"/>
                    </a:moveTo>
                    <a:cubicBezTo>
                      <a:pt x="90" y="0"/>
                      <a:pt x="19" y="54"/>
                      <a:pt x="10" y="134"/>
                    </a:cubicBezTo>
                    <a:cubicBezTo>
                      <a:pt x="1" y="223"/>
                      <a:pt x="72" y="304"/>
                      <a:pt x="162" y="304"/>
                    </a:cubicBezTo>
                    <a:lnTo>
                      <a:pt x="509" y="304"/>
                    </a:lnTo>
                    <a:cubicBezTo>
                      <a:pt x="599" y="304"/>
                      <a:pt x="670" y="223"/>
                      <a:pt x="661" y="134"/>
                    </a:cubicBezTo>
                    <a:cubicBezTo>
                      <a:pt x="652" y="54"/>
                      <a:pt x="581" y="0"/>
                      <a:pt x="5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1" name="Google Shape;22912;p74">
                <a:extLst>
                  <a:ext uri="{FF2B5EF4-FFF2-40B4-BE49-F238E27FC236}">
                    <a16:creationId xmlns:a16="http://schemas.microsoft.com/office/drawing/2014/main" id="{E4F53051-C3CB-1227-5E85-C90453CC2A76}"/>
                  </a:ext>
                </a:extLst>
              </p:cNvPr>
              <p:cNvSpPr/>
              <p:nvPr/>
            </p:nvSpPr>
            <p:spPr>
              <a:xfrm>
                <a:off x="3810810" y="3693972"/>
                <a:ext cx="52393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305" extrusionOk="0">
                    <a:moveTo>
                      <a:pt x="161" y="1"/>
                    </a:moveTo>
                    <a:cubicBezTo>
                      <a:pt x="72" y="1"/>
                      <a:pt x="1" y="81"/>
                      <a:pt x="10" y="179"/>
                    </a:cubicBezTo>
                    <a:cubicBezTo>
                      <a:pt x="19" y="251"/>
                      <a:pt x="90" y="304"/>
                      <a:pt x="170" y="304"/>
                    </a:cubicBezTo>
                    <a:lnTo>
                      <a:pt x="947" y="304"/>
                    </a:lnTo>
                    <a:cubicBezTo>
                      <a:pt x="1027" y="304"/>
                      <a:pt x="1098" y="251"/>
                      <a:pt x="1107" y="179"/>
                    </a:cubicBezTo>
                    <a:cubicBezTo>
                      <a:pt x="1116" y="81"/>
                      <a:pt x="1045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2" name="Google Shape;22913;p74">
                <a:extLst>
                  <a:ext uri="{FF2B5EF4-FFF2-40B4-BE49-F238E27FC236}">
                    <a16:creationId xmlns:a16="http://schemas.microsoft.com/office/drawing/2014/main" id="{97956EED-6C5C-B7E5-B965-0B76E2B3A2B8}"/>
                  </a:ext>
                </a:extLst>
              </p:cNvPr>
              <p:cNvSpPr/>
              <p:nvPr/>
            </p:nvSpPr>
            <p:spPr>
              <a:xfrm>
                <a:off x="3745144" y="3669300"/>
                <a:ext cx="3184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679" h="304" extrusionOk="0">
                    <a:moveTo>
                      <a:pt x="170" y="0"/>
                    </a:moveTo>
                    <a:cubicBezTo>
                      <a:pt x="89" y="0"/>
                      <a:pt x="27" y="54"/>
                      <a:pt x="9" y="134"/>
                    </a:cubicBezTo>
                    <a:cubicBezTo>
                      <a:pt x="0" y="223"/>
                      <a:pt x="72" y="304"/>
                      <a:pt x="161" y="304"/>
                    </a:cubicBezTo>
                    <a:lnTo>
                      <a:pt x="518" y="304"/>
                    </a:lnTo>
                    <a:cubicBezTo>
                      <a:pt x="607" y="304"/>
                      <a:pt x="678" y="223"/>
                      <a:pt x="669" y="134"/>
                    </a:cubicBezTo>
                    <a:cubicBezTo>
                      <a:pt x="660" y="54"/>
                      <a:pt x="589" y="0"/>
                      <a:pt x="50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3" name="Google Shape;22914;p74">
                <a:extLst>
                  <a:ext uri="{FF2B5EF4-FFF2-40B4-BE49-F238E27FC236}">
                    <a16:creationId xmlns:a16="http://schemas.microsoft.com/office/drawing/2014/main" id="{FE6D66DA-1422-A62D-226A-28D2CFE9B3C2}"/>
                  </a:ext>
                </a:extLst>
              </p:cNvPr>
              <p:cNvSpPr/>
              <p:nvPr/>
            </p:nvSpPr>
            <p:spPr>
              <a:xfrm>
                <a:off x="3724647" y="3693972"/>
                <a:ext cx="52346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305" extrusionOk="0">
                    <a:moveTo>
                      <a:pt x="161" y="1"/>
                    </a:moveTo>
                    <a:cubicBezTo>
                      <a:pt x="72" y="1"/>
                      <a:pt x="0" y="81"/>
                      <a:pt x="9" y="179"/>
                    </a:cubicBezTo>
                    <a:cubicBezTo>
                      <a:pt x="18" y="251"/>
                      <a:pt x="89" y="304"/>
                      <a:pt x="170" y="304"/>
                    </a:cubicBezTo>
                    <a:lnTo>
                      <a:pt x="946" y="304"/>
                    </a:lnTo>
                    <a:cubicBezTo>
                      <a:pt x="1026" y="304"/>
                      <a:pt x="1097" y="251"/>
                      <a:pt x="1106" y="179"/>
                    </a:cubicBezTo>
                    <a:cubicBezTo>
                      <a:pt x="1115" y="81"/>
                      <a:pt x="1044" y="1"/>
                      <a:pt x="9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574" name="Csoportba foglalás 21573">
            <a:extLst>
              <a:ext uri="{FF2B5EF4-FFF2-40B4-BE49-F238E27FC236}">
                <a16:creationId xmlns:a16="http://schemas.microsoft.com/office/drawing/2014/main" id="{A3E69D40-E311-1179-337F-DE11D5F79905}"/>
              </a:ext>
            </a:extLst>
          </p:cNvPr>
          <p:cNvGrpSpPr/>
          <p:nvPr/>
        </p:nvGrpSpPr>
        <p:grpSpPr>
          <a:xfrm>
            <a:off x="-1044623" y="4372152"/>
            <a:ext cx="851100" cy="851100"/>
            <a:chOff x="1736301" y="3432543"/>
            <a:chExt cx="851100" cy="851100"/>
          </a:xfrm>
        </p:grpSpPr>
        <p:sp>
          <p:nvSpPr>
            <p:cNvPr id="21575" name="Google Shape;21613;p64">
              <a:extLst>
                <a:ext uri="{FF2B5EF4-FFF2-40B4-BE49-F238E27FC236}">
                  <a16:creationId xmlns:a16="http://schemas.microsoft.com/office/drawing/2014/main" id="{1EF8D4AB-2ECC-4148-CB91-5668F5A17201}"/>
                </a:ext>
              </a:extLst>
            </p:cNvPr>
            <p:cNvSpPr/>
            <p:nvPr/>
          </p:nvSpPr>
          <p:spPr>
            <a:xfrm>
              <a:off x="1736301" y="3432543"/>
              <a:ext cx="851100" cy="85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576" name="Google Shape;22747;p74">
              <a:extLst>
                <a:ext uri="{FF2B5EF4-FFF2-40B4-BE49-F238E27FC236}">
                  <a16:creationId xmlns:a16="http://schemas.microsoft.com/office/drawing/2014/main" id="{BFD7E8E4-00CA-80A1-AA57-29639C5F24C9}"/>
                </a:ext>
              </a:extLst>
            </p:cNvPr>
            <p:cNvGrpSpPr/>
            <p:nvPr/>
          </p:nvGrpSpPr>
          <p:grpSpPr>
            <a:xfrm>
              <a:off x="1964308" y="3590990"/>
              <a:ext cx="370362" cy="487859"/>
              <a:chOff x="4109592" y="2396076"/>
              <a:chExt cx="370362" cy="487859"/>
            </a:xfrm>
          </p:grpSpPr>
          <p:sp>
            <p:nvSpPr>
              <p:cNvPr id="21577" name="Google Shape;22748;p74">
                <a:extLst>
                  <a:ext uri="{FF2B5EF4-FFF2-40B4-BE49-F238E27FC236}">
                    <a16:creationId xmlns:a16="http://schemas.microsoft.com/office/drawing/2014/main" id="{124C7A2B-D7F6-3962-935C-36C96E646F50}"/>
                  </a:ext>
                </a:extLst>
              </p:cNvPr>
              <p:cNvSpPr/>
              <p:nvPr/>
            </p:nvSpPr>
            <p:spPr>
              <a:xfrm>
                <a:off x="4361094" y="2417089"/>
                <a:ext cx="43950" cy="4296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916" extrusionOk="0">
                    <a:moveTo>
                      <a:pt x="500" y="309"/>
                    </a:moveTo>
                    <a:cubicBezTo>
                      <a:pt x="535" y="318"/>
                      <a:pt x="571" y="336"/>
                      <a:pt x="598" y="372"/>
                    </a:cubicBezTo>
                    <a:cubicBezTo>
                      <a:pt x="616" y="407"/>
                      <a:pt x="625" y="443"/>
                      <a:pt x="616" y="488"/>
                    </a:cubicBezTo>
                    <a:cubicBezTo>
                      <a:pt x="616" y="523"/>
                      <a:pt x="589" y="559"/>
                      <a:pt x="553" y="586"/>
                    </a:cubicBezTo>
                    <a:cubicBezTo>
                      <a:pt x="534" y="599"/>
                      <a:pt x="504" y="607"/>
                      <a:pt x="476" y="607"/>
                    </a:cubicBezTo>
                    <a:cubicBezTo>
                      <a:pt x="466" y="607"/>
                      <a:pt x="456" y="606"/>
                      <a:pt x="446" y="604"/>
                    </a:cubicBezTo>
                    <a:cubicBezTo>
                      <a:pt x="402" y="604"/>
                      <a:pt x="366" y="577"/>
                      <a:pt x="348" y="550"/>
                    </a:cubicBezTo>
                    <a:cubicBezTo>
                      <a:pt x="321" y="514"/>
                      <a:pt x="312" y="470"/>
                      <a:pt x="321" y="434"/>
                    </a:cubicBezTo>
                    <a:cubicBezTo>
                      <a:pt x="330" y="389"/>
                      <a:pt x="348" y="354"/>
                      <a:pt x="384" y="336"/>
                    </a:cubicBezTo>
                    <a:cubicBezTo>
                      <a:pt x="410" y="318"/>
                      <a:pt x="437" y="309"/>
                      <a:pt x="473" y="309"/>
                    </a:cubicBezTo>
                    <a:close/>
                    <a:moveTo>
                      <a:pt x="479" y="0"/>
                    </a:moveTo>
                    <a:cubicBezTo>
                      <a:pt x="382" y="0"/>
                      <a:pt x="291" y="29"/>
                      <a:pt x="205" y="86"/>
                    </a:cubicBezTo>
                    <a:cubicBezTo>
                      <a:pt x="107" y="157"/>
                      <a:pt x="45" y="256"/>
                      <a:pt x="18" y="380"/>
                    </a:cubicBezTo>
                    <a:cubicBezTo>
                      <a:pt x="0" y="496"/>
                      <a:pt x="27" y="621"/>
                      <a:pt x="98" y="719"/>
                    </a:cubicBezTo>
                    <a:cubicBezTo>
                      <a:pt x="170" y="818"/>
                      <a:pt x="268" y="889"/>
                      <a:pt x="393" y="907"/>
                    </a:cubicBezTo>
                    <a:cubicBezTo>
                      <a:pt x="419" y="916"/>
                      <a:pt x="446" y="916"/>
                      <a:pt x="473" y="916"/>
                    </a:cubicBezTo>
                    <a:cubicBezTo>
                      <a:pt x="562" y="916"/>
                      <a:pt x="651" y="889"/>
                      <a:pt x="732" y="835"/>
                    </a:cubicBezTo>
                    <a:cubicBezTo>
                      <a:pt x="830" y="764"/>
                      <a:pt x="901" y="657"/>
                      <a:pt x="919" y="541"/>
                    </a:cubicBezTo>
                    <a:cubicBezTo>
                      <a:pt x="937" y="416"/>
                      <a:pt x="910" y="300"/>
                      <a:pt x="848" y="193"/>
                    </a:cubicBezTo>
                    <a:cubicBezTo>
                      <a:pt x="776" y="95"/>
                      <a:pt x="669" y="33"/>
                      <a:pt x="553" y="6"/>
                    </a:cubicBezTo>
                    <a:cubicBezTo>
                      <a:pt x="528" y="2"/>
                      <a:pt x="504" y="0"/>
                      <a:pt x="4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8" name="Google Shape;22749;p74">
                <a:extLst>
                  <a:ext uri="{FF2B5EF4-FFF2-40B4-BE49-F238E27FC236}">
                    <a16:creationId xmlns:a16="http://schemas.microsoft.com/office/drawing/2014/main" id="{3BF22B34-DE75-7033-E188-DFCB4902BBB4}"/>
                  </a:ext>
                </a:extLst>
              </p:cNvPr>
              <p:cNvSpPr/>
              <p:nvPr/>
            </p:nvSpPr>
            <p:spPr>
              <a:xfrm>
                <a:off x="4109592" y="2396076"/>
                <a:ext cx="370362" cy="487859"/>
              </a:xfrm>
              <a:custGeom>
                <a:avLst/>
                <a:gdLst/>
                <a:ahLst/>
                <a:cxnLst/>
                <a:rect l="l" t="t" r="r" b="b"/>
                <a:pathLst>
                  <a:path w="7896" h="10401" extrusionOk="0">
                    <a:moveTo>
                      <a:pt x="5835" y="302"/>
                    </a:moveTo>
                    <a:cubicBezTo>
                      <a:pt x="5871" y="302"/>
                      <a:pt x="5897" y="302"/>
                      <a:pt x="5933" y="311"/>
                    </a:cubicBezTo>
                    <a:cubicBezTo>
                      <a:pt x="6263" y="365"/>
                      <a:pt x="6486" y="686"/>
                      <a:pt x="6433" y="1016"/>
                    </a:cubicBezTo>
                    <a:cubicBezTo>
                      <a:pt x="6376" y="1305"/>
                      <a:pt x="6118" y="1514"/>
                      <a:pt x="5826" y="1514"/>
                    </a:cubicBezTo>
                    <a:cubicBezTo>
                      <a:pt x="5794" y="1514"/>
                      <a:pt x="5761" y="1512"/>
                      <a:pt x="5728" y="1506"/>
                    </a:cubicBezTo>
                    <a:cubicBezTo>
                      <a:pt x="5567" y="1480"/>
                      <a:pt x="5425" y="1391"/>
                      <a:pt x="5335" y="1257"/>
                    </a:cubicBezTo>
                    <a:cubicBezTo>
                      <a:pt x="5246" y="1123"/>
                      <a:pt x="5210" y="962"/>
                      <a:pt x="5237" y="802"/>
                    </a:cubicBezTo>
                    <a:cubicBezTo>
                      <a:pt x="5264" y="641"/>
                      <a:pt x="5353" y="507"/>
                      <a:pt x="5487" y="409"/>
                    </a:cubicBezTo>
                    <a:cubicBezTo>
                      <a:pt x="5585" y="338"/>
                      <a:pt x="5710" y="302"/>
                      <a:pt x="5835" y="302"/>
                    </a:cubicBezTo>
                    <a:close/>
                    <a:moveTo>
                      <a:pt x="5425" y="1721"/>
                    </a:moveTo>
                    <a:cubicBezTo>
                      <a:pt x="5505" y="1756"/>
                      <a:pt x="5585" y="1792"/>
                      <a:pt x="5674" y="1801"/>
                    </a:cubicBezTo>
                    <a:cubicBezTo>
                      <a:pt x="5728" y="1810"/>
                      <a:pt x="5781" y="1819"/>
                      <a:pt x="5835" y="1819"/>
                    </a:cubicBezTo>
                    <a:cubicBezTo>
                      <a:pt x="5871" y="1819"/>
                      <a:pt x="5906" y="1819"/>
                      <a:pt x="5933" y="1810"/>
                    </a:cubicBezTo>
                    <a:lnTo>
                      <a:pt x="5933" y="1810"/>
                    </a:lnTo>
                    <a:lnTo>
                      <a:pt x="5888" y="2060"/>
                    </a:lnTo>
                    <a:lnTo>
                      <a:pt x="5380" y="1970"/>
                    </a:lnTo>
                    <a:lnTo>
                      <a:pt x="5425" y="1721"/>
                    </a:lnTo>
                    <a:close/>
                    <a:moveTo>
                      <a:pt x="5326" y="2265"/>
                    </a:moveTo>
                    <a:lnTo>
                      <a:pt x="5844" y="2354"/>
                    </a:lnTo>
                    <a:lnTo>
                      <a:pt x="5790" y="2613"/>
                    </a:lnTo>
                    <a:lnTo>
                      <a:pt x="5282" y="2523"/>
                    </a:lnTo>
                    <a:lnTo>
                      <a:pt x="5326" y="2265"/>
                    </a:lnTo>
                    <a:close/>
                    <a:moveTo>
                      <a:pt x="5228" y="2827"/>
                    </a:moveTo>
                    <a:lnTo>
                      <a:pt x="5746" y="2916"/>
                    </a:lnTo>
                    <a:lnTo>
                      <a:pt x="5701" y="3148"/>
                    </a:lnTo>
                    <a:lnTo>
                      <a:pt x="5193" y="3059"/>
                    </a:lnTo>
                    <a:lnTo>
                      <a:pt x="5228" y="2827"/>
                    </a:lnTo>
                    <a:close/>
                    <a:moveTo>
                      <a:pt x="3935" y="2952"/>
                    </a:moveTo>
                    <a:cubicBezTo>
                      <a:pt x="4006" y="2970"/>
                      <a:pt x="4069" y="3005"/>
                      <a:pt x="4113" y="3068"/>
                    </a:cubicBezTo>
                    <a:cubicBezTo>
                      <a:pt x="4158" y="3121"/>
                      <a:pt x="4176" y="3201"/>
                      <a:pt x="4158" y="3273"/>
                    </a:cubicBezTo>
                    <a:cubicBezTo>
                      <a:pt x="4149" y="3344"/>
                      <a:pt x="4104" y="3407"/>
                      <a:pt x="4051" y="3442"/>
                    </a:cubicBezTo>
                    <a:cubicBezTo>
                      <a:pt x="4004" y="3475"/>
                      <a:pt x="3953" y="3494"/>
                      <a:pt x="3901" y="3494"/>
                    </a:cubicBezTo>
                    <a:cubicBezTo>
                      <a:pt x="3882" y="3494"/>
                      <a:pt x="3864" y="3492"/>
                      <a:pt x="3845" y="3487"/>
                    </a:cubicBezTo>
                    <a:cubicBezTo>
                      <a:pt x="3774" y="3478"/>
                      <a:pt x="3712" y="3433"/>
                      <a:pt x="3667" y="3380"/>
                    </a:cubicBezTo>
                    <a:cubicBezTo>
                      <a:pt x="3622" y="3317"/>
                      <a:pt x="3614" y="3246"/>
                      <a:pt x="3622" y="3175"/>
                    </a:cubicBezTo>
                    <a:cubicBezTo>
                      <a:pt x="3631" y="3103"/>
                      <a:pt x="3676" y="3041"/>
                      <a:pt x="3738" y="2996"/>
                    </a:cubicBezTo>
                    <a:cubicBezTo>
                      <a:pt x="3783" y="2970"/>
                      <a:pt x="3837" y="2952"/>
                      <a:pt x="3890" y="2952"/>
                    </a:cubicBezTo>
                    <a:close/>
                    <a:moveTo>
                      <a:pt x="4470" y="3237"/>
                    </a:moveTo>
                    <a:lnTo>
                      <a:pt x="6317" y="3567"/>
                    </a:lnTo>
                    <a:cubicBezTo>
                      <a:pt x="6308" y="3594"/>
                      <a:pt x="6299" y="3621"/>
                      <a:pt x="6299" y="3648"/>
                    </a:cubicBezTo>
                    <a:cubicBezTo>
                      <a:pt x="6290" y="3674"/>
                      <a:pt x="6290" y="3701"/>
                      <a:pt x="6290" y="3728"/>
                    </a:cubicBezTo>
                    <a:lnTo>
                      <a:pt x="4434" y="3407"/>
                    </a:lnTo>
                    <a:cubicBezTo>
                      <a:pt x="4443" y="3380"/>
                      <a:pt x="4452" y="3353"/>
                      <a:pt x="4461" y="3317"/>
                    </a:cubicBezTo>
                    <a:cubicBezTo>
                      <a:pt x="4461" y="3291"/>
                      <a:pt x="4470" y="3264"/>
                      <a:pt x="4470" y="3237"/>
                    </a:cubicBezTo>
                    <a:close/>
                    <a:moveTo>
                      <a:pt x="6861" y="3469"/>
                    </a:moveTo>
                    <a:cubicBezTo>
                      <a:pt x="6879" y="3469"/>
                      <a:pt x="6896" y="3478"/>
                      <a:pt x="6914" y="3478"/>
                    </a:cubicBezTo>
                    <a:cubicBezTo>
                      <a:pt x="7057" y="3505"/>
                      <a:pt x="7155" y="3648"/>
                      <a:pt x="7137" y="3790"/>
                    </a:cubicBezTo>
                    <a:cubicBezTo>
                      <a:pt x="7120" y="3862"/>
                      <a:pt x="7084" y="3924"/>
                      <a:pt x="7021" y="3969"/>
                    </a:cubicBezTo>
                    <a:cubicBezTo>
                      <a:pt x="6975" y="4002"/>
                      <a:pt x="6924" y="4020"/>
                      <a:pt x="6871" y="4020"/>
                    </a:cubicBezTo>
                    <a:cubicBezTo>
                      <a:pt x="6853" y="4020"/>
                      <a:pt x="6835" y="4018"/>
                      <a:pt x="6816" y="4013"/>
                    </a:cubicBezTo>
                    <a:cubicBezTo>
                      <a:pt x="6745" y="4004"/>
                      <a:pt x="6682" y="3960"/>
                      <a:pt x="6638" y="3906"/>
                    </a:cubicBezTo>
                    <a:cubicBezTo>
                      <a:pt x="6602" y="3844"/>
                      <a:pt x="6584" y="3772"/>
                      <a:pt x="6593" y="3701"/>
                    </a:cubicBezTo>
                    <a:cubicBezTo>
                      <a:pt x="6620" y="3567"/>
                      <a:pt x="6736" y="3469"/>
                      <a:pt x="6861" y="3469"/>
                    </a:cubicBezTo>
                    <a:close/>
                    <a:moveTo>
                      <a:pt x="4622" y="3746"/>
                    </a:moveTo>
                    <a:lnTo>
                      <a:pt x="5157" y="3844"/>
                    </a:lnTo>
                    <a:lnTo>
                      <a:pt x="5121" y="4085"/>
                    </a:lnTo>
                    <a:lnTo>
                      <a:pt x="4631" y="4004"/>
                    </a:lnTo>
                    <a:cubicBezTo>
                      <a:pt x="4613" y="3995"/>
                      <a:pt x="4604" y="3987"/>
                      <a:pt x="4595" y="3978"/>
                    </a:cubicBezTo>
                    <a:cubicBezTo>
                      <a:pt x="4595" y="3978"/>
                      <a:pt x="4586" y="3960"/>
                      <a:pt x="4586" y="3942"/>
                    </a:cubicBezTo>
                    <a:lnTo>
                      <a:pt x="4622" y="3746"/>
                    </a:lnTo>
                    <a:close/>
                    <a:moveTo>
                      <a:pt x="5460" y="3897"/>
                    </a:moveTo>
                    <a:lnTo>
                      <a:pt x="5995" y="3987"/>
                    </a:lnTo>
                    <a:lnTo>
                      <a:pt x="5960" y="4192"/>
                    </a:lnTo>
                    <a:cubicBezTo>
                      <a:pt x="5951" y="4210"/>
                      <a:pt x="5933" y="4227"/>
                      <a:pt x="5906" y="4227"/>
                    </a:cubicBezTo>
                    <a:lnTo>
                      <a:pt x="5416" y="4138"/>
                    </a:lnTo>
                    <a:lnTo>
                      <a:pt x="5460" y="3897"/>
                    </a:lnTo>
                    <a:close/>
                    <a:moveTo>
                      <a:pt x="4631" y="4308"/>
                    </a:moveTo>
                    <a:lnTo>
                      <a:pt x="5799" y="4513"/>
                    </a:lnTo>
                    <a:lnTo>
                      <a:pt x="5755" y="4763"/>
                    </a:lnTo>
                    <a:cubicBezTo>
                      <a:pt x="5755" y="4785"/>
                      <a:pt x="5736" y="4801"/>
                      <a:pt x="5715" y="4801"/>
                    </a:cubicBezTo>
                    <a:cubicBezTo>
                      <a:pt x="5711" y="4801"/>
                      <a:pt x="5706" y="4800"/>
                      <a:pt x="5701" y="4798"/>
                    </a:cubicBezTo>
                    <a:lnTo>
                      <a:pt x="4622" y="4611"/>
                    </a:lnTo>
                    <a:cubicBezTo>
                      <a:pt x="4595" y="4602"/>
                      <a:pt x="4577" y="4584"/>
                      <a:pt x="4586" y="4557"/>
                    </a:cubicBezTo>
                    <a:lnTo>
                      <a:pt x="4631" y="4308"/>
                    </a:lnTo>
                    <a:close/>
                    <a:moveTo>
                      <a:pt x="4015" y="6092"/>
                    </a:moveTo>
                    <a:lnTo>
                      <a:pt x="3953" y="6351"/>
                    </a:lnTo>
                    <a:lnTo>
                      <a:pt x="3747" y="6092"/>
                    </a:lnTo>
                    <a:close/>
                    <a:moveTo>
                      <a:pt x="3408" y="6163"/>
                    </a:moveTo>
                    <a:lnTo>
                      <a:pt x="3872" y="6716"/>
                    </a:lnTo>
                    <a:lnTo>
                      <a:pt x="3783" y="7073"/>
                    </a:lnTo>
                    <a:lnTo>
                      <a:pt x="3542" y="6832"/>
                    </a:lnTo>
                    <a:cubicBezTo>
                      <a:pt x="3515" y="6806"/>
                      <a:pt x="3471" y="6788"/>
                      <a:pt x="3435" y="6788"/>
                    </a:cubicBezTo>
                    <a:lnTo>
                      <a:pt x="2784" y="6788"/>
                    </a:lnTo>
                    <a:lnTo>
                      <a:pt x="3408" y="6163"/>
                    </a:lnTo>
                    <a:close/>
                    <a:moveTo>
                      <a:pt x="5701" y="6957"/>
                    </a:moveTo>
                    <a:lnTo>
                      <a:pt x="6013" y="7278"/>
                    </a:lnTo>
                    <a:lnTo>
                      <a:pt x="5665" y="7243"/>
                    </a:lnTo>
                    <a:lnTo>
                      <a:pt x="5701" y="6957"/>
                    </a:lnTo>
                    <a:close/>
                    <a:moveTo>
                      <a:pt x="4613" y="4914"/>
                    </a:moveTo>
                    <a:lnTo>
                      <a:pt x="4961" y="4977"/>
                    </a:lnTo>
                    <a:lnTo>
                      <a:pt x="4470" y="7769"/>
                    </a:lnTo>
                    <a:lnTo>
                      <a:pt x="4033" y="7341"/>
                    </a:lnTo>
                    <a:lnTo>
                      <a:pt x="4613" y="4914"/>
                    </a:lnTo>
                    <a:close/>
                    <a:moveTo>
                      <a:pt x="5630" y="7555"/>
                    </a:moveTo>
                    <a:lnTo>
                      <a:pt x="6272" y="7608"/>
                    </a:lnTo>
                    <a:lnTo>
                      <a:pt x="6272" y="8224"/>
                    </a:lnTo>
                    <a:lnTo>
                      <a:pt x="5558" y="8224"/>
                    </a:lnTo>
                    <a:lnTo>
                      <a:pt x="5630" y="7555"/>
                    </a:lnTo>
                    <a:close/>
                    <a:moveTo>
                      <a:pt x="3444" y="7180"/>
                    </a:moveTo>
                    <a:lnTo>
                      <a:pt x="4862" y="8599"/>
                    </a:lnTo>
                    <a:lnTo>
                      <a:pt x="4042" y="9152"/>
                    </a:lnTo>
                    <a:cubicBezTo>
                      <a:pt x="3979" y="9187"/>
                      <a:pt x="3935" y="9250"/>
                      <a:pt x="3908" y="9321"/>
                    </a:cubicBezTo>
                    <a:lnTo>
                      <a:pt x="3640" y="10097"/>
                    </a:lnTo>
                    <a:lnTo>
                      <a:pt x="1133" y="10097"/>
                    </a:lnTo>
                    <a:lnTo>
                      <a:pt x="1133" y="9883"/>
                    </a:lnTo>
                    <a:cubicBezTo>
                      <a:pt x="1133" y="9803"/>
                      <a:pt x="1080" y="9741"/>
                      <a:pt x="1000" y="9723"/>
                    </a:cubicBezTo>
                    <a:cubicBezTo>
                      <a:pt x="995" y="9722"/>
                      <a:pt x="990" y="9722"/>
                      <a:pt x="985" y="9722"/>
                    </a:cubicBezTo>
                    <a:cubicBezTo>
                      <a:pt x="902" y="9722"/>
                      <a:pt x="830" y="9790"/>
                      <a:pt x="830" y="9874"/>
                    </a:cubicBezTo>
                    <a:lnTo>
                      <a:pt x="830" y="10097"/>
                    </a:lnTo>
                    <a:lnTo>
                      <a:pt x="348" y="10097"/>
                    </a:lnTo>
                    <a:cubicBezTo>
                      <a:pt x="322" y="10097"/>
                      <a:pt x="304" y="10080"/>
                      <a:pt x="304" y="10053"/>
                    </a:cubicBezTo>
                    <a:lnTo>
                      <a:pt x="304" y="8857"/>
                    </a:lnTo>
                    <a:lnTo>
                      <a:pt x="2115" y="8679"/>
                    </a:lnTo>
                    <a:cubicBezTo>
                      <a:pt x="2159" y="8679"/>
                      <a:pt x="2195" y="8661"/>
                      <a:pt x="2222" y="8625"/>
                    </a:cubicBezTo>
                    <a:lnTo>
                      <a:pt x="3444" y="7180"/>
                    </a:lnTo>
                    <a:close/>
                    <a:moveTo>
                      <a:pt x="6754" y="8536"/>
                    </a:moveTo>
                    <a:lnTo>
                      <a:pt x="5683" y="9303"/>
                    </a:lnTo>
                    <a:cubicBezTo>
                      <a:pt x="5648" y="9330"/>
                      <a:pt x="5621" y="9375"/>
                      <a:pt x="5621" y="9428"/>
                    </a:cubicBezTo>
                    <a:lnTo>
                      <a:pt x="5621" y="10097"/>
                    </a:lnTo>
                    <a:lnTo>
                      <a:pt x="3961" y="10097"/>
                    </a:lnTo>
                    <a:lnTo>
                      <a:pt x="4193" y="9428"/>
                    </a:lnTo>
                    <a:cubicBezTo>
                      <a:pt x="4202" y="9419"/>
                      <a:pt x="4211" y="9410"/>
                      <a:pt x="4211" y="9402"/>
                    </a:cubicBezTo>
                    <a:lnTo>
                      <a:pt x="5496" y="8536"/>
                    </a:lnTo>
                    <a:close/>
                    <a:moveTo>
                      <a:pt x="5832" y="0"/>
                    </a:moveTo>
                    <a:cubicBezTo>
                      <a:pt x="5640" y="0"/>
                      <a:pt x="5455" y="60"/>
                      <a:pt x="5300" y="177"/>
                    </a:cubicBezTo>
                    <a:cubicBezTo>
                      <a:pt x="5121" y="302"/>
                      <a:pt x="4996" y="498"/>
                      <a:pt x="4952" y="713"/>
                    </a:cubicBezTo>
                    <a:cubicBezTo>
                      <a:pt x="4898" y="962"/>
                      <a:pt x="4952" y="1221"/>
                      <a:pt x="5094" y="1426"/>
                    </a:cubicBezTo>
                    <a:cubicBezTo>
                      <a:pt x="5112" y="1462"/>
                      <a:pt x="5139" y="1489"/>
                      <a:pt x="5157" y="1515"/>
                    </a:cubicBezTo>
                    <a:lnTo>
                      <a:pt x="4898" y="2996"/>
                    </a:lnTo>
                    <a:lnTo>
                      <a:pt x="4390" y="2907"/>
                    </a:lnTo>
                    <a:cubicBezTo>
                      <a:pt x="4381" y="2898"/>
                      <a:pt x="4381" y="2898"/>
                      <a:pt x="4372" y="2889"/>
                    </a:cubicBezTo>
                    <a:cubicBezTo>
                      <a:pt x="4283" y="2764"/>
                      <a:pt x="4149" y="2675"/>
                      <a:pt x="3997" y="2648"/>
                    </a:cubicBezTo>
                    <a:cubicBezTo>
                      <a:pt x="3968" y="2644"/>
                      <a:pt x="3939" y="2642"/>
                      <a:pt x="3910" y="2642"/>
                    </a:cubicBezTo>
                    <a:cubicBezTo>
                      <a:pt x="3768" y="2642"/>
                      <a:pt x="3625" y="2695"/>
                      <a:pt x="3506" y="2791"/>
                    </a:cubicBezTo>
                    <a:cubicBezTo>
                      <a:pt x="3435" y="2862"/>
                      <a:pt x="3382" y="2943"/>
                      <a:pt x="3355" y="3041"/>
                    </a:cubicBezTo>
                    <a:cubicBezTo>
                      <a:pt x="3283" y="3246"/>
                      <a:pt x="3337" y="3469"/>
                      <a:pt x="3498" y="3630"/>
                    </a:cubicBezTo>
                    <a:cubicBezTo>
                      <a:pt x="3551" y="3683"/>
                      <a:pt x="3614" y="3728"/>
                      <a:pt x="3685" y="3755"/>
                    </a:cubicBezTo>
                    <a:cubicBezTo>
                      <a:pt x="3756" y="3781"/>
                      <a:pt x="3828" y="3799"/>
                      <a:pt x="3899" y="3799"/>
                    </a:cubicBezTo>
                    <a:cubicBezTo>
                      <a:pt x="4015" y="3799"/>
                      <a:pt x="4131" y="3763"/>
                      <a:pt x="4229" y="3692"/>
                    </a:cubicBezTo>
                    <a:cubicBezTo>
                      <a:pt x="4238" y="3683"/>
                      <a:pt x="4247" y="3683"/>
                      <a:pt x="4256" y="3674"/>
                    </a:cubicBezTo>
                    <a:lnTo>
                      <a:pt x="4336" y="3692"/>
                    </a:lnTo>
                    <a:lnTo>
                      <a:pt x="4300" y="3888"/>
                    </a:lnTo>
                    <a:cubicBezTo>
                      <a:pt x="4283" y="3978"/>
                      <a:pt x="4300" y="4067"/>
                      <a:pt x="4354" y="4147"/>
                    </a:cubicBezTo>
                    <a:lnTo>
                      <a:pt x="4292" y="4495"/>
                    </a:lnTo>
                    <a:cubicBezTo>
                      <a:pt x="4274" y="4593"/>
                      <a:pt x="4300" y="4682"/>
                      <a:pt x="4345" y="4754"/>
                    </a:cubicBezTo>
                    <a:lnTo>
                      <a:pt x="4095" y="5789"/>
                    </a:lnTo>
                    <a:lnTo>
                      <a:pt x="3426" y="5789"/>
                    </a:lnTo>
                    <a:cubicBezTo>
                      <a:pt x="3391" y="5789"/>
                      <a:pt x="3346" y="5806"/>
                      <a:pt x="3319" y="5833"/>
                    </a:cubicBezTo>
                    <a:lnTo>
                      <a:pt x="2365" y="6788"/>
                    </a:lnTo>
                    <a:lnTo>
                      <a:pt x="1999" y="6788"/>
                    </a:lnTo>
                    <a:cubicBezTo>
                      <a:pt x="1910" y="6788"/>
                      <a:pt x="1820" y="6823"/>
                      <a:pt x="1758" y="6886"/>
                    </a:cubicBezTo>
                    <a:lnTo>
                      <a:pt x="1446" y="7198"/>
                    </a:lnTo>
                    <a:cubicBezTo>
                      <a:pt x="1392" y="7252"/>
                      <a:pt x="1383" y="7341"/>
                      <a:pt x="1428" y="7403"/>
                    </a:cubicBezTo>
                    <a:cubicBezTo>
                      <a:pt x="1461" y="7441"/>
                      <a:pt x="1507" y="7461"/>
                      <a:pt x="1552" y="7461"/>
                    </a:cubicBezTo>
                    <a:cubicBezTo>
                      <a:pt x="1591" y="7461"/>
                      <a:pt x="1631" y="7446"/>
                      <a:pt x="1660" y="7412"/>
                    </a:cubicBezTo>
                    <a:lnTo>
                      <a:pt x="1972" y="7100"/>
                    </a:lnTo>
                    <a:cubicBezTo>
                      <a:pt x="1981" y="7091"/>
                      <a:pt x="1990" y="7091"/>
                      <a:pt x="1999" y="7091"/>
                    </a:cubicBezTo>
                    <a:lnTo>
                      <a:pt x="3096" y="7091"/>
                    </a:lnTo>
                    <a:lnTo>
                      <a:pt x="2026" y="8367"/>
                    </a:lnTo>
                    <a:lnTo>
                      <a:pt x="563" y="8509"/>
                    </a:lnTo>
                    <a:lnTo>
                      <a:pt x="1142" y="7930"/>
                    </a:lnTo>
                    <a:cubicBezTo>
                      <a:pt x="1205" y="7876"/>
                      <a:pt x="1214" y="7787"/>
                      <a:pt x="1160" y="7724"/>
                    </a:cubicBezTo>
                    <a:cubicBezTo>
                      <a:pt x="1131" y="7685"/>
                      <a:pt x="1085" y="7665"/>
                      <a:pt x="1040" y="7665"/>
                    </a:cubicBezTo>
                    <a:cubicBezTo>
                      <a:pt x="1002" y="7665"/>
                      <a:pt x="965" y="7678"/>
                      <a:pt x="937" y="7707"/>
                    </a:cubicBezTo>
                    <a:lnTo>
                      <a:pt x="45" y="8599"/>
                    </a:lnTo>
                    <a:cubicBezTo>
                      <a:pt x="18" y="8625"/>
                      <a:pt x="1" y="8670"/>
                      <a:pt x="1" y="8706"/>
                    </a:cubicBezTo>
                    <a:lnTo>
                      <a:pt x="1" y="10053"/>
                    </a:lnTo>
                    <a:cubicBezTo>
                      <a:pt x="1" y="10240"/>
                      <a:pt x="152" y="10401"/>
                      <a:pt x="348" y="10401"/>
                    </a:cubicBezTo>
                    <a:lnTo>
                      <a:pt x="7521" y="10401"/>
                    </a:lnTo>
                    <a:cubicBezTo>
                      <a:pt x="7628" y="10401"/>
                      <a:pt x="7726" y="10356"/>
                      <a:pt x="7798" y="10276"/>
                    </a:cubicBezTo>
                    <a:cubicBezTo>
                      <a:pt x="7878" y="10187"/>
                      <a:pt x="7896" y="10062"/>
                      <a:pt x="7860" y="9946"/>
                    </a:cubicBezTo>
                    <a:lnTo>
                      <a:pt x="7762" y="9616"/>
                    </a:lnTo>
                    <a:cubicBezTo>
                      <a:pt x="7739" y="9547"/>
                      <a:pt x="7671" y="9505"/>
                      <a:pt x="7601" y="9505"/>
                    </a:cubicBezTo>
                    <a:cubicBezTo>
                      <a:pt x="7589" y="9505"/>
                      <a:pt x="7577" y="9506"/>
                      <a:pt x="7566" y="9509"/>
                    </a:cubicBezTo>
                    <a:cubicBezTo>
                      <a:pt x="7485" y="9535"/>
                      <a:pt x="7441" y="9625"/>
                      <a:pt x="7467" y="9705"/>
                    </a:cubicBezTo>
                    <a:lnTo>
                      <a:pt x="7574" y="10035"/>
                    </a:lnTo>
                    <a:cubicBezTo>
                      <a:pt x="7583" y="10053"/>
                      <a:pt x="7574" y="10071"/>
                      <a:pt x="7566" y="10080"/>
                    </a:cubicBezTo>
                    <a:cubicBezTo>
                      <a:pt x="7557" y="10088"/>
                      <a:pt x="7548" y="10097"/>
                      <a:pt x="7530" y="10097"/>
                    </a:cubicBezTo>
                    <a:lnTo>
                      <a:pt x="5933" y="10097"/>
                    </a:lnTo>
                    <a:lnTo>
                      <a:pt x="5933" y="9509"/>
                    </a:lnTo>
                    <a:lnTo>
                      <a:pt x="7146" y="8625"/>
                    </a:lnTo>
                    <a:lnTo>
                      <a:pt x="7271" y="9018"/>
                    </a:lnTo>
                    <a:cubicBezTo>
                      <a:pt x="7293" y="9082"/>
                      <a:pt x="7349" y="9124"/>
                      <a:pt x="7411" y="9124"/>
                    </a:cubicBezTo>
                    <a:cubicBezTo>
                      <a:pt x="7427" y="9124"/>
                      <a:pt x="7443" y="9121"/>
                      <a:pt x="7459" y="9116"/>
                    </a:cubicBezTo>
                    <a:cubicBezTo>
                      <a:pt x="7539" y="9098"/>
                      <a:pt x="7583" y="9009"/>
                      <a:pt x="7566" y="8929"/>
                    </a:cubicBezTo>
                    <a:lnTo>
                      <a:pt x="7378" y="8331"/>
                    </a:lnTo>
                    <a:cubicBezTo>
                      <a:pt x="7351" y="8269"/>
                      <a:pt x="7298" y="8224"/>
                      <a:pt x="7227" y="8224"/>
                    </a:cubicBezTo>
                    <a:lnTo>
                      <a:pt x="6575" y="8224"/>
                    </a:lnTo>
                    <a:lnTo>
                      <a:pt x="6575" y="7457"/>
                    </a:lnTo>
                    <a:cubicBezTo>
                      <a:pt x="6575" y="7412"/>
                      <a:pt x="6566" y="7376"/>
                      <a:pt x="6531" y="7350"/>
                    </a:cubicBezTo>
                    <a:lnTo>
                      <a:pt x="5755" y="6574"/>
                    </a:lnTo>
                    <a:cubicBezTo>
                      <a:pt x="5755" y="6565"/>
                      <a:pt x="5755" y="6565"/>
                      <a:pt x="5746" y="6565"/>
                    </a:cubicBezTo>
                    <a:lnTo>
                      <a:pt x="5799" y="6119"/>
                    </a:lnTo>
                    <a:cubicBezTo>
                      <a:pt x="5808" y="6038"/>
                      <a:pt x="5746" y="5967"/>
                      <a:pt x="5665" y="5958"/>
                    </a:cubicBezTo>
                    <a:cubicBezTo>
                      <a:pt x="5660" y="5957"/>
                      <a:pt x="5654" y="5957"/>
                      <a:pt x="5648" y="5957"/>
                    </a:cubicBezTo>
                    <a:cubicBezTo>
                      <a:pt x="5574" y="5957"/>
                      <a:pt x="5504" y="6009"/>
                      <a:pt x="5496" y="6092"/>
                    </a:cubicBezTo>
                    <a:lnTo>
                      <a:pt x="5237" y="8331"/>
                    </a:lnTo>
                    <a:lnTo>
                      <a:pt x="5130" y="8411"/>
                    </a:lnTo>
                    <a:lnTo>
                      <a:pt x="4738" y="8019"/>
                    </a:lnTo>
                    <a:lnTo>
                      <a:pt x="5264" y="5021"/>
                    </a:lnTo>
                    <a:lnTo>
                      <a:pt x="5612" y="5084"/>
                    </a:lnTo>
                    <a:lnTo>
                      <a:pt x="5576" y="5378"/>
                    </a:lnTo>
                    <a:cubicBezTo>
                      <a:pt x="5567" y="5450"/>
                      <a:pt x="5630" y="5530"/>
                      <a:pt x="5701" y="5548"/>
                    </a:cubicBezTo>
                    <a:lnTo>
                      <a:pt x="5728" y="5548"/>
                    </a:lnTo>
                    <a:cubicBezTo>
                      <a:pt x="5808" y="5548"/>
                      <a:pt x="5871" y="5494"/>
                      <a:pt x="5879" y="5414"/>
                    </a:cubicBezTo>
                    <a:lnTo>
                      <a:pt x="5924" y="5030"/>
                    </a:lnTo>
                    <a:cubicBezTo>
                      <a:pt x="5995" y="4977"/>
                      <a:pt x="6049" y="4905"/>
                      <a:pt x="6067" y="4807"/>
                    </a:cubicBezTo>
                    <a:lnTo>
                      <a:pt x="6129" y="4459"/>
                    </a:lnTo>
                    <a:cubicBezTo>
                      <a:pt x="6201" y="4406"/>
                      <a:pt x="6245" y="4326"/>
                      <a:pt x="6263" y="4236"/>
                    </a:cubicBezTo>
                    <a:lnTo>
                      <a:pt x="6299" y="4040"/>
                    </a:lnTo>
                    <a:lnTo>
                      <a:pt x="6379" y="4049"/>
                    </a:lnTo>
                    <a:cubicBezTo>
                      <a:pt x="6388" y="4058"/>
                      <a:pt x="6388" y="4067"/>
                      <a:pt x="6397" y="4076"/>
                    </a:cubicBezTo>
                    <a:cubicBezTo>
                      <a:pt x="6486" y="4201"/>
                      <a:pt x="6620" y="4281"/>
                      <a:pt x="6772" y="4308"/>
                    </a:cubicBezTo>
                    <a:cubicBezTo>
                      <a:pt x="6807" y="4317"/>
                      <a:pt x="6834" y="4317"/>
                      <a:pt x="6870" y="4317"/>
                    </a:cubicBezTo>
                    <a:cubicBezTo>
                      <a:pt x="6995" y="4317"/>
                      <a:pt x="7111" y="4281"/>
                      <a:pt x="7209" y="4210"/>
                    </a:cubicBezTo>
                    <a:cubicBezTo>
                      <a:pt x="7316" y="4129"/>
                      <a:pt x="7396" y="4013"/>
                      <a:pt x="7432" y="3888"/>
                    </a:cubicBezTo>
                    <a:cubicBezTo>
                      <a:pt x="7512" y="3558"/>
                      <a:pt x="7298" y="3228"/>
                      <a:pt x="6968" y="3175"/>
                    </a:cubicBezTo>
                    <a:cubicBezTo>
                      <a:pt x="6937" y="3170"/>
                      <a:pt x="6905" y="3167"/>
                      <a:pt x="6874" y="3167"/>
                    </a:cubicBezTo>
                    <a:cubicBezTo>
                      <a:pt x="6746" y="3167"/>
                      <a:pt x="6622" y="3210"/>
                      <a:pt x="6522" y="3282"/>
                    </a:cubicBezTo>
                    <a:lnTo>
                      <a:pt x="6004" y="3193"/>
                    </a:lnTo>
                    <a:lnTo>
                      <a:pt x="6272" y="1712"/>
                    </a:lnTo>
                    <a:cubicBezTo>
                      <a:pt x="6522" y="1569"/>
                      <a:pt x="6709" y="1310"/>
                      <a:pt x="6745" y="989"/>
                    </a:cubicBezTo>
                    <a:cubicBezTo>
                      <a:pt x="6789" y="543"/>
                      <a:pt x="6486" y="124"/>
                      <a:pt x="6049" y="26"/>
                    </a:cubicBezTo>
                    <a:cubicBezTo>
                      <a:pt x="5976" y="9"/>
                      <a:pt x="5903" y="0"/>
                      <a:pt x="58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9" name="Google Shape;22750;p74">
                <a:extLst>
                  <a:ext uri="{FF2B5EF4-FFF2-40B4-BE49-F238E27FC236}">
                    <a16:creationId xmlns:a16="http://schemas.microsoft.com/office/drawing/2014/main" id="{07421C93-0FAE-3AA1-818D-72883CF5FF4F}"/>
                  </a:ext>
                </a:extLst>
              </p:cNvPr>
              <p:cNvSpPr/>
              <p:nvPr/>
            </p:nvSpPr>
            <p:spPr>
              <a:xfrm>
                <a:off x="4246834" y="2803442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62" y="0"/>
                    </a:moveTo>
                    <a:cubicBezTo>
                      <a:pt x="153" y="0"/>
                      <a:pt x="144" y="1"/>
                      <a:pt x="134" y="3"/>
                    </a:cubicBezTo>
                    <a:cubicBezTo>
                      <a:pt x="54" y="12"/>
                      <a:pt x="1" y="74"/>
                      <a:pt x="1" y="155"/>
                    </a:cubicBezTo>
                    <a:lnTo>
                      <a:pt x="1" y="369"/>
                    </a:lnTo>
                    <a:cubicBezTo>
                      <a:pt x="1" y="440"/>
                      <a:pt x="54" y="511"/>
                      <a:pt x="134" y="520"/>
                    </a:cubicBezTo>
                    <a:cubicBezTo>
                      <a:pt x="139" y="521"/>
                      <a:pt x="145" y="521"/>
                      <a:pt x="150" y="521"/>
                    </a:cubicBezTo>
                    <a:cubicBezTo>
                      <a:pt x="233" y="521"/>
                      <a:pt x="304" y="453"/>
                      <a:pt x="304" y="369"/>
                    </a:cubicBezTo>
                    <a:lnTo>
                      <a:pt x="304" y="155"/>
                    </a:lnTo>
                    <a:cubicBezTo>
                      <a:pt x="304" y="67"/>
                      <a:pt x="239" y="0"/>
                      <a:pt x="1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6" name="Google Shape;22751;p74">
                <a:extLst>
                  <a:ext uri="{FF2B5EF4-FFF2-40B4-BE49-F238E27FC236}">
                    <a16:creationId xmlns:a16="http://schemas.microsoft.com/office/drawing/2014/main" id="{1A6DB780-94DE-FB89-4DCB-6C29A676802F}"/>
                  </a:ext>
                </a:extLst>
              </p:cNvPr>
              <p:cNvSpPr/>
              <p:nvPr/>
            </p:nvSpPr>
            <p:spPr>
              <a:xfrm>
                <a:off x="4270709" y="2776660"/>
                <a:ext cx="14259" cy="2448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22" extrusionOk="0">
                    <a:moveTo>
                      <a:pt x="155" y="0"/>
                    </a:moveTo>
                    <a:cubicBezTo>
                      <a:pt x="145" y="0"/>
                      <a:pt x="135" y="1"/>
                      <a:pt x="125" y="3"/>
                    </a:cubicBezTo>
                    <a:cubicBezTo>
                      <a:pt x="54" y="12"/>
                      <a:pt x="0" y="74"/>
                      <a:pt x="0" y="155"/>
                    </a:cubicBezTo>
                    <a:lnTo>
                      <a:pt x="0" y="369"/>
                    </a:lnTo>
                    <a:cubicBezTo>
                      <a:pt x="0" y="440"/>
                      <a:pt x="54" y="511"/>
                      <a:pt x="125" y="520"/>
                    </a:cubicBezTo>
                    <a:cubicBezTo>
                      <a:pt x="131" y="521"/>
                      <a:pt x="136" y="521"/>
                      <a:pt x="142" y="521"/>
                    </a:cubicBezTo>
                    <a:cubicBezTo>
                      <a:pt x="232" y="521"/>
                      <a:pt x="303" y="453"/>
                      <a:pt x="303" y="369"/>
                    </a:cubicBezTo>
                    <a:lnTo>
                      <a:pt x="303" y="146"/>
                    </a:lnTo>
                    <a:cubicBezTo>
                      <a:pt x="303" y="66"/>
                      <a:pt x="239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1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5" name="Google Shape;21255;p60"/>
          <p:cNvSpPr txBox="1">
            <a:spLocks noGrp="1"/>
          </p:cNvSpPr>
          <p:nvPr>
            <p:ph type="subTitle" idx="1"/>
          </p:nvPr>
        </p:nvSpPr>
        <p:spPr>
          <a:xfrm>
            <a:off x="4342213" y="2681288"/>
            <a:ext cx="3410400" cy="1789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Nemzetiségek és magyarok kölcsönhatása a népművészetben és szellemi életben.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Későbbi feszültségek: nacionalizmus okozta konfliktusok a 19. században.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Cigányok és zsidók eltérő helyzete a többi népcsoporthoz képest.</a:t>
            </a:r>
            <a:endParaRPr dirty="0"/>
          </a:p>
        </p:txBody>
      </p:sp>
      <p:grpSp>
        <p:nvGrpSpPr>
          <p:cNvPr id="21263" name="Google Shape;21263;p60"/>
          <p:cNvGrpSpPr/>
          <p:nvPr/>
        </p:nvGrpSpPr>
        <p:grpSpPr>
          <a:xfrm>
            <a:off x="5784527" y="772991"/>
            <a:ext cx="525795" cy="525795"/>
            <a:chOff x="910895" y="1193520"/>
            <a:chExt cx="154732" cy="154732"/>
          </a:xfrm>
        </p:grpSpPr>
        <p:grpSp>
          <p:nvGrpSpPr>
            <p:cNvPr id="21264" name="Google Shape;21264;p6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265" name="Google Shape;21265;p6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6" name="Google Shape;21266;p6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7" name="Google Shape;21267;p6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8" name="Google Shape;21268;p6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69" name="Google Shape;21269;p6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87" name="Google Shape;21287;p60"/>
          <p:cNvSpPr txBox="1">
            <a:spLocks noGrp="1"/>
          </p:cNvSpPr>
          <p:nvPr>
            <p:ph type="title"/>
          </p:nvPr>
        </p:nvSpPr>
        <p:spPr>
          <a:xfrm>
            <a:off x="3331545" y="1874550"/>
            <a:ext cx="543173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KULTURÁLIS EGYÜTTÉLÉS ÉS FESZÜLTSÉGEK</a:t>
            </a:r>
          </a:p>
        </p:txBody>
      </p:sp>
      <p:grpSp>
        <p:nvGrpSpPr>
          <p:cNvPr id="40" name="Google Shape;21468;p62">
            <a:extLst>
              <a:ext uri="{FF2B5EF4-FFF2-40B4-BE49-F238E27FC236}">
                <a16:creationId xmlns:a16="http://schemas.microsoft.com/office/drawing/2014/main" id="{7E66A503-1B12-9EE4-69A7-D97C78815094}"/>
              </a:ext>
            </a:extLst>
          </p:cNvPr>
          <p:cNvGrpSpPr/>
          <p:nvPr/>
        </p:nvGrpSpPr>
        <p:grpSpPr>
          <a:xfrm flipH="1">
            <a:off x="2674827" y="2150854"/>
            <a:ext cx="678915" cy="841792"/>
            <a:chOff x="5247218" y="2766131"/>
            <a:chExt cx="179783" cy="222921"/>
          </a:xfrm>
        </p:grpSpPr>
        <p:sp>
          <p:nvSpPr>
            <p:cNvPr id="41" name="Google Shape;21469;p62">
              <a:extLst>
                <a:ext uri="{FF2B5EF4-FFF2-40B4-BE49-F238E27FC236}">
                  <a16:creationId xmlns:a16="http://schemas.microsoft.com/office/drawing/2014/main" id="{107EC47F-25F8-ADC2-014A-285A80A79106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2" name="Google Shape;21470;p62">
              <a:extLst>
                <a:ext uri="{FF2B5EF4-FFF2-40B4-BE49-F238E27FC236}">
                  <a16:creationId xmlns:a16="http://schemas.microsoft.com/office/drawing/2014/main" id="{C0E03AE4-5913-F247-3B01-06EE9B33A64F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43" name="Google Shape;21471;p62">
                <a:extLst>
                  <a:ext uri="{FF2B5EF4-FFF2-40B4-BE49-F238E27FC236}">
                    <a16:creationId xmlns:a16="http://schemas.microsoft.com/office/drawing/2014/main" id="{2F6201D5-F9A2-1DC1-BBFF-D68C05789F2D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472;p62">
                <a:extLst>
                  <a:ext uri="{FF2B5EF4-FFF2-40B4-BE49-F238E27FC236}">
                    <a16:creationId xmlns:a16="http://schemas.microsoft.com/office/drawing/2014/main" id="{884CB195-68DB-60A2-9853-65FEA9DDD569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473;p62">
                <a:extLst>
                  <a:ext uri="{FF2B5EF4-FFF2-40B4-BE49-F238E27FC236}">
                    <a16:creationId xmlns:a16="http://schemas.microsoft.com/office/drawing/2014/main" id="{6418A360-87CA-9697-ED8B-2576BC8DA20F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474;p62">
                <a:extLst>
                  <a:ext uri="{FF2B5EF4-FFF2-40B4-BE49-F238E27FC236}">
                    <a16:creationId xmlns:a16="http://schemas.microsoft.com/office/drawing/2014/main" id="{525AAFBC-9E05-37B4-75AF-659187DB7385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475;p62">
                <a:extLst>
                  <a:ext uri="{FF2B5EF4-FFF2-40B4-BE49-F238E27FC236}">
                    <a16:creationId xmlns:a16="http://schemas.microsoft.com/office/drawing/2014/main" id="{4F9C46C3-BC39-0116-A3D5-4B226E4A02D9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476;p62">
                <a:extLst>
                  <a:ext uri="{FF2B5EF4-FFF2-40B4-BE49-F238E27FC236}">
                    <a16:creationId xmlns:a16="http://schemas.microsoft.com/office/drawing/2014/main" id="{F37F3252-4C29-CC7F-8195-BC24282792EE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477;p62">
                <a:extLst>
                  <a:ext uri="{FF2B5EF4-FFF2-40B4-BE49-F238E27FC236}">
                    <a16:creationId xmlns:a16="http://schemas.microsoft.com/office/drawing/2014/main" id="{F7F7CFC8-1C0A-93FF-129F-1D2589709400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478;p62">
                <a:extLst>
                  <a:ext uri="{FF2B5EF4-FFF2-40B4-BE49-F238E27FC236}">
                    <a16:creationId xmlns:a16="http://schemas.microsoft.com/office/drawing/2014/main" id="{04CD220A-3158-B3B4-C39D-0A11CA4374B5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479;p62">
                <a:extLst>
                  <a:ext uri="{FF2B5EF4-FFF2-40B4-BE49-F238E27FC236}">
                    <a16:creationId xmlns:a16="http://schemas.microsoft.com/office/drawing/2014/main" id="{F04DF84C-431C-7465-B52C-2A81FD3E8FDF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" name="Google Shape;21468;p62">
            <a:extLst>
              <a:ext uri="{FF2B5EF4-FFF2-40B4-BE49-F238E27FC236}">
                <a16:creationId xmlns:a16="http://schemas.microsoft.com/office/drawing/2014/main" id="{9F37A516-9EF0-E4FB-C4C0-D0B4787161B7}"/>
              </a:ext>
            </a:extLst>
          </p:cNvPr>
          <p:cNvGrpSpPr/>
          <p:nvPr/>
        </p:nvGrpSpPr>
        <p:grpSpPr>
          <a:xfrm>
            <a:off x="771520" y="2142813"/>
            <a:ext cx="678915" cy="841792"/>
            <a:chOff x="5247218" y="2766131"/>
            <a:chExt cx="179783" cy="222921"/>
          </a:xfrm>
        </p:grpSpPr>
        <p:sp>
          <p:nvSpPr>
            <p:cNvPr id="53" name="Google Shape;21469;p62">
              <a:extLst>
                <a:ext uri="{FF2B5EF4-FFF2-40B4-BE49-F238E27FC236}">
                  <a16:creationId xmlns:a16="http://schemas.microsoft.com/office/drawing/2014/main" id="{DFCDD4C4-0FD1-F6B0-8412-27A5D2C1475C}"/>
                </a:ext>
              </a:extLst>
            </p:cNvPr>
            <p:cNvSpPr/>
            <p:nvPr/>
          </p:nvSpPr>
          <p:spPr>
            <a:xfrm>
              <a:off x="5253096" y="2772101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4" name="Google Shape;21470;p62">
              <a:extLst>
                <a:ext uri="{FF2B5EF4-FFF2-40B4-BE49-F238E27FC236}">
                  <a16:creationId xmlns:a16="http://schemas.microsoft.com/office/drawing/2014/main" id="{493EE544-0178-DEFD-4B3F-4DA6FA19EC70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55" name="Google Shape;21471;p62">
                <a:extLst>
                  <a:ext uri="{FF2B5EF4-FFF2-40B4-BE49-F238E27FC236}">
                    <a16:creationId xmlns:a16="http://schemas.microsoft.com/office/drawing/2014/main" id="{C41539BB-E1F4-5B9E-C3AF-5C60D5E28173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472;p62">
                <a:extLst>
                  <a:ext uri="{FF2B5EF4-FFF2-40B4-BE49-F238E27FC236}">
                    <a16:creationId xmlns:a16="http://schemas.microsoft.com/office/drawing/2014/main" id="{4FEA13C4-E7D0-DA1B-31A2-CABD3A77EA51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473;p62">
                <a:extLst>
                  <a:ext uri="{FF2B5EF4-FFF2-40B4-BE49-F238E27FC236}">
                    <a16:creationId xmlns:a16="http://schemas.microsoft.com/office/drawing/2014/main" id="{88600B09-AF30-465F-7FC1-A76053ACB561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474;p62">
                <a:extLst>
                  <a:ext uri="{FF2B5EF4-FFF2-40B4-BE49-F238E27FC236}">
                    <a16:creationId xmlns:a16="http://schemas.microsoft.com/office/drawing/2014/main" id="{558C8102-B6FC-5843-A0B9-8A9B028B3BBC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475;p62">
                <a:extLst>
                  <a:ext uri="{FF2B5EF4-FFF2-40B4-BE49-F238E27FC236}">
                    <a16:creationId xmlns:a16="http://schemas.microsoft.com/office/drawing/2014/main" id="{DF364FA9-C497-127B-F492-8CFFB94FAD60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476;p62">
                <a:extLst>
                  <a:ext uri="{FF2B5EF4-FFF2-40B4-BE49-F238E27FC236}">
                    <a16:creationId xmlns:a16="http://schemas.microsoft.com/office/drawing/2014/main" id="{A270200E-C9EF-ED75-DBC3-5CED1EC55D0D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477;p62">
                <a:extLst>
                  <a:ext uri="{FF2B5EF4-FFF2-40B4-BE49-F238E27FC236}">
                    <a16:creationId xmlns:a16="http://schemas.microsoft.com/office/drawing/2014/main" id="{F580443D-C3B2-2D4E-A6A1-EEC9E5FB336D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478;p62">
                <a:extLst>
                  <a:ext uri="{FF2B5EF4-FFF2-40B4-BE49-F238E27FC236}">
                    <a16:creationId xmlns:a16="http://schemas.microsoft.com/office/drawing/2014/main" id="{FE5C743D-6EEE-25B1-513A-CBFD0FFDBE48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479;p62">
                <a:extLst>
                  <a:ext uri="{FF2B5EF4-FFF2-40B4-BE49-F238E27FC236}">
                    <a16:creationId xmlns:a16="http://schemas.microsoft.com/office/drawing/2014/main" id="{8EE94B84-1425-DD20-2196-865874E32590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48" name="Google Shape;21233;p59">
            <a:extLst>
              <a:ext uri="{FF2B5EF4-FFF2-40B4-BE49-F238E27FC236}">
                <a16:creationId xmlns:a16="http://schemas.microsoft.com/office/drawing/2014/main" id="{122308F1-DB61-BA1C-585F-EF055E5E734E}"/>
              </a:ext>
            </a:extLst>
          </p:cNvPr>
          <p:cNvGrpSpPr/>
          <p:nvPr/>
        </p:nvGrpSpPr>
        <p:grpSpPr>
          <a:xfrm>
            <a:off x="1617610" y="2283245"/>
            <a:ext cx="870166" cy="525790"/>
            <a:chOff x="3694776" y="3609590"/>
            <a:chExt cx="410204" cy="247862"/>
          </a:xfrm>
        </p:grpSpPr>
        <p:grpSp>
          <p:nvGrpSpPr>
            <p:cNvPr id="21249" name="Google Shape;21234;p59">
              <a:extLst>
                <a:ext uri="{FF2B5EF4-FFF2-40B4-BE49-F238E27FC236}">
                  <a16:creationId xmlns:a16="http://schemas.microsoft.com/office/drawing/2014/main" id="{B2F068CC-E09E-521E-7DE6-4497A2A0654F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1291" name="Google Shape;21235;p59">
                <a:extLst>
                  <a:ext uri="{FF2B5EF4-FFF2-40B4-BE49-F238E27FC236}">
                    <a16:creationId xmlns:a16="http://schemas.microsoft.com/office/drawing/2014/main" id="{1CA07501-82B6-41E3-5F97-78DAB43851C3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292" name="Google Shape;21236;p59">
                <a:extLst>
                  <a:ext uri="{FF2B5EF4-FFF2-40B4-BE49-F238E27FC236}">
                    <a16:creationId xmlns:a16="http://schemas.microsoft.com/office/drawing/2014/main" id="{0CB33BC1-66DF-6449-F19F-989121D14028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3" name="Google Shape;21237;p59">
                <a:extLst>
                  <a:ext uri="{FF2B5EF4-FFF2-40B4-BE49-F238E27FC236}">
                    <a16:creationId xmlns:a16="http://schemas.microsoft.com/office/drawing/2014/main" id="{50D02728-8999-E4D5-65BB-5F54B6C0FD26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4" name="Google Shape;21238;p59">
                <a:extLst>
                  <a:ext uri="{FF2B5EF4-FFF2-40B4-BE49-F238E27FC236}">
                    <a16:creationId xmlns:a16="http://schemas.microsoft.com/office/drawing/2014/main" id="{66108290-0B35-218A-B756-B481DFBABA2E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5" name="Google Shape;21239;p59">
                <a:extLst>
                  <a:ext uri="{FF2B5EF4-FFF2-40B4-BE49-F238E27FC236}">
                    <a16:creationId xmlns:a16="http://schemas.microsoft.com/office/drawing/2014/main" id="{A8E4657C-FC7B-B572-1EDC-6B7732EB63F9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6" name="Google Shape;21240;p59">
                <a:extLst>
                  <a:ext uri="{FF2B5EF4-FFF2-40B4-BE49-F238E27FC236}">
                    <a16:creationId xmlns:a16="http://schemas.microsoft.com/office/drawing/2014/main" id="{678B8EC1-FD60-4BA5-A038-AC8FB1FFE499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7" name="Google Shape;21241;p59">
                <a:extLst>
                  <a:ext uri="{FF2B5EF4-FFF2-40B4-BE49-F238E27FC236}">
                    <a16:creationId xmlns:a16="http://schemas.microsoft.com/office/drawing/2014/main" id="{76A225BD-0A99-0A4F-5799-700915E1DEA4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50" name="Google Shape;21242;p59">
              <a:extLst>
                <a:ext uri="{FF2B5EF4-FFF2-40B4-BE49-F238E27FC236}">
                  <a16:creationId xmlns:a16="http://schemas.microsoft.com/office/drawing/2014/main" id="{E05F1E51-1B51-C43D-A22C-4165B18A37D5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1251" name="Google Shape;21243;p59">
                <a:extLst>
                  <a:ext uri="{FF2B5EF4-FFF2-40B4-BE49-F238E27FC236}">
                    <a16:creationId xmlns:a16="http://schemas.microsoft.com/office/drawing/2014/main" id="{6431EA10-CE28-C7A1-E728-04F0C821CCCE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2" name="Google Shape;21244;p59">
                <a:extLst>
                  <a:ext uri="{FF2B5EF4-FFF2-40B4-BE49-F238E27FC236}">
                    <a16:creationId xmlns:a16="http://schemas.microsoft.com/office/drawing/2014/main" id="{1E3A81D9-E382-CDC0-F0C3-DCDF70E99E8F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3" name="Google Shape;21245;p59">
                <a:extLst>
                  <a:ext uri="{FF2B5EF4-FFF2-40B4-BE49-F238E27FC236}">
                    <a16:creationId xmlns:a16="http://schemas.microsoft.com/office/drawing/2014/main" id="{CC538299-483B-7EB4-E700-B2ACCF6F1AF3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4" name="Google Shape;21246;p59">
                <a:extLst>
                  <a:ext uri="{FF2B5EF4-FFF2-40B4-BE49-F238E27FC236}">
                    <a16:creationId xmlns:a16="http://schemas.microsoft.com/office/drawing/2014/main" id="{D3CF1CAC-B597-201A-FD16-6C77B738E361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8" name="Google Shape;21247;p59">
                <a:extLst>
                  <a:ext uri="{FF2B5EF4-FFF2-40B4-BE49-F238E27FC236}">
                    <a16:creationId xmlns:a16="http://schemas.microsoft.com/office/drawing/2014/main" id="{0E8B99D8-0355-B47F-698F-64973508E759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9" name="Google Shape;21248;p59">
                <a:extLst>
                  <a:ext uri="{FF2B5EF4-FFF2-40B4-BE49-F238E27FC236}">
                    <a16:creationId xmlns:a16="http://schemas.microsoft.com/office/drawing/2014/main" id="{138BB47F-97E8-F2F5-7B35-2F663D10F934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0" name="Google Shape;21249;p59">
                <a:extLst>
                  <a:ext uri="{FF2B5EF4-FFF2-40B4-BE49-F238E27FC236}">
                    <a16:creationId xmlns:a16="http://schemas.microsoft.com/office/drawing/2014/main" id="{B314896B-83B8-F59B-B2FC-A2FB9DB5C485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7" name="Google Shape;19707;p39"/>
          <p:cNvSpPr txBox="1">
            <a:spLocks noGrp="1"/>
          </p:cNvSpPr>
          <p:nvPr>
            <p:ph type="subTitle" idx="1"/>
          </p:nvPr>
        </p:nvSpPr>
        <p:spPr>
          <a:xfrm>
            <a:off x="2307550" y="41283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708" name="Google Shape;19708;p39"/>
          <p:cNvGrpSpPr/>
          <p:nvPr/>
        </p:nvGrpSpPr>
        <p:grpSpPr>
          <a:xfrm>
            <a:off x="1353906" y="846986"/>
            <a:ext cx="1165051" cy="1096032"/>
            <a:chOff x="-24537" y="802897"/>
            <a:chExt cx="260015" cy="244612"/>
          </a:xfrm>
        </p:grpSpPr>
        <p:grpSp>
          <p:nvGrpSpPr>
            <p:cNvPr id="19709" name="Google Shape;19709;p39"/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19710" name="Google Shape;19710;p39"/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1" name="Google Shape;19711;p39"/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12" name="Google Shape;19712;p39"/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19713" name="Google Shape;19713;p39"/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4" name="Google Shape;19714;p39"/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5" name="Google Shape;19715;p39"/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16" name="Google Shape;19716;p39"/>
          <p:cNvGrpSpPr/>
          <p:nvPr/>
        </p:nvGrpSpPr>
        <p:grpSpPr>
          <a:xfrm>
            <a:off x="6629978" y="930423"/>
            <a:ext cx="1166271" cy="1096032"/>
            <a:chOff x="761612" y="802897"/>
            <a:chExt cx="260288" cy="244612"/>
          </a:xfrm>
        </p:grpSpPr>
        <p:grpSp>
          <p:nvGrpSpPr>
            <p:cNvPr id="19717" name="Google Shape;19717;p39"/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19718" name="Google Shape;19718;p39"/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9" name="Google Shape;19719;p39"/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20" name="Google Shape;19720;p39"/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19721" name="Google Shape;19721;p39"/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2" name="Google Shape;19722;p39"/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3" name="Google Shape;19723;p39"/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24" name="Google Shape;19724;p39"/>
          <p:cNvGrpSpPr/>
          <p:nvPr/>
        </p:nvGrpSpPr>
        <p:grpSpPr>
          <a:xfrm>
            <a:off x="3189905" y="796529"/>
            <a:ext cx="2768956" cy="1196961"/>
            <a:chOff x="230573" y="539405"/>
            <a:chExt cx="535913" cy="231659"/>
          </a:xfrm>
        </p:grpSpPr>
        <p:grpSp>
          <p:nvGrpSpPr>
            <p:cNvPr id="19725" name="Google Shape;19725;p39"/>
            <p:cNvGrpSpPr/>
            <p:nvPr/>
          </p:nvGrpSpPr>
          <p:grpSpPr>
            <a:xfrm>
              <a:off x="234628" y="549119"/>
              <a:ext cx="527803" cy="212775"/>
              <a:chOff x="234628" y="549119"/>
              <a:chExt cx="527803" cy="212775"/>
            </a:xfrm>
          </p:grpSpPr>
          <p:grpSp>
            <p:nvGrpSpPr>
              <p:cNvPr id="19726" name="Google Shape;19726;p39"/>
              <p:cNvGrpSpPr/>
              <p:nvPr/>
            </p:nvGrpSpPr>
            <p:grpSpPr>
              <a:xfrm>
                <a:off x="317243" y="549119"/>
                <a:ext cx="362843" cy="212503"/>
                <a:chOff x="317243" y="549119"/>
                <a:chExt cx="362843" cy="212503"/>
              </a:xfrm>
            </p:grpSpPr>
            <p:sp>
              <p:nvSpPr>
                <p:cNvPr id="19727" name="Google Shape;19727;p39"/>
                <p:cNvSpPr/>
                <p:nvPr/>
              </p:nvSpPr>
              <p:spPr>
                <a:xfrm>
                  <a:off x="556677" y="549119"/>
                  <a:ext cx="22182" cy="21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06" extrusionOk="0">
                      <a:moveTo>
                        <a:pt x="426" y="76"/>
                      </a:moveTo>
                      <a:cubicBezTo>
                        <a:pt x="457" y="76"/>
                        <a:pt x="495" y="84"/>
                        <a:pt x="536" y="107"/>
                      </a:cubicBezTo>
                      <a:cubicBezTo>
                        <a:pt x="599" y="134"/>
                        <a:pt x="652" y="205"/>
                        <a:pt x="670" y="295"/>
                      </a:cubicBezTo>
                      <a:cubicBezTo>
                        <a:pt x="670" y="304"/>
                        <a:pt x="670" y="313"/>
                        <a:pt x="670" y="330"/>
                      </a:cubicBezTo>
                      <a:cubicBezTo>
                        <a:pt x="670" y="339"/>
                        <a:pt x="679" y="339"/>
                        <a:pt x="670" y="357"/>
                      </a:cubicBezTo>
                      <a:cubicBezTo>
                        <a:pt x="670" y="384"/>
                        <a:pt x="670" y="411"/>
                        <a:pt x="661" y="429"/>
                      </a:cubicBezTo>
                      <a:cubicBezTo>
                        <a:pt x="643" y="473"/>
                        <a:pt x="617" y="518"/>
                        <a:pt x="581" y="553"/>
                      </a:cubicBezTo>
                      <a:cubicBezTo>
                        <a:pt x="545" y="589"/>
                        <a:pt x="501" y="616"/>
                        <a:pt x="456" y="625"/>
                      </a:cubicBezTo>
                      <a:cubicBezTo>
                        <a:pt x="425" y="635"/>
                        <a:pt x="393" y="640"/>
                        <a:pt x="365" y="640"/>
                      </a:cubicBezTo>
                      <a:cubicBezTo>
                        <a:pt x="346" y="640"/>
                        <a:pt x="328" y="637"/>
                        <a:pt x="313" y="634"/>
                      </a:cubicBezTo>
                      <a:cubicBezTo>
                        <a:pt x="215" y="625"/>
                        <a:pt x="144" y="562"/>
                        <a:pt x="117" y="509"/>
                      </a:cubicBezTo>
                      <a:cubicBezTo>
                        <a:pt x="81" y="455"/>
                        <a:pt x="81" y="402"/>
                        <a:pt x="81" y="366"/>
                      </a:cubicBezTo>
                      <a:cubicBezTo>
                        <a:pt x="90" y="330"/>
                        <a:pt x="99" y="321"/>
                        <a:pt x="99" y="321"/>
                      </a:cubicBezTo>
                      <a:cubicBezTo>
                        <a:pt x="99" y="321"/>
                        <a:pt x="117" y="339"/>
                        <a:pt x="135" y="357"/>
                      </a:cubicBezTo>
                      <a:cubicBezTo>
                        <a:pt x="153" y="384"/>
                        <a:pt x="179" y="411"/>
                        <a:pt x="215" y="429"/>
                      </a:cubicBezTo>
                      <a:cubicBezTo>
                        <a:pt x="240" y="435"/>
                        <a:pt x="270" y="441"/>
                        <a:pt x="295" y="441"/>
                      </a:cubicBezTo>
                      <a:cubicBezTo>
                        <a:pt x="305" y="441"/>
                        <a:pt x="314" y="440"/>
                        <a:pt x="322" y="437"/>
                      </a:cubicBezTo>
                      <a:cubicBezTo>
                        <a:pt x="349" y="437"/>
                        <a:pt x="358" y="437"/>
                        <a:pt x="376" y="429"/>
                      </a:cubicBezTo>
                      <a:cubicBezTo>
                        <a:pt x="394" y="420"/>
                        <a:pt x="402" y="411"/>
                        <a:pt x="420" y="393"/>
                      </a:cubicBezTo>
                      <a:cubicBezTo>
                        <a:pt x="429" y="384"/>
                        <a:pt x="438" y="375"/>
                        <a:pt x="447" y="357"/>
                      </a:cubicBezTo>
                      <a:cubicBezTo>
                        <a:pt x="456" y="348"/>
                        <a:pt x="456" y="339"/>
                        <a:pt x="456" y="339"/>
                      </a:cubicBezTo>
                      <a:cubicBezTo>
                        <a:pt x="465" y="339"/>
                        <a:pt x="465" y="321"/>
                        <a:pt x="465" y="321"/>
                      </a:cubicBezTo>
                      <a:cubicBezTo>
                        <a:pt x="465" y="321"/>
                        <a:pt x="465" y="313"/>
                        <a:pt x="465" y="304"/>
                      </a:cubicBezTo>
                      <a:cubicBezTo>
                        <a:pt x="474" y="277"/>
                        <a:pt x="465" y="232"/>
                        <a:pt x="447" y="197"/>
                      </a:cubicBezTo>
                      <a:cubicBezTo>
                        <a:pt x="429" y="170"/>
                        <a:pt x="402" y="134"/>
                        <a:pt x="376" y="116"/>
                      </a:cubicBezTo>
                      <a:cubicBezTo>
                        <a:pt x="358" y="107"/>
                        <a:pt x="331" y="98"/>
                        <a:pt x="340" y="98"/>
                      </a:cubicBezTo>
                      <a:cubicBezTo>
                        <a:pt x="340" y="98"/>
                        <a:pt x="349" y="81"/>
                        <a:pt x="385" y="81"/>
                      </a:cubicBezTo>
                      <a:cubicBezTo>
                        <a:pt x="396" y="78"/>
                        <a:pt x="410" y="76"/>
                        <a:pt x="426" y="76"/>
                      </a:cubicBezTo>
                      <a:close/>
                      <a:moveTo>
                        <a:pt x="367" y="0"/>
                      </a:moveTo>
                      <a:cubicBezTo>
                        <a:pt x="162" y="0"/>
                        <a:pt x="1" y="161"/>
                        <a:pt x="1" y="357"/>
                      </a:cubicBezTo>
                      <a:cubicBezTo>
                        <a:pt x="1" y="500"/>
                        <a:pt x="90" y="625"/>
                        <a:pt x="215" y="678"/>
                      </a:cubicBezTo>
                      <a:cubicBezTo>
                        <a:pt x="215" y="678"/>
                        <a:pt x="278" y="696"/>
                        <a:pt x="385" y="705"/>
                      </a:cubicBezTo>
                      <a:cubicBezTo>
                        <a:pt x="572" y="696"/>
                        <a:pt x="733" y="544"/>
                        <a:pt x="733" y="357"/>
                      </a:cubicBezTo>
                      <a:cubicBezTo>
                        <a:pt x="733" y="161"/>
                        <a:pt x="563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28" name="Google Shape;19728;p39"/>
                <p:cNvSpPr/>
                <p:nvPr/>
              </p:nvSpPr>
              <p:spPr>
                <a:xfrm>
                  <a:off x="342331" y="549119"/>
                  <a:ext cx="305651" cy="17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5630" extrusionOk="0">
                      <a:moveTo>
                        <a:pt x="2946" y="76"/>
                      </a:moveTo>
                      <a:cubicBezTo>
                        <a:pt x="2976" y="76"/>
                        <a:pt x="3016" y="84"/>
                        <a:pt x="3052" y="107"/>
                      </a:cubicBezTo>
                      <a:cubicBezTo>
                        <a:pt x="3114" y="134"/>
                        <a:pt x="3168" y="205"/>
                        <a:pt x="3185" y="295"/>
                      </a:cubicBezTo>
                      <a:cubicBezTo>
                        <a:pt x="3185" y="304"/>
                        <a:pt x="3194" y="313"/>
                        <a:pt x="3194" y="330"/>
                      </a:cubicBezTo>
                      <a:cubicBezTo>
                        <a:pt x="3194" y="339"/>
                        <a:pt x="3194" y="339"/>
                        <a:pt x="3194" y="357"/>
                      </a:cubicBezTo>
                      <a:cubicBezTo>
                        <a:pt x="3185" y="384"/>
                        <a:pt x="3185" y="411"/>
                        <a:pt x="3177" y="429"/>
                      </a:cubicBezTo>
                      <a:cubicBezTo>
                        <a:pt x="3159" y="473"/>
                        <a:pt x="3132" y="518"/>
                        <a:pt x="3096" y="553"/>
                      </a:cubicBezTo>
                      <a:cubicBezTo>
                        <a:pt x="3061" y="589"/>
                        <a:pt x="3016" y="616"/>
                        <a:pt x="2971" y="625"/>
                      </a:cubicBezTo>
                      <a:cubicBezTo>
                        <a:pt x="2927" y="643"/>
                        <a:pt x="2873" y="643"/>
                        <a:pt x="2829" y="643"/>
                      </a:cubicBezTo>
                      <a:cubicBezTo>
                        <a:pt x="2731" y="625"/>
                        <a:pt x="2668" y="571"/>
                        <a:pt x="2632" y="509"/>
                      </a:cubicBezTo>
                      <a:cubicBezTo>
                        <a:pt x="2597" y="455"/>
                        <a:pt x="2597" y="402"/>
                        <a:pt x="2606" y="366"/>
                      </a:cubicBezTo>
                      <a:cubicBezTo>
                        <a:pt x="2606" y="330"/>
                        <a:pt x="2623" y="321"/>
                        <a:pt x="2623" y="321"/>
                      </a:cubicBezTo>
                      <a:cubicBezTo>
                        <a:pt x="2623" y="321"/>
                        <a:pt x="2632" y="339"/>
                        <a:pt x="2650" y="357"/>
                      </a:cubicBezTo>
                      <a:cubicBezTo>
                        <a:pt x="2668" y="384"/>
                        <a:pt x="2695" y="411"/>
                        <a:pt x="2731" y="429"/>
                      </a:cubicBezTo>
                      <a:cubicBezTo>
                        <a:pt x="2766" y="437"/>
                        <a:pt x="2811" y="446"/>
                        <a:pt x="2838" y="446"/>
                      </a:cubicBezTo>
                      <a:cubicBezTo>
                        <a:pt x="2864" y="437"/>
                        <a:pt x="2873" y="437"/>
                        <a:pt x="2891" y="429"/>
                      </a:cubicBezTo>
                      <a:cubicBezTo>
                        <a:pt x="2909" y="420"/>
                        <a:pt x="2927" y="411"/>
                        <a:pt x="2936" y="402"/>
                      </a:cubicBezTo>
                      <a:cubicBezTo>
                        <a:pt x="2954" y="384"/>
                        <a:pt x="2962" y="375"/>
                        <a:pt x="2971" y="357"/>
                      </a:cubicBezTo>
                      <a:cubicBezTo>
                        <a:pt x="2971" y="348"/>
                        <a:pt x="2971" y="339"/>
                        <a:pt x="2980" y="339"/>
                      </a:cubicBezTo>
                      <a:cubicBezTo>
                        <a:pt x="2980" y="339"/>
                        <a:pt x="2980" y="321"/>
                        <a:pt x="2980" y="321"/>
                      </a:cubicBezTo>
                      <a:cubicBezTo>
                        <a:pt x="2980" y="321"/>
                        <a:pt x="2980" y="313"/>
                        <a:pt x="2980" y="313"/>
                      </a:cubicBezTo>
                      <a:cubicBezTo>
                        <a:pt x="2989" y="277"/>
                        <a:pt x="2980" y="232"/>
                        <a:pt x="2962" y="197"/>
                      </a:cubicBezTo>
                      <a:cubicBezTo>
                        <a:pt x="2945" y="170"/>
                        <a:pt x="2918" y="143"/>
                        <a:pt x="2900" y="125"/>
                      </a:cubicBezTo>
                      <a:cubicBezTo>
                        <a:pt x="2873" y="107"/>
                        <a:pt x="2855" y="98"/>
                        <a:pt x="2855" y="98"/>
                      </a:cubicBezTo>
                      <a:cubicBezTo>
                        <a:pt x="2855" y="98"/>
                        <a:pt x="2864" y="81"/>
                        <a:pt x="2909" y="81"/>
                      </a:cubicBezTo>
                      <a:cubicBezTo>
                        <a:pt x="2918" y="78"/>
                        <a:pt x="2931" y="76"/>
                        <a:pt x="2946" y="76"/>
                      </a:cubicBezTo>
                      <a:close/>
                      <a:moveTo>
                        <a:pt x="2980" y="1089"/>
                      </a:moveTo>
                      <a:cubicBezTo>
                        <a:pt x="2980" y="1089"/>
                        <a:pt x="3007" y="1124"/>
                        <a:pt x="3052" y="1187"/>
                      </a:cubicBezTo>
                      <a:cubicBezTo>
                        <a:pt x="3096" y="1249"/>
                        <a:pt x="3159" y="1338"/>
                        <a:pt x="3230" y="1437"/>
                      </a:cubicBezTo>
                      <a:cubicBezTo>
                        <a:pt x="3266" y="1490"/>
                        <a:pt x="3310" y="1544"/>
                        <a:pt x="3355" y="1597"/>
                      </a:cubicBezTo>
                      <a:cubicBezTo>
                        <a:pt x="3400" y="1651"/>
                        <a:pt x="3453" y="1704"/>
                        <a:pt x="3507" y="1767"/>
                      </a:cubicBezTo>
                      <a:cubicBezTo>
                        <a:pt x="3560" y="1820"/>
                        <a:pt x="3605" y="1883"/>
                        <a:pt x="3667" y="1936"/>
                      </a:cubicBezTo>
                      <a:cubicBezTo>
                        <a:pt x="3721" y="1999"/>
                        <a:pt x="3774" y="2052"/>
                        <a:pt x="3837" y="2106"/>
                      </a:cubicBezTo>
                      <a:cubicBezTo>
                        <a:pt x="3899" y="2168"/>
                        <a:pt x="3962" y="2222"/>
                        <a:pt x="4024" y="2266"/>
                      </a:cubicBezTo>
                      <a:cubicBezTo>
                        <a:pt x="4087" y="2329"/>
                        <a:pt x="4149" y="2373"/>
                        <a:pt x="4211" y="2418"/>
                      </a:cubicBezTo>
                      <a:cubicBezTo>
                        <a:pt x="4274" y="2462"/>
                        <a:pt x="4336" y="2507"/>
                        <a:pt x="4399" y="2543"/>
                      </a:cubicBezTo>
                      <a:cubicBezTo>
                        <a:pt x="4461" y="2587"/>
                        <a:pt x="4515" y="2623"/>
                        <a:pt x="4568" y="2650"/>
                      </a:cubicBezTo>
                      <a:cubicBezTo>
                        <a:pt x="4622" y="2686"/>
                        <a:pt x="4675" y="2721"/>
                        <a:pt x="4720" y="2739"/>
                      </a:cubicBezTo>
                      <a:cubicBezTo>
                        <a:pt x="4765" y="2766"/>
                        <a:pt x="4809" y="2784"/>
                        <a:pt x="4845" y="2810"/>
                      </a:cubicBezTo>
                      <a:cubicBezTo>
                        <a:pt x="4907" y="2846"/>
                        <a:pt x="4943" y="2864"/>
                        <a:pt x="4943" y="2864"/>
                      </a:cubicBezTo>
                      <a:cubicBezTo>
                        <a:pt x="4943" y="2864"/>
                        <a:pt x="4898" y="2864"/>
                        <a:pt x="4827" y="2855"/>
                      </a:cubicBezTo>
                      <a:cubicBezTo>
                        <a:pt x="4782" y="2846"/>
                        <a:pt x="4738" y="2837"/>
                        <a:pt x="4684" y="2828"/>
                      </a:cubicBezTo>
                      <a:cubicBezTo>
                        <a:pt x="4631" y="2819"/>
                        <a:pt x="4577" y="2801"/>
                        <a:pt x="4506" y="2775"/>
                      </a:cubicBezTo>
                      <a:cubicBezTo>
                        <a:pt x="4479" y="2766"/>
                        <a:pt x="4443" y="2757"/>
                        <a:pt x="4408" y="2748"/>
                      </a:cubicBezTo>
                      <a:cubicBezTo>
                        <a:pt x="4372" y="2739"/>
                        <a:pt x="4345" y="2721"/>
                        <a:pt x="4310" y="2703"/>
                      </a:cubicBezTo>
                      <a:cubicBezTo>
                        <a:pt x="4238" y="2668"/>
                        <a:pt x="4158" y="2641"/>
                        <a:pt x="4087" y="2596"/>
                      </a:cubicBezTo>
                      <a:cubicBezTo>
                        <a:pt x="4015" y="2552"/>
                        <a:pt x="3944" y="2507"/>
                        <a:pt x="3872" y="2454"/>
                      </a:cubicBezTo>
                      <a:cubicBezTo>
                        <a:pt x="3801" y="2400"/>
                        <a:pt x="3730" y="2347"/>
                        <a:pt x="3667" y="2284"/>
                      </a:cubicBezTo>
                      <a:cubicBezTo>
                        <a:pt x="3632" y="2248"/>
                        <a:pt x="3605" y="2222"/>
                        <a:pt x="3569" y="2195"/>
                      </a:cubicBezTo>
                      <a:cubicBezTo>
                        <a:pt x="3542" y="2159"/>
                        <a:pt x="3516" y="2123"/>
                        <a:pt x="3480" y="2097"/>
                      </a:cubicBezTo>
                      <a:cubicBezTo>
                        <a:pt x="3453" y="2061"/>
                        <a:pt x="3426" y="2025"/>
                        <a:pt x="3400" y="1990"/>
                      </a:cubicBezTo>
                      <a:cubicBezTo>
                        <a:pt x="3373" y="1963"/>
                        <a:pt x="3346" y="1927"/>
                        <a:pt x="3328" y="1892"/>
                      </a:cubicBezTo>
                      <a:cubicBezTo>
                        <a:pt x="3284" y="1829"/>
                        <a:pt x="3239" y="1758"/>
                        <a:pt x="3203" y="1695"/>
                      </a:cubicBezTo>
                      <a:cubicBezTo>
                        <a:pt x="3168" y="1624"/>
                        <a:pt x="3132" y="1561"/>
                        <a:pt x="3105" y="1508"/>
                      </a:cubicBezTo>
                      <a:cubicBezTo>
                        <a:pt x="3078" y="1446"/>
                        <a:pt x="3061" y="1392"/>
                        <a:pt x="3043" y="1338"/>
                      </a:cubicBezTo>
                      <a:cubicBezTo>
                        <a:pt x="3025" y="1294"/>
                        <a:pt x="3016" y="1249"/>
                        <a:pt x="3007" y="1214"/>
                      </a:cubicBezTo>
                      <a:cubicBezTo>
                        <a:pt x="2989" y="1133"/>
                        <a:pt x="2980" y="1089"/>
                        <a:pt x="2980" y="1089"/>
                      </a:cubicBezTo>
                      <a:close/>
                      <a:moveTo>
                        <a:pt x="6807" y="1767"/>
                      </a:moveTo>
                      <a:cubicBezTo>
                        <a:pt x="6807" y="1767"/>
                        <a:pt x="6807" y="1820"/>
                        <a:pt x="6816" y="1900"/>
                      </a:cubicBezTo>
                      <a:cubicBezTo>
                        <a:pt x="6816" y="1990"/>
                        <a:pt x="6825" y="2115"/>
                        <a:pt x="6816" y="2266"/>
                      </a:cubicBezTo>
                      <a:cubicBezTo>
                        <a:pt x="6807" y="2338"/>
                        <a:pt x="6807" y="2418"/>
                        <a:pt x="6799" y="2507"/>
                      </a:cubicBezTo>
                      <a:cubicBezTo>
                        <a:pt x="6790" y="2596"/>
                        <a:pt x="6781" y="2686"/>
                        <a:pt x="6772" y="2775"/>
                      </a:cubicBezTo>
                      <a:cubicBezTo>
                        <a:pt x="6763" y="2864"/>
                        <a:pt x="6745" y="2962"/>
                        <a:pt x="6727" y="3060"/>
                      </a:cubicBezTo>
                      <a:cubicBezTo>
                        <a:pt x="6709" y="3158"/>
                        <a:pt x="6691" y="3256"/>
                        <a:pt x="6674" y="3355"/>
                      </a:cubicBezTo>
                      <a:cubicBezTo>
                        <a:pt x="6620" y="3551"/>
                        <a:pt x="6575" y="3738"/>
                        <a:pt x="6513" y="3917"/>
                      </a:cubicBezTo>
                      <a:cubicBezTo>
                        <a:pt x="6486" y="4006"/>
                        <a:pt x="6451" y="4095"/>
                        <a:pt x="6424" y="4175"/>
                      </a:cubicBezTo>
                      <a:cubicBezTo>
                        <a:pt x="6388" y="4256"/>
                        <a:pt x="6361" y="4327"/>
                        <a:pt x="6326" y="4398"/>
                      </a:cubicBezTo>
                      <a:cubicBezTo>
                        <a:pt x="6272" y="4541"/>
                        <a:pt x="6210" y="4648"/>
                        <a:pt x="6165" y="4728"/>
                      </a:cubicBezTo>
                      <a:cubicBezTo>
                        <a:pt x="6121" y="4800"/>
                        <a:pt x="6094" y="4844"/>
                        <a:pt x="6094" y="4844"/>
                      </a:cubicBezTo>
                      <a:cubicBezTo>
                        <a:pt x="6094" y="4844"/>
                        <a:pt x="6103" y="4800"/>
                        <a:pt x="6121" y="4711"/>
                      </a:cubicBezTo>
                      <a:cubicBezTo>
                        <a:pt x="6138" y="4621"/>
                        <a:pt x="6156" y="4505"/>
                        <a:pt x="6192" y="4354"/>
                      </a:cubicBezTo>
                      <a:cubicBezTo>
                        <a:pt x="6210" y="4282"/>
                        <a:pt x="6228" y="4211"/>
                        <a:pt x="6245" y="4122"/>
                      </a:cubicBezTo>
                      <a:cubicBezTo>
                        <a:pt x="6263" y="4042"/>
                        <a:pt x="6281" y="3952"/>
                        <a:pt x="6299" y="3863"/>
                      </a:cubicBezTo>
                      <a:cubicBezTo>
                        <a:pt x="6335" y="3685"/>
                        <a:pt x="6379" y="3497"/>
                        <a:pt x="6424" y="3301"/>
                      </a:cubicBezTo>
                      <a:cubicBezTo>
                        <a:pt x="6442" y="3203"/>
                        <a:pt x="6468" y="3114"/>
                        <a:pt x="6486" y="3016"/>
                      </a:cubicBezTo>
                      <a:cubicBezTo>
                        <a:pt x="6513" y="2917"/>
                        <a:pt x="6531" y="2828"/>
                        <a:pt x="6549" y="2739"/>
                      </a:cubicBezTo>
                      <a:cubicBezTo>
                        <a:pt x="6575" y="2650"/>
                        <a:pt x="6593" y="2561"/>
                        <a:pt x="6611" y="2480"/>
                      </a:cubicBezTo>
                      <a:cubicBezTo>
                        <a:pt x="6638" y="2400"/>
                        <a:pt x="6656" y="2320"/>
                        <a:pt x="6674" y="2248"/>
                      </a:cubicBezTo>
                      <a:cubicBezTo>
                        <a:pt x="6691" y="2177"/>
                        <a:pt x="6709" y="2106"/>
                        <a:pt x="6718" y="2052"/>
                      </a:cubicBezTo>
                      <a:cubicBezTo>
                        <a:pt x="6736" y="1990"/>
                        <a:pt x="6754" y="1936"/>
                        <a:pt x="6763" y="1900"/>
                      </a:cubicBezTo>
                      <a:cubicBezTo>
                        <a:pt x="6790" y="1811"/>
                        <a:pt x="6807" y="1767"/>
                        <a:pt x="6807" y="1767"/>
                      </a:cubicBezTo>
                      <a:close/>
                      <a:moveTo>
                        <a:pt x="2882" y="0"/>
                      </a:moveTo>
                      <a:cubicBezTo>
                        <a:pt x="2677" y="0"/>
                        <a:pt x="2516" y="161"/>
                        <a:pt x="2516" y="357"/>
                      </a:cubicBezTo>
                      <a:cubicBezTo>
                        <a:pt x="2516" y="544"/>
                        <a:pt x="2668" y="696"/>
                        <a:pt x="2864" y="705"/>
                      </a:cubicBezTo>
                      <a:cubicBezTo>
                        <a:pt x="2811" y="1330"/>
                        <a:pt x="2623" y="2596"/>
                        <a:pt x="1919" y="2828"/>
                      </a:cubicBezTo>
                      <a:cubicBezTo>
                        <a:pt x="1856" y="2846"/>
                        <a:pt x="1803" y="2855"/>
                        <a:pt x="1740" y="2855"/>
                      </a:cubicBezTo>
                      <a:cubicBezTo>
                        <a:pt x="1241" y="2855"/>
                        <a:pt x="652" y="2248"/>
                        <a:pt x="206" y="1677"/>
                      </a:cubicBezTo>
                      <a:lnTo>
                        <a:pt x="206" y="1677"/>
                      </a:lnTo>
                      <a:cubicBezTo>
                        <a:pt x="375" y="2329"/>
                        <a:pt x="768" y="3917"/>
                        <a:pt x="902" y="5282"/>
                      </a:cubicBezTo>
                      <a:cubicBezTo>
                        <a:pt x="714" y="5264"/>
                        <a:pt x="563" y="5246"/>
                        <a:pt x="429" y="5228"/>
                      </a:cubicBezTo>
                      <a:cubicBezTo>
                        <a:pt x="295" y="5219"/>
                        <a:pt x="188" y="5192"/>
                        <a:pt x="108" y="5183"/>
                      </a:cubicBezTo>
                      <a:cubicBezTo>
                        <a:pt x="36" y="5166"/>
                        <a:pt x="1" y="5157"/>
                        <a:pt x="1" y="5157"/>
                      </a:cubicBezTo>
                      <a:lnTo>
                        <a:pt x="1" y="5157"/>
                      </a:lnTo>
                      <a:cubicBezTo>
                        <a:pt x="1" y="5157"/>
                        <a:pt x="36" y="5174"/>
                        <a:pt x="108" y="5192"/>
                      </a:cubicBezTo>
                      <a:cubicBezTo>
                        <a:pt x="179" y="5219"/>
                        <a:pt x="286" y="5246"/>
                        <a:pt x="420" y="5282"/>
                      </a:cubicBezTo>
                      <a:cubicBezTo>
                        <a:pt x="554" y="5308"/>
                        <a:pt x="723" y="5344"/>
                        <a:pt x="911" y="5371"/>
                      </a:cubicBezTo>
                      <a:cubicBezTo>
                        <a:pt x="1107" y="5406"/>
                        <a:pt x="1321" y="5433"/>
                        <a:pt x="1562" y="5460"/>
                      </a:cubicBezTo>
                      <a:cubicBezTo>
                        <a:pt x="1794" y="5487"/>
                        <a:pt x="2053" y="5513"/>
                        <a:pt x="2329" y="5531"/>
                      </a:cubicBezTo>
                      <a:cubicBezTo>
                        <a:pt x="2597" y="5549"/>
                        <a:pt x="2882" y="5576"/>
                        <a:pt x="3185" y="5585"/>
                      </a:cubicBezTo>
                      <a:cubicBezTo>
                        <a:pt x="3480" y="5594"/>
                        <a:pt x="3792" y="5612"/>
                        <a:pt x="4104" y="5612"/>
                      </a:cubicBezTo>
                      <a:cubicBezTo>
                        <a:pt x="4417" y="5621"/>
                        <a:pt x="4729" y="5621"/>
                        <a:pt x="5050" y="5629"/>
                      </a:cubicBezTo>
                      <a:cubicBezTo>
                        <a:pt x="5371" y="5621"/>
                        <a:pt x="5683" y="5621"/>
                        <a:pt x="5996" y="5621"/>
                      </a:cubicBezTo>
                      <a:cubicBezTo>
                        <a:pt x="6308" y="5612"/>
                        <a:pt x="6620" y="5603"/>
                        <a:pt x="6914" y="5585"/>
                      </a:cubicBezTo>
                      <a:cubicBezTo>
                        <a:pt x="7209" y="5576"/>
                        <a:pt x="7503" y="5558"/>
                        <a:pt x="7771" y="5540"/>
                      </a:cubicBezTo>
                      <a:cubicBezTo>
                        <a:pt x="7914" y="5522"/>
                        <a:pt x="8039" y="5513"/>
                        <a:pt x="8172" y="5505"/>
                      </a:cubicBezTo>
                      <a:cubicBezTo>
                        <a:pt x="8297" y="5496"/>
                        <a:pt x="8422" y="5478"/>
                        <a:pt x="8538" y="5469"/>
                      </a:cubicBezTo>
                      <a:cubicBezTo>
                        <a:pt x="8779" y="5442"/>
                        <a:pt x="8993" y="5415"/>
                        <a:pt x="9189" y="5380"/>
                      </a:cubicBezTo>
                      <a:cubicBezTo>
                        <a:pt x="9377" y="5353"/>
                        <a:pt x="9546" y="5317"/>
                        <a:pt x="9680" y="5290"/>
                      </a:cubicBezTo>
                      <a:cubicBezTo>
                        <a:pt x="9814" y="5255"/>
                        <a:pt x="9921" y="5228"/>
                        <a:pt x="9992" y="5201"/>
                      </a:cubicBezTo>
                      <a:cubicBezTo>
                        <a:pt x="10064" y="5175"/>
                        <a:pt x="10099" y="5157"/>
                        <a:pt x="10099" y="5157"/>
                      </a:cubicBezTo>
                      <a:lnTo>
                        <a:pt x="10099" y="5157"/>
                      </a:lnTo>
                      <a:cubicBezTo>
                        <a:pt x="10099" y="5157"/>
                        <a:pt x="10055" y="5174"/>
                        <a:pt x="9983" y="5183"/>
                      </a:cubicBezTo>
                      <a:cubicBezTo>
                        <a:pt x="9912" y="5201"/>
                        <a:pt x="9805" y="5219"/>
                        <a:pt x="9671" y="5246"/>
                      </a:cubicBezTo>
                      <a:cubicBezTo>
                        <a:pt x="9537" y="5264"/>
                        <a:pt x="9368" y="5273"/>
                        <a:pt x="9171" y="5290"/>
                      </a:cubicBezTo>
                      <a:cubicBezTo>
                        <a:pt x="8984" y="5308"/>
                        <a:pt x="8761" y="5317"/>
                        <a:pt x="8529" y="5335"/>
                      </a:cubicBezTo>
                      <a:cubicBezTo>
                        <a:pt x="8288" y="5344"/>
                        <a:pt x="8039" y="5353"/>
                        <a:pt x="7762" y="5362"/>
                      </a:cubicBezTo>
                      <a:cubicBezTo>
                        <a:pt x="7494" y="5371"/>
                        <a:pt x="7209" y="5380"/>
                        <a:pt x="6906" y="5380"/>
                      </a:cubicBezTo>
                      <a:cubicBezTo>
                        <a:pt x="6763" y="5380"/>
                        <a:pt x="6611" y="5389"/>
                        <a:pt x="6460" y="5389"/>
                      </a:cubicBezTo>
                      <a:lnTo>
                        <a:pt x="6031" y="5389"/>
                      </a:lnTo>
                      <a:cubicBezTo>
                        <a:pt x="6558" y="4488"/>
                        <a:pt x="6995" y="3149"/>
                        <a:pt x="7022" y="1187"/>
                      </a:cubicBezTo>
                      <a:lnTo>
                        <a:pt x="7022" y="1187"/>
                      </a:lnTo>
                      <a:cubicBezTo>
                        <a:pt x="6165" y="2578"/>
                        <a:pt x="5166" y="2739"/>
                        <a:pt x="5166" y="2739"/>
                      </a:cubicBezTo>
                      <a:cubicBezTo>
                        <a:pt x="5166" y="2739"/>
                        <a:pt x="3926" y="2543"/>
                        <a:pt x="3025" y="678"/>
                      </a:cubicBezTo>
                      <a:cubicBezTo>
                        <a:pt x="3159" y="625"/>
                        <a:pt x="3248" y="500"/>
                        <a:pt x="3248" y="357"/>
                      </a:cubicBezTo>
                      <a:cubicBezTo>
                        <a:pt x="3248" y="161"/>
                        <a:pt x="3078" y="0"/>
                        <a:pt x="2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29" name="Google Shape;19729;p39"/>
                <p:cNvSpPr/>
                <p:nvPr/>
              </p:nvSpPr>
              <p:spPr>
                <a:xfrm>
                  <a:off x="369597" y="739165"/>
                  <a:ext cx="125317" cy="21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" h="724" extrusionOk="0">
                      <a:moveTo>
                        <a:pt x="36" y="1"/>
                      </a:moveTo>
                      <a:cubicBezTo>
                        <a:pt x="36" y="143"/>
                        <a:pt x="19" y="277"/>
                        <a:pt x="1" y="402"/>
                      </a:cubicBezTo>
                      <a:cubicBezTo>
                        <a:pt x="598" y="554"/>
                        <a:pt x="1669" y="697"/>
                        <a:pt x="3596" y="723"/>
                      </a:cubicBezTo>
                      <a:cubicBezTo>
                        <a:pt x="3730" y="652"/>
                        <a:pt x="3917" y="527"/>
                        <a:pt x="4140" y="331"/>
                      </a:cubicBezTo>
                      <a:cubicBezTo>
                        <a:pt x="3819" y="331"/>
                        <a:pt x="3507" y="331"/>
                        <a:pt x="3194" y="322"/>
                      </a:cubicBezTo>
                      <a:cubicBezTo>
                        <a:pt x="3034" y="313"/>
                        <a:pt x="2882" y="304"/>
                        <a:pt x="2731" y="304"/>
                      </a:cubicBezTo>
                      <a:cubicBezTo>
                        <a:pt x="2570" y="295"/>
                        <a:pt x="2418" y="286"/>
                        <a:pt x="2276" y="277"/>
                      </a:cubicBezTo>
                      <a:cubicBezTo>
                        <a:pt x="2124" y="268"/>
                        <a:pt x="1972" y="259"/>
                        <a:pt x="1830" y="250"/>
                      </a:cubicBezTo>
                      <a:cubicBezTo>
                        <a:pt x="1687" y="233"/>
                        <a:pt x="1544" y="224"/>
                        <a:pt x="1410" y="206"/>
                      </a:cubicBezTo>
                      <a:cubicBezTo>
                        <a:pt x="1134" y="179"/>
                        <a:pt x="875" y="143"/>
                        <a:pt x="643" y="108"/>
                      </a:cubicBezTo>
                      <a:cubicBezTo>
                        <a:pt x="420" y="81"/>
                        <a:pt x="215" y="36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0" name="Google Shape;19730;p39"/>
                <p:cNvSpPr/>
                <p:nvPr/>
              </p:nvSpPr>
              <p:spPr>
                <a:xfrm>
                  <a:off x="317243" y="559650"/>
                  <a:ext cx="22152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705" extrusionOk="0">
                      <a:moveTo>
                        <a:pt x="414" y="77"/>
                      </a:moveTo>
                      <a:cubicBezTo>
                        <a:pt x="447" y="77"/>
                        <a:pt x="488" y="87"/>
                        <a:pt x="535" y="107"/>
                      </a:cubicBezTo>
                      <a:cubicBezTo>
                        <a:pt x="589" y="143"/>
                        <a:pt x="651" y="205"/>
                        <a:pt x="669" y="295"/>
                      </a:cubicBezTo>
                      <a:cubicBezTo>
                        <a:pt x="669" y="312"/>
                        <a:pt x="669" y="312"/>
                        <a:pt x="669" y="330"/>
                      </a:cubicBezTo>
                      <a:cubicBezTo>
                        <a:pt x="669" y="339"/>
                        <a:pt x="669" y="348"/>
                        <a:pt x="669" y="357"/>
                      </a:cubicBezTo>
                      <a:cubicBezTo>
                        <a:pt x="669" y="393"/>
                        <a:pt x="669" y="411"/>
                        <a:pt x="660" y="437"/>
                      </a:cubicBezTo>
                      <a:cubicBezTo>
                        <a:pt x="642" y="482"/>
                        <a:pt x="616" y="527"/>
                        <a:pt x="580" y="553"/>
                      </a:cubicBezTo>
                      <a:cubicBezTo>
                        <a:pt x="544" y="589"/>
                        <a:pt x="500" y="616"/>
                        <a:pt x="455" y="634"/>
                      </a:cubicBezTo>
                      <a:cubicBezTo>
                        <a:pt x="424" y="644"/>
                        <a:pt x="392" y="648"/>
                        <a:pt x="365" y="648"/>
                      </a:cubicBezTo>
                      <a:cubicBezTo>
                        <a:pt x="345" y="648"/>
                        <a:pt x="327" y="646"/>
                        <a:pt x="312" y="643"/>
                      </a:cubicBezTo>
                      <a:cubicBezTo>
                        <a:pt x="214" y="625"/>
                        <a:pt x="143" y="571"/>
                        <a:pt x="116" y="518"/>
                      </a:cubicBezTo>
                      <a:cubicBezTo>
                        <a:pt x="80" y="455"/>
                        <a:pt x="80" y="402"/>
                        <a:pt x="80" y="375"/>
                      </a:cubicBezTo>
                      <a:cubicBezTo>
                        <a:pt x="89" y="339"/>
                        <a:pt x="98" y="321"/>
                        <a:pt x="98" y="321"/>
                      </a:cubicBezTo>
                      <a:cubicBezTo>
                        <a:pt x="98" y="321"/>
                        <a:pt x="107" y="339"/>
                        <a:pt x="125" y="366"/>
                      </a:cubicBezTo>
                      <a:cubicBezTo>
                        <a:pt x="143" y="384"/>
                        <a:pt x="178" y="411"/>
                        <a:pt x="214" y="428"/>
                      </a:cubicBezTo>
                      <a:cubicBezTo>
                        <a:pt x="240" y="441"/>
                        <a:pt x="271" y="450"/>
                        <a:pt x="296" y="450"/>
                      </a:cubicBezTo>
                      <a:cubicBezTo>
                        <a:pt x="306" y="450"/>
                        <a:pt x="314" y="449"/>
                        <a:pt x="321" y="446"/>
                      </a:cubicBezTo>
                      <a:cubicBezTo>
                        <a:pt x="348" y="446"/>
                        <a:pt x="357" y="437"/>
                        <a:pt x="375" y="428"/>
                      </a:cubicBezTo>
                      <a:cubicBezTo>
                        <a:pt x="393" y="420"/>
                        <a:pt x="401" y="411"/>
                        <a:pt x="419" y="402"/>
                      </a:cubicBezTo>
                      <a:cubicBezTo>
                        <a:pt x="428" y="393"/>
                        <a:pt x="437" y="375"/>
                        <a:pt x="446" y="357"/>
                      </a:cubicBezTo>
                      <a:cubicBezTo>
                        <a:pt x="455" y="357"/>
                        <a:pt x="455" y="348"/>
                        <a:pt x="455" y="339"/>
                      </a:cubicBezTo>
                      <a:cubicBezTo>
                        <a:pt x="455" y="339"/>
                        <a:pt x="464" y="330"/>
                        <a:pt x="464" y="321"/>
                      </a:cubicBezTo>
                      <a:cubicBezTo>
                        <a:pt x="464" y="321"/>
                        <a:pt x="464" y="312"/>
                        <a:pt x="464" y="312"/>
                      </a:cubicBezTo>
                      <a:cubicBezTo>
                        <a:pt x="473" y="277"/>
                        <a:pt x="464" y="241"/>
                        <a:pt x="446" y="205"/>
                      </a:cubicBezTo>
                      <a:cubicBezTo>
                        <a:pt x="428" y="170"/>
                        <a:pt x="401" y="143"/>
                        <a:pt x="375" y="125"/>
                      </a:cubicBezTo>
                      <a:cubicBezTo>
                        <a:pt x="357" y="107"/>
                        <a:pt x="330" y="98"/>
                        <a:pt x="330" y="98"/>
                      </a:cubicBezTo>
                      <a:cubicBezTo>
                        <a:pt x="339" y="98"/>
                        <a:pt x="348" y="89"/>
                        <a:pt x="384" y="81"/>
                      </a:cubicBezTo>
                      <a:cubicBezTo>
                        <a:pt x="393" y="78"/>
                        <a:pt x="403" y="77"/>
                        <a:pt x="414" y="77"/>
                      </a:cubicBezTo>
                      <a:close/>
                      <a:moveTo>
                        <a:pt x="366" y="0"/>
                      </a:moveTo>
                      <a:cubicBezTo>
                        <a:pt x="161" y="0"/>
                        <a:pt x="0" y="152"/>
                        <a:pt x="0" y="348"/>
                      </a:cubicBezTo>
                      <a:cubicBezTo>
                        <a:pt x="0" y="544"/>
                        <a:pt x="161" y="705"/>
                        <a:pt x="366" y="705"/>
                      </a:cubicBezTo>
                      <a:cubicBezTo>
                        <a:pt x="401" y="705"/>
                        <a:pt x="428" y="696"/>
                        <a:pt x="464" y="687"/>
                      </a:cubicBezTo>
                      <a:cubicBezTo>
                        <a:pt x="464" y="687"/>
                        <a:pt x="491" y="678"/>
                        <a:pt x="553" y="651"/>
                      </a:cubicBezTo>
                      <a:cubicBezTo>
                        <a:pt x="660" y="589"/>
                        <a:pt x="732" y="482"/>
                        <a:pt x="732" y="348"/>
                      </a:cubicBezTo>
                      <a:cubicBezTo>
                        <a:pt x="732" y="152"/>
                        <a:pt x="571" y="0"/>
                        <a:pt x="3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1" name="Google Shape;19731;p39"/>
                <p:cNvSpPr/>
                <p:nvPr/>
              </p:nvSpPr>
              <p:spPr>
                <a:xfrm>
                  <a:off x="657662" y="559650"/>
                  <a:ext cx="22425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705" extrusionOk="0">
                      <a:moveTo>
                        <a:pt x="402" y="81"/>
                      </a:moveTo>
                      <a:cubicBezTo>
                        <a:pt x="438" y="81"/>
                        <a:pt x="491" y="81"/>
                        <a:pt x="545" y="116"/>
                      </a:cubicBezTo>
                      <a:cubicBezTo>
                        <a:pt x="607" y="143"/>
                        <a:pt x="670" y="214"/>
                        <a:pt x="678" y="295"/>
                      </a:cubicBezTo>
                      <a:cubicBezTo>
                        <a:pt x="678" y="312"/>
                        <a:pt x="687" y="321"/>
                        <a:pt x="687" y="339"/>
                      </a:cubicBezTo>
                      <a:cubicBezTo>
                        <a:pt x="687" y="348"/>
                        <a:pt x="687" y="348"/>
                        <a:pt x="687" y="366"/>
                      </a:cubicBezTo>
                      <a:cubicBezTo>
                        <a:pt x="687" y="393"/>
                        <a:pt x="678" y="411"/>
                        <a:pt x="670" y="437"/>
                      </a:cubicBezTo>
                      <a:cubicBezTo>
                        <a:pt x="661" y="482"/>
                        <a:pt x="634" y="527"/>
                        <a:pt x="598" y="562"/>
                      </a:cubicBezTo>
                      <a:cubicBezTo>
                        <a:pt x="554" y="598"/>
                        <a:pt x="509" y="625"/>
                        <a:pt x="464" y="634"/>
                      </a:cubicBezTo>
                      <a:cubicBezTo>
                        <a:pt x="438" y="644"/>
                        <a:pt x="409" y="648"/>
                        <a:pt x="380" y="648"/>
                      </a:cubicBezTo>
                      <a:cubicBezTo>
                        <a:pt x="360" y="648"/>
                        <a:pt x="340" y="646"/>
                        <a:pt x="322" y="643"/>
                      </a:cubicBezTo>
                      <a:cubicBezTo>
                        <a:pt x="223" y="634"/>
                        <a:pt x="161" y="571"/>
                        <a:pt x="125" y="518"/>
                      </a:cubicBezTo>
                      <a:cubicBezTo>
                        <a:pt x="90" y="464"/>
                        <a:pt x="90" y="411"/>
                        <a:pt x="99" y="375"/>
                      </a:cubicBezTo>
                      <a:cubicBezTo>
                        <a:pt x="107" y="339"/>
                        <a:pt x="116" y="321"/>
                        <a:pt x="116" y="321"/>
                      </a:cubicBezTo>
                      <a:cubicBezTo>
                        <a:pt x="116" y="321"/>
                        <a:pt x="125" y="339"/>
                        <a:pt x="143" y="366"/>
                      </a:cubicBezTo>
                      <a:cubicBezTo>
                        <a:pt x="161" y="384"/>
                        <a:pt x="188" y="411"/>
                        <a:pt x="223" y="428"/>
                      </a:cubicBezTo>
                      <a:cubicBezTo>
                        <a:pt x="250" y="441"/>
                        <a:pt x="280" y="450"/>
                        <a:pt x="306" y="450"/>
                      </a:cubicBezTo>
                      <a:cubicBezTo>
                        <a:pt x="315" y="450"/>
                        <a:pt x="323" y="449"/>
                        <a:pt x="331" y="446"/>
                      </a:cubicBezTo>
                      <a:cubicBezTo>
                        <a:pt x="357" y="446"/>
                        <a:pt x="375" y="437"/>
                        <a:pt x="393" y="437"/>
                      </a:cubicBezTo>
                      <a:cubicBezTo>
                        <a:pt x="402" y="428"/>
                        <a:pt x="420" y="420"/>
                        <a:pt x="429" y="402"/>
                      </a:cubicBezTo>
                      <a:cubicBezTo>
                        <a:pt x="446" y="393"/>
                        <a:pt x="455" y="375"/>
                        <a:pt x="464" y="366"/>
                      </a:cubicBezTo>
                      <a:cubicBezTo>
                        <a:pt x="464" y="357"/>
                        <a:pt x="464" y="348"/>
                        <a:pt x="473" y="348"/>
                      </a:cubicBezTo>
                      <a:cubicBezTo>
                        <a:pt x="473" y="348"/>
                        <a:pt x="473" y="330"/>
                        <a:pt x="473" y="321"/>
                      </a:cubicBezTo>
                      <a:cubicBezTo>
                        <a:pt x="473" y="321"/>
                        <a:pt x="473" y="321"/>
                        <a:pt x="482" y="312"/>
                      </a:cubicBezTo>
                      <a:cubicBezTo>
                        <a:pt x="482" y="277"/>
                        <a:pt x="473" y="241"/>
                        <a:pt x="455" y="205"/>
                      </a:cubicBezTo>
                      <a:cubicBezTo>
                        <a:pt x="446" y="170"/>
                        <a:pt x="411" y="143"/>
                        <a:pt x="393" y="125"/>
                      </a:cubicBezTo>
                      <a:cubicBezTo>
                        <a:pt x="366" y="107"/>
                        <a:pt x="348" y="98"/>
                        <a:pt x="348" y="98"/>
                      </a:cubicBezTo>
                      <a:cubicBezTo>
                        <a:pt x="348" y="98"/>
                        <a:pt x="366" y="89"/>
                        <a:pt x="402" y="81"/>
                      </a:cubicBezTo>
                      <a:close/>
                      <a:moveTo>
                        <a:pt x="375" y="0"/>
                      </a:moveTo>
                      <a:cubicBezTo>
                        <a:pt x="170" y="0"/>
                        <a:pt x="0" y="152"/>
                        <a:pt x="0" y="348"/>
                      </a:cubicBezTo>
                      <a:cubicBezTo>
                        <a:pt x="0" y="482"/>
                        <a:pt x="81" y="589"/>
                        <a:pt x="179" y="651"/>
                      </a:cubicBezTo>
                      <a:cubicBezTo>
                        <a:pt x="179" y="651"/>
                        <a:pt x="223" y="669"/>
                        <a:pt x="277" y="687"/>
                      </a:cubicBezTo>
                      <a:cubicBezTo>
                        <a:pt x="304" y="696"/>
                        <a:pt x="339" y="705"/>
                        <a:pt x="375" y="705"/>
                      </a:cubicBezTo>
                      <a:cubicBezTo>
                        <a:pt x="571" y="705"/>
                        <a:pt x="741" y="544"/>
                        <a:pt x="741" y="348"/>
                      </a:cubicBezTo>
                      <a:cubicBezTo>
                        <a:pt x="741" y="152"/>
                        <a:pt x="571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2" name="Google Shape;19732;p39"/>
                <p:cNvSpPr/>
                <p:nvPr/>
              </p:nvSpPr>
              <p:spPr>
                <a:xfrm>
                  <a:off x="342331" y="714078"/>
                  <a:ext cx="305651" cy="30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1000" extrusionOk="0">
                      <a:moveTo>
                        <a:pt x="911" y="0"/>
                      </a:moveTo>
                      <a:cubicBezTo>
                        <a:pt x="928" y="232"/>
                        <a:pt x="937" y="455"/>
                        <a:pt x="937" y="660"/>
                      </a:cubicBezTo>
                      <a:lnTo>
                        <a:pt x="928" y="660"/>
                      </a:lnTo>
                      <a:cubicBezTo>
                        <a:pt x="732" y="642"/>
                        <a:pt x="563" y="625"/>
                        <a:pt x="429" y="607"/>
                      </a:cubicBezTo>
                      <a:cubicBezTo>
                        <a:pt x="295" y="589"/>
                        <a:pt x="188" y="571"/>
                        <a:pt x="108" y="553"/>
                      </a:cubicBezTo>
                      <a:cubicBezTo>
                        <a:pt x="37" y="544"/>
                        <a:pt x="1" y="527"/>
                        <a:pt x="1" y="526"/>
                      </a:cubicBezTo>
                      <a:lnTo>
                        <a:pt x="1" y="526"/>
                      </a:lnTo>
                      <a:cubicBezTo>
                        <a:pt x="1" y="527"/>
                        <a:pt x="37" y="544"/>
                        <a:pt x="108" y="571"/>
                      </a:cubicBezTo>
                      <a:cubicBezTo>
                        <a:pt x="179" y="589"/>
                        <a:pt x="286" y="625"/>
                        <a:pt x="420" y="651"/>
                      </a:cubicBezTo>
                      <a:cubicBezTo>
                        <a:pt x="554" y="687"/>
                        <a:pt x="723" y="714"/>
                        <a:pt x="911" y="749"/>
                      </a:cubicBezTo>
                      <a:cubicBezTo>
                        <a:pt x="1107" y="776"/>
                        <a:pt x="1321" y="812"/>
                        <a:pt x="1562" y="839"/>
                      </a:cubicBezTo>
                      <a:cubicBezTo>
                        <a:pt x="1794" y="865"/>
                        <a:pt x="2053" y="883"/>
                        <a:pt x="2329" y="910"/>
                      </a:cubicBezTo>
                      <a:cubicBezTo>
                        <a:pt x="2597" y="928"/>
                        <a:pt x="2882" y="946"/>
                        <a:pt x="3185" y="963"/>
                      </a:cubicBezTo>
                      <a:cubicBezTo>
                        <a:pt x="3480" y="972"/>
                        <a:pt x="3792" y="990"/>
                        <a:pt x="4104" y="990"/>
                      </a:cubicBezTo>
                      <a:cubicBezTo>
                        <a:pt x="4417" y="999"/>
                        <a:pt x="4729" y="999"/>
                        <a:pt x="5050" y="999"/>
                      </a:cubicBezTo>
                      <a:cubicBezTo>
                        <a:pt x="5371" y="999"/>
                        <a:pt x="5683" y="999"/>
                        <a:pt x="5996" y="990"/>
                      </a:cubicBezTo>
                      <a:cubicBezTo>
                        <a:pt x="6308" y="990"/>
                        <a:pt x="6620" y="972"/>
                        <a:pt x="6914" y="963"/>
                      </a:cubicBezTo>
                      <a:cubicBezTo>
                        <a:pt x="7209" y="955"/>
                        <a:pt x="7503" y="928"/>
                        <a:pt x="7771" y="910"/>
                      </a:cubicBezTo>
                      <a:cubicBezTo>
                        <a:pt x="7914" y="901"/>
                        <a:pt x="8039" y="892"/>
                        <a:pt x="8172" y="883"/>
                      </a:cubicBezTo>
                      <a:cubicBezTo>
                        <a:pt x="8297" y="865"/>
                        <a:pt x="8422" y="856"/>
                        <a:pt x="8538" y="839"/>
                      </a:cubicBezTo>
                      <a:cubicBezTo>
                        <a:pt x="8779" y="821"/>
                        <a:pt x="8993" y="785"/>
                        <a:pt x="9189" y="758"/>
                      </a:cubicBezTo>
                      <a:cubicBezTo>
                        <a:pt x="9377" y="723"/>
                        <a:pt x="9546" y="696"/>
                        <a:pt x="9680" y="660"/>
                      </a:cubicBezTo>
                      <a:cubicBezTo>
                        <a:pt x="9814" y="633"/>
                        <a:pt x="9921" y="598"/>
                        <a:pt x="9992" y="571"/>
                      </a:cubicBezTo>
                      <a:cubicBezTo>
                        <a:pt x="10064" y="553"/>
                        <a:pt x="10099" y="526"/>
                        <a:pt x="10099" y="526"/>
                      </a:cubicBezTo>
                      <a:lnTo>
                        <a:pt x="10099" y="526"/>
                      </a:lnTo>
                      <a:cubicBezTo>
                        <a:pt x="10099" y="526"/>
                        <a:pt x="10055" y="544"/>
                        <a:pt x="9983" y="562"/>
                      </a:cubicBezTo>
                      <a:cubicBezTo>
                        <a:pt x="9912" y="580"/>
                        <a:pt x="9805" y="598"/>
                        <a:pt x="9671" y="616"/>
                      </a:cubicBezTo>
                      <a:cubicBezTo>
                        <a:pt x="9537" y="633"/>
                        <a:pt x="9368" y="651"/>
                        <a:pt x="9171" y="669"/>
                      </a:cubicBezTo>
                      <a:cubicBezTo>
                        <a:pt x="8984" y="687"/>
                        <a:pt x="8761" y="696"/>
                        <a:pt x="8529" y="714"/>
                      </a:cubicBezTo>
                      <a:cubicBezTo>
                        <a:pt x="8288" y="723"/>
                        <a:pt x="8039" y="732"/>
                        <a:pt x="7762" y="740"/>
                      </a:cubicBezTo>
                      <a:cubicBezTo>
                        <a:pt x="7494" y="749"/>
                        <a:pt x="7209" y="749"/>
                        <a:pt x="6906" y="758"/>
                      </a:cubicBezTo>
                      <a:cubicBezTo>
                        <a:pt x="6763" y="758"/>
                        <a:pt x="6611" y="758"/>
                        <a:pt x="6460" y="767"/>
                      </a:cubicBezTo>
                      <a:lnTo>
                        <a:pt x="5434" y="767"/>
                      </a:lnTo>
                      <a:cubicBezTo>
                        <a:pt x="5550" y="642"/>
                        <a:pt x="5666" y="491"/>
                        <a:pt x="5782" y="330"/>
                      </a:cubicBezTo>
                      <a:cubicBezTo>
                        <a:pt x="5541" y="330"/>
                        <a:pt x="5300" y="330"/>
                        <a:pt x="5050" y="339"/>
                      </a:cubicBezTo>
                      <a:cubicBezTo>
                        <a:pt x="4729" y="330"/>
                        <a:pt x="4408" y="330"/>
                        <a:pt x="4095" y="321"/>
                      </a:cubicBezTo>
                      <a:cubicBezTo>
                        <a:pt x="3935" y="312"/>
                        <a:pt x="3783" y="312"/>
                        <a:pt x="3632" y="303"/>
                      </a:cubicBezTo>
                      <a:cubicBezTo>
                        <a:pt x="3471" y="294"/>
                        <a:pt x="3319" y="286"/>
                        <a:pt x="3177" y="286"/>
                      </a:cubicBezTo>
                      <a:cubicBezTo>
                        <a:pt x="3025" y="277"/>
                        <a:pt x="2873" y="259"/>
                        <a:pt x="2731" y="250"/>
                      </a:cubicBezTo>
                      <a:cubicBezTo>
                        <a:pt x="2588" y="241"/>
                        <a:pt x="2445" y="223"/>
                        <a:pt x="2311" y="214"/>
                      </a:cubicBezTo>
                      <a:cubicBezTo>
                        <a:pt x="2035" y="187"/>
                        <a:pt x="1776" y="152"/>
                        <a:pt x="1544" y="116"/>
                      </a:cubicBezTo>
                      <a:cubicBezTo>
                        <a:pt x="1312" y="80"/>
                        <a:pt x="1098" y="36"/>
                        <a:pt x="9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33" name="Google Shape;19733;p39"/>
                <p:cNvSpPr/>
                <p:nvPr/>
              </p:nvSpPr>
              <p:spPr>
                <a:xfrm>
                  <a:off x="498634" y="591214"/>
                  <a:ext cx="167412" cy="1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2" h="5631" extrusionOk="0">
                      <a:moveTo>
                        <a:pt x="5532" y="1"/>
                      </a:moveTo>
                      <a:cubicBezTo>
                        <a:pt x="5470" y="197"/>
                        <a:pt x="5416" y="402"/>
                        <a:pt x="5371" y="599"/>
                      </a:cubicBezTo>
                      <a:cubicBezTo>
                        <a:pt x="5327" y="804"/>
                        <a:pt x="5282" y="1009"/>
                        <a:pt x="5247" y="1205"/>
                      </a:cubicBezTo>
                      <a:cubicBezTo>
                        <a:pt x="5211" y="1410"/>
                        <a:pt x="5184" y="1616"/>
                        <a:pt x="5148" y="1821"/>
                      </a:cubicBezTo>
                      <a:cubicBezTo>
                        <a:pt x="5122" y="2026"/>
                        <a:pt x="5095" y="2231"/>
                        <a:pt x="5077" y="2436"/>
                      </a:cubicBezTo>
                      <a:cubicBezTo>
                        <a:pt x="5059" y="2642"/>
                        <a:pt x="5041" y="2856"/>
                        <a:pt x="5023" y="3061"/>
                      </a:cubicBezTo>
                      <a:cubicBezTo>
                        <a:pt x="5015" y="3266"/>
                        <a:pt x="4997" y="3471"/>
                        <a:pt x="4997" y="3676"/>
                      </a:cubicBezTo>
                      <a:cubicBezTo>
                        <a:pt x="4988" y="3783"/>
                        <a:pt x="4988" y="3882"/>
                        <a:pt x="4979" y="3989"/>
                      </a:cubicBezTo>
                      <a:lnTo>
                        <a:pt x="4970" y="4301"/>
                      </a:lnTo>
                      <a:cubicBezTo>
                        <a:pt x="4970" y="4506"/>
                        <a:pt x="4970" y="4711"/>
                        <a:pt x="4970" y="4916"/>
                      </a:cubicBezTo>
                      <a:cubicBezTo>
                        <a:pt x="4961" y="4916"/>
                        <a:pt x="4961" y="4925"/>
                        <a:pt x="4952" y="4934"/>
                      </a:cubicBezTo>
                      <a:cubicBezTo>
                        <a:pt x="4952" y="4943"/>
                        <a:pt x="4943" y="4952"/>
                        <a:pt x="4934" y="4952"/>
                      </a:cubicBezTo>
                      <a:cubicBezTo>
                        <a:pt x="4916" y="4970"/>
                        <a:pt x="4899" y="4988"/>
                        <a:pt x="4881" y="5006"/>
                      </a:cubicBezTo>
                      <a:cubicBezTo>
                        <a:pt x="4845" y="5032"/>
                        <a:pt x="4792" y="5059"/>
                        <a:pt x="4747" y="5077"/>
                      </a:cubicBezTo>
                      <a:cubicBezTo>
                        <a:pt x="4658" y="5131"/>
                        <a:pt x="4560" y="5166"/>
                        <a:pt x="4461" y="5193"/>
                      </a:cubicBezTo>
                      <a:cubicBezTo>
                        <a:pt x="4354" y="5229"/>
                        <a:pt x="4256" y="5255"/>
                        <a:pt x="4149" y="5282"/>
                      </a:cubicBezTo>
                      <a:cubicBezTo>
                        <a:pt x="4051" y="5300"/>
                        <a:pt x="3944" y="5327"/>
                        <a:pt x="3837" y="5345"/>
                      </a:cubicBezTo>
                      <a:cubicBezTo>
                        <a:pt x="3418" y="5425"/>
                        <a:pt x="2998" y="5470"/>
                        <a:pt x="2570" y="5505"/>
                      </a:cubicBezTo>
                      <a:cubicBezTo>
                        <a:pt x="2356" y="5523"/>
                        <a:pt x="2142" y="5541"/>
                        <a:pt x="1928" y="5550"/>
                      </a:cubicBezTo>
                      <a:cubicBezTo>
                        <a:pt x="1714" y="5568"/>
                        <a:pt x="1500" y="5577"/>
                        <a:pt x="1286" y="5586"/>
                      </a:cubicBezTo>
                      <a:cubicBezTo>
                        <a:pt x="1071" y="5594"/>
                        <a:pt x="857" y="5603"/>
                        <a:pt x="643" y="5603"/>
                      </a:cubicBezTo>
                      <a:lnTo>
                        <a:pt x="1" y="5621"/>
                      </a:lnTo>
                      <a:cubicBezTo>
                        <a:pt x="215" y="5621"/>
                        <a:pt x="429" y="5630"/>
                        <a:pt x="643" y="5630"/>
                      </a:cubicBezTo>
                      <a:cubicBezTo>
                        <a:pt x="857" y="5630"/>
                        <a:pt x="1071" y="5621"/>
                        <a:pt x="1286" y="5621"/>
                      </a:cubicBezTo>
                      <a:cubicBezTo>
                        <a:pt x="1500" y="5621"/>
                        <a:pt x="1714" y="5612"/>
                        <a:pt x="1928" y="5603"/>
                      </a:cubicBezTo>
                      <a:cubicBezTo>
                        <a:pt x="2142" y="5594"/>
                        <a:pt x="2356" y="5577"/>
                        <a:pt x="2570" y="5568"/>
                      </a:cubicBezTo>
                      <a:cubicBezTo>
                        <a:pt x="2784" y="5550"/>
                        <a:pt x="2998" y="5532"/>
                        <a:pt x="3213" y="5505"/>
                      </a:cubicBezTo>
                      <a:cubicBezTo>
                        <a:pt x="3427" y="5478"/>
                        <a:pt x="3641" y="5452"/>
                        <a:pt x="3855" y="5416"/>
                      </a:cubicBezTo>
                      <a:cubicBezTo>
                        <a:pt x="3962" y="5398"/>
                        <a:pt x="4069" y="5371"/>
                        <a:pt x="4167" y="5354"/>
                      </a:cubicBezTo>
                      <a:cubicBezTo>
                        <a:pt x="4274" y="5327"/>
                        <a:pt x="4381" y="5300"/>
                        <a:pt x="4479" y="5264"/>
                      </a:cubicBezTo>
                      <a:cubicBezTo>
                        <a:pt x="4586" y="5238"/>
                        <a:pt x="4684" y="5193"/>
                        <a:pt x="4792" y="5148"/>
                      </a:cubicBezTo>
                      <a:cubicBezTo>
                        <a:pt x="4836" y="5122"/>
                        <a:pt x="4881" y="5095"/>
                        <a:pt x="4934" y="5068"/>
                      </a:cubicBezTo>
                      <a:cubicBezTo>
                        <a:pt x="4952" y="5050"/>
                        <a:pt x="4979" y="5032"/>
                        <a:pt x="4997" y="5006"/>
                      </a:cubicBezTo>
                      <a:cubicBezTo>
                        <a:pt x="5006" y="4997"/>
                        <a:pt x="5015" y="4988"/>
                        <a:pt x="5023" y="4979"/>
                      </a:cubicBezTo>
                      <a:cubicBezTo>
                        <a:pt x="5032" y="4961"/>
                        <a:pt x="5041" y="4952"/>
                        <a:pt x="5050" y="4925"/>
                      </a:cubicBezTo>
                      <a:lnTo>
                        <a:pt x="5050" y="4916"/>
                      </a:lnTo>
                      <a:cubicBezTo>
                        <a:pt x="5050" y="4711"/>
                        <a:pt x="5050" y="4506"/>
                        <a:pt x="5050" y="4301"/>
                      </a:cubicBezTo>
                      <a:lnTo>
                        <a:pt x="5059" y="3989"/>
                      </a:lnTo>
                      <a:cubicBezTo>
                        <a:pt x="5059" y="3891"/>
                        <a:pt x="5068" y="3783"/>
                        <a:pt x="5068" y="3676"/>
                      </a:cubicBezTo>
                      <a:cubicBezTo>
                        <a:pt x="5077" y="3471"/>
                        <a:pt x="5086" y="3266"/>
                        <a:pt x="5104" y="3061"/>
                      </a:cubicBezTo>
                      <a:cubicBezTo>
                        <a:pt x="5113" y="2856"/>
                        <a:pt x="5131" y="2651"/>
                        <a:pt x="5148" y="2445"/>
                      </a:cubicBezTo>
                      <a:cubicBezTo>
                        <a:pt x="5157" y="2240"/>
                        <a:pt x="5184" y="2035"/>
                        <a:pt x="5202" y="1830"/>
                      </a:cubicBezTo>
                      <a:cubicBezTo>
                        <a:pt x="5229" y="1625"/>
                        <a:pt x="5255" y="1419"/>
                        <a:pt x="5291" y="1214"/>
                      </a:cubicBezTo>
                      <a:cubicBezTo>
                        <a:pt x="5354" y="804"/>
                        <a:pt x="5434" y="402"/>
                        <a:pt x="55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34" name="Google Shape;19734;p39"/>
              <p:cNvSpPr/>
              <p:nvPr/>
            </p:nvSpPr>
            <p:spPr>
              <a:xfrm>
                <a:off x="654696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1428" y="188"/>
                    </a:moveTo>
                    <a:cubicBezTo>
                      <a:pt x="1437" y="188"/>
                      <a:pt x="1446" y="188"/>
                      <a:pt x="1454" y="197"/>
                    </a:cubicBezTo>
                    <a:lnTo>
                      <a:pt x="1481" y="205"/>
                    </a:lnTo>
                    <a:lnTo>
                      <a:pt x="1561" y="241"/>
                    </a:lnTo>
                    <a:lnTo>
                      <a:pt x="1463" y="250"/>
                    </a:lnTo>
                    <a:lnTo>
                      <a:pt x="1428" y="250"/>
                    </a:lnTo>
                    <a:cubicBezTo>
                      <a:pt x="1419" y="250"/>
                      <a:pt x="1410" y="241"/>
                      <a:pt x="1401" y="241"/>
                    </a:cubicBezTo>
                    <a:cubicBezTo>
                      <a:pt x="1401" y="241"/>
                      <a:pt x="1392" y="232"/>
                      <a:pt x="1383" y="232"/>
                    </a:cubicBezTo>
                    <a:cubicBezTo>
                      <a:pt x="1383" y="223"/>
                      <a:pt x="1383" y="223"/>
                      <a:pt x="1383" y="223"/>
                    </a:cubicBezTo>
                    <a:cubicBezTo>
                      <a:pt x="1392" y="214"/>
                      <a:pt x="1401" y="214"/>
                      <a:pt x="1401" y="214"/>
                    </a:cubicBezTo>
                    <a:cubicBezTo>
                      <a:pt x="1410" y="214"/>
                      <a:pt x="1410" y="205"/>
                      <a:pt x="1410" y="205"/>
                    </a:cubicBezTo>
                    <a:cubicBezTo>
                      <a:pt x="1410" y="205"/>
                      <a:pt x="1401" y="197"/>
                      <a:pt x="1401" y="197"/>
                    </a:cubicBezTo>
                    <a:cubicBezTo>
                      <a:pt x="1401" y="188"/>
                      <a:pt x="1401" y="188"/>
                      <a:pt x="1401" y="188"/>
                    </a:cubicBezTo>
                    <a:close/>
                    <a:moveTo>
                      <a:pt x="1945" y="223"/>
                    </a:moveTo>
                    <a:cubicBezTo>
                      <a:pt x="1963" y="232"/>
                      <a:pt x="1981" y="232"/>
                      <a:pt x="2008" y="241"/>
                    </a:cubicBezTo>
                    <a:cubicBezTo>
                      <a:pt x="2025" y="250"/>
                      <a:pt x="2061" y="259"/>
                      <a:pt x="2088" y="277"/>
                    </a:cubicBezTo>
                    <a:cubicBezTo>
                      <a:pt x="2115" y="295"/>
                      <a:pt x="2141" y="313"/>
                      <a:pt x="2168" y="330"/>
                    </a:cubicBezTo>
                    <a:cubicBezTo>
                      <a:pt x="2195" y="348"/>
                      <a:pt x="2222" y="375"/>
                      <a:pt x="2248" y="393"/>
                    </a:cubicBezTo>
                    <a:cubicBezTo>
                      <a:pt x="2275" y="420"/>
                      <a:pt x="2293" y="437"/>
                      <a:pt x="2311" y="464"/>
                    </a:cubicBezTo>
                    <a:cubicBezTo>
                      <a:pt x="2320" y="482"/>
                      <a:pt x="2329" y="500"/>
                      <a:pt x="2338" y="518"/>
                    </a:cubicBezTo>
                    <a:cubicBezTo>
                      <a:pt x="2347" y="527"/>
                      <a:pt x="2355" y="536"/>
                      <a:pt x="2355" y="536"/>
                    </a:cubicBezTo>
                    <a:cubicBezTo>
                      <a:pt x="2355" y="536"/>
                      <a:pt x="2347" y="527"/>
                      <a:pt x="2329" y="527"/>
                    </a:cubicBezTo>
                    <a:cubicBezTo>
                      <a:pt x="2320" y="518"/>
                      <a:pt x="2302" y="500"/>
                      <a:pt x="2284" y="491"/>
                    </a:cubicBezTo>
                    <a:cubicBezTo>
                      <a:pt x="2257" y="473"/>
                      <a:pt x="2231" y="455"/>
                      <a:pt x="2213" y="437"/>
                    </a:cubicBezTo>
                    <a:cubicBezTo>
                      <a:pt x="2186" y="420"/>
                      <a:pt x="2159" y="402"/>
                      <a:pt x="2132" y="384"/>
                    </a:cubicBezTo>
                    <a:cubicBezTo>
                      <a:pt x="2106" y="366"/>
                      <a:pt x="2079" y="348"/>
                      <a:pt x="2052" y="330"/>
                    </a:cubicBezTo>
                    <a:cubicBezTo>
                      <a:pt x="2025" y="313"/>
                      <a:pt x="2008" y="286"/>
                      <a:pt x="1990" y="277"/>
                    </a:cubicBezTo>
                    <a:cubicBezTo>
                      <a:pt x="1963" y="259"/>
                      <a:pt x="1954" y="250"/>
                      <a:pt x="1936" y="241"/>
                    </a:cubicBezTo>
                    <a:cubicBezTo>
                      <a:pt x="1927" y="223"/>
                      <a:pt x="1918" y="223"/>
                      <a:pt x="1918" y="223"/>
                    </a:cubicBezTo>
                    <a:close/>
                    <a:moveTo>
                      <a:pt x="1811" y="268"/>
                    </a:moveTo>
                    <a:cubicBezTo>
                      <a:pt x="1856" y="268"/>
                      <a:pt x="1883" y="286"/>
                      <a:pt x="1900" y="304"/>
                    </a:cubicBezTo>
                    <a:cubicBezTo>
                      <a:pt x="1909" y="321"/>
                      <a:pt x="1909" y="330"/>
                      <a:pt x="1909" y="330"/>
                    </a:cubicBezTo>
                    <a:cubicBezTo>
                      <a:pt x="1909" y="330"/>
                      <a:pt x="1900" y="321"/>
                      <a:pt x="1883" y="313"/>
                    </a:cubicBezTo>
                    <a:cubicBezTo>
                      <a:pt x="1874" y="313"/>
                      <a:pt x="1847" y="313"/>
                      <a:pt x="1829" y="321"/>
                    </a:cubicBezTo>
                    <a:cubicBezTo>
                      <a:pt x="1820" y="330"/>
                      <a:pt x="1811" y="339"/>
                      <a:pt x="1802" y="348"/>
                    </a:cubicBezTo>
                    <a:cubicBezTo>
                      <a:pt x="1793" y="366"/>
                      <a:pt x="1776" y="384"/>
                      <a:pt x="1758" y="393"/>
                    </a:cubicBezTo>
                    <a:lnTo>
                      <a:pt x="1740" y="402"/>
                    </a:lnTo>
                    <a:cubicBezTo>
                      <a:pt x="1740" y="402"/>
                      <a:pt x="1749" y="420"/>
                      <a:pt x="1749" y="437"/>
                    </a:cubicBezTo>
                    <a:cubicBezTo>
                      <a:pt x="1758" y="482"/>
                      <a:pt x="1758" y="536"/>
                      <a:pt x="1740" y="571"/>
                    </a:cubicBezTo>
                    <a:cubicBezTo>
                      <a:pt x="1722" y="616"/>
                      <a:pt x="1695" y="643"/>
                      <a:pt x="1677" y="669"/>
                    </a:cubicBezTo>
                    <a:cubicBezTo>
                      <a:pt x="1651" y="696"/>
                      <a:pt x="1633" y="705"/>
                      <a:pt x="1615" y="723"/>
                    </a:cubicBezTo>
                    <a:cubicBezTo>
                      <a:pt x="1597" y="723"/>
                      <a:pt x="1588" y="732"/>
                      <a:pt x="1588" y="732"/>
                    </a:cubicBezTo>
                    <a:cubicBezTo>
                      <a:pt x="1588" y="732"/>
                      <a:pt x="1597" y="723"/>
                      <a:pt x="1606" y="705"/>
                    </a:cubicBezTo>
                    <a:cubicBezTo>
                      <a:pt x="1606" y="687"/>
                      <a:pt x="1624" y="669"/>
                      <a:pt x="1633" y="643"/>
                    </a:cubicBezTo>
                    <a:cubicBezTo>
                      <a:pt x="1642" y="616"/>
                      <a:pt x="1660" y="580"/>
                      <a:pt x="1660" y="553"/>
                    </a:cubicBezTo>
                    <a:cubicBezTo>
                      <a:pt x="1669" y="518"/>
                      <a:pt x="1669" y="491"/>
                      <a:pt x="1660" y="455"/>
                    </a:cubicBezTo>
                    <a:cubicBezTo>
                      <a:pt x="1651" y="446"/>
                      <a:pt x="1651" y="446"/>
                      <a:pt x="1651" y="429"/>
                    </a:cubicBezTo>
                    <a:cubicBezTo>
                      <a:pt x="1642" y="411"/>
                      <a:pt x="1642" y="393"/>
                      <a:pt x="1651" y="375"/>
                    </a:cubicBezTo>
                    <a:cubicBezTo>
                      <a:pt x="1660" y="357"/>
                      <a:pt x="1669" y="339"/>
                      <a:pt x="1686" y="330"/>
                    </a:cubicBezTo>
                    <a:cubicBezTo>
                      <a:pt x="1695" y="321"/>
                      <a:pt x="1704" y="321"/>
                      <a:pt x="1713" y="321"/>
                    </a:cubicBezTo>
                    <a:lnTo>
                      <a:pt x="1722" y="313"/>
                    </a:lnTo>
                    <a:cubicBezTo>
                      <a:pt x="1731" y="313"/>
                      <a:pt x="1740" y="304"/>
                      <a:pt x="1758" y="295"/>
                    </a:cubicBezTo>
                    <a:cubicBezTo>
                      <a:pt x="1776" y="286"/>
                      <a:pt x="1793" y="277"/>
                      <a:pt x="1811" y="268"/>
                    </a:cubicBezTo>
                    <a:close/>
                    <a:moveTo>
                      <a:pt x="2070" y="544"/>
                    </a:moveTo>
                    <a:lnTo>
                      <a:pt x="2070" y="544"/>
                    </a:lnTo>
                    <a:cubicBezTo>
                      <a:pt x="2070" y="545"/>
                      <a:pt x="2088" y="553"/>
                      <a:pt x="2097" y="553"/>
                    </a:cubicBezTo>
                    <a:cubicBezTo>
                      <a:pt x="2115" y="571"/>
                      <a:pt x="2141" y="580"/>
                      <a:pt x="2168" y="598"/>
                    </a:cubicBezTo>
                    <a:cubicBezTo>
                      <a:pt x="2186" y="625"/>
                      <a:pt x="2213" y="652"/>
                      <a:pt x="2239" y="678"/>
                    </a:cubicBezTo>
                    <a:cubicBezTo>
                      <a:pt x="2266" y="714"/>
                      <a:pt x="2284" y="750"/>
                      <a:pt x="2302" y="785"/>
                    </a:cubicBezTo>
                    <a:cubicBezTo>
                      <a:pt x="2320" y="830"/>
                      <a:pt x="2338" y="866"/>
                      <a:pt x="2347" y="910"/>
                    </a:cubicBezTo>
                    <a:cubicBezTo>
                      <a:pt x="2355" y="946"/>
                      <a:pt x="2355" y="982"/>
                      <a:pt x="2355" y="1017"/>
                    </a:cubicBezTo>
                    <a:cubicBezTo>
                      <a:pt x="2355" y="1053"/>
                      <a:pt x="2347" y="1080"/>
                      <a:pt x="2347" y="1098"/>
                    </a:cubicBezTo>
                    <a:cubicBezTo>
                      <a:pt x="2347" y="1115"/>
                      <a:pt x="2338" y="1124"/>
                      <a:pt x="2338" y="1124"/>
                    </a:cubicBezTo>
                    <a:cubicBezTo>
                      <a:pt x="2338" y="1124"/>
                      <a:pt x="2338" y="1115"/>
                      <a:pt x="2329" y="1098"/>
                    </a:cubicBezTo>
                    <a:cubicBezTo>
                      <a:pt x="2329" y="1080"/>
                      <a:pt x="2311" y="1053"/>
                      <a:pt x="2302" y="1026"/>
                    </a:cubicBezTo>
                    <a:cubicBezTo>
                      <a:pt x="2293" y="999"/>
                      <a:pt x="2275" y="964"/>
                      <a:pt x="2266" y="928"/>
                    </a:cubicBezTo>
                    <a:cubicBezTo>
                      <a:pt x="2257" y="901"/>
                      <a:pt x="2239" y="866"/>
                      <a:pt x="2222" y="830"/>
                    </a:cubicBezTo>
                    <a:cubicBezTo>
                      <a:pt x="2204" y="794"/>
                      <a:pt x="2186" y="759"/>
                      <a:pt x="2168" y="723"/>
                    </a:cubicBezTo>
                    <a:cubicBezTo>
                      <a:pt x="2150" y="696"/>
                      <a:pt x="2141" y="660"/>
                      <a:pt x="2124" y="634"/>
                    </a:cubicBezTo>
                    <a:cubicBezTo>
                      <a:pt x="2106" y="607"/>
                      <a:pt x="2097" y="589"/>
                      <a:pt x="2088" y="571"/>
                    </a:cubicBezTo>
                    <a:cubicBezTo>
                      <a:pt x="2079" y="553"/>
                      <a:pt x="2070" y="545"/>
                      <a:pt x="2070" y="544"/>
                    </a:cubicBezTo>
                    <a:close/>
                    <a:moveTo>
                      <a:pt x="1526" y="839"/>
                    </a:moveTo>
                    <a:cubicBezTo>
                      <a:pt x="1526" y="839"/>
                      <a:pt x="1526" y="848"/>
                      <a:pt x="1517" y="866"/>
                    </a:cubicBezTo>
                    <a:cubicBezTo>
                      <a:pt x="1508" y="883"/>
                      <a:pt x="1499" y="901"/>
                      <a:pt x="1481" y="928"/>
                    </a:cubicBezTo>
                    <a:cubicBezTo>
                      <a:pt x="1463" y="955"/>
                      <a:pt x="1437" y="982"/>
                      <a:pt x="1410" y="999"/>
                    </a:cubicBezTo>
                    <a:cubicBezTo>
                      <a:pt x="1374" y="1026"/>
                      <a:pt x="1338" y="1044"/>
                      <a:pt x="1303" y="1062"/>
                    </a:cubicBezTo>
                    <a:cubicBezTo>
                      <a:pt x="1267" y="1080"/>
                      <a:pt x="1240" y="1098"/>
                      <a:pt x="1205" y="1115"/>
                    </a:cubicBezTo>
                    <a:cubicBezTo>
                      <a:pt x="1178" y="1133"/>
                      <a:pt x="1151" y="1142"/>
                      <a:pt x="1124" y="1160"/>
                    </a:cubicBezTo>
                    <a:cubicBezTo>
                      <a:pt x="1107" y="1178"/>
                      <a:pt x="1089" y="1196"/>
                      <a:pt x="1080" y="1214"/>
                    </a:cubicBezTo>
                    <a:cubicBezTo>
                      <a:pt x="1062" y="1222"/>
                      <a:pt x="1062" y="1231"/>
                      <a:pt x="1062" y="1231"/>
                    </a:cubicBezTo>
                    <a:cubicBezTo>
                      <a:pt x="1062" y="1231"/>
                      <a:pt x="1062" y="1222"/>
                      <a:pt x="1062" y="1205"/>
                    </a:cubicBezTo>
                    <a:cubicBezTo>
                      <a:pt x="1071" y="1187"/>
                      <a:pt x="1080" y="1160"/>
                      <a:pt x="1098" y="1133"/>
                    </a:cubicBezTo>
                    <a:cubicBezTo>
                      <a:pt x="1115" y="1107"/>
                      <a:pt x="1142" y="1080"/>
                      <a:pt x="1169" y="1053"/>
                    </a:cubicBezTo>
                    <a:cubicBezTo>
                      <a:pt x="1205" y="1035"/>
                      <a:pt x="1240" y="1017"/>
                      <a:pt x="1267" y="999"/>
                    </a:cubicBezTo>
                    <a:cubicBezTo>
                      <a:pt x="1303" y="982"/>
                      <a:pt x="1338" y="964"/>
                      <a:pt x="1365" y="946"/>
                    </a:cubicBezTo>
                    <a:cubicBezTo>
                      <a:pt x="1401" y="928"/>
                      <a:pt x="1428" y="910"/>
                      <a:pt x="1454" y="892"/>
                    </a:cubicBezTo>
                    <a:cubicBezTo>
                      <a:pt x="1472" y="883"/>
                      <a:pt x="1490" y="866"/>
                      <a:pt x="1508" y="857"/>
                    </a:cubicBezTo>
                    <a:cubicBezTo>
                      <a:pt x="1517" y="848"/>
                      <a:pt x="1526" y="839"/>
                      <a:pt x="1526" y="839"/>
                    </a:cubicBezTo>
                    <a:close/>
                    <a:moveTo>
                      <a:pt x="1918" y="678"/>
                    </a:moveTo>
                    <a:cubicBezTo>
                      <a:pt x="1918" y="678"/>
                      <a:pt x="1927" y="687"/>
                      <a:pt x="1927" y="714"/>
                    </a:cubicBezTo>
                    <a:cubicBezTo>
                      <a:pt x="1927" y="741"/>
                      <a:pt x="1927" y="785"/>
                      <a:pt x="1918" y="830"/>
                    </a:cubicBezTo>
                    <a:cubicBezTo>
                      <a:pt x="1900" y="866"/>
                      <a:pt x="1883" y="919"/>
                      <a:pt x="1847" y="964"/>
                    </a:cubicBezTo>
                    <a:cubicBezTo>
                      <a:pt x="1820" y="1008"/>
                      <a:pt x="1785" y="1062"/>
                      <a:pt x="1758" y="1107"/>
                    </a:cubicBezTo>
                    <a:cubicBezTo>
                      <a:pt x="1722" y="1151"/>
                      <a:pt x="1695" y="1196"/>
                      <a:pt x="1669" y="1240"/>
                    </a:cubicBezTo>
                    <a:cubicBezTo>
                      <a:pt x="1651" y="1285"/>
                      <a:pt x="1624" y="1330"/>
                      <a:pt x="1615" y="1374"/>
                    </a:cubicBezTo>
                    <a:cubicBezTo>
                      <a:pt x="1606" y="1410"/>
                      <a:pt x="1588" y="1446"/>
                      <a:pt x="1588" y="1472"/>
                    </a:cubicBezTo>
                    <a:cubicBezTo>
                      <a:pt x="1579" y="1499"/>
                      <a:pt x="1579" y="1508"/>
                      <a:pt x="1579" y="1508"/>
                    </a:cubicBezTo>
                    <a:cubicBezTo>
                      <a:pt x="1579" y="1508"/>
                      <a:pt x="1570" y="1499"/>
                      <a:pt x="1570" y="1472"/>
                    </a:cubicBezTo>
                    <a:cubicBezTo>
                      <a:pt x="1561" y="1446"/>
                      <a:pt x="1561" y="1410"/>
                      <a:pt x="1561" y="1365"/>
                    </a:cubicBezTo>
                    <a:cubicBezTo>
                      <a:pt x="1570" y="1321"/>
                      <a:pt x="1570" y="1267"/>
                      <a:pt x="1597" y="1214"/>
                    </a:cubicBezTo>
                    <a:cubicBezTo>
                      <a:pt x="1615" y="1160"/>
                      <a:pt x="1642" y="1098"/>
                      <a:pt x="1677" y="1053"/>
                    </a:cubicBezTo>
                    <a:cubicBezTo>
                      <a:pt x="1713" y="1008"/>
                      <a:pt x="1749" y="964"/>
                      <a:pt x="1785" y="919"/>
                    </a:cubicBezTo>
                    <a:cubicBezTo>
                      <a:pt x="1811" y="875"/>
                      <a:pt x="1847" y="839"/>
                      <a:pt x="1865" y="803"/>
                    </a:cubicBezTo>
                    <a:cubicBezTo>
                      <a:pt x="1883" y="768"/>
                      <a:pt x="1900" y="741"/>
                      <a:pt x="1909" y="714"/>
                    </a:cubicBezTo>
                    <a:cubicBezTo>
                      <a:pt x="1918" y="687"/>
                      <a:pt x="1918" y="678"/>
                      <a:pt x="1918" y="678"/>
                    </a:cubicBezTo>
                    <a:close/>
                    <a:moveTo>
                      <a:pt x="2097" y="1044"/>
                    </a:moveTo>
                    <a:cubicBezTo>
                      <a:pt x="2097" y="1044"/>
                      <a:pt x="2097" y="1053"/>
                      <a:pt x="2097" y="1071"/>
                    </a:cubicBezTo>
                    <a:cubicBezTo>
                      <a:pt x="2106" y="1089"/>
                      <a:pt x="2106" y="1107"/>
                      <a:pt x="2115" y="1142"/>
                    </a:cubicBezTo>
                    <a:cubicBezTo>
                      <a:pt x="2115" y="1169"/>
                      <a:pt x="2132" y="1196"/>
                      <a:pt x="2132" y="1231"/>
                    </a:cubicBezTo>
                    <a:cubicBezTo>
                      <a:pt x="2141" y="1267"/>
                      <a:pt x="2150" y="1303"/>
                      <a:pt x="2159" y="1338"/>
                    </a:cubicBezTo>
                    <a:cubicBezTo>
                      <a:pt x="2168" y="1374"/>
                      <a:pt x="2186" y="1410"/>
                      <a:pt x="2195" y="1446"/>
                    </a:cubicBezTo>
                    <a:cubicBezTo>
                      <a:pt x="2213" y="1472"/>
                      <a:pt x="2222" y="1508"/>
                      <a:pt x="2231" y="1535"/>
                    </a:cubicBezTo>
                    <a:cubicBezTo>
                      <a:pt x="2239" y="1561"/>
                      <a:pt x="2248" y="1579"/>
                      <a:pt x="2257" y="1597"/>
                    </a:cubicBezTo>
                    <a:cubicBezTo>
                      <a:pt x="2266" y="1615"/>
                      <a:pt x="2266" y="1624"/>
                      <a:pt x="2266" y="1624"/>
                    </a:cubicBezTo>
                    <a:cubicBezTo>
                      <a:pt x="2266" y="1624"/>
                      <a:pt x="2257" y="1615"/>
                      <a:pt x="2248" y="1606"/>
                    </a:cubicBezTo>
                    <a:cubicBezTo>
                      <a:pt x="2231" y="1597"/>
                      <a:pt x="2213" y="1579"/>
                      <a:pt x="2195" y="1561"/>
                    </a:cubicBezTo>
                    <a:cubicBezTo>
                      <a:pt x="2168" y="1535"/>
                      <a:pt x="2150" y="1508"/>
                      <a:pt x="2132" y="1472"/>
                    </a:cubicBezTo>
                    <a:cubicBezTo>
                      <a:pt x="2115" y="1437"/>
                      <a:pt x="2097" y="1401"/>
                      <a:pt x="2079" y="1365"/>
                    </a:cubicBezTo>
                    <a:cubicBezTo>
                      <a:pt x="2070" y="1321"/>
                      <a:pt x="2070" y="1285"/>
                      <a:pt x="2061" y="1240"/>
                    </a:cubicBezTo>
                    <a:cubicBezTo>
                      <a:pt x="2061" y="1205"/>
                      <a:pt x="2061" y="1169"/>
                      <a:pt x="2070" y="1142"/>
                    </a:cubicBezTo>
                    <a:cubicBezTo>
                      <a:pt x="2070" y="1107"/>
                      <a:pt x="2079" y="1089"/>
                      <a:pt x="2088" y="1071"/>
                    </a:cubicBezTo>
                    <a:cubicBezTo>
                      <a:pt x="2088" y="1053"/>
                      <a:pt x="2097" y="1044"/>
                      <a:pt x="2097" y="1044"/>
                    </a:cubicBezTo>
                    <a:close/>
                    <a:moveTo>
                      <a:pt x="1785" y="1401"/>
                    </a:moveTo>
                    <a:cubicBezTo>
                      <a:pt x="1785" y="1401"/>
                      <a:pt x="1793" y="1419"/>
                      <a:pt x="1802" y="1428"/>
                    </a:cubicBezTo>
                    <a:cubicBezTo>
                      <a:pt x="1811" y="1446"/>
                      <a:pt x="1820" y="1472"/>
                      <a:pt x="1838" y="1499"/>
                    </a:cubicBezTo>
                    <a:cubicBezTo>
                      <a:pt x="1856" y="1526"/>
                      <a:pt x="1874" y="1553"/>
                      <a:pt x="1900" y="1588"/>
                    </a:cubicBezTo>
                    <a:cubicBezTo>
                      <a:pt x="1918" y="1615"/>
                      <a:pt x="1936" y="1651"/>
                      <a:pt x="1963" y="1686"/>
                    </a:cubicBezTo>
                    <a:cubicBezTo>
                      <a:pt x="1981" y="1722"/>
                      <a:pt x="2008" y="1758"/>
                      <a:pt x="2025" y="1793"/>
                    </a:cubicBezTo>
                    <a:cubicBezTo>
                      <a:pt x="2043" y="1829"/>
                      <a:pt x="2052" y="1865"/>
                      <a:pt x="2070" y="1892"/>
                    </a:cubicBezTo>
                    <a:cubicBezTo>
                      <a:pt x="2079" y="1927"/>
                      <a:pt x="2088" y="1954"/>
                      <a:pt x="2088" y="1972"/>
                    </a:cubicBezTo>
                    <a:cubicBezTo>
                      <a:pt x="2088" y="1990"/>
                      <a:pt x="2088" y="1999"/>
                      <a:pt x="2088" y="1999"/>
                    </a:cubicBezTo>
                    <a:cubicBezTo>
                      <a:pt x="2088" y="1999"/>
                      <a:pt x="2088" y="1990"/>
                      <a:pt x="2070" y="1981"/>
                    </a:cubicBezTo>
                    <a:cubicBezTo>
                      <a:pt x="2061" y="1963"/>
                      <a:pt x="2043" y="1945"/>
                      <a:pt x="2025" y="1918"/>
                    </a:cubicBezTo>
                    <a:cubicBezTo>
                      <a:pt x="2016" y="1892"/>
                      <a:pt x="1990" y="1865"/>
                      <a:pt x="1963" y="1829"/>
                    </a:cubicBezTo>
                    <a:cubicBezTo>
                      <a:pt x="1945" y="1793"/>
                      <a:pt x="1918" y="1758"/>
                      <a:pt x="1900" y="1731"/>
                    </a:cubicBezTo>
                    <a:cubicBezTo>
                      <a:pt x="1874" y="1686"/>
                      <a:pt x="1856" y="1651"/>
                      <a:pt x="1838" y="1615"/>
                    </a:cubicBezTo>
                    <a:cubicBezTo>
                      <a:pt x="1820" y="1579"/>
                      <a:pt x="1811" y="1544"/>
                      <a:pt x="1802" y="1517"/>
                    </a:cubicBezTo>
                    <a:cubicBezTo>
                      <a:pt x="1785" y="1481"/>
                      <a:pt x="1785" y="1454"/>
                      <a:pt x="1785" y="1437"/>
                    </a:cubicBezTo>
                    <a:cubicBezTo>
                      <a:pt x="1785" y="1419"/>
                      <a:pt x="1785" y="1401"/>
                      <a:pt x="1785" y="1401"/>
                    </a:cubicBezTo>
                    <a:close/>
                    <a:moveTo>
                      <a:pt x="1749" y="0"/>
                    </a:moveTo>
                    <a:cubicBezTo>
                      <a:pt x="1686" y="0"/>
                      <a:pt x="1615" y="18"/>
                      <a:pt x="1535" y="54"/>
                    </a:cubicBezTo>
                    <a:cubicBezTo>
                      <a:pt x="1392" y="125"/>
                      <a:pt x="1321" y="125"/>
                      <a:pt x="1267" y="125"/>
                    </a:cubicBezTo>
                    <a:cubicBezTo>
                      <a:pt x="1222" y="125"/>
                      <a:pt x="1178" y="125"/>
                      <a:pt x="1124" y="152"/>
                    </a:cubicBezTo>
                    <a:cubicBezTo>
                      <a:pt x="1089" y="161"/>
                      <a:pt x="1062" y="179"/>
                      <a:pt x="1035" y="188"/>
                    </a:cubicBezTo>
                    <a:cubicBezTo>
                      <a:pt x="999" y="197"/>
                      <a:pt x="973" y="205"/>
                      <a:pt x="946" y="223"/>
                    </a:cubicBezTo>
                    <a:lnTo>
                      <a:pt x="973" y="277"/>
                    </a:lnTo>
                    <a:lnTo>
                      <a:pt x="964" y="277"/>
                    </a:lnTo>
                    <a:cubicBezTo>
                      <a:pt x="928" y="277"/>
                      <a:pt x="901" y="277"/>
                      <a:pt x="892" y="286"/>
                    </a:cubicBezTo>
                    <a:lnTo>
                      <a:pt x="857" y="286"/>
                    </a:lnTo>
                    <a:cubicBezTo>
                      <a:pt x="839" y="304"/>
                      <a:pt x="830" y="330"/>
                      <a:pt x="821" y="357"/>
                    </a:cubicBezTo>
                    <a:cubicBezTo>
                      <a:pt x="812" y="437"/>
                      <a:pt x="892" y="500"/>
                      <a:pt x="955" y="536"/>
                    </a:cubicBezTo>
                    <a:cubicBezTo>
                      <a:pt x="919" y="536"/>
                      <a:pt x="883" y="536"/>
                      <a:pt x="857" y="553"/>
                    </a:cubicBezTo>
                    <a:cubicBezTo>
                      <a:pt x="848" y="562"/>
                      <a:pt x="839" y="571"/>
                      <a:pt x="839" y="589"/>
                    </a:cubicBezTo>
                    <a:cubicBezTo>
                      <a:pt x="839" y="598"/>
                      <a:pt x="839" y="598"/>
                      <a:pt x="830" y="607"/>
                    </a:cubicBezTo>
                    <a:cubicBezTo>
                      <a:pt x="830" y="643"/>
                      <a:pt x="821" y="687"/>
                      <a:pt x="857" y="723"/>
                    </a:cubicBezTo>
                    <a:cubicBezTo>
                      <a:pt x="883" y="759"/>
                      <a:pt x="937" y="776"/>
                      <a:pt x="1017" y="785"/>
                    </a:cubicBezTo>
                    <a:cubicBezTo>
                      <a:pt x="1071" y="785"/>
                      <a:pt x="1124" y="785"/>
                      <a:pt x="1187" y="776"/>
                    </a:cubicBezTo>
                    <a:cubicBezTo>
                      <a:pt x="1258" y="768"/>
                      <a:pt x="1338" y="759"/>
                      <a:pt x="1392" y="741"/>
                    </a:cubicBezTo>
                    <a:cubicBezTo>
                      <a:pt x="1419" y="732"/>
                      <a:pt x="1437" y="723"/>
                      <a:pt x="1446" y="705"/>
                    </a:cubicBezTo>
                    <a:cubicBezTo>
                      <a:pt x="1454" y="696"/>
                      <a:pt x="1463" y="687"/>
                      <a:pt x="1463" y="687"/>
                    </a:cubicBezTo>
                    <a:lnTo>
                      <a:pt x="1463" y="687"/>
                    </a:lnTo>
                    <a:cubicBezTo>
                      <a:pt x="1463" y="687"/>
                      <a:pt x="1463" y="696"/>
                      <a:pt x="1454" y="714"/>
                    </a:cubicBezTo>
                    <a:cubicBezTo>
                      <a:pt x="1446" y="732"/>
                      <a:pt x="1428" y="750"/>
                      <a:pt x="1401" y="768"/>
                    </a:cubicBezTo>
                    <a:cubicBezTo>
                      <a:pt x="1347" y="794"/>
                      <a:pt x="1285" y="830"/>
                      <a:pt x="1205" y="857"/>
                    </a:cubicBezTo>
                    <a:cubicBezTo>
                      <a:pt x="1133" y="883"/>
                      <a:pt x="1062" y="910"/>
                      <a:pt x="999" y="919"/>
                    </a:cubicBezTo>
                    <a:cubicBezTo>
                      <a:pt x="991" y="919"/>
                      <a:pt x="982" y="928"/>
                      <a:pt x="973" y="928"/>
                    </a:cubicBezTo>
                    <a:cubicBezTo>
                      <a:pt x="866" y="991"/>
                      <a:pt x="875" y="1080"/>
                      <a:pt x="875" y="1080"/>
                    </a:cubicBezTo>
                    <a:lnTo>
                      <a:pt x="883" y="1098"/>
                    </a:lnTo>
                    <a:lnTo>
                      <a:pt x="892" y="1089"/>
                    </a:lnTo>
                    <a:cubicBezTo>
                      <a:pt x="901" y="1089"/>
                      <a:pt x="928" y="1080"/>
                      <a:pt x="955" y="1080"/>
                    </a:cubicBezTo>
                    <a:cubicBezTo>
                      <a:pt x="964" y="1080"/>
                      <a:pt x="982" y="1080"/>
                      <a:pt x="991" y="1089"/>
                    </a:cubicBezTo>
                    <a:cubicBezTo>
                      <a:pt x="964" y="1115"/>
                      <a:pt x="875" y="1187"/>
                      <a:pt x="821" y="1249"/>
                    </a:cubicBezTo>
                    <a:cubicBezTo>
                      <a:pt x="812" y="1267"/>
                      <a:pt x="794" y="1276"/>
                      <a:pt x="768" y="1276"/>
                    </a:cubicBezTo>
                    <a:cubicBezTo>
                      <a:pt x="723" y="1276"/>
                      <a:pt x="643" y="1240"/>
                      <a:pt x="580" y="1205"/>
                    </a:cubicBezTo>
                    <a:cubicBezTo>
                      <a:pt x="562" y="1187"/>
                      <a:pt x="544" y="1178"/>
                      <a:pt x="527" y="1169"/>
                    </a:cubicBezTo>
                    <a:cubicBezTo>
                      <a:pt x="500" y="1160"/>
                      <a:pt x="464" y="1151"/>
                      <a:pt x="437" y="1142"/>
                    </a:cubicBezTo>
                    <a:cubicBezTo>
                      <a:pt x="411" y="1124"/>
                      <a:pt x="384" y="1115"/>
                      <a:pt x="357" y="1098"/>
                    </a:cubicBezTo>
                    <a:cubicBezTo>
                      <a:pt x="330" y="1080"/>
                      <a:pt x="304" y="1062"/>
                      <a:pt x="286" y="1044"/>
                    </a:cubicBezTo>
                    <a:cubicBezTo>
                      <a:pt x="268" y="1026"/>
                      <a:pt x="259" y="1008"/>
                      <a:pt x="250" y="999"/>
                    </a:cubicBezTo>
                    <a:cubicBezTo>
                      <a:pt x="241" y="991"/>
                      <a:pt x="233" y="982"/>
                      <a:pt x="232" y="982"/>
                    </a:cubicBezTo>
                    <a:lnTo>
                      <a:pt x="232" y="982"/>
                    </a:lnTo>
                    <a:cubicBezTo>
                      <a:pt x="233" y="982"/>
                      <a:pt x="241" y="991"/>
                      <a:pt x="250" y="991"/>
                    </a:cubicBezTo>
                    <a:cubicBezTo>
                      <a:pt x="268" y="999"/>
                      <a:pt x="286" y="1008"/>
                      <a:pt x="304" y="1017"/>
                    </a:cubicBezTo>
                    <a:cubicBezTo>
                      <a:pt x="295" y="1008"/>
                      <a:pt x="295" y="999"/>
                      <a:pt x="295" y="991"/>
                    </a:cubicBezTo>
                    <a:cubicBezTo>
                      <a:pt x="277" y="919"/>
                      <a:pt x="241" y="839"/>
                      <a:pt x="179" y="803"/>
                    </a:cubicBezTo>
                    <a:cubicBezTo>
                      <a:pt x="161" y="794"/>
                      <a:pt x="143" y="794"/>
                      <a:pt x="125" y="794"/>
                    </a:cubicBezTo>
                    <a:cubicBezTo>
                      <a:pt x="98" y="794"/>
                      <a:pt x="72" y="803"/>
                      <a:pt x="45" y="812"/>
                    </a:cubicBezTo>
                    <a:lnTo>
                      <a:pt x="27" y="821"/>
                    </a:lnTo>
                    <a:lnTo>
                      <a:pt x="36" y="830"/>
                    </a:lnTo>
                    <a:cubicBezTo>
                      <a:pt x="54" y="848"/>
                      <a:pt x="72" y="866"/>
                      <a:pt x="81" y="883"/>
                    </a:cubicBezTo>
                    <a:lnTo>
                      <a:pt x="72" y="883"/>
                    </a:lnTo>
                    <a:cubicBezTo>
                      <a:pt x="45" y="883"/>
                      <a:pt x="27" y="892"/>
                      <a:pt x="9" y="928"/>
                    </a:cubicBezTo>
                    <a:lnTo>
                      <a:pt x="0" y="937"/>
                    </a:lnTo>
                    <a:lnTo>
                      <a:pt x="18" y="946"/>
                    </a:lnTo>
                    <a:cubicBezTo>
                      <a:pt x="18" y="946"/>
                      <a:pt x="45" y="955"/>
                      <a:pt x="63" y="973"/>
                    </a:cubicBezTo>
                    <a:cubicBezTo>
                      <a:pt x="36" y="982"/>
                      <a:pt x="9" y="991"/>
                      <a:pt x="9" y="1017"/>
                    </a:cubicBezTo>
                    <a:lnTo>
                      <a:pt x="9" y="1026"/>
                    </a:lnTo>
                    <a:lnTo>
                      <a:pt x="18" y="1026"/>
                    </a:lnTo>
                    <a:cubicBezTo>
                      <a:pt x="27" y="1035"/>
                      <a:pt x="72" y="1071"/>
                      <a:pt x="72" y="1098"/>
                    </a:cubicBezTo>
                    <a:cubicBezTo>
                      <a:pt x="72" y="1151"/>
                      <a:pt x="232" y="1294"/>
                      <a:pt x="348" y="1374"/>
                    </a:cubicBezTo>
                    <a:cubicBezTo>
                      <a:pt x="420" y="1410"/>
                      <a:pt x="473" y="1481"/>
                      <a:pt x="527" y="1544"/>
                    </a:cubicBezTo>
                    <a:cubicBezTo>
                      <a:pt x="571" y="1597"/>
                      <a:pt x="607" y="1642"/>
                      <a:pt x="652" y="1669"/>
                    </a:cubicBezTo>
                    <a:cubicBezTo>
                      <a:pt x="714" y="1713"/>
                      <a:pt x="750" y="1731"/>
                      <a:pt x="794" y="1731"/>
                    </a:cubicBezTo>
                    <a:cubicBezTo>
                      <a:pt x="839" y="1713"/>
                      <a:pt x="892" y="1677"/>
                      <a:pt x="937" y="1642"/>
                    </a:cubicBezTo>
                    <a:cubicBezTo>
                      <a:pt x="991" y="1597"/>
                      <a:pt x="1035" y="1544"/>
                      <a:pt x="1071" y="1508"/>
                    </a:cubicBezTo>
                    <a:cubicBezTo>
                      <a:pt x="1098" y="1463"/>
                      <a:pt x="1115" y="1437"/>
                      <a:pt x="1115" y="1437"/>
                    </a:cubicBezTo>
                    <a:lnTo>
                      <a:pt x="1115" y="1437"/>
                    </a:lnTo>
                    <a:cubicBezTo>
                      <a:pt x="1115" y="1437"/>
                      <a:pt x="1107" y="1472"/>
                      <a:pt x="1089" y="1517"/>
                    </a:cubicBezTo>
                    <a:cubicBezTo>
                      <a:pt x="1071" y="1570"/>
                      <a:pt x="1035" y="1633"/>
                      <a:pt x="999" y="1695"/>
                    </a:cubicBezTo>
                    <a:cubicBezTo>
                      <a:pt x="955" y="1758"/>
                      <a:pt x="901" y="1811"/>
                      <a:pt x="857" y="1847"/>
                    </a:cubicBezTo>
                    <a:cubicBezTo>
                      <a:pt x="848" y="1865"/>
                      <a:pt x="839" y="1874"/>
                      <a:pt x="830" y="1874"/>
                    </a:cubicBezTo>
                    <a:cubicBezTo>
                      <a:pt x="830" y="1883"/>
                      <a:pt x="830" y="1883"/>
                      <a:pt x="830" y="1883"/>
                    </a:cubicBezTo>
                    <a:cubicBezTo>
                      <a:pt x="812" y="1909"/>
                      <a:pt x="785" y="1918"/>
                      <a:pt x="750" y="1918"/>
                    </a:cubicBezTo>
                    <a:cubicBezTo>
                      <a:pt x="732" y="1918"/>
                      <a:pt x="714" y="1918"/>
                      <a:pt x="687" y="1909"/>
                    </a:cubicBezTo>
                    <a:lnTo>
                      <a:pt x="616" y="1909"/>
                    </a:lnTo>
                    <a:cubicBezTo>
                      <a:pt x="589" y="1909"/>
                      <a:pt x="571" y="1909"/>
                      <a:pt x="544" y="1918"/>
                    </a:cubicBezTo>
                    <a:cubicBezTo>
                      <a:pt x="518" y="1918"/>
                      <a:pt x="491" y="1927"/>
                      <a:pt x="473" y="1936"/>
                    </a:cubicBezTo>
                    <a:cubicBezTo>
                      <a:pt x="446" y="1936"/>
                      <a:pt x="420" y="1945"/>
                      <a:pt x="402" y="1945"/>
                    </a:cubicBezTo>
                    <a:cubicBezTo>
                      <a:pt x="384" y="1945"/>
                      <a:pt x="366" y="1936"/>
                      <a:pt x="348" y="1936"/>
                    </a:cubicBezTo>
                    <a:cubicBezTo>
                      <a:pt x="339" y="1936"/>
                      <a:pt x="330" y="1927"/>
                      <a:pt x="330" y="1927"/>
                    </a:cubicBezTo>
                    <a:lnTo>
                      <a:pt x="348" y="1927"/>
                    </a:lnTo>
                    <a:cubicBezTo>
                      <a:pt x="366" y="1927"/>
                      <a:pt x="375" y="1918"/>
                      <a:pt x="393" y="1918"/>
                    </a:cubicBezTo>
                    <a:cubicBezTo>
                      <a:pt x="411" y="1909"/>
                      <a:pt x="437" y="1900"/>
                      <a:pt x="455" y="1892"/>
                    </a:cubicBezTo>
                    <a:lnTo>
                      <a:pt x="464" y="1892"/>
                    </a:lnTo>
                    <a:cubicBezTo>
                      <a:pt x="437" y="1874"/>
                      <a:pt x="429" y="1847"/>
                      <a:pt x="411" y="1820"/>
                    </a:cubicBezTo>
                    <a:cubicBezTo>
                      <a:pt x="402" y="1811"/>
                      <a:pt x="402" y="1802"/>
                      <a:pt x="402" y="1793"/>
                    </a:cubicBezTo>
                    <a:cubicBezTo>
                      <a:pt x="384" y="1767"/>
                      <a:pt x="348" y="1740"/>
                      <a:pt x="295" y="1740"/>
                    </a:cubicBezTo>
                    <a:cubicBezTo>
                      <a:pt x="286" y="1731"/>
                      <a:pt x="277" y="1731"/>
                      <a:pt x="268" y="1731"/>
                    </a:cubicBezTo>
                    <a:cubicBezTo>
                      <a:pt x="214" y="1731"/>
                      <a:pt x="161" y="1749"/>
                      <a:pt x="134" y="1785"/>
                    </a:cubicBezTo>
                    <a:lnTo>
                      <a:pt x="125" y="1793"/>
                    </a:lnTo>
                    <a:lnTo>
                      <a:pt x="143" y="1802"/>
                    </a:lnTo>
                    <a:cubicBezTo>
                      <a:pt x="161" y="1802"/>
                      <a:pt x="188" y="1802"/>
                      <a:pt x="197" y="1820"/>
                    </a:cubicBezTo>
                    <a:cubicBezTo>
                      <a:pt x="179" y="1820"/>
                      <a:pt x="161" y="1838"/>
                      <a:pt x="152" y="1874"/>
                    </a:cubicBezTo>
                    <a:lnTo>
                      <a:pt x="143" y="1892"/>
                    </a:lnTo>
                    <a:lnTo>
                      <a:pt x="161" y="1892"/>
                    </a:lnTo>
                    <a:cubicBezTo>
                      <a:pt x="179" y="1892"/>
                      <a:pt x="205" y="1900"/>
                      <a:pt x="214" y="1909"/>
                    </a:cubicBezTo>
                    <a:cubicBezTo>
                      <a:pt x="197" y="1918"/>
                      <a:pt x="152" y="1936"/>
                      <a:pt x="152" y="1972"/>
                    </a:cubicBezTo>
                    <a:lnTo>
                      <a:pt x="152" y="1990"/>
                    </a:lnTo>
                    <a:lnTo>
                      <a:pt x="223" y="1990"/>
                    </a:lnTo>
                    <a:cubicBezTo>
                      <a:pt x="232" y="1999"/>
                      <a:pt x="241" y="2008"/>
                      <a:pt x="241" y="2016"/>
                    </a:cubicBezTo>
                    <a:cubicBezTo>
                      <a:pt x="259" y="2088"/>
                      <a:pt x="375" y="2150"/>
                      <a:pt x="509" y="2168"/>
                    </a:cubicBezTo>
                    <a:cubicBezTo>
                      <a:pt x="571" y="2168"/>
                      <a:pt x="616" y="2204"/>
                      <a:pt x="669" y="2239"/>
                    </a:cubicBezTo>
                    <a:cubicBezTo>
                      <a:pt x="732" y="2284"/>
                      <a:pt x="794" y="2329"/>
                      <a:pt x="883" y="2338"/>
                    </a:cubicBezTo>
                    <a:lnTo>
                      <a:pt x="964" y="2338"/>
                    </a:lnTo>
                    <a:cubicBezTo>
                      <a:pt x="1008" y="2338"/>
                      <a:pt x="1044" y="2338"/>
                      <a:pt x="1062" y="2329"/>
                    </a:cubicBezTo>
                    <a:cubicBezTo>
                      <a:pt x="1080" y="2329"/>
                      <a:pt x="1089" y="2329"/>
                      <a:pt x="1107" y="2320"/>
                    </a:cubicBezTo>
                    <a:cubicBezTo>
                      <a:pt x="1142" y="2302"/>
                      <a:pt x="1196" y="2284"/>
                      <a:pt x="1240" y="2257"/>
                    </a:cubicBezTo>
                    <a:cubicBezTo>
                      <a:pt x="1285" y="2222"/>
                      <a:pt x="1321" y="2186"/>
                      <a:pt x="1347" y="2159"/>
                    </a:cubicBezTo>
                    <a:cubicBezTo>
                      <a:pt x="1383" y="2124"/>
                      <a:pt x="1392" y="2106"/>
                      <a:pt x="1392" y="2106"/>
                    </a:cubicBezTo>
                    <a:lnTo>
                      <a:pt x="1392" y="2106"/>
                    </a:lnTo>
                    <a:cubicBezTo>
                      <a:pt x="1392" y="2106"/>
                      <a:pt x="1392" y="2132"/>
                      <a:pt x="1374" y="2168"/>
                    </a:cubicBezTo>
                    <a:cubicBezTo>
                      <a:pt x="1356" y="2213"/>
                      <a:pt x="1330" y="2266"/>
                      <a:pt x="1294" y="2311"/>
                    </a:cubicBezTo>
                    <a:cubicBezTo>
                      <a:pt x="1285" y="2329"/>
                      <a:pt x="1267" y="2347"/>
                      <a:pt x="1258" y="2355"/>
                    </a:cubicBezTo>
                    <a:lnTo>
                      <a:pt x="1490" y="2623"/>
                    </a:lnTo>
                    <a:lnTo>
                      <a:pt x="1303" y="2534"/>
                    </a:lnTo>
                    <a:lnTo>
                      <a:pt x="1303" y="2534"/>
                    </a:lnTo>
                    <a:cubicBezTo>
                      <a:pt x="1347" y="2587"/>
                      <a:pt x="1401" y="2623"/>
                      <a:pt x="1446" y="2650"/>
                    </a:cubicBezTo>
                    <a:cubicBezTo>
                      <a:pt x="1463" y="2659"/>
                      <a:pt x="1472" y="2659"/>
                      <a:pt x="1490" y="2668"/>
                    </a:cubicBezTo>
                    <a:cubicBezTo>
                      <a:pt x="1535" y="2686"/>
                      <a:pt x="1588" y="2712"/>
                      <a:pt x="1651" y="2739"/>
                    </a:cubicBezTo>
                    <a:cubicBezTo>
                      <a:pt x="1758" y="2802"/>
                      <a:pt x="1874" y="2855"/>
                      <a:pt x="1874" y="2855"/>
                    </a:cubicBezTo>
                    <a:lnTo>
                      <a:pt x="1624" y="2819"/>
                    </a:lnTo>
                    <a:cubicBezTo>
                      <a:pt x="1561" y="2810"/>
                      <a:pt x="1499" y="2802"/>
                      <a:pt x="1454" y="2802"/>
                    </a:cubicBezTo>
                    <a:lnTo>
                      <a:pt x="1401" y="2802"/>
                    </a:lnTo>
                    <a:cubicBezTo>
                      <a:pt x="1321" y="2802"/>
                      <a:pt x="1240" y="2802"/>
                      <a:pt x="1196" y="2828"/>
                    </a:cubicBezTo>
                    <a:cubicBezTo>
                      <a:pt x="1062" y="2882"/>
                      <a:pt x="1008" y="3069"/>
                      <a:pt x="1062" y="3265"/>
                    </a:cubicBezTo>
                    <a:cubicBezTo>
                      <a:pt x="1107" y="3417"/>
                      <a:pt x="1160" y="3542"/>
                      <a:pt x="1178" y="3587"/>
                    </a:cubicBezTo>
                    <a:cubicBezTo>
                      <a:pt x="1133" y="3604"/>
                      <a:pt x="999" y="3658"/>
                      <a:pt x="928" y="3658"/>
                    </a:cubicBezTo>
                    <a:lnTo>
                      <a:pt x="919" y="3658"/>
                    </a:lnTo>
                    <a:cubicBezTo>
                      <a:pt x="910" y="3622"/>
                      <a:pt x="857" y="3515"/>
                      <a:pt x="785" y="3488"/>
                    </a:cubicBezTo>
                    <a:cubicBezTo>
                      <a:pt x="768" y="3480"/>
                      <a:pt x="750" y="3480"/>
                      <a:pt x="732" y="3480"/>
                    </a:cubicBezTo>
                    <a:cubicBezTo>
                      <a:pt x="660" y="3480"/>
                      <a:pt x="598" y="3515"/>
                      <a:pt x="598" y="3515"/>
                    </a:cubicBezTo>
                    <a:lnTo>
                      <a:pt x="589" y="3524"/>
                    </a:lnTo>
                    <a:lnTo>
                      <a:pt x="607" y="3542"/>
                    </a:lnTo>
                    <a:cubicBezTo>
                      <a:pt x="607" y="3542"/>
                      <a:pt x="652" y="3542"/>
                      <a:pt x="660" y="3560"/>
                    </a:cubicBezTo>
                    <a:cubicBezTo>
                      <a:pt x="634" y="3569"/>
                      <a:pt x="598" y="3578"/>
                      <a:pt x="598" y="3622"/>
                    </a:cubicBezTo>
                    <a:lnTo>
                      <a:pt x="598" y="3631"/>
                    </a:lnTo>
                    <a:lnTo>
                      <a:pt x="616" y="3631"/>
                    </a:lnTo>
                    <a:cubicBezTo>
                      <a:pt x="634" y="3631"/>
                      <a:pt x="660" y="3640"/>
                      <a:pt x="669" y="3640"/>
                    </a:cubicBezTo>
                    <a:cubicBezTo>
                      <a:pt x="652" y="3649"/>
                      <a:pt x="625" y="3667"/>
                      <a:pt x="625" y="3694"/>
                    </a:cubicBezTo>
                    <a:lnTo>
                      <a:pt x="625" y="3711"/>
                    </a:lnTo>
                    <a:lnTo>
                      <a:pt x="634" y="3703"/>
                    </a:lnTo>
                    <a:lnTo>
                      <a:pt x="669" y="3703"/>
                    </a:lnTo>
                    <a:cubicBezTo>
                      <a:pt x="678" y="3703"/>
                      <a:pt x="687" y="3703"/>
                      <a:pt x="696" y="3711"/>
                    </a:cubicBezTo>
                    <a:cubicBezTo>
                      <a:pt x="696" y="3765"/>
                      <a:pt x="714" y="3845"/>
                      <a:pt x="803" y="3881"/>
                    </a:cubicBezTo>
                    <a:cubicBezTo>
                      <a:pt x="830" y="3890"/>
                      <a:pt x="857" y="3899"/>
                      <a:pt x="875" y="3899"/>
                    </a:cubicBezTo>
                    <a:cubicBezTo>
                      <a:pt x="919" y="3899"/>
                      <a:pt x="955" y="3881"/>
                      <a:pt x="991" y="3872"/>
                    </a:cubicBezTo>
                    <a:cubicBezTo>
                      <a:pt x="1035" y="3863"/>
                      <a:pt x="1080" y="3845"/>
                      <a:pt x="1124" y="3845"/>
                    </a:cubicBezTo>
                    <a:cubicBezTo>
                      <a:pt x="1258" y="3827"/>
                      <a:pt x="1481" y="3801"/>
                      <a:pt x="1481" y="3658"/>
                    </a:cubicBezTo>
                    <a:cubicBezTo>
                      <a:pt x="1481" y="3595"/>
                      <a:pt x="1472" y="3560"/>
                      <a:pt x="1472" y="3524"/>
                    </a:cubicBezTo>
                    <a:cubicBezTo>
                      <a:pt x="1463" y="3480"/>
                      <a:pt x="1454" y="3435"/>
                      <a:pt x="1472" y="3372"/>
                    </a:cubicBezTo>
                    <a:lnTo>
                      <a:pt x="1633" y="3372"/>
                    </a:lnTo>
                    <a:cubicBezTo>
                      <a:pt x="1677" y="3364"/>
                      <a:pt x="1722" y="3355"/>
                      <a:pt x="1749" y="3355"/>
                    </a:cubicBezTo>
                    <a:cubicBezTo>
                      <a:pt x="1811" y="3346"/>
                      <a:pt x="1874" y="3328"/>
                      <a:pt x="1945" y="3310"/>
                    </a:cubicBezTo>
                    <a:cubicBezTo>
                      <a:pt x="2016" y="3283"/>
                      <a:pt x="2079" y="3248"/>
                      <a:pt x="2124" y="3212"/>
                    </a:cubicBezTo>
                    <a:cubicBezTo>
                      <a:pt x="2150" y="3194"/>
                      <a:pt x="2168" y="3176"/>
                      <a:pt x="2177" y="3158"/>
                    </a:cubicBezTo>
                    <a:cubicBezTo>
                      <a:pt x="2195" y="3150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195" y="3141"/>
                      <a:pt x="2195" y="3150"/>
                      <a:pt x="2186" y="3167"/>
                    </a:cubicBezTo>
                    <a:cubicBezTo>
                      <a:pt x="2177" y="3176"/>
                      <a:pt x="2168" y="3203"/>
                      <a:pt x="2150" y="3230"/>
                    </a:cubicBezTo>
                    <a:cubicBezTo>
                      <a:pt x="2106" y="3274"/>
                      <a:pt x="2052" y="3337"/>
                      <a:pt x="1981" y="3381"/>
                    </a:cubicBezTo>
                    <a:cubicBezTo>
                      <a:pt x="1945" y="3399"/>
                      <a:pt x="1909" y="3417"/>
                      <a:pt x="1874" y="3435"/>
                    </a:cubicBezTo>
                    <a:cubicBezTo>
                      <a:pt x="1874" y="3444"/>
                      <a:pt x="1874" y="3453"/>
                      <a:pt x="1874" y="3471"/>
                    </a:cubicBezTo>
                    <a:cubicBezTo>
                      <a:pt x="1865" y="3497"/>
                      <a:pt x="1874" y="3533"/>
                      <a:pt x="1874" y="3569"/>
                    </a:cubicBezTo>
                    <a:cubicBezTo>
                      <a:pt x="1883" y="3604"/>
                      <a:pt x="1900" y="3640"/>
                      <a:pt x="1909" y="3667"/>
                    </a:cubicBezTo>
                    <a:cubicBezTo>
                      <a:pt x="1918" y="3694"/>
                      <a:pt x="1927" y="3711"/>
                      <a:pt x="1927" y="3711"/>
                    </a:cubicBezTo>
                    <a:lnTo>
                      <a:pt x="1883" y="3685"/>
                    </a:lnTo>
                    <a:cubicBezTo>
                      <a:pt x="1865" y="3658"/>
                      <a:pt x="1838" y="3631"/>
                      <a:pt x="1811" y="3604"/>
                    </a:cubicBezTo>
                    <a:cubicBezTo>
                      <a:pt x="1793" y="3587"/>
                      <a:pt x="1776" y="3560"/>
                      <a:pt x="1767" y="3542"/>
                    </a:cubicBezTo>
                    <a:lnTo>
                      <a:pt x="1767" y="3542"/>
                    </a:lnTo>
                    <a:cubicBezTo>
                      <a:pt x="1767" y="3604"/>
                      <a:pt x="1785" y="3658"/>
                      <a:pt x="1838" y="3703"/>
                    </a:cubicBezTo>
                    <a:cubicBezTo>
                      <a:pt x="1954" y="3810"/>
                      <a:pt x="2239" y="3961"/>
                      <a:pt x="2302" y="3988"/>
                    </a:cubicBezTo>
                    <a:cubicBezTo>
                      <a:pt x="2284" y="4042"/>
                      <a:pt x="2248" y="4149"/>
                      <a:pt x="2204" y="4184"/>
                    </a:cubicBezTo>
                    <a:cubicBezTo>
                      <a:pt x="2186" y="4175"/>
                      <a:pt x="2141" y="4157"/>
                      <a:pt x="2088" y="4157"/>
                    </a:cubicBezTo>
                    <a:cubicBezTo>
                      <a:pt x="2061" y="4157"/>
                      <a:pt x="2043" y="4166"/>
                      <a:pt x="2025" y="4166"/>
                    </a:cubicBezTo>
                    <a:cubicBezTo>
                      <a:pt x="2016" y="4166"/>
                      <a:pt x="2008" y="4175"/>
                      <a:pt x="2008" y="4175"/>
                    </a:cubicBezTo>
                    <a:cubicBezTo>
                      <a:pt x="1936" y="4193"/>
                      <a:pt x="1883" y="4211"/>
                      <a:pt x="1883" y="4345"/>
                    </a:cubicBezTo>
                    <a:lnTo>
                      <a:pt x="1892" y="4363"/>
                    </a:lnTo>
                    <a:lnTo>
                      <a:pt x="1909" y="4354"/>
                    </a:lnTo>
                    <a:cubicBezTo>
                      <a:pt x="1909" y="4354"/>
                      <a:pt x="1927" y="4327"/>
                      <a:pt x="1945" y="4327"/>
                    </a:cubicBezTo>
                    <a:cubicBezTo>
                      <a:pt x="1945" y="4345"/>
                      <a:pt x="1945" y="4363"/>
                      <a:pt x="1954" y="4389"/>
                    </a:cubicBezTo>
                    <a:lnTo>
                      <a:pt x="1963" y="4407"/>
                    </a:lnTo>
                    <a:lnTo>
                      <a:pt x="1981" y="4389"/>
                    </a:lnTo>
                    <a:cubicBezTo>
                      <a:pt x="1981" y="4389"/>
                      <a:pt x="1990" y="4363"/>
                      <a:pt x="2016" y="4354"/>
                    </a:cubicBezTo>
                    <a:cubicBezTo>
                      <a:pt x="2016" y="4372"/>
                      <a:pt x="2016" y="4389"/>
                      <a:pt x="2025" y="4416"/>
                    </a:cubicBezTo>
                    <a:lnTo>
                      <a:pt x="2034" y="4434"/>
                    </a:lnTo>
                    <a:lnTo>
                      <a:pt x="2052" y="4416"/>
                    </a:lnTo>
                    <a:cubicBezTo>
                      <a:pt x="2052" y="4416"/>
                      <a:pt x="2052" y="4407"/>
                      <a:pt x="2061" y="4398"/>
                    </a:cubicBezTo>
                    <a:lnTo>
                      <a:pt x="2070" y="4398"/>
                    </a:lnTo>
                    <a:cubicBezTo>
                      <a:pt x="2079" y="4398"/>
                      <a:pt x="2088" y="4398"/>
                      <a:pt x="2088" y="4407"/>
                    </a:cubicBezTo>
                    <a:cubicBezTo>
                      <a:pt x="2124" y="4416"/>
                      <a:pt x="2177" y="4434"/>
                      <a:pt x="2231" y="4434"/>
                    </a:cubicBezTo>
                    <a:lnTo>
                      <a:pt x="2275" y="4434"/>
                    </a:lnTo>
                    <a:cubicBezTo>
                      <a:pt x="2329" y="4416"/>
                      <a:pt x="2347" y="4389"/>
                      <a:pt x="2364" y="4354"/>
                    </a:cubicBezTo>
                    <a:cubicBezTo>
                      <a:pt x="2382" y="4336"/>
                      <a:pt x="2391" y="4309"/>
                      <a:pt x="2409" y="4291"/>
                    </a:cubicBezTo>
                    <a:cubicBezTo>
                      <a:pt x="2427" y="4273"/>
                      <a:pt x="2623" y="4050"/>
                      <a:pt x="2596" y="3845"/>
                    </a:cubicBezTo>
                    <a:cubicBezTo>
                      <a:pt x="2587" y="3747"/>
                      <a:pt x="2525" y="3720"/>
                      <a:pt x="2480" y="3694"/>
                    </a:cubicBezTo>
                    <a:cubicBezTo>
                      <a:pt x="2427" y="3667"/>
                      <a:pt x="2382" y="3649"/>
                      <a:pt x="2418" y="3533"/>
                    </a:cubicBezTo>
                    <a:cubicBezTo>
                      <a:pt x="2445" y="3399"/>
                      <a:pt x="2463" y="3265"/>
                      <a:pt x="2471" y="3176"/>
                    </a:cubicBezTo>
                    <a:cubicBezTo>
                      <a:pt x="2471" y="3123"/>
                      <a:pt x="2480" y="3060"/>
                      <a:pt x="2471" y="2989"/>
                    </a:cubicBezTo>
                    <a:cubicBezTo>
                      <a:pt x="2471" y="2837"/>
                      <a:pt x="2445" y="2686"/>
                      <a:pt x="2445" y="2686"/>
                    </a:cubicBezTo>
                    <a:lnTo>
                      <a:pt x="2445" y="2686"/>
                    </a:lnTo>
                    <a:cubicBezTo>
                      <a:pt x="2445" y="2686"/>
                      <a:pt x="2507" y="2828"/>
                      <a:pt x="2552" y="2980"/>
                    </a:cubicBezTo>
                    <a:cubicBezTo>
                      <a:pt x="2552" y="2989"/>
                      <a:pt x="2561" y="2989"/>
                      <a:pt x="2561" y="2998"/>
                    </a:cubicBezTo>
                    <a:cubicBezTo>
                      <a:pt x="2578" y="3016"/>
                      <a:pt x="2677" y="3078"/>
                      <a:pt x="2775" y="3141"/>
                    </a:cubicBezTo>
                    <a:cubicBezTo>
                      <a:pt x="2882" y="3203"/>
                      <a:pt x="3007" y="3256"/>
                      <a:pt x="3007" y="3256"/>
                    </a:cubicBezTo>
                    <a:cubicBezTo>
                      <a:pt x="3007" y="3256"/>
                      <a:pt x="2873" y="3239"/>
                      <a:pt x="2739" y="3212"/>
                    </a:cubicBezTo>
                    <a:cubicBezTo>
                      <a:pt x="2712" y="3203"/>
                      <a:pt x="2677" y="3194"/>
                      <a:pt x="2650" y="3185"/>
                    </a:cubicBezTo>
                    <a:lnTo>
                      <a:pt x="2650" y="3185"/>
                    </a:lnTo>
                    <a:cubicBezTo>
                      <a:pt x="2757" y="3239"/>
                      <a:pt x="2900" y="3301"/>
                      <a:pt x="3042" y="3301"/>
                    </a:cubicBezTo>
                    <a:cubicBezTo>
                      <a:pt x="3060" y="3301"/>
                      <a:pt x="3087" y="3301"/>
                      <a:pt x="3105" y="3292"/>
                    </a:cubicBezTo>
                    <a:cubicBezTo>
                      <a:pt x="3221" y="3283"/>
                      <a:pt x="3310" y="3221"/>
                      <a:pt x="3390" y="3132"/>
                    </a:cubicBezTo>
                    <a:cubicBezTo>
                      <a:pt x="3560" y="2900"/>
                      <a:pt x="3560" y="2677"/>
                      <a:pt x="3533" y="2525"/>
                    </a:cubicBezTo>
                    <a:cubicBezTo>
                      <a:pt x="3506" y="2338"/>
                      <a:pt x="3408" y="2177"/>
                      <a:pt x="3292" y="2097"/>
                    </a:cubicBezTo>
                    <a:cubicBezTo>
                      <a:pt x="3194" y="2034"/>
                      <a:pt x="3087" y="1981"/>
                      <a:pt x="2980" y="1981"/>
                    </a:cubicBezTo>
                    <a:cubicBezTo>
                      <a:pt x="2882" y="1981"/>
                      <a:pt x="2784" y="2025"/>
                      <a:pt x="2712" y="2132"/>
                    </a:cubicBezTo>
                    <a:lnTo>
                      <a:pt x="2694" y="2159"/>
                    </a:lnTo>
                    <a:lnTo>
                      <a:pt x="2694" y="2159"/>
                    </a:lnTo>
                    <a:lnTo>
                      <a:pt x="2721" y="2150"/>
                    </a:lnTo>
                    <a:cubicBezTo>
                      <a:pt x="2730" y="2150"/>
                      <a:pt x="2828" y="2097"/>
                      <a:pt x="2962" y="2097"/>
                    </a:cubicBezTo>
                    <a:cubicBezTo>
                      <a:pt x="3007" y="2097"/>
                      <a:pt x="3060" y="2106"/>
                      <a:pt x="3105" y="2124"/>
                    </a:cubicBezTo>
                    <a:cubicBezTo>
                      <a:pt x="3212" y="2150"/>
                      <a:pt x="3292" y="2231"/>
                      <a:pt x="3355" y="2347"/>
                    </a:cubicBezTo>
                    <a:cubicBezTo>
                      <a:pt x="3488" y="2596"/>
                      <a:pt x="3435" y="2837"/>
                      <a:pt x="3337" y="2980"/>
                    </a:cubicBezTo>
                    <a:cubicBezTo>
                      <a:pt x="3256" y="3096"/>
                      <a:pt x="3149" y="3167"/>
                      <a:pt x="3042" y="3167"/>
                    </a:cubicBezTo>
                    <a:cubicBezTo>
                      <a:pt x="3033" y="3167"/>
                      <a:pt x="3025" y="3167"/>
                      <a:pt x="3016" y="3158"/>
                    </a:cubicBezTo>
                    <a:cubicBezTo>
                      <a:pt x="2748" y="3141"/>
                      <a:pt x="2552" y="2926"/>
                      <a:pt x="2364" y="2418"/>
                    </a:cubicBezTo>
                    <a:cubicBezTo>
                      <a:pt x="2284" y="2195"/>
                      <a:pt x="2257" y="2124"/>
                      <a:pt x="2248" y="2079"/>
                    </a:cubicBezTo>
                    <a:cubicBezTo>
                      <a:pt x="2231" y="2106"/>
                      <a:pt x="2204" y="2132"/>
                      <a:pt x="2186" y="2159"/>
                    </a:cubicBezTo>
                    <a:cubicBezTo>
                      <a:pt x="2177" y="2168"/>
                      <a:pt x="2159" y="2186"/>
                      <a:pt x="2150" y="2195"/>
                    </a:cubicBezTo>
                    <a:cubicBezTo>
                      <a:pt x="2132" y="2213"/>
                      <a:pt x="2115" y="2222"/>
                      <a:pt x="2106" y="2239"/>
                    </a:cubicBezTo>
                    <a:lnTo>
                      <a:pt x="2079" y="2257"/>
                    </a:lnTo>
                    <a:lnTo>
                      <a:pt x="2052" y="2239"/>
                    </a:lnTo>
                    <a:cubicBezTo>
                      <a:pt x="2034" y="2231"/>
                      <a:pt x="2016" y="2222"/>
                      <a:pt x="1999" y="2204"/>
                    </a:cubicBezTo>
                    <a:cubicBezTo>
                      <a:pt x="1981" y="2195"/>
                      <a:pt x="1972" y="2186"/>
                      <a:pt x="1954" y="2168"/>
                    </a:cubicBezTo>
                    <a:cubicBezTo>
                      <a:pt x="1927" y="2141"/>
                      <a:pt x="1900" y="2115"/>
                      <a:pt x="1874" y="2088"/>
                    </a:cubicBezTo>
                    <a:cubicBezTo>
                      <a:pt x="1847" y="2061"/>
                      <a:pt x="1829" y="2025"/>
                      <a:pt x="1802" y="1990"/>
                    </a:cubicBezTo>
                    <a:cubicBezTo>
                      <a:pt x="1802" y="1972"/>
                      <a:pt x="1785" y="1954"/>
                      <a:pt x="1785" y="1936"/>
                    </a:cubicBezTo>
                    <a:cubicBezTo>
                      <a:pt x="1776" y="1918"/>
                      <a:pt x="1767" y="1900"/>
                      <a:pt x="1767" y="1883"/>
                    </a:cubicBezTo>
                    <a:lnTo>
                      <a:pt x="1767" y="1883"/>
                    </a:lnTo>
                    <a:cubicBezTo>
                      <a:pt x="1776" y="1900"/>
                      <a:pt x="1793" y="1909"/>
                      <a:pt x="1802" y="1927"/>
                    </a:cubicBezTo>
                    <a:cubicBezTo>
                      <a:pt x="1820" y="1936"/>
                      <a:pt x="1829" y="1954"/>
                      <a:pt x="1847" y="1963"/>
                    </a:cubicBezTo>
                    <a:cubicBezTo>
                      <a:pt x="1856" y="1972"/>
                      <a:pt x="1874" y="1990"/>
                      <a:pt x="1883" y="1999"/>
                    </a:cubicBezTo>
                    <a:cubicBezTo>
                      <a:pt x="1900" y="2008"/>
                      <a:pt x="1909" y="2025"/>
                      <a:pt x="1927" y="2034"/>
                    </a:cubicBezTo>
                    <a:cubicBezTo>
                      <a:pt x="1954" y="2052"/>
                      <a:pt x="1981" y="2079"/>
                      <a:pt x="2016" y="2097"/>
                    </a:cubicBezTo>
                    <a:cubicBezTo>
                      <a:pt x="2025" y="2106"/>
                      <a:pt x="2043" y="2124"/>
                      <a:pt x="2052" y="2132"/>
                    </a:cubicBezTo>
                    <a:cubicBezTo>
                      <a:pt x="2061" y="2132"/>
                      <a:pt x="2061" y="2132"/>
                      <a:pt x="2070" y="2141"/>
                    </a:cubicBezTo>
                    <a:cubicBezTo>
                      <a:pt x="2088" y="2124"/>
                      <a:pt x="2106" y="2106"/>
                      <a:pt x="2115" y="2097"/>
                    </a:cubicBezTo>
                    <a:cubicBezTo>
                      <a:pt x="2141" y="2070"/>
                      <a:pt x="2168" y="2043"/>
                      <a:pt x="2195" y="2025"/>
                    </a:cubicBezTo>
                    <a:cubicBezTo>
                      <a:pt x="2239" y="1972"/>
                      <a:pt x="2284" y="1927"/>
                      <a:pt x="2320" y="1874"/>
                    </a:cubicBezTo>
                    <a:lnTo>
                      <a:pt x="2329" y="1856"/>
                    </a:lnTo>
                    <a:lnTo>
                      <a:pt x="2338" y="1838"/>
                    </a:lnTo>
                    <a:cubicBezTo>
                      <a:pt x="2347" y="1829"/>
                      <a:pt x="2454" y="1633"/>
                      <a:pt x="2400" y="1419"/>
                    </a:cubicBezTo>
                    <a:cubicBezTo>
                      <a:pt x="2373" y="1321"/>
                      <a:pt x="2409" y="1267"/>
                      <a:pt x="2454" y="1214"/>
                    </a:cubicBezTo>
                    <a:cubicBezTo>
                      <a:pt x="2498" y="1151"/>
                      <a:pt x="2543" y="1080"/>
                      <a:pt x="2516" y="946"/>
                    </a:cubicBezTo>
                    <a:cubicBezTo>
                      <a:pt x="2471" y="759"/>
                      <a:pt x="2355" y="634"/>
                      <a:pt x="2302" y="589"/>
                    </a:cubicBezTo>
                    <a:cubicBezTo>
                      <a:pt x="2311" y="589"/>
                      <a:pt x="2311" y="580"/>
                      <a:pt x="2320" y="580"/>
                    </a:cubicBezTo>
                    <a:cubicBezTo>
                      <a:pt x="2347" y="580"/>
                      <a:pt x="2391" y="589"/>
                      <a:pt x="2436" y="607"/>
                    </a:cubicBezTo>
                    <a:lnTo>
                      <a:pt x="2463" y="616"/>
                    </a:lnTo>
                    <a:lnTo>
                      <a:pt x="2454" y="589"/>
                    </a:lnTo>
                    <a:cubicBezTo>
                      <a:pt x="2445" y="571"/>
                      <a:pt x="2311" y="277"/>
                      <a:pt x="2079" y="205"/>
                    </a:cubicBezTo>
                    <a:lnTo>
                      <a:pt x="2195" y="205"/>
                    </a:lnTo>
                    <a:lnTo>
                      <a:pt x="2159" y="188"/>
                    </a:lnTo>
                    <a:cubicBezTo>
                      <a:pt x="2159" y="179"/>
                      <a:pt x="1990" y="0"/>
                      <a:pt x="1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5" name="Google Shape;19735;p39"/>
              <p:cNvSpPr/>
              <p:nvPr/>
            </p:nvSpPr>
            <p:spPr>
              <a:xfrm>
                <a:off x="234628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2168" y="188"/>
                    </a:moveTo>
                    <a:cubicBezTo>
                      <a:pt x="2168" y="188"/>
                      <a:pt x="2168" y="188"/>
                      <a:pt x="2159" y="197"/>
                    </a:cubicBezTo>
                    <a:cubicBezTo>
                      <a:pt x="2159" y="197"/>
                      <a:pt x="2159" y="205"/>
                      <a:pt x="2150" y="205"/>
                    </a:cubicBezTo>
                    <a:cubicBezTo>
                      <a:pt x="2159" y="205"/>
                      <a:pt x="2159" y="214"/>
                      <a:pt x="2159" y="214"/>
                    </a:cubicBezTo>
                    <a:cubicBezTo>
                      <a:pt x="2168" y="214"/>
                      <a:pt x="2177" y="214"/>
                      <a:pt x="2177" y="223"/>
                    </a:cubicBezTo>
                    <a:lnTo>
                      <a:pt x="2186" y="223"/>
                    </a:lnTo>
                    <a:cubicBezTo>
                      <a:pt x="2186" y="223"/>
                      <a:pt x="2186" y="223"/>
                      <a:pt x="2177" y="232"/>
                    </a:cubicBezTo>
                    <a:cubicBezTo>
                      <a:pt x="2177" y="232"/>
                      <a:pt x="2168" y="241"/>
                      <a:pt x="2159" y="241"/>
                    </a:cubicBezTo>
                    <a:cubicBezTo>
                      <a:pt x="2150" y="241"/>
                      <a:pt x="2141" y="250"/>
                      <a:pt x="2132" y="250"/>
                    </a:cubicBezTo>
                    <a:lnTo>
                      <a:pt x="2097" y="250"/>
                    </a:lnTo>
                    <a:lnTo>
                      <a:pt x="2007" y="241"/>
                    </a:lnTo>
                    <a:lnTo>
                      <a:pt x="2088" y="205"/>
                    </a:lnTo>
                    <a:lnTo>
                      <a:pt x="2114" y="197"/>
                    </a:lnTo>
                    <a:cubicBezTo>
                      <a:pt x="2123" y="188"/>
                      <a:pt x="2132" y="188"/>
                      <a:pt x="2141" y="188"/>
                    </a:cubicBezTo>
                    <a:close/>
                    <a:moveTo>
                      <a:pt x="1642" y="223"/>
                    </a:moveTo>
                    <a:cubicBezTo>
                      <a:pt x="1642" y="223"/>
                      <a:pt x="1633" y="223"/>
                      <a:pt x="1624" y="241"/>
                    </a:cubicBezTo>
                    <a:cubicBezTo>
                      <a:pt x="1615" y="250"/>
                      <a:pt x="1597" y="259"/>
                      <a:pt x="1579" y="277"/>
                    </a:cubicBezTo>
                    <a:cubicBezTo>
                      <a:pt x="1552" y="286"/>
                      <a:pt x="1535" y="313"/>
                      <a:pt x="1508" y="330"/>
                    </a:cubicBezTo>
                    <a:cubicBezTo>
                      <a:pt x="1481" y="348"/>
                      <a:pt x="1454" y="366"/>
                      <a:pt x="1428" y="384"/>
                    </a:cubicBezTo>
                    <a:cubicBezTo>
                      <a:pt x="1401" y="402"/>
                      <a:pt x="1374" y="420"/>
                      <a:pt x="1356" y="437"/>
                    </a:cubicBezTo>
                    <a:cubicBezTo>
                      <a:pt x="1329" y="455"/>
                      <a:pt x="1303" y="473"/>
                      <a:pt x="1285" y="491"/>
                    </a:cubicBezTo>
                    <a:cubicBezTo>
                      <a:pt x="1267" y="500"/>
                      <a:pt x="1240" y="518"/>
                      <a:pt x="1231" y="527"/>
                    </a:cubicBezTo>
                    <a:cubicBezTo>
                      <a:pt x="1222" y="527"/>
                      <a:pt x="1213" y="536"/>
                      <a:pt x="1213" y="536"/>
                    </a:cubicBezTo>
                    <a:cubicBezTo>
                      <a:pt x="1213" y="536"/>
                      <a:pt x="1213" y="527"/>
                      <a:pt x="1222" y="518"/>
                    </a:cubicBezTo>
                    <a:cubicBezTo>
                      <a:pt x="1231" y="500"/>
                      <a:pt x="1240" y="482"/>
                      <a:pt x="1258" y="464"/>
                    </a:cubicBezTo>
                    <a:cubicBezTo>
                      <a:pt x="1276" y="437"/>
                      <a:pt x="1294" y="420"/>
                      <a:pt x="1312" y="393"/>
                    </a:cubicBezTo>
                    <a:cubicBezTo>
                      <a:pt x="1338" y="375"/>
                      <a:pt x="1365" y="348"/>
                      <a:pt x="1392" y="330"/>
                    </a:cubicBezTo>
                    <a:cubicBezTo>
                      <a:pt x="1419" y="313"/>
                      <a:pt x="1454" y="295"/>
                      <a:pt x="1481" y="277"/>
                    </a:cubicBezTo>
                    <a:cubicBezTo>
                      <a:pt x="1508" y="259"/>
                      <a:pt x="1535" y="250"/>
                      <a:pt x="1561" y="241"/>
                    </a:cubicBezTo>
                    <a:cubicBezTo>
                      <a:pt x="1579" y="232"/>
                      <a:pt x="1606" y="232"/>
                      <a:pt x="1615" y="223"/>
                    </a:cubicBezTo>
                    <a:close/>
                    <a:moveTo>
                      <a:pt x="1749" y="268"/>
                    </a:moveTo>
                    <a:cubicBezTo>
                      <a:pt x="1775" y="277"/>
                      <a:pt x="1793" y="286"/>
                      <a:pt x="1802" y="295"/>
                    </a:cubicBezTo>
                    <a:cubicBezTo>
                      <a:pt x="1820" y="304"/>
                      <a:pt x="1829" y="313"/>
                      <a:pt x="1847" y="313"/>
                    </a:cubicBezTo>
                    <a:lnTo>
                      <a:pt x="1856" y="321"/>
                    </a:lnTo>
                    <a:cubicBezTo>
                      <a:pt x="1865" y="321"/>
                      <a:pt x="1874" y="321"/>
                      <a:pt x="1883" y="330"/>
                    </a:cubicBezTo>
                    <a:cubicBezTo>
                      <a:pt x="1891" y="339"/>
                      <a:pt x="1909" y="357"/>
                      <a:pt x="1918" y="375"/>
                    </a:cubicBezTo>
                    <a:cubicBezTo>
                      <a:pt x="1918" y="393"/>
                      <a:pt x="1918" y="411"/>
                      <a:pt x="1918" y="429"/>
                    </a:cubicBezTo>
                    <a:cubicBezTo>
                      <a:pt x="1909" y="446"/>
                      <a:pt x="1909" y="446"/>
                      <a:pt x="1909" y="455"/>
                    </a:cubicBezTo>
                    <a:cubicBezTo>
                      <a:pt x="1900" y="491"/>
                      <a:pt x="1900" y="518"/>
                      <a:pt x="1900" y="553"/>
                    </a:cubicBezTo>
                    <a:cubicBezTo>
                      <a:pt x="1909" y="580"/>
                      <a:pt x="1918" y="616"/>
                      <a:pt x="1936" y="643"/>
                    </a:cubicBezTo>
                    <a:cubicBezTo>
                      <a:pt x="1945" y="669"/>
                      <a:pt x="1954" y="687"/>
                      <a:pt x="1963" y="705"/>
                    </a:cubicBezTo>
                    <a:cubicBezTo>
                      <a:pt x="1972" y="723"/>
                      <a:pt x="1972" y="732"/>
                      <a:pt x="1972" y="732"/>
                    </a:cubicBezTo>
                    <a:cubicBezTo>
                      <a:pt x="1972" y="732"/>
                      <a:pt x="1963" y="723"/>
                      <a:pt x="1945" y="723"/>
                    </a:cubicBezTo>
                    <a:cubicBezTo>
                      <a:pt x="1936" y="705"/>
                      <a:pt x="1909" y="696"/>
                      <a:pt x="1891" y="669"/>
                    </a:cubicBezTo>
                    <a:cubicBezTo>
                      <a:pt x="1865" y="652"/>
                      <a:pt x="1838" y="616"/>
                      <a:pt x="1820" y="571"/>
                    </a:cubicBezTo>
                    <a:cubicBezTo>
                      <a:pt x="1811" y="536"/>
                      <a:pt x="1802" y="482"/>
                      <a:pt x="1811" y="437"/>
                    </a:cubicBezTo>
                    <a:cubicBezTo>
                      <a:pt x="1820" y="420"/>
                      <a:pt x="1829" y="402"/>
                      <a:pt x="1829" y="402"/>
                    </a:cubicBezTo>
                    <a:lnTo>
                      <a:pt x="1811" y="393"/>
                    </a:lnTo>
                    <a:cubicBezTo>
                      <a:pt x="1784" y="384"/>
                      <a:pt x="1767" y="366"/>
                      <a:pt x="1758" y="348"/>
                    </a:cubicBezTo>
                    <a:cubicBezTo>
                      <a:pt x="1749" y="339"/>
                      <a:pt x="1740" y="330"/>
                      <a:pt x="1731" y="321"/>
                    </a:cubicBezTo>
                    <a:cubicBezTo>
                      <a:pt x="1722" y="313"/>
                      <a:pt x="1695" y="313"/>
                      <a:pt x="1677" y="313"/>
                    </a:cubicBezTo>
                    <a:cubicBezTo>
                      <a:pt x="1659" y="321"/>
                      <a:pt x="1659" y="330"/>
                      <a:pt x="1659" y="330"/>
                    </a:cubicBezTo>
                    <a:cubicBezTo>
                      <a:pt x="1659" y="330"/>
                      <a:pt x="1659" y="321"/>
                      <a:pt x="1668" y="304"/>
                    </a:cubicBezTo>
                    <a:cubicBezTo>
                      <a:pt x="1677" y="286"/>
                      <a:pt x="1704" y="268"/>
                      <a:pt x="1749" y="268"/>
                    </a:cubicBezTo>
                    <a:close/>
                    <a:moveTo>
                      <a:pt x="1490" y="544"/>
                    </a:moveTo>
                    <a:cubicBezTo>
                      <a:pt x="1490" y="545"/>
                      <a:pt x="1490" y="553"/>
                      <a:pt x="1481" y="571"/>
                    </a:cubicBezTo>
                    <a:cubicBezTo>
                      <a:pt x="1463" y="589"/>
                      <a:pt x="1454" y="607"/>
                      <a:pt x="1445" y="634"/>
                    </a:cubicBezTo>
                    <a:cubicBezTo>
                      <a:pt x="1428" y="660"/>
                      <a:pt x="1410" y="696"/>
                      <a:pt x="1392" y="723"/>
                    </a:cubicBezTo>
                    <a:cubicBezTo>
                      <a:pt x="1374" y="759"/>
                      <a:pt x="1356" y="794"/>
                      <a:pt x="1347" y="830"/>
                    </a:cubicBezTo>
                    <a:cubicBezTo>
                      <a:pt x="1329" y="866"/>
                      <a:pt x="1312" y="901"/>
                      <a:pt x="1294" y="928"/>
                    </a:cubicBezTo>
                    <a:cubicBezTo>
                      <a:pt x="1285" y="964"/>
                      <a:pt x="1267" y="999"/>
                      <a:pt x="1258" y="1026"/>
                    </a:cubicBezTo>
                    <a:cubicBezTo>
                      <a:pt x="1249" y="1053"/>
                      <a:pt x="1240" y="1080"/>
                      <a:pt x="1231" y="1098"/>
                    </a:cubicBezTo>
                    <a:cubicBezTo>
                      <a:pt x="1222" y="1115"/>
                      <a:pt x="1222" y="1124"/>
                      <a:pt x="1222" y="1124"/>
                    </a:cubicBezTo>
                    <a:cubicBezTo>
                      <a:pt x="1222" y="1124"/>
                      <a:pt x="1222" y="1115"/>
                      <a:pt x="1213" y="1098"/>
                    </a:cubicBezTo>
                    <a:cubicBezTo>
                      <a:pt x="1213" y="1080"/>
                      <a:pt x="1205" y="1053"/>
                      <a:pt x="1205" y="1017"/>
                    </a:cubicBezTo>
                    <a:cubicBezTo>
                      <a:pt x="1213" y="982"/>
                      <a:pt x="1213" y="946"/>
                      <a:pt x="1222" y="910"/>
                    </a:cubicBezTo>
                    <a:cubicBezTo>
                      <a:pt x="1231" y="866"/>
                      <a:pt x="1240" y="830"/>
                      <a:pt x="1258" y="785"/>
                    </a:cubicBezTo>
                    <a:cubicBezTo>
                      <a:pt x="1276" y="750"/>
                      <a:pt x="1303" y="714"/>
                      <a:pt x="1320" y="678"/>
                    </a:cubicBezTo>
                    <a:cubicBezTo>
                      <a:pt x="1347" y="652"/>
                      <a:pt x="1374" y="625"/>
                      <a:pt x="1401" y="598"/>
                    </a:cubicBezTo>
                    <a:cubicBezTo>
                      <a:pt x="1428" y="580"/>
                      <a:pt x="1445" y="571"/>
                      <a:pt x="1463" y="553"/>
                    </a:cubicBezTo>
                    <a:cubicBezTo>
                      <a:pt x="1481" y="553"/>
                      <a:pt x="1490" y="545"/>
                      <a:pt x="1490" y="544"/>
                    </a:cubicBezTo>
                    <a:close/>
                    <a:moveTo>
                      <a:pt x="2034" y="839"/>
                    </a:moveTo>
                    <a:cubicBezTo>
                      <a:pt x="2034" y="839"/>
                      <a:pt x="2043" y="848"/>
                      <a:pt x="2061" y="857"/>
                    </a:cubicBezTo>
                    <a:cubicBezTo>
                      <a:pt x="2070" y="866"/>
                      <a:pt x="2088" y="883"/>
                      <a:pt x="2114" y="892"/>
                    </a:cubicBezTo>
                    <a:cubicBezTo>
                      <a:pt x="2132" y="910"/>
                      <a:pt x="2168" y="928"/>
                      <a:pt x="2195" y="946"/>
                    </a:cubicBezTo>
                    <a:cubicBezTo>
                      <a:pt x="2222" y="964"/>
                      <a:pt x="2257" y="982"/>
                      <a:pt x="2293" y="999"/>
                    </a:cubicBezTo>
                    <a:cubicBezTo>
                      <a:pt x="2329" y="1017"/>
                      <a:pt x="2364" y="1035"/>
                      <a:pt x="2391" y="1053"/>
                    </a:cubicBezTo>
                    <a:cubicBezTo>
                      <a:pt x="2427" y="1080"/>
                      <a:pt x="2453" y="1107"/>
                      <a:pt x="2471" y="1133"/>
                    </a:cubicBezTo>
                    <a:cubicBezTo>
                      <a:pt x="2489" y="1160"/>
                      <a:pt x="2498" y="1187"/>
                      <a:pt x="2498" y="1205"/>
                    </a:cubicBezTo>
                    <a:cubicBezTo>
                      <a:pt x="2507" y="1222"/>
                      <a:pt x="2507" y="1231"/>
                      <a:pt x="2507" y="1231"/>
                    </a:cubicBezTo>
                    <a:cubicBezTo>
                      <a:pt x="2507" y="1231"/>
                      <a:pt x="2498" y="1222"/>
                      <a:pt x="2489" y="1214"/>
                    </a:cubicBezTo>
                    <a:cubicBezTo>
                      <a:pt x="2480" y="1196"/>
                      <a:pt x="2453" y="1178"/>
                      <a:pt x="2436" y="1160"/>
                    </a:cubicBezTo>
                    <a:cubicBezTo>
                      <a:pt x="2418" y="1142"/>
                      <a:pt x="2391" y="1133"/>
                      <a:pt x="2355" y="1115"/>
                    </a:cubicBezTo>
                    <a:cubicBezTo>
                      <a:pt x="2329" y="1098"/>
                      <a:pt x="2293" y="1080"/>
                      <a:pt x="2257" y="1062"/>
                    </a:cubicBezTo>
                    <a:cubicBezTo>
                      <a:pt x="2222" y="1044"/>
                      <a:pt x="2186" y="1026"/>
                      <a:pt x="2159" y="999"/>
                    </a:cubicBezTo>
                    <a:cubicBezTo>
                      <a:pt x="2123" y="982"/>
                      <a:pt x="2106" y="955"/>
                      <a:pt x="2079" y="928"/>
                    </a:cubicBezTo>
                    <a:cubicBezTo>
                      <a:pt x="2061" y="901"/>
                      <a:pt x="2052" y="883"/>
                      <a:pt x="2043" y="866"/>
                    </a:cubicBezTo>
                    <a:cubicBezTo>
                      <a:pt x="2043" y="848"/>
                      <a:pt x="2034" y="839"/>
                      <a:pt x="2034" y="839"/>
                    </a:cubicBezTo>
                    <a:close/>
                    <a:moveTo>
                      <a:pt x="1642" y="678"/>
                    </a:moveTo>
                    <a:cubicBezTo>
                      <a:pt x="1642" y="678"/>
                      <a:pt x="1642" y="687"/>
                      <a:pt x="1651" y="714"/>
                    </a:cubicBezTo>
                    <a:cubicBezTo>
                      <a:pt x="1659" y="741"/>
                      <a:pt x="1677" y="768"/>
                      <a:pt x="1695" y="803"/>
                    </a:cubicBezTo>
                    <a:cubicBezTo>
                      <a:pt x="1713" y="839"/>
                      <a:pt x="1749" y="875"/>
                      <a:pt x="1784" y="919"/>
                    </a:cubicBezTo>
                    <a:cubicBezTo>
                      <a:pt x="1811" y="964"/>
                      <a:pt x="1847" y="1008"/>
                      <a:pt x="1883" y="1053"/>
                    </a:cubicBezTo>
                    <a:cubicBezTo>
                      <a:pt x="1918" y="1098"/>
                      <a:pt x="1945" y="1160"/>
                      <a:pt x="1972" y="1214"/>
                    </a:cubicBezTo>
                    <a:cubicBezTo>
                      <a:pt x="1990" y="1267"/>
                      <a:pt x="1998" y="1321"/>
                      <a:pt x="1998" y="1365"/>
                    </a:cubicBezTo>
                    <a:cubicBezTo>
                      <a:pt x="2007" y="1410"/>
                      <a:pt x="1998" y="1446"/>
                      <a:pt x="1998" y="1472"/>
                    </a:cubicBezTo>
                    <a:cubicBezTo>
                      <a:pt x="1990" y="1499"/>
                      <a:pt x="1990" y="1508"/>
                      <a:pt x="1990" y="1508"/>
                    </a:cubicBezTo>
                    <a:cubicBezTo>
                      <a:pt x="1990" y="1508"/>
                      <a:pt x="1981" y="1499"/>
                      <a:pt x="1981" y="1472"/>
                    </a:cubicBezTo>
                    <a:cubicBezTo>
                      <a:pt x="1972" y="1446"/>
                      <a:pt x="1963" y="1410"/>
                      <a:pt x="1945" y="1374"/>
                    </a:cubicBezTo>
                    <a:cubicBezTo>
                      <a:pt x="1936" y="1330"/>
                      <a:pt x="1918" y="1285"/>
                      <a:pt x="1891" y="1240"/>
                    </a:cubicBezTo>
                    <a:cubicBezTo>
                      <a:pt x="1874" y="1196"/>
                      <a:pt x="1847" y="1151"/>
                      <a:pt x="1811" y="1107"/>
                    </a:cubicBezTo>
                    <a:cubicBezTo>
                      <a:pt x="1775" y="1062"/>
                      <a:pt x="1740" y="1008"/>
                      <a:pt x="1713" y="964"/>
                    </a:cubicBezTo>
                    <a:cubicBezTo>
                      <a:pt x="1686" y="919"/>
                      <a:pt x="1659" y="866"/>
                      <a:pt x="1651" y="830"/>
                    </a:cubicBezTo>
                    <a:cubicBezTo>
                      <a:pt x="1633" y="785"/>
                      <a:pt x="1633" y="741"/>
                      <a:pt x="1633" y="714"/>
                    </a:cubicBezTo>
                    <a:cubicBezTo>
                      <a:pt x="1642" y="687"/>
                      <a:pt x="1642" y="678"/>
                      <a:pt x="1642" y="678"/>
                    </a:cubicBezTo>
                    <a:close/>
                    <a:moveTo>
                      <a:pt x="1472" y="1044"/>
                    </a:moveTo>
                    <a:cubicBezTo>
                      <a:pt x="1472" y="1044"/>
                      <a:pt x="1472" y="1053"/>
                      <a:pt x="1481" y="1071"/>
                    </a:cubicBezTo>
                    <a:cubicBezTo>
                      <a:pt x="1481" y="1089"/>
                      <a:pt x="1499" y="1107"/>
                      <a:pt x="1499" y="1142"/>
                    </a:cubicBezTo>
                    <a:cubicBezTo>
                      <a:pt x="1499" y="1169"/>
                      <a:pt x="1508" y="1205"/>
                      <a:pt x="1499" y="1240"/>
                    </a:cubicBezTo>
                    <a:cubicBezTo>
                      <a:pt x="1499" y="1285"/>
                      <a:pt x="1490" y="1321"/>
                      <a:pt x="1481" y="1365"/>
                    </a:cubicBezTo>
                    <a:cubicBezTo>
                      <a:pt x="1472" y="1401"/>
                      <a:pt x="1454" y="1437"/>
                      <a:pt x="1436" y="1472"/>
                    </a:cubicBezTo>
                    <a:cubicBezTo>
                      <a:pt x="1419" y="1508"/>
                      <a:pt x="1392" y="1535"/>
                      <a:pt x="1374" y="1561"/>
                    </a:cubicBezTo>
                    <a:cubicBezTo>
                      <a:pt x="1356" y="1579"/>
                      <a:pt x="1329" y="1597"/>
                      <a:pt x="1320" y="1606"/>
                    </a:cubicBezTo>
                    <a:cubicBezTo>
                      <a:pt x="1303" y="1615"/>
                      <a:pt x="1294" y="1624"/>
                      <a:pt x="1294" y="1624"/>
                    </a:cubicBezTo>
                    <a:cubicBezTo>
                      <a:pt x="1294" y="1624"/>
                      <a:pt x="1303" y="1615"/>
                      <a:pt x="1303" y="1597"/>
                    </a:cubicBezTo>
                    <a:cubicBezTo>
                      <a:pt x="1312" y="1579"/>
                      <a:pt x="1320" y="1561"/>
                      <a:pt x="1329" y="1535"/>
                    </a:cubicBezTo>
                    <a:cubicBezTo>
                      <a:pt x="1347" y="1508"/>
                      <a:pt x="1356" y="1472"/>
                      <a:pt x="1365" y="1446"/>
                    </a:cubicBezTo>
                    <a:cubicBezTo>
                      <a:pt x="1383" y="1410"/>
                      <a:pt x="1392" y="1374"/>
                      <a:pt x="1401" y="1338"/>
                    </a:cubicBezTo>
                    <a:cubicBezTo>
                      <a:pt x="1410" y="1303"/>
                      <a:pt x="1419" y="1267"/>
                      <a:pt x="1428" y="1231"/>
                    </a:cubicBezTo>
                    <a:cubicBezTo>
                      <a:pt x="1436" y="1196"/>
                      <a:pt x="1445" y="1169"/>
                      <a:pt x="1454" y="1142"/>
                    </a:cubicBezTo>
                    <a:cubicBezTo>
                      <a:pt x="1454" y="1107"/>
                      <a:pt x="1463" y="1089"/>
                      <a:pt x="1463" y="1071"/>
                    </a:cubicBezTo>
                    <a:cubicBezTo>
                      <a:pt x="1463" y="1053"/>
                      <a:pt x="1472" y="1044"/>
                      <a:pt x="1472" y="1044"/>
                    </a:cubicBezTo>
                    <a:close/>
                    <a:moveTo>
                      <a:pt x="1775" y="1401"/>
                    </a:moveTo>
                    <a:cubicBezTo>
                      <a:pt x="1775" y="1401"/>
                      <a:pt x="1775" y="1419"/>
                      <a:pt x="1775" y="1437"/>
                    </a:cubicBezTo>
                    <a:cubicBezTo>
                      <a:pt x="1775" y="1454"/>
                      <a:pt x="1775" y="1481"/>
                      <a:pt x="1767" y="1517"/>
                    </a:cubicBezTo>
                    <a:cubicBezTo>
                      <a:pt x="1758" y="1544"/>
                      <a:pt x="1749" y="1579"/>
                      <a:pt x="1731" y="1615"/>
                    </a:cubicBezTo>
                    <a:cubicBezTo>
                      <a:pt x="1713" y="1651"/>
                      <a:pt x="1686" y="1686"/>
                      <a:pt x="1668" y="1731"/>
                    </a:cubicBezTo>
                    <a:cubicBezTo>
                      <a:pt x="1642" y="1767"/>
                      <a:pt x="1624" y="1793"/>
                      <a:pt x="1597" y="1829"/>
                    </a:cubicBezTo>
                    <a:cubicBezTo>
                      <a:pt x="1579" y="1865"/>
                      <a:pt x="1552" y="1892"/>
                      <a:pt x="1535" y="1918"/>
                    </a:cubicBezTo>
                    <a:cubicBezTo>
                      <a:pt x="1517" y="1945"/>
                      <a:pt x="1499" y="1963"/>
                      <a:pt x="1490" y="1981"/>
                    </a:cubicBezTo>
                    <a:cubicBezTo>
                      <a:pt x="1481" y="1990"/>
                      <a:pt x="1472" y="1999"/>
                      <a:pt x="1472" y="1999"/>
                    </a:cubicBezTo>
                    <a:cubicBezTo>
                      <a:pt x="1472" y="1999"/>
                      <a:pt x="1472" y="1990"/>
                      <a:pt x="1481" y="1972"/>
                    </a:cubicBezTo>
                    <a:cubicBezTo>
                      <a:pt x="1481" y="1954"/>
                      <a:pt x="1481" y="1927"/>
                      <a:pt x="1499" y="1892"/>
                    </a:cubicBezTo>
                    <a:cubicBezTo>
                      <a:pt x="1508" y="1865"/>
                      <a:pt x="1517" y="1829"/>
                      <a:pt x="1544" y="1793"/>
                    </a:cubicBezTo>
                    <a:cubicBezTo>
                      <a:pt x="1561" y="1758"/>
                      <a:pt x="1579" y="1722"/>
                      <a:pt x="1597" y="1686"/>
                    </a:cubicBezTo>
                    <a:cubicBezTo>
                      <a:pt x="1624" y="1651"/>
                      <a:pt x="1651" y="1615"/>
                      <a:pt x="1668" y="1588"/>
                    </a:cubicBezTo>
                    <a:cubicBezTo>
                      <a:pt x="1686" y="1553"/>
                      <a:pt x="1713" y="1526"/>
                      <a:pt x="1722" y="1499"/>
                    </a:cubicBezTo>
                    <a:cubicBezTo>
                      <a:pt x="1740" y="1472"/>
                      <a:pt x="1758" y="1446"/>
                      <a:pt x="1767" y="1428"/>
                    </a:cubicBezTo>
                    <a:cubicBezTo>
                      <a:pt x="1775" y="1419"/>
                      <a:pt x="1775" y="1401"/>
                      <a:pt x="1775" y="1401"/>
                    </a:cubicBezTo>
                    <a:close/>
                    <a:moveTo>
                      <a:pt x="1811" y="0"/>
                    </a:moveTo>
                    <a:cubicBezTo>
                      <a:pt x="1570" y="0"/>
                      <a:pt x="1410" y="179"/>
                      <a:pt x="1401" y="188"/>
                    </a:cubicBezTo>
                    <a:lnTo>
                      <a:pt x="1374" y="205"/>
                    </a:lnTo>
                    <a:lnTo>
                      <a:pt x="1481" y="205"/>
                    </a:lnTo>
                    <a:cubicBezTo>
                      <a:pt x="1258" y="277"/>
                      <a:pt x="1124" y="571"/>
                      <a:pt x="1115" y="589"/>
                    </a:cubicBezTo>
                    <a:lnTo>
                      <a:pt x="1097" y="616"/>
                    </a:lnTo>
                    <a:lnTo>
                      <a:pt x="1133" y="607"/>
                    </a:lnTo>
                    <a:cubicBezTo>
                      <a:pt x="1169" y="589"/>
                      <a:pt x="1213" y="589"/>
                      <a:pt x="1240" y="589"/>
                    </a:cubicBezTo>
                    <a:lnTo>
                      <a:pt x="1258" y="589"/>
                    </a:lnTo>
                    <a:cubicBezTo>
                      <a:pt x="1213" y="634"/>
                      <a:pt x="1089" y="759"/>
                      <a:pt x="1044" y="946"/>
                    </a:cubicBezTo>
                    <a:cubicBezTo>
                      <a:pt x="1017" y="1080"/>
                      <a:pt x="1071" y="1151"/>
                      <a:pt x="1106" y="1214"/>
                    </a:cubicBezTo>
                    <a:cubicBezTo>
                      <a:pt x="1151" y="1267"/>
                      <a:pt x="1187" y="1321"/>
                      <a:pt x="1160" y="1419"/>
                    </a:cubicBezTo>
                    <a:cubicBezTo>
                      <a:pt x="1106" y="1633"/>
                      <a:pt x="1222" y="1829"/>
                      <a:pt x="1222" y="1838"/>
                    </a:cubicBezTo>
                    <a:lnTo>
                      <a:pt x="1231" y="1856"/>
                    </a:lnTo>
                    <a:lnTo>
                      <a:pt x="1240" y="1874"/>
                    </a:lnTo>
                    <a:cubicBezTo>
                      <a:pt x="1285" y="1927"/>
                      <a:pt x="1329" y="1972"/>
                      <a:pt x="1374" y="2025"/>
                    </a:cubicBezTo>
                    <a:cubicBezTo>
                      <a:pt x="1401" y="2043"/>
                      <a:pt x="1419" y="2070"/>
                      <a:pt x="1445" y="2097"/>
                    </a:cubicBezTo>
                    <a:cubicBezTo>
                      <a:pt x="1463" y="2106"/>
                      <a:pt x="1481" y="2124"/>
                      <a:pt x="1499" y="2141"/>
                    </a:cubicBezTo>
                    <a:cubicBezTo>
                      <a:pt x="1499" y="2132"/>
                      <a:pt x="1508" y="2132"/>
                      <a:pt x="1508" y="2132"/>
                    </a:cubicBezTo>
                    <a:cubicBezTo>
                      <a:pt x="1526" y="2124"/>
                      <a:pt x="1535" y="2106"/>
                      <a:pt x="1552" y="2097"/>
                    </a:cubicBezTo>
                    <a:cubicBezTo>
                      <a:pt x="1579" y="2079"/>
                      <a:pt x="1606" y="2052"/>
                      <a:pt x="1633" y="2034"/>
                    </a:cubicBezTo>
                    <a:cubicBezTo>
                      <a:pt x="1651" y="2025"/>
                      <a:pt x="1668" y="2008"/>
                      <a:pt x="1677" y="1999"/>
                    </a:cubicBezTo>
                    <a:cubicBezTo>
                      <a:pt x="1695" y="1990"/>
                      <a:pt x="1704" y="1972"/>
                      <a:pt x="1722" y="1963"/>
                    </a:cubicBezTo>
                    <a:cubicBezTo>
                      <a:pt x="1731" y="1954"/>
                      <a:pt x="1749" y="1936"/>
                      <a:pt x="1758" y="1927"/>
                    </a:cubicBezTo>
                    <a:cubicBezTo>
                      <a:pt x="1775" y="1909"/>
                      <a:pt x="1784" y="1900"/>
                      <a:pt x="1802" y="1883"/>
                    </a:cubicBezTo>
                    <a:lnTo>
                      <a:pt x="1802" y="1883"/>
                    </a:lnTo>
                    <a:cubicBezTo>
                      <a:pt x="1793" y="1900"/>
                      <a:pt x="1793" y="1918"/>
                      <a:pt x="1784" y="1936"/>
                    </a:cubicBezTo>
                    <a:cubicBezTo>
                      <a:pt x="1775" y="1954"/>
                      <a:pt x="1767" y="1972"/>
                      <a:pt x="1758" y="1990"/>
                    </a:cubicBezTo>
                    <a:cubicBezTo>
                      <a:pt x="1740" y="2025"/>
                      <a:pt x="1713" y="2061"/>
                      <a:pt x="1695" y="2088"/>
                    </a:cubicBezTo>
                    <a:cubicBezTo>
                      <a:pt x="1668" y="2115"/>
                      <a:pt x="1642" y="2141"/>
                      <a:pt x="1606" y="2168"/>
                    </a:cubicBezTo>
                    <a:cubicBezTo>
                      <a:pt x="1597" y="2186"/>
                      <a:pt x="1579" y="2195"/>
                      <a:pt x="1561" y="2204"/>
                    </a:cubicBezTo>
                    <a:cubicBezTo>
                      <a:pt x="1552" y="2222"/>
                      <a:pt x="1535" y="2231"/>
                      <a:pt x="1517" y="2239"/>
                    </a:cubicBezTo>
                    <a:lnTo>
                      <a:pt x="1481" y="2257"/>
                    </a:lnTo>
                    <a:lnTo>
                      <a:pt x="1463" y="2239"/>
                    </a:lnTo>
                    <a:cubicBezTo>
                      <a:pt x="1445" y="2222"/>
                      <a:pt x="1428" y="2213"/>
                      <a:pt x="1419" y="2195"/>
                    </a:cubicBezTo>
                    <a:cubicBezTo>
                      <a:pt x="1401" y="2186"/>
                      <a:pt x="1392" y="2168"/>
                      <a:pt x="1383" y="2159"/>
                    </a:cubicBezTo>
                    <a:cubicBezTo>
                      <a:pt x="1356" y="2132"/>
                      <a:pt x="1338" y="2106"/>
                      <a:pt x="1320" y="2079"/>
                    </a:cubicBezTo>
                    <a:cubicBezTo>
                      <a:pt x="1303" y="2124"/>
                      <a:pt x="1276" y="2195"/>
                      <a:pt x="1205" y="2418"/>
                    </a:cubicBezTo>
                    <a:cubicBezTo>
                      <a:pt x="1017" y="2926"/>
                      <a:pt x="821" y="3141"/>
                      <a:pt x="553" y="3158"/>
                    </a:cubicBezTo>
                    <a:cubicBezTo>
                      <a:pt x="544" y="3167"/>
                      <a:pt x="535" y="3167"/>
                      <a:pt x="527" y="3167"/>
                    </a:cubicBezTo>
                    <a:cubicBezTo>
                      <a:pt x="419" y="3167"/>
                      <a:pt x="303" y="3096"/>
                      <a:pt x="232" y="2980"/>
                    </a:cubicBezTo>
                    <a:cubicBezTo>
                      <a:pt x="134" y="2837"/>
                      <a:pt x="80" y="2596"/>
                      <a:pt x="205" y="2347"/>
                    </a:cubicBezTo>
                    <a:cubicBezTo>
                      <a:pt x="268" y="2231"/>
                      <a:pt x="357" y="2150"/>
                      <a:pt x="455" y="2124"/>
                    </a:cubicBezTo>
                    <a:cubicBezTo>
                      <a:pt x="509" y="2106"/>
                      <a:pt x="553" y="2097"/>
                      <a:pt x="598" y="2097"/>
                    </a:cubicBezTo>
                    <a:cubicBezTo>
                      <a:pt x="732" y="2097"/>
                      <a:pt x="839" y="2150"/>
                      <a:pt x="839" y="2150"/>
                    </a:cubicBezTo>
                    <a:lnTo>
                      <a:pt x="866" y="2159"/>
                    </a:lnTo>
                    <a:lnTo>
                      <a:pt x="857" y="2132"/>
                    </a:lnTo>
                    <a:cubicBezTo>
                      <a:pt x="776" y="2025"/>
                      <a:pt x="687" y="1981"/>
                      <a:pt x="589" y="1981"/>
                    </a:cubicBezTo>
                    <a:cubicBezTo>
                      <a:pt x="482" y="1981"/>
                      <a:pt x="366" y="2034"/>
                      <a:pt x="268" y="2097"/>
                    </a:cubicBezTo>
                    <a:cubicBezTo>
                      <a:pt x="152" y="2177"/>
                      <a:pt x="63" y="2338"/>
                      <a:pt x="27" y="2525"/>
                    </a:cubicBezTo>
                    <a:cubicBezTo>
                      <a:pt x="0" y="2677"/>
                      <a:pt x="9" y="2900"/>
                      <a:pt x="179" y="3132"/>
                    </a:cubicBezTo>
                    <a:cubicBezTo>
                      <a:pt x="250" y="3221"/>
                      <a:pt x="348" y="3283"/>
                      <a:pt x="455" y="3292"/>
                    </a:cubicBezTo>
                    <a:cubicBezTo>
                      <a:pt x="482" y="3301"/>
                      <a:pt x="500" y="3301"/>
                      <a:pt x="527" y="3301"/>
                    </a:cubicBezTo>
                    <a:cubicBezTo>
                      <a:pt x="669" y="3301"/>
                      <a:pt x="812" y="3239"/>
                      <a:pt x="919" y="3185"/>
                    </a:cubicBezTo>
                    <a:lnTo>
                      <a:pt x="919" y="3185"/>
                    </a:lnTo>
                    <a:cubicBezTo>
                      <a:pt x="883" y="3194"/>
                      <a:pt x="857" y="3203"/>
                      <a:pt x="821" y="3212"/>
                    </a:cubicBezTo>
                    <a:cubicBezTo>
                      <a:pt x="687" y="3239"/>
                      <a:pt x="562" y="3256"/>
                      <a:pt x="562" y="3256"/>
                    </a:cubicBezTo>
                    <a:cubicBezTo>
                      <a:pt x="562" y="3256"/>
                      <a:pt x="678" y="3203"/>
                      <a:pt x="794" y="3141"/>
                    </a:cubicBezTo>
                    <a:cubicBezTo>
                      <a:pt x="892" y="3078"/>
                      <a:pt x="981" y="3016"/>
                      <a:pt x="1008" y="2998"/>
                    </a:cubicBezTo>
                    <a:cubicBezTo>
                      <a:pt x="1008" y="2989"/>
                      <a:pt x="1008" y="2989"/>
                      <a:pt x="1008" y="2980"/>
                    </a:cubicBezTo>
                    <a:cubicBezTo>
                      <a:pt x="1053" y="2828"/>
                      <a:pt x="1115" y="2686"/>
                      <a:pt x="1115" y="2686"/>
                    </a:cubicBezTo>
                    <a:lnTo>
                      <a:pt x="1115" y="2686"/>
                    </a:lnTo>
                    <a:cubicBezTo>
                      <a:pt x="1115" y="2686"/>
                      <a:pt x="1097" y="2837"/>
                      <a:pt x="1089" y="2989"/>
                    </a:cubicBezTo>
                    <a:cubicBezTo>
                      <a:pt x="1089" y="3060"/>
                      <a:pt x="1089" y="3123"/>
                      <a:pt x="1089" y="3176"/>
                    </a:cubicBezTo>
                    <a:cubicBezTo>
                      <a:pt x="1097" y="3265"/>
                      <a:pt x="1115" y="3399"/>
                      <a:pt x="1151" y="3533"/>
                    </a:cubicBezTo>
                    <a:cubicBezTo>
                      <a:pt x="1178" y="3649"/>
                      <a:pt x="1142" y="3667"/>
                      <a:pt x="1080" y="3694"/>
                    </a:cubicBezTo>
                    <a:cubicBezTo>
                      <a:pt x="1035" y="3720"/>
                      <a:pt x="981" y="3747"/>
                      <a:pt x="964" y="3845"/>
                    </a:cubicBezTo>
                    <a:cubicBezTo>
                      <a:pt x="937" y="4050"/>
                      <a:pt x="1142" y="4273"/>
                      <a:pt x="1151" y="4291"/>
                    </a:cubicBezTo>
                    <a:cubicBezTo>
                      <a:pt x="1169" y="4309"/>
                      <a:pt x="1187" y="4336"/>
                      <a:pt x="1196" y="4354"/>
                    </a:cubicBezTo>
                    <a:cubicBezTo>
                      <a:pt x="1222" y="4389"/>
                      <a:pt x="1240" y="4416"/>
                      <a:pt x="1285" y="4434"/>
                    </a:cubicBezTo>
                    <a:lnTo>
                      <a:pt x="1338" y="4434"/>
                    </a:lnTo>
                    <a:cubicBezTo>
                      <a:pt x="1383" y="4434"/>
                      <a:pt x="1436" y="4416"/>
                      <a:pt x="1472" y="4407"/>
                    </a:cubicBezTo>
                    <a:cubicBezTo>
                      <a:pt x="1481" y="4398"/>
                      <a:pt x="1490" y="4398"/>
                      <a:pt x="1490" y="4398"/>
                    </a:cubicBezTo>
                    <a:lnTo>
                      <a:pt x="1499" y="4398"/>
                    </a:lnTo>
                    <a:cubicBezTo>
                      <a:pt x="1508" y="4407"/>
                      <a:pt x="1517" y="4416"/>
                      <a:pt x="1517" y="4416"/>
                    </a:cubicBezTo>
                    <a:lnTo>
                      <a:pt x="1526" y="4434"/>
                    </a:lnTo>
                    <a:lnTo>
                      <a:pt x="1544" y="4416"/>
                    </a:lnTo>
                    <a:cubicBezTo>
                      <a:pt x="1544" y="4389"/>
                      <a:pt x="1544" y="4372"/>
                      <a:pt x="1544" y="4354"/>
                    </a:cubicBezTo>
                    <a:cubicBezTo>
                      <a:pt x="1570" y="4363"/>
                      <a:pt x="1588" y="4389"/>
                      <a:pt x="1588" y="4389"/>
                    </a:cubicBezTo>
                    <a:lnTo>
                      <a:pt x="1597" y="4407"/>
                    </a:lnTo>
                    <a:lnTo>
                      <a:pt x="1615" y="4389"/>
                    </a:lnTo>
                    <a:cubicBezTo>
                      <a:pt x="1624" y="4363"/>
                      <a:pt x="1624" y="4345"/>
                      <a:pt x="1615" y="4327"/>
                    </a:cubicBezTo>
                    <a:cubicBezTo>
                      <a:pt x="1642" y="4327"/>
                      <a:pt x="1659" y="4354"/>
                      <a:pt x="1659" y="4354"/>
                    </a:cubicBezTo>
                    <a:lnTo>
                      <a:pt x="1677" y="4363"/>
                    </a:lnTo>
                    <a:lnTo>
                      <a:pt x="1677" y="4345"/>
                    </a:lnTo>
                    <a:cubicBezTo>
                      <a:pt x="1686" y="4211"/>
                      <a:pt x="1624" y="4193"/>
                      <a:pt x="1561" y="4175"/>
                    </a:cubicBezTo>
                    <a:cubicBezTo>
                      <a:pt x="1552" y="4175"/>
                      <a:pt x="1544" y="4175"/>
                      <a:pt x="1535" y="4166"/>
                    </a:cubicBezTo>
                    <a:cubicBezTo>
                      <a:pt x="1517" y="4166"/>
                      <a:pt x="1499" y="4157"/>
                      <a:pt x="1481" y="4157"/>
                    </a:cubicBezTo>
                    <a:cubicBezTo>
                      <a:pt x="1428" y="4157"/>
                      <a:pt x="1374" y="4175"/>
                      <a:pt x="1356" y="4184"/>
                    </a:cubicBezTo>
                    <a:cubicBezTo>
                      <a:pt x="1320" y="4149"/>
                      <a:pt x="1285" y="4042"/>
                      <a:pt x="1267" y="3988"/>
                    </a:cubicBezTo>
                    <a:cubicBezTo>
                      <a:pt x="1320" y="3961"/>
                      <a:pt x="1606" y="3810"/>
                      <a:pt x="1731" y="3703"/>
                    </a:cubicBezTo>
                    <a:cubicBezTo>
                      <a:pt x="1775" y="3658"/>
                      <a:pt x="1793" y="3604"/>
                      <a:pt x="1802" y="3542"/>
                    </a:cubicBezTo>
                    <a:lnTo>
                      <a:pt x="1802" y="3542"/>
                    </a:lnTo>
                    <a:cubicBezTo>
                      <a:pt x="1784" y="3560"/>
                      <a:pt x="1775" y="3587"/>
                      <a:pt x="1758" y="3604"/>
                    </a:cubicBezTo>
                    <a:cubicBezTo>
                      <a:pt x="1731" y="3631"/>
                      <a:pt x="1704" y="3658"/>
                      <a:pt x="1677" y="3685"/>
                    </a:cubicBezTo>
                    <a:lnTo>
                      <a:pt x="1642" y="3711"/>
                    </a:lnTo>
                    <a:cubicBezTo>
                      <a:pt x="1642" y="3711"/>
                      <a:pt x="1651" y="3694"/>
                      <a:pt x="1659" y="3667"/>
                    </a:cubicBezTo>
                    <a:cubicBezTo>
                      <a:pt x="1668" y="3640"/>
                      <a:pt x="1677" y="3604"/>
                      <a:pt x="1686" y="3569"/>
                    </a:cubicBezTo>
                    <a:cubicBezTo>
                      <a:pt x="1695" y="3533"/>
                      <a:pt x="1695" y="3497"/>
                      <a:pt x="1695" y="3471"/>
                    </a:cubicBezTo>
                    <a:cubicBezTo>
                      <a:pt x="1695" y="3453"/>
                      <a:pt x="1686" y="3444"/>
                      <a:pt x="1686" y="3435"/>
                    </a:cubicBezTo>
                    <a:cubicBezTo>
                      <a:pt x="1651" y="3417"/>
                      <a:pt x="1624" y="3399"/>
                      <a:pt x="1588" y="3381"/>
                    </a:cubicBezTo>
                    <a:cubicBezTo>
                      <a:pt x="1517" y="3337"/>
                      <a:pt x="1454" y="3274"/>
                      <a:pt x="1419" y="3230"/>
                    </a:cubicBezTo>
                    <a:cubicBezTo>
                      <a:pt x="1401" y="3203"/>
                      <a:pt x="1383" y="3176"/>
                      <a:pt x="1383" y="3167"/>
                    </a:cubicBezTo>
                    <a:cubicBezTo>
                      <a:pt x="1374" y="3150"/>
                      <a:pt x="1365" y="3141"/>
                      <a:pt x="1365" y="3141"/>
                    </a:cubicBezTo>
                    <a:lnTo>
                      <a:pt x="1365" y="3141"/>
                    </a:lnTo>
                    <a:cubicBezTo>
                      <a:pt x="1365" y="3141"/>
                      <a:pt x="1374" y="3150"/>
                      <a:pt x="1383" y="3158"/>
                    </a:cubicBezTo>
                    <a:cubicBezTo>
                      <a:pt x="1392" y="3176"/>
                      <a:pt x="1410" y="3194"/>
                      <a:pt x="1436" y="3212"/>
                    </a:cubicBezTo>
                    <a:cubicBezTo>
                      <a:pt x="1481" y="3248"/>
                      <a:pt x="1552" y="3283"/>
                      <a:pt x="1624" y="3310"/>
                    </a:cubicBezTo>
                    <a:cubicBezTo>
                      <a:pt x="1686" y="3328"/>
                      <a:pt x="1758" y="3346"/>
                      <a:pt x="1811" y="3355"/>
                    </a:cubicBezTo>
                    <a:cubicBezTo>
                      <a:pt x="1838" y="3355"/>
                      <a:pt x="1883" y="3364"/>
                      <a:pt x="1927" y="3372"/>
                    </a:cubicBezTo>
                    <a:lnTo>
                      <a:pt x="2097" y="3372"/>
                    </a:lnTo>
                    <a:cubicBezTo>
                      <a:pt x="2106" y="3435"/>
                      <a:pt x="2106" y="3480"/>
                      <a:pt x="2097" y="3524"/>
                    </a:cubicBezTo>
                    <a:cubicBezTo>
                      <a:pt x="2088" y="3560"/>
                      <a:pt x="2079" y="3595"/>
                      <a:pt x="2079" y="3658"/>
                    </a:cubicBezTo>
                    <a:cubicBezTo>
                      <a:pt x="2079" y="3801"/>
                      <a:pt x="2302" y="3827"/>
                      <a:pt x="2436" y="3845"/>
                    </a:cubicBezTo>
                    <a:cubicBezTo>
                      <a:pt x="2489" y="3845"/>
                      <a:pt x="2534" y="3863"/>
                      <a:pt x="2569" y="3872"/>
                    </a:cubicBezTo>
                    <a:cubicBezTo>
                      <a:pt x="2614" y="3890"/>
                      <a:pt x="2650" y="3899"/>
                      <a:pt x="2685" y="3899"/>
                    </a:cubicBezTo>
                    <a:cubicBezTo>
                      <a:pt x="2712" y="3899"/>
                      <a:pt x="2730" y="3890"/>
                      <a:pt x="2757" y="3881"/>
                    </a:cubicBezTo>
                    <a:cubicBezTo>
                      <a:pt x="2846" y="3845"/>
                      <a:pt x="2873" y="3765"/>
                      <a:pt x="2864" y="3711"/>
                    </a:cubicBezTo>
                    <a:lnTo>
                      <a:pt x="2873" y="3711"/>
                    </a:lnTo>
                    <a:cubicBezTo>
                      <a:pt x="2873" y="3703"/>
                      <a:pt x="2882" y="3703"/>
                      <a:pt x="2900" y="3703"/>
                    </a:cubicBezTo>
                    <a:lnTo>
                      <a:pt x="2926" y="3703"/>
                    </a:lnTo>
                    <a:lnTo>
                      <a:pt x="2944" y="3711"/>
                    </a:lnTo>
                    <a:lnTo>
                      <a:pt x="2944" y="3694"/>
                    </a:lnTo>
                    <a:cubicBezTo>
                      <a:pt x="2944" y="3667"/>
                      <a:pt x="2917" y="3649"/>
                      <a:pt x="2891" y="3640"/>
                    </a:cubicBezTo>
                    <a:cubicBezTo>
                      <a:pt x="2908" y="3640"/>
                      <a:pt x="2926" y="3631"/>
                      <a:pt x="2944" y="3631"/>
                    </a:cubicBezTo>
                    <a:lnTo>
                      <a:pt x="2962" y="3631"/>
                    </a:lnTo>
                    <a:lnTo>
                      <a:pt x="2971" y="3622"/>
                    </a:lnTo>
                    <a:cubicBezTo>
                      <a:pt x="2962" y="3578"/>
                      <a:pt x="2926" y="3569"/>
                      <a:pt x="2900" y="3560"/>
                    </a:cubicBezTo>
                    <a:cubicBezTo>
                      <a:pt x="2917" y="3542"/>
                      <a:pt x="2962" y="3542"/>
                      <a:pt x="2962" y="3542"/>
                    </a:cubicBezTo>
                    <a:lnTo>
                      <a:pt x="2971" y="3524"/>
                    </a:lnTo>
                    <a:lnTo>
                      <a:pt x="2971" y="3515"/>
                    </a:lnTo>
                    <a:cubicBezTo>
                      <a:pt x="2962" y="3515"/>
                      <a:pt x="2900" y="3480"/>
                      <a:pt x="2837" y="3480"/>
                    </a:cubicBezTo>
                    <a:cubicBezTo>
                      <a:pt x="2819" y="3480"/>
                      <a:pt x="2801" y="3480"/>
                      <a:pt x="2784" y="3488"/>
                    </a:cubicBezTo>
                    <a:cubicBezTo>
                      <a:pt x="2712" y="3515"/>
                      <a:pt x="2659" y="3622"/>
                      <a:pt x="2641" y="3658"/>
                    </a:cubicBezTo>
                    <a:cubicBezTo>
                      <a:pt x="2569" y="3658"/>
                      <a:pt x="2427" y="3604"/>
                      <a:pt x="2391" y="3587"/>
                    </a:cubicBezTo>
                    <a:cubicBezTo>
                      <a:pt x="2400" y="3542"/>
                      <a:pt x="2462" y="3417"/>
                      <a:pt x="2498" y="3265"/>
                    </a:cubicBezTo>
                    <a:cubicBezTo>
                      <a:pt x="2561" y="3069"/>
                      <a:pt x="2507" y="2882"/>
                      <a:pt x="2373" y="2828"/>
                    </a:cubicBezTo>
                    <a:cubicBezTo>
                      <a:pt x="2320" y="2802"/>
                      <a:pt x="2239" y="2802"/>
                      <a:pt x="2159" y="2802"/>
                    </a:cubicBezTo>
                    <a:lnTo>
                      <a:pt x="2106" y="2802"/>
                    </a:lnTo>
                    <a:cubicBezTo>
                      <a:pt x="2061" y="2802"/>
                      <a:pt x="2007" y="2810"/>
                      <a:pt x="1945" y="2819"/>
                    </a:cubicBezTo>
                    <a:cubicBezTo>
                      <a:pt x="1820" y="2837"/>
                      <a:pt x="1695" y="2855"/>
                      <a:pt x="1695" y="2855"/>
                    </a:cubicBezTo>
                    <a:cubicBezTo>
                      <a:pt x="1695" y="2855"/>
                      <a:pt x="1802" y="2802"/>
                      <a:pt x="1918" y="2739"/>
                    </a:cubicBezTo>
                    <a:cubicBezTo>
                      <a:pt x="1972" y="2712"/>
                      <a:pt x="2034" y="2686"/>
                      <a:pt x="2079" y="2668"/>
                    </a:cubicBezTo>
                    <a:cubicBezTo>
                      <a:pt x="2088" y="2659"/>
                      <a:pt x="2106" y="2659"/>
                      <a:pt x="2114" y="2650"/>
                    </a:cubicBezTo>
                    <a:cubicBezTo>
                      <a:pt x="2159" y="2623"/>
                      <a:pt x="2213" y="2587"/>
                      <a:pt x="2257" y="2534"/>
                    </a:cubicBezTo>
                    <a:lnTo>
                      <a:pt x="2257" y="2534"/>
                    </a:lnTo>
                    <a:lnTo>
                      <a:pt x="2079" y="2623"/>
                    </a:lnTo>
                    <a:lnTo>
                      <a:pt x="2311" y="2355"/>
                    </a:lnTo>
                    <a:cubicBezTo>
                      <a:pt x="2293" y="2347"/>
                      <a:pt x="2284" y="2329"/>
                      <a:pt x="2275" y="2311"/>
                    </a:cubicBezTo>
                    <a:cubicBezTo>
                      <a:pt x="2239" y="2266"/>
                      <a:pt x="2213" y="2213"/>
                      <a:pt x="2195" y="2168"/>
                    </a:cubicBezTo>
                    <a:cubicBezTo>
                      <a:pt x="2177" y="2132"/>
                      <a:pt x="2168" y="2106"/>
                      <a:pt x="2168" y="2106"/>
                    </a:cubicBezTo>
                    <a:lnTo>
                      <a:pt x="2168" y="2106"/>
                    </a:lnTo>
                    <a:cubicBezTo>
                      <a:pt x="2168" y="2106"/>
                      <a:pt x="2186" y="2124"/>
                      <a:pt x="2213" y="2159"/>
                    </a:cubicBezTo>
                    <a:cubicBezTo>
                      <a:pt x="2239" y="2186"/>
                      <a:pt x="2284" y="2222"/>
                      <a:pt x="2329" y="2257"/>
                    </a:cubicBezTo>
                    <a:cubicBezTo>
                      <a:pt x="2373" y="2284"/>
                      <a:pt x="2418" y="2302"/>
                      <a:pt x="2453" y="2320"/>
                    </a:cubicBezTo>
                    <a:cubicBezTo>
                      <a:pt x="2471" y="2329"/>
                      <a:pt x="2489" y="2329"/>
                      <a:pt x="2498" y="2329"/>
                    </a:cubicBezTo>
                    <a:cubicBezTo>
                      <a:pt x="2525" y="2338"/>
                      <a:pt x="2561" y="2338"/>
                      <a:pt x="2596" y="2338"/>
                    </a:cubicBezTo>
                    <a:lnTo>
                      <a:pt x="2676" y="2338"/>
                    </a:lnTo>
                    <a:cubicBezTo>
                      <a:pt x="2766" y="2329"/>
                      <a:pt x="2828" y="2284"/>
                      <a:pt x="2891" y="2239"/>
                    </a:cubicBezTo>
                    <a:cubicBezTo>
                      <a:pt x="2944" y="2204"/>
                      <a:pt x="2998" y="2168"/>
                      <a:pt x="3051" y="2168"/>
                    </a:cubicBezTo>
                    <a:cubicBezTo>
                      <a:pt x="3185" y="2150"/>
                      <a:pt x="3310" y="2088"/>
                      <a:pt x="3319" y="2016"/>
                    </a:cubicBezTo>
                    <a:cubicBezTo>
                      <a:pt x="3328" y="2008"/>
                      <a:pt x="3328" y="1999"/>
                      <a:pt x="3337" y="1990"/>
                    </a:cubicBezTo>
                    <a:lnTo>
                      <a:pt x="3408" y="1990"/>
                    </a:lnTo>
                    <a:lnTo>
                      <a:pt x="3408" y="1972"/>
                    </a:lnTo>
                    <a:cubicBezTo>
                      <a:pt x="3408" y="1936"/>
                      <a:pt x="3372" y="1918"/>
                      <a:pt x="3346" y="1909"/>
                    </a:cubicBezTo>
                    <a:cubicBezTo>
                      <a:pt x="3354" y="1900"/>
                      <a:pt x="3390" y="1892"/>
                      <a:pt x="3399" y="1892"/>
                    </a:cubicBezTo>
                    <a:lnTo>
                      <a:pt x="3417" y="1892"/>
                    </a:lnTo>
                    <a:lnTo>
                      <a:pt x="3417" y="1874"/>
                    </a:lnTo>
                    <a:cubicBezTo>
                      <a:pt x="3408" y="1838"/>
                      <a:pt x="3381" y="1820"/>
                      <a:pt x="3363" y="1820"/>
                    </a:cubicBezTo>
                    <a:cubicBezTo>
                      <a:pt x="3372" y="1802"/>
                      <a:pt x="3408" y="1802"/>
                      <a:pt x="3417" y="1802"/>
                    </a:cubicBezTo>
                    <a:lnTo>
                      <a:pt x="3435" y="1793"/>
                    </a:lnTo>
                    <a:lnTo>
                      <a:pt x="3426" y="1785"/>
                    </a:lnTo>
                    <a:cubicBezTo>
                      <a:pt x="3399" y="1749"/>
                      <a:pt x="3346" y="1731"/>
                      <a:pt x="3301" y="1731"/>
                    </a:cubicBezTo>
                    <a:cubicBezTo>
                      <a:pt x="3283" y="1731"/>
                      <a:pt x="3274" y="1731"/>
                      <a:pt x="3265" y="1740"/>
                    </a:cubicBezTo>
                    <a:cubicBezTo>
                      <a:pt x="3221" y="1740"/>
                      <a:pt x="3185" y="1767"/>
                      <a:pt x="3167" y="1793"/>
                    </a:cubicBezTo>
                    <a:cubicBezTo>
                      <a:pt x="3158" y="1802"/>
                      <a:pt x="3158" y="1811"/>
                      <a:pt x="3158" y="1820"/>
                    </a:cubicBezTo>
                    <a:cubicBezTo>
                      <a:pt x="3140" y="1847"/>
                      <a:pt x="3123" y="1874"/>
                      <a:pt x="3105" y="1892"/>
                    </a:cubicBezTo>
                    <a:cubicBezTo>
                      <a:pt x="3131" y="1900"/>
                      <a:pt x="3149" y="1909"/>
                      <a:pt x="3167" y="1918"/>
                    </a:cubicBezTo>
                    <a:cubicBezTo>
                      <a:pt x="3185" y="1918"/>
                      <a:pt x="3203" y="1927"/>
                      <a:pt x="3212" y="1927"/>
                    </a:cubicBezTo>
                    <a:lnTo>
                      <a:pt x="3230" y="1927"/>
                    </a:lnTo>
                    <a:cubicBezTo>
                      <a:pt x="3230" y="1927"/>
                      <a:pt x="3221" y="1936"/>
                      <a:pt x="3212" y="1936"/>
                    </a:cubicBezTo>
                    <a:cubicBezTo>
                      <a:pt x="3203" y="1936"/>
                      <a:pt x="3185" y="1945"/>
                      <a:pt x="3167" y="1945"/>
                    </a:cubicBezTo>
                    <a:cubicBezTo>
                      <a:pt x="3140" y="1945"/>
                      <a:pt x="3114" y="1936"/>
                      <a:pt x="3096" y="1936"/>
                    </a:cubicBezTo>
                    <a:cubicBezTo>
                      <a:pt x="3069" y="1927"/>
                      <a:pt x="3042" y="1918"/>
                      <a:pt x="3015" y="1918"/>
                    </a:cubicBezTo>
                    <a:cubicBezTo>
                      <a:pt x="2998" y="1909"/>
                      <a:pt x="2971" y="1909"/>
                      <a:pt x="2944" y="1909"/>
                    </a:cubicBezTo>
                    <a:lnTo>
                      <a:pt x="2882" y="1909"/>
                    </a:lnTo>
                    <a:cubicBezTo>
                      <a:pt x="2855" y="1918"/>
                      <a:pt x="2828" y="1918"/>
                      <a:pt x="2810" y="1918"/>
                    </a:cubicBezTo>
                    <a:cubicBezTo>
                      <a:pt x="2775" y="1918"/>
                      <a:pt x="2757" y="1909"/>
                      <a:pt x="2739" y="1883"/>
                    </a:cubicBezTo>
                    <a:cubicBezTo>
                      <a:pt x="2739" y="1883"/>
                      <a:pt x="2730" y="1883"/>
                      <a:pt x="2730" y="1874"/>
                    </a:cubicBezTo>
                    <a:cubicBezTo>
                      <a:pt x="2721" y="1874"/>
                      <a:pt x="2712" y="1865"/>
                      <a:pt x="2703" y="1847"/>
                    </a:cubicBezTo>
                    <a:cubicBezTo>
                      <a:pt x="2659" y="1811"/>
                      <a:pt x="2614" y="1758"/>
                      <a:pt x="2569" y="1695"/>
                    </a:cubicBezTo>
                    <a:cubicBezTo>
                      <a:pt x="2525" y="1633"/>
                      <a:pt x="2498" y="1570"/>
                      <a:pt x="2471" y="1517"/>
                    </a:cubicBezTo>
                    <a:cubicBezTo>
                      <a:pt x="2453" y="1472"/>
                      <a:pt x="2445" y="1437"/>
                      <a:pt x="2445" y="1437"/>
                    </a:cubicBezTo>
                    <a:lnTo>
                      <a:pt x="2445" y="1437"/>
                    </a:lnTo>
                    <a:cubicBezTo>
                      <a:pt x="2445" y="1437"/>
                      <a:pt x="2462" y="1463"/>
                      <a:pt x="2498" y="1508"/>
                    </a:cubicBezTo>
                    <a:cubicBezTo>
                      <a:pt x="2525" y="1544"/>
                      <a:pt x="2578" y="1597"/>
                      <a:pt x="2632" y="1642"/>
                    </a:cubicBezTo>
                    <a:cubicBezTo>
                      <a:pt x="2676" y="1677"/>
                      <a:pt x="2721" y="1713"/>
                      <a:pt x="2766" y="1731"/>
                    </a:cubicBezTo>
                    <a:lnTo>
                      <a:pt x="2775" y="1731"/>
                    </a:lnTo>
                    <a:cubicBezTo>
                      <a:pt x="2810" y="1731"/>
                      <a:pt x="2855" y="1713"/>
                      <a:pt x="2908" y="1669"/>
                    </a:cubicBezTo>
                    <a:cubicBezTo>
                      <a:pt x="2953" y="1642"/>
                      <a:pt x="2998" y="1597"/>
                      <a:pt x="3033" y="1544"/>
                    </a:cubicBezTo>
                    <a:cubicBezTo>
                      <a:pt x="3087" y="1481"/>
                      <a:pt x="3149" y="1410"/>
                      <a:pt x="3212" y="1374"/>
                    </a:cubicBezTo>
                    <a:cubicBezTo>
                      <a:pt x="3337" y="1294"/>
                      <a:pt x="3488" y="1151"/>
                      <a:pt x="3488" y="1098"/>
                    </a:cubicBezTo>
                    <a:cubicBezTo>
                      <a:pt x="3497" y="1071"/>
                      <a:pt x="3533" y="1035"/>
                      <a:pt x="3551" y="1026"/>
                    </a:cubicBezTo>
                    <a:lnTo>
                      <a:pt x="3560" y="1026"/>
                    </a:lnTo>
                    <a:lnTo>
                      <a:pt x="3560" y="1017"/>
                    </a:lnTo>
                    <a:cubicBezTo>
                      <a:pt x="3551" y="991"/>
                      <a:pt x="3524" y="982"/>
                      <a:pt x="3506" y="973"/>
                    </a:cubicBezTo>
                    <a:cubicBezTo>
                      <a:pt x="3524" y="955"/>
                      <a:pt x="3551" y="946"/>
                      <a:pt x="3551" y="946"/>
                    </a:cubicBezTo>
                    <a:lnTo>
                      <a:pt x="3560" y="937"/>
                    </a:lnTo>
                    <a:lnTo>
                      <a:pt x="3551" y="928"/>
                    </a:lnTo>
                    <a:cubicBezTo>
                      <a:pt x="3542" y="892"/>
                      <a:pt x="3515" y="883"/>
                      <a:pt x="3488" y="883"/>
                    </a:cubicBezTo>
                    <a:lnTo>
                      <a:pt x="3479" y="883"/>
                    </a:lnTo>
                    <a:cubicBezTo>
                      <a:pt x="3488" y="866"/>
                      <a:pt x="3515" y="848"/>
                      <a:pt x="3524" y="830"/>
                    </a:cubicBezTo>
                    <a:lnTo>
                      <a:pt x="3533" y="821"/>
                    </a:lnTo>
                    <a:lnTo>
                      <a:pt x="3524" y="812"/>
                    </a:lnTo>
                    <a:cubicBezTo>
                      <a:pt x="3497" y="803"/>
                      <a:pt x="3470" y="794"/>
                      <a:pt x="3444" y="794"/>
                    </a:cubicBezTo>
                    <a:cubicBezTo>
                      <a:pt x="3426" y="794"/>
                      <a:pt x="3408" y="794"/>
                      <a:pt x="3390" y="803"/>
                    </a:cubicBezTo>
                    <a:cubicBezTo>
                      <a:pt x="3319" y="839"/>
                      <a:pt x="3292" y="919"/>
                      <a:pt x="3274" y="991"/>
                    </a:cubicBezTo>
                    <a:cubicBezTo>
                      <a:pt x="3274" y="999"/>
                      <a:pt x="3265" y="1008"/>
                      <a:pt x="3256" y="1017"/>
                    </a:cubicBezTo>
                    <a:cubicBezTo>
                      <a:pt x="3283" y="1008"/>
                      <a:pt x="3301" y="999"/>
                      <a:pt x="3310" y="991"/>
                    </a:cubicBezTo>
                    <a:cubicBezTo>
                      <a:pt x="3319" y="991"/>
                      <a:pt x="3328" y="982"/>
                      <a:pt x="3328" y="982"/>
                    </a:cubicBezTo>
                    <a:lnTo>
                      <a:pt x="3328" y="982"/>
                    </a:lnTo>
                    <a:cubicBezTo>
                      <a:pt x="3328" y="982"/>
                      <a:pt x="3328" y="991"/>
                      <a:pt x="3319" y="999"/>
                    </a:cubicBezTo>
                    <a:cubicBezTo>
                      <a:pt x="3310" y="1008"/>
                      <a:pt x="3292" y="1026"/>
                      <a:pt x="3274" y="1044"/>
                    </a:cubicBezTo>
                    <a:cubicBezTo>
                      <a:pt x="3256" y="1062"/>
                      <a:pt x="3239" y="1080"/>
                      <a:pt x="3212" y="1098"/>
                    </a:cubicBezTo>
                    <a:cubicBezTo>
                      <a:pt x="3185" y="1115"/>
                      <a:pt x="3158" y="1124"/>
                      <a:pt x="3123" y="1142"/>
                    </a:cubicBezTo>
                    <a:cubicBezTo>
                      <a:pt x="3096" y="1151"/>
                      <a:pt x="3069" y="1160"/>
                      <a:pt x="3042" y="1169"/>
                    </a:cubicBezTo>
                    <a:cubicBezTo>
                      <a:pt x="3024" y="1178"/>
                      <a:pt x="3007" y="1187"/>
                      <a:pt x="2989" y="1205"/>
                    </a:cubicBezTo>
                    <a:cubicBezTo>
                      <a:pt x="2917" y="1240"/>
                      <a:pt x="2846" y="1276"/>
                      <a:pt x="2792" y="1276"/>
                    </a:cubicBezTo>
                    <a:cubicBezTo>
                      <a:pt x="2775" y="1276"/>
                      <a:pt x="2757" y="1267"/>
                      <a:pt x="2739" y="1249"/>
                    </a:cubicBezTo>
                    <a:cubicBezTo>
                      <a:pt x="2685" y="1187"/>
                      <a:pt x="2605" y="1115"/>
                      <a:pt x="2578" y="1089"/>
                    </a:cubicBezTo>
                    <a:cubicBezTo>
                      <a:pt x="2587" y="1080"/>
                      <a:pt x="2596" y="1080"/>
                      <a:pt x="2605" y="1080"/>
                    </a:cubicBezTo>
                    <a:cubicBezTo>
                      <a:pt x="2641" y="1080"/>
                      <a:pt x="2668" y="1089"/>
                      <a:pt x="2668" y="1089"/>
                    </a:cubicBezTo>
                    <a:lnTo>
                      <a:pt x="2685" y="1098"/>
                    </a:lnTo>
                    <a:lnTo>
                      <a:pt x="2685" y="1080"/>
                    </a:lnTo>
                    <a:cubicBezTo>
                      <a:pt x="2685" y="1080"/>
                      <a:pt x="2694" y="991"/>
                      <a:pt x="2587" y="928"/>
                    </a:cubicBezTo>
                    <a:cubicBezTo>
                      <a:pt x="2578" y="928"/>
                      <a:pt x="2569" y="919"/>
                      <a:pt x="2561" y="919"/>
                    </a:cubicBezTo>
                    <a:cubicBezTo>
                      <a:pt x="2507" y="910"/>
                      <a:pt x="2427" y="883"/>
                      <a:pt x="2355" y="857"/>
                    </a:cubicBezTo>
                    <a:cubicBezTo>
                      <a:pt x="2284" y="830"/>
                      <a:pt x="2213" y="794"/>
                      <a:pt x="2168" y="768"/>
                    </a:cubicBezTo>
                    <a:cubicBezTo>
                      <a:pt x="2141" y="750"/>
                      <a:pt x="2123" y="732"/>
                      <a:pt x="2114" y="714"/>
                    </a:cubicBezTo>
                    <a:cubicBezTo>
                      <a:pt x="2106" y="696"/>
                      <a:pt x="2097" y="687"/>
                      <a:pt x="2097" y="687"/>
                    </a:cubicBezTo>
                    <a:lnTo>
                      <a:pt x="2097" y="687"/>
                    </a:lnTo>
                    <a:cubicBezTo>
                      <a:pt x="2097" y="687"/>
                      <a:pt x="2106" y="696"/>
                      <a:pt x="2114" y="705"/>
                    </a:cubicBezTo>
                    <a:cubicBezTo>
                      <a:pt x="2132" y="723"/>
                      <a:pt x="2150" y="732"/>
                      <a:pt x="2177" y="741"/>
                    </a:cubicBezTo>
                    <a:cubicBezTo>
                      <a:pt x="2230" y="759"/>
                      <a:pt x="2302" y="768"/>
                      <a:pt x="2373" y="776"/>
                    </a:cubicBezTo>
                    <a:cubicBezTo>
                      <a:pt x="2436" y="785"/>
                      <a:pt x="2498" y="785"/>
                      <a:pt x="2543" y="785"/>
                    </a:cubicBezTo>
                    <a:cubicBezTo>
                      <a:pt x="2632" y="776"/>
                      <a:pt x="2676" y="759"/>
                      <a:pt x="2712" y="723"/>
                    </a:cubicBezTo>
                    <a:cubicBezTo>
                      <a:pt x="2739" y="687"/>
                      <a:pt x="2739" y="643"/>
                      <a:pt x="2730" y="607"/>
                    </a:cubicBezTo>
                    <a:cubicBezTo>
                      <a:pt x="2730" y="598"/>
                      <a:pt x="2730" y="598"/>
                      <a:pt x="2730" y="589"/>
                    </a:cubicBezTo>
                    <a:cubicBezTo>
                      <a:pt x="2730" y="571"/>
                      <a:pt x="2721" y="562"/>
                      <a:pt x="2703" y="553"/>
                    </a:cubicBezTo>
                    <a:cubicBezTo>
                      <a:pt x="2685" y="536"/>
                      <a:pt x="2650" y="536"/>
                      <a:pt x="2614" y="536"/>
                    </a:cubicBezTo>
                    <a:lnTo>
                      <a:pt x="2605" y="536"/>
                    </a:lnTo>
                    <a:cubicBezTo>
                      <a:pt x="2676" y="500"/>
                      <a:pt x="2757" y="437"/>
                      <a:pt x="2739" y="357"/>
                    </a:cubicBezTo>
                    <a:cubicBezTo>
                      <a:pt x="2730" y="330"/>
                      <a:pt x="2721" y="304"/>
                      <a:pt x="2712" y="286"/>
                    </a:cubicBezTo>
                    <a:lnTo>
                      <a:pt x="2668" y="286"/>
                    </a:lnTo>
                    <a:cubicBezTo>
                      <a:pt x="2668" y="277"/>
                      <a:pt x="2632" y="277"/>
                      <a:pt x="2605" y="277"/>
                    </a:cubicBezTo>
                    <a:lnTo>
                      <a:pt x="2596" y="277"/>
                    </a:lnTo>
                    <a:lnTo>
                      <a:pt x="2623" y="223"/>
                    </a:lnTo>
                    <a:cubicBezTo>
                      <a:pt x="2596" y="205"/>
                      <a:pt x="2561" y="197"/>
                      <a:pt x="2534" y="188"/>
                    </a:cubicBezTo>
                    <a:cubicBezTo>
                      <a:pt x="2498" y="179"/>
                      <a:pt x="2471" y="161"/>
                      <a:pt x="2445" y="152"/>
                    </a:cubicBezTo>
                    <a:cubicBezTo>
                      <a:pt x="2382" y="125"/>
                      <a:pt x="2346" y="125"/>
                      <a:pt x="2302" y="125"/>
                    </a:cubicBezTo>
                    <a:cubicBezTo>
                      <a:pt x="2239" y="125"/>
                      <a:pt x="2177" y="125"/>
                      <a:pt x="2025" y="54"/>
                    </a:cubicBezTo>
                    <a:cubicBezTo>
                      <a:pt x="1954" y="18"/>
                      <a:pt x="1874" y="0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36" name="Google Shape;19736;p39"/>
            <p:cNvGrpSpPr/>
            <p:nvPr/>
          </p:nvGrpSpPr>
          <p:grpSpPr>
            <a:xfrm>
              <a:off x="230573" y="539405"/>
              <a:ext cx="535913" cy="231659"/>
              <a:chOff x="1403048" y="539405"/>
              <a:chExt cx="535913" cy="231659"/>
            </a:xfrm>
          </p:grpSpPr>
          <p:sp>
            <p:nvSpPr>
              <p:cNvPr id="19737" name="Google Shape;19737;p39"/>
              <p:cNvSpPr/>
              <p:nvPr/>
            </p:nvSpPr>
            <p:spPr>
              <a:xfrm>
                <a:off x="1479459" y="539405"/>
                <a:ext cx="383123" cy="231659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7655" extrusionOk="0">
                    <a:moveTo>
                      <a:pt x="8618" y="321"/>
                    </a:moveTo>
                    <a:cubicBezTo>
                      <a:pt x="8814" y="321"/>
                      <a:pt x="8984" y="482"/>
                      <a:pt x="8984" y="678"/>
                    </a:cubicBezTo>
                    <a:cubicBezTo>
                      <a:pt x="8984" y="865"/>
                      <a:pt x="8823" y="1017"/>
                      <a:pt x="8636" y="1026"/>
                    </a:cubicBezTo>
                    <a:cubicBezTo>
                      <a:pt x="8529" y="1017"/>
                      <a:pt x="8466" y="999"/>
                      <a:pt x="8466" y="999"/>
                    </a:cubicBezTo>
                    <a:cubicBezTo>
                      <a:pt x="8341" y="946"/>
                      <a:pt x="8243" y="821"/>
                      <a:pt x="8243" y="678"/>
                    </a:cubicBezTo>
                    <a:cubicBezTo>
                      <a:pt x="8243" y="482"/>
                      <a:pt x="8413" y="321"/>
                      <a:pt x="8618" y="321"/>
                    </a:cubicBezTo>
                    <a:close/>
                    <a:moveTo>
                      <a:pt x="705" y="669"/>
                    </a:moveTo>
                    <a:cubicBezTo>
                      <a:pt x="901" y="669"/>
                      <a:pt x="1071" y="821"/>
                      <a:pt x="1071" y="1017"/>
                    </a:cubicBezTo>
                    <a:cubicBezTo>
                      <a:pt x="1071" y="1151"/>
                      <a:pt x="999" y="1258"/>
                      <a:pt x="892" y="1320"/>
                    </a:cubicBezTo>
                    <a:cubicBezTo>
                      <a:pt x="830" y="1347"/>
                      <a:pt x="803" y="1356"/>
                      <a:pt x="803" y="1356"/>
                    </a:cubicBezTo>
                    <a:cubicBezTo>
                      <a:pt x="767" y="1365"/>
                      <a:pt x="741" y="1374"/>
                      <a:pt x="705" y="1374"/>
                    </a:cubicBezTo>
                    <a:cubicBezTo>
                      <a:pt x="500" y="1374"/>
                      <a:pt x="339" y="1213"/>
                      <a:pt x="339" y="1017"/>
                    </a:cubicBezTo>
                    <a:cubicBezTo>
                      <a:pt x="339" y="821"/>
                      <a:pt x="500" y="669"/>
                      <a:pt x="705" y="669"/>
                    </a:cubicBezTo>
                    <a:close/>
                    <a:moveTo>
                      <a:pt x="11954" y="669"/>
                    </a:moveTo>
                    <a:cubicBezTo>
                      <a:pt x="12160" y="669"/>
                      <a:pt x="12320" y="821"/>
                      <a:pt x="12320" y="1017"/>
                    </a:cubicBezTo>
                    <a:cubicBezTo>
                      <a:pt x="12320" y="1213"/>
                      <a:pt x="12160" y="1374"/>
                      <a:pt x="11954" y="1374"/>
                    </a:cubicBezTo>
                    <a:cubicBezTo>
                      <a:pt x="11928" y="1374"/>
                      <a:pt x="11892" y="1365"/>
                      <a:pt x="11865" y="1356"/>
                    </a:cubicBezTo>
                    <a:cubicBezTo>
                      <a:pt x="11803" y="1338"/>
                      <a:pt x="11767" y="1320"/>
                      <a:pt x="11767" y="1320"/>
                    </a:cubicBezTo>
                    <a:cubicBezTo>
                      <a:pt x="11660" y="1258"/>
                      <a:pt x="11589" y="1151"/>
                      <a:pt x="11589" y="1017"/>
                    </a:cubicBezTo>
                    <a:cubicBezTo>
                      <a:pt x="11589" y="821"/>
                      <a:pt x="11758" y="669"/>
                      <a:pt x="11954" y="669"/>
                    </a:cubicBezTo>
                    <a:close/>
                    <a:moveTo>
                      <a:pt x="4050" y="321"/>
                    </a:moveTo>
                    <a:cubicBezTo>
                      <a:pt x="4247" y="321"/>
                      <a:pt x="4416" y="482"/>
                      <a:pt x="4416" y="678"/>
                    </a:cubicBezTo>
                    <a:cubicBezTo>
                      <a:pt x="4416" y="821"/>
                      <a:pt x="4318" y="946"/>
                      <a:pt x="4193" y="999"/>
                    </a:cubicBezTo>
                    <a:cubicBezTo>
                      <a:pt x="5094" y="2864"/>
                      <a:pt x="6334" y="3060"/>
                      <a:pt x="6334" y="3060"/>
                    </a:cubicBezTo>
                    <a:cubicBezTo>
                      <a:pt x="6334" y="3060"/>
                      <a:pt x="7324" y="2899"/>
                      <a:pt x="8190" y="1508"/>
                    </a:cubicBezTo>
                    <a:lnTo>
                      <a:pt x="8190" y="1508"/>
                    </a:lnTo>
                    <a:cubicBezTo>
                      <a:pt x="8163" y="3470"/>
                      <a:pt x="7717" y="4809"/>
                      <a:pt x="7199" y="5710"/>
                    </a:cubicBezTo>
                    <a:lnTo>
                      <a:pt x="7628" y="5710"/>
                    </a:lnTo>
                    <a:cubicBezTo>
                      <a:pt x="7779" y="5710"/>
                      <a:pt x="7931" y="5701"/>
                      <a:pt x="8074" y="5701"/>
                    </a:cubicBezTo>
                    <a:cubicBezTo>
                      <a:pt x="8368" y="5701"/>
                      <a:pt x="8662" y="5692"/>
                      <a:pt x="8930" y="5683"/>
                    </a:cubicBezTo>
                    <a:cubicBezTo>
                      <a:pt x="9198" y="5674"/>
                      <a:pt x="9456" y="5665"/>
                      <a:pt x="9697" y="5656"/>
                    </a:cubicBezTo>
                    <a:cubicBezTo>
                      <a:pt x="9929" y="5638"/>
                      <a:pt x="10152" y="5629"/>
                      <a:pt x="10340" y="5611"/>
                    </a:cubicBezTo>
                    <a:cubicBezTo>
                      <a:pt x="10536" y="5594"/>
                      <a:pt x="10696" y="5585"/>
                      <a:pt x="10839" y="5567"/>
                    </a:cubicBezTo>
                    <a:cubicBezTo>
                      <a:pt x="10973" y="5540"/>
                      <a:pt x="11080" y="5522"/>
                      <a:pt x="11151" y="5504"/>
                    </a:cubicBezTo>
                    <a:cubicBezTo>
                      <a:pt x="11222" y="5496"/>
                      <a:pt x="11258" y="5478"/>
                      <a:pt x="11258" y="5478"/>
                    </a:cubicBezTo>
                    <a:lnTo>
                      <a:pt x="11258" y="5478"/>
                    </a:lnTo>
                    <a:cubicBezTo>
                      <a:pt x="11258" y="5478"/>
                      <a:pt x="11222" y="5496"/>
                      <a:pt x="11160" y="5522"/>
                    </a:cubicBezTo>
                    <a:cubicBezTo>
                      <a:pt x="11089" y="5549"/>
                      <a:pt x="10982" y="5576"/>
                      <a:pt x="10848" y="5611"/>
                    </a:cubicBezTo>
                    <a:cubicBezTo>
                      <a:pt x="10714" y="5638"/>
                      <a:pt x="10545" y="5674"/>
                      <a:pt x="10349" y="5701"/>
                    </a:cubicBezTo>
                    <a:cubicBezTo>
                      <a:pt x="10161" y="5736"/>
                      <a:pt x="9947" y="5763"/>
                      <a:pt x="9706" y="5790"/>
                    </a:cubicBezTo>
                    <a:cubicBezTo>
                      <a:pt x="9590" y="5799"/>
                      <a:pt x="9465" y="5817"/>
                      <a:pt x="9340" y="5826"/>
                    </a:cubicBezTo>
                    <a:cubicBezTo>
                      <a:pt x="9207" y="5834"/>
                      <a:pt x="9073" y="5843"/>
                      <a:pt x="8939" y="5861"/>
                    </a:cubicBezTo>
                    <a:cubicBezTo>
                      <a:pt x="8671" y="5879"/>
                      <a:pt x="8377" y="5897"/>
                      <a:pt x="8083" y="5906"/>
                    </a:cubicBezTo>
                    <a:cubicBezTo>
                      <a:pt x="7788" y="5924"/>
                      <a:pt x="7476" y="5933"/>
                      <a:pt x="7164" y="5942"/>
                    </a:cubicBezTo>
                    <a:cubicBezTo>
                      <a:pt x="6851" y="5942"/>
                      <a:pt x="6530" y="5942"/>
                      <a:pt x="6218" y="5950"/>
                    </a:cubicBezTo>
                    <a:cubicBezTo>
                      <a:pt x="5897" y="5942"/>
                      <a:pt x="5585" y="5942"/>
                      <a:pt x="5264" y="5933"/>
                    </a:cubicBezTo>
                    <a:cubicBezTo>
                      <a:pt x="4951" y="5933"/>
                      <a:pt x="4648" y="5915"/>
                      <a:pt x="4354" y="5906"/>
                    </a:cubicBezTo>
                    <a:cubicBezTo>
                      <a:pt x="4050" y="5897"/>
                      <a:pt x="3765" y="5870"/>
                      <a:pt x="3488" y="5852"/>
                    </a:cubicBezTo>
                    <a:cubicBezTo>
                      <a:pt x="3221" y="5834"/>
                      <a:pt x="2962" y="5808"/>
                      <a:pt x="2721" y="5781"/>
                    </a:cubicBezTo>
                    <a:cubicBezTo>
                      <a:pt x="2489" y="5754"/>
                      <a:pt x="2275" y="5727"/>
                      <a:pt x="2079" y="5692"/>
                    </a:cubicBezTo>
                    <a:cubicBezTo>
                      <a:pt x="1891" y="5665"/>
                      <a:pt x="1722" y="5629"/>
                      <a:pt x="1588" y="5603"/>
                    </a:cubicBezTo>
                    <a:cubicBezTo>
                      <a:pt x="1454" y="5567"/>
                      <a:pt x="1347" y="5540"/>
                      <a:pt x="1276" y="5513"/>
                    </a:cubicBezTo>
                    <a:cubicBezTo>
                      <a:pt x="1204" y="5495"/>
                      <a:pt x="1169" y="5478"/>
                      <a:pt x="1169" y="5478"/>
                    </a:cubicBezTo>
                    <a:lnTo>
                      <a:pt x="1169" y="5478"/>
                    </a:lnTo>
                    <a:cubicBezTo>
                      <a:pt x="1169" y="5478"/>
                      <a:pt x="1205" y="5487"/>
                      <a:pt x="1276" y="5504"/>
                    </a:cubicBezTo>
                    <a:cubicBezTo>
                      <a:pt x="1347" y="5513"/>
                      <a:pt x="1454" y="5540"/>
                      <a:pt x="1597" y="5549"/>
                    </a:cubicBezTo>
                    <a:cubicBezTo>
                      <a:pt x="1722" y="5567"/>
                      <a:pt x="1882" y="5585"/>
                      <a:pt x="2061" y="5603"/>
                    </a:cubicBezTo>
                    <a:cubicBezTo>
                      <a:pt x="1936" y="4238"/>
                      <a:pt x="1543" y="2650"/>
                      <a:pt x="1374" y="1998"/>
                    </a:cubicBezTo>
                    <a:lnTo>
                      <a:pt x="1374" y="1998"/>
                    </a:lnTo>
                    <a:cubicBezTo>
                      <a:pt x="1811" y="2569"/>
                      <a:pt x="2409" y="3176"/>
                      <a:pt x="2908" y="3176"/>
                    </a:cubicBezTo>
                    <a:cubicBezTo>
                      <a:pt x="2971" y="3176"/>
                      <a:pt x="3024" y="3167"/>
                      <a:pt x="3078" y="3149"/>
                    </a:cubicBezTo>
                    <a:cubicBezTo>
                      <a:pt x="3792" y="2917"/>
                      <a:pt x="3979" y="1651"/>
                      <a:pt x="4032" y="1026"/>
                    </a:cubicBezTo>
                    <a:cubicBezTo>
                      <a:pt x="3836" y="1017"/>
                      <a:pt x="3685" y="865"/>
                      <a:pt x="3685" y="678"/>
                    </a:cubicBezTo>
                    <a:cubicBezTo>
                      <a:pt x="3685" y="482"/>
                      <a:pt x="3845" y="321"/>
                      <a:pt x="4050" y="321"/>
                    </a:cubicBezTo>
                    <a:close/>
                    <a:moveTo>
                      <a:pt x="2079" y="5772"/>
                    </a:moveTo>
                    <a:lnTo>
                      <a:pt x="2079" y="5772"/>
                    </a:lnTo>
                    <a:cubicBezTo>
                      <a:pt x="2266" y="5808"/>
                      <a:pt x="2480" y="5852"/>
                      <a:pt x="2703" y="5888"/>
                    </a:cubicBezTo>
                    <a:cubicBezTo>
                      <a:pt x="2944" y="5924"/>
                      <a:pt x="3203" y="5959"/>
                      <a:pt x="3479" y="5986"/>
                    </a:cubicBezTo>
                    <a:cubicBezTo>
                      <a:pt x="3613" y="5995"/>
                      <a:pt x="3756" y="6013"/>
                      <a:pt x="3899" y="6022"/>
                    </a:cubicBezTo>
                    <a:cubicBezTo>
                      <a:pt x="4041" y="6031"/>
                      <a:pt x="4193" y="6049"/>
                      <a:pt x="4336" y="6049"/>
                    </a:cubicBezTo>
                    <a:cubicBezTo>
                      <a:pt x="4487" y="6058"/>
                      <a:pt x="4639" y="6066"/>
                      <a:pt x="4791" y="6075"/>
                    </a:cubicBezTo>
                    <a:cubicBezTo>
                      <a:pt x="4951" y="6084"/>
                      <a:pt x="5103" y="6084"/>
                      <a:pt x="5264" y="6093"/>
                    </a:cubicBezTo>
                    <a:cubicBezTo>
                      <a:pt x="5576" y="6102"/>
                      <a:pt x="5897" y="6102"/>
                      <a:pt x="6218" y="6111"/>
                    </a:cubicBezTo>
                    <a:cubicBezTo>
                      <a:pt x="6459" y="6102"/>
                      <a:pt x="6709" y="6102"/>
                      <a:pt x="6950" y="6102"/>
                    </a:cubicBezTo>
                    <a:cubicBezTo>
                      <a:pt x="6834" y="6263"/>
                      <a:pt x="6718" y="6414"/>
                      <a:pt x="6602" y="6539"/>
                    </a:cubicBezTo>
                    <a:lnTo>
                      <a:pt x="7164" y="6539"/>
                    </a:lnTo>
                    <a:cubicBezTo>
                      <a:pt x="7315" y="6539"/>
                      <a:pt x="7467" y="6530"/>
                      <a:pt x="7628" y="6530"/>
                    </a:cubicBezTo>
                    <a:lnTo>
                      <a:pt x="8074" y="6530"/>
                    </a:lnTo>
                    <a:cubicBezTo>
                      <a:pt x="8368" y="6521"/>
                      <a:pt x="8662" y="6521"/>
                      <a:pt x="8930" y="6512"/>
                    </a:cubicBezTo>
                    <a:cubicBezTo>
                      <a:pt x="9198" y="6504"/>
                      <a:pt x="9456" y="6495"/>
                      <a:pt x="9697" y="6486"/>
                    </a:cubicBezTo>
                    <a:cubicBezTo>
                      <a:pt x="9929" y="6468"/>
                      <a:pt x="10152" y="6459"/>
                      <a:pt x="10340" y="6441"/>
                    </a:cubicBezTo>
                    <a:cubicBezTo>
                      <a:pt x="10536" y="6423"/>
                      <a:pt x="10696" y="6405"/>
                      <a:pt x="10839" y="6388"/>
                    </a:cubicBezTo>
                    <a:cubicBezTo>
                      <a:pt x="10973" y="6370"/>
                      <a:pt x="11080" y="6352"/>
                      <a:pt x="11151" y="6334"/>
                    </a:cubicBezTo>
                    <a:cubicBezTo>
                      <a:pt x="11223" y="6316"/>
                      <a:pt x="11258" y="6298"/>
                      <a:pt x="11258" y="6298"/>
                    </a:cubicBezTo>
                    <a:lnTo>
                      <a:pt x="11258" y="6298"/>
                    </a:lnTo>
                    <a:cubicBezTo>
                      <a:pt x="11258" y="6298"/>
                      <a:pt x="11223" y="6325"/>
                      <a:pt x="11160" y="6343"/>
                    </a:cubicBezTo>
                    <a:cubicBezTo>
                      <a:pt x="11089" y="6370"/>
                      <a:pt x="10982" y="6405"/>
                      <a:pt x="10848" y="6432"/>
                    </a:cubicBezTo>
                    <a:cubicBezTo>
                      <a:pt x="10714" y="6468"/>
                      <a:pt x="10545" y="6495"/>
                      <a:pt x="10349" y="6530"/>
                    </a:cubicBezTo>
                    <a:cubicBezTo>
                      <a:pt x="10161" y="6557"/>
                      <a:pt x="9947" y="6593"/>
                      <a:pt x="9706" y="6611"/>
                    </a:cubicBezTo>
                    <a:cubicBezTo>
                      <a:pt x="9590" y="6628"/>
                      <a:pt x="9465" y="6637"/>
                      <a:pt x="9340" y="6655"/>
                    </a:cubicBezTo>
                    <a:cubicBezTo>
                      <a:pt x="9207" y="6664"/>
                      <a:pt x="9073" y="6673"/>
                      <a:pt x="8939" y="6682"/>
                    </a:cubicBezTo>
                    <a:cubicBezTo>
                      <a:pt x="8671" y="6700"/>
                      <a:pt x="8377" y="6727"/>
                      <a:pt x="8083" y="6735"/>
                    </a:cubicBezTo>
                    <a:cubicBezTo>
                      <a:pt x="7788" y="6744"/>
                      <a:pt x="7476" y="6762"/>
                      <a:pt x="7164" y="6762"/>
                    </a:cubicBezTo>
                    <a:cubicBezTo>
                      <a:pt x="6851" y="6771"/>
                      <a:pt x="6530" y="6771"/>
                      <a:pt x="6218" y="6771"/>
                    </a:cubicBezTo>
                    <a:cubicBezTo>
                      <a:pt x="5897" y="6771"/>
                      <a:pt x="5585" y="6771"/>
                      <a:pt x="5264" y="6762"/>
                    </a:cubicBezTo>
                    <a:cubicBezTo>
                      <a:pt x="4951" y="6753"/>
                      <a:pt x="4648" y="6744"/>
                      <a:pt x="4354" y="6735"/>
                    </a:cubicBezTo>
                    <a:cubicBezTo>
                      <a:pt x="4050" y="6718"/>
                      <a:pt x="3765" y="6700"/>
                      <a:pt x="3488" y="6682"/>
                    </a:cubicBezTo>
                    <a:cubicBezTo>
                      <a:pt x="3221" y="6655"/>
                      <a:pt x="2962" y="6637"/>
                      <a:pt x="2721" y="6611"/>
                    </a:cubicBezTo>
                    <a:cubicBezTo>
                      <a:pt x="2489" y="6584"/>
                      <a:pt x="2275" y="6548"/>
                      <a:pt x="2079" y="6521"/>
                    </a:cubicBezTo>
                    <a:cubicBezTo>
                      <a:pt x="1891" y="6486"/>
                      <a:pt x="1722" y="6459"/>
                      <a:pt x="1588" y="6423"/>
                    </a:cubicBezTo>
                    <a:cubicBezTo>
                      <a:pt x="1454" y="6397"/>
                      <a:pt x="1347" y="6361"/>
                      <a:pt x="1276" y="6343"/>
                    </a:cubicBezTo>
                    <a:cubicBezTo>
                      <a:pt x="1205" y="6316"/>
                      <a:pt x="1169" y="6299"/>
                      <a:pt x="1169" y="6298"/>
                    </a:cubicBezTo>
                    <a:lnTo>
                      <a:pt x="1169" y="6298"/>
                    </a:lnTo>
                    <a:cubicBezTo>
                      <a:pt x="1169" y="6299"/>
                      <a:pt x="1205" y="6316"/>
                      <a:pt x="1276" y="6325"/>
                    </a:cubicBezTo>
                    <a:cubicBezTo>
                      <a:pt x="1347" y="6343"/>
                      <a:pt x="1454" y="6361"/>
                      <a:pt x="1597" y="6379"/>
                    </a:cubicBezTo>
                    <a:cubicBezTo>
                      <a:pt x="1731" y="6397"/>
                      <a:pt x="1900" y="6414"/>
                      <a:pt x="2088" y="6432"/>
                    </a:cubicBezTo>
                    <a:lnTo>
                      <a:pt x="2105" y="6432"/>
                    </a:lnTo>
                    <a:cubicBezTo>
                      <a:pt x="2105" y="6227"/>
                      <a:pt x="2097" y="6004"/>
                      <a:pt x="2079" y="5772"/>
                    </a:cubicBezTo>
                    <a:close/>
                    <a:moveTo>
                      <a:pt x="2105" y="6602"/>
                    </a:moveTo>
                    <a:cubicBezTo>
                      <a:pt x="2284" y="6637"/>
                      <a:pt x="2489" y="6682"/>
                      <a:pt x="2703" y="6709"/>
                    </a:cubicBezTo>
                    <a:cubicBezTo>
                      <a:pt x="2944" y="6744"/>
                      <a:pt x="3203" y="6780"/>
                      <a:pt x="3479" y="6807"/>
                    </a:cubicBezTo>
                    <a:cubicBezTo>
                      <a:pt x="3613" y="6825"/>
                      <a:pt x="3756" y="6834"/>
                      <a:pt x="3899" y="6851"/>
                    </a:cubicBezTo>
                    <a:cubicBezTo>
                      <a:pt x="4041" y="6860"/>
                      <a:pt x="4193" y="6869"/>
                      <a:pt x="4336" y="6878"/>
                    </a:cubicBezTo>
                    <a:cubicBezTo>
                      <a:pt x="4487" y="6887"/>
                      <a:pt x="4639" y="6896"/>
                      <a:pt x="4791" y="6905"/>
                    </a:cubicBezTo>
                    <a:cubicBezTo>
                      <a:pt x="4951" y="6905"/>
                      <a:pt x="5103" y="6914"/>
                      <a:pt x="5264" y="6923"/>
                    </a:cubicBezTo>
                    <a:cubicBezTo>
                      <a:pt x="5576" y="6932"/>
                      <a:pt x="5888" y="6932"/>
                      <a:pt x="6209" y="6932"/>
                    </a:cubicBezTo>
                    <a:cubicBezTo>
                      <a:pt x="5986" y="7128"/>
                      <a:pt x="5790" y="7253"/>
                      <a:pt x="5665" y="7324"/>
                    </a:cubicBezTo>
                    <a:cubicBezTo>
                      <a:pt x="3738" y="7298"/>
                      <a:pt x="2668" y="7155"/>
                      <a:pt x="2070" y="7003"/>
                    </a:cubicBezTo>
                    <a:cubicBezTo>
                      <a:pt x="2088" y="6878"/>
                      <a:pt x="2097" y="6744"/>
                      <a:pt x="2105" y="6602"/>
                    </a:cubicBezTo>
                    <a:close/>
                    <a:moveTo>
                      <a:pt x="11865" y="1713"/>
                    </a:moveTo>
                    <a:lnTo>
                      <a:pt x="11865" y="1713"/>
                    </a:lnTo>
                    <a:cubicBezTo>
                      <a:pt x="11767" y="2114"/>
                      <a:pt x="11678" y="2516"/>
                      <a:pt x="11624" y="2926"/>
                    </a:cubicBezTo>
                    <a:cubicBezTo>
                      <a:pt x="11589" y="3131"/>
                      <a:pt x="11562" y="3337"/>
                      <a:pt x="11535" y="3542"/>
                    </a:cubicBezTo>
                    <a:cubicBezTo>
                      <a:pt x="11517" y="3747"/>
                      <a:pt x="11490" y="3952"/>
                      <a:pt x="11473" y="4157"/>
                    </a:cubicBezTo>
                    <a:cubicBezTo>
                      <a:pt x="11455" y="4363"/>
                      <a:pt x="11446" y="4568"/>
                      <a:pt x="11428" y="4773"/>
                    </a:cubicBezTo>
                    <a:cubicBezTo>
                      <a:pt x="11419" y="4978"/>
                      <a:pt x="11410" y="5183"/>
                      <a:pt x="11401" y="5388"/>
                    </a:cubicBezTo>
                    <a:cubicBezTo>
                      <a:pt x="11401" y="5495"/>
                      <a:pt x="11392" y="5603"/>
                      <a:pt x="11392" y="5701"/>
                    </a:cubicBezTo>
                    <a:lnTo>
                      <a:pt x="11383" y="6013"/>
                    </a:lnTo>
                    <a:cubicBezTo>
                      <a:pt x="11383" y="6218"/>
                      <a:pt x="11383" y="6423"/>
                      <a:pt x="11383" y="6628"/>
                    </a:cubicBezTo>
                    <a:lnTo>
                      <a:pt x="11383" y="6637"/>
                    </a:lnTo>
                    <a:cubicBezTo>
                      <a:pt x="11374" y="6664"/>
                      <a:pt x="11366" y="6673"/>
                      <a:pt x="11357" y="6691"/>
                    </a:cubicBezTo>
                    <a:cubicBezTo>
                      <a:pt x="11348" y="6700"/>
                      <a:pt x="11339" y="6709"/>
                      <a:pt x="11330" y="6718"/>
                    </a:cubicBezTo>
                    <a:cubicBezTo>
                      <a:pt x="11303" y="6744"/>
                      <a:pt x="11285" y="6762"/>
                      <a:pt x="11258" y="6780"/>
                    </a:cubicBezTo>
                    <a:cubicBezTo>
                      <a:pt x="11214" y="6807"/>
                      <a:pt x="11169" y="6834"/>
                      <a:pt x="11116" y="6860"/>
                    </a:cubicBezTo>
                    <a:cubicBezTo>
                      <a:pt x="11018" y="6905"/>
                      <a:pt x="10919" y="6950"/>
                      <a:pt x="10812" y="6976"/>
                    </a:cubicBezTo>
                    <a:cubicBezTo>
                      <a:pt x="10714" y="7012"/>
                      <a:pt x="10607" y="7039"/>
                      <a:pt x="10500" y="7066"/>
                    </a:cubicBezTo>
                    <a:cubicBezTo>
                      <a:pt x="10393" y="7083"/>
                      <a:pt x="10295" y="7110"/>
                      <a:pt x="10188" y="7128"/>
                    </a:cubicBezTo>
                    <a:cubicBezTo>
                      <a:pt x="9974" y="7164"/>
                      <a:pt x="9760" y="7190"/>
                      <a:pt x="9546" y="7217"/>
                    </a:cubicBezTo>
                    <a:cubicBezTo>
                      <a:pt x="9332" y="7244"/>
                      <a:pt x="9117" y="7262"/>
                      <a:pt x="8903" y="7280"/>
                    </a:cubicBezTo>
                    <a:cubicBezTo>
                      <a:pt x="8689" y="7289"/>
                      <a:pt x="8475" y="7306"/>
                      <a:pt x="8261" y="7315"/>
                    </a:cubicBezTo>
                    <a:cubicBezTo>
                      <a:pt x="8047" y="7324"/>
                      <a:pt x="7833" y="7333"/>
                      <a:pt x="7619" y="7333"/>
                    </a:cubicBezTo>
                    <a:cubicBezTo>
                      <a:pt x="7405" y="7333"/>
                      <a:pt x="7190" y="7342"/>
                      <a:pt x="6976" y="7342"/>
                    </a:cubicBezTo>
                    <a:cubicBezTo>
                      <a:pt x="6762" y="7342"/>
                      <a:pt x="6548" y="7333"/>
                      <a:pt x="6334" y="7333"/>
                    </a:cubicBezTo>
                    <a:lnTo>
                      <a:pt x="6976" y="7315"/>
                    </a:lnTo>
                    <a:cubicBezTo>
                      <a:pt x="7190" y="7315"/>
                      <a:pt x="7405" y="7306"/>
                      <a:pt x="7619" y="7298"/>
                    </a:cubicBezTo>
                    <a:cubicBezTo>
                      <a:pt x="7833" y="7289"/>
                      <a:pt x="8047" y="7280"/>
                      <a:pt x="8261" y="7262"/>
                    </a:cubicBezTo>
                    <a:cubicBezTo>
                      <a:pt x="8475" y="7253"/>
                      <a:pt x="8689" y="7235"/>
                      <a:pt x="8903" y="7217"/>
                    </a:cubicBezTo>
                    <a:cubicBezTo>
                      <a:pt x="9323" y="7182"/>
                      <a:pt x="9751" y="7137"/>
                      <a:pt x="10170" y="7057"/>
                    </a:cubicBezTo>
                    <a:cubicBezTo>
                      <a:pt x="10277" y="7039"/>
                      <a:pt x="10384" y="7012"/>
                      <a:pt x="10482" y="6994"/>
                    </a:cubicBezTo>
                    <a:cubicBezTo>
                      <a:pt x="10589" y="6967"/>
                      <a:pt x="10688" y="6941"/>
                      <a:pt x="10786" y="6905"/>
                    </a:cubicBezTo>
                    <a:cubicBezTo>
                      <a:pt x="10893" y="6878"/>
                      <a:pt x="10991" y="6843"/>
                      <a:pt x="11080" y="6789"/>
                    </a:cubicBezTo>
                    <a:cubicBezTo>
                      <a:pt x="11125" y="6771"/>
                      <a:pt x="11169" y="6744"/>
                      <a:pt x="11214" y="6718"/>
                    </a:cubicBezTo>
                    <a:cubicBezTo>
                      <a:pt x="11232" y="6700"/>
                      <a:pt x="11250" y="6682"/>
                      <a:pt x="11267" y="6664"/>
                    </a:cubicBezTo>
                    <a:cubicBezTo>
                      <a:pt x="11276" y="6664"/>
                      <a:pt x="11285" y="6655"/>
                      <a:pt x="11285" y="6646"/>
                    </a:cubicBezTo>
                    <a:cubicBezTo>
                      <a:pt x="11294" y="6637"/>
                      <a:pt x="11294" y="6628"/>
                      <a:pt x="11294" y="6628"/>
                    </a:cubicBezTo>
                    <a:cubicBezTo>
                      <a:pt x="11303" y="6423"/>
                      <a:pt x="11303" y="6218"/>
                      <a:pt x="11303" y="6013"/>
                    </a:cubicBezTo>
                    <a:lnTo>
                      <a:pt x="11312" y="5701"/>
                    </a:lnTo>
                    <a:cubicBezTo>
                      <a:pt x="11312" y="5594"/>
                      <a:pt x="11321" y="5495"/>
                      <a:pt x="11321" y="5388"/>
                    </a:cubicBezTo>
                    <a:cubicBezTo>
                      <a:pt x="11330" y="5183"/>
                      <a:pt x="11348" y="4978"/>
                      <a:pt x="11357" y="4773"/>
                    </a:cubicBezTo>
                    <a:cubicBezTo>
                      <a:pt x="11374" y="4568"/>
                      <a:pt x="11383" y="4354"/>
                      <a:pt x="11410" y="4148"/>
                    </a:cubicBezTo>
                    <a:cubicBezTo>
                      <a:pt x="11428" y="3943"/>
                      <a:pt x="11455" y="3738"/>
                      <a:pt x="11482" y="3533"/>
                    </a:cubicBezTo>
                    <a:cubicBezTo>
                      <a:pt x="11508" y="3328"/>
                      <a:pt x="11544" y="3122"/>
                      <a:pt x="11580" y="2917"/>
                    </a:cubicBezTo>
                    <a:cubicBezTo>
                      <a:pt x="11615" y="2721"/>
                      <a:pt x="11660" y="2516"/>
                      <a:pt x="11705" y="2311"/>
                    </a:cubicBezTo>
                    <a:cubicBezTo>
                      <a:pt x="11749" y="2114"/>
                      <a:pt x="11803" y="1909"/>
                      <a:pt x="11865" y="1713"/>
                    </a:cubicBezTo>
                    <a:close/>
                    <a:moveTo>
                      <a:pt x="4050" y="0"/>
                    </a:moveTo>
                    <a:cubicBezTo>
                      <a:pt x="3658" y="0"/>
                      <a:pt x="3346" y="303"/>
                      <a:pt x="3346" y="678"/>
                    </a:cubicBezTo>
                    <a:cubicBezTo>
                      <a:pt x="3346" y="910"/>
                      <a:pt x="3470" y="1124"/>
                      <a:pt x="3667" y="1240"/>
                    </a:cubicBezTo>
                    <a:cubicBezTo>
                      <a:pt x="3595" y="1874"/>
                      <a:pt x="3453" y="2355"/>
                      <a:pt x="3247" y="2623"/>
                    </a:cubicBezTo>
                    <a:cubicBezTo>
                      <a:pt x="3131" y="2453"/>
                      <a:pt x="3024" y="2275"/>
                      <a:pt x="2935" y="2088"/>
                    </a:cubicBezTo>
                    <a:cubicBezTo>
                      <a:pt x="3024" y="2025"/>
                      <a:pt x="3069" y="1927"/>
                      <a:pt x="3069" y="1820"/>
                    </a:cubicBezTo>
                    <a:cubicBezTo>
                      <a:pt x="3069" y="1633"/>
                      <a:pt x="2917" y="1481"/>
                      <a:pt x="2721" y="1481"/>
                    </a:cubicBezTo>
                    <a:cubicBezTo>
                      <a:pt x="2525" y="1481"/>
                      <a:pt x="2364" y="1633"/>
                      <a:pt x="2364" y="1820"/>
                    </a:cubicBezTo>
                    <a:cubicBezTo>
                      <a:pt x="2364" y="1972"/>
                      <a:pt x="2480" y="2106"/>
                      <a:pt x="2623" y="2141"/>
                    </a:cubicBezTo>
                    <a:cubicBezTo>
                      <a:pt x="2623" y="2302"/>
                      <a:pt x="2614" y="2507"/>
                      <a:pt x="2596" y="2748"/>
                    </a:cubicBezTo>
                    <a:cubicBezTo>
                      <a:pt x="2248" y="2543"/>
                      <a:pt x="1784" y="2043"/>
                      <a:pt x="1312" y="1356"/>
                    </a:cubicBezTo>
                    <a:cubicBezTo>
                      <a:pt x="1374" y="1249"/>
                      <a:pt x="1401" y="1142"/>
                      <a:pt x="1401" y="1017"/>
                    </a:cubicBezTo>
                    <a:cubicBezTo>
                      <a:pt x="1401" y="651"/>
                      <a:pt x="1088" y="348"/>
                      <a:pt x="705" y="348"/>
                    </a:cubicBezTo>
                    <a:cubicBezTo>
                      <a:pt x="312" y="348"/>
                      <a:pt x="0" y="651"/>
                      <a:pt x="0" y="1017"/>
                    </a:cubicBezTo>
                    <a:cubicBezTo>
                      <a:pt x="0" y="1329"/>
                      <a:pt x="223" y="1597"/>
                      <a:pt x="526" y="1668"/>
                    </a:cubicBezTo>
                    <a:cubicBezTo>
                      <a:pt x="705" y="2427"/>
                      <a:pt x="981" y="4068"/>
                      <a:pt x="981" y="6628"/>
                    </a:cubicBezTo>
                    <a:cubicBezTo>
                      <a:pt x="981" y="6646"/>
                      <a:pt x="990" y="6664"/>
                      <a:pt x="990" y="6673"/>
                    </a:cubicBezTo>
                    <a:cubicBezTo>
                      <a:pt x="1115" y="7485"/>
                      <a:pt x="3961" y="7654"/>
                      <a:pt x="6334" y="7654"/>
                    </a:cubicBezTo>
                    <a:cubicBezTo>
                      <a:pt x="8698" y="7654"/>
                      <a:pt x="11544" y="7485"/>
                      <a:pt x="11669" y="6673"/>
                    </a:cubicBezTo>
                    <a:cubicBezTo>
                      <a:pt x="11669" y="6664"/>
                      <a:pt x="11678" y="6646"/>
                      <a:pt x="11678" y="6628"/>
                    </a:cubicBezTo>
                    <a:cubicBezTo>
                      <a:pt x="11678" y="4068"/>
                      <a:pt x="11954" y="2427"/>
                      <a:pt x="12133" y="1668"/>
                    </a:cubicBezTo>
                    <a:cubicBezTo>
                      <a:pt x="12436" y="1597"/>
                      <a:pt x="12659" y="1329"/>
                      <a:pt x="12659" y="1017"/>
                    </a:cubicBezTo>
                    <a:cubicBezTo>
                      <a:pt x="12659" y="651"/>
                      <a:pt x="12347" y="348"/>
                      <a:pt x="11954" y="348"/>
                    </a:cubicBezTo>
                    <a:cubicBezTo>
                      <a:pt x="11571" y="348"/>
                      <a:pt x="11258" y="651"/>
                      <a:pt x="11258" y="1017"/>
                    </a:cubicBezTo>
                    <a:cubicBezTo>
                      <a:pt x="11258" y="1142"/>
                      <a:pt x="11285" y="1249"/>
                      <a:pt x="11348" y="1356"/>
                    </a:cubicBezTo>
                    <a:cubicBezTo>
                      <a:pt x="10875" y="2043"/>
                      <a:pt x="10411" y="2543"/>
                      <a:pt x="10063" y="2748"/>
                    </a:cubicBezTo>
                    <a:cubicBezTo>
                      <a:pt x="10045" y="2516"/>
                      <a:pt x="10036" y="2302"/>
                      <a:pt x="10036" y="2150"/>
                    </a:cubicBezTo>
                    <a:cubicBezTo>
                      <a:pt x="10188" y="2114"/>
                      <a:pt x="10313" y="1981"/>
                      <a:pt x="10313" y="1820"/>
                    </a:cubicBezTo>
                    <a:cubicBezTo>
                      <a:pt x="10313" y="1633"/>
                      <a:pt x="10152" y="1481"/>
                      <a:pt x="9956" y="1481"/>
                    </a:cubicBezTo>
                    <a:cubicBezTo>
                      <a:pt x="9760" y="1481"/>
                      <a:pt x="9608" y="1633"/>
                      <a:pt x="9608" y="1820"/>
                    </a:cubicBezTo>
                    <a:cubicBezTo>
                      <a:pt x="9608" y="1918"/>
                      <a:pt x="9653" y="2016"/>
                      <a:pt x="9733" y="2079"/>
                    </a:cubicBezTo>
                    <a:cubicBezTo>
                      <a:pt x="9635" y="2275"/>
                      <a:pt x="9528" y="2453"/>
                      <a:pt x="9412" y="2623"/>
                    </a:cubicBezTo>
                    <a:cubicBezTo>
                      <a:pt x="9207" y="2355"/>
                      <a:pt x="9064" y="1874"/>
                      <a:pt x="8993" y="1240"/>
                    </a:cubicBezTo>
                    <a:cubicBezTo>
                      <a:pt x="9189" y="1124"/>
                      <a:pt x="9314" y="910"/>
                      <a:pt x="9314" y="678"/>
                    </a:cubicBezTo>
                    <a:cubicBezTo>
                      <a:pt x="9314" y="303"/>
                      <a:pt x="9001" y="0"/>
                      <a:pt x="8618" y="0"/>
                    </a:cubicBezTo>
                    <a:cubicBezTo>
                      <a:pt x="8225" y="0"/>
                      <a:pt x="7913" y="303"/>
                      <a:pt x="7913" y="678"/>
                    </a:cubicBezTo>
                    <a:cubicBezTo>
                      <a:pt x="7913" y="821"/>
                      <a:pt x="7967" y="964"/>
                      <a:pt x="8056" y="1080"/>
                    </a:cubicBezTo>
                    <a:cubicBezTo>
                      <a:pt x="7538" y="2043"/>
                      <a:pt x="6950" y="2453"/>
                      <a:pt x="6593" y="2623"/>
                    </a:cubicBezTo>
                    <a:cubicBezTo>
                      <a:pt x="6548" y="2489"/>
                      <a:pt x="6512" y="2364"/>
                      <a:pt x="6486" y="2257"/>
                    </a:cubicBezTo>
                    <a:cubicBezTo>
                      <a:pt x="6602" y="2204"/>
                      <a:pt x="6682" y="2079"/>
                      <a:pt x="6682" y="1954"/>
                    </a:cubicBezTo>
                    <a:cubicBezTo>
                      <a:pt x="6682" y="1767"/>
                      <a:pt x="6521" y="1615"/>
                      <a:pt x="6334" y="1615"/>
                    </a:cubicBezTo>
                    <a:cubicBezTo>
                      <a:pt x="6138" y="1615"/>
                      <a:pt x="5977" y="1767"/>
                      <a:pt x="5977" y="1954"/>
                    </a:cubicBezTo>
                    <a:cubicBezTo>
                      <a:pt x="5977" y="2079"/>
                      <a:pt x="6058" y="2204"/>
                      <a:pt x="6173" y="2257"/>
                    </a:cubicBezTo>
                    <a:cubicBezTo>
                      <a:pt x="6147" y="2364"/>
                      <a:pt x="6111" y="2489"/>
                      <a:pt x="6066" y="2623"/>
                    </a:cubicBezTo>
                    <a:cubicBezTo>
                      <a:pt x="5710" y="2453"/>
                      <a:pt x="5121" y="2043"/>
                      <a:pt x="4603" y="1080"/>
                    </a:cubicBezTo>
                    <a:cubicBezTo>
                      <a:pt x="4693" y="964"/>
                      <a:pt x="4746" y="821"/>
                      <a:pt x="4746" y="678"/>
                    </a:cubicBezTo>
                    <a:cubicBezTo>
                      <a:pt x="4746" y="303"/>
                      <a:pt x="4434" y="0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8" name="Google Shape;19738;p39"/>
              <p:cNvSpPr/>
              <p:nvPr/>
            </p:nvSpPr>
            <p:spPr>
              <a:xfrm>
                <a:off x="1699193" y="602562"/>
                <a:ext cx="21910" cy="9317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3079" extrusionOk="0">
                    <a:moveTo>
                      <a:pt x="706" y="1"/>
                    </a:moveTo>
                    <a:cubicBezTo>
                      <a:pt x="706" y="1"/>
                      <a:pt x="697" y="45"/>
                      <a:pt x="670" y="134"/>
                    </a:cubicBezTo>
                    <a:cubicBezTo>
                      <a:pt x="661" y="170"/>
                      <a:pt x="643" y="224"/>
                      <a:pt x="625" y="286"/>
                    </a:cubicBezTo>
                    <a:cubicBezTo>
                      <a:pt x="616" y="340"/>
                      <a:pt x="599" y="411"/>
                      <a:pt x="581" y="482"/>
                    </a:cubicBezTo>
                    <a:cubicBezTo>
                      <a:pt x="554" y="554"/>
                      <a:pt x="536" y="634"/>
                      <a:pt x="518" y="714"/>
                    </a:cubicBezTo>
                    <a:cubicBezTo>
                      <a:pt x="500" y="795"/>
                      <a:pt x="474" y="884"/>
                      <a:pt x="456" y="973"/>
                    </a:cubicBezTo>
                    <a:cubicBezTo>
                      <a:pt x="438" y="1062"/>
                      <a:pt x="411" y="1151"/>
                      <a:pt x="393" y="1250"/>
                    </a:cubicBezTo>
                    <a:cubicBezTo>
                      <a:pt x="376" y="1348"/>
                      <a:pt x="349" y="1437"/>
                      <a:pt x="331" y="1535"/>
                    </a:cubicBezTo>
                    <a:cubicBezTo>
                      <a:pt x="286" y="1731"/>
                      <a:pt x="242" y="1919"/>
                      <a:pt x="206" y="2097"/>
                    </a:cubicBezTo>
                    <a:cubicBezTo>
                      <a:pt x="188" y="2186"/>
                      <a:pt x="161" y="2276"/>
                      <a:pt x="144" y="2356"/>
                    </a:cubicBezTo>
                    <a:cubicBezTo>
                      <a:pt x="126" y="2445"/>
                      <a:pt x="108" y="2516"/>
                      <a:pt x="99" y="2588"/>
                    </a:cubicBezTo>
                    <a:cubicBezTo>
                      <a:pt x="63" y="2739"/>
                      <a:pt x="45" y="2855"/>
                      <a:pt x="28" y="2945"/>
                    </a:cubicBezTo>
                    <a:cubicBezTo>
                      <a:pt x="10" y="3034"/>
                      <a:pt x="1" y="3078"/>
                      <a:pt x="1" y="3078"/>
                    </a:cubicBezTo>
                    <a:cubicBezTo>
                      <a:pt x="1" y="3078"/>
                      <a:pt x="28" y="3034"/>
                      <a:pt x="72" y="2962"/>
                    </a:cubicBezTo>
                    <a:cubicBezTo>
                      <a:pt x="117" y="2882"/>
                      <a:pt x="170" y="2775"/>
                      <a:pt x="233" y="2632"/>
                    </a:cubicBezTo>
                    <a:cubicBezTo>
                      <a:pt x="268" y="2561"/>
                      <a:pt x="295" y="2490"/>
                      <a:pt x="331" y="2409"/>
                    </a:cubicBezTo>
                    <a:cubicBezTo>
                      <a:pt x="358" y="2329"/>
                      <a:pt x="393" y="2240"/>
                      <a:pt x="420" y="2151"/>
                    </a:cubicBezTo>
                    <a:cubicBezTo>
                      <a:pt x="474" y="1972"/>
                      <a:pt x="527" y="1785"/>
                      <a:pt x="572" y="1589"/>
                    </a:cubicBezTo>
                    <a:cubicBezTo>
                      <a:pt x="599" y="1490"/>
                      <a:pt x="616" y="1392"/>
                      <a:pt x="634" y="1294"/>
                    </a:cubicBezTo>
                    <a:cubicBezTo>
                      <a:pt x="652" y="1196"/>
                      <a:pt x="661" y="1098"/>
                      <a:pt x="679" y="1009"/>
                    </a:cubicBezTo>
                    <a:cubicBezTo>
                      <a:pt x="688" y="920"/>
                      <a:pt x="697" y="830"/>
                      <a:pt x="706" y="741"/>
                    </a:cubicBezTo>
                    <a:cubicBezTo>
                      <a:pt x="715" y="652"/>
                      <a:pt x="715" y="572"/>
                      <a:pt x="723" y="500"/>
                    </a:cubicBezTo>
                    <a:cubicBezTo>
                      <a:pt x="723" y="349"/>
                      <a:pt x="723" y="224"/>
                      <a:pt x="715" y="134"/>
                    </a:cubicBezTo>
                    <a:cubicBezTo>
                      <a:pt x="715" y="54"/>
                      <a:pt x="706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9" name="Google Shape;19739;p39"/>
              <p:cNvSpPr/>
              <p:nvPr/>
            </p:nvSpPr>
            <p:spPr>
              <a:xfrm>
                <a:off x="1731603" y="551389"/>
                <a:ext cx="17855" cy="1709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5" extrusionOk="0">
                    <a:moveTo>
                      <a:pt x="345" y="1"/>
                    </a:moveTo>
                    <a:cubicBezTo>
                      <a:pt x="329" y="1"/>
                      <a:pt x="316" y="3"/>
                      <a:pt x="304" y="6"/>
                    </a:cubicBezTo>
                    <a:cubicBezTo>
                      <a:pt x="268" y="6"/>
                      <a:pt x="250" y="23"/>
                      <a:pt x="250" y="23"/>
                    </a:cubicBezTo>
                    <a:cubicBezTo>
                      <a:pt x="250" y="23"/>
                      <a:pt x="277" y="32"/>
                      <a:pt x="295" y="50"/>
                    </a:cubicBezTo>
                    <a:cubicBezTo>
                      <a:pt x="322" y="59"/>
                      <a:pt x="348" y="95"/>
                      <a:pt x="366" y="122"/>
                    </a:cubicBezTo>
                    <a:cubicBezTo>
                      <a:pt x="384" y="157"/>
                      <a:pt x="393" y="202"/>
                      <a:pt x="384" y="229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75" y="246"/>
                      <a:pt x="375" y="264"/>
                      <a:pt x="375" y="264"/>
                    </a:cubicBezTo>
                    <a:cubicBezTo>
                      <a:pt x="375" y="264"/>
                      <a:pt x="375" y="273"/>
                      <a:pt x="366" y="282"/>
                    </a:cubicBezTo>
                    <a:cubicBezTo>
                      <a:pt x="357" y="300"/>
                      <a:pt x="348" y="309"/>
                      <a:pt x="339" y="318"/>
                    </a:cubicBezTo>
                    <a:cubicBezTo>
                      <a:pt x="322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1" y="362"/>
                    </a:cubicBezTo>
                    <a:cubicBezTo>
                      <a:pt x="231" y="365"/>
                      <a:pt x="220" y="366"/>
                      <a:pt x="208" y="366"/>
                    </a:cubicBezTo>
                    <a:cubicBezTo>
                      <a:pt x="181" y="366"/>
                      <a:pt x="153" y="360"/>
                      <a:pt x="134" y="354"/>
                    </a:cubicBezTo>
                    <a:cubicBezTo>
                      <a:pt x="99" y="336"/>
                      <a:pt x="63" y="309"/>
                      <a:pt x="45" y="282"/>
                    </a:cubicBezTo>
                    <a:cubicBezTo>
                      <a:pt x="27" y="264"/>
                      <a:pt x="18" y="246"/>
                      <a:pt x="18" y="246"/>
                    </a:cubicBezTo>
                    <a:cubicBezTo>
                      <a:pt x="18" y="246"/>
                      <a:pt x="9" y="255"/>
                      <a:pt x="0" y="291"/>
                    </a:cubicBezTo>
                    <a:cubicBezTo>
                      <a:pt x="0" y="327"/>
                      <a:pt x="0" y="380"/>
                      <a:pt x="27" y="434"/>
                    </a:cubicBezTo>
                    <a:cubicBezTo>
                      <a:pt x="63" y="487"/>
                      <a:pt x="134" y="550"/>
                      <a:pt x="232" y="559"/>
                    </a:cubicBezTo>
                    <a:cubicBezTo>
                      <a:pt x="247" y="562"/>
                      <a:pt x="265" y="565"/>
                      <a:pt x="284" y="565"/>
                    </a:cubicBezTo>
                    <a:cubicBezTo>
                      <a:pt x="311" y="565"/>
                      <a:pt x="340" y="560"/>
                      <a:pt x="366" y="550"/>
                    </a:cubicBezTo>
                    <a:cubicBezTo>
                      <a:pt x="420" y="541"/>
                      <a:pt x="464" y="514"/>
                      <a:pt x="500" y="478"/>
                    </a:cubicBezTo>
                    <a:cubicBezTo>
                      <a:pt x="536" y="443"/>
                      <a:pt x="562" y="398"/>
                      <a:pt x="580" y="354"/>
                    </a:cubicBezTo>
                    <a:cubicBezTo>
                      <a:pt x="589" y="336"/>
                      <a:pt x="589" y="309"/>
                      <a:pt x="589" y="282"/>
                    </a:cubicBezTo>
                    <a:cubicBezTo>
                      <a:pt x="589" y="264"/>
                      <a:pt x="589" y="264"/>
                      <a:pt x="589" y="255"/>
                    </a:cubicBezTo>
                    <a:cubicBezTo>
                      <a:pt x="589" y="238"/>
                      <a:pt x="589" y="229"/>
                      <a:pt x="589" y="220"/>
                    </a:cubicBezTo>
                    <a:cubicBezTo>
                      <a:pt x="571" y="130"/>
                      <a:pt x="509" y="59"/>
                      <a:pt x="455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0" name="Google Shape;19740;p39"/>
              <p:cNvSpPr/>
              <p:nvPr/>
            </p:nvSpPr>
            <p:spPr>
              <a:xfrm>
                <a:off x="1832830" y="562071"/>
                <a:ext cx="18127" cy="1721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9" extrusionOk="0">
                    <a:moveTo>
                      <a:pt x="313" y="1"/>
                    </a:moveTo>
                    <a:cubicBezTo>
                      <a:pt x="268" y="9"/>
                      <a:pt x="259" y="18"/>
                      <a:pt x="259" y="18"/>
                    </a:cubicBezTo>
                    <a:cubicBezTo>
                      <a:pt x="259" y="18"/>
                      <a:pt x="277" y="27"/>
                      <a:pt x="304" y="45"/>
                    </a:cubicBezTo>
                    <a:cubicBezTo>
                      <a:pt x="322" y="63"/>
                      <a:pt x="349" y="90"/>
                      <a:pt x="367" y="125"/>
                    </a:cubicBezTo>
                    <a:cubicBezTo>
                      <a:pt x="384" y="161"/>
                      <a:pt x="393" y="197"/>
                      <a:pt x="384" y="232"/>
                    </a:cubicBezTo>
                    <a:cubicBezTo>
                      <a:pt x="384" y="239"/>
                      <a:pt x="384" y="245"/>
                      <a:pt x="384" y="245"/>
                    </a:cubicBezTo>
                    <a:cubicBezTo>
                      <a:pt x="384" y="254"/>
                      <a:pt x="384" y="268"/>
                      <a:pt x="384" y="268"/>
                    </a:cubicBezTo>
                    <a:cubicBezTo>
                      <a:pt x="375" y="268"/>
                      <a:pt x="375" y="277"/>
                      <a:pt x="367" y="286"/>
                    </a:cubicBezTo>
                    <a:cubicBezTo>
                      <a:pt x="367" y="295"/>
                      <a:pt x="349" y="313"/>
                      <a:pt x="340" y="322"/>
                    </a:cubicBezTo>
                    <a:cubicBezTo>
                      <a:pt x="331" y="340"/>
                      <a:pt x="313" y="348"/>
                      <a:pt x="295" y="357"/>
                    </a:cubicBezTo>
                    <a:cubicBezTo>
                      <a:pt x="277" y="357"/>
                      <a:pt x="268" y="366"/>
                      <a:pt x="242" y="366"/>
                    </a:cubicBezTo>
                    <a:cubicBezTo>
                      <a:pt x="234" y="369"/>
                      <a:pt x="226" y="370"/>
                      <a:pt x="217" y="370"/>
                    </a:cubicBezTo>
                    <a:cubicBezTo>
                      <a:pt x="192" y="370"/>
                      <a:pt x="161" y="361"/>
                      <a:pt x="135" y="348"/>
                    </a:cubicBezTo>
                    <a:cubicBezTo>
                      <a:pt x="99" y="331"/>
                      <a:pt x="72" y="304"/>
                      <a:pt x="54" y="286"/>
                    </a:cubicBezTo>
                    <a:cubicBezTo>
                      <a:pt x="36" y="259"/>
                      <a:pt x="28" y="241"/>
                      <a:pt x="28" y="241"/>
                    </a:cubicBezTo>
                    <a:cubicBezTo>
                      <a:pt x="28" y="241"/>
                      <a:pt x="10" y="259"/>
                      <a:pt x="10" y="295"/>
                    </a:cubicBezTo>
                    <a:cubicBezTo>
                      <a:pt x="1" y="331"/>
                      <a:pt x="1" y="384"/>
                      <a:pt x="36" y="438"/>
                    </a:cubicBezTo>
                    <a:cubicBezTo>
                      <a:pt x="72" y="491"/>
                      <a:pt x="135" y="554"/>
                      <a:pt x="233" y="563"/>
                    </a:cubicBezTo>
                    <a:cubicBezTo>
                      <a:pt x="251" y="566"/>
                      <a:pt x="271" y="568"/>
                      <a:pt x="291" y="568"/>
                    </a:cubicBezTo>
                    <a:cubicBezTo>
                      <a:pt x="320" y="568"/>
                      <a:pt x="349" y="564"/>
                      <a:pt x="375" y="554"/>
                    </a:cubicBezTo>
                    <a:cubicBezTo>
                      <a:pt x="420" y="545"/>
                      <a:pt x="465" y="518"/>
                      <a:pt x="500" y="482"/>
                    </a:cubicBezTo>
                    <a:cubicBezTo>
                      <a:pt x="536" y="447"/>
                      <a:pt x="563" y="402"/>
                      <a:pt x="581" y="357"/>
                    </a:cubicBezTo>
                    <a:cubicBezTo>
                      <a:pt x="590" y="331"/>
                      <a:pt x="590" y="313"/>
                      <a:pt x="598" y="286"/>
                    </a:cubicBezTo>
                    <a:cubicBezTo>
                      <a:pt x="598" y="268"/>
                      <a:pt x="598" y="268"/>
                      <a:pt x="598" y="259"/>
                    </a:cubicBezTo>
                    <a:cubicBezTo>
                      <a:pt x="598" y="241"/>
                      <a:pt x="590" y="232"/>
                      <a:pt x="590" y="215"/>
                    </a:cubicBezTo>
                    <a:cubicBezTo>
                      <a:pt x="572" y="134"/>
                      <a:pt x="518" y="63"/>
                      <a:pt x="456" y="36"/>
                    </a:cubicBezTo>
                    <a:cubicBezTo>
                      <a:pt x="402" y="1"/>
                      <a:pt x="340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1" name="Google Shape;19741;p39"/>
              <p:cNvSpPr/>
              <p:nvPr/>
            </p:nvSpPr>
            <p:spPr>
              <a:xfrm>
                <a:off x="1593366" y="551389"/>
                <a:ext cx="18127" cy="1718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8" extrusionOk="0">
                    <a:moveTo>
                      <a:pt x="345" y="1"/>
                    </a:moveTo>
                    <a:cubicBezTo>
                      <a:pt x="330" y="1"/>
                      <a:pt x="316" y="3"/>
                      <a:pt x="304" y="6"/>
                    </a:cubicBezTo>
                    <a:cubicBezTo>
                      <a:pt x="268" y="6"/>
                      <a:pt x="260" y="23"/>
                      <a:pt x="260" y="23"/>
                    </a:cubicBezTo>
                    <a:cubicBezTo>
                      <a:pt x="251" y="23"/>
                      <a:pt x="277" y="32"/>
                      <a:pt x="295" y="50"/>
                    </a:cubicBezTo>
                    <a:cubicBezTo>
                      <a:pt x="322" y="68"/>
                      <a:pt x="349" y="95"/>
                      <a:pt x="367" y="122"/>
                    </a:cubicBezTo>
                    <a:cubicBezTo>
                      <a:pt x="384" y="157"/>
                      <a:pt x="393" y="202"/>
                      <a:pt x="384" y="238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84" y="246"/>
                      <a:pt x="384" y="264"/>
                      <a:pt x="375" y="264"/>
                    </a:cubicBezTo>
                    <a:cubicBezTo>
                      <a:pt x="375" y="264"/>
                      <a:pt x="375" y="273"/>
                      <a:pt x="367" y="282"/>
                    </a:cubicBezTo>
                    <a:cubicBezTo>
                      <a:pt x="358" y="300"/>
                      <a:pt x="349" y="309"/>
                      <a:pt x="340" y="327"/>
                    </a:cubicBezTo>
                    <a:cubicBezTo>
                      <a:pt x="331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2" y="371"/>
                    </a:cubicBezTo>
                    <a:cubicBezTo>
                      <a:pt x="215" y="371"/>
                      <a:pt x="170" y="362"/>
                      <a:pt x="135" y="354"/>
                    </a:cubicBezTo>
                    <a:cubicBezTo>
                      <a:pt x="99" y="336"/>
                      <a:pt x="72" y="309"/>
                      <a:pt x="54" y="282"/>
                    </a:cubicBezTo>
                    <a:cubicBezTo>
                      <a:pt x="36" y="264"/>
                      <a:pt x="28" y="246"/>
                      <a:pt x="28" y="246"/>
                    </a:cubicBezTo>
                    <a:cubicBezTo>
                      <a:pt x="28" y="246"/>
                      <a:pt x="10" y="255"/>
                      <a:pt x="10" y="291"/>
                    </a:cubicBezTo>
                    <a:cubicBezTo>
                      <a:pt x="1" y="327"/>
                      <a:pt x="1" y="380"/>
                      <a:pt x="36" y="434"/>
                    </a:cubicBezTo>
                    <a:cubicBezTo>
                      <a:pt x="72" y="496"/>
                      <a:pt x="135" y="550"/>
                      <a:pt x="233" y="568"/>
                    </a:cubicBezTo>
                    <a:cubicBezTo>
                      <a:pt x="268" y="568"/>
                      <a:pt x="331" y="568"/>
                      <a:pt x="375" y="550"/>
                    </a:cubicBezTo>
                    <a:cubicBezTo>
                      <a:pt x="420" y="541"/>
                      <a:pt x="465" y="514"/>
                      <a:pt x="500" y="478"/>
                    </a:cubicBezTo>
                    <a:cubicBezTo>
                      <a:pt x="536" y="443"/>
                      <a:pt x="563" y="398"/>
                      <a:pt x="581" y="354"/>
                    </a:cubicBezTo>
                    <a:cubicBezTo>
                      <a:pt x="590" y="336"/>
                      <a:pt x="590" y="309"/>
                      <a:pt x="590" y="282"/>
                    </a:cubicBezTo>
                    <a:cubicBezTo>
                      <a:pt x="599" y="264"/>
                      <a:pt x="590" y="264"/>
                      <a:pt x="590" y="255"/>
                    </a:cubicBezTo>
                    <a:cubicBezTo>
                      <a:pt x="590" y="238"/>
                      <a:pt x="590" y="229"/>
                      <a:pt x="590" y="220"/>
                    </a:cubicBezTo>
                    <a:cubicBezTo>
                      <a:pt x="572" y="130"/>
                      <a:pt x="518" y="59"/>
                      <a:pt x="456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2" name="Google Shape;19742;p39"/>
              <p:cNvSpPr/>
              <p:nvPr/>
            </p:nvSpPr>
            <p:spPr>
              <a:xfrm>
                <a:off x="1491867" y="561981"/>
                <a:ext cx="1812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72" extrusionOk="0">
                    <a:moveTo>
                      <a:pt x="343" y="0"/>
                    </a:moveTo>
                    <a:cubicBezTo>
                      <a:pt x="332" y="0"/>
                      <a:pt x="322" y="1"/>
                      <a:pt x="313" y="4"/>
                    </a:cubicBezTo>
                    <a:cubicBezTo>
                      <a:pt x="277" y="12"/>
                      <a:pt x="259" y="21"/>
                      <a:pt x="259" y="21"/>
                    </a:cubicBezTo>
                    <a:cubicBezTo>
                      <a:pt x="259" y="21"/>
                      <a:pt x="277" y="30"/>
                      <a:pt x="304" y="48"/>
                    </a:cubicBezTo>
                    <a:cubicBezTo>
                      <a:pt x="331" y="66"/>
                      <a:pt x="357" y="93"/>
                      <a:pt x="375" y="128"/>
                    </a:cubicBezTo>
                    <a:cubicBezTo>
                      <a:pt x="393" y="164"/>
                      <a:pt x="393" y="200"/>
                      <a:pt x="393" y="235"/>
                    </a:cubicBezTo>
                    <a:cubicBezTo>
                      <a:pt x="393" y="235"/>
                      <a:pt x="393" y="244"/>
                      <a:pt x="393" y="244"/>
                    </a:cubicBezTo>
                    <a:cubicBezTo>
                      <a:pt x="384" y="253"/>
                      <a:pt x="384" y="262"/>
                      <a:pt x="384" y="262"/>
                    </a:cubicBezTo>
                    <a:cubicBezTo>
                      <a:pt x="384" y="271"/>
                      <a:pt x="375" y="280"/>
                      <a:pt x="375" y="280"/>
                    </a:cubicBezTo>
                    <a:cubicBezTo>
                      <a:pt x="366" y="298"/>
                      <a:pt x="357" y="316"/>
                      <a:pt x="348" y="325"/>
                    </a:cubicBezTo>
                    <a:cubicBezTo>
                      <a:pt x="331" y="334"/>
                      <a:pt x="322" y="343"/>
                      <a:pt x="304" y="351"/>
                    </a:cubicBezTo>
                    <a:cubicBezTo>
                      <a:pt x="286" y="360"/>
                      <a:pt x="268" y="369"/>
                      <a:pt x="250" y="369"/>
                    </a:cubicBezTo>
                    <a:cubicBezTo>
                      <a:pt x="241" y="372"/>
                      <a:pt x="231" y="373"/>
                      <a:pt x="220" y="373"/>
                    </a:cubicBezTo>
                    <a:cubicBezTo>
                      <a:pt x="192" y="373"/>
                      <a:pt x="163" y="364"/>
                      <a:pt x="143" y="351"/>
                    </a:cubicBezTo>
                    <a:cubicBezTo>
                      <a:pt x="99" y="334"/>
                      <a:pt x="72" y="307"/>
                      <a:pt x="54" y="289"/>
                    </a:cubicBezTo>
                    <a:cubicBezTo>
                      <a:pt x="36" y="262"/>
                      <a:pt x="27" y="244"/>
                      <a:pt x="27" y="244"/>
                    </a:cubicBezTo>
                    <a:cubicBezTo>
                      <a:pt x="27" y="244"/>
                      <a:pt x="18" y="262"/>
                      <a:pt x="9" y="298"/>
                    </a:cubicBezTo>
                    <a:cubicBezTo>
                      <a:pt x="0" y="325"/>
                      <a:pt x="9" y="378"/>
                      <a:pt x="36" y="441"/>
                    </a:cubicBezTo>
                    <a:cubicBezTo>
                      <a:pt x="72" y="494"/>
                      <a:pt x="143" y="548"/>
                      <a:pt x="241" y="566"/>
                    </a:cubicBezTo>
                    <a:cubicBezTo>
                      <a:pt x="256" y="569"/>
                      <a:pt x="274" y="571"/>
                      <a:pt x="293" y="571"/>
                    </a:cubicBezTo>
                    <a:cubicBezTo>
                      <a:pt x="320" y="571"/>
                      <a:pt x="349" y="567"/>
                      <a:pt x="375" y="557"/>
                    </a:cubicBezTo>
                    <a:cubicBezTo>
                      <a:pt x="429" y="539"/>
                      <a:pt x="473" y="512"/>
                      <a:pt x="509" y="476"/>
                    </a:cubicBezTo>
                    <a:cubicBezTo>
                      <a:pt x="545" y="450"/>
                      <a:pt x="571" y="405"/>
                      <a:pt x="589" y="360"/>
                    </a:cubicBezTo>
                    <a:cubicBezTo>
                      <a:pt x="589" y="334"/>
                      <a:pt x="598" y="316"/>
                      <a:pt x="598" y="280"/>
                    </a:cubicBezTo>
                    <a:cubicBezTo>
                      <a:pt x="598" y="271"/>
                      <a:pt x="598" y="262"/>
                      <a:pt x="598" y="253"/>
                    </a:cubicBezTo>
                    <a:cubicBezTo>
                      <a:pt x="598" y="235"/>
                      <a:pt x="598" y="235"/>
                      <a:pt x="598" y="218"/>
                    </a:cubicBezTo>
                    <a:cubicBezTo>
                      <a:pt x="580" y="128"/>
                      <a:pt x="518" y="66"/>
                      <a:pt x="464" y="30"/>
                    </a:cubicBezTo>
                    <a:cubicBezTo>
                      <a:pt x="418" y="10"/>
                      <a:pt x="376" y="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3" name="Google Shape;19743;p39"/>
              <p:cNvSpPr/>
              <p:nvPr/>
            </p:nvSpPr>
            <p:spPr>
              <a:xfrm>
                <a:off x="1604987" y="582044"/>
                <a:ext cx="5943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776" extrusionOk="0">
                    <a:moveTo>
                      <a:pt x="0" y="1"/>
                    </a:moveTo>
                    <a:cubicBezTo>
                      <a:pt x="0" y="1"/>
                      <a:pt x="9" y="45"/>
                      <a:pt x="27" y="126"/>
                    </a:cubicBezTo>
                    <a:cubicBezTo>
                      <a:pt x="36" y="161"/>
                      <a:pt x="45" y="206"/>
                      <a:pt x="63" y="250"/>
                    </a:cubicBezTo>
                    <a:cubicBezTo>
                      <a:pt x="81" y="304"/>
                      <a:pt x="99" y="358"/>
                      <a:pt x="125" y="420"/>
                    </a:cubicBezTo>
                    <a:cubicBezTo>
                      <a:pt x="152" y="473"/>
                      <a:pt x="179" y="536"/>
                      <a:pt x="215" y="607"/>
                    </a:cubicBezTo>
                    <a:cubicBezTo>
                      <a:pt x="250" y="670"/>
                      <a:pt x="295" y="741"/>
                      <a:pt x="339" y="804"/>
                    </a:cubicBezTo>
                    <a:cubicBezTo>
                      <a:pt x="366" y="839"/>
                      <a:pt x="393" y="875"/>
                      <a:pt x="420" y="902"/>
                    </a:cubicBezTo>
                    <a:cubicBezTo>
                      <a:pt x="446" y="937"/>
                      <a:pt x="473" y="973"/>
                      <a:pt x="500" y="1009"/>
                    </a:cubicBezTo>
                    <a:cubicBezTo>
                      <a:pt x="527" y="1035"/>
                      <a:pt x="562" y="1071"/>
                      <a:pt x="589" y="1107"/>
                    </a:cubicBezTo>
                    <a:cubicBezTo>
                      <a:pt x="616" y="1134"/>
                      <a:pt x="652" y="1160"/>
                      <a:pt x="687" y="1196"/>
                    </a:cubicBezTo>
                    <a:cubicBezTo>
                      <a:pt x="750" y="1259"/>
                      <a:pt x="821" y="1312"/>
                      <a:pt x="893" y="1366"/>
                    </a:cubicBezTo>
                    <a:cubicBezTo>
                      <a:pt x="955" y="1419"/>
                      <a:pt x="1035" y="1464"/>
                      <a:pt x="1107" y="1508"/>
                    </a:cubicBezTo>
                    <a:cubicBezTo>
                      <a:pt x="1178" y="1553"/>
                      <a:pt x="1258" y="1580"/>
                      <a:pt x="1321" y="1615"/>
                    </a:cubicBezTo>
                    <a:cubicBezTo>
                      <a:pt x="1356" y="1633"/>
                      <a:pt x="1392" y="1651"/>
                      <a:pt x="1428" y="1660"/>
                    </a:cubicBezTo>
                    <a:cubicBezTo>
                      <a:pt x="1463" y="1669"/>
                      <a:pt x="1499" y="1678"/>
                      <a:pt x="1526" y="1687"/>
                    </a:cubicBezTo>
                    <a:cubicBezTo>
                      <a:pt x="1588" y="1713"/>
                      <a:pt x="1651" y="1731"/>
                      <a:pt x="1704" y="1740"/>
                    </a:cubicBezTo>
                    <a:cubicBezTo>
                      <a:pt x="1758" y="1749"/>
                      <a:pt x="1802" y="1758"/>
                      <a:pt x="1847" y="1767"/>
                    </a:cubicBezTo>
                    <a:cubicBezTo>
                      <a:pt x="1918" y="1776"/>
                      <a:pt x="1963" y="1776"/>
                      <a:pt x="1963" y="1776"/>
                    </a:cubicBezTo>
                    <a:cubicBezTo>
                      <a:pt x="1963" y="1776"/>
                      <a:pt x="1927" y="1758"/>
                      <a:pt x="1856" y="1722"/>
                    </a:cubicBezTo>
                    <a:cubicBezTo>
                      <a:pt x="1829" y="1696"/>
                      <a:pt x="1785" y="1678"/>
                      <a:pt x="1740" y="1651"/>
                    </a:cubicBezTo>
                    <a:cubicBezTo>
                      <a:pt x="1695" y="1633"/>
                      <a:pt x="1642" y="1598"/>
                      <a:pt x="1588" y="1562"/>
                    </a:cubicBezTo>
                    <a:cubicBezTo>
                      <a:pt x="1535" y="1535"/>
                      <a:pt x="1472" y="1499"/>
                      <a:pt x="1419" y="1455"/>
                    </a:cubicBezTo>
                    <a:cubicBezTo>
                      <a:pt x="1356" y="1419"/>
                      <a:pt x="1294" y="1374"/>
                      <a:pt x="1232" y="1330"/>
                    </a:cubicBezTo>
                    <a:cubicBezTo>
                      <a:pt x="1169" y="1285"/>
                      <a:pt x="1107" y="1241"/>
                      <a:pt x="1044" y="1178"/>
                    </a:cubicBezTo>
                    <a:cubicBezTo>
                      <a:pt x="982" y="1134"/>
                      <a:pt x="919" y="1080"/>
                      <a:pt x="857" y="1018"/>
                    </a:cubicBezTo>
                    <a:cubicBezTo>
                      <a:pt x="794" y="964"/>
                      <a:pt x="741" y="911"/>
                      <a:pt x="687" y="848"/>
                    </a:cubicBezTo>
                    <a:cubicBezTo>
                      <a:pt x="625" y="795"/>
                      <a:pt x="571" y="732"/>
                      <a:pt x="518" y="679"/>
                    </a:cubicBezTo>
                    <a:cubicBezTo>
                      <a:pt x="473" y="616"/>
                      <a:pt x="420" y="563"/>
                      <a:pt x="375" y="509"/>
                    </a:cubicBezTo>
                    <a:cubicBezTo>
                      <a:pt x="330" y="456"/>
                      <a:pt x="286" y="402"/>
                      <a:pt x="250" y="349"/>
                    </a:cubicBezTo>
                    <a:cubicBezTo>
                      <a:pt x="170" y="250"/>
                      <a:pt x="116" y="161"/>
                      <a:pt x="72" y="99"/>
                    </a:cubicBezTo>
                    <a:cubicBezTo>
                      <a:pt x="27" y="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4" name="Google Shape;19744;p39"/>
              <p:cNvSpPr/>
              <p:nvPr/>
            </p:nvSpPr>
            <p:spPr>
              <a:xfrm>
                <a:off x="1822026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19" y="125"/>
                    </a:moveTo>
                    <a:cubicBezTo>
                      <a:pt x="2160" y="125"/>
                      <a:pt x="2329" y="304"/>
                      <a:pt x="2329" y="313"/>
                    </a:cubicBezTo>
                    <a:lnTo>
                      <a:pt x="2356" y="330"/>
                    </a:lnTo>
                    <a:lnTo>
                      <a:pt x="2249" y="330"/>
                    </a:lnTo>
                    <a:cubicBezTo>
                      <a:pt x="2481" y="402"/>
                      <a:pt x="2615" y="696"/>
                      <a:pt x="2615" y="714"/>
                    </a:cubicBezTo>
                    <a:lnTo>
                      <a:pt x="2633" y="741"/>
                    </a:lnTo>
                    <a:lnTo>
                      <a:pt x="2606" y="732"/>
                    </a:lnTo>
                    <a:cubicBezTo>
                      <a:pt x="2561" y="714"/>
                      <a:pt x="2517" y="714"/>
                      <a:pt x="2490" y="714"/>
                    </a:cubicBezTo>
                    <a:lnTo>
                      <a:pt x="2472" y="714"/>
                    </a:lnTo>
                    <a:cubicBezTo>
                      <a:pt x="2526" y="759"/>
                      <a:pt x="2642" y="884"/>
                      <a:pt x="2686" y="1071"/>
                    </a:cubicBezTo>
                    <a:cubicBezTo>
                      <a:pt x="2713" y="1205"/>
                      <a:pt x="2668" y="1276"/>
                      <a:pt x="2624" y="1339"/>
                    </a:cubicBezTo>
                    <a:cubicBezTo>
                      <a:pt x="2579" y="1392"/>
                      <a:pt x="2543" y="1446"/>
                      <a:pt x="2570" y="1544"/>
                    </a:cubicBezTo>
                    <a:cubicBezTo>
                      <a:pt x="2624" y="1758"/>
                      <a:pt x="2517" y="1954"/>
                      <a:pt x="2508" y="1963"/>
                    </a:cubicBezTo>
                    <a:lnTo>
                      <a:pt x="2499" y="1981"/>
                    </a:lnTo>
                    <a:lnTo>
                      <a:pt x="2490" y="1999"/>
                    </a:lnTo>
                    <a:cubicBezTo>
                      <a:pt x="2445" y="2052"/>
                      <a:pt x="2410" y="2097"/>
                      <a:pt x="2365" y="2150"/>
                    </a:cubicBezTo>
                    <a:cubicBezTo>
                      <a:pt x="2338" y="2168"/>
                      <a:pt x="2311" y="2195"/>
                      <a:pt x="2285" y="2222"/>
                    </a:cubicBezTo>
                    <a:cubicBezTo>
                      <a:pt x="2267" y="2231"/>
                      <a:pt x="2258" y="2249"/>
                      <a:pt x="2240" y="2266"/>
                    </a:cubicBezTo>
                    <a:cubicBezTo>
                      <a:pt x="2231" y="2257"/>
                      <a:pt x="2231" y="2257"/>
                      <a:pt x="2222" y="2257"/>
                    </a:cubicBezTo>
                    <a:cubicBezTo>
                      <a:pt x="2213" y="2249"/>
                      <a:pt x="2195" y="2231"/>
                      <a:pt x="2178" y="2222"/>
                    </a:cubicBezTo>
                    <a:cubicBezTo>
                      <a:pt x="2151" y="2204"/>
                      <a:pt x="2124" y="2177"/>
                      <a:pt x="2097" y="2159"/>
                    </a:cubicBezTo>
                    <a:cubicBezTo>
                      <a:pt x="2080" y="2150"/>
                      <a:pt x="2071" y="2133"/>
                      <a:pt x="2053" y="2124"/>
                    </a:cubicBezTo>
                    <a:cubicBezTo>
                      <a:pt x="2044" y="2115"/>
                      <a:pt x="2026" y="2097"/>
                      <a:pt x="2017" y="2088"/>
                    </a:cubicBezTo>
                    <a:cubicBezTo>
                      <a:pt x="1999" y="2079"/>
                      <a:pt x="1990" y="2061"/>
                      <a:pt x="1972" y="2052"/>
                    </a:cubicBezTo>
                    <a:cubicBezTo>
                      <a:pt x="1964" y="2034"/>
                      <a:pt x="1946" y="2025"/>
                      <a:pt x="1937" y="2008"/>
                    </a:cubicBezTo>
                    <a:lnTo>
                      <a:pt x="1937" y="2008"/>
                    </a:lnTo>
                    <a:cubicBezTo>
                      <a:pt x="1937" y="2025"/>
                      <a:pt x="1946" y="2043"/>
                      <a:pt x="1955" y="2061"/>
                    </a:cubicBezTo>
                    <a:cubicBezTo>
                      <a:pt x="1955" y="2079"/>
                      <a:pt x="1964" y="2097"/>
                      <a:pt x="1972" y="2115"/>
                    </a:cubicBezTo>
                    <a:cubicBezTo>
                      <a:pt x="1990" y="2150"/>
                      <a:pt x="2017" y="2186"/>
                      <a:pt x="2044" y="2213"/>
                    </a:cubicBezTo>
                    <a:cubicBezTo>
                      <a:pt x="2062" y="2240"/>
                      <a:pt x="2097" y="2266"/>
                      <a:pt x="2124" y="2293"/>
                    </a:cubicBezTo>
                    <a:cubicBezTo>
                      <a:pt x="2142" y="2311"/>
                      <a:pt x="2151" y="2320"/>
                      <a:pt x="2169" y="2329"/>
                    </a:cubicBezTo>
                    <a:cubicBezTo>
                      <a:pt x="2187" y="2347"/>
                      <a:pt x="2195" y="2356"/>
                      <a:pt x="2213" y="2364"/>
                    </a:cubicBezTo>
                    <a:lnTo>
                      <a:pt x="2249" y="2382"/>
                    </a:lnTo>
                    <a:lnTo>
                      <a:pt x="2276" y="2364"/>
                    </a:lnTo>
                    <a:cubicBezTo>
                      <a:pt x="2285" y="2347"/>
                      <a:pt x="2303" y="2338"/>
                      <a:pt x="2311" y="2320"/>
                    </a:cubicBezTo>
                    <a:cubicBezTo>
                      <a:pt x="2329" y="2311"/>
                      <a:pt x="2338" y="2293"/>
                      <a:pt x="2356" y="2284"/>
                    </a:cubicBezTo>
                    <a:cubicBezTo>
                      <a:pt x="2374" y="2257"/>
                      <a:pt x="2392" y="2231"/>
                      <a:pt x="2410" y="2204"/>
                    </a:cubicBezTo>
                    <a:cubicBezTo>
                      <a:pt x="2427" y="2249"/>
                      <a:pt x="2454" y="2320"/>
                      <a:pt x="2534" y="2543"/>
                    </a:cubicBezTo>
                    <a:cubicBezTo>
                      <a:pt x="2722" y="3051"/>
                      <a:pt x="2918" y="3266"/>
                      <a:pt x="3186" y="3283"/>
                    </a:cubicBezTo>
                    <a:cubicBezTo>
                      <a:pt x="3195" y="3292"/>
                      <a:pt x="3195" y="3292"/>
                      <a:pt x="3204" y="3292"/>
                    </a:cubicBezTo>
                    <a:cubicBezTo>
                      <a:pt x="3320" y="3292"/>
                      <a:pt x="3427" y="3221"/>
                      <a:pt x="3507" y="3105"/>
                    </a:cubicBezTo>
                    <a:cubicBezTo>
                      <a:pt x="3596" y="2962"/>
                      <a:pt x="3659" y="2721"/>
                      <a:pt x="3525" y="2472"/>
                    </a:cubicBezTo>
                    <a:cubicBezTo>
                      <a:pt x="3462" y="2356"/>
                      <a:pt x="3382" y="2275"/>
                      <a:pt x="3275" y="2249"/>
                    </a:cubicBezTo>
                    <a:cubicBezTo>
                      <a:pt x="3221" y="2231"/>
                      <a:pt x="3177" y="2222"/>
                      <a:pt x="3132" y="2222"/>
                    </a:cubicBezTo>
                    <a:cubicBezTo>
                      <a:pt x="2998" y="2222"/>
                      <a:pt x="2891" y="2275"/>
                      <a:pt x="2891" y="2275"/>
                    </a:cubicBezTo>
                    <a:lnTo>
                      <a:pt x="2865" y="2284"/>
                    </a:lnTo>
                    <a:lnTo>
                      <a:pt x="2873" y="2257"/>
                    </a:lnTo>
                    <a:cubicBezTo>
                      <a:pt x="2954" y="2150"/>
                      <a:pt x="3052" y="2106"/>
                      <a:pt x="3141" y="2106"/>
                    </a:cubicBezTo>
                    <a:cubicBezTo>
                      <a:pt x="3257" y="2106"/>
                      <a:pt x="3364" y="2159"/>
                      <a:pt x="3462" y="2222"/>
                    </a:cubicBezTo>
                    <a:cubicBezTo>
                      <a:pt x="3578" y="2302"/>
                      <a:pt x="3676" y="2463"/>
                      <a:pt x="3703" y="2650"/>
                    </a:cubicBezTo>
                    <a:cubicBezTo>
                      <a:pt x="3730" y="2802"/>
                      <a:pt x="3730" y="3025"/>
                      <a:pt x="3551" y="3257"/>
                    </a:cubicBezTo>
                    <a:cubicBezTo>
                      <a:pt x="3480" y="3346"/>
                      <a:pt x="3391" y="3408"/>
                      <a:pt x="3275" y="3417"/>
                    </a:cubicBezTo>
                    <a:cubicBezTo>
                      <a:pt x="3248" y="3426"/>
                      <a:pt x="3230" y="3426"/>
                      <a:pt x="3212" y="3426"/>
                    </a:cubicBezTo>
                    <a:cubicBezTo>
                      <a:pt x="3070" y="3426"/>
                      <a:pt x="2927" y="3364"/>
                      <a:pt x="2811" y="3310"/>
                    </a:cubicBezTo>
                    <a:lnTo>
                      <a:pt x="2811" y="3310"/>
                    </a:lnTo>
                    <a:cubicBezTo>
                      <a:pt x="2847" y="3319"/>
                      <a:pt x="2882" y="3328"/>
                      <a:pt x="2909" y="3337"/>
                    </a:cubicBezTo>
                    <a:cubicBezTo>
                      <a:pt x="3043" y="3364"/>
                      <a:pt x="3177" y="3381"/>
                      <a:pt x="3177" y="3381"/>
                    </a:cubicBezTo>
                    <a:cubicBezTo>
                      <a:pt x="3177" y="3381"/>
                      <a:pt x="3052" y="3328"/>
                      <a:pt x="2936" y="3266"/>
                    </a:cubicBezTo>
                    <a:cubicBezTo>
                      <a:pt x="2838" y="3203"/>
                      <a:pt x="2749" y="3141"/>
                      <a:pt x="2731" y="3123"/>
                    </a:cubicBezTo>
                    <a:cubicBezTo>
                      <a:pt x="2722" y="3114"/>
                      <a:pt x="2722" y="3114"/>
                      <a:pt x="2722" y="3105"/>
                    </a:cubicBezTo>
                    <a:cubicBezTo>
                      <a:pt x="2677" y="2953"/>
                      <a:pt x="2615" y="2811"/>
                      <a:pt x="2615" y="2811"/>
                    </a:cubicBezTo>
                    <a:lnTo>
                      <a:pt x="2615" y="2811"/>
                    </a:lnTo>
                    <a:cubicBezTo>
                      <a:pt x="2615" y="2811"/>
                      <a:pt x="2642" y="2962"/>
                      <a:pt x="2642" y="3114"/>
                    </a:cubicBezTo>
                    <a:cubicBezTo>
                      <a:pt x="2642" y="3185"/>
                      <a:pt x="2642" y="3248"/>
                      <a:pt x="2642" y="3301"/>
                    </a:cubicBezTo>
                    <a:cubicBezTo>
                      <a:pt x="2633" y="3390"/>
                      <a:pt x="2615" y="3524"/>
                      <a:pt x="2579" y="3658"/>
                    </a:cubicBezTo>
                    <a:cubicBezTo>
                      <a:pt x="2552" y="3774"/>
                      <a:pt x="2597" y="3792"/>
                      <a:pt x="2650" y="3819"/>
                    </a:cubicBezTo>
                    <a:cubicBezTo>
                      <a:pt x="2695" y="3845"/>
                      <a:pt x="2758" y="3872"/>
                      <a:pt x="2766" y="3970"/>
                    </a:cubicBezTo>
                    <a:cubicBezTo>
                      <a:pt x="2793" y="4175"/>
                      <a:pt x="2588" y="4398"/>
                      <a:pt x="2579" y="4416"/>
                    </a:cubicBezTo>
                    <a:cubicBezTo>
                      <a:pt x="2561" y="4434"/>
                      <a:pt x="2552" y="4461"/>
                      <a:pt x="2534" y="4479"/>
                    </a:cubicBezTo>
                    <a:cubicBezTo>
                      <a:pt x="2517" y="4514"/>
                      <a:pt x="2499" y="4541"/>
                      <a:pt x="2445" y="4559"/>
                    </a:cubicBezTo>
                    <a:lnTo>
                      <a:pt x="2401" y="4559"/>
                    </a:lnTo>
                    <a:cubicBezTo>
                      <a:pt x="2347" y="4559"/>
                      <a:pt x="2294" y="4541"/>
                      <a:pt x="2258" y="4532"/>
                    </a:cubicBezTo>
                    <a:cubicBezTo>
                      <a:pt x="2249" y="4523"/>
                      <a:pt x="2249" y="4523"/>
                      <a:pt x="2240" y="4523"/>
                    </a:cubicBezTo>
                    <a:lnTo>
                      <a:pt x="2231" y="4523"/>
                    </a:lnTo>
                    <a:cubicBezTo>
                      <a:pt x="2222" y="4532"/>
                      <a:pt x="2222" y="4541"/>
                      <a:pt x="2222" y="4541"/>
                    </a:cubicBezTo>
                    <a:lnTo>
                      <a:pt x="2204" y="4559"/>
                    </a:lnTo>
                    <a:lnTo>
                      <a:pt x="2195" y="4541"/>
                    </a:lnTo>
                    <a:cubicBezTo>
                      <a:pt x="2187" y="4514"/>
                      <a:pt x="2187" y="4497"/>
                      <a:pt x="2187" y="4479"/>
                    </a:cubicBezTo>
                    <a:cubicBezTo>
                      <a:pt x="2160" y="4488"/>
                      <a:pt x="2142" y="4514"/>
                      <a:pt x="2142" y="4514"/>
                    </a:cubicBezTo>
                    <a:lnTo>
                      <a:pt x="2133" y="4532"/>
                    </a:lnTo>
                    <a:lnTo>
                      <a:pt x="2124" y="4514"/>
                    </a:lnTo>
                    <a:cubicBezTo>
                      <a:pt x="2106" y="4488"/>
                      <a:pt x="2115" y="4470"/>
                      <a:pt x="2115" y="4452"/>
                    </a:cubicBezTo>
                    <a:cubicBezTo>
                      <a:pt x="2088" y="4452"/>
                      <a:pt x="2080" y="4479"/>
                      <a:pt x="2080" y="4479"/>
                    </a:cubicBezTo>
                    <a:lnTo>
                      <a:pt x="2062" y="4488"/>
                    </a:lnTo>
                    <a:lnTo>
                      <a:pt x="2053" y="4470"/>
                    </a:lnTo>
                    <a:cubicBezTo>
                      <a:pt x="2044" y="4336"/>
                      <a:pt x="2106" y="4318"/>
                      <a:pt x="2178" y="4300"/>
                    </a:cubicBezTo>
                    <a:cubicBezTo>
                      <a:pt x="2178" y="4300"/>
                      <a:pt x="2187" y="4291"/>
                      <a:pt x="2195" y="4291"/>
                    </a:cubicBezTo>
                    <a:cubicBezTo>
                      <a:pt x="2213" y="4291"/>
                      <a:pt x="2231" y="4282"/>
                      <a:pt x="2249" y="4282"/>
                    </a:cubicBezTo>
                    <a:cubicBezTo>
                      <a:pt x="2303" y="4282"/>
                      <a:pt x="2356" y="4300"/>
                      <a:pt x="2374" y="4309"/>
                    </a:cubicBezTo>
                    <a:cubicBezTo>
                      <a:pt x="2410" y="4274"/>
                      <a:pt x="2454" y="4167"/>
                      <a:pt x="2472" y="4113"/>
                    </a:cubicBezTo>
                    <a:cubicBezTo>
                      <a:pt x="2410" y="4086"/>
                      <a:pt x="2124" y="3935"/>
                      <a:pt x="2008" y="3828"/>
                    </a:cubicBezTo>
                    <a:cubicBezTo>
                      <a:pt x="1955" y="3783"/>
                      <a:pt x="1937" y="3729"/>
                      <a:pt x="1937" y="3667"/>
                    </a:cubicBezTo>
                    <a:lnTo>
                      <a:pt x="1937" y="3667"/>
                    </a:lnTo>
                    <a:cubicBezTo>
                      <a:pt x="1946" y="3685"/>
                      <a:pt x="1964" y="3712"/>
                      <a:pt x="1972" y="3729"/>
                    </a:cubicBezTo>
                    <a:cubicBezTo>
                      <a:pt x="1999" y="3756"/>
                      <a:pt x="2035" y="3783"/>
                      <a:pt x="2053" y="3810"/>
                    </a:cubicBezTo>
                    <a:lnTo>
                      <a:pt x="2088" y="3836"/>
                    </a:lnTo>
                    <a:cubicBezTo>
                      <a:pt x="2088" y="3836"/>
                      <a:pt x="2088" y="3819"/>
                      <a:pt x="2071" y="3792"/>
                    </a:cubicBezTo>
                    <a:cubicBezTo>
                      <a:pt x="2062" y="3765"/>
                      <a:pt x="2053" y="3729"/>
                      <a:pt x="2044" y="3694"/>
                    </a:cubicBezTo>
                    <a:cubicBezTo>
                      <a:pt x="2035" y="3658"/>
                      <a:pt x="2035" y="3622"/>
                      <a:pt x="2044" y="3596"/>
                    </a:cubicBezTo>
                    <a:cubicBezTo>
                      <a:pt x="2044" y="3578"/>
                      <a:pt x="2044" y="3569"/>
                      <a:pt x="2044" y="3560"/>
                    </a:cubicBezTo>
                    <a:cubicBezTo>
                      <a:pt x="2080" y="3542"/>
                      <a:pt x="2115" y="3524"/>
                      <a:pt x="2142" y="3506"/>
                    </a:cubicBezTo>
                    <a:cubicBezTo>
                      <a:pt x="2213" y="3462"/>
                      <a:pt x="2276" y="3399"/>
                      <a:pt x="2311" y="3355"/>
                    </a:cubicBezTo>
                    <a:cubicBezTo>
                      <a:pt x="2329" y="3328"/>
                      <a:pt x="2347" y="3301"/>
                      <a:pt x="2356" y="3292"/>
                    </a:cubicBezTo>
                    <a:cubicBezTo>
                      <a:pt x="2365" y="3274"/>
                      <a:pt x="2365" y="3266"/>
                      <a:pt x="2365" y="3266"/>
                    </a:cubicBezTo>
                    <a:lnTo>
                      <a:pt x="2365" y="3266"/>
                    </a:lnTo>
                    <a:cubicBezTo>
                      <a:pt x="2365" y="3266"/>
                      <a:pt x="2356" y="3274"/>
                      <a:pt x="2347" y="3283"/>
                    </a:cubicBezTo>
                    <a:cubicBezTo>
                      <a:pt x="2338" y="3301"/>
                      <a:pt x="2320" y="3319"/>
                      <a:pt x="2294" y="3337"/>
                    </a:cubicBezTo>
                    <a:cubicBezTo>
                      <a:pt x="2249" y="3373"/>
                      <a:pt x="2187" y="3408"/>
                      <a:pt x="2106" y="3435"/>
                    </a:cubicBezTo>
                    <a:cubicBezTo>
                      <a:pt x="2044" y="3453"/>
                      <a:pt x="1972" y="3471"/>
                      <a:pt x="1919" y="3480"/>
                    </a:cubicBezTo>
                    <a:cubicBezTo>
                      <a:pt x="1892" y="3480"/>
                      <a:pt x="1848" y="3489"/>
                      <a:pt x="1803" y="3497"/>
                    </a:cubicBezTo>
                    <a:lnTo>
                      <a:pt x="1633" y="3497"/>
                    </a:lnTo>
                    <a:cubicBezTo>
                      <a:pt x="1625" y="3560"/>
                      <a:pt x="1633" y="3605"/>
                      <a:pt x="1633" y="3649"/>
                    </a:cubicBezTo>
                    <a:cubicBezTo>
                      <a:pt x="1642" y="3685"/>
                      <a:pt x="1651" y="3720"/>
                      <a:pt x="1651" y="3783"/>
                    </a:cubicBezTo>
                    <a:cubicBezTo>
                      <a:pt x="1651" y="3926"/>
                      <a:pt x="1428" y="3952"/>
                      <a:pt x="1294" y="3970"/>
                    </a:cubicBezTo>
                    <a:cubicBezTo>
                      <a:pt x="1241" y="3970"/>
                      <a:pt x="1205" y="3988"/>
                      <a:pt x="1161" y="3997"/>
                    </a:cubicBezTo>
                    <a:cubicBezTo>
                      <a:pt x="1125" y="4006"/>
                      <a:pt x="1080" y="4024"/>
                      <a:pt x="1045" y="4024"/>
                    </a:cubicBezTo>
                    <a:cubicBezTo>
                      <a:pt x="1018" y="4024"/>
                      <a:pt x="1000" y="4015"/>
                      <a:pt x="973" y="4006"/>
                    </a:cubicBezTo>
                    <a:cubicBezTo>
                      <a:pt x="884" y="3970"/>
                      <a:pt x="857" y="3890"/>
                      <a:pt x="866" y="3836"/>
                    </a:cubicBezTo>
                    <a:cubicBezTo>
                      <a:pt x="857" y="3828"/>
                      <a:pt x="848" y="3828"/>
                      <a:pt x="831" y="3828"/>
                    </a:cubicBezTo>
                    <a:lnTo>
                      <a:pt x="804" y="3828"/>
                    </a:lnTo>
                    <a:lnTo>
                      <a:pt x="786" y="3836"/>
                    </a:lnTo>
                    <a:lnTo>
                      <a:pt x="795" y="3819"/>
                    </a:lnTo>
                    <a:cubicBezTo>
                      <a:pt x="795" y="3792"/>
                      <a:pt x="813" y="3774"/>
                      <a:pt x="840" y="3765"/>
                    </a:cubicBezTo>
                    <a:cubicBezTo>
                      <a:pt x="822" y="3765"/>
                      <a:pt x="804" y="3756"/>
                      <a:pt x="786" y="3756"/>
                    </a:cubicBezTo>
                    <a:lnTo>
                      <a:pt x="768" y="3756"/>
                    </a:lnTo>
                    <a:lnTo>
                      <a:pt x="768" y="3747"/>
                    </a:lnTo>
                    <a:cubicBezTo>
                      <a:pt x="768" y="3703"/>
                      <a:pt x="804" y="3694"/>
                      <a:pt x="831" y="3685"/>
                    </a:cubicBezTo>
                    <a:cubicBezTo>
                      <a:pt x="822" y="3667"/>
                      <a:pt x="768" y="3667"/>
                      <a:pt x="768" y="3667"/>
                    </a:cubicBezTo>
                    <a:lnTo>
                      <a:pt x="759" y="3649"/>
                    </a:lnTo>
                    <a:lnTo>
                      <a:pt x="768" y="3640"/>
                    </a:lnTo>
                    <a:cubicBezTo>
                      <a:pt x="768" y="3640"/>
                      <a:pt x="831" y="3605"/>
                      <a:pt x="893" y="3605"/>
                    </a:cubicBezTo>
                    <a:cubicBezTo>
                      <a:pt x="920" y="3605"/>
                      <a:pt x="938" y="3605"/>
                      <a:pt x="955" y="3613"/>
                    </a:cubicBezTo>
                    <a:cubicBezTo>
                      <a:pt x="1027" y="3640"/>
                      <a:pt x="1080" y="3747"/>
                      <a:pt x="1089" y="3783"/>
                    </a:cubicBezTo>
                    <a:cubicBezTo>
                      <a:pt x="1161" y="3783"/>
                      <a:pt x="1303" y="3729"/>
                      <a:pt x="1348" y="3712"/>
                    </a:cubicBezTo>
                    <a:cubicBezTo>
                      <a:pt x="1330" y="3667"/>
                      <a:pt x="1277" y="3542"/>
                      <a:pt x="1232" y="3390"/>
                    </a:cubicBezTo>
                    <a:cubicBezTo>
                      <a:pt x="1178" y="3194"/>
                      <a:pt x="1223" y="3007"/>
                      <a:pt x="1366" y="2953"/>
                    </a:cubicBezTo>
                    <a:cubicBezTo>
                      <a:pt x="1410" y="2927"/>
                      <a:pt x="1491" y="2927"/>
                      <a:pt x="1571" y="2927"/>
                    </a:cubicBezTo>
                    <a:lnTo>
                      <a:pt x="1625" y="2927"/>
                    </a:lnTo>
                    <a:cubicBezTo>
                      <a:pt x="1669" y="2927"/>
                      <a:pt x="1732" y="2935"/>
                      <a:pt x="1794" y="2944"/>
                    </a:cubicBezTo>
                    <a:cubicBezTo>
                      <a:pt x="1919" y="2962"/>
                      <a:pt x="2035" y="2980"/>
                      <a:pt x="2035" y="2980"/>
                    </a:cubicBezTo>
                    <a:lnTo>
                      <a:pt x="1812" y="2864"/>
                    </a:lnTo>
                    <a:cubicBezTo>
                      <a:pt x="1758" y="2837"/>
                      <a:pt x="1705" y="2811"/>
                      <a:pt x="1660" y="2793"/>
                    </a:cubicBezTo>
                    <a:cubicBezTo>
                      <a:pt x="1642" y="2784"/>
                      <a:pt x="1625" y="2784"/>
                      <a:pt x="1616" y="2775"/>
                    </a:cubicBezTo>
                    <a:cubicBezTo>
                      <a:pt x="1571" y="2748"/>
                      <a:pt x="1517" y="2712"/>
                      <a:pt x="1473" y="2659"/>
                    </a:cubicBezTo>
                    <a:lnTo>
                      <a:pt x="1473" y="2659"/>
                    </a:lnTo>
                    <a:lnTo>
                      <a:pt x="1651" y="2748"/>
                    </a:lnTo>
                    <a:lnTo>
                      <a:pt x="1428" y="2480"/>
                    </a:lnTo>
                    <a:cubicBezTo>
                      <a:pt x="1437" y="2472"/>
                      <a:pt x="1446" y="2454"/>
                      <a:pt x="1464" y="2436"/>
                    </a:cubicBezTo>
                    <a:cubicBezTo>
                      <a:pt x="1500" y="2391"/>
                      <a:pt x="1526" y="2338"/>
                      <a:pt x="1544" y="2293"/>
                    </a:cubicBezTo>
                    <a:cubicBezTo>
                      <a:pt x="1553" y="2257"/>
                      <a:pt x="1562" y="2231"/>
                      <a:pt x="1562" y="2231"/>
                    </a:cubicBezTo>
                    <a:lnTo>
                      <a:pt x="1562" y="2231"/>
                    </a:lnTo>
                    <a:cubicBezTo>
                      <a:pt x="1562" y="2231"/>
                      <a:pt x="1544" y="2249"/>
                      <a:pt x="1517" y="2284"/>
                    </a:cubicBezTo>
                    <a:cubicBezTo>
                      <a:pt x="1491" y="2311"/>
                      <a:pt x="1446" y="2347"/>
                      <a:pt x="1402" y="2382"/>
                    </a:cubicBezTo>
                    <a:cubicBezTo>
                      <a:pt x="1357" y="2409"/>
                      <a:pt x="1312" y="2427"/>
                      <a:pt x="1277" y="2445"/>
                    </a:cubicBezTo>
                    <a:cubicBezTo>
                      <a:pt x="1259" y="2454"/>
                      <a:pt x="1241" y="2454"/>
                      <a:pt x="1232" y="2454"/>
                    </a:cubicBezTo>
                    <a:cubicBezTo>
                      <a:pt x="1205" y="2463"/>
                      <a:pt x="1178" y="2463"/>
                      <a:pt x="1134" y="2463"/>
                    </a:cubicBezTo>
                    <a:lnTo>
                      <a:pt x="1054" y="2463"/>
                    </a:lnTo>
                    <a:cubicBezTo>
                      <a:pt x="964" y="2454"/>
                      <a:pt x="902" y="2409"/>
                      <a:pt x="840" y="2364"/>
                    </a:cubicBezTo>
                    <a:cubicBezTo>
                      <a:pt x="786" y="2329"/>
                      <a:pt x="741" y="2293"/>
                      <a:pt x="679" y="2293"/>
                    </a:cubicBezTo>
                    <a:cubicBezTo>
                      <a:pt x="545" y="2275"/>
                      <a:pt x="429" y="2213"/>
                      <a:pt x="411" y="2141"/>
                    </a:cubicBezTo>
                    <a:cubicBezTo>
                      <a:pt x="411" y="2133"/>
                      <a:pt x="402" y="2124"/>
                      <a:pt x="393" y="2115"/>
                    </a:cubicBezTo>
                    <a:lnTo>
                      <a:pt x="322" y="2115"/>
                    </a:lnTo>
                    <a:lnTo>
                      <a:pt x="322" y="2097"/>
                    </a:lnTo>
                    <a:cubicBezTo>
                      <a:pt x="322" y="2061"/>
                      <a:pt x="367" y="2043"/>
                      <a:pt x="385" y="2034"/>
                    </a:cubicBezTo>
                    <a:cubicBezTo>
                      <a:pt x="376" y="2025"/>
                      <a:pt x="340" y="2017"/>
                      <a:pt x="331" y="2017"/>
                    </a:cubicBezTo>
                    <a:lnTo>
                      <a:pt x="313" y="2017"/>
                    </a:lnTo>
                    <a:lnTo>
                      <a:pt x="322" y="1999"/>
                    </a:lnTo>
                    <a:cubicBezTo>
                      <a:pt x="331" y="1963"/>
                      <a:pt x="349" y="1945"/>
                      <a:pt x="367" y="1945"/>
                    </a:cubicBezTo>
                    <a:cubicBezTo>
                      <a:pt x="358" y="1927"/>
                      <a:pt x="331" y="1927"/>
                      <a:pt x="313" y="1927"/>
                    </a:cubicBezTo>
                    <a:lnTo>
                      <a:pt x="295" y="1918"/>
                    </a:lnTo>
                    <a:lnTo>
                      <a:pt x="304" y="1910"/>
                    </a:lnTo>
                    <a:cubicBezTo>
                      <a:pt x="331" y="1874"/>
                      <a:pt x="385" y="1856"/>
                      <a:pt x="438" y="1856"/>
                    </a:cubicBezTo>
                    <a:cubicBezTo>
                      <a:pt x="447" y="1856"/>
                      <a:pt x="456" y="1856"/>
                      <a:pt x="465" y="1865"/>
                    </a:cubicBezTo>
                    <a:cubicBezTo>
                      <a:pt x="509" y="1865"/>
                      <a:pt x="545" y="1892"/>
                      <a:pt x="563" y="1918"/>
                    </a:cubicBezTo>
                    <a:cubicBezTo>
                      <a:pt x="572" y="1927"/>
                      <a:pt x="572" y="1936"/>
                      <a:pt x="581" y="1945"/>
                    </a:cubicBezTo>
                    <a:cubicBezTo>
                      <a:pt x="599" y="1972"/>
                      <a:pt x="608" y="1999"/>
                      <a:pt x="625" y="2017"/>
                    </a:cubicBezTo>
                    <a:cubicBezTo>
                      <a:pt x="608" y="2025"/>
                      <a:pt x="581" y="2034"/>
                      <a:pt x="563" y="2043"/>
                    </a:cubicBezTo>
                    <a:cubicBezTo>
                      <a:pt x="545" y="2043"/>
                      <a:pt x="527" y="2052"/>
                      <a:pt x="518" y="2052"/>
                    </a:cubicBezTo>
                    <a:lnTo>
                      <a:pt x="501" y="2052"/>
                    </a:lnTo>
                    <a:cubicBezTo>
                      <a:pt x="501" y="2052"/>
                      <a:pt x="509" y="2061"/>
                      <a:pt x="518" y="2061"/>
                    </a:cubicBezTo>
                    <a:cubicBezTo>
                      <a:pt x="527" y="2061"/>
                      <a:pt x="545" y="2070"/>
                      <a:pt x="572" y="2070"/>
                    </a:cubicBezTo>
                    <a:cubicBezTo>
                      <a:pt x="590" y="2070"/>
                      <a:pt x="616" y="2061"/>
                      <a:pt x="643" y="2061"/>
                    </a:cubicBezTo>
                    <a:cubicBezTo>
                      <a:pt x="661" y="2052"/>
                      <a:pt x="688" y="2043"/>
                      <a:pt x="715" y="2043"/>
                    </a:cubicBezTo>
                    <a:cubicBezTo>
                      <a:pt x="741" y="2034"/>
                      <a:pt x="759" y="2034"/>
                      <a:pt x="786" y="2034"/>
                    </a:cubicBezTo>
                    <a:lnTo>
                      <a:pt x="848" y="2034"/>
                    </a:lnTo>
                    <a:cubicBezTo>
                      <a:pt x="875" y="2043"/>
                      <a:pt x="902" y="2043"/>
                      <a:pt x="920" y="2043"/>
                    </a:cubicBezTo>
                    <a:cubicBezTo>
                      <a:pt x="955" y="2043"/>
                      <a:pt x="982" y="2034"/>
                      <a:pt x="1000" y="2008"/>
                    </a:cubicBezTo>
                    <a:cubicBezTo>
                      <a:pt x="1000" y="2008"/>
                      <a:pt x="1000" y="2008"/>
                      <a:pt x="1000" y="1999"/>
                    </a:cubicBezTo>
                    <a:cubicBezTo>
                      <a:pt x="1009" y="1999"/>
                      <a:pt x="1018" y="1990"/>
                      <a:pt x="1027" y="1972"/>
                    </a:cubicBezTo>
                    <a:cubicBezTo>
                      <a:pt x="1071" y="1936"/>
                      <a:pt x="1125" y="1883"/>
                      <a:pt x="1161" y="1820"/>
                    </a:cubicBezTo>
                    <a:cubicBezTo>
                      <a:pt x="1205" y="1758"/>
                      <a:pt x="1241" y="1695"/>
                      <a:pt x="1259" y="1642"/>
                    </a:cubicBezTo>
                    <a:cubicBezTo>
                      <a:pt x="1277" y="1597"/>
                      <a:pt x="1286" y="1562"/>
                      <a:pt x="1286" y="1562"/>
                    </a:cubicBezTo>
                    <a:lnTo>
                      <a:pt x="1286" y="1562"/>
                    </a:lnTo>
                    <a:cubicBezTo>
                      <a:pt x="1286" y="1562"/>
                      <a:pt x="1268" y="1588"/>
                      <a:pt x="1232" y="1633"/>
                    </a:cubicBezTo>
                    <a:cubicBezTo>
                      <a:pt x="1205" y="1669"/>
                      <a:pt x="1161" y="1722"/>
                      <a:pt x="1107" y="1767"/>
                    </a:cubicBezTo>
                    <a:cubicBezTo>
                      <a:pt x="1054" y="1802"/>
                      <a:pt x="1009" y="1838"/>
                      <a:pt x="964" y="1856"/>
                    </a:cubicBezTo>
                    <a:cubicBezTo>
                      <a:pt x="920" y="1856"/>
                      <a:pt x="875" y="1838"/>
                      <a:pt x="822" y="1794"/>
                    </a:cubicBezTo>
                    <a:cubicBezTo>
                      <a:pt x="777" y="1767"/>
                      <a:pt x="741" y="1722"/>
                      <a:pt x="697" y="1669"/>
                    </a:cubicBezTo>
                    <a:cubicBezTo>
                      <a:pt x="643" y="1606"/>
                      <a:pt x="581" y="1535"/>
                      <a:pt x="518" y="1499"/>
                    </a:cubicBezTo>
                    <a:cubicBezTo>
                      <a:pt x="393" y="1419"/>
                      <a:pt x="242" y="1276"/>
                      <a:pt x="242" y="1223"/>
                    </a:cubicBezTo>
                    <a:cubicBezTo>
                      <a:pt x="242" y="1196"/>
                      <a:pt x="197" y="1160"/>
                      <a:pt x="188" y="1151"/>
                    </a:cubicBezTo>
                    <a:lnTo>
                      <a:pt x="179" y="1151"/>
                    </a:lnTo>
                    <a:lnTo>
                      <a:pt x="179" y="1142"/>
                    </a:lnTo>
                    <a:cubicBezTo>
                      <a:pt x="179" y="1116"/>
                      <a:pt x="206" y="1107"/>
                      <a:pt x="224" y="1098"/>
                    </a:cubicBezTo>
                    <a:cubicBezTo>
                      <a:pt x="215" y="1080"/>
                      <a:pt x="188" y="1071"/>
                      <a:pt x="188" y="1071"/>
                    </a:cubicBezTo>
                    <a:lnTo>
                      <a:pt x="170" y="1062"/>
                    </a:lnTo>
                    <a:lnTo>
                      <a:pt x="179" y="1053"/>
                    </a:lnTo>
                    <a:cubicBezTo>
                      <a:pt x="188" y="1017"/>
                      <a:pt x="215" y="1008"/>
                      <a:pt x="242" y="1008"/>
                    </a:cubicBezTo>
                    <a:lnTo>
                      <a:pt x="251" y="1008"/>
                    </a:lnTo>
                    <a:cubicBezTo>
                      <a:pt x="242" y="991"/>
                      <a:pt x="224" y="973"/>
                      <a:pt x="206" y="955"/>
                    </a:cubicBezTo>
                    <a:lnTo>
                      <a:pt x="197" y="946"/>
                    </a:lnTo>
                    <a:lnTo>
                      <a:pt x="215" y="937"/>
                    </a:lnTo>
                    <a:cubicBezTo>
                      <a:pt x="242" y="928"/>
                      <a:pt x="269" y="919"/>
                      <a:pt x="286" y="919"/>
                    </a:cubicBezTo>
                    <a:cubicBezTo>
                      <a:pt x="313" y="919"/>
                      <a:pt x="331" y="919"/>
                      <a:pt x="349" y="928"/>
                    </a:cubicBezTo>
                    <a:cubicBezTo>
                      <a:pt x="411" y="964"/>
                      <a:pt x="438" y="1044"/>
                      <a:pt x="456" y="1116"/>
                    </a:cubicBezTo>
                    <a:cubicBezTo>
                      <a:pt x="465" y="1124"/>
                      <a:pt x="465" y="1133"/>
                      <a:pt x="474" y="1142"/>
                    </a:cubicBezTo>
                    <a:cubicBezTo>
                      <a:pt x="456" y="1133"/>
                      <a:pt x="438" y="1124"/>
                      <a:pt x="420" y="1116"/>
                    </a:cubicBezTo>
                    <a:cubicBezTo>
                      <a:pt x="411" y="1116"/>
                      <a:pt x="403" y="1107"/>
                      <a:pt x="402" y="1107"/>
                    </a:cubicBezTo>
                    <a:lnTo>
                      <a:pt x="402" y="1107"/>
                    </a:lnTo>
                    <a:cubicBezTo>
                      <a:pt x="403" y="1107"/>
                      <a:pt x="411" y="1116"/>
                      <a:pt x="420" y="1124"/>
                    </a:cubicBezTo>
                    <a:cubicBezTo>
                      <a:pt x="429" y="1133"/>
                      <a:pt x="438" y="1151"/>
                      <a:pt x="456" y="1169"/>
                    </a:cubicBezTo>
                    <a:cubicBezTo>
                      <a:pt x="474" y="1187"/>
                      <a:pt x="501" y="1205"/>
                      <a:pt x="527" y="1223"/>
                    </a:cubicBezTo>
                    <a:cubicBezTo>
                      <a:pt x="545" y="1240"/>
                      <a:pt x="581" y="1249"/>
                      <a:pt x="608" y="1267"/>
                    </a:cubicBezTo>
                    <a:cubicBezTo>
                      <a:pt x="634" y="1276"/>
                      <a:pt x="661" y="1285"/>
                      <a:pt x="688" y="1294"/>
                    </a:cubicBezTo>
                    <a:cubicBezTo>
                      <a:pt x="706" y="1303"/>
                      <a:pt x="732" y="1312"/>
                      <a:pt x="750" y="1330"/>
                    </a:cubicBezTo>
                    <a:cubicBezTo>
                      <a:pt x="813" y="1365"/>
                      <a:pt x="884" y="1401"/>
                      <a:pt x="938" y="1401"/>
                    </a:cubicBezTo>
                    <a:cubicBezTo>
                      <a:pt x="955" y="1401"/>
                      <a:pt x="973" y="1392"/>
                      <a:pt x="991" y="1374"/>
                    </a:cubicBezTo>
                    <a:cubicBezTo>
                      <a:pt x="1045" y="1312"/>
                      <a:pt x="1125" y="1240"/>
                      <a:pt x="1161" y="1214"/>
                    </a:cubicBezTo>
                    <a:cubicBezTo>
                      <a:pt x="1152" y="1205"/>
                      <a:pt x="1134" y="1205"/>
                      <a:pt x="1125" y="1205"/>
                    </a:cubicBezTo>
                    <a:cubicBezTo>
                      <a:pt x="1098" y="1205"/>
                      <a:pt x="1063" y="1214"/>
                      <a:pt x="1063" y="1214"/>
                    </a:cubicBezTo>
                    <a:lnTo>
                      <a:pt x="1045" y="1223"/>
                    </a:lnTo>
                    <a:lnTo>
                      <a:pt x="1045" y="1205"/>
                    </a:lnTo>
                    <a:cubicBezTo>
                      <a:pt x="1045" y="1205"/>
                      <a:pt x="1036" y="1116"/>
                      <a:pt x="1143" y="1053"/>
                    </a:cubicBezTo>
                    <a:cubicBezTo>
                      <a:pt x="1152" y="1053"/>
                      <a:pt x="1161" y="1044"/>
                      <a:pt x="1170" y="1044"/>
                    </a:cubicBezTo>
                    <a:cubicBezTo>
                      <a:pt x="1232" y="1035"/>
                      <a:pt x="1303" y="1008"/>
                      <a:pt x="1375" y="982"/>
                    </a:cubicBezTo>
                    <a:cubicBezTo>
                      <a:pt x="1446" y="955"/>
                      <a:pt x="1517" y="919"/>
                      <a:pt x="1571" y="893"/>
                    </a:cubicBezTo>
                    <a:cubicBezTo>
                      <a:pt x="1598" y="875"/>
                      <a:pt x="1616" y="857"/>
                      <a:pt x="1625" y="839"/>
                    </a:cubicBezTo>
                    <a:cubicBezTo>
                      <a:pt x="1633" y="821"/>
                      <a:pt x="1633" y="812"/>
                      <a:pt x="1633" y="812"/>
                    </a:cubicBezTo>
                    <a:lnTo>
                      <a:pt x="1633" y="812"/>
                    </a:lnTo>
                    <a:cubicBezTo>
                      <a:pt x="1633" y="812"/>
                      <a:pt x="1625" y="821"/>
                      <a:pt x="1616" y="830"/>
                    </a:cubicBezTo>
                    <a:cubicBezTo>
                      <a:pt x="1607" y="848"/>
                      <a:pt x="1580" y="857"/>
                      <a:pt x="1553" y="866"/>
                    </a:cubicBezTo>
                    <a:cubicBezTo>
                      <a:pt x="1509" y="884"/>
                      <a:pt x="1428" y="893"/>
                      <a:pt x="1357" y="901"/>
                    </a:cubicBezTo>
                    <a:cubicBezTo>
                      <a:pt x="1294" y="910"/>
                      <a:pt x="1232" y="910"/>
                      <a:pt x="1187" y="910"/>
                    </a:cubicBezTo>
                    <a:cubicBezTo>
                      <a:pt x="1107" y="901"/>
                      <a:pt x="1054" y="884"/>
                      <a:pt x="1027" y="848"/>
                    </a:cubicBezTo>
                    <a:cubicBezTo>
                      <a:pt x="991" y="812"/>
                      <a:pt x="1000" y="768"/>
                      <a:pt x="1000" y="732"/>
                    </a:cubicBezTo>
                    <a:cubicBezTo>
                      <a:pt x="1000" y="723"/>
                      <a:pt x="1000" y="723"/>
                      <a:pt x="1009" y="714"/>
                    </a:cubicBezTo>
                    <a:cubicBezTo>
                      <a:pt x="1009" y="696"/>
                      <a:pt x="1009" y="687"/>
                      <a:pt x="1027" y="678"/>
                    </a:cubicBezTo>
                    <a:cubicBezTo>
                      <a:pt x="1045" y="661"/>
                      <a:pt x="1089" y="661"/>
                      <a:pt x="1125" y="661"/>
                    </a:cubicBezTo>
                    <a:cubicBezTo>
                      <a:pt x="1054" y="625"/>
                      <a:pt x="982" y="562"/>
                      <a:pt x="991" y="482"/>
                    </a:cubicBezTo>
                    <a:cubicBezTo>
                      <a:pt x="1000" y="455"/>
                      <a:pt x="1009" y="429"/>
                      <a:pt x="1027" y="411"/>
                    </a:cubicBezTo>
                    <a:lnTo>
                      <a:pt x="1063" y="411"/>
                    </a:lnTo>
                    <a:cubicBezTo>
                      <a:pt x="1063" y="402"/>
                      <a:pt x="1098" y="402"/>
                      <a:pt x="1134" y="402"/>
                    </a:cubicBezTo>
                    <a:lnTo>
                      <a:pt x="1143" y="402"/>
                    </a:lnTo>
                    <a:lnTo>
                      <a:pt x="1107" y="348"/>
                    </a:lnTo>
                    <a:cubicBezTo>
                      <a:pt x="1134" y="330"/>
                      <a:pt x="1170" y="322"/>
                      <a:pt x="1205" y="313"/>
                    </a:cubicBezTo>
                    <a:cubicBezTo>
                      <a:pt x="1232" y="304"/>
                      <a:pt x="1259" y="286"/>
                      <a:pt x="1286" y="277"/>
                    </a:cubicBezTo>
                    <a:cubicBezTo>
                      <a:pt x="1348" y="250"/>
                      <a:pt x="1393" y="250"/>
                      <a:pt x="1428" y="250"/>
                    </a:cubicBezTo>
                    <a:cubicBezTo>
                      <a:pt x="1491" y="250"/>
                      <a:pt x="1553" y="250"/>
                      <a:pt x="1705" y="179"/>
                    </a:cubicBezTo>
                    <a:cubicBezTo>
                      <a:pt x="1785" y="143"/>
                      <a:pt x="1856" y="125"/>
                      <a:pt x="1919" y="125"/>
                    </a:cubicBezTo>
                    <a:close/>
                    <a:moveTo>
                      <a:pt x="1919" y="0"/>
                    </a:moveTo>
                    <a:cubicBezTo>
                      <a:pt x="1830" y="0"/>
                      <a:pt x="1741" y="18"/>
                      <a:pt x="1651" y="63"/>
                    </a:cubicBezTo>
                    <a:cubicBezTo>
                      <a:pt x="1526" y="116"/>
                      <a:pt x="1482" y="116"/>
                      <a:pt x="1428" y="125"/>
                    </a:cubicBezTo>
                    <a:cubicBezTo>
                      <a:pt x="1384" y="125"/>
                      <a:pt x="1321" y="125"/>
                      <a:pt x="1241" y="161"/>
                    </a:cubicBezTo>
                    <a:cubicBezTo>
                      <a:pt x="1214" y="170"/>
                      <a:pt x="1187" y="179"/>
                      <a:pt x="1161" y="188"/>
                    </a:cubicBezTo>
                    <a:cubicBezTo>
                      <a:pt x="1054" y="223"/>
                      <a:pt x="902" y="277"/>
                      <a:pt x="866" y="455"/>
                    </a:cubicBezTo>
                    <a:cubicBezTo>
                      <a:pt x="857" y="491"/>
                      <a:pt x="857" y="562"/>
                      <a:pt x="902" y="634"/>
                    </a:cubicBezTo>
                    <a:cubicBezTo>
                      <a:pt x="884" y="652"/>
                      <a:pt x="875" y="678"/>
                      <a:pt x="875" y="705"/>
                    </a:cubicBezTo>
                    <a:cubicBezTo>
                      <a:pt x="875" y="705"/>
                      <a:pt x="875" y="714"/>
                      <a:pt x="875" y="714"/>
                    </a:cubicBezTo>
                    <a:cubicBezTo>
                      <a:pt x="866" y="759"/>
                      <a:pt x="857" y="857"/>
                      <a:pt x="929" y="937"/>
                    </a:cubicBezTo>
                    <a:cubicBezTo>
                      <a:pt x="947" y="955"/>
                      <a:pt x="973" y="982"/>
                      <a:pt x="1009" y="991"/>
                    </a:cubicBezTo>
                    <a:cubicBezTo>
                      <a:pt x="929" y="1071"/>
                      <a:pt x="911" y="1160"/>
                      <a:pt x="920" y="1223"/>
                    </a:cubicBezTo>
                    <a:lnTo>
                      <a:pt x="920" y="1240"/>
                    </a:lnTo>
                    <a:lnTo>
                      <a:pt x="920" y="1258"/>
                    </a:lnTo>
                    <a:cubicBezTo>
                      <a:pt x="920" y="1258"/>
                      <a:pt x="920" y="1258"/>
                      <a:pt x="920" y="1267"/>
                    </a:cubicBezTo>
                    <a:cubicBezTo>
                      <a:pt x="884" y="1249"/>
                      <a:pt x="840" y="1232"/>
                      <a:pt x="813" y="1214"/>
                    </a:cubicBezTo>
                    <a:cubicBezTo>
                      <a:pt x="768" y="1187"/>
                      <a:pt x="732" y="1169"/>
                      <a:pt x="697" y="1160"/>
                    </a:cubicBezTo>
                    <a:cubicBezTo>
                      <a:pt x="599" y="1116"/>
                      <a:pt x="590" y="1089"/>
                      <a:pt x="581" y="1080"/>
                    </a:cubicBezTo>
                    <a:cubicBezTo>
                      <a:pt x="572" y="1026"/>
                      <a:pt x="527" y="875"/>
                      <a:pt x="402" y="812"/>
                    </a:cubicBezTo>
                    <a:cubicBezTo>
                      <a:pt x="367" y="794"/>
                      <a:pt x="331" y="785"/>
                      <a:pt x="286" y="785"/>
                    </a:cubicBezTo>
                    <a:cubicBezTo>
                      <a:pt x="251" y="785"/>
                      <a:pt x="206" y="803"/>
                      <a:pt x="162" y="821"/>
                    </a:cubicBezTo>
                    <a:lnTo>
                      <a:pt x="135" y="830"/>
                    </a:lnTo>
                    <a:lnTo>
                      <a:pt x="126" y="839"/>
                    </a:lnTo>
                    <a:lnTo>
                      <a:pt x="117" y="848"/>
                    </a:lnTo>
                    <a:lnTo>
                      <a:pt x="37" y="928"/>
                    </a:lnTo>
                    <a:lnTo>
                      <a:pt x="72" y="982"/>
                    </a:lnTo>
                    <a:cubicBezTo>
                      <a:pt x="63" y="991"/>
                      <a:pt x="63" y="991"/>
                      <a:pt x="63" y="1000"/>
                    </a:cubicBezTo>
                    <a:lnTo>
                      <a:pt x="54" y="1008"/>
                    </a:lnTo>
                    <a:lnTo>
                      <a:pt x="1" y="1133"/>
                    </a:lnTo>
                    <a:lnTo>
                      <a:pt x="46" y="1151"/>
                    </a:lnTo>
                    <a:lnTo>
                      <a:pt x="37" y="1223"/>
                    </a:lnTo>
                    <a:lnTo>
                      <a:pt x="108" y="1258"/>
                    </a:lnTo>
                    <a:lnTo>
                      <a:pt x="117" y="1267"/>
                    </a:lnTo>
                    <a:cubicBezTo>
                      <a:pt x="162" y="1428"/>
                      <a:pt x="447" y="1606"/>
                      <a:pt x="447" y="1606"/>
                    </a:cubicBezTo>
                    <a:cubicBezTo>
                      <a:pt x="501" y="1633"/>
                      <a:pt x="554" y="1695"/>
                      <a:pt x="599" y="1749"/>
                    </a:cubicBezTo>
                    <a:cubicBezTo>
                      <a:pt x="643" y="1811"/>
                      <a:pt x="697" y="1865"/>
                      <a:pt x="750" y="1901"/>
                    </a:cubicBezTo>
                    <a:cubicBezTo>
                      <a:pt x="732" y="1901"/>
                      <a:pt x="724" y="1901"/>
                      <a:pt x="706" y="1910"/>
                    </a:cubicBezTo>
                    <a:cubicBezTo>
                      <a:pt x="706" y="1901"/>
                      <a:pt x="697" y="1892"/>
                      <a:pt x="688" y="1883"/>
                    </a:cubicBezTo>
                    <a:cubicBezTo>
                      <a:pt x="688" y="1874"/>
                      <a:pt x="679" y="1865"/>
                      <a:pt x="679" y="1856"/>
                    </a:cubicBezTo>
                    <a:cubicBezTo>
                      <a:pt x="643" y="1794"/>
                      <a:pt x="572" y="1749"/>
                      <a:pt x="483" y="1731"/>
                    </a:cubicBezTo>
                    <a:lnTo>
                      <a:pt x="438" y="1731"/>
                    </a:lnTo>
                    <a:cubicBezTo>
                      <a:pt x="349" y="1731"/>
                      <a:pt x="269" y="1758"/>
                      <a:pt x="215" y="1811"/>
                    </a:cubicBezTo>
                    <a:lnTo>
                      <a:pt x="197" y="1829"/>
                    </a:lnTo>
                    <a:lnTo>
                      <a:pt x="188" y="1856"/>
                    </a:lnTo>
                    <a:lnTo>
                      <a:pt x="179" y="1865"/>
                    </a:lnTo>
                    <a:lnTo>
                      <a:pt x="117" y="1999"/>
                    </a:lnTo>
                    <a:lnTo>
                      <a:pt x="179" y="2017"/>
                    </a:lnTo>
                    <a:lnTo>
                      <a:pt x="153" y="2124"/>
                    </a:lnTo>
                    <a:lnTo>
                      <a:pt x="197" y="2133"/>
                    </a:lnTo>
                    <a:lnTo>
                      <a:pt x="206" y="2284"/>
                    </a:lnTo>
                    <a:lnTo>
                      <a:pt x="322" y="2249"/>
                    </a:lnTo>
                    <a:cubicBezTo>
                      <a:pt x="385" y="2347"/>
                      <a:pt x="536" y="2409"/>
                      <a:pt x="670" y="2418"/>
                    </a:cubicBezTo>
                    <a:cubicBezTo>
                      <a:pt x="697" y="2418"/>
                      <a:pt x="732" y="2445"/>
                      <a:pt x="768" y="2472"/>
                    </a:cubicBezTo>
                    <a:cubicBezTo>
                      <a:pt x="831" y="2516"/>
                      <a:pt x="920" y="2579"/>
                      <a:pt x="1045" y="2588"/>
                    </a:cubicBezTo>
                    <a:cubicBezTo>
                      <a:pt x="1071" y="2588"/>
                      <a:pt x="1107" y="2596"/>
                      <a:pt x="1134" y="2596"/>
                    </a:cubicBezTo>
                    <a:cubicBezTo>
                      <a:pt x="1170" y="2596"/>
                      <a:pt x="1196" y="2588"/>
                      <a:pt x="1223" y="2588"/>
                    </a:cubicBezTo>
                    <a:cubicBezTo>
                      <a:pt x="1303" y="2677"/>
                      <a:pt x="1366" y="2748"/>
                      <a:pt x="1428" y="2802"/>
                    </a:cubicBezTo>
                    <a:cubicBezTo>
                      <a:pt x="1384" y="2811"/>
                      <a:pt x="1348" y="2819"/>
                      <a:pt x="1312" y="2828"/>
                    </a:cubicBezTo>
                    <a:cubicBezTo>
                      <a:pt x="1116" y="2918"/>
                      <a:pt x="1036" y="3158"/>
                      <a:pt x="1107" y="3426"/>
                    </a:cubicBezTo>
                    <a:cubicBezTo>
                      <a:pt x="1125" y="3506"/>
                      <a:pt x="1152" y="3578"/>
                      <a:pt x="1178" y="3631"/>
                    </a:cubicBezTo>
                    <a:cubicBezTo>
                      <a:pt x="1170" y="3631"/>
                      <a:pt x="1170" y="3631"/>
                      <a:pt x="1161" y="3640"/>
                    </a:cubicBezTo>
                    <a:cubicBezTo>
                      <a:pt x="1125" y="3578"/>
                      <a:pt x="1071" y="3515"/>
                      <a:pt x="1000" y="3489"/>
                    </a:cubicBezTo>
                    <a:cubicBezTo>
                      <a:pt x="964" y="3480"/>
                      <a:pt x="938" y="3471"/>
                      <a:pt x="893" y="3471"/>
                    </a:cubicBezTo>
                    <a:cubicBezTo>
                      <a:pt x="795" y="3471"/>
                      <a:pt x="715" y="3515"/>
                      <a:pt x="697" y="3533"/>
                    </a:cubicBezTo>
                    <a:lnTo>
                      <a:pt x="670" y="3551"/>
                    </a:lnTo>
                    <a:lnTo>
                      <a:pt x="652" y="3578"/>
                    </a:lnTo>
                    <a:lnTo>
                      <a:pt x="643" y="3596"/>
                    </a:lnTo>
                    <a:lnTo>
                      <a:pt x="599" y="3694"/>
                    </a:lnTo>
                    <a:lnTo>
                      <a:pt x="643" y="3720"/>
                    </a:lnTo>
                    <a:cubicBezTo>
                      <a:pt x="634" y="3729"/>
                      <a:pt x="634" y="3729"/>
                      <a:pt x="634" y="3729"/>
                    </a:cubicBezTo>
                    <a:lnTo>
                      <a:pt x="634" y="3738"/>
                    </a:lnTo>
                    <a:lnTo>
                      <a:pt x="634" y="3756"/>
                    </a:lnTo>
                    <a:lnTo>
                      <a:pt x="634" y="3765"/>
                    </a:lnTo>
                    <a:lnTo>
                      <a:pt x="643" y="3872"/>
                    </a:lnTo>
                    <a:lnTo>
                      <a:pt x="661" y="3872"/>
                    </a:lnTo>
                    <a:lnTo>
                      <a:pt x="652" y="3988"/>
                    </a:lnTo>
                    <a:lnTo>
                      <a:pt x="759" y="3970"/>
                    </a:lnTo>
                    <a:cubicBezTo>
                      <a:pt x="786" y="4033"/>
                      <a:pt x="840" y="4086"/>
                      <a:pt x="920" y="4122"/>
                    </a:cubicBezTo>
                    <a:cubicBezTo>
                      <a:pt x="964" y="4140"/>
                      <a:pt x="1000" y="4149"/>
                      <a:pt x="1045" y="4149"/>
                    </a:cubicBezTo>
                    <a:cubicBezTo>
                      <a:pt x="1098" y="4149"/>
                      <a:pt x="1152" y="4140"/>
                      <a:pt x="1196" y="4122"/>
                    </a:cubicBezTo>
                    <a:cubicBezTo>
                      <a:pt x="1232" y="4113"/>
                      <a:pt x="1268" y="4104"/>
                      <a:pt x="1303" y="4095"/>
                    </a:cubicBezTo>
                    <a:cubicBezTo>
                      <a:pt x="1384" y="4086"/>
                      <a:pt x="1482" y="4077"/>
                      <a:pt x="1562" y="4051"/>
                    </a:cubicBezTo>
                    <a:cubicBezTo>
                      <a:pt x="1749" y="3979"/>
                      <a:pt x="1776" y="3854"/>
                      <a:pt x="1776" y="3783"/>
                    </a:cubicBezTo>
                    <a:cubicBezTo>
                      <a:pt x="1776" y="3712"/>
                      <a:pt x="1767" y="3667"/>
                      <a:pt x="1767" y="3631"/>
                    </a:cubicBezTo>
                    <a:cubicBezTo>
                      <a:pt x="1776" y="3622"/>
                      <a:pt x="1794" y="3622"/>
                      <a:pt x="1803" y="3622"/>
                    </a:cubicBezTo>
                    <a:cubicBezTo>
                      <a:pt x="1803" y="3720"/>
                      <a:pt x="1821" y="3836"/>
                      <a:pt x="1919" y="3926"/>
                    </a:cubicBezTo>
                    <a:cubicBezTo>
                      <a:pt x="2008" y="4006"/>
                      <a:pt x="2160" y="4095"/>
                      <a:pt x="2276" y="4158"/>
                    </a:cubicBezTo>
                    <a:lnTo>
                      <a:pt x="2249" y="4158"/>
                    </a:lnTo>
                    <a:cubicBezTo>
                      <a:pt x="2222" y="4158"/>
                      <a:pt x="2187" y="4158"/>
                      <a:pt x="2160" y="4167"/>
                    </a:cubicBezTo>
                    <a:cubicBezTo>
                      <a:pt x="2151" y="4175"/>
                      <a:pt x="2142" y="4175"/>
                      <a:pt x="2142" y="4175"/>
                    </a:cubicBezTo>
                    <a:cubicBezTo>
                      <a:pt x="2071" y="4193"/>
                      <a:pt x="1919" y="4238"/>
                      <a:pt x="1919" y="4470"/>
                    </a:cubicBezTo>
                    <a:lnTo>
                      <a:pt x="1919" y="4497"/>
                    </a:lnTo>
                    <a:lnTo>
                      <a:pt x="1928" y="4514"/>
                    </a:lnTo>
                    <a:lnTo>
                      <a:pt x="1937" y="4532"/>
                    </a:lnTo>
                    <a:lnTo>
                      <a:pt x="1981" y="4666"/>
                    </a:lnTo>
                    <a:lnTo>
                      <a:pt x="2044" y="4630"/>
                    </a:lnTo>
                    <a:lnTo>
                      <a:pt x="2115" y="4729"/>
                    </a:lnTo>
                    <a:lnTo>
                      <a:pt x="2142" y="4702"/>
                    </a:lnTo>
                    <a:lnTo>
                      <a:pt x="2204" y="4782"/>
                    </a:lnTo>
                    <a:lnTo>
                      <a:pt x="2285" y="4675"/>
                    </a:lnTo>
                    <a:cubicBezTo>
                      <a:pt x="2311" y="4684"/>
                      <a:pt x="2356" y="4693"/>
                      <a:pt x="2401" y="4693"/>
                    </a:cubicBezTo>
                    <a:cubicBezTo>
                      <a:pt x="2427" y="4693"/>
                      <a:pt x="2454" y="4684"/>
                      <a:pt x="2481" y="4684"/>
                    </a:cubicBezTo>
                    <a:cubicBezTo>
                      <a:pt x="2579" y="4657"/>
                      <a:pt x="2615" y="4595"/>
                      <a:pt x="2650" y="4541"/>
                    </a:cubicBezTo>
                    <a:cubicBezTo>
                      <a:pt x="2659" y="4532"/>
                      <a:pt x="2668" y="4514"/>
                      <a:pt x="2677" y="4497"/>
                    </a:cubicBezTo>
                    <a:cubicBezTo>
                      <a:pt x="2731" y="4443"/>
                      <a:pt x="2927" y="4202"/>
                      <a:pt x="2891" y="3952"/>
                    </a:cubicBezTo>
                    <a:cubicBezTo>
                      <a:pt x="2873" y="3783"/>
                      <a:pt x="2758" y="3729"/>
                      <a:pt x="2704" y="3703"/>
                    </a:cubicBezTo>
                    <a:cubicBezTo>
                      <a:pt x="2704" y="3703"/>
                      <a:pt x="2704" y="3694"/>
                      <a:pt x="2704" y="3694"/>
                    </a:cubicBezTo>
                    <a:cubicBezTo>
                      <a:pt x="2731" y="3596"/>
                      <a:pt x="2749" y="3506"/>
                      <a:pt x="2758" y="3426"/>
                    </a:cubicBezTo>
                    <a:cubicBezTo>
                      <a:pt x="2882" y="3489"/>
                      <a:pt x="3043" y="3551"/>
                      <a:pt x="3212" y="3551"/>
                    </a:cubicBezTo>
                    <a:lnTo>
                      <a:pt x="3293" y="3551"/>
                    </a:lnTo>
                    <a:cubicBezTo>
                      <a:pt x="3436" y="3524"/>
                      <a:pt x="3560" y="3453"/>
                      <a:pt x="3659" y="3328"/>
                    </a:cubicBezTo>
                    <a:cubicBezTo>
                      <a:pt x="3855" y="3069"/>
                      <a:pt x="3864" y="2802"/>
                      <a:pt x="3837" y="2623"/>
                    </a:cubicBezTo>
                    <a:cubicBezTo>
                      <a:pt x="3792" y="2409"/>
                      <a:pt x="3685" y="2213"/>
                      <a:pt x="3534" y="2115"/>
                    </a:cubicBezTo>
                    <a:cubicBezTo>
                      <a:pt x="3400" y="2025"/>
                      <a:pt x="3266" y="1981"/>
                      <a:pt x="3141" y="1981"/>
                    </a:cubicBezTo>
                    <a:cubicBezTo>
                      <a:pt x="2998" y="1981"/>
                      <a:pt x="2865" y="2052"/>
                      <a:pt x="2775" y="2186"/>
                    </a:cubicBezTo>
                    <a:lnTo>
                      <a:pt x="2766" y="2195"/>
                    </a:lnTo>
                    <a:lnTo>
                      <a:pt x="2758" y="2213"/>
                    </a:lnTo>
                    <a:lnTo>
                      <a:pt x="2749" y="2240"/>
                    </a:lnTo>
                    <a:lnTo>
                      <a:pt x="2659" y="2463"/>
                    </a:lnTo>
                    <a:lnTo>
                      <a:pt x="2659" y="2463"/>
                    </a:lnTo>
                    <a:lnTo>
                      <a:pt x="2900" y="2409"/>
                    </a:lnTo>
                    <a:lnTo>
                      <a:pt x="2927" y="2400"/>
                    </a:lnTo>
                    <a:lnTo>
                      <a:pt x="2945" y="2400"/>
                    </a:lnTo>
                    <a:lnTo>
                      <a:pt x="2954" y="2391"/>
                    </a:lnTo>
                    <a:cubicBezTo>
                      <a:pt x="2963" y="2382"/>
                      <a:pt x="3043" y="2356"/>
                      <a:pt x="3132" y="2356"/>
                    </a:cubicBezTo>
                    <a:cubicBezTo>
                      <a:pt x="3168" y="2356"/>
                      <a:pt x="3204" y="2356"/>
                      <a:pt x="3239" y="2364"/>
                    </a:cubicBezTo>
                    <a:cubicBezTo>
                      <a:pt x="3311" y="2391"/>
                      <a:pt x="3364" y="2445"/>
                      <a:pt x="3409" y="2525"/>
                    </a:cubicBezTo>
                    <a:cubicBezTo>
                      <a:pt x="3516" y="2730"/>
                      <a:pt x="3471" y="2927"/>
                      <a:pt x="3400" y="3034"/>
                    </a:cubicBezTo>
                    <a:cubicBezTo>
                      <a:pt x="3346" y="3114"/>
                      <a:pt x="3275" y="3158"/>
                      <a:pt x="3204" y="3158"/>
                    </a:cubicBezTo>
                    <a:lnTo>
                      <a:pt x="3195" y="3158"/>
                    </a:lnTo>
                    <a:cubicBezTo>
                      <a:pt x="3043" y="3141"/>
                      <a:pt x="2873" y="3051"/>
                      <a:pt x="2650" y="2489"/>
                    </a:cubicBezTo>
                    <a:cubicBezTo>
                      <a:pt x="2606" y="2373"/>
                      <a:pt x="2570" y="2275"/>
                      <a:pt x="2534" y="2186"/>
                    </a:cubicBezTo>
                    <a:lnTo>
                      <a:pt x="2615" y="2043"/>
                    </a:lnTo>
                    <a:lnTo>
                      <a:pt x="2624" y="2025"/>
                    </a:lnTo>
                    <a:cubicBezTo>
                      <a:pt x="2633" y="1999"/>
                      <a:pt x="2766" y="1776"/>
                      <a:pt x="2695" y="1508"/>
                    </a:cubicBezTo>
                    <a:cubicBezTo>
                      <a:pt x="2686" y="1472"/>
                      <a:pt x="2686" y="1463"/>
                      <a:pt x="2731" y="1410"/>
                    </a:cubicBezTo>
                    <a:cubicBezTo>
                      <a:pt x="2775" y="1347"/>
                      <a:pt x="2856" y="1232"/>
                      <a:pt x="2811" y="1044"/>
                    </a:cubicBezTo>
                    <a:cubicBezTo>
                      <a:pt x="2802" y="1000"/>
                      <a:pt x="2784" y="964"/>
                      <a:pt x="2775" y="928"/>
                    </a:cubicBezTo>
                    <a:lnTo>
                      <a:pt x="2775" y="928"/>
                    </a:lnTo>
                    <a:lnTo>
                      <a:pt x="2873" y="964"/>
                    </a:lnTo>
                    <a:lnTo>
                      <a:pt x="2749" y="687"/>
                    </a:lnTo>
                    <a:lnTo>
                      <a:pt x="2740" y="661"/>
                    </a:lnTo>
                    <a:cubicBezTo>
                      <a:pt x="2731" y="643"/>
                      <a:pt x="2686" y="554"/>
                      <a:pt x="2624" y="464"/>
                    </a:cubicBezTo>
                    <a:lnTo>
                      <a:pt x="2758" y="464"/>
                    </a:lnTo>
                    <a:lnTo>
                      <a:pt x="2436" y="232"/>
                    </a:lnTo>
                    <a:lnTo>
                      <a:pt x="2410" y="215"/>
                    </a:lnTo>
                    <a:cubicBezTo>
                      <a:pt x="2374" y="170"/>
                      <a:pt x="2187" y="0"/>
                      <a:pt x="1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5" name="Google Shape;19745;p39"/>
              <p:cNvSpPr/>
              <p:nvPr/>
            </p:nvSpPr>
            <p:spPr>
              <a:xfrm>
                <a:off x="187441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357" y="0"/>
                    </a:moveTo>
                    <a:cubicBezTo>
                      <a:pt x="357" y="0"/>
                      <a:pt x="357" y="9"/>
                      <a:pt x="349" y="36"/>
                    </a:cubicBezTo>
                    <a:cubicBezTo>
                      <a:pt x="340" y="63"/>
                      <a:pt x="322" y="90"/>
                      <a:pt x="304" y="125"/>
                    </a:cubicBezTo>
                    <a:cubicBezTo>
                      <a:pt x="286" y="161"/>
                      <a:pt x="250" y="197"/>
                      <a:pt x="224" y="241"/>
                    </a:cubicBezTo>
                    <a:cubicBezTo>
                      <a:pt x="188" y="286"/>
                      <a:pt x="152" y="330"/>
                      <a:pt x="117" y="375"/>
                    </a:cubicBezTo>
                    <a:cubicBezTo>
                      <a:pt x="81" y="420"/>
                      <a:pt x="54" y="482"/>
                      <a:pt x="36" y="536"/>
                    </a:cubicBezTo>
                    <a:cubicBezTo>
                      <a:pt x="10" y="589"/>
                      <a:pt x="10" y="643"/>
                      <a:pt x="1" y="687"/>
                    </a:cubicBezTo>
                    <a:cubicBezTo>
                      <a:pt x="1" y="732"/>
                      <a:pt x="1" y="768"/>
                      <a:pt x="10" y="794"/>
                    </a:cubicBezTo>
                    <a:cubicBezTo>
                      <a:pt x="10" y="821"/>
                      <a:pt x="18" y="830"/>
                      <a:pt x="18" y="830"/>
                    </a:cubicBezTo>
                    <a:cubicBezTo>
                      <a:pt x="18" y="830"/>
                      <a:pt x="18" y="821"/>
                      <a:pt x="27" y="794"/>
                    </a:cubicBezTo>
                    <a:cubicBezTo>
                      <a:pt x="27" y="768"/>
                      <a:pt x="45" y="732"/>
                      <a:pt x="54" y="696"/>
                    </a:cubicBezTo>
                    <a:cubicBezTo>
                      <a:pt x="63" y="652"/>
                      <a:pt x="90" y="607"/>
                      <a:pt x="108" y="562"/>
                    </a:cubicBezTo>
                    <a:cubicBezTo>
                      <a:pt x="125" y="518"/>
                      <a:pt x="161" y="473"/>
                      <a:pt x="188" y="429"/>
                    </a:cubicBezTo>
                    <a:cubicBezTo>
                      <a:pt x="224" y="384"/>
                      <a:pt x="259" y="330"/>
                      <a:pt x="286" y="286"/>
                    </a:cubicBezTo>
                    <a:cubicBezTo>
                      <a:pt x="322" y="241"/>
                      <a:pt x="340" y="188"/>
                      <a:pt x="357" y="152"/>
                    </a:cubicBezTo>
                    <a:cubicBezTo>
                      <a:pt x="366" y="107"/>
                      <a:pt x="366" y="63"/>
                      <a:pt x="366" y="36"/>
                    </a:cubicBezTo>
                    <a:cubicBezTo>
                      <a:pt x="366" y="9"/>
                      <a:pt x="357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6" name="Google Shape;19746;p39"/>
              <p:cNvSpPr/>
              <p:nvPr/>
            </p:nvSpPr>
            <p:spPr>
              <a:xfrm>
                <a:off x="1889269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45" y="0"/>
                    </a:moveTo>
                    <a:cubicBezTo>
                      <a:pt x="45" y="0"/>
                      <a:pt x="36" y="9"/>
                      <a:pt x="27" y="27"/>
                    </a:cubicBezTo>
                    <a:cubicBezTo>
                      <a:pt x="27" y="45"/>
                      <a:pt x="18" y="63"/>
                      <a:pt x="9" y="98"/>
                    </a:cubicBezTo>
                    <a:cubicBezTo>
                      <a:pt x="9" y="125"/>
                      <a:pt x="0" y="161"/>
                      <a:pt x="9" y="196"/>
                    </a:cubicBezTo>
                    <a:cubicBezTo>
                      <a:pt x="9" y="241"/>
                      <a:pt x="18" y="277"/>
                      <a:pt x="27" y="321"/>
                    </a:cubicBezTo>
                    <a:cubicBezTo>
                      <a:pt x="45" y="357"/>
                      <a:pt x="54" y="393"/>
                      <a:pt x="72" y="428"/>
                    </a:cubicBezTo>
                    <a:cubicBezTo>
                      <a:pt x="89" y="464"/>
                      <a:pt x="116" y="491"/>
                      <a:pt x="134" y="517"/>
                    </a:cubicBezTo>
                    <a:cubicBezTo>
                      <a:pt x="161" y="535"/>
                      <a:pt x="179" y="553"/>
                      <a:pt x="197" y="562"/>
                    </a:cubicBezTo>
                    <a:cubicBezTo>
                      <a:pt x="205" y="571"/>
                      <a:pt x="214" y="580"/>
                      <a:pt x="214" y="580"/>
                    </a:cubicBezTo>
                    <a:cubicBezTo>
                      <a:pt x="214" y="580"/>
                      <a:pt x="214" y="571"/>
                      <a:pt x="205" y="553"/>
                    </a:cubicBezTo>
                    <a:cubicBezTo>
                      <a:pt x="197" y="535"/>
                      <a:pt x="188" y="517"/>
                      <a:pt x="179" y="491"/>
                    </a:cubicBezTo>
                    <a:cubicBezTo>
                      <a:pt x="161" y="464"/>
                      <a:pt x="152" y="428"/>
                      <a:pt x="143" y="402"/>
                    </a:cubicBezTo>
                    <a:cubicBezTo>
                      <a:pt x="125" y="366"/>
                      <a:pt x="116" y="330"/>
                      <a:pt x="107" y="294"/>
                    </a:cubicBezTo>
                    <a:cubicBezTo>
                      <a:pt x="98" y="259"/>
                      <a:pt x="89" y="223"/>
                      <a:pt x="81" y="187"/>
                    </a:cubicBezTo>
                    <a:cubicBezTo>
                      <a:pt x="72" y="152"/>
                      <a:pt x="63" y="125"/>
                      <a:pt x="63" y="98"/>
                    </a:cubicBezTo>
                    <a:cubicBezTo>
                      <a:pt x="54" y="63"/>
                      <a:pt x="45" y="45"/>
                      <a:pt x="45" y="27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7" name="Google Shape;19747;p39"/>
              <p:cNvSpPr/>
              <p:nvPr/>
            </p:nvSpPr>
            <p:spPr>
              <a:xfrm>
                <a:off x="1859309" y="653039"/>
                <a:ext cx="14042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94" extrusionOk="0">
                    <a:moveTo>
                      <a:pt x="464" y="1"/>
                    </a:moveTo>
                    <a:lnTo>
                      <a:pt x="464" y="1"/>
                    </a:lnTo>
                    <a:cubicBezTo>
                      <a:pt x="464" y="1"/>
                      <a:pt x="455" y="10"/>
                      <a:pt x="446" y="19"/>
                    </a:cubicBezTo>
                    <a:cubicBezTo>
                      <a:pt x="428" y="28"/>
                      <a:pt x="410" y="45"/>
                      <a:pt x="384" y="54"/>
                    </a:cubicBezTo>
                    <a:cubicBezTo>
                      <a:pt x="366" y="72"/>
                      <a:pt x="339" y="90"/>
                      <a:pt x="303" y="108"/>
                    </a:cubicBezTo>
                    <a:cubicBezTo>
                      <a:pt x="277" y="126"/>
                      <a:pt x="241" y="144"/>
                      <a:pt x="205" y="161"/>
                    </a:cubicBezTo>
                    <a:cubicBezTo>
                      <a:pt x="170" y="179"/>
                      <a:pt x="134" y="197"/>
                      <a:pt x="107" y="215"/>
                    </a:cubicBezTo>
                    <a:cubicBezTo>
                      <a:pt x="71" y="242"/>
                      <a:pt x="54" y="269"/>
                      <a:pt x="36" y="295"/>
                    </a:cubicBezTo>
                    <a:cubicBezTo>
                      <a:pt x="9" y="322"/>
                      <a:pt x="9" y="349"/>
                      <a:pt x="0" y="367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18" y="376"/>
                    </a:cubicBezTo>
                    <a:cubicBezTo>
                      <a:pt x="27" y="358"/>
                      <a:pt x="45" y="340"/>
                      <a:pt x="62" y="322"/>
                    </a:cubicBezTo>
                    <a:cubicBezTo>
                      <a:pt x="80" y="304"/>
                      <a:pt x="116" y="295"/>
                      <a:pt x="143" y="277"/>
                    </a:cubicBezTo>
                    <a:cubicBezTo>
                      <a:pt x="170" y="260"/>
                      <a:pt x="205" y="242"/>
                      <a:pt x="241" y="224"/>
                    </a:cubicBezTo>
                    <a:cubicBezTo>
                      <a:pt x="277" y="206"/>
                      <a:pt x="312" y="188"/>
                      <a:pt x="339" y="161"/>
                    </a:cubicBezTo>
                    <a:cubicBezTo>
                      <a:pt x="375" y="144"/>
                      <a:pt x="401" y="117"/>
                      <a:pt x="419" y="90"/>
                    </a:cubicBezTo>
                    <a:cubicBezTo>
                      <a:pt x="437" y="63"/>
                      <a:pt x="446" y="45"/>
                      <a:pt x="455" y="28"/>
                    </a:cubicBezTo>
                    <a:cubicBezTo>
                      <a:pt x="464" y="10"/>
                      <a:pt x="464" y="1"/>
                      <a:pt x="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8" name="Google Shape;19748;p39"/>
              <p:cNvSpPr/>
              <p:nvPr/>
            </p:nvSpPr>
            <p:spPr>
              <a:xfrm>
                <a:off x="1889813" y="644142"/>
                <a:ext cx="865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8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1"/>
                      <a:pt x="9" y="10"/>
                      <a:pt x="18" y="27"/>
                    </a:cubicBezTo>
                    <a:cubicBezTo>
                      <a:pt x="27" y="45"/>
                      <a:pt x="36" y="63"/>
                      <a:pt x="54" y="90"/>
                    </a:cubicBezTo>
                    <a:cubicBezTo>
                      <a:pt x="71" y="116"/>
                      <a:pt x="80" y="152"/>
                      <a:pt x="98" y="179"/>
                    </a:cubicBezTo>
                    <a:cubicBezTo>
                      <a:pt x="116" y="215"/>
                      <a:pt x="134" y="250"/>
                      <a:pt x="152" y="286"/>
                    </a:cubicBezTo>
                    <a:cubicBezTo>
                      <a:pt x="170" y="322"/>
                      <a:pt x="179" y="357"/>
                      <a:pt x="196" y="384"/>
                    </a:cubicBezTo>
                    <a:cubicBezTo>
                      <a:pt x="205" y="420"/>
                      <a:pt x="223" y="455"/>
                      <a:pt x="232" y="482"/>
                    </a:cubicBezTo>
                    <a:cubicBezTo>
                      <a:pt x="241" y="509"/>
                      <a:pt x="250" y="536"/>
                      <a:pt x="259" y="554"/>
                    </a:cubicBezTo>
                    <a:cubicBezTo>
                      <a:pt x="268" y="571"/>
                      <a:pt x="268" y="580"/>
                      <a:pt x="268" y="580"/>
                    </a:cubicBezTo>
                    <a:cubicBezTo>
                      <a:pt x="268" y="580"/>
                      <a:pt x="277" y="571"/>
                      <a:pt x="277" y="554"/>
                    </a:cubicBezTo>
                    <a:cubicBezTo>
                      <a:pt x="277" y="536"/>
                      <a:pt x="286" y="509"/>
                      <a:pt x="286" y="473"/>
                    </a:cubicBezTo>
                    <a:cubicBezTo>
                      <a:pt x="286" y="438"/>
                      <a:pt x="286" y="402"/>
                      <a:pt x="277" y="366"/>
                    </a:cubicBezTo>
                    <a:cubicBezTo>
                      <a:pt x="259" y="322"/>
                      <a:pt x="250" y="286"/>
                      <a:pt x="232" y="241"/>
                    </a:cubicBezTo>
                    <a:cubicBezTo>
                      <a:pt x="214" y="206"/>
                      <a:pt x="187" y="170"/>
                      <a:pt x="170" y="134"/>
                    </a:cubicBezTo>
                    <a:cubicBezTo>
                      <a:pt x="143" y="108"/>
                      <a:pt x="116" y="81"/>
                      <a:pt x="89" y="54"/>
                    </a:cubicBezTo>
                    <a:cubicBezTo>
                      <a:pt x="71" y="36"/>
                      <a:pt x="45" y="27"/>
                      <a:pt x="27" y="9"/>
                    </a:cubicBezTo>
                    <a:cubicBezTo>
                      <a:pt x="9" y="9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9" name="Google Shape;19749;p39"/>
              <p:cNvSpPr/>
              <p:nvPr/>
            </p:nvSpPr>
            <p:spPr>
              <a:xfrm>
                <a:off x="1885214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0" y="0"/>
                    </a:moveTo>
                    <a:cubicBezTo>
                      <a:pt x="0" y="0"/>
                      <a:pt x="9" y="0"/>
                      <a:pt x="18" y="18"/>
                    </a:cubicBezTo>
                    <a:cubicBezTo>
                      <a:pt x="36" y="27"/>
                      <a:pt x="45" y="36"/>
                      <a:pt x="72" y="54"/>
                    </a:cubicBezTo>
                    <a:cubicBezTo>
                      <a:pt x="90" y="63"/>
                      <a:pt x="107" y="90"/>
                      <a:pt x="134" y="107"/>
                    </a:cubicBezTo>
                    <a:cubicBezTo>
                      <a:pt x="161" y="125"/>
                      <a:pt x="188" y="143"/>
                      <a:pt x="215" y="161"/>
                    </a:cubicBezTo>
                    <a:cubicBezTo>
                      <a:pt x="241" y="179"/>
                      <a:pt x="268" y="197"/>
                      <a:pt x="295" y="214"/>
                    </a:cubicBezTo>
                    <a:cubicBezTo>
                      <a:pt x="313" y="232"/>
                      <a:pt x="339" y="250"/>
                      <a:pt x="357" y="268"/>
                    </a:cubicBezTo>
                    <a:cubicBezTo>
                      <a:pt x="384" y="277"/>
                      <a:pt x="402" y="295"/>
                      <a:pt x="411" y="304"/>
                    </a:cubicBezTo>
                    <a:cubicBezTo>
                      <a:pt x="429" y="304"/>
                      <a:pt x="429" y="313"/>
                      <a:pt x="429" y="313"/>
                    </a:cubicBezTo>
                    <a:cubicBezTo>
                      <a:pt x="429" y="313"/>
                      <a:pt x="429" y="304"/>
                      <a:pt x="420" y="295"/>
                    </a:cubicBezTo>
                    <a:cubicBezTo>
                      <a:pt x="411" y="277"/>
                      <a:pt x="402" y="259"/>
                      <a:pt x="384" y="241"/>
                    </a:cubicBezTo>
                    <a:cubicBezTo>
                      <a:pt x="366" y="214"/>
                      <a:pt x="348" y="197"/>
                      <a:pt x="331" y="170"/>
                    </a:cubicBezTo>
                    <a:cubicBezTo>
                      <a:pt x="304" y="152"/>
                      <a:pt x="277" y="125"/>
                      <a:pt x="250" y="107"/>
                    </a:cubicBezTo>
                    <a:cubicBezTo>
                      <a:pt x="223" y="90"/>
                      <a:pt x="197" y="72"/>
                      <a:pt x="170" y="54"/>
                    </a:cubicBezTo>
                    <a:cubicBezTo>
                      <a:pt x="134" y="36"/>
                      <a:pt x="107" y="27"/>
                      <a:pt x="90" y="18"/>
                    </a:cubicBezTo>
                    <a:cubicBezTo>
                      <a:pt x="63" y="9"/>
                      <a:pt x="36" y="9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0" name="Google Shape;19750;p39"/>
              <p:cNvSpPr/>
              <p:nvPr/>
            </p:nvSpPr>
            <p:spPr>
              <a:xfrm>
                <a:off x="1868751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8" y="1"/>
                    </a:moveTo>
                    <a:cubicBezTo>
                      <a:pt x="18" y="1"/>
                      <a:pt x="27" y="1"/>
                      <a:pt x="27" y="10"/>
                    </a:cubicBezTo>
                    <a:cubicBezTo>
                      <a:pt x="27" y="10"/>
                      <a:pt x="27" y="18"/>
                      <a:pt x="36" y="18"/>
                    </a:cubicBezTo>
                    <a:cubicBezTo>
                      <a:pt x="36" y="18"/>
                      <a:pt x="27" y="27"/>
                      <a:pt x="27" y="27"/>
                    </a:cubicBezTo>
                    <a:cubicBezTo>
                      <a:pt x="18" y="27"/>
                      <a:pt x="18" y="27"/>
                      <a:pt x="9" y="36"/>
                    </a:cubicBezTo>
                    <a:lnTo>
                      <a:pt x="0" y="36"/>
                    </a:lnTo>
                    <a:cubicBezTo>
                      <a:pt x="0" y="36"/>
                      <a:pt x="9" y="36"/>
                      <a:pt x="9" y="45"/>
                    </a:cubicBezTo>
                    <a:cubicBezTo>
                      <a:pt x="18" y="45"/>
                      <a:pt x="18" y="54"/>
                      <a:pt x="27" y="54"/>
                    </a:cubicBezTo>
                    <a:cubicBezTo>
                      <a:pt x="36" y="54"/>
                      <a:pt x="45" y="63"/>
                      <a:pt x="54" y="63"/>
                    </a:cubicBezTo>
                    <a:lnTo>
                      <a:pt x="89" y="63"/>
                    </a:lnTo>
                    <a:lnTo>
                      <a:pt x="188" y="54"/>
                    </a:lnTo>
                    <a:lnTo>
                      <a:pt x="98" y="18"/>
                    </a:lnTo>
                    <a:lnTo>
                      <a:pt x="81" y="10"/>
                    </a:lnTo>
                    <a:cubicBezTo>
                      <a:pt x="72" y="1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1" name="Google Shape;19751;p39"/>
              <p:cNvSpPr/>
              <p:nvPr/>
            </p:nvSpPr>
            <p:spPr>
              <a:xfrm>
                <a:off x="188115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1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54"/>
                      <a:pt x="1" y="81"/>
                      <a:pt x="10" y="117"/>
                    </a:cubicBezTo>
                    <a:cubicBezTo>
                      <a:pt x="18" y="144"/>
                      <a:pt x="36" y="179"/>
                      <a:pt x="54" y="215"/>
                    </a:cubicBezTo>
                    <a:cubicBezTo>
                      <a:pt x="72" y="251"/>
                      <a:pt x="90" y="286"/>
                      <a:pt x="108" y="331"/>
                    </a:cubicBezTo>
                    <a:cubicBezTo>
                      <a:pt x="134" y="367"/>
                      <a:pt x="161" y="393"/>
                      <a:pt x="179" y="429"/>
                    </a:cubicBezTo>
                    <a:cubicBezTo>
                      <a:pt x="206" y="465"/>
                      <a:pt x="224" y="492"/>
                      <a:pt x="241" y="518"/>
                    </a:cubicBezTo>
                    <a:cubicBezTo>
                      <a:pt x="259" y="545"/>
                      <a:pt x="277" y="563"/>
                      <a:pt x="286" y="581"/>
                    </a:cubicBezTo>
                    <a:cubicBezTo>
                      <a:pt x="295" y="590"/>
                      <a:pt x="304" y="599"/>
                      <a:pt x="304" y="599"/>
                    </a:cubicBezTo>
                    <a:cubicBezTo>
                      <a:pt x="304" y="599"/>
                      <a:pt x="304" y="590"/>
                      <a:pt x="304" y="572"/>
                    </a:cubicBezTo>
                    <a:cubicBezTo>
                      <a:pt x="295" y="554"/>
                      <a:pt x="295" y="527"/>
                      <a:pt x="286" y="492"/>
                    </a:cubicBezTo>
                    <a:cubicBezTo>
                      <a:pt x="268" y="465"/>
                      <a:pt x="259" y="429"/>
                      <a:pt x="241" y="393"/>
                    </a:cubicBezTo>
                    <a:cubicBezTo>
                      <a:pt x="224" y="358"/>
                      <a:pt x="197" y="322"/>
                      <a:pt x="179" y="286"/>
                    </a:cubicBezTo>
                    <a:cubicBezTo>
                      <a:pt x="152" y="251"/>
                      <a:pt x="134" y="215"/>
                      <a:pt x="108" y="188"/>
                    </a:cubicBezTo>
                    <a:cubicBezTo>
                      <a:pt x="90" y="153"/>
                      <a:pt x="72" y="126"/>
                      <a:pt x="54" y="99"/>
                    </a:cubicBezTo>
                    <a:cubicBezTo>
                      <a:pt x="36" y="72"/>
                      <a:pt x="18" y="46"/>
                      <a:pt x="18" y="28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2" name="Google Shape;19752;p39"/>
              <p:cNvSpPr/>
              <p:nvPr/>
            </p:nvSpPr>
            <p:spPr>
              <a:xfrm>
                <a:off x="1875227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223" y="1"/>
                    </a:moveTo>
                    <a:cubicBezTo>
                      <a:pt x="206" y="10"/>
                      <a:pt x="188" y="19"/>
                      <a:pt x="170" y="28"/>
                    </a:cubicBezTo>
                    <a:cubicBezTo>
                      <a:pt x="152" y="37"/>
                      <a:pt x="143" y="46"/>
                      <a:pt x="134" y="46"/>
                    </a:cubicBezTo>
                    <a:lnTo>
                      <a:pt x="116" y="54"/>
                    </a:lnTo>
                    <a:cubicBezTo>
                      <a:pt x="116" y="54"/>
                      <a:pt x="107" y="54"/>
                      <a:pt x="98" y="63"/>
                    </a:cubicBezTo>
                    <a:cubicBezTo>
                      <a:pt x="81" y="72"/>
                      <a:pt x="72" y="90"/>
                      <a:pt x="63" y="108"/>
                    </a:cubicBezTo>
                    <a:cubicBezTo>
                      <a:pt x="54" y="126"/>
                      <a:pt x="54" y="144"/>
                      <a:pt x="54" y="162"/>
                    </a:cubicBezTo>
                    <a:cubicBezTo>
                      <a:pt x="63" y="179"/>
                      <a:pt x="63" y="179"/>
                      <a:pt x="63" y="188"/>
                    </a:cubicBezTo>
                    <a:cubicBezTo>
                      <a:pt x="72" y="224"/>
                      <a:pt x="81" y="251"/>
                      <a:pt x="72" y="286"/>
                    </a:cubicBezTo>
                    <a:cubicBezTo>
                      <a:pt x="63" y="313"/>
                      <a:pt x="54" y="349"/>
                      <a:pt x="45" y="376"/>
                    </a:cubicBezTo>
                    <a:cubicBezTo>
                      <a:pt x="36" y="402"/>
                      <a:pt x="18" y="420"/>
                      <a:pt x="9" y="438"/>
                    </a:cubicBezTo>
                    <a:cubicBezTo>
                      <a:pt x="0" y="456"/>
                      <a:pt x="0" y="465"/>
                      <a:pt x="0" y="465"/>
                    </a:cubicBezTo>
                    <a:cubicBezTo>
                      <a:pt x="0" y="465"/>
                      <a:pt x="9" y="456"/>
                      <a:pt x="27" y="456"/>
                    </a:cubicBezTo>
                    <a:cubicBezTo>
                      <a:pt x="45" y="438"/>
                      <a:pt x="63" y="429"/>
                      <a:pt x="90" y="402"/>
                    </a:cubicBezTo>
                    <a:cubicBezTo>
                      <a:pt x="107" y="385"/>
                      <a:pt x="134" y="349"/>
                      <a:pt x="152" y="304"/>
                    </a:cubicBezTo>
                    <a:cubicBezTo>
                      <a:pt x="170" y="269"/>
                      <a:pt x="170" y="215"/>
                      <a:pt x="161" y="170"/>
                    </a:cubicBezTo>
                    <a:cubicBezTo>
                      <a:pt x="161" y="153"/>
                      <a:pt x="152" y="135"/>
                      <a:pt x="152" y="135"/>
                    </a:cubicBezTo>
                    <a:lnTo>
                      <a:pt x="161" y="126"/>
                    </a:lnTo>
                    <a:cubicBezTo>
                      <a:pt x="188" y="117"/>
                      <a:pt x="206" y="99"/>
                      <a:pt x="214" y="81"/>
                    </a:cubicBezTo>
                    <a:cubicBezTo>
                      <a:pt x="223" y="72"/>
                      <a:pt x="232" y="63"/>
                      <a:pt x="241" y="54"/>
                    </a:cubicBezTo>
                    <a:cubicBezTo>
                      <a:pt x="259" y="46"/>
                      <a:pt x="286" y="46"/>
                      <a:pt x="295" y="46"/>
                    </a:cubicBezTo>
                    <a:cubicBezTo>
                      <a:pt x="313" y="54"/>
                      <a:pt x="322" y="63"/>
                      <a:pt x="322" y="63"/>
                    </a:cubicBezTo>
                    <a:cubicBezTo>
                      <a:pt x="322" y="63"/>
                      <a:pt x="322" y="54"/>
                      <a:pt x="304" y="37"/>
                    </a:cubicBezTo>
                    <a:cubicBezTo>
                      <a:pt x="295" y="19"/>
                      <a:pt x="268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3" name="Google Shape;19753;p39"/>
              <p:cNvSpPr/>
              <p:nvPr/>
            </p:nvSpPr>
            <p:spPr>
              <a:xfrm>
                <a:off x="1403048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45" y="125"/>
                    </a:moveTo>
                    <a:cubicBezTo>
                      <a:pt x="2008" y="125"/>
                      <a:pt x="2079" y="143"/>
                      <a:pt x="2159" y="179"/>
                    </a:cubicBezTo>
                    <a:cubicBezTo>
                      <a:pt x="2311" y="250"/>
                      <a:pt x="2373" y="250"/>
                      <a:pt x="2436" y="250"/>
                    </a:cubicBezTo>
                    <a:cubicBezTo>
                      <a:pt x="2472" y="250"/>
                      <a:pt x="2516" y="250"/>
                      <a:pt x="2579" y="277"/>
                    </a:cubicBezTo>
                    <a:cubicBezTo>
                      <a:pt x="2605" y="286"/>
                      <a:pt x="2632" y="304"/>
                      <a:pt x="2659" y="313"/>
                    </a:cubicBezTo>
                    <a:cubicBezTo>
                      <a:pt x="2695" y="322"/>
                      <a:pt x="2730" y="330"/>
                      <a:pt x="2757" y="348"/>
                    </a:cubicBezTo>
                    <a:lnTo>
                      <a:pt x="2721" y="402"/>
                    </a:lnTo>
                    <a:lnTo>
                      <a:pt x="2739" y="402"/>
                    </a:lnTo>
                    <a:cubicBezTo>
                      <a:pt x="2766" y="402"/>
                      <a:pt x="2802" y="402"/>
                      <a:pt x="2802" y="411"/>
                    </a:cubicBezTo>
                    <a:lnTo>
                      <a:pt x="2846" y="411"/>
                    </a:lnTo>
                    <a:cubicBezTo>
                      <a:pt x="2855" y="429"/>
                      <a:pt x="2864" y="455"/>
                      <a:pt x="2873" y="482"/>
                    </a:cubicBezTo>
                    <a:cubicBezTo>
                      <a:pt x="2891" y="562"/>
                      <a:pt x="2811" y="625"/>
                      <a:pt x="2739" y="661"/>
                    </a:cubicBezTo>
                    <a:lnTo>
                      <a:pt x="2748" y="661"/>
                    </a:lnTo>
                    <a:cubicBezTo>
                      <a:pt x="2784" y="661"/>
                      <a:pt x="2820" y="661"/>
                      <a:pt x="2837" y="678"/>
                    </a:cubicBezTo>
                    <a:cubicBezTo>
                      <a:pt x="2855" y="687"/>
                      <a:pt x="2855" y="696"/>
                      <a:pt x="2864" y="714"/>
                    </a:cubicBezTo>
                    <a:cubicBezTo>
                      <a:pt x="2864" y="723"/>
                      <a:pt x="2864" y="723"/>
                      <a:pt x="2864" y="732"/>
                    </a:cubicBezTo>
                    <a:cubicBezTo>
                      <a:pt x="2864" y="768"/>
                      <a:pt x="2873" y="812"/>
                      <a:pt x="2837" y="848"/>
                    </a:cubicBezTo>
                    <a:cubicBezTo>
                      <a:pt x="2811" y="884"/>
                      <a:pt x="2757" y="901"/>
                      <a:pt x="2677" y="910"/>
                    </a:cubicBezTo>
                    <a:cubicBezTo>
                      <a:pt x="2632" y="910"/>
                      <a:pt x="2570" y="910"/>
                      <a:pt x="2507" y="901"/>
                    </a:cubicBezTo>
                    <a:cubicBezTo>
                      <a:pt x="2436" y="893"/>
                      <a:pt x="2356" y="884"/>
                      <a:pt x="2311" y="866"/>
                    </a:cubicBezTo>
                    <a:cubicBezTo>
                      <a:pt x="2284" y="857"/>
                      <a:pt x="2266" y="848"/>
                      <a:pt x="2249" y="830"/>
                    </a:cubicBezTo>
                    <a:cubicBezTo>
                      <a:pt x="2240" y="821"/>
                      <a:pt x="2231" y="812"/>
                      <a:pt x="2231" y="812"/>
                    </a:cubicBezTo>
                    <a:lnTo>
                      <a:pt x="2231" y="812"/>
                    </a:lnTo>
                    <a:cubicBezTo>
                      <a:pt x="2231" y="812"/>
                      <a:pt x="2240" y="821"/>
                      <a:pt x="2249" y="839"/>
                    </a:cubicBezTo>
                    <a:cubicBezTo>
                      <a:pt x="2257" y="857"/>
                      <a:pt x="2275" y="875"/>
                      <a:pt x="2293" y="893"/>
                    </a:cubicBezTo>
                    <a:cubicBezTo>
                      <a:pt x="2347" y="919"/>
                      <a:pt x="2418" y="955"/>
                      <a:pt x="2489" y="982"/>
                    </a:cubicBezTo>
                    <a:cubicBezTo>
                      <a:pt x="2561" y="1008"/>
                      <a:pt x="2632" y="1035"/>
                      <a:pt x="2695" y="1044"/>
                    </a:cubicBezTo>
                    <a:cubicBezTo>
                      <a:pt x="2704" y="1044"/>
                      <a:pt x="2712" y="1053"/>
                      <a:pt x="2721" y="1053"/>
                    </a:cubicBezTo>
                    <a:cubicBezTo>
                      <a:pt x="2828" y="1116"/>
                      <a:pt x="2820" y="1205"/>
                      <a:pt x="2820" y="1205"/>
                    </a:cubicBezTo>
                    <a:lnTo>
                      <a:pt x="2820" y="1223"/>
                    </a:lnTo>
                    <a:lnTo>
                      <a:pt x="2802" y="1214"/>
                    </a:lnTo>
                    <a:cubicBezTo>
                      <a:pt x="2802" y="1214"/>
                      <a:pt x="2766" y="1205"/>
                      <a:pt x="2739" y="1205"/>
                    </a:cubicBezTo>
                    <a:cubicBezTo>
                      <a:pt x="2730" y="1205"/>
                      <a:pt x="2712" y="1205"/>
                      <a:pt x="2704" y="1214"/>
                    </a:cubicBezTo>
                    <a:cubicBezTo>
                      <a:pt x="2739" y="1240"/>
                      <a:pt x="2820" y="1312"/>
                      <a:pt x="2873" y="1374"/>
                    </a:cubicBezTo>
                    <a:cubicBezTo>
                      <a:pt x="2891" y="1392"/>
                      <a:pt x="2909" y="1401"/>
                      <a:pt x="2927" y="1401"/>
                    </a:cubicBezTo>
                    <a:cubicBezTo>
                      <a:pt x="2980" y="1401"/>
                      <a:pt x="3051" y="1365"/>
                      <a:pt x="3114" y="1330"/>
                    </a:cubicBezTo>
                    <a:cubicBezTo>
                      <a:pt x="3141" y="1312"/>
                      <a:pt x="3159" y="1303"/>
                      <a:pt x="3176" y="1294"/>
                    </a:cubicBezTo>
                    <a:cubicBezTo>
                      <a:pt x="3203" y="1285"/>
                      <a:pt x="3230" y="1276"/>
                      <a:pt x="3257" y="1267"/>
                    </a:cubicBezTo>
                    <a:cubicBezTo>
                      <a:pt x="3283" y="1249"/>
                      <a:pt x="3319" y="1240"/>
                      <a:pt x="3346" y="1223"/>
                    </a:cubicBezTo>
                    <a:cubicBezTo>
                      <a:pt x="3364" y="1205"/>
                      <a:pt x="3390" y="1187"/>
                      <a:pt x="3408" y="1169"/>
                    </a:cubicBezTo>
                    <a:cubicBezTo>
                      <a:pt x="3426" y="1151"/>
                      <a:pt x="3435" y="1133"/>
                      <a:pt x="3453" y="1124"/>
                    </a:cubicBezTo>
                    <a:cubicBezTo>
                      <a:pt x="3462" y="1116"/>
                      <a:pt x="3462" y="1107"/>
                      <a:pt x="3462" y="1107"/>
                    </a:cubicBezTo>
                    <a:lnTo>
                      <a:pt x="3462" y="1107"/>
                    </a:lnTo>
                    <a:cubicBezTo>
                      <a:pt x="3462" y="1107"/>
                      <a:pt x="3453" y="1116"/>
                      <a:pt x="3444" y="1116"/>
                    </a:cubicBezTo>
                    <a:cubicBezTo>
                      <a:pt x="3435" y="1124"/>
                      <a:pt x="3417" y="1133"/>
                      <a:pt x="3390" y="1142"/>
                    </a:cubicBezTo>
                    <a:cubicBezTo>
                      <a:pt x="3399" y="1133"/>
                      <a:pt x="3399" y="1124"/>
                      <a:pt x="3408" y="1116"/>
                    </a:cubicBezTo>
                    <a:cubicBezTo>
                      <a:pt x="3426" y="1044"/>
                      <a:pt x="3453" y="964"/>
                      <a:pt x="3515" y="928"/>
                    </a:cubicBezTo>
                    <a:cubicBezTo>
                      <a:pt x="3533" y="919"/>
                      <a:pt x="3551" y="919"/>
                      <a:pt x="3578" y="919"/>
                    </a:cubicBezTo>
                    <a:cubicBezTo>
                      <a:pt x="3596" y="919"/>
                      <a:pt x="3622" y="928"/>
                      <a:pt x="3658" y="937"/>
                    </a:cubicBezTo>
                    <a:lnTo>
                      <a:pt x="3667" y="946"/>
                    </a:lnTo>
                    <a:lnTo>
                      <a:pt x="3658" y="955"/>
                    </a:lnTo>
                    <a:cubicBezTo>
                      <a:pt x="3640" y="973"/>
                      <a:pt x="3622" y="991"/>
                      <a:pt x="3613" y="1008"/>
                    </a:cubicBezTo>
                    <a:lnTo>
                      <a:pt x="3622" y="1008"/>
                    </a:lnTo>
                    <a:cubicBezTo>
                      <a:pt x="3649" y="1008"/>
                      <a:pt x="3676" y="1017"/>
                      <a:pt x="3685" y="1053"/>
                    </a:cubicBezTo>
                    <a:lnTo>
                      <a:pt x="3694" y="1062"/>
                    </a:lnTo>
                    <a:lnTo>
                      <a:pt x="3676" y="1071"/>
                    </a:lnTo>
                    <a:cubicBezTo>
                      <a:pt x="3676" y="1071"/>
                      <a:pt x="3658" y="1080"/>
                      <a:pt x="3640" y="1098"/>
                    </a:cubicBezTo>
                    <a:cubicBezTo>
                      <a:pt x="3658" y="1107"/>
                      <a:pt x="3685" y="1116"/>
                      <a:pt x="3685" y="1142"/>
                    </a:cubicBezTo>
                    <a:lnTo>
                      <a:pt x="3685" y="1151"/>
                    </a:lnTo>
                    <a:cubicBezTo>
                      <a:pt x="3667" y="1160"/>
                      <a:pt x="3622" y="1196"/>
                      <a:pt x="3622" y="1223"/>
                    </a:cubicBezTo>
                    <a:cubicBezTo>
                      <a:pt x="3622" y="1276"/>
                      <a:pt x="3471" y="1419"/>
                      <a:pt x="3346" y="1499"/>
                    </a:cubicBezTo>
                    <a:cubicBezTo>
                      <a:pt x="3283" y="1535"/>
                      <a:pt x="3221" y="1606"/>
                      <a:pt x="3167" y="1669"/>
                    </a:cubicBezTo>
                    <a:cubicBezTo>
                      <a:pt x="3123" y="1722"/>
                      <a:pt x="3087" y="1767"/>
                      <a:pt x="3043" y="1794"/>
                    </a:cubicBezTo>
                    <a:cubicBezTo>
                      <a:pt x="2989" y="1838"/>
                      <a:pt x="2944" y="1856"/>
                      <a:pt x="2900" y="1856"/>
                    </a:cubicBezTo>
                    <a:cubicBezTo>
                      <a:pt x="2855" y="1838"/>
                      <a:pt x="2811" y="1802"/>
                      <a:pt x="2757" y="1767"/>
                    </a:cubicBezTo>
                    <a:cubicBezTo>
                      <a:pt x="2712" y="1722"/>
                      <a:pt x="2659" y="1669"/>
                      <a:pt x="2632" y="1633"/>
                    </a:cubicBezTo>
                    <a:cubicBezTo>
                      <a:pt x="2597" y="1588"/>
                      <a:pt x="2579" y="1562"/>
                      <a:pt x="2579" y="1562"/>
                    </a:cubicBezTo>
                    <a:lnTo>
                      <a:pt x="2579" y="1562"/>
                    </a:lnTo>
                    <a:cubicBezTo>
                      <a:pt x="2579" y="1562"/>
                      <a:pt x="2588" y="1597"/>
                      <a:pt x="2605" y="1642"/>
                    </a:cubicBezTo>
                    <a:cubicBezTo>
                      <a:pt x="2623" y="1695"/>
                      <a:pt x="2659" y="1758"/>
                      <a:pt x="2704" y="1820"/>
                    </a:cubicBezTo>
                    <a:cubicBezTo>
                      <a:pt x="2739" y="1883"/>
                      <a:pt x="2793" y="1936"/>
                      <a:pt x="2837" y="1972"/>
                    </a:cubicBezTo>
                    <a:cubicBezTo>
                      <a:pt x="2846" y="1990"/>
                      <a:pt x="2855" y="1999"/>
                      <a:pt x="2864" y="1999"/>
                    </a:cubicBezTo>
                    <a:cubicBezTo>
                      <a:pt x="2864" y="2008"/>
                      <a:pt x="2864" y="2008"/>
                      <a:pt x="2864" y="2008"/>
                    </a:cubicBezTo>
                    <a:cubicBezTo>
                      <a:pt x="2882" y="2034"/>
                      <a:pt x="2909" y="2043"/>
                      <a:pt x="2944" y="2043"/>
                    </a:cubicBezTo>
                    <a:cubicBezTo>
                      <a:pt x="2962" y="2043"/>
                      <a:pt x="2989" y="2043"/>
                      <a:pt x="3016" y="2034"/>
                    </a:cubicBezTo>
                    <a:lnTo>
                      <a:pt x="3078" y="2034"/>
                    </a:lnTo>
                    <a:cubicBezTo>
                      <a:pt x="3105" y="2034"/>
                      <a:pt x="3132" y="2034"/>
                      <a:pt x="3150" y="2043"/>
                    </a:cubicBezTo>
                    <a:cubicBezTo>
                      <a:pt x="3176" y="2043"/>
                      <a:pt x="3203" y="2052"/>
                      <a:pt x="3230" y="2061"/>
                    </a:cubicBezTo>
                    <a:cubicBezTo>
                      <a:pt x="3248" y="2061"/>
                      <a:pt x="3274" y="2070"/>
                      <a:pt x="3292" y="2070"/>
                    </a:cubicBezTo>
                    <a:cubicBezTo>
                      <a:pt x="3319" y="2070"/>
                      <a:pt x="3337" y="2061"/>
                      <a:pt x="3346" y="2061"/>
                    </a:cubicBezTo>
                    <a:cubicBezTo>
                      <a:pt x="3355" y="2061"/>
                      <a:pt x="3364" y="2052"/>
                      <a:pt x="3364" y="2052"/>
                    </a:cubicBezTo>
                    <a:lnTo>
                      <a:pt x="3346" y="2052"/>
                    </a:lnTo>
                    <a:cubicBezTo>
                      <a:pt x="3337" y="2052"/>
                      <a:pt x="3319" y="2043"/>
                      <a:pt x="3301" y="2043"/>
                    </a:cubicBezTo>
                    <a:cubicBezTo>
                      <a:pt x="3283" y="2034"/>
                      <a:pt x="3266" y="2025"/>
                      <a:pt x="3239" y="2017"/>
                    </a:cubicBezTo>
                    <a:cubicBezTo>
                      <a:pt x="3257" y="1999"/>
                      <a:pt x="3274" y="1972"/>
                      <a:pt x="3283" y="1945"/>
                    </a:cubicBezTo>
                    <a:cubicBezTo>
                      <a:pt x="3292" y="1936"/>
                      <a:pt x="3292" y="1927"/>
                      <a:pt x="3301" y="1918"/>
                    </a:cubicBezTo>
                    <a:cubicBezTo>
                      <a:pt x="3319" y="1892"/>
                      <a:pt x="3355" y="1865"/>
                      <a:pt x="3399" y="1865"/>
                    </a:cubicBezTo>
                    <a:cubicBezTo>
                      <a:pt x="3408" y="1856"/>
                      <a:pt x="3417" y="1856"/>
                      <a:pt x="3426" y="1856"/>
                    </a:cubicBezTo>
                    <a:cubicBezTo>
                      <a:pt x="3480" y="1856"/>
                      <a:pt x="3533" y="1874"/>
                      <a:pt x="3560" y="1910"/>
                    </a:cubicBezTo>
                    <a:lnTo>
                      <a:pt x="3569" y="1918"/>
                    </a:lnTo>
                    <a:lnTo>
                      <a:pt x="3551" y="1927"/>
                    </a:lnTo>
                    <a:cubicBezTo>
                      <a:pt x="3533" y="1927"/>
                      <a:pt x="3506" y="1927"/>
                      <a:pt x="3498" y="1945"/>
                    </a:cubicBezTo>
                    <a:cubicBezTo>
                      <a:pt x="3515" y="1945"/>
                      <a:pt x="3533" y="1963"/>
                      <a:pt x="3542" y="1999"/>
                    </a:cubicBezTo>
                    <a:lnTo>
                      <a:pt x="3551" y="2017"/>
                    </a:lnTo>
                    <a:lnTo>
                      <a:pt x="3533" y="2017"/>
                    </a:lnTo>
                    <a:cubicBezTo>
                      <a:pt x="3524" y="2017"/>
                      <a:pt x="3489" y="2025"/>
                      <a:pt x="3480" y="2034"/>
                    </a:cubicBezTo>
                    <a:cubicBezTo>
                      <a:pt x="3506" y="2043"/>
                      <a:pt x="3542" y="2061"/>
                      <a:pt x="3542" y="2097"/>
                    </a:cubicBezTo>
                    <a:lnTo>
                      <a:pt x="3542" y="2115"/>
                    </a:lnTo>
                    <a:lnTo>
                      <a:pt x="3471" y="2115"/>
                    </a:lnTo>
                    <a:cubicBezTo>
                      <a:pt x="3462" y="2124"/>
                      <a:pt x="3453" y="2133"/>
                      <a:pt x="3453" y="2141"/>
                    </a:cubicBezTo>
                    <a:cubicBezTo>
                      <a:pt x="3444" y="2213"/>
                      <a:pt x="3319" y="2275"/>
                      <a:pt x="3185" y="2293"/>
                    </a:cubicBezTo>
                    <a:cubicBezTo>
                      <a:pt x="3123" y="2293"/>
                      <a:pt x="3078" y="2329"/>
                      <a:pt x="3025" y="2364"/>
                    </a:cubicBezTo>
                    <a:cubicBezTo>
                      <a:pt x="2962" y="2409"/>
                      <a:pt x="2900" y="2454"/>
                      <a:pt x="2811" y="2463"/>
                    </a:cubicBezTo>
                    <a:lnTo>
                      <a:pt x="2730" y="2463"/>
                    </a:lnTo>
                    <a:cubicBezTo>
                      <a:pt x="2686" y="2463"/>
                      <a:pt x="2659" y="2463"/>
                      <a:pt x="2632" y="2454"/>
                    </a:cubicBezTo>
                    <a:cubicBezTo>
                      <a:pt x="2623" y="2454"/>
                      <a:pt x="2605" y="2454"/>
                      <a:pt x="2588" y="2445"/>
                    </a:cubicBezTo>
                    <a:cubicBezTo>
                      <a:pt x="2552" y="2427"/>
                      <a:pt x="2507" y="2409"/>
                      <a:pt x="2463" y="2382"/>
                    </a:cubicBezTo>
                    <a:cubicBezTo>
                      <a:pt x="2418" y="2347"/>
                      <a:pt x="2373" y="2311"/>
                      <a:pt x="2347" y="2284"/>
                    </a:cubicBezTo>
                    <a:cubicBezTo>
                      <a:pt x="2320" y="2249"/>
                      <a:pt x="2302" y="2231"/>
                      <a:pt x="2302" y="2231"/>
                    </a:cubicBezTo>
                    <a:lnTo>
                      <a:pt x="2302" y="2231"/>
                    </a:lnTo>
                    <a:cubicBezTo>
                      <a:pt x="2302" y="2231"/>
                      <a:pt x="2311" y="2257"/>
                      <a:pt x="2329" y="2293"/>
                    </a:cubicBezTo>
                    <a:cubicBezTo>
                      <a:pt x="2338" y="2338"/>
                      <a:pt x="2365" y="2391"/>
                      <a:pt x="2400" y="2436"/>
                    </a:cubicBezTo>
                    <a:cubicBezTo>
                      <a:pt x="2418" y="2454"/>
                      <a:pt x="2427" y="2472"/>
                      <a:pt x="2445" y="2480"/>
                    </a:cubicBezTo>
                    <a:lnTo>
                      <a:pt x="2213" y="2748"/>
                    </a:lnTo>
                    <a:lnTo>
                      <a:pt x="2391" y="2659"/>
                    </a:lnTo>
                    <a:lnTo>
                      <a:pt x="2391" y="2659"/>
                    </a:lnTo>
                    <a:cubicBezTo>
                      <a:pt x="2347" y="2712"/>
                      <a:pt x="2293" y="2748"/>
                      <a:pt x="2249" y="2775"/>
                    </a:cubicBezTo>
                    <a:cubicBezTo>
                      <a:pt x="2240" y="2784"/>
                      <a:pt x="2222" y="2784"/>
                      <a:pt x="2213" y="2793"/>
                    </a:cubicBezTo>
                    <a:cubicBezTo>
                      <a:pt x="2159" y="2811"/>
                      <a:pt x="2106" y="2837"/>
                      <a:pt x="2052" y="2864"/>
                    </a:cubicBezTo>
                    <a:cubicBezTo>
                      <a:pt x="1936" y="2927"/>
                      <a:pt x="1829" y="2980"/>
                      <a:pt x="1829" y="2980"/>
                    </a:cubicBezTo>
                    <a:lnTo>
                      <a:pt x="2070" y="2944"/>
                    </a:lnTo>
                    <a:cubicBezTo>
                      <a:pt x="2133" y="2935"/>
                      <a:pt x="2195" y="2927"/>
                      <a:pt x="2240" y="2927"/>
                    </a:cubicBezTo>
                    <a:lnTo>
                      <a:pt x="2293" y="2927"/>
                    </a:lnTo>
                    <a:cubicBezTo>
                      <a:pt x="2373" y="2927"/>
                      <a:pt x="2454" y="2927"/>
                      <a:pt x="2498" y="2953"/>
                    </a:cubicBezTo>
                    <a:cubicBezTo>
                      <a:pt x="2641" y="3007"/>
                      <a:pt x="2686" y="3194"/>
                      <a:pt x="2632" y="3390"/>
                    </a:cubicBezTo>
                    <a:cubicBezTo>
                      <a:pt x="2588" y="3542"/>
                      <a:pt x="2534" y="3667"/>
                      <a:pt x="2516" y="3712"/>
                    </a:cubicBezTo>
                    <a:cubicBezTo>
                      <a:pt x="2561" y="3729"/>
                      <a:pt x="2704" y="3783"/>
                      <a:pt x="2775" y="3783"/>
                    </a:cubicBezTo>
                    <a:cubicBezTo>
                      <a:pt x="2784" y="3747"/>
                      <a:pt x="2837" y="3640"/>
                      <a:pt x="2909" y="3613"/>
                    </a:cubicBezTo>
                    <a:cubicBezTo>
                      <a:pt x="2927" y="3605"/>
                      <a:pt x="2953" y="3605"/>
                      <a:pt x="2971" y="3605"/>
                    </a:cubicBezTo>
                    <a:cubicBezTo>
                      <a:pt x="3034" y="3605"/>
                      <a:pt x="3096" y="3640"/>
                      <a:pt x="3096" y="3640"/>
                    </a:cubicBezTo>
                    <a:lnTo>
                      <a:pt x="3105" y="3649"/>
                    </a:lnTo>
                    <a:lnTo>
                      <a:pt x="3096" y="3667"/>
                    </a:lnTo>
                    <a:cubicBezTo>
                      <a:pt x="3096" y="3667"/>
                      <a:pt x="3051" y="3667"/>
                      <a:pt x="3034" y="3685"/>
                    </a:cubicBezTo>
                    <a:cubicBezTo>
                      <a:pt x="3060" y="3694"/>
                      <a:pt x="3096" y="3703"/>
                      <a:pt x="3096" y="3747"/>
                    </a:cubicBezTo>
                    <a:lnTo>
                      <a:pt x="3096" y="3756"/>
                    </a:lnTo>
                    <a:lnTo>
                      <a:pt x="3078" y="3756"/>
                    </a:lnTo>
                    <a:cubicBezTo>
                      <a:pt x="3060" y="3756"/>
                      <a:pt x="3043" y="3765"/>
                      <a:pt x="3025" y="3765"/>
                    </a:cubicBezTo>
                    <a:cubicBezTo>
                      <a:pt x="3051" y="3774"/>
                      <a:pt x="3069" y="3792"/>
                      <a:pt x="3078" y="3819"/>
                    </a:cubicBezTo>
                    <a:lnTo>
                      <a:pt x="3078" y="3836"/>
                    </a:lnTo>
                    <a:lnTo>
                      <a:pt x="3060" y="3828"/>
                    </a:lnTo>
                    <a:lnTo>
                      <a:pt x="3034" y="3828"/>
                    </a:lnTo>
                    <a:cubicBezTo>
                      <a:pt x="3016" y="3828"/>
                      <a:pt x="3007" y="3828"/>
                      <a:pt x="2998" y="3836"/>
                    </a:cubicBezTo>
                    <a:cubicBezTo>
                      <a:pt x="3007" y="3890"/>
                      <a:pt x="2980" y="3970"/>
                      <a:pt x="2891" y="4006"/>
                    </a:cubicBezTo>
                    <a:cubicBezTo>
                      <a:pt x="2864" y="4015"/>
                      <a:pt x="2846" y="4024"/>
                      <a:pt x="2820" y="4024"/>
                    </a:cubicBezTo>
                    <a:cubicBezTo>
                      <a:pt x="2784" y="4024"/>
                      <a:pt x="2739" y="4006"/>
                      <a:pt x="2704" y="3997"/>
                    </a:cubicBezTo>
                    <a:cubicBezTo>
                      <a:pt x="2668" y="3988"/>
                      <a:pt x="2623" y="3970"/>
                      <a:pt x="2570" y="3970"/>
                    </a:cubicBezTo>
                    <a:cubicBezTo>
                      <a:pt x="2436" y="3952"/>
                      <a:pt x="2213" y="3926"/>
                      <a:pt x="2213" y="3783"/>
                    </a:cubicBezTo>
                    <a:cubicBezTo>
                      <a:pt x="2213" y="3720"/>
                      <a:pt x="2222" y="3685"/>
                      <a:pt x="2231" y="3649"/>
                    </a:cubicBezTo>
                    <a:cubicBezTo>
                      <a:pt x="2240" y="3605"/>
                      <a:pt x="2240" y="3560"/>
                      <a:pt x="2231" y="3497"/>
                    </a:cubicBezTo>
                    <a:lnTo>
                      <a:pt x="2061" y="3497"/>
                    </a:lnTo>
                    <a:cubicBezTo>
                      <a:pt x="2017" y="3489"/>
                      <a:pt x="1972" y="3480"/>
                      <a:pt x="1945" y="3480"/>
                    </a:cubicBezTo>
                    <a:cubicBezTo>
                      <a:pt x="1892" y="3471"/>
                      <a:pt x="1820" y="3453"/>
                      <a:pt x="1758" y="3435"/>
                    </a:cubicBezTo>
                    <a:cubicBezTo>
                      <a:pt x="1687" y="3408"/>
                      <a:pt x="1615" y="3373"/>
                      <a:pt x="1571" y="3337"/>
                    </a:cubicBezTo>
                    <a:cubicBezTo>
                      <a:pt x="1544" y="3319"/>
                      <a:pt x="1526" y="3301"/>
                      <a:pt x="1517" y="3283"/>
                    </a:cubicBezTo>
                    <a:cubicBezTo>
                      <a:pt x="1508" y="3274"/>
                      <a:pt x="1499" y="3266"/>
                      <a:pt x="1499" y="3266"/>
                    </a:cubicBezTo>
                    <a:lnTo>
                      <a:pt x="1499" y="3266"/>
                    </a:lnTo>
                    <a:cubicBezTo>
                      <a:pt x="1499" y="3266"/>
                      <a:pt x="1499" y="3274"/>
                      <a:pt x="1508" y="3292"/>
                    </a:cubicBezTo>
                    <a:cubicBezTo>
                      <a:pt x="1517" y="3301"/>
                      <a:pt x="1535" y="3328"/>
                      <a:pt x="1553" y="3355"/>
                    </a:cubicBezTo>
                    <a:cubicBezTo>
                      <a:pt x="1588" y="3399"/>
                      <a:pt x="1651" y="3462"/>
                      <a:pt x="1722" y="3506"/>
                    </a:cubicBezTo>
                    <a:cubicBezTo>
                      <a:pt x="1749" y="3524"/>
                      <a:pt x="1785" y="3542"/>
                      <a:pt x="1820" y="3560"/>
                    </a:cubicBezTo>
                    <a:cubicBezTo>
                      <a:pt x="1820" y="3569"/>
                      <a:pt x="1820" y="3578"/>
                      <a:pt x="1829" y="3596"/>
                    </a:cubicBezTo>
                    <a:cubicBezTo>
                      <a:pt x="1829" y="3622"/>
                      <a:pt x="1829" y="3658"/>
                      <a:pt x="1820" y="3694"/>
                    </a:cubicBezTo>
                    <a:cubicBezTo>
                      <a:pt x="1811" y="3729"/>
                      <a:pt x="1803" y="3765"/>
                      <a:pt x="1794" y="3792"/>
                    </a:cubicBezTo>
                    <a:cubicBezTo>
                      <a:pt x="1785" y="3819"/>
                      <a:pt x="1776" y="3836"/>
                      <a:pt x="1776" y="3836"/>
                    </a:cubicBezTo>
                    <a:lnTo>
                      <a:pt x="1811" y="3810"/>
                    </a:lnTo>
                    <a:cubicBezTo>
                      <a:pt x="1829" y="3783"/>
                      <a:pt x="1865" y="3756"/>
                      <a:pt x="1892" y="3729"/>
                    </a:cubicBezTo>
                    <a:cubicBezTo>
                      <a:pt x="1901" y="3712"/>
                      <a:pt x="1918" y="3685"/>
                      <a:pt x="1927" y="3667"/>
                    </a:cubicBezTo>
                    <a:lnTo>
                      <a:pt x="1927" y="3667"/>
                    </a:lnTo>
                    <a:cubicBezTo>
                      <a:pt x="1927" y="3729"/>
                      <a:pt x="1910" y="3783"/>
                      <a:pt x="1865" y="3828"/>
                    </a:cubicBezTo>
                    <a:cubicBezTo>
                      <a:pt x="1740" y="3935"/>
                      <a:pt x="1455" y="4086"/>
                      <a:pt x="1401" y="4113"/>
                    </a:cubicBezTo>
                    <a:cubicBezTo>
                      <a:pt x="1410" y="4167"/>
                      <a:pt x="1455" y="4274"/>
                      <a:pt x="1490" y="4309"/>
                    </a:cubicBezTo>
                    <a:cubicBezTo>
                      <a:pt x="1508" y="4300"/>
                      <a:pt x="1562" y="4282"/>
                      <a:pt x="1615" y="4282"/>
                    </a:cubicBezTo>
                    <a:cubicBezTo>
                      <a:pt x="1633" y="4282"/>
                      <a:pt x="1651" y="4291"/>
                      <a:pt x="1669" y="4291"/>
                    </a:cubicBezTo>
                    <a:cubicBezTo>
                      <a:pt x="1678" y="4291"/>
                      <a:pt x="1687" y="4300"/>
                      <a:pt x="1695" y="4300"/>
                    </a:cubicBezTo>
                    <a:cubicBezTo>
                      <a:pt x="1758" y="4318"/>
                      <a:pt x="1820" y="4336"/>
                      <a:pt x="1811" y="4470"/>
                    </a:cubicBezTo>
                    <a:lnTo>
                      <a:pt x="1811" y="4488"/>
                    </a:lnTo>
                    <a:lnTo>
                      <a:pt x="1794" y="4479"/>
                    </a:lnTo>
                    <a:cubicBezTo>
                      <a:pt x="1785" y="4479"/>
                      <a:pt x="1776" y="4452"/>
                      <a:pt x="1749" y="4452"/>
                    </a:cubicBezTo>
                    <a:cubicBezTo>
                      <a:pt x="1749" y="4470"/>
                      <a:pt x="1758" y="4488"/>
                      <a:pt x="1740" y="4514"/>
                    </a:cubicBezTo>
                    <a:lnTo>
                      <a:pt x="1731" y="4532"/>
                    </a:lnTo>
                    <a:lnTo>
                      <a:pt x="1722" y="4514"/>
                    </a:lnTo>
                    <a:cubicBezTo>
                      <a:pt x="1722" y="4514"/>
                      <a:pt x="1704" y="4488"/>
                      <a:pt x="1678" y="4479"/>
                    </a:cubicBezTo>
                    <a:cubicBezTo>
                      <a:pt x="1678" y="4497"/>
                      <a:pt x="1678" y="4514"/>
                      <a:pt x="1669" y="4541"/>
                    </a:cubicBezTo>
                    <a:lnTo>
                      <a:pt x="1660" y="4559"/>
                    </a:lnTo>
                    <a:lnTo>
                      <a:pt x="1651" y="4541"/>
                    </a:lnTo>
                    <a:cubicBezTo>
                      <a:pt x="1651" y="4541"/>
                      <a:pt x="1642" y="4532"/>
                      <a:pt x="1633" y="4523"/>
                    </a:cubicBezTo>
                    <a:lnTo>
                      <a:pt x="1624" y="4523"/>
                    </a:lnTo>
                    <a:cubicBezTo>
                      <a:pt x="1615" y="4523"/>
                      <a:pt x="1615" y="4523"/>
                      <a:pt x="1606" y="4532"/>
                    </a:cubicBezTo>
                    <a:cubicBezTo>
                      <a:pt x="1571" y="4541"/>
                      <a:pt x="1517" y="4559"/>
                      <a:pt x="1464" y="4559"/>
                    </a:cubicBezTo>
                    <a:lnTo>
                      <a:pt x="1419" y="4559"/>
                    </a:lnTo>
                    <a:cubicBezTo>
                      <a:pt x="1374" y="4541"/>
                      <a:pt x="1356" y="4514"/>
                      <a:pt x="1330" y="4479"/>
                    </a:cubicBezTo>
                    <a:cubicBezTo>
                      <a:pt x="1321" y="4461"/>
                      <a:pt x="1303" y="4434"/>
                      <a:pt x="1285" y="4416"/>
                    </a:cubicBezTo>
                    <a:cubicBezTo>
                      <a:pt x="1276" y="4398"/>
                      <a:pt x="1071" y="4175"/>
                      <a:pt x="1098" y="3970"/>
                    </a:cubicBezTo>
                    <a:cubicBezTo>
                      <a:pt x="1107" y="3872"/>
                      <a:pt x="1169" y="3845"/>
                      <a:pt x="1214" y="3819"/>
                    </a:cubicBezTo>
                    <a:cubicBezTo>
                      <a:pt x="1267" y="3792"/>
                      <a:pt x="1312" y="3774"/>
                      <a:pt x="1285" y="3658"/>
                    </a:cubicBezTo>
                    <a:cubicBezTo>
                      <a:pt x="1249" y="3524"/>
                      <a:pt x="1232" y="3390"/>
                      <a:pt x="1223" y="3301"/>
                    </a:cubicBezTo>
                    <a:cubicBezTo>
                      <a:pt x="1223" y="3248"/>
                      <a:pt x="1223" y="3185"/>
                      <a:pt x="1223" y="3114"/>
                    </a:cubicBezTo>
                    <a:cubicBezTo>
                      <a:pt x="1223" y="2962"/>
                      <a:pt x="1249" y="2811"/>
                      <a:pt x="1249" y="2811"/>
                    </a:cubicBezTo>
                    <a:lnTo>
                      <a:pt x="1249" y="2811"/>
                    </a:lnTo>
                    <a:cubicBezTo>
                      <a:pt x="1249" y="2811"/>
                      <a:pt x="1187" y="2953"/>
                      <a:pt x="1142" y="3105"/>
                    </a:cubicBezTo>
                    <a:cubicBezTo>
                      <a:pt x="1142" y="3114"/>
                      <a:pt x="1142" y="3114"/>
                      <a:pt x="1133" y="3123"/>
                    </a:cubicBezTo>
                    <a:cubicBezTo>
                      <a:pt x="1116" y="3141"/>
                      <a:pt x="1026" y="3203"/>
                      <a:pt x="928" y="3266"/>
                    </a:cubicBezTo>
                    <a:cubicBezTo>
                      <a:pt x="812" y="3328"/>
                      <a:pt x="687" y="3381"/>
                      <a:pt x="687" y="3381"/>
                    </a:cubicBezTo>
                    <a:cubicBezTo>
                      <a:pt x="687" y="3381"/>
                      <a:pt x="821" y="3364"/>
                      <a:pt x="955" y="3337"/>
                    </a:cubicBezTo>
                    <a:cubicBezTo>
                      <a:pt x="991" y="3328"/>
                      <a:pt x="1017" y="3319"/>
                      <a:pt x="1053" y="3310"/>
                    </a:cubicBezTo>
                    <a:lnTo>
                      <a:pt x="1053" y="3310"/>
                    </a:lnTo>
                    <a:cubicBezTo>
                      <a:pt x="937" y="3364"/>
                      <a:pt x="794" y="3426"/>
                      <a:pt x="661" y="3426"/>
                    </a:cubicBezTo>
                    <a:cubicBezTo>
                      <a:pt x="634" y="3426"/>
                      <a:pt x="616" y="3426"/>
                      <a:pt x="589" y="3417"/>
                    </a:cubicBezTo>
                    <a:cubicBezTo>
                      <a:pt x="473" y="3408"/>
                      <a:pt x="384" y="3346"/>
                      <a:pt x="313" y="3257"/>
                    </a:cubicBezTo>
                    <a:cubicBezTo>
                      <a:pt x="143" y="3025"/>
                      <a:pt x="134" y="2802"/>
                      <a:pt x="161" y="2650"/>
                    </a:cubicBezTo>
                    <a:cubicBezTo>
                      <a:pt x="188" y="2463"/>
                      <a:pt x="286" y="2302"/>
                      <a:pt x="402" y="2222"/>
                    </a:cubicBezTo>
                    <a:cubicBezTo>
                      <a:pt x="500" y="2159"/>
                      <a:pt x="607" y="2106"/>
                      <a:pt x="723" y="2106"/>
                    </a:cubicBezTo>
                    <a:cubicBezTo>
                      <a:pt x="821" y="2106"/>
                      <a:pt x="910" y="2150"/>
                      <a:pt x="991" y="2257"/>
                    </a:cubicBezTo>
                    <a:lnTo>
                      <a:pt x="1000" y="2284"/>
                    </a:lnTo>
                    <a:lnTo>
                      <a:pt x="973" y="2275"/>
                    </a:lnTo>
                    <a:cubicBezTo>
                      <a:pt x="973" y="2275"/>
                      <a:pt x="866" y="2222"/>
                      <a:pt x="732" y="2222"/>
                    </a:cubicBezTo>
                    <a:cubicBezTo>
                      <a:pt x="687" y="2222"/>
                      <a:pt x="643" y="2231"/>
                      <a:pt x="589" y="2249"/>
                    </a:cubicBezTo>
                    <a:cubicBezTo>
                      <a:pt x="482" y="2275"/>
                      <a:pt x="402" y="2356"/>
                      <a:pt x="339" y="2472"/>
                    </a:cubicBezTo>
                    <a:cubicBezTo>
                      <a:pt x="206" y="2721"/>
                      <a:pt x="268" y="2962"/>
                      <a:pt x="366" y="3105"/>
                    </a:cubicBezTo>
                    <a:cubicBezTo>
                      <a:pt x="438" y="3221"/>
                      <a:pt x="545" y="3292"/>
                      <a:pt x="661" y="3292"/>
                    </a:cubicBezTo>
                    <a:cubicBezTo>
                      <a:pt x="670" y="3292"/>
                      <a:pt x="678" y="3292"/>
                      <a:pt x="687" y="3283"/>
                    </a:cubicBezTo>
                    <a:cubicBezTo>
                      <a:pt x="946" y="3266"/>
                      <a:pt x="1142" y="3051"/>
                      <a:pt x="1330" y="2543"/>
                    </a:cubicBezTo>
                    <a:cubicBezTo>
                      <a:pt x="1410" y="2320"/>
                      <a:pt x="1437" y="2249"/>
                      <a:pt x="1455" y="2204"/>
                    </a:cubicBezTo>
                    <a:cubicBezTo>
                      <a:pt x="1472" y="2231"/>
                      <a:pt x="1490" y="2257"/>
                      <a:pt x="1508" y="2284"/>
                    </a:cubicBezTo>
                    <a:cubicBezTo>
                      <a:pt x="1526" y="2293"/>
                      <a:pt x="1535" y="2311"/>
                      <a:pt x="1553" y="2320"/>
                    </a:cubicBezTo>
                    <a:cubicBezTo>
                      <a:pt x="1562" y="2338"/>
                      <a:pt x="1579" y="2347"/>
                      <a:pt x="1588" y="2364"/>
                    </a:cubicBezTo>
                    <a:lnTo>
                      <a:pt x="1615" y="2382"/>
                    </a:lnTo>
                    <a:lnTo>
                      <a:pt x="1651" y="2364"/>
                    </a:lnTo>
                    <a:cubicBezTo>
                      <a:pt x="1669" y="2356"/>
                      <a:pt x="1678" y="2347"/>
                      <a:pt x="1695" y="2329"/>
                    </a:cubicBezTo>
                    <a:cubicBezTo>
                      <a:pt x="1713" y="2320"/>
                      <a:pt x="1731" y="2311"/>
                      <a:pt x="1740" y="2293"/>
                    </a:cubicBezTo>
                    <a:cubicBezTo>
                      <a:pt x="1767" y="2266"/>
                      <a:pt x="1803" y="2240"/>
                      <a:pt x="1820" y="2213"/>
                    </a:cubicBezTo>
                    <a:cubicBezTo>
                      <a:pt x="1847" y="2186"/>
                      <a:pt x="1874" y="2150"/>
                      <a:pt x="1892" y="2115"/>
                    </a:cubicBezTo>
                    <a:cubicBezTo>
                      <a:pt x="1901" y="2097"/>
                      <a:pt x="1910" y="2079"/>
                      <a:pt x="1918" y="2061"/>
                    </a:cubicBezTo>
                    <a:cubicBezTo>
                      <a:pt x="1918" y="2043"/>
                      <a:pt x="1927" y="2025"/>
                      <a:pt x="1936" y="2008"/>
                    </a:cubicBezTo>
                    <a:lnTo>
                      <a:pt x="1936" y="2008"/>
                    </a:lnTo>
                    <a:cubicBezTo>
                      <a:pt x="1918" y="2025"/>
                      <a:pt x="1910" y="2034"/>
                      <a:pt x="1892" y="2052"/>
                    </a:cubicBezTo>
                    <a:cubicBezTo>
                      <a:pt x="1883" y="2061"/>
                      <a:pt x="1865" y="2079"/>
                      <a:pt x="1856" y="2088"/>
                    </a:cubicBezTo>
                    <a:cubicBezTo>
                      <a:pt x="1838" y="2097"/>
                      <a:pt x="1829" y="2115"/>
                      <a:pt x="1811" y="2124"/>
                    </a:cubicBezTo>
                    <a:cubicBezTo>
                      <a:pt x="1794" y="2133"/>
                      <a:pt x="1785" y="2150"/>
                      <a:pt x="1767" y="2159"/>
                    </a:cubicBezTo>
                    <a:cubicBezTo>
                      <a:pt x="1740" y="2177"/>
                      <a:pt x="1713" y="2204"/>
                      <a:pt x="1687" y="2222"/>
                    </a:cubicBezTo>
                    <a:cubicBezTo>
                      <a:pt x="1669" y="2231"/>
                      <a:pt x="1660" y="2249"/>
                      <a:pt x="1642" y="2257"/>
                    </a:cubicBezTo>
                    <a:cubicBezTo>
                      <a:pt x="1633" y="2257"/>
                      <a:pt x="1633" y="2257"/>
                      <a:pt x="1624" y="2266"/>
                    </a:cubicBezTo>
                    <a:cubicBezTo>
                      <a:pt x="1606" y="2249"/>
                      <a:pt x="1597" y="2231"/>
                      <a:pt x="1579" y="2222"/>
                    </a:cubicBezTo>
                    <a:cubicBezTo>
                      <a:pt x="1553" y="2195"/>
                      <a:pt x="1526" y="2168"/>
                      <a:pt x="1508" y="2150"/>
                    </a:cubicBezTo>
                    <a:cubicBezTo>
                      <a:pt x="1464" y="2097"/>
                      <a:pt x="1419" y="2052"/>
                      <a:pt x="1374" y="1999"/>
                    </a:cubicBezTo>
                    <a:lnTo>
                      <a:pt x="1365" y="1981"/>
                    </a:lnTo>
                    <a:lnTo>
                      <a:pt x="1356" y="1963"/>
                    </a:lnTo>
                    <a:cubicBezTo>
                      <a:pt x="1348" y="1954"/>
                      <a:pt x="1240" y="1758"/>
                      <a:pt x="1294" y="1544"/>
                    </a:cubicBezTo>
                    <a:cubicBezTo>
                      <a:pt x="1321" y="1446"/>
                      <a:pt x="1285" y="1392"/>
                      <a:pt x="1240" y="1339"/>
                    </a:cubicBezTo>
                    <a:cubicBezTo>
                      <a:pt x="1196" y="1276"/>
                      <a:pt x="1151" y="1205"/>
                      <a:pt x="1178" y="1071"/>
                    </a:cubicBezTo>
                    <a:cubicBezTo>
                      <a:pt x="1223" y="884"/>
                      <a:pt x="1339" y="759"/>
                      <a:pt x="1392" y="714"/>
                    </a:cubicBezTo>
                    <a:cubicBezTo>
                      <a:pt x="1392" y="714"/>
                      <a:pt x="1383" y="705"/>
                      <a:pt x="1374" y="705"/>
                    </a:cubicBezTo>
                    <a:cubicBezTo>
                      <a:pt x="1348" y="705"/>
                      <a:pt x="1303" y="714"/>
                      <a:pt x="1267" y="732"/>
                    </a:cubicBezTo>
                    <a:lnTo>
                      <a:pt x="1232" y="741"/>
                    </a:lnTo>
                    <a:lnTo>
                      <a:pt x="1232" y="741"/>
                    </a:lnTo>
                    <a:lnTo>
                      <a:pt x="1249" y="714"/>
                    </a:lnTo>
                    <a:cubicBezTo>
                      <a:pt x="1249" y="696"/>
                      <a:pt x="1383" y="402"/>
                      <a:pt x="1615" y="330"/>
                    </a:cubicBezTo>
                    <a:lnTo>
                      <a:pt x="1508" y="330"/>
                    </a:lnTo>
                    <a:lnTo>
                      <a:pt x="1535" y="313"/>
                    </a:lnTo>
                    <a:cubicBezTo>
                      <a:pt x="1535" y="304"/>
                      <a:pt x="1704" y="125"/>
                      <a:pt x="1945" y="125"/>
                    </a:cubicBezTo>
                    <a:close/>
                    <a:moveTo>
                      <a:pt x="1945" y="0"/>
                    </a:moveTo>
                    <a:cubicBezTo>
                      <a:pt x="1678" y="0"/>
                      <a:pt x="1499" y="170"/>
                      <a:pt x="1455" y="215"/>
                    </a:cubicBezTo>
                    <a:lnTo>
                      <a:pt x="1428" y="232"/>
                    </a:lnTo>
                    <a:lnTo>
                      <a:pt x="1116" y="464"/>
                    </a:lnTo>
                    <a:lnTo>
                      <a:pt x="1249" y="464"/>
                    </a:lnTo>
                    <a:cubicBezTo>
                      <a:pt x="1178" y="554"/>
                      <a:pt x="1133" y="643"/>
                      <a:pt x="1133" y="661"/>
                    </a:cubicBezTo>
                    <a:lnTo>
                      <a:pt x="1116" y="687"/>
                    </a:lnTo>
                    <a:lnTo>
                      <a:pt x="991" y="964"/>
                    </a:lnTo>
                    <a:lnTo>
                      <a:pt x="991" y="964"/>
                    </a:lnTo>
                    <a:lnTo>
                      <a:pt x="1089" y="928"/>
                    </a:lnTo>
                    <a:lnTo>
                      <a:pt x="1089" y="928"/>
                    </a:lnTo>
                    <a:cubicBezTo>
                      <a:pt x="1080" y="964"/>
                      <a:pt x="1062" y="1000"/>
                      <a:pt x="1053" y="1044"/>
                    </a:cubicBezTo>
                    <a:cubicBezTo>
                      <a:pt x="1009" y="1232"/>
                      <a:pt x="1089" y="1347"/>
                      <a:pt x="1142" y="1410"/>
                    </a:cubicBezTo>
                    <a:cubicBezTo>
                      <a:pt x="1178" y="1463"/>
                      <a:pt x="1178" y="1472"/>
                      <a:pt x="1169" y="1508"/>
                    </a:cubicBezTo>
                    <a:cubicBezTo>
                      <a:pt x="1107" y="1776"/>
                      <a:pt x="1232" y="1999"/>
                      <a:pt x="1240" y="2025"/>
                    </a:cubicBezTo>
                    <a:lnTo>
                      <a:pt x="1249" y="2043"/>
                    </a:lnTo>
                    <a:lnTo>
                      <a:pt x="1330" y="2186"/>
                    </a:lnTo>
                    <a:cubicBezTo>
                      <a:pt x="1303" y="2275"/>
                      <a:pt x="1258" y="2373"/>
                      <a:pt x="1214" y="2489"/>
                    </a:cubicBezTo>
                    <a:cubicBezTo>
                      <a:pt x="1000" y="3051"/>
                      <a:pt x="821" y="3141"/>
                      <a:pt x="670" y="3158"/>
                    </a:cubicBezTo>
                    <a:lnTo>
                      <a:pt x="661" y="3158"/>
                    </a:lnTo>
                    <a:cubicBezTo>
                      <a:pt x="589" y="3158"/>
                      <a:pt x="518" y="3114"/>
                      <a:pt x="473" y="3034"/>
                    </a:cubicBezTo>
                    <a:cubicBezTo>
                      <a:pt x="393" y="2927"/>
                      <a:pt x="348" y="2730"/>
                      <a:pt x="455" y="2525"/>
                    </a:cubicBezTo>
                    <a:cubicBezTo>
                      <a:pt x="500" y="2445"/>
                      <a:pt x="554" y="2391"/>
                      <a:pt x="625" y="2364"/>
                    </a:cubicBezTo>
                    <a:cubicBezTo>
                      <a:pt x="661" y="2356"/>
                      <a:pt x="696" y="2356"/>
                      <a:pt x="732" y="2356"/>
                    </a:cubicBezTo>
                    <a:cubicBezTo>
                      <a:pt x="821" y="2356"/>
                      <a:pt x="901" y="2382"/>
                      <a:pt x="910" y="2391"/>
                    </a:cubicBezTo>
                    <a:lnTo>
                      <a:pt x="928" y="2400"/>
                    </a:lnTo>
                    <a:lnTo>
                      <a:pt x="937" y="2400"/>
                    </a:lnTo>
                    <a:lnTo>
                      <a:pt x="964" y="2409"/>
                    </a:lnTo>
                    <a:lnTo>
                      <a:pt x="1205" y="2463"/>
                    </a:lnTo>
                    <a:lnTo>
                      <a:pt x="1205" y="2463"/>
                    </a:lnTo>
                    <a:lnTo>
                      <a:pt x="1116" y="2240"/>
                    </a:lnTo>
                    <a:lnTo>
                      <a:pt x="1107" y="2213"/>
                    </a:lnTo>
                    <a:lnTo>
                      <a:pt x="1107" y="2195"/>
                    </a:lnTo>
                    <a:lnTo>
                      <a:pt x="1089" y="2186"/>
                    </a:lnTo>
                    <a:cubicBezTo>
                      <a:pt x="1000" y="2052"/>
                      <a:pt x="866" y="1981"/>
                      <a:pt x="723" y="1981"/>
                    </a:cubicBezTo>
                    <a:cubicBezTo>
                      <a:pt x="598" y="1981"/>
                      <a:pt x="464" y="2025"/>
                      <a:pt x="331" y="2115"/>
                    </a:cubicBezTo>
                    <a:cubicBezTo>
                      <a:pt x="188" y="2213"/>
                      <a:pt x="72" y="2409"/>
                      <a:pt x="36" y="2623"/>
                    </a:cubicBezTo>
                    <a:cubicBezTo>
                      <a:pt x="0" y="2802"/>
                      <a:pt x="9" y="3069"/>
                      <a:pt x="206" y="3328"/>
                    </a:cubicBezTo>
                    <a:cubicBezTo>
                      <a:pt x="304" y="3453"/>
                      <a:pt x="429" y="3524"/>
                      <a:pt x="571" y="3551"/>
                    </a:cubicBezTo>
                    <a:lnTo>
                      <a:pt x="661" y="3551"/>
                    </a:lnTo>
                    <a:cubicBezTo>
                      <a:pt x="821" y="3551"/>
                      <a:pt x="982" y="3489"/>
                      <a:pt x="1107" y="3426"/>
                    </a:cubicBezTo>
                    <a:cubicBezTo>
                      <a:pt x="1116" y="3506"/>
                      <a:pt x="1133" y="3596"/>
                      <a:pt x="1160" y="3694"/>
                    </a:cubicBezTo>
                    <a:cubicBezTo>
                      <a:pt x="1160" y="3694"/>
                      <a:pt x="1160" y="3703"/>
                      <a:pt x="1160" y="3703"/>
                    </a:cubicBezTo>
                    <a:cubicBezTo>
                      <a:pt x="1107" y="3729"/>
                      <a:pt x="991" y="3783"/>
                      <a:pt x="973" y="3952"/>
                    </a:cubicBezTo>
                    <a:cubicBezTo>
                      <a:pt x="937" y="4202"/>
                      <a:pt x="1133" y="4443"/>
                      <a:pt x="1187" y="4497"/>
                    </a:cubicBezTo>
                    <a:cubicBezTo>
                      <a:pt x="1196" y="4514"/>
                      <a:pt x="1205" y="4532"/>
                      <a:pt x="1223" y="4541"/>
                    </a:cubicBezTo>
                    <a:cubicBezTo>
                      <a:pt x="1249" y="4595"/>
                      <a:pt x="1285" y="4657"/>
                      <a:pt x="1383" y="4684"/>
                    </a:cubicBezTo>
                    <a:cubicBezTo>
                      <a:pt x="1410" y="4684"/>
                      <a:pt x="1437" y="4693"/>
                      <a:pt x="1464" y="4693"/>
                    </a:cubicBezTo>
                    <a:cubicBezTo>
                      <a:pt x="1508" y="4693"/>
                      <a:pt x="1553" y="4684"/>
                      <a:pt x="1588" y="4675"/>
                    </a:cubicBezTo>
                    <a:lnTo>
                      <a:pt x="1669" y="4782"/>
                    </a:lnTo>
                    <a:lnTo>
                      <a:pt x="1722" y="4702"/>
                    </a:lnTo>
                    <a:lnTo>
                      <a:pt x="1749" y="4729"/>
                    </a:lnTo>
                    <a:lnTo>
                      <a:pt x="1820" y="4630"/>
                    </a:lnTo>
                    <a:lnTo>
                      <a:pt x="1883" y="4666"/>
                    </a:lnTo>
                    <a:lnTo>
                      <a:pt x="1927" y="4532"/>
                    </a:lnTo>
                    <a:lnTo>
                      <a:pt x="1936" y="4514"/>
                    </a:lnTo>
                    <a:lnTo>
                      <a:pt x="1945" y="4497"/>
                    </a:lnTo>
                    <a:lnTo>
                      <a:pt x="1945" y="4470"/>
                    </a:lnTo>
                    <a:cubicBezTo>
                      <a:pt x="1945" y="4238"/>
                      <a:pt x="1803" y="4193"/>
                      <a:pt x="1731" y="4175"/>
                    </a:cubicBezTo>
                    <a:cubicBezTo>
                      <a:pt x="1722" y="4175"/>
                      <a:pt x="1713" y="4175"/>
                      <a:pt x="1704" y="4167"/>
                    </a:cubicBezTo>
                    <a:cubicBezTo>
                      <a:pt x="1678" y="4158"/>
                      <a:pt x="1651" y="4158"/>
                      <a:pt x="1615" y="4158"/>
                    </a:cubicBezTo>
                    <a:lnTo>
                      <a:pt x="1588" y="4158"/>
                    </a:lnTo>
                    <a:cubicBezTo>
                      <a:pt x="1704" y="4095"/>
                      <a:pt x="1856" y="4006"/>
                      <a:pt x="1945" y="3926"/>
                    </a:cubicBezTo>
                    <a:cubicBezTo>
                      <a:pt x="2043" y="3836"/>
                      <a:pt x="2061" y="3720"/>
                      <a:pt x="2061" y="3622"/>
                    </a:cubicBezTo>
                    <a:lnTo>
                      <a:pt x="2097" y="3622"/>
                    </a:lnTo>
                    <a:cubicBezTo>
                      <a:pt x="2097" y="3631"/>
                      <a:pt x="2097" y="3631"/>
                      <a:pt x="2097" y="3631"/>
                    </a:cubicBezTo>
                    <a:cubicBezTo>
                      <a:pt x="2097" y="3667"/>
                      <a:pt x="2088" y="3712"/>
                      <a:pt x="2088" y="3783"/>
                    </a:cubicBezTo>
                    <a:cubicBezTo>
                      <a:pt x="2088" y="3854"/>
                      <a:pt x="2115" y="3979"/>
                      <a:pt x="2302" y="4051"/>
                    </a:cubicBezTo>
                    <a:cubicBezTo>
                      <a:pt x="2382" y="4077"/>
                      <a:pt x="2489" y="4086"/>
                      <a:pt x="2561" y="4095"/>
                    </a:cubicBezTo>
                    <a:cubicBezTo>
                      <a:pt x="2596" y="4104"/>
                      <a:pt x="2632" y="4113"/>
                      <a:pt x="2668" y="4122"/>
                    </a:cubicBezTo>
                    <a:cubicBezTo>
                      <a:pt x="2712" y="4140"/>
                      <a:pt x="2766" y="4149"/>
                      <a:pt x="2820" y="4149"/>
                    </a:cubicBezTo>
                    <a:cubicBezTo>
                      <a:pt x="2864" y="4149"/>
                      <a:pt x="2900" y="4140"/>
                      <a:pt x="2944" y="4122"/>
                    </a:cubicBezTo>
                    <a:cubicBezTo>
                      <a:pt x="3025" y="4086"/>
                      <a:pt x="3078" y="4033"/>
                      <a:pt x="3105" y="3970"/>
                    </a:cubicBezTo>
                    <a:lnTo>
                      <a:pt x="3212" y="3988"/>
                    </a:lnTo>
                    <a:lnTo>
                      <a:pt x="3203" y="3872"/>
                    </a:lnTo>
                    <a:lnTo>
                      <a:pt x="3221" y="3872"/>
                    </a:lnTo>
                    <a:lnTo>
                      <a:pt x="3230" y="3765"/>
                    </a:lnTo>
                    <a:lnTo>
                      <a:pt x="3230" y="3756"/>
                    </a:lnTo>
                    <a:lnTo>
                      <a:pt x="3230" y="3738"/>
                    </a:lnTo>
                    <a:lnTo>
                      <a:pt x="3230" y="3729"/>
                    </a:lnTo>
                    <a:cubicBezTo>
                      <a:pt x="3230" y="3729"/>
                      <a:pt x="3230" y="3729"/>
                      <a:pt x="3230" y="3720"/>
                    </a:cubicBezTo>
                    <a:lnTo>
                      <a:pt x="3266" y="3694"/>
                    </a:lnTo>
                    <a:lnTo>
                      <a:pt x="3221" y="3596"/>
                    </a:lnTo>
                    <a:lnTo>
                      <a:pt x="3212" y="3578"/>
                    </a:lnTo>
                    <a:lnTo>
                      <a:pt x="3194" y="3551"/>
                    </a:lnTo>
                    <a:lnTo>
                      <a:pt x="3167" y="3533"/>
                    </a:lnTo>
                    <a:cubicBezTo>
                      <a:pt x="3150" y="3515"/>
                      <a:pt x="3069" y="3471"/>
                      <a:pt x="2971" y="3471"/>
                    </a:cubicBezTo>
                    <a:cubicBezTo>
                      <a:pt x="2935" y="3471"/>
                      <a:pt x="2900" y="3480"/>
                      <a:pt x="2864" y="3489"/>
                    </a:cubicBezTo>
                    <a:cubicBezTo>
                      <a:pt x="2793" y="3515"/>
                      <a:pt x="2739" y="3578"/>
                      <a:pt x="2704" y="3640"/>
                    </a:cubicBezTo>
                    <a:cubicBezTo>
                      <a:pt x="2704" y="3631"/>
                      <a:pt x="2695" y="3631"/>
                      <a:pt x="2686" y="3631"/>
                    </a:cubicBezTo>
                    <a:cubicBezTo>
                      <a:pt x="2712" y="3578"/>
                      <a:pt x="2739" y="3506"/>
                      <a:pt x="2757" y="3426"/>
                    </a:cubicBezTo>
                    <a:cubicBezTo>
                      <a:pt x="2828" y="3158"/>
                      <a:pt x="2748" y="2918"/>
                      <a:pt x="2552" y="2828"/>
                    </a:cubicBezTo>
                    <a:cubicBezTo>
                      <a:pt x="2516" y="2819"/>
                      <a:pt x="2481" y="2811"/>
                      <a:pt x="2436" y="2802"/>
                    </a:cubicBezTo>
                    <a:cubicBezTo>
                      <a:pt x="2498" y="2748"/>
                      <a:pt x="2561" y="2677"/>
                      <a:pt x="2641" y="2588"/>
                    </a:cubicBezTo>
                    <a:cubicBezTo>
                      <a:pt x="2668" y="2588"/>
                      <a:pt x="2695" y="2596"/>
                      <a:pt x="2730" y="2596"/>
                    </a:cubicBezTo>
                    <a:cubicBezTo>
                      <a:pt x="2757" y="2596"/>
                      <a:pt x="2793" y="2588"/>
                      <a:pt x="2820" y="2588"/>
                    </a:cubicBezTo>
                    <a:cubicBezTo>
                      <a:pt x="2944" y="2579"/>
                      <a:pt x="3034" y="2516"/>
                      <a:pt x="3096" y="2472"/>
                    </a:cubicBezTo>
                    <a:cubicBezTo>
                      <a:pt x="3141" y="2445"/>
                      <a:pt x="3176" y="2418"/>
                      <a:pt x="3194" y="2418"/>
                    </a:cubicBezTo>
                    <a:cubicBezTo>
                      <a:pt x="3328" y="2409"/>
                      <a:pt x="3480" y="2347"/>
                      <a:pt x="3542" y="2249"/>
                    </a:cubicBezTo>
                    <a:lnTo>
                      <a:pt x="3658" y="2284"/>
                    </a:lnTo>
                    <a:lnTo>
                      <a:pt x="3667" y="2133"/>
                    </a:lnTo>
                    <a:lnTo>
                      <a:pt x="3712" y="2124"/>
                    </a:lnTo>
                    <a:lnTo>
                      <a:pt x="3685" y="2017"/>
                    </a:lnTo>
                    <a:lnTo>
                      <a:pt x="3747" y="1999"/>
                    </a:lnTo>
                    <a:lnTo>
                      <a:pt x="3685" y="1865"/>
                    </a:lnTo>
                    <a:lnTo>
                      <a:pt x="3676" y="1856"/>
                    </a:lnTo>
                    <a:lnTo>
                      <a:pt x="3667" y="1829"/>
                    </a:lnTo>
                    <a:lnTo>
                      <a:pt x="3649" y="1811"/>
                    </a:lnTo>
                    <a:cubicBezTo>
                      <a:pt x="3605" y="1758"/>
                      <a:pt x="3515" y="1731"/>
                      <a:pt x="3426" y="1731"/>
                    </a:cubicBezTo>
                    <a:lnTo>
                      <a:pt x="3382" y="1731"/>
                    </a:lnTo>
                    <a:cubicBezTo>
                      <a:pt x="3292" y="1749"/>
                      <a:pt x="3221" y="1794"/>
                      <a:pt x="3185" y="1856"/>
                    </a:cubicBezTo>
                    <a:cubicBezTo>
                      <a:pt x="3185" y="1865"/>
                      <a:pt x="3176" y="1874"/>
                      <a:pt x="3176" y="1883"/>
                    </a:cubicBezTo>
                    <a:cubicBezTo>
                      <a:pt x="3167" y="1892"/>
                      <a:pt x="3167" y="1901"/>
                      <a:pt x="3159" y="1910"/>
                    </a:cubicBezTo>
                    <a:cubicBezTo>
                      <a:pt x="3150" y="1901"/>
                      <a:pt x="3132" y="1901"/>
                      <a:pt x="3114" y="1901"/>
                    </a:cubicBezTo>
                    <a:cubicBezTo>
                      <a:pt x="3176" y="1865"/>
                      <a:pt x="3221" y="1811"/>
                      <a:pt x="3266" y="1749"/>
                    </a:cubicBezTo>
                    <a:cubicBezTo>
                      <a:pt x="3310" y="1695"/>
                      <a:pt x="3364" y="1633"/>
                      <a:pt x="3417" y="1606"/>
                    </a:cubicBezTo>
                    <a:cubicBezTo>
                      <a:pt x="3417" y="1606"/>
                      <a:pt x="3703" y="1428"/>
                      <a:pt x="3747" y="1267"/>
                    </a:cubicBezTo>
                    <a:lnTo>
                      <a:pt x="3756" y="1258"/>
                    </a:lnTo>
                    <a:lnTo>
                      <a:pt x="3828" y="1223"/>
                    </a:lnTo>
                    <a:lnTo>
                      <a:pt x="3819" y="1151"/>
                    </a:lnTo>
                    <a:lnTo>
                      <a:pt x="3863" y="1133"/>
                    </a:lnTo>
                    <a:lnTo>
                      <a:pt x="3810" y="1008"/>
                    </a:lnTo>
                    <a:lnTo>
                      <a:pt x="3810" y="1000"/>
                    </a:lnTo>
                    <a:cubicBezTo>
                      <a:pt x="3801" y="991"/>
                      <a:pt x="3801" y="991"/>
                      <a:pt x="3792" y="982"/>
                    </a:cubicBezTo>
                    <a:lnTo>
                      <a:pt x="3828" y="928"/>
                    </a:lnTo>
                    <a:lnTo>
                      <a:pt x="3756" y="848"/>
                    </a:lnTo>
                    <a:lnTo>
                      <a:pt x="3738" y="839"/>
                    </a:lnTo>
                    <a:lnTo>
                      <a:pt x="3729" y="830"/>
                    </a:lnTo>
                    <a:lnTo>
                      <a:pt x="3703" y="821"/>
                    </a:lnTo>
                    <a:cubicBezTo>
                      <a:pt x="3658" y="803"/>
                      <a:pt x="3613" y="785"/>
                      <a:pt x="3578" y="785"/>
                    </a:cubicBezTo>
                    <a:cubicBezTo>
                      <a:pt x="3533" y="785"/>
                      <a:pt x="3498" y="794"/>
                      <a:pt x="3462" y="812"/>
                    </a:cubicBezTo>
                    <a:cubicBezTo>
                      <a:pt x="3337" y="875"/>
                      <a:pt x="3292" y="1026"/>
                      <a:pt x="3283" y="1080"/>
                    </a:cubicBezTo>
                    <a:cubicBezTo>
                      <a:pt x="3274" y="1089"/>
                      <a:pt x="3274" y="1116"/>
                      <a:pt x="3167" y="1160"/>
                    </a:cubicBezTo>
                    <a:cubicBezTo>
                      <a:pt x="3132" y="1169"/>
                      <a:pt x="3096" y="1187"/>
                      <a:pt x="3060" y="1214"/>
                    </a:cubicBezTo>
                    <a:cubicBezTo>
                      <a:pt x="3025" y="1232"/>
                      <a:pt x="2980" y="1249"/>
                      <a:pt x="2944" y="1267"/>
                    </a:cubicBezTo>
                    <a:cubicBezTo>
                      <a:pt x="2944" y="1258"/>
                      <a:pt x="2944" y="1258"/>
                      <a:pt x="2944" y="1258"/>
                    </a:cubicBezTo>
                    <a:lnTo>
                      <a:pt x="2944" y="1240"/>
                    </a:lnTo>
                    <a:lnTo>
                      <a:pt x="2944" y="1223"/>
                    </a:lnTo>
                    <a:cubicBezTo>
                      <a:pt x="2953" y="1160"/>
                      <a:pt x="2935" y="1071"/>
                      <a:pt x="2855" y="991"/>
                    </a:cubicBezTo>
                    <a:cubicBezTo>
                      <a:pt x="2891" y="982"/>
                      <a:pt x="2918" y="955"/>
                      <a:pt x="2935" y="937"/>
                    </a:cubicBezTo>
                    <a:cubicBezTo>
                      <a:pt x="3007" y="857"/>
                      <a:pt x="2998" y="759"/>
                      <a:pt x="2989" y="714"/>
                    </a:cubicBezTo>
                    <a:cubicBezTo>
                      <a:pt x="2989" y="714"/>
                      <a:pt x="2989" y="705"/>
                      <a:pt x="2989" y="705"/>
                    </a:cubicBezTo>
                    <a:cubicBezTo>
                      <a:pt x="2989" y="678"/>
                      <a:pt x="2980" y="652"/>
                      <a:pt x="2962" y="634"/>
                    </a:cubicBezTo>
                    <a:cubicBezTo>
                      <a:pt x="3007" y="562"/>
                      <a:pt x="3007" y="491"/>
                      <a:pt x="2998" y="455"/>
                    </a:cubicBezTo>
                    <a:cubicBezTo>
                      <a:pt x="2962" y="277"/>
                      <a:pt x="2811" y="223"/>
                      <a:pt x="2704" y="188"/>
                    </a:cubicBezTo>
                    <a:cubicBezTo>
                      <a:pt x="2677" y="179"/>
                      <a:pt x="2650" y="170"/>
                      <a:pt x="2623" y="161"/>
                    </a:cubicBezTo>
                    <a:cubicBezTo>
                      <a:pt x="2543" y="125"/>
                      <a:pt x="2481" y="125"/>
                      <a:pt x="2436" y="125"/>
                    </a:cubicBezTo>
                    <a:cubicBezTo>
                      <a:pt x="2382" y="116"/>
                      <a:pt x="2338" y="116"/>
                      <a:pt x="2213" y="63"/>
                    </a:cubicBezTo>
                    <a:cubicBezTo>
                      <a:pt x="2124" y="18"/>
                      <a:pt x="2034" y="0"/>
                      <a:pt x="1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4" name="Google Shape;19754;p39"/>
              <p:cNvSpPr/>
              <p:nvPr/>
            </p:nvSpPr>
            <p:spPr>
              <a:xfrm>
                <a:off x="145649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10" y="0"/>
                    </a:moveTo>
                    <a:cubicBezTo>
                      <a:pt x="10" y="0"/>
                      <a:pt x="10" y="9"/>
                      <a:pt x="1" y="36"/>
                    </a:cubicBezTo>
                    <a:cubicBezTo>
                      <a:pt x="1" y="63"/>
                      <a:pt x="1" y="107"/>
                      <a:pt x="19" y="152"/>
                    </a:cubicBezTo>
                    <a:cubicBezTo>
                      <a:pt x="28" y="188"/>
                      <a:pt x="45" y="241"/>
                      <a:pt x="81" y="286"/>
                    </a:cubicBezTo>
                    <a:cubicBezTo>
                      <a:pt x="108" y="330"/>
                      <a:pt x="144" y="384"/>
                      <a:pt x="179" y="429"/>
                    </a:cubicBezTo>
                    <a:cubicBezTo>
                      <a:pt x="206" y="473"/>
                      <a:pt x="242" y="518"/>
                      <a:pt x="260" y="562"/>
                    </a:cubicBezTo>
                    <a:cubicBezTo>
                      <a:pt x="277" y="607"/>
                      <a:pt x="304" y="652"/>
                      <a:pt x="313" y="696"/>
                    </a:cubicBezTo>
                    <a:cubicBezTo>
                      <a:pt x="331" y="732"/>
                      <a:pt x="340" y="768"/>
                      <a:pt x="340" y="794"/>
                    </a:cubicBezTo>
                    <a:cubicBezTo>
                      <a:pt x="349" y="821"/>
                      <a:pt x="358" y="830"/>
                      <a:pt x="358" y="830"/>
                    </a:cubicBezTo>
                    <a:cubicBezTo>
                      <a:pt x="358" y="830"/>
                      <a:pt x="358" y="821"/>
                      <a:pt x="358" y="794"/>
                    </a:cubicBezTo>
                    <a:cubicBezTo>
                      <a:pt x="367" y="768"/>
                      <a:pt x="367" y="732"/>
                      <a:pt x="367" y="687"/>
                    </a:cubicBezTo>
                    <a:cubicBezTo>
                      <a:pt x="358" y="643"/>
                      <a:pt x="358" y="589"/>
                      <a:pt x="340" y="536"/>
                    </a:cubicBezTo>
                    <a:cubicBezTo>
                      <a:pt x="313" y="482"/>
                      <a:pt x="286" y="420"/>
                      <a:pt x="251" y="375"/>
                    </a:cubicBezTo>
                    <a:cubicBezTo>
                      <a:pt x="215" y="330"/>
                      <a:pt x="179" y="286"/>
                      <a:pt x="144" y="241"/>
                    </a:cubicBezTo>
                    <a:cubicBezTo>
                      <a:pt x="117" y="197"/>
                      <a:pt x="81" y="161"/>
                      <a:pt x="63" y="125"/>
                    </a:cubicBezTo>
                    <a:cubicBezTo>
                      <a:pt x="45" y="90"/>
                      <a:pt x="28" y="63"/>
                      <a:pt x="19" y="36"/>
                    </a:cubicBezTo>
                    <a:cubicBezTo>
                      <a:pt x="10" y="9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5" name="Google Shape;19755;p39"/>
              <p:cNvSpPr/>
              <p:nvPr/>
            </p:nvSpPr>
            <p:spPr>
              <a:xfrm>
                <a:off x="1446232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179" y="0"/>
                    </a:moveTo>
                    <a:cubicBezTo>
                      <a:pt x="179" y="0"/>
                      <a:pt x="170" y="9"/>
                      <a:pt x="170" y="27"/>
                    </a:cubicBezTo>
                    <a:cubicBezTo>
                      <a:pt x="170" y="45"/>
                      <a:pt x="161" y="63"/>
                      <a:pt x="152" y="98"/>
                    </a:cubicBezTo>
                    <a:cubicBezTo>
                      <a:pt x="152" y="125"/>
                      <a:pt x="144" y="152"/>
                      <a:pt x="135" y="187"/>
                    </a:cubicBezTo>
                    <a:cubicBezTo>
                      <a:pt x="126" y="223"/>
                      <a:pt x="117" y="259"/>
                      <a:pt x="108" y="294"/>
                    </a:cubicBezTo>
                    <a:cubicBezTo>
                      <a:pt x="99" y="330"/>
                      <a:pt x="90" y="366"/>
                      <a:pt x="72" y="402"/>
                    </a:cubicBezTo>
                    <a:cubicBezTo>
                      <a:pt x="63" y="428"/>
                      <a:pt x="54" y="464"/>
                      <a:pt x="37" y="491"/>
                    </a:cubicBezTo>
                    <a:cubicBezTo>
                      <a:pt x="28" y="517"/>
                      <a:pt x="19" y="535"/>
                      <a:pt x="10" y="553"/>
                    </a:cubicBezTo>
                    <a:cubicBezTo>
                      <a:pt x="1" y="571"/>
                      <a:pt x="1" y="580"/>
                      <a:pt x="1" y="580"/>
                    </a:cubicBezTo>
                    <a:cubicBezTo>
                      <a:pt x="1" y="580"/>
                      <a:pt x="10" y="571"/>
                      <a:pt x="28" y="562"/>
                    </a:cubicBezTo>
                    <a:cubicBezTo>
                      <a:pt x="37" y="553"/>
                      <a:pt x="63" y="535"/>
                      <a:pt x="81" y="517"/>
                    </a:cubicBezTo>
                    <a:cubicBezTo>
                      <a:pt x="99" y="491"/>
                      <a:pt x="126" y="464"/>
                      <a:pt x="144" y="428"/>
                    </a:cubicBezTo>
                    <a:cubicBezTo>
                      <a:pt x="161" y="393"/>
                      <a:pt x="170" y="357"/>
                      <a:pt x="188" y="321"/>
                    </a:cubicBezTo>
                    <a:cubicBezTo>
                      <a:pt x="197" y="277"/>
                      <a:pt x="206" y="241"/>
                      <a:pt x="206" y="196"/>
                    </a:cubicBezTo>
                    <a:cubicBezTo>
                      <a:pt x="215" y="161"/>
                      <a:pt x="206" y="125"/>
                      <a:pt x="206" y="98"/>
                    </a:cubicBezTo>
                    <a:cubicBezTo>
                      <a:pt x="197" y="63"/>
                      <a:pt x="188" y="45"/>
                      <a:pt x="188" y="27"/>
                    </a:cubicBezTo>
                    <a:cubicBezTo>
                      <a:pt x="179" y="9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6" name="Google Shape;19756;p39"/>
              <p:cNvSpPr/>
              <p:nvPr/>
            </p:nvSpPr>
            <p:spPr>
              <a:xfrm>
                <a:off x="1468656" y="653039"/>
                <a:ext cx="14344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28"/>
                    </a:cubicBezTo>
                    <a:cubicBezTo>
                      <a:pt x="18" y="45"/>
                      <a:pt x="27" y="63"/>
                      <a:pt x="45" y="90"/>
                    </a:cubicBezTo>
                    <a:cubicBezTo>
                      <a:pt x="72" y="117"/>
                      <a:pt x="89" y="144"/>
                      <a:pt x="125" y="161"/>
                    </a:cubicBezTo>
                    <a:cubicBezTo>
                      <a:pt x="152" y="188"/>
                      <a:pt x="188" y="206"/>
                      <a:pt x="223" y="224"/>
                    </a:cubicBezTo>
                    <a:cubicBezTo>
                      <a:pt x="259" y="242"/>
                      <a:pt x="295" y="260"/>
                      <a:pt x="321" y="277"/>
                    </a:cubicBezTo>
                    <a:cubicBezTo>
                      <a:pt x="348" y="295"/>
                      <a:pt x="384" y="304"/>
                      <a:pt x="402" y="322"/>
                    </a:cubicBezTo>
                    <a:cubicBezTo>
                      <a:pt x="420" y="340"/>
                      <a:pt x="437" y="358"/>
                      <a:pt x="455" y="376"/>
                    </a:cubicBezTo>
                    <a:cubicBezTo>
                      <a:pt x="464" y="384"/>
                      <a:pt x="473" y="393"/>
                      <a:pt x="473" y="393"/>
                    </a:cubicBezTo>
                    <a:cubicBezTo>
                      <a:pt x="473" y="393"/>
                      <a:pt x="464" y="384"/>
                      <a:pt x="464" y="367"/>
                    </a:cubicBezTo>
                    <a:cubicBezTo>
                      <a:pt x="464" y="349"/>
                      <a:pt x="455" y="322"/>
                      <a:pt x="437" y="295"/>
                    </a:cubicBezTo>
                    <a:cubicBezTo>
                      <a:pt x="411" y="269"/>
                      <a:pt x="393" y="242"/>
                      <a:pt x="357" y="215"/>
                    </a:cubicBezTo>
                    <a:cubicBezTo>
                      <a:pt x="330" y="197"/>
                      <a:pt x="295" y="179"/>
                      <a:pt x="259" y="161"/>
                    </a:cubicBezTo>
                    <a:cubicBezTo>
                      <a:pt x="223" y="144"/>
                      <a:pt x="188" y="126"/>
                      <a:pt x="161" y="108"/>
                    </a:cubicBezTo>
                    <a:cubicBezTo>
                      <a:pt x="125" y="90"/>
                      <a:pt x="98" y="72"/>
                      <a:pt x="81" y="54"/>
                    </a:cubicBezTo>
                    <a:cubicBezTo>
                      <a:pt x="54" y="45"/>
                      <a:pt x="36" y="28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7" name="Google Shape;19757;p39"/>
              <p:cNvSpPr/>
              <p:nvPr/>
            </p:nvSpPr>
            <p:spPr>
              <a:xfrm>
                <a:off x="1443538" y="644142"/>
                <a:ext cx="868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7" h="581" extrusionOk="0">
                    <a:moveTo>
                      <a:pt x="286" y="0"/>
                    </a:moveTo>
                    <a:cubicBezTo>
                      <a:pt x="286" y="1"/>
                      <a:pt x="277" y="9"/>
                      <a:pt x="259" y="9"/>
                    </a:cubicBezTo>
                    <a:cubicBezTo>
                      <a:pt x="241" y="27"/>
                      <a:pt x="215" y="36"/>
                      <a:pt x="197" y="54"/>
                    </a:cubicBezTo>
                    <a:cubicBezTo>
                      <a:pt x="170" y="81"/>
                      <a:pt x="143" y="108"/>
                      <a:pt x="117" y="134"/>
                    </a:cubicBezTo>
                    <a:cubicBezTo>
                      <a:pt x="99" y="170"/>
                      <a:pt x="72" y="206"/>
                      <a:pt x="54" y="241"/>
                    </a:cubicBezTo>
                    <a:cubicBezTo>
                      <a:pt x="36" y="286"/>
                      <a:pt x="27" y="322"/>
                      <a:pt x="18" y="366"/>
                    </a:cubicBezTo>
                    <a:cubicBezTo>
                      <a:pt x="10" y="402"/>
                      <a:pt x="1" y="438"/>
                      <a:pt x="1" y="473"/>
                    </a:cubicBezTo>
                    <a:cubicBezTo>
                      <a:pt x="1" y="509"/>
                      <a:pt x="10" y="536"/>
                      <a:pt x="10" y="554"/>
                    </a:cubicBezTo>
                    <a:cubicBezTo>
                      <a:pt x="18" y="571"/>
                      <a:pt x="18" y="580"/>
                      <a:pt x="18" y="580"/>
                    </a:cubicBezTo>
                    <a:cubicBezTo>
                      <a:pt x="18" y="580"/>
                      <a:pt x="18" y="571"/>
                      <a:pt x="27" y="554"/>
                    </a:cubicBezTo>
                    <a:cubicBezTo>
                      <a:pt x="36" y="536"/>
                      <a:pt x="45" y="509"/>
                      <a:pt x="54" y="482"/>
                    </a:cubicBezTo>
                    <a:cubicBezTo>
                      <a:pt x="63" y="455"/>
                      <a:pt x="81" y="420"/>
                      <a:pt x="90" y="384"/>
                    </a:cubicBezTo>
                    <a:cubicBezTo>
                      <a:pt x="108" y="357"/>
                      <a:pt x="117" y="322"/>
                      <a:pt x="143" y="286"/>
                    </a:cubicBezTo>
                    <a:cubicBezTo>
                      <a:pt x="152" y="250"/>
                      <a:pt x="170" y="215"/>
                      <a:pt x="188" y="179"/>
                    </a:cubicBezTo>
                    <a:cubicBezTo>
                      <a:pt x="206" y="152"/>
                      <a:pt x="224" y="116"/>
                      <a:pt x="233" y="90"/>
                    </a:cubicBezTo>
                    <a:cubicBezTo>
                      <a:pt x="250" y="63"/>
                      <a:pt x="259" y="45"/>
                      <a:pt x="268" y="27"/>
                    </a:cubicBezTo>
                    <a:cubicBezTo>
                      <a:pt x="277" y="10"/>
                      <a:pt x="286" y="1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8" name="Google Shape;19758;p39"/>
              <p:cNvSpPr/>
              <p:nvPr/>
            </p:nvSpPr>
            <p:spPr>
              <a:xfrm>
                <a:off x="1443811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402" y="0"/>
                    </a:moveTo>
                    <a:cubicBezTo>
                      <a:pt x="393" y="9"/>
                      <a:pt x="366" y="9"/>
                      <a:pt x="348" y="18"/>
                    </a:cubicBezTo>
                    <a:cubicBezTo>
                      <a:pt x="322" y="27"/>
                      <a:pt x="295" y="36"/>
                      <a:pt x="259" y="54"/>
                    </a:cubicBezTo>
                    <a:cubicBezTo>
                      <a:pt x="232" y="72"/>
                      <a:pt x="206" y="90"/>
                      <a:pt x="179" y="107"/>
                    </a:cubicBezTo>
                    <a:cubicBezTo>
                      <a:pt x="152" y="125"/>
                      <a:pt x="125" y="152"/>
                      <a:pt x="99" y="170"/>
                    </a:cubicBezTo>
                    <a:cubicBezTo>
                      <a:pt x="81" y="197"/>
                      <a:pt x="63" y="214"/>
                      <a:pt x="45" y="241"/>
                    </a:cubicBezTo>
                    <a:cubicBezTo>
                      <a:pt x="27" y="259"/>
                      <a:pt x="18" y="277"/>
                      <a:pt x="9" y="295"/>
                    </a:cubicBezTo>
                    <a:cubicBezTo>
                      <a:pt x="1" y="304"/>
                      <a:pt x="1" y="313"/>
                      <a:pt x="1" y="313"/>
                    </a:cubicBezTo>
                    <a:cubicBezTo>
                      <a:pt x="1" y="313"/>
                      <a:pt x="1" y="304"/>
                      <a:pt x="18" y="304"/>
                    </a:cubicBezTo>
                    <a:cubicBezTo>
                      <a:pt x="27" y="295"/>
                      <a:pt x="45" y="277"/>
                      <a:pt x="72" y="268"/>
                    </a:cubicBezTo>
                    <a:cubicBezTo>
                      <a:pt x="90" y="250"/>
                      <a:pt x="117" y="232"/>
                      <a:pt x="134" y="214"/>
                    </a:cubicBezTo>
                    <a:cubicBezTo>
                      <a:pt x="161" y="197"/>
                      <a:pt x="188" y="179"/>
                      <a:pt x="215" y="161"/>
                    </a:cubicBezTo>
                    <a:cubicBezTo>
                      <a:pt x="241" y="143"/>
                      <a:pt x="268" y="125"/>
                      <a:pt x="295" y="107"/>
                    </a:cubicBezTo>
                    <a:cubicBezTo>
                      <a:pt x="322" y="90"/>
                      <a:pt x="340" y="63"/>
                      <a:pt x="366" y="54"/>
                    </a:cubicBezTo>
                    <a:cubicBezTo>
                      <a:pt x="384" y="36"/>
                      <a:pt x="402" y="27"/>
                      <a:pt x="411" y="18"/>
                    </a:cubicBezTo>
                    <a:cubicBezTo>
                      <a:pt x="420" y="0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9" name="Google Shape;19759;p39"/>
              <p:cNvSpPr/>
              <p:nvPr/>
            </p:nvSpPr>
            <p:spPr>
              <a:xfrm>
                <a:off x="1467566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34" y="1"/>
                    </a:moveTo>
                    <a:cubicBezTo>
                      <a:pt x="134" y="1"/>
                      <a:pt x="117" y="1"/>
                      <a:pt x="108" y="10"/>
                    </a:cubicBezTo>
                    <a:lnTo>
                      <a:pt x="90" y="18"/>
                    </a:lnTo>
                    <a:lnTo>
                      <a:pt x="1" y="54"/>
                    </a:lnTo>
                    <a:lnTo>
                      <a:pt x="99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0" y="45"/>
                      <a:pt x="179" y="45"/>
                    </a:cubicBezTo>
                    <a:cubicBezTo>
                      <a:pt x="179" y="36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0" y="27"/>
                      <a:pt x="170" y="27"/>
                      <a:pt x="161" y="27"/>
                    </a:cubicBezTo>
                    <a:cubicBezTo>
                      <a:pt x="161" y="27"/>
                      <a:pt x="152" y="18"/>
                      <a:pt x="152" y="18"/>
                    </a:cubicBezTo>
                    <a:cubicBezTo>
                      <a:pt x="161" y="18"/>
                      <a:pt x="161" y="10"/>
                      <a:pt x="161" y="10"/>
                    </a:cubicBezTo>
                    <a:cubicBezTo>
                      <a:pt x="170" y="1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0" name="Google Shape;19760;p39"/>
              <p:cNvSpPr/>
              <p:nvPr/>
            </p:nvSpPr>
            <p:spPr>
              <a:xfrm>
                <a:off x="145164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304" y="1"/>
                    </a:moveTo>
                    <a:cubicBezTo>
                      <a:pt x="304" y="1"/>
                      <a:pt x="295" y="19"/>
                      <a:pt x="295" y="28"/>
                    </a:cubicBezTo>
                    <a:cubicBezTo>
                      <a:pt x="286" y="46"/>
                      <a:pt x="268" y="72"/>
                      <a:pt x="250" y="99"/>
                    </a:cubicBezTo>
                    <a:cubicBezTo>
                      <a:pt x="241" y="126"/>
                      <a:pt x="214" y="153"/>
                      <a:pt x="197" y="188"/>
                    </a:cubicBezTo>
                    <a:cubicBezTo>
                      <a:pt x="179" y="215"/>
                      <a:pt x="152" y="251"/>
                      <a:pt x="125" y="286"/>
                    </a:cubicBezTo>
                    <a:cubicBezTo>
                      <a:pt x="107" y="322"/>
                      <a:pt x="89" y="358"/>
                      <a:pt x="63" y="393"/>
                    </a:cubicBezTo>
                    <a:cubicBezTo>
                      <a:pt x="45" y="429"/>
                      <a:pt x="36" y="465"/>
                      <a:pt x="18" y="492"/>
                    </a:cubicBezTo>
                    <a:cubicBezTo>
                      <a:pt x="9" y="527"/>
                      <a:pt x="9" y="554"/>
                      <a:pt x="0" y="572"/>
                    </a:cubicBezTo>
                    <a:cubicBezTo>
                      <a:pt x="0" y="590"/>
                      <a:pt x="0" y="599"/>
                      <a:pt x="0" y="599"/>
                    </a:cubicBezTo>
                    <a:cubicBezTo>
                      <a:pt x="0" y="599"/>
                      <a:pt x="9" y="590"/>
                      <a:pt x="18" y="581"/>
                    </a:cubicBezTo>
                    <a:cubicBezTo>
                      <a:pt x="27" y="563"/>
                      <a:pt x="45" y="545"/>
                      <a:pt x="63" y="518"/>
                    </a:cubicBezTo>
                    <a:cubicBezTo>
                      <a:pt x="81" y="492"/>
                      <a:pt x="98" y="465"/>
                      <a:pt x="125" y="429"/>
                    </a:cubicBezTo>
                    <a:cubicBezTo>
                      <a:pt x="143" y="393"/>
                      <a:pt x="170" y="367"/>
                      <a:pt x="197" y="331"/>
                    </a:cubicBezTo>
                    <a:cubicBezTo>
                      <a:pt x="214" y="286"/>
                      <a:pt x="232" y="251"/>
                      <a:pt x="250" y="215"/>
                    </a:cubicBezTo>
                    <a:cubicBezTo>
                      <a:pt x="268" y="179"/>
                      <a:pt x="286" y="144"/>
                      <a:pt x="295" y="117"/>
                    </a:cubicBezTo>
                    <a:cubicBezTo>
                      <a:pt x="304" y="81"/>
                      <a:pt x="304" y="54"/>
                      <a:pt x="304" y="37"/>
                    </a:cubicBezTo>
                    <a:cubicBezTo>
                      <a:pt x="304" y="19"/>
                      <a:pt x="304" y="1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1" name="Google Shape;19761;p39"/>
              <p:cNvSpPr/>
              <p:nvPr/>
            </p:nvSpPr>
            <p:spPr>
              <a:xfrm>
                <a:off x="1457035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99" y="1"/>
                    </a:moveTo>
                    <a:cubicBezTo>
                      <a:pt x="54" y="1"/>
                      <a:pt x="27" y="19"/>
                      <a:pt x="19" y="37"/>
                    </a:cubicBezTo>
                    <a:cubicBezTo>
                      <a:pt x="1" y="54"/>
                      <a:pt x="1" y="63"/>
                      <a:pt x="1" y="63"/>
                    </a:cubicBezTo>
                    <a:cubicBezTo>
                      <a:pt x="1" y="63"/>
                      <a:pt x="10" y="54"/>
                      <a:pt x="27" y="46"/>
                    </a:cubicBezTo>
                    <a:cubicBezTo>
                      <a:pt x="45" y="46"/>
                      <a:pt x="63" y="46"/>
                      <a:pt x="81" y="54"/>
                    </a:cubicBezTo>
                    <a:cubicBezTo>
                      <a:pt x="90" y="63"/>
                      <a:pt x="99" y="72"/>
                      <a:pt x="108" y="81"/>
                    </a:cubicBezTo>
                    <a:cubicBezTo>
                      <a:pt x="117" y="99"/>
                      <a:pt x="134" y="117"/>
                      <a:pt x="161" y="126"/>
                    </a:cubicBezTo>
                    <a:lnTo>
                      <a:pt x="170" y="135"/>
                    </a:lnTo>
                    <a:cubicBezTo>
                      <a:pt x="170" y="135"/>
                      <a:pt x="170" y="153"/>
                      <a:pt x="161" y="170"/>
                    </a:cubicBezTo>
                    <a:cubicBezTo>
                      <a:pt x="152" y="215"/>
                      <a:pt x="161" y="269"/>
                      <a:pt x="170" y="304"/>
                    </a:cubicBezTo>
                    <a:cubicBezTo>
                      <a:pt x="188" y="349"/>
                      <a:pt x="215" y="385"/>
                      <a:pt x="233" y="402"/>
                    </a:cubicBezTo>
                    <a:cubicBezTo>
                      <a:pt x="259" y="429"/>
                      <a:pt x="286" y="438"/>
                      <a:pt x="295" y="456"/>
                    </a:cubicBezTo>
                    <a:cubicBezTo>
                      <a:pt x="313" y="456"/>
                      <a:pt x="322" y="465"/>
                      <a:pt x="322" y="465"/>
                    </a:cubicBezTo>
                    <a:cubicBezTo>
                      <a:pt x="322" y="465"/>
                      <a:pt x="322" y="456"/>
                      <a:pt x="313" y="438"/>
                    </a:cubicBezTo>
                    <a:cubicBezTo>
                      <a:pt x="304" y="420"/>
                      <a:pt x="295" y="402"/>
                      <a:pt x="277" y="376"/>
                    </a:cubicBezTo>
                    <a:cubicBezTo>
                      <a:pt x="268" y="349"/>
                      <a:pt x="259" y="313"/>
                      <a:pt x="250" y="286"/>
                    </a:cubicBezTo>
                    <a:cubicBezTo>
                      <a:pt x="250" y="251"/>
                      <a:pt x="250" y="224"/>
                      <a:pt x="259" y="188"/>
                    </a:cubicBezTo>
                    <a:cubicBezTo>
                      <a:pt x="259" y="179"/>
                      <a:pt x="259" y="179"/>
                      <a:pt x="268" y="162"/>
                    </a:cubicBezTo>
                    <a:cubicBezTo>
                      <a:pt x="268" y="144"/>
                      <a:pt x="268" y="126"/>
                      <a:pt x="259" y="108"/>
                    </a:cubicBezTo>
                    <a:cubicBezTo>
                      <a:pt x="259" y="90"/>
                      <a:pt x="242" y="72"/>
                      <a:pt x="224" y="63"/>
                    </a:cubicBezTo>
                    <a:cubicBezTo>
                      <a:pt x="224" y="54"/>
                      <a:pt x="215" y="54"/>
                      <a:pt x="206" y="54"/>
                    </a:cubicBezTo>
                    <a:lnTo>
                      <a:pt x="197" y="46"/>
                    </a:lnTo>
                    <a:cubicBezTo>
                      <a:pt x="179" y="46"/>
                      <a:pt x="170" y="37"/>
                      <a:pt x="152" y="28"/>
                    </a:cubicBezTo>
                    <a:cubicBezTo>
                      <a:pt x="143" y="19"/>
                      <a:pt x="126" y="10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62" name="Google Shape;19762;p39"/>
          <p:cNvGrpSpPr/>
          <p:nvPr/>
        </p:nvGrpSpPr>
        <p:grpSpPr>
          <a:xfrm>
            <a:off x="713089" y="2308862"/>
            <a:ext cx="525795" cy="525795"/>
            <a:chOff x="910895" y="1193520"/>
            <a:chExt cx="154732" cy="154732"/>
          </a:xfrm>
        </p:grpSpPr>
        <p:grpSp>
          <p:nvGrpSpPr>
            <p:cNvPr id="19763" name="Google Shape;19763;p39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64" name="Google Shape;19764;p39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5" name="Google Shape;19765;p39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6" name="Google Shape;19766;p39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7" name="Google Shape;19767;p39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68" name="Google Shape;19768;p39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9" name="Google Shape;19769;p39"/>
          <p:cNvGrpSpPr/>
          <p:nvPr/>
        </p:nvGrpSpPr>
        <p:grpSpPr>
          <a:xfrm>
            <a:off x="7959314" y="2308862"/>
            <a:ext cx="525795" cy="525795"/>
            <a:chOff x="910895" y="1193520"/>
            <a:chExt cx="154732" cy="154732"/>
          </a:xfrm>
        </p:grpSpPr>
        <p:grpSp>
          <p:nvGrpSpPr>
            <p:cNvPr id="19770" name="Google Shape;19770;p39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71" name="Google Shape;19771;p39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2" name="Google Shape;19772;p39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3" name="Google Shape;19773;p39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4" name="Google Shape;19774;p39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75" name="Google Shape;19775;p39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76" name="Google Shape;19776;p39"/>
          <p:cNvSpPr/>
          <p:nvPr/>
        </p:nvSpPr>
        <p:spPr>
          <a:xfrm>
            <a:off x="7007854" y="546226"/>
            <a:ext cx="1497600" cy="3366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77" name="Google Shape;19777;p39"/>
          <p:cNvSpPr txBox="1"/>
          <p:nvPr/>
        </p:nvSpPr>
        <p:spPr>
          <a:xfrm>
            <a:off x="7072060" y="537448"/>
            <a:ext cx="1395229" cy="3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600" b="1" dirty="0">
                <a:solidFill>
                  <a:schemeClr val="accent3"/>
                </a:solidFill>
                <a:latin typeface="Arapey"/>
                <a:ea typeface="Arapey"/>
                <a:cs typeface="Arapey"/>
                <a:sym typeface="Arapey"/>
              </a:rPr>
              <a:t>Streicher Péter</a:t>
            </a:r>
            <a:endParaRPr sz="1600" b="1" dirty="0">
              <a:solidFill>
                <a:schemeClr val="accent3"/>
              </a:solidFill>
              <a:latin typeface="Arapey"/>
              <a:ea typeface="Arapey"/>
              <a:cs typeface="Arapey"/>
              <a:sym typeface="Arapey"/>
            </a:endParaRPr>
          </a:p>
        </p:txBody>
      </p:sp>
      <p:sp>
        <p:nvSpPr>
          <p:cNvPr id="19778" name="Google Shape;19778;p39"/>
          <p:cNvSpPr txBox="1">
            <a:spLocks noGrp="1"/>
          </p:cNvSpPr>
          <p:nvPr>
            <p:ph type="ctrTitle"/>
          </p:nvPr>
        </p:nvSpPr>
        <p:spPr>
          <a:xfrm>
            <a:off x="1269600" y="2378425"/>
            <a:ext cx="6604800" cy="179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4400" dirty="0">
                <a:solidFill>
                  <a:schemeClr val="dk1"/>
                </a:solidFill>
              </a:rPr>
              <a:t>16.</a:t>
            </a:r>
            <a:endParaRPr sz="4400" dirty="0">
              <a:solidFill>
                <a:schemeClr val="dk1"/>
              </a:solidFill>
            </a:endParaRPr>
          </a:p>
          <a:p>
            <a:pPr lvl="0"/>
            <a:r>
              <a:rPr lang="hu-HU" sz="3200" dirty="0">
                <a:solidFill>
                  <a:schemeClr val="accent3"/>
                </a:solidFill>
              </a:rPr>
              <a:t>MAGYARORSZÁG A FELVILÁGOSULT ABSZOLUTIZMUS KORÁBAN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2" name="Google Shape;21382;p62"/>
          <p:cNvSpPr txBox="1">
            <a:spLocks noGrp="1"/>
          </p:cNvSpPr>
          <p:nvPr>
            <p:ph type="title"/>
          </p:nvPr>
        </p:nvSpPr>
        <p:spPr>
          <a:xfrm>
            <a:off x="1743546" y="2515463"/>
            <a:ext cx="5656908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/>
              <a:t>A FELVILÁGOSULT ABSZOLUTIZMUS REFORMJAI</a:t>
            </a:r>
          </a:p>
        </p:txBody>
      </p:sp>
      <p:grpSp>
        <p:nvGrpSpPr>
          <p:cNvPr id="21384" name="Google Shape;21384;p62"/>
          <p:cNvGrpSpPr/>
          <p:nvPr/>
        </p:nvGrpSpPr>
        <p:grpSpPr>
          <a:xfrm>
            <a:off x="4309102" y="3948287"/>
            <a:ext cx="525795" cy="525795"/>
            <a:chOff x="910895" y="1193520"/>
            <a:chExt cx="154732" cy="154732"/>
          </a:xfrm>
        </p:grpSpPr>
        <p:grpSp>
          <p:nvGrpSpPr>
            <p:cNvPr id="21385" name="Google Shape;21385;p62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386" name="Google Shape;21386;p62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7" name="Google Shape;21387;p62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8" name="Google Shape;21388;p62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9" name="Google Shape;21389;p62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rgbClr val="DDD2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390" name="Google Shape;21390;p62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rgbClr val="524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91" name="Google Shape;21391;p62"/>
          <p:cNvSpPr/>
          <p:nvPr/>
        </p:nvSpPr>
        <p:spPr>
          <a:xfrm>
            <a:off x="3967650" y="1306775"/>
            <a:ext cx="1208700" cy="1208700"/>
          </a:xfrm>
          <a:prstGeom prst="ellipse">
            <a:avLst/>
          </a:prstGeom>
          <a:solidFill>
            <a:srgbClr val="ACA29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0" name="Google Shape;21480;p62"/>
          <p:cNvSpPr txBox="1">
            <a:spLocks noGrp="1"/>
          </p:cNvSpPr>
          <p:nvPr>
            <p:ph type="title" idx="2"/>
          </p:nvPr>
        </p:nvSpPr>
        <p:spPr>
          <a:xfrm>
            <a:off x="3967650" y="1456600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693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2289574"/>
            <a:ext cx="4992300" cy="11224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Korszerű államszervezet: egyházi befolyás visszaszorítása (jezsuita rend feloszlatása). </a:t>
            </a:r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677207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9888" y="690471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690471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MÁRIA TERÉZIA REFORMJAI (1740-1780)</a:t>
            </a:r>
          </a:p>
        </p:txBody>
      </p:sp>
      <p:sp>
        <p:nvSpPr>
          <p:cNvPr id="20656" name="Google Shape;21922;p67">
            <a:extLst>
              <a:ext uri="{FF2B5EF4-FFF2-40B4-BE49-F238E27FC236}">
                <a16:creationId xmlns:a16="http://schemas.microsoft.com/office/drawing/2014/main" id="{4CB70F62-C6BA-8D15-C1BE-AA2DFB731135}"/>
              </a:ext>
            </a:extLst>
          </p:cNvPr>
          <p:cNvSpPr/>
          <p:nvPr/>
        </p:nvSpPr>
        <p:spPr>
          <a:xfrm>
            <a:off x="4196580" y="1543496"/>
            <a:ext cx="584200" cy="5837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0658" name="Google Shape;20671;p51">
            <a:extLst>
              <a:ext uri="{FF2B5EF4-FFF2-40B4-BE49-F238E27FC236}">
                <a16:creationId xmlns:a16="http://schemas.microsoft.com/office/drawing/2014/main" id="{A040301C-0DC4-D4D2-ABA9-2A44048AEEA8}"/>
              </a:ext>
            </a:extLst>
          </p:cNvPr>
          <p:cNvSpPr txBox="1">
            <a:spLocks/>
          </p:cNvSpPr>
          <p:nvPr/>
        </p:nvSpPr>
        <p:spPr>
          <a:xfrm>
            <a:off x="2038374" y="3347908"/>
            <a:ext cx="4992300" cy="97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Úrbéri rendelet (1767): </a:t>
            </a:r>
            <a:r>
              <a:rPr lang="hu-HU" dirty="0" err="1"/>
              <a:t>Jobbágyterhek</a:t>
            </a:r>
            <a:r>
              <a:rPr lang="hu-HU" dirty="0"/>
              <a:t> szabályozása a feudális viszonyok reformja érdekében.</a:t>
            </a:r>
          </a:p>
        </p:txBody>
      </p:sp>
      <p:grpSp>
        <p:nvGrpSpPr>
          <p:cNvPr id="20659" name="Google Shape;23006;p74">
            <a:extLst>
              <a:ext uri="{FF2B5EF4-FFF2-40B4-BE49-F238E27FC236}">
                <a16:creationId xmlns:a16="http://schemas.microsoft.com/office/drawing/2014/main" id="{2B87BAED-EB39-48D1-EB1C-26ECA72D9714}"/>
              </a:ext>
            </a:extLst>
          </p:cNvPr>
          <p:cNvGrpSpPr/>
          <p:nvPr/>
        </p:nvGrpSpPr>
        <p:grpSpPr>
          <a:xfrm>
            <a:off x="4293883" y="1591537"/>
            <a:ext cx="389593" cy="487671"/>
            <a:chOff x="5765368" y="4109359"/>
            <a:chExt cx="389593" cy="487671"/>
          </a:xfrm>
        </p:grpSpPr>
        <p:sp>
          <p:nvSpPr>
            <p:cNvPr id="20660" name="Google Shape;23007;p74">
              <a:extLst>
                <a:ext uri="{FF2B5EF4-FFF2-40B4-BE49-F238E27FC236}">
                  <a16:creationId xmlns:a16="http://schemas.microsoft.com/office/drawing/2014/main" id="{A8213BF0-B1A9-DD51-5582-010C7F398953}"/>
                </a:ext>
              </a:extLst>
            </p:cNvPr>
            <p:cNvSpPr/>
            <p:nvPr/>
          </p:nvSpPr>
          <p:spPr>
            <a:xfrm>
              <a:off x="5765368" y="4109359"/>
              <a:ext cx="389593" cy="487671"/>
            </a:xfrm>
            <a:custGeom>
              <a:avLst/>
              <a:gdLst/>
              <a:ahLst/>
              <a:cxnLst/>
              <a:rect l="l" t="t" r="r" b="b"/>
              <a:pathLst>
                <a:path w="8306" h="10397" extrusionOk="0">
                  <a:moveTo>
                    <a:pt x="4148" y="298"/>
                  </a:moveTo>
                  <a:cubicBezTo>
                    <a:pt x="4166" y="298"/>
                    <a:pt x="4184" y="298"/>
                    <a:pt x="4193" y="324"/>
                  </a:cubicBezTo>
                  <a:lnTo>
                    <a:pt x="4960" y="1422"/>
                  </a:lnTo>
                  <a:cubicBezTo>
                    <a:pt x="4990" y="1463"/>
                    <a:pt x="5038" y="1489"/>
                    <a:pt x="5086" y="1489"/>
                  </a:cubicBezTo>
                  <a:cubicBezTo>
                    <a:pt x="5111" y="1489"/>
                    <a:pt x="5135" y="1482"/>
                    <a:pt x="5156" y="1466"/>
                  </a:cubicBezTo>
                  <a:lnTo>
                    <a:pt x="5540" y="1252"/>
                  </a:lnTo>
                  <a:cubicBezTo>
                    <a:pt x="5549" y="1243"/>
                    <a:pt x="5558" y="1241"/>
                    <a:pt x="5566" y="1241"/>
                  </a:cubicBezTo>
                  <a:cubicBezTo>
                    <a:pt x="5574" y="1241"/>
                    <a:pt x="5580" y="1243"/>
                    <a:pt x="5585" y="1243"/>
                  </a:cubicBezTo>
                  <a:cubicBezTo>
                    <a:pt x="5594" y="1252"/>
                    <a:pt x="5611" y="1261"/>
                    <a:pt x="5620" y="1288"/>
                  </a:cubicBezTo>
                  <a:lnTo>
                    <a:pt x="5772" y="2162"/>
                  </a:lnTo>
                  <a:cubicBezTo>
                    <a:pt x="5781" y="2225"/>
                    <a:pt x="5826" y="2269"/>
                    <a:pt x="5888" y="2287"/>
                  </a:cubicBezTo>
                  <a:lnTo>
                    <a:pt x="6512" y="2439"/>
                  </a:lnTo>
                  <a:cubicBezTo>
                    <a:pt x="6548" y="2448"/>
                    <a:pt x="6557" y="2474"/>
                    <a:pt x="6557" y="2501"/>
                  </a:cubicBezTo>
                  <a:lnTo>
                    <a:pt x="6477" y="2929"/>
                  </a:lnTo>
                  <a:cubicBezTo>
                    <a:pt x="6468" y="2947"/>
                    <a:pt x="6459" y="2956"/>
                    <a:pt x="6450" y="2965"/>
                  </a:cubicBezTo>
                  <a:cubicBezTo>
                    <a:pt x="6441" y="2965"/>
                    <a:pt x="6423" y="2974"/>
                    <a:pt x="6405" y="2974"/>
                  </a:cubicBezTo>
                  <a:cubicBezTo>
                    <a:pt x="5879" y="2849"/>
                    <a:pt x="5174" y="2769"/>
                    <a:pt x="4496" y="2742"/>
                  </a:cubicBezTo>
                  <a:cubicBezTo>
                    <a:pt x="4407" y="2742"/>
                    <a:pt x="4336" y="2805"/>
                    <a:pt x="4336" y="2894"/>
                  </a:cubicBezTo>
                  <a:cubicBezTo>
                    <a:pt x="4336" y="2974"/>
                    <a:pt x="4398" y="3045"/>
                    <a:pt x="4487" y="3054"/>
                  </a:cubicBezTo>
                  <a:cubicBezTo>
                    <a:pt x="5148" y="3072"/>
                    <a:pt x="5826" y="3152"/>
                    <a:pt x="6343" y="3268"/>
                  </a:cubicBezTo>
                  <a:cubicBezTo>
                    <a:pt x="6370" y="3277"/>
                    <a:pt x="6396" y="3277"/>
                    <a:pt x="6423" y="3277"/>
                  </a:cubicBezTo>
                  <a:cubicBezTo>
                    <a:pt x="6477" y="3277"/>
                    <a:pt x="6521" y="3268"/>
                    <a:pt x="6575" y="3242"/>
                  </a:cubicBezTo>
                  <a:cubicBezTo>
                    <a:pt x="6637" y="3358"/>
                    <a:pt x="6682" y="3509"/>
                    <a:pt x="6655" y="3661"/>
                  </a:cubicBezTo>
                  <a:cubicBezTo>
                    <a:pt x="6579" y="4064"/>
                    <a:pt x="6101" y="4337"/>
                    <a:pt x="5531" y="4337"/>
                  </a:cubicBezTo>
                  <a:cubicBezTo>
                    <a:pt x="5432" y="4337"/>
                    <a:pt x="5330" y="4329"/>
                    <a:pt x="5228" y="4312"/>
                  </a:cubicBezTo>
                  <a:cubicBezTo>
                    <a:pt x="4657" y="4223"/>
                    <a:pt x="4202" y="3875"/>
                    <a:pt x="4122" y="3474"/>
                  </a:cubicBezTo>
                  <a:cubicBezTo>
                    <a:pt x="4106" y="3404"/>
                    <a:pt x="4043" y="3354"/>
                    <a:pt x="3974" y="3354"/>
                  </a:cubicBezTo>
                  <a:cubicBezTo>
                    <a:pt x="3964" y="3354"/>
                    <a:pt x="3954" y="3355"/>
                    <a:pt x="3943" y="3358"/>
                  </a:cubicBezTo>
                  <a:cubicBezTo>
                    <a:pt x="3863" y="3367"/>
                    <a:pt x="3809" y="3447"/>
                    <a:pt x="3827" y="3536"/>
                  </a:cubicBezTo>
                  <a:cubicBezTo>
                    <a:pt x="3845" y="3652"/>
                    <a:pt x="3899" y="3768"/>
                    <a:pt x="3961" y="3875"/>
                  </a:cubicBezTo>
                  <a:cubicBezTo>
                    <a:pt x="3756" y="4098"/>
                    <a:pt x="3435" y="4250"/>
                    <a:pt x="3078" y="4312"/>
                  </a:cubicBezTo>
                  <a:cubicBezTo>
                    <a:pt x="2975" y="4329"/>
                    <a:pt x="2874" y="4337"/>
                    <a:pt x="2775" y="4337"/>
                  </a:cubicBezTo>
                  <a:cubicBezTo>
                    <a:pt x="2205" y="4337"/>
                    <a:pt x="1727" y="4064"/>
                    <a:pt x="1650" y="3661"/>
                  </a:cubicBezTo>
                  <a:cubicBezTo>
                    <a:pt x="1615" y="3465"/>
                    <a:pt x="1615" y="3375"/>
                    <a:pt x="1713" y="3233"/>
                  </a:cubicBezTo>
                  <a:cubicBezTo>
                    <a:pt x="1762" y="3263"/>
                    <a:pt x="1819" y="3277"/>
                    <a:pt x="1879" y="3277"/>
                  </a:cubicBezTo>
                  <a:cubicBezTo>
                    <a:pt x="1906" y="3277"/>
                    <a:pt x="1934" y="3274"/>
                    <a:pt x="1963" y="3268"/>
                  </a:cubicBezTo>
                  <a:cubicBezTo>
                    <a:pt x="2462" y="3152"/>
                    <a:pt x="3122" y="3072"/>
                    <a:pt x="3774" y="3054"/>
                  </a:cubicBezTo>
                  <a:cubicBezTo>
                    <a:pt x="3863" y="3045"/>
                    <a:pt x="3925" y="2974"/>
                    <a:pt x="3925" y="2894"/>
                  </a:cubicBezTo>
                  <a:cubicBezTo>
                    <a:pt x="3917" y="2818"/>
                    <a:pt x="3853" y="2750"/>
                    <a:pt x="3778" y="2750"/>
                  </a:cubicBezTo>
                  <a:cubicBezTo>
                    <a:pt x="3774" y="2750"/>
                    <a:pt x="3769" y="2750"/>
                    <a:pt x="3765" y="2751"/>
                  </a:cubicBezTo>
                  <a:cubicBezTo>
                    <a:pt x="3096" y="2769"/>
                    <a:pt x="2418" y="2849"/>
                    <a:pt x="1900" y="2974"/>
                  </a:cubicBezTo>
                  <a:cubicBezTo>
                    <a:pt x="1874" y="2974"/>
                    <a:pt x="1865" y="2965"/>
                    <a:pt x="1856" y="2965"/>
                  </a:cubicBezTo>
                  <a:cubicBezTo>
                    <a:pt x="1847" y="2956"/>
                    <a:pt x="1838" y="2947"/>
                    <a:pt x="1829" y="2929"/>
                  </a:cubicBezTo>
                  <a:lnTo>
                    <a:pt x="1749" y="2501"/>
                  </a:lnTo>
                  <a:cubicBezTo>
                    <a:pt x="1740" y="2474"/>
                    <a:pt x="1758" y="2448"/>
                    <a:pt x="1784" y="2439"/>
                  </a:cubicBezTo>
                  <a:lnTo>
                    <a:pt x="2418" y="2287"/>
                  </a:lnTo>
                  <a:cubicBezTo>
                    <a:pt x="2480" y="2269"/>
                    <a:pt x="2525" y="2225"/>
                    <a:pt x="2534" y="2162"/>
                  </a:cubicBezTo>
                  <a:lnTo>
                    <a:pt x="2685" y="1288"/>
                  </a:lnTo>
                  <a:cubicBezTo>
                    <a:pt x="2694" y="1261"/>
                    <a:pt x="2703" y="1252"/>
                    <a:pt x="2721" y="1243"/>
                  </a:cubicBezTo>
                  <a:cubicBezTo>
                    <a:pt x="2725" y="1243"/>
                    <a:pt x="2732" y="1241"/>
                    <a:pt x="2740" y="1241"/>
                  </a:cubicBezTo>
                  <a:cubicBezTo>
                    <a:pt x="2748" y="1241"/>
                    <a:pt x="2757" y="1243"/>
                    <a:pt x="2766" y="1252"/>
                  </a:cubicBezTo>
                  <a:lnTo>
                    <a:pt x="3140" y="1466"/>
                  </a:lnTo>
                  <a:cubicBezTo>
                    <a:pt x="3165" y="1482"/>
                    <a:pt x="3191" y="1489"/>
                    <a:pt x="3217" y="1489"/>
                  </a:cubicBezTo>
                  <a:cubicBezTo>
                    <a:pt x="3267" y="1489"/>
                    <a:pt x="3316" y="1463"/>
                    <a:pt x="3345" y="1422"/>
                  </a:cubicBezTo>
                  <a:lnTo>
                    <a:pt x="4104" y="324"/>
                  </a:lnTo>
                  <a:cubicBezTo>
                    <a:pt x="4122" y="298"/>
                    <a:pt x="4139" y="298"/>
                    <a:pt x="4148" y="298"/>
                  </a:cubicBezTo>
                  <a:close/>
                  <a:moveTo>
                    <a:pt x="1882" y="4419"/>
                  </a:moveTo>
                  <a:cubicBezTo>
                    <a:pt x="1918" y="4437"/>
                    <a:pt x="1954" y="4455"/>
                    <a:pt x="1981" y="4473"/>
                  </a:cubicBezTo>
                  <a:cubicBezTo>
                    <a:pt x="2052" y="4499"/>
                    <a:pt x="2114" y="4526"/>
                    <a:pt x="2186" y="4553"/>
                  </a:cubicBezTo>
                  <a:lnTo>
                    <a:pt x="2186" y="5079"/>
                  </a:lnTo>
                  <a:cubicBezTo>
                    <a:pt x="2123" y="5124"/>
                    <a:pt x="2052" y="5142"/>
                    <a:pt x="1972" y="5142"/>
                  </a:cubicBezTo>
                  <a:cubicBezTo>
                    <a:pt x="1766" y="5142"/>
                    <a:pt x="1597" y="4981"/>
                    <a:pt x="1597" y="4776"/>
                  </a:cubicBezTo>
                  <a:cubicBezTo>
                    <a:pt x="1597" y="4607"/>
                    <a:pt x="1722" y="4455"/>
                    <a:pt x="1882" y="4419"/>
                  </a:cubicBezTo>
                  <a:close/>
                  <a:moveTo>
                    <a:pt x="6423" y="4419"/>
                  </a:moveTo>
                  <a:cubicBezTo>
                    <a:pt x="6593" y="4455"/>
                    <a:pt x="6709" y="4607"/>
                    <a:pt x="6709" y="4776"/>
                  </a:cubicBezTo>
                  <a:cubicBezTo>
                    <a:pt x="6709" y="4981"/>
                    <a:pt x="6548" y="5142"/>
                    <a:pt x="6343" y="5142"/>
                  </a:cubicBezTo>
                  <a:cubicBezTo>
                    <a:pt x="6263" y="5142"/>
                    <a:pt x="6191" y="5124"/>
                    <a:pt x="6129" y="5079"/>
                  </a:cubicBezTo>
                  <a:lnTo>
                    <a:pt x="6129" y="4553"/>
                  </a:lnTo>
                  <a:cubicBezTo>
                    <a:pt x="6191" y="4526"/>
                    <a:pt x="6263" y="4499"/>
                    <a:pt x="6325" y="4473"/>
                  </a:cubicBezTo>
                  <a:cubicBezTo>
                    <a:pt x="6361" y="4455"/>
                    <a:pt x="6396" y="4437"/>
                    <a:pt x="6423" y="4419"/>
                  </a:cubicBezTo>
                  <a:close/>
                  <a:moveTo>
                    <a:pt x="4157" y="4116"/>
                  </a:moveTo>
                  <a:cubicBezTo>
                    <a:pt x="4398" y="4366"/>
                    <a:pt x="4764" y="4544"/>
                    <a:pt x="5174" y="4615"/>
                  </a:cubicBezTo>
                  <a:cubicBezTo>
                    <a:pt x="5299" y="4633"/>
                    <a:pt x="5415" y="4642"/>
                    <a:pt x="5531" y="4642"/>
                  </a:cubicBezTo>
                  <a:cubicBezTo>
                    <a:pt x="5629" y="4642"/>
                    <a:pt x="5727" y="4633"/>
                    <a:pt x="5817" y="4624"/>
                  </a:cubicBezTo>
                  <a:lnTo>
                    <a:pt x="5817" y="5490"/>
                  </a:lnTo>
                  <a:cubicBezTo>
                    <a:pt x="5817" y="6409"/>
                    <a:pt x="5076" y="7158"/>
                    <a:pt x="4157" y="7158"/>
                  </a:cubicBezTo>
                  <a:cubicBezTo>
                    <a:pt x="3238" y="7158"/>
                    <a:pt x="2489" y="6409"/>
                    <a:pt x="2489" y="5490"/>
                  </a:cubicBezTo>
                  <a:lnTo>
                    <a:pt x="2489" y="4624"/>
                  </a:lnTo>
                  <a:cubicBezTo>
                    <a:pt x="2587" y="4633"/>
                    <a:pt x="2685" y="4642"/>
                    <a:pt x="2783" y="4642"/>
                  </a:cubicBezTo>
                  <a:cubicBezTo>
                    <a:pt x="2899" y="4642"/>
                    <a:pt x="3015" y="4633"/>
                    <a:pt x="3131" y="4615"/>
                  </a:cubicBezTo>
                  <a:cubicBezTo>
                    <a:pt x="3542" y="4544"/>
                    <a:pt x="3899" y="4366"/>
                    <a:pt x="4157" y="4116"/>
                  </a:cubicBezTo>
                  <a:close/>
                  <a:moveTo>
                    <a:pt x="1535" y="5293"/>
                  </a:moveTo>
                  <a:cubicBezTo>
                    <a:pt x="1650" y="5392"/>
                    <a:pt x="1802" y="5454"/>
                    <a:pt x="1972" y="5454"/>
                  </a:cubicBezTo>
                  <a:cubicBezTo>
                    <a:pt x="2043" y="5454"/>
                    <a:pt x="2114" y="5436"/>
                    <a:pt x="2186" y="5418"/>
                  </a:cubicBezTo>
                  <a:lnTo>
                    <a:pt x="2186" y="5490"/>
                  </a:lnTo>
                  <a:cubicBezTo>
                    <a:pt x="2186" y="6346"/>
                    <a:pt x="2730" y="7078"/>
                    <a:pt x="3488" y="7345"/>
                  </a:cubicBezTo>
                  <a:cubicBezTo>
                    <a:pt x="3345" y="7515"/>
                    <a:pt x="3140" y="7613"/>
                    <a:pt x="2917" y="7622"/>
                  </a:cubicBezTo>
                  <a:cubicBezTo>
                    <a:pt x="2904" y="7622"/>
                    <a:pt x="2891" y="7623"/>
                    <a:pt x="2878" y="7623"/>
                  </a:cubicBezTo>
                  <a:cubicBezTo>
                    <a:pt x="2527" y="7623"/>
                    <a:pt x="2209" y="7395"/>
                    <a:pt x="2105" y="7051"/>
                  </a:cubicBezTo>
                  <a:cubicBezTo>
                    <a:pt x="2088" y="6988"/>
                    <a:pt x="2034" y="6944"/>
                    <a:pt x="1963" y="6944"/>
                  </a:cubicBezTo>
                  <a:cubicBezTo>
                    <a:pt x="1936" y="6944"/>
                    <a:pt x="1918" y="6953"/>
                    <a:pt x="1891" y="6962"/>
                  </a:cubicBezTo>
                  <a:cubicBezTo>
                    <a:pt x="1786" y="7014"/>
                    <a:pt x="1668" y="7035"/>
                    <a:pt x="1549" y="7035"/>
                  </a:cubicBezTo>
                  <a:cubicBezTo>
                    <a:pt x="1526" y="7035"/>
                    <a:pt x="1504" y="7034"/>
                    <a:pt x="1481" y="7033"/>
                  </a:cubicBezTo>
                  <a:cubicBezTo>
                    <a:pt x="1088" y="6997"/>
                    <a:pt x="776" y="6676"/>
                    <a:pt x="749" y="6284"/>
                  </a:cubicBezTo>
                  <a:cubicBezTo>
                    <a:pt x="723" y="5954"/>
                    <a:pt x="901" y="5641"/>
                    <a:pt x="1196" y="5499"/>
                  </a:cubicBezTo>
                  <a:cubicBezTo>
                    <a:pt x="1320" y="5436"/>
                    <a:pt x="1427" y="5365"/>
                    <a:pt x="1535" y="5293"/>
                  </a:cubicBezTo>
                  <a:close/>
                  <a:moveTo>
                    <a:pt x="4505" y="7435"/>
                  </a:moveTo>
                  <a:cubicBezTo>
                    <a:pt x="4666" y="7684"/>
                    <a:pt x="4925" y="7854"/>
                    <a:pt x="5219" y="7907"/>
                  </a:cubicBezTo>
                  <a:cubicBezTo>
                    <a:pt x="4942" y="8202"/>
                    <a:pt x="4559" y="8362"/>
                    <a:pt x="4148" y="8362"/>
                  </a:cubicBezTo>
                  <a:cubicBezTo>
                    <a:pt x="3747" y="8362"/>
                    <a:pt x="3363" y="8202"/>
                    <a:pt x="3087" y="7907"/>
                  </a:cubicBezTo>
                  <a:cubicBezTo>
                    <a:pt x="3372" y="7854"/>
                    <a:pt x="3631" y="7684"/>
                    <a:pt x="3800" y="7435"/>
                  </a:cubicBezTo>
                  <a:cubicBezTo>
                    <a:pt x="3916" y="7452"/>
                    <a:pt x="4032" y="7461"/>
                    <a:pt x="4148" y="7461"/>
                  </a:cubicBezTo>
                  <a:cubicBezTo>
                    <a:pt x="4273" y="7461"/>
                    <a:pt x="4389" y="7452"/>
                    <a:pt x="4505" y="7435"/>
                  </a:cubicBezTo>
                  <a:close/>
                  <a:moveTo>
                    <a:pt x="2980" y="8228"/>
                  </a:moveTo>
                  <a:lnTo>
                    <a:pt x="2980" y="8228"/>
                  </a:lnTo>
                  <a:cubicBezTo>
                    <a:pt x="3301" y="8514"/>
                    <a:pt x="3711" y="8675"/>
                    <a:pt x="4148" y="8675"/>
                  </a:cubicBezTo>
                  <a:cubicBezTo>
                    <a:pt x="4594" y="8675"/>
                    <a:pt x="5005" y="8514"/>
                    <a:pt x="5326" y="8228"/>
                  </a:cubicBezTo>
                  <a:lnTo>
                    <a:pt x="5326" y="8228"/>
                  </a:lnTo>
                  <a:cubicBezTo>
                    <a:pt x="5228" y="8434"/>
                    <a:pt x="5103" y="8612"/>
                    <a:pt x="4960" y="8764"/>
                  </a:cubicBezTo>
                  <a:cubicBezTo>
                    <a:pt x="4719" y="9014"/>
                    <a:pt x="4443" y="9138"/>
                    <a:pt x="4148" y="9138"/>
                  </a:cubicBezTo>
                  <a:cubicBezTo>
                    <a:pt x="3684" y="9138"/>
                    <a:pt x="3256" y="8790"/>
                    <a:pt x="2980" y="8228"/>
                  </a:cubicBezTo>
                  <a:close/>
                  <a:moveTo>
                    <a:pt x="7949" y="7140"/>
                  </a:moveTo>
                  <a:cubicBezTo>
                    <a:pt x="7967" y="7140"/>
                    <a:pt x="7976" y="7149"/>
                    <a:pt x="7984" y="7149"/>
                  </a:cubicBezTo>
                  <a:cubicBezTo>
                    <a:pt x="7993" y="7158"/>
                    <a:pt x="8002" y="7167"/>
                    <a:pt x="8002" y="7185"/>
                  </a:cubicBezTo>
                  <a:cubicBezTo>
                    <a:pt x="7993" y="7711"/>
                    <a:pt x="7824" y="8451"/>
                    <a:pt x="7039" y="8996"/>
                  </a:cubicBezTo>
                  <a:cubicBezTo>
                    <a:pt x="6209" y="9567"/>
                    <a:pt x="5326" y="9772"/>
                    <a:pt x="4773" y="9843"/>
                  </a:cubicBezTo>
                  <a:cubicBezTo>
                    <a:pt x="4773" y="9825"/>
                    <a:pt x="4782" y="9799"/>
                    <a:pt x="4782" y="9772"/>
                  </a:cubicBezTo>
                  <a:cubicBezTo>
                    <a:pt x="4782" y="9611"/>
                    <a:pt x="4719" y="9468"/>
                    <a:pt x="4621" y="9361"/>
                  </a:cubicBezTo>
                  <a:cubicBezTo>
                    <a:pt x="5139" y="9156"/>
                    <a:pt x="5576" y="8612"/>
                    <a:pt x="5790" y="7872"/>
                  </a:cubicBezTo>
                  <a:cubicBezTo>
                    <a:pt x="6066" y="7774"/>
                    <a:pt x="6307" y="7568"/>
                    <a:pt x="6432" y="7301"/>
                  </a:cubicBezTo>
                  <a:cubicBezTo>
                    <a:pt x="6530" y="7327"/>
                    <a:pt x="6633" y="7343"/>
                    <a:pt x="6737" y="7343"/>
                  </a:cubicBezTo>
                  <a:cubicBezTo>
                    <a:pt x="6775" y="7343"/>
                    <a:pt x="6813" y="7341"/>
                    <a:pt x="6851" y="7336"/>
                  </a:cubicBezTo>
                  <a:cubicBezTo>
                    <a:pt x="7057" y="7319"/>
                    <a:pt x="7244" y="7247"/>
                    <a:pt x="7405" y="7140"/>
                  </a:cubicBezTo>
                  <a:close/>
                  <a:moveTo>
                    <a:pt x="4148" y="9442"/>
                  </a:moveTo>
                  <a:cubicBezTo>
                    <a:pt x="4327" y="9442"/>
                    <a:pt x="4470" y="9593"/>
                    <a:pt x="4470" y="9763"/>
                  </a:cubicBezTo>
                  <a:cubicBezTo>
                    <a:pt x="4470" y="9941"/>
                    <a:pt x="4327" y="10084"/>
                    <a:pt x="4148" y="10084"/>
                  </a:cubicBezTo>
                  <a:cubicBezTo>
                    <a:pt x="3979" y="10084"/>
                    <a:pt x="3827" y="9941"/>
                    <a:pt x="3827" y="9763"/>
                  </a:cubicBezTo>
                  <a:cubicBezTo>
                    <a:pt x="3827" y="9593"/>
                    <a:pt x="3979" y="9442"/>
                    <a:pt x="4148" y="9442"/>
                  </a:cubicBezTo>
                  <a:close/>
                  <a:moveTo>
                    <a:pt x="4154" y="1"/>
                  </a:moveTo>
                  <a:cubicBezTo>
                    <a:pt x="4077" y="1"/>
                    <a:pt x="3997" y="27"/>
                    <a:pt x="3925" y="84"/>
                  </a:cubicBezTo>
                  <a:cubicBezTo>
                    <a:pt x="3908" y="93"/>
                    <a:pt x="3890" y="101"/>
                    <a:pt x="3881" y="119"/>
                  </a:cubicBezTo>
                  <a:lnTo>
                    <a:pt x="3176" y="1136"/>
                  </a:lnTo>
                  <a:lnTo>
                    <a:pt x="2891" y="976"/>
                  </a:lnTo>
                  <a:cubicBezTo>
                    <a:pt x="2873" y="958"/>
                    <a:pt x="2855" y="958"/>
                    <a:pt x="2837" y="949"/>
                  </a:cubicBezTo>
                  <a:cubicBezTo>
                    <a:pt x="2806" y="942"/>
                    <a:pt x="2776" y="938"/>
                    <a:pt x="2747" y="938"/>
                  </a:cubicBezTo>
                  <a:cubicBezTo>
                    <a:pt x="2565" y="938"/>
                    <a:pt x="2422" y="1073"/>
                    <a:pt x="2391" y="1234"/>
                  </a:cubicBezTo>
                  <a:lnTo>
                    <a:pt x="2248" y="2019"/>
                  </a:lnTo>
                  <a:lnTo>
                    <a:pt x="1713" y="2153"/>
                  </a:lnTo>
                  <a:cubicBezTo>
                    <a:pt x="1535" y="2198"/>
                    <a:pt x="1419" y="2376"/>
                    <a:pt x="1454" y="2564"/>
                  </a:cubicBezTo>
                  <a:lnTo>
                    <a:pt x="1535" y="2965"/>
                  </a:lnTo>
                  <a:cubicBezTo>
                    <a:pt x="1338" y="3224"/>
                    <a:pt x="1285" y="3384"/>
                    <a:pt x="1347" y="3714"/>
                  </a:cubicBezTo>
                  <a:cubicBezTo>
                    <a:pt x="1383" y="3902"/>
                    <a:pt x="1472" y="4071"/>
                    <a:pt x="1615" y="4214"/>
                  </a:cubicBezTo>
                  <a:cubicBezTo>
                    <a:pt x="1419" y="4330"/>
                    <a:pt x="1294" y="4544"/>
                    <a:pt x="1294" y="4785"/>
                  </a:cubicBezTo>
                  <a:cubicBezTo>
                    <a:pt x="1294" y="4874"/>
                    <a:pt x="1311" y="4963"/>
                    <a:pt x="1347" y="5053"/>
                  </a:cubicBezTo>
                  <a:cubicBezTo>
                    <a:pt x="1258" y="5115"/>
                    <a:pt x="1160" y="5177"/>
                    <a:pt x="1062" y="5231"/>
                  </a:cubicBezTo>
                  <a:cubicBezTo>
                    <a:pt x="651" y="5436"/>
                    <a:pt x="410" y="5855"/>
                    <a:pt x="446" y="6310"/>
                  </a:cubicBezTo>
                  <a:cubicBezTo>
                    <a:pt x="455" y="6498"/>
                    <a:pt x="518" y="6676"/>
                    <a:pt x="616" y="6828"/>
                  </a:cubicBezTo>
                  <a:lnTo>
                    <a:pt x="321" y="6828"/>
                  </a:lnTo>
                  <a:cubicBezTo>
                    <a:pt x="303" y="6828"/>
                    <a:pt x="286" y="6837"/>
                    <a:pt x="259" y="6837"/>
                  </a:cubicBezTo>
                  <a:cubicBezTo>
                    <a:pt x="98" y="6899"/>
                    <a:pt x="0" y="7033"/>
                    <a:pt x="0" y="7194"/>
                  </a:cubicBezTo>
                  <a:cubicBezTo>
                    <a:pt x="9" y="7675"/>
                    <a:pt x="143" y="8380"/>
                    <a:pt x="749" y="8969"/>
                  </a:cubicBezTo>
                  <a:cubicBezTo>
                    <a:pt x="785" y="8996"/>
                    <a:pt x="821" y="9005"/>
                    <a:pt x="857" y="9005"/>
                  </a:cubicBezTo>
                  <a:cubicBezTo>
                    <a:pt x="937" y="9005"/>
                    <a:pt x="1008" y="8951"/>
                    <a:pt x="1017" y="8835"/>
                  </a:cubicBezTo>
                  <a:cubicBezTo>
                    <a:pt x="1017" y="8808"/>
                    <a:pt x="1008" y="8782"/>
                    <a:pt x="990" y="8773"/>
                  </a:cubicBezTo>
                  <a:cubicBezTo>
                    <a:pt x="428" y="8255"/>
                    <a:pt x="312" y="7622"/>
                    <a:pt x="303" y="7185"/>
                  </a:cubicBezTo>
                  <a:cubicBezTo>
                    <a:pt x="303" y="7167"/>
                    <a:pt x="312" y="7158"/>
                    <a:pt x="321" y="7149"/>
                  </a:cubicBezTo>
                  <a:cubicBezTo>
                    <a:pt x="330" y="7149"/>
                    <a:pt x="339" y="7140"/>
                    <a:pt x="357" y="7140"/>
                  </a:cubicBezTo>
                  <a:lnTo>
                    <a:pt x="910" y="7140"/>
                  </a:lnTo>
                  <a:cubicBezTo>
                    <a:pt x="1062" y="7247"/>
                    <a:pt x="1249" y="7319"/>
                    <a:pt x="1454" y="7336"/>
                  </a:cubicBezTo>
                  <a:cubicBezTo>
                    <a:pt x="1492" y="7341"/>
                    <a:pt x="1531" y="7343"/>
                    <a:pt x="1569" y="7343"/>
                  </a:cubicBezTo>
                  <a:cubicBezTo>
                    <a:pt x="1673" y="7343"/>
                    <a:pt x="1776" y="7327"/>
                    <a:pt x="1874" y="7301"/>
                  </a:cubicBezTo>
                  <a:cubicBezTo>
                    <a:pt x="2007" y="7568"/>
                    <a:pt x="2239" y="7774"/>
                    <a:pt x="2516" y="7872"/>
                  </a:cubicBezTo>
                  <a:cubicBezTo>
                    <a:pt x="2730" y="8612"/>
                    <a:pt x="3167" y="9156"/>
                    <a:pt x="3684" y="9361"/>
                  </a:cubicBezTo>
                  <a:cubicBezTo>
                    <a:pt x="3586" y="9468"/>
                    <a:pt x="3533" y="9611"/>
                    <a:pt x="3533" y="9772"/>
                  </a:cubicBezTo>
                  <a:cubicBezTo>
                    <a:pt x="3533" y="9799"/>
                    <a:pt x="3533" y="9825"/>
                    <a:pt x="3533" y="9843"/>
                  </a:cubicBezTo>
                  <a:cubicBezTo>
                    <a:pt x="3042" y="9781"/>
                    <a:pt x="2266" y="9602"/>
                    <a:pt x="1508" y="9147"/>
                  </a:cubicBezTo>
                  <a:cubicBezTo>
                    <a:pt x="1484" y="9132"/>
                    <a:pt x="1458" y="9126"/>
                    <a:pt x="1433" y="9126"/>
                  </a:cubicBezTo>
                  <a:cubicBezTo>
                    <a:pt x="1382" y="9126"/>
                    <a:pt x="1332" y="9153"/>
                    <a:pt x="1303" y="9201"/>
                  </a:cubicBezTo>
                  <a:cubicBezTo>
                    <a:pt x="1258" y="9272"/>
                    <a:pt x="1285" y="9361"/>
                    <a:pt x="1356" y="9406"/>
                  </a:cubicBezTo>
                  <a:cubicBezTo>
                    <a:pt x="2257" y="9950"/>
                    <a:pt x="3185" y="10120"/>
                    <a:pt x="3676" y="10173"/>
                  </a:cubicBezTo>
                  <a:cubicBezTo>
                    <a:pt x="3792" y="10307"/>
                    <a:pt x="3961" y="10396"/>
                    <a:pt x="4157" y="10396"/>
                  </a:cubicBezTo>
                  <a:cubicBezTo>
                    <a:pt x="4345" y="10396"/>
                    <a:pt x="4523" y="10307"/>
                    <a:pt x="4639" y="10173"/>
                  </a:cubicBezTo>
                  <a:cubicBezTo>
                    <a:pt x="5192" y="10111"/>
                    <a:pt x="6236" y="9915"/>
                    <a:pt x="7217" y="9245"/>
                  </a:cubicBezTo>
                  <a:cubicBezTo>
                    <a:pt x="8109" y="8630"/>
                    <a:pt x="8306" y="7791"/>
                    <a:pt x="8306" y="7194"/>
                  </a:cubicBezTo>
                  <a:cubicBezTo>
                    <a:pt x="8306" y="7096"/>
                    <a:pt x="8270" y="7006"/>
                    <a:pt x="8207" y="6935"/>
                  </a:cubicBezTo>
                  <a:lnTo>
                    <a:pt x="8190" y="6881"/>
                  </a:lnTo>
                  <a:cubicBezTo>
                    <a:pt x="8181" y="6855"/>
                    <a:pt x="8154" y="6828"/>
                    <a:pt x="8127" y="6828"/>
                  </a:cubicBezTo>
                  <a:lnTo>
                    <a:pt x="7690" y="6828"/>
                  </a:lnTo>
                  <a:cubicBezTo>
                    <a:pt x="7752" y="6748"/>
                    <a:pt x="7788" y="6649"/>
                    <a:pt x="7824" y="6542"/>
                  </a:cubicBezTo>
                  <a:cubicBezTo>
                    <a:pt x="7833" y="6525"/>
                    <a:pt x="7824" y="6507"/>
                    <a:pt x="7815" y="6489"/>
                  </a:cubicBezTo>
                  <a:cubicBezTo>
                    <a:pt x="7777" y="6418"/>
                    <a:pt x="7720" y="6388"/>
                    <a:pt x="7666" y="6388"/>
                  </a:cubicBezTo>
                  <a:cubicBezTo>
                    <a:pt x="7604" y="6388"/>
                    <a:pt x="7544" y="6427"/>
                    <a:pt x="7521" y="6489"/>
                  </a:cubicBezTo>
                  <a:cubicBezTo>
                    <a:pt x="7413" y="6792"/>
                    <a:pt x="7146" y="7006"/>
                    <a:pt x="6825" y="7033"/>
                  </a:cubicBezTo>
                  <a:cubicBezTo>
                    <a:pt x="6796" y="7037"/>
                    <a:pt x="6766" y="7038"/>
                    <a:pt x="6736" y="7038"/>
                  </a:cubicBezTo>
                  <a:cubicBezTo>
                    <a:pt x="6621" y="7038"/>
                    <a:pt x="6505" y="7011"/>
                    <a:pt x="6405" y="6962"/>
                  </a:cubicBezTo>
                  <a:cubicBezTo>
                    <a:pt x="6396" y="6953"/>
                    <a:pt x="6396" y="6953"/>
                    <a:pt x="6388" y="6953"/>
                  </a:cubicBezTo>
                  <a:cubicBezTo>
                    <a:pt x="6376" y="6950"/>
                    <a:pt x="6364" y="6949"/>
                    <a:pt x="6353" y="6949"/>
                  </a:cubicBezTo>
                  <a:cubicBezTo>
                    <a:pt x="6280" y="6949"/>
                    <a:pt x="6223" y="6998"/>
                    <a:pt x="6200" y="7060"/>
                  </a:cubicBezTo>
                  <a:cubicBezTo>
                    <a:pt x="6095" y="7401"/>
                    <a:pt x="5775" y="7631"/>
                    <a:pt x="5418" y="7631"/>
                  </a:cubicBezTo>
                  <a:cubicBezTo>
                    <a:pt x="5411" y="7631"/>
                    <a:pt x="5404" y="7631"/>
                    <a:pt x="5397" y="7631"/>
                  </a:cubicBezTo>
                  <a:cubicBezTo>
                    <a:pt x="5174" y="7622"/>
                    <a:pt x="4969" y="7515"/>
                    <a:pt x="4817" y="7354"/>
                  </a:cubicBezTo>
                  <a:cubicBezTo>
                    <a:pt x="5585" y="7078"/>
                    <a:pt x="6129" y="6346"/>
                    <a:pt x="6129" y="5499"/>
                  </a:cubicBezTo>
                  <a:lnTo>
                    <a:pt x="6129" y="5418"/>
                  </a:lnTo>
                  <a:cubicBezTo>
                    <a:pt x="6191" y="5445"/>
                    <a:pt x="6263" y="5454"/>
                    <a:pt x="6343" y="5454"/>
                  </a:cubicBezTo>
                  <a:cubicBezTo>
                    <a:pt x="6504" y="5454"/>
                    <a:pt x="6655" y="5392"/>
                    <a:pt x="6780" y="5293"/>
                  </a:cubicBezTo>
                  <a:cubicBezTo>
                    <a:pt x="6878" y="5374"/>
                    <a:pt x="6994" y="5445"/>
                    <a:pt x="7110" y="5499"/>
                  </a:cubicBezTo>
                  <a:cubicBezTo>
                    <a:pt x="7280" y="5588"/>
                    <a:pt x="7413" y="5722"/>
                    <a:pt x="7485" y="5891"/>
                  </a:cubicBezTo>
                  <a:cubicBezTo>
                    <a:pt x="7512" y="5945"/>
                    <a:pt x="7565" y="5971"/>
                    <a:pt x="7628" y="5971"/>
                  </a:cubicBezTo>
                  <a:cubicBezTo>
                    <a:pt x="7690" y="5971"/>
                    <a:pt x="7752" y="5936"/>
                    <a:pt x="7779" y="5855"/>
                  </a:cubicBezTo>
                  <a:cubicBezTo>
                    <a:pt x="7788" y="5838"/>
                    <a:pt x="7788" y="5820"/>
                    <a:pt x="7779" y="5802"/>
                  </a:cubicBezTo>
                  <a:cubicBezTo>
                    <a:pt x="7681" y="5552"/>
                    <a:pt x="7485" y="5347"/>
                    <a:pt x="7253" y="5231"/>
                  </a:cubicBezTo>
                  <a:cubicBezTo>
                    <a:pt x="7146" y="5177"/>
                    <a:pt x="7048" y="5115"/>
                    <a:pt x="6959" y="5053"/>
                  </a:cubicBezTo>
                  <a:cubicBezTo>
                    <a:pt x="6994" y="4963"/>
                    <a:pt x="7012" y="4874"/>
                    <a:pt x="7012" y="4785"/>
                  </a:cubicBezTo>
                  <a:cubicBezTo>
                    <a:pt x="7012" y="4544"/>
                    <a:pt x="6887" y="4330"/>
                    <a:pt x="6700" y="4214"/>
                  </a:cubicBezTo>
                  <a:cubicBezTo>
                    <a:pt x="6834" y="4071"/>
                    <a:pt x="6923" y="3902"/>
                    <a:pt x="6959" y="3714"/>
                  </a:cubicBezTo>
                  <a:cubicBezTo>
                    <a:pt x="7003" y="3483"/>
                    <a:pt x="6941" y="3233"/>
                    <a:pt x="6771" y="2992"/>
                  </a:cubicBezTo>
                  <a:lnTo>
                    <a:pt x="6887" y="2394"/>
                  </a:lnTo>
                  <a:cubicBezTo>
                    <a:pt x="6905" y="2305"/>
                    <a:pt x="6851" y="2216"/>
                    <a:pt x="6762" y="2198"/>
                  </a:cubicBezTo>
                  <a:lnTo>
                    <a:pt x="6057" y="2019"/>
                  </a:lnTo>
                  <a:lnTo>
                    <a:pt x="5924" y="1234"/>
                  </a:lnTo>
                  <a:cubicBezTo>
                    <a:pt x="5897" y="1118"/>
                    <a:pt x="5826" y="1020"/>
                    <a:pt x="5718" y="976"/>
                  </a:cubicBezTo>
                  <a:cubicBezTo>
                    <a:pt x="5671" y="952"/>
                    <a:pt x="5620" y="941"/>
                    <a:pt x="5570" y="941"/>
                  </a:cubicBezTo>
                  <a:cubicBezTo>
                    <a:pt x="5506" y="941"/>
                    <a:pt x="5443" y="959"/>
                    <a:pt x="5388" y="994"/>
                  </a:cubicBezTo>
                  <a:lnTo>
                    <a:pt x="5130" y="1136"/>
                  </a:lnTo>
                  <a:lnTo>
                    <a:pt x="4452" y="155"/>
                  </a:lnTo>
                  <a:cubicBezTo>
                    <a:pt x="4382" y="59"/>
                    <a:pt x="4271" y="1"/>
                    <a:pt x="4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1" name="Google Shape;23008;p74">
              <a:extLst>
                <a:ext uri="{FF2B5EF4-FFF2-40B4-BE49-F238E27FC236}">
                  <a16:creationId xmlns:a16="http://schemas.microsoft.com/office/drawing/2014/main" id="{2F233409-E43E-CF6A-4EE0-2F74E0FBA76A}"/>
                </a:ext>
              </a:extLst>
            </p:cNvPr>
            <p:cNvSpPr/>
            <p:nvPr/>
          </p:nvSpPr>
          <p:spPr>
            <a:xfrm>
              <a:off x="5911382" y="4332531"/>
              <a:ext cx="17214" cy="14259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79" y="0"/>
                  </a:moveTo>
                  <a:cubicBezTo>
                    <a:pt x="117" y="0"/>
                    <a:pt x="54" y="45"/>
                    <a:pt x="36" y="107"/>
                  </a:cubicBezTo>
                  <a:cubicBezTo>
                    <a:pt x="1" y="205"/>
                    <a:pt x="81" y="304"/>
                    <a:pt x="179" y="304"/>
                  </a:cubicBezTo>
                  <a:cubicBezTo>
                    <a:pt x="286" y="304"/>
                    <a:pt x="366" y="205"/>
                    <a:pt x="322" y="89"/>
                  </a:cubicBezTo>
                  <a:cubicBezTo>
                    <a:pt x="304" y="36"/>
                    <a:pt x="241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2" name="Google Shape;23009;p74">
              <a:extLst>
                <a:ext uri="{FF2B5EF4-FFF2-40B4-BE49-F238E27FC236}">
                  <a16:creationId xmlns:a16="http://schemas.microsoft.com/office/drawing/2014/main" id="{050E9DF9-4466-1A96-FB68-EB68F341B8FE}"/>
                </a:ext>
              </a:extLst>
            </p:cNvPr>
            <p:cNvSpPr/>
            <p:nvPr/>
          </p:nvSpPr>
          <p:spPr>
            <a:xfrm>
              <a:off x="5991729" y="4332531"/>
              <a:ext cx="17214" cy="14259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79" y="0"/>
                  </a:moveTo>
                  <a:cubicBezTo>
                    <a:pt x="116" y="0"/>
                    <a:pt x="54" y="45"/>
                    <a:pt x="36" y="107"/>
                  </a:cubicBezTo>
                  <a:cubicBezTo>
                    <a:pt x="0" y="205"/>
                    <a:pt x="81" y="304"/>
                    <a:pt x="179" y="304"/>
                  </a:cubicBezTo>
                  <a:lnTo>
                    <a:pt x="188" y="304"/>
                  </a:lnTo>
                  <a:cubicBezTo>
                    <a:pt x="286" y="304"/>
                    <a:pt x="366" y="205"/>
                    <a:pt x="322" y="89"/>
                  </a:cubicBezTo>
                  <a:cubicBezTo>
                    <a:pt x="304" y="36"/>
                    <a:pt x="250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3" name="Google Shape;23010;p74">
              <a:extLst>
                <a:ext uri="{FF2B5EF4-FFF2-40B4-BE49-F238E27FC236}">
                  <a16:creationId xmlns:a16="http://schemas.microsoft.com/office/drawing/2014/main" id="{9907EBB8-BFE8-02DD-9058-75466929BD58}"/>
                </a:ext>
              </a:extLst>
            </p:cNvPr>
            <p:cNvSpPr/>
            <p:nvPr/>
          </p:nvSpPr>
          <p:spPr>
            <a:xfrm>
              <a:off x="5931457" y="4360955"/>
              <a:ext cx="56567" cy="41464"/>
            </a:xfrm>
            <a:custGeom>
              <a:avLst/>
              <a:gdLst/>
              <a:ahLst/>
              <a:cxnLst/>
              <a:rect l="l" t="t" r="r" b="b"/>
              <a:pathLst>
                <a:path w="1206" h="884" extrusionOk="0">
                  <a:moveTo>
                    <a:pt x="163" y="0"/>
                  </a:moveTo>
                  <a:cubicBezTo>
                    <a:pt x="72" y="0"/>
                    <a:pt x="1" y="68"/>
                    <a:pt x="1" y="152"/>
                  </a:cubicBezTo>
                  <a:lnTo>
                    <a:pt x="1" y="277"/>
                  </a:lnTo>
                  <a:cubicBezTo>
                    <a:pt x="1" y="572"/>
                    <a:pt x="215" y="822"/>
                    <a:pt x="500" y="875"/>
                  </a:cubicBezTo>
                  <a:cubicBezTo>
                    <a:pt x="535" y="881"/>
                    <a:pt x="570" y="884"/>
                    <a:pt x="604" y="884"/>
                  </a:cubicBezTo>
                  <a:cubicBezTo>
                    <a:pt x="934" y="884"/>
                    <a:pt x="1205" y="618"/>
                    <a:pt x="1205" y="286"/>
                  </a:cubicBezTo>
                  <a:lnTo>
                    <a:pt x="1205" y="161"/>
                  </a:lnTo>
                  <a:cubicBezTo>
                    <a:pt x="1205" y="81"/>
                    <a:pt x="1152" y="10"/>
                    <a:pt x="1071" y="1"/>
                  </a:cubicBezTo>
                  <a:cubicBezTo>
                    <a:pt x="1066" y="0"/>
                    <a:pt x="1061" y="0"/>
                    <a:pt x="1056" y="0"/>
                  </a:cubicBezTo>
                  <a:cubicBezTo>
                    <a:pt x="973" y="0"/>
                    <a:pt x="902" y="68"/>
                    <a:pt x="902" y="152"/>
                  </a:cubicBezTo>
                  <a:lnTo>
                    <a:pt x="902" y="277"/>
                  </a:lnTo>
                  <a:cubicBezTo>
                    <a:pt x="902" y="411"/>
                    <a:pt x="813" y="536"/>
                    <a:pt x="679" y="572"/>
                  </a:cubicBezTo>
                  <a:cubicBezTo>
                    <a:pt x="654" y="577"/>
                    <a:pt x="630" y="580"/>
                    <a:pt x="607" y="580"/>
                  </a:cubicBezTo>
                  <a:cubicBezTo>
                    <a:pt x="443" y="580"/>
                    <a:pt x="313" y="450"/>
                    <a:pt x="313" y="286"/>
                  </a:cubicBezTo>
                  <a:lnTo>
                    <a:pt x="313" y="161"/>
                  </a:lnTo>
                  <a:cubicBezTo>
                    <a:pt x="313" y="81"/>
                    <a:pt x="251" y="10"/>
                    <a:pt x="179" y="1"/>
                  </a:cubicBezTo>
                  <a:cubicBezTo>
                    <a:pt x="174" y="0"/>
                    <a:pt x="168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4" name="Google Shape;23011;p74">
              <a:extLst>
                <a:ext uri="{FF2B5EF4-FFF2-40B4-BE49-F238E27FC236}">
                  <a16:creationId xmlns:a16="http://schemas.microsoft.com/office/drawing/2014/main" id="{BA48E64D-21F4-F5C0-A892-7F0030DD3639}"/>
                </a:ext>
              </a:extLst>
            </p:cNvPr>
            <p:cNvSpPr/>
            <p:nvPr/>
          </p:nvSpPr>
          <p:spPr>
            <a:xfrm>
              <a:off x="5931457" y="4156779"/>
              <a:ext cx="57365" cy="66558"/>
            </a:xfrm>
            <a:custGeom>
              <a:avLst/>
              <a:gdLst/>
              <a:ahLst/>
              <a:cxnLst/>
              <a:rect l="l" t="t" r="r" b="b"/>
              <a:pathLst>
                <a:path w="1223" h="1419" extrusionOk="0">
                  <a:moveTo>
                    <a:pt x="607" y="322"/>
                  </a:moveTo>
                  <a:lnTo>
                    <a:pt x="893" y="714"/>
                  </a:lnTo>
                  <a:lnTo>
                    <a:pt x="607" y="1098"/>
                  </a:lnTo>
                  <a:lnTo>
                    <a:pt x="322" y="714"/>
                  </a:lnTo>
                  <a:lnTo>
                    <a:pt x="607" y="322"/>
                  </a:lnTo>
                  <a:close/>
                  <a:moveTo>
                    <a:pt x="607" y="0"/>
                  </a:moveTo>
                  <a:cubicBezTo>
                    <a:pt x="518" y="0"/>
                    <a:pt x="438" y="45"/>
                    <a:pt x="384" y="116"/>
                  </a:cubicBezTo>
                  <a:lnTo>
                    <a:pt x="72" y="545"/>
                  </a:lnTo>
                  <a:cubicBezTo>
                    <a:pt x="1" y="643"/>
                    <a:pt x="1" y="777"/>
                    <a:pt x="72" y="875"/>
                  </a:cubicBezTo>
                  <a:lnTo>
                    <a:pt x="384" y="1303"/>
                  </a:lnTo>
                  <a:cubicBezTo>
                    <a:pt x="438" y="1374"/>
                    <a:pt x="518" y="1419"/>
                    <a:pt x="607" y="1419"/>
                  </a:cubicBezTo>
                  <a:cubicBezTo>
                    <a:pt x="697" y="1419"/>
                    <a:pt x="786" y="1374"/>
                    <a:pt x="839" y="1303"/>
                  </a:cubicBezTo>
                  <a:lnTo>
                    <a:pt x="1152" y="875"/>
                  </a:lnTo>
                  <a:cubicBezTo>
                    <a:pt x="1223" y="777"/>
                    <a:pt x="1223" y="643"/>
                    <a:pt x="1152" y="545"/>
                  </a:cubicBezTo>
                  <a:lnTo>
                    <a:pt x="839" y="116"/>
                  </a:lnTo>
                  <a:cubicBezTo>
                    <a:pt x="786" y="45"/>
                    <a:pt x="697" y="0"/>
                    <a:pt x="6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5" name="Google Shape;23012;p74">
              <a:extLst>
                <a:ext uri="{FF2B5EF4-FFF2-40B4-BE49-F238E27FC236}">
                  <a16:creationId xmlns:a16="http://schemas.microsoft.com/office/drawing/2014/main" id="{75957CE7-D76C-809B-4FEC-6D8B34D28EF8}"/>
                </a:ext>
              </a:extLst>
            </p:cNvPr>
            <p:cNvSpPr/>
            <p:nvPr/>
          </p:nvSpPr>
          <p:spPr>
            <a:xfrm>
              <a:off x="5901766" y="4200494"/>
              <a:ext cx="23030" cy="23265"/>
            </a:xfrm>
            <a:custGeom>
              <a:avLst/>
              <a:gdLst/>
              <a:ahLst/>
              <a:cxnLst/>
              <a:rect l="l" t="t" r="r" b="b"/>
              <a:pathLst>
                <a:path w="491" h="496" extrusionOk="0">
                  <a:moveTo>
                    <a:pt x="173" y="1"/>
                  </a:moveTo>
                  <a:cubicBezTo>
                    <a:pt x="141" y="1"/>
                    <a:pt x="109" y="11"/>
                    <a:pt x="81" y="32"/>
                  </a:cubicBezTo>
                  <a:cubicBezTo>
                    <a:pt x="18" y="76"/>
                    <a:pt x="0" y="175"/>
                    <a:pt x="54" y="246"/>
                  </a:cubicBezTo>
                  <a:lnTo>
                    <a:pt x="188" y="433"/>
                  </a:lnTo>
                  <a:cubicBezTo>
                    <a:pt x="223" y="478"/>
                    <a:pt x="268" y="496"/>
                    <a:pt x="313" y="496"/>
                  </a:cubicBezTo>
                  <a:cubicBezTo>
                    <a:pt x="348" y="496"/>
                    <a:pt x="375" y="487"/>
                    <a:pt x="402" y="469"/>
                  </a:cubicBezTo>
                  <a:cubicBezTo>
                    <a:pt x="473" y="424"/>
                    <a:pt x="491" y="326"/>
                    <a:pt x="437" y="255"/>
                  </a:cubicBezTo>
                  <a:lnTo>
                    <a:pt x="295" y="68"/>
                  </a:lnTo>
                  <a:cubicBezTo>
                    <a:pt x="268" y="24"/>
                    <a:pt x="221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6" name="Google Shape;23013;p74">
              <a:extLst>
                <a:ext uri="{FF2B5EF4-FFF2-40B4-BE49-F238E27FC236}">
                  <a16:creationId xmlns:a16="http://schemas.microsoft.com/office/drawing/2014/main" id="{01262C99-D5A2-0686-F6C0-3A82DA86C1B6}"/>
                </a:ext>
              </a:extLst>
            </p:cNvPr>
            <p:cNvSpPr/>
            <p:nvPr/>
          </p:nvSpPr>
          <p:spPr>
            <a:xfrm>
              <a:off x="5995482" y="4200494"/>
              <a:ext cx="23077" cy="23265"/>
            </a:xfrm>
            <a:custGeom>
              <a:avLst/>
              <a:gdLst/>
              <a:ahLst/>
              <a:cxnLst/>
              <a:rect l="l" t="t" r="r" b="b"/>
              <a:pathLst>
                <a:path w="492" h="496" extrusionOk="0">
                  <a:moveTo>
                    <a:pt x="317" y="1"/>
                  </a:moveTo>
                  <a:cubicBezTo>
                    <a:pt x="271" y="1"/>
                    <a:pt x="224" y="24"/>
                    <a:pt x="197" y="68"/>
                  </a:cubicBezTo>
                  <a:lnTo>
                    <a:pt x="54" y="255"/>
                  </a:lnTo>
                  <a:cubicBezTo>
                    <a:pt x="1" y="326"/>
                    <a:pt x="19" y="424"/>
                    <a:pt x="90" y="469"/>
                  </a:cubicBezTo>
                  <a:cubicBezTo>
                    <a:pt x="117" y="487"/>
                    <a:pt x="143" y="496"/>
                    <a:pt x="179" y="496"/>
                  </a:cubicBezTo>
                  <a:cubicBezTo>
                    <a:pt x="224" y="496"/>
                    <a:pt x="268" y="478"/>
                    <a:pt x="295" y="433"/>
                  </a:cubicBezTo>
                  <a:lnTo>
                    <a:pt x="438" y="246"/>
                  </a:lnTo>
                  <a:cubicBezTo>
                    <a:pt x="491" y="175"/>
                    <a:pt x="473" y="76"/>
                    <a:pt x="402" y="32"/>
                  </a:cubicBezTo>
                  <a:cubicBezTo>
                    <a:pt x="377" y="11"/>
                    <a:pt x="347" y="1"/>
                    <a:pt x="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27372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2289574"/>
            <a:ext cx="4992300" cy="978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Úrbéri rendelet (1767): </a:t>
            </a:r>
            <a:r>
              <a:rPr lang="hu-HU" dirty="0" err="1"/>
              <a:t>Jobbágyterhek</a:t>
            </a:r>
            <a:r>
              <a:rPr lang="hu-HU" dirty="0"/>
              <a:t> szabályozása a feudális viszonyok reformja érdekében.</a:t>
            </a:r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677207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9888" y="690471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690471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MÁRIA TERÉZIA REFORMJAI (1740-1780)</a:t>
            </a:r>
          </a:p>
        </p:txBody>
      </p:sp>
      <p:sp>
        <p:nvSpPr>
          <p:cNvPr id="20656" name="Google Shape;21922;p67">
            <a:extLst>
              <a:ext uri="{FF2B5EF4-FFF2-40B4-BE49-F238E27FC236}">
                <a16:creationId xmlns:a16="http://schemas.microsoft.com/office/drawing/2014/main" id="{4CB70F62-C6BA-8D15-C1BE-AA2DFB731135}"/>
              </a:ext>
            </a:extLst>
          </p:cNvPr>
          <p:cNvSpPr/>
          <p:nvPr/>
        </p:nvSpPr>
        <p:spPr>
          <a:xfrm>
            <a:off x="4196580" y="1543496"/>
            <a:ext cx="584200" cy="5837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" name="Google Shape;20671;p51">
            <a:extLst>
              <a:ext uri="{FF2B5EF4-FFF2-40B4-BE49-F238E27FC236}">
                <a16:creationId xmlns:a16="http://schemas.microsoft.com/office/drawing/2014/main" id="{397BE210-004F-3336-DF96-D71EB97F90EC}"/>
              </a:ext>
            </a:extLst>
          </p:cNvPr>
          <p:cNvSpPr txBox="1">
            <a:spLocks/>
          </p:cNvSpPr>
          <p:nvPr/>
        </p:nvSpPr>
        <p:spPr>
          <a:xfrm>
            <a:off x="2075850" y="3268133"/>
            <a:ext cx="4992300" cy="745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Ratio Educationis (1777): Oktatási reformok a felvilágosodás szellemében.</a:t>
            </a:r>
          </a:p>
        </p:txBody>
      </p:sp>
      <p:grpSp>
        <p:nvGrpSpPr>
          <p:cNvPr id="3" name="Google Shape;23006;p74">
            <a:extLst>
              <a:ext uri="{FF2B5EF4-FFF2-40B4-BE49-F238E27FC236}">
                <a16:creationId xmlns:a16="http://schemas.microsoft.com/office/drawing/2014/main" id="{9859BD0B-7EE1-B775-3FF4-CAE4A22272DB}"/>
              </a:ext>
            </a:extLst>
          </p:cNvPr>
          <p:cNvGrpSpPr/>
          <p:nvPr/>
        </p:nvGrpSpPr>
        <p:grpSpPr>
          <a:xfrm>
            <a:off x="4293883" y="1591537"/>
            <a:ext cx="389593" cy="487671"/>
            <a:chOff x="5765368" y="4109359"/>
            <a:chExt cx="389593" cy="487671"/>
          </a:xfrm>
        </p:grpSpPr>
        <p:sp>
          <p:nvSpPr>
            <p:cNvPr id="4" name="Google Shape;23007;p74">
              <a:extLst>
                <a:ext uri="{FF2B5EF4-FFF2-40B4-BE49-F238E27FC236}">
                  <a16:creationId xmlns:a16="http://schemas.microsoft.com/office/drawing/2014/main" id="{16B8DCFD-4A0E-31A9-C1B9-E7CE5F63EF48}"/>
                </a:ext>
              </a:extLst>
            </p:cNvPr>
            <p:cNvSpPr/>
            <p:nvPr/>
          </p:nvSpPr>
          <p:spPr>
            <a:xfrm>
              <a:off x="5765368" y="4109359"/>
              <a:ext cx="389593" cy="487671"/>
            </a:xfrm>
            <a:custGeom>
              <a:avLst/>
              <a:gdLst/>
              <a:ahLst/>
              <a:cxnLst/>
              <a:rect l="l" t="t" r="r" b="b"/>
              <a:pathLst>
                <a:path w="8306" h="10397" extrusionOk="0">
                  <a:moveTo>
                    <a:pt x="4148" y="298"/>
                  </a:moveTo>
                  <a:cubicBezTo>
                    <a:pt x="4166" y="298"/>
                    <a:pt x="4184" y="298"/>
                    <a:pt x="4193" y="324"/>
                  </a:cubicBezTo>
                  <a:lnTo>
                    <a:pt x="4960" y="1422"/>
                  </a:lnTo>
                  <a:cubicBezTo>
                    <a:pt x="4990" y="1463"/>
                    <a:pt x="5038" y="1489"/>
                    <a:pt x="5086" y="1489"/>
                  </a:cubicBezTo>
                  <a:cubicBezTo>
                    <a:pt x="5111" y="1489"/>
                    <a:pt x="5135" y="1482"/>
                    <a:pt x="5156" y="1466"/>
                  </a:cubicBezTo>
                  <a:lnTo>
                    <a:pt x="5540" y="1252"/>
                  </a:lnTo>
                  <a:cubicBezTo>
                    <a:pt x="5549" y="1243"/>
                    <a:pt x="5558" y="1241"/>
                    <a:pt x="5566" y="1241"/>
                  </a:cubicBezTo>
                  <a:cubicBezTo>
                    <a:pt x="5574" y="1241"/>
                    <a:pt x="5580" y="1243"/>
                    <a:pt x="5585" y="1243"/>
                  </a:cubicBezTo>
                  <a:cubicBezTo>
                    <a:pt x="5594" y="1252"/>
                    <a:pt x="5611" y="1261"/>
                    <a:pt x="5620" y="1288"/>
                  </a:cubicBezTo>
                  <a:lnTo>
                    <a:pt x="5772" y="2162"/>
                  </a:lnTo>
                  <a:cubicBezTo>
                    <a:pt x="5781" y="2225"/>
                    <a:pt x="5826" y="2269"/>
                    <a:pt x="5888" y="2287"/>
                  </a:cubicBezTo>
                  <a:lnTo>
                    <a:pt x="6512" y="2439"/>
                  </a:lnTo>
                  <a:cubicBezTo>
                    <a:pt x="6548" y="2448"/>
                    <a:pt x="6557" y="2474"/>
                    <a:pt x="6557" y="2501"/>
                  </a:cubicBezTo>
                  <a:lnTo>
                    <a:pt x="6477" y="2929"/>
                  </a:lnTo>
                  <a:cubicBezTo>
                    <a:pt x="6468" y="2947"/>
                    <a:pt x="6459" y="2956"/>
                    <a:pt x="6450" y="2965"/>
                  </a:cubicBezTo>
                  <a:cubicBezTo>
                    <a:pt x="6441" y="2965"/>
                    <a:pt x="6423" y="2974"/>
                    <a:pt x="6405" y="2974"/>
                  </a:cubicBezTo>
                  <a:cubicBezTo>
                    <a:pt x="5879" y="2849"/>
                    <a:pt x="5174" y="2769"/>
                    <a:pt x="4496" y="2742"/>
                  </a:cubicBezTo>
                  <a:cubicBezTo>
                    <a:pt x="4407" y="2742"/>
                    <a:pt x="4336" y="2805"/>
                    <a:pt x="4336" y="2894"/>
                  </a:cubicBezTo>
                  <a:cubicBezTo>
                    <a:pt x="4336" y="2974"/>
                    <a:pt x="4398" y="3045"/>
                    <a:pt x="4487" y="3054"/>
                  </a:cubicBezTo>
                  <a:cubicBezTo>
                    <a:pt x="5148" y="3072"/>
                    <a:pt x="5826" y="3152"/>
                    <a:pt x="6343" y="3268"/>
                  </a:cubicBezTo>
                  <a:cubicBezTo>
                    <a:pt x="6370" y="3277"/>
                    <a:pt x="6396" y="3277"/>
                    <a:pt x="6423" y="3277"/>
                  </a:cubicBezTo>
                  <a:cubicBezTo>
                    <a:pt x="6477" y="3277"/>
                    <a:pt x="6521" y="3268"/>
                    <a:pt x="6575" y="3242"/>
                  </a:cubicBezTo>
                  <a:cubicBezTo>
                    <a:pt x="6637" y="3358"/>
                    <a:pt x="6682" y="3509"/>
                    <a:pt x="6655" y="3661"/>
                  </a:cubicBezTo>
                  <a:cubicBezTo>
                    <a:pt x="6579" y="4064"/>
                    <a:pt x="6101" y="4337"/>
                    <a:pt x="5531" y="4337"/>
                  </a:cubicBezTo>
                  <a:cubicBezTo>
                    <a:pt x="5432" y="4337"/>
                    <a:pt x="5330" y="4329"/>
                    <a:pt x="5228" y="4312"/>
                  </a:cubicBezTo>
                  <a:cubicBezTo>
                    <a:pt x="4657" y="4223"/>
                    <a:pt x="4202" y="3875"/>
                    <a:pt x="4122" y="3474"/>
                  </a:cubicBezTo>
                  <a:cubicBezTo>
                    <a:pt x="4106" y="3404"/>
                    <a:pt x="4043" y="3354"/>
                    <a:pt x="3974" y="3354"/>
                  </a:cubicBezTo>
                  <a:cubicBezTo>
                    <a:pt x="3964" y="3354"/>
                    <a:pt x="3954" y="3355"/>
                    <a:pt x="3943" y="3358"/>
                  </a:cubicBezTo>
                  <a:cubicBezTo>
                    <a:pt x="3863" y="3367"/>
                    <a:pt x="3809" y="3447"/>
                    <a:pt x="3827" y="3536"/>
                  </a:cubicBezTo>
                  <a:cubicBezTo>
                    <a:pt x="3845" y="3652"/>
                    <a:pt x="3899" y="3768"/>
                    <a:pt x="3961" y="3875"/>
                  </a:cubicBezTo>
                  <a:cubicBezTo>
                    <a:pt x="3756" y="4098"/>
                    <a:pt x="3435" y="4250"/>
                    <a:pt x="3078" y="4312"/>
                  </a:cubicBezTo>
                  <a:cubicBezTo>
                    <a:pt x="2975" y="4329"/>
                    <a:pt x="2874" y="4337"/>
                    <a:pt x="2775" y="4337"/>
                  </a:cubicBezTo>
                  <a:cubicBezTo>
                    <a:pt x="2205" y="4337"/>
                    <a:pt x="1727" y="4064"/>
                    <a:pt x="1650" y="3661"/>
                  </a:cubicBezTo>
                  <a:cubicBezTo>
                    <a:pt x="1615" y="3465"/>
                    <a:pt x="1615" y="3375"/>
                    <a:pt x="1713" y="3233"/>
                  </a:cubicBezTo>
                  <a:cubicBezTo>
                    <a:pt x="1762" y="3263"/>
                    <a:pt x="1819" y="3277"/>
                    <a:pt x="1879" y="3277"/>
                  </a:cubicBezTo>
                  <a:cubicBezTo>
                    <a:pt x="1906" y="3277"/>
                    <a:pt x="1934" y="3274"/>
                    <a:pt x="1963" y="3268"/>
                  </a:cubicBezTo>
                  <a:cubicBezTo>
                    <a:pt x="2462" y="3152"/>
                    <a:pt x="3122" y="3072"/>
                    <a:pt x="3774" y="3054"/>
                  </a:cubicBezTo>
                  <a:cubicBezTo>
                    <a:pt x="3863" y="3045"/>
                    <a:pt x="3925" y="2974"/>
                    <a:pt x="3925" y="2894"/>
                  </a:cubicBezTo>
                  <a:cubicBezTo>
                    <a:pt x="3917" y="2818"/>
                    <a:pt x="3853" y="2750"/>
                    <a:pt x="3778" y="2750"/>
                  </a:cubicBezTo>
                  <a:cubicBezTo>
                    <a:pt x="3774" y="2750"/>
                    <a:pt x="3769" y="2750"/>
                    <a:pt x="3765" y="2751"/>
                  </a:cubicBezTo>
                  <a:cubicBezTo>
                    <a:pt x="3096" y="2769"/>
                    <a:pt x="2418" y="2849"/>
                    <a:pt x="1900" y="2974"/>
                  </a:cubicBezTo>
                  <a:cubicBezTo>
                    <a:pt x="1874" y="2974"/>
                    <a:pt x="1865" y="2965"/>
                    <a:pt x="1856" y="2965"/>
                  </a:cubicBezTo>
                  <a:cubicBezTo>
                    <a:pt x="1847" y="2956"/>
                    <a:pt x="1838" y="2947"/>
                    <a:pt x="1829" y="2929"/>
                  </a:cubicBezTo>
                  <a:lnTo>
                    <a:pt x="1749" y="2501"/>
                  </a:lnTo>
                  <a:cubicBezTo>
                    <a:pt x="1740" y="2474"/>
                    <a:pt x="1758" y="2448"/>
                    <a:pt x="1784" y="2439"/>
                  </a:cubicBezTo>
                  <a:lnTo>
                    <a:pt x="2418" y="2287"/>
                  </a:lnTo>
                  <a:cubicBezTo>
                    <a:pt x="2480" y="2269"/>
                    <a:pt x="2525" y="2225"/>
                    <a:pt x="2534" y="2162"/>
                  </a:cubicBezTo>
                  <a:lnTo>
                    <a:pt x="2685" y="1288"/>
                  </a:lnTo>
                  <a:cubicBezTo>
                    <a:pt x="2694" y="1261"/>
                    <a:pt x="2703" y="1252"/>
                    <a:pt x="2721" y="1243"/>
                  </a:cubicBezTo>
                  <a:cubicBezTo>
                    <a:pt x="2725" y="1243"/>
                    <a:pt x="2732" y="1241"/>
                    <a:pt x="2740" y="1241"/>
                  </a:cubicBezTo>
                  <a:cubicBezTo>
                    <a:pt x="2748" y="1241"/>
                    <a:pt x="2757" y="1243"/>
                    <a:pt x="2766" y="1252"/>
                  </a:cubicBezTo>
                  <a:lnTo>
                    <a:pt x="3140" y="1466"/>
                  </a:lnTo>
                  <a:cubicBezTo>
                    <a:pt x="3165" y="1482"/>
                    <a:pt x="3191" y="1489"/>
                    <a:pt x="3217" y="1489"/>
                  </a:cubicBezTo>
                  <a:cubicBezTo>
                    <a:pt x="3267" y="1489"/>
                    <a:pt x="3316" y="1463"/>
                    <a:pt x="3345" y="1422"/>
                  </a:cubicBezTo>
                  <a:lnTo>
                    <a:pt x="4104" y="324"/>
                  </a:lnTo>
                  <a:cubicBezTo>
                    <a:pt x="4122" y="298"/>
                    <a:pt x="4139" y="298"/>
                    <a:pt x="4148" y="298"/>
                  </a:cubicBezTo>
                  <a:close/>
                  <a:moveTo>
                    <a:pt x="1882" y="4419"/>
                  </a:moveTo>
                  <a:cubicBezTo>
                    <a:pt x="1918" y="4437"/>
                    <a:pt x="1954" y="4455"/>
                    <a:pt x="1981" y="4473"/>
                  </a:cubicBezTo>
                  <a:cubicBezTo>
                    <a:pt x="2052" y="4499"/>
                    <a:pt x="2114" y="4526"/>
                    <a:pt x="2186" y="4553"/>
                  </a:cubicBezTo>
                  <a:lnTo>
                    <a:pt x="2186" y="5079"/>
                  </a:lnTo>
                  <a:cubicBezTo>
                    <a:pt x="2123" y="5124"/>
                    <a:pt x="2052" y="5142"/>
                    <a:pt x="1972" y="5142"/>
                  </a:cubicBezTo>
                  <a:cubicBezTo>
                    <a:pt x="1766" y="5142"/>
                    <a:pt x="1597" y="4981"/>
                    <a:pt x="1597" y="4776"/>
                  </a:cubicBezTo>
                  <a:cubicBezTo>
                    <a:pt x="1597" y="4607"/>
                    <a:pt x="1722" y="4455"/>
                    <a:pt x="1882" y="4419"/>
                  </a:cubicBezTo>
                  <a:close/>
                  <a:moveTo>
                    <a:pt x="6423" y="4419"/>
                  </a:moveTo>
                  <a:cubicBezTo>
                    <a:pt x="6593" y="4455"/>
                    <a:pt x="6709" y="4607"/>
                    <a:pt x="6709" y="4776"/>
                  </a:cubicBezTo>
                  <a:cubicBezTo>
                    <a:pt x="6709" y="4981"/>
                    <a:pt x="6548" y="5142"/>
                    <a:pt x="6343" y="5142"/>
                  </a:cubicBezTo>
                  <a:cubicBezTo>
                    <a:pt x="6263" y="5142"/>
                    <a:pt x="6191" y="5124"/>
                    <a:pt x="6129" y="5079"/>
                  </a:cubicBezTo>
                  <a:lnTo>
                    <a:pt x="6129" y="4553"/>
                  </a:lnTo>
                  <a:cubicBezTo>
                    <a:pt x="6191" y="4526"/>
                    <a:pt x="6263" y="4499"/>
                    <a:pt x="6325" y="4473"/>
                  </a:cubicBezTo>
                  <a:cubicBezTo>
                    <a:pt x="6361" y="4455"/>
                    <a:pt x="6396" y="4437"/>
                    <a:pt x="6423" y="4419"/>
                  </a:cubicBezTo>
                  <a:close/>
                  <a:moveTo>
                    <a:pt x="4157" y="4116"/>
                  </a:moveTo>
                  <a:cubicBezTo>
                    <a:pt x="4398" y="4366"/>
                    <a:pt x="4764" y="4544"/>
                    <a:pt x="5174" y="4615"/>
                  </a:cubicBezTo>
                  <a:cubicBezTo>
                    <a:pt x="5299" y="4633"/>
                    <a:pt x="5415" y="4642"/>
                    <a:pt x="5531" y="4642"/>
                  </a:cubicBezTo>
                  <a:cubicBezTo>
                    <a:pt x="5629" y="4642"/>
                    <a:pt x="5727" y="4633"/>
                    <a:pt x="5817" y="4624"/>
                  </a:cubicBezTo>
                  <a:lnTo>
                    <a:pt x="5817" y="5490"/>
                  </a:lnTo>
                  <a:cubicBezTo>
                    <a:pt x="5817" y="6409"/>
                    <a:pt x="5076" y="7158"/>
                    <a:pt x="4157" y="7158"/>
                  </a:cubicBezTo>
                  <a:cubicBezTo>
                    <a:pt x="3238" y="7158"/>
                    <a:pt x="2489" y="6409"/>
                    <a:pt x="2489" y="5490"/>
                  </a:cubicBezTo>
                  <a:lnTo>
                    <a:pt x="2489" y="4624"/>
                  </a:lnTo>
                  <a:cubicBezTo>
                    <a:pt x="2587" y="4633"/>
                    <a:pt x="2685" y="4642"/>
                    <a:pt x="2783" y="4642"/>
                  </a:cubicBezTo>
                  <a:cubicBezTo>
                    <a:pt x="2899" y="4642"/>
                    <a:pt x="3015" y="4633"/>
                    <a:pt x="3131" y="4615"/>
                  </a:cubicBezTo>
                  <a:cubicBezTo>
                    <a:pt x="3542" y="4544"/>
                    <a:pt x="3899" y="4366"/>
                    <a:pt x="4157" y="4116"/>
                  </a:cubicBezTo>
                  <a:close/>
                  <a:moveTo>
                    <a:pt x="1535" y="5293"/>
                  </a:moveTo>
                  <a:cubicBezTo>
                    <a:pt x="1650" y="5392"/>
                    <a:pt x="1802" y="5454"/>
                    <a:pt x="1972" y="5454"/>
                  </a:cubicBezTo>
                  <a:cubicBezTo>
                    <a:pt x="2043" y="5454"/>
                    <a:pt x="2114" y="5436"/>
                    <a:pt x="2186" y="5418"/>
                  </a:cubicBezTo>
                  <a:lnTo>
                    <a:pt x="2186" y="5490"/>
                  </a:lnTo>
                  <a:cubicBezTo>
                    <a:pt x="2186" y="6346"/>
                    <a:pt x="2730" y="7078"/>
                    <a:pt x="3488" y="7345"/>
                  </a:cubicBezTo>
                  <a:cubicBezTo>
                    <a:pt x="3345" y="7515"/>
                    <a:pt x="3140" y="7613"/>
                    <a:pt x="2917" y="7622"/>
                  </a:cubicBezTo>
                  <a:cubicBezTo>
                    <a:pt x="2904" y="7622"/>
                    <a:pt x="2891" y="7623"/>
                    <a:pt x="2878" y="7623"/>
                  </a:cubicBezTo>
                  <a:cubicBezTo>
                    <a:pt x="2527" y="7623"/>
                    <a:pt x="2209" y="7395"/>
                    <a:pt x="2105" y="7051"/>
                  </a:cubicBezTo>
                  <a:cubicBezTo>
                    <a:pt x="2088" y="6988"/>
                    <a:pt x="2034" y="6944"/>
                    <a:pt x="1963" y="6944"/>
                  </a:cubicBezTo>
                  <a:cubicBezTo>
                    <a:pt x="1936" y="6944"/>
                    <a:pt x="1918" y="6953"/>
                    <a:pt x="1891" y="6962"/>
                  </a:cubicBezTo>
                  <a:cubicBezTo>
                    <a:pt x="1786" y="7014"/>
                    <a:pt x="1668" y="7035"/>
                    <a:pt x="1549" y="7035"/>
                  </a:cubicBezTo>
                  <a:cubicBezTo>
                    <a:pt x="1526" y="7035"/>
                    <a:pt x="1504" y="7034"/>
                    <a:pt x="1481" y="7033"/>
                  </a:cubicBezTo>
                  <a:cubicBezTo>
                    <a:pt x="1088" y="6997"/>
                    <a:pt x="776" y="6676"/>
                    <a:pt x="749" y="6284"/>
                  </a:cubicBezTo>
                  <a:cubicBezTo>
                    <a:pt x="723" y="5954"/>
                    <a:pt x="901" y="5641"/>
                    <a:pt x="1196" y="5499"/>
                  </a:cubicBezTo>
                  <a:cubicBezTo>
                    <a:pt x="1320" y="5436"/>
                    <a:pt x="1427" y="5365"/>
                    <a:pt x="1535" y="5293"/>
                  </a:cubicBezTo>
                  <a:close/>
                  <a:moveTo>
                    <a:pt x="4505" y="7435"/>
                  </a:moveTo>
                  <a:cubicBezTo>
                    <a:pt x="4666" y="7684"/>
                    <a:pt x="4925" y="7854"/>
                    <a:pt x="5219" y="7907"/>
                  </a:cubicBezTo>
                  <a:cubicBezTo>
                    <a:pt x="4942" y="8202"/>
                    <a:pt x="4559" y="8362"/>
                    <a:pt x="4148" y="8362"/>
                  </a:cubicBezTo>
                  <a:cubicBezTo>
                    <a:pt x="3747" y="8362"/>
                    <a:pt x="3363" y="8202"/>
                    <a:pt x="3087" y="7907"/>
                  </a:cubicBezTo>
                  <a:cubicBezTo>
                    <a:pt x="3372" y="7854"/>
                    <a:pt x="3631" y="7684"/>
                    <a:pt x="3800" y="7435"/>
                  </a:cubicBezTo>
                  <a:cubicBezTo>
                    <a:pt x="3916" y="7452"/>
                    <a:pt x="4032" y="7461"/>
                    <a:pt x="4148" y="7461"/>
                  </a:cubicBezTo>
                  <a:cubicBezTo>
                    <a:pt x="4273" y="7461"/>
                    <a:pt x="4389" y="7452"/>
                    <a:pt x="4505" y="7435"/>
                  </a:cubicBezTo>
                  <a:close/>
                  <a:moveTo>
                    <a:pt x="2980" y="8228"/>
                  </a:moveTo>
                  <a:lnTo>
                    <a:pt x="2980" y="8228"/>
                  </a:lnTo>
                  <a:cubicBezTo>
                    <a:pt x="3301" y="8514"/>
                    <a:pt x="3711" y="8675"/>
                    <a:pt x="4148" y="8675"/>
                  </a:cubicBezTo>
                  <a:cubicBezTo>
                    <a:pt x="4594" y="8675"/>
                    <a:pt x="5005" y="8514"/>
                    <a:pt x="5326" y="8228"/>
                  </a:cubicBezTo>
                  <a:lnTo>
                    <a:pt x="5326" y="8228"/>
                  </a:lnTo>
                  <a:cubicBezTo>
                    <a:pt x="5228" y="8434"/>
                    <a:pt x="5103" y="8612"/>
                    <a:pt x="4960" y="8764"/>
                  </a:cubicBezTo>
                  <a:cubicBezTo>
                    <a:pt x="4719" y="9014"/>
                    <a:pt x="4443" y="9138"/>
                    <a:pt x="4148" y="9138"/>
                  </a:cubicBezTo>
                  <a:cubicBezTo>
                    <a:pt x="3684" y="9138"/>
                    <a:pt x="3256" y="8790"/>
                    <a:pt x="2980" y="8228"/>
                  </a:cubicBezTo>
                  <a:close/>
                  <a:moveTo>
                    <a:pt x="7949" y="7140"/>
                  </a:moveTo>
                  <a:cubicBezTo>
                    <a:pt x="7967" y="7140"/>
                    <a:pt x="7976" y="7149"/>
                    <a:pt x="7984" y="7149"/>
                  </a:cubicBezTo>
                  <a:cubicBezTo>
                    <a:pt x="7993" y="7158"/>
                    <a:pt x="8002" y="7167"/>
                    <a:pt x="8002" y="7185"/>
                  </a:cubicBezTo>
                  <a:cubicBezTo>
                    <a:pt x="7993" y="7711"/>
                    <a:pt x="7824" y="8451"/>
                    <a:pt x="7039" y="8996"/>
                  </a:cubicBezTo>
                  <a:cubicBezTo>
                    <a:pt x="6209" y="9567"/>
                    <a:pt x="5326" y="9772"/>
                    <a:pt x="4773" y="9843"/>
                  </a:cubicBezTo>
                  <a:cubicBezTo>
                    <a:pt x="4773" y="9825"/>
                    <a:pt x="4782" y="9799"/>
                    <a:pt x="4782" y="9772"/>
                  </a:cubicBezTo>
                  <a:cubicBezTo>
                    <a:pt x="4782" y="9611"/>
                    <a:pt x="4719" y="9468"/>
                    <a:pt x="4621" y="9361"/>
                  </a:cubicBezTo>
                  <a:cubicBezTo>
                    <a:pt x="5139" y="9156"/>
                    <a:pt x="5576" y="8612"/>
                    <a:pt x="5790" y="7872"/>
                  </a:cubicBezTo>
                  <a:cubicBezTo>
                    <a:pt x="6066" y="7774"/>
                    <a:pt x="6307" y="7568"/>
                    <a:pt x="6432" y="7301"/>
                  </a:cubicBezTo>
                  <a:cubicBezTo>
                    <a:pt x="6530" y="7327"/>
                    <a:pt x="6633" y="7343"/>
                    <a:pt x="6737" y="7343"/>
                  </a:cubicBezTo>
                  <a:cubicBezTo>
                    <a:pt x="6775" y="7343"/>
                    <a:pt x="6813" y="7341"/>
                    <a:pt x="6851" y="7336"/>
                  </a:cubicBezTo>
                  <a:cubicBezTo>
                    <a:pt x="7057" y="7319"/>
                    <a:pt x="7244" y="7247"/>
                    <a:pt x="7405" y="7140"/>
                  </a:cubicBezTo>
                  <a:close/>
                  <a:moveTo>
                    <a:pt x="4148" y="9442"/>
                  </a:moveTo>
                  <a:cubicBezTo>
                    <a:pt x="4327" y="9442"/>
                    <a:pt x="4470" y="9593"/>
                    <a:pt x="4470" y="9763"/>
                  </a:cubicBezTo>
                  <a:cubicBezTo>
                    <a:pt x="4470" y="9941"/>
                    <a:pt x="4327" y="10084"/>
                    <a:pt x="4148" y="10084"/>
                  </a:cubicBezTo>
                  <a:cubicBezTo>
                    <a:pt x="3979" y="10084"/>
                    <a:pt x="3827" y="9941"/>
                    <a:pt x="3827" y="9763"/>
                  </a:cubicBezTo>
                  <a:cubicBezTo>
                    <a:pt x="3827" y="9593"/>
                    <a:pt x="3979" y="9442"/>
                    <a:pt x="4148" y="9442"/>
                  </a:cubicBezTo>
                  <a:close/>
                  <a:moveTo>
                    <a:pt x="4154" y="1"/>
                  </a:moveTo>
                  <a:cubicBezTo>
                    <a:pt x="4077" y="1"/>
                    <a:pt x="3997" y="27"/>
                    <a:pt x="3925" y="84"/>
                  </a:cubicBezTo>
                  <a:cubicBezTo>
                    <a:pt x="3908" y="93"/>
                    <a:pt x="3890" y="101"/>
                    <a:pt x="3881" y="119"/>
                  </a:cubicBezTo>
                  <a:lnTo>
                    <a:pt x="3176" y="1136"/>
                  </a:lnTo>
                  <a:lnTo>
                    <a:pt x="2891" y="976"/>
                  </a:lnTo>
                  <a:cubicBezTo>
                    <a:pt x="2873" y="958"/>
                    <a:pt x="2855" y="958"/>
                    <a:pt x="2837" y="949"/>
                  </a:cubicBezTo>
                  <a:cubicBezTo>
                    <a:pt x="2806" y="942"/>
                    <a:pt x="2776" y="938"/>
                    <a:pt x="2747" y="938"/>
                  </a:cubicBezTo>
                  <a:cubicBezTo>
                    <a:pt x="2565" y="938"/>
                    <a:pt x="2422" y="1073"/>
                    <a:pt x="2391" y="1234"/>
                  </a:cubicBezTo>
                  <a:lnTo>
                    <a:pt x="2248" y="2019"/>
                  </a:lnTo>
                  <a:lnTo>
                    <a:pt x="1713" y="2153"/>
                  </a:lnTo>
                  <a:cubicBezTo>
                    <a:pt x="1535" y="2198"/>
                    <a:pt x="1419" y="2376"/>
                    <a:pt x="1454" y="2564"/>
                  </a:cubicBezTo>
                  <a:lnTo>
                    <a:pt x="1535" y="2965"/>
                  </a:lnTo>
                  <a:cubicBezTo>
                    <a:pt x="1338" y="3224"/>
                    <a:pt x="1285" y="3384"/>
                    <a:pt x="1347" y="3714"/>
                  </a:cubicBezTo>
                  <a:cubicBezTo>
                    <a:pt x="1383" y="3902"/>
                    <a:pt x="1472" y="4071"/>
                    <a:pt x="1615" y="4214"/>
                  </a:cubicBezTo>
                  <a:cubicBezTo>
                    <a:pt x="1419" y="4330"/>
                    <a:pt x="1294" y="4544"/>
                    <a:pt x="1294" y="4785"/>
                  </a:cubicBezTo>
                  <a:cubicBezTo>
                    <a:pt x="1294" y="4874"/>
                    <a:pt x="1311" y="4963"/>
                    <a:pt x="1347" y="5053"/>
                  </a:cubicBezTo>
                  <a:cubicBezTo>
                    <a:pt x="1258" y="5115"/>
                    <a:pt x="1160" y="5177"/>
                    <a:pt x="1062" y="5231"/>
                  </a:cubicBezTo>
                  <a:cubicBezTo>
                    <a:pt x="651" y="5436"/>
                    <a:pt x="410" y="5855"/>
                    <a:pt x="446" y="6310"/>
                  </a:cubicBezTo>
                  <a:cubicBezTo>
                    <a:pt x="455" y="6498"/>
                    <a:pt x="518" y="6676"/>
                    <a:pt x="616" y="6828"/>
                  </a:cubicBezTo>
                  <a:lnTo>
                    <a:pt x="321" y="6828"/>
                  </a:lnTo>
                  <a:cubicBezTo>
                    <a:pt x="303" y="6828"/>
                    <a:pt x="286" y="6837"/>
                    <a:pt x="259" y="6837"/>
                  </a:cubicBezTo>
                  <a:cubicBezTo>
                    <a:pt x="98" y="6899"/>
                    <a:pt x="0" y="7033"/>
                    <a:pt x="0" y="7194"/>
                  </a:cubicBezTo>
                  <a:cubicBezTo>
                    <a:pt x="9" y="7675"/>
                    <a:pt x="143" y="8380"/>
                    <a:pt x="749" y="8969"/>
                  </a:cubicBezTo>
                  <a:cubicBezTo>
                    <a:pt x="785" y="8996"/>
                    <a:pt x="821" y="9005"/>
                    <a:pt x="857" y="9005"/>
                  </a:cubicBezTo>
                  <a:cubicBezTo>
                    <a:pt x="937" y="9005"/>
                    <a:pt x="1008" y="8951"/>
                    <a:pt x="1017" y="8835"/>
                  </a:cubicBezTo>
                  <a:cubicBezTo>
                    <a:pt x="1017" y="8808"/>
                    <a:pt x="1008" y="8782"/>
                    <a:pt x="990" y="8773"/>
                  </a:cubicBezTo>
                  <a:cubicBezTo>
                    <a:pt x="428" y="8255"/>
                    <a:pt x="312" y="7622"/>
                    <a:pt x="303" y="7185"/>
                  </a:cubicBezTo>
                  <a:cubicBezTo>
                    <a:pt x="303" y="7167"/>
                    <a:pt x="312" y="7158"/>
                    <a:pt x="321" y="7149"/>
                  </a:cubicBezTo>
                  <a:cubicBezTo>
                    <a:pt x="330" y="7149"/>
                    <a:pt x="339" y="7140"/>
                    <a:pt x="357" y="7140"/>
                  </a:cubicBezTo>
                  <a:lnTo>
                    <a:pt x="910" y="7140"/>
                  </a:lnTo>
                  <a:cubicBezTo>
                    <a:pt x="1062" y="7247"/>
                    <a:pt x="1249" y="7319"/>
                    <a:pt x="1454" y="7336"/>
                  </a:cubicBezTo>
                  <a:cubicBezTo>
                    <a:pt x="1492" y="7341"/>
                    <a:pt x="1531" y="7343"/>
                    <a:pt x="1569" y="7343"/>
                  </a:cubicBezTo>
                  <a:cubicBezTo>
                    <a:pt x="1673" y="7343"/>
                    <a:pt x="1776" y="7327"/>
                    <a:pt x="1874" y="7301"/>
                  </a:cubicBezTo>
                  <a:cubicBezTo>
                    <a:pt x="2007" y="7568"/>
                    <a:pt x="2239" y="7774"/>
                    <a:pt x="2516" y="7872"/>
                  </a:cubicBezTo>
                  <a:cubicBezTo>
                    <a:pt x="2730" y="8612"/>
                    <a:pt x="3167" y="9156"/>
                    <a:pt x="3684" y="9361"/>
                  </a:cubicBezTo>
                  <a:cubicBezTo>
                    <a:pt x="3586" y="9468"/>
                    <a:pt x="3533" y="9611"/>
                    <a:pt x="3533" y="9772"/>
                  </a:cubicBezTo>
                  <a:cubicBezTo>
                    <a:pt x="3533" y="9799"/>
                    <a:pt x="3533" y="9825"/>
                    <a:pt x="3533" y="9843"/>
                  </a:cubicBezTo>
                  <a:cubicBezTo>
                    <a:pt x="3042" y="9781"/>
                    <a:pt x="2266" y="9602"/>
                    <a:pt x="1508" y="9147"/>
                  </a:cubicBezTo>
                  <a:cubicBezTo>
                    <a:pt x="1484" y="9132"/>
                    <a:pt x="1458" y="9126"/>
                    <a:pt x="1433" y="9126"/>
                  </a:cubicBezTo>
                  <a:cubicBezTo>
                    <a:pt x="1382" y="9126"/>
                    <a:pt x="1332" y="9153"/>
                    <a:pt x="1303" y="9201"/>
                  </a:cubicBezTo>
                  <a:cubicBezTo>
                    <a:pt x="1258" y="9272"/>
                    <a:pt x="1285" y="9361"/>
                    <a:pt x="1356" y="9406"/>
                  </a:cubicBezTo>
                  <a:cubicBezTo>
                    <a:pt x="2257" y="9950"/>
                    <a:pt x="3185" y="10120"/>
                    <a:pt x="3676" y="10173"/>
                  </a:cubicBezTo>
                  <a:cubicBezTo>
                    <a:pt x="3792" y="10307"/>
                    <a:pt x="3961" y="10396"/>
                    <a:pt x="4157" y="10396"/>
                  </a:cubicBezTo>
                  <a:cubicBezTo>
                    <a:pt x="4345" y="10396"/>
                    <a:pt x="4523" y="10307"/>
                    <a:pt x="4639" y="10173"/>
                  </a:cubicBezTo>
                  <a:cubicBezTo>
                    <a:pt x="5192" y="10111"/>
                    <a:pt x="6236" y="9915"/>
                    <a:pt x="7217" y="9245"/>
                  </a:cubicBezTo>
                  <a:cubicBezTo>
                    <a:pt x="8109" y="8630"/>
                    <a:pt x="8306" y="7791"/>
                    <a:pt x="8306" y="7194"/>
                  </a:cubicBezTo>
                  <a:cubicBezTo>
                    <a:pt x="8306" y="7096"/>
                    <a:pt x="8270" y="7006"/>
                    <a:pt x="8207" y="6935"/>
                  </a:cubicBezTo>
                  <a:lnTo>
                    <a:pt x="8190" y="6881"/>
                  </a:lnTo>
                  <a:cubicBezTo>
                    <a:pt x="8181" y="6855"/>
                    <a:pt x="8154" y="6828"/>
                    <a:pt x="8127" y="6828"/>
                  </a:cubicBezTo>
                  <a:lnTo>
                    <a:pt x="7690" y="6828"/>
                  </a:lnTo>
                  <a:cubicBezTo>
                    <a:pt x="7752" y="6748"/>
                    <a:pt x="7788" y="6649"/>
                    <a:pt x="7824" y="6542"/>
                  </a:cubicBezTo>
                  <a:cubicBezTo>
                    <a:pt x="7833" y="6525"/>
                    <a:pt x="7824" y="6507"/>
                    <a:pt x="7815" y="6489"/>
                  </a:cubicBezTo>
                  <a:cubicBezTo>
                    <a:pt x="7777" y="6418"/>
                    <a:pt x="7720" y="6388"/>
                    <a:pt x="7666" y="6388"/>
                  </a:cubicBezTo>
                  <a:cubicBezTo>
                    <a:pt x="7604" y="6388"/>
                    <a:pt x="7544" y="6427"/>
                    <a:pt x="7521" y="6489"/>
                  </a:cubicBezTo>
                  <a:cubicBezTo>
                    <a:pt x="7413" y="6792"/>
                    <a:pt x="7146" y="7006"/>
                    <a:pt x="6825" y="7033"/>
                  </a:cubicBezTo>
                  <a:cubicBezTo>
                    <a:pt x="6796" y="7037"/>
                    <a:pt x="6766" y="7038"/>
                    <a:pt x="6736" y="7038"/>
                  </a:cubicBezTo>
                  <a:cubicBezTo>
                    <a:pt x="6621" y="7038"/>
                    <a:pt x="6505" y="7011"/>
                    <a:pt x="6405" y="6962"/>
                  </a:cubicBezTo>
                  <a:cubicBezTo>
                    <a:pt x="6396" y="6953"/>
                    <a:pt x="6396" y="6953"/>
                    <a:pt x="6388" y="6953"/>
                  </a:cubicBezTo>
                  <a:cubicBezTo>
                    <a:pt x="6376" y="6950"/>
                    <a:pt x="6364" y="6949"/>
                    <a:pt x="6353" y="6949"/>
                  </a:cubicBezTo>
                  <a:cubicBezTo>
                    <a:pt x="6280" y="6949"/>
                    <a:pt x="6223" y="6998"/>
                    <a:pt x="6200" y="7060"/>
                  </a:cubicBezTo>
                  <a:cubicBezTo>
                    <a:pt x="6095" y="7401"/>
                    <a:pt x="5775" y="7631"/>
                    <a:pt x="5418" y="7631"/>
                  </a:cubicBezTo>
                  <a:cubicBezTo>
                    <a:pt x="5411" y="7631"/>
                    <a:pt x="5404" y="7631"/>
                    <a:pt x="5397" y="7631"/>
                  </a:cubicBezTo>
                  <a:cubicBezTo>
                    <a:pt x="5174" y="7622"/>
                    <a:pt x="4969" y="7515"/>
                    <a:pt x="4817" y="7354"/>
                  </a:cubicBezTo>
                  <a:cubicBezTo>
                    <a:pt x="5585" y="7078"/>
                    <a:pt x="6129" y="6346"/>
                    <a:pt x="6129" y="5499"/>
                  </a:cubicBezTo>
                  <a:lnTo>
                    <a:pt x="6129" y="5418"/>
                  </a:lnTo>
                  <a:cubicBezTo>
                    <a:pt x="6191" y="5445"/>
                    <a:pt x="6263" y="5454"/>
                    <a:pt x="6343" y="5454"/>
                  </a:cubicBezTo>
                  <a:cubicBezTo>
                    <a:pt x="6504" y="5454"/>
                    <a:pt x="6655" y="5392"/>
                    <a:pt x="6780" y="5293"/>
                  </a:cubicBezTo>
                  <a:cubicBezTo>
                    <a:pt x="6878" y="5374"/>
                    <a:pt x="6994" y="5445"/>
                    <a:pt x="7110" y="5499"/>
                  </a:cubicBezTo>
                  <a:cubicBezTo>
                    <a:pt x="7280" y="5588"/>
                    <a:pt x="7413" y="5722"/>
                    <a:pt x="7485" y="5891"/>
                  </a:cubicBezTo>
                  <a:cubicBezTo>
                    <a:pt x="7512" y="5945"/>
                    <a:pt x="7565" y="5971"/>
                    <a:pt x="7628" y="5971"/>
                  </a:cubicBezTo>
                  <a:cubicBezTo>
                    <a:pt x="7690" y="5971"/>
                    <a:pt x="7752" y="5936"/>
                    <a:pt x="7779" y="5855"/>
                  </a:cubicBezTo>
                  <a:cubicBezTo>
                    <a:pt x="7788" y="5838"/>
                    <a:pt x="7788" y="5820"/>
                    <a:pt x="7779" y="5802"/>
                  </a:cubicBezTo>
                  <a:cubicBezTo>
                    <a:pt x="7681" y="5552"/>
                    <a:pt x="7485" y="5347"/>
                    <a:pt x="7253" y="5231"/>
                  </a:cubicBezTo>
                  <a:cubicBezTo>
                    <a:pt x="7146" y="5177"/>
                    <a:pt x="7048" y="5115"/>
                    <a:pt x="6959" y="5053"/>
                  </a:cubicBezTo>
                  <a:cubicBezTo>
                    <a:pt x="6994" y="4963"/>
                    <a:pt x="7012" y="4874"/>
                    <a:pt x="7012" y="4785"/>
                  </a:cubicBezTo>
                  <a:cubicBezTo>
                    <a:pt x="7012" y="4544"/>
                    <a:pt x="6887" y="4330"/>
                    <a:pt x="6700" y="4214"/>
                  </a:cubicBezTo>
                  <a:cubicBezTo>
                    <a:pt x="6834" y="4071"/>
                    <a:pt x="6923" y="3902"/>
                    <a:pt x="6959" y="3714"/>
                  </a:cubicBezTo>
                  <a:cubicBezTo>
                    <a:pt x="7003" y="3483"/>
                    <a:pt x="6941" y="3233"/>
                    <a:pt x="6771" y="2992"/>
                  </a:cubicBezTo>
                  <a:lnTo>
                    <a:pt x="6887" y="2394"/>
                  </a:lnTo>
                  <a:cubicBezTo>
                    <a:pt x="6905" y="2305"/>
                    <a:pt x="6851" y="2216"/>
                    <a:pt x="6762" y="2198"/>
                  </a:cubicBezTo>
                  <a:lnTo>
                    <a:pt x="6057" y="2019"/>
                  </a:lnTo>
                  <a:lnTo>
                    <a:pt x="5924" y="1234"/>
                  </a:lnTo>
                  <a:cubicBezTo>
                    <a:pt x="5897" y="1118"/>
                    <a:pt x="5826" y="1020"/>
                    <a:pt x="5718" y="976"/>
                  </a:cubicBezTo>
                  <a:cubicBezTo>
                    <a:pt x="5671" y="952"/>
                    <a:pt x="5620" y="941"/>
                    <a:pt x="5570" y="941"/>
                  </a:cubicBezTo>
                  <a:cubicBezTo>
                    <a:pt x="5506" y="941"/>
                    <a:pt x="5443" y="959"/>
                    <a:pt x="5388" y="994"/>
                  </a:cubicBezTo>
                  <a:lnTo>
                    <a:pt x="5130" y="1136"/>
                  </a:lnTo>
                  <a:lnTo>
                    <a:pt x="4452" y="155"/>
                  </a:lnTo>
                  <a:cubicBezTo>
                    <a:pt x="4382" y="59"/>
                    <a:pt x="4271" y="1"/>
                    <a:pt x="4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3008;p74">
              <a:extLst>
                <a:ext uri="{FF2B5EF4-FFF2-40B4-BE49-F238E27FC236}">
                  <a16:creationId xmlns:a16="http://schemas.microsoft.com/office/drawing/2014/main" id="{0A1F2536-37AB-33C2-58FE-FF7740464098}"/>
                </a:ext>
              </a:extLst>
            </p:cNvPr>
            <p:cNvSpPr/>
            <p:nvPr/>
          </p:nvSpPr>
          <p:spPr>
            <a:xfrm>
              <a:off x="5911382" y="4332531"/>
              <a:ext cx="17214" cy="14259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79" y="0"/>
                  </a:moveTo>
                  <a:cubicBezTo>
                    <a:pt x="117" y="0"/>
                    <a:pt x="54" y="45"/>
                    <a:pt x="36" y="107"/>
                  </a:cubicBezTo>
                  <a:cubicBezTo>
                    <a:pt x="1" y="205"/>
                    <a:pt x="81" y="304"/>
                    <a:pt x="179" y="304"/>
                  </a:cubicBezTo>
                  <a:cubicBezTo>
                    <a:pt x="286" y="304"/>
                    <a:pt x="366" y="205"/>
                    <a:pt x="322" y="89"/>
                  </a:cubicBezTo>
                  <a:cubicBezTo>
                    <a:pt x="304" y="36"/>
                    <a:pt x="241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3009;p74">
              <a:extLst>
                <a:ext uri="{FF2B5EF4-FFF2-40B4-BE49-F238E27FC236}">
                  <a16:creationId xmlns:a16="http://schemas.microsoft.com/office/drawing/2014/main" id="{10D4AAC6-9CDC-1947-0B49-176FD0A85264}"/>
                </a:ext>
              </a:extLst>
            </p:cNvPr>
            <p:cNvSpPr/>
            <p:nvPr/>
          </p:nvSpPr>
          <p:spPr>
            <a:xfrm>
              <a:off x="5991729" y="4332531"/>
              <a:ext cx="17214" cy="14259"/>
            </a:xfrm>
            <a:custGeom>
              <a:avLst/>
              <a:gdLst/>
              <a:ahLst/>
              <a:cxnLst/>
              <a:rect l="l" t="t" r="r" b="b"/>
              <a:pathLst>
                <a:path w="367" h="304" extrusionOk="0">
                  <a:moveTo>
                    <a:pt x="179" y="0"/>
                  </a:moveTo>
                  <a:cubicBezTo>
                    <a:pt x="116" y="0"/>
                    <a:pt x="54" y="45"/>
                    <a:pt x="36" y="107"/>
                  </a:cubicBezTo>
                  <a:cubicBezTo>
                    <a:pt x="0" y="205"/>
                    <a:pt x="81" y="304"/>
                    <a:pt x="179" y="304"/>
                  </a:cubicBezTo>
                  <a:lnTo>
                    <a:pt x="188" y="304"/>
                  </a:lnTo>
                  <a:cubicBezTo>
                    <a:pt x="286" y="304"/>
                    <a:pt x="366" y="205"/>
                    <a:pt x="322" y="89"/>
                  </a:cubicBezTo>
                  <a:cubicBezTo>
                    <a:pt x="304" y="36"/>
                    <a:pt x="250" y="0"/>
                    <a:pt x="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010;p74">
              <a:extLst>
                <a:ext uri="{FF2B5EF4-FFF2-40B4-BE49-F238E27FC236}">
                  <a16:creationId xmlns:a16="http://schemas.microsoft.com/office/drawing/2014/main" id="{32ABA867-DE87-9AD8-F96D-B01097F50E76}"/>
                </a:ext>
              </a:extLst>
            </p:cNvPr>
            <p:cNvSpPr/>
            <p:nvPr/>
          </p:nvSpPr>
          <p:spPr>
            <a:xfrm>
              <a:off x="5931457" y="4360955"/>
              <a:ext cx="56567" cy="41464"/>
            </a:xfrm>
            <a:custGeom>
              <a:avLst/>
              <a:gdLst/>
              <a:ahLst/>
              <a:cxnLst/>
              <a:rect l="l" t="t" r="r" b="b"/>
              <a:pathLst>
                <a:path w="1206" h="884" extrusionOk="0">
                  <a:moveTo>
                    <a:pt x="163" y="0"/>
                  </a:moveTo>
                  <a:cubicBezTo>
                    <a:pt x="72" y="0"/>
                    <a:pt x="1" y="68"/>
                    <a:pt x="1" y="152"/>
                  </a:cubicBezTo>
                  <a:lnTo>
                    <a:pt x="1" y="277"/>
                  </a:lnTo>
                  <a:cubicBezTo>
                    <a:pt x="1" y="572"/>
                    <a:pt x="215" y="822"/>
                    <a:pt x="500" y="875"/>
                  </a:cubicBezTo>
                  <a:cubicBezTo>
                    <a:pt x="535" y="881"/>
                    <a:pt x="570" y="884"/>
                    <a:pt x="604" y="884"/>
                  </a:cubicBezTo>
                  <a:cubicBezTo>
                    <a:pt x="934" y="884"/>
                    <a:pt x="1205" y="618"/>
                    <a:pt x="1205" y="286"/>
                  </a:cubicBezTo>
                  <a:lnTo>
                    <a:pt x="1205" y="161"/>
                  </a:lnTo>
                  <a:cubicBezTo>
                    <a:pt x="1205" y="81"/>
                    <a:pt x="1152" y="10"/>
                    <a:pt x="1071" y="1"/>
                  </a:cubicBezTo>
                  <a:cubicBezTo>
                    <a:pt x="1066" y="0"/>
                    <a:pt x="1061" y="0"/>
                    <a:pt x="1056" y="0"/>
                  </a:cubicBezTo>
                  <a:cubicBezTo>
                    <a:pt x="973" y="0"/>
                    <a:pt x="902" y="68"/>
                    <a:pt x="902" y="152"/>
                  </a:cubicBezTo>
                  <a:lnTo>
                    <a:pt x="902" y="277"/>
                  </a:lnTo>
                  <a:cubicBezTo>
                    <a:pt x="902" y="411"/>
                    <a:pt x="813" y="536"/>
                    <a:pt x="679" y="572"/>
                  </a:cubicBezTo>
                  <a:cubicBezTo>
                    <a:pt x="654" y="577"/>
                    <a:pt x="630" y="580"/>
                    <a:pt x="607" y="580"/>
                  </a:cubicBezTo>
                  <a:cubicBezTo>
                    <a:pt x="443" y="580"/>
                    <a:pt x="313" y="450"/>
                    <a:pt x="313" y="286"/>
                  </a:cubicBezTo>
                  <a:lnTo>
                    <a:pt x="313" y="161"/>
                  </a:lnTo>
                  <a:cubicBezTo>
                    <a:pt x="313" y="81"/>
                    <a:pt x="251" y="10"/>
                    <a:pt x="179" y="1"/>
                  </a:cubicBezTo>
                  <a:cubicBezTo>
                    <a:pt x="174" y="0"/>
                    <a:pt x="168" y="0"/>
                    <a:pt x="1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3011;p74">
              <a:extLst>
                <a:ext uri="{FF2B5EF4-FFF2-40B4-BE49-F238E27FC236}">
                  <a16:creationId xmlns:a16="http://schemas.microsoft.com/office/drawing/2014/main" id="{D4ADD746-2AA6-1174-1549-CC835132D1F1}"/>
                </a:ext>
              </a:extLst>
            </p:cNvPr>
            <p:cNvSpPr/>
            <p:nvPr/>
          </p:nvSpPr>
          <p:spPr>
            <a:xfrm>
              <a:off x="5931457" y="4156779"/>
              <a:ext cx="57365" cy="66558"/>
            </a:xfrm>
            <a:custGeom>
              <a:avLst/>
              <a:gdLst/>
              <a:ahLst/>
              <a:cxnLst/>
              <a:rect l="l" t="t" r="r" b="b"/>
              <a:pathLst>
                <a:path w="1223" h="1419" extrusionOk="0">
                  <a:moveTo>
                    <a:pt x="607" y="322"/>
                  </a:moveTo>
                  <a:lnTo>
                    <a:pt x="893" y="714"/>
                  </a:lnTo>
                  <a:lnTo>
                    <a:pt x="607" y="1098"/>
                  </a:lnTo>
                  <a:lnTo>
                    <a:pt x="322" y="714"/>
                  </a:lnTo>
                  <a:lnTo>
                    <a:pt x="607" y="322"/>
                  </a:lnTo>
                  <a:close/>
                  <a:moveTo>
                    <a:pt x="607" y="0"/>
                  </a:moveTo>
                  <a:cubicBezTo>
                    <a:pt x="518" y="0"/>
                    <a:pt x="438" y="45"/>
                    <a:pt x="384" y="116"/>
                  </a:cubicBezTo>
                  <a:lnTo>
                    <a:pt x="72" y="545"/>
                  </a:lnTo>
                  <a:cubicBezTo>
                    <a:pt x="1" y="643"/>
                    <a:pt x="1" y="777"/>
                    <a:pt x="72" y="875"/>
                  </a:cubicBezTo>
                  <a:lnTo>
                    <a:pt x="384" y="1303"/>
                  </a:lnTo>
                  <a:cubicBezTo>
                    <a:pt x="438" y="1374"/>
                    <a:pt x="518" y="1419"/>
                    <a:pt x="607" y="1419"/>
                  </a:cubicBezTo>
                  <a:cubicBezTo>
                    <a:pt x="697" y="1419"/>
                    <a:pt x="786" y="1374"/>
                    <a:pt x="839" y="1303"/>
                  </a:cubicBezTo>
                  <a:lnTo>
                    <a:pt x="1152" y="875"/>
                  </a:lnTo>
                  <a:cubicBezTo>
                    <a:pt x="1223" y="777"/>
                    <a:pt x="1223" y="643"/>
                    <a:pt x="1152" y="545"/>
                  </a:cubicBezTo>
                  <a:lnTo>
                    <a:pt x="839" y="116"/>
                  </a:lnTo>
                  <a:cubicBezTo>
                    <a:pt x="786" y="45"/>
                    <a:pt x="697" y="0"/>
                    <a:pt x="6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3012;p74">
              <a:extLst>
                <a:ext uri="{FF2B5EF4-FFF2-40B4-BE49-F238E27FC236}">
                  <a16:creationId xmlns:a16="http://schemas.microsoft.com/office/drawing/2014/main" id="{4D87432D-A547-2EF5-3152-347B2C0A6CE2}"/>
                </a:ext>
              </a:extLst>
            </p:cNvPr>
            <p:cNvSpPr/>
            <p:nvPr/>
          </p:nvSpPr>
          <p:spPr>
            <a:xfrm>
              <a:off x="5901766" y="4200494"/>
              <a:ext cx="23030" cy="23265"/>
            </a:xfrm>
            <a:custGeom>
              <a:avLst/>
              <a:gdLst/>
              <a:ahLst/>
              <a:cxnLst/>
              <a:rect l="l" t="t" r="r" b="b"/>
              <a:pathLst>
                <a:path w="491" h="496" extrusionOk="0">
                  <a:moveTo>
                    <a:pt x="173" y="1"/>
                  </a:moveTo>
                  <a:cubicBezTo>
                    <a:pt x="141" y="1"/>
                    <a:pt x="109" y="11"/>
                    <a:pt x="81" y="32"/>
                  </a:cubicBezTo>
                  <a:cubicBezTo>
                    <a:pt x="18" y="76"/>
                    <a:pt x="0" y="175"/>
                    <a:pt x="54" y="246"/>
                  </a:cubicBezTo>
                  <a:lnTo>
                    <a:pt x="188" y="433"/>
                  </a:lnTo>
                  <a:cubicBezTo>
                    <a:pt x="223" y="478"/>
                    <a:pt x="268" y="496"/>
                    <a:pt x="313" y="496"/>
                  </a:cubicBezTo>
                  <a:cubicBezTo>
                    <a:pt x="348" y="496"/>
                    <a:pt x="375" y="487"/>
                    <a:pt x="402" y="469"/>
                  </a:cubicBezTo>
                  <a:cubicBezTo>
                    <a:pt x="473" y="424"/>
                    <a:pt x="491" y="326"/>
                    <a:pt x="437" y="255"/>
                  </a:cubicBezTo>
                  <a:lnTo>
                    <a:pt x="295" y="68"/>
                  </a:lnTo>
                  <a:cubicBezTo>
                    <a:pt x="268" y="24"/>
                    <a:pt x="221" y="1"/>
                    <a:pt x="1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3013;p74">
              <a:extLst>
                <a:ext uri="{FF2B5EF4-FFF2-40B4-BE49-F238E27FC236}">
                  <a16:creationId xmlns:a16="http://schemas.microsoft.com/office/drawing/2014/main" id="{4EDBDB61-8F7E-1237-5D37-412F89B758BE}"/>
                </a:ext>
              </a:extLst>
            </p:cNvPr>
            <p:cNvSpPr/>
            <p:nvPr/>
          </p:nvSpPr>
          <p:spPr>
            <a:xfrm>
              <a:off x="5995482" y="4200494"/>
              <a:ext cx="23077" cy="23265"/>
            </a:xfrm>
            <a:custGeom>
              <a:avLst/>
              <a:gdLst/>
              <a:ahLst/>
              <a:cxnLst/>
              <a:rect l="l" t="t" r="r" b="b"/>
              <a:pathLst>
                <a:path w="492" h="496" extrusionOk="0">
                  <a:moveTo>
                    <a:pt x="317" y="1"/>
                  </a:moveTo>
                  <a:cubicBezTo>
                    <a:pt x="271" y="1"/>
                    <a:pt x="224" y="24"/>
                    <a:pt x="197" y="68"/>
                  </a:cubicBezTo>
                  <a:lnTo>
                    <a:pt x="54" y="255"/>
                  </a:lnTo>
                  <a:cubicBezTo>
                    <a:pt x="1" y="326"/>
                    <a:pt x="19" y="424"/>
                    <a:pt x="90" y="469"/>
                  </a:cubicBezTo>
                  <a:cubicBezTo>
                    <a:pt x="117" y="487"/>
                    <a:pt x="143" y="496"/>
                    <a:pt x="179" y="496"/>
                  </a:cubicBezTo>
                  <a:cubicBezTo>
                    <a:pt x="224" y="496"/>
                    <a:pt x="268" y="478"/>
                    <a:pt x="295" y="433"/>
                  </a:cubicBezTo>
                  <a:lnTo>
                    <a:pt x="438" y="246"/>
                  </a:lnTo>
                  <a:cubicBezTo>
                    <a:pt x="491" y="175"/>
                    <a:pt x="473" y="76"/>
                    <a:pt x="402" y="32"/>
                  </a:cubicBezTo>
                  <a:cubicBezTo>
                    <a:pt x="377" y="11"/>
                    <a:pt x="347" y="1"/>
                    <a:pt x="3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46140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2289574"/>
            <a:ext cx="4992300" cy="978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Türelmi rendelet (1781): Vallási tolerancia és egyházi vagyon államosítása.</a:t>
            </a:r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677207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9888" y="690471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639824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II. JÓZSEF REFORMJAI (1780-1790)</a:t>
            </a:r>
          </a:p>
        </p:txBody>
      </p:sp>
      <p:sp>
        <p:nvSpPr>
          <p:cNvPr id="20656" name="Google Shape;21922;p67">
            <a:extLst>
              <a:ext uri="{FF2B5EF4-FFF2-40B4-BE49-F238E27FC236}">
                <a16:creationId xmlns:a16="http://schemas.microsoft.com/office/drawing/2014/main" id="{4CB70F62-C6BA-8D15-C1BE-AA2DFB731135}"/>
              </a:ext>
            </a:extLst>
          </p:cNvPr>
          <p:cNvSpPr/>
          <p:nvPr/>
        </p:nvSpPr>
        <p:spPr>
          <a:xfrm>
            <a:off x="4196577" y="1544507"/>
            <a:ext cx="584200" cy="5837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" name="Google Shape;20671;p51">
            <a:extLst>
              <a:ext uri="{FF2B5EF4-FFF2-40B4-BE49-F238E27FC236}">
                <a16:creationId xmlns:a16="http://schemas.microsoft.com/office/drawing/2014/main" id="{397BE210-004F-3336-DF96-D71EB97F90EC}"/>
              </a:ext>
            </a:extLst>
          </p:cNvPr>
          <p:cNvSpPr txBox="1">
            <a:spLocks/>
          </p:cNvSpPr>
          <p:nvPr/>
        </p:nvSpPr>
        <p:spPr>
          <a:xfrm>
            <a:off x="2075850" y="3268133"/>
            <a:ext cx="4992300" cy="97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Jobbágyrendelet (1785): Örökös jobbágyság eltörlése, igazságszolgáltatás és büntetőjog reformja.</a:t>
            </a:r>
          </a:p>
        </p:txBody>
      </p:sp>
      <p:grpSp>
        <p:nvGrpSpPr>
          <p:cNvPr id="3" name="Google Shape;22991;p74">
            <a:extLst>
              <a:ext uri="{FF2B5EF4-FFF2-40B4-BE49-F238E27FC236}">
                <a16:creationId xmlns:a16="http://schemas.microsoft.com/office/drawing/2014/main" id="{ED953776-8E3A-2F6B-15B5-5294162EC806}"/>
              </a:ext>
            </a:extLst>
          </p:cNvPr>
          <p:cNvGrpSpPr/>
          <p:nvPr/>
        </p:nvGrpSpPr>
        <p:grpSpPr>
          <a:xfrm>
            <a:off x="4272729" y="1565260"/>
            <a:ext cx="431901" cy="487531"/>
            <a:chOff x="5189146" y="4109500"/>
            <a:chExt cx="431901" cy="487531"/>
          </a:xfrm>
        </p:grpSpPr>
        <p:sp>
          <p:nvSpPr>
            <p:cNvPr id="4" name="Google Shape;22992;p74">
              <a:extLst>
                <a:ext uri="{FF2B5EF4-FFF2-40B4-BE49-F238E27FC236}">
                  <a16:creationId xmlns:a16="http://schemas.microsoft.com/office/drawing/2014/main" id="{C08A00FA-D5A3-51B0-21EC-11AF13761A97}"/>
                </a:ext>
              </a:extLst>
            </p:cNvPr>
            <p:cNvSpPr/>
            <p:nvPr/>
          </p:nvSpPr>
          <p:spPr>
            <a:xfrm>
              <a:off x="5189146" y="4109500"/>
              <a:ext cx="431901" cy="487531"/>
            </a:xfrm>
            <a:custGeom>
              <a:avLst/>
              <a:gdLst/>
              <a:ahLst/>
              <a:cxnLst/>
              <a:rect l="l" t="t" r="r" b="b"/>
              <a:pathLst>
                <a:path w="9208" h="10394" extrusionOk="0">
                  <a:moveTo>
                    <a:pt x="2775" y="3158"/>
                  </a:moveTo>
                  <a:lnTo>
                    <a:pt x="2775" y="3551"/>
                  </a:lnTo>
                  <a:cubicBezTo>
                    <a:pt x="2713" y="3533"/>
                    <a:pt x="2650" y="3524"/>
                    <a:pt x="2588" y="3524"/>
                  </a:cubicBezTo>
                  <a:cubicBezTo>
                    <a:pt x="2508" y="3524"/>
                    <a:pt x="2418" y="3533"/>
                    <a:pt x="2347" y="3569"/>
                  </a:cubicBezTo>
                  <a:cubicBezTo>
                    <a:pt x="2365" y="3417"/>
                    <a:pt x="2427" y="3283"/>
                    <a:pt x="2517" y="3158"/>
                  </a:cubicBezTo>
                  <a:close/>
                  <a:moveTo>
                    <a:pt x="6683" y="3158"/>
                  </a:moveTo>
                  <a:cubicBezTo>
                    <a:pt x="6781" y="3283"/>
                    <a:pt x="6843" y="3426"/>
                    <a:pt x="6861" y="3578"/>
                  </a:cubicBezTo>
                  <a:cubicBezTo>
                    <a:pt x="6781" y="3542"/>
                    <a:pt x="6701" y="3524"/>
                    <a:pt x="6611" y="3524"/>
                  </a:cubicBezTo>
                  <a:cubicBezTo>
                    <a:pt x="6549" y="3524"/>
                    <a:pt x="6486" y="3533"/>
                    <a:pt x="6433" y="3551"/>
                  </a:cubicBezTo>
                  <a:lnTo>
                    <a:pt x="6433" y="3158"/>
                  </a:lnTo>
                  <a:close/>
                  <a:moveTo>
                    <a:pt x="2570" y="3827"/>
                  </a:moveTo>
                  <a:cubicBezTo>
                    <a:pt x="2641" y="3827"/>
                    <a:pt x="2713" y="3845"/>
                    <a:pt x="2775" y="3890"/>
                  </a:cubicBezTo>
                  <a:lnTo>
                    <a:pt x="2775" y="4425"/>
                  </a:lnTo>
                  <a:cubicBezTo>
                    <a:pt x="2722" y="4461"/>
                    <a:pt x="2650" y="4488"/>
                    <a:pt x="2588" y="4488"/>
                  </a:cubicBezTo>
                  <a:cubicBezTo>
                    <a:pt x="2392" y="4488"/>
                    <a:pt x="2240" y="4309"/>
                    <a:pt x="2258" y="4113"/>
                  </a:cubicBezTo>
                  <a:cubicBezTo>
                    <a:pt x="2285" y="3952"/>
                    <a:pt x="2418" y="3836"/>
                    <a:pt x="2570" y="3827"/>
                  </a:cubicBezTo>
                  <a:close/>
                  <a:moveTo>
                    <a:pt x="6629" y="3827"/>
                  </a:moveTo>
                  <a:cubicBezTo>
                    <a:pt x="6781" y="3836"/>
                    <a:pt x="6915" y="3952"/>
                    <a:pt x="6941" y="4113"/>
                  </a:cubicBezTo>
                  <a:cubicBezTo>
                    <a:pt x="6968" y="4309"/>
                    <a:pt x="6808" y="4488"/>
                    <a:pt x="6611" y="4488"/>
                  </a:cubicBezTo>
                  <a:cubicBezTo>
                    <a:pt x="6549" y="4488"/>
                    <a:pt x="6486" y="4461"/>
                    <a:pt x="6433" y="4425"/>
                  </a:cubicBezTo>
                  <a:lnTo>
                    <a:pt x="6433" y="3890"/>
                  </a:lnTo>
                  <a:cubicBezTo>
                    <a:pt x="6486" y="3845"/>
                    <a:pt x="6558" y="3827"/>
                    <a:pt x="6629" y="3827"/>
                  </a:cubicBezTo>
                  <a:close/>
                  <a:moveTo>
                    <a:pt x="6121" y="3158"/>
                  </a:moveTo>
                  <a:lnTo>
                    <a:pt x="6121" y="4612"/>
                  </a:lnTo>
                  <a:cubicBezTo>
                    <a:pt x="6121" y="4862"/>
                    <a:pt x="6067" y="5103"/>
                    <a:pt x="5951" y="5317"/>
                  </a:cubicBezTo>
                  <a:cubicBezTo>
                    <a:pt x="5657" y="4907"/>
                    <a:pt x="5148" y="4648"/>
                    <a:pt x="4604" y="4648"/>
                  </a:cubicBezTo>
                  <a:cubicBezTo>
                    <a:pt x="4051" y="4648"/>
                    <a:pt x="3542" y="4907"/>
                    <a:pt x="3248" y="5317"/>
                  </a:cubicBezTo>
                  <a:cubicBezTo>
                    <a:pt x="3141" y="5103"/>
                    <a:pt x="3079" y="4862"/>
                    <a:pt x="3079" y="4612"/>
                  </a:cubicBezTo>
                  <a:lnTo>
                    <a:pt x="3079" y="3158"/>
                  </a:lnTo>
                  <a:close/>
                  <a:moveTo>
                    <a:pt x="6424" y="4755"/>
                  </a:moveTo>
                  <a:cubicBezTo>
                    <a:pt x="6486" y="4773"/>
                    <a:pt x="6549" y="4791"/>
                    <a:pt x="6620" y="4791"/>
                  </a:cubicBezTo>
                  <a:lnTo>
                    <a:pt x="6656" y="4791"/>
                  </a:lnTo>
                  <a:lnTo>
                    <a:pt x="6656" y="4818"/>
                  </a:lnTo>
                  <a:cubicBezTo>
                    <a:pt x="6656" y="5344"/>
                    <a:pt x="6460" y="5835"/>
                    <a:pt x="6103" y="6218"/>
                  </a:cubicBezTo>
                  <a:cubicBezTo>
                    <a:pt x="5996" y="6325"/>
                    <a:pt x="5924" y="6468"/>
                    <a:pt x="5889" y="6611"/>
                  </a:cubicBezTo>
                  <a:cubicBezTo>
                    <a:pt x="5746" y="7146"/>
                    <a:pt x="5211" y="7539"/>
                    <a:pt x="4604" y="7539"/>
                  </a:cubicBezTo>
                  <a:cubicBezTo>
                    <a:pt x="3989" y="7539"/>
                    <a:pt x="3444" y="7146"/>
                    <a:pt x="3319" y="6602"/>
                  </a:cubicBezTo>
                  <a:cubicBezTo>
                    <a:pt x="3284" y="6459"/>
                    <a:pt x="3203" y="6316"/>
                    <a:pt x="3096" y="6200"/>
                  </a:cubicBezTo>
                  <a:cubicBezTo>
                    <a:pt x="2740" y="5826"/>
                    <a:pt x="2552" y="5317"/>
                    <a:pt x="2552" y="4791"/>
                  </a:cubicBezTo>
                  <a:lnTo>
                    <a:pt x="2588" y="4791"/>
                  </a:lnTo>
                  <a:cubicBezTo>
                    <a:pt x="2650" y="4791"/>
                    <a:pt x="2713" y="4773"/>
                    <a:pt x="2775" y="4755"/>
                  </a:cubicBezTo>
                  <a:cubicBezTo>
                    <a:pt x="2802" y="5103"/>
                    <a:pt x="2927" y="5424"/>
                    <a:pt x="3132" y="5701"/>
                  </a:cubicBezTo>
                  <a:cubicBezTo>
                    <a:pt x="3159" y="5745"/>
                    <a:pt x="3212" y="5763"/>
                    <a:pt x="3266" y="5763"/>
                  </a:cubicBezTo>
                  <a:cubicBezTo>
                    <a:pt x="3319" y="5754"/>
                    <a:pt x="3364" y="5719"/>
                    <a:pt x="3391" y="5674"/>
                  </a:cubicBezTo>
                  <a:cubicBezTo>
                    <a:pt x="3596" y="5237"/>
                    <a:pt x="4078" y="4951"/>
                    <a:pt x="4604" y="4951"/>
                  </a:cubicBezTo>
                  <a:cubicBezTo>
                    <a:pt x="5130" y="4951"/>
                    <a:pt x="5603" y="5237"/>
                    <a:pt x="5808" y="5674"/>
                  </a:cubicBezTo>
                  <a:cubicBezTo>
                    <a:pt x="5835" y="5719"/>
                    <a:pt x="5880" y="5754"/>
                    <a:pt x="5933" y="5763"/>
                  </a:cubicBezTo>
                  <a:lnTo>
                    <a:pt x="5951" y="5763"/>
                  </a:lnTo>
                  <a:cubicBezTo>
                    <a:pt x="5996" y="5763"/>
                    <a:pt x="6040" y="5737"/>
                    <a:pt x="6067" y="5701"/>
                  </a:cubicBezTo>
                  <a:cubicBezTo>
                    <a:pt x="6281" y="5424"/>
                    <a:pt x="6397" y="5103"/>
                    <a:pt x="6424" y="4755"/>
                  </a:cubicBezTo>
                  <a:close/>
                  <a:moveTo>
                    <a:pt x="4595" y="0"/>
                  </a:moveTo>
                  <a:cubicBezTo>
                    <a:pt x="4506" y="0"/>
                    <a:pt x="4426" y="45"/>
                    <a:pt x="4372" y="116"/>
                  </a:cubicBezTo>
                  <a:lnTo>
                    <a:pt x="3676" y="1124"/>
                  </a:lnTo>
                  <a:lnTo>
                    <a:pt x="3346" y="937"/>
                  </a:lnTo>
                  <a:cubicBezTo>
                    <a:pt x="3297" y="907"/>
                    <a:pt x="3244" y="893"/>
                    <a:pt x="3193" y="893"/>
                  </a:cubicBezTo>
                  <a:cubicBezTo>
                    <a:pt x="3169" y="893"/>
                    <a:pt x="3146" y="896"/>
                    <a:pt x="3123" y="901"/>
                  </a:cubicBezTo>
                  <a:cubicBezTo>
                    <a:pt x="3025" y="937"/>
                    <a:pt x="2954" y="1008"/>
                    <a:pt x="2936" y="1107"/>
                  </a:cubicBezTo>
                  <a:lnTo>
                    <a:pt x="2802" y="1642"/>
                  </a:lnTo>
                  <a:lnTo>
                    <a:pt x="2311" y="1642"/>
                  </a:lnTo>
                  <a:cubicBezTo>
                    <a:pt x="2240" y="1642"/>
                    <a:pt x="2178" y="1660"/>
                    <a:pt x="2124" y="1704"/>
                  </a:cubicBezTo>
                  <a:cubicBezTo>
                    <a:pt x="2044" y="1767"/>
                    <a:pt x="2017" y="1874"/>
                    <a:pt x="2035" y="1972"/>
                  </a:cubicBezTo>
                  <a:lnTo>
                    <a:pt x="2240" y="2900"/>
                  </a:lnTo>
                  <a:cubicBezTo>
                    <a:pt x="2249" y="2926"/>
                    <a:pt x="2258" y="2953"/>
                    <a:pt x="2267" y="2980"/>
                  </a:cubicBezTo>
                  <a:cubicBezTo>
                    <a:pt x="2115" y="3185"/>
                    <a:pt x="2026" y="3435"/>
                    <a:pt x="2026" y="3685"/>
                  </a:cubicBezTo>
                  <a:cubicBezTo>
                    <a:pt x="2026" y="3738"/>
                    <a:pt x="2035" y="3792"/>
                    <a:pt x="2044" y="3845"/>
                  </a:cubicBezTo>
                  <a:cubicBezTo>
                    <a:pt x="1981" y="3934"/>
                    <a:pt x="1955" y="4050"/>
                    <a:pt x="1955" y="4166"/>
                  </a:cubicBezTo>
                  <a:cubicBezTo>
                    <a:pt x="1955" y="4389"/>
                    <a:pt x="2070" y="4586"/>
                    <a:pt x="2249" y="4702"/>
                  </a:cubicBezTo>
                  <a:lnTo>
                    <a:pt x="2249" y="4800"/>
                  </a:lnTo>
                  <a:cubicBezTo>
                    <a:pt x="2249" y="5389"/>
                    <a:pt x="2463" y="5951"/>
                    <a:pt x="2847" y="6388"/>
                  </a:cubicBezTo>
                  <a:lnTo>
                    <a:pt x="1749" y="6388"/>
                  </a:lnTo>
                  <a:cubicBezTo>
                    <a:pt x="1669" y="6388"/>
                    <a:pt x="1598" y="6450"/>
                    <a:pt x="1589" y="6522"/>
                  </a:cubicBezTo>
                  <a:cubicBezTo>
                    <a:pt x="1580" y="6620"/>
                    <a:pt x="1651" y="6700"/>
                    <a:pt x="1740" y="6700"/>
                  </a:cubicBezTo>
                  <a:lnTo>
                    <a:pt x="2285" y="6700"/>
                  </a:lnTo>
                  <a:cubicBezTo>
                    <a:pt x="2249" y="7164"/>
                    <a:pt x="2267" y="8448"/>
                    <a:pt x="3534" y="9109"/>
                  </a:cubicBezTo>
                  <a:cubicBezTo>
                    <a:pt x="3311" y="9251"/>
                    <a:pt x="3070" y="9376"/>
                    <a:pt x="2820" y="9492"/>
                  </a:cubicBezTo>
                  <a:cubicBezTo>
                    <a:pt x="2294" y="9323"/>
                    <a:pt x="1812" y="9082"/>
                    <a:pt x="1384" y="8787"/>
                  </a:cubicBezTo>
                  <a:cubicBezTo>
                    <a:pt x="491" y="8181"/>
                    <a:pt x="304" y="7342"/>
                    <a:pt x="304" y="6745"/>
                  </a:cubicBezTo>
                  <a:cubicBezTo>
                    <a:pt x="304" y="6718"/>
                    <a:pt x="331" y="6700"/>
                    <a:pt x="358" y="6700"/>
                  </a:cubicBezTo>
                  <a:lnTo>
                    <a:pt x="1018" y="6700"/>
                  </a:lnTo>
                  <a:cubicBezTo>
                    <a:pt x="1089" y="6700"/>
                    <a:pt x="1161" y="6638"/>
                    <a:pt x="1169" y="6566"/>
                  </a:cubicBezTo>
                  <a:cubicBezTo>
                    <a:pt x="1187" y="6468"/>
                    <a:pt x="1107" y="6388"/>
                    <a:pt x="1018" y="6388"/>
                  </a:cubicBezTo>
                  <a:lnTo>
                    <a:pt x="358" y="6388"/>
                  </a:lnTo>
                  <a:cubicBezTo>
                    <a:pt x="161" y="6388"/>
                    <a:pt x="1" y="6548"/>
                    <a:pt x="1" y="6745"/>
                  </a:cubicBezTo>
                  <a:cubicBezTo>
                    <a:pt x="1" y="7146"/>
                    <a:pt x="72" y="7521"/>
                    <a:pt x="224" y="7860"/>
                  </a:cubicBezTo>
                  <a:cubicBezTo>
                    <a:pt x="420" y="8333"/>
                    <a:pt x="759" y="8725"/>
                    <a:pt x="1205" y="9037"/>
                  </a:cubicBezTo>
                  <a:cubicBezTo>
                    <a:pt x="1571" y="9287"/>
                    <a:pt x="1972" y="9501"/>
                    <a:pt x="2409" y="9671"/>
                  </a:cubicBezTo>
                  <a:cubicBezTo>
                    <a:pt x="1972" y="9840"/>
                    <a:pt x="1500" y="9983"/>
                    <a:pt x="1000" y="10090"/>
                  </a:cubicBezTo>
                  <a:cubicBezTo>
                    <a:pt x="929" y="10108"/>
                    <a:pt x="875" y="10170"/>
                    <a:pt x="875" y="10242"/>
                  </a:cubicBezTo>
                  <a:cubicBezTo>
                    <a:pt x="875" y="10331"/>
                    <a:pt x="946" y="10393"/>
                    <a:pt x="1027" y="10393"/>
                  </a:cubicBezTo>
                  <a:lnTo>
                    <a:pt x="1062" y="10393"/>
                  </a:lnTo>
                  <a:cubicBezTo>
                    <a:pt x="2472" y="10072"/>
                    <a:pt x="3623" y="9537"/>
                    <a:pt x="4479" y="8787"/>
                  </a:cubicBezTo>
                  <a:cubicBezTo>
                    <a:pt x="4559" y="8725"/>
                    <a:pt x="4551" y="8600"/>
                    <a:pt x="4452" y="8547"/>
                  </a:cubicBezTo>
                  <a:cubicBezTo>
                    <a:pt x="4430" y="8532"/>
                    <a:pt x="4405" y="8525"/>
                    <a:pt x="4379" y="8525"/>
                  </a:cubicBezTo>
                  <a:cubicBezTo>
                    <a:pt x="4342" y="8525"/>
                    <a:pt x="4305" y="8538"/>
                    <a:pt x="4274" y="8564"/>
                  </a:cubicBezTo>
                  <a:cubicBezTo>
                    <a:pt x="4140" y="8680"/>
                    <a:pt x="3989" y="8805"/>
                    <a:pt x="3828" y="8912"/>
                  </a:cubicBezTo>
                  <a:cubicBezTo>
                    <a:pt x="2552" y="8350"/>
                    <a:pt x="2552" y="7101"/>
                    <a:pt x="2588" y="6700"/>
                  </a:cubicBezTo>
                  <a:lnTo>
                    <a:pt x="3025" y="6700"/>
                  </a:lnTo>
                  <a:cubicBezTo>
                    <a:pt x="3114" y="7012"/>
                    <a:pt x="3311" y="7289"/>
                    <a:pt x="3587" y="7494"/>
                  </a:cubicBezTo>
                  <a:cubicBezTo>
                    <a:pt x="3873" y="7699"/>
                    <a:pt x="4238" y="7815"/>
                    <a:pt x="4604" y="7815"/>
                  </a:cubicBezTo>
                  <a:cubicBezTo>
                    <a:pt x="4729" y="7815"/>
                    <a:pt x="4863" y="7797"/>
                    <a:pt x="4979" y="7771"/>
                  </a:cubicBezTo>
                  <a:lnTo>
                    <a:pt x="4979" y="7771"/>
                  </a:lnTo>
                  <a:cubicBezTo>
                    <a:pt x="4916" y="7860"/>
                    <a:pt x="4854" y="7940"/>
                    <a:pt x="4782" y="8020"/>
                  </a:cubicBezTo>
                  <a:cubicBezTo>
                    <a:pt x="4720" y="8092"/>
                    <a:pt x="4738" y="8208"/>
                    <a:pt x="4827" y="8252"/>
                  </a:cubicBezTo>
                  <a:cubicBezTo>
                    <a:pt x="4845" y="8261"/>
                    <a:pt x="4872" y="8270"/>
                    <a:pt x="4890" y="8270"/>
                  </a:cubicBezTo>
                  <a:cubicBezTo>
                    <a:pt x="4934" y="8270"/>
                    <a:pt x="4979" y="8252"/>
                    <a:pt x="5006" y="8217"/>
                  </a:cubicBezTo>
                  <a:cubicBezTo>
                    <a:pt x="5184" y="8020"/>
                    <a:pt x="5345" y="7806"/>
                    <a:pt x="5478" y="7583"/>
                  </a:cubicBezTo>
                  <a:cubicBezTo>
                    <a:pt x="5523" y="7556"/>
                    <a:pt x="5576" y="7530"/>
                    <a:pt x="5612" y="7494"/>
                  </a:cubicBezTo>
                  <a:cubicBezTo>
                    <a:pt x="5898" y="7289"/>
                    <a:pt x="6103" y="7003"/>
                    <a:pt x="6183" y="6691"/>
                  </a:cubicBezTo>
                  <a:cubicBezTo>
                    <a:pt x="6201" y="6611"/>
                    <a:pt x="6237" y="6539"/>
                    <a:pt x="6290" y="6477"/>
                  </a:cubicBezTo>
                  <a:lnTo>
                    <a:pt x="8181" y="6477"/>
                  </a:lnTo>
                  <a:cubicBezTo>
                    <a:pt x="8181" y="6477"/>
                    <a:pt x="8119" y="7075"/>
                    <a:pt x="7932" y="7565"/>
                  </a:cubicBezTo>
                  <a:cubicBezTo>
                    <a:pt x="7593" y="8448"/>
                    <a:pt x="6986" y="9091"/>
                    <a:pt x="6130" y="9465"/>
                  </a:cubicBezTo>
                  <a:cubicBezTo>
                    <a:pt x="6049" y="9501"/>
                    <a:pt x="6014" y="9590"/>
                    <a:pt x="6049" y="9671"/>
                  </a:cubicBezTo>
                  <a:cubicBezTo>
                    <a:pt x="6076" y="9724"/>
                    <a:pt x="6130" y="9760"/>
                    <a:pt x="6192" y="9760"/>
                  </a:cubicBezTo>
                  <a:cubicBezTo>
                    <a:pt x="6210" y="9760"/>
                    <a:pt x="6228" y="9751"/>
                    <a:pt x="6254" y="9751"/>
                  </a:cubicBezTo>
                  <a:cubicBezTo>
                    <a:pt x="7414" y="9234"/>
                    <a:pt x="7958" y="8341"/>
                    <a:pt x="8217" y="7681"/>
                  </a:cubicBezTo>
                  <a:cubicBezTo>
                    <a:pt x="8422" y="7137"/>
                    <a:pt x="8476" y="6664"/>
                    <a:pt x="8485" y="6477"/>
                  </a:cubicBezTo>
                  <a:lnTo>
                    <a:pt x="8850" y="6477"/>
                  </a:lnTo>
                  <a:cubicBezTo>
                    <a:pt x="8858" y="6469"/>
                    <a:pt x="8864" y="6467"/>
                    <a:pt x="8869" y="6467"/>
                  </a:cubicBezTo>
                  <a:cubicBezTo>
                    <a:pt x="8876" y="6467"/>
                    <a:pt x="8881" y="6472"/>
                    <a:pt x="8886" y="6477"/>
                  </a:cubicBezTo>
                  <a:cubicBezTo>
                    <a:pt x="8886" y="6477"/>
                    <a:pt x="8895" y="6495"/>
                    <a:pt x="8895" y="6504"/>
                  </a:cubicBezTo>
                  <a:cubicBezTo>
                    <a:pt x="8842" y="7806"/>
                    <a:pt x="8387" y="8805"/>
                    <a:pt x="7548" y="9465"/>
                  </a:cubicBezTo>
                  <a:cubicBezTo>
                    <a:pt x="6915" y="9965"/>
                    <a:pt x="6290" y="10081"/>
                    <a:pt x="6281" y="10081"/>
                  </a:cubicBezTo>
                  <a:cubicBezTo>
                    <a:pt x="6201" y="10099"/>
                    <a:pt x="6147" y="10179"/>
                    <a:pt x="6165" y="10259"/>
                  </a:cubicBezTo>
                  <a:cubicBezTo>
                    <a:pt x="6174" y="10331"/>
                    <a:pt x="6237" y="10384"/>
                    <a:pt x="6308" y="10384"/>
                  </a:cubicBezTo>
                  <a:lnTo>
                    <a:pt x="6335" y="10384"/>
                  </a:lnTo>
                  <a:cubicBezTo>
                    <a:pt x="6362" y="10375"/>
                    <a:pt x="7031" y="10259"/>
                    <a:pt x="7726" y="9715"/>
                  </a:cubicBezTo>
                  <a:cubicBezTo>
                    <a:pt x="8128" y="9403"/>
                    <a:pt x="8458" y="9002"/>
                    <a:pt x="8699" y="8547"/>
                  </a:cubicBezTo>
                  <a:cubicBezTo>
                    <a:pt x="9002" y="7967"/>
                    <a:pt x="9172" y="7289"/>
                    <a:pt x="9198" y="6522"/>
                  </a:cubicBezTo>
                  <a:cubicBezTo>
                    <a:pt x="9207" y="6423"/>
                    <a:pt x="9172" y="6334"/>
                    <a:pt x="9100" y="6263"/>
                  </a:cubicBezTo>
                  <a:cubicBezTo>
                    <a:pt x="9038" y="6191"/>
                    <a:pt x="8940" y="6156"/>
                    <a:pt x="8850" y="6147"/>
                  </a:cubicBezTo>
                  <a:lnTo>
                    <a:pt x="6540" y="6147"/>
                  </a:lnTo>
                  <a:cubicBezTo>
                    <a:pt x="6808" y="5763"/>
                    <a:pt x="6959" y="4818"/>
                    <a:pt x="6959" y="4818"/>
                  </a:cubicBezTo>
                  <a:lnTo>
                    <a:pt x="6959" y="4702"/>
                  </a:lnTo>
                  <a:cubicBezTo>
                    <a:pt x="7129" y="4586"/>
                    <a:pt x="7254" y="4389"/>
                    <a:pt x="7254" y="4166"/>
                  </a:cubicBezTo>
                  <a:cubicBezTo>
                    <a:pt x="7254" y="4050"/>
                    <a:pt x="7218" y="3934"/>
                    <a:pt x="7164" y="3845"/>
                  </a:cubicBezTo>
                  <a:cubicBezTo>
                    <a:pt x="7164" y="3792"/>
                    <a:pt x="7173" y="3738"/>
                    <a:pt x="7173" y="3685"/>
                  </a:cubicBezTo>
                  <a:cubicBezTo>
                    <a:pt x="7173" y="3435"/>
                    <a:pt x="7084" y="3185"/>
                    <a:pt x="6932" y="2980"/>
                  </a:cubicBezTo>
                  <a:cubicBezTo>
                    <a:pt x="6941" y="2953"/>
                    <a:pt x="6950" y="2926"/>
                    <a:pt x="6959" y="2900"/>
                  </a:cubicBezTo>
                  <a:lnTo>
                    <a:pt x="7164" y="1972"/>
                  </a:lnTo>
                  <a:cubicBezTo>
                    <a:pt x="7191" y="1874"/>
                    <a:pt x="7155" y="1767"/>
                    <a:pt x="7075" y="1704"/>
                  </a:cubicBezTo>
                  <a:cubicBezTo>
                    <a:pt x="7022" y="1660"/>
                    <a:pt x="6959" y="1642"/>
                    <a:pt x="6888" y="1642"/>
                  </a:cubicBezTo>
                  <a:lnTo>
                    <a:pt x="6397" y="1642"/>
                  </a:lnTo>
                  <a:lnTo>
                    <a:pt x="6272" y="1107"/>
                  </a:lnTo>
                  <a:cubicBezTo>
                    <a:pt x="6254" y="1035"/>
                    <a:pt x="6201" y="964"/>
                    <a:pt x="6138" y="928"/>
                  </a:cubicBezTo>
                  <a:cubicBezTo>
                    <a:pt x="6094" y="906"/>
                    <a:pt x="6047" y="895"/>
                    <a:pt x="6000" y="895"/>
                  </a:cubicBezTo>
                  <a:cubicBezTo>
                    <a:pt x="5953" y="895"/>
                    <a:pt x="5907" y="906"/>
                    <a:pt x="5862" y="928"/>
                  </a:cubicBezTo>
                  <a:lnTo>
                    <a:pt x="5532" y="1124"/>
                  </a:lnTo>
                  <a:lnTo>
                    <a:pt x="5398" y="937"/>
                  </a:lnTo>
                  <a:cubicBezTo>
                    <a:pt x="5367" y="894"/>
                    <a:pt x="5315" y="868"/>
                    <a:pt x="5265" y="868"/>
                  </a:cubicBezTo>
                  <a:cubicBezTo>
                    <a:pt x="5242" y="868"/>
                    <a:pt x="5221" y="873"/>
                    <a:pt x="5202" y="883"/>
                  </a:cubicBezTo>
                  <a:cubicBezTo>
                    <a:pt x="5113" y="928"/>
                    <a:pt x="5095" y="1026"/>
                    <a:pt x="5139" y="1107"/>
                  </a:cubicBezTo>
                  <a:lnTo>
                    <a:pt x="5353" y="1419"/>
                  </a:lnTo>
                  <a:cubicBezTo>
                    <a:pt x="5389" y="1460"/>
                    <a:pt x="5435" y="1482"/>
                    <a:pt x="5483" y="1482"/>
                  </a:cubicBezTo>
                  <a:cubicBezTo>
                    <a:pt x="5509" y="1482"/>
                    <a:pt x="5534" y="1476"/>
                    <a:pt x="5559" y="1463"/>
                  </a:cubicBezTo>
                  <a:lnTo>
                    <a:pt x="5978" y="1214"/>
                  </a:lnTo>
                  <a:lnTo>
                    <a:pt x="6130" y="1829"/>
                  </a:lnTo>
                  <a:cubicBezTo>
                    <a:pt x="6147" y="1892"/>
                    <a:pt x="6210" y="1945"/>
                    <a:pt x="6272" y="1945"/>
                  </a:cubicBezTo>
                  <a:lnTo>
                    <a:pt x="6843" y="1945"/>
                  </a:lnTo>
                  <a:lnTo>
                    <a:pt x="6647" y="2828"/>
                  </a:lnTo>
                  <a:cubicBezTo>
                    <a:pt x="6638" y="2846"/>
                    <a:pt x="6629" y="2855"/>
                    <a:pt x="6611" y="2855"/>
                  </a:cubicBezTo>
                  <a:lnTo>
                    <a:pt x="2597" y="2855"/>
                  </a:lnTo>
                  <a:cubicBezTo>
                    <a:pt x="2579" y="2855"/>
                    <a:pt x="2570" y="2846"/>
                    <a:pt x="2561" y="2828"/>
                  </a:cubicBezTo>
                  <a:lnTo>
                    <a:pt x="2365" y="1945"/>
                  </a:lnTo>
                  <a:lnTo>
                    <a:pt x="2927" y="1945"/>
                  </a:lnTo>
                  <a:cubicBezTo>
                    <a:pt x="2998" y="1945"/>
                    <a:pt x="3061" y="1892"/>
                    <a:pt x="3079" y="1829"/>
                  </a:cubicBezTo>
                  <a:lnTo>
                    <a:pt x="3221" y="1214"/>
                  </a:lnTo>
                  <a:lnTo>
                    <a:pt x="3641" y="1463"/>
                  </a:lnTo>
                  <a:cubicBezTo>
                    <a:pt x="3665" y="1476"/>
                    <a:pt x="3692" y="1482"/>
                    <a:pt x="3718" y="1482"/>
                  </a:cubicBezTo>
                  <a:cubicBezTo>
                    <a:pt x="3768" y="1482"/>
                    <a:pt x="3816" y="1460"/>
                    <a:pt x="3846" y="1419"/>
                  </a:cubicBezTo>
                  <a:lnTo>
                    <a:pt x="4595" y="321"/>
                  </a:lnTo>
                  <a:lnTo>
                    <a:pt x="4729" y="509"/>
                  </a:lnTo>
                  <a:cubicBezTo>
                    <a:pt x="4760" y="552"/>
                    <a:pt x="4808" y="578"/>
                    <a:pt x="4859" y="578"/>
                  </a:cubicBezTo>
                  <a:cubicBezTo>
                    <a:pt x="4881" y="578"/>
                    <a:pt x="4903" y="573"/>
                    <a:pt x="4925" y="562"/>
                  </a:cubicBezTo>
                  <a:cubicBezTo>
                    <a:pt x="5006" y="518"/>
                    <a:pt x="5032" y="420"/>
                    <a:pt x="4979" y="339"/>
                  </a:cubicBezTo>
                  <a:lnTo>
                    <a:pt x="4827" y="116"/>
                  </a:lnTo>
                  <a:cubicBezTo>
                    <a:pt x="4774" y="45"/>
                    <a:pt x="4684" y="0"/>
                    <a:pt x="45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2993;p74">
              <a:extLst>
                <a:ext uri="{FF2B5EF4-FFF2-40B4-BE49-F238E27FC236}">
                  <a16:creationId xmlns:a16="http://schemas.microsoft.com/office/drawing/2014/main" id="{B5F0B09E-803A-557C-B6C9-C7EE6663627B}"/>
                </a:ext>
              </a:extLst>
            </p:cNvPr>
            <p:cNvSpPr/>
            <p:nvPr/>
          </p:nvSpPr>
          <p:spPr>
            <a:xfrm>
              <a:off x="5341070" y="4464989"/>
              <a:ext cx="174534" cy="131615"/>
            </a:xfrm>
            <a:custGeom>
              <a:avLst/>
              <a:gdLst/>
              <a:ahLst/>
              <a:cxnLst/>
              <a:rect l="l" t="t" r="r" b="b"/>
              <a:pathLst>
                <a:path w="3721" h="2806" extrusionOk="0">
                  <a:moveTo>
                    <a:pt x="3554" y="0"/>
                  </a:moveTo>
                  <a:cubicBezTo>
                    <a:pt x="3500" y="0"/>
                    <a:pt x="3447" y="28"/>
                    <a:pt x="3417" y="76"/>
                  </a:cubicBezTo>
                  <a:cubicBezTo>
                    <a:pt x="2855" y="1003"/>
                    <a:pt x="1998" y="1619"/>
                    <a:pt x="1374" y="1967"/>
                  </a:cubicBezTo>
                  <a:cubicBezTo>
                    <a:pt x="696" y="2350"/>
                    <a:pt x="134" y="2511"/>
                    <a:pt x="134" y="2511"/>
                  </a:cubicBezTo>
                  <a:cubicBezTo>
                    <a:pt x="54" y="2529"/>
                    <a:pt x="0" y="2618"/>
                    <a:pt x="27" y="2698"/>
                  </a:cubicBezTo>
                  <a:cubicBezTo>
                    <a:pt x="45" y="2761"/>
                    <a:pt x="107" y="2805"/>
                    <a:pt x="170" y="2805"/>
                  </a:cubicBezTo>
                  <a:lnTo>
                    <a:pt x="214" y="2805"/>
                  </a:lnTo>
                  <a:cubicBezTo>
                    <a:pt x="241" y="2796"/>
                    <a:pt x="803" y="2636"/>
                    <a:pt x="1517" y="2234"/>
                  </a:cubicBezTo>
                  <a:cubicBezTo>
                    <a:pt x="2168" y="1869"/>
                    <a:pt x="3078" y="1226"/>
                    <a:pt x="3685" y="227"/>
                  </a:cubicBezTo>
                  <a:cubicBezTo>
                    <a:pt x="3720" y="156"/>
                    <a:pt x="3702" y="67"/>
                    <a:pt x="3631" y="22"/>
                  </a:cubicBezTo>
                  <a:cubicBezTo>
                    <a:pt x="3607" y="7"/>
                    <a:pt x="3580" y="0"/>
                    <a:pt x="35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2994;p74">
              <a:extLst>
                <a:ext uri="{FF2B5EF4-FFF2-40B4-BE49-F238E27FC236}">
                  <a16:creationId xmlns:a16="http://schemas.microsoft.com/office/drawing/2014/main" id="{F6FBA116-6F4A-195B-DAE2-3DF9DC5EB847}"/>
                </a:ext>
              </a:extLst>
            </p:cNvPr>
            <p:cNvSpPr/>
            <p:nvPr/>
          </p:nvSpPr>
          <p:spPr>
            <a:xfrm>
              <a:off x="5370760" y="4356780"/>
              <a:ext cx="68669" cy="52346"/>
            </a:xfrm>
            <a:custGeom>
              <a:avLst/>
              <a:gdLst/>
              <a:ahLst/>
              <a:cxnLst/>
              <a:rect l="l" t="t" r="r" b="b"/>
              <a:pathLst>
                <a:path w="1464" h="1116" extrusionOk="0">
                  <a:moveTo>
                    <a:pt x="884" y="304"/>
                  </a:moveTo>
                  <a:cubicBezTo>
                    <a:pt x="1018" y="304"/>
                    <a:pt x="1134" y="402"/>
                    <a:pt x="1142" y="536"/>
                  </a:cubicBezTo>
                  <a:cubicBezTo>
                    <a:pt x="1160" y="688"/>
                    <a:pt x="1044" y="812"/>
                    <a:pt x="893" y="812"/>
                  </a:cubicBezTo>
                  <a:lnTo>
                    <a:pt x="580" y="812"/>
                  </a:lnTo>
                  <a:cubicBezTo>
                    <a:pt x="447" y="812"/>
                    <a:pt x="331" y="714"/>
                    <a:pt x="322" y="580"/>
                  </a:cubicBezTo>
                  <a:cubicBezTo>
                    <a:pt x="304" y="438"/>
                    <a:pt x="420" y="304"/>
                    <a:pt x="571" y="304"/>
                  </a:cubicBezTo>
                  <a:close/>
                  <a:moveTo>
                    <a:pt x="580" y="1"/>
                  </a:moveTo>
                  <a:cubicBezTo>
                    <a:pt x="277" y="1"/>
                    <a:pt x="18" y="241"/>
                    <a:pt x="9" y="545"/>
                  </a:cubicBezTo>
                  <a:cubicBezTo>
                    <a:pt x="1" y="857"/>
                    <a:pt x="259" y="1116"/>
                    <a:pt x="571" y="1116"/>
                  </a:cubicBezTo>
                  <a:lnTo>
                    <a:pt x="884" y="1116"/>
                  </a:lnTo>
                  <a:cubicBezTo>
                    <a:pt x="1187" y="1116"/>
                    <a:pt x="1446" y="884"/>
                    <a:pt x="1455" y="580"/>
                  </a:cubicBezTo>
                  <a:cubicBezTo>
                    <a:pt x="1464" y="259"/>
                    <a:pt x="1205" y="1"/>
                    <a:pt x="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2995;p74">
              <a:extLst>
                <a:ext uri="{FF2B5EF4-FFF2-40B4-BE49-F238E27FC236}">
                  <a16:creationId xmlns:a16="http://schemas.microsoft.com/office/drawing/2014/main" id="{490C2F32-618B-A4FC-B5C6-B10512CF6467}"/>
                </a:ext>
              </a:extLst>
            </p:cNvPr>
            <p:cNvSpPr/>
            <p:nvPr/>
          </p:nvSpPr>
          <p:spPr>
            <a:xfrm>
              <a:off x="5377468" y="4165973"/>
              <a:ext cx="55254" cy="63228"/>
            </a:xfrm>
            <a:custGeom>
              <a:avLst/>
              <a:gdLst/>
              <a:ahLst/>
              <a:cxnLst/>
              <a:rect l="l" t="t" r="r" b="b"/>
              <a:pathLst>
                <a:path w="1178" h="1348" extrusionOk="0">
                  <a:moveTo>
                    <a:pt x="589" y="322"/>
                  </a:moveTo>
                  <a:lnTo>
                    <a:pt x="848" y="679"/>
                  </a:lnTo>
                  <a:lnTo>
                    <a:pt x="589" y="1027"/>
                  </a:lnTo>
                  <a:lnTo>
                    <a:pt x="330" y="679"/>
                  </a:lnTo>
                  <a:lnTo>
                    <a:pt x="589" y="322"/>
                  </a:lnTo>
                  <a:close/>
                  <a:moveTo>
                    <a:pt x="589" y="1"/>
                  </a:moveTo>
                  <a:cubicBezTo>
                    <a:pt x="500" y="1"/>
                    <a:pt x="420" y="36"/>
                    <a:pt x="366" y="108"/>
                  </a:cubicBezTo>
                  <a:lnTo>
                    <a:pt x="72" y="509"/>
                  </a:lnTo>
                  <a:cubicBezTo>
                    <a:pt x="0" y="607"/>
                    <a:pt x="0" y="741"/>
                    <a:pt x="72" y="839"/>
                  </a:cubicBezTo>
                  <a:lnTo>
                    <a:pt x="366" y="1241"/>
                  </a:lnTo>
                  <a:cubicBezTo>
                    <a:pt x="420" y="1312"/>
                    <a:pt x="500" y="1348"/>
                    <a:pt x="589" y="1348"/>
                  </a:cubicBezTo>
                  <a:cubicBezTo>
                    <a:pt x="678" y="1348"/>
                    <a:pt x="759" y="1312"/>
                    <a:pt x="812" y="1241"/>
                  </a:cubicBezTo>
                  <a:lnTo>
                    <a:pt x="1106" y="839"/>
                  </a:lnTo>
                  <a:cubicBezTo>
                    <a:pt x="1178" y="741"/>
                    <a:pt x="1178" y="607"/>
                    <a:pt x="1106" y="509"/>
                  </a:cubicBezTo>
                  <a:lnTo>
                    <a:pt x="812" y="108"/>
                  </a:lnTo>
                  <a:cubicBezTo>
                    <a:pt x="759" y="36"/>
                    <a:pt x="678" y="1"/>
                    <a:pt x="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2996;p74">
              <a:extLst>
                <a:ext uri="{FF2B5EF4-FFF2-40B4-BE49-F238E27FC236}">
                  <a16:creationId xmlns:a16="http://schemas.microsoft.com/office/drawing/2014/main" id="{666ADD42-480A-7A46-FA39-7A540B0ED870}"/>
                </a:ext>
              </a:extLst>
            </p:cNvPr>
            <p:cNvSpPr/>
            <p:nvPr/>
          </p:nvSpPr>
          <p:spPr>
            <a:xfrm>
              <a:off x="5471605" y="4218693"/>
              <a:ext cx="16792" cy="14259"/>
            </a:xfrm>
            <a:custGeom>
              <a:avLst/>
              <a:gdLst/>
              <a:ahLst/>
              <a:cxnLst/>
              <a:rect l="l" t="t" r="r" b="b"/>
              <a:pathLst>
                <a:path w="358" h="304" extrusionOk="0">
                  <a:moveTo>
                    <a:pt x="179" y="1"/>
                  </a:moveTo>
                  <a:cubicBezTo>
                    <a:pt x="108" y="1"/>
                    <a:pt x="54" y="45"/>
                    <a:pt x="36" y="99"/>
                  </a:cubicBezTo>
                  <a:cubicBezTo>
                    <a:pt x="1" y="206"/>
                    <a:pt x="72" y="304"/>
                    <a:pt x="179" y="304"/>
                  </a:cubicBezTo>
                  <a:cubicBezTo>
                    <a:pt x="241" y="304"/>
                    <a:pt x="304" y="268"/>
                    <a:pt x="322" y="206"/>
                  </a:cubicBezTo>
                  <a:cubicBezTo>
                    <a:pt x="357" y="99"/>
                    <a:pt x="27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997;p74">
              <a:extLst>
                <a:ext uri="{FF2B5EF4-FFF2-40B4-BE49-F238E27FC236}">
                  <a16:creationId xmlns:a16="http://schemas.microsoft.com/office/drawing/2014/main" id="{3B5DE100-48FD-55A8-A6F9-F98A68C9EB4E}"/>
                </a:ext>
              </a:extLst>
            </p:cNvPr>
            <p:cNvSpPr/>
            <p:nvPr/>
          </p:nvSpPr>
          <p:spPr>
            <a:xfrm>
              <a:off x="5441492" y="4212830"/>
              <a:ext cx="18012" cy="14728"/>
            </a:xfrm>
            <a:custGeom>
              <a:avLst/>
              <a:gdLst/>
              <a:ahLst/>
              <a:cxnLst/>
              <a:rect l="l" t="t" r="r" b="b"/>
              <a:pathLst>
                <a:path w="384" h="314" extrusionOk="0">
                  <a:moveTo>
                    <a:pt x="188" y="1"/>
                  </a:moveTo>
                  <a:cubicBezTo>
                    <a:pt x="125" y="1"/>
                    <a:pt x="72" y="36"/>
                    <a:pt x="45" y="90"/>
                  </a:cubicBezTo>
                  <a:cubicBezTo>
                    <a:pt x="0" y="206"/>
                    <a:pt x="80" y="313"/>
                    <a:pt x="188" y="313"/>
                  </a:cubicBezTo>
                  <a:cubicBezTo>
                    <a:pt x="304" y="313"/>
                    <a:pt x="384" y="188"/>
                    <a:pt x="321" y="72"/>
                  </a:cubicBezTo>
                  <a:cubicBezTo>
                    <a:pt x="295" y="28"/>
                    <a:pt x="25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998;p74">
              <a:extLst>
                <a:ext uri="{FF2B5EF4-FFF2-40B4-BE49-F238E27FC236}">
                  <a16:creationId xmlns:a16="http://schemas.microsoft.com/office/drawing/2014/main" id="{B58BD871-0F3D-1BE5-4376-57334FBF9616}"/>
                </a:ext>
              </a:extLst>
            </p:cNvPr>
            <p:cNvSpPr/>
            <p:nvPr/>
          </p:nvSpPr>
          <p:spPr>
            <a:xfrm>
              <a:off x="5321792" y="4218693"/>
              <a:ext cx="16792" cy="14259"/>
            </a:xfrm>
            <a:custGeom>
              <a:avLst/>
              <a:gdLst/>
              <a:ahLst/>
              <a:cxnLst/>
              <a:rect l="l" t="t" r="r" b="b"/>
              <a:pathLst>
                <a:path w="358" h="304" extrusionOk="0">
                  <a:moveTo>
                    <a:pt x="179" y="1"/>
                  </a:moveTo>
                  <a:cubicBezTo>
                    <a:pt x="117" y="1"/>
                    <a:pt x="54" y="45"/>
                    <a:pt x="36" y="108"/>
                  </a:cubicBezTo>
                  <a:cubicBezTo>
                    <a:pt x="1" y="206"/>
                    <a:pt x="81" y="304"/>
                    <a:pt x="179" y="304"/>
                  </a:cubicBezTo>
                  <a:cubicBezTo>
                    <a:pt x="251" y="304"/>
                    <a:pt x="304" y="268"/>
                    <a:pt x="322" y="206"/>
                  </a:cubicBezTo>
                  <a:cubicBezTo>
                    <a:pt x="358" y="99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999;p74">
              <a:extLst>
                <a:ext uri="{FF2B5EF4-FFF2-40B4-BE49-F238E27FC236}">
                  <a16:creationId xmlns:a16="http://schemas.microsoft.com/office/drawing/2014/main" id="{67667848-B258-0169-AFCA-E6937A4A1F09}"/>
                </a:ext>
              </a:extLst>
            </p:cNvPr>
            <p:cNvSpPr/>
            <p:nvPr/>
          </p:nvSpPr>
          <p:spPr>
            <a:xfrm>
              <a:off x="5350685" y="4212830"/>
              <a:ext cx="18012" cy="14728"/>
            </a:xfrm>
            <a:custGeom>
              <a:avLst/>
              <a:gdLst/>
              <a:ahLst/>
              <a:cxnLst/>
              <a:rect l="l" t="t" r="r" b="b"/>
              <a:pathLst>
                <a:path w="384" h="314" extrusionOk="0">
                  <a:moveTo>
                    <a:pt x="197" y="1"/>
                  </a:moveTo>
                  <a:cubicBezTo>
                    <a:pt x="81" y="1"/>
                    <a:pt x="0" y="126"/>
                    <a:pt x="63" y="242"/>
                  </a:cubicBezTo>
                  <a:cubicBezTo>
                    <a:pt x="90" y="286"/>
                    <a:pt x="134" y="313"/>
                    <a:pt x="179" y="313"/>
                  </a:cubicBezTo>
                  <a:lnTo>
                    <a:pt x="197" y="313"/>
                  </a:lnTo>
                  <a:cubicBezTo>
                    <a:pt x="259" y="313"/>
                    <a:pt x="313" y="277"/>
                    <a:pt x="339" y="224"/>
                  </a:cubicBezTo>
                  <a:cubicBezTo>
                    <a:pt x="384" y="108"/>
                    <a:pt x="304" y="1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000;p74">
              <a:extLst>
                <a:ext uri="{FF2B5EF4-FFF2-40B4-BE49-F238E27FC236}">
                  <a16:creationId xmlns:a16="http://schemas.microsoft.com/office/drawing/2014/main" id="{E5D32958-783A-A022-2983-7E74A54CEA7F}"/>
                </a:ext>
              </a:extLst>
            </p:cNvPr>
            <p:cNvSpPr/>
            <p:nvPr/>
          </p:nvSpPr>
          <p:spPr>
            <a:xfrm>
              <a:off x="5356970" y="4296930"/>
              <a:ext cx="16745" cy="14306"/>
            </a:xfrm>
            <a:custGeom>
              <a:avLst/>
              <a:gdLst/>
              <a:ahLst/>
              <a:cxnLst/>
              <a:rect l="l" t="t" r="r" b="b"/>
              <a:pathLst>
                <a:path w="357" h="305" extrusionOk="0">
                  <a:moveTo>
                    <a:pt x="179" y="1"/>
                  </a:moveTo>
                  <a:cubicBezTo>
                    <a:pt x="116" y="1"/>
                    <a:pt x="54" y="37"/>
                    <a:pt x="36" y="99"/>
                  </a:cubicBezTo>
                  <a:cubicBezTo>
                    <a:pt x="0" y="206"/>
                    <a:pt x="80" y="304"/>
                    <a:pt x="179" y="304"/>
                  </a:cubicBezTo>
                  <a:cubicBezTo>
                    <a:pt x="250" y="304"/>
                    <a:pt x="303" y="260"/>
                    <a:pt x="330" y="197"/>
                  </a:cubicBezTo>
                  <a:cubicBezTo>
                    <a:pt x="357" y="99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001;p74">
              <a:extLst>
                <a:ext uri="{FF2B5EF4-FFF2-40B4-BE49-F238E27FC236}">
                  <a16:creationId xmlns:a16="http://schemas.microsoft.com/office/drawing/2014/main" id="{E925241C-98B0-486A-FF50-FD9F7C26DBBC}"/>
                </a:ext>
              </a:extLst>
            </p:cNvPr>
            <p:cNvSpPr/>
            <p:nvPr/>
          </p:nvSpPr>
          <p:spPr>
            <a:xfrm>
              <a:off x="5436474" y="4296930"/>
              <a:ext cx="16745" cy="14306"/>
            </a:xfrm>
            <a:custGeom>
              <a:avLst/>
              <a:gdLst/>
              <a:ahLst/>
              <a:cxnLst/>
              <a:rect l="l" t="t" r="r" b="b"/>
              <a:pathLst>
                <a:path w="357" h="305" extrusionOk="0">
                  <a:moveTo>
                    <a:pt x="179" y="1"/>
                  </a:moveTo>
                  <a:cubicBezTo>
                    <a:pt x="107" y="1"/>
                    <a:pt x="54" y="37"/>
                    <a:pt x="27" y="99"/>
                  </a:cubicBezTo>
                  <a:cubicBezTo>
                    <a:pt x="0" y="206"/>
                    <a:pt x="72" y="304"/>
                    <a:pt x="179" y="304"/>
                  </a:cubicBezTo>
                  <a:cubicBezTo>
                    <a:pt x="241" y="304"/>
                    <a:pt x="303" y="260"/>
                    <a:pt x="321" y="197"/>
                  </a:cubicBezTo>
                  <a:cubicBezTo>
                    <a:pt x="357" y="99"/>
                    <a:pt x="27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3002;p74">
              <a:extLst>
                <a:ext uri="{FF2B5EF4-FFF2-40B4-BE49-F238E27FC236}">
                  <a16:creationId xmlns:a16="http://schemas.microsoft.com/office/drawing/2014/main" id="{1565E6AF-B231-D7A2-ED6C-59EA8D095707}"/>
                </a:ext>
              </a:extLst>
            </p:cNvPr>
            <p:cNvSpPr/>
            <p:nvPr/>
          </p:nvSpPr>
          <p:spPr>
            <a:xfrm>
              <a:off x="5225966" y="4437972"/>
              <a:ext cx="25610" cy="14259"/>
            </a:xfrm>
            <a:custGeom>
              <a:avLst/>
              <a:gdLst/>
              <a:ahLst/>
              <a:cxnLst/>
              <a:rect l="l" t="t" r="r" b="b"/>
              <a:pathLst>
                <a:path w="546" h="304" extrusionOk="0">
                  <a:moveTo>
                    <a:pt x="161" y="0"/>
                  </a:moveTo>
                  <a:cubicBezTo>
                    <a:pt x="72" y="0"/>
                    <a:pt x="1" y="81"/>
                    <a:pt x="10" y="170"/>
                  </a:cubicBezTo>
                  <a:cubicBezTo>
                    <a:pt x="19" y="250"/>
                    <a:pt x="90" y="304"/>
                    <a:pt x="161" y="304"/>
                  </a:cubicBezTo>
                  <a:lnTo>
                    <a:pt x="376" y="304"/>
                  </a:lnTo>
                  <a:cubicBezTo>
                    <a:pt x="456" y="304"/>
                    <a:pt x="527" y="250"/>
                    <a:pt x="536" y="170"/>
                  </a:cubicBezTo>
                  <a:cubicBezTo>
                    <a:pt x="545" y="81"/>
                    <a:pt x="474" y="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3003;p74">
              <a:extLst>
                <a:ext uri="{FF2B5EF4-FFF2-40B4-BE49-F238E27FC236}">
                  <a16:creationId xmlns:a16="http://schemas.microsoft.com/office/drawing/2014/main" id="{F758947D-C679-D037-1B01-773239A0D2B2}"/>
                </a:ext>
              </a:extLst>
            </p:cNvPr>
            <p:cNvSpPr/>
            <p:nvPr/>
          </p:nvSpPr>
          <p:spPr>
            <a:xfrm>
              <a:off x="5236426" y="4468507"/>
              <a:ext cx="25985" cy="14259"/>
            </a:xfrm>
            <a:custGeom>
              <a:avLst/>
              <a:gdLst/>
              <a:ahLst/>
              <a:cxnLst/>
              <a:rect l="l" t="t" r="r" b="b"/>
              <a:pathLst>
                <a:path w="554" h="304" extrusionOk="0">
                  <a:moveTo>
                    <a:pt x="161" y="1"/>
                  </a:moveTo>
                  <a:cubicBezTo>
                    <a:pt x="72" y="1"/>
                    <a:pt x="1" y="72"/>
                    <a:pt x="10" y="170"/>
                  </a:cubicBezTo>
                  <a:cubicBezTo>
                    <a:pt x="19" y="241"/>
                    <a:pt x="90" y="304"/>
                    <a:pt x="170" y="304"/>
                  </a:cubicBezTo>
                  <a:lnTo>
                    <a:pt x="384" y="304"/>
                  </a:lnTo>
                  <a:cubicBezTo>
                    <a:pt x="465" y="304"/>
                    <a:pt x="527" y="241"/>
                    <a:pt x="536" y="170"/>
                  </a:cubicBezTo>
                  <a:cubicBezTo>
                    <a:pt x="554" y="72"/>
                    <a:pt x="483" y="1"/>
                    <a:pt x="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3004;p74">
              <a:extLst>
                <a:ext uri="{FF2B5EF4-FFF2-40B4-BE49-F238E27FC236}">
                  <a16:creationId xmlns:a16="http://schemas.microsoft.com/office/drawing/2014/main" id="{3C3BAF1A-CB0C-47C9-CFB7-759B11273DAC}"/>
                </a:ext>
              </a:extLst>
            </p:cNvPr>
            <p:cNvSpPr/>
            <p:nvPr/>
          </p:nvSpPr>
          <p:spPr>
            <a:xfrm>
              <a:off x="5261145" y="4499886"/>
              <a:ext cx="25985" cy="14259"/>
            </a:xfrm>
            <a:custGeom>
              <a:avLst/>
              <a:gdLst/>
              <a:ahLst/>
              <a:cxnLst/>
              <a:rect l="l" t="t" r="r" b="b"/>
              <a:pathLst>
                <a:path w="554" h="304" extrusionOk="0">
                  <a:moveTo>
                    <a:pt x="170" y="1"/>
                  </a:moveTo>
                  <a:cubicBezTo>
                    <a:pt x="89" y="1"/>
                    <a:pt x="27" y="54"/>
                    <a:pt x="18" y="134"/>
                  </a:cubicBezTo>
                  <a:cubicBezTo>
                    <a:pt x="0" y="224"/>
                    <a:pt x="72" y="304"/>
                    <a:pt x="170" y="304"/>
                  </a:cubicBezTo>
                  <a:lnTo>
                    <a:pt x="384" y="304"/>
                  </a:lnTo>
                  <a:cubicBezTo>
                    <a:pt x="464" y="304"/>
                    <a:pt x="535" y="250"/>
                    <a:pt x="544" y="170"/>
                  </a:cubicBezTo>
                  <a:cubicBezTo>
                    <a:pt x="553" y="72"/>
                    <a:pt x="482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3005;p74">
              <a:extLst>
                <a:ext uri="{FF2B5EF4-FFF2-40B4-BE49-F238E27FC236}">
                  <a16:creationId xmlns:a16="http://schemas.microsoft.com/office/drawing/2014/main" id="{F90CC0E1-847E-4F8F-A029-0EF4B7AC810E}"/>
                </a:ext>
              </a:extLst>
            </p:cNvPr>
            <p:cNvSpPr/>
            <p:nvPr/>
          </p:nvSpPr>
          <p:spPr>
            <a:xfrm>
              <a:off x="5299231" y="4524558"/>
              <a:ext cx="25985" cy="14306"/>
            </a:xfrm>
            <a:custGeom>
              <a:avLst/>
              <a:gdLst/>
              <a:ahLst/>
              <a:cxnLst/>
              <a:rect l="l" t="t" r="r" b="b"/>
              <a:pathLst>
                <a:path w="554" h="305" extrusionOk="0">
                  <a:moveTo>
                    <a:pt x="170" y="1"/>
                  </a:moveTo>
                  <a:cubicBezTo>
                    <a:pt x="89" y="1"/>
                    <a:pt x="27" y="54"/>
                    <a:pt x="18" y="135"/>
                  </a:cubicBezTo>
                  <a:cubicBezTo>
                    <a:pt x="0" y="224"/>
                    <a:pt x="71" y="304"/>
                    <a:pt x="161" y="304"/>
                  </a:cubicBezTo>
                  <a:lnTo>
                    <a:pt x="393" y="304"/>
                  </a:lnTo>
                  <a:cubicBezTo>
                    <a:pt x="482" y="304"/>
                    <a:pt x="553" y="224"/>
                    <a:pt x="544" y="135"/>
                  </a:cubicBezTo>
                  <a:cubicBezTo>
                    <a:pt x="535" y="54"/>
                    <a:pt x="464" y="1"/>
                    <a:pt x="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40182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3354100"/>
            <a:ext cx="4992300" cy="978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hu-HU" dirty="0"/>
              <a:t>- Német nyelv bevezetése hivatalos nyelvként; központosítás (megyerendszer átalakítása).</a:t>
            </a:r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677207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9888" y="690471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639824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II. JÓZSEF REFORMJAI (1780-1790)</a:t>
            </a:r>
          </a:p>
        </p:txBody>
      </p:sp>
      <p:sp>
        <p:nvSpPr>
          <p:cNvPr id="20656" name="Google Shape;21922;p67">
            <a:extLst>
              <a:ext uri="{FF2B5EF4-FFF2-40B4-BE49-F238E27FC236}">
                <a16:creationId xmlns:a16="http://schemas.microsoft.com/office/drawing/2014/main" id="{4CB70F62-C6BA-8D15-C1BE-AA2DFB731135}"/>
              </a:ext>
            </a:extLst>
          </p:cNvPr>
          <p:cNvSpPr/>
          <p:nvPr/>
        </p:nvSpPr>
        <p:spPr>
          <a:xfrm>
            <a:off x="4196577" y="1544507"/>
            <a:ext cx="584200" cy="5837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</p:txBody>
      </p:sp>
      <p:sp>
        <p:nvSpPr>
          <p:cNvPr id="2" name="Google Shape;20671;p51">
            <a:extLst>
              <a:ext uri="{FF2B5EF4-FFF2-40B4-BE49-F238E27FC236}">
                <a16:creationId xmlns:a16="http://schemas.microsoft.com/office/drawing/2014/main" id="{397BE210-004F-3336-DF96-D71EB97F90EC}"/>
              </a:ext>
            </a:extLst>
          </p:cNvPr>
          <p:cNvSpPr txBox="1">
            <a:spLocks/>
          </p:cNvSpPr>
          <p:nvPr/>
        </p:nvSpPr>
        <p:spPr>
          <a:xfrm>
            <a:off x="2075850" y="2375541"/>
            <a:ext cx="4992300" cy="978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Jobbágyrendelet (1785): Örökös jobbágyság eltörlése, igazságszolgáltatás és büntetőjog reformja.</a:t>
            </a:r>
          </a:p>
        </p:txBody>
      </p:sp>
      <p:grpSp>
        <p:nvGrpSpPr>
          <p:cNvPr id="3" name="Google Shape;22991;p74">
            <a:extLst>
              <a:ext uri="{FF2B5EF4-FFF2-40B4-BE49-F238E27FC236}">
                <a16:creationId xmlns:a16="http://schemas.microsoft.com/office/drawing/2014/main" id="{ED953776-8E3A-2F6B-15B5-5294162EC806}"/>
              </a:ext>
            </a:extLst>
          </p:cNvPr>
          <p:cNvGrpSpPr/>
          <p:nvPr/>
        </p:nvGrpSpPr>
        <p:grpSpPr>
          <a:xfrm>
            <a:off x="4272729" y="1565260"/>
            <a:ext cx="431901" cy="487531"/>
            <a:chOff x="5189146" y="4109500"/>
            <a:chExt cx="431901" cy="487531"/>
          </a:xfrm>
        </p:grpSpPr>
        <p:sp>
          <p:nvSpPr>
            <p:cNvPr id="4" name="Google Shape;22992;p74">
              <a:extLst>
                <a:ext uri="{FF2B5EF4-FFF2-40B4-BE49-F238E27FC236}">
                  <a16:creationId xmlns:a16="http://schemas.microsoft.com/office/drawing/2014/main" id="{C08A00FA-D5A3-51B0-21EC-11AF13761A97}"/>
                </a:ext>
              </a:extLst>
            </p:cNvPr>
            <p:cNvSpPr/>
            <p:nvPr/>
          </p:nvSpPr>
          <p:spPr>
            <a:xfrm>
              <a:off x="5189146" y="4109500"/>
              <a:ext cx="431901" cy="487531"/>
            </a:xfrm>
            <a:custGeom>
              <a:avLst/>
              <a:gdLst/>
              <a:ahLst/>
              <a:cxnLst/>
              <a:rect l="l" t="t" r="r" b="b"/>
              <a:pathLst>
                <a:path w="9208" h="10394" extrusionOk="0">
                  <a:moveTo>
                    <a:pt x="2775" y="3158"/>
                  </a:moveTo>
                  <a:lnTo>
                    <a:pt x="2775" y="3551"/>
                  </a:lnTo>
                  <a:cubicBezTo>
                    <a:pt x="2713" y="3533"/>
                    <a:pt x="2650" y="3524"/>
                    <a:pt x="2588" y="3524"/>
                  </a:cubicBezTo>
                  <a:cubicBezTo>
                    <a:pt x="2508" y="3524"/>
                    <a:pt x="2418" y="3533"/>
                    <a:pt x="2347" y="3569"/>
                  </a:cubicBezTo>
                  <a:cubicBezTo>
                    <a:pt x="2365" y="3417"/>
                    <a:pt x="2427" y="3283"/>
                    <a:pt x="2517" y="3158"/>
                  </a:cubicBezTo>
                  <a:close/>
                  <a:moveTo>
                    <a:pt x="6683" y="3158"/>
                  </a:moveTo>
                  <a:cubicBezTo>
                    <a:pt x="6781" y="3283"/>
                    <a:pt x="6843" y="3426"/>
                    <a:pt x="6861" y="3578"/>
                  </a:cubicBezTo>
                  <a:cubicBezTo>
                    <a:pt x="6781" y="3542"/>
                    <a:pt x="6701" y="3524"/>
                    <a:pt x="6611" y="3524"/>
                  </a:cubicBezTo>
                  <a:cubicBezTo>
                    <a:pt x="6549" y="3524"/>
                    <a:pt x="6486" y="3533"/>
                    <a:pt x="6433" y="3551"/>
                  </a:cubicBezTo>
                  <a:lnTo>
                    <a:pt x="6433" y="3158"/>
                  </a:lnTo>
                  <a:close/>
                  <a:moveTo>
                    <a:pt x="2570" y="3827"/>
                  </a:moveTo>
                  <a:cubicBezTo>
                    <a:pt x="2641" y="3827"/>
                    <a:pt x="2713" y="3845"/>
                    <a:pt x="2775" y="3890"/>
                  </a:cubicBezTo>
                  <a:lnTo>
                    <a:pt x="2775" y="4425"/>
                  </a:lnTo>
                  <a:cubicBezTo>
                    <a:pt x="2722" y="4461"/>
                    <a:pt x="2650" y="4488"/>
                    <a:pt x="2588" y="4488"/>
                  </a:cubicBezTo>
                  <a:cubicBezTo>
                    <a:pt x="2392" y="4488"/>
                    <a:pt x="2240" y="4309"/>
                    <a:pt x="2258" y="4113"/>
                  </a:cubicBezTo>
                  <a:cubicBezTo>
                    <a:pt x="2285" y="3952"/>
                    <a:pt x="2418" y="3836"/>
                    <a:pt x="2570" y="3827"/>
                  </a:cubicBezTo>
                  <a:close/>
                  <a:moveTo>
                    <a:pt x="6629" y="3827"/>
                  </a:moveTo>
                  <a:cubicBezTo>
                    <a:pt x="6781" y="3836"/>
                    <a:pt x="6915" y="3952"/>
                    <a:pt x="6941" y="4113"/>
                  </a:cubicBezTo>
                  <a:cubicBezTo>
                    <a:pt x="6968" y="4309"/>
                    <a:pt x="6808" y="4488"/>
                    <a:pt x="6611" y="4488"/>
                  </a:cubicBezTo>
                  <a:cubicBezTo>
                    <a:pt x="6549" y="4488"/>
                    <a:pt x="6486" y="4461"/>
                    <a:pt x="6433" y="4425"/>
                  </a:cubicBezTo>
                  <a:lnTo>
                    <a:pt x="6433" y="3890"/>
                  </a:lnTo>
                  <a:cubicBezTo>
                    <a:pt x="6486" y="3845"/>
                    <a:pt x="6558" y="3827"/>
                    <a:pt x="6629" y="3827"/>
                  </a:cubicBezTo>
                  <a:close/>
                  <a:moveTo>
                    <a:pt x="6121" y="3158"/>
                  </a:moveTo>
                  <a:lnTo>
                    <a:pt x="6121" y="4612"/>
                  </a:lnTo>
                  <a:cubicBezTo>
                    <a:pt x="6121" y="4862"/>
                    <a:pt x="6067" y="5103"/>
                    <a:pt x="5951" y="5317"/>
                  </a:cubicBezTo>
                  <a:cubicBezTo>
                    <a:pt x="5657" y="4907"/>
                    <a:pt x="5148" y="4648"/>
                    <a:pt x="4604" y="4648"/>
                  </a:cubicBezTo>
                  <a:cubicBezTo>
                    <a:pt x="4051" y="4648"/>
                    <a:pt x="3542" y="4907"/>
                    <a:pt x="3248" y="5317"/>
                  </a:cubicBezTo>
                  <a:cubicBezTo>
                    <a:pt x="3141" y="5103"/>
                    <a:pt x="3079" y="4862"/>
                    <a:pt x="3079" y="4612"/>
                  </a:cubicBezTo>
                  <a:lnTo>
                    <a:pt x="3079" y="3158"/>
                  </a:lnTo>
                  <a:close/>
                  <a:moveTo>
                    <a:pt x="6424" y="4755"/>
                  </a:moveTo>
                  <a:cubicBezTo>
                    <a:pt x="6486" y="4773"/>
                    <a:pt x="6549" y="4791"/>
                    <a:pt x="6620" y="4791"/>
                  </a:cubicBezTo>
                  <a:lnTo>
                    <a:pt x="6656" y="4791"/>
                  </a:lnTo>
                  <a:lnTo>
                    <a:pt x="6656" y="4818"/>
                  </a:lnTo>
                  <a:cubicBezTo>
                    <a:pt x="6656" y="5344"/>
                    <a:pt x="6460" y="5835"/>
                    <a:pt x="6103" y="6218"/>
                  </a:cubicBezTo>
                  <a:cubicBezTo>
                    <a:pt x="5996" y="6325"/>
                    <a:pt x="5924" y="6468"/>
                    <a:pt x="5889" y="6611"/>
                  </a:cubicBezTo>
                  <a:cubicBezTo>
                    <a:pt x="5746" y="7146"/>
                    <a:pt x="5211" y="7539"/>
                    <a:pt x="4604" y="7539"/>
                  </a:cubicBezTo>
                  <a:cubicBezTo>
                    <a:pt x="3989" y="7539"/>
                    <a:pt x="3444" y="7146"/>
                    <a:pt x="3319" y="6602"/>
                  </a:cubicBezTo>
                  <a:cubicBezTo>
                    <a:pt x="3284" y="6459"/>
                    <a:pt x="3203" y="6316"/>
                    <a:pt x="3096" y="6200"/>
                  </a:cubicBezTo>
                  <a:cubicBezTo>
                    <a:pt x="2740" y="5826"/>
                    <a:pt x="2552" y="5317"/>
                    <a:pt x="2552" y="4791"/>
                  </a:cubicBezTo>
                  <a:lnTo>
                    <a:pt x="2588" y="4791"/>
                  </a:lnTo>
                  <a:cubicBezTo>
                    <a:pt x="2650" y="4791"/>
                    <a:pt x="2713" y="4773"/>
                    <a:pt x="2775" y="4755"/>
                  </a:cubicBezTo>
                  <a:cubicBezTo>
                    <a:pt x="2802" y="5103"/>
                    <a:pt x="2927" y="5424"/>
                    <a:pt x="3132" y="5701"/>
                  </a:cubicBezTo>
                  <a:cubicBezTo>
                    <a:pt x="3159" y="5745"/>
                    <a:pt x="3212" y="5763"/>
                    <a:pt x="3266" y="5763"/>
                  </a:cubicBezTo>
                  <a:cubicBezTo>
                    <a:pt x="3319" y="5754"/>
                    <a:pt x="3364" y="5719"/>
                    <a:pt x="3391" y="5674"/>
                  </a:cubicBezTo>
                  <a:cubicBezTo>
                    <a:pt x="3596" y="5237"/>
                    <a:pt x="4078" y="4951"/>
                    <a:pt x="4604" y="4951"/>
                  </a:cubicBezTo>
                  <a:cubicBezTo>
                    <a:pt x="5130" y="4951"/>
                    <a:pt x="5603" y="5237"/>
                    <a:pt x="5808" y="5674"/>
                  </a:cubicBezTo>
                  <a:cubicBezTo>
                    <a:pt x="5835" y="5719"/>
                    <a:pt x="5880" y="5754"/>
                    <a:pt x="5933" y="5763"/>
                  </a:cubicBezTo>
                  <a:lnTo>
                    <a:pt x="5951" y="5763"/>
                  </a:lnTo>
                  <a:cubicBezTo>
                    <a:pt x="5996" y="5763"/>
                    <a:pt x="6040" y="5737"/>
                    <a:pt x="6067" y="5701"/>
                  </a:cubicBezTo>
                  <a:cubicBezTo>
                    <a:pt x="6281" y="5424"/>
                    <a:pt x="6397" y="5103"/>
                    <a:pt x="6424" y="4755"/>
                  </a:cubicBezTo>
                  <a:close/>
                  <a:moveTo>
                    <a:pt x="4595" y="0"/>
                  </a:moveTo>
                  <a:cubicBezTo>
                    <a:pt x="4506" y="0"/>
                    <a:pt x="4426" y="45"/>
                    <a:pt x="4372" y="116"/>
                  </a:cubicBezTo>
                  <a:lnTo>
                    <a:pt x="3676" y="1124"/>
                  </a:lnTo>
                  <a:lnTo>
                    <a:pt x="3346" y="937"/>
                  </a:lnTo>
                  <a:cubicBezTo>
                    <a:pt x="3297" y="907"/>
                    <a:pt x="3244" y="893"/>
                    <a:pt x="3193" y="893"/>
                  </a:cubicBezTo>
                  <a:cubicBezTo>
                    <a:pt x="3169" y="893"/>
                    <a:pt x="3146" y="896"/>
                    <a:pt x="3123" y="901"/>
                  </a:cubicBezTo>
                  <a:cubicBezTo>
                    <a:pt x="3025" y="937"/>
                    <a:pt x="2954" y="1008"/>
                    <a:pt x="2936" y="1107"/>
                  </a:cubicBezTo>
                  <a:lnTo>
                    <a:pt x="2802" y="1642"/>
                  </a:lnTo>
                  <a:lnTo>
                    <a:pt x="2311" y="1642"/>
                  </a:lnTo>
                  <a:cubicBezTo>
                    <a:pt x="2240" y="1642"/>
                    <a:pt x="2178" y="1660"/>
                    <a:pt x="2124" y="1704"/>
                  </a:cubicBezTo>
                  <a:cubicBezTo>
                    <a:pt x="2044" y="1767"/>
                    <a:pt x="2017" y="1874"/>
                    <a:pt x="2035" y="1972"/>
                  </a:cubicBezTo>
                  <a:lnTo>
                    <a:pt x="2240" y="2900"/>
                  </a:lnTo>
                  <a:cubicBezTo>
                    <a:pt x="2249" y="2926"/>
                    <a:pt x="2258" y="2953"/>
                    <a:pt x="2267" y="2980"/>
                  </a:cubicBezTo>
                  <a:cubicBezTo>
                    <a:pt x="2115" y="3185"/>
                    <a:pt x="2026" y="3435"/>
                    <a:pt x="2026" y="3685"/>
                  </a:cubicBezTo>
                  <a:cubicBezTo>
                    <a:pt x="2026" y="3738"/>
                    <a:pt x="2035" y="3792"/>
                    <a:pt x="2044" y="3845"/>
                  </a:cubicBezTo>
                  <a:cubicBezTo>
                    <a:pt x="1981" y="3934"/>
                    <a:pt x="1955" y="4050"/>
                    <a:pt x="1955" y="4166"/>
                  </a:cubicBezTo>
                  <a:cubicBezTo>
                    <a:pt x="1955" y="4389"/>
                    <a:pt x="2070" y="4586"/>
                    <a:pt x="2249" y="4702"/>
                  </a:cubicBezTo>
                  <a:lnTo>
                    <a:pt x="2249" y="4800"/>
                  </a:lnTo>
                  <a:cubicBezTo>
                    <a:pt x="2249" y="5389"/>
                    <a:pt x="2463" y="5951"/>
                    <a:pt x="2847" y="6388"/>
                  </a:cubicBezTo>
                  <a:lnTo>
                    <a:pt x="1749" y="6388"/>
                  </a:lnTo>
                  <a:cubicBezTo>
                    <a:pt x="1669" y="6388"/>
                    <a:pt x="1598" y="6450"/>
                    <a:pt x="1589" y="6522"/>
                  </a:cubicBezTo>
                  <a:cubicBezTo>
                    <a:pt x="1580" y="6620"/>
                    <a:pt x="1651" y="6700"/>
                    <a:pt x="1740" y="6700"/>
                  </a:cubicBezTo>
                  <a:lnTo>
                    <a:pt x="2285" y="6700"/>
                  </a:lnTo>
                  <a:cubicBezTo>
                    <a:pt x="2249" y="7164"/>
                    <a:pt x="2267" y="8448"/>
                    <a:pt x="3534" y="9109"/>
                  </a:cubicBezTo>
                  <a:cubicBezTo>
                    <a:pt x="3311" y="9251"/>
                    <a:pt x="3070" y="9376"/>
                    <a:pt x="2820" y="9492"/>
                  </a:cubicBezTo>
                  <a:cubicBezTo>
                    <a:pt x="2294" y="9323"/>
                    <a:pt x="1812" y="9082"/>
                    <a:pt x="1384" y="8787"/>
                  </a:cubicBezTo>
                  <a:cubicBezTo>
                    <a:pt x="491" y="8181"/>
                    <a:pt x="304" y="7342"/>
                    <a:pt x="304" y="6745"/>
                  </a:cubicBezTo>
                  <a:cubicBezTo>
                    <a:pt x="304" y="6718"/>
                    <a:pt x="331" y="6700"/>
                    <a:pt x="358" y="6700"/>
                  </a:cubicBezTo>
                  <a:lnTo>
                    <a:pt x="1018" y="6700"/>
                  </a:lnTo>
                  <a:cubicBezTo>
                    <a:pt x="1089" y="6700"/>
                    <a:pt x="1161" y="6638"/>
                    <a:pt x="1169" y="6566"/>
                  </a:cubicBezTo>
                  <a:cubicBezTo>
                    <a:pt x="1187" y="6468"/>
                    <a:pt x="1107" y="6388"/>
                    <a:pt x="1018" y="6388"/>
                  </a:cubicBezTo>
                  <a:lnTo>
                    <a:pt x="358" y="6388"/>
                  </a:lnTo>
                  <a:cubicBezTo>
                    <a:pt x="161" y="6388"/>
                    <a:pt x="1" y="6548"/>
                    <a:pt x="1" y="6745"/>
                  </a:cubicBezTo>
                  <a:cubicBezTo>
                    <a:pt x="1" y="7146"/>
                    <a:pt x="72" y="7521"/>
                    <a:pt x="224" y="7860"/>
                  </a:cubicBezTo>
                  <a:cubicBezTo>
                    <a:pt x="420" y="8333"/>
                    <a:pt x="759" y="8725"/>
                    <a:pt x="1205" y="9037"/>
                  </a:cubicBezTo>
                  <a:cubicBezTo>
                    <a:pt x="1571" y="9287"/>
                    <a:pt x="1972" y="9501"/>
                    <a:pt x="2409" y="9671"/>
                  </a:cubicBezTo>
                  <a:cubicBezTo>
                    <a:pt x="1972" y="9840"/>
                    <a:pt x="1500" y="9983"/>
                    <a:pt x="1000" y="10090"/>
                  </a:cubicBezTo>
                  <a:cubicBezTo>
                    <a:pt x="929" y="10108"/>
                    <a:pt x="875" y="10170"/>
                    <a:pt x="875" y="10242"/>
                  </a:cubicBezTo>
                  <a:cubicBezTo>
                    <a:pt x="875" y="10331"/>
                    <a:pt x="946" y="10393"/>
                    <a:pt x="1027" y="10393"/>
                  </a:cubicBezTo>
                  <a:lnTo>
                    <a:pt x="1062" y="10393"/>
                  </a:lnTo>
                  <a:cubicBezTo>
                    <a:pt x="2472" y="10072"/>
                    <a:pt x="3623" y="9537"/>
                    <a:pt x="4479" y="8787"/>
                  </a:cubicBezTo>
                  <a:cubicBezTo>
                    <a:pt x="4559" y="8725"/>
                    <a:pt x="4551" y="8600"/>
                    <a:pt x="4452" y="8547"/>
                  </a:cubicBezTo>
                  <a:cubicBezTo>
                    <a:pt x="4430" y="8532"/>
                    <a:pt x="4405" y="8525"/>
                    <a:pt x="4379" y="8525"/>
                  </a:cubicBezTo>
                  <a:cubicBezTo>
                    <a:pt x="4342" y="8525"/>
                    <a:pt x="4305" y="8538"/>
                    <a:pt x="4274" y="8564"/>
                  </a:cubicBezTo>
                  <a:cubicBezTo>
                    <a:pt x="4140" y="8680"/>
                    <a:pt x="3989" y="8805"/>
                    <a:pt x="3828" y="8912"/>
                  </a:cubicBezTo>
                  <a:cubicBezTo>
                    <a:pt x="2552" y="8350"/>
                    <a:pt x="2552" y="7101"/>
                    <a:pt x="2588" y="6700"/>
                  </a:cubicBezTo>
                  <a:lnTo>
                    <a:pt x="3025" y="6700"/>
                  </a:lnTo>
                  <a:cubicBezTo>
                    <a:pt x="3114" y="7012"/>
                    <a:pt x="3311" y="7289"/>
                    <a:pt x="3587" y="7494"/>
                  </a:cubicBezTo>
                  <a:cubicBezTo>
                    <a:pt x="3873" y="7699"/>
                    <a:pt x="4238" y="7815"/>
                    <a:pt x="4604" y="7815"/>
                  </a:cubicBezTo>
                  <a:cubicBezTo>
                    <a:pt x="4729" y="7815"/>
                    <a:pt x="4863" y="7797"/>
                    <a:pt x="4979" y="7771"/>
                  </a:cubicBezTo>
                  <a:lnTo>
                    <a:pt x="4979" y="7771"/>
                  </a:lnTo>
                  <a:cubicBezTo>
                    <a:pt x="4916" y="7860"/>
                    <a:pt x="4854" y="7940"/>
                    <a:pt x="4782" y="8020"/>
                  </a:cubicBezTo>
                  <a:cubicBezTo>
                    <a:pt x="4720" y="8092"/>
                    <a:pt x="4738" y="8208"/>
                    <a:pt x="4827" y="8252"/>
                  </a:cubicBezTo>
                  <a:cubicBezTo>
                    <a:pt x="4845" y="8261"/>
                    <a:pt x="4872" y="8270"/>
                    <a:pt x="4890" y="8270"/>
                  </a:cubicBezTo>
                  <a:cubicBezTo>
                    <a:pt x="4934" y="8270"/>
                    <a:pt x="4979" y="8252"/>
                    <a:pt x="5006" y="8217"/>
                  </a:cubicBezTo>
                  <a:cubicBezTo>
                    <a:pt x="5184" y="8020"/>
                    <a:pt x="5345" y="7806"/>
                    <a:pt x="5478" y="7583"/>
                  </a:cubicBezTo>
                  <a:cubicBezTo>
                    <a:pt x="5523" y="7556"/>
                    <a:pt x="5576" y="7530"/>
                    <a:pt x="5612" y="7494"/>
                  </a:cubicBezTo>
                  <a:cubicBezTo>
                    <a:pt x="5898" y="7289"/>
                    <a:pt x="6103" y="7003"/>
                    <a:pt x="6183" y="6691"/>
                  </a:cubicBezTo>
                  <a:cubicBezTo>
                    <a:pt x="6201" y="6611"/>
                    <a:pt x="6237" y="6539"/>
                    <a:pt x="6290" y="6477"/>
                  </a:cubicBezTo>
                  <a:lnTo>
                    <a:pt x="8181" y="6477"/>
                  </a:lnTo>
                  <a:cubicBezTo>
                    <a:pt x="8181" y="6477"/>
                    <a:pt x="8119" y="7075"/>
                    <a:pt x="7932" y="7565"/>
                  </a:cubicBezTo>
                  <a:cubicBezTo>
                    <a:pt x="7593" y="8448"/>
                    <a:pt x="6986" y="9091"/>
                    <a:pt x="6130" y="9465"/>
                  </a:cubicBezTo>
                  <a:cubicBezTo>
                    <a:pt x="6049" y="9501"/>
                    <a:pt x="6014" y="9590"/>
                    <a:pt x="6049" y="9671"/>
                  </a:cubicBezTo>
                  <a:cubicBezTo>
                    <a:pt x="6076" y="9724"/>
                    <a:pt x="6130" y="9760"/>
                    <a:pt x="6192" y="9760"/>
                  </a:cubicBezTo>
                  <a:cubicBezTo>
                    <a:pt x="6210" y="9760"/>
                    <a:pt x="6228" y="9751"/>
                    <a:pt x="6254" y="9751"/>
                  </a:cubicBezTo>
                  <a:cubicBezTo>
                    <a:pt x="7414" y="9234"/>
                    <a:pt x="7958" y="8341"/>
                    <a:pt x="8217" y="7681"/>
                  </a:cubicBezTo>
                  <a:cubicBezTo>
                    <a:pt x="8422" y="7137"/>
                    <a:pt x="8476" y="6664"/>
                    <a:pt x="8485" y="6477"/>
                  </a:cubicBezTo>
                  <a:lnTo>
                    <a:pt x="8850" y="6477"/>
                  </a:lnTo>
                  <a:cubicBezTo>
                    <a:pt x="8858" y="6469"/>
                    <a:pt x="8864" y="6467"/>
                    <a:pt x="8869" y="6467"/>
                  </a:cubicBezTo>
                  <a:cubicBezTo>
                    <a:pt x="8876" y="6467"/>
                    <a:pt x="8881" y="6472"/>
                    <a:pt x="8886" y="6477"/>
                  </a:cubicBezTo>
                  <a:cubicBezTo>
                    <a:pt x="8886" y="6477"/>
                    <a:pt x="8895" y="6495"/>
                    <a:pt x="8895" y="6504"/>
                  </a:cubicBezTo>
                  <a:cubicBezTo>
                    <a:pt x="8842" y="7806"/>
                    <a:pt x="8387" y="8805"/>
                    <a:pt x="7548" y="9465"/>
                  </a:cubicBezTo>
                  <a:cubicBezTo>
                    <a:pt x="6915" y="9965"/>
                    <a:pt x="6290" y="10081"/>
                    <a:pt x="6281" y="10081"/>
                  </a:cubicBezTo>
                  <a:cubicBezTo>
                    <a:pt x="6201" y="10099"/>
                    <a:pt x="6147" y="10179"/>
                    <a:pt x="6165" y="10259"/>
                  </a:cubicBezTo>
                  <a:cubicBezTo>
                    <a:pt x="6174" y="10331"/>
                    <a:pt x="6237" y="10384"/>
                    <a:pt x="6308" y="10384"/>
                  </a:cubicBezTo>
                  <a:lnTo>
                    <a:pt x="6335" y="10384"/>
                  </a:lnTo>
                  <a:cubicBezTo>
                    <a:pt x="6362" y="10375"/>
                    <a:pt x="7031" y="10259"/>
                    <a:pt x="7726" y="9715"/>
                  </a:cubicBezTo>
                  <a:cubicBezTo>
                    <a:pt x="8128" y="9403"/>
                    <a:pt x="8458" y="9002"/>
                    <a:pt x="8699" y="8547"/>
                  </a:cubicBezTo>
                  <a:cubicBezTo>
                    <a:pt x="9002" y="7967"/>
                    <a:pt x="9172" y="7289"/>
                    <a:pt x="9198" y="6522"/>
                  </a:cubicBezTo>
                  <a:cubicBezTo>
                    <a:pt x="9207" y="6423"/>
                    <a:pt x="9172" y="6334"/>
                    <a:pt x="9100" y="6263"/>
                  </a:cubicBezTo>
                  <a:cubicBezTo>
                    <a:pt x="9038" y="6191"/>
                    <a:pt x="8940" y="6156"/>
                    <a:pt x="8850" y="6147"/>
                  </a:cubicBezTo>
                  <a:lnTo>
                    <a:pt x="6540" y="6147"/>
                  </a:lnTo>
                  <a:cubicBezTo>
                    <a:pt x="6808" y="5763"/>
                    <a:pt x="6959" y="4818"/>
                    <a:pt x="6959" y="4818"/>
                  </a:cubicBezTo>
                  <a:lnTo>
                    <a:pt x="6959" y="4702"/>
                  </a:lnTo>
                  <a:cubicBezTo>
                    <a:pt x="7129" y="4586"/>
                    <a:pt x="7254" y="4389"/>
                    <a:pt x="7254" y="4166"/>
                  </a:cubicBezTo>
                  <a:cubicBezTo>
                    <a:pt x="7254" y="4050"/>
                    <a:pt x="7218" y="3934"/>
                    <a:pt x="7164" y="3845"/>
                  </a:cubicBezTo>
                  <a:cubicBezTo>
                    <a:pt x="7164" y="3792"/>
                    <a:pt x="7173" y="3738"/>
                    <a:pt x="7173" y="3685"/>
                  </a:cubicBezTo>
                  <a:cubicBezTo>
                    <a:pt x="7173" y="3435"/>
                    <a:pt x="7084" y="3185"/>
                    <a:pt x="6932" y="2980"/>
                  </a:cubicBezTo>
                  <a:cubicBezTo>
                    <a:pt x="6941" y="2953"/>
                    <a:pt x="6950" y="2926"/>
                    <a:pt x="6959" y="2900"/>
                  </a:cubicBezTo>
                  <a:lnTo>
                    <a:pt x="7164" y="1972"/>
                  </a:lnTo>
                  <a:cubicBezTo>
                    <a:pt x="7191" y="1874"/>
                    <a:pt x="7155" y="1767"/>
                    <a:pt x="7075" y="1704"/>
                  </a:cubicBezTo>
                  <a:cubicBezTo>
                    <a:pt x="7022" y="1660"/>
                    <a:pt x="6959" y="1642"/>
                    <a:pt x="6888" y="1642"/>
                  </a:cubicBezTo>
                  <a:lnTo>
                    <a:pt x="6397" y="1642"/>
                  </a:lnTo>
                  <a:lnTo>
                    <a:pt x="6272" y="1107"/>
                  </a:lnTo>
                  <a:cubicBezTo>
                    <a:pt x="6254" y="1035"/>
                    <a:pt x="6201" y="964"/>
                    <a:pt x="6138" y="928"/>
                  </a:cubicBezTo>
                  <a:cubicBezTo>
                    <a:pt x="6094" y="906"/>
                    <a:pt x="6047" y="895"/>
                    <a:pt x="6000" y="895"/>
                  </a:cubicBezTo>
                  <a:cubicBezTo>
                    <a:pt x="5953" y="895"/>
                    <a:pt x="5907" y="906"/>
                    <a:pt x="5862" y="928"/>
                  </a:cubicBezTo>
                  <a:lnTo>
                    <a:pt x="5532" y="1124"/>
                  </a:lnTo>
                  <a:lnTo>
                    <a:pt x="5398" y="937"/>
                  </a:lnTo>
                  <a:cubicBezTo>
                    <a:pt x="5367" y="894"/>
                    <a:pt x="5315" y="868"/>
                    <a:pt x="5265" y="868"/>
                  </a:cubicBezTo>
                  <a:cubicBezTo>
                    <a:pt x="5242" y="868"/>
                    <a:pt x="5221" y="873"/>
                    <a:pt x="5202" y="883"/>
                  </a:cubicBezTo>
                  <a:cubicBezTo>
                    <a:pt x="5113" y="928"/>
                    <a:pt x="5095" y="1026"/>
                    <a:pt x="5139" y="1107"/>
                  </a:cubicBezTo>
                  <a:lnTo>
                    <a:pt x="5353" y="1419"/>
                  </a:lnTo>
                  <a:cubicBezTo>
                    <a:pt x="5389" y="1460"/>
                    <a:pt x="5435" y="1482"/>
                    <a:pt x="5483" y="1482"/>
                  </a:cubicBezTo>
                  <a:cubicBezTo>
                    <a:pt x="5509" y="1482"/>
                    <a:pt x="5534" y="1476"/>
                    <a:pt x="5559" y="1463"/>
                  </a:cubicBezTo>
                  <a:lnTo>
                    <a:pt x="5978" y="1214"/>
                  </a:lnTo>
                  <a:lnTo>
                    <a:pt x="6130" y="1829"/>
                  </a:lnTo>
                  <a:cubicBezTo>
                    <a:pt x="6147" y="1892"/>
                    <a:pt x="6210" y="1945"/>
                    <a:pt x="6272" y="1945"/>
                  </a:cubicBezTo>
                  <a:lnTo>
                    <a:pt x="6843" y="1945"/>
                  </a:lnTo>
                  <a:lnTo>
                    <a:pt x="6647" y="2828"/>
                  </a:lnTo>
                  <a:cubicBezTo>
                    <a:pt x="6638" y="2846"/>
                    <a:pt x="6629" y="2855"/>
                    <a:pt x="6611" y="2855"/>
                  </a:cubicBezTo>
                  <a:lnTo>
                    <a:pt x="2597" y="2855"/>
                  </a:lnTo>
                  <a:cubicBezTo>
                    <a:pt x="2579" y="2855"/>
                    <a:pt x="2570" y="2846"/>
                    <a:pt x="2561" y="2828"/>
                  </a:cubicBezTo>
                  <a:lnTo>
                    <a:pt x="2365" y="1945"/>
                  </a:lnTo>
                  <a:lnTo>
                    <a:pt x="2927" y="1945"/>
                  </a:lnTo>
                  <a:cubicBezTo>
                    <a:pt x="2998" y="1945"/>
                    <a:pt x="3061" y="1892"/>
                    <a:pt x="3079" y="1829"/>
                  </a:cubicBezTo>
                  <a:lnTo>
                    <a:pt x="3221" y="1214"/>
                  </a:lnTo>
                  <a:lnTo>
                    <a:pt x="3641" y="1463"/>
                  </a:lnTo>
                  <a:cubicBezTo>
                    <a:pt x="3665" y="1476"/>
                    <a:pt x="3692" y="1482"/>
                    <a:pt x="3718" y="1482"/>
                  </a:cubicBezTo>
                  <a:cubicBezTo>
                    <a:pt x="3768" y="1482"/>
                    <a:pt x="3816" y="1460"/>
                    <a:pt x="3846" y="1419"/>
                  </a:cubicBezTo>
                  <a:lnTo>
                    <a:pt x="4595" y="321"/>
                  </a:lnTo>
                  <a:lnTo>
                    <a:pt x="4729" y="509"/>
                  </a:lnTo>
                  <a:cubicBezTo>
                    <a:pt x="4760" y="552"/>
                    <a:pt x="4808" y="578"/>
                    <a:pt x="4859" y="578"/>
                  </a:cubicBezTo>
                  <a:cubicBezTo>
                    <a:pt x="4881" y="578"/>
                    <a:pt x="4903" y="573"/>
                    <a:pt x="4925" y="562"/>
                  </a:cubicBezTo>
                  <a:cubicBezTo>
                    <a:pt x="5006" y="518"/>
                    <a:pt x="5032" y="420"/>
                    <a:pt x="4979" y="339"/>
                  </a:cubicBezTo>
                  <a:lnTo>
                    <a:pt x="4827" y="116"/>
                  </a:lnTo>
                  <a:cubicBezTo>
                    <a:pt x="4774" y="45"/>
                    <a:pt x="4684" y="0"/>
                    <a:pt x="45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2993;p74">
              <a:extLst>
                <a:ext uri="{FF2B5EF4-FFF2-40B4-BE49-F238E27FC236}">
                  <a16:creationId xmlns:a16="http://schemas.microsoft.com/office/drawing/2014/main" id="{B5F0B09E-803A-557C-B6C9-C7EE6663627B}"/>
                </a:ext>
              </a:extLst>
            </p:cNvPr>
            <p:cNvSpPr/>
            <p:nvPr/>
          </p:nvSpPr>
          <p:spPr>
            <a:xfrm>
              <a:off x="5341070" y="4464989"/>
              <a:ext cx="174534" cy="131615"/>
            </a:xfrm>
            <a:custGeom>
              <a:avLst/>
              <a:gdLst/>
              <a:ahLst/>
              <a:cxnLst/>
              <a:rect l="l" t="t" r="r" b="b"/>
              <a:pathLst>
                <a:path w="3721" h="2806" extrusionOk="0">
                  <a:moveTo>
                    <a:pt x="3554" y="0"/>
                  </a:moveTo>
                  <a:cubicBezTo>
                    <a:pt x="3500" y="0"/>
                    <a:pt x="3447" y="28"/>
                    <a:pt x="3417" y="76"/>
                  </a:cubicBezTo>
                  <a:cubicBezTo>
                    <a:pt x="2855" y="1003"/>
                    <a:pt x="1998" y="1619"/>
                    <a:pt x="1374" y="1967"/>
                  </a:cubicBezTo>
                  <a:cubicBezTo>
                    <a:pt x="696" y="2350"/>
                    <a:pt x="134" y="2511"/>
                    <a:pt x="134" y="2511"/>
                  </a:cubicBezTo>
                  <a:cubicBezTo>
                    <a:pt x="54" y="2529"/>
                    <a:pt x="0" y="2618"/>
                    <a:pt x="27" y="2698"/>
                  </a:cubicBezTo>
                  <a:cubicBezTo>
                    <a:pt x="45" y="2761"/>
                    <a:pt x="107" y="2805"/>
                    <a:pt x="170" y="2805"/>
                  </a:cubicBezTo>
                  <a:lnTo>
                    <a:pt x="214" y="2805"/>
                  </a:lnTo>
                  <a:cubicBezTo>
                    <a:pt x="241" y="2796"/>
                    <a:pt x="803" y="2636"/>
                    <a:pt x="1517" y="2234"/>
                  </a:cubicBezTo>
                  <a:cubicBezTo>
                    <a:pt x="2168" y="1869"/>
                    <a:pt x="3078" y="1226"/>
                    <a:pt x="3685" y="227"/>
                  </a:cubicBezTo>
                  <a:cubicBezTo>
                    <a:pt x="3720" y="156"/>
                    <a:pt x="3702" y="67"/>
                    <a:pt x="3631" y="22"/>
                  </a:cubicBezTo>
                  <a:cubicBezTo>
                    <a:pt x="3607" y="7"/>
                    <a:pt x="3580" y="0"/>
                    <a:pt x="35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2994;p74">
              <a:extLst>
                <a:ext uri="{FF2B5EF4-FFF2-40B4-BE49-F238E27FC236}">
                  <a16:creationId xmlns:a16="http://schemas.microsoft.com/office/drawing/2014/main" id="{F6FBA116-6F4A-195B-DAE2-3DF9DC5EB847}"/>
                </a:ext>
              </a:extLst>
            </p:cNvPr>
            <p:cNvSpPr/>
            <p:nvPr/>
          </p:nvSpPr>
          <p:spPr>
            <a:xfrm>
              <a:off x="5370760" y="4356780"/>
              <a:ext cx="68669" cy="52346"/>
            </a:xfrm>
            <a:custGeom>
              <a:avLst/>
              <a:gdLst/>
              <a:ahLst/>
              <a:cxnLst/>
              <a:rect l="l" t="t" r="r" b="b"/>
              <a:pathLst>
                <a:path w="1464" h="1116" extrusionOk="0">
                  <a:moveTo>
                    <a:pt x="884" y="304"/>
                  </a:moveTo>
                  <a:cubicBezTo>
                    <a:pt x="1018" y="304"/>
                    <a:pt x="1134" y="402"/>
                    <a:pt x="1142" y="536"/>
                  </a:cubicBezTo>
                  <a:cubicBezTo>
                    <a:pt x="1160" y="688"/>
                    <a:pt x="1044" y="812"/>
                    <a:pt x="893" y="812"/>
                  </a:cubicBezTo>
                  <a:lnTo>
                    <a:pt x="580" y="812"/>
                  </a:lnTo>
                  <a:cubicBezTo>
                    <a:pt x="447" y="812"/>
                    <a:pt x="331" y="714"/>
                    <a:pt x="322" y="580"/>
                  </a:cubicBezTo>
                  <a:cubicBezTo>
                    <a:pt x="304" y="438"/>
                    <a:pt x="420" y="304"/>
                    <a:pt x="571" y="304"/>
                  </a:cubicBezTo>
                  <a:close/>
                  <a:moveTo>
                    <a:pt x="580" y="1"/>
                  </a:moveTo>
                  <a:cubicBezTo>
                    <a:pt x="277" y="1"/>
                    <a:pt x="18" y="241"/>
                    <a:pt x="9" y="545"/>
                  </a:cubicBezTo>
                  <a:cubicBezTo>
                    <a:pt x="1" y="857"/>
                    <a:pt x="259" y="1116"/>
                    <a:pt x="571" y="1116"/>
                  </a:cubicBezTo>
                  <a:lnTo>
                    <a:pt x="884" y="1116"/>
                  </a:lnTo>
                  <a:cubicBezTo>
                    <a:pt x="1187" y="1116"/>
                    <a:pt x="1446" y="884"/>
                    <a:pt x="1455" y="580"/>
                  </a:cubicBezTo>
                  <a:cubicBezTo>
                    <a:pt x="1464" y="259"/>
                    <a:pt x="1205" y="1"/>
                    <a:pt x="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2995;p74">
              <a:extLst>
                <a:ext uri="{FF2B5EF4-FFF2-40B4-BE49-F238E27FC236}">
                  <a16:creationId xmlns:a16="http://schemas.microsoft.com/office/drawing/2014/main" id="{490C2F32-618B-A4FC-B5C6-B10512CF6467}"/>
                </a:ext>
              </a:extLst>
            </p:cNvPr>
            <p:cNvSpPr/>
            <p:nvPr/>
          </p:nvSpPr>
          <p:spPr>
            <a:xfrm>
              <a:off x="5377468" y="4165973"/>
              <a:ext cx="55254" cy="63228"/>
            </a:xfrm>
            <a:custGeom>
              <a:avLst/>
              <a:gdLst/>
              <a:ahLst/>
              <a:cxnLst/>
              <a:rect l="l" t="t" r="r" b="b"/>
              <a:pathLst>
                <a:path w="1178" h="1348" extrusionOk="0">
                  <a:moveTo>
                    <a:pt x="589" y="322"/>
                  </a:moveTo>
                  <a:lnTo>
                    <a:pt x="848" y="679"/>
                  </a:lnTo>
                  <a:lnTo>
                    <a:pt x="589" y="1027"/>
                  </a:lnTo>
                  <a:lnTo>
                    <a:pt x="330" y="679"/>
                  </a:lnTo>
                  <a:lnTo>
                    <a:pt x="589" y="322"/>
                  </a:lnTo>
                  <a:close/>
                  <a:moveTo>
                    <a:pt x="589" y="1"/>
                  </a:moveTo>
                  <a:cubicBezTo>
                    <a:pt x="500" y="1"/>
                    <a:pt x="420" y="36"/>
                    <a:pt x="366" y="108"/>
                  </a:cubicBezTo>
                  <a:lnTo>
                    <a:pt x="72" y="509"/>
                  </a:lnTo>
                  <a:cubicBezTo>
                    <a:pt x="0" y="607"/>
                    <a:pt x="0" y="741"/>
                    <a:pt x="72" y="839"/>
                  </a:cubicBezTo>
                  <a:lnTo>
                    <a:pt x="366" y="1241"/>
                  </a:lnTo>
                  <a:cubicBezTo>
                    <a:pt x="420" y="1312"/>
                    <a:pt x="500" y="1348"/>
                    <a:pt x="589" y="1348"/>
                  </a:cubicBezTo>
                  <a:cubicBezTo>
                    <a:pt x="678" y="1348"/>
                    <a:pt x="759" y="1312"/>
                    <a:pt x="812" y="1241"/>
                  </a:cubicBezTo>
                  <a:lnTo>
                    <a:pt x="1106" y="839"/>
                  </a:lnTo>
                  <a:cubicBezTo>
                    <a:pt x="1178" y="741"/>
                    <a:pt x="1178" y="607"/>
                    <a:pt x="1106" y="509"/>
                  </a:cubicBezTo>
                  <a:lnTo>
                    <a:pt x="812" y="108"/>
                  </a:lnTo>
                  <a:cubicBezTo>
                    <a:pt x="759" y="36"/>
                    <a:pt x="678" y="1"/>
                    <a:pt x="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2996;p74">
              <a:extLst>
                <a:ext uri="{FF2B5EF4-FFF2-40B4-BE49-F238E27FC236}">
                  <a16:creationId xmlns:a16="http://schemas.microsoft.com/office/drawing/2014/main" id="{666ADD42-480A-7A46-FA39-7A540B0ED870}"/>
                </a:ext>
              </a:extLst>
            </p:cNvPr>
            <p:cNvSpPr/>
            <p:nvPr/>
          </p:nvSpPr>
          <p:spPr>
            <a:xfrm>
              <a:off x="5471605" y="4218693"/>
              <a:ext cx="16792" cy="14259"/>
            </a:xfrm>
            <a:custGeom>
              <a:avLst/>
              <a:gdLst/>
              <a:ahLst/>
              <a:cxnLst/>
              <a:rect l="l" t="t" r="r" b="b"/>
              <a:pathLst>
                <a:path w="358" h="304" extrusionOk="0">
                  <a:moveTo>
                    <a:pt x="179" y="1"/>
                  </a:moveTo>
                  <a:cubicBezTo>
                    <a:pt x="108" y="1"/>
                    <a:pt x="54" y="45"/>
                    <a:pt x="36" y="99"/>
                  </a:cubicBezTo>
                  <a:cubicBezTo>
                    <a:pt x="1" y="206"/>
                    <a:pt x="72" y="304"/>
                    <a:pt x="179" y="304"/>
                  </a:cubicBezTo>
                  <a:cubicBezTo>
                    <a:pt x="241" y="304"/>
                    <a:pt x="304" y="268"/>
                    <a:pt x="322" y="206"/>
                  </a:cubicBezTo>
                  <a:cubicBezTo>
                    <a:pt x="357" y="99"/>
                    <a:pt x="27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2997;p74">
              <a:extLst>
                <a:ext uri="{FF2B5EF4-FFF2-40B4-BE49-F238E27FC236}">
                  <a16:creationId xmlns:a16="http://schemas.microsoft.com/office/drawing/2014/main" id="{3B5DE100-48FD-55A8-A6F9-F98A68C9EB4E}"/>
                </a:ext>
              </a:extLst>
            </p:cNvPr>
            <p:cNvSpPr/>
            <p:nvPr/>
          </p:nvSpPr>
          <p:spPr>
            <a:xfrm>
              <a:off x="5441492" y="4212830"/>
              <a:ext cx="18012" cy="14728"/>
            </a:xfrm>
            <a:custGeom>
              <a:avLst/>
              <a:gdLst/>
              <a:ahLst/>
              <a:cxnLst/>
              <a:rect l="l" t="t" r="r" b="b"/>
              <a:pathLst>
                <a:path w="384" h="314" extrusionOk="0">
                  <a:moveTo>
                    <a:pt x="188" y="1"/>
                  </a:moveTo>
                  <a:cubicBezTo>
                    <a:pt x="125" y="1"/>
                    <a:pt x="72" y="36"/>
                    <a:pt x="45" y="90"/>
                  </a:cubicBezTo>
                  <a:cubicBezTo>
                    <a:pt x="0" y="206"/>
                    <a:pt x="80" y="313"/>
                    <a:pt x="188" y="313"/>
                  </a:cubicBezTo>
                  <a:cubicBezTo>
                    <a:pt x="304" y="313"/>
                    <a:pt x="384" y="188"/>
                    <a:pt x="321" y="72"/>
                  </a:cubicBezTo>
                  <a:cubicBezTo>
                    <a:pt x="295" y="28"/>
                    <a:pt x="250" y="1"/>
                    <a:pt x="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2998;p74">
              <a:extLst>
                <a:ext uri="{FF2B5EF4-FFF2-40B4-BE49-F238E27FC236}">
                  <a16:creationId xmlns:a16="http://schemas.microsoft.com/office/drawing/2014/main" id="{B58BD871-0F3D-1BE5-4376-57334FBF9616}"/>
                </a:ext>
              </a:extLst>
            </p:cNvPr>
            <p:cNvSpPr/>
            <p:nvPr/>
          </p:nvSpPr>
          <p:spPr>
            <a:xfrm>
              <a:off x="5321792" y="4218693"/>
              <a:ext cx="16792" cy="14259"/>
            </a:xfrm>
            <a:custGeom>
              <a:avLst/>
              <a:gdLst/>
              <a:ahLst/>
              <a:cxnLst/>
              <a:rect l="l" t="t" r="r" b="b"/>
              <a:pathLst>
                <a:path w="358" h="304" extrusionOk="0">
                  <a:moveTo>
                    <a:pt x="179" y="1"/>
                  </a:moveTo>
                  <a:cubicBezTo>
                    <a:pt x="117" y="1"/>
                    <a:pt x="54" y="45"/>
                    <a:pt x="36" y="108"/>
                  </a:cubicBezTo>
                  <a:cubicBezTo>
                    <a:pt x="1" y="206"/>
                    <a:pt x="81" y="304"/>
                    <a:pt x="179" y="304"/>
                  </a:cubicBezTo>
                  <a:cubicBezTo>
                    <a:pt x="251" y="304"/>
                    <a:pt x="304" y="268"/>
                    <a:pt x="322" y="206"/>
                  </a:cubicBezTo>
                  <a:cubicBezTo>
                    <a:pt x="358" y="99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2999;p74">
              <a:extLst>
                <a:ext uri="{FF2B5EF4-FFF2-40B4-BE49-F238E27FC236}">
                  <a16:creationId xmlns:a16="http://schemas.microsoft.com/office/drawing/2014/main" id="{67667848-B258-0169-AFCA-E6937A4A1F09}"/>
                </a:ext>
              </a:extLst>
            </p:cNvPr>
            <p:cNvSpPr/>
            <p:nvPr/>
          </p:nvSpPr>
          <p:spPr>
            <a:xfrm>
              <a:off x="5350685" y="4212830"/>
              <a:ext cx="18012" cy="14728"/>
            </a:xfrm>
            <a:custGeom>
              <a:avLst/>
              <a:gdLst/>
              <a:ahLst/>
              <a:cxnLst/>
              <a:rect l="l" t="t" r="r" b="b"/>
              <a:pathLst>
                <a:path w="384" h="314" extrusionOk="0">
                  <a:moveTo>
                    <a:pt x="197" y="1"/>
                  </a:moveTo>
                  <a:cubicBezTo>
                    <a:pt x="81" y="1"/>
                    <a:pt x="0" y="126"/>
                    <a:pt x="63" y="242"/>
                  </a:cubicBezTo>
                  <a:cubicBezTo>
                    <a:pt x="90" y="286"/>
                    <a:pt x="134" y="313"/>
                    <a:pt x="179" y="313"/>
                  </a:cubicBezTo>
                  <a:lnTo>
                    <a:pt x="197" y="313"/>
                  </a:lnTo>
                  <a:cubicBezTo>
                    <a:pt x="259" y="313"/>
                    <a:pt x="313" y="277"/>
                    <a:pt x="339" y="224"/>
                  </a:cubicBezTo>
                  <a:cubicBezTo>
                    <a:pt x="384" y="108"/>
                    <a:pt x="304" y="1"/>
                    <a:pt x="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3000;p74">
              <a:extLst>
                <a:ext uri="{FF2B5EF4-FFF2-40B4-BE49-F238E27FC236}">
                  <a16:creationId xmlns:a16="http://schemas.microsoft.com/office/drawing/2014/main" id="{E5D32958-783A-A022-2983-7E74A54CEA7F}"/>
                </a:ext>
              </a:extLst>
            </p:cNvPr>
            <p:cNvSpPr/>
            <p:nvPr/>
          </p:nvSpPr>
          <p:spPr>
            <a:xfrm>
              <a:off x="5356970" y="4296930"/>
              <a:ext cx="16745" cy="14306"/>
            </a:xfrm>
            <a:custGeom>
              <a:avLst/>
              <a:gdLst/>
              <a:ahLst/>
              <a:cxnLst/>
              <a:rect l="l" t="t" r="r" b="b"/>
              <a:pathLst>
                <a:path w="357" h="305" extrusionOk="0">
                  <a:moveTo>
                    <a:pt x="179" y="1"/>
                  </a:moveTo>
                  <a:cubicBezTo>
                    <a:pt x="116" y="1"/>
                    <a:pt x="54" y="37"/>
                    <a:pt x="36" y="99"/>
                  </a:cubicBezTo>
                  <a:cubicBezTo>
                    <a:pt x="0" y="206"/>
                    <a:pt x="80" y="304"/>
                    <a:pt x="179" y="304"/>
                  </a:cubicBezTo>
                  <a:cubicBezTo>
                    <a:pt x="250" y="304"/>
                    <a:pt x="303" y="260"/>
                    <a:pt x="330" y="197"/>
                  </a:cubicBezTo>
                  <a:cubicBezTo>
                    <a:pt x="357" y="99"/>
                    <a:pt x="286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001;p74">
              <a:extLst>
                <a:ext uri="{FF2B5EF4-FFF2-40B4-BE49-F238E27FC236}">
                  <a16:creationId xmlns:a16="http://schemas.microsoft.com/office/drawing/2014/main" id="{E925241C-98B0-486A-FF50-FD9F7C26DBBC}"/>
                </a:ext>
              </a:extLst>
            </p:cNvPr>
            <p:cNvSpPr/>
            <p:nvPr/>
          </p:nvSpPr>
          <p:spPr>
            <a:xfrm>
              <a:off x="5436474" y="4296930"/>
              <a:ext cx="16745" cy="14306"/>
            </a:xfrm>
            <a:custGeom>
              <a:avLst/>
              <a:gdLst/>
              <a:ahLst/>
              <a:cxnLst/>
              <a:rect l="l" t="t" r="r" b="b"/>
              <a:pathLst>
                <a:path w="357" h="305" extrusionOk="0">
                  <a:moveTo>
                    <a:pt x="179" y="1"/>
                  </a:moveTo>
                  <a:cubicBezTo>
                    <a:pt x="107" y="1"/>
                    <a:pt x="54" y="37"/>
                    <a:pt x="27" y="99"/>
                  </a:cubicBezTo>
                  <a:cubicBezTo>
                    <a:pt x="0" y="206"/>
                    <a:pt x="72" y="304"/>
                    <a:pt x="179" y="304"/>
                  </a:cubicBezTo>
                  <a:cubicBezTo>
                    <a:pt x="241" y="304"/>
                    <a:pt x="303" y="260"/>
                    <a:pt x="321" y="197"/>
                  </a:cubicBezTo>
                  <a:cubicBezTo>
                    <a:pt x="357" y="99"/>
                    <a:pt x="277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3002;p74">
              <a:extLst>
                <a:ext uri="{FF2B5EF4-FFF2-40B4-BE49-F238E27FC236}">
                  <a16:creationId xmlns:a16="http://schemas.microsoft.com/office/drawing/2014/main" id="{1565E6AF-B231-D7A2-ED6C-59EA8D095707}"/>
                </a:ext>
              </a:extLst>
            </p:cNvPr>
            <p:cNvSpPr/>
            <p:nvPr/>
          </p:nvSpPr>
          <p:spPr>
            <a:xfrm>
              <a:off x="5225966" y="4437972"/>
              <a:ext cx="25610" cy="14259"/>
            </a:xfrm>
            <a:custGeom>
              <a:avLst/>
              <a:gdLst/>
              <a:ahLst/>
              <a:cxnLst/>
              <a:rect l="l" t="t" r="r" b="b"/>
              <a:pathLst>
                <a:path w="546" h="304" extrusionOk="0">
                  <a:moveTo>
                    <a:pt x="161" y="0"/>
                  </a:moveTo>
                  <a:cubicBezTo>
                    <a:pt x="72" y="0"/>
                    <a:pt x="1" y="81"/>
                    <a:pt x="10" y="170"/>
                  </a:cubicBezTo>
                  <a:cubicBezTo>
                    <a:pt x="19" y="250"/>
                    <a:pt x="90" y="304"/>
                    <a:pt x="161" y="304"/>
                  </a:cubicBezTo>
                  <a:lnTo>
                    <a:pt x="376" y="304"/>
                  </a:lnTo>
                  <a:cubicBezTo>
                    <a:pt x="456" y="304"/>
                    <a:pt x="527" y="250"/>
                    <a:pt x="536" y="170"/>
                  </a:cubicBezTo>
                  <a:cubicBezTo>
                    <a:pt x="545" y="81"/>
                    <a:pt x="474" y="0"/>
                    <a:pt x="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3003;p74">
              <a:extLst>
                <a:ext uri="{FF2B5EF4-FFF2-40B4-BE49-F238E27FC236}">
                  <a16:creationId xmlns:a16="http://schemas.microsoft.com/office/drawing/2014/main" id="{F758947D-C679-D037-1B01-773239A0D2B2}"/>
                </a:ext>
              </a:extLst>
            </p:cNvPr>
            <p:cNvSpPr/>
            <p:nvPr/>
          </p:nvSpPr>
          <p:spPr>
            <a:xfrm>
              <a:off x="5236426" y="4468507"/>
              <a:ext cx="25985" cy="14259"/>
            </a:xfrm>
            <a:custGeom>
              <a:avLst/>
              <a:gdLst/>
              <a:ahLst/>
              <a:cxnLst/>
              <a:rect l="l" t="t" r="r" b="b"/>
              <a:pathLst>
                <a:path w="554" h="304" extrusionOk="0">
                  <a:moveTo>
                    <a:pt x="161" y="1"/>
                  </a:moveTo>
                  <a:cubicBezTo>
                    <a:pt x="72" y="1"/>
                    <a:pt x="1" y="72"/>
                    <a:pt x="10" y="170"/>
                  </a:cubicBezTo>
                  <a:cubicBezTo>
                    <a:pt x="19" y="241"/>
                    <a:pt x="90" y="304"/>
                    <a:pt x="170" y="304"/>
                  </a:cubicBezTo>
                  <a:lnTo>
                    <a:pt x="384" y="304"/>
                  </a:lnTo>
                  <a:cubicBezTo>
                    <a:pt x="465" y="304"/>
                    <a:pt x="527" y="241"/>
                    <a:pt x="536" y="170"/>
                  </a:cubicBezTo>
                  <a:cubicBezTo>
                    <a:pt x="554" y="72"/>
                    <a:pt x="483" y="1"/>
                    <a:pt x="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3004;p74">
              <a:extLst>
                <a:ext uri="{FF2B5EF4-FFF2-40B4-BE49-F238E27FC236}">
                  <a16:creationId xmlns:a16="http://schemas.microsoft.com/office/drawing/2014/main" id="{3C3BAF1A-CB0C-47C9-CFB7-759B11273DAC}"/>
                </a:ext>
              </a:extLst>
            </p:cNvPr>
            <p:cNvSpPr/>
            <p:nvPr/>
          </p:nvSpPr>
          <p:spPr>
            <a:xfrm>
              <a:off x="5261145" y="4499886"/>
              <a:ext cx="25985" cy="14259"/>
            </a:xfrm>
            <a:custGeom>
              <a:avLst/>
              <a:gdLst/>
              <a:ahLst/>
              <a:cxnLst/>
              <a:rect l="l" t="t" r="r" b="b"/>
              <a:pathLst>
                <a:path w="554" h="304" extrusionOk="0">
                  <a:moveTo>
                    <a:pt x="170" y="1"/>
                  </a:moveTo>
                  <a:cubicBezTo>
                    <a:pt x="89" y="1"/>
                    <a:pt x="27" y="54"/>
                    <a:pt x="18" y="134"/>
                  </a:cubicBezTo>
                  <a:cubicBezTo>
                    <a:pt x="0" y="224"/>
                    <a:pt x="72" y="304"/>
                    <a:pt x="170" y="304"/>
                  </a:cubicBezTo>
                  <a:lnTo>
                    <a:pt x="384" y="304"/>
                  </a:lnTo>
                  <a:cubicBezTo>
                    <a:pt x="464" y="304"/>
                    <a:pt x="535" y="250"/>
                    <a:pt x="544" y="170"/>
                  </a:cubicBezTo>
                  <a:cubicBezTo>
                    <a:pt x="553" y="72"/>
                    <a:pt x="482" y="1"/>
                    <a:pt x="3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3005;p74">
              <a:extLst>
                <a:ext uri="{FF2B5EF4-FFF2-40B4-BE49-F238E27FC236}">
                  <a16:creationId xmlns:a16="http://schemas.microsoft.com/office/drawing/2014/main" id="{F90CC0E1-847E-4F8F-A029-0EF4B7AC810E}"/>
                </a:ext>
              </a:extLst>
            </p:cNvPr>
            <p:cNvSpPr/>
            <p:nvPr/>
          </p:nvSpPr>
          <p:spPr>
            <a:xfrm>
              <a:off x="5299231" y="4524558"/>
              <a:ext cx="25985" cy="14306"/>
            </a:xfrm>
            <a:custGeom>
              <a:avLst/>
              <a:gdLst/>
              <a:ahLst/>
              <a:cxnLst/>
              <a:rect l="l" t="t" r="r" b="b"/>
              <a:pathLst>
                <a:path w="554" h="305" extrusionOk="0">
                  <a:moveTo>
                    <a:pt x="170" y="1"/>
                  </a:moveTo>
                  <a:cubicBezTo>
                    <a:pt x="89" y="1"/>
                    <a:pt x="27" y="54"/>
                    <a:pt x="18" y="135"/>
                  </a:cubicBezTo>
                  <a:cubicBezTo>
                    <a:pt x="0" y="224"/>
                    <a:pt x="71" y="304"/>
                    <a:pt x="161" y="304"/>
                  </a:cubicBezTo>
                  <a:lnTo>
                    <a:pt x="393" y="304"/>
                  </a:lnTo>
                  <a:cubicBezTo>
                    <a:pt x="482" y="304"/>
                    <a:pt x="553" y="224"/>
                    <a:pt x="544" y="135"/>
                  </a:cubicBezTo>
                  <a:cubicBezTo>
                    <a:pt x="535" y="54"/>
                    <a:pt x="464" y="1"/>
                    <a:pt x="3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21733;p65">
            <a:extLst>
              <a:ext uri="{FF2B5EF4-FFF2-40B4-BE49-F238E27FC236}">
                <a16:creationId xmlns:a16="http://schemas.microsoft.com/office/drawing/2014/main" id="{A535383C-55B6-87F1-EB4B-2C36A04A2CE1}"/>
              </a:ext>
            </a:extLst>
          </p:cNvPr>
          <p:cNvGrpSpPr/>
          <p:nvPr/>
        </p:nvGrpSpPr>
        <p:grpSpPr>
          <a:xfrm>
            <a:off x="3320913" y="5311218"/>
            <a:ext cx="2502180" cy="2786396"/>
            <a:chOff x="5323595" y="2382471"/>
            <a:chExt cx="947867" cy="1055533"/>
          </a:xfrm>
        </p:grpSpPr>
        <p:grpSp>
          <p:nvGrpSpPr>
            <p:cNvPr id="19" name="Google Shape;21734;p65">
              <a:extLst>
                <a:ext uri="{FF2B5EF4-FFF2-40B4-BE49-F238E27FC236}">
                  <a16:creationId xmlns:a16="http://schemas.microsoft.com/office/drawing/2014/main" id="{4542B0C9-8104-2431-6236-70C00197EC5C}"/>
                </a:ext>
              </a:extLst>
            </p:cNvPr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20620" name="Google Shape;21735;p65">
                <a:extLst>
                  <a:ext uri="{FF2B5EF4-FFF2-40B4-BE49-F238E27FC236}">
                    <a16:creationId xmlns:a16="http://schemas.microsoft.com/office/drawing/2014/main" id="{60135936-1A30-DF2D-24F6-9EFBCD494EA7}"/>
                  </a:ext>
                </a:extLst>
              </p:cNvPr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1" name="Google Shape;21736;p65">
                <a:extLst>
                  <a:ext uri="{FF2B5EF4-FFF2-40B4-BE49-F238E27FC236}">
                    <a16:creationId xmlns:a16="http://schemas.microsoft.com/office/drawing/2014/main" id="{2A95B779-5144-5973-9912-FAF5DF454882}"/>
                  </a:ext>
                </a:extLst>
              </p:cNvPr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2" name="Google Shape;21737;p65">
                <a:extLst>
                  <a:ext uri="{FF2B5EF4-FFF2-40B4-BE49-F238E27FC236}">
                    <a16:creationId xmlns:a16="http://schemas.microsoft.com/office/drawing/2014/main" id="{1B530ACF-E48D-749C-1E9A-F68C358D642B}"/>
                  </a:ext>
                </a:extLst>
              </p:cNvPr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3" name="Google Shape;21738;p65">
                <a:extLst>
                  <a:ext uri="{FF2B5EF4-FFF2-40B4-BE49-F238E27FC236}">
                    <a16:creationId xmlns:a16="http://schemas.microsoft.com/office/drawing/2014/main" id="{4F3F02AB-45D4-A4AA-7982-EC019E0CAB98}"/>
                  </a:ext>
                </a:extLst>
              </p:cNvPr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4" name="Google Shape;21739;p65">
                <a:extLst>
                  <a:ext uri="{FF2B5EF4-FFF2-40B4-BE49-F238E27FC236}">
                    <a16:creationId xmlns:a16="http://schemas.microsoft.com/office/drawing/2014/main" id="{0CB33C54-564E-223D-DEA8-C9AC909D3CB7}"/>
                  </a:ext>
                </a:extLst>
              </p:cNvPr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5" name="Google Shape;21740;p65">
                <a:extLst>
                  <a:ext uri="{FF2B5EF4-FFF2-40B4-BE49-F238E27FC236}">
                    <a16:creationId xmlns:a16="http://schemas.microsoft.com/office/drawing/2014/main" id="{4C153D23-2A3C-1EBA-95AA-F36E2E5277FE}"/>
                  </a:ext>
                </a:extLst>
              </p:cNvPr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6" name="Google Shape;21741;p65">
                <a:extLst>
                  <a:ext uri="{FF2B5EF4-FFF2-40B4-BE49-F238E27FC236}">
                    <a16:creationId xmlns:a16="http://schemas.microsoft.com/office/drawing/2014/main" id="{7DE5A1D7-29B9-F933-462D-1A3A69097606}"/>
                  </a:ext>
                </a:extLst>
              </p:cNvPr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7" name="Google Shape;21742;p65">
                <a:extLst>
                  <a:ext uri="{FF2B5EF4-FFF2-40B4-BE49-F238E27FC236}">
                    <a16:creationId xmlns:a16="http://schemas.microsoft.com/office/drawing/2014/main" id="{0395C7D8-67F4-499D-5BA6-B3056FD47D2C}"/>
                  </a:ext>
                </a:extLst>
              </p:cNvPr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8" name="Google Shape;21743;p65">
                <a:extLst>
                  <a:ext uri="{FF2B5EF4-FFF2-40B4-BE49-F238E27FC236}">
                    <a16:creationId xmlns:a16="http://schemas.microsoft.com/office/drawing/2014/main" id="{31B61FC9-3176-5BF0-568C-1845BB1211E4}"/>
                  </a:ext>
                </a:extLst>
              </p:cNvPr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9" name="Google Shape;21744;p65">
                <a:extLst>
                  <a:ext uri="{FF2B5EF4-FFF2-40B4-BE49-F238E27FC236}">
                    <a16:creationId xmlns:a16="http://schemas.microsoft.com/office/drawing/2014/main" id="{2BF6B488-659E-8B9C-81B2-97C88E604B0E}"/>
                  </a:ext>
                </a:extLst>
              </p:cNvPr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0" name="Google Shape;21745;p65">
                <a:extLst>
                  <a:ext uri="{FF2B5EF4-FFF2-40B4-BE49-F238E27FC236}">
                    <a16:creationId xmlns:a16="http://schemas.microsoft.com/office/drawing/2014/main" id="{0CC77C5B-0076-F2FE-672C-CBEA6484AE5A}"/>
                  </a:ext>
                </a:extLst>
              </p:cNvPr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1" name="Google Shape;21746;p65">
                <a:extLst>
                  <a:ext uri="{FF2B5EF4-FFF2-40B4-BE49-F238E27FC236}">
                    <a16:creationId xmlns:a16="http://schemas.microsoft.com/office/drawing/2014/main" id="{7425E969-BAEC-44FC-AFE2-26C97D81F668}"/>
                  </a:ext>
                </a:extLst>
              </p:cNvPr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2" name="Google Shape;21747;p65">
                <a:extLst>
                  <a:ext uri="{FF2B5EF4-FFF2-40B4-BE49-F238E27FC236}">
                    <a16:creationId xmlns:a16="http://schemas.microsoft.com/office/drawing/2014/main" id="{08032195-3950-A47B-4020-5076774F8B65}"/>
                  </a:ext>
                </a:extLst>
              </p:cNvPr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3" name="Google Shape;21748;p65">
                <a:extLst>
                  <a:ext uri="{FF2B5EF4-FFF2-40B4-BE49-F238E27FC236}">
                    <a16:creationId xmlns:a16="http://schemas.microsoft.com/office/drawing/2014/main" id="{D3E50129-495E-65F7-04B4-F739306EE4A0}"/>
                  </a:ext>
                </a:extLst>
              </p:cNvPr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4" name="Google Shape;21749;p65">
                <a:extLst>
                  <a:ext uri="{FF2B5EF4-FFF2-40B4-BE49-F238E27FC236}">
                    <a16:creationId xmlns:a16="http://schemas.microsoft.com/office/drawing/2014/main" id="{8ADE00E8-6F8B-4209-2196-611472A86D27}"/>
                  </a:ext>
                </a:extLst>
              </p:cNvPr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5" name="Google Shape;21750;p65">
                <a:extLst>
                  <a:ext uri="{FF2B5EF4-FFF2-40B4-BE49-F238E27FC236}">
                    <a16:creationId xmlns:a16="http://schemas.microsoft.com/office/drawing/2014/main" id="{C56A93DF-2AF5-E81F-387F-E9F112FFA1CC}"/>
                  </a:ext>
                </a:extLst>
              </p:cNvPr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6" name="Google Shape;21751;p65">
                <a:extLst>
                  <a:ext uri="{FF2B5EF4-FFF2-40B4-BE49-F238E27FC236}">
                    <a16:creationId xmlns:a16="http://schemas.microsoft.com/office/drawing/2014/main" id="{73E348AF-2EF8-E551-08C6-F936AD42126C}"/>
                  </a:ext>
                </a:extLst>
              </p:cNvPr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7" name="Google Shape;21752;p65">
                <a:extLst>
                  <a:ext uri="{FF2B5EF4-FFF2-40B4-BE49-F238E27FC236}">
                    <a16:creationId xmlns:a16="http://schemas.microsoft.com/office/drawing/2014/main" id="{23C9880C-091D-421E-8AFA-7C0DD59F350C}"/>
                  </a:ext>
                </a:extLst>
              </p:cNvPr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8" name="Google Shape;21753;p65">
                <a:extLst>
                  <a:ext uri="{FF2B5EF4-FFF2-40B4-BE49-F238E27FC236}">
                    <a16:creationId xmlns:a16="http://schemas.microsoft.com/office/drawing/2014/main" id="{0871BB31-E3DC-FDFD-D049-611A033A926D}"/>
                  </a:ext>
                </a:extLst>
              </p:cNvPr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9" name="Google Shape;21754;p65">
                <a:extLst>
                  <a:ext uri="{FF2B5EF4-FFF2-40B4-BE49-F238E27FC236}">
                    <a16:creationId xmlns:a16="http://schemas.microsoft.com/office/drawing/2014/main" id="{6355D54C-89A1-730E-B85D-1327F5D10214}"/>
                  </a:ext>
                </a:extLst>
              </p:cNvPr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0" name="Google Shape;21755;p65">
                <a:extLst>
                  <a:ext uri="{FF2B5EF4-FFF2-40B4-BE49-F238E27FC236}">
                    <a16:creationId xmlns:a16="http://schemas.microsoft.com/office/drawing/2014/main" id="{19B9BCFF-08AD-55C3-9E13-717AC9BE89E5}"/>
                  </a:ext>
                </a:extLst>
              </p:cNvPr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41" name="Google Shape;21756;p65">
                <a:extLst>
                  <a:ext uri="{FF2B5EF4-FFF2-40B4-BE49-F238E27FC236}">
                    <a16:creationId xmlns:a16="http://schemas.microsoft.com/office/drawing/2014/main" id="{2B54FAE5-A82A-6B48-3943-DD3D41F77A73}"/>
                  </a:ext>
                </a:extLst>
              </p:cNvPr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690" name="Google Shape;21757;p65">
                  <a:extLst>
                    <a:ext uri="{FF2B5EF4-FFF2-40B4-BE49-F238E27FC236}">
                      <a16:creationId xmlns:a16="http://schemas.microsoft.com/office/drawing/2014/main" id="{1E7CBF41-96F3-82E1-1C21-21D3850630BB}"/>
                    </a:ext>
                  </a:extLst>
                </p:cNvPr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1" name="Google Shape;21758;p65">
                  <a:extLst>
                    <a:ext uri="{FF2B5EF4-FFF2-40B4-BE49-F238E27FC236}">
                      <a16:creationId xmlns:a16="http://schemas.microsoft.com/office/drawing/2014/main" id="{9E250B2E-03AF-B2BC-D32B-99E7B073D605}"/>
                    </a:ext>
                  </a:extLst>
                </p:cNvPr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2" name="Google Shape;21759;p65">
                  <a:extLst>
                    <a:ext uri="{FF2B5EF4-FFF2-40B4-BE49-F238E27FC236}">
                      <a16:creationId xmlns:a16="http://schemas.microsoft.com/office/drawing/2014/main" id="{E64583C2-9293-625C-7D7A-42FCA7866F88}"/>
                    </a:ext>
                  </a:extLst>
                </p:cNvPr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3" name="Google Shape;21760;p65">
                  <a:extLst>
                    <a:ext uri="{FF2B5EF4-FFF2-40B4-BE49-F238E27FC236}">
                      <a16:creationId xmlns:a16="http://schemas.microsoft.com/office/drawing/2014/main" id="{77749CC0-E9C6-3A15-BAE3-27E98A6B7317}"/>
                    </a:ext>
                  </a:extLst>
                </p:cNvPr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4" name="Google Shape;21761;p65">
                  <a:extLst>
                    <a:ext uri="{FF2B5EF4-FFF2-40B4-BE49-F238E27FC236}">
                      <a16:creationId xmlns:a16="http://schemas.microsoft.com/office/drawing/2014/main" id="{FD640225-BE4D-C9A7-DF2D-1E99B13853EE}"/>
                    </a:ext>
                  </a:extLst>
                </p:cNvPr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5" name="Google Shape;21762;p65">
                  <a:extLst>
                    <a:ext uri="{FF2B5EF4-FFF2-40B4-BE49-F238E27FC236}">
                      <a16:creationId xmlns:a16="http://schemas.microsoft.com/office/drawing/2014/main" id="{A75B02DF-F5F9-002C-B210-7ED0C4FC302F}"/>
                    </a:ext>
                  </a:extLst>
                </p:cNvPr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6" name="Google Shape;21763;p65">
                  <a:extLst>
                    <a:ext uri="{FF2B5EF4-FFF2-40B4-BE49-F238E27FC236}">
                      <a16:creationId xmlns:a16="http://schemas.microsoft.com/office/drawing/2014/main" id="{C4176A39-0FC5-831D-3B62-DF54C786A3F1}"/>
                    </a:ext>
                  </a:extLst>
                </p:cNvPr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7" name="Google Shape;21764;p65">
                  <a:extLst>
                    <a:ext uri="{FF2B5EF4-FFF2-40B4-BE49-F238E27FC236}">
                      <a16:creationId xmlns:a16="http://schemas.microsoft.com/office/drawing/2014/main" id="{B502A02E-E599-A64B-9B99-95F48C99E39D}"/>
                    </a:ext>
                  </a:extLst>
                </p:cNvPr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8" name="Google Shape;21765;p65">
                  <a:extLst>
                    <a:ext uri="{FF2B5EF4-FFF2-40B4-BE49-F238E27FC236}">
                      <a16:creationId xmlns:a16="http://schemas.microsoft.com/office/drawing/2014/main" id="{337E6CDC-9443-8AF3-6BD4-0E256A00A085}"/>
                    </a:ext>
                  </a:extLst>
                </p:cNvPr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9" name="Google Shape;21766;p65">
                  <a:extLst>
                    <a:ext uri="{FF2B5EF4-FFF2-40B4-BE49-F238E27FC236}">
                      <a16:creationId xmlns:a16="http://schemas.microsoft.com/office/drawing/2014/main" id="{90D838A9-F8F9-A389-02BF-4B3111DBC9C8}"/>
                    </a:ext>
                  </a:extLst>
                </p:cNvPr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642" name="Google Shape;21767;p65">
                <a:extLst>
                  <a:ext uri="{FF2B5EF4-FFF2-40B4-BE49-F238E27FC236}">
                    <a16:creationId xmlns:a16="http://schemas.microsoft.com/office/drawing/2014/main" id="{9F5FC630-3E91-2200-03FD-530E5BCCA780}"/>
                  </a:ext>
                </a:extLst>
              </p:cNvPr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679" name="Google Shape;21768;p65">
                  <a:extLst>
                    <a:ext uri="{FF2B5EF4-FFF2-40B4-BE49-F238E27FC236}">
                      <a16:creationId xmlns:a16="http://schemas.microsoft.com/office/drawing/2014/main" id="{112B8A62-4613-9F96-F400-5BAF26D35724}"/>
                    </a:ext>
                  </a:extLst>
                </p:cNvPr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0" name="Google Shape;21769;p65">
                  <a:extLst>
                    <a:ext uri="{FF2B5EF4-FFF2-40B4-BE49-F238E27FC236}">
                      <a16:creationId xmlns:a16="http://schemas.microsoft.com/office/drawing/2014/main" id="{2E42B9E9-7BF6-9F1E-A118-D9378BD22A24}"/>
                    </a:ext>
                  </a:extLst>
                </p:cNvPr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1" name="Google Shape;21770;p65">
                  <a:extLst>
                    <a:ext uri="{FF2B5EF4-FFF2-40B4-BE49-F238E27FC236}">
                      <a16:creationId xmlns:a16="http://schemas.microsoft.com/office/drawing/2014/main" id="{69E151BD-2AA9-C700-B09F-714800FAA69C}"/>
                    </a:ext>
                  </a:extLst>
                </p:cNvPr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2" name="Google Shape;21771;p65">
                  <a:extLst>
                    <a:ext uri="{FF2B5EF4-FFF2-40B4-BE49-F238E27FC236}">
                      <a16:creationId xmlns:a16="http://schemas.microsoft.com/office/drawing/2014/main" id="{28575B5C-B9A9-629A-089C-5AAB1934ACDF}"/>
                    </a:ext>
                  </a:extLst>
                </p:cNvPr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3" name="Google Shape;21772;p65">
                  <a:extLst>
                    <a:ext uri="{FF2B5EF4-FFF2-40B4-BE49-F238E27FC236}">
                      <a16:creationId xmlns:a16="http://schemas.microsoft.com/office/drawing/2014/main" id="{0B27A16C-7865-0B60-B72F-557F5522A48E}"/>
                    </a:ext>
                  </a:extLst>
                </p:cNvPr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4" name="Google Shape;21773;p65">
                  <a:extLst>
                    <a:ext uri="{FF2B5EF4-FFF2-40B4-BE49-F238E27FC236}">
                      <a16:creationId xmlns:a16="http://schemas.microsoft.com/office/drawing/2014/main" id="{3E87E3F6-2B67-1F6E-10E7-493D29C2AE87}"/>
                    </a:ext>
                  </a:extLst>
                </p:cNvPr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5" name="Google Shape;21774;p65">
                  <a:extLst>
                    <a:ext uri="{FF2B5EF4-FFF2-40B4-BE49-F238E27FC236}">
                      <a16:creationId xmlns:a16="http://schemas.microsoft.com/office/drawing/2014/main" id="{3BA1F147-8A80-F24F-C79F-171CBBFF357C}"/>
                    </a:ext>
                  </a:extLst>
                </p:cNvPr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6" name="Google Shape;21775;p65">
                  <a:extLst>
                    <a:ext uri="{FF2B5EF4-FFF2-40B4-BE49-F238E27FC236}">
                      <a16:creationId xmlns:a16="http://schemas.microsoft.com/office/drawing/2014/main" id="{0A64C64D-E425-56BE-BCB7-7EE60317631A}"/>
                    </a:ext>
                  </a:extLst>
                </p:cNvPr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7" name="Google Shape;21776;p65">
                  <a:extLst>
                    <a:ext uri="{FF2B5EF4-FFF2-40B4-BE49-F238E27FC236}">
                      <a16:creationId xmlns:a16="http://schemas.microsoft.com/office/drawing/2014/main" id="{9C768094-50D5-E8CE-07A9-0B9EDEB1CDB9}"/>
                    </a:ext>
                  </a:extLst>
                </p:cNvPr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8" name="Google Shape;21777;p65">
                  <a:extLst>
                    <a:ext uri="{FF2B5EF4-FFF2-40B4-BE49-F238E27FC236}">
                      <a16:creationId xmlns:a16="http://schemas.microsoft.com/office/drawing/2014/main" id="{D2D0B435-90C1-F6FE-556B-F20259E2C45D}"/>
                    </a:ext>
                  </a:extLst>
                </p:cNvPr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89" name="Google Shape;21778;p65">
                  <a:extLst>
                    <a:ext uri="{FF2B5EF4-FFF2-40B4-BE49-F238E27FC236}">
                      <a16:creationId xmlns:a16="http://schemas.microsoft.com/office/drawing/2014/main" id="{E9E85D50-537F-35C4-1840-42CE526D0480}"/>
                    </a:ext>
                  </a:extLst>
                </p:cNvPr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643" name="Google Shape;21779;p65">
                <a:extLst>
                  <a:ext uri="{FF2B5EF4-FFF2-40B4-BE49-F238E27FC236}">
                    <a16:creationId xmlns:a16="http://schemas.microsoft.com/office/drawing/2014/main" id="{0B51489C-20CA-C895-8820-62B715E428B5}"/>
                  </a:ext>
                </a:extLst>
              </p:cNvPr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4" name="Google Shape;21780;p65">
                <a:extLst>
                  <a:ext uri="{FF2B5EF4-FFF2-40B4-BE49-F238E27FC236}">
                    <a16:creationId xmlns:a16="http://schemas.microsoft.com/office/drawing/2014/main" id="{4C4088A3-CC4B-95F9-6BF2-E63DCB8A59F2}"/>
                  </a:ext>
                </a:extLst>
              </p:cNvPr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5" name="Google Shape;21781;p65">
                <a:extLst>
                  <a:ext uri="{FF2B5EF4-FFF2-40B4-BE49-F238E27FC236}">
                    <a16:creationId xmlns:a16="http://schemas.microsoft.com/office/drawing/2014/main" id="{CFB08CBF-5AAF-13B8-D727-34C439736435}"/>
                  </a:ext>
                </a:extLst>
              </p:cNvPr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6" name="Google Shape;21782;p65">
                <a:extLst>
                  <a:ext uri="{FF2B5EF4-FFF2-40B4-BE49-F238E27FC236}">
                    <a16:creationId xmlns:a16="http://schemas.microsoft.com/office/drawing/2014/main" id="{D9EAF836-3B1D-23C0-AF06-8AAF6B606FBB}"/>
                  </a:ext>
                </a:extLst>
              </p:cNvPr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7" name="Google Shape;21783;p65">
                <a:extLst>
                  <a:ext uri="{FF2B5EF4-FFF2-40B4-BE49-F238E27FC236}">
                    <a16:creationId xmlns:a16="http://schemas.microsoft.com/office/drawing/2014/main" id="{775A774A-FD01-4D76-4A64-839B2E0A863A}"/>
                  </a:ext>
                </a:extLst>
              </p:cNvPr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8" name="Google Shape;21784;p65">
                <a:extLst>
                  <a:ext uri="{FF2B5EF4-FFF2-40B4-BE49-F238E27FC236}">
                    <a16:creationId xmlns:a16="http://schemas.microsoft.com/office/drawing/2014/main" id="{35C99261-4790-1794-E8AF-86EE449F40F9}"/>
                  </a:ext>
                </a:extLst>
              </p:cNvPr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9" name="Google Shape;21785;p65">
                <a:extLst>
                  <a:ext uri="{FF2B5EF4-FFF2-40B4-BE49-F238E27FC236}">
                    <a16:creationId xmlns:a16="http://schemas.microsoft.com/office/drawing/2014/main" id="{938CE2C1-9BAF-52F9-7B1B-5B8BDC92C1EC}"/>
                  </a:ext>
                </a:extLst>
              </p:cNvPr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0" name="Google Shape;21786;p65">
                <a:extLst>
                  <a:ext uri="{FF2B5EF4-FFF2-40B4-BE49-F238E27FC236}">
                    <a16:creationId xmlns:a16="http://schemas.microsoft.com/office/drawing/2014/main" id="{093CD23C-D43E-90E4-5F86-04B1F5619BCC}"/>
                  </a:ext>
                </a:extLst>
              </p:cNvPr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1" name="Google Shape;21787;p65">
                <a:extLst>
                  <a:ext uri="{FF2B5EF4-FFF2-40B4-BE49-F238E27FC236}">
                    <a16:creationId xmlns:a16="http://schemas.microsoft.com/office/drawing/2014/main" id="{0D8723D8-2C80-DC01-CF61-CBCC8603B3E1}"/>
                  </a:ext>
                </a:extLst>
              </p:cNvPr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2" name="Google Shape;21788;p65">
                <a:extLst>
                  <a:ext uri="{FF2B5EF4-FFF2-40B4-BE49-F238E27FC236}">
                    <a16:creationId xmlns:a16="http://schemas.microsoft.com/office/drawing/2014/main" id="{9E9DF0E7-8234-EDA0-951C-13D30EC4F24B}"/>
                  </a:ext>
                </a:extLst>
              </p:cNvPr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3" name="Google Shape;21789;p65">
                <a:extLst>
                  <a:ext uri="{FF2B5EF4-FFF2-40B4-BE49-F238E27FC236}">
                    <a16:creationId xmlns:a16="http://schemas.microsoft.com/office/drawing/2014/main" id="{32D9AFDB-0D02-F99C-9403-EC49DEC56589}"/>
                  </a:ext>
                </a:extLst>
              </p:cNvPr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4" name="Google Shape;21790;p65">
                <a:extLst>
                  <a:ext uri="{FF2B5EF4-FFF2-40B4-BE49-F238E27FC236}">
                    <a16:creationId xmlns:a16="http://schemas.microsoft.com/office/drawing/2014/main" id="{E255F8D5-A6A0-9047-1680-9EEDCEB5B8B8}"/>
                  </a:ext>
                </a:extLst>
              </p:cNvPr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5" name="Google Shape;21791;p65">
                <a:extLst>
                  <a:ext uri="{FF2B5EF4-FFF2-40B4-BE49-F238E27FC236}">
                    <a16:creationId xmlns:a16="http://schemas.microsoft.com/office/drawing/2014/main" id="{3323FAE4-2EA8-524F-F612-6D4EDED4B368}"/>
                  </a:ext>
                </a:extLst>
              </p:cNvPr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7" name="Google Shape;21792;p65">
                <a:extLst>
                  <a:ext uri="{FF2B5EF4-FFF2-40B4-BE49-F238E27FC236}">
                    <a16:creationId xmlns:a16="http://schemas.microsoft.com/office/drawing/2014/main" id="{05EBFFA1-B2D2-FE29-A265-53A86928573C}"/>
                  </a:ext>
                </a:extLst>
              </p:cNvPr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8" name="Google Shape;21793;p65">
                <a:extLst>
                  <a:ext uri="{FF2B5EF4-FFF2-40B4-BE49-F238E27FC236}">
                    <a16:creationId xmlns:a16="http://schemas.microsoft.com/office/drawing/2014/main" id="{A9D5639C-72E5-CD41-00CB-CF6A578E2725}"/>
                  </a:ext>
                </a:extLst>
              </p:cNvPr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9" name="Google Shape;21794;p65">
                <a:extLst>
                  <a:ext uri="{FF2B5EF4-FFF2-40B4-BE49-F238E27FC236}">
                    <a16:creationId xmlns:a16="http://schemas.microsoft.com/office/drawing/2014/main" id="{0536CA2A-99AB-384F-7964-55EF210847AF}"/>
                  </a:ext>
                </a:extLst>
              </p:cNvPr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0" name="Google Shape;21795;p65">
                <a:extLst>
                  <a:ext uri="{FF2B5EF4-FFF2-40B4-BE49-F238E27FC236}">
                    <a16:creationId xmlns:a16="http://schemas.microsoft.com/office/drawing/2014/main" id="{352669CE-FBC3-ADA5-8972-D9152A3FE5FB}"/>
                  </a:ext>
                </a:extLst>
              </p:cNvPr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1" name="Google Shape;21796;p65">
                <a:extLst>
                  <a:ext uri="{FF2B5EF4-FFF2-40B4-BE49-F238E27FC236}">
                    <a16:creationId xmlns:a16="http://schemas.microsoft.com/office/drawing/2014/main" id="{0DA57CB8-A76F-9C90-A3A7-B99E196B9621}"/>
                  </a:ext>
                </a:extLst>
              </p:cNvPr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2" name="Google Shape;21797;p65">
                <a:extLst>
                  <a:ext uri="{FF2B5EF4-FFF2-40B4-BE49-F238E27FC236}">
                    <a16:creationId xmlns:a16="http://schemas.microsoft.com/office/drawing/2014/main" id="{328B2131-213E-9387-D04E-31039D2A9192}"/>
                  </a:ext>
                </a:extLst>
              </p:cNvPr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3" name="Google Shape;21798;p65">
                <a:extLst>
                  <a:ext uri="{FF2B5EF4-FFF2-40B4-BE49-F238E27FC236}">
                    <a16:creationId xmlns:a16="http://schemas.microsoft.com/office/drawing/2014/main" id="{EF96386B-7119-8A02-D558-85E50B0C8D71}"/>
                  </a:ext>
                </a:extLst>
              </p:cNvPr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64" name="Google Shape;21799;p65">
                <a:extLst>
                  <a:ext uri="{FF2B5EF4-FFF2-40B4-BE49-F238E27FC236}">
                    <a16:creationId xmlns:a16="http://schemas.microsoft.com/office/drawing/2014/main" id="{13D2ADFF-B4C2-D19A-C486-3A63722C985E}"/>
                  </a:ext>
                </a:extLst>
              </p:cNvPr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665" name="Google Shape;21800;p65">
                  <a:extLst>
                    <a:ext uri="{FF2B5EF4-FFF2-40B4-BE49-F238E27FC236}">
                      <a16:creationId xmlns:a16="http://schemas.microsoft.com/office/drawing/2014/main" id="{DEFF55B4-8000-73A5-968D-3714DAA3402C}"/>
                    </a:ext>
                  </a:extLst>
                </p:cNvPr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6" name="Google Shape;21801;p65">
                  <a:extLst>
                    <a:ext uri="{FF2B5EF4-FFF2-40B4-BE49-F238E27FC236}">
                      <a16:creationId xmlns:a16="http://schemas.microsoft.com/office/drawing/2014/main" id="{B119636F-5029-436F-9FA2-9DB0DEB995FD}"/>
                    </a:ext>
                  </a:extLst>
                </p:cNvPr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7" name="Google Shape;21802;p65">
                  <a:extLst>
                    <a:ext uri="{FF2B5EF4-FFF2-40B4-BE49-F238E27FC236}">
                      <a16:creationId xmlns:a16="http://schemas.microsoft.com/office/drawing/2014/main" id="{3C243293-6B87-06CF-714C-B9406B4492CB}"/>
                    </a:ext>
                  </a:extLst>
                </p:cNvPr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8" name="Google Shape;21803;p65">
                  <a:extLst>
                    <a:ext uri="{FF2B5EF4-FFF2-40B4-BE49-F238E27FC236}">
                      <a16:creationId xmlns:a16="http://schemas.microsoft.com/office/drawing/2014/main" id="{002C43E7-F608-9C3E-A82A-70FAF6C89A80}"/>
                    </a:ext>
                  </a:extLst>
                </p:cNvPr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69" name="Google Shape;21804;p65">
                  <a:extLst>
                    <a:ext uri="{FF2B5EF4-FFF2-40B4-BE49-F238E27FC236}">
                      <a16:creationId xmlns:a16="http://schemas.microsoft.com/office/drawing/2014/main" id="{4B428BBC-A5E8-5775-21D1-21C2F65EF0B7}"/>
                    </a:ext>
                  </a:extLst>
                </p:cNvPr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0" name="Google Shape;21805;p65">
                  <a:extLst>
                    <a:ext uri="{FF2B5EF4-FFF2-40B4-BE49-F238E27FC236}">
                      <a16:creationId xmlns:a16="http://schemas.microsoft.com/office/drawing/2014/main" id="{8280A189-1380-313D-0214-706982F7019E}"/>
                    </a:ext>
                  </a:extLst>
                </p:cNvPr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2" name="Google Shape;21806;p65">
                  <a:extLst>
                    <a:ext uri="{FF2B5EF4-FFF2-40B4-BE49-F238E27FC236}">
                      <a16:creationId xmlns:a16="http://schemas.microsoft.com/office/drawing/2014/main" id="{10E2AAAA-F016-C682-E783-2D2E8A2BE2F7}"/>
                    </a:ext>
                  </a:extLst>
                </p:cNvPr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3" name="Google Shape;21807;p65">
                  <a:extLst>
                    <a:ext uri="{FF2B5EF4-FFF2-40B4-BE49-F238E27FC236}">
                      <a16:creationId xmlns:a16="http://schemas.microsoft.com/office/drawing/2014/main" id="{9865E2C0-7BAC-75F4-584C-70D776A446C5}"/>
                    </a:ext>
                  </a:extLst>
                </p:cNvPr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4" name="Google Shape;21808;p65">
                  <a:extLst>
                    <a:ext uri="{FF2B5EF4-FFF2-40B4-BE49-F238E27FC236}">
                      <a16:creationId xmlns:a16="http://schemas.microsoft.com/office/drawing/2014/main" id="{A6B6BE0B-9879-3A34-EED5-684427D72F9D}"/>
                    </a:ext>
                  </a:extLst>
                </p:cNvPr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5" name="Google Shape;21809;p65">
                  <a:extLst>
                    <a:ext uri="{FF2B5EF4-FFF2-40B4-BE49-F238E27FC236}">
                      <a16:creationId xmlns:a16="http://schemas.microsoft.com/office/drawing/2014/main" id="{E2EF41BA-3F83-BD15-78B7-F5159F9C34D7}"/>
                    </a:ext>
                  </a:extLst>
                </p:cNvPr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6" name="Google Shape;21810;p65">
                  <a:extLst>
                    <a:ext uri="{FF2B5EF4-FFF2-40B4-BE49-F238E27FC236}">
                      <a16:creationId xmlns:a16="http://schemas.microsoft.com/office/drawing/2014/main" id="{F3AA6E49-F523-2EBB-16E3-545B5238926C}"/>
                    </a:ext>
                  </a:extLst>
                </p:cNvPr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7" name="Google Shape;21811;p65">
                  <a:extLst>
                    <a:ext uri="{FF2B5EF4-FFF2-40B4-BE49-F238E27FC236}">
                      <a16:creationId xmlns:a16="http://schemas.microsoft.com/office/drawing/2014/main" id="{004012A6-197F-CE5E-7D92-FB4C6987209C}"/>
                    </a:ext>
                  </a:extLst>
                </p:cNvPr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78" name="Google Shape;21812;p65">
                  <a:extLst>
                    <a:ext uri="{FF2B5EF4-FFF2-40B4-BE49-F238E27FC236}">
                      <a16:creationId xmlns:a16="http://schemas.microsoft.com/office/drawing/2014/main" id="{34DCCCC8-BFB8-ED2D-09FE-9F87EA83B008}"/>
                    </a:ext>
                  </a:extLst>
                </p:cNvPr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" name="Google Shape;21813;p65">
              <a:extLst>
                <a:ext uri="{FF2B5EF4-FFF2-40B4-BE49-F238E27FC236}">
                  <a16:creationId xmlns:a16="http://schemas.microsoft.com/office/drawing/2014/main" id="{1B345AA2-3E63-3555-62B9-05A7802B46D9}"/>
                </a:ext>
              </a:extLst>
            </p:cNvPr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21" name="Google Shape;21814;p65">
                <a:extLst>
                  <a:ext uri="{FF2B5EF4-FFF2-40B4-BE49-F238E27FC236}">
                    <a16:creationId xmlns:a16="http://schemas.microsoft.com/office/drawing/2014/main" id="{9AB1E97C-D80B-B7B1-F0BC-C4C73C92ADEC}"/>
                  </a:ext>
                </a:extLst>
              </p:cNvPr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1815;p65">
                <a:extLst>
                  <a:ext uri="{FF2B5EF4-FFF2-40B4-BE49-F238E27FC236}">
                    <a16:creationId xmlns:a16="http://schemas.microsoft.com/office/drawing/2014/main" id="{AB998F28-156B-36A8-5A74-499098262543}"/>
                  </a:ext>
                </a:extLst>
              </p:cNvPr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1816;p65">
                <a:extLst>
                  <a:ext uri="{FF2B5EF4-FFF2-40B4-BE49-F238E27FC236}">
                    <a16:creationId xmlns:a16="http://schemas.microsoft.com/office/drawing/2014/main" id="{4E15AA73-4BE5-4FDF-8C68-756D892E0AF8}"/>
                  </a:ext>
                </a:extLst>
              </p:cNvPr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1817;p65">
                <a:extLst>
                  <a:ext uri="{FF2B5EF4-FFF2-40B4-BE49-F238E27FC236}">
                    <a16:creationId xmlns:a16="http://schemas.microsoft.com/office/drawing/2014/main" id="{83991DE7-4DAB-313D-C130-41415298F5C1}"/>
                  </a:ext>
                </a:extLst>
              </p:cNvPr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1818;p65">
                <a:extLst>
                  <a:ext uri="{FF2B5EF4-FFF2-40B4-BE49-F238E27FC236}">
                    <a16:creationId xmlns:a16="http://schemas.microsoft.com/office/drawing/2014/main" id="{F8FEF25A-EF84-D2B4-E274-902C16F48CA3}"/>
                  </a:ext>
                </a:extLst>
              </p:cNvPr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1819;p65">
                <a:extLst>
                  <a:ext uri="{FF2B5EF4-FFF2-40B4-BE49-F238E27FC236}">
                    <a16:creationId xmlns:a16="http://schemas.microsoft.com/office/drawing/2014/main" id="{65876FC1-4FCB-2696-96DF-99AD6B7A9D72}"/>
                  </a:ext>
                </a:extLst>
              </p:cNvPr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1820;p65">
                <a:extLst>
                  <a:ext uri="{FF2B5EF4-FFF2-40B4-BE49-F238E27FC236}">
                    <a16:creationId xmlns:a16="http://schemas.microsoft.com/office/drawing/2014/main" id="{BD01B524-1394-2320-D1AA-F80683E6B415}"/>
                  </a:ext>
                </a:extLst>
              </p:cNvPr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1821;p65">
                <a:extLst>
                  <a:ext uri="{FF2B5EF4-FFF2-40B4-BE49-F238E27FC236}">
                    <a16:creationId xmlns:a16="http://schemas.microsoft.com/office/drawing/2014/main" id="{A49E7B36-95BE-E745-8113-23574401B5BC}"/>
                  </a:ext>
                </a:extLst>
              </p:cNvPr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1822;p65">
                <a:extLst>
                  <a:ext uri="{FF2B5EF4-FFF2-40B4-BE49-F238E27FC236}">
                    <a16:creationId xmlns:a16="http://schemas.microsoft.com/office/drawing/2014/main" id="{C698D0DA-1C3C-E91D-CC54-0609ADD61F68}"/>
                  </a:ext>
                </a:extLst>
              </p:cNvPr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1823;p65">
                <a:extLst>
                  <a:ext uri="{FF2B5EF4-FFF2-40B4-BE49-F238E27FC236}">
                    <a16:creationId xmlns:a16="http://schemas.microsoft.com/office/drawing/2014/main" id="{F4DBAC9C-690A-D4A7-988C-6A4635FB7120}"/>
                  </a:ext>
                </a:extLst>
              </p:cNvPr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1824;p65">
                <a:extLst>
                  <a:ext uri="{FF2B5EF4-FFF2-40B4-BE49-F238E27FC236}">
                    <a16:creationId xmlns:a16="http://schemas.microsoft.com/office/drawing/2014/main" id="{AA4F076B-F9CB-847E-F990-B398CDA21A97}"/>
                  </a:ext>
                </a:extLst>
              </p:cNvPr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1825;p65">
                <a:extLst>
                  <a:ext uri="{FF2B5EF4-FFF2-40B4-BE49-F238E27FC236}">
                    <a16:creationId xmlns:a16="http://schemas.microsoft.com/office/drawing/2014/main" id="{065FA758-8BB2-D404-6AA7-6BF5B0DBBCB5}"/>
                  </a:ext>
                </a:extLst>
              </p:cNvPr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1826;p65">
                <a:extLst>
                  <a:ext uri="{FF2B5EF4-FFF2-40B4-BE49-F238E27FC236}">
                    <a16:creationId xmlns:a16="http://schemas.microsoft.com/office/drawing/2014/main" id="{6AAC2269-BFCB-6642-3A69-FF5D0547C1F7}"/>
                  </a:ext>
                </a:extLst>
              </p:cNvPr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1827;p65">
                <a:extLst>
                  <a:ext uri="{FF2B5EF4-FFF2-40B4-BE49-F238E27FC236}">
                    <a16:creationId xmlns:a16="http://schemas.microsoft.com/office/drawing/2014/main" id="{2949C084-A8EF-2116-EA2B-7832F8005915}"/>
                  </a:ext>
                </a:extLst>
              </p:cNvPr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1828;p65">
                <a:extLst>
                  <a:ext uri="{FF2B5EF4-FFF2-40B4-BE49-F238E27FC236}">
                    <a16:creationId xmlns:a16="http://schemas.microsoft.com/office/drawing/2014/main" id="{DA912E3E-42A2-6AE5-7056-3890E4E3275B}"/>
                  </a:ext>
                </a:extLst>
              </p:cNvPr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1829;p65">
                <a:extLst>
                  <a:ext uri="{FF2B5EF4-FFF2-40B4-BE49-F238E27FC236}">
                    <a16:creationId xmlns:a16="http://schemas.microsoft.com/office/drawing/2014/main" id="{E03D70F4-1C27-906C-F9DB-0089FD7DB235}"/>
                  </a:ext>
                </a:extLst>
              </p:cNvPr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830;p65">
                <a:extLst>
                  <a:ext uri="{FF2B5EF4-FFF2-40B4-BE49-F238E27FC236}">
                    <a16:creationId xmlns:a16="http://schemas.microsoft.com/office/drawing/2014/main" id="{7B236DB2-9D37-3698-FF46-EDB8CBB905F5}"/>
                  </a:ext>
                </a:extLst>
              </p:cNvPr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831;p65">
                <a:extLst>
                  <a:ext uri="{FF2B5EF4-FFF2-40B4-BE49-F238E27FC236}">
                    <a16:creationId xmlns:a16="http://schemas.microsoft.com/office/drawing/2014/main" id="{DB4A19C5-EC9A-9957-1205-8C6696DDCD5B}"/>
                  </a:ext>
                </a:extLst>
              </p:cNvPr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832;p65">
                <a:extLst>
                  <a:ext uri="{FF2B5EF4-FFF2-40B4-BE49-F238E27FC236}">
                    <a16:creationId xmlns:a16="http://schemas.microsoft.com/office/drawing/2014/main" id="{C056A745-6ADE-828F-03B6-350AFA21D942}"/>
                  </a:ext>
                </a:extLst>
              </p:cNvPr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833;p65">
                <a:extLst>
                  <a:ext uri="{FF2B5EF4-FFF2-40B4-BE49-F238E27FC236}">
                    <a16:creationId xmlns:a16="http://schemas.microsoft.com/office/drawing/2014/main" id="{8AD8B621-2E53-B3A0-1C60-0597A4279BD9}"/>
                  </a:ext>
                </a:extLst>
              </p:cNvPr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1834;p65">
                <a:extLst>
                  <a:ext uri="{FF2B5EF4-FFF2-40B4-BE49-F238E27FC236}">
                    <a16:creationId xmlns:a16="http://schemas.microsoft.com/office/drawing/2014/main" id="{39DEF508-3B45-AC65-78B1-0DE9EE675E59}"/>
                  </a:ext>
                </a:extLst>
              </p:cNvPr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835;p65">
                <a:extLst>
                  <a:ext uri="{FF2B5EF4-FFF2-40B4-BE49-F238E27FC236}">
                    <a16:creationId xmlns:a16="http://schemas.microsoft.com/office/drawing/2014/main" id="{1598CA95-902E-21D7-623A-33315577E238}"/>
                  </a:ext>
                </a:extLst>
              </p:cNvPr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836;p65">
                <a:extLst>
                  <a:ext uri="{FF2B5EF4-FFF2-40B4-BE49-F238E27FC236}">
                    <a16:creationId xmlns:a16="http://schemas.microsoft.com/office/drawing/2014/main" id="{8CD62E59-7895-E857-D5FF-1F01D681F98A}"/>
                  </a:ext>
                </a:extLst>
              </p:cNvPr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837;p65">
                <a:extLst>
                  <a:ext uri="{FF2B5EF4-FFF2-40B4-BE49-F238E27FC236}">
                    <a16:creationId xmlns:a16="http://schemas.microsoft.com/office/drawing/2014/main" id="{E114B7E1-06A0-BBEC-C4E1-0A40CA98AE17}"/>
                  </a:ext>
                </a:extLst>
              </p:cNvPr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838;p65">
                <a:extLst>
                  <a:ext uri="{FF2B5EF4-FFF2-40B4-BE49-F238E27FC236}">
                    <a16:creationId xmlns:a16="http://schemas.microsoft.com/office/drawing/2014/main" id="{3A29E728-BA43-1C32-BAB1-10F20CE70D62}"/>
                  </a:ext>
                </a:extLst>
              </p:cNvPr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1839;p65">
                <a:extLst>
                  <a:ext uri="{FF2B5EF4-FFF2-40B4-BE49-F238E27FC236}">
                    <a16:creationId xmlns:a16="http://schemas.microsoft.com/office/drawing/2014/main" id="{90674CBA-B832-CC65-D065-878059957624}"/>
                  </a:ext>
                </a:extLst>
              </p:cNvPr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840;p65">
                <a:extLst>
                  <a:ext uri="{FF2B5EF4-FFF2-40B4-BE49-F238E27FC236}">
                    <a16:creationId xmlns:a16="http://schemas.microsoft.com/office/drawing/2014/main" id="{25A02544-75E7-C919-D3A4-47B7F0F143F3}"/>
                  </a:ext>
                </a:extLst>
              </p:cNvPr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841;p65">
                <a:extLst>
                  <a:ext uri="{FF2B5EF4-FFF2-40B4-BE49-F238E27FC236}">
                    <a16:creationId xmlns:a16="http://schemas.microsoft.com/office/drawing/2014/main" id="{8319DFAB-82CE-4CCC-B936-7EC7EE0CC661}"/>
                  </a:ext>
                </a:extLst>
              </p:cNvPr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842;p65">
                <a:extLst>
                  <a:ext uri="{FF2B5EF4-FFF2-40B4-BE49-F238E27FC236}">
                    <a16:creationId xmlns:a16="http://schemas.microsoft.com/office/drawing/2014/main" id="{FB948CCC-F109-B867-0A4F-CDFF7F703D6B}"/>
                  </a:ext>
                </a:extLst>
              </p:cNvPr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843;p65">
                <a:extLst>
                  <a:ext uri="{FF2B5EF4-FFF2-40B4-BE49-F238E27FC236}">
                    <a16:creationId xmlns:a16="http://schemas.microsoft.com/office/drawing/2014/main" id="{EB3917D9-7D93-683B-456B-E03B5AB508A4}"/>
                  </a:ext>
                </a:extLst>
              </p:cNvPr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844;p65">
                <a:extLst>
                  <a:ext uri="{FF2B5EF4-FFF2-40B4-BE49-F238E27FC236}">
                    <a16:creationId xmlns:a16="http://schemas.microsoft.com/office/drawing/2014/main" id="{1BA8E336-2BAF-9D7B-80CF-0E11900139C6}"/>
                  </a:ext>
                </a:extLst>
              </p:cNvPr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845;p65">
                <a:extLst>
                  <a:ext uri="{FF2B5EF4-FFF2-40B4-BE49-F238E27FC236}">
                    <a16:creationId xmlns:a16="http://schemas.microsoft.com/office/drawing/2014/main" id="{B4802545-A215-6365-F90E-DCA4A3B934FB}"/>
                  </a:ext>
                </a:extLst>
              </p:cNvPr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846;p65">
                <a:extLst>
                  <a:ext uri="{FF2B5EF4-FFF2-40B4-BE49-F238E27FC236}">
                    <a16:creationId xmlns:a16="http://schemas.microsoft.com/office/drawing/2014/main" id="{2A5473E3-1AAC-68F2-4FDA-AFD0848708F6}"/>
                  </a:ext>
                </a:extLst>
              </p:cNvPr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847;p65">
                <a:extLst>
                  <a:ext uri="{FF2B5EF4-FFF2-40B4-BE49-F238E27FC236}">
                    <a16:creationId xmlns:a16="http://schemas.microsoft.com/office/drawing/2014/main" id="{EEAEEB3E-96CB-CE61-990B-DE8CFF888A8E}"/>
                  </a:ext>
                </a:extLst>
              </p:cNvPr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848;p65">
                <a:extLst>
                  <a:ext uri="{FF2B5EF4-FFF2-40B4-BE49-F238E27FC236}">
                    <a16:creationId xmlns:a16="http://schemas.microsoft.com/office/drawing/2014/main" id="{FB03D888-BFDE-8A11-CA51-033F47729D5D}"/>
                  </a:ext>
                </a:extLst>
              </p:cNvPr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849;p65">
                <a:extLst>
                  <a:ext uri="{FF2B5EF4-FFF2-40B4-BE49-F238E27FC236}">
                    <a16:creationId xmlns:a16="http://schemas.microsoft.com/office/drawing/2014/main" id="{52280BDB-2B1A-FC4D-F304-E64D7AA0F50D}"/>
                  </a:ext>
                </a:extLst>
              </p:cNvPr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850;p65">
                <a:extLst>
                  <a:ext uri="{FF2B5EF4-FFF2-40B4-BE49-F238E27FC236}">
                    <a16:creationId xmlns:a16="http://schemas.microsoft.com/office/drawing/2014/main" id="{67A9C57F-0082-D3AD-7151-CDCD5989F925}"/>
                  </a:ext>
                </a:extLst>
              </p:cNvPr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851;p65">
                <a:extLst>
                  <a:ext uri="{FF2B5EF4-FFF2-40B4-BE49-F238E27FC236}">
                    <a16:creationId xmlns:a16="http://schemas.microsoft.com/office/drawing/2014/main" id="{4053D786-2FB6-89D4-3B5D-0ADF26617D7D}"/>
                  </a:ext>
                </a:extLst>
              </p:cNvPr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852;p65">
                <a:extLst>
                  <a:ext uri="{FF2B5EF4-FFF2-40B4-BE49-F238E27FC236}">
                    <a16:creationId xmlns:a16="http://schemas.microsoft.com/office/drawing/2014/main" id="{F4935ADD-64FB-F24D-78BE-14B54E726BC9}"/>
                  </a:ext>
                </a:extLst>
              </p:cNvPr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853;p65">
                <a:extLst>
                  <a:ext uri="{FF2B5EF4-FFF2-40B4-BE49-F238E27FC236}">
                    <a16:creationId xmlns:a16="http://schemas.microsoft.com/office/drawing/2014/main" id="{5F52BE2C-4F1C-AB04-6B81-425A1CC46F0D}"/>
                  </a:ext>
                </a:extLst>
              </p:cNvPr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854;p65">
                <a:extLst>
                  <a:ext uri="{FF2B5EF4-FFF2-40B4-BE49-F238E27FC236}">
                    <a16:creationId xmlns:a16="http://schemas.microsoft.com/office/drawing/2014/main" id="{0A91A128-307B-018F-BB06-EF0B891B31B1}"/>
                  </a:ext>
                </a:extLst>
              </p:cNvPr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855;p65">
                <a:extLst>
                  <a:ext uri="{FF2B5EF4-FFF2-40B4-BE49-F238E27FC236}">
                    <a16:creationId xmlns:a16="http://schemas.microsoft.com/office/drawing/2014/main" id="{96AA8F0B-38AC-C4AC-6EF2-91B5020B9893}"/>
                  </a:ext>
                </a:extLst>
              </p:cNvPr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856;p65">
                <a:extLst>
                  <a:ext uri="{FF2B5EF4-FFF2-40B4-BE49-F238E27FC236}">
                    <a16:creationId xmlns:a16="http://schemas.microsoft.com/office/drawing/2014/main" id="{6F76D486-1006-E07C-8341-7D209DCD869E}"/>
                  </a:ext>
                </a:extLst>
              </p:cNvPr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8" name="Google Shape;21857;p65">
                <a:extLst>
                  <a:ext uri="{FF2B5EF4-FFF2-40B4-BE49-F238E27FC236}">
                    <a16:creationId xmlns:a16="http://schemas.microsoft.com/office/drawing/2014/main" id="{C238B2A9-1A63-03D3-C257-53CAFB74D069}"/>
                  </a:ext>
                </a:extLst>
              </p:cNvPr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9" name="Google Shape;21858;p65">
                <a:extLst>
                  <a:ext uri="{FF2B5EF4-FFF2-40B4-BE49-F238E27FC236}">
                    <a16:creationId xmlns:a16="http://schemas.microsoft.com/office/drawing/2014/main" id="{8B8B0D81-B8B3-B905-D680-EB9AAE8120AA}"/>
                  </a:ext>
                </a:extLst>
              </p:cNvPr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0" name="Google Shape;21859;p65">
                <a:extLst>
                  <a:ext uri="{FF2B5EF4-FFF2-40B4-BE49-F238E27FC236}">
                    <a16:creationId xmlns:a16="http://schemas.microsoft.com/office/drawing/2014/main" id="{D5E71203-3626-6999-7111-936DA27BC8C1}"/>
                  </a:ext>
                </a:extLst>
              </p:cNvPr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1" name="Google Shape;21860;p65">
                <a:extLst>
                  <a:ext uri="{FF2B5EF4-FFF2-40B4-BE49-F238E27FC236}">
                    <a16:creationId xmlns:a16="http://schemas.microsoft.com/office/drawing/2014/main" id="{1485E04D-F9C0-2070-399C-12B42DEF6FE4}"/>
                  </a:ext>
                </a:extLst>
              </p:cNvPr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2" name="Google Shape;21861;p65">
                <a:extLst>
                  <a:ext uri="{FF2B5EF4-FFF2-40B4-BE49-F238E27FC236}">
                    <a16:creationId xmlns:a16="http://schemas.microsoft.com/office/drawing/2014/main" id="{F7E28C69-DBB9-7CC0-D02A-05AAFB1882E6}"/>
                  </a:ext>
                </a:extLst>
              </p:cNvPr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3" name="Google Shape;21862;p65">
                <a:extLst>
                  <a:ext uri="{FF2B5EF4-FFF2-40B4-BE49-F238E27FC236}">
                    <a16:creationId xmlns:a16="http://schemas.microsoft.com/office/drawing/2014/main" id="{CE1A07D3-39FF-211F-AF0D-E1AB50A3D608}"/>
                  </a:ext>
                </a:extLst>
              </p:cNvPr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4" name="Google Shape;21863;p65">
                <a:extLst>
                  <a:ext uri="{FF2B5EF4-FFF2-40B4-BE49-F238E27FC236}">
                    <a16:creationId xmlns:a16="http://schemas.microsoft.com/office/drawing/2014/main" id="{411E5E97-D25E-6DF1-12E3-7AF08B8A7B0E}"/>
                  </a:ext>
                </a:extLst>
              </p:cNvPr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5" name="Google Shape;21864;p65">
                <a:extLst>
                  <a:ext uri="{FF2B5EF4-FFF2-40B4-BE49-F238E27FC236}">
                    <a16:creationId xmlns:a16="http://schemas.microsoft.com/office/drawing/2014/main" id="{776F97D3-AE70-F29A-50D9-210234D52D86}"/>
                  </a:ext>
                </a:extLst>
              </p:cNvPr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6" name="Google Shape;21865;p65">
                <a:extLst>
                  <a:ext uri="{FF2B5EF4-FFF2-40B4-BE49-F238E27FC236}">
                    <a16:creationId xmlns:a16="http://schemas.microsoft.com/office/drawing/2014/main" id="{D6C6C304-8DC0-2CDE-7C72-44CCA2B782A8}"/>
                  </a:ext>
                </a:extLst>
              </p:cNvPr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7" name="Google Shape;21866;p65">
                <a:extLst>
                  <a:ext uri="{FF2B5EF4-FFF2-40B4-BE49-F238E27FC236}">
                    <a16:creationId xmlns:a16="http://schemas.microsoft.com/office/drawing/2014/main" id="{D1E71511-822E-71E0-EC9B-87E6389F696E}"/>
                  </a:ext>
                </a:extLst>
              </p:cNvPr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8" name="Google Shape;21867;p65">
                <a:extLst>
                  <a:ext uri="{FF2B5EF4-FFF2-40B4-BE49-F238E27FC236}">
                    <a16:creationId xmlns:a16="http://schemas.microsoft.com/office/drawing/2014/main" id="{E225CFC6-59C9-EBAD-DA25-E46FBB40F0A9}"/>
                  </a:ext>
                </a:extLst>
              </p:cNvPr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9" name="Google Shape;21868;p65">
                <a:extLst>
                  <a:ext uri="{FF2B5EF4-FFF2-40B4-BE49-F238E27FC236}">
                    <a16:creationId xmlns:a16="http://schemas.microsoft.com/office/drawing/2014/main" id="{510D02FA-A64F-3CA4-E49A-3A040686379D}"/>
                  </a:ext>
                </a:extLst>
              </p:cNvPr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2727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1" name="Google Shape;21701;p65"/>
          <p:cNvSpPr/>
          <p:nvPr/>
        </p:nvSpPr>
        <p:spPr>
          <a:xfrm>
            <a:off x="2188805" y="2306331"/>
            <a:ext cx="836700" cy="836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6" name="Google Shape;21706;p65"/>
          <p:cNvSpPr txBox="1">
            <a:spLocks noGrp="1"/>
          </p:cNvSpPr>
          <p:nvPr>
            <p:ph type="subTitle" idx="4294967295"/>
          </p:nvPr>
        </p:nvSpPr>
        <p:spPr>
          <a:xfrm>
            <a:off x="698334" y="1896855"/>
            <a:ext cx="1612200" cy="16286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Gazdasági és társadalmi modernizáció, de a nemesség ellenállása korlátozta a végrehajtást.</a:t>
            </a:r>
            <a:endParaRPr dirty="0"/>
          </a:p>
        </p:txBody>
      </p:sp>
      <p:sp>
        <p:nvSpPr>
          <p:cNvPr id="21708" name="Google Shape;21708;p65"/>
          <p:cNvSpPr txBox="1">
            <a:spLocks noGrp="1"/>
          </p:cNvSpPr>
          <p:nvPr>
            <p:ph type="subTitle" idx="4294967295"/>
          </p:nvPr>
        </p:nvSpPr>
        <p:spPr>
          <a:xfrm>
            <a:off x="7046346" y="1555029"/>
            <a:ext cx="1612200" cy="1405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II. József reformjai közül sok nem valósult meg, halálakor visszavonásra kerültek.</a:t>
            </a:r>
            <a:endParaRPr dirty="0"/>
          </a:p>
        </p:txBody>
      </p:sp>
      <p:cxnSp>
        <p:nvCxnSpPr>
          <p:cNvPr id="21713" name="Google Shape;21713;p65"/>
          <p:cNvCxnSpPr>
            <a:stCxn id="21714" idx="2"/>
            <a:endCxn id="21701" idx="6"/>
          </p:cNvCxnSpPr>
          <p:nvPr/>
        </p:nvCxnSpPr>
        <p:spPr>
          <a:xfrm rot="10800000" flipV="1">
            <a:off x="3025506" y="2113813"/>
            <a:ext cx="1182145" cy="61086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718" name="Google Shape;21718;p65"/>
          <p:cNvCxnSpPr>
            <a:stCxn id="21717" idx="6"/>
            <a:endCxn id="21704" idx="2"/>
          </p:cNvCxnSpPr>
          <p:nvPr/>
        </p:nvCxnSpPr>
        <p:spPr>
          <a:xfrm flipV="1">
            <a:off x="4936350" y="2252848"/>
            <a:ext cx="1306207" cy="152222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17" name="Google Shape;21717;p65"/>
          <p:cNvSpPr/>
          <p:nvPr/>
        </p:nvSpPr>
        <p:spPr>
          <a:xfrm>
            <a:off x="4207650" y="3410725"/>
            <a:ext cx="728700" cy="728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19" name="Google Shape;21719;p65"/>
          <p:cNvGrpSpPr/>
          <p:nvPr/>
        </p:nvGrpSpPr>
        <p:grpSpPr>
          <a:xfrm>
            <a:off x="457102" y="562862"/>
            <a:ext cx="525795" cy="525795"/>
            <a:chOff x="910895" y="1193520"/>
            <a:chExt cx="154732" cy="154732"/>
          </a:xfrm>
        </p:grpSpPr>
        <p:grpSp>
          <p:nvGrpSpPr>
            <p:cNvPr id="21720" name="Google Shape;21720;p6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721" name="Google Shape;21721;p6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2" name="Google Shape;21722;p6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3" name="Google Shape;21723;p6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4" name="Google Shape;21724;p6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25" name="Google Shape;21725;p6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26" name="Google Shape;21726;p65"/>
          <p:cNvGrpSpPr/>
          <p:nvPr/>
        </p:nvGrpSpPr>
        <p:grpSpPr>
          <a:xfrm>
            <a:off x="8168002" y="562862"/>
            <a:ext cx="525795" cy="525795"/>
            <a:chOff x="910895" y="1193520"/>
            <a:chExt cx="154732" cy="154732"/>
          </a:xfrm>
        </p:grpSpPr>
        <p:grpSp>
          <p:nvGrpSpPr>
            <p:cNvPr id="21727" name="Google Shape;21727;p6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728" name="Google Shape;21728;p6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9" name="Google Shape;21729;p6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0" name="Google Shape;21730;p6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1" name="Google Shape;21731;p6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732" name="Google Shape;21732;p6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714" name="Google Shape;21714;p65"/>
          <p:cNvSpPr/>
          <p:nvPr/>
        </p:nvSpPr>
        <p:spPr>
          <a:xfrm>
            <a:off x="4207650" y="1749463"/>
            <a:ext cx="728700" cy="7287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33" name="Google Shape;21733;p65"/>
          <p:cNvGrpSpPr/>
          <p:nvPr/>
        </p:nvGrpSpPr>
        <p:grpSpPr>
          <a:xfrm>
            <a:off x="3320913" y="1407065"/>
            <a:ext cx="2502180" cy="2786396"/>
            <a:chOff x="5323595" y="2382471"/>
            <a:chExt cx="947867" cy="1055533"/>
          </a:xfrm>
        </p:grpSpPr>
        <p:grpSp>
          <p:nvGrpSpPr>
            <p:cNvPr id="21734" name="Google Shape;21734;p65"/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21735" name="Google Shape;21735;p65"/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6" name="Google Shape;21736;p65"/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7" name="Google Shape;21737;p65"/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8" name="Google Shape;21738;p65"/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9" name="Google Shape;21739;p65"/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0" name="Google Shape;21740;p65"/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1" name="Google Shape;21741;p65"/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2" name="Google Shape;21742;p65"/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3" name="Google Shape;21743;p65"/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4" name="Google Shape;21744;p65"/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5" name="Google Shape;21745;p65"/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6" name="Google Shape;21746;p65"/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7" name="Google Shape;21747;p65"/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8" name="Google Shape;21748;p65"/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9" name="Google Shape;21749;p65"/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0" name="Google Shape;21750;p65"/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1" name="Google Shape;21751;p65"/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2" name="Google Shape;21752;p65"/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3" name="Google Shape;21753;p65"/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4" name="Google Shape;21754;p65"/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5" name="Google Shape;21755;p65"/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756" name="Google Shape;21756;p65"/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1757" name="Google Shape;21757;p65"/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58" name="Google Shape;21758;p65"/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59" name="Google Shape;21759;p65"/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0" name="Google Shape;21760;p65"/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1" name="Google Shape;21761;p65"/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2" name="Google Shape;21762;p65"/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3" name="Google Shape;21763;p65"/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4" name="Google Shape;21764;p65"/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5" name="Google Shape;21765;p65"/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6" name="Google Shape;21766;p65"/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767" name="Google Shape;21767;p65"/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1768" name="Google Shape;21768;p65"/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9" name="Google Shape;21769;p65"/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0" name="Google Shape;21770;p65"/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1" name="Google Shape;21771;p65"/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2" name="Google Shape;21772;p65"/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3" name="Google Shape;21773;p65"/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4" name="Google Shape;21774;p65"/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5" name="Google Shape;21775;p65"/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6" name="Google Shape;21776;p65"/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7" name="Google Shape;21777;p65"/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8" name="Google Shape;21778;p65"/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779" name="Google Shape;21779;p65"/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0" name="Google Shape;21780;p65"/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1" name="Google Shape;21781;p65"/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2" name="Google Shape;21782;p65"/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3" name="Google Shape;21783;p65"/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4" name="Google Shape;21784;p65"/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5" name="Google Shape;21785;p65"/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6" name="Google Shape;21786;p65"/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7" name="Google Shape;21787;p65"/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8" name="Google Shape;21788;p65"/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9" name="Google Shape;21789;p65"/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0" name="Google Shape;21790;p65"/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1" name="Google Shape;21791;p65"/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2" name="Google Shape;21792;p65"/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3" name="Google Shape;21793;p65"/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4" name="Google Shape;21794;p65"/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5" name="Google Shape;21795;p65"/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6" name="Google Shape;21796;p65"/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7" name="Google Shape;21797;p65"/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8" name="Google Shape;21798;p65"/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799" name="Google Shape;21799;p65"/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1800" name="Google Shape;21800;p65"/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1" name="Google Shape;21801;p65"/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2" name="Google Shape;21802;p65"/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3" name="Google Shape;21803;p65"/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4" name="Google Shape;21804;p65"/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5" name="Google Shape;21805;p65"/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6" name="Google Shape;21806;p65"/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7" name="Google Shape;21807;p65"/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8" name="Google Shape;21808;p65"/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9" name="Google Shape;21809;p65"/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0" name="Google Shape;21810;p65"/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1" name="Google Shape;21811;p65"/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2" name="Google Shape;21812;p65"/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813" name="Google Shape;21813;p65"/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21814" name="Google Shape;21814;p65"/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5" name="Google Shape;21815;p65"/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6" name="Google Shape;21816;p65"/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7" name="Google Shape;21817;p65"/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8" name="Google Shape;21818;p65"/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9" name="Google Shape;21819;p65"/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0" name="Google Shape;21820;p65"/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1" name="Google Shape;21821;p65"/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2" name="Google Shape;21822;p65"/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3" name="Google Shape;21823;p65"/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4" name="Google Shape;21824;p65"/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5" name="Google Shape;21825;p65"/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6" name="Google Shape;21826;p65"/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7" name="Google Shape;21827;p65"/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8" name="Google Shape;21828;p65"/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9" name="Google Shape;21829;p65"/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0" name="Google Shape;21830;p65"/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1" name="Google Shape;21831;p65"/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2" name="Google Shape;21832;p65"/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3" name="Google Shape;21833;p65"/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4" name="Google Shape;21834;p65"/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5" name="Google Shape;21835;p65"/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6" name="Google Shape;21836;p65"/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7" name="Google Shape;21837;p65"/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8" name="Google Shape;21838;p65"/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9" name="Google Shape;21839;p65"/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0" name="Google Shape;21840;p65"/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1" name="Google Shape;21841;p65"/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2" name="Google Shape;21842;p65"/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3" name="Google Shape;21843;p65"/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4" name="Google Shape;21844;p65"/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5" name="Google Shape;21845;p65"/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6" name="Google Shape;21846;p65"/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7" name="Google Shape;21847;p65"/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8" name="Google Shape;21848;p65"/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9" name="Google Shape;21849;p65"/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0" name="Google Shape;21850;p65"/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1" name="Google Shape;21851;p65"/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2" name="Google Shape;21852;p65"/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3" name="Google Shape;21853;p65"/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4" name="Google Shape;21854;p65"/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5" name="Google Shape;21855;p65"/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6" name="Google Shape;21856;p65"/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7" name="Google Shape;21857;p65"/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8" name="Google Shape;21858;p65"/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9" name="Google Shape;21859;p65"/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0" name="Google Shape;21860;p65"/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1" name="Google Shape;21861;p65"/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2" name="Google Shape;21862;p65"/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3" name="Google Shape;21863;p65"/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4" name="Google Shape;21864;p65"/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5" name="Google Shape;21865;p65"/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6" name="Google Shape;21866;p65"/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7" name="Google Shape;21867;p65"/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8" name="Google Shape;21868;p65"/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869" name="Google Shape;21869;p65"/>
          <p:cNvGrpSpPr/>
          <p:nvPr/>
        </p:nvGrpSpPr>
        <p:grpSpPr>
          <a:xfrm>
            <a:off x="2382994" y="2476596"/>
            <a:ext cx="487529" cy="432699"/>
            <a:chOff x="2940075" y="4136704"/>
            <a:chExt cx="487529" cy="432699"/>
          </a:xfrm>
        </p:grpSpPr>
        <p:sp>
          <p:nvSpPr>
            <p:cNvPr id="21870" name="Google Shape;21870;p65"/>
            <p:cNvSpPr/>
            <p:nvPr/>
          </p:nvSpPr>
          <p:spPr>
            <a:xfrm>
              <a:off x="3127505" y="4269773"/>
              <a:ext cx="300098" cy="299629"/>
            </a:xfrm>
            <a:custGeom>
              <a:avLst/>
              <a:gdLst/>
              <a:ahLst/>
              <a:cxnLst/>
              <a:rect l="l" t="t" r="r" b="b"/>
              <a:pathLst>
                <a:path w="6398" h="6388" extrusionOk="0">
                  <a:moveTo>
                    <a:pt x="3203" y="303"/>
                  </a:moveTo>
                  <a:cubicBezTo>
                    <a:pt x="3453" y="303"/>
                    <a:pt x="3694" y="401"/>
                    <a:pt x="3873" y="589"/>
                  </a:cubicBezTo>
                  <a:cubicBezTo>
                    <a:pt x="4044" y="777"/>
                    <a:pt x="4280" y="875"/>
                    <a:pt x="4527" y="875"/>
                  </a:cubicBezTo>
                  <a:cubicBezTo>
                    <a:pt x="4538" y="875"/>
                    <a:pt x="4549" y="875"/>
                    <a:pt x="4559" y="874"/>
                  </a:cubicBezTo>
                  <a:cubicBezTo>
                    <a:pt x="4818" y="874"/>
                    <a:pt x="5059" y="964"/>
                    <a:pt x="5246" y="1151"/>
                  </a:cubicBezTo>
                  <a:cubicBezTo>
                    <a:pt x="5425" y="1329"/>
                    <a:pt x="5523" y="1579"/>
                    <a:pt x="5514" y="1829"/>
                  </a:cubicBezTo>
                  <a:cubicBezTo>
                    <a:pt x="5505" y="2088"/>
                    <a:pt x="5612" y="2337"/>
                    <a:pt x="5799" y="2525"/>
                  </a:cubicBezTo>
                  <a:cubicBezTo>
                    <a:pt x="5987" y="2694"/>
                    <a:pt x="6094" y="2935"/>
                    <a:pt x="6094" y="3194"/>
                  </a:cubicBezTo>
                  <a:cubicBezTo>
                    <a:pt x="6094" y="3452"/>
                    <a:pt x="5987" y="3693"/>
                    <a:pt x="5799" y="3863"/>
                  </a:cubicBezTo>
                  <a:cubicBezTo>
                    <a:pt x="5612" y="4050"/>
                    <a:pt x="5505" y="4300"/>
                    <a:pt x="5514" y="4559"/>
                  </a:cubicBezTo>
                  <a:cubicBezTo>
                    <a:pt x="5523" y="4817"/>
                    <a:pt x="5425" y="5058"/>
                    <a:pt x="5246" y="5237"/>
                  </a:cubicBezTo>
                  <a:cubicBezTo>
                    <a:pt x="5067" y="5416"/>
                    <a:pt x="4838" y="5514"/>
                    <a:pt x="4592" y="5514"/>
                  </a:cubicBezTo>
                  <a:cubicBezTo>
                    <a:pt x="4581" y="5514"/>
                    <a:pt x="4570" y="5514"/>
                    <a:pt x="4559" y="5513"/>
                  </a:cubicBezTo>
                  <a:cubicBezTo>
                    <a:pt x="4549" y="5513"/>
                    <a:pt x="4539" y="5513"/>
                    <a:pt x="4529" y="5513"/>
                  </a:cubicBezTo>
                  <a:cubicBezTo>
                    <a:pt x="4282" y="5513"/>
                    <a:pt x="4044" y="5619"/>
                    <a:pt x="3873" y="5799"/>
                  </a:cubicBezTo>
                  <a:cubicBezTo>
                    <a:pt x="3694" y="5986"/>
                    <a:pt x="3453" y="6084"/>
                    <a:pt x="3203" y="6084"/>
                  </a:cubicBezTo>
                  <a:cubicBezTo>
                    <a:pt x="2945" y="6084"/>
                    <a:pt x="2704" y="5986"/>
                    <a:pt x="2525" y="5799"/>
                  </a:cubicBezTo>
                  <a:cubicBezTo>
                    <a:pt x="2356" y="5611"/>
                    <a:pt x="2115" y="5513"/>
                    <a:pt x="1865" y="5513"/>
                  </a:cubicBezTo>
                  <a:lnTo>
                    <a:pt x="1839" y="5513"/>
                  </a:lnTo>
                  <a:cubicBezTo>
                    <a:pt x="1828" y="5514"/>
                    <a:pt x="1817" y="5514"/>
                    <a:pt x="1806" y="5514"/>
                  </a:cubicBezTo>
                  <a:cubicBezTo>
                    <a:pt x="1560" y="5514"/>
                    <a:pt x="1331" y="5416"/>
                    <a:pt x="1152" y="5237"/>
                  </a:cubicBezTo>
                  <a:cubicBezTo>
                    <a:pt x="973" y="5058"/>
                    <a:pt x="875" y="4817"/>
                    <a:pt x="884" y="4559"/>
                  </a:cubicBezTo>
                  <a:cubicBezTo>
                    <a:pt x="893" y="4300"/>
                    <a:pt x="786" y="4050"/>
                    <a:pt x="599" y="3863"/>
                  </a:cubicBezTo>
                  <a:cubicBezTo>
                    <a:pt x="411" y="3693"/>
                    <a:pt x="304" y="3452"/>
                    <a:pt x="304" y="3194"/>
                  </a:cubicBezTo>
                  <a:cubicBezTo>
                    <a:pt x="304" y="2935"/>
                    <a:pt x="411" y="2694"/>
                    <a:pt x="599" y="2525"/>
                  </a:cubicBezTo>
                  <a:cubicBezTo>
                    <a:pt x="786" y="2337"/>
                    <a:pt x="893" y="2088"/>
                    <a:pt x="884" y="1829"/>
                  </a:cubicBezTo>
                  <a:cubicBezTo>
                    <a:pt x="875" y="1570"/>
                    <a:pt x="973" y="1329"/>
                    <a:pt x="1152" y="1151"/>
                  </a:cubicBezTo>
                  <a:cubicBezTo>
                    <a:pt x="1339" y="964"/>
                    <a:pt x="1580" y="874"/>
                    <a:pt x="1839" y="874"/>
                  </a:cubicBezTo>
                  <a:cubicBezTo>
                    <a:pt x="1849" y="875"/>
                    <a:pt x="1860" y="875"/>
                    <a:pt x="1871" y="875"/>
                  </a:cubicBezTo>
                  <a:cubicBezTo>
                    <a:pt x="2118" y="875"/>
                    <a:pt x="2354" y="777"/>
                    <a:pt x="2525" y="589"/>
                  </a:cubicBezTo>
                  <a:cubicBezTo>
                    <a:pt x="2704" y="401"/>
                    <a:pt x="2945" y="303"/>
                    <a:pt x="3203" y="303"/>
                  </a:cubicBezTo>
                  <a:close/>
                  <a:moveTo>
                    <a:pt x="3203" y="0"/>
                  </a:moveTo>
                  <a:cubicBezTo>
                    <a:pt x="2856" y="0"/>
                    <a:pt x="2543" y="134"/>
                    <a:pt x="2302" y="384"/>
                  </a:cubicBezTo>
                  <a:cubicBezTo>
                    <a:pt x="2193" y="502"/>
                    <a:pt x="2036" y="572"/>
                    <a:pt x="1876" y="572"/>
                  </a:cubicBezTo>
                  <a:cubicBezTo>
                    <a:pt x="1866" y="572"/>
                    <a:pt x="1857" y="571"/>
                    <a:pt x="1847" y="571"/>
                  </a:cubicBezTo>
                  <a:cubicBezTo>
                    <a:pt x="1837" y="571"/>
                    <a:pt x="1826" y="571"/>
                    <a:pt x="1816" y="571"/>
                  </a:cubicBezTo>
                  <a:cubicBezTo>
                    <a:pt x="1488" y="571"/>
                    <a:pt x="1171" y="703"/>
                    <a:pt x="938" y="937"/>
                  </a:cubicBezTo>
                  <a:cubicBezTo>
                    <a:pt x="697" y="1169"/>
                    <a:pt x="572" y="1508"/>
                    <a:pt x="581" y="1847"/>
                  </a:cubicBezTo>
                  <a:cubicBezTo>
                    <a:pt x="581" y="2016"/>
                    <a:pt x="509" y="2177"/>
                    <a:pt x="384" y="2302"/>
                  </a:cubicBezTo>
                  <a:cubicBezTo>
                    <a:pt x="135" y="2534"/>
                    <a:pt x="1" y="2855"/>
                    <a:pt x="1" y="3194"/>
                  </a:cubicBezTo>
                  <a:cubicBezTo>
                    <a:pt x="1" y="3533"/>
                    <a:pt x="135" y="3854"/>
                    <a:pt x="384" y="4086"/>
                  </a:cubicBezTo>
                  <a:cubicBezTo>
                    <a:pt x="509" y="4211"/>
                    <a:pt x="581" y="4371"/>
                    <a:pt x="581" y="4550"/>
                  </a:cubicBezTo>
                  <a:cubicBezTo>
                    <a:pt x="572" y="4889"/>
                    <a:pt x="697" y="5219"/>
                    <a:pt x="938" y="5451"/>
                  </a:cubicBezTo>
                  <a:cubicBezTo>
                    <a:pt x="1171" y="5684"/>
                    <a:pt x="1488" y="5817"/>
                    <a:pt x="1816" y="5817"/>
                  </a:cubicBezTo>
                  <a:cubicBezTo>
                    <a:pt x="1826" y="5817"/>
                    <a:pt x="1837" y="5817"/>
                    <a:pt x="1847" y="5817"/>
                  </a:cubicBezTo>
                  <a:lnTo>
                    <a:pt x="1865" y="5817"/>
                  </a:lnTo>
                  <a:cubicBezTo>
                    <a:pt x="2026" y="5817"/>
                    <a:pt x="2186" y="5888"/>
                    <a:pt x="2302" y="6004"/>
                  </a:cubicBezTo>
                  <a:cubicBezTo>
                    <a:pt x="2543" y="6254"/>
                    <a:pt x="2856" y="6387"/>
                    <a:pt x="3203" y="6387"/>
                  </a:cubicBezTo>
                  <a:cubicBezTo>
                    <a:pt x="3542" y="6387"/>
                    <a:pt x="3855" y="6254"/>
                    <a:pt x="4096" y="6004"/>
                  </a:cubicBezTo>
                  <a:cubicBezTo>
                    <a:pt x="4205" y="5886"/>
                    <a:pt x="4362" y="5816"/>
                    <a:pt x="4522" y="5816"/>
                  </a:cubicBezTo>
                  <a:cubicBezTo>
                    <a:pt x="4532" y="5816"/>
                    <a:pt x="4541" y="5816"/>
                    <a:pt x="4551" y="5817"/>
                  </a:cubicBezTo>
                  <a:cubicBezTo>
                    <a:pt x="4561" y="5817"/>
                    <a:pt x="4572" y="5817"/>
                    <a:pt x="4582" y="5817"/>
                  </a:cubicBezTo>
                  <a:cubicBezTo>
                    <a:pt x="4910" y="5817"/>
                    <a:pt x="5227" y="5684"/>
                    <a:pt x="5460" y="5451"/>
                  </a:cubicBezTo>
                  <a:cubicBezTo>
                    <a:pt x="5701" y="5219"/>
                    <a:pt x="5826" y="4889"/>
                    <a:pt x="5817" y="4550"/>
                  </a:cubicBezTo>
                  <a:cubicBezTo>
                    <a:pt x="5817" y="4371"/>
                    <a:pt x="5889" y="4211"/>
                    <a:pt x="6014" y="4086"/>
                  </a:cubicBezTo>
                  <a:cubicBezTo>
                    <a:pt x="6263" y="3854"/>
                    <a:pt x="6397" y="3533"/>
                    <a:pt x="6397" y="3194"/>
                  </a:cubicBezTo>
                  <a:cubicBezTo>
                    <a:pt x="6397" y="2855"/>
                    <a:pt x="6263" y="2534"/>
                    <a:pt x="6014" y="2302"/>
                  </a:cubicBezTo>
                  <a:cubicBezTo>
                    <a:pt x="5889" y="2177"/>
                    <a:pt x="5817" y="2016"/>
                    <a:pt x="5817" y="1847"/>
                  </a:cubicBezTo>
                  <a:cubicBezTo>
                    <a:pt x="5826" y="1508"/>
                    <a:pt x="5701" y="1169"/>
                    <a:pt x="5460" y="937"/>
                  </a:cubicBezTo>
                  <a:cubicBezTo>
                    <a:pt x="5227" y="703"/>
                    <a:pt x="4910" y="571"/>
                    <a:pt x="4582" y="571"/>
                  </a:cubicBezTo>
                  <a:cubicBezTo>
                    <a:pt x="4572" y="571"/>
                    <a:pt x="4561" y="571"/>
                    <a:pt x="4551" y="571"/>
                  </a:cubicBezTo>
                  <a:cubicBezTo>
                    <a:pt x="4541" y="571"/>
                    <a:pt x="4532" y="572"/>
                    <a:pt x="4522" y="572"/>
                  </a:cubicBezTo>
                  <a:cubicBezTo>
                    <a:pt x="4362" y="572"/>
                    <a:pt x="4205" y="502"/>
                    <a:pt x="4096" y="384"/>
                  </a:cubicBezTo>
                  <a:cubicBezTo>
                    <a:pt x="3855" y="134"/>
                    <a:pt x="3542" y="0"/>
                    <a:pt x="3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1" name="Google Shape;21871;p65"/>
            <p:cNvSpPr/>
            <p:nvPr/>
          </p:nvSpPr>
          <p:spPr>
            <a:xfrm>
              <a:off x="3167280" y="4309501"/>
              <a:ext cx="220547" cy="220125"/>
            </a:xfrm>
            <a:custGeom>
              <a:avLst/>
              <a:gdLst/>
              <a:ahLst/>
              <a:cxnLst/>
              <a:rect l="l" t="t" r="r" b="b"/>
              <a:pathLst>
                <a:path w="4702" h="4693" extrusionOk="0">
                  <a:moveTo>
                    <a:pt x="2355" y="1"/>
                  </a:moveTo>
                  <a:cubicBezTo>
                    <a:pt x="1865" y="1"/>
                    <a:pt x="1410" y="143"/>
                    <a:pt x="1008" y="420"/>
                  </a:cubicBezTo>
                  <a:cubicBezTo>
                    <a:pt x="946" y="464"/>
                    <a:pt x="928" y="563"/>
                    <a:pt x="973" y="634"/>
                  </a:cubicBezTo>
                  <a:cubicBezTo>
                    <a:pt x="1000" y="673"/>
                    <a:pt x="1049" y="694"/>
                    <a:pt x="1099" y="694"/>
                  </a:cubicBezTo>
                  <a:cubicBezTo>
                    <a:pt x="1129" y="694"/>
                    <a:pt x="1160" y="686"/>
                    <a:pt x="1187" y="670"/>
                  </a:cubicBezTo>
                  <a:cubicBezTo>
                    <a:pt x="1526" y="429"/>
                    <a:pt x="1927" y="304"/>
                    <a:pt x="2355" y="304"/>
                  </a:cubicBezTo>
                  <a:cubicBezTo>
                    <a:pt x="3480" y="304"/>
                    <a:pt x="4398" y="1223"/>
                    <a:pt x="4398" y="2347"/>
                  </a:cubicBezTo>
                  <a:cubicBezTo>
                    <a:pt x="4398" y="3471"/>
                    <a:pt x="3480" y="4390"/>
                    <a:pt x="2355" y="4390"/>
                  </a:cubicBezTo>
                  <a:cubicBezTo>
                    <a:pt x="1223" y="4390"/>
                    <a:pt x="304" y="3471"/>
                    <a:pt x="304" y="2347"/>
                  </a:cubicBezTo>
                  <a:cubicBezTo>
                    <a:pt x="304" y="1910"/>
                    <a:pt x="446" y="1490"/>
                    <a:pt x="705" y="1134"/>
                  </a:cubicBezTo>
                  <a:cubicBezTo>
                    <a:pt x="759" y="1071"/>
                    <a:pt x="741" y="973"/>
                    <a:pt x="669" y="919"/>
                  </a:cubicBezTo>
                  <a:cubicBezTo>
                    <a:pt x="644" y="901"/>
                    <a:pt x="613" y="892"/>
                    <a:pt x="582" y="892"/>
                  </a:cubicBezTo>
                  <a:cubicBezTo>
                    <a:pt x="537" y="892"/>
                    <a:pt x="491" y="912"/>
                    <a:pt x="464" y="955"/>
                  </a:cubicBezTo>
                  <a:cubicBezTo>
                    <a:pt x="161" y="1357"/>
                    <a:pt x="0" y="1838"/>
                    <a:pt x="0" y="2347"/>
                  </a:cubicBezTo>
                  <a:cubicBezTo>
                    <a:pt x="0" y="3640"/>
                    <a:pt x="1053" y="4693"/>
                    <a:pt x="2355" y="4693"/>
                  </a:cubicBezTo>
                  <a:cubicBezTo>
                    <a:pt x="3649" y="4693"/>
                    <a:pt x="4702" y="3640"/>
                    <a:pt x="4702" y="2347"/>
                  </a:cubicBezTo>
                  <a:cubicBezTo>
                    <a:pt x="4702" y="1053"/>
                    <a:pt x="3649" y="1"/>
                    <a:pt x="23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2" name="Google Shape;21872;p65"/>
            <p:cNvSpPr/>
            <p:nvPr/>
          </p:nvSpPr>
          <p:spPr>
            <a:xfrm>
              <a:off x="3191108" y="4332953"/>
              <a:ext cx="172892" cy="173267"/>
            </a:xfrm>
            <a:custGeom>
              <a:avLst/>
              <a:gdLst/>
              <a:ahLst/>
              <a:cxnLst/>
              <a:rect l="l" t="t" r="r" b="b"/>
              <a:pathLst>
                <a:path w="3686" h="3694" extrusionOk="0">
                  <a:moveTo>
                    <a:pt x="1847" y="303"/>
                  </a:moveTo>
                  <a:cubicBezTo>
                    <a:pt x="2695" y="303"/>
                    <a:pt x="3382" y="999"/>
                    <a:pt x="3382" y="1847"/>
                  </a:cubicBezTo>
                  <a:cubicBezTo>
                    <a:pt x="3382" y="2694"/>
                    <a:pt x="2695" y="3390"/>
                    <a:pt x="1847" y="3390"/>
                  </a:cubicBezTo>
                  <a:cubicBezTo>
                    <a:pt x="991" y="3390"/>
                    <a:pt x="304" y="2694"/>
                    <a:pt x="304" y="1847"/>
                  </a:cubicBezTo>
                  <a:cubicBezTo>
                    <a:pt x="304" y="999"/>
                    <a:pt x="991" y="303"/>
                    <a:pt x="1847" y="303"/>
                  </a:cubicBezTo>
                  <a:close/>
                  <a:moveTo>
                    <a:pt x="1847" y="0"/>
                  </a:moveTo>
                  <a:cubicBezTo>
                    <a:pt x="822" y="0"/>
                    <a:pt x="1" y="830"/>
                    <a:pt x="1" y="1847"/>
                  </a:cubicBezTo>
                  <a:cubicBezTo>
                    <a:pt x="1" y="2864"/>
                    <a:pt x="822" y="3693"/>
                    <a:pt x="1847" y="3693"/>
                  </a:cubicBezTo>
                  <a:cubicBezTo>
                    <a:pt x="2864" y="3693"/>
                    <a:pt x="3685" y="2864"/>
                    <a:pt x="3685" y="1847"/>
                  </a:cubicBezTo>
                  <a:cubicBezTo>
                    <a:pt x="3685" y="830"/>
                    <a:pt x="2864" y="0"/>
                    <a:pt x="18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3" name="Google Shape;21873;p65"/>
            <p:cNvSpPr/>
            <p:nvPr/>
          </p:nvSpPr>
          <p:spPr>
            <a:xfrm>
              <a:off x="3220845" y="4375214"/>
              <a:ext cx="114683" cy="75752"/>
            </a:xfrm>
            <a:custGeom>
              <a:avLst/>
              <a:gdLst/>
              <a:ahLst/>
              <a:cxnLst/>
              <a:rect l="l" t="t" r="r" b="b"/>
              <a:pathLst>
                <a:path w="2445" h="1615" extrusionOk="0">
                  <a:moveTo>
                    <a:pt x="1222" y="330"/>
                  </a:moveTo>
                  <a:lnTo>
                    <a:pt x="1660" y="964"/>
                  </a:lnTo>
                  <a:cubicBezTo>
                    <a:pt x="1689" y="1005"/>
                    <a:pt x="1737" y="1026"/>
                    <a:pt x="1787" y="1026"/>
                  </a:cubicBezTo>
                  <a:cubicBezTo>
                    <a:pt x="1814" y="1026"/>
                    <a:pt x="1840" y="1020"/>
                    <a:pt x="1865" y="1008"/>
                  </a:cubicBezTo>
                  <a:lnTo>
                    <a:pt x="2052" y="892"/>
                  </a:lnTo>
                  <a:lnTo>
                    <a:pt x="2114" y="1312"/>
                  </a:lnTo>
                  <a:lnTo>
                    <a:pt x="321" y="1312"/>
                  </a:lnTo>
                  <a:lnTo>
                    <a:pt x="384" y="892"/>
                  </a:lnTo>
                  <a:lnTo>
                    <a:pt x="580" y="1008"/>
                  </a:lnTo>
                  <a:cubicBezTo>
                    <a:pt x="605" y="1020"/>
                    <a:pt x="630" y="1026"/>
                    <a:pt x="655" y="1026"/>
                  </a:cubicBezTo>
                  <a:cubicBezTo>
                    <a:pt x="703" y="1026"/>
                    <a:pt x="750" y="1005"/>
                    <a:pt x="785" y="964"/>
                  </a:cubicBezTo>
                  <a:lnTo>
                    <a:pt x="1222" y="330"/>
                  </a:lnTo>
                  <a:close/>
                  <a:moveTo>
                    <a:pt x="1213" y="1"/>
                  </a:moveTo>
                  <a:cubicBezTo>
                    <a:pt x="1181" y="1"/>
                    <a:pt x="1148" y="6"/>
                    <a:pt x="1115" y="18"/>
                  </a:cubicBezTo>
                  <a:cubicBezTo>
                    <a:pt x="1062" y="36"/>
                    <a:pt x="1026" y="80"/>
                    <a:pt x="990" y="125"/>
                  </a:cubicBezTo>
                  <a:lnTo>
                    <a:pt x="607" y="669"/>
                  </a:lnTo>
                  <a:lnTo>
                    <a:pt x="500" y="607"/>
                  </a:lnTo>
                  <a:cubicBezTo>
                    <a:pt x="462" y="583"/>
                    <a:pt x="417" y="572"/>
                    <a:pt x="371" y="572"/>
                  </a:cubicBezTo>
                  <a:cubicBezTo>
                    <a:pt x="330" y="572"/>
                    <a:pt x="288" y="581"/>
                    <a:pt x="250" y="598"/>
                  </a:cubicBezTo>
                  <a:cubicBezTo>
                    <a:pt x="161" y="634"/>
                    <a:pt x="107" y="714"/>
                    <a:pt x="89" y="803"/>
                  </a:cubicBezTo>
                  <a:lnTo>
                    <a:pt x="9" y="1320"/>
                  </a:lnTo>
                  <a:cubicBezTo>
                    <a:pt x="0" y="1401"/>
                    <a:pt x="27" y="1472"/>
                    <a:pt x="72" y="1526"/>
                  </a:cubicBezTo>
                  <a:cubicBezTo>
                    <a:pt x="125" y="1588"/>
                    <a:pt x="196" y="1615"/>
                    <a:pt x="268" y="1615"/>
                  </a:cubicBezTo>
                  <a:lnTo>
                    <a:pt x="2168" y="1615"/>
                  </a:lnTo>
                  <a:cubicBezTo>
                    <a:pt x="2213" y="1615"/>
                    <a:pt x="2257" y="1606"/>
                    <a:pt x="2293" y="1588"/>
                  </a:cubicBezTo>
                  <a:cubicBezTo>
                    <a:pt x="2391" y="1535"/>
                    <a:pt x="2445" y="1428"/>
                    <a:pt x="2427" y="1320"/>
                  </a:cubicBezTo>
                  <a:lnTo>
                    <a:pt x="2346" y="803"/>
                  </a:lnTo>
                  <a:cubicBezTo>
                    <a:pt x="2329" y="678"/>
                    <a:pt x="2222" y="580"/>
                    <a:pt x="2097" y="571"/>
                  </a:cubicBezTo>
                  <a:cubicBezTo>
                    <a:pt x="2034" y="571"/>
                    <a:pt x="1981" y="589"/>
                    <a:pt x="1936" y="616"/>
                  </a:cubicBezTo>
                  <a:lnTo>
                    <a:pt x="1829" y="669"/>
                  </a:lnTo>
                  <a:lnTo>
                    <a:pt x="1445" y="125"/>
                  </a:lnTo>
                  <a:cubicBezTo>
                    <a:pt x="1393" y="46"/>
                    <a:pt x="1306" y="1"/>
                    <a:pt x="1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4" name="Google Shape;21874;p65"/>
            <p:cNvSpPr/>
            <p:nvPr/>
          </p:nvSpPr>
          <p:spPr>
            <a:xfrm>
              <a:off x="2940075" y="4136704"/>
              <a:ext cx="201738" cy="432699"/>
            </a:xfrm>
            <a:custGeom>
              <a:avLst/>
              <a:gdLst/>
              <a:ahLst/>
              <a:cxnLst/>
              <a:rect l="l" t="t" r="r" b="b"/>
              <a:pathLst>
                <a:path w="4301" h="9225" extrusionOk="0">
                  <a:moveTo>
                    <a:pt x="2462" y="303"/>
                  </a:moveTo>
                  <a:cubicBezTo>
                    <a:pt x="2471" y="303"/>
                    <a:pt x="2480" y="312"/>
                    <a:pt x="2489" y="312"/>
                  </a:cubicBezTo>
                  <a:lnTo>
                    <a:pt x="2971" y="634"/>
                  </a:lnTo>
                  <a:lnTo>
                    <a:pt x="1249" y="634"/>
                  </a:lnTo>
                  <a:lnTo>
                    <a:pt x="1731" y="312"/>
                  </a:lnTo>
                  <a:cubicBezTo>
                    <a:pt x="1749" y="312"/>
                    <a:pt x="1758" y="303"/>
                    <a:pt x="1767" y="303"/>
                  </a:cubicBezTo>
                  <a:close/>
                  <a:moveTo>
                    <a:pt x="3694" y="955"/>
                  </a:moveTo>
                  <a:cubicBezTo>
                    <a:pt x="3774" y="955"/>
                    <a:pt x="3845" y="1008"/>
                    <a:pt x="3854" y="1089"/>
                  </a:cubicBezTo>
                  <a:cubicBezTo>
                    <a:pt x="3863" y="1178"/>
                    <a:pt x="3792" y="1258"/>
                    <a:pt x="3702" y="1258"/>
                  </a:cubicBezTo>
                  <a:lnTo>
                    <a:pt x="3016" y="1258"/>
                  </a:lnTo>
                  <a:cubicBezTo>
                    <a:pt x="2935" y="1258"/>
                    <a:pt x="2864" y="1320"/>
                    <a:pt x="2864" y="1401"/>
                  </a:cubicBezTo>
                  <a:cubicBezTo>
                    <a:pt x="2864" y="1481"/>
                    <a:pt x="2926" y="1544"/>
                    <a:pt x="3007" y="1544"/>
                  </a:cubicBezTo>
                  <a:lnTo>
                    <a:pt x="3444" y="1544"/>
                  </a:lnTo>
                  <a:lnTo>
                    <a:pt x="2578" y="4898"/>
                  </a:lnTo>
                  <a:lnTo>
                    <a:pt x="2462" y="4898"/>
                  </a:lnTo>
                  <a:lnTo>
                    <a:pt x="2623" y="3693"/>
                  </a:lnTo>
                  <a:cubicBezTo>
                    <a:pt x="2632" y="3604"/>
                    <a:pt x="2569" y="3533"/>
                    <a:pt x="2489" y="3515"/>
                  </a:cubicBezTo>
                  <a:cubicBezTo>
                    <a:pt x="2483" y="3514"/>
                    <a:pt x="2478" y="3514"/>
                    <a:pt x="2472" y="3514"/>
                  </a:cubicBezTo>
                  <a:cubicBezTo>
                    <a:pt x="2391" y="3514"/>
                    <a:pt x="2328" y="3574"/>
                    <a:pt x="2320" y="3649"/>
                  </a:cubicBezTo>
                  <a:lnTo>
                    <a:pt x="2159" y="4898"/>
                  </a:lnTo>
                  <a:lnTo>
                    <a:pt x="2132" y="4898"/>
                  </a:lnTo>
                  <a:lnTo>
                    <a:pt x="2007" y="3658"/>
                  </a:lnTo>
                  <a:cubicBezTo>
                    <a:pt x="1999" y="3574"/>
                    <a:pt x="1928" y="3514"/>
                    <a:pt x="1853" y="3514"/>
                  </a:cubicBezTo>
                  <a:cubicBezTo>
                    <a:pt x="1848" y="3514"/>
                    <a:pt x="1843" y="3514"/>
                    <a:pt x="1838" y="3515"/>
                  </a:cubicBezTo>
                  <a:cubicBezTo>
                    <a:pt x="1758" y="3524"/>
                    <a:pt x="1695" y="3604"/>
                    <a:pt x="1704" y="3685"/>
                  </a:cubicBezTo>
                  <a:lnTo>
                    <a:pt x="1829" y="4898"/>
                  </a:lnTo>
                  <a:lnTo>
                    <a:pt x="1651" y="4898"/>
                  </a:lnTo>
                  <a:lnTo>
                    <a:pt x="785" y="1544"/>
                  </a:lnTo>
                  <a:lnTo>
                    <a:pt x="2293" y="1544"/>
                  </a:lnTo>
                  <a:cubicBezTo>
                    <a:pt x="2373" y="1544"/>
                    <a:pt x="2436" y="1481"/>
                    <a:pt x="2445" y="1410"/>
                  </a:cubicBezTo>
                  <a:cubicBezTo>
                    <a:pt x="2445" y="1329"/>
                    <a:pt x="2382" y="1258"/>
                    <a:pt x="2302" y="1258"/>
                  </a:cubicBezTo>
                  <a:lnTo>
                    <a:pt x="589" y="1258"/>
                  </a:lnTo>
                  <a:cubicBezTo>
                    <a:pt x="518" y="1258"/>
                    <a:pt x="446" y="1205"/>
                    <a:pt x="437" y="1124"/>
                  </a:cubicBezTo>
                  <a:cubicBezTo>
                    <a:pt x="419" y="1035"/>
                    <a:pt x="500" y="955"/>
                    <a:pt x="589" y="955"/>
                  </a:cubicBezTo>
                  <a:close/>
                  <a:moveTo>
                    <a:pt x="1767" y="5201"/>
                  </a:moveTo>
                  <a:lnTo>
                    <a:pt x="1428" y="5968"/>
                  </a:lnTo>
                  <a:cubicBezTo>
                    <a:pt x="1410" y="6013"/>
                    <a:pt x="1410" y="6058"/>
                    <a:pt x="1428" y="6093"/>
                  </a:cubicBezTo>
                  <a:lnTo>
                    <a:pt x="1731" y="6780"/>
                  </a:lnTo>
                  <a:lnTo>
                    <a:pt x="1526" y="6780"/>
                  </a:lnTo>
                  <a:lnTo>
                    <a:pt x="1008" y="6084"/>
                  </a:lnTo>
                  <a:cubicBezTo>
                    <a:pt x="982" y="6058"/>
                    <a:pt x="982" y="6013"/>
                    <a:pt x="1008" y="5977"/>
                  </a:cubicBezTo>
                  <a:lnTo>
                    <a:pt x="1561" y="5237"/>
                  </a:lnTo>
                  <a:cubicBezTo>
                    <a:pt x="1579" y="5210"/>
                    <a:pt x="1606" y="5201"/>
                    <a:pt x="1633" y="5201"/>
                  </a:cubicBezTo>
                  <a:close/>
                  <a:moveTo>
                    <a:pt x="2186" y="5201"/>
                  </a:moveTo>
                  <a:lnTo>
                    <a:pt x="2561" y="6031"/>
                  </a:lnTo>
                  <a:lnTo>
                    <a:pt x="2222" y="6780"/>
                  </a:lnTo>
                  <a:lnTo>
                    <a:pt x="2061" y="6780"/>
                  </a:lnTo>
                  <a:lnTo>
                    <a:pt x="1731" y="6031"/>
                  </a:lnTo>
                  <a:lnTo>
                    <a:pt x="2097" y="5201"/>
                  </a:lnTo>
                  <a:close/>
                  <a:moveTo>
                    <a:pt x="2650" y="5201"/>
                  </a:moveTo>
                  <a:cubicBezTo>
                    <a:pt x="2685" y="5201"/>
                    <a:pt x="2712" y="5210"/>
                    <a:pt x="2730" y="5237"/>
                  </a:cubicBezTo>
                  <a:lnTo>
                    <a:pt x="3283" y="5977"/>
                  </a:lnTo>
                  <a:cubicBezTo>
                    <a:pt x="3310" y="6013"/>
                    <a:pt x="3310" y="6058"/>
                    <a:pt x="3283" y="6084"/>
                  </a:cubicBezTo>
                  <a:lnTo>
                    <a:pt x="2757" y="6780"/>
                  </a:lnTo>
                  <a:lnTo>
                    <a:pt x="2561" y="6780"/>
                  </a:lnTo>
                  <a:lnTo>
                    <a:pt x="2864" y="6093"/>
                  </a:lnTo>
                  <a:cubicBezTo>
                    <a:pt x="2882" y="6058"/>
                    <a:pt x="2882" y="6013"/>
                    <a:pt x="2864" y="5968"/>
                  </a:cubicBezTo>
                  <a:lnTo>
                    <a:pt x="2525" y="5201"/>
                  </a:lnTo>
                  <a:close/>
                  <a:moveTo>
                    <a:pt x="3016" y="7092"/>
                  </a:moveTo>
                  <a:cubicBezTo>
                    <a:pt x="3560" y="7092"/>
                    <a:pt x="3997" y="7529"/>
                    <a:pt x="3997" y="8074"/>
                  </a:cubicBezTo>
                  <a:lnTo>
                    <a:pt x="3997" y="8243"/>
                  </a:lnTo>
                  <a:lnTo>
                    <a:pt x="304" y="8243"/>
                  </a:lnTo>
                  <a:lnTo>
                    <a:pt x="304" y="8074"/>
                  </a:lnTo>
                  <a:cubicBezTo>
                    <a:pt x="304" y="7529"/>
                    <a:pt x="741" y="7092"/>
                    <a:pt x="1285" y="7092"/>
                  </a:cubicBezTo>
                  <a:close/>
                  <a:moveTo>
                    <a:pt x="1775" y="0"/>
                  </a:moveTo>
                  <a:cubicBezTo>
                    <a:pt x="1704" y="0"/>
                    <a:pt x="1633" y="18"/>
                    <a:pt x="1570" y="63"/>
                  </a:cubicBezTo>
                  <a:lnTo>
                    <a:pt x="723" y="616"/>
                  </a:lnTo>
                  <a:cubicBezTo>
                    <a:pt x="714" y="625"/>
                    <a:pt x="705" y="625"/>
                    <a:pt x="705" y="634"/>
                  </a:cubicBezTo>
                  <a:lnTo>
                    <a:pt x="571" y="634"/>
                  </a:lnTo>
                  <a:cubicBezTo>
                    <a:pt x="339" y="634"/>
                    <a:pt x="134" y="803"/>
                    <a:pt x="107" y="1044"/>
                  </a:cubicBezTo>
                  <a:cubicBezTo>
                    <a:pt x="80" y="1285"/>
                    <a:pt x="250" y="1499"/>
                    <a:pt x="482" y="1544"/>
                  </a:cubicBezTo>
                  <a:lnTo>
                    <a:pt x="1374" y="4996"/>
                  </a:lnTo>
                  <a:cubicBezTo>
                    <a:pt x="1356" y="5014"/>
                    <a:pt x="1338" y="5032"/>
                    <a:pt x="1321" y="5049"/>
                  </a:cubicBezTo>
                  <a:lnTo>
                    <a:pt x="767" y="5781"/>
                  </a:lnTo>
                  <a:cubicBezTo>
                    <a:pt x="660" y="5924"/>
                    <a:pt x="660" y="6120"/>
                    <a:pt x="767" y="6254"/>
                  </a:cubicBezTo>
                  <a:lnTo>
                    <a:pt x="1160" y="6771"/>
                  </a:lnTo>
                  <a:cubicBezTo>
                    <a:pt x="509" y="6843"/>
                    <a:pt x="0" y="7387"/>
                    <a:pt x="0" y="8056"/>
                  </a:cubicBezTo>
                  <a:lnTo>
                    <a:pt x="0" y="9064"/>
                  </a:lnTo>
                  <a:cubicBezTo>
                    <a:pt x="0" y="9153"/>
                    <a:pt x="72" y="9224"/>
                    <a:pt x="161" y="9224"/>
                  </a:cubicBezTo>
                  <a:lnTo>
                    <a:pt x="946" y="9224"/>
                  </a:lnTo>
                  <a:cubicBezTo>
                    <a:pt x="964" y="9224"/>
                    <a:pt x="982" y="9216"/>
                    <a:pt x="999" y="9198"/>
                  </a:cubicBezTo>
                  <a:cubicBezTo>
                    <a:pt x="1115" y="9073"/>
                    <a:pt x="1026" y="8921"/>
                    <a:pt x="901" y="8921"/>
                  </a:cubicBezTo>
                  <a:lnTo>
                    <a:pt x="366" y="8921"/>
                  </a:lnTo>
                  <a:cubicBezTo>
                    <a:pt x="330" y="8921"/>
                    <a:pt x="304" y="8894"/>
                    <a:pt x="304" y="8859"/>
                  </a:cubicBezTo>
                  <a:lnTo>
                    <a:pt x="304" y="8529"/>
                  </a:lnTo>
                  <a:lnTo>
                    <a:pt x="3997" y="8529"/>
                  </a:lnTo>
                  <a:lnTo>
                    <a:pt x="3997" y="8894"/>
                  </a:lnTo>
                  <a:cubicBezTo>
                    <a:pt x="3997" y="8903"/>
                    <a:pt x="3988" y="8921"/>
                    <a:pt x="3970" y="8921"/>
                  </a:cubicBezTo>
                  <a:lnTo>
                    <a:pt x="1579" y="8921"/>
                  </a:lnTo>
                  <a:cubicBezTo>
                    <a:pt x="1561" y="8921"/>
                    <a:pt x="1544" y="8921"/>
                    <a:pt x="1526" y="8939"/>
                  </a:cubicBezTo>
                  <a:cubicBezTo>
                    <a:pt x="1410" y="9073"/>
                    <a:pt x="1499" y="9224"/>
                    <a:pt x="1624" y="9224"/>
                  </a:cubicBezTo>
                  <a:lnTo>
                    <a:pt x="4148" y="9224"/>
                  </a:lnTo>
                  <a:cubicBezTo>
                    <a:pt x="4229" y="9224"/>
                    <a:pt x="4300" y="9153"/>
                    <a:pt x="4300" y="9064"/>
                  </a:cubicBezTo>
                  <a:lnTo>
                    <a:pt x="4300" y="8056"/>
                  </a:lnTo>
                  <a:cubicBezTo>
                    <a:pt x="4300" y="7387"/>
                    <a:pt x="3792" y="6843"/>
                    <a:pt x="3140" y="6771"/>
                  </a:cubicBezTo>
                  <a:lnTo>
                    <a:pt x="3533" y="6254"/>
                  </a:lnTo>
                  <a:cubicBezTo>
                    <a:pt x="3640" y="6120"/>
                    <a:pt x="3640" y="5924"/>
                    <a:pt x="3533" y="5781"/>
                  </a:cubicBezTo>
                  <a:lnTo>
                    <a:pt x="2980" y="5049"/>
                  </a:lnTo>
                  <a:cubicBezTo>
                    <a:pt x="2953" y="5014"/>
                    <a:pt x="2917" y="4978"/>
                    <a:pt x="2882" y="4951"/>
                  </a:cubicBezTo>
                  <a:lnTo>
                    <a:pt x="3756" y="1544"/>
                  </a:lnTo>
                  <a:cubicBezTo>
                    <a:pt x="4015" y="1535"/>
                    <a:pt x="4220" y="1303"/>
                    <a:pt x="4193" y="1035"/>
                  </a:cubicBezTo>
                  <a:cubicBezTo>
                    <a:pt x="4166" y="803"/>
                    <a:pt x="3961" y="634"/>
                    <a:pt x="3729" y="634"/>
                  </a:cubicBezTo>
                  <a:lnTo>
                    <a:pt x="3542" y="634"/>
                  </a:lnTo>
                  <a:cubicBezTo>
                    <a:pt x="3533" y="625"/>
                    <a:pt x="3524" y="625"/>
                    <a:pt x="3524" y="616"/>
                  </a:cubicBezTo>
                  <a:lnTo>
                    <a:pt x="2668" y="63"/>
                  </a:lnTo>
                  <a:cubicBezTo>
                    <a:pt x="2605" y="18"/>
                    <a:pt x="2534" y="0"/>
                    <a:pt x="24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E6E993D2-FE33-E862-EAF6-681A0B60FF21}"/>
              </a:ext>
            </a:extLst>
          </p:cNvPr>
          <p:cNvGrpSpPr/>
          <p:nvPr/>
        </p:nvGrpSpPr>
        <p:grpSpPr>
          <a:xfrm>
            <a:off x="6242557" y="1834498"/>
            <a:ext cx="836700" cy="836700"/>
            <a:chOff x="6100150" y="3356725"/>
            <a:chExt cx="836700" cy="836700"/>
          </a:xfrm>
        </p:grpSpPr>
        <p:sp>
          <p:nvSpPr>
            <p:cNvPr id="21704" name="Google Shape;21704;p65"/>
            <p:cNvSpPr/>
            <p:nvPr/>
          </p:nvSpPr>
          <p:spPr>
            <a:xfrm>
              <a:off x="6100150" y="3356725"/>
              <a:ext cx="836700" cy="836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86" name="Google Shape;21886;p65"/>
            <p:cNvGrpSpPr/>
            <p:nvPr/>
          </p:nvGrpSpPr>
          <p:grpSpPr>
            <a:xfrm>
              <a:off x="6286860" y="3531402"/>
              <a:ext cx="463281" cy="487953"/>
              <a:chOff x="4067331" y="4109077"/>
              <a:chExt cx="463281" cy="487953"/>
            </a:xfrm>
          </p:grpSpPr>
          <p:sp>
            <p:nvSpPr>
              <p:cNvPr id="21887" name="Google Shape;21887;p65"/>
              <p:cNvSpPr/>
              <p:nvPr/>
            </p:nvSpPr>
            <p:spPr>
              <a:xfrm>
                <a:off x="4067331" y="4109077"/>
                <a:ext cx="463281" cy="487953"/>
              </a:xfrm>
              <a:custGeom>
                <a:avLst/>
                <a:gdLst/>
                <a:ahLst/>
                <a:cxnLst/>
                <a:rect l="l" t="t" r="r" b="b"/>
                <a:pathLst>
                  <a:path w="9877" h="10403" extrusionOk="0">
                    <a:moveTo>
                      <a:pt x="884" y="794"/>
                    </a:moveTo>
                    <a:cubicBezTo>
                      <a:pt x="866" y="866"/>
                      <a:pt x="857" y="937"/>
                      <a:pt x="857" y="1008"/>
                    </a:cubicBezTo>
                    <a:cubicBezTo>
                      <a:pt x="857" y="1080"/>
                      <a:pt x="866" y="1151"/>
                      <a:pt x="884" y="1223"/>
                    </a:cubicBezTo>
                    <a:lnTo>
                      <a:pt x="696" y="1223"/>
                    </a:lnTo>
                    <a:cubicBezTo>
                      <a:pt x="571" y="1223"/>
                      <a:pt x="473" y="1116"/>
                      <a:pt x="482" y="991"/>
                    </a:cubicBezTo>
                    <a:cubicBezTo>
                      <a:pt x="491" y="875"/>
                      <a:pt x="589" y="794"/>
                      <a:pt x="705" y="794"/>
                    </a:cubicBezTo>
                    <a:close/>
                    <a:moveTo>
                      <a:pt x="8672" y="794"/>
                    </a:moveTo>
                    <a:cubicBezTo>
                      <a:pt x="8645" y="857"/>
                      <a:pt x="8627" y="937"/>
                      <a:pt x="8627" y="1008"/>
                    </a:cubicBezTo>
                    <a:cubicBezTo>
                      <a:pt x="8627" y="1089"/>
                      <a:pt x="8645" y="1160"/>
                      <a:pt x="8672" y="1223"/>
                    </a:cubicBezTo>
                    <a:lnTo>
                      <a:pt x="8038" y="1223"/>
                    </a:lnTo>
                    <a:cubicBezTo>
                      <a:pt x="7931" y="1223"/>
                      <a:pt x="7833" y="1142"/>
                      <a:pt x="7824" y="1026"/>
                    </a:cubicBezTo>
                    <a:cubicBezTo>
                      <a:pt x="7806" y="901"/>
                      <a:pt x="7913" y="794"/>
                      <a:pt x="8029" y="794"/>
                    </a:cubicBezTo>
                    <a:close/>
                    <a:moveTo>
                      <a:pt x="9153" y="785"/>
                    </a:moveTo>
                    <a:cubicBezTo>
                      <a:pt x="9278" y="785"/>
                      <a:pt x="9377" y="884"/>
                      <a:pt x="9377" y="1000"/>
                    </a:cubicBezTo>
                    <a:cubicBezTo>
                      <a:pt x="9377" y="1124"/>
                      <a:pt x="9278" y="1223"/>
                      <a:pt x="9153" y="1223"/>
                    </a:cubicBezTo>
                    <a:cubicBezTo>
                      <a:pt x="9038" y="1223"/>
                      <a:pt x="8939" y="1124"/>
                      <a:pt x="8939" y="1000"/>
                    </a:cubicBezTo>
                    <a:cubicBezTo>
                      <a:pt x="8939" y="884"/>
                      <a:pt x="9038" y="785"/>
                      <a:pt x="9153" y="785"/>
                    </a:cubicBezTo>
                    <a:close/>
                    <a:moveTo>
                      <a:pt x="7298" y="313"/>
                    </a:moveTo>
                    <a:cubicBezTo>
                      <a:pt x="7128" y="491"/>
                      <a:pt x="7021" y="732"/>
                      <a:pt x="7021" y="1000"/>
                    </a:cubicBezTo>
                    <a:cubicBezTo>
                      <a:pt x="7021" y="1267"/>
                      <a:pt x="7128" y="1508"/>
                      <a:pt x="7298" y="1686"/>
                    </a:cubicBezTo>
                    <a:lnTo>
                      <a:pt x="6540" y="1686"/>
                    </a:lnTo>
                    <a:cubicBezTo>
                      <a:pt x="6531" y="1660"/>
                      <a:pt x="6513" y="1633"/>
                      <a:pt x="6495" y="1597"/>
                    </a:cubicBezTo>
                    <a:cubicBezTo>
                      <a:pt x="6268" y="1257"/>
                      <a:pt x="5893" y="1071"/>
                      <a:pt x="5512" y="1071"/>
                    </a:cubicBezTo>
                    <a:cubicBezTo>
                      <a:pt x="5294" y="1071"/>
                      <a:pt x="5075" y="1132"/>
                      <a:pt x="4880" y="1258"/>
                    </a:cubicBezTo>
                    <a:cubicBezTo>
                      <a:pt x="4675" y="1392"/>
                      <a:pt x="4479" y="1535"/>
                      <a:pt x="4292" y="1686"/>
                    </a:cubicBezTo>
                    <a:lnTo>
                      <a:pt x="1865" y="1686"/>
                    </a:lnTo>
                    <a:cubicBezTo>
                      <a:pt x="1499" y="1686"/>
                      <a:pt x="1196" y="1401"/>
                      <a:pt x="1178" y="1044"/>
                    </a:cubicBezTo>
                    <a:cubicBezTo>
                      <a:pt x="1151" y="643"/>
                      <a:pt x="1481" y="313"/>
                      <a:pt x="1883" y="313"/>
                    </a:cubicBezTo>
                    <a:close/>
                    <a:moveTo>
                      <a:pt x="8021" y="322"/>
                    </a:moveTo>
                    <a:cubicBezTo>
                      <a:pt x="8190" y="322"/>
                      <a:pt x="8351" y="384"/>
                      <a:pt x="8475" y="491"/>
                    </a:cubicBezTo>
                    <a:lnTo>
                      <a:pt x="8029" y="491"/>
                    </a:lnTo>
                    <a:cubicBezTo>
                      <a:pt x="7753" y="491"/>
                      <a:pt x="7530" y="705"/>
                      <a:pt x="7512" y="973"/>
                    </a:cubicBezTo>
                    <a:cubicBezTo>
                      <a:pt x="7485" y="1276"/>
                      <a:pt x="7735" y="1526"/>
                      <a:pt x="8038" y="1526"/>
                    </a:cubicBezTo>
                    <a:lnTo>
                      <a:pt x="8475" y="1526"/>
                    </a:lnTo>
                    <a:cubicBezTo>
                      <a:pt x="8351" y="1642"/>
                      <a:pt x="8181" y="1696"/>
                      <a:pt x="8007" y="1696"/>
                    </a:cubicBezTo>
                    <a:cubicBezTo>
                      <a:pt x="7994" y="1696"/>
                      <a:pt x="7980" y="1696"/>
                      <a:pt x="7967" y="1695"/>
                    </a:cubicBezTo>
                    <a:cubicBezTo>
                      <a:pt x="7628" y="1669"/>
                      <a:pt x="7360" y="1392"/>
                      <a:pt x="7343" y="1053"/>
                    </a:cubicBezTo>
                    <a:cubicBezTo>
                      <a:pt x="7316" y="661"/>
                      <a:pt x="7628" y="322"/>
                      <a:pt x="8021" y="322"/>
                    </a:cubicBezTo>
                    <a:close/>
                    <a:moveTo>
                      <a:pt x="3953" y="1999"/>
                    </a:moveTo>
                    <a:cubicBezTo>
                      <a:pt x="3390" y="2543"/>
                      <a:pt x="2927" y="3194"/>
                      <a:pt x="2614" y="3890"/>
                    </a:cubicBezTo>
                    <a:cubicBezTo>
                      <a:pt x="2579" y="3979"/>
                      <a:pt x="2579" y="4068"/>
                      <a:pt x="2605" y="4158"/>
                    </a:cubicBezTo>
                    <a:lnTo>
                      <a:pt x="2677" y="4354"/>
                    </a:lnTo>
                    <a:cubicBezTo>
                      <a:pt x="2516" y="4372"/>
                      <a:pt x="2391" y="4497"/>
                      <a:pt x="2365" y="4657"/>
                    </a:cubicBezTo>
                    <a:cubicBezTo>
                      <a:pt x="2275" y="5299"/>
                      <a:pt x="2543" y="5942"/>
                      <a:pt x="2632" y="6129"/>
                    </a:cubicBezTo>
                    <a:cubicBezTo>
                      <a:pt x="2570" y="6334"/>
                      <a:pt x="2534" y="6504"/>
                      <a:pt x="2516" y="6602"/>
                    </a:cubicBezTo>
                    <a:lnTo>
                      <a:pt x="1972" y="6602"/>
                    </a:lnTo>
                    <a:lnTo>
                      <a:pt x="1972" y="1999"/>
                    </a:lnTo>
                    <a:close/>
                    <a:moveTo>
                      <a:pt x="3060" y="6905"/>
                    </a:moveTo>
                    <a:cubicBezTo>
                      <a:pt x="3087" y="6905"/>
                      <a:pt x="3105" y="6932"/>
                      <a:pt x="3105" y="6959"/>
                    </a:cubicBezTo>
                    <a:lnTo>
                      <a:pt x="3105" y="7093"/>
                    </a:lnTo>
                    <a:lnTo>
                      <a:pt x="1053" y="7093"/>
                    </a:lnTo>
                    <a:lnTo>
                      <a:pt x="1053" y="6959"/>
                    </a:lnTo>
                    <a:cubicBezTo>
                      <a:pt x="1053" y="6932"/>
                      <a:pt x="1080" y="6905"/>
                      <a:pt x="1107" y="6905"/>
                    </a:cubicBezTo>
                    <a:close/>
                    <a:moveTo>
                      <a:pt x="3105" y="7396"/>
                    </a:moveTo>
                    <a:lnTo>
                      <a:pt x="3105" y="7619"/>
                    </a:lnTo>
                    <a:lnTo>
                      <a:pt x="1053" y="7619"/>
                    </a:lnTo>
                    <a:lnTo>
                      <a:pt x="1053" y="7396"/>
                    </a:lnTo>
                    <a:close/>
                    <a:moveTo>
                      <a:pt x="8672" y="9180"/>
                    </a:moveTo>
                    <a:cubicBezTo>
                      <a:pt x="8645" y="9251"/>
                      <a:pt x="8627" y="9323"/>
                      <a:pt x="8627" y="9394"/>
                    </a:cubicBezTo>
                    <a:cubicBezTo>
                      <a:pt x="8627" y="9474"/>
                      <a:pt x="8645" y="9546"/>
                      <a:pt x="8672" y="9608"/>
                    </a:cubicBezTo>
                    <a:lnTo>
                      <a:pt x="8029" y="9608"/>
                    </a:lnTo>
                    <a:cubicBezTo>
                      <a:pt x="7913" y="9608"/>
                      <a:pt x="7806" y="9501"/>
                      <a:pt x="7824" y="9376"/>
                    </a:cubicBezTo>
                    <a:cubicBezTo>
                      <a:pt x="7833" y="9269"/>
                      <a:pt x="7931" y="9180"/>
                      <a:pt x="8038" y="9180"/>
                    </a:cubicBezTo>
                    <a:close/>
                    <a:moveTo>
                      <a:pt x="9153" y="9189"/>
                    </a:moveTo>
                    <a:cubicBezTo>
                      <a:pt x="9278" y="9189"/>
                      <a:pt x="9377" y="9287"/>
                      <a:pt x="9377" y="9403"/>
                    </a:cubicBezTo>
                    <a:cubicBezTo>
                      <a:pt x="9377" y="9528"/>
                      <a:pt x="9278" y="9626"/>
                      <a:pt x="9153" y="9626"/>
                    </a:cubicBezTo>
                    <a:cubicBezTo>
                      <a:pt x="9038" y="9626"/>
                      <a:pt x="8939" y="9528"/>
                      <a:pt x="8939" y="9403"/>
                    </a:cubicBezTo>
                    <a:cubicBezTo>
                      <a:pt x="8939" y="9287"/>
                      <a:pt x="9038" y="9189"/>
                      <a:pt x="9153" y="9189"/>
                    </a:cubicBezTo>
                    <a:close/>
                    <a:moveTo>
                      <a:pt x="8022" y="8710"/>
                    </a:moveTo>
                    <a:cubicBezTo>
                      <a:pt x="8187" y="8710"/>
                      <a:pt x="8347" y="8771"/>
                      <a:pt x="8475" y="8877"/>
                    </a:cubicBezTo>
                    <a:lnTo>
                      <a:pt x="8038" y="8877"/>
                    </a:lnTo>
                    <a:cubicBezTo>
                      <a:pt x="7735" y="8877"/>
                      <a:pt x="7485" y="9135"/>
                      <a:pt x="7512" y="9439"/>
                    </a:cubicBezTo>
                    <a:cubicBezTo>
                      <a:pt x="7530" y="9706"/>
                      <a:pt x="7753" y="9912"/>
                      <a:pt x="8029" y="9912"/>
                    </a:cubicBezTo>
                    <a:lnTo>
                      <a:pt x="8475" y="9912"/>
                    </a:lnTo>
                    <a:cubicBezTo>
                      <a:pt x="8351" y="10019"/>
                      <a:pt x="8190" y="10081"/>
                      <a:pt x="8021" y="10081"/>
                    </a:cubicBezTo>
                    <a:cubicBezTo>
                      <a:pt x="7628" y="10081"/>
                      <a:pt x="7298" y="9742"/>
                      <a:pt x="7343" y="9332"/>
                    </a:cubicBezTo>
                    <a:cubicBezTo>
                      <a:pt x="7369" y="9020"/>
                      <a:pt x="7619" y="8761"/>
                      <a:pt x="7931" y="8716"/>
                    </a:cubicBezTo>
                    <a:cubicBezTo>
                      <a:pt x="7961" y="8712"/>
                      <a:pt x="7992" y="8710"/>
                      <a:pt x="8022" y="8710"/>
                    </a:cubicBezTo>
                    <a:close/>
                    <a:moveTo>
                      <a:pt x="3810" y="7922"/>
                    </a:moveTo>
                    <a:cubicBezTo>
                      <a:pt x="3837" y="7922"/>
                      <a:pt x="3863" y="7949"/>
                      <a:pt x="3863" y="7976"/>
                    </a:cubicBezTo>
                    <a:lnTo>
                      <a:pt x="3863" y="8886"/>
                    </a:lnTo>
                    <a:cubicBezTo>
                      <a:pt x="3863" y="8886"/>
                      <a:pt x="3944" y="9037"/>
                      <a:pt x="4024" y="9037"/>
                    </a:cubicBezTo>
                    <a:cubicBezTo>
                      <a:pt x="4113" y="9037"/>
                      <a:pt x="4176" y="8975"/>
                      <a:pt x="4184" y="8886"/>
                    </a:cubicBezTo>
                    <a:lnTo>
                      <a:pt x="4184" y="8716"/>
                    </a:lnTo>
                    <a:lnTo>
                      <a:pt x="7307" y="8716"/>
                    </a:lnTo>
                    <a:cubicBezTo>
                      <a:pt x="7137" y="8895"/>
                      <a:pt x="7030" y="9135"/>
                      <a:pt x="7030" y="9403"/>
                    </a:cubicBezTo>
                    <a:cubicBezTo>
                      <a:pt x="7030" y="9671"/>
                      <a:pt x="7137" y="9921"/>
                      <a:pt x="7307" y="10099"/>
                    </a:cubicBezTo>
                    <a:lnTo>
                      <a:pt x="4176" y="10099"/>
                    </a:lnTo>
                    <a:cubicBezTo>
                      <a:pt x="4176" y="10081"/>
                      <a:pt x="4176" y="10063"/>
                      <a:pt x="4184" y="10045"/>
                    </a:cubicBezTo>
                    <a:lnTo>
                      <a:pt x="4184" y="9608"/>
                    </a:lnTo>
                    <a:cubicBezTo>
                      <a:pt x="4176" y="9519"/>
                      <a:pt x="4113" y="9457"/>
                      <a:pt x="4024" y="9457"/>
                    </a:cubicBezTo>
                    <a:cubicBezTo>
                      <a:pt x="3944" y="9457"/>
                      <a:pt x="3863" y="9608"/>
                      <a:pt x="3863" y="9608"/>
                    </a:cubicBezTo>
                    <a:lnTo>
                      <a:pt x="3863" y="10045"/>
                    </a:lnTo>
                    <a:cubicBezTo>
                      <a:pt x="3863" y="10072"/>
                      <a:pt x="3837" y="10099"/>
                      <a:pt x="3810" y="10099"/>
                    </a:cubicBezTo>
                    <a:lnTo>
                      <a:pt x="357" y="10099"/>
                    </a:lnTo>
                    <a:cubicBezTo>
                      <a:pt x="331" y="10099"/>
                      <a:pt x="304" y="10072"/>
                      <a:pt x="304" y="10045"/>
                    </a:cubicBezTo>
                    <a:lnTo>
                      <a:pt x="304" y="7976"/>
                    </a:lnTo>
                    <a:cubicBezTo>
                      <a:pt x="304" y="7949"/>
                      <a:pt x="331" y="7922"/>
                      <a:pt x="357" y="7922"/>
                    </a:cubicBezTo>
                    <a:close/>
                    <a:moveTo>
                      <a:pt x="1856" y="0"/>
                    </a:moveTo>
                    <a:cubicBezTo>
                      <a:pt x="1499" y="0"/>
                      <a:pt x="1187" y="197"/>
                      <a:pt x="1009" y="491"/>
                    </a:cubicBezTo>
                    <a:lnTo>
                      <a:pt x="705" y="491"/>
                    </a:lnTo>
                    <a:cubicBezTo>
                      <a:pt x="402" y="491"/>
                      <a:pt x="152" y="741"/>
                      <a:pt x="179" y="1044"/>
                    </a:cubicBezTo>
                    <a:cubicBezTo>
                      <a:pt x="197" y="1312"/>
                      <a:pt x="420" y="1526"/>
                      <a:pt x="687" y="1526"/>
                    </a:cubicBezTo>
                    <a:lnTo>
                      <a:pt x="1009" y="1526"/>
                    </a:lnTo>
                    <a:cubicBezTo>
                      <a:pt x="1151" y="1758"/>
                      <a:pt x="1392" y="1927"/>
                      <a:pt x="1669" y="1981"/>
                    </a:cubicBezTo>
                    <a:lnTo>
                      <a:pt x="1669" y="6584"/>
                    </a:lnTo>
                    <a:lnTo>
                      <a:pt x="991" y="6584"/>
                    </a:lnTo>
                    <a:cubicBezTo>
                      <a:pt x="857" y="6584"/>
                      <a:pt x="750" y="6691"/>
                      <a:pt x="750" y="6825"/>
                    </a:cubicBezTo>
                    <a:lnTo>
                      <a:pt x="750" y="7093"/>
                    </a:lnTo>
                    <a:cubicBezTo>
                      <a:pt x="696" y="7110"/>
                      <a:pt x="652" y="7173"/>
                      <a:pt x="652" y="7235"/>
                    </a:cubicBezTo>
                    <a:cubicBezTo>
                      <a:pt x="652" y="7307"/>
                      <a:pt x="696" y="7360"/>
                      <a:pt x="750" y="7378"/>
                    </a:cubicBezTo>
                    <a:lnTo>
                      <a:pt x="750" y="7619"/>
                    </a:lnTo>
                    <a:lnTo>
                      <a:pt x="241" y="7619"/>
                    </a:lnTo>
                    <a:cubicBezTo>
                      <a:pt x="108" y="7619"/>
                      <a:pt x="0" y="7726"/>
                      <a:pt x="0" y="7860"/>
                    </a:cubicBezTo>
                    <a:lnTo>
                      <a:pt x="0" y="10045"/>
                    </a:lnTo>
                    <a:cubicBezTo>
                      <a:pt x="0" y="10242"/>
                      <a:pt x="161" y="10402"/>
                      <a:pt x="357" y="10402"/>
                    </a:cubicBezTo>
                    <a:lnTo>
                      <a:pt x="8021" y="10402"/>
                    </a:lnTo>
                    <a:cubicBezTo>
                      <a:pt x="8368" y="10402"/>
                      <a:pt x="8690" y="10215"/>
                      <a:pt x="8868" y="9912"/>
                    </a:cubicBezTo>
                    <a:lnTo>
                      <a:pt x="9145" y="9912"/>
                    </a:lnTo>
                    <a:cubicBezTo>
                      <a:pt x="9448" y="9912"/>
                      <a:pt x="9698" y="9662"/>
                      <a:pt x="9680" y="9359"/>
                    </a:cubicBezTo>
                    <a:cubicBezTo>
                      <a:pt x="9653" y="9091"/>
                      <a:pt x="9430" y="8877"/>
                      <a:pt x="9162" y="8877"/>
                    </a:cubicBezTo>
                    <a:lnTo>
                      <a:pt x="8939" y="8877"/>
                    </a:lnTo>
                    <a:lnTo>
                      <a:pt x="8939" y="3587"/>
                    </a:lnTo>
                    <a:cubicBezTo>
                      <a:pt x="8939" y="3497"/>
                      <a:pt x="8868" y="3435"/>
                      <a:pt x="8788" y="3435"/>
                    </a:cubicBezTo>
                    <a:cubicBezTo>
                      <a:pt x="8707" y="3435"/>
                      <a:pt x="8636" y="3497"/>
                      <a:pt x="8636" y="3587"/>
                    </a:cubicBezTo>
                    <a:lnTo>
                      <a:pt x="8636" y="8618"/>
                    </a:lnTo>
                    <a:cubicBezTo>
                      <a:pt x="8467" y="8484"/>
                      <a:pt x="8029" y="8413"/>
                      <a:pt x="8029" y="8413"/>
                    </a:cubicBezTo>
                    <a:lnTo>
                      <a:pt x="4184" y="8413"/>
                    </a:lnTo>
                    <a:lnTo>
                      <a:pt x="4184" y="7976"/>
                    </a:lnTo>
                    <a:cubicBezTo>
                      <a:pt x="4184" y="7780"/>
                      <a:pt x="4024" y="7619"/>
                      <a:pt x="3828" y="7619"/>
                    </a:cubicBezTo>
                    <a:lnTo>
                      <a:pt x="3435" y="7619"/>
                    </a:lnTo>
                    <a:lnTo>
                      <a:pt x="3435" y="7387"/>
                    </a:lnTo>
                    <a:cubicBezTo>
                      <a:pt x="3489" y="7369"/>
                      <a:pt x="3533" y="7316"/>
                      <a:pt x="3533" y="7244"/>
                    </a:cubicBezTo>
                    <a:cubicBezTo>
                      <a:pt x="3533" y="7182"/>
                      <a:pt x="3489" y="7128"/>
                      <a:pt x="3435" y="7102"/>
                    </a:cubicBezTo>
                    <a:lnTo>
                      <a:pt x="3435" y="6959"/>
                    </a:lnTo>
                    <a:cubicBezTo>
                      <a:pt x="3435" y="6763"/>
                      <a:pt x="3275" y="6602"/>
                      <a:pt x="3078" y="6602"/>
                    </a:cubicBezTo>
                    <a:lnTo>
                      <a:pt x="2846" y="6602"/>
                    </a:lnTo>
                    <a:cubicBezTo>
                      <a:pt x="2864" y="6513"/>
                      <a:pt x="2891" y="6397"/>
                      <a:pt x="2927" y="6245"/>
                    </a:cubicBezTo>
                    <a:cubicBezTo>
                      <a:pt x="3141" y="6200"/>
                      <a:pt x="3631" y="6031"/>
                      <a:pt x="4060" y="5505"/>
                    </a:cubicBezTo>
                    <a:lnTo>
                      <a:pt x="6977" y="5505"/>
                    </a:lnTo>
                    <a:cubicBezTo>
                      <a:pt x="7039" y="5505"/>
                      <a:pt x="7102" y="5469"/>
                      <a:pt x="7119" y="5415"/>
                    </a:cubicBezTo>
                    <a:cubicBezTo>
                      <a:pt x="7173" y="5299"/>
                      <a:pt x="7084" y="5183"/>
                      <a:pt x="6977" y="5183"/>
                    </a:cubicBezTo>
                    <a:lnTo>
                      <a:pt x="4283" y="5183"/>
                    </a:lnTo>
                    <a:cubicBezTo>
                      <a:pt x="4443" y="4952"/>
                      <a:pt x="4595" y="4746"/>
                      <a:pt x="4746" y="4550"/>
                    </a:cubicBezTo>
                    <a:cubicBezTo>
                      <a:pt x="4800" y="4479"/>
                      <a:pt x="4782" y="4372"/>
                      <a:pt x="4693" y="4327"/>
                    </a:cubicBezTo>
                    <a:cubicBezTo>
                      <a:pt x="4668" y="4315"/>
                      <a:pt x="4643" y="4309"/>
                      <a:pt x="4618" y="4309"/>
                    </a:cubicBezTo>
                    <a:cubicBezTo>
                      <a:pt x="4571" y="4309"/>
                      <a:pt x="4526" y="4331"/>
                      <a:pt x="4497" y="4372"/>
                    </a:cubicBezTo>
                    <a:cubicBezTo>
                      <a:pt x="4327" y="4586"/>
                      <a:pt x="4149" y="4827"/>
                      <a:pt x="3961" y="5112"/>
                    </a:cubicBezTo>
                    <a:cubicBezTo>
                      <a:pt x="3649" y="5576"/>
                      <a:pt x="3275" y="5781"/>
                      <a:pt x="3034" y="5879"/>
                    </a:cubicBezTo>
                    <a:lnTo>
                      <a:pt x="3034" y="5879"/>
                    </a:lnTo>
                    <a:cubicBezTo>
                      <a:pt x="3346" y="4907"/>
                      <a:pt x="4068" y="3364"/>
                      <a:pt x="5603" y="2364"/>
                    </a:cubicBezTo>
                    <a:cubicBezTo>
                      <a:pt x="5674" y="2320"/>
                      <a:pt x="5692" y="2222"/>
                      <a:pt x="5648" y="2150"/>
                    </a:cubicBezTo>
                    <a:cubicBezTo>
                      <a:pt x="5619" y="2105"/>
                      <a:pt x="5570" y="2081"/>
                      <a:pt x="5521" y="2081"/>
                    </a:cubicBezTo>
                    <a:cubicBezTo>
                      <a:pt x="5493" y="2081"/>
                      <a:pt x="5465" y="2089"/>
                      <a:pt x="5442" y="2106"/>
                    </a:cubicBezTo>
                    <a:cubicBezTo>
                      <a:pt x="3899" y="3105"/>
                      <a:pt x="3141" y="4630"/>
                      <a:pt x="2784" y="5647"/>
                    </a:cubicBezTo>
                    <a:cubicBezTo>
                      <a:pt x="2704" y="5389"/>
                      <a:pt x="2632" y="5032"/>
                      <a:pt x="2677" y="4684"/>
                    </a:cubicBezTo>
                    <a:cubicBezTo>
                      <a:pt x="2686" y="4666"/>
                      <a:pt x="2704" y="4639"/>
                      <a:pt x="2730" y="4639"/>
                    </a:cubicBezTo>
                    <a:lnTo>
                      <a:pt x="2766" y="4639"/>
                    </a:lnTo>
                    <a:cubicBezTo>
                      <a:pt x="2811" y="4639"/>
                      <a:pt x="2846" y="4630"/>
                      <a:pt x="2891" y="4613"/>
                    </a:cubicBezTo>
                    <a:cubicBezTo>
                      <a:pt x="2998" y="4541"/>
                      <a:pt x="3043" y="4416"/>
                      <a:pt x="2998" y="4300"/>
                    </a:cubicBezTo>
                    <a:lnTo>
                      <a:pt x="2909" y="4042"/>
                    </a:lnTo>
                    <a:cubicBezTo>
                      <a:pt x="2900" y="4033"/>
                      <a:pt x="2900" y="4024"/>
                      <a:pt x="2909" y="4006"/>
                    </a:cubicBezTo>
                    <a:cubicBezTo>
                      <a:pt x="3346" y="3007"/>
                      <a:pt x="4113" y="2124"/>
                      <a:pt x="5050" y="1508"/>
                    </a:cubicBezTo>
                    <a:cubicBezTo>
                      <a:pt x="5195" y="1415"/>
                      <a:pt x="5357" y="1370"/>
                      <a:pt x="5517" y="1370"/>
                    </a:cubicBezTo>
                    <a:cubicBezTo>
                      <a:pt x="5801" y="1370"/>
                      <a:pt x="6080" y="1510"/>
                      <a:pt x="6245" y="1767"/>
                    </a:cubicBezTo>
                    <a:cubicBezTo>
                      <a:pt x="6317" y="1874"/>
                      <a:pt x="6361" y="2008"/>
                      <a:pt x="6379" y="2141"/>
                    </a:cubicBezTo>
                    <a:lnTo>
                      <a:pt x="6192" y="2195"/>
                    </a:lnTo>
                    <a:cubicBezTo>
                      <a:pt x="6138" y="2204"/>
                      <a:pt x="6094" y="2231"/>
                      <a:pt x="6067" y="2275"/>
                    </a:cubicBezTo>
                    <a:cubicBezTo>
                      <a:pt x="5987" y="2364"/>
                      <a:pt x="5987" y="2498"/>
                      <a:pt x="6058" y="2587"/>
                    </a:cubicBezTo>
                    <a:lnTo>
                      <a:pt x="6192" y="2775"/>
                    </a:lnTo>
                    <a:cubicBezTo>
                      <a:pt x="6138" y="2846"/>
                      <a:pt x="6067" y="2909"/>
                      <a:pt x="5987" y="2953"/>
                    </a:cubicBezTo>
                    <a:cubicBezTo>
                      <a:pt x="5639" y="3185"/>
                      <a:pt x="5309" y="3462"/>
                      <a:pt x="4978" y="3810"/>
                    </a:cubicBezTo>
                    <a:cubicBezTo>
                      <a:pt x="4934" y="3863"/>
                      <a:pt x="4925" y="3943"/>
                      <a:pt x="4961" y="4006"/>
                    </a:cubicBezTo>
                    <a:cubicBezTo>
                      <a:pt x="4995" y="4050"/>
                      <a:pt x="5042" y="4072"/>
                      <a:pt x="5089" y="4072"/>
                    </a:cubicBezTo>
                    <a:cubicBezTo>
                      <a:pt x="5129" y="4072"/>
                      <a:pt x="5169" y="4056"/>
                      <a:pt x="5201" y="4024"/>
                    </a:cubicBezTo>
                    <a:cubicBezTo>
                      <a:pt x="5505" y="3694"/>
                      <a:pt x="5817" y="3426"/>
                      <a:pt x="6156" y="3212"/>
                    </a:cubicBezTo>
                    <a:cubicBezTo>
                      <a:pt x="6272" y="3132"/>
                      <a:pt x="6379" y="3042"/>
                      <a:pt x="6459" y="2926"/>
                    </a:cubicBezTo>
                    <a:cubicBezTo>
                      <a:pt x="6531" y="2837"/>
                      <a:pt x="6531" y="2712"/>
                      <a:pt x="6459" y="2623"/>
                    </a:cubicBezTo>
                    <a:lnTo>
                      <a:pt x="6343" y="2463"/>
                    </a:lnTo>
                    <a:lnTo>
                      <a:pt x="6504" y="2418"/>
                    </a:lnTo>
                    <a:cubicBezTo>
                      <a:pt x="6620" y="2382"/>
                      <a:pt x="6691" y="2275"/>
                      <a:pt x="6682" y="2159"/>
                    </a:cubicBezTo>
                    <a:cubicBezTo>
                      <a:pt x="6682" y="2106"/>
                      <a:pt x="6673" y="2052"/>
                      <a:pt x="6665" y="1999"/>
                    </a:cubicBezTo>
                    <a:lnTo>
                      <a:pt x="8029" y="1999"/>
                    </a:lnTo>
                    <a:cubicBezTo>
                      <a:pt x="8252" y="1999"/>
                      <a:pt x="8467" y="1918"/>
                      <a:pt x="8636" y="1785"/>
                    </a:cubicBezTo>
                    <a:lnTo>
                      <a:pt x="8636" y="2891"/>
                    </a:lnTo>
                    <a:cubicBezTo>
                      <a:pt x="8636" y="2918"/>
                      <a:pt x="8645" y="2944"/>
                      <a:pt x="8672" y="2962"/>
                    </a:cubicBezTo>
                    <a:cubicBezTo>
                      <a:pt x="8711" y="2993"/>
                      <a:pt x="8751" y="3006"/>
                      <a:pt x="8789" y="3006"/>
                    </a:cubicBezTo>
                    <a:cubicBezTo>
                      <a:pt x="8872" y="3006"/>
                      <a:pt x="8939" y="2941"/>
                      <a:pt x="8939" y="2855"/>
                    </a:cubicBezTo>
                    <a:lnTo>
                      <a:pt x="8939" y="1526"/>
                    </a:lnTo>
                    <a:lnTo>
                      <a:pt x="9269" y="1526"/>
                    </a:lnTo>
                    <a:cubicBezTo>
                      <a:pt x="9368" y="1526"/>
                      <a:pt x="9457" y="1481"/>
                      <a:pt x="9519" y="1410"/>
                    </a:cubicBezTo>
                    <a:cubicBezTo>
                      <a:pt x="9876" y="982"/>
                      <a:pt x="9573" y="491"/>
                      <a:pt x="9153" y="491"/>
                    </a:cubicBezTo>
                    <a:lnTo>
                      <a:pt x="8877" y="491"/>
                    </a:lnTo>
                    <a:cubicBezTo>
                      <a:pt x="8690" y="188"/>
                      <a:pt x="8368" y="0"/>
                      <a:pt x="80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8" name="Google Shape;21888;p65"/>
              <p:cNvSpPr/>
              <p:nvPr/>
            </p:nvSpPr>
            <p:spPr>
              <a:xfrm>
                <a:off x="4104573" y="4496134"/>
                <a:ext cx="121812" cy="71577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1526" extrusionOk="0">
                    <a:moveTo>
                      <a:pt x="2293" y="304"/>
                    </a:moveTo>
                    <a:lnTo>
                      <a:pt x="2293" y="1214"/>
                    </a:lnTo>
                    <a:lnTo>
                      <a:pt x="304" y="1214"/>
                    </a:lnTo>
                    <a:lnTo>
                      <a:pt x="304" y="304"/>
                    </a:lnTo>
                    <a:close/>
                    <a:moveTo>
                      <a:pt x="152" y="0"/>
                    </a:moveTo>
                    <a:cubicBezTo>
                      <a:pt x="72" y="0"/>
                      <a:pt x="0" y="63"/>
                      <a:pt x="0" y="152"/>
                    </a:cubicBezTo>
                    <a:lnTo>
                      <a:pt x="0" y="1365"/>
                    </a:lnTo>
                    <a:cubicBezTo>
                      <a:pt x="0" y="1454"/>
                      <a:pt x="72" y="1526"/>
                      <a:pt x="152" y="1526"/>
                    </a:cubicBezTo>
                    <a:lnTo>
                      <a:pt x="2445" y="1526"/>
                    </a:lnTo>
                    <a:cubicBezTo>
                      <a:pt x="2534" y="1526"/>
                      <a:pt x="2596" y="1454"/>
                      <a:pt x="2596" y="1365"/>
                    </a:cubicBezTo>
                    <a:lnTo>
                      <a:pt x="2596" y="152"/>
                    </a:lnTo>
                    <a:cubicBezTo>
                      <a:pt x="2596" y="63"/>
                      <a:pt x="2534" y="0"/>
                      <a:pt x="24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9" name="Google Shape;21889;p65"/>
              <p:cNvSpPr/>
              <p:nvPr/>
            </p:nvSpPr>
            <p:spPr>
              <a:xfrm>
                <a:off x="4329668" y="4312034"/>
                <a:ext cx="72890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304" extrusionOk="0">
                    <a:moveTo>
                      <a:pt x="153" y="0"/>
                    </a:moveTo>
                    <a:cubicBezTo>
                      <a:pt x="63" y="0"/>
                      <a:pt x="1" y="71"/>
                      <a:pt x="1" y="152"/>
                    </a:cubicBezTo>
                    <a:cubicBezTo>
                      <a:pt x="1" y="241"/>
                      <a:pt x="63" y="303"/>
                      <a:pt x="153" y="303"/>
                    </a:cubicBezTo>
                    <a:lnTo>
                      <a:pt x="1384" y="303"/>
                    </a:lnTo>
                    <a:cubicBezTo>
                      <a:pt x="1455" y="303"/>
                      <a:pt x="1526" y="250"/>
                      <a:pt x="1535" y="178"/>
                    </a:cubicBezTo>
                    <a:cubicBezTo>
                      <a:pt x="1553" y="80"/>
                      <a:pt x="1473" y="0"/>
                      <a:pt x="13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0" name="Google Shape;21890;p65"/>
              <p:cNvSpPr/>
              <p:nvPr/>
            </p:nvSpPr>
            <p:spPr>
              <a:xfrm>
                <a:off x="4248101" y="4380655"/>
                <a:ext cx="1544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304" extrusionOk="0">
                    <a:moveTo>
                      <a:pt x="170" y="0"/>
                    </a:moveTo>
                    <a:cubicBezTo>
                      <a:pt x="90" y="0"/>
                      <a:pt x="18" y="63"/>
                      <a:pt x="9" y="134"/>
                    </a:cubicBezTo>
                    <a:cubicBezTo>
                      <a:pt x="0" y="232"/>
                      <a:pt x="72" y="303"/>
                      <a:pt x="161" y="303"/>
                    </a:cubicBezTo>
                    <a:lnTo>
                      <a:pt x="3123" y="303"/>
                    </a:lnTo>
                    <a:cubicBezTo>
                      <a:pt x="3194" y="303"/>
                      <a:pt x="3265" y="250"/>
                      <a:pt x="3274" y="170"/>
                    </a:cubicBezTo>
                    <a:cubicBezTo>
                      <a:pt x="3292" y="80"/>
                      <a:pt x="3212" y="0"/>
                      <a:pt x="31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1" name="Google Shape;21891;p65"/>
              <p:cNvSpPr/>
              <p:nvPr/>
            </p:nvSpPr>
            <p:spPr>
              <a:xfrm>
                <a:off x="4248101" y="4408235"/>
                <a:ext cx="154458" cy="14306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305" extrusionOk="0">
                    <a:moveTo>
                      <a:pt x="170" y="1"/>
                    </a:moveTo>
                    <a:cubicBezTo>
                      <a:pt x="90" y="1"/>
                      <a:pt x="18" y="63"/>
                      <a:pt x="9" y="135"/>
                    </a:cubicBezTo>
                    <a:cubicBezTo>
                      <a:pt x="0" y="233"/>
                      <a:pt x="72" y="304"/>
                      <a:pt x="161" y="304"/>
                    </a:cubicBezTo>
                    <a:lnTo>
                      <a:pt x="3123" y="304"/>
                    </a:lnTo>
                    <a:cubicBezTo>
                      <a:pt x="3194" y="304"/>
                      <a:pt x="3265" y="251"/>
                      <a:pt x="3274" y="170"/>
                    </a:cubicBezTo>
                    <a:cubicBezTo>
                      <a:pt x="3292" y="81"/>
                      <a:pt x="3212" y="1"/>
                      <a:pt x="3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2" name="Google Shape;21892;p65"/>
              <p:cNvSpPr/>
              <p:nvPr/>
            </p:nvSpPr>
            <p:spPr>
              <a:xfrm>
                <a:off x="4248101" y="4435862"/>
                <a:ext cx="154458" cy="14259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304" extrusionOk="0">
                    <a:moveTo>
                      <a:pt x="170" y="1"/>
                    </a:moveTo>
                    <a:cubicBezTo>
                      <a:pt x="90" y="1"/>
                      <a:pt x="18" y="63"/>
                      <a:pt x="9" y="135"/>
                    </a:cubicBezTo>
                    <a:cubicBezTo>
                      <a:pt x="0" y="233"/>
                      <a:pt x="72" y="304"/>
                      <a:pt x="161" y="304"/>
                    </a:cubicBezTo>
                    <a:lnTo>
                      <a:pt x="3123" y="304"/>
                    </a:lnTo>
                    <a:cubicBezTo>
                      <a:pt x="3194" y="304"/>
                      <a:pt x="3265" y="250"/>
                      <a:pt x="3274" y="179"/>
                    </a:cubicBezTo>
                    <a:cubicBezTo>
                      <a:pt x="3292" y="81"/>
                      <a:pt x="3212" y="1"/>
                      <a:pt x="31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3" name="Google Shape;21893;p65"/>
              <p:cNvSpPr/>
              <p:nvPr/>
            </p:nvSpPr>
            <p:spPr>
              <a:xfrm>
                <a:off x="4387454" y="4273056"/>
                <a:ext cx="14259" cy="22702"/>
              </a:xfrm>
              <a:custGeom>
                <a:avLst/>
                <a:gdLst/>
                <a:ahLst/>
                <a:cxnLst/>
                <a:rect l="l" t="t" r="r" b="b"/>
                <a:pathLst>
                  <a:path w="304" h="484" extrusionOk="0">
                    <a:moveTo>
                      <a:pt x="149" y="1"/>
                    </a:moveTo>
                    <a:cubicBezTo>
                      <a:pt x="144" y="1"/>
                      <a:pt x="139" y="1"/>
                      <a:pt x="134" y="1"/>
                    </a:cubicBezTo>
                    <a:cubicBezTo>
                      <a:pt x="54" y="10"/>
                      <a:pt x="0" y="82"/>
                      <a:pt x="0" y="162"/>
                    </a:cubicBezTo>
                    <a:lnTo>
                      <a:pt x="0" y="323"/>
                    </a:lnTo>
                    <a:cubicBezTo>
                      <a:pt x="0" y="403"/>
                      <a:pt x="54" y="474"/>
                      <a:pt x="134" y="483"/>
                    </a:cubicBezTo>
                    <a:cubicBezTo>
                      <a:pt x="139" y="484"/>
                      <a:pt x="144" y="484"/>
                      <a:pt x="149" y="484"/>
                    </a:cubicBezTo>
                    <a:cubicBezTo>
                      <a:pt x="232" y="484"/>
                      <a:pt x="303" y="416"/>
                      <a:pt x="303" y="331"/>
                    </a:cubicBezTo>
                    <a:lnTo>
                      <a:pt x="303" y="153"/>
                    </a:lnTo>
                    <a:cubicBezTo>
                      <a:pt x="303" y="69"/>
                      <a:pt x="232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4" name="Google Shape;21894;p65"/>
              <p:cNvSpPr/>
              <p:nvPr/>
            </p:nvSpPr>
            <p:spPr>
              <a:xfrm>
                <a:off x="4364424" y="4273056"/>
                <a:ext cx="14681" cy="2270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84" extrusionOk="0">
                    <a:moveTo>
                      <a:pt x="162" y="1"/>
                    </a:moveTo>
                    <a:cubicBezTo>
                      <a:pt x="72" y="1"/>
                      <a:pt x="0" y="69"/>
                      <a:pt x="0" y="153"/>
                    </a:cubicBezTo>
                    <a:lnTo>
                      <a:pt x="0" y="323"/>
                    </a:lnTo>
                    <a:cubicBezTo>
                      <a:pt x="0" y="403"/>
                      <a:pt x="63" y="474"/>
                      <a:pt x="134" y="483"/>
                    </a:cubicBezTo>
                    <a:cubicBezTo>
                      <a:pt x="140" y="484"/>
                      <a:pt x="145" y="484"/>
                      <a:pt x="151" y="484"/>
                    </a:cubicBezTo>
                    <a:cubicBezTo>
                      <a:pt x="241" y="484"/>
                      <a:pt x="313" y="416"/>
                      <a:pt x="313" y="331"/>
                    </a:cubicBezTo>
                    <a:lnTo>
                      <a:pt x="313" y="162"/>
                    </a:lnTo>
                    <a:cubicBezTo>
                      <a:pt x="313" y="82"/>
                      <a:pt x="250" y="10"/>
                      <a:pt x="179" y="1"/>
                    </a:cubicBezTo>
                    <a:cubicBezTo>
                      <a:pt x="173" y="1"/>
                      <a:pt x="168" y="1"/>
                      <a:pt x="1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903" name="Google Shape;21903;p65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REFORMOK EREDMÉNYEI ÉS KORLÁTAI</a:t>
            </a:r>
          </a:p>
        </p:txBody>
      </p:sp>
      <p:grpSp>
        <p:nvGrpSpPr>
          <p:cNvPr id="3" name="Google Shape;22480;p73">
            <a:extLst>
              <a:ext uri="{FF2B5EF4-FFF2-40B4-BE49-F238E27FC236}">
                <a16:creationId xmlns:a16="http://schemas.microsoft.com/office/drawing/2014/main" id="{653678CC-A911-223D-A7E6-F97E49546E72}"/>
              </a:ext>
            </a:extLst>
          </p:cNvPr>
          <p:cNvGrpSpPr/>
          <p:nvPr/>
        </p:nvGrpSpPr>
        <p:grpSpPr>
          <a:xfrm>
            <a:off x="5557738" y="5334209"/>
            <a:ext cx="1820245" cy="2494910"/>
            <a:chOff x="160637" y="946249"/>
            <a:chExt cx="675792" cy="926305"/>
          </a:xfrm>
        </p:grpSpPr>
        <p:grpSp>
          <p:nvGrpSpPr>
            <p:cNvPr id="4" name="Google Shape;22481;p73">
              <a:extLst>
                <a:ext uri="{FF2B5EF4-FFF2-40B4-BE49-F238E27FC236}">
                  <a16:creationId xmlns:a16="http://schemas.microsoft.com/office/drawing/2014/main" id="{3B74BE08-877C-159A-720E-BB1190AF6EC9}"/>
                </a:ext>
              </a:extLst>
            </p:cNvPr>
            <p:cNvGrpSpPr/>
            <p:nvPr/>
          </p:nvGrpSpPr>
          <p:grpSpPr>
            <a:xfrm>
              <a:off x="170109" y="982957"/>
              <a:ext cx="656840" cy="880113"/>
              <a:chOff x="170109" y="982957"/>
              <a:chExt cx="656840" cy="880113"/>
            </a:xfrm>
          </p:grpSpPr>
          <p:sp>
            <p:nvSpPr>
              <p:cNvPr id="33" name="Google Shape;22482;p73">
                <a:extLst>
                  <a:ext uri="{FF2B5EF4-FFF2-40B4-BE49-F238E27FC236}">
                    <a16:creationId xmlns:a16="http://schemas.microsoft.com/office/drawing/2014/main" id="{0928FC02-0612-91B8-F5BA-71251F867FB7}"/>
                  </a:ext>
                </a:extLst>
              </p:cNvPr>
              <p:cNvSpPr/>
              <p:nvPr/>
            </p:nvSpPr>
            <p:spPr>
              <a:xfrm>
                <a:off x="711105" y="1402208"/>
                <a:ext cx="10017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8" y="81"/>
                      <a:pt x="63" y="170"/>
                      <a:pt x="126" y="259"/>
                    </a:cubicBezTo>
                    <a:lnTo>
                      <a:pt x="331" y="25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2483;p73">
                <a:extLst>
                  <a:ext uri="{FF2B5EF4-FFF2-40B4-BE49-F238E27FC236}">
                    <a16:creationId xmlns:a16="http://schemas.microsoft.com/office/drawing/2014/main" id="{08DC0903-15B5-E477-0960-F68082A7D1B6}"/>
                  </a:ext>
                </a:extLst>
              </p:cNvPr>
              <p:cNvSpPr/>
              <p:nvPr/>
            </p:nvSpPr>
            <p:spPr>
              <a:xfrm>
                <a:off x="664138" y="1207290"/>
                <a:ext cx="76715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296" extrusionOk="0">
                    <a:moveTo>
                      <a:pt x="2409" y="45"/>
                    </a:moveTo>
                    <a:lnTo>
                      <a:pt x="2409" y="250"/>
                    </a:lnTo>
                    <a:lnTo>
                      <a:pt x="72" y="250"/>
                    </a:lnTo>
                    <a:lnTo>
                      <a:pt x="2409" y="45"/>
                    </a:lnTo>
                    <a:close/>
                    <a:moveTo>
                      <a:pt x="1" y="1"/>
                    </a:moveTo>
                    <a:lnTo>
                      <a:pt x="1" y="295"/>
                    </a:lnTo>
                    <a:lnTo>
                      <a:pt x="2534" y="295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2484;p73">
                <a:extLst>
                  <a:ext uri="{FF2B5EF4-FFF2-40B4-BE49-F238E27FC236}">
                    <a16:creationId xmlns:a16="http://schemas.microsoft.com/office/drawing/2014/main" id="{84A9D77C-3B3F-DEDB-6669-430D01E4EEAF}"/>
                  </a:ext>
                </a:extLst>
              </p:cNvPr>
              <p:cNvSpPr/>
              <p:nvPr/>
            </p:nvSpPr>
            <p:spPr>
              <a:xfrm>
                <a:off x="671976" y="1225114"/>
                <a:ext cx="61039" cy="10316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3409" extrusionOk="0">
                    <a:moveTo>
                      <a:pt x="1865" y="152"/>
                    </a:moveTo>
                    <a:lnTo>
                      <a:pt x="1865" y="3239"/>
                    </a:lnTo>
                    <a:lnTo>
                      <a:pt x="152" y="3239"/>
                    </a:lnTo>
                    <a:lnTo>
                      <a:pt x="1865" y="152"/>
                    </a:lnTo>
                    <a:close/>
                    <a:moveTo>
                      <a:pt x="0" y="0"/>
                    </a:moveTo>
                    <a:lnTo>
                      <a:pt x="0" y="518"/>
                    </a:lnTo>
                    <a:lnTo>
                      <a:pt x="0" y="714"/>
                    </a:lnTo>
                    <a:lnTo>
                      <a:pt x="0" y="3408"/>
                    </a:lnTo>
                    <a:lnTo>
                      <a:pt x="2016" y="3408"/>
                    </a:lnTo>
                    <a:lnTo>
                      <a:pt x="2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2485;p73">
                <a:extLst>
                  <a:ext uri="{FF2B5EF4-FFF2-40B4-BE49-F238E27FC236}">
                    <a16:creationId xmlns:a16="http://schemas.microsoft.com/office/drawing/2014/main" id="{175528F7-CE1E-F045-717E-69EA720C341C}"/>
                  </a:ext>
                </a:extLst>
              </p:cNvPr>
              <p:cNvSpPr/>
              <p:nvPr/>
            </p:nvSpPr>
            <p:spPr>
              <a:xfrm>
                <a:off x="686532" y="1382507"/>
                <a:ext cx="11106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8" y="99"/>
                      <a:pt x="72" y="197"/>
                      <a:pt x="144" y="295"/>
                    </a:cubicBezTo>
                    <a:lnTo>
                      <a:pt x="367" y="29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2486;p73">
                <a:extLst>
                  <a:ext uri="{FF2B5EF4-FFF2-40B4-BE49-F238E27FC236}">
                    <a16:creationId xmlns:a16="http://schemas.microsoft.com/office/drawing/2014/main" id="{D0DFF94F-0430-BB2D-9010-D4364EF119AD}"/>
                  </a:ext>
                </a:extLst>
              </p:cNvPr>
              <p:cNvSpPr/>
              <p:nvPr/>
            </p:nvSpPr>
            <p:spPr>
              <a:xfrm>
                <a:off x="689800" y="1460795"/>
                <a:ext cx="19731" cy="2378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86" extrusionOk="0">
                    <a:moveTo>
                      <a:pt x="116" y="1"/>
                    </a:moveTo>
                    <a:cubicBezTo>
                      <a:pt x="71" y="81"/>
                      <a:pt x="27" y="179"/>
                      <a:pt x="0" y="295"/>
                    </a:cubicBezTo>
                    <a:lnTo>
                      <a:pt x="509" y="786"/>
                    </a:lnTo>
                    <a:cubicBezTo>
                      <a:pt x="535" y="732"/>
                      <a:pt x="553" y="679"/>
                      <a:pt x="580" y="634"/>
                    </a:cubicBezTo>
                    <a:cubicBezTo>
                      <a:pt x="607" y="580"/>
                      <a:pt x="633" y="536"/>
                      <a:pt x="651" y="509"/>
                    </a:cubicBezTo>
                    <a:cubicBezTo>
                      <a:pt x="544" y="402"/>
                      <a:pt x="455" y="277"/>
                      <a:pt x="384" y="143"/>
                    </a:cubicBezTo>
                    <a:cubicBezTo>
                      <a:pt x="357" y="99"/>
                      <a:pt x="339" y="54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2487;p73">
                <a:extLst>
                  <a:ext uri="{FF2B5EF4-FFF2-40B4-BE49-F238E27FC236}">
                    <a16:creationId xmlns:a16="http://schemas.microsoft.com/office/drawing/2014/main" id="{B062440D-07E7-7AA4-D5B0-1BFD7988BD54}"/>
                  </a:ext>
                </a:extLst>
              </p:cNvPr>
              <p:cNvSpPr/>
              <p:nvPr/>
            </p:nvSpPr>
            <p:spPr>
              <a:xfrm>
                <a:off x="734346" y="1413828"/>
                <a:ext cx="55895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500" extrusionOk="0">
                    <a:moveTo>
                      <a:pt x="0" y="0"/>
                    </a:moveTo>
                    <a:cubicBezTo>
                      <a:pt x="9" y="116"/>
                      <a:pt x="27" y="241"/>
                      <a:pt x="89" y="366"/>
                    </a:cubicBezTo>
                    <a:cubicBezTo>
                      <a:pt x="107" y="411"/>
                      <a:pt x="134" y="455"/>
                      <a:pt x="161" y="500"/>
                    </a:cubicBezTo>
                    <a:lnTo>
                      <a:pt x="1686" y="500"/>
                    </a:lnTo>
                    <a:cubicBezTo>
                      <a:pt x="1802" y="321"/>
                      <a:pt x="1838" y="161"/>
                      <a:pt x="1847" y="0"/>
                    </a:cubicBezTo>
                    <a:lnTo>
                      <a:pt x="1757" y="0"/>
                    </a:lnTo>
                    <a:cubicBezTo>
                      <a:pt x="1749" y="36"/>
                      <a:pt x="1749" y="63"/>
                      <a:pt x="1740" y="98"/>
                    </a:cubicBezTo>
                    <a:cubicBezTo>
                      <a:pt x="1695" y="304"/>
                      <a:pt x="1624" y="411"/>
                      <a:pt x="1624" y="411"/>
                    </a:cubicBezTo>
                    <a:lnTo>
                      <a:pt x="937" y="411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2488;p73">
                <a:extLst>
                  <a:ext uri="{FF2B5EF4-FFF2-40B4-BE49-F238E27FC236}">
                    <a16:creationId xmlns:a16="http://schemas.microsoft.com/office/drawing/2014/main" id="{75636A1C-ED0E-D365-D8A5-AB1810E21028}"/>
                  </a:ext>
                </a:extLst>
              </p:cNvPr>
              <p:cNvSpPr/>
              <p:nvPr/>
            </p:nvSpPr>
            <p:spPr>
              <a:xfrm>
                <a:off x="738098" y="1500196"/>
                <a:ext cx="48359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403" extrusionOk="0">
                    <a:moveTo>
                      <a:pt x="135" y="1"/>
                    </a:moveTo>
                    <a:cubicBezTo>
                      <a:pt x="108" y="54"/>
                      <a:pt x="72" y="117"/>
                      <a:pt x="54" y="179"/>
                    </a:cubicBezTo>
                    <a:cubicBezTo>
                      <a:pt x="28" y="251"/>
                      <a:pt x="10" y="322"/>
                      <a:pt x="1" y="402"/>
                    </a:cubicBezTo>
                    <a:lnTo>
                      <a:pt x="1598" y="402"/>
                    </a:lnTo>
                    <a:cubicBezTo>
                      <a:pt x="1580" y="242"/>
                      <a:pt x="1526" y="108"/>
                      <a:pt x="14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2489;p73">
                <a:extLst>
                  <a:ext uri="{FF2B5EF4-FFF2-40B4-BE49-F238E27FC236}">
                    <a16:creationId xmlns:a16="http://schemas.microsoft.com/office/drawing/2014/main" id="{BF6D390C-1A10-91B2-CB31-70393B7D244F}"/>
                  </a:ext>
                </a:extLst>
              </p:cNvPr>
              <p:cNvSpPr/>
              <p:nvPr/>
            </p:nvSpPr>
            <p:spPr>
              <a:xfrm>
                <a:off x="730563" y="1439460"/>
                <a:ext cx="63460" cy="50266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61" extrusionOk="0">
                    <a:moveTo>
                      <a:pt x="1731" y="126"/>
                    </a:moveTo>
                    <a:cubicBezTo>
                      <a:pt x="1731" y="126"/>
                      <a:pt x="1981" y="367"/>
                      <a:pt x="1981" y="830"/>
                    </a:cubicBezTo>
                    <a:cubicBezTo>
                      <a:pt x="1981" y="1294"/>
                      <a:pt x="1731" y="1535"/>
                      <a:pt x="1731" y="1535"/>
                    </a:cubicBezTo>
                    <a:lnTo>
                      <a:pt x="1062" y="1535"/>
                    </a:lnTo>
                    <a:lnTo>
                      <a:pt x="1062" y="830"/>
                    </a:lnTo>
                    <a:lnTo>
                      <a:pt x="1062" y="126"/>
                    </a:lnTo>
                    <a:close/>
                    <a:moveTo>
                      <a:pt x="339" y="1"/>
                    </a:moveTo>
                    <a:cubicBezTo>
                      <a:pt x="125" y="215"/>
                      <a:pt x="0" y="500"/>
                      <a:pt x="0" y="813"/>
                    </a:cubicBezTo>
                    <a:cubicBezTo>
                      <a:pt x="0" y="982"/>
                      <a:pt x="36" y="1143"/>
                      <a:pt x="98" y="1285"/>
                    </a:cubicBezTo>
                    <a:cubicBezTo>
                      <a:pt x="134" y="1357"/>
                      <a:pt x="170" y="1419"/>
                      <a:pt x="214" y="1482"/>
                    </a:cubicBezTo>
                    <a:cubicBezTo>
                      <a:pt x="241" y="1517"/>
                      <a:pt x="259" y="1544"/>
                      <a:pt x="286" y="1571"/>
                    </a:cubicBezTo>
                    <a:cubicBezTo>
                      <a:pt x="312" y="1607"/>
                      <a:pt x="339" y="1633"/>
                      <a:pt x="366" y="1660"/>
                    </a:cubicBezTo>
                    <a:lnTo>
                      <a:pt x="1731" y="1660"/>
                    </a:lnTo>
                    <a:cubicBezTo>
                      <a:pt x="1954" y="1446"/>
                      <a:pt x="2097" y="1152"/>
                      <a:pt x="2097" y="813"/>
                    </a:cubicBezTo>
                    <a:cubicBezTo>
                      <a:pt x="2097" y="777"/>
                      <a:pt x="2097" y="732"/>
                      <a:pt x="2097" y="697"/>
                    </a:cubicBezTo>
                    <a:cubicBezTo>
                      <a:pt x="2061" y="429"/>
                      <a:pt x="1945" y="188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2490;p73">
                <a:extLst>
                  <a:ext uri="{FF2B5EF4-FFF2-40B4-BE49-F238E27FC236}">
                    <a16:creationId xmlns:a16="http://schemas.microsoft.com/office/drawing/2014/main" id="{6F9F5E94-424C-E27D-6E15-0C68BF5C03A5}"/>
                  </a:ext>
                </a:extLst>
              </p:cNvPr>
              <p:cNvSpPr/>
              <p:nvPr/>
            </p:nvSpPr>
            <p:spPr>
              <a:xfrm>
                <a:off x="681418" y="1402208"/>
                <a:ext cx="25935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89" extrusionOk="0">
                    <a:moveTo>
                      <a:pt x="295" y="1"/>
                    </a:moveTo>
                    <a:cubicBezTo>
                      <a:pt x="179" y="126"/>
                      <a:pt x="90" y="277"/>
                      <a:pt x="45" y="447"/>
                    </a:cubicBezTo>
                    <a:cubicBezTo>
                      <a:pt x="18" y="545"/>
                      <a:pt x="0" y="652"/>
                      <a:pt x="0" y="768"/>
                    </a:cubicBezTo>
                    <a:cubicBezTo>
                      <a:pt x="0" y="1009"/>
                      <a:pt x="72" y="1232"/>
                      <a:pt x="206" y="1419"/>
                    </a:cubicBezTo>
                    <a:cubicBezTo>
                      <a:pt x="250" y="1482"/>
                      <a:pt x="295" y="1544"/>
                      <a:pt x="348" y="1589"/>
                    </a:cubicBezTo>
                    <a:lnTo>
                      <a:pt x="509" y="1589"/>
                    </a:lnTo>
                    <a:cubicBezTo>
                      <a:pt x="500" y="1535"/>
                      <a:pt x="500" y="1473"/>
                      <a:pt x="500" y="1410"/>
                    </a:cubicBezTo>
                    <a:cubicBezTo>
                      <a:pt x="500" y="1143"/>
                      <a:pt x="571" y="884"/>
                      <a:pt x="705" y="652"/>
                    </a:cubicBezTo>
                    <a:cubicBezTo>
                      <a:pt x="750" y="581"/>
                      <a:pt x="803" y="509"/>
                      <a:pt x="857" y="447"/>
                    </a:cubicBezTo>
                    <a:cubicBezTo>
                      <a:pt x="768" y="295"/>
                      <a:pt x="714" y="143"/>
                      <a:pt x="6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2491;p73">
                <a:extLst>
                  <a:ext uri="{FF2B5EF4-FFF2-40B4-BE49-F238E27FC236}">
                    <a16:creationId xmlns:a16="http://schemas.microsoft.com/office/drawing/2014/main" id="{81648791-2430-90EB-93E7-690728DF98F5}"/>
                  </a:ext>
                </a:extLst>
              </p:cNvPr>
              <p:cNvSpPr/>
              <p:nvPr/>
            </p:nvSpPr>
            <p:spPr>
              <a:xfrm>
                <a:off x="264043" y="1225114"/>
                <a:ext cx="61039" cy="10316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3409" extrusionOk="0">
                    <a:moveTo>
                      <a:pt x="1856" y="152"/>
                    </a:moveTo>
                    <a:lnTo>
                      <a:pt x="1856" y="3239"/>
                    </a:lnTo>
                    <a:lnTo>
                      <a:pt x="143" y="3239"/>
                    </a:lnTo>
                    <a:lnTo>
                      <a:pt x="1856" y="152"/>
                    </a:lnTo>
                    <a:close/>
                    <a:moveTo>
                      <a:pt x="1" y="0"/>
                    </a:moveTo>
                    <a:lnTo>
                      <a:pt x="1" y="3408"/>
                    </a:lnTo>
                    <a:lnTo>
                      <a:pt x="2017" y="3408"/>
                    </a:lnTo>
                    <a:lnTo>
                      <a:pt x="2017" y="714"/>
                    </a:lnTo>
                    <a:lnTo>
                      <a:pt x="2017" y="518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2492;p73">
                <a:extLst>
                  <a:ext uri="{FF2B5EF4-FFF2-40B4-BE49-F238E27FC236}">
                    <a16:creationId xmlns:a16="http://schemas.microsoft.com/office/drawing/2014/main" id="{961D7233-EF49-B65A-F2AC-A218D22A083C}"/>
                  </a:ext>
                </a:extLst>
              </p:cNvPr>
              <p:cNvSpPr/>
              <p:nvPr/>
            </p:nvSpPr>
            <p:spPr>
              <a:xfrm>
                <a:off x="256205" y="1207290"/>
                <a:ext cx="76988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96" extrusionOk="0">
                    <a:moveTo>
                      <a:pt x="2427" y="45"/>
                    </a:moveTo>
                    <a:lnTo>
                      <a:pt x="2427" y="250"/>
                    </a:lnTo>
                    <a:lnTo>
                      <a:pt x="90" y="250"/>
                    </a:lnTo>
                    <a:lnTo>
                      <a:pt x="2427" y="45"/>
                    </a:lnTo>
                    <a:close/>
                    <a:moveTo>
                      <a:pt x="1" y="1"/>
                    </a:moveTo>
                    <a:lnTo>
                      <a:pt x="1" y="295"/>
                    </a:lnTo>
                    <a:lnTo>
                      <a:pt x="2543" y="295"/>
                    </a:lnTo>
                    <a:lnTo>
                      <a:pt x="25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2493;p73">
                <a:extLst>
                  <a:ext uri="{FF2B5EF4-FFF2-40B4-BE49-F238E27FC236}">
                    <a16:creationId xmlns:a16="http://schemas.microsoft.com/office/drawing/2014/main" id="{84888079-6BB1-E081-E3A2-E0A9C6057080}"/>
                  </a:ext>
                </a:extLst>
              </p:cNvPr>
              <p:cNvSpPr/>
              <p:nvPr/>
            </p:nvSpPr>
            <p:spPr>
              <a:xfrm>
                <a:off x="675214" y="1335540"/>
                <a:ext cx="123683" cy="40249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1330" extrusionOk="0">
                    <a:moveTo>
                      <a:pt x="0" y="0"/>
                    </a:moveTo>
                    <a:lnTo>
                      <a:pt x="1669" y="1329"/>
                    </a:lnTo>
                    <a:lnTo>
                      <a:pt x="4086" y="1329"/>
                    </a:lnTo>
                    <a:lnTo>
                      <a:pt x="1909" y="9"/>
                    </a:lnTo>
                    <a:lnTo>
                      <a:pt x="1909" y="0"/>
                    </a:lnTo>
                    <a:lnTo>
                      <a:pt x="1267" y="0"/>
                    </a:lnTo>
                    <a:lnTo>
                      <a:pt x="2561" y="1124"/>
                    </a:lnTo>
                    <a:lnTo>
                      <a:pt x="794" y="9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2494;p73">
                <a:extLst>
                  <a:ext uri="{FF2B5EF4-FFF2-40B4-BE49-F238E27FC236}">
                    <a16:creationId xmlns:a16="http://schemas.microsoft.com/office/drawing/2014/main" id="{59B91CBC-FA0B-6E64-D265-751F09A84F93}"/>
                  </a:ext>
                </a:extLst>
              </p:cNvPr>
              <p:cNvSpPr/>
              <p:nvPr/>
            </p:nvSpPr>
            <p:spPr>
              <a:xfrm>
                <a:off x="722998" y="1735635"/>
                <a:ext cx="92906" cy="51567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704" extrusionOk="0">
                    <a:moveTo>
                      <a:pt x="2338" y="125"/>
                    </a:moveTo>
                    <a:cubicBezTo>
                      <a:pt x="2338" y="125"/>
                      <a:pt x="2480" y="321"/>
                      <a:pt x="2623" y="598"/>
                    </a:cubicBezTo>
                    <a:cubicBezTo>
                      <a:pt x="2659" y="669"/>
                      <a:pt x="2694" y="741"/>
                      <a:pt x="2730" y="821"/>
                    </a:cubicBezTo>
                    <a:cubicBezTo>
                      <a:pt x="2757" y="901"/>
                      <a:pt x="2793" y="990"/>
                      <a:pt x="2819" y="1071"/>
                    </a:cubicBezTo>
                    <a:cubicBezTo>
                      <a:pt x="2873" y="1249"/>
                      <a:pt x="2909" y="1427"/>
                      <a:pt x="2909" y="1606"/>
                    </a:cubicBezTo>
                    <a:lnTo>
                      <a:pt x="1553" y="1606"/>
                    </a:lnTo>
                    <a:lnTo>
                      <a:pt x="1553" y="125"/>
                    </a:lnTo>
                    <a:close/>
                    <a:moveTo>
                      <a:pt x="687" y="0"/>
                    </a:moveTo>
                    <a:cubicBezTo>
                      <a:pt x="607" y="89"/>
                      <a:pt x="473" y="241"/>
                      <a:pt x="357" y="464"/>
                    </a:cubicBezTo>
                    <a:cubicBezTo>
                      <a:pt x="286" y="589"/>
                      <a:pt x="214" y="741"/>
                      <a:pt x="161" y="919"/>
                    </a:cubicBezTo>
                    <a:cubicBezTo>
                      <a:pt x="90" y="1142"/>
                      <a:pt x="27" y="1401"/>
                      <a:pt x="0" y="1704"/>
                    </a:cubicBezTo>
                    <a:lnTo>
                      <a:pt x="3069" y="1704"/>
                    </a:lnTo>
                    <a:cubicBezTo>
                      <a:pt x="3025" y="1160"/>
                      <a:pt x="2873" y="749"/>
                      <a:pt x="2721" y="464"/>
                    </a:cubicBezTo>
                    <a:cubicBezTo>
                      <a:pt x="2686" y="402"/>
                      <a:pt x="2650" y="339"/>
                      <a:pt x="2614" y="286"/>
                    </a:cubicBezTo>
                    <a:cubicBezTo>
                      <a:pt x="2579" y="232"/>
                      <a:pt x="2543" y="187"/>
                      <a:pt x="2516" y="152"/>
                    </a:cubicBezTo>
                    <a:cubicBezTo>
                      <a:pt x="2463" y="89"/>
                      <a:pt x="2418" y="36"/>
                      <a:pt x="23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2495;p73">
                <a:extLst>
                  <a:ext uri="{FF2B5EF4-FFF2-40B4-BE49-F238E27FC236}">
                    <a16:creationId xmlns:a16="http://schemas.microsoft.com/office/drawing/2014/main" id="{5D26FB68-095A-DF09-EACF-25E168C4B18F}"/>
                  </a:ext>
                </a:extLst>
              </p:cNvPr>
              <p:cNvSpPr/>
              <p:nvPr/>
            </p:nvSpPr>
            <p:spPr>
              <a:xfrm>
                <a:off x="308316" y="1404629"/>
                <a:ext cx="7596" cy="4215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39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45" y="72"/>
                      <a:pt x="72" y="170"/>
                      <a:pt x="99" y="295"/>
                    </a:cubicBezTo>
                    <a:cubicBezTo>
                      <a:pt x="126" y="420"/>
                      <a:pt x="143" y="563"/>
                      <a:pt x="143" y="741"/>
                    </a:cubicBezTo>
                    <a:cubicBezTo>
                      <a:pt x="143" y="1027"/>
                      <a:pt x="72" y="1241"/>
                      <a:pt x="1" y="1393"/>
                    </a:cubicBezTo>
                    <a:cubicBezTo>
                      <a:pt x="152" y="1205"/>
                      <a:pt x="250" y="955"/>
                      <a:pt x="250" y="688"/>
                    </a:cubicBezTo>
                    <a:cubicBezTo>
                      <a:pt x="250" y="554"/>
                      <a:pt x="224" y="429"/>
                      <a:pt x="188" y="313"/>
                    </a:cubicBezTo>
                    <a:cubicBezTo>
                      <a:pt x="143" y="197"/>
                      <a:pt x="90" y="9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" name="Google Shape;22496;p73">
                <a:extLst>
                  <a:ext uri="{FF2B5EF4-FFF2-40B4-BE49-F238E27FC236}">
                    <a16:creationId xmlns:a16="http://schemas.microsoft.com/office/drawing/2014/main" id="{98371945-67BA-5576-F9F7-85C3C4AA99D4}"/>
                  </a:ext>
                </a:extLst>
              </p:cNvPr>
              <p:cNvGrpSpPr/>
              <p:nvPr/>
            </p:nvGrpSpPr>
            <p:grpSpPr>
              <a:xfrm>
                <a:off x="322085" y="1142771"/>
                <a:ext cx="335611" cy="431720"/>
                <a:chOff x="322085" y="1142771"/>
                <a:chExt cx="335611" cy="431720"/>
              </a:xfrm>
            </p:grpSpPr>
            <p:sp>
              <p:nvSpPr>
                <p:cNvPr id="21902" name="Google Shape;22497;p73">
                  <a:extLst>
                    <a:ext uri="{FF2B5EF4-FFF2-40B4-BE49-F238E27FC236}">
                      <a16:creationId xmlns:a16="http://schemas.microsoft.com/office/drawing/2014/main" id="{D18F28DD-84B6-6182-82CF-E9E5C7B9EAFF}"/>
                    </a:ext>
                  </a:extLst>
                </p:cNvPr>
                <p:cNvSpPr/>
                <p:nvPr/>
              </p:nvSpPr>
              <p:spPr>
                <a:xfrm>
                  <a:off x="414415" y="1142771"/>
                  <a:ext cx="156881" cy="343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4" h="11340" extrusionOk="0">
                      <a:moveTo>
                        <a:pt x="1580" y="1464"/>
                      </a:moveTo>
                      <a:cubicBezTo>
                        <a:pt x="1580" y="1464"/>
                        <a:pt x="1589" y="1606"/>
                        <a:pt x="1606" y="1856"/>
                      </a:cubicBezTo>
                      <a:cubicBezTo>
                        <a:pt x="1615" y="2106"/>
                        <a:pt x="1624" y="2472"/>
                        <a:pt x="1642" y="2900"/>
                      </a:cubicBezTo>
                      <a:cubicBezTo>
                        <a:pt x="1651" y="3337"/>
                        <a:pt x="1660" y="3837"/>
                        <a:pt x="1669" y="4381"/>
                      </a:cubicBezTo>
                      <a:cubicBezTo>
                        <a:pt x="1678" y="4648"/>
                        <a:pt x="1678" y="4925"/>
                        <a:pt x="1678" y="5210"/>
                      </a:cubicBezTo>
                      <a:cubicBezTo>
                        <a:pt x="1678" y="5496"/>
                        <a:pt x="1687" y="5781"/>
                        <a:pt x="1687" y="6067"/>
                      </a:cubicBezTo>
                      <a:cubicBezTo>
                        <a:pt x="1687" y="6210"/>
                        <a:pt x="1687" y="6352"/>
                        <a:pt x="1687" y="6504"/>
                      </a:cubicBezTo>
                      <a:cubicBezTo>
                        <a:pt x="1678" y="6932"/>
                        <a:pt x="1678" y="7351"/>
                        <a:pt x="1669" y="7762"/>
                      </a:cubicBezTo>
                      <a:cubicBezTo>
                        <a:pt x="1660" y="8297"/>
                        <a:pt x="1651" y="8806"/>
                        <a:pt x="1642" y="9234"/>
                      </a:cubicBezTo>
                      <a:cubicBezTo>
                        <a:pt x="1633" y="9448"/>
                        <a:pt x="1624" y="9653"/>
                        <a:pt x="1615" y="9823"/>
                      </a:cubicBezTo>
                      <a:cubicBezTo>
                        <a:pt x="1615" y="10001"/>
                        <a:pt x="1606" y="10153"/>
                        <a:pt x="1606" y="10278"/>
                      </a:cubicBezTo>
                      <a:cubicBezTo>
                        <a:pt x="1597" y="10402"/>
                        <a:pt x="1589" y="10501"/>
                        <a:pt x="1589" y="10572"/>
                      </a:cubicBezTo>
                      <a:cubicBezTo>
                        <a:pt x="1580" y="10643"/>
                        <a:pt x="1580" y="10679"/>
                        <a:pt x="1580" y="10679"/>
                      </a:cubicBezTo>
                      <a:cubicBezTo>
                        <a:pt x="1580" y="10670"/>
                        <a:pt x="1571" y="10527"/>
                        <a:pt x="1562" y="10278"/>
                      </a:cubicBezTo>
                      <a:cubicBezTo>
                        <a:pt x="1553" y="10153"/>
                        <a:pt x="1553" y="10001"/>
                        <a:pt x="1544" y="9823"/>
                      </a:cubicBezTo>
                      <a:cubicBezTo>
                        <a:pt x="1535" y="9653"/>
                        <a:pt x="1535" y="9448"/>
                        <a:pt x="1526" y="9234"/>
                      </a:cubicBezTo>
                      <a:cubicBezTo>
                        <a:pt x="1517" y="8806"/>
                        <a:pt x="1499" y="8297"/>
                        <a:pt x="1490" y="7762"/>
                      </a:cubicBezTo>
                      <a:cubicBezTo>
                        <a:pt x="1490" y="7218"/>
                        <a:pt x="1481" y="6647"/>
                        <a:pt x="1481" y="6067"/>
                      </a:cubicBezTo>
                      <a:cubicBezTo>
                        <a:pt x="1481" y="5496"/>
                        <a:pt x="1490" y="4916"/>
                        <a:pt x="1490" y="4381"/>
                      </a:cubicBezTo>
                      <a:cubicBezTo>
                        <a:pt x="1490" y="4238"/>
                        <a:pt x="1499" y="4113"/>
                        <a:pt x="1499" y="3979"/>
                      </a:cubicBezTo>
                      <a:cubicBezTo>
                        <a:pt x="1508" y="3587"/>
                        <a:pt x="1517" y="3230"/>
                        <a:pt x="1526" y="2900"/>
                      </a:cubicBezTo>
                      <a:cubicBezTo>
                        <a:pt x="1526" y="2846"/>
                        <a:pt x="1526" y="2793"/>
                        <a:pt x="1526" y="2739"/>
                      </a:cubicBezTo>
                      <a:cubicBezTo>
                        <a:pt x="1535" y="2481"/>
                        <a:pt x="1544" y="2258"/>
                        <a:pt x="1553" y="2070"/>
                      </a:cubicBezTo>
                      <a:cubicBezTo>
                        <a:pt x="1553" y="1990"/>
                        <a:pt x="1562" y="1919"/>
                        <a:pt x="1562" y="1856"/>
                      </a:cubicBezTo>
                      <a:cubicBezTo>
                        <a:pt x="1571" y="1606"/>
                        <a:pt x="1580" y="1464"/>
                        <a:pt x="1580" y="1464"/>
                      </a:cubicBezTo>
                      <a:close/>
                      <a:moveTo>
                        <a:pt x="3979" y="1464"/>
                      </a:moveTo>
                      <a:cubicBezTo>
                        <a:pt x="3979" y="1464"/>
                        <a:pt x="3988" y="1606"/>
                        <a:pt x="3997" y="1856"/>
                      </a:cubicBezTo>
                      <a:cubicBezTo>
                        <a:pt x="4015" y="2106"/>
                        <a:pt x="4024" y="2472"/>
                        <a:pt x="4042" y="2900"/>
                      </a:cubicBezTo>
                      <a:cubicBezTo>
                        <a:pt x="4042" y="3007"/>
                        <a:pt x="4042" y="3123"/>
                        <a:pt x="4051" y="3239"/>
                      </a:cubicBezTo>
                      <a:cubicBezTo>
                        <a:pt x="4051" y="3587"/>
                        <a:pt x="4060" y="3970"/>
                        <a:pt x="4069" y="4381"/>
                      </a:cubicBezTo>
                      <a:cubicBezTo>
                        <a:pt x="4078" y="4916"/>
                        <a:pt x="4078" y="5496"/>
                        <a:pt x="4086" y="6067"/>
                      </a:cubicBezTo>
                      <a:cubicBezTo>
                        <a:pt x="4078" y="6647"/>
                        <a:pt x="4078" y="7218"/>
                        <a:pt x="4069" y="7762"/>
                      </a:cubicBezTo>
                      <a:cubicBezTo>
                        <a:pt x="4060" y="8297"/>
                        <a:pt x="4051" y="8806"/>
                        <a:pt x="4042" y="9234"/>
                      </a:cubicBezTo>
                      <a:cubicBezTo>
                        <a:pt x="4033" y="9448"/>
                        <a:pt x="4024" y="9653"/>
                        <a:pt x="4015" y="9823"/>
                      </a:cubicBezTo>
                      <a:cubicBezTo>
                        <a:pt x="4015" y="10001"/>
                        <a:pt x="4006" y="10153"/>
                        <a:pt x="3997" y="10278"/>
                      </a:cubicBezTo>
                      <a:cubicBezTo>
                        <a:pt x="3997" y="10402"/>
                        <a:pt x="3988" y="10501"/>
                        <a:pt x="3988" y="10572"/>
                      </a:cubicBezTo>
                      <a:cubicBezTo>
                        <a:pt x="3979" y="10643"/>
                        <a:pt x="3979" y="10679"/>
                        <a:pt x="3979" y="10679"/>
                      </a:cubicBezTo>
                      <a:cubicBezTo>
                        <a:pt x="3979" y="10679"/>
                        <a:pt x="3979" y="10634"/>
                        <a:pt x="3979" y="10572"/>
                      </a:cubicBezTo>
                      <a:cubicBezTo>
                        <a:pt x="3970" y="10501"/>
                        <a:pt x="3970" y="10402"/>
                        <a:pt x="3962" y="10278"/>
                      </a:cubicBezTo>
                      <a:cubicBezTo>
                        <a:pt x="3962" y="10188"/>
                        <a:pt x="3953" y="10072"/>
                        <a:pt x="3953" y="9956"/>
                      </a:cubicBezTo>
                      <a:cubicBezTo>
                        <a:pt x="3944" y="9751"/>
                        <a:pt x="3935" y="9501"/>
                        <a:pt x="3926" y="9234"/>
                      </a:cubicBezTo>
                      <a:cubicBezTo>
                        <a:pt x="3917" y="9020"/>
                        <a:pt x="3917" y="8788"/>
                        <a:pt x="3908" y="8538"/>
                      </a:cubicBezTo>
                      <a:cubicBezTo>
                        <a:pt x="3899" y="8288"/>
                        <a:pt x="3899" y="8029"/>
                        <a:pt x="3890" y="7762"/>
                      </a:cubicBezTo>
                      <a:cubicBezTo>
                        <a:pt x="3890" y="7218"/>
                        <a:pt x="3881" y="6647"/>
                        <a:pt x="3881" y="6067"/>
                      </a:cubicBezTo>
                      <a:cubicBezTo>
                        <a:pt x="3881" y="5639"/>
                        <a:pt x="3881" y="5202"/>
                        <a:pt x="3890" y="4791"/>
                      </a:cubicBezTo>
                      <a:cubicBezTo>
                        <a:pt x="3890" y="4648"/>
                        <a:pt x="3890" y="4515"/>
                        <a:pt x="3890" y="4381"/>
                      </a:cubicBezTo>
                      <a:cubicBezTo>
                        <a:pt x="3899" y="3837"/>
                        <a:pt x="3917" y="3337"/>
                        <a:pt x="3926" y="2900"/>
                      </a:cubicBezTo>
                      <a:cubicBezTo>
                        <a:pt x="3935" y="2579"/>
                        <a:pt x="3944" y="2293"/>
                        <a:pt x="3953" y="2070"/>
                      </a:cubicBezTo>
                      <a:cubicBezTo>
                        <a:pt x="3953" y="1990"/>
                        <a:pt x="3962" y="1919"/>
                        <a:pt x="3962" y="1856"/>
                      </a:cubicBezTo>
                      <a:cubicBezTo>
                        <a:pt x="3962" y="1794"/>
                        <a:pt x="3970" y="1740"/>
                        <a:pt x="3970" y="1687"/>
                      </a:cubicBezTo>
                      <a:cubicBezTo>
                        <a:pt x="3970" y="1589"/>
                        <a:pt x="3979" y="1526"/>
                        <a:pt x="3979" y="1490"/>
                      </a:cubicBezTo>
                      <a:cubicBezTo>
                        <a:pt x="3979" y="1473"/>
                        <a:pt x="3979" y="1464"/>
                        <a:pt x="3979" y="1464"/>
                      </a:cubicBezTo>
                      <a:close/>
                      <a:moveTo>
                        <a:pt x="2784" y="1"/>
                      </a:moveTo>
                      <a:cubicBezTo>
                        <a:pt x="1250" y="1"/>
                        <a:pt x="1" y="1250"/>
                        <a:pt x="1" y="2784"/>
                      </a:cubicBezTo>
                      <a:lnTo>
                        <a:pt x="1" y="11339"/>
                      </a:lnTo>
                      <a:lnTo>
                        <a:pt x="5184" y="11339"/>
                      </a:lnTo>
                      <a:lnTo>
                        <a:pt x="5184" y="2721"/>
                      </a:lnTo>
                      <a:cubicBezTo>
                        <a:pt x="5184" y="2400"/>
                        <a:pt x="5130" y="2106"/>
                        <a:pt x="5041" y="1838"/>
                      </a:cubicBezTo>
                      <a:cubicBezTo>
                        <a:pt x="4987" y="1669"/>
                        <a:pt x="4925" y="1517"/>
                        <a:pt x="4845" y="1374"/>
                      </a:cubicBezTo>
                      <a:cubicBezTo>
                        <a:pt x="4800" y="1312"/>
                        <a:pt x="4756" y="1250"/>
                        <a:pt x="4702" y="1187"/>
                      </a:cubicBezTo>
                      <a:cubicBezTo>
                        <a:pt x="4227" y="650"/>
                        <a:pt x="3525" y="322"/>
                        <a:pt x="2813" y="322"/>
                      </a:cubicBezTo>
                      <a:cubicBezTo>
                        <a:pt x="2803" y="322"/>
                        <a:pt x="2793" y="322"/>
                        <a:pt x="2784" y="322"/>
                      </a:cubicBezTo>
                      <a:cubicBezTo>
                        <a:pt x="2774" y="322"/>
                        <a:pt x="2765" y="322"/>
                        <a:pt x="2755" y="322"/>
                      </a:cubicBezTo>
                      <a:cubicBezTo>
                        <a:pt x="2034" y="322"/>
                        <a:pt x="1333" y="650"/>
                        <a:pt x="866" y="1187"/>
                      </a:cubicBezTo>
                      <a:cubicBezTo>
                        <a:pt x="803" y="1258"/>
                        <a:pt x="750" y="1330"/>
                        <a:pt x="696" y="1401"/>
                      </a:cubicBezTo>
                      <a:cubicBezTo>
                        <a:pt x="589" y="1553"/>
                        <a:pt x="500" y="1713"/>
                        <a:pt x="429" y="1883"/>
                      </a:cubicBezTo>
                      <a:cubicBezTo>
                        <a:pt x="402" y="1963"/>
                        <a:pt x="366" y="2052"/>
                        <a:pt x="340" y="2133"/>
                      </a:cubicBezTo>
                      <a:cubicBezTo>
                        <a:pt x="295" y="2311"/>
                        <a:pt x="259" y="2490"/>
                        <a:pt x="250" y="2668"/>
                      </a:cubicBezTo>
                      <a:cubicBezTo>
                        <a:pt x="233" y="2855"/>
                        <a:pt x="233" y="3034"/>
                        <a:pt x="233" y="3221"/>
                      </a:cubicBezTo>
                      <a:lnTo>
                        <a:pt x="215" y="5442"/>
                      </a:lnTo>
                      <a:lnTo>
                        <a:pt x="197" y="7655"/>
                      </a:lnTo>
                      <a:lnTo>
                        <a:pt x="170" y="5442"/>
                      </a:lnTo>
                      <a:lnTo>
                        <a:pt x="152" y="3221"/>
                      </a:lnTo>
                      <a:cubicBezTo>
                        <a:pt x="152" y="3132"/>
                        <a:pt x="152" y="3034"/>
                        <a:pt x="152" y="2945"/>
                      </a:cubicBezTo>
                      <a:cubicBezTo>
                        <a:pt x="152" y="2855"/>
                        <a:pt x="152" y="2757"/>
                        <a:pt x="161" y="2668"/>
                      </a:cubicBezTo>
                      <a:cubicBezTo>
                        <a:pt x="161" y="2570"/>
                        <a:pt x="179" y="2481"/>
                        <a:pt x="197" y="2382"/>
                      </a:cubicBezTo>
                      <a:cubicBezTo>
                        <a:pt x="206" y="2293"/>
                        <a:pt x="233" y="2204"/>
                        <a:pt x="259" y="2115"/>
                      </a:cubicBezTo>
                      <a:cubicBezTo>
                        <a:pt x="304" y="1928"/>
                        <a:pt x="384" y="1758"/>
                        <a:pt x="473" y="1589"/>
                      </a:cubicBezTo>
                      <a:cubicBezTo>
                        <a:pt x="518" y="1508"/>
                        <a:pt x="563" y="1428"/>
                        <a:pt x="616" y="1348"/>
                      </a:cubicBezTo>
                      <a:cubicBezTo>
                        <a:pt x="670" y="1276"/>
                        <a:pt x="732" y="1196"/>
                        <a:pt x="795" y="1125"/>
                      </a:cubicBezTo>
                      <a:cubicBezTo>
                        <a:pt x="1285" y="554"/>
                        <a:pt x="2026" y="215"/>
                        <a:pt x="2784" y="215"/>
                      </a:cubicBezTo>
                      <a:cubicBezTo>
                        <a:pt x="3382" y="215"/>
                        <a:pt x="3970" y="429"/>
                        <a:pt x="4434" y="803"/>
                      </a:cubicBezTo>
                      <a:cubicBezTo>
                        <a:pt x="3953" y="286"/>
                        <a:pt x="3319" y="1"/>
                        <a:pt x="27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04" name="Google Shape;22498;p73">
                  <a:extLst>
                    <a:ext uri="{FF2B5EF4-FFF2-40B4-BE49-F238E27FC236}">
                      <a16:creationId xmlns:a16="http://schemas.microsoft.com/office/drawing/2014/main" id="{F6D53520-BDD8-4170-31E2-CB15D217B4E5}"/>
                    </a:ext>
                  </a:extLst>
                </p:cNvPr>
                <p:cNvSpPr/>
                <p:nvPr/>
              </p:nvSpPr>
              <p:spPr>
                <a:xfrm>
                  <a:off x="322085" y="1498592"/>
                  <a:ext cx="335611" cy="75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0" h="2508" extrusionOk="0">
                      <a:moveTo>
                        <a:pt x="1178" y="384"/>
                      </a:moveTo>
                      <a:cubicBezTo>
                        <a:pt x="1175" y="390"/>
                        <a:pt x="1172" y="396"/>
                        <a:pt x="1169" y="403"/>
                      </a:cubicBezTo>
                      <a:lnTo>
                        <a:pt x="1169" y="403"/>
                      </a:lnTo>
                      <a:cubicBezTo>
                        <a:pt x="1172" y="399"/>
                        <a:pt x="1175" y="396"/>
                        <a:pt x="1178" y="393"/>
                      </a:cubicBezTo>
                      <a:cubicBezTo>
                        <a:pt x="1178" y="393"/>
                        <a:pt x="1178" y="393"/>
                        <a:pt x="1178" y="384"/>
                      </a:cubicBezTo>
                      <a:close/>
                      <a:moveTo>
                        <a:pt x="5835" y="2159"/>
                      </a:moveTo>
                      <a:cubicBezTo>
                        <a:pt x="6254" y="2159"/>
                        <a:pt x="6674" y="2159"/>
                        <a:pt x="7093" y="2168"/>
                      </a:cubicBezTo>
                      <a:cubicBezTo>
                        <a:pt x="7512" y="2168"/>
                        <a:pt x="7931" y="2168"/>
                        <a:pt x="8342" y="2177"/>
                      </a:cubicBezTo>
                      <a:lnTo>
                        <a:pt x="9600" y="2195"/>
                      </a:lnTo>
                      <a:cubicBezTo>
                        <a:pt x="10019" y="2213"/>
                        <a:pt x="10438" y="2222"/>
                        <a:pt x="10857" y="2240"/>
                      </a:cubicBezTo>
                      <a:cubicBezTo>
                        <a:pt x="10438" y="2257"/>
                        <a:pt x="10019" y="2257"/>
                        <a:pt x="9600" y="2275"/>
                      </a:cubicBezTo>
                      <a:lnTo>
                        <a:pt x="8342" y="2293"/>
                      </a:lnTo>
                      <a:cubicBezTo>
                        <a:pt x="7931" y="2302"/>
                        <a:pt x="7512" y="2302"/>
                        <a:pt x="7093" y="2311"/>
                      </a:cubicBezTo>
                      <a:lnTo>
                        <a:pt x="5835" y="2311"/>
                      </a:lnTo>
                      <a:cubicBezTo>
                        <a:pt x="4996" y="2311"/>
                        <a:pt x="4158" y="2311"/>
                        <a:pt x="3319" y="2293"/>
                      </a:cubicBezTo>
                      <a:lnTo>
                        <a:pt x="2061" y="2275"/>
                      </a:lnTo>
                      <a:cubicBezTo>
                        <a:pt x="1642" y="2257"/>
                        <a:pt x="1223" y="2257"/>
                        <a:pt x="803" y="2240"/>
                      </a:cubicBezTo>
                      <a:cubicBezTo>
                        <a:pt x="1223" y="2222"/>
                        <a:pt x="1642" y="2213"/>
                        <a:pt x="2061" y="2195"/>
                      </a:cubicBezTo>
                      <a:lnTo>
                        <a:pt x="3319" y="2177"/>
                      </a:lnTo>
                      <a:cubicBezTo>
                        <a:pt x="4158" y="2159"/>
                        <a:pt x="4996" y="2168"/>
                        <a:pt x="5835" y="2159"/>
                      </a:cubicBezTo>
                      <a:close/>
                      <a:moveTo>
                        <a:pt x="2846" y="0"/>
                      </a:moveTo>
                      <a:cubicBezTo>
                        <a:pt x="2383" y="0"/>
                        <a:pt x="2017" y="63"/>
                        <a:pt x="1740" y="143"/>
                      </a:cubicBezTo>
                      <a:cubicBezTo>
                        <a:pt x="1651" y="179"/>
                        <a:pt x="1571" y="206"/>
                        <a:pt x="1508" y="232"/>
                      </a:cubicBezTo>
                      <a:cubicBezTo>
                        <a:pt x="1499" y="241"/>
                        <a:pt x="1490" y="250"/>
                        <a:pt x="1481" y="259"/>
                      </a:cubicBezTo>
                      <a:cubicBezTo>
                        <a:pt x="1446" y="295"/>
                        <a:pt x="1419" y="331"/>
                        <a:pt x="1392" y="375"/>
                      </a:cubicBezTo>
                      <a:cubicBezTo>
                        <a:pt x="1339" y="455"/>
                        <a:pt x="1285" y="536"/>
                        <a:pt x="1241" y="625"/>
                      </a:cubicBezTo>
                      <a:cubicBezTo>
                        <a:pt x="1134" y="794"/>
                        <a:pt x="1035" y="973"/>
                        <a:pt x="946" y="1151"/>
                      </a:cubicBezTo>
                      <a:cubicBezTo>
                        <a:pt x="759" y="1508"/>
                        <a:pt x="580" y="1874"/>
                        <a:pt x="411" y="2240"/>
                      </a:cubicBezTo>
                      <a:cubicBezTo>
                        <a:pt x="545" y="1856"/>
                        <a:pt x="696" y="1481"/>
                        <a:pt x="848" y="1107"/>
                      </a:cubicBezTo>
                      <a:cubicBezTo>
                        <a:pt x="893" y="1017"/>
                        <a:pt x="928" y="919"/>
                        <a:pt x="973" y="830"/>
                      </a:cubicBezTo>
                      <a:cubicBezTo>
                        <a:pt x="1009" y="732"/>
                        <a:pt x="1053" y="643"/>
                        <a:pt x="1098" y="554"/>
                      </a:cubicBezTo>
                      <a:cubicBezTo>
                        <a:pt x="1122" y="506"/>
                        <a:pt x="1145" y="452"/>
                        <a:pt x="1169" y="403"/>
                      </a:cubicBezTo>
                      <a:lnTo>
                        <a:pt x="1169" y="403"/>
                      </a:lnTo>
                      <a:cubicBezTo>
                        <a:pt x="1122" y="455"/>
                        <a:pt x="1037" y="583"/>
                        <a:pt x="937" y="750"/>
                      </a:cubicBezTo>
                      <a:cubicBezTo>
                        <a:pt x="902" y="794"/>
                        <a:pt x="875" y="839"/>
                        <a:pt x="848" y="893"/>
                      </a:cubicBezTo>
                      <a:cubicBezTo>
                        <a:pt x="759" y="1044"/>
                        <a:pt x="661" y="1214"/>
                        <a:pt x="563" y="1383"/>
                      </a:cubicBezTo>
                      <a:cubicBezTo>
                        <a:pt x="304" y="1838"/>
                        <a:pt x="54" y="2302"/>
                        <a:pt x="10" y="2418"/>
                      </a:cubicBezTo>
                      <a:lnTo>
                        <a:pt x="1" y="2498"/>
                      </a:lnTo>
                      <a:cubicBezTo>
                        <a:pt x="125" y="2507"/>
                        <a:pt x="357" y="2507"/>
                        <a:pt x="777" y="2507"/>
                      </a:cubicBezTo>
                      <a:lnTo>
                        <a:pt x="1740" y="2507"/>
                      </a:lnTo>
                      <a:cubicBezTo>
                        <a:pt x="1919" y="2498"/>
                        <a:pt x="2106" y="2498"/>
                        <a:pt x="2293" y="2498"/>
                      </a:cubicBezTo>
                      <a:cubicBezTo>
                        <a:pt x="2481" y="2498"/>
                        <a:pt x="2677" y="2489"/>
                        <a:pt x="2882" y="2489"/>
                      </a:cubicBezTo>
                      <a:cubicBezTo>
                        <a:pt x="3819" y="2472"/>
                        <a:pt x="4889" y="2454"/>
                        <a:pt x="5835" y="2454"/>
                      </a:cubicBezTo>
                      <a:cubicBezTo>
                        <a:pt x="6772" y="2454"/>
                        <a:pt x="7842" y="2472"/>
                        <a:pt x="8788" y="2489"/>
                      </a:cubicBezTo>
                      <a:cubicBezTo>
                        <a:pt x="9582" y="2498"/>
                        <a:pt x="10331" y="2507"/>
                        <a:pt x="10893" y="2507"/>
                      </a:cubicBezTo>
                      <a:lnTo>
                        <a:pt x="11089" y="2507"/>
                      </a:lnTo>
                      <a:cubicBezTo>
                        <a:pt x="10831" y="1713"/>
                        <a:pt x="10590" y="1160"/>
                        <a:pt x="10340" y="777"/>
                      </a:cubicBezTo>
                      <a:cubicBezTo>
                        <a:pt x="10278" y="678"/>
                        <a:pt x="10215" y="589"/>
                        <a:pt x="10153" y="518"/>
                      </a:cubicBezTo>
                      <a:cubicBezTo>
                        <a:pt x="10090" y="438"/>
                        <a:pt x="10019" y="375"/>
                        <a:pt x="9956" y="313"/>
                      </a:cubicBezTo>
                      <a:cubicBezTo>
                        <a:pt x="9814" y="197"/>
                        <a:pt x="9671" y="116"/>
                        <a:pt x="9510" y="54"/>
                      </a:cubicBezTo>
                      <a:cubicBezTo>
                        <a:pt x="9314" y="18"/>
                        <a:pt x="9082" y="0"/>
                        <a:pt x="88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" name="Google Shape;22499;p73">
                <a:extLst>
                  <a:ext uri="{FF2B5EF4-FFF2-40B4-BE49-F238E27FC236}">
                    <a16:creationId xmlns:a16="http://schemas.microsoft.com/office/drawing/2014/main" id="{792D16E9-90F2-2094-2FF3-2E4BD55743F8}"/>
                  </a:ext>
                </a:extLst>
              </p:cNvPr>
              <p:cNvSpPr/>
              <p:nvPr/>
            </p:nvSpPr>
            <p:spPr>
              <a:xfrm>
                <a:off x="705990" y="1420577"/>
                <a:ext cx="25935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607" extrusionOk="0">
                    <a:moveTo>
                      <a:pt x="321" y="0"/>
                    </a:moveTo>
                    <a:cubicBezTo>
                      <a:pt x="197" y="134"/>
                      <a:pt x="98" y="286"/>
                      <a:pt x="45" y="464"/>
                    </a:cubicBezTo>
                    <a:cubicBezTo>
                      <a:pt x="18" y="571"/>
                      <a:pt x="0" y="687"/>
                      <a:pt x="0" y="803"/>
                    </a:cubicBezTo>
                    <a:cubicBezTo>
                      <a:pt x="0" y="1115"/>
                      <a:pt x="125" y="1392"/>
                      <a:pt x="330" y="1606"/>
                    </a:cubicBezTo>
                    <a:lnTo>
                      <a:pt x="509" y="1606"/>
                    </a:lnTo>
                    <a:cubicBezTo>
                      <a:pt x="500" y="1553"/>
                      <a:pt x="500" y="1490"/>
                      <a:pt x="500" y="1437"/>
                    </a:cubicBezTo>
                    <a:cubicBezTo>
                      <a:pt x="500" y="1258"/>
                      <a:pt x="527" y="1089"/>
                      <a:pt x="589" y="919"/>
                    </a:cubicBezTo>
                    <a:cubicBezTo>
                      <a:pt x="607" y="883"/>
                      <a:pt x="625" y="839"/>
                      <a:pt x="643" y="803"/>
                    </a:cubicBezTo>
                    <a:cubicBezTo>
                      <a:pt x="678" y="723"/>
                      <a:pt x="732" y="652"/>
                      <a:pt x="776" y="580"/>
                    </a:cubicBezTo>
                    <a:cubicBezTo>
                      <a:pt x="803" y="544"/>
                      <a:pt x="830" y="509"/>
                      <a:pt x="857" y="473"/>
                    </a:cubicBezTo>
                    <a:cubicBezTo>
                      <a:pt x="768" y="313"/>
                      <a:pt x="705" y="152"/>
                      <a:pt x="6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2500;p73">
                <a:extLst>
                  <a:ext uri="{FF2B5EF4-FFF2-40B4-BE49-F238E27FC236}">
                    <a16:creationId xmlns:a16="http://schemas.microsoft.com/office/drawing/2014/main" id="{067D42E3-8CCE-9A19-FD21-06B13D5DF7B2}"/>
                  </a:ext>
                </a:extLst>
              </p:cNvPr>
              <p:cNvSpPr/>
              <p:nvPr/>
            </p:nvSpPr>
            <p:spPr>
              <a:xfrm>
                <a:off x="260532" y="1587139"/>
                <a:ext cx="54563" cy="2451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81" extrusionOk="0">
                    <a:moveTo>
                      <a:pt x="72" y="1"/>
                    </a:moveTo>
                    <a:lnTo>
                      <a:pt x="1" y="81"/>
                    </a:lnTo>
                    <a:lnTo>
                      <a:pt x="1803" y="81"/>
                    </a:lnTo>
                    <a:lnTo>
                      <a:pt x="18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2501;p73">
                <a:extLst>
                  <a:ext uri="{FF2B5EF4-FFF2-40B4-BE49-F238E27FC236}">
                    <a16:creationId xmlns:a16="http://schemas.microsoft.com/office/drawing/2014/main" id="{F0D12D31-AE83-4821-2DA0-FE63021006BD}"/>
                  </a:ext>
                </a:extLst>
              </p:cNvPr>
              <p:cNvSpPr/>
              <p:nvPr/>
            </p:nvSpPr>
            <p:spPr>
              <a:xfrm>
                <a:off x="713556" y="1479679"/>
                <a:ext cx="2054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679" h="902" extrusionOk="0">
                    <a:moveTo>
                      <a:pt x="161" y="1"/>
                    </a:moveTo>
                    <a:cubicBezTo>
                      <a:pt x="107" y="81"/>
                      <a:pt x="54" y="188"/>
                      <a:pt x="27" y="304"/>
                    </a:cubicBezTo>
                    <a:cubicBezTo>
                      <a:pt x="18" y="349"/>
                      <a:pt x="9" y="385"/>
                      <a:pt x="0" y="429"/>
                    </a:cubicBezTo>
                    <a:lnTo>
                      <a:pt x="500" y="902"/>
                    </a:lnTo>
                    <a:cubicBezTo>
                      <a:pt x="535" y="768"/>
                      <a:pt x="625" y="608"/>
                      <a:pt x="678" y="518"/>
                    </a:cubicBezTo>
                    <a:cubicBezTo>
                      <a:pt x="598" y="447"/>
                      <a:pt x="535" y="367"/>
                      <a:pt x="482" y="278"/>
                    </a:cubicBezTo>
                    <a:cubicBezTo>
                      <a:pt x="428" y="188"/>
                      <a:pt x="375" y="99"/>
                      <a:pt x="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2502;p73">
                <a:extLst>
                  <a:ext uri="{FF2B5EF4-FFF2-40B4-BE49-F238E27FC236}">
                    <a16:creationId xmlns:a16="http://schemas.microsoft.com/office/drawing/2014/main" id="{5ACB5880-A4FD-2691-1792-243326D3B30A}"/>
                  </a:ext>
                </a:extLst>
              </p:cNvPr>
              <p:cNvSpPr/>
              <p:nvPr/>
            </p:nvSpPr>
            <p:spPr>
              <a:xfrm>
                <a:off x="259443" y="1503707"/>
                <a:ext cx="65639" cy="75898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2508" extrusionOk="0">
                    <a:moveTo>
                      <a:pt x="2169" y="1"/>
                    </a:moveTo>
                    <a:lnTo>
                      <a:pt x="1" y="2410"/>
                    </a:lnTo>
                    <a:lnTo>
                      <a:pt x="1" y="2508"/>
                    </a:lnTo>
                    <a:lnTo>
                      <a:pt x="2169" y="81"/>
                    </a:lnTo>
                    <a:lnTo>
                      <a:pt x="21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2503;p73">
                <a:extLst>
                  <a:ext uri="{FF2B5EF4-FFF2-40B4-BE49-F238E27FC236}">
                    <a16:creationId xmlns:a16="http://schemas.microsoft.com/office/drawing/2014/main" id="{1834F910-39A6-DC7D-72E3-59877D58D7BB}"/>
                  </a:ext>
                </a:extLst>
              </p:cNvPr>
              <p:cNvSpPr/>
              <p:nvPr/>
            </p:nvSpPr>
            <p:spPr>
              <a:xfrm>
                <a:off x="270246" y="1465940"/>
                <a:ext cx="54836" cy="5644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1865" extrusionOk="0">
                    <a:moveTo>
                      <a:pt x="1812" y="0"/>
                    </a:moveTo>
                    <a:lnTo>
                      <a:pt x="1" y="1766"/>
                    </a:lnTo>
                    <a:cubicBezTo>
                      <a:pt x="1" y="1766"/>
                      <a:pt x="1" y="1811"/>
                      <a:pt x="10" y="1864"/>
                    </a:cubicBezTo>
                    <a:lnTo>
                      <a:pt x="1812" y="71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2504;p73">
                <a:extLst>
                  <a:ext uri="{FF2B5EF4-FFF2-40B4-BE49-F238E27FC236}">
                    <a16:creationId xmlns:a16="http://schemas.microsoft.com/office/drawing/2014/main" id="{DB5A0DB0-0E52-972C-DD5C-B546ABB66D8C}"/>
                  </a:ext>
                </a:extLst>
              </p:cNvPr>
              <p:cNvSpPr/>
              <p:nvPr/>
            </p:nvSpPr>
            <p:spPr>
              <a:xfrm>
                <a:off x="284016" y="1425419"/>
                <a:ext cx="7324" cy="4052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339" extrusionOk="0">
                    <a:moveTo>
                      <a:pt x="45" y="1"/>
                    </a:moveTo>
                    <a:cubicBezTo>
                      <a:pt x="72" y="81"/>
                      <a:pt x="99" y="170"/>
                      <a:pt x="117" y="286"/>
                    </a:cubicBezTo>
                    <a:cubicBezTo>
                      <a:pt x="135" y="393"/>
                      <a:pt x="143" y="527"/>
                      <a:pt x="143" y="670"/>
                    </a:cubicBezTo>
                    <a:cubicBezTo>
                      <a:pt x="143" y="964"/>
                      <a:pt x="72" y="1187"/>
                      <a:pt x="1" y="1339"/>
                    </a:cubicBezTo>
                    <a:cubicBezTo>
                      <a:pt x="152" y="1143"/>
                      <a:pt x="242" y="902"/>
                      <a:pt x="242" y="643"/>
                    </a:cubicBezTo>
                    <a:cubicBezTo>
                      <a:pt x="242" y="581"/>
                      <a:pt x="233" y="518"/>
                      <a:pt x="224" y="465"/>
                    </a:cubicBezTo>
                    <a:cubicBezTo>
                      <a:pt x="197" y="295"/>
                      <a:pt x="135" y="135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2505;p73">
                <a:extLst>
                  <a:ext uri="{FF2B5EF4-FFF2-40B4-BE49-F238E27FC236}">
                    <a16:creationId xmlns:a16="http://schemas.microsoft.com/office/drawing/2014/main" id="{E5B48279-B69E-A1E1-443A-C9BA9669085E}"/>
                  </a:ext>
                </a:extLst>
              </p:cNvPr>
              <p:cNvSpPr/>
              <p:nvPr/>
            </p:nvSpPr>
            <p:spPr>
              <a:xfrm>
                <a:off x="278901" y="1479679"/>
                <a:ext cx="460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48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99"/>
                      <a:pt x="89" y="278"/>
                      <a:pt x="89" y="483"/>
                    </a:cubicBezTo>
                    <a:lnTo>
                      <a:pt x="152" y="429"/>
                    </a:lnTo>
                    <a:cubicBezTo>
                      <a:pt x="143" y="340"/>
                      <a:pt x="125" y="260"/>
                      <a:pt x="98" y="188"/>
                    </a:cubicBezTo>
                    <a:cubicBezTo>
                      <a:pt x="81" y="153"/>
                      <a:pt x="63" y="117"/>
                      <a:pt x="45" y="90"/>
                    </a:cubicBezTo>
                    <a:cubicBezTo>
                      <a:pt x="36" y="55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2506;p73">
                <a:extLst>
                  <a:ext uri="{FF2B5EF4-FFF2-40B4-BE49-F238E27FC236}">
                    <a16:creationId xmlns:a16="http://schemas.microsoft.com/office/drawing/2014/main" id="{B0C7BA57-18E7-3C33-D125-0D64E2D45332}"/>
                  </a:ext>
                </a:extLst>
              </p:cNvPr>
              <p:cNvSpPr/>
              <p:nvPr/>
            </p:nvSpPr>
            <p:spPr>
              <a:xfrm>
                <a:off x="304806" y="1462944"/>
                <a:ext cx="2724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8" y="81"/>
                      <a:pt x="27" y="179"/>
                      <a:pt x="27" y="286"/>
                    </a:cubicBezTo>
                    <a:lnTo>
                      <a:pt x="90" y="224"/>
                    </a:lnTo>
                    <a:cubicBezTo>
                      <a:pt x="81" y="179"/>
                      <a:pt x="63" y="144"/>
                      <a:pt x="54" y="108"/>
                    </a:cubicBezTo>
                    <a:cubicBezTo>
                      <a:pt x="36" y="63"/>
                      <a:pt x="18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2507;p73">
                <a:extLst>
                  <a:ext uri="{FF2B5EF4-FFF2-40B4-BE49-F238E27FC236}">
                    <a16:creationId xmlns:a16="http://schemas.microsoft.com/office/drawing/2014/main" id="{1D8A29E4-D477-30D2-9DF5-5377D3D869D4}"/>
                  </a:ext>
                </a:extLst>
              </p:cNvPr>
              <p:cNvSpPr/>
              <p:nvPr/>
            </p:nvSpPr>
            <p:spPr>
              <a:xfrm>
                <a:off x="735950" y="1519382"/>
                <a:ext cx="66971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884" extrusionOk="0">
                    <a:moveTo>
                      <a:pt x="2052" y="63"/>
                    </a:moveTo>
                    <a:cubicBezTo>
                      <a:pt x="2106" y="125"/>
                      <a:pt x="2124" y="214"/>
                      <a:pt x="2115" y="304"/>
                    </a:cubicBezTo>
                    <a:cubicBezTo>
                      <a:pt x="2097" y="464"/>
                      <a:pt x="2017" y="652"/>
                      <a:pt x="1919" y="803"/>
                    </a:cubicBezTo>
                    <a:lnTo>
                      <a:pt x="340" y="803"/>
                    </a:lnTo>
                    <a:lnTo>
                      <a:pt x="2052" y="63"/>
                    </a:lnTo>
                    <a:close/>
                    <a:moveTo>
                      <a:pt x="1" y="0"/>
                    </a:moveTo>
                    <a:lnTo>
                      <a:pt x="1" y="223"/>
                    </a:lnTo>
                    <a:cubicBezTo>
                      <a:pt x="1" y="250"/>
                      <a:pt x="9" y="286"/>
                      <a:pt x="9" y="313"/>
                    </a:cubicBezTo>
                    <a:cubicBezTo>
                      <a:pt x="18" y="366"/>
                      <a:pt x="36" y="429"/>
                      <a:pt x="63" y="491"/>
                    </a:cubicBezTo>
                    <a:cubicBezTo>
                      <a:pt x="81" y="553"/>
                      <a:pt x="108" y="607"/>
                      <a:pt x="143" y="669"/>
                    </a:cubicBezTo>
                    <a:cubicBezTo>
                      <a:pt x="170" y="723"/>
                      <a:pt x="206" y="776"/>
                      <a:pt x="232" y="821"/>
                    </a:cubicBezTo>
                    <a:cubicBezTo>
                      <a:pt x="250" y="848"/>
                      <a:pt x="259" y="866"/>
                      <a:pt x="277" y="884"/>
                    </a:cubicBezTo>
                    <a:lnTo>
                      <a:pt x="1945" y="884"/>
                    </a:lnTo>
                    <a:cubicBezTo>
                      <a:pt x="1999" y="803"/>
                      <a:pt x="2070" y="696"/>
                      <a:pt x="2124" y="580"/>
                    </a:cubicBezTo>
                    <a:cubicBezTo>
                      <a:pt x="2177" y="464"/>
                      <a:pt x="2213" y="339"/>
                      <a:pt x="2213" y="223"/>
                    </a:cubicBezTo>
                    <a:cubicBezTo>
                      <a:pt x="2213" y="179"/>
                      <a:pt x="2204" y="134"/>
                      <a:pt x="2186" y="98"/>
                    </a:cubicBezTo>
                    <a:cubicBezTo>
                      <a:pt x="2168" y="63"/>
                      <a:pt x="2142" y="27"/>
                      <a:pt x="21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2508;p73">
                <a:extLst>
                  <a:ext uri="{FF2B5EF4-FFF2-40B4-BE49-F238E27FC236}">
                    <a16:creationId xmlns:a16="http://schemas.microsoft.com/office/drawing/2014/main" id="{01616F55-11C9-9A98-0B33-720C7AC8C56E}"/>
                  </a:ext>
                </a:extLst>
              </p:cNvPr>
              <p:cNvSpPr/>
              <p:nvPr/>
            </p:nvSpPr>
            <p:spPr>
              <a:xfrm>
                <a:off x="247308" y="1179479"/>
                <a:ext cx="94510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26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259" y="625"/>
                    </a:lnTo>
                    <a:lnTo>
                      <a:pt x="2864" y="625"/>
                    </a:lnTo>
                    <a:lnTo>
                      <a:pt x="3007" y="509"/>
                    </a:lnTo>
                    <a:lnTo>
                      <a:pt x="125" y="411"/>
                    </a:lnTo>
                    <a:lnTo>
                      <a:pt x="3123" y="313"/>
                    </a:lnTo>
                    <a:lnTo>
                      <a:pt x="31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2509;p73">
                <a:extLst>
                  <a:ext uri="{FF2B5EF4-FFF2-40B4-BE49-F238E27FC236}">
                    <a16:creationId xmlns:a16="http://schemas.microsoft.com/office/drawing/2014/main" id="{BA3E92C4-6234-7455-7EAC-7B5A917BFE57}"/>
                  </a:ext>
                </a:extLst>
              </p:cNvPr>
              <p:cNvSpPr/>
              <p:nvPr/>
            </p:nvSpPr>
            <p:spPr>
              <a:xfrm>
                <a:off x="198434" y="1335540"/>
                <a:ext cx="123410" cy="40249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1330" extrusionOk="0">
                    <a:moveTo>
                      <a:pt x="2169" y="0"/>
                    </a:moveTo>
                    <a:lnTo>
                      <a:pt x="2169" y="9"/>
                    </a:lnTo>
                    <a:lnTo>
                      <a:pt x="1" y="1329"/>
                    </a:lnTo>
                    <a:lnTo>
                      <a:pt x="2418" y="1329"/>
                    </a:lnTo>
                    <a:lnTo>
                      <a:pt x="4078" y="0"/>
                    </a:lnTo>
                    <a:lnTo>
                      <a:pt x="3310" y="0"/>
                    </a:lnTo>
                    <a:lnTo>
                      <a:pt x="3310" y="9"/>
                    </a:lnTo>
                    <a:lnTo>
                      <a:pt x="1544" y="1124"/>
                    </a:lnTo>
                    <a:lnTo>
                      <a:pt x="2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2510;p73">
                <a:extLst>
                  <a:ext uri="{FF2B5EF4-FFF2-40B4-BE49-F238E27FC236}">
                    <a16:creationId xmlns:a16="http://schemas.microsoft.com/office/drawing/2014/main" id="{0B7B042B-4B62-BC1A-1A34-E60E5A08917F}"/>
                  </a:ext>
                </a:extLst>
              </p:cNvPr>
              <p:cNvSpPr/>
              <p:nvPr/>
            </p:nvSpPr>
            <p:spPr>
              <a:xfrm>
                <a:off x="207089" y="1413828"/>
                <a:ext cx="5562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500" extrusionOk="0">
                    <a:moveTo>
                      <a:pt x="0" y="0"/>
                    </a:moveTo>
                    <a:cubicBezTo>
                      <a:pt x="9" y="161"/>
                      <a:pt x="45" y="321"/>
                      <a:pt x="152" y="500"/>
                    </a:cubicBezTo>
                    <a:lnTo>
                      <a:pt x="1677" y="500"/>
                    </a:lnTo>
                    <a:cubicBezTo>
                      <a:pt x="1713" y="455"/>
                      <a:pt x="1731" y="411"/>
                      <a:pt x="1749" y="366"/>
                    </a:cubicBezTo>
                    <a:cubicBezTo>
                      <a:pt x="1811" y="241"/>
                      <a:pt x="1838" y="116"/>
                      <a:pt x="1838" y="0"/>
                    </a:cubicBezTo>
                    <a:lnTo>
                      <a:pt x="1668" y="0"/>
                    </a:lnTo>
                    <a:cubicBezTo>
                      <a:pt x="1633" y="268"/>
                      <a:pt x="1544" y="411"/>
                      <a:pt x="1544" y="411"/>
                    </a:cubicBezTo>
                    <a:lnTo>
                      <a:pt x="848" y="411"/>
                    </a:lnTo>
                    <a:lnTo>
                      <a:pt x="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2511;p73">
                <a:extLst>
                  <a:ext uri="{FF2B5EF4-FFF2-40B4-BE49-F238E27FC236}">
                    <a16:creationId xmlns:a16="http://schemas.microsoft.com/office/drawing/2014/main" id="{A23ACB83-FDC5-1CEA-CA32-A2881C9C549B}"/>
                  </a:ext>
                </a:extLst>
              </p:cNvPr>
              <p:cNvSpPr/>
              <p:nvPr/>
            </p:nvSpPr>
            <p:spPr>
              <a:xfrm>
                <a:off x="194137" y="1519382"/>
                <a:ext cx="66971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884" extrusionOk="0">
                    <a:moveTo>
                      <a:pt x="2034" y="63"/>
                    </a:moveTo>
                    <a:cubicBezTo>
                      <a:pt x="2177" y="232"/>
                      <a:pt x="2052" y="562"/>
                      <a:pt x="1891" y="794"/>
                    </a:cubicBezTo>
                    <a:lnTo>
                      <a:pt x="312" y="794"/>
                    </a:lnTo>
                    <a:lnTo>
                      <a:pt x="2034" y="63"/>
                    </a:lnTo>
                    <a:close/>
                    <a:moveTo>
                      <a:pt x="107" y="0"/>
                    </a:moveTo>
                    <a:cubicBezTo>
                      <a:pt x="45" y="63"/>
                      <a:pt x="0" y="134"/>
                      <a:pt x="0" y="223"/>
                    </a:cubicBezTo>
                    <a:cubicBezTo>
                      <a:pt x="0" y="313"/>
                      <a:pt x="27" y="402"/>
                      <a:pt x="62" y="491"/>
                    </a:cubicBezTo>
                    <a:cubicBezTo>
                      <a:pt x="116" y="643"/>
                      <a:pt x="205" y="785"/>
                      <a:pt x="268" y="884"/>
                    </a:cubicBezTo>
                    <a:lnTo>
                      <a:pt x="1945" y="884"/>
                    </a:lnTo>
                    <a:cubicBezTo>
                      <a:pt x="2052" y="723"/>
                      <a:pt x="2212" y="446"/>
                      <a:pt x="2212" y="223"/>
                    </a:cubicBezTo>
                    <a:lnTo>
                      <a:pt x="22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2512;p73">
                <a:extLst>
                  <a:ext uri="{FF2B5EF4-FFF2-40B4-BE49-F238E27FC236}">
                    <a16:creationId xmlns:a16="http://schemas.microsoft.com/office/drawing/2014/main" id="{B7FBFA68-6A6E-819A-C6FF-189A67BF8BE3}"/>
                  </a:ext>
                </a:extLst>
              </p:cNvPr>
              <p:cNvSpPr/>
              <p:nvPr/>
            </p:nvSpPr>
            <p:spPr>
              <a:xfrm>
                <a:off x="181155" y="1735635"/>
                <a:ext cx="92906" cy="51567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704" extrusionOk="0">
                    <a:moveTo>
                      <a:pt x="2356" y="125"/>
                    </a:moveTo>
                    <a:cubicBezTo>
                      <a:pt x="2356" y="125"/>
                      <a:pt x="2499" y="321"/>
                      <a:pt x="2641" y="598"/>
                    </a:cubicBezTo>
                    <a:cubicBezTo>
                      <a:pt x="2677" y="669"/>
                      <a:pt x="2713" y="741"/>
                      <a:pt x="2748" y="821"/>
                    </a:cubicBezTo>
                    <a:cubicBezTo>
                      <a:pt x="2775" y="901"/>
                      <a:pt x="2811" y="990"/>
                      <a:pt x="2838" y="1071"/>
                    </a:cubicBezTo>
                    <a:cubicBezTo>
                      <a:pt x="2891" y="1249"/>
                      <a:pt x="2927" y="1427"/>
                      <a:pt x="2927" y="1606"/>
                    </a:cubicBezTo>
                    <a:lnTo>
                      <a:pt x="1571" y="1606"/>
                    </a:lnTo>
                    <a:lnTo>
                      <a:pt x="1571" y="125"/>
                    </a:lnTo>
                    <a:close/>
                    <a:moveTo>
                      <a:pt x="688" y="0"/>
                    </a:moveTo>
                    <a:cubicBezTo>
                      <a:pt x="491" y="205"/>
                      <a:pt x="81" y="732"/>
                      <a:pt x="1" y="1704"/>
                    </a:cubicBezTo>
                    <a:lnTo>
                      <a:pt x="3070" y="1704"/>
                    </a:lnTo>
                    <a:cubicBezTo>
                      <a:pt x="2989" y="732"/>
                      <a:pt x="2579" y="205"/>
                      <a:pt x="23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2513;p73">
                <a:extLst>
                  <a:ext uri="{FF2B5EF4-FFF2-40B4-BE49-F238E27FC236}">
                    <a16:creationId xmlns:a16="http://schemas.microsoft.com/office/drawing/2014/main" id="{10F40274-5F18-BB09-B2D8-3EF107162186}"/>
                  </a:ext>
                </a:extLst>
              </p:cNvPr>
              <p:cNvSpPr/>
              <p:nvPr/>
            </p:nvSpPr>
            <p:spPr>
              <a:xfrm>
                <a:off x="203034" y="1439460"/>
                <a:ext cx="63733" cy="50266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661" extrusionOk="0">
                    <a:moveTo>
                      <a:pt x="1660" y="126"/>
                    </a:moveTo>
                    <a:cubicBezTo>
                      <a:pt x="1660" y="126"/>
                      <a:pt x="1910" y="367"/>
                      <a:pt x="1910" y="830"/>
                    </a:cubicBezTo>
                    <a:cubicBezTo>
                      <a:pt x="1910" y="1294"/>
                      <a:pt x="1660" y="1535"/>
                      <a:pt x="1660" y="1535"/>
                    </a:cubicBezTo>
                    <a:lnTo>
                      <a:pt x="982" y="1535"/>
                    </a:lnTo>
                    <a:lnTo>
                      <a:pt x="982" y="830"/>
                    </a:lnTo>
                    <a:lnTo>
                      <a:pt x="982" y="126"/>
                    </a:lnTo>
                    <a:close/>
                    <a:moveTo>
                      <a:pt x="339" y="1"/>
                    </a:moveTo>
                    <a:cubicBezTo>
                      <a:pt x="259" y="81"/>
                      <a:pt x="197" y="170"/>
                      <a:pt x="143" y="268"/>
                    </a:cubicBezTo>
                    <a:cubicBezTo>
                      <a:pt x="125" y="295"/>
                      <a:pt x="107" y="331"/>
                      <a:pt x="90" y="367"/>
                    </a:cubicBezTo>
                    <a:cubicBezTo>
                      <a:pt x="36" y="500"/>
                      <a:pt x="0" y="652"/>
                      <a:pt x="0" y="813"/>
                    </a:cubicBezTo>
                    <a:cubicBezTo>
                      <a:pt x="0" y="1152"/>
                      <a:pt x="143" y="1446"/>
                      <a:pt x="375" y="1660"/>
                    </a:cubicBezTo>
                    <a:lnTo>
                      <a:pt x="1731" y="1660"/>
                    </a:lnTo>
                    <a:cubicBezTo>
                      <a:pt x="1954" y="1446"/>
                      <a:pt x="2106" y="1152"/>
                      <a:pt x="2106" y="813"/>
                    </a:cubicBezTo>
                    <a:cubicBezTo>
                      <a:pt x="2106" y="500"/>
                      <a:pt x="1972" y="215"/>
                      <a:pt x="17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2514;p73">
                <a:extLst>
                  <a:ext uri="{FF2B5EF4-FFF2-40B4-BE49-F238E27FC236}">
                    <a16:creationId xmlns:a16="http://schemas.microsoft.com/office/drawing/2014/main" id="{3937BA3B-46D1-1C9A-08AB-F3E2F6F257E4}"/>
                  </a:ext>
                </a:extLst>
              </p:cNvPr>
              <p:cNvSpPr/>
              <p:nvPr/>
            </p:nvSpPr>
            <p:spPr>
              <a:xfrm>
                <a:off x="210872" y="1500196"/>
                <a:ext cx="48087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03" extrusionOk="0">
                    <a:moveTo>
                      <a:pt x="134" y="1"/>
                    </a:moveTo>
                    <a:cubicBezTo>
                      <a:pt x="116" y="28"/>
                      <a:pt x="98" y="54"/>
                      <a:pt x="89" y="81"/>
                    </a:cubicBezTo>
                    <a:cubicBezTo>
                      <a:pt x="54" y="144"/>
                      <a:pt x="27" y="215"/>
                      <a:pt x="18" y="286"/>
                    </a:cubicBezTo>
                    <a:cubicBezTo>
                      <a:pt x="9" y="331"/>
                      <a:pt x="0" y="367"/>
                      <a:pt x="0" y="402"/>
                    </a:cubicBezTo>
                    <a:lnTo>
                      <a:pt x="1588" y="402"/>
                    </a:lnTo>
                    <a:cubicBezTo>
                      <a:pt x="1588" y="367"/>
                      <a:pt x="1579" y="331"/>
                      <a:pt x="1570" y="286"/>
                    </a:cubicBezTo>
                    <a:cubicBezTo>
                      <a:pt x="1552" y="179"/>
                      <a:pt x="1508" y="81"/>
                      <a:pt x="1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6" name="Google Shape;22515;p73">
                <a:extLst>
                  <a:ext uri="{FF2B5EF4-FFF2-40B4-BE49-F238E27FC236}">
                    <a16:creationId xmlns:a16="http://schemas.microsoft.com/office/drawing/2014/main" id="{29C16822-0072-1445-E7CA-92933CF9954D}"/>
                  </a:ext>
                </a:extLst>
              </p:cNvPr>
              <p:cNvSpPr/>
              <p:nvPr/>
            </p:nvSpPr>
            <p:spPr>
              <a:xfrm>
                <a:off x="646314" y="1509124"/>
                <a:ext cx="90485" cy="80468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659" extrusionOk="0">
                    <a:moveTo>
                      <a:pt x="1" y="0"/>
                    </a:moveTo>
                    <a:cubicBezTo>
                      <a:pt x="99" y="134"/>
                      <a:pt x="242" y="366"/>
                      <a:pt x="402" y="634"/>
                    </a:cubicBezTo>
                    <a:cubicBezTo>
                      <a:pt x="429" y="687"/>
                      <a:pt x="465" y="741"/>
                      <a:pt x="491" y="794"/>
                    </a:cubicBezTo>
                    <a:cubicBezTo>
                      <a:pt x="643" y="1062"/>
                      <a:pt x="804" y="1347"/>
                      <a:pt x="929" y="1570"/>
                    </a:cubicBezTo>
                    <a:cubicBezTo>
                      <a:pt x="1045" y="1802"/>
                      <a:pt x="1134" y="1972"/>
                      <a:pt x="1143" y="2025"/>
                    </a:cubicBezTo>
                    <a:cubicBezTo>
                      <a:pt x="1152" y="2061"/>
                      <a:pt x="1160" y="2088"/>
                      <a:pt x="1169" y="2115"/>
                    </a:cubicBezTo>
                    <a:cubicBezTo>
                      <a:pt x="1178" y="2132"/>
                      <a:pt x="1187" y="2168"/>
                      <a:pt x="1187" y="2213"/>
                    </a:cubicBezTo>
                    <a:lnTo>
                      <a:pt x="1187" y="2659"/>
                    </a:lnTo>
                    <a:lnTo>
                      <a:pt x="2989" y="2659"/>
                    </a:lnTo>
                    <a:lnTo>
                      <a:pt x="6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7" name="Google Shape;22516;p73">
                <a:extLst>
                  <a:ext uri="{FF2B5EF4-FFF2-40B4-BE49-F238E27FC236}">
                    <a16:creationId xmlns:a16="http://schemas.microsoft.com/office/drawing/2014/main" id="{DC69EBBC-3409-9093-85F9-5D70E5077FB5}"/>
                  </a:ext>
                </a:extLst>
              </p:cNvPr>
              <p:cNvSpPr/>
              <p:nvPr/>
            </p:nvSpPr>
            <p:spPr>
              <a:xfrm>
                <a:off x="655241" y="1179479"/>
                <a:ext cx="94510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26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259" y="625"/>
                    </a:lnTo>
                    <a:lnTo>
                      <a:pt x="2864" y="625"/>
                    </a:lnTo>
                    <a:lnTo>
                      <a:pt x="2998" y="509"/>
                    </a:lnTo>
                    <a:lnTo>
                      <a:pt x="134" y="411"/>
                    </a:lnTo>
                    <a:lnTo>
                      <a:pt x="3123" y="313"/>
                    </a:lnTo>
                    <a:lnTo>
                      <a:pt x="31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698" name="Google Shape;22517;p73">
                <a:extLst>
                  <a:ext uri="{FF2B5EF4-FFF2-40B4-BE49-F238E27FC236}">
                    <a16:creationId xmlns:a16="http://schemas.microsoft.com/office/drawing/2014/main" id="{D52717A0-D147-3CC9-01A9-8A537B510706}"/>
                  </a:ext>
                </a:extLst>
              </p:cNvPr>
              <p:cNvGrpSpPr/>
              <p:nvPr/>
            </p:nvGrpSpPr>
            <p:grpSpPr>
              <a:xfrm>
                <a:off x="170109" y="1043420"/>
                <a:ext cx="656840" cy="819650"/>
                <a:chOff x="170109" y="1043420"/>
                <a:chExt cx="656840" cy="819650"/>
              </a:xfrm>
            </p:grpSpPr>
            <p:sp>
              <p:nvSpPr>
                <p:cNvPr id="21710" name="Google Shape;22518;p73">
                  <a:extLst>
                    <a:ext uri="{FF2B5EF4-FFF2-40B4-BE49-F238E27FC236}">
                      <a16:creationId xmlns:a16="http://schemas.microsoft.com/office/drawing/2014/main" id="{3E0E84AF-6050-8075-E873-41563EDAAB31}"/>
                    </a:ext>
                  </a:extLst>
                </p:cNvPr>
                <p:cNvSpPr/>
                <p:nvPr/>
              </p:nvSpPr>
              <p:spPr>
                <a:xfrm>
                  <a:off x="671976" y="1343348"/>
                  <a:ext cx="50508" cy="57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" h="1893" extrusionOk="0">
                      <a:moveTo>
                        <a:pt x="54" y="126"/>
                      </a:moveTo>
                      <a:lnTo>
                        <a:pt x="1570" y="1723"/>
                      </a:lnTo>
                      <a:lnTo>
                        <a:pt x="54" y="527"/>
                      </a:lnTo>
                      <a:lnTo>
                        <a:pt x="54" y="126"/>
                      </a:lnTo>
                      <a:close/>
                      <a:moveTo>
                        <a:pt x="0" y="1"/>
                      </a:moveTo>
                      <a:lnTo>
                        <a:pt x="0" y="572"/>
                      </a:lnTo>
                      <a:lnTo>
                        <a:pt x="1668" y="1892"/>
                      </a:lnTo>
                      <a:lnTo>
                        <a:pt x="1668" y="133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11" name="Google Shape;22519;p73">
                  <a:extLst>
                    <a:ext uri="{FF2B5EF4-FFF2-40B4-BE49-F238E27FC236}">
                      <a16:creationId xmlns:a16="http://schemas.microsoft.com/office/drawing/2014/main" id="{A277D5E0-2C18-496E-3084-F764CB537FAB}"/>
                    </a:ext>
                  </a:extLst>
                </p:cNvPr>
                <p:cNvSpPr/>
                <p:nvPr/>
              </p:nvSpPr>
              <p:spPr>
                <a:xfrm>
                  <a:off x="671976" y="1370886"/>
                  <a:ext cx="10834" cy="52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741" extrusionOk="0">
                      <a:moveTo>
                        <a:pt x="0" y="1"/>
                      </a:moveTo>
                      <a:lnTo>
                        <a:pt x="0" y="1740"/>
                      </a:lnTo>
                      <a:cubicBezTo>
                        <a:pt x="9" y="1491"/>
                        <a:pt x="89" y="1250"/>
                        <a:pt x="214" y="1036"/>
                      </a:cubicBezTo>
                      <a:cubicBezTo>
                        <a:pt x="259" y="964"/>
                        <a:pt x="304" y="902"/>
                        <a:pt x="357" y="839"/>
                      </a:cubicBezTo>
                      <a:cubicBezTo>
                        <a:pt x="205" y="581"/>
                        <a:pt x="143" y="313"/>
                        <a:pt x="125" y="10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12" name="Google Shape;22520;p73">
                  <a:extLst>
                    <a:ext uri="{FF2B5EF4-FFF2-40B4-BE49-F238E27FC236}">
                      <a16:creationId xmlns:a16="http://schemas.microsoft.com/office/drawing/2014/main" id="{727E90FD-1BC3-E9ED-C42D-B3A36D46B625}"/>
                    </a:ext>
                  </a:extLst>
                </p:cNvPr>
                <p:cNvSpPr/>
                <p:nvPr/>
              </p:nvSpPr>
              <p:spPr>
                <a:xfrm>
                  <a:off x="671976" y="1427053"/>
                  <a:ext cx="12983" cy="35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1161" extrusionOk="0">
                      <a:moveTo>
                        <a:pt x="0" y="0"/>
                      </a:moveTo>
                      <a:lnTo>
                        <a:pt x="0" y="848"/>
                      </a:lnTo>
                      <a:lnTo>
                        <a:pt x="330" y="1160"/>
                      </a:lnTo>
                      <a:cubicBezTo>
                        <a:pt x="366" y="1098"/>
                        <a:pt x="402" y="1026"/>
                        <a:pt x="428" y="982"/>
                      </a:cubicBezTo>
                      <a:cubicBezTo>
                        <a:pt x="170" y="723"/>
                        <a:pt x="18" y="375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15" name="Google Shape;22521;p73">
                  <a:extLst>
                    <a:ext uri="{FF2B5EF4-FFF2-40B4-BE49-F238E27FC236}">
                      <a16:creationId xmlns:a16="http://schemas.microsoft.com/office/drawing/2014/main" id="{0F129914-8F13-ED49-6ED8-803DA35D1BE8}"/>
                    </a:ext>
                  </a:extLst>
                </p:cNvPr>
                <p:cNvSpPr/>
                <p:nvPr/>
              </p:nvSpPr>
              <p:spPr>
                <a:xfrm>
                  <a:off x="747026" y="1556635"/>
                  <a:ext cx="45121" cy="168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5568" extrusionOk="0">
                      <a:moveTo>
                        <a:pt x="1338" y="116"/>
                      </a:moveTo>
                      <a:lnTo>
                        <a:pt x="1338" y="5424"/>
                      </a:lnTo>
                      <a:lnTo>
                        <a:pt x="143" y="5424"/>
                      </a:lnTo>
                      <a:lnTo>
                        <a:pt x="1338" y="116"/>
                      </a:lnTo>
                      <a:close/>
                      <a:moveTo>
                        <a:pt x="0" y="0"/>
                      </a:moveTo>
                      <a:lnTo>
                        <a:pt x="0" y="5567"/>
                      </a:lnTo>
                      <a:lnTo>
                        <a:pt x="1490" y="5567"/>
                      </a:lnTo>
                      <a:lnTo>
                        <a:pt x="149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16" name="Google Shape;22522;p73">
                  <a:extLst>
                    <a:ext uri="{FF2B5EF4-FFF2-40B4-BE49-F238E27FC236}">
                      <a16:creationId xmlns:a16="http://schemas.microsoft.com/office/drawing/2014/main" id="{33C6DA49-C8B8-2ED5-CBA3-7383D4007A2F}"/>
                    </a:ext>
                  </a:extLst>
                </p:cNvPr>
                <p:cNvSpPr/>
                <p:nvPr/>
              </p:nvSpPr>
              <p:spPr>
                <a:xfrm>
                  <a:off x="731350" y="1386290"/>
                  <a:ext cx="71571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563" extrusionOk="0">
                      <a:moveTo>
                        <a:pt x="2231" y="90"/>
                      </a:moveTo>
                      <a:lnTo>
                        <a:pt x="2231" y="491"/>
                      </a:lnTo>
                      <a:lnTo>
                        <a:pt x="108" y="491"/>
                      </a:lnTo>
                      <a:lnTo>
                        <a:pt x="2231" y="90"/>
                      </a:lnTo>
                      <a:close/>
                      <a:moveTo>
                        <a:pt x="1" y="0"/>
                      </a:moveTo>
                      <a:lnTo>
                        <a:pt x="1" y="562"/>
                      </a:lnTo>
                      <a:lnTo>
                        <a:pt x="2365" y="562"/>
                      </a:lnTo>
                      <a:lnTo>
                        <a:pt x="236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5" name="Google Shape;22523;p73">
                  <a:extLst>
                    <a:ext uri="{FF2B5EF4-FFF2-40B4-BE49-F238E27FC236}">
                      <a16:creationId xmlns:a16="http://schemas.microsoft.com/office/drawing/2014/main" id="{4F5C5EED-E995-CF0C-DC18-CF1C6594A6E3}"/>
                    </a:ext>
                  </a:extLst>
                </p:cNvPr>
                <p:cNvSpPr/>
                <p:nvPr/>
              </p:nvSpPr>
              <p:spPr>
                <a:xfrm>
                  <a:off x="671976" y="1465940"/>
                  <a:ext cx="65639" cy="11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3756" extrusionOk="0">
                      <a:moveTo>
                        <a:pt x="81" y="241"/>
                      </a:moveTo>
                      <a:lnTo>
                        <a:pt x="2052" y="3488"/>
                      </a:lnTo>
                      <a:lnTo>
                        <a:pt x="81" y="1258"/>
                      </a:lnTo>
                      <a:lnTo>
                        <a:pt x="81" y="241"/>
                      </a:lnTo>
                      <a:close/>
                      <a:moveTo>
                        <a:pt x="0" y="0"/>
                      </a:moveTo>
                      <a:lnTo>
                        <a:pt x="0" y="1329"/>
                      </a:lnTo>
                      <a:lnTo>
                        <a:pt x="2168" y="3756"/>
                      </a:lnTo>
                      <a:lnTo>
                        <a:pt x="2168" y="2890"/>
                      </a:lnTo>
                      <a:cubicBezTo>
                        <a:pt x="2043" y="2712"/>
                        <a:pt x="1802" y="2328"/>
                        <a:pt x="1802" y="1989"/>
                      </a:cubicBezTo>
                      <a:cubicBezTo>
                        <a:pt x="1802" y="1891"/>
                        <a:pt x="1820" y="1766"/>
                        <a:pt x="1820" y="176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6" name="Google Shape;22524;p73">
                  <a:extLst>
                    <a:ext uri="{FF2B5EF4-FFF2-40B4-BE49-F238E27FC236}">
                      <a16:creationId xmlns:a16="http://schemas.microsoft.com/office/drawing/2014/main" id="{58E52CAA-4779-44CF-F1C5-04A8545D9042}"/>
                    </a:ext>
                  </a:extLst>
                </p:cNvPr>
                <p:cNvSpPr/>
                <p:nvPr/>
              </p:nvSpPr>
              <p:spPr>
                <a:xfrm>
                  <a:off x="262681" y="1731853"/>
                  <a:ext cx="471702" cy="10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7" h="340" extrusionOk="0">
                      <a:moveTo>
                        <a:pt x="1" y="0"/>
                      </a:moveTo>
                      <a:cubicBezTo>
                        <a:pt x="54" y="72"/>
                        <a:pt x="117" y="143"/>
                        <a:pt x="179" y="241"/>
                      </a:cubicBezTo>
                      <a:cubicBezTo>
                        <a:pt x="206" y="277"/>
                        <a:pt x="224" y="304"/>
                        <a:pt x="242" y="339"/>
                      </a:cubicBezTo>
                      <a:lnTo>
                        <a:pt x="15345" y="339"/>
                      </a:lnTo>
                      <a:cubicBezTo>
                        <a:pt x="15390" y="268"/>
                        <a:pt x="15434" y="205"/>
                        <a:pt x="15470" y="152"/>
                      </a:cubicBezTo>
                      <a:cubicBezTo>
                        <a:pt x="15515" y="98"/>
                        <a:pt x="15550" y="45"/>
                        <a:pt x="155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7" name="Google Shape;22525;p73">
                  <a:extLst>
                    <a:ext uri="{FF2B5EF4-FFF2-40B4-BE49-F238E27FC236}">
                      <a16:creationId xmlns:a16="http://schemas.microsoft.com/office/drawing/2014/main" id="{30EDDC58-5D01-C4BA-B669-9EDD3925288C}"/>
                    </a:ext>
                  </a:extLst>
                </p:cNvPr>
                <p:cNvSpPr/>
                <p:nvPr/>
              </p:nvSpPr>
              <p:spPr>
                <a:xfrm>
                  <a:off x="312371" y="1427053"/>
                  <a:ext cx="12710" cy="35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1161" extrusionOk="0">
                      <a:moveTo>
                        <a:pt x="420" y="0"/>
                      </a:moveTo>
                      <a:cubicBezTo>
                        <a:pt x="411" y="375"/>
                        <a:pt x="259" y="723"/>
                        <a:pt x="0" y="982"/>
                      </a:cubicBezTo>
                      <a:cubicBezTo>
                        <a:pt x="27" y="1026"/>
                        <a:pt x="63" y="1098"/>
                        <a:pt x="99" y="1160"/>
                      </a:cubicBezTo>
                      <a:lnTo>
                        <a:pt x="420" y="848"/>
                      </a:lnTo>
                      <a:lnTo>
                        <a:pt x="42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8" name="Google Shape;22526;p73">
                  <a:extLst>
                    <a:ext uri="{FF2B5EF4-FFF2-40B4-BE49-F238E27FC236}">
                      <a16:creationId xmlns:a16="http://schemas.microsoft.com/office/drawing/2014/main" id="{2AC2FDF8-8F44-1FC4-7481-297DB31924F3}"/>
                    </a:ext>
                  </a:extLst>
                </p:cNvPr>
                <p:cNvSpPr/>
                <p:nvPr/>
              </p:nvSpPr>
              <p:spPr>
                <a:xfrm>
                  <a:off x="314248" y="1370886"/>
                  <a:ext cx="10834" cy="52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741" extrusionOk="0">
                      <a:moveTo>
                        <a:pt x="358" y="1"/>
                      </a:moveTo>
                      <a:lnTo>
                        <a:pt x="233" y="108"/>
                      </a:lnTo>
                      <a:cubicBezTo>
                        <a:pt x="224" y="260"/>
                        <a:pt x="188" y="456"/>
                        <a:pt x="99" y="643"/>
                      </a:cubicBezTo>
                      <a:cubicBezTo>
                        <a:pt x="72" y="706"/>
                        <a:pt x="37" y="777"/>
                        <a:pt x="1" y="839"/>
                      </a:cubicBezTo>
                      <a:cubicBezTo>
                        <a:pt x="224" y="1089"/>
                        <a:pt x="349" y="1410"/>
                        <a:pt x="358" y="1740"/>
                      </a:cubicBez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9" name="Google Shape;22527;p73">
                  <a:extLst>
                    <a:ext uri="{FF2B5EF4-FFF2-40B4-BE49-F238E27FC236}">
                      <a16:creationId xmlns:a16="http://schemas.microsoft.com/office/drawing/2014/main" id="{4837C33E-B9F7-7EAC-7CB3-457D81419EDB}"/>
                    </a:ext>
                  </a:extLst>
                </p:cNvPr>
                <p:cNvSpPr/>
                <p:nvPr/>
              </p:nvSpPr>
              <p:spPr>
                <a:xfrm>
                  <a:off x="274574" y="1358479"/>
                  <a:ext cx="50780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8" h="1393" extrusionOk="0">
                      <a:moveTo>
                        <a:pt x="1678" y="0"/>
                      </a:moveTo>
                      <a:lnTo>
                        <a:pt x="0" y="1330"/>
                      </a:lnTo>
                      <a:lnTo>
                        <a:pt x="0" y="1392"/>
                      </a:lnTo>
                      <a:lnTo>
                        <a:pt x="1678" y="72"/>
                      </a:lnTo>
                      <a:lnTo>
                        <a:pt x="167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0" name="Google Shape;22528;p73">
                  <a:extLst>
                    <a:ext uri="{FF2B5EF4-FFF2-40B4-BE49-F238E27FC236}">
                      <a16:creationId xmlns:a16="http://schemas.microsoft.com/office/drawing/2014/main" id="{C3019EFD-3AB2-1400-DF41-69737C96761B}"/>
                    </a:ext>
                  </a:extLst>
                </p:cNvPr>
                <p:cNvSpPr/>
                <p:nvPr/>
              </p:nvSpPr>
              <p:spPr>
                <a:xfrm>
                  <a:off x="295364" y="1804996"/>
                  <a:ext cx="406607" cy="4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36" h="1411" extrusionOk="0">
                      <a:moveTo>
                        <a:pt x="13275" y="144"/>
                      </a:moveTo>
                      <a:lnTo>
                        <a:pt x="13275" y="1268"/>
                      </a:lnTo>
                      <a:lnTo>
                        <a:pt x="143" y="1268"/>
                      </a:lnTo>
                      <a:lnTo>
                        <a:pt x="13275" y="144"/>
                      </a:lnTo>
                      <a:close/>
                      <a:moveTo>
                        <a:pt x="0" y="1"/>
                      </a:moveTo>
                      <a:lnTo>
                        <a:pt x="0" y="1410"/>
                      </a:lnTo>
                      <a:lnTo>
                        <a:pt x="13435" y="1410"/>
                      </a:lnTo>
                      <a:lnTo>
                        <a:pt x="1343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1" name="Google Shape;22529;p73">
                  <a:extLst>
                    <a:ext uri="{FF2B5EF4-FFF2-40B4-BE49-F238E27FC236}">
                      <a16:creationId xmlns:a16="http://schemas.microsoft.com/office/drawing/2014/main" id="{A06405A7-88B9-3A30-2300-20D5D2203CA1}"/>
                    </a:ext>
                  </a:extLst>
                </p:cNvPr>
                <p:cNvSpPr/>
                <p:nvPr/>
              </p:nvSpPr>
              <p:spPr>
                <a:xfrm>
                  <a:off x="194137" y="1386290"/>
                  <a:ext cx="71571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563" extrusionOk="0">
                      <a:moveTo>
                        <a:pt x="2266" y="90"/>
                      </a:moveTo>
                      <a:lnTo>
                        <a:pt x="2266" y="491"/>
                      </a:lnTo>
                      <a:lnTo>
                        <a:pt x="143" y="491"/>
                      </a:lnTo>
                      <a:lnTo>
                        <a:pt x="2266" y="90"/>
                      </a:lnTo>
                      <a:close/>
                      <a:moveTo>
                        <a:pt x="0" y="0"/>
                      </a:moveTo>
                      <a:lnTo>
                        <a:pt x="0" y="562"/>
                      </a:lnTo>
                      <a:lnTo>
                        <a:pt x="2364" y="562"/>
                      </a:lnTo>
                      <a:lnTo>
                        <a:pt x="23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2" name="Google Shape;22530;p73">
                  <a:extLst>
                    <a:ext uri="{FF2B5EF4-FFF2-40B4-BE49-F238E27FC236}">
                      <a16:creationId xmlns:a16="http://schemas.microsoft.com/office/drawing/2014/main" id="{C60BD671-A1F0-67D7-E922-33AE5102B6E9}"/>
                    </a:ext>
                  </a:extLst>
                </p:cNvPr>
                <p:cNvSpPr/>
                <p:nvPr/>
              </p:nvSpPr>
              <p:spPr>
                <a:xfrm>
                  <a:off x="708956" y="1804996"/>
                  <a:ext cx="4358" cy="5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" h="1732" extrusionOk="0">
                      <a:moveTo>
                        <a:pt x="0" y="1"/>
                      </a:moveTo>
                      <a:lnTo>
                        <a:pt x="0" y="1410"/>
                      </a:lnTo>
                      <a:lnTo>
                        <a:pt x="143" y="1731"/>
                      </a:lnTo>
                      <a:lnTo>
                        <a:pt x="14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3" name="Google Shape;22531;p73">
                  <a:extLst>
                    <a:ext uri="{FF2B5EF4-FFF2-40B4-BE49-F238E27FC236}">
                      <a16:creationId xmlns:a16="http://schemas.microsoft.com/office/drawing/2014/main" id="{5DD7D8E8-D8D1-E6B3-0279-7D21CF1C31AC}"/>
                    </a:ext>
                  </a:extLst>
                </p:cNvPr>
                <p:cNvSpPr/>
                <p:nvPr/>
              </p:nvSpPr>
              <p:spPr>
                <a:xfrm>
                  <a:off x="268643" y="1157357"/>
                  <a:ext cx="52112" cy="12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429" extrusionOk="0">
                      <a:moveTo>
                        <a:pt x="375" y="0"/>
                      </a:moveTo>
                      <a:cubicBezTo>
                        <a:pt x="277" y="63"/>
                        <a:pt x="89" y="197"/>
                        <a:pt x="0" y="429"/>
                      </a:cubicBezTo>
                      <a:lnTo>
                        <a:pt x="1722" y="429"/>
                      </a:lnTo>
                      <a:cubicBezTo>
                        <a:pt x="1624" y="197"/>
                        <a:pt x="1437" y="63"/>
                        <a:pt x="13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4" name="Google Shape;22532;p73">
                  <a:extLst>
                    <a:ext uri="{FF2B5EF4-FFF2-40B4-BE49-F238E27FC236}">
                      <a16:creationId xmlns:a16="http://schemas.microsoft.com/office/drawing/2014/main" id="{DE0BA61B-4997-CA10-FE4E-AC3AB51B657A}"/>
                    </a:ext>
                  </a:extLst>
                </p:cNvPr>
                <p:cNvSpPr/>
                <p:nvPr/>
              </p:nvSpPr>
              <p:spPr>
                <a:xfrm>
                  <a:off x="170109" y="1797703"/>
                  <a:ext cx="104496" cy="65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160" extrusionOk="0">
                      <a:moveTo>
                        <a:pt x="3274" y="161"/>
                      </a:moveTo>
                      <a:lnTo>
                        <a:pt x="3274" y="1999"/>
                      </a:lnTo>
                      <a:lnTo>
                        <a:pt x="152" y="1999"/>
                      </a:lnTo>
                      <a:lnTo>
                        <a:pt x="3274" y="161"/>
                      </a:lnTo>
                      <a:close/>
                      <a:moveTo>
                        <a:pt x="0" y="1"/>
                      </a:moveTo>
                      <a:lnTo>
                        <a:pt x="0" y="2160"/>
                      </a:lnTo>
                      <a:lnTo>
                        <a:pt x="3452" y="2160"/>
                      </a:lnTo>
                      <a:lnTo>
                        <a:pt x="345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5" name="Google Shape;22533;p73">
                  <a:extLst>
                    <a:ext uri="{FF2B5EF4-FFF2-40B4-BE49-F238E27FC236}">
                      <a16:creationId xmlns:a16="http://schemas.microsoft.com/office/drawing/2014/main" id="{37532856-2EBD-418C-00D4-9AADB83C4830}"/>
                    </a:ext>
                  </a:extLst>
                </p:cNvPr>
                <p:cNvSpPr/>
                <p:nvPr/>
              </p:nvSpPr>
              <p:spPr>
                <a:xfrm>
                  <a:off x="722453" y="1797703"/>
                  <a:ext cx="104496" cy="65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160" extrusionOk="0">
                      <a:moveTo>
                        <a:pt x="3283" y="161"/>
                      </a:moveTo>
                      <a:lnTo>
                        <a:pt x="3283" y="1999"/>
                      </a:lnTo>
                      <a:lnTo>
                        <a:pt x="152" y="1999"/>
                      </a:lnTo>
                      <a:lnTo>
                        <a:pt x="3283" y="161"/>
                      </a:lnTo>
                      <a:close/>
                      <a:moveTo>
                        <a:pt x="0" y="1"/>
                      </a:moveTo>
                      <a:lnTo>
                        <a:pt x="0" y="2160"/>
                      </a:lnTo>
                      <a:lnTo>
                        <a:pt x="3453" y="2160"/>
                      </a:lnTo>
                      <a:lnTo>
                        <a:pt x="345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95" name="Google Shape;22534;p73">
                  <a:extLst>
                    <a:ext uri="{FF2B5EF4-FFF2-40B4-BE49-F238E27FC236}">
                      <a16:creationId xmlns:a16="http://schemas.microsoft.com/office/drawing/2014/main" id="{8C7C0CF5-7CAD-BFDF-6219-739243720FC5}"/>
                    </a:ext>
                  </a:extLst>
                </p:cNvPr>
                <p:cNvSpPr/>
                <p:nvPr/>
              </p:nvSpPr>
              <p:spPr>
                <a:xfrm>
                  <a:off x="283743" y="1804996"/>
                  <a:ext cx="4358" cy="5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" h="1732" extrusionOk="0">
                      <a:moveTo>
                        <a:pt x="1" y="1"/>
                      </a:moveTo>
                      <a:lnTo>
                        <a:pt x="1" y="1731"/>
                      </a:lnTo>
                      <a:lnTo>
                        <a:pt x="144" y="1410"/>
                      </a:lnTo>
                      <a:lnTo>
                        <a:pt x="14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96" name="Google Shape;22535;p73">
                  <a:extLst>
                    <a:ext uri="{FF2B5EF4-FFF2-40B4-BE49-F238E27FC236}">
                      <a16:creationId xmlns:a16="http://schemas.microsoft.com/office/drawing/2014/main" id="{7AADA025-B057-82E4-0D81-63C8809054A0}"/>
                    </a:ext>
                  </a:extLst>
                </p:cNvPr>
                <p:cNvSpPr/>
                <p:nvPr/>
              </p:nvSpPr>
              <p:spPr>
                <a:xfrm>
                  <a:off x="205183" y="1556635"/>
                  <a:ext cx="44849" cy="168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5568" extrusionOk="0">
                      <a:moveTo>
                        <a:pt x="1321" y="116"/>
                      </a:moveTo>
                      <a:lnTo>
                        <a:pt x="1321" y="5424"/>
                      </a:lnTo>
                      <a:lnTo>
                        <a:pt x="126" y="5424"/>
                      </a:lnTo>
                      <a:lnTo>
                        <a:pt x="1321" y="116"/>
                      </a:lnTo>
                      <a:close/>
                      <a:moveTo>
                        <a:pt x="1" y="0"/>
                      </a:moveTo>
                      <a:lnTo>
                        <a:pt x="1" y="5567"/>
                      </a:lnTo>
                      <a:lnTo>
                        <a:pt x="1482" y="5567"/>
                      </a:lnTo>
                      <a:lnTo>
                        <a:pt x="148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97" name="Google Shape;22536;p73">
                  <a:extLst>
                    <a:ext uri="{FF2B5EF4-FFF2-40B4-BE49-F238E27FC236}">
                      <a16:creationId xmlns:a16="http://schemas.microsoft.com/office/drawing/2014/main" id="{23BD232C-7640-7888-FD92-863E5A721531}"/>
                    </a:ext>
                  </a:extLst>
                </p:cNvPr>
                <p:cNvSpPr/>
                <p:nvPr/>
              </p:nvSpPr>
              <p:spPr>
                <a:xfrm>
                  <a:off x="651458" y="1246721"/>
                  <a:ext cx="11106" cy="251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8324" extrusionOk="0">
                      <a:moveTo>
                        <a:pt x="0" y="0"/>
                      </a:moveTo>
                      <a:lnTo>
                        <a:pt x="0" y="8323"/>
                      </a:lnTo>
                      <a:lnTo>
                        <a:pt x="72" y="8323"/>
                      </a:lnTo>
                      <a:lnTo>
                        <a:pt x="179" y="357"/>
                      </a:lnTo>
                      <a:lnTo>
                        <a:pt x="277" y="8323"/>
                      </a:lnTo>
                      <a:lnTo>
                        <a:pt x="366" y="8323"/>
                      </a:lnTo>
                      <a:lnTo>
                        <a:pt x="36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98" name="Google Shape;22537;p73">
                  <a:extLst>
                    <a:ext uri="{FF2B5EF4-FFF2-40B4-BE49-F238E27FC236}">
                      <a16:creationId xmlns:a16="http://schemas.microsoft.com/office/drawing/2014/main" id="{A49C58C3-C661-594D-9BD2-E4274E513FB7}"/>
                    </a:ext>
                  </a:extLst>
                </p:cNvPr>
                <p:cNvSpPr/>
                <p:nvPr/>
              </p:nvSpPr>
              <p:spPr>
                <a:xfrm>
                  <a:off x="676273" y="1157357"/>
                  <a:ext cx="52415" cy="12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2" h="429" extrusionOk="0">
                      <a:moveTo>
                        <a:pt x="376" y="0"/>
                      </a:moveTo>
                      <a:cubicBezTo>
                        <a:pt x="313" y="45"/>
                        <a:pt x="188" y="134"/>
                        <a:pt x="90" y="277"/>
                      </a:cubicBezTo>
                      <a:cubicBezTo>
                        <a:pt x="55" y="321"/>
                        <a:pt x="28" y="375"/>
                        <a:pt x="1" y="429"/>
                      </a:cubicBezTo>
                      <a:lnTo>
                        <a:pt x="1732" y="429"/>
                      </a:lnTo>
                      <a:cubicBezTo>
                        <a:pt x="1634" y="197"/>
                        <a:pt x="1446" y="63"/>
                        <a:pt x="135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99" name="Google Shape;22538;p73">
                  <a:extLst>
                    <a:ext uri="{FF2B5EF4-FFF2-40B4-BE49-F238E27FC236}">
                      <a16:creationId xmlns:a16="http://schemas.microsoft.com/office/drawing/2014/main" id="{C2B8B91D-83FB-C00C-C807-D9DF4D905DCB}"/>
                    </a:ext>
                  </a:extLst>
                </p:cNvPr>
                <p:cNvSpPr/>
                <p:nvPr/>
              </p:nvSpPr>
              <p:spPr>
                <a:xfrm>
                  <a:off x="462744" y="1043420"/>
                  <a:ext cx="71571" cy="45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1509" extrusionOk="0">
                      <a:moveTo>
                        <a:pt x="580" y="1"/>
                      </a:moveTo>
                      <a:cubicBezTo>
                        <a:pt x="348" y="233"/>
                        <a:pt x="0" y="402"/>
                        <a:pt x="0" y="884"/>
                      </a:cubicBezTo>
                      <a:cubicBezTo>
                        <a:pt x="0" y="1107"/>
                        <a:pt x="27" y="1267"/>
                        <a:pt x="54" y="1392"/>
                      </a:cubicBezTo>
                      <a:cubicBezTo>
                        <a:pt x="63" y="1437"/>
                        <a:pt x="72" y="1473"/>
                        <a:pt x="90" y="1508"/>
                      </a:cubicBezTo>
                      <a:cubicBezTo>
                        <a:pt x="188" y="1482"/>
                        <a:pt x="304" y="1464"/>
                        <a:pt x="438" y="1446"/>
                      </a:cubicBezTo>
                      <a:cubicBezTo>
                        <a:pt x="670" y="1410"/>
                        <a:pt x="928" y="1383"/>
                        <a:pt x="1187" y="1383"/>
                      </a:cubicBezTo>
                      <a:cubicBezTo>
                        <a:pt x="1392" y="1383"/>
                        <a:pt x="1597" y="1401"/>
                        <a:pt x="1794" y="1428"/>
                      </a:cubicBezTo>
                      <a:cubicBezTo>
                        <a:pt x="1883" y="1437"/>
                        <a:pt x="1972" y="1446"/>
                        <a:pt x="2061" y="1464"/>
                      </a:cubicBezTo>
                      <a:cubicBezTo>
                        <a:pt x="2142" y="1482"/>
                        <a:pt x="2222" y="1490"/>
                        <a:pt x="2284" y="1508"/>
                      </a:cubicBezTo>
                      <a:cubicBezTo>
                        <a:pt x="2329" y="1374"/>
                        <a:pt x="2365" y="1178"/>
                        <a:pt x="2365" y="884"/>
                      </a:cubicBezTo>
                      <a:cubicBezTo>
                        <a:pt x="2365" y="402"/>
                        <a:pt x="2017" y="233"/>
                        <a:pt x="179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00" name="Google Shape;22539;p73">
                  <a:extLst>
                    <a:ext uri="{FF2B5EF4-FFF2-40B4-BE49-F238E27FC236}">
                      <a16:creationId xmlns:a16="http://schemas.microsoft.com/office/drawing/2014/main" id="{B6E1B3C0-C562-93D3-7AFF-DC0A15513564}"/>
                    </a:ext>
                  </a:extLst>
                </p:cNvPr>
                <p:cNvSpPr/>
                <p:nvPr/>
              </p:nvSpPr>
              <p:spPr>
                <a:xfrm>
                  <a:off x="272940" y="1747226"/>
                  <a:ext cx="451426" cy="47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7" h="1571" extrusionOk="0">
                      <a:moveTo>
                        <a:pt x="13659" y="786"/>
                      </a:moveTo>
                      <a:cubicBezTo>
                        <a:pt x="13659" y="786"/>
                        <a:pt x="13534" y="821"/>
                        <a:pt x="13097" y="857"/>
                      </a:cubicBezTo>
                      <a:cubicBezTo>
                        <a:pt x="13026" y="857"/>
                        <a:pt x="12945" y="866"/>
                        <a:pt x="12856" y="875"/>
                      </a:cubicBezTo>
                      <a:cubicBezTo>
                        <a:pt x="12624" y="893"/>
                        <a:pt x="12339" y="911"/>
                        <a:pt x="11982" y="928"/>
                      </a:cubicBezTo>
                      <a:cubicBezTo>
                        <a:pt x="11688" y="937"/>
                        <a:pt x="11357" y="946"/>
                        <a:pt x="10965" y="964"/>
                      </a:cubicBezTo>
                      <a:cubicBezTo>
                        <a:pt x="10100" y="982"/>
                        <a:pt x="8949" y="1000"/>
                        <a:pt x="7459" y="1000"/>
                      </a:cubicBezTo>
                      <a:cubicBezTo>
                        <a:pt x="2142" y="1000"/>
                        <a:pt x="1259" y="786"/>
                        <a:pt x="1259" y="786"/>
                      </a:cubicBezTo>
                      <a:close/>
                      <a:moveTo>
                        <a:pt x="1" y="1"/>
                      </a:moveTo>
                      <a:cubicBezTo>
                        <a:pt x="46" y="90"/>
                        <a:pt x="81" y="179"/>
                        <a:pt x="117" y="268"/>
                      </a:cubicBezTo>
                      <a:cubicBezTo>
                        <a:pt x="144" y="322"/>
                        <a:pt x="162" y="366"/>
                        <a:pt x="179" y="420"/>
                      </a:cubicBezTo>
                      <a:cubicBezTo>
                        <a:pt x="269" y="679"/>
                        <a:pt x="331" y="991"/>
                        <a:pt x="358" y="1357"/>
                      </a:cubicBezTo>
                      <a:lnTo>
                        <a:pt x="358" y="1571"/>
                      </a:lnTo>
                      <a:lnTo>
                        <a:pt x="14551" y="1571"/>
                      </a:lnTo>
                      <a:lnTo>
                        <a:pt x="14551" y="1357"/>
                      </a:lnTo>
                      <a:cubicBezTo>
                        <a:pt x="14578" y="1062"/>
                        <a:pt x="14623" y="812"/>
                        <a:pt x="14685" y="581"/>
                      </a:cubicBezTo>
                      <a:cubicBezTo>
                        <a:pt x="14703" y="527"/>
                        <a:pt x="14721" y="473"/>
                        <a:pt x="14739" y="420"/>
                      </a:cubicBezTo>
                      <a:cubicBezTo>
                        <a:pt x="14792" y="268"/>
                        <a:pt x="14854" y="126"/>
                        <a:pt x="1491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01" name="Google Shape;22540;p73">
                  <a:extLst>
                    <a:ext uri="{FF2B5EF4-FFF2-40B4-BE49-F238E27FC236}">
                      <a16:creationId xmlns:a16="http://schemas.microsoft.com/office/drawing/2014/main" id="{F94115FF-F440-6822-345B-F800531B9E71}"/>
                    </a:ext>
                  </a:extLst>
                </p:cNvPr>
                <p:cNvSpPr/>
                <p:nvPr/>
              </p:nvSpPr>
              <p:spPr>
                <a:xfrm>
                  <a:off x="334493" y="1246721"/>
                  <a:ext cx="11379" cy="251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8324" extrusionOk="0">
                      <a:moveTo>
                        <a:pt x="1" y="0"/>
                      </a:moveTo>
                      <a:lnTo>
                        <a:pt x="1" y="8323"/>
                      </a:lnTo>
                      <a:lnTo>
                        <a:pt x="376" y="8323"/>
                      </a:lnTo>
                      <a:lnTo>
                        <a:pt x="3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699" name="Google Shape;22541;p73">
                <a:extLst>
                  <a:ext uri="{FF2B5EF4-FFF2-40B4-BE49-F238E27FC236}">
                    <a16:creationId xmlns:a16="http://schemas.microsoft.com/office/drawing/2014/main" id="{F0668618-2BB0-1CD7-D284-935C7F4B745A}"/>
                  </a:ext>
                </a:extLst>
              </p:cNvPr>
              <p:cNvGrpSpPr/>
              <p:nvPr/>
            </p:nvGrpSpPr>
            <p:grpSpPr>
              <a:xfrm>
                <a:off x="259443" y="982957"/>
                <a:ext cx="478178" cy="738669"/>
                <a:chOff x="259443" y="982957"/>
                <a:chExt cx="478178" cy="738669"/>
              </a:xfrm>
            </p:grpSpPr>
            <p:sp>
              <p:nvSpPr>
                <p:cNvPr id="21700" name="Google Shape;22542;p73">
                  <a:extLst>
                    <a:ext uri="{FF2B5EF4-FFF2-40B4-BE49-F238E27FC236}">
                      <a16:creationId xmlns:a16="http://schemas.microsoft.com/office/drawing/2014/main" id="{C3BA33D7-EC74-CFA8-0F39-09C8EA73D5CF}"/>
                    </a:ext>
                  </a:extLst>
                </p:cNvPr>
                <p:cNvSpPr/>
                <p:nvPr/>
              </p:nvSpPr>
              <p:spPr>
                <a:xfrm>
                  <a:off x="259443" y="1627902"/>
                  <a:ext cx="478178" cy="93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1" h="3097" extrusionOk="0">
                      <a:moveTo>
                        <a:pt x="15559" y="188"/>
                      </a:moveTo>
                      <a:lnTo>
                        <a:pt x="15559" y="2936"/>
                      </a:lnTo>
                      <a:lnTo>
                        <a:pt x="251" y="2936"/>
                      </a:lnTo>
                      <a:lnTo>
                        <a:pt x="3587" y="2338"/>
                      </a:lnTo>
                      <a:cubicBezTo>
                        <a:pt x="3328" y="2329"/>
                        <a:pt x="3088" y="2320"/>
                        <a:pt x="2873" y="2311"/>
                      </a:cubicBezTo>
                      <a:cubicBezTo>
                        <a:pt x="2659" y="2302"/>
                        <a:pt x="2472" y="2293"/>
                        <a:pt x="2303" y="2284"/>
                      </a:cubicBezTo>
                      <a:cubicBezTo>
                        <a:pt x="1286" y="2231"/>
                        <a:pt x="1027" y="2177"/>
                        <a:pt x="1027" y="2177"/>
                      </a:cubicBezTo>
                      <a:lnTo>
                        <a:pt x="14774" y="2177"/>
                      </a:lnTo>
                      <a:cubicBezTo>
                        <a:pt x="14774" y="2177"/>
                        <a:pt x="13793" y="1963"/>
                        <a:pt x="7905" y="1963"/>
                      </a:cubicBezTo>
                      <a:cubicBezTo>
                        <a:pt x="7040" y="1963"/>
                        <a:pt x="6290" y="1963"/>
                        <a:pt x="5621" y="1972"/>
                      </a:cubicBezTo>
                      <a:lnTo>
                        <a:pt x="10358" y="1125"/>
                      </a:lnTo>
                      <a:lnTo>
                        <a:pt x="10358" y="1125"/>
                      </a:lnTo>
                      <a:cubicBezTo>
                        <a:pt x="9653" y="1134"/>
                        <a:pt x="8842" y="1134"/>
                        <a:pt x="7905" y="1134"/>
                      </a:cubicBezTo>
                      <a:cubicBezTo>
                        <a:pt x="6986" y="1134"/>
                        <a:pt x="6183" y="1134"/>
                        <a:pt x="5487" y="1125"/>
                      </a:cubicBezTo>
                      <a:cubicBezTo>
                        <a:pt x="5211" y="1116"/>
                        <a:pt x="4943" y="1116"/>
                        <a:pt x="4702" y="1116"/>
                      </a:cubicBezTo>
                      <a:cubicBezTo>
                        <a:pt x="4337" y="1107"/>
                        <a:pt x="3998" y="1098"/>
                        <a:pt x="3703" y="1089"/>
                      </a:cubicBezTo>
                      <a:cubicBezTo>
                        <a:pt x="3498" y="1080"/>
                        <a:pt x="3311" y="1080"/>
                        <a:pt x="3141" y="1071"/>
                      </a:cubicBezTo>
                      <a:cubicBezTo>
                        <a:pt x="2972" y="1062"/>
                        <a:pt x="2811" y="1053"/>
                        <a:pt x="2659" y="1053"/>
                      </a:cubicBezTo>
                      <a:cubicBezTo>
                        <a:pt x="2517" y="1044"/>
                        <a:pt x="2383" y="1035"/>
                        <a:pt x="2258" y="1027"/>
                      </a:cubicBezTo>
                      <a:cubicBezTo>
                        <a:pt x="2195" y="1027"/>
                        <a:pt x="2142" y="1027"/>
                        <a:pt x="2080" y="1018"/>
                      </a:cubicBezTo>
                      <a:cubicBezTo>
                        <a:pt x="1250" y="973"/>
                        <a:pt x="1027" y="919"/>
                        <a:pt x="1027" y="919"/>
                      </a:cubicBezTo>
                      <a:lnTo>
                        <a:pt x="14774" y="919"/>
                      </a:lnTo>
                      <a:cubicBezTo>
                        <a:pt x="14774" y="919"/>
                        <a:pt x="14346" y="830"/>
                        <a:pt x="12357" y="768"/>
                      </a:cubicBezTo>
                      <a:lnTo>
                        <a:pt x="15559" y="188"/>
                      </a:lnTo>
                      <a:close/>
                      <a:moveTo>
                        <a:pt x="1" y="1"/>
                      </a:moveTo>
                      <a:lnTo>
                        <a:pt x="1" y="3096"/>
                      </a:lnTo>
                      <a:lnTo>
                        <a:pt x="15800" y="3096"/>
                      </a:lnTo>
                      <a:lnTo>
                        <a:pt x="158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02" name="Google Shape;22543;p73">
                  <a:extLst>
                    <a:ext uri="{FF2B5EF4-FFF2-40B4-BE49-F238E27FC236}">
                      <a16:creationId xmlns:a16="http://schemas.microsoft.com/office/drawing/2014/main" id="{A7690297-CBD7-6C38-5FA4-E0D3835909BE}"/>
                    </a:ext>
                  </a:extLst>
                </p:cNvPr>
                <p:cNvSpPr/>
                <p:nvPr/>
              </p:nvSpPr>
              <p:spPr>
                <a:xfrm>
                  <a:off x="259443" y="1596309"/>
                  <a:ext cx="478178" cy="16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1" h="554" extrusionOk="0">
                      <a:moveTo>
                        <a:pt x="7905" y="197"/>
                      </a:moveTo>
                      <a:cubicBezTo>
                        <a:pt x="9181" y="206"/>
                        <a:pt x="10447" y="206"/>
                        <a:pt x="11723" y="215"/>
                      </a:cubicBezTo>
                      <a:lnTo>
                        <a:pt x="13632" y="242"/>
                      </a:lnTo>
                      <a:cubicBezTo>
                        <a:pt x="14275" y="251"/>
                        <a:pt x="14908" y="260"/>
                        <a:pt x="15550" y="277"/>
                      </a:cubicBezTo>
                      <a:cubicBezTo>
                        <a:pt x="14908" y="295"/>
                        <a:pt x="14275" y="304"/>
                        <a:pt x="13632" y="313"/>
                      </a:cubicBezTo>
                      <a:lnTo>
                        <a:pt x="11723" y="340"/>
                      </a:lnTo>
                      <a:cubicBezTo>
                        <a:pt x="10447" y="349"/>
                        <a:pt x="9181" y="349"/>
                        <a:pt x="7905" y="358"/>
                      </a:cubicBezTo>
                      <a:cubicBezTo>
                        <a:pt x="7263" y="349"/>
                        <a:pt x="6629" y="349"/>
                        <a:pt x="5996" y="349"/>
                      </a:cubicBezTo>
                      <a:cubicBezTo>
                        <a:pt x="5354" y="349"/>
                        <a:pt x="4720" y="340"/>
                        <a:pt x="4078" y="340"/>
                      </a:cubicBezTo>
                      <a:lnTo>
                        <a:pt x="2169" y="313"/>
                      </a:lnTo>
                      <a:cubicBezTo>
                        <a:pt x="1535" y="304"/>
                        <a:pt x="893" y="295"/>
                        <a:pt x="260" y="277"/>
                      </a:cubicBezTo>
                      <a:cubicBezTo>
                        <a:pt x="893" y="260"/>
                        <a:pt x="1535" y="251"/>
                        <a:pt x="2169" y="242"/>
                      </a:cubicBezTo>
                      <a:lnTo>
                        <a:pt x="4078" y="215"/>
                      </a:lnTo>
                      <a:cubicBezTo>
                        <a:pt x="4720" y="215"/>
                        <a:pt x="5354" y="206"/>
                        <a:pt x="5996" y="206"/>
                      </a:cubicBezTo>
                      <a:cubicBezTo>
                        <a:pt x="6629" y="206"/>
                        <a:pt x="7263" y="206"/>
                        <a:pt x="7905" y="197"/>
                      </a:cubicBezTo>
                      <a:close/>
                      <a:moveTo>
                        <a:pt x="1" y="1"/>
                      </a:moveTo>
                      <a:lnTo>
                        <a:pt x="1" y="554"/>
                      </a:lnTo>
                      <a:lnTo>
                        <a:pt x="15800" y="554"/>
                      </a:lnTo>
                      <a:lnTo>
                        <a:pt x="158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03" name="Google Shape;22544;p73">
                  <a:extLst>
                    <a:ext uri="{FF2B5EF4-FFF2-40B4-BE49-F238E27FC236}">
                      <a16:creationId xmlns:a16="http://schemas.microsoft.com/office/drawing/2014/main" id="{91CE36DB-D771-BB5E-57DF-83FB96DEBDC2}"/>
                    </a:ext>
                  </a:extLst>
                </p:cNvPr>
                <p:cNvSpPr/>
                <p:nvPr/>
              </p:nvSpPr>
              <p:spPr>
                <a:xfrm>
                  <a:off x="270246" y="1098225"/>
                  <a:ext cx="48904" cy="4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1651" extrusionOk="0">
                      <a:moveTo>
                        <a:pt x="804" y="1"/>
                      </a:moveTo>
                      <a:lnTo>
                        <a:pt x="714" y="224"/>
                      </a:lnTo>
                      <a:cubicBezTo>
                        <a:pt x="670" y="233"/>
                        <a:pt x="616" y="241"/>
                        <a:pt x="572" y="259"/>
                      </a:cubicBezTo>
                      <a:cubicBezTo>
                        <a:pt x="286" y="340"/>
                        <a:pt x="72" y="580"/>
                        <a:pt x="10" y="875"/>
                      </a:cubicBezTo>
                      <a:cubicBezTo>
                        <a:pt x="1" y="928"/>
                        <a:pt x="1" y="982"/>
                        <a:pt x="1" y="1027"/>
                      </a:cubicBezTo>
                      <a:cubicBezTo>
                        <a:pt x="1" y="1285"/>
                        <a:pt x="117" y="1508"/>
                        <a:pt x="295" y="1651"/>
                      </a:cubicBezTo>
                      <a:lnTo>
                        <a:pt x="482" y="1651"/>
                      </a:lnTo>
                      <a:cubicBezTo>
                        <a:pt x="268" y="1535"/>
                        <a:pt x="126" y="1312"/>
                        <a:pt x="126" y="1053"/>
                      </a:cubicBezTo>
                      <a:cubicBezTo>
                        <a:pt x="126" y="928"/>
                        <a:pt x="159" y="887"/>
                        <a:pt x="218" y="887"/>
                      </a:cubicBezTo>
                      <a:cubicBezTo>
                        <a:pt x="336" y="887"/>
                        <a:pt x="554" y="1053"/>
                        <a:pt x="804" y="1053"/>
                      </a:cubicBezTo>
                      <a:cubicBezTo>
                        <a:pt x="1059" y="1053"/>
                        <a:pt x="1279" y="887"/>
                        <a:pt x="1398" y="887"/>
                      </a:cubicBezTo>
                      <a:cubicBezTo>
                        <a:pt x="1457" y="887"/>
                        <a:pt x="1491" y="928"/>
                        <a:pt x="1491" y="1053"/>
                      </a:cubicBezTo>
                      <a:cubicBezTo>
                        <a:pt x="1491" y="1312"/>
                        <a:pt x="1348" y="1535"/>
                        <a:pt x="1134" y="1651"/>
                      </a:cubicBezTo>
                      <a:lnTo>
                        <a:pt x="1321" y="1651"/>
                      </a:lnTo>
                      <a:cubicBezTo>
                        <a:pt x="1499" y="1508"/>
                        <a:pt x="1615" y="1285"/>
                        <a:pt x="1615" y="1027"/>
                      </a:cubicBezTo>
                      <a:cubicBezTo>
                        <a:pt x="1615" y="616"/>
                        <a:pt x="1303" y="268"/>
                        <a:pt x="893" y="224"/>
                      </a:cubicBezTo>
                      <a:lnTo>
                        <a:pt x="80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05" name="Google Shape;22545;p73">
                  <a:extLst>
                    <a:ext uri="{FF2B5EF4-FFF2-40B4-BE49-F238E27FC236}">
                      <a16:creationId xmlns:a16="http://schemas.microsoft.com/office/drawing/2014/main" id="{B3595E14-363F-F317-31FA-7D4F51D65709}"/>
                    </a:ext>
                  </a:extLst>
                </p:cNvPr>
                <p:cNvSpPr/>
                <p:nvPr/>
              </p:nvSpPr>
              <p:spPr>
                <a:xfrm>
                  <a:off x="469492" y="982957"/>
                  <a:ext cx="58346" cy="51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8" h="1714" extrusionOk="0">
                      <a:moveTo>
                        <a:pt x="964" y="0"/>
                      </a:moveTo>
                      <a:cubicBezTo>
                        <a:pt x="893" y="0"/>
                        <a:pt x="830" y="9"/>
                        <a:pt x="768" y="18"/>
                      </a:cubicBezTo>
                      <a:cubicBezTo>
                        <a:pt x="580" y="63"/>
                        <a:pt x="411" y="152"/>
                        <a:pt x="286" y="286"/>
                      </a:cubicBezTo>
                      <a:cubicBezTo>
                        <a:pt x="259" y="304"/>
                        <a:pt x="241" y="330"/>
                        <a:pt x="224" y="348"/>
                      </a:cubicBezTo>
                      <a:cubicBezTo>
                        <a:pt x="125" y="473"/>
                        <a:pt x="54" y="616"/>
                        <a:pt x="18" y="768"/>
                      </a:cubicBezTo>
                      <a:cubicBezTo>
                        <a:pt x="9" y="830"/>
                        <a:pt x="0" y="901"/>
                        <a:pt x="0" y="964"/>
                      </a:cubicBezTo>
                      <a:cubicBezTo>
                        <a:pt x="0" y="1267"/>
                        <a:pt x="143" y="1535"/>
                        <a:pt x="357" y="1713"/>
                      </a:cubicBezTo>
                      <a:lnTo>
                        <a:pt x="670" y="1713"/>
                      </a:lnTo>
                      <a:cubicBezTo>
                        <a:pt x="634" y="1695"/>
                        <a:pt x="598" y="1677"/>
                        <a:pt x="563" y="1660"/>
                      </a:cubicBezTo>
                      <a:cubicBezTo>
                        <a:pt x="331" y="1517"/>
                        <a:pt x="170" y="1267"/>
                        <a:pt x="170" y="973"/>
                      </a:cubicBezTo>
                      <a:cubicBezTo>
                        <a:pt x="170" y="827"/>
                        <a:pt x="210" y="778"/>
                        <a:pt x="279" y="778"/>
                      </a:cubicBezTo>
                      <a:cubicBezTo>
                        <a:pt x="417" y="778"/>
                        <a:pt x="673" y="973"/>
                        <a:pt x="964" y="973"/>
                      </a:cubicBezTo>
                      <a:cubicBezTo>
                        <a:pt x="1255" y="973"/>
                        <a:pt x="1511" y="778"/>
                        <a:pt x="1649" y="778"/>
                      </a:cubicBezTo>
                      <a:cubicBezTo>
                        <a:pt x="1718" y="778"/>
                        <a:pt x="1758" y="827"/>
                        <a:pt x="1758" y="973"/>
                      </a:cubicBezTo>
                      <a:cubicBezTo>
                        <a:pt x="1758" y="1312"/>
                        <a:pt x="1544" y="1597"/>
                        <a:pt x="1249" y="1713"/>
                      </a:cubicBezTo>
                      <a:lnTo>
                        <a:pt x="1562" y="1713"/>
                      </a:lnTo>
                      <a:cubicBezTo>
                        <a:pt x="1588" y="1686"/>
                        <a:pt x="1615" y="1660"/>
                        <a:pt x="1642" y="1642"/>
                      </a:cubicBezTo>
                      <a:cubicBezTo>
                        <a:pt x="1811" y="1463"/>
                        <a:pt x="1927" y="1231"/>
                        <a:pt x="1927" y="964"/>
                      </a:cubicBezTo>
                      <a:cubicBezTo>
                        <a:pt x="1927" y="429"/>
                        <a:pt x="1490" y="0"/>
                        <a:pt x="9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07" name="Google Shape;22546;p73">
                  <a:extLst>
                    <a:ext uri="{FF2B5EF4-FFF2-40B4-BE49-F238E27FC236}">
                      <a16:creationId xmlns:a16="http://schemas.microsoft.com/office/drawing/2014/main" id="{597DB7E2-FABF-A710-DA94-F8C22D064A66}"/>
                    </a:ext>
                  </a:extLst>
                </p:cNvPr>
                <p:cNvSpPr/>
                <p:nvPr/>
              </p:nvSpPr>
              <p:spPr>
                <a:xfrm>
                  <a:off x="354768" y="1094987"/>
                  <a:ext cx="287524" cy="403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13338" extrusionOk="0">
                      <a:moveTo>
                        <a:pt x="4755" y="143"/>
                      </a:moveTo>
                      <a:cubicBezTo>
                        <a:pt x="5005" y="143"/>
                        <a:pt x="5255" y="170"/>
                        <a:pt x="5495" y="206"/>
                      </a:cubicBezTo>
                      <a:cubicBezTo>
                        <a:pt x="5576" y="224"/>
                        <a:pt x="5656" y="241"/>
                        <a:pt x="5745" y="259"/>
                      </a:cubicBezTo>
                      <a:cubicBezTo>
                        <a:pt x="5906" y="295"/>
                        <a:pt x="6066" y="340"/>
                        <a:pt x="6218" y="393"/>
                      </a:cubicBezTo>
                      <a:cubicBezTo>
                        <a:pt x="6379" y="438"/>
                        <a:pt x="6530" y="500"/>
                        <a:pt x="6682" y="571"/>
                      </a:cubicBezTo>
                      <a:cubicBezTo>
                        <a:pt x="7289" y="848"/>
                        <a:pt x="7824" y="1258"/>
                        <a:pt x="8261" y="1758"/>
                      </a:cubicBezTo>
                      <a:cubicBezTo>
                        <a:pt x="8698" y="2258"/>
                        <a:pt x="9028" y="2855"/>
                        <a:pt x="9207" y="3498"/>
                      </a:cubicBezTo>
                      <a:cubicBezTo>
                        <a:pt x="9296" y="3810"/>
                        <a:pt x="9358" y="4140"/>
                        <a:pt x="9376" y="4470"/>
                      </a:cubicBezTo>
                      <a:cubicBezTo>
                        <a:pt x="9385" y="4550"/>
                        <a:pt x="9385" y="4639"/>
                        <a:pt x="9385" y="4720"/>
                      </a:cubicBezTo>
                      <a:cubicBezTo>
                        <a:pt x="9394" y="4880"/>
                        <a:pt x="9385" y="5041"/>
                        <a:pt x="9385" y="5210"/>
                      </a:cubicBezTo>
                      <a:cubicBezTo>
                        <a:pt x="9385" y="5291"/>
                        <a:pt x="9385" y="5371"/>
                        <a:pt x="9385" y="5451"/>
                      </a:cubicBezTo>
                      <a:lnTo>
                        <a:pt x="9358" y="9350"/>
                      </a:lnTo>
                      <a:cubicBezTo>
                        <a:pt x="9340" y="10643"/>
                        <a:pt x="9323" y="11946"/>
                        <a:pt x="9305" y="13248"/>
                      </a:cubicBezTo>
                      <a:cubicBezTo>
                        <a:pt x="9278" y="11946"/>
                        <a:pt x="9269" y="10643"/>
                        <a:pt x="9251" y="9350"/>
                      </a:cubicBezTo>
                      <a:lnTo>
                        <a:pt x="9224" y="5451"/>
                      </a:lnTo>
                      <a:cubicBezTo>
                        <a:pt x="9215" y="5130"/>
                        <a:pt x="9224" y="4800"/>
                        <a:pt x="9198" y="4479"/>
                      </a:cubicBezTo>
                      <a:cubicBezTo>
                        <a:pt x="9189" y="4408"/>
                        <a:pt x="9189" y="4327"/>
                        <a:pt x="9171" y="4247"/>
                      </a:cubicBezTo>
                      <a:cubicBezTo>
                        <a:pt x="9144" y="4006"/>
                        <a:pt x="9091" y="3774"/>
                        <a:pt x="9028" y="3542"/>
                      </a:cubicBezTo>
                      <a:cubicBezTo>
                        <a:pt x="9010" y="3471"/>
                        <a:pt x="8984" y="3391"/>
                        <a:pt x="8957" y="3319"/>
                      </a:cubicBezTo>
                      <a:cubicBezTo>
                        <a:pt x="8769" y="2793"/>
                        <a:pt x="8484" y="2302"/>
                        <a:pt x="8118" y="1892"/>
                      </a:cubicBezTo>
                      <a:cubicBezTo>
                        <a:pt x="8011" y="1767"/>
                        <a:pt x="7895" y="1651"/>
                        <a:pt x="7779" y="1544"/>
                      </a:cubicBezTo>
                      <a:cubicBezTo>
                        <a:pt x="7663" y="1437"/>
                        <a:pt x="7547" y="1339"/>
                        <a:pt x="7413" y="1241"/>
                      </a:cubicBezTo>
                      <a:cubicBezTo>
                        <a:pt x="7351" y="1196"/>
                        <a:pt x="7289" y="1151"/>
                        <a:pt x="7226" y="1107"/>
                      </a:cubicBezTo>
                      <a:cubicBezTo>
                        <a:pt x="7021" y="973"/>
                        <a:pt x="6816" y="857"/>
                        <a:pt x="6602" y="759"/>
                      </a:cubicBezTo>
                      <a:cubicBezTo>
                        <a:pt x="6022" y="491"/>
                        <a:pt x="5388" y="357"/>
                        <a:pt x="4755" y="357"/>
                      </a:cubicBezTo>
                      <a:cubicBezTo>
                        <a:pt x="4122" y="357"/>
                        <a:pt x="3479" y="491"/>
                        <a:pt x="2908" y="759"/>
                      </a:cubicBezTo>
                      <a:cubicBezTo>
                        <a:pt x="2328" y="1018"/>
                        <a:pt x="1811" y="1410"/>
                        <a:pt x="1392" y="1892"/>
                      </a:cubicBezTo>
                      <a:cubicBezTo>
                        <a:pt x="1124" y="2186"/>
                        <a:pt x="910" y="2516"/>
                        <a:pt x="732" y="2882"/>
                      </a:cubicBezTo>
                      <a:cubicBezTo>
                        <a:pt x="625" y="3096"/>
                        <a:pt x="544" y="3319"/>
                        <a:pt x="473" y="3542"/>
                      </a:cubicBezTo>
                      <a:cubicBezTo>
                        <a:pt x="437" y="3703"/>
                        <a:pt x="393" y="3854"/>
                        <a:pt x="366" y="4006"/>
                      </a:cubicBezTo>
                      <a:cubicBezTo>
                        <a:pt x="339" y="4167"/>
                        <a:pt x="321" y="4327"/>
                        <a:pt x="303" y="4479"/>
                      </a:cubicBezTo>
                      <a:cubicBezTo>
                        <a:pt x="286" y="4800"/>
                        <a:pt x="286" y="5130"/>
                        <a:pt x="286" y="5451"/>
                      </a:cubicBezTo>
                      <a:lnTo>
                        <a:pt x="259" y="9350"/>
                      </a:lnTo>
                      <a:cubicBezTo>
                        <a:pt x="250" y="10001"/>
                        <a:pt x="241" y="10643"/>
                        <a:pt x="232" y="11295"/>
                      </a:cubicBezTo>
                      <a:cubicBezTo>
                        <a:pt x="223" y="11946"/>
                        <a:pt x="214" y="12597"/>
                        <a:pt x="205" y="13248"/>
                      </a:cubicBezTo>
                      <a:cubicBezTo>
                        <a:pt x="178" y="11946"/>
                        <a:pt x="170" y="10643"/>
                        <a:pt x="152" y="9350"/>
                      </a:cubicBezTo>
                      <a:lnTo>
                        <a:pt x="125" y="5451"/>
                      </a:lnTo>
                      <a:cubicBezTo>
                        <a:pt x="125" y="5371"/>
                        <a:pt x="116" y="5291"/>
                        <a:pt x="116" y="5210"/>
                      </a:cubicBezTo>
                      <a:cubicBezTo>
                        <a:pt x="116" y="4961"/>
                        <a:pt x="116" y="4720"/>
                        <a:pt x="134" y="4470"/>
                      </a:cubicBezTo>
                      <a:cubicBezTo>
                        <a:pt x="134" y="4390"/>
                        <a:pt x="143" y="4309"/>
                        <a:pt x="152" y="4220"/>
                      </a:cubicBezTo>
                      <a:cubicBezTo>
                        <a:pt x="178" y="3979"/>
                        <a:pt x="232" y="3730"/>
                        <a:pt x="303" y="3498"/>
                      </a:cubicBezTo>
                      <a:cubicBezTo>
                        <a:pt x="482" y="2855"/>
                        <a:pt x="812" y="2258"/>
                        <a:pt x="1240" y="1758"/>
                      </a:cubicBezTo>
                      <a:cubicBezTo>
                        <a:pt x="1517" y="1446"/>
                        <a:pt x="1829" y="1169"/>
                        <a:pt x="2168" y="937"/>
                      </a:cubicBezTo>
                      <a:cubicBezTo>
                        <a:pt x="2382" y="803"/>
                        <a:pt x="2596" y="679"/>
                        <a:pt x="2819" y="571"/>
                      </a:cubicBezTo>
                      <a:cubicBezTo>
                        <a:pt x="2899" y="536"/>
                        <a:pt x="2971" y="509"/>
                        <a:pt x="3051" y="473"/>
                      </a:cubicBezTo>
                      <a:cubicBezTo>
                        <a:pt x="3586" y="259"/>
                        <a:pt x="4175" y="143"/>
                        <a:pt x="4755" y="143"/>
                      </a:cubicBezTo>
                      <a:close/>
                      <a:moveTo>
                        <a:pt x="4755" y="1"/>
                      </a:moveTo>
                      <a:cubicBezTo>
                        <a:pt x="4755" y="1"/>
                        <a:pt x="4130" y="18"/>
                        <a:pt x="3791" y="81"/>
                      </a:cubicBezTo>
                      <a:cubicBezTo>
                        <a:pt x="1624" y="527"/>
                        <a:pt x="0" y="2445"/>
                        <a:pt x="0" y="4738"/>
                      </a:cubicBezTo>
                      <a:lnTo>
                        <a:pt x="0" y="4764"/>
                      </a:lnTo>
                      <a:lnTo>
                        <a:pt x="0" y="5014"/>
                      </a:lnTo>
                      <a:lnTo>
                        <a:pt x="0" y="13337"/>
                      </a:lnTo>
                      <a:lnTo>
                        <a:pt x="455" y="13337"/>
                      </a:lnTo>
                      <a:cubicBezTo>
                        <a:pt x="526" y="13311"/>
                        <a:pt x="616" y="13284"/>
                        <a:pt x="714" y="13257"/>
                      </a:cubicBezTo>
                      <a:cubicBezTo>
                        <a:pt x="848" y="13221"/>
                        <a:pt x="1008" y="13186"/>
                        <a:pt x="1187" y="13159"/>
                      </a:cubicBezTo>
                      <a:cubicBezTo>
                        <a:pt x="1240" y="13159"/>
                        <a:pt x="1303" y="13150"/>
                        <a:pt x="1365" y="13141"/>
                      </a:cubicBezTo>
                      <a:cubicBezTo>
                        <a:pt x="1490" y="13132"/>
                        <a:pt x="1624" y="13123"/>
                        <a:pt x="1766" y="13123"/>
                      </a:cubicBezTo>
                      <a:lnTo>
                        <a:pt x="1766" y="4363"/>
                      </a:lnTo>
                      <a:cubicBezTo>
                        <a:pt x="1766" y="2713"/>
                        <a:pt x="3105" y="1374"/>
                        <a:pt x="4755" y="1374"/>
                      </a:cubicBezTo>
                      <a:cubicBezTo>
                        <a:pt x="5308" y="1374"/>
                        <a:pt x="5763" y="1446"/>
                        <a:pt x="6138" y="1562"/>
                      </a:cubicBezTo>
                      <a:cubicBezTo>
                        <a:pt x="5870" y="1428"/>
                        <a:pt x="5585" y="1339"/>
                        <a:pt x="5290" y="1285"/>
                      </a:cubicBezTo>
                      <a:cubicBezTo>
                        <a:pt x="5112" y="1258"/>
                        <a:pt x="4933" y="1241"/>
                        <a:pt x="4755" y="1241"/>
                      </a:cubicBezTo>
                      <a:cubicBezTo>
                        <a:pt x="4202" y="1241"/>
                        <a:pt x="3658" y="1383"/>
                        <a:pt x="3185" y="1660"/>
                      </a:cubicBezTo>
                      <a:cubicBezTo>
                        <a:pt x="2774" y="1901"/>
                        <a:pt x="2409" y="2240"/>
                        <a:pt x="2150" y="2641"/>
                      </a:cubicBezTo>
                      <a:cubicBezTo>
                        <a:pt x="2114" y="2704"/>
                        <a:pt x="2079" y="2757"/>
                        <a:pt x="2043" y="2820"/>
                      </a:cubicBezTo>
                      <a:cubicBezTo>
                        <a:pt x="2007" y="2882"/>
                        <a:pt x="1981" y="2944"/>
                        <a:pt x="1945" y="3007"/>
                      </a:cubicBezTo>
                      <a:cubicBezTo>
                        <a:pt x="1856" y="3185"/>
                        <a:pt x="1784" y="3382"/>
                        <a:pt x="1740" y="3587"/>
                      </a:cubicBezTo>
                      <a:cubicBezTo>
                        <a:pt x="1704" y="3721"/>
                        <a:pt x="1677" y="3854"/>
                        <a:pt x="1659" y="3988"/>
                      </a:cubicBezTo>
                      <a:cubicBezTo>
                        <a:pt x="1642" y="4122"/>
                        <a:pt x="1642" y="4265"/>
                        <a:pt x="1642" y="4399"/>
                      </a:cubicBezTo>
                      <a:lnTo>
                        <a:pt x="1624" y="6094"/>
                      </a:lnTo>
                      <a:cubicBezTo>
                        <a:pt x="1615" y="8360"/>
                        <a:pt x="1588" y="10617"/>
                        <a:pt x="1552" y="12874"/>
                      </a:cubicBezTo>
                      <a:cubicBezTo>
                        <a:pt x="1517" y="10617"/>
                        <a:pt x="1499" y="8360"/>
                        <a:pt x="1481" y="6094"/>
                      </a:cubicBezTo>
                      <a:lnTo>
                        <a:pt x="1472" y="4399"/>
                      </a:lnTo>
                      <a:cubicBezTo>
                        <a:pt x="1454" y="3828"/>
                        <a:pt x="1597" y="3239"/>
                        <a:pt x="1882" y="2730"/>
                      </a:cubicBezTo>
                      <a:cubicBezTo>
                        <a:pt x="1954" y="2605"/>
                        <a:pt x="2034" y="2481"/>
                        <a:pt x="2123" y="2365"/>
                      </a:cubicBezTo>
                      <a:cubicBezTo>
                        <a:pt x="2337" y="2070"/>
                        <a:pt x="2605" y="1820"/>
                        <a:pt x="2899" y="1615"/>
                      </a:cubicBezTo>
                      <a:cubicBezTo>
                        <a:pt x="2962" y="1571"/>
                        <a:pt x="3024" y="1535"/>
                        <a:pt x="3087" y="1499"/>
                      </a:cubicBezTo>
                      <a:cubicBezTo>
                        <a:pt x="3586" y="1196"/>
                        <a:pt x="4166" y="1044"/>
                        <a:pt x="4755" y="1035"/>
                      </a:cubicBezTo>
                      <a:cubicBezTo>
                        <a:pt x="4826" y="1035"/>
                        <a:pt x="4898" y="1044"/>
                        <a:pt x="4969" y="1044"/>
                      </a:cubicBezTo>
                      <a:cubicBezTo>
                        <a:pt x="5335" y="1071"/>
                        <a:pt x="5692" y="1160"/>
                        <a:pt x="6031" y="1303"/>
                      </a:cubicBezTo>
                      <a:cubicBezTo>
                        <a:pt x="6164" y="1357"/>
                        <a:pt x="6289" y="1419"/>
                        <a:pt x="6414" y="1499"/>
                      </a:cubicBezTo>
                      <a:cubicBezTo>
                        <a:pt x="6923" y="1794"/>
                        <a:pt x="7342" y="2222"/>
                        <a:pt x="7619" y="2730"/>
                      </a:cubicBezTo>
                      <a:cubicBezTo>
                        <a:pt x="7726" y="2918"/>
                        <a:pt x="7815" y="3123"/>
                        <a:pt x="7877" y="3328"/>
                      </a:cubicBezTo>
                      <a:cubicBezTo>
                        <a:pt x="7922" y="3471"/>
                        <a:pt x="7958" y="3614"/>
                        <a:pt x="7984" y="3756"/>
                      </a:cubicBezTo>
                      <a:cubicBezTo>
                        <a:pt x="8020" y="3970"/>
                        <a:pt x="8038" y="4185"/>
                        <a:pt x="8029" y="4399"/>
                      </a:cubicBezTo>
                      <a:lnTo>
                        <a:pt x="8020" y="6094"/>
                      </a:lnTo>
                      <a:cubicBezTo>
                        <a:pt x="8002" y="8360"/>
                        <a:pt x="7984" y="10617"/>
                        <a:pt x="7949" y="12874"/>
                      </a:cubicBezTo>
                      <a:lnTo>
                        <a:pt x="7949" y="13132"/>
                      </a:lnTo>
                      <a:cubicBezTo>
                        <a:pt x="8413" y="13150"/>
                        <a:pt x="8778" y="13239"/>
                        <a:pt x="9055" y="13337"/>
                      </a:cubicBezTo>
                      <a:lnTo>
                        <a:pt x="9501" y="13337"/>
                      </a:lnTo>
                      <a:lnTo>
                        <a:pt x="9501" y="5014"/>
                      </a:lnTo>
                      <a:lnTo>
                        <a:pt x="9501" y="4764"/>
                      </a:lnTo>
                      <a:lnTo>
                        <a:pt x="9501" y="4738"/>
                      </a:lnTo>
                      <a:cubicBezTo>
                        <a:pt x="9501" y="2445"/>
                        <a:pt x="7877" y="527"/>
                        <a:pt x="5718" y="81"/>
                      </a:cubicBezTo>
                      <a:cubicBezTo>
                        <a:pt x="5379" y="18"/>
                        <a:pt x="4755" y="1"/>
                        <a:pt x="47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09" name="Google Shape;22547;p73">
                  <a:extLst>
                    <a:ext uri="{FF2B5EF4-FFF2-40B4-BE49-F238E27FC236}">
                      <a16:creationId xmlns:a16="http://schemas.microsoft.com/office/drawing/2014/main" id="{FA0213B9-3086-1767-54B2-7699CFE5D92C}"/>
                    </a:ext>
                  </a:extLst>
                </p:cNvPr>
                <p:cNvSpPr/>
                <p:nvPr/>
              </p:nvSpPr>
              <p:spPr>
                <a:xfrm>
                  <a:off x="678180" y="1098225"/>
                  <a:ext cx="48904" cy="4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1651" extrusionOk="0">
                      <a:moveTo>
                        <a:pt x="803" y="1"/>
                      </a:moveTo>
                      <a:lnTo>
                        <a:pt x="714" y="224"/>
                      </a:lnTo>
                      <a:cubicBezTo>
                        <a:pt x="670" y="233"/>
                        <a:pt x="616" y="241"/>
                        <a:pt x="571" y="259"/>
                      </a:cubicBezTo>
                      <a:cubicBezTo>
                        <a:pt x="286" y="340"/>
                        <a:pt x="72" y="580"/>
                        <a:pt x="9" y="875"/>
                      </a:cubicBezTo>
                      <a:cubicBezTo>
                        <a:pt x="0" y="928"/>
                        <a:pt x="0" y="982"/>
                        <a:pt x="0" y="1027"/>
                      </a:cubicBezTo>
                      <a:cubicBezTo>
                        <a:pt x="0" y="1089"/>
                        <a:pt x="0" y="1151"/>
                        <a:pt x="18" y="1214"/>
                      </a:cubicBezTo>
                      <a:cubicBezTo>
                        <a:pt x="45" y="1330"/>
                        <a:pt x="99" y="1437"/>
                        <a:pt x="170" y="1526"/>
                      </a:cubicBezTo>
                      <a:cubicBezTo>
                        <a:pt x="206" y="1571"/>
                        <a:pt x="250" y="1615"/>
                        <a:pt x="295" y="1651"/>
                      </a:cubicBezTo>
                      <a:lnTo>
                        <a:pt x="473" y="1651"/>
                      </a:lnTo>
                      <a:cubicBezTo>
                        <a:pt x="268" y="1535"/>
                        <a:pt x="125" y="1312"/>
                        <a:pt x="125" y="1053"/>
                      </a:cubicBezTo>
                      <a:cubicBezTo>
                        <a:pt x="125" y="928"/>
                        <a:pt x="159" y="887"/>
                        <a:pt x="218" y="887"/>
                      </a:cubicBezTo>
                      <a:cubicBezTo>
                        <a:pt x="335" y="887"/>
                        <a:pt x="554" y="1053"/>
                        <a:pt x="803" y="1053"/>
                      </a:cubicBezTo>
                      <a:cubicBezTo>
                        <a:pt x="1053" y="1053"/>
                        <a:pt x="1275" y="887"/>
                        <a:pt x="1395" y="887"/>
                      </a:cubicBezTo>
                      <a:cubicBezTo>
                        <a:pt x="1456" y="887"/>
                        <a:pt x="1490" y="928"/>
                        <a:pt x="1490" y="1053"/>
                      </a:cubicBezTo>
                      <a:cubicBezTo>
                        <a:pt x="1490" y="1312"/>
                        <a:pt x="1339" y="1535"/>
                        <a:pt x="1133" y="1651"/>
                      </a:cubicBezTo>
                      <a:lnTo>
                        <a:pt x="1321" y="1651"/>
                      </a:lnTo>
                      <a:cubicBezTo>
                        <a:pt x="1499" y="1508"/>
                        <a:pt x="1615" y="1285"/>
                        <a:pt x="1615" y="1027"/>
                      </a:cubicBezTo>
                      <a:cubicBezTo>
                        <a:pt x="1615" y="714"/>
                        <a:pt x="1437" y="447"/>
                        <a:pt x="1178" y="313"/>
                      </a:cubicBezTo>
                      <a:cubicBezTo>
                        <a:pt x="1133" y="286"/>
                        <a:pt x="1089" y="268"/>
                        <a:pt x="1044" y="259"/>
                      </a:cubicBezTo>
                      <a:cubicBezTo>
                        <a:pt x="991" y="241"/>
                        <a:pt x="946" y="233"/>
                        <a:pt x="893" y="224"/>
                      </a:cubicBezTo>
                      <a:lnTo>
                        <a:pt x="80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" name="Google Shape;22548;p73">
              <a:extLst>
                <a:ext uri="{FF2B5EF4-FFF2-40B4-BE49-F238E27FC236}">
                  <a16:creationId xmlns:a16="http://schemas.microsoft.com/office/drawing/2014/main" id="{FD64F23D-E88F-4E2C-F90D-9CA1D8E6C6D4}"/>
                </a:ext>
              </a:extLst>
            </p:cNvPr>
            <p:cNvGrpSpPr/>
            <p:nvPr/>
          </p:nvGrpSpPr>
          <p:grpSpPr>
            <a:xfrm>
              <a:off x="160637" y="946249"/>
              <a:ext cx="675792" cy="926305"/>
              <a:chOff x="1333112" y="946249"/>
              <a:chExt cx="675792" cy="926305"/>
            </a:xfrm>
          </p:grpSpPr>
          <p:sp>
            <p:nvSpPr>
              <p:cNvPr id="6" name="Google Shape;22549;p73">
                <a:extLst>
                  <a:ext uri="{FF2B5EF4-FFF2-40B4-BE49-F238E27FC236}">
                    <a16:creationId xmlns:a16="http://schemas.microsoft.com/office/drawing/2014/main" id="{31A816AF-F1D4-F46D-3484-E324039819DE}"/>
                  </a:ext>
                </a:extLst>
              </p:cNvPr>
              <p:cNvSpPr/>
              <p:nvPr/>
            </p:nvSpPr>
            <p:spPr>
              <a:xfrm>
                <a:off x="1333112" y="946249"/>
                <a:ext cx="675792" cy="92630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30609" extrusionOk="0">
                    <a:moveTo>
                      <a:pt x="11170" y="1213"/>
                    </a:moveTo>
                    <a:cubicBezTo>
                      <a:pt x="11696" y="1213"/>
                      <a:pt x="12125" y="1642"/>
                      <a:pt x="12125" y="2177"/>
                    </a:cubicBezTo>
                    <a:cubicBezTo>
                      <a:pt x="12125" y="2444"/>
                      <a:pt x="12018" y="2676"/>
                      <a:pt x="11848" y="2855"/>
                    </a:cubicBezTo>
                    <a:cubicBezTo>
                      <a:pt x="11821" y="2873"/>
                      <a:pt x="11795" y="2899"/>
                      <a:pt x="11768" y="2926"/>
                    </a:cubicBezTo>
                    <a:lnTo>
                      <a:pt x="11456" y="2926"/>
                    </a:lnTo>
                    <a:cubicBezTo>
                      <a:pt x="11750" y="2810"/>
                      <a:pt x="11955" y="2525"/>
                      <a:pt x="11955" y="2186"/>
                    </a:cubicBezTo>
                    <a:cubicBezTo>
                      <a:pt x="11955" y="2040"/>
                      <a:pt x="11916" y="1991"/>
                      <a:pt x="11849" y="1991"/>
                    </a:cubicBezTo>
                    <a:cubicBezTo>
                      <a:pt x="11713" y="1991"/>
                      <a:pt x="11461" y="2186"/>
                      <a:pt x="11170" y="2186"/>
                    </a:cubicBezTo>
                    <a:cubicBezTo>
                      <a:pt x="10873" y="2186"/>
                      <a:pt x="10619" y="1991"/>
                      <a:pt x="10483" y="1991"/>
                    </a:cubicBezTo>
                    <a:cubicBezTo>
                      <a:pt x="10415" y="1991"/>
                      <a:pt x="10376" y="2040"/>
                      <a:pt x="10376" y="2186"/>
                    </a:cubicBezTo>
                    <a:cubicBezTo>
                      <a:pt x="10376" y="2480"/>
                      <a:pt x="10537" y="2730"/>
                      <a:pt x="10769" y="2873"/>
                    </a:cubicBezTo>
                    <a:cubicBezTo>
                      <a:pt x="10804" y="2890"/>
                      <a:pt x="10840" y="2908"/>
                      <a:pt x="10876" y="2926"/>
                    </a:cubicBezTo>
                    <a:lnTo>
                      <a:pt x="10563" y="2926"/>
                    </a:lnTo>
                    <a:cubicBezTo>
                      <a:pt x="10349" y="2748"/>
                      <a:pt x="10207" y="2480"/>
                      <a:pt x="10207" y="2177"/>
                    </a:cubicBezTo>
                    <a:cubicBezTo>
                      <a:pt x="10207" y="2114"/>
                      <a:pt x="10216" y="2043"/>
                      <a:pt x="10224" y="1981"/>
                    </a:cubicBezTo>
                    <a:cubicBezTo>
                      <a:pt x="10260" y="1829"/>
                      <a:pt x="10323" y="1686"/>
                      <a:pt x="10421" y="1561"/>
                    </a:cubicBezTo>
                    <a:cubicBezTo>
                      <a:pt x="10447" y="1543"/>
                      <a:pt x="10465" y="1517"/>
                      <a:pt x="10483" y="1499"/>
                    </a:cubicBezTo>
                    <a:cubicBezTo>
                      <a:pt x="10617" y="1365"/>
                      <a:pt x="10786" y="1276"/>
                      <a:pt x="10974" y="1231"/>
                    </a:cubicBezTo>
                    <a:cubicBezTo>
                      <a:pt x="11036" y="1222"/>
                      <a:pt x="11099" y="1213"/>
                      <a:pt x="11170" y="1213"/>
                    </a:cubicBezTo>
                    <a:close/>
                    <a:moveTo>
                      <a:pt x="11777" y="3212"/>
                    </a:moveTo>
                    <a:cubicBezTo>
                      <a:pt x="12000" y="3444"/>
                      <a:pt x="12348" y="3613"/>
                      <a:pt x="12348" y="4095"/>
                    </a:cubicBezTo>
                    <a:cubicBezTo>
                      <a:pt x="12348" y="4389"/>
                      <a:pt x="12312" y="4585"/>
                      <a:pt x="12267" y="4719"/>
                    </a:cubicBezTo>
                    <a:cubicBezTo>
                      <a:pt x="12196" y="4701"/>
                      <a:pt x="12125" y="4693"/>
                      <a:pt x="12044" y="4675"/>
                    </a:cubicBezTo>
                    <a:cubicBezTo>
                      <a:pt x="11955" y="4657"/>
                      <a:pt x="11866" y="4648"/>
                      <a:pt x="11768" y="4639"/>
                    </a:cubicBezTo>
                    <a:cubicBezTo>
                      <a:pt x="11580" y="4612"/>
                      <a:pt x="11366" y="4594"/>
                      <a:pt x="11170" y="4594"/>
                    </a:cubicBezTo>
                    <a:cubicBezTo>
                      <a:pt x="10911" y="4594"/>
                      <a:pt x="10644" y="4621"/>
                      <a:pt x="10421" y="4657"/>
                    </a:cubicBezTo>
                    <a:cubicBezTo>
                      <a:pt x="10287" y="4675"/>
                      <a:pt x="10162" y="4693"/>
                      <a:pt x="10073" y="4719"/>
                    </a:cubicBezTo>
                    <a:cubicBezTo>
                      <a:pt x="10055" y="4684"/>
                      <a:pt x="10046" y="4648"/>
                      <a:pt x="10037" y="4603"/>
                    </a:cubicBezTo>
                    <a:cubicBezTo>
                      <a:pt x="10010" y="4478"/>
                      <a:pt x="9984" y="4318"/>
                      <a:pt x="9984" y="4095"/>
                    </a:cubicBezTo>
                    <a:cubicBezTo>
                      <a:pt x="9984" y="3613"/>
                      <a:pt x="10331" y="3444"/>
                      <a:pt x="10555" y="3212"/>
                    </a:cubicBezTo>
                    <a:close/>
                    <a:moveTo>
                      <a:pt x="4426" y="5023"/>
                    </a:moveTo>
                    <a:lnTo>
                      <a:pt x="4515" y="5246"/>
                    </a:lnTo>
                    <a:cubicBezTo>
                      <a:pt x="4916" y="5290"/>
                      <a:pt x="5238" y="5638"/>
                      <a:pt x="5238" y="6049"/>
                    </a:cubicBezTo>
                    <a:cubicBezTo>
                      <a:pt x="5238" y="6307"/>
                      <a:pt x="5122" y="6530"/>
                      <a:pt x="4943" y="6673"/>
                    </a:cubicBezTo>
                    <a:lnTo>
                      <a:pt x="4756" y="6673"/>
                    </a:lnTo>
                    <a:cubicBezTo>
                      <a:pt x="4970" y="6557"/>
                      <a:pt x="5113" y="6334"/>
                      <a:pt x="5113" y="6075"/>
                    </a:cubicBezTo>
                    <a:cubicBezTo>
                      <a:pt x="5113" y="5950"/>
                      <a:pt x="5079" y="5909"/>
                      <a:pt x="5020" y="5909"/>
                    </a:cubicBezTo>
                    <a:cubicBezTo>
                      <a:pt x="4902" y="5909"/>
                      <a:pt x="4681" y="6075"/>
                      <a:pt x="4426" y="6075"/>
                    </a:cubicBezTo>
                    <a:cubicBezTo>
                      <a:pt x="4176" y="6075"/>
                      <a:pt x="3958" y="5909"/>
                      <a:pt x="3840" y="5909"/>
                    </a:cubicBezTo>
                    <a:cubicBezTo>
                      <a:pt x="3781" y="5909"/>
                      <a:pt x="3748" y="5950"/>
                      <a:pt x="3748" y="6075"/>
                    </a:cubicBezTo>
                    <a:cubicBezTo>
                      <a:pt x="3748" y="6334"/>
                      <a:pt x="3890" y="6557"/>
                      <a:pt x="4096" y="6673"/>
                    </a:cubicBezTo>
                    <a:lnTo>
                      <a:pt x="3917" y="6673"/>
                    </a:lnTo>
                    <a:cubicBezTo>
                      <a:pt x="3730" y="6530"/>
                      <a:pt x="3623" y="6307"/>
                      <a:pt x="3623" y="6049"/>
                    </a:cubicBezTo>
                    <a:cubicBezTo>
                      <a:pt x="3623" y="6004"/>
                      <a:pt x="3623" y="5950"/>
                      <a:pt x="3632" y="5897"/>
                    </a:cubicBezTo>
                    <a:cubicBezTo>
                      <a:pt x="3685" y="5602"/>
                      <a:pt x="3908" y="5362"/>
                      <a:pt x="4194" y="5281"/>
                    </a:cubicBezTo>
                    <a:cubicBezTo>
                      <a:pt x="4238" y="5263"/>
                      <a:pt x="4292" y="5255"/>
                      <a:pt x="4337" y="5246"/>
                    </a:cubicBezTo>
                    <a:lnTo>
                      <a:pt x="4426" y="5023"/>
                    </a:lnTo>
                    <a:close/>
                    <a:moveTo>
                      <a:pt x="17905" y="5023"/>
                    </a:moveTo>
                    <a:lnTo>
                      <a:pt x="17995" y="5246"/>
                    </a:lnTo>
                    <a:cubicBezTo>
                      <a:pt x="18048" y="5255"/>
                      <a:pt x="18093" y="5263"/>
                      <a:pt x="18137" y="5281"/>
                    </a:cubicBezTo>
                    <a:cubicBezTo>
                      <a:pt x="18191" y="5290"/>
                      <a:pt x="18236" y="5308"/>
                      <a:pt x="18280" y="5335"/>
                    </a:cubicBezTo>
                    <a:cubicBezTo>
                      <a:pt x="18539" y="5469"/>
                      <a:pt x="18717" y="5736"/>
                      <a:pt x="18717" y="6049"/>
                    </a:cubicBezTo>
                    <a:cubicBezTo>
                      <a:pt x="18717" y="6307"/>
                      <a:pt x="18601" y="6530"/>
                      <a:pt x="18423" y="6673"/>
                    </a:cubicBezTo>
                    <a:lnTo>
                      <a:pt x="18236" y="6673"/>
                    </a:lnTo>
                    <a:cubicBezTo>
                      <a:pt x="18441" y="6557"/>
                      <a:pt x="18583" y="6334"/>
                      <a:pt x="18583" y="6075"/>
                    </a:cubicBezTo>
                    <a:cubicBezTo>
                      <a:pt x="18583" y="5950"/>
                      <a:pt x="18550" y="5909"/>
                      <a:pt x="18491" y="5909"/>
                    </a:cubicBezTo>
                    <a:cubicBezTo>
                      <a:pt x="18373" y="5909"/>
                      <a:pt x="18155" y="6075"/>
                      <a:pt x="17905" y="6075"/>
                    </a:cubicBezTo>
                    <a:cubicBezTo>
                      <a:pt x="17656" y="6075"/>
                      <a:pt x="17434" y="5909"/>
                      <a:pt x="17313" y="5909"/>
                    </a:cubicBezTo>
                    <a:cubicBezTo>
                      <a:pt x="17253" y="5909"/>
                      <a:pt x="17219" y="5950"/>
                      <a:pt x="17219" y="6075"/>
                    </a:cubicBezTo>
                    <a:cubicBezTo>
                      <a:pt x="17219" y="6334"/>
                      <a:pt x="17361" y="6557"/>
                      <a:pt x="17575" y="6673"/>
                    </a:cubicBezTo>
                    <a:lnTo>
                      <a:pt x="17388" y="6673"/>
                    </a:lnTo>
                    <a:cubicBezTo>
                      <a:pt x="17343" y="6637"/>
                      <a:pt x="17308" y="6593"/>
                      <a:pt x="17272" y="6548"/>
                    </a:cubicBezTo>
                    <a:cubicBezTo>
                      <a:pt x="17201" y="6459"/>
                      <a:pt x="17147" y="6352"/>
                      <a:pt x="17120" y="6236"/>
                    </a:cubicBezTo>
                    <a:cubicBezTo>
                      <a:pt x="17103" y="6173"/>
                      <a:pt x="17094" y="6111"/>
                      <a:pt x="17094" y="6049"/>
                    </a:cubicBezTo>
                    <a:cubicBezTo>
                      <a:pt x="17094" y="6004"/>
                      <a:pt x="17103" y="5950"/>
                      <a:pt x="17111" y="5897"/>
                    </a:cubicBezTo>
                    <a:cubicBezTo>
                      <a:pt x="17165" y="5602"/>
                      <a:pt x="17388" y="5362"/>
                      <a:pt x="17673" y="5281"/>
                    </a:cubicBezTo>
                    <a:cubicBezTo>
                      <a:pt x="17718" y="5263"/>
                      <a:pt x="17763" y="5255"/>
                      <a:pt x="17816" y="5246"/>
                    </a:cubicBezTo>
                    <a:lnTo>
                      <a:pt x="17905" y="5023"/>
                    </a:lnTo>
                    <a:close/>
                    <a:moveTo>
                      <a:pt x="4916" y="6976"/>
                    </a:moveTo>
                    <a:cubicBezTo>
                      <a:pt x="5006" y="7039"/>
                      <a:pt x="5193" y="7173"/>
                      <a:pt x="5291" y="7405"/>
                    </a:cubicBezTo>
                    <a:lnTo>
                      <a:pt x="3560" y="7405"/>
                    </a:lnTo>
                    <a:cubicBezTo>
                      <a:pt x="3659" y="7173"/>
                      <a:pt x="3846" y="7039"/>
                      <a:pt x="3935" y="6976"/>
                    </a:cubicBezTo>
                    <a:close/>
                    <a:moveTo>
                      <a:pt x="18396" y="6976"/>
                    </a:moveTo>
                    <a:cubicBezTo>
                      <a:pt x="18485" y="7039"/>
                      <a:pt x="18673" y="7173"/>
                      <a:pt x="18771" y="7405"/>
                    </a:cubicBezTo>
                    <a:lnTo>
                      <a:pt x="17040" y="7405"/>
                    </a:lnTo>
                    <a:cubicBezTo>
                      <a:pt x="17067" y="7351"/>
                      <a:pt x="17094" y="7297"/>
                      <a:pt x="17129" y="7253"/>
                    </a:cubicBezTo>
                    <a:cubicBezTo>
                      <a:pt x="17227" y="7110"/>
                      <a:pt x="17343" y="7021"/>
                      <a:pt x="17415" y="6976"/>
                    </a:cubicBezTo>
                    <a:close/>
                    <a:moveTo>
                      <a:pt x="5987" y="7708"/>
                    </a:moveTo>
                    <a:lnTo>
                      <a:pt x="5987" y="8020"/>
                    </a:lnTo>
                    <a:lnTo>
                      <a:pt x="2989" y="8118"/>
                    </a:lnTo>
                    <a:lnTo>
                      <a:pt x="5862" y="8216"/>
                    </a:lnTo>
                    <a:lnTo>
                      <a:pt x="5728" y="8332"/>
                    </a:lnTo>
                    <a:lnTo>
                      <a:pt x="3123" y="8332"/>
                    </a:lnTo>
                    <a:lnTo>
                      <a:pt x="2865" y="8109"/>
                    </a:lnTo>
                    <a:lnTo>
                      <a:pt x="2865" y="7708"/>
                    </a:lnTo>
                    <a:close/>
                    <a:moveTo>
                      <a:pt x="19467" y="7708"/>
                    </a:moveTo>
                    <a:lnTo>
                      <a:pt x="19467" y="8020"/>
                    </a:lnTo>
                    <a:lnTo>
                      <a:pt x="16469" y="8118"/>
                    </a:lnTo>
                    <a:lnTo>
                      <a:pt x="19342" y="8216"/>
                    </a:lnTo>
                    <a:lnTo>
                      <a:pt x="19208" y="8332"/>
                    </a:lnTo>
                    <a:lnTo>
                      <a:pt x="16603" y="8332"/>
                    </a:lnTo>
                    <a:lnTo>
                      <a:pt x="16344" y="8109"/>
                    </a:lnTo>
                    <a:lnTo>
                      <a:pt x="16344" y="7708"/>
                    </a:lnTo>
                    <a:close/>
                    <a:moveTo>
                      <a:pt x="5693" y="8627"/>
                    </a:moveTo>
                    <a:lnTo>
                      <a:pt x="5693" y="8921"/>
                    </a:lnTo>
                    <a:lnTo>
                      <a:pt x="3159" y="8921"/>
                    </a:lnTo>
                    <a:lnTo>
                      <a:pt x="3159" y="8627"/>
                    </a:lnTo>
                    <a:close/>
                    <a:moveTo>
                      <a:pt x="19172" y="8627"/>
                    </a:moveTo>
                    <a:lnTo>
                      <a:pt x="19172" y="8921"/>
                    </a:lnTo>
                    <a:lnTo>
                      <a:pt x="16639" y="8921"/>
                    </a:lnTo>
                    <a:lnTo>
                      <a:pt x="16639" y="8627"/>
                    </a:lnTo>
                    <a:close/>
                    <a:moveTo>
                      <a:pt x="5434" y="9215"/>
                    </a:moveTo>
                    <a:lnTo>
                      <a:pt x="5434" y="9733"/>
                    </a:lnTo>
                    <a:lnTo>
                      <a:pt x="5434" y="9929"/>
                    </a:lnTo>
                    <a:lnTo>
                      <a:pt x="5434" y="12623"/>
                    </a:lnTo>
                    <a:lnTo>
                      <a:pt x="3418" y="12623"/>
                    </a:lnTo>
                    <a:lnTo>
                      <a:pt x="3418" y="9215"/>
                    </a:lnTo>
                    <a:close/>
                    <a:moveTo>
                      <a:pt x="18914" y="9215"/>
                    </a:moveTo>
                    <a:lnTo>
                      <a:pt x="18914" y="12623"/>
                    </a:lnTo>
                    <a:lnTo>
                      <a:pt x="16897" y="12623"/>
                    </a:lnTo>
                    <a:lnTo>
                      <a:pt x="16897" y="9929"/>
                    </a:lnTo>
                    <a:lnTo>
                      <a:pt x="16897" y="9733"/>
                    </a:lnTo>
                    <a:lnTo>
                      <a:pt x="16897" y="9215"/>
                    </a:lnTo>
                    <a:close/>
                    <a:moveTo>
                      <a:pt x="5327" y="12864"/>
                    </a:moveTo>
                    <a:lnTo>
                      <a:pt x="3667" y="14193"/>
                    </a:lnTo>
                    <a:lnTo>
                      <a:pt x="1250" y="14193"/>
                    </a:lnTo>
                    <a:lnTo>
                      <a:pt x="3418" y="12873"/>
                    </a:lnTo>
                    <a:lnTo>
                      <a:pt x="3418" y="12864"/>
                    </a:lnTo>
                    <a:lnTo>
                      <a:pt x="4087" y="12864"/>
                    </a:lnTo>
                    <a:lnTo>
                      <a:pt x="2793" y="13988"/>
                    </a:lnTo>
                    <a:lnTo>
                      <a:pt x="4560" y="12873"/>
                    </a:lnTo>
                    <a:lnTo>
                      <a:pt x="4551" y="12864"/>
                    </a:lnTo>
                    <a:close/>
                    <a:moveTo>
                      <a:pt x="18914" y="12864"/>
                    </a:moveTo>
                    <a:lnTo>
                      <a:pt x="18914" y="12873"/>
                    </a:lnTo>
                    <a:lnTo>
                      <a:pt x="21090" y="14193"/>
                    </a:lnTo>
                    <a:lnTo>
                      <a:pt x="18673" y="14193"/>
                    </a:lnTo>
                    <a:lnTo>
                      <a:pt x="17004" y="12864"/>
                    </a:lnTo>
                    <a:lnTo>
                      <a:pt x="17798" y="12864"/>
                    </a:lnTo>
                    <a:lnTo>
                      <a:pt x="17798" y="12873"/>
                    </a:lnTo>
                    <a:lnTo>
                      <a:pt x="19565" y="13988"/>
                    </a:lnTo>
                    <a:lnTo>
                      <a:pt x="18271" y="12864"/>
                    </a:lnTo>
                    <a:close/>
                    <a:moveTo>
                      <a:pt x="17370" y="14416"/>
                    </a:moveTo>
                    <a:lnTo>
                      <a:pt x="17745" y="14711"/>
                    </a:lnTo>
                    <a:lnTo>
                      <a:pt x="17522" y="14711"/>
                    </a:lnTo>
                    <a:cubicBezTo>
                      <a:pt x="17450" y="14613"/>
                      <a:pt x="17406" y="14515"/>
                      <a:pt x="17370" y="14416"/>
                    </a:cubicBezTo>
                    <a:close/>
                    <a:moveTo>
                      <a:pt x="5434" y="13622"/>
                    </a:moveTo>
                    <a:lnTo>
                      <a:pt x="5434" y="13694"/>
                    </a:lnTo>
                    <a:lnTo>
                      <a:pt x="3766" y="15014"/>
                    </a:lnTo>
                    <a:lnTo>
                      <a:pt x="3766" y="14952"/>
                    </a:lnTo>
                    <a:lnTo>
                      <a:pt x="5434" y="13622"/>
                    </a:lnTo>
                    <a:close/>
                    <a:moveTo>
                      <a:pt x="16897" y="13123"/>
                    </a:moveTo>
                    <a:lnTo>
                      <a:pt x="18566" y="14452"/>
                    </a:lnTo>
                    <a:lnTo>
                      <a:pt x="18566" y="15014"/>
                    </a:lnTo>
                    <a:lnTo>
                      <a:pt x="16897" y="13694"/>
                    </a:lnTo>
                    <a:lnTo>
                      <a:pt x="16897" y="13123"/>
                    </a:lnTo>
                    <a:close/>
                    <a:moveTo>
                      <a:pt x="3471" y="14541"/>
                    </a:moveTo>
                    <a:lnTo>
                      <a:pt x="3471" y="15103"/>
                    </a:lnTo>
                    <a:lnTo>
                      <a:pt x="1107" y="15103"/>
                    </a:lnTo>
                    <a:lnTo>
                      <a:pt x="1107" y="14541"/>
                    </a:lnTo>
                    <a:close/>
                    <a:moveTo>
                      <a:pt x="21224" y="14541"/>
                    </a:moveTo>
                    <a:lnTo>
                      <a:pt x="21224" y="15103"/>
                    </a:lnTo>
                    <a:lnTo>
                      <a:pt x="18860" y="15103"/>
                    </a:lnTo>
                    <a:lnTo>
                      <a:pt x="18860" y="14541"/>
                    </a:lnTo>
                    <a:close/>
                    <a:moveTo>
                      <a:pt x="18191" y="15068"/>
                    </a:moveTo>
                    <a:lnTo>
                      <a:pt x="18512" y="15326"/>
                    </a:lnTo>
                    <a:lnTo>
                      <a:pt x="18316" y="15326"/>
                    </a:lnTo>
                    <a:cubicBezTo>
                      <a:pt x="18253" y="15237"/>
                      <a:pt x="18218" y="15148"/>
                      <a:pt x="18191" y="15068"/>
                    </a:cubicBezTo>
                    <a:close/>
                    <a:moveTo>
                      <a:pt x="5434" y="14033"/>
                    </a:moveTo>
                    <a:lnTo>
                      <a:pt x="5434" y="15772"/>
                    </a:lnTo>
                    <a:cubicBezTo>
                      <a:pt x="5425" y="15442"/>
                      <a:pt x="5291" y="15121"/>
                      <a:pt x="5077" y="14871"/>
                    </a:cubicBezTo>
                    <a:cubicBezTo>
                      <a:pt x="5113" y="14809"/>
                      <a:pt x="5148" y="14738"/>
                      <a:pt x="5175" y="14675"/>
                    </a:cubicBezTo>
                    <a:cubicBezTo>
                      <a:pt x="5255" y="14488"/>
                      <a:pt x="5291" y="14292"/>
                      <a:pt x="5309" y="14140"/>
                    </a:cubicBezTo>
                    <a:lnTo>
                      <a:pt x="5434" y="14033"/>
                    </a:lnTo>
                    <a:close/>
                    <a:moveTo>
                      <a:pt x="16897" y="14033"/>
                    </a:moveTo>
                    <a:lnTo>
                      <a:pt x="17022" y="14140"/>
                    </a:lnTo>
                    <a:cubicBezTo>
                      <a:pt x="17040" y="14345"/>
                      <a:pt x="17103" y="14613"/>
                      <a:pt x="17254" y="14871"/>
                    </a:cubicBezTo>
                    <a:cubicBezTo>
                      <a:pt x="17201" y="14934"/>
                      <a:pt x="17156" y="14996"/>
                      <a:pt x="17111" y="15068"/>
                    </a:cubicBezTo>
                    <a:cubicBezTo>
                      <a:pt x="16978" y="15282"/>
                      <a:pt x="16906" y="15523"/>
                      <a:pt x="16897" y="15772"/>
                    </a:cubicBezTo>
                    <a:lnTo>
                      <a:pt x="16897" y="14033"/>
                    </a:lnTo>
                    <a:close/>
                    <a:moveTo>
                      <a:pt x="3373" y="15451"/>
                    </a:moveTo>
                    <a:cubicBezTo>
                      <a:pt x="3364" y="15567"/>
                      <a:pt x="3346" y="15692"/>
                      <a:pt x="3284" y="15817"/>
                    </a:cubicBezTo>
                    <a:cubicBezTo>
                      <a:pt x="3266" y="15862"/>
                      <a:pt x="3239" y="15906"/>
                      <a:pt x="3212" y="15951"/>
                    </a:cubicBezTo>
                    <a:lnTo>
                      <a:pt x="1687" y="15951"/>
                    </a:lnTo>
                    <a:cubicBezTo>
                      <a:pt x="1580" y="15772"/>
                      <a:pt x="1535" y="15612"/>
                      <a:pt x="1526" y="15451"/>
                    </a:cubicBezTo>
                    <a:lnTo>
                      <a:pt x="2383" y="15451"/>
                    </a:lnTo>
                    <a:lnTo>
                      <a:pt x="2383" y="15862"/>
                    </a:lnTo>
                    <a:lnTo>
                      <a:pt x="3079" y="15862"/>
                    </a:lnTo>
                    <a:cubicBezTo>
                      <a:pt x="3079" y="15862"/>
                      <a:pt x="3168" y="15719"/>
                      <a:pt x="3204" y="15451"/>
                    </a:cubicBezTo>
                    <a:close/>
                    <a:moveTo>
                      <a:pt x="20805" y="15451"/>
                    </a:moveTo>
                    <a:cubicBezTo>
                      <a:pt x="20796" y="15612"/>
                      <a:pt x="20760" y="15772"/>
                      <a:pt x="20644" y="15951"/>
                    </a:cubicBezTo>
                    <a:lnTo>
                      <a:pt x="19119" y="15951"/>
                    </a:lnTo>
                    <a:cubicBezTo>
                      <a:pt x="19092" y="15906"/>
                      <a:pt x="19065" y="15862"/>
                      <a:pt x="19047" y="15817"/>
                    </a:cubicBezTo>
                    <a:cubicBezTo>
                      <a:pt x="18985" y="15692"/>
                      <a:pt x="18967" y="15567"/>
                      <a:pt x="18958" y="15451"/>
                    </a:cubicBezTo>
                    <a:lnTo>
                      <a:pt x="19886" y="15451"/>
                    </a:lnTo>
                    <a:lnTo>
                      <a:pt x="19886" y="15862"/>
                    </a:lnTo>
                    <a:lnTo>
                      <a:pt x="20582" y="15862"/>
                    </a:lnTo>
                    <a:cubicBezTo>
                      <a:pt x="20582" y="15862"/>
                      <a:pt x="20653" y="15755"/>
                      <a:pt x="20698" y="15549"/>
                    </a:cubicBezTo>
                    <a:cubicBezTo>
                      <a:pt x="20698" y="15514"/>
                      <a:pt x="20707" y="15487"/>
                      <a:pt x="20716" y="15451"/>
                    </a:cubicBezTo>
                    <a:close/>
                    <a:moveTo>
                      <a:pt x="4890" y="15148"/>
                    </a:moveTo>
                    <a:cubicBezTo>
                      <a:pt x="4970" y="15237"/>
                      <a:pt x="5023" y="15344"/>
                      <a:pt x="5068" y="15460"/>
                    </a:cubicBezTo>
                    <a:cubicBezTo>
                      <a:pt x="5104" y="15576"/>
                      <a:pt x="5131" y="15701"/>
                      <a:pt x="5131" y="15835"/>
                    </a:cubicBezTo>
                    <a:cubicBezTo>
                      <a:pt x="5131" y="16102"/>
                      <a:pt x="5032" y="16352"/>
                      <a:pt x="4881" y="16540"/>
                    </a:cubicBezTo>
                    <a:cubicBezTo>
                      <a:pt x="4952" y="16388"/>
                      <a:pt x="5015" y="16174"/>
                      <a:pt x="5015" y="15888"/>
                    </a:cubicBezTo>
                    <a:cubicBezTo>
                      <a:pt x="5015" y="15710"/>
                      <a:pt x="5006" y="15567"/>
                      <a:pt x="4979" y="15442"/>
                    </a:cubicBezTo>
                    <a:cubicBezTo>
                      <a:pt x="4952" y="15317"/>
                      <a:pt x="4925" y="15219"/>
                      <a:pt x="4890" y="15148"/>
                    </a:cubicBezTo>
                    <a:close/>
                    <a:moveTo>
                      <a:pt x="17888" y="15068"/>
                    </a:moveTo>
                    <a:cubicBezTo>
                      <a:pt x="17923" y="15210"/>
                      <a:pt x="17977" y="15362"/>
                      <a:pt x="18066" y="15514"/>
                    </a:cubicBezTo>
                    <a:cubicBezTo>
                      <a:pt x="18012" y="15576"/>
                      <a:pt x="17959" y="15648"/>
                      <a:pt x="17914" y="15719"/>
                    </a:cubicBezTo>
                    <a:cubicBezTo>
                      <a:pt x="17781" y="15951"/>
                      <a:pt x="17709" y="16210"/>
                      <a:pt x="17709" y="16477"/>
                    </a:cubicBezTo>
                    <a:cubicBezTo>
                      <a:pt x="17709" y="16540"/>
                      <a:pt x="17709" y="16602"/>
                      <a:pt x="17718" y="16656"/>
                    </a:cubicBezTo>
                    <a:lnTo>
                      <a:pt x="17558" y="16656"/>
                    </a:lnTo>
                    <a:cubicBezTo>
                      <a:pt x="17504" y="16611"/>
                      <a:pt x="17450" y="16549"/>
                      <a:pt x="17415" y="16486"/>
                    </a:cubicBezTo>
                    <a:cubicBezTo>
                      <a:pt x="17281" y="16299"/>
                      <a:pt x="17210" y="16076"/>
                      <a:pt x="17210" y="15835"/>
                    </a:cubicBezTo>
                    <a:cubicBezTo>
                      <a:pt x="17210" y="15719"/>
                      <a:pt x="17219" y="15612"/>
                      <a:pt x="17254" y="15514"/>
                    </a:cubicBezTo>
                    <a:cubicBezTo>
                      <a:pt x="17299" y="15344"/>
                      <a:pt x="17388" y="15193"/>
                      <a:pt x="17504" y="15068"/>
                    </a:cubicBezTo>
                    <a:close/>
                    <a:moveTo>
                      <a:pt x="5434" y="15888"/>
                    </a:moveTo>
                    <a:lnTo>
                      <a:pt x="5434" y="16736"/>
                    </a:lnTo>
                    <a:lnTo>
                      <a:pt x="5104" y="17048"/>
                    </a:lnTo>
                    <a:cubicBezTo>
                      <a:pt x="5077" y="16986"/>
                      <a:pt x="5041" y="16914"/>
                      <a:pt x="5015" y="16870"/>
                    </a:cubicBezTo>
                    <a:cubicBezTo>
                      <a:pt x="5273" y="16611"/>
                      <a:pt x="5425" y="16263"/>
                      <a:pt x="5434" y="15888"/>
                    </a:cubicBezTo>
                    <a:close/>
                    <a:moveTo>
                      <a:pt x="16897" y="15888"/>
                    </a:moveTo>
                    <a:cubicBezTo>
                      <a:pt x="16906" y="16263"/>
                      <a:pt x="17058" y="16611"/>
                      <a:pt x="17326" y="16870"/>
                    </a:cubicBezTo>
                    <a:cubicBezTo>
                      <a:pt x="17290" y="16914"/>
                      <a:pt x="17263" y="16986"/>
                      <a:pt x="17227" y="17048"/>
                    </a:cubicBezTo>
                    <a:lnTo>
                      <a:pt x="16897" y="16736"/>
                    </a:lnTo>
                    <a:lnTo>
                      <a:pt x="16897" y="15888"/>
                    </a:lnTo>
                    <a:close/>
                    <a:moveTo>
                      <a:pt x="4122" y="15835"/>
                    </a:moveTo>
                    <a:lnTo>
                      <a:pt x="4122" y="15835"/>
                    </a:lnTo>
                    <a:cubicBezTo>
                      <a:pt x="4212" y="15969"/>
                      <a:pt x="4274" y="16129"/>
                      <a:pt x="4301" y="16299"/>
                    </a:cubicBezTo>
                    <a:cubicBezTo>
                      <a:pt x="4310" y="16352"/>
                      <a:pt x="4310" y="16415"/>
                      <a:pt x="4310" y="16477"/>
                    </a:cubicBezTo>
                    <a:cubicBezTo>
                      <a:pt x="4310" y="16736"/>
                      <a:pt x="4221" y="16977"/>
                      <a:pt x="4078" y="17173"/>
                    </a:cubicBezTo>
                    <a:cubicBezTo>
                      <a:pt x="4149" y="17021"/>
                      <a:pt x="4221" y="16798"/>
                      <a:pt x="4221" y="16504"/>
                    </a:cubicBezTo>
                    <a:cubicBezTo>
                      <a:pt x="4221" y="16361"/>
                      <a:pt x="4203" y="16227"/>
                      <a:pt x="4185" y="16120"/>
                    </a:cubicBezTo>
                    <a:cubicBezTo>
                      <a:pt x="4167" y="16004"/>
                      <a:pt x="4149" y="15915"/>
                      <a:pt x="4122" y="15835"/>
                    </a:cubicBezTo>
                    <a:close/>
                    <a:moveTo>
                      <a:pt x="18690" y="15674"/>
                    </a:moveTo>
                    <a:cubicBezTo>
                      <a:pt x="18726" y="15826"/>
                      <a:pt x="18780" y="15987"/>
                      <a:pt x="18878" y="16147"/>
                    </a:cubicBezTo>
                    <a:cubicBezTo>
                      <a:pt x="18851" y="16183"/>
                      <a:pt x="18824" y="16218"/>
                      <a:pt x="18798" y="16254"/>
                    </a:cubicBezTo>
                    <a:cubicBezTo>
                      <a:pt x="18744" y="16326"/>
                      <a:pt x="18699" y="16397"/>
                      <a:pt x="18664" y="16477"/>
                    </a:cubicBezTo>
                    <a:cubicBezTo>
                      <a:pt x="18646" y="16513"/>
                      <a:pt x="18628" y="16557"/>
                      <a:pt x="18610" y="16593"/>
                    </a:cubicBezTo>
                    <a:cubicBezTo>
                      <a:pt x="18548" y="16763"/>
                      <a:pt x="18521" y="16932"/>
                      <a:pt x="18521" y="17111"/>
                    </a:cubicBezTo>
                    <a:cubicBezTo>
                      <a:pt x="18521" y="17164"/>
                      <a:pt x="18521" y="17227"/>
                      <a:pt x="18530" y="17280"/>
                    </a:cubicBezTo>
                    <a:lnTo>
                      <a:pt x="18343" y="17280"/>
                    </a:lnTo>
                    <a:cubicBezTo>
                      <a:pt x="18146" y="17066"/>
                      <a:pt x="18021" y="16789"/>
                      <a:pt x="18021" y="16477"/>
                    </a:cubicBezTo>
                    <a:cubicBezTo>
                      <a:pt x="18021" y="16361"/>
                      <a:pt x="18039" y="16245"/>
                      <a:pt x="18066" y="16138"/>
                    </a:cubicBezTo>
                    <a:cubicBezTo>
                      <a:pt x="18120" y="15960"/>
                      <a:pt x="18218" y="15808"/>
                      <a:pt x="18343" y="15674"/>
                    </a:cubicBezTo>
                    <a:close/>
                    <a:moveTo>
                      <a:pt x="4765" y="17075"/>
                    </a:moveTo>
                    <a:lnTo>
                      <a:pt x="4765" y="17075"/>
                    </a:lnTo>
                    <a:cubicBezTo>
                      <a:pt x="4783" y="17102"/>
                      <a:pt x="4800" y="17137"/>
                      <a:pt x="4809" y="17182"/>
                    </a:cubicBezTo>
                    <a:cubicBezTo>
                      <a:pt x="4827" y="17218"/>
                      <a:pt x="4845" y="17253"/>
                      <a:pt x="4854" y="17298"/>
                    </a:cubicBezTo>
                    <a:lnTo>
                      <a:pt x="4792" y="17360"/>
                    </a:lnTo>
                    <a:cubicBezTo>
                      <a:pt x="4792" y="17253"/>
                      <a:pt x="4783" y="17155"/>
                      <a:pt x="4765" y="17075"/>
                    </a:cubicBezTo>
                    <a:close/>
                    <a:moveTo>
                      <a:pt x="17807" y="17004"/>
                    </a:moveTo>
                    <a:cubicBezTo>
                      <a:pt x="17825" y="17057"/>
                      <a:pt x="17843" y="17102"/>
                      <a:pt x="17870" y="17146"/>
                    </a:cubicBezTo>
                    <a:cubicBezTo>
                      <a:pt x="17932" y="17280"/>
                      <a:pt x="18021" y="17405"/>
                      <a:pt x="18137" y="17512"/>
                    </a:cubicBezTo>
                    <a:cubicBezTo>
                      <a:pt x="18111" y="17539"/>
                      <a:pt x="18093" y="17583"/>
                      <a:pt x="18066" y="17637"/>
                    </a:cubicBezTo>
                    <a:cubicBezTo>
                      <a:pt x="18039" y="17682"/>
                      <a:pt x="18012" y="17735"/>
                      <a:pt x="17995" y="17789"/>
                    </a:cubicBezTo>
                    <a:lnTo>
                      <a:pt x="17477" y="17298"/>
                    </a:lnTo>
                    <a:cubicBezTo>
                      <a:pt x="17513" y="17182"/>
                      <a:pt x="17558" y="17084"/>
                      <a:pt x="17602" y="17004"/>
                    </a:cubicBezTo>
                    <a:close/>
                    <a:moveTo>
                      <a:pt x="11170" y="6495"/>
                    </a:moveTo>
                    <a:cubicBezTo>
                      <a:pt x="11705" y="6495"/>
                      <a:pt x="12339" y="6780"/>
                      <a:pt x="12820" y="7297"/>
                    </a:cubicBezTo>
                    <a:cubicBezTo>
                      <a:pt x="12357" y="6923"/>
                      <a:pt x="11768" y="6709"/>
                      <a:pt x="11170" y="6709"/>
                    </a:cubicBezTo>
                    <a:cubicBezTo>
                      <a:pt x="10412" y="6709"/>
                      <a:pt x="9662" y="7048"/>
                      <a:pt x="9181" y="7619"/>
                    </a:cubicBezTo>
                    <a:cubicBezTo>
                      <a:pt x="9118" y="7690"/>
                      <a:pt x="9056" y="7770"/>
                      <a:pt x="9002" y="7842"/>
                    </a:cubicBezTo>
                    <a:cubicBezTo>
                      <a:pt x="8949" y="7922"/>
                      <a:pt x="8904" y="8002"/>
                      <a:pt x="8851" y="8083"/>
                    </a:cubicBezTo>
                    <a:cubicBezTo>
                      <a:pt x="8761" y="8252"/>
                      <a:pt x="8690" y="8422"/>
                      <a:pt x="8645" y="8609"/>
                    </a:cubicBezTo>
                    <a:cubicBezTo>
                      <a:pt x="8619" y="8698"/>
                      <a:pt x="8592" y="8787"/>
                      <a:pt x="8574" y="8876"/>
                    </a:cubicBezTo>
                    <a:cubicBezTo>
                      <a:pt x="8565" y="8975"/>
                      <a:pt x="8547" y="9064"/>
                      <a:pt x="8547" y="9162"/>
                    </a:cubicBezTo>
                    <a:cubicBezTo>
                      <a:pt x="8538" y="9251"/>
                      <a:pt x="8538" y="9349"/>
                      <a:pt x="8538" y="9439"/>
                    </a:cubicBezTo>
                    <a:cubicBezTo>
                      <a:pt x="8538" y="9528"/>
                      <a:pt x="8538" y="9626"/>
                      <a:pt x="8538" y="9715"/>
                    </a:cubicBezTo>
                    <a:lnTo>
                      <a:pt x="8556" y="11936"/>
                    </a:lnTo>
                    <a:lnTo>
                      <a:pt x="8574" y="14149"/>
                    </a:lnTo>
                    <a:lnTo>
                      <a:pt x="8601" y="11936"/>
                    </a:lnTo>
                    <a:lnTo>
                      <a:pt x="8619" y="9715"/>
                    </a:lnTo>
                    <a:cubicBezTo>
                      <a:pt x="8619" y="9528"/>
                      <a:pt x="8619" y="9349"/>
                      <a:pt x="8628" y="9162"/>
                    </a:cubicBezTo>
                    <a:cubicBezTo>
                      <a:pt x="8645" y="8984"/>
                      <a:pt x="8681" y="8805"/>
                      <a:pt x="8726" y="8627"/>
                    </a:cubicBezTo>
                    <a:cubicBezTo>
                      <a:pt x="8752" y="8546"/>
                      <a:pt x="8779" y="8457"/>
                      <a:pt x="8815" y="8377"/>
                    </a:cubicBezTo>
                    <a:cubicBezTo>
                      <a:pt x="8886" y="8207"/>
                      <a:pt x="8975" y="8047"/>
                      <a:pt x="9083" y="7895"/>
                    </a:cubicBezTo>
                    <a:cubicBezTo>
                      <a:pt x="9136" y="7824"/>
                      <a:pt x="9190" y="7752"/>
                      <a:pt x="9252" y="7681"/>
                    </a:cubicBezTo>
                    <a:cubicBezTo>
                      <a:pt x="9719" y="7144"/>
                      <a:pt x="10420" y="6816"/>
                      <a:pt x="11141" y="6816"/>
                    </a:cubicBezTo>
                    <a:cubicBezTo>
                      <a:pt x="11151" y="6816"/>
                      <a:pt x="11160" y="6816"/>
                      <a:pt x="11170" y="6816"/>
                    </a:cubicBezTo>
                    <a:cubicBezTo>
                      <a:pt x="11180" y="6816"/>
                      <a:pt x="11189" y="6816"/>
                      <a:pt x="11199" y="6816"/>
                    </a:cubicBezTo>
                    <a:cubicBezTo>
                      <a:pt x="11911" y="6816"/>
                      <a:pt x="12613" y="7144"/>
                      <a:pt x="13088" y="7681"/>
                    </a:cubicBezTo>
                    <a:cubicBezTo>
                      <a:pt x="13133" y="7744"/>
                      <a:pt x="13186" y="7806"/>
                      <a:pt x="13231" y="7868"/>
                    </a:cubicBezTo>
                    <a:cubicBezTo>
                      <a:pt x="13311" y="8011"/>
                      <a:pt x="13374" y="8163"/>
                      <a:pt x="13427" y="8323"/>
                    </a:cubicBezTo>
                    <a:cubicBezTo>
                      <a:pt x="13516" y="8600"/>
                      <a:pt x="13570" y="8894"/>
                      <a:pt x="13570" y="9215"/>
                    </a:cubicBezTo>
                    <a:lnTo>
                      <a:pt x="13570" y="17833"/>
                    </a:lnTo>
                    <a:lnTo>
                      <a:pt x="8387" y="17833"/>
                    </a:lnTo>
                    <a:lnTo>
                      <a:pt x="8387" y="9278"/>
                    </a:lnTo>
                    <a:cubicBezTo>
                      <a:pt x="8387" y="7744"/>
                      <a:pt x="9636" y="6495"/>
                      <a:pt x="11170" y="6495"/>
                    </a:cubicBezTo>
                    <a:close/>
                    <a:moveTo>
                      <a:pt x="3159" y="16299"/>
                    </a:moveTo>
                    <a:cubicBezTo>
                      <a:pt x="3373" y="16513"/>
                      <a:pt x="3498" y="16798"/>
                      <a:pt x="3498" y="17111"/>
                    </a:cubicBezTo>
                    <a:cubicBezTo>
                      <a:pt x="3498" y="17450"/>
                      <a:pt x="3355" y="17744"/>
                      <a:pt x="3132" y="17958"/>
                    </a:cubicBezTo>
                    <a:lnTo>
                      <a:pt x="1776" y="17958"/>
                    </a:lnTo>
                    <a:cubicBezTo>
                      <a:pt x="1544" y="17744"/>
                      <a:pt x="1402" y="17450"/>
                      <a:pt x="1402" y="17111"/>
                    </a:cubicBezTo>
                    <a:cubicBezTo>
                      <a:pt x="1402" y="16950"/>
                      <a:pt x="1437" y="16798"/>
                      <a:pt x="1491" y="16665"/>
                    </a:cubicBezTo>
                    <a:cubicBezTo>
                      <a:pt x="1509" y="16629"/>
                      <a:pt x="1526" y="16593"/>
                      <a:pt x="1544" y="16566"/>
                    </a:cubicBezTo>
                    <a:cubicBezTo>
                      <a:pt x="1598" y="16468"/>
                      <a:pt x="1660" y="16379"/>
                      <a:pt x="1741" y="16299"/>
                    </a:cubicBezTo>
                    <a:close/>
                    <a:moveTo>
                      <a:pt x="20591" y="16299"/>
                    </a:moveTo>
                    <a:cubicBezTo>
                      <a:pt x="20778" y="16486"/>
                      <a:pt x="20894" y="16727"/>
                      <a:pt x="20921" y="16995"/>
                    </a:cubicBezTo>
                    <a:cubicBezTo>
                      <a:pt x="20930" y="17030"/>
                      <a:pt x="20930" y="17075"/>
                      <a:pt x="20930" y="17111"/>
                    </a:cubicBezTo>
                    <a:cubicBezTo>
                      <a:pt x="20930" y="17450"/>
                      <a:pt x="20787" y="17744"/>
                      <a:pt x="20555" y="17958"/>
                    </a:cubicBezTo>
                    <a:lnTo>
                      <a:pt x="19199" y="17958"/>
                    </a:lnTo>
                    <a:cubicBezTo>
                      <a:pt x="19172" y="17931"/>
                      <a:pt x="19145" y="17905"/>
                      <a:pt x="19119" y="17869"/>
                    </a:cubicBezTo>
                    <a:cubicBezTo>
                      <a:pt x="19092" y="17842"/>
                      <a:pt x="19074" y="17815"/>
                      <a:pt x="19047" y="17780"/>
                    </a:cubicBezTo>
                    <a:cubicBezTo>
                      <a:pt x="19003" y="17717"/>
                      <a:pt x="18967" y="17655"/>
                      <a:pt x="18931" y="17583"/>
                    </a:cubicBezTo>
                    <a:cubicBezTo>
                      <a:pt x="18869" y="17441"/>
                      <a:pt x="18833" y="17280"/>
                      <a:pt x="18833" y="17111"/>
                    </a:cubicBezTo>
                    <a:cubicBezTo>
                      <a:pt x="18833" y="16798"/>
                      <a:pt x="18958" y="16513"/>
                      <a:pt x="19172" y="16299"/>
                    </a:cubicBezTo>
                    <a:close/>
                    <a:moveTo>
                      <a:pt x="3899" y="17628"/>
                    </a:moveTo>
                    <a:cubicBezTo>
                      <a:pt x="3917" y="17655"/>
                      <a:pt x="3935" y="17682"/>
                      <a:pt x="3953" y="17717"/>
                    </a:cubicBezTo>
                    <a:cubicBezTo>
                      <a:pt x="3971" y="17744"/>
                      <a:pt x="3989" y="17780"/>
                      <a:pt x="3998" y="17815"/>
                    </a:cubicBezTo>
                    <a:cubicBezTo>
                      <a:pt x="4033" y="17887"/>
                      <a:pt x="4051" y="17967"/>
                      <a:pt x="4060" y="18056"/>
                    </a:cubicBezTo>
                    <a:lnTo>
                      <a:pt x="3998" y="18110"/>
                    </a:lnTo>
                    <a:cubicBezTo>
                      <a:pt x="3998" y="17905"/>
                      <a:pt x="3935" y="17726"/>
                      <a:pt x="3899" y="17628"/>
                    </a:cubicBezTo>
                    <a:close/>
                    <a:moveTo>
                      <a:pt x="6112" y="9929"/>
                    </a:moveTo>
                    <a:lnTo>
                      <a:pt x="6112" y="18252"/>
                    </a:lnTo>
                    <a:lnTo>
                      <a:pt x="5746" y="18252"/>
                    </a:lnTo>
                    <a:lnTo>
                      <a:pt x="5746" y="9929"/>
                    </a:lnTo>
                    <a:close/>
                    <a:moveTo>
                      <a:pt x="11170" y="4916"/>
                    </a:moveTo>
                    <a:cubicBezTo>
                      <a:pt x="11170" y="4916"/>
                      <a:pt x="11795" y="4933"/>
                      <a:pt x="12125" y="4996"/>
                    </a:cubicBezTo>
                    <a:cubicBezTo>
                      <a:pt x="14292" y="5442"/>
                      <a:pt x="15916" y="7360"/>
                      <a:pt x="15916" y="9653"/>
                    </a:cubicBezTo>
                    <a:lnTo>
                      <a:pt x="15916" y="9679"/>
                    </a:lnTo>
                    <a:lnTo>
                      <a:pt x="15916" y="9929"/>
                    </a:lnTo>
                    <a:lnTo>
                      <a:pt x="15916" y="18252"/>
                    </a:lnTo>
                    <a:lnTo>
                      <a:pt x="15470" y="18252"/>
                    </a:lnTo>
                    <a:cubicBezTo>
                      <a:pt x="15193" y="18154"/>
                      <a:pt x="14819" y="18065"/>
                      <a:pt x="14364" y="18047"/>
                    </a:cubicBezTo>
                    <a:lnTo>
                      <a:pt x="14364" y="17789"/>
                    </a:lnTo>
                    <a:cubicBezTo>
                      <a:pt x="14399" y="15532"/>
                      <a:pt x="14417" y="13275"/>
                      <a:pt x="14435" y="11009"/>
                    </a:cubicBezTo>
                    <a:lnTo>
                      <a:pt x="14444" y="9314"/>
                    </a:lnTo>
                    <a:cubicBezTo>
                      <a:pt x="14453" y="9100"/>
                      <a:pt x="14435" y="8885"/>
                      <a:pt x="14399" y="8671"/>
                    </a:cubicBezTo>
                    <a:cubicBezTo>
                      <a:pt x="14373" y="8529"/>
                      <a:pt x="14337" y="8386"/>
                      <a:pt x="14292" y="8243"/>
                    </a:cubicBezTo>
                    <a:cubicBezTo>
                      <a:pt x="14230" y="8038"/>
                      <a:pt x="14141" y="7833"/>
                      <a:pt x="14034" y="7645"/>
                    </a:cubicBezTo>
                    <a:cubicBezTo>
                      <a:pt x="13757" y="7137"/>
                      <a:pt x="13329" y="6709"/>
                      <a:pt x="12829" y="6414"/>
                    </a:cubicBezTo>
                    <a:cubicBezTo>
                      <a:pt x="12704" y="6334"/>
                      <a:pt x="12580" y="6272"/>
                      <a:pt x="12446" y="6218"/>
                    </a:cubicBezTo>
                    <a:cubicBezTo>
                      <a:pt x="12107" y="6075"/>
                      <a:pt x="11750" y="5986"/>
                      <a:pt x="11384" y="5959"/>
                    </a:cubicBezTo>
                    <a:cubicBezTo>
                      <a:pt x="11313" y="5959"/>
                      <a:pt x="11241" y="5950"/>
                      <a:pt x="11170" y="5950"/>
                    </a:cubicBezTo>
                    <a:cubicBezTo>
                      <a:pt x="10581" y="5959"/>
                      <a:pt x="10001" y="6111"/>
                      <a:pt x="9502" y="6414"/>
                    </a:cubicBezTo>
                    <a:cubicBezTo>
                      <a:pt x="9439" y="6450"/>
                      <a:pt x="9377" y="6486"/>
                      <a:pt x="9314" y="6530"/>
                    </a:cubicBezTo>
                    <a:cubicBezTo>
                      <a:pt x="9020" y="6735"/>
                      <a:pt x="8752" y="6985"/>
                      <a:pt x="8529" y="7280"/>
                    </a:cubicBezTo>
                    <a:cubicBezTo>
                      <a:pt x="8449" y="7396"/>
                      <a:pt x="8369" y="7520"/>
                      <a:pt x="8297" y="7645"/>
                    </a:cubicBezTo>
                    <a:cubicBezTo>
                      <a:pt x="8012" y="8154"/>
                      <a:pt x="7869" y="8743"/>
                      <a:pt x="7887" y="9314"/>
                    </a:cubicBezTo>
                    <a:lnTo>
                      <a:pt x="7896" y="11009"/>
                    </a:lnTo>
                    <a:cubicBezTo>
                      <a:pt x="7914" y="13275"/>
                      <a:pt x="7932" y="15532"/>
                      <a:pt x="7967" y="17789"/>
                    </a:cubicBezTo>
                    <a:cubicBezTo>
                      <a:pt x="8003" y="15532"/>
                      <a:pt x="8030" y="13275"/>
                      <a:pt x="8039" y="11009"/>
                    </a:cubicBezTo>
                    <a:lnTo>
                      <a:pt x="8048" y="9314"/>
                    </a:lnTo>
                    <a:cubicBezTo>
                      <a:pt x="8048" y="9180"/>
                      <a:pt x="8057" y="9037"/>
                      <a:pt x="8074" y="8903"/>
                    </a:cubicBezTo>
                    <a:cubicBezTo>
                      <a:pt x="8092" y="8769"/>
                      <a:pt x="8119" y="8636"/>
                      <a:pt x="8146" y="8502"/>
                    </a:cubicBezTo>
                    <a:cubicBezTo>
                      <a:pt x="8199" y="8297"/>
                      <a:pt x="8271" y="8100"/>
                      <a:pt x="8360" y="7922"/>
                    </a:cubicBezTo>
                    <a:cubicBezTo>
                      <a:pt x="8387" y="7859"/>
                      <a:pt x="8422" y="7797"/>
                      <a:pt x="8458" y="7735"/>
                    </a:cubicBezTo>
                    <a:cubicBezTo>
                      <a:pt x="8485" y="7672"/>
                      <a:pt x="8521" y="7619"/>
                      <a:pt x="8565" y="7556"/>
                    </a:cubicBezTo>
                    <a:cubicBezTo>
                      <a:pt x="8824" y="7155"/>
                      <a:pt x="9181" y="6816"/>
                      <a:pt x="9600" y="6575"/>
                    </a:cubicBezTo>
                    <a:cubicBezTo>
                      <a:pt x="10073" y="6298"/>
                      <a:pt x="10617" y="6156"/>
                      <a:pt x="11170" y="6156"/>
                    </a:cubicBezTo>
                    <a:cubicBezTo>
                      <a:pt x="11348" y="6156"/>
                      <a:pt x="11527" y="6173"/>
                      <a:pt x="11705" y="6200"/>
                    </a:cubicBezTo>
                    <a:cubicBezTo>
                      <a:pt x="12000" y="6254"/>
                      <a:pt x="12285" y="6343"/>
                      <a:pt x="12553" y="6477"/>
                    </a:cubicBezTo>
                    <a:cubicBezTo>
                      <a:pt x="12178" y="6361"/>
                      <a:pt x="11723" y="6289"/>
                      <a:pt x="11170" y="6289"/>
                    </a:cubicBezTo>
                    <a:cubicBezTo>
                      <a:pt x="9511" y="6289"/>
                      <a:pt x="8173" y="7628"/>
                      <a:pt x="8173" y="9278"/>
                    </a:cubicBezTo>
                    <a:lnTo>
                      <a:pt x="8173" y="18038"/>
                    </a:lnTo>
                    <a:cubicBezTo>
                      <a:pt x="8039" y="18038"/>
                      <a:pt x="7905" y="18047"/>
                      <a:pt x="7780" y="18056"/>
                    </a:cubicBezTo>
                    <a:cubicBezTo>
                      <a:pt x="7718" y="18065"/>
                      <a:pt x="7655" y="18074"/>
                      <a:pt x="7602" y="18074"/>
                    </a:cubicBezTo>
                    <a:cubicBezTo>
                      <a:pt x="7423" y="18101"/>
                      <a:pt x="7263" y="18136"/>
                      <a:pt x="7120" y="18172"/>
                    </a:cubicBezTo>
                    <a:cubicBezTo>
                      <a:pt x="7031" y="18199"/>
                      <a:pt x="6941" y="18226"/>
                      <a:pt x="6861" y="18252"/>
                    </a:cubicBezTo>
                    <a:lnTo>
                      <a:pt x="6415" y="18252"/>
                    </a:lnTo>
                    <a:lnTo>
                      <a:pt x="6415" y="9929"/>
                    </a:lnTo>
                    <a:lnTo>
                      <a:pt x="6415" y="9679"/>
                    </a:lnTo>
                    <a:lnTo>
                      <a:pt x="6415" y="9653"/>
                    </a:lnTo>
                    <a:cubicBezTo>
                      <a:pt x="6415" y="7360"/>
                      <a:pt x="8039" y="5442"/>
                      <a:pt x="10207" y="4996"/>
                    </a:cubicBezTo>
                    <a:cubicBezTo>
                      <a:pt x="10537" y="4933"/>
                      <a:pt x="11170" y="4916"/>
                      <a:pt x="11170" y="4916"/>
                    </a:cubicBezTo>
                    <a:close/>
                    <a:moveTo>
                      <a:pt x="16585" y="9929"/>
                    </a:moveTo>
                    <a:lnTo>
                      <a:pt x="16585" y="18252"/>
                    </a:lnTo>
                    <a:lnTo>
                      <a:pt x="16496" y="18252"/>
                    </a:lnTo>
                    <a:lnTo>
                      <a:pt x="16398" y="10286"/>
                    </a:lnTo>
                    <a:lnTo>
                      <a:pt x="16291" y="18252"/>
                    </a:lnTo>
                    <a:lnTo>
                      <a:pt x="16219" y="18252"/>
                    </a:lnTo>
                    <a:lnTo>
                      <a:pt x="16219" y="9929"/>
                    </a:lnTo>
                    <a:close/>
                    <a:moveTo>
                      <a:pt x="18610" y="17628"/>
                    </a:moveTo>
                    <a:cubicBezTo>
                      <a:pt x="18646" y="17726"/>
                      <a:pt x="18690" y="17815"/>
                      <a:pt x="18753" y="17905"/>
                    </a:cubicBezTo>
                    <a:cubicBezTo>
                      <a:pt x="18806" y="17994"/>
                      <a:pt x="18869" y="18074"/>
                      <a:pt x="18949" y="18145"/>
                    </a:cubicBezTo>
                    <a:cubicBezTo>
                      <a:pt x="18896" y="18235"/>
                      <a:pt x="18806" y="18395"/>
                      <a:pt x="18771" y="18529"/>
                    </a:cubicBezTo>
                    <a:lnTo>
                      <a:pt x="18271" y="18056"/>
                    </a:lnTo>
                    <a:cubicBezTo>
                      <a:pt x="18280" y="18012"/>
                      <a:pt x="18289" y="17976"/>
                      <a:pt x="18298" y="17931"/>
                    </a:cubicBezTo>
                    <a:cubicBezTo>
                      <a:pt x="18325" y="17815"/>
                      <a:pt x="18378" y="17708"/>
                      <a:pt x="18432" y="17628"/>
                    </a:cubicBezTo>
                    <a:close/>
                    <a:moveTo>
                      <a:pt x="3114" y="18306"/>
                    </a:moveTo>
                    <a:cubicBezTo>
                      <a:pt x="3159" y="18386"/>
                      <a:pt x="3204" y="18484"/>
                      <a:pt x="3230" y="18591"/>
                    </a:cubicBezTo>
                    <a:cubicBezTo>
                      <a:pt x="3239" y="18636"/>
                      <a:pt x="3248" y="18672"/>
                      <a:pt x="3248" y="18707"/>
                    </a:cubicBezTo>
                    <a:lnTo>
                      <a:pt x="1660" y="18707"/>
                    </a:lnTo>
                    <a:cubicBezTo>
                      <a:pt x="1660" y="18672"/>
                      <a:pt x="1669" y="18636"/>
                      <a:pt x="1669" y="18591"/>
                    </a:cubicBezTo>
                    <a:cubicBezTo>
                      <a:pt x="1687" y="18520"/>
                      <a:pt x="1714" y="18449"/>
                      <a:pt x="1741" y="18386"/>
                    </a:cubicBezTo>
                    <a:cubicBezTo>
                      <a:pt x="1758" y="18359"/>
                      <a:pt x="1776" y="18333"/>
                      <a:pt x="1794" y="18306"/>
                    </a:cubicBezTo>
                    <a:close/>
                    <a:moveTo>
                      <a:pt x="20546" y="18306"/>
                    </a:moveTo>
                    <a:cubicBezTo>
                      <a:pt x="20609" y="18413"/>
                      <a:pt x="20662" y="18547"/>
                      <a:pt x="20680" y="18707"/>
                    </a:cubicBezTo>
                    <a:lnTo>
                      <a:pt x="19083" y="18707"/>
                    </a:lnTo>
                    <a:cubicBezTo>
                      <a:pt x="19092" y="18627"/>
                      <a:pt x="19110" y="18556"/>
                      <a:pt x="19128" y="18484"/>
                    </a:cubicBezTo>
                    <a:cubicBezTo>
                      <a:pt x="19154" y="18422"/>
                      <a:pt x="19190" y="18359"/>
                      <a:pt x="19217" y="18306"/>
                    </a:cubicBezTo>
                    <a:close/>
                    <a:moveTo>
                      <a:pt x="5434" y="17173"/>
                    </a:moveTo>
                    <a:lnTo>
                      <a:pt x="5434" y="17244"/>
                    </a:lnTo>
                    <a:lnTo>
                      <a:pt x="3632" y="19037"/>
                    </a:lnTo>
                    <a:cubicBezTo>
                      <a:pt x="3623" y="18984"/>
                      <a:pt x="3623" y="18939"/>
                      <a:pt x="3623" y="18939"/>
                    </a:cubicBezTo>
                    <a:lnTo>
                      <a:pt x="5434" y="17173"/>
                    </a:lnTo>
                    <a:close/>
                    <a:moveTo>
                      <a:pt x="3320" y="18939"/>
                    </a:moveTo>
                    <a:lnTo>
                      <a:pt x="3320" y="19162"/>
                    </a:lnTo>
                    <a:cubicBezTo>
                      <a:pt x="3320" y="19385"/>
                      <a:pt x="3159" y="19662"/>
                      <a:pt x="3052" y="19823"/>
                    </a:cubicBezTo>
                    <a:lnTo>
                      <a:pt x="1375" y="19823"/>
                    </a:lnTo>
                    <a:cubicBezTo>
                      <a:pt x="1312" y="19724"/>
                      <a:pt x="1223" y="19582"/>
                      <a:pt x="1161" y="19430"/>
                    </a:cubicBezTo>
                    <a:cubicBezTo>
                      <a:pt x="1134" y="19341"/>
                      <a:pt x="1107" y="19252"/>
                      <a:pt x="1107" y="19162"/>
                    </a:cubicBezTo>
                    <a:cubicBezTo>
                      <a:pt x="1107" y="19073"/>
                      <a:pt x="1152" y="19002"/>
                      <a:pt x="1214" y="18939"/>
                    </a:cubicBezTo>
                    <a:close/>
                    <a:moveTo>
                      <a:pt x="21117" y="18939"/>
                    </a:moveTo>
                    <a:cubicBezTo>
                      <a:pt x="21153" y="18966"/>
                      <a:pt x="21179" y="19002"/>
                      <a:pt x="21197" y="19037"/>
                    </a:cubicBezTo>
                    <a:cubicBezTo>
                      <a:pt x="21215" y="19073"/>
                      <a:pt x="21224" y="19118"/>
                      <a:pt x="21224" y="19162"/>
                    </a:cubicBezTo>
                    <a:cubicBezTo>
                      <a:pt x="21224" y="19278"/>
                      <a:pt x="21188" y="19403"/>
                      <a:pt x="21135" y="19519"/>
                    </a:cubicBezTo>
                    <a:cubicBezTo>
                      <a:pt x="21072" y="19635"/>
                      <a:pt x="21010" y="19742"/>
                      <a:pt x="20956" y="19823"/>
                    </a:cubicBezTo>
                    <a:lnTo>
                      <a:pt x="19279" y="19823"/>
                    </a:lnTo>
                    <a:cubicBezTo>
                      <a:pt x="19270" y="19805"/>
                      <a:pt x="19253" y="19787"/>
                      <a:pt x="19244" y="19760"/>
                    </a:cubicBezTo>
                    <a:cubicBezTo>
                      <a:pt x="19208" y="19715"/>
                      <a:pt x="19181" y="19662"/>
                      <a:pt x="19154" y="19608"/>
                    </a:cubicBezTo>
                    <a:cubicBezTo>
                      <a:pt x="19119" y="19546"/>
                      <a:pt x="19092" y="19492"/>
                      <a:pt x="19074" y="19430"/>
                    </a:cubicBezTo>
                    <a:cubicBezTo>
                      <a:pt x="19047" y="19368"/>
                      <a:pt x="19029" y="19305"/>
                      <a:pt x="19021" y="19252"/>
                    </a:cubicBezTo>
                    <a:cubicBezTo>
                      <a:pt x="19012" y="19225"/>
                      <a:pt x="19012" y="19189"/>
                      <a:pt x="19012" y="19162"/>
                    </a:cubicBezTo>
                    <a:lnTo>
                      <a:pt x="19012" y="18939"/>
                    </a:lnTo>
                    <a:close/>
                    <a:moveTo>
                      <a:pt x="14159" y="18252"/>
                    </a:moveTo>
                    <a:cubicBezTo>
                      <a:pt x="14417" y="18252"/>
                      <a:pt x="14640" y="18270"/>
                      <a:pt x="14846" y="18306"/>
                    </a:cubicBezTo>
                    <a:cubicBezTo>
                      <a:pt x="15006" y="18368"/>
                      <a:pt x="15149" y="18449"/>
                      <a:pt x="15283" y="18565"/>
                    </a:cubicBezTo>
                    <a:cubicBezTo>
                      <a:pt x="15354" y="18627"/>
                      <a:pt x="15425" y="18690"/>
                      <a:pt x="15488" y="18770"/>
                    </a:cubicBezTo>
                    <a:cubicBezTo>
                      <a:pt x="15550" y="18841"/>
                      <a:pt x="15613" y="18930"/>
                      <a:pt x="15675" y="19020"/>
                    </a:cubicBezTo>
                    <a:cubicBezTo>
                      <a:pt x="15925" y="19412"/>
                      <a:pt x="16166" y="19965"/>
                      <a:pt x="16425" y="20759"/>
                    </a:cubicBezTo>
                    <a:lnTo>
                      <a:pt x="16219" y="20759"/>
                    </a:lnTo>
                    <a:cubicBezTo>
                      <a:pt x="15666" y="20759"/>
                      <a:pt x="14917" y="20750"/>
                      <a:pt x="14123" y="20741"/>
                    </a:cubicBezTo>
                    <a:cubicBezTo>
                      <a:pt x="13177" y="20724"/>
                      <a:pt x="12107" y="20706"/>
                      <a:pt x="11170" y="20706"/>
                    </a:cubicBezTo>
                    <a:cubicBezTo>
                      <a:pt x="10224" y="20706"/>
                      <a:pt x="9154" y="20724"/>
                      <a:pt x="8217" y="20741"/>
                    </a:cubicBezTo>
                    <a:cubicBezTo>
                      <a:pt x="8012" y="20741"/>
                      <a:pt x="7816" y="20750"/>
                      <a:pt x="7628" y="20750"/>
                    </a:cubicBezTo>
                    <a:cubicBezTo>
                      <a:pt x="7432" y="20750"/>
                      <a:pt x="7254" y="20750"/>
                      <a:pt x="7075" y="20759"/>
                    </a:cubicBezTo>
                    <a:lnTo>
                      <a:pt x="6112" y="20759"/>
                    </a:lnTo>
                    <a:cubicBezTo>
                      <a:pt x="5693" y="20759"/>
                      <a:pt x="5461" y="20759"/>
                      <a:pt x="5336" y="20750"/>
                    </a:cubicBezTo>
                    <a:lnTo>
                      <a:pt x="5345" y="20670"/>
                    </a:lnTo>
                    <a:cubicBezTo>
                      <a:pt x="5389" y="20554"/>
                      <a:pt x="5630" y="20090"/>
                      <a:pt x="5898" y="19635"/>
                    </a:cubicBezTo>
                    <a:cubicBezTo>
                      <a:pt x="5987" y="19466"/>
                      <a:pt x="6094" y="19296"/>
                      <a:pt x="6183" y="19145"/>
                    </a:cubicBezTo>
                    <a:cubicBezTo>
                      <a:pt x="6210" y="19091"/>
                      <a:pt x="6237" y="19046"/>
                      <a:pt x="6263" y="19002"/>
                    </a:cubicBezTo>
                    <a:cubicBezTo>
                      <a:pt x="6372" y="18835"/>
                      <a:pt x="6457" y="18707"/>
                      <a:pt x="6504" y="18655"/>
                    </a:cubicBezTo>
                    <a:lnTo>
                      <a:pt x="6504" y="18655"/>
                    </a:lnTo>
                    <a:cubicBezTo>
                      <a:pt x="6480" y="18704"/>
                      <a:pt x="6457" y="18758"/>
                      <a:pt x="6433" y="18806"/>
                    </a:cubicBezTo>
                    <a:cubicBezTo>
                      <a:pt x="6388" y="18895"/>
                      <a:pt x="6344" y="18984"/>
                      <a:pt x="6308" y="19082"/>
                    </a:cubicBezTo>
                    <a:cubicBezTo>
                      <a:pt x="6263" y="19171"/>
                      <a:pt x="6219" y="19269"/>
                      <a:pt x="6183" y="19359"/>
                    </a:cubicBezTo>
                    <a:cubicBezTo>
                      <a:pt x="6023" y="19733"/>
                      <a:pt x="5880" y="20108"/>
                      <a:pt x="5737" y="20492"/>
                    </a:cubicBezTo>
                    <a:cubicBezTo>
                      <a:pt x="5916" y="20126"/>
                      <a:pt x="6094" y="19760"/>
                      <a:pt x="6281" y="19403"/>
                    </a:cubicBezTo>
                    <a:cubicBezTo>
                      <a:pt x="6371" y="19225"/>
                      <a:pt x="6469" y="19046"/>
                      <a:pt x="6567" y="18877"/>
                    </a:cubicBezTo>
                    <a:cubicBezTo>
                      <a:pt x="6620" y="18788"/>
                      <a:pt x="6674" y="18707"/>
                      <a:pt x="6727" y="18627"/>
                    </a:cubicBezTo>
                    <a:cubicBezTo>
                      <a:pt x="6754" y="18583"/>
                      <a:pt x="6781" y="18547"/>
                      <a:pt x="6817" y="18511"/>
                    </a:cubicBezTo>
                    <a:cubicBezTo>
                      <a:pt x="6826" y="18502"/>
                      <a:pt x="6826" y="18493"/>
                      <a:pt x="6834" y="18484"/>
                    </a:cubicBezTo>
                    <a:cubicBezTo>
                      <a:pt x="6906" y="18458"/>
                      <a:pt x="6986" y="18431"/>
                      <a:pt x="7075" y="18395"/>
                    </a:cubicBezTo>
                    <a:cubicBezTo>
                      <a:pt x="7352" y="18315"/>
                      <a:pt x="7718" y="18252"/>
                      <a:pt x="8173" y="18252"/>
                    </a:cubicBezTo>
                    <a:close/>
                    <a:moveTo>
                      <a:pt x="5434" y="18422"/>
                    </a:moveTo>
                    <a:lnTo>
                      <a:pt x="5434" y="18502"/>
                    </a:lnTo>
                    <a:lnTo>
                      <a:pt x="3266" y="20929"/>
                    </a:lnTo>
                    <a:lnTo>
                      <a:pt x="3266" y="20831"/>
                    </a:lnTo>
                    <a:lnTo>
                      <a:pt x="5434" y="18422"/>
                    </a:lnTo>
                    <a:close/>
                    <a:moveTo>
                      <a:pt x="16897" y="17173"/>
                    </a:moveTo>
                    <a:lnTo>
                      <a:pt x="18708" y="18939"/>
                    </a:lnTo>
                    <a:cubicBezTo>
                      <a:pt x="18708" y="18939"/>
                      <a:pt x="18699" y="19064"/>
                      <a:pt x="18699" y="19162"/>
                    </a:cubicBezTo>
                    <a:cubicBezTo>
                      <a:pt x="18699" y="19501"/>
                      <a:pt x="18940" y="19885"/>
                      <a:pt x="19065" y="20063"/>
                    </a:cubicBezTo>
                    <a:lnTo>
                      <a:pt x="19065" y="20929"/>
                    </a:lnTo>
                    <a:lnTo>
                      <a:pt x="16897" y="18502"/>
                    </a:lnTo>
                    <a:lnTo>
                      <a:pt x="16897" y="17173"/>
                    </a:lnTo>
                    <a:close/>
                    <a:moveTo>
                      <a:pt x="5095" y="21179"/>
                    </a:moveTo>
                    <a:lnTo>
                      <a:pt x="5095" y="21259"/>
                    </a:lnTo>
                    <a:lnTo>
                      <a:pt x="3293" y="21259"/>
                    </a:lnTo>
                    <a:lnTo>
                      <a:pt x="3373" y="21179"/>
                    </a:lnTo>
                    <a:close/>
                    <a:moveTo>
                      <a:pt x="16674" y="18600"/>
                    </a:moveTo>
                    <a:lnTo>
                      <a:pt x="19038" y="21259"/>
                    </a:lnTo>
                    <a:lnTo>
                      <a:pt x="17236" y="21259"/>
                    </a:lnTo>
                    <a:lnTo>
                      <a:pt x="17236" y="20813"/>
                    </a:lnTo>
                    <a:cubicBezTo>
                      <a:pt x="17236" y="20768"/>
                      <a:pt x="17227" y="20732"/>
                      <a:pt x="17219" y="20715"/>
                    </a:cubicBezTo>
                    <a:cubicBezTo>
                      <a:pt x="17210" y="20688"/>
                      <a:pt x="17201" y="20661"/>
                      <a:pt x="17192" y="20625"/>
                    </a:cubicBezTo>
                    <a:cubicBezTo>
                      <a:pt x="17183" y="20572"/>
                      <a:pt x="17094" y="20402"/>
                      <a:pt x="16969" y="20170"/>
                    </a:cubicBezTo>
                    <a:cubicBezTo>
                      <a:pt x="16853" y="19947"/>
                      <a:pt x="16692" y="19662"/>
                      <a:pt x="16541" y="19394"/>
                    </a:cubicBezTo>
                    <a:cubicBezTo>
                      <a:pt x="16505" y="19341"/>
                      <a:pt x="16478" y="19287"/>
                      <a:pt x="16442" y="19234"/>
                    </a:cubicBezTo>
                    <a:cubicBezTo>
                      <a:pt x="16291" y="18966"/>
                      <a:pt x="16148" y="18734"/>
                      <a:pt x="16050" y="18600"/>
                    </a:cubicBezTo>
                    <a:close/>
                    <a:moveTo>
                      <a:pt x="19065" y="21482"/>
                    </a:moveTo>
                    <a:lnTo>
                      <a:pt x="19065" y="22035"/>
                    </a:lnTo>
                    <a:lnTo>
                      <a:pt x="3266" y="22035"/>
                    </a:lnTo>
                    <a:lnTo>
                      <a:pt x="3266" y="21482"/>
                    </a:lnTo>
                    <a:close/>
                    <a:moveTo>
                      <a:pt x="19065" y="22526"/>
                    </a:moveTo>
                    <a:lnTo>
                      <a:pt x="19065" y="25621"/>
                    </a:lnTo>
                    <a:lnTo>
                      <a:pt x="3266" y="25621"/>
                    </a:lnTo>
                    <a:lnTo>
                      <a:pt x="3266" y="22526"/>
                    </a:lnTo>
                    <a:close/>
                    <a:moveTo>
                      <a:pt x="2954" y="20170"/>
                    </a:moveTo>
                    <a:lnTo>
                      <a:pt x="2954" y="25737"/>
                    </a:lnTo>
                    <a:lnTo>
                      <a:pt x="1473" y="25737"/>
                    </a:lnTo>
                    <a:lnTo>
                      <a:pt x="1473" y="20170"/>
                    </a:lnTo>
                    <a:close/>
                    <a:moveTo>
                      <a:pt x="20858" y="20170"/>
                    </a:moveTo>
                    <a:lnTo>
                      <a:pt x="20858" y="25737"/>
                    </a:lnTo>
                    <a:lnTo>
                      <a:pt x="19377" y="25737"/>
                    </a:lnTo>
                    <a:lnTo>
                      <a:pt x="19377" y="20170"/>
                    </a:lnTo>
                    <a:close/>
                    <a:moveTo>
                      <a:pt x="18958" y="25960"/>
                    </a:moveTo>
                    <a:cubicBezTo>
                      <a:pt x="18922" y="26005"/>
                      <a:pt x="18887" y="26058"/>
                      <a:pt x="18842" y="26112"/>
                    </a:cubicBezTo>
                    <a:cubicBezTo>
                      <a:pt x="18798" y="26165"/>
                      <a:pt x="18762" y="26228"/>
                      <a:pt x="18717" y="26299"/>
                    </a:cubicBezTo>
                    <a:lnTo>
                      <a:pt x="3614" y="26299"/>
                    </a:lnTo>
                    <a:cubicBezTo>
                      <a:pt x="3596" y="26264"/>
                      <a:pt x="3569" y="26237"/>
                      <a:pt x="3551" y="26201"/>
                    </a:cubicBezTo>
                    <a:cubicBezTo>
                      <a:pt x="3489" y="26103"/>
                      <a:pt x="3427" y="26032"/>
                      <a:pt x="3373" y="25960"/>
                    </a:cubicBezTo>
                    <a:close/>
                    <a:moveTo>
                      <a:pt x="3061" y="26085"/>
                    </a:moveTo>
                    <a:cubicBezTo>
                      <a:pt x="3257" y="26290"/>
                      <a:pt x="3667" y="26817"/>
                      <a:pt x="3748" y="27789"/>
                    </a:cubicBezTo>
                    <a:lnTo>
                      <a:pt x="679" y="27789"/>
                    </a:lnTo>
                    <a:cubicBezTo>
                      <a:pt x="759" y="26817"/>
                      <a:pt x="1170" y="26290"/>
                      <a:pt x="1366" y="26085"/>
                    </a:cubicBezTo>
                    <a:close/>
                    <a:moveTo>
                      <a:pt x="20965" y="26085"/>
                    </a:moveTo>
                    <a:cubicBezTo>
                      <a:pt x="21001" y="26121"/>
                      <a:pt x="21046" y="26174"/>
                      <a:pt x="21099" y="26237"/>
                    </a:cubicBezTo>
                    <a:cubicBezTo>
                      <a:pt x="21126" y="26272"/>
                      <a:pt x="21162" y="26317"/>
                      <a:pt x="21197" y="26371"/>
                    </a:cubicBezTo>
                    <a:cubicBezTo>
                      <a:pt x="21233" y="26424"/>
                      <a:pt x="21269" y="26487"/>
                      <a:pt x="21304" y="26549"/>
                    </a:cubicBezTo>
                    <a:cubicBezTo>
                      <a:pt x="21456" y="26834"/>
                      <a:pt x="21608" y="27245"/>
                      <a:pt x="21652" y="27789"/>
                    </a:cubicBezTo>
                    <a:lnTo>
                      <a:pt x="18583" y="27789"/>
                    </a:lnTo>
                    <a:cubicBezTo>
                      <a:pt x="18610" y="27486"/>
                      <a:pt x="18664" y="27227"/>
                      <a:pt x="18744" y="27004"/>
                    </a:cubicBezTo>
                    <a:cubicBezTo>
                      <a:pt x="18798" y="26826"/>
                      <a:pt x="18869" y="26674"/>
                      <a:pt x="18940" y="26549"/>
                    </a:cubicBezTo>
                    <a:cubicBezTo>
                      <a:pt x="19056" y="26326"/>
                      <a:pt x="19190" y="26174"/>
                      <a:pt x="19270" y="26085"/>
                    </a:cubicBezTo>
                    <a:close/>
                    <a:moveTo>
                      <a:pt x="18619" y="26469"/>
                    </a:moveTo>
                    <a:cubicBezTo>
                      <a:pt x="18557" y="26594"/>
                      <a:pt x="18503" y="26736"/>
                      <a:pt x="18450" y="26888"/>
                    </a:cubicBezTo>
                    <a:cubicBezTo>
                      <a:pt x="18432" y="26941"/>
                      <a:pt x="18414" y="26995"/>
                      <a:pt x="18396" y="27049"/>
                    </a:cubicBezTo>
                    <a:cubicBezTo>
                      <a:pt x="18334" y="27280"/>
                      <a:pt x="18289" y="27530"/>
                      <a:pt x="18262" y="27825"/>
                    </a:cubicBezTo>
                    <a:lnTo>
                      <a:pt x="18262" y="28039"/>
                    </a:lnTo>
                    <a:lnTo>
                      <a:pt x="4069" y="28039"/>
                    </a:lnTo>
                    <a:lnTo>
                      <a:pt x="4069" y="27825"/>
                    </a:lnTo>
                    <a:cubicBezTo>
                      <a:pt x="4042" y="27459"/>
                      <a:pt x="3971" y="27147"/>
                      <a:pt x="3882" y="26888"/>
                    </a:cubicBezTo>
                    <a:cubicBezTo>
                      <a:pt x="3864" y="26834"/>
                      <a:pt x="3846" y="26790"/>
                      <a:pt x="3828" y="26736"/>
                    </a:cubicBezTo>
                    <a:cubicBezTo>
                      <a:pt x="3792" y="26647"/>
                      <a:pt x="3748" y="26558"/>
                      <a:pt x="3712" y="26469"/>
                    </a:cubicBezTo>
                    <a:close/>
                    <a:moveTo>
                      <a:pt x="17879" y="28378"/>
                    </a:moveTo>
                    <a:lnTo>
                      <a:pt x="17879" y="29787"/>
                    </a:lnTo>
                    <a:lnTo>
                      <a:pt x="4453" y="29787"/>
                    </a:lnTo>
                    <a:lnTo>
                      <a:pt x="4453" y="28378"/>
                    </a:lnTo>
                    <a:close/>
                    <a:moveTo>
                      <a:pt x="4212" y="28378"/>
                    </a:moveTo>
                    <a:lnTo>
                      <a:pt x="4212" y="29787"/>
                    </a:lnTo>
                    <a:lnTo>
                      <a:pt x="4069" y="30108"/>
                    </a:lnTo>
                    <a:lnTo>
                      <a:pt x="4069" y="28378"/>
                    </a:lnTo>
                    <a:close/>
                    <a:moveTo>
                      <a:pt x="18262" y="28378"/>
                    </a:moveTo>
                    <a:lnTo>
                      <a:pt x="18262" y="30108"/>
                    </a:lnTo>
                    <a:lnTo>
                      <a:pt x="18120" y="29787"/>
                    </a:lnTo>
                    <a:lnTo>
                      <a:pt x="18120" y="28378"/>
                    </a:lnTo>
                    <a:close/>
                    <a:moveTo>
                      <a:pt x="3766" y="28137"/>
                    </a:moveTo>
                    <a:lnTo>
                      <a:pt x="3766" y="30296"/>
                    </a:lnTo>
                    <a:lnTo>
                      <a:pt x="313" y="30296"/>
                    </a:lnTo>
                    <a:lnTo>
                      <a:pt x="313" y="28137"/>
                    </a:lnTo>
                    <a:close/>
                    <a:moveTo>
                      <a:pt x="22018" y="28137"/>
                    </a:moveTo>
                    <a:lnTo>
                      <a:pt x="22018" y="30296"/>
                    </a:lnTo>
                    <a:lnTo>
                      <a:pt x="18566" y="30296"/>
                    </a:lnTo>
                    <a:lnTo>
                      <a:pt x="18566" y="28137"/>
                    </a:lnTo>
                    <a:close/>
                    <a:moveTo>
                      <a:pt x="11170" y="0"/>
                    </a:moveTo>
                    <a:cubicBezTo>
                      <a:pt x="11108" y="0"/>
                      <a:pt x="11054" y="54"/>
                      <a:pt x="11054" y="116"/>
                    </a:cubicBezTo>
                    <a:cubicBezTo>
                      <a:pt x="11054" y="161"/>
                      <a:pt x="11081" y="196"/>
                      <a:pt x="11117" y="214"/>
                    </a:cubicBezTo>
                    <a:lnTo>
                      <a:pt x="10911" y="571"/>
                    </a:lnTo>
                    <a:lnTo>
                      <a:pt x="10795" y="375"/>
                    </a:lnTo>
                    <a:cubicBezTo>
                      <a:pt x="10813" y="366"/>
                      <a:pt x="10822" y="348"/>
                      <a:pt x="10831" y="339"/>
                    </a:cubicBezTo>
                    <a:cubicBezTo>
                      <a:pt x="10840" y="321"/>
                      <a:pt x="10849" y="303"/>
                      <a:pt x="10849" y="286"/>
                    </a:cubicBezTo>
                    <a:cubicBezTo>
                      <a:pt x="10849" y="259"/>
                      <a:pt x="10831" y="232"/>
                      <a:pt x="10813" y="214"/>
                    </a:cubicBezTo>
                    <a:cubicBezTo>
                      <a:pt x="10804" y="205"/>
                      <a:pt x="10795" y="196"/>
                      <a:pt x="10786" y="196"/>
                    </a:cubicBezTo>
                    <a:cubicBezTo>
                      <a:pt x="10778" y="187"/>
                      <a:pt x="10760" y="187"/>
                      <a:pt x="10751" y="187"/>
                    </a:cubicBezTo>
                    <a:cubicBezTo>
                      <a:pt x="10733" y="187"/>
                      <a:pt x="10715" y="187"/>
                      <a:pt x="10706" y="196"/>
                    </a:cubicBezTo>
                    <a:cubicBezTo>
                      <a:pt x="10670" y="205"/>
                      <a:pt x="10644" y="241"/>
                      <a:pt x="10644" y="286"/>
                    </a:cubicBezTo>
                    <a:cubicBezTo>
                      <a:pt x="10644" y="312"/>
                      <a:pt x="10653" y="330"/>
                      <a:pt x="10670" y="348"/>
                    </a:cubicBezTo>
                    <a:cubicBezTo>
                      <a:pt x="10688" y="366"/>
                      <a:pt x="10706" y="384"/>
                      <a:pt x="10733" y="384"/>
                    </a:cubicBezTo>
                    <a:lnTo>
                      <a:pt x="10706" y="642"/>
                    </a:lnTo>
                    <a:lnTo>
                      <a:pt x="10501" y="419"/>
                    </a:lnTo>
                    <a:cubicBezTo>
                      <a:pt x="10528" y="402"/>
                      <a:pt x="10537" y="375"/>
                      <a:pt x="10537" y="348"/>
                    </a:cubicBezTo>
                    <a:cubicBezTo>
                      <a:pt x="10537" y="286"/>
                      <a:pt x="10492" y="241"/>
                      <a:pt x="10430" y="241"/>
                    </a:cubicBezTo>
                    <a:cubicBezTo>
                      <a:pt x="10403" y="241"/>
                      <a:pt x="10376" y="250"/>
                      <a:pt x="10358" y="268"/>
                    </a:cubicBezTo>
                    <a:cubicBezTo>
                      <a:pt x="10340" y="294"/>
                      <a:pt x="10323" y="321"/>
                      <a:pt x="10323" y="348"/>
                    </a:cubicBezTo>
                    <a:cubicBezTo>
                      <a:pt x="10323" y="375"/>
                      <a:pt x="10340" y="402"/>
                      <a:pt x="10358" y="419"/>
                    </a:cubicBezTo>
                    <a:cubicBezTo>
                      <a:pt x="10376" y="437"/>
                      <a:pt x="10403" y="455"/>
                      <a:pt x="10430" y="455"/>
                    </a:cubicBezTo>
                    <a:cubicBezTo>
                      <a:pt x="10439" y="455"/>
                      <a:pt x="10447" y="455"/>
                      <a:pt x="10447" y="446"/>
                    </a:cubicBezTo>
                    <a:lnTo>
                      <a:pt x="10581" y="1044"/>
                    </a:lnTo>
                    <a:cubicBezTo>
                      <a:pt x="10171" y="1258"/>
                      <a:pt x="9894" y="1686"/>
                      <a:pt x="9894" y="2177"/>
                    </a:cubicBezTo>
                    <a:cubicBezTo>
                      <a:pt x="9894" y="2516"/>
                      <a:pt x="10028" y="2828"/>
                      <a:pt x="10251" y="3069"/>
                    </a:cubicBezTo>
                    <a:cubicBezTo>
                      <a:pt x="10233" y="3087"/>
                      <a:pt x="10216" y="3105"/>
                      <a:pt x="10198" y="3122"/>
                    </a:cubicBezTo>
                    <a:cubicBezTo>
                      <a:pt x="10162" y="3140"/>
                      <a:pt x="10135" y="3167"/>
                      <a:pt x="10108" y="3194"/>
                    </a:cubicBezTo>
                    <a:cubicBezTo>
                      <a:pt x="9903" y="3381"/>
                      <a:pt x="9671" y="3640"/>
                      <a:pt x="9671" y="4095"/>
                    </a:cubicBezTo>
                    <a:cubicBezTo>
                      <a:pt x="9671" y="4246"/>
                      <a:pt x="9680" y="4380"/>
                      <a:pt x="9698" y="4496"/>
                    </a:cubicBezTo>
                    <a:cubicBezTo>
                      <a:pt x="9716" y="4603"/>
                      <a:pt x="9734" y="4701"/>
                      <a:pt x="9761" y="4791"/>
                    </a:cubicBezTo>
                    <a:cubicBezTo>
                      <a:pt x="7896" y="5326"/>
                      <a:pt x="6504" y="6896"/>
                      <a:pt x="6174" y="8787"/>
                    </a:cubicBezTo>
                    <a:cubicBezTo>
                      <a:pt x="6130" y="9064"/>
                      <a:pt x="6103" y="9340"/>
                      <a:pt x="6103" y="9617"/>
                    </a:cubicBezTo>
                    <a:lnTo>
                      <a:pt x="5746" y="9617"/>
                    </a:lnTo>
                    <a:lnTo>
                      <a:pt x="5746" y="9233"/>
                    </a:lnTo>
                    <a:cubicBezTo>
                      <a:pt x="5898" y="9207"/>
                      <a:pt x="6014" y="9073"/>
                      <a:pt x="6014" y="8921"/>
                    </a:cubicBezTo>
                    <a:lnTo>
                      <a:pt x="6014" y="8502"/>
                    </a:lnTo>
                    <a:lnTo>
                      <a:pt x="6192" y="8350"/>
                    </a:lnTo>
                    <a:cubicBezTo>
                      <a:pt x="6228" y="8323"/>
                      <a:pt x="6255" y="8279"/>
                      <a:pt x="6272" y="8243"/>
                    </a:cubicBezTo>
                    <a:cubicBezTo>
                      <a:pt x="6290" y="8198"/>
                      <a:pt x="6299" y="8154"/>
                      <a:pt x="6299" y="8109"/>
                    </a:cubicBezTo>
                    <a:lnTo>
                      <a:pt x="6299" y="7708"/>
                    </a:lnTo>
                    <a:cubicBezTo>
                      <a:pt x="6299" y="7574"/>
                      <a:pt x="6219" y="7467"/>
                      <a:pt x="6112" y="7422"/>
                    </a:cubicBezTo>
                    <a:cubicBezTo>
                      <a:pt x="6094" y="7413"/>
                      <a:pt x="6067" y="7405"/>
                      <a:pt x="6049" y="7405"/>
                    </a:cubicBezTo>
                    <a:cubicBezTo>
                      <a:pt x="6032" y="7396"/>
                      <a:pt x="6014" y="7396"/>
                      <a:pt x="5987" y="7396"/>
                    </a:cubicBezTo>
                    <a:lnTo>
                      <a:pt x="5621" y="7396"/>
                    </a:lnTo>
                    <a:cubicBezTo>
                      <a:pt x="5541" y="7146"/>
                      <a:pt x="5389" y="6958"/>
                      <a:pt x="5238" y="6825"/>
                    </a:cubicBezTo>
                    <a:cubicBezTo>
                      <a:pt x="5336" y="6718"/>
                      <a:pt x="5416" y="6602"/>
                      <a:pt x="5470" y="6468"/>
                    </a:cubicBezTo>
                    <a:cubicBezTo>
                      <a:pt x="5523" y="6343"/>
                      <a:pt x="5550" y="6200"/>
                      <a:pt x="5550" y="6049"/>
                    </a:cubicBezTo>
                    <a:cubicBezTo>
                      <a:pt x="5550" y="5736"/>
                      <a:pt x="5416" y="5451"/>
                      <a:pt x="5202" y="5246"/>
                    </a:cubicBezTo>
                    <a:cubicBezTo>
                      <a:pt x="5077" y="5121"/>
                      <a:pt x="4916" y="5032"/>
                      <a:pt x="4747" y="4978"/>
                    </a:cubicBezTo>
                    <a:lnTo>
                      <a:pt x="4720" y="4907"/>
                    </a:lnTo>
                    <a:cubicBezTo>
                      <a:pt x="4684" y="4817"/>
                      <a:pt x="4604" y="4755"/>
                      <a:pt x="4524" y="4728"/>
                    </a:cubicBezTo>
                    <a:cubicBezTo>
                      <a:pt x="4488" y="4719"/>
                      <a:pt x="4461" y="4710"/>
                      <a:pt x="4426" y="4710"/>
                    </a:cubicBezTo>
                    <a:cubicBezTo>
                      <a:pt x="4399" y="4710"/>
                      <a:pt x="4363" y="4719"/>
                      <a:pt x="4337" y="4728"/>
                    </a:cubicBezTo>
                    <a:cubicBezTo>
                      <a:pt x="4247" y="4755"/>
                      <a:pt x="4176" y="4817"/>
                      <a:pt x="4140" y="4907"/>
                    </a:cubicBezTo>
                    <a:lnTo>
                      <a:pt x="4114" y="4978"/>
                    </a:lnTo>
                    <a:cubicBezTo>
                      <a:pt x="4051" y="4996"/>
                      <a:pt x="3998" y="5014"/>
                      <a:pt x="3944" y="5040"/>
                    </a:cubicBezTo>
                    <a:cubicBezTo>
                      <a:pt x="3560" y="5228"/>
                      <a:pt x="3302" y="5611"/>
                      <a:pt x="3302" y="6049"/>
                    </a:cubicBezTo>
                    <a:cubicBezTo>
                      <a:pt x="3302" y="6200"/>
                      <a:pt x="3337" y="6343"/>
                      <a:pt x="3391" y="6468"/>
                    </a:cubicBezTo>
                    <a:cubicBezTo>
                      <a:pt x="3400" y="6503"/>
                      <a:pt x="3418" y="6539"/>
                      <a:pt x="3436" y="6566"/>
                    </a:cubicBezTo>
                    <a:cubicBezTo>
                      <a:pt x="3462" y="6628"/>
                      <a:pt x="3498" y="6691"/>
                      <a:pt x="3543" y="6744"/>
                    </a:cubicBezTo>
                    <a:cubicBezTo>
                      <a:pt x="3569" y="6771"/>
                      <a:pt x="3587" y="6798"/>
                      <a:pt x="3614" y="6825"/>
                    </a:cubicBezTo>
                    <a:cubicBezTo>
                      <a:pt x="3462" y="6958"/>
                      <a:pt x="3311" y="7146"/>
                      <a:pt x="3239" y="7396"/>
                    </a:cubicBezTo>
                    <a:lnTo>
                      <a:pt x="2865" y="7396"/>
                    </a:lnTo>
                    <a:cubicBezTo>
                      <a:pt x="2802" y="7396"/>
                      <a:pt x="2740" y="7413"/>
                      <a:pt x="2695" y="7449"/>
                    </a:cubicBezTo>
                    <a:cubicBezTo>
                      <a:pt x="2606" y="7503"/>
                      <a:pt x="2552" y="7601"/>
                      <a:pt x="2552" y="7708"/>
                    </a:cubicBezTo>
                    <a:lnTo>
                      <a:pt x="2552" y="8109"/>
                    </a:lnTo>
                    <a:cubicBezTo>
                      <a:pt x="2552" y="8198"/>
                      <a:pt x="2597" y="8288"/>
                      <a:pt x="2659" y="8350"/>
                    </a:cubicBezTo>
                    <a:lnTo>
                      <a:pt x="2847" y="8502"/>
                    </a:lnTo>
                    <a:lnTo>
                      <a:pt x="2847" y="8921"/>
                    </a:lnTo>
                    <a:cubicBezTo>
                      <a:pt x="2847" y="8984"/>
                      <a:pt x="2856" y="9037"/>
                      <a:pt x="2891" y="9082"/>
                    </a:cubicBezTo>
                    <a:cubicBezTo>
                      <a:pt x="2918" y="9126"/>
                      <a:pt x="2954" y="9171"/>
                      <a:pt x="2998" y="9198"/>
                    </a:cubicBezTo>
                    <a:cubicBezTo>
                      <a:pt x="3034" y="9215"/>
                      <a:pt x="3070" y="9224"/>
                      <a:pt x="3105" y="9233"/>
                    </a:cubicBezTo>
                    <a:lnTo>
                      <a:pt x="3105" y="12695"/>
                    </a:lnTo>
                    <a:lnTo>
                      <a:pt x="947" y="14006"/>
                    </a:lnTo>
                    <a:cubicBezTo>
                      <a:pt x="848" y="14068"/>
                      <a:pt x="795" y="14167"/>
                      <a:pt x="795" y="14274"/>
                    </a:cubicBezTo>
                    <a:lnTo>
                      <a:pt x="795" y="15103"/>
                    </a:lnTo>
                    <a:cubicBezTo>
                      <a:pt x="795" y="15228"/>
                      <a:pt x="875" y="15344"/>
                      <a:pt x="982" y="15389"/>
                    </a:cubicBezTo>
                    <a:cubicBezTo>
                      <a:pt x="1000" y="15398"/>
                      <a:pt x="1027" y="15407"/>
                      <a:pt x="1045" y="15407"/>
                    </a:cubicBezTo>
                    <a:cubicBezTo>
                      <a:pt x="1063" y="15416"/>
                      <a:pt x="1089" y="15416"/>
                      <a:pt x="1107" y="15416"/>
                    </a:cubicBezTo>
                    <a:lnTo>
                      <a:pt x="1223" y="15416"/>
                    </a:lnTo>
                    <a:cubicBezTo>
                      <a:pt x="1232" y="15567"/>
                      <a:pt x="1268" y="15763"/>
                      <a:pt x="1348" y="15951"/>
                    </a:cubicBezTo>
                    <a:cubicBezTo>
                      <a:pt x="1384" y="16022"/>
                      <a:pt x="1410" y="16085"/>
                      <a:pt x="1455" y="16147"/>
                    </a:cubicBezTo>
                    <a:cubicBezTo>
                      <a:pt x="1366" y="16245"/>
                      <a:pt x="1294" y="16361"/>
                      <a:pt x="1232" y="16477"/>
                    </a:cubicBezTo>
                    <a:cubicBezTo>
                      <a:pt x="1143" y="16673"/>
                      <a:pt x="1089" y="16888"/>
                      <a:pt x="1089" y="17111"/>
                    </a:cubicBezTo>
                    <a:cubicBezTo>
                      <a:pt x="1089" y="17512"/>
                      <a:pt x="1241" y="17878"/>
                      <a:pt x="1517" y="18145"/>
                    </a:cubicBezTo>
                    <a:cubicBezTo>
                      <a:pt x="1491" y="18199"/>
                      <a:pt x="1455" y="18252"/>
                      <a:pt x="1437" y="18315"/>
                    </a:cubicBezTo>
                    <a:cubicBezTo>
                      <a:pt x="1410" y="18377"/>
                      <a:pt x="1384" y="18440"/>
                      <a:pt x="1366" y="18511"/>
                    </a:cubicBezTo>
                    <a:cubicBezTo>
                      <a:pt x="1330" y="18520"/>
                      <a:pt x="1294" y="18538"/>
                      <a:pt x="1259" y="18556"/>
                    </a:cubicBezTo>
                    <a:cubicBezTo>
                      <a:pt x="1214" y="18574"/>
                      <a:pt x="1178" y="18591"/>
                      <a:pt x="1143" y="18609"/>
                    </a:cubicBezTo>
                    <a:cubicBezTo>
                      <a:pt x="938" y="18725"/>
                      <a:pt x="795" y="18913"/>
                      <a:pt x="795" y="19162"/>
                    </a:cubicBezTo>
                    <a:cubicBezTo>
                      <a:pt x="795" y="19332"/>
                      <a:pt x="857" y="19510"/>
                      <a:pt x="929" y="19671"/>
                    </a:cubicBezTo>
                    <a:cubicBezTo>
                      <a:pt x="947" y="19715"/>
                      <a:pt x="964" y="19751"/>
                      <a:pt x="982" y="19787"/>
                    </a:cubicBezTo>
                    <a:cubicBezTo>
                      <a:pt x="1045" y="19903"/>
                      <a:pt x="1107" y="19992"/>
                      <a:pt x="1161" y="20063"/>
                    </a:cubicBezTo>
                    <a:lnTo>
                      <a:pt x="1161" y="25853"/>
                    </a:lnTo>
                    <a:cubicBezTo>
                      <a:pt x="1000" y="26014"/>
                      <a:pt x="715" y="26353"/>
                      <a:pt x="527" y="26915"/>
                    </a:cubicBezTo>
                    <a:cubicBezTo>
                      <a:pt x="518" y="26968"/>
                      <a:pt x="500" y="27022"/>
                      <a:pt x="483" y="27075"/>
                    </a:cubicBezTo>
                    <a:cubicBezTo>
                      <a:pt x="438" y="27236"/>
                      <a:pt x="402" y="27423"/>
                      <a:pt x="376" y="27619"/>
                    </a:cubicBezTo>
                    <a:cubicBezTo>
                      <a:pt x="367" y="27682"/>
                      <a:pt x="367" y="27753"/>
                      <a:pt x="358" y="27825"/>
                    </a:cubicBezTo>
                    <a:lnTo>
                      <a:pt x="313" y="27825"/>
                    </a:lnTo>
                    <a:cubicBezTo>
                      <a:pt x="269" y="27825"/>
                      <a:pt x="233" y="27834"/>
                      <a:pt x="188" y="27843"/>
                    </a:cubicBezTo>
                    <a:cubicBezTo>
                      <a:pt x="81" y="27896"/>
                      <a:pt x="1" y="28003"/>
                      <a:pt x="1" y="28137"/>
                    </a:cubicBezTo>
                    <a:lnTo>
                      <a:pt x="1" y="30296"/>
                    </a:lnTo>
                    <a:cubicBezTo>
                      <a:pt x="1" y="30430"/>
                      <a:pt x="81" y="30537"/>
                      <a:pt x="188" y="30590"/>
                    </a:cubicBezTo>
                    <a:cubicBezTo>
                      <a:pt x="233" y="30599"/>
                      <a:pt x="269" y="30608"/>
                      <a:pt x="313" y="30608"/>
                    </a:cubicBezTo>
                    <a:lnTo>
                      <a:pt x="3980" y="30608"/>
                    </a:lnTo>
                    <a:cubicBezTo>
                      <a:pt x="4105" y="30608"/>
                      <a:pt x="4221" y="30537"/>
                      <a:pt x="4265" y="30430"/>
                    </a:cubicBezTo>
                    <a:lnTo>
                      <a:pt x="4417" y="30100"/>
                    </a:lnTo>
                    <a:lnTo>
                      <a:pt x="17914" y="30100"/>
                    </a:lnTo>
                    <a:lnTo>
                      <a:pt x="18066" y="30430"/>
                    </a:lnTo>
                    <a:cubicBezTo>
                      <a:pt x="18093" y="30483"/>
                      <a:pt x="18128" y="30528"/>
                      <a:pt x="18182" y="30563"/>
                    </a:cubicBezTo>
                    <a:cubicBezTo>
                      <a:pt x="18227" y="30590"/>
                      <a:pt x="18289" y="30608"/>
                      <a:pt x="18351" y="30608"/>
                    </a:cubicBezTo>
                    <a:lnTo>
                      <a:pt x="22018" y="30608"/>
                    </a:lnTo>
                    <a:cubicBezTo>
                      <a:pt x="22188" y="30608"/>
                      <a:pt x="22330" y="30474"/>
                      <a:pt x="22330" y="30296"/>
                    </a:cubicBezTo>
                    <a:lnTo>
                      <a:pt x="22330" y="28137"/>
                    </a:lnTo>
                    <a:cubicBezTo>
                      <a:pt x="22330" y="27958"/>
                      <a:pt x="22188" y="27825"/>
                      <a:pt x="22018" y="27825"/>
                    </a:cubicBezTo>
                    <a:lnTo>
                      <a:pt x="21973" y="27825"/>
                    </a:lnTo>
                    <a:cubicBezTo>
                      <a:pt x="21893" y="26701"/>
                      <a:pt x="21411" y="26085"/>
                      <a:pt x="21171" y="25853"/>
                    </a:cubicBezTo>
                    <a:lnTo>
                      <a:pt x="21171" y="20063"/>
                    </a:lnTo>
                    <a:cubicBezTo>
                      <a:pt x="21304" y="19885"/>
                      <a:pt x="21536" y="19501"/>
                      <a:pt x="21536" y="19162"/>
                    </a:cubicBezTo>
                    <a:cubicBezTo>
                      <a:pt x="21536" y="19082"/>
                      <a:pt x="21518" y="19002"/>
                      <a:pt x="21492" y="18939"/>
                    </a:cubicBezTo>
                    <a:cubicBezTo>
                      <a:pt x="21447" y="18832"/>
                      <a:pt x="21376" y="18743"/>
                      <a:pt x="21287" y="18672"/>
                    </a:cubicBezTo>
                    <a:cubicBezTo>
                      <a:pt x="21251" y="18654"/>
                      <a:pt x="21215" y="18627"/>
                      <a:pt x="21188" y="18609"/>
                    </a:cubicBezTo>
                    <a:cubicBezTo>
                      <a:pt x="21117" y="18565"/>
                      <a:pt x="21037" y="18538"/>
                      <a:pt x="20965" y="18511"/>
                    </a:cubicBezTo>
                    <a:cubicBezTo>
                      <a:pt x="20930" y="18368"/>
                      <a:pt x="20876" y="18252"/>
                      <a:pt x="20814" y="18145"/>
                    </a:cubicBezTo>
                    <a:cubicBezTo>
                      <a:pt x="21090" y="17878"/>
                      <a:pt x="21242" y="17512"/>
                      <a:pt x="21242" y="17111"/>
                    </a:cubicBezTo>
                    <a:cubicBezTo>
                      <a:pt x="21242" y="16888"/>
                      <a:pt x="21188" y="16673"/>
                      <a:pt x="21099" y="16477"/>
                    </a:cubicBezTo>
                    <a:cubicBezTo>
                      <a:pt x="21055" y="16397"/>
                      <a:pt x="21010" y="16326"/>
                      <a:pt x="20965" y="16254"/>
                    </a:cubicBezTo>
                    <a:cubicBezTo>
                      <a:pt x="20939" y="16218"/>
                      <a:pt x="20912" y="16183"/>
                      <a:pt x="20876" y="16147"/>
                    </a:cubicBezTo>
                    <a:cubicBezTo>
                      <a:pt x="21037" y="15888"/>
                      <a:pt x="21090" y="15621"/>
                      <a:pt x="21108" y="15416"/>
                    </a:cubicBezTo>
                    <a:lnTo>
                      <a:pt x="21224" y="15416"/>
                    </a:lnTo>
                    <a:cubicBezTo>
                      <a:pt x="21331" y="15416"/>
                      <a:pt x="21429" y="15362"/>
                      <a:pt x="21483" y="15273"/>
                    </a:cubicBezTo>
                    <a:cubicBezTo>
                      <a:pt x="21518" y="15228"/>
                      <a:pt x="21536" y="15166"/>
                      <a:pt x="21536" y="15103"/>
                    </a:cubicBezTo>
                    <a:lnTo>
                      <a:pt x="21536" y="14274"/>
                    </a:lnTo>
                    <a:cubicBezTo>
                      <a:pt x="21536" y="14167"/>
                      <a:pt x="21483" y="14068"/>
                      <a:pt x="21385" y="14006"/>
                    </a:cubicBezTo>
                    <a:lnTo>
                      <a:pt x="19226" y="12695"/>
                    </a:lnTo>
                    <a:lnTo>
                      <a:pt x="19226" y="9233"/>
                    </a:lnTo>
                    <a:cubicBezTo>
                      <a:pt x="19377" y="9207"/>
                      <a:pt x="19484" y="9073"/>
                      <a:pt x="19484" y="8921"/>
                    </a:cubicBezTo>
                    <a:lnTo>
                      <a:pt x="19484" y="8502"/>
                    </a:lnTo>
                    <a:lnTo>
                      <a:pt x="19672" y="8350"/>
                    </a:lnTo>
                    <a:cubicBezTo>
                      <a:pt x="19707" y="8323"/>
                      <a:pt x="19734" y="8279"/>
                      <a:pt x="19752" y="8243"/>
                    </a:cubicBezTo>
                    <a:cubicBezTo>
                      <a:pt x="19770" y="8198"/>
                      <a:pt x="19779" y="8154"/>
                      <a:pt x="19779" y="8109"/>
                    </a:cubicBezTo>
                    <a:lnTo>
                      <a:pt x="19779" y="7708"/>
                    </a:lnTo>
                    <a:cubicBezTo>
                      <a:pt x="19779" y="7538"/>
                      <a:pt x="19636" y="7396"/>
                      <a:pt x="19467" y="7396"/>
                    </a:cubicBezTo>
                    <a:lnTo>
                      <a:pt x="19101" y="7396"/>
                    </a:lnTo>
                    <a:cubicBezTo>
                      <a:pt x="19021" y="7146"/>
                      <a:pt x="18869" y="6958"/>
                      <a:pt x="18717" y="6825"/>
                    </a:cubicBezTo>
                    <a:cubicBezTo>
                      <a:pt x="18789" y="6744"/>
                      <a:pt x="18851" y="6664"/>
                      <a:pt x="18905" y="6566"/>
                    </a:cubicBezTo>
                    <a:cubicBezTo>
                      <a:pt x="18985" y="6414"/>
                      <a:pt x="19029" y="6236"/>
                      <a:pt x="19029" y="6049"/>
                    </a:cubicBezTo>
                    <a:cubicBezTo>
                      <a:pt x="19029" y="5674"/>
                      <a:pt x="18842" y="5335"/>
                      <a:pt x="18548" y="5130"/>
                    </a:cubicBezTo>
                    <a:cubicBezTo>
                      <a:pt x="18450" y="5067"/>
                      <a:pt x="18343" y="5014"/>
                      <a:pt x="18227" y="4978"/>
                    </a:cubicBezTo>
                    <a:lnTo>
                      <a:pt x="18200" y="4907"/>
                    </a:lnTo>
                    <a:cubicBezTo>
                      <a:pt x="18182" y="4880"/>
                      <a:pt x="18164" y="4853"/>
                      <a:pt x="18146" y="4826"/>
                    </a:cubicBezTo>
                    <a:cubicBezTo>
                      <a:pt x="18093" y="4755"/>
                      <a:pt x="18004" y="4710"/>
                      <a:pt x="17905" y="4710"/>
                    </a:cubicBezTo>
                    <a:cubicBezTo>
                      <a:pt x="17781" y="4710"/>
                      <a:pt x="17665" y="4791"/>
                      <a:pt x="17611" y="4907"/>
                    </a:cubicBezTo>
                    <a:lnTo>
                      <a:pt x="17584" y="4978"/>
                    </a:lnTo>
                    <a:cubicBezTo>
                      <a:pt x="17120" y="5112"/>
                      <a:pt x="16781" y="5549"/>
                      <a:pt x="16781" y="6049"/>
                    </a:cubicBezTo>
                    <a:cubicBezTo>
                      <a:pt x="16781" y="6343"/>
                      <a:pt x="16897" y="6619"/>
                      <a:pt x="17094" y="6825"/>
                    </a:cubicBezTo>
                    <a:cubicBezTo>
                      <a:pt x="16942" y="6958"/>
                      <a:pt x="16790" y="7146"/>
                      <a:pt x="16710" y="7396"/>
                    </a:cubicBezTo>
                    <a:lnTo>
                      <a:pt x="16344" y="7396"/>
                    </a:lnTo>
                    <a:cubicBezTo>
                      <a:pt x="16175" y="7396"/>
                      <a:pt x="16032" y="7538"/>
                      <a:pt x="16032" y="7708"/>
                    </a:cubicBezTo>
                    <a:lnTo>
                      <a:pt x="16032" y="8109"/>
                    </a:lnTo>
                    <a:cubicBezTo>
                      <a:pt x="16032" y="8198"/>
                      <a:pt x="16068" y="8288"/>
                      <a:pt x="16139" y="8350"/>
                    </a:cubicBezTo>
                    <a:lnTo>
                      <a:pt x="16326" y="8502"/>
                    </a:lnTo>
                    <a:lnTo>
                      <a:pt x="16326" y="8921"/>
                    </a:lnTo>
                    <a:cubicBezTo>
                      <a:pt x="16326" y="9037"/>
                      <a:pt x="16389" y="9135"/>
                      <a:pt x="16478" y="9198"/>
                    </a:cubicBezTo>
                    <a:cubicBezTo>
                      <a:pt x="16514" y="9215"/>
                      <a:pt x="16549" y="9224"/>
                      <a:pt x="16585" y="9233"/>
                    </a:cubicBezTo>
                    <a:lnTo>
                      <a:pt x="16585" y="9617"/>
                    </a:lnTo>
                    <a:lnTo>
                      <a:pt x="16228" y="9617"/>
                    </a:lnTo>
                    <a:cubicBezTo>
                      <a:pt x="16219" y="7369"/>
                      <a:pt x="14703" y="5397"/>
                      <a:pt x="12571" y="4791"/>
                    </a:cubicBezTo>
                    <a:cubicBezTo>
                      <a:pt x="12624" y="4621"/>
                      <a:pt x="12660" y="4398"/>
                      <a:pt x="12660" y="4095"/>
                    </a:cubicBezTo>
                    <a:cubicBezTo>
                      <a:pt x="12660" y="3577"/>
                      <a:pt x="12357" y="3310"/>
                      <a:pt x="12142" y="3122"/>
                    </a:cubicBezTo>
                    <a:cubicBezTo>
                      <a:pt x="12116" y="3105"/>
                      <a:pt x="12098" y="3087"/>
                      <a:pt x="12080" y="3069"/>
                    </a:cubicBezTo>
                    <a:cubicBezTo>
                      <a:pt x="12134" y="3006"/>
                      <a:pt x="12187" y="2944"/>
                      <a:pt x="12232" y="2873"/>
                    </a:cubicBezTo>
                    <a:cubicBezTo>
                      <a:pt x="12365" y="2667"/>
                      <a:pt x="12437" y="2427"/>
                      <a:pt x="12437" y="2177"/>
                    </a:cubicBezTo>
                    <a:cubicBezTo>
                      <a:pt x="12437" y="1927"/>
                      <a:pt x="12374" y="1704"/>
                      <a:pt x="12250" y="1508"/>
                    </a:cubicBezTo>
                    <a:cubicBezTo>
                      <a:pt x="12125" y="1311"/>
                      <a:pt x="11955" y="1151"/>
                      <a:pt x="11750" y="1044"/>
                    </a:cubicBezTo>
                    <a:lnTo>
                      <a:pt x="11884" y="446"/>
                    </a:lnTo>
                    <a:cubicBezTo>
                      <a:pt x="11893" y="455"/>
                      <a:pt x="11893" y="455"/>
                      <a:pt x="11902" y="455"/>
                    </a:cubicBezTo>
                    <a:cubicBezTo>
                      <a:pt x="11946" y="455"/>
                      <a:pt x="11982" y="428"/>
                      <a:pt x="12000" y="384"/>
                    </a:cubicBezTo>
                    <a:cubicBezTo>
                      <a:pt x="12000" y="375"/>
                      <a:pt x="12009" y="357"/>
                      <a:pt x="12009" y="348"/>
                    </a:cubicBezTo>
                    <a:cubicBezTo>
                      <a:pt x="12009" y="330"/>
                      <a:pt x="12000" y="321"/>
                      <a:pt x="12000" y="303"/>
                    </a:cubicBezTo>
                    <a:cubicBezTo>
                      <a:pt x="11982" y="268"/>
                      <a:pt x="11946" y="241"/>
                      <a:pt x="11902" y="241"/>
                    </a:cubicBezTo>
                    <a:cubicBezTo>
                      <a:pt x="11839" y="241"/>
                      <a:pt x="11795" y="286"/>
                      <a:pt x="11795" y="348"/>
                    </a:cubicBezTo>
                    <a:cubicBezTo>
                      <a:pt x="11795" y="375"/>
                      <a:pt x="11803" y="402"/>
                      <a:pt x="11830" y="419"/>
                    </a:cubicBezTo>
                    <a:lnTo>
                      <a:pt x="11625" y="642"/>
                    </a:lnTo>
                    <a:lnTo>
                      <a:pt x="11598" y="384"/>
                    </a:lnTo>
                    <a:cubicBezTo>
                      <a:pt x="11652" y="375"/>
                      <a:pt x="11687" y="339"/>
                      <a:pt x="11687" y="286"/>
                    </a:cubicBezTo>
                    <a:cubicBezTo>
                      <a:pt x="11687" y="232"/>
                      <a:pt x="11643" y="187"/>
                      <a:pt x="11589" y="187"/>
                    </a:cubicBezTo>
                    <a:cubicBezTo>
                      <a:pt x="11554" y="187"/>
                      <a:pt x="11536" y="196"/>
                      <a:pt x="11518" y="214"/>
                    </a:cubicBezTo>
                    <a:cubicBezTo>
                      <a:pt x="11500" y="232"/>
                      <a:pt x="11482" y="259"/>
                      <a:pt x="11482" y="286"/>
                    </a:cubicBezTo>
                    <a:cubicBezTo>
                      <a:pt x="11482" y="321"/>
                      <a:pt x="11509" y="357"/>
                      <a:pt x="11536" y="375"/>
                    </a:cubicBezTo>
                    <a:lnTo>
                      <a:pt x="11420" y="571"/>
                    </a:lnTo>
                    <a:lnTo>
                      <a:pt x="11215" y="214"/>
                    </a:lnTo>
                    <a:cubicBezTo>
                      <a:pt x="11250" y="196"/>
                      <a:pt x="11277" y="161"/>
                      <a:pt x="11277" y="116"/>
                    </a:cubicBezTo>
                    <a:cubicBezTo>
                      <a:pt x="11277" y="54"/>
                      <a:pt x="11224" y="0"/>
                      <a:pt x="11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2550;p73">
                <a:extLst>
                  <a:ext uri="{FF2B5EF4-FFF2-40B4-BE49-F238E27FC236}">
                    <a16:creationId xmlns:a16="http://schemas.microsoft.com/office/drawing/2014/main" id="{F3C75D60-115A-E9F8-81FC-0CAA348556C8}"/>
                  </a:ext>
                </a:extLst>
              </p:cNvPr>
              <p:cNvSpPr/>
              <p:nvPr/>
            </p:nvSpPr>
            <p:spPr>
              <a:xfrm>
                <a:off x="1530754" y="1099314"/>
                <a:ext cx="280533" cy="396620"/>
              </a:xfrm>
              <a:custGeom>
                <a:avLst/>
                <a:gdLst/>
                <a:ahLst/>
                <a:cxnLst/>
                <a:rect l="l" t="t" r="r" b="b"/>
                <a:pathLst>
                  <a:path w="9270" h="13106" extrusionOk="0">
                    <a:moveTo>
                      <a:pt x="4639" y="0"/>
                    </a:moveTo>
                    <a:cubicBezTo>
                      <a:pt x="4050" y="0"/>
                      <a:pt x="3470" y="116"/>
                      <a:pt x="2935" y="330"/>
                    </a:cubicBezTo>
                    <a:cubicBezTo>
                      <a:pt x="2855" y="366"/>
                      <a:pt x="2783" y="393"/>
                      <a:pt x="2703" y="428"/>
                    </a:cubicBezTo>
                    <a:cubicBezTo>
                      <a:pt x="2480" y="536"/>
                      <a:pt x="2257" y="660"/>
                      <a:pt x="2052" y="794"/>
                    </a:cubicBezTo>
                    <a:cubicBezTo>
                      <a:pt x="1713" y="1026"/>
                      <a:pt x="1401" y="1303"/>
                      <a:pt x="1124" y="1615"/>
                    </a:cubicBezTo>
                    <a:cubicBezTo>
                      <a:pt x="687" y="2115"/>
                      <a:pt x="366" y="2712"/>
                      <a:pt x="187" y="3355"/>
                    </a:cubicBezTo>
                    <a:cubicBezTo>
                      <a:pt x="116" y="3587"/>
                      <a:pt x="63" y="3836"/>
                      <a:pt x="36" y="4077"/>
                    </a:cubicBezTo>
                    <a:cubicBezTo>
                      <a:pt x="27" y="4166"/>
                      <a:pt x="18" y="4247"/>
                      <a:pt x="9" y="4327"/>
                    </a:cubicBezTo>
                    <a:cubicBezTo>
                      <a:pt x="0" y="4577"/>
                      <a:pt x="0" y="4818"/>
                      <a:pt x="0" y="5067"/>
                    </a:cubicBezTo>
                    <a:cubicBezTo>
                      <a:pt x="0" y="5148"/>
                      <a:pt x="0" y="5228"/>
                      <a:pt x="0" y="5308"/>
                    </a:cubicBezTo>
                    <a:lnTo>
                      <a:pt x="36" y="9207"/>
                    </a:lnTo>
                    <a:cubicBezTo>
                      <a:pt x="54" y="10500"/>
                      <a:pt x="63" y="11803"/>
                      <a:pt x="80" y="13105"/>
                    </a:cubicBezTo>
                    <a:cubicBezTo>
                      <a:pt x="98" y="12454"/>
                      <a:pt x="107" y="11803"/>
                      <a:pt x="116" y="11152"/>
                    </a:cubicBezTo>
                    <a:cubicBezTo>
                      <a:pt x="125" y="10500"/>
                      <a:pt x="125" y="9858"/>
                      <a:pt x="134" y="9207"/>
                    </a:cubicBezTo>
                    <a:lnTo>
                      <a:pt x="170" y="5308"/>
                    </a:lnTo>
                    <a:cubicBezTo>
                      <a:pt x="170" y="4987"/>
                      <a:pt x="161" y="4657"/>
                      <a:pt x="187" y="4336"/>
                    </a:cubicBezTo>
                    <a:cubicBezTo>
                      <a:pt x="196" y="4184"/>
                      <a:pt x="223" y="4024"/>
                      <a:pt x="250" y="3863"/>
                    </a:cubicBezTo>
                    <a:cubicBezTo>
                      <a:pt x="277" y="3711"/>
                      <a:pt x="312" y="3560"/>
                      <a:pt x="357" y="3399"/>
                    </a:cubicBezTo>
                    <a:cubicBezTo>
                      <a:pt x="428" y="3176"/>
                      <a:pt x="509" y="2953"/>
                      <a:pt x="616" y="2739"/>
                    </a:cubicBezTo>
                    <a:cubicBezTo>
                      <a:pt x="785" y="2373"/>
                      <a:pt x="1008" y="2043"/>
                      <a:pt x="1276" y="1749"/>
                    </a:cubicBezTo>
                    <a:cubicBezTo>
                      <a:pt x="1695" y="1267"/>
                      <a:pt x="2213" y="875"/>
                      <a:pt x="2792" y="616"/>
                    </a:cubicBezTo>
                    <a:cubicBezTo>
                      <a:pt x="3363" y="348"/>
                      <a:pt x="3997" y="214"/>
                      <a:pt x="4639" y="214"/>
                    </a:cubicBezTo>
                    <a:cubicBezTo>
                      <a:pt x="5272" y="214"/>
                      <a:pt x="5906" y="348"/>
                      <a:pt x="6477" y="616"/>
                    </a:cubicBezTo>
                    <a:cubicBezTo>
                      <a:pt x="6700" y="714"/>
                      <a:pt x="6905" y="830"/>
                      <a:pt x="7101" y="964"/>
                    </a:cubicBezTo>
                    <a:cubicBezTo>
                      <a:pt x="7173" y="1008"/>
                      <a:pt x="7235" y="1053"/>
                      <a:pt x="7298" y="1098"/>
                    </a:cubicBezTo>
                    <a:cubicBezTo>
                      <a:pt x="7422" y="1196"/>
                      <a:pt x="7547" y="1294"/>
                      <a:pt x="7663" y="1401"/>
                    </a:cubicBezTo>
                    <a:cubicBezTo>
                      <a:pt x="7779" y="1508"/>
                      <a:pt x="7895" y="1624"/>
                      <a:pt x="7993" y="1749"/>
                    </a:cubicBezTo>
                    <a:cubicBezTo>
                      <a:pt x="8368" y="2159"/>
                      <a:pt x="8654" y="2650"/>
                      <a:pt x="8841" y="3176"/>
                    </a:cubicBezTo>
                    <a:cubicBezTo>
                      <a:pt x="8868" y="3248"/>
                      <a:pt x="8885" y="3328"/>
                      <a:pt x="8912" y="3399"/>
                    </a:cubicBezTo>
                    <a:cubicBezTo>
                      <a:pt x="8975" y="3631"/>
                      <a:pt x="9028" y="3863"/>
                      <a:pt x="9055" y="4104"/>
                    </a:cubicBezTo>
                    <a:cubicBezTo>
                      <a:pt x="9064" y="4184"/>
                      <a:pt x="9073" y="4265"/>
                      <a:pt x="9082" y="4336"/>
                    </a:cubicBezTo>
                    <a:cubicBezTo>
                      <a:pt x="9109" y="4657"/>
                      <a:pt x="9100" y="4987"/>
                      <a:pt x="9100" y="5308"/>
                    </a:cubicBezTo>
                    <a:lnTo>
                      <a:pt x="9135" y="9207"/>
                    </a:lnTo>
                    <a:cubicBezTo>
                      <a:pt x="9153" y="10500"/>
                      <a:pt x="9162" y="11803"/>
                      <a:pt x="9189" y="13105"/>
                    </a:cubicBezTo>
                    <a:cubicBezTo>
                      <a:pt x="9207" y="11803"/>
                      <a:pt x="9216" y="10500"/>
                      <a:pt x="9233" y="9207"/>
                    </a:cubicBezTo>
                    <a:lnTo>
                      <a:pt x="9269" y="5308"/>
                    </a:lnTo>
                    <a:cubicBezTo>
                      <a:pt x="9269" y="5228"/>
                      <a:pt x="9269" y="5148"/>
                      <a:pt x="9269" y="5067"/>
                    </a:cubicBezTo>
                    <a:cubicBezTo>
                      <a:pt x="9269" y="4898"/>
                      <a:pt x="9269" y="4737"/>
                      <a:pt x="9269" y="4577"/>
                    </a:cubicBezTo>
                    <a:cubicBezTo>
                      <a:pt x="9269" y="4496"/>
                      <a:pt x="9260" y="4407"/>
                      <a:pt x="9260" y="4327"/>
                    </a:cubicBezTo>
                    <a:cubicBezTo>
                      <a:pt x="9242" y="3997"/>
                      <a:pt x="9180" y="3667"/>
                      <a:pt x="9091" y="3355"/>
                    </a:cubicBezTo>
                    <a:cubicBezTo>
                      <a:pt x="8903" y="2712"/>
                      <a:pt x="8582" y="2115"/>
                      <a:pt x="8145" y="1615"/>
                    </a:cubicBezTo>
                    <a:cubicBezTo>
                      <a:pt x="7708" y="1115"/>
                      <a:pt x="7173" y="705"/>
                      <a:pt x="6566" y="428"/>
                    </a:cubicBezTo>
                    <a:cubicBezTo>
                      <a:pt x="6414" y="357"/>
                      <a:pt x="6263" y="295"/>
                      <a:pt x="6102" y="250"/>
                    </a:cubicBezTo>
                    <a:cubicBezTo>
                      <a:pt x="5950" y="197"/>
                      <a:pt x="5790" y="152"/>
                      <a:pt x="5620" y="116"/>
                    </a:cubicBezTo>
                    <a:cubicBezTo>
                      <a:pt x="5540" y="98"/>
                      <a:pt x="5460" y="81"/>
                      <a:pt x="5380" y="63"/>
                    </a:cubicBezTo>
                    <a:cubicBezTo>
                      <a:pt x="5130" y="27"/>
                      <a:pt x="4880" y="0"/>
                      <a:pt x="4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2551;p73">
                <a:extLst>
                  <a:ext uri="{FF2B5EF4-FFF2-40B4-BE49-F238E27FC236}">
                    <a16:creationId xmlns:a16="http://schemas.microsoft.com/office/drawing/2014/main" id="{1021F0D0-4216-3C0A-BE82-69AF7C47F708}"/>
                  </a:ext>
                </a:extLst>
              </p:cNvPr>
              <p:cNvSpPr/>
              <p:nvPr/>
            </p:nvSpPr>
            <p:spPr>
              <a:xfrm>
                <a:off x="1518861" y="1563928"/>
                <a:ext cx="304289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0055" h="152" extrusionOk="0">
                    <a:moveTo>
                      <a:pt x="5032" y="0"/>
                    </a:moveTo>
                    <a:cubicBezTo>
                      <a:pt x="4193" y="9"/>
                      <a:pt x="3355" y="0"/>
                      <a:pt x="2516" y="18"/>
                    </a:cubicBezTo>
                    <a:lnTo>
                      <a:pt x="1258" y="36"/>
                    </a:lnTo>
                    <a:cubicBezTo>
                      <a:pt x="839" y="54"/>
                      <a:pt x="420" y="63"/>
                      <a:pt x="1" y="81"/>
                    </a:cubicBezTo>
                    <a:cubicBezTo>
                      <a:pt x="420" y="98"/>
                      <a:pt x="839" y="98"/>
                      <a:pt x="1258" y="116"/>
                    </a:cubicBezTo>
                    <a:lnTo>
                      <a:pt x="2516" y="134"/>
                    </a:lnTo>
                    <a:cubicBezTo>
                      <a:pt x="3355" y="152"/>
                      <a:pt x="4193" y="152"/>
                      <a:pt x="5032" y="152"/>
                    </a:cubicBezTo>
                    <a:lnTo>
                      <a:pt x="6281" y="152"/>
                    </a:lnTo>
                    <a:cubicBezTo>
                      <a:pt x="6700" y="143"/>
                      <a:pt x="7120" y="143"/>
                      <a:pt x="7539" y="134"/>
                    </a:cubicBezTo>
                    <a:lnTo>
                      <a:pt x="8797" y="116"/>
                    </a:lnTo>
                    <a:cubicBezTo>
                      <a:pt x="9216" y="98"/>
                      <a:pt x="9635" y="98"/>
                      <a:pt x="10055" y="81"/>
                    </a:cubicBezTo>
                    <a:cubicBezTo>
                      <a:pt x="9635" y="63"/>
                      <a:pt x="9216" y="54"/>
                      <a:pt x="8797" y="36"/>
                    </a:cubicBezTo>
                    <a:lnTo>
                      <a:pt x="7539" y="18"/>
                    </a:lnTo>
                    <a:cubicBezTo>
                      <a:pt x="7120" y="9"/>
                      <a:pt x="6700" y="9"/>
                      <a:pt x="6281" y="9"/>
                    </a:cubicBezTo>
                    <a:cubicBezTo>
                      <a:pt x="5862" y="0"/>
                      <a:pt x="5451" y="0"/>
                      <a:pt x="50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2552;p73">
                <a:extLst>
                  <a:ext uri="{FF2B5EF4-FFF2-40B4-BE49-F238E27FC236}">
                    <a16:creationId xmlns:a16="http://schemas.microsoft.com/office/drawing/2014/main" id="{D1A1BACA-8D62-E4F3-3901-FF8D308C3D44}"/>
                  </a:ext>
                </a:extLst>
              </p:cNvPr>
              <p:cNvSpPr/>
              <p:nvPr/>
            </p:nvSpPr>
            <p:spPr>
              <a:xfrm>
                <a:off x="1439756" y="1602270"/>
                <a:ext cx="462502" cy="4872"/>
              </a:xfrm>
              <a:custGeom>
                <a:avLst/>
                <a:gdLst/>
                <a:ahLst/>
                <a:cxnLst/>
                <a:rect l="l" t="t" r="r" b="b"/>
                <a:pathLst>
                  <a:path w="15283" h="161" extrusionOk="0">
                    <a:moveTo>
                      <a:pt x="7646" y="0"/>
                    </a:moveTo>
                    <a:cubicBezTo>
                      <a:pt x="7004" y="9"/>
                      <a:pt x="6370" y="9"/>
                      <a:pt x="5728" y="9"/>
                    </a:cubicBezTo>
                    <a:cubicBezTo>
                      <a:pt x="5095" y="9"/>
                      <a:pt x="4461" y="18"/>
                      <a:pt x="3819" y="18"/>
                    </a:cubicBezTo>
                    <a:lnTo>
                      <a:pt x="1910" y="45"/>
                    </a:lnTo>
                    <a:cubicBezTo>
                      <a:pt x="1276" y="54"/>
                      <a:pt x="634" y="63"/>
                      <a:pt x="1" y="80"/>
                    </a:cubicBezTo>
                    <a:cubicBezTo>
                      <a:pt x="634" y="98"/>
                      <a:pt x="1276" y="107"/>
                      <a:pt x="1910" y="116"/>
                    </a:cubicBezTo>
                    <a:lnTo>
                      <a:pt x="3819" y="143"/>
                    </a:lnTo>
                    <a:cubicBezTo>
                      <a:pt x="4461" y="143"/>
                      <a:pt x="5095" y="152"/>
                      <a:pt x="5728" y="152"/>
                    </a:cubicBezTo>
                    <a:cubicBezTo>
                      <a:pt x="6370" y="152"/>
                      <a:pt x="7004" y="152"/>
                      <a:pt x="7646" y="161"/>
                    </a:cubicBezTo>
                    <a:cubicBezTo>
                      <a:pt x="8913" y="152"/>
                      <a:pt x="10189" y="152"/>
                      <a:pt x="11464" y="143"/>
                    </a:cubicBezTo>
                    <a:lnTo>
                      <a:pt x="13373" y="116"/>
                    </a:lnTo>
                    <a:cubicBezTo>
                      <a:pt x="14016" y="107"/>
                      <a:pt x="14649" y="98"/>
                      <a:pt x="15282" y="80"/>
                    </a:cubicBezTo>
                    <a:cubicBezTo>
                      <a:pt x="14649" y="63"/>
                      <a:pt x="14016" y="54"/>
                      <a:pt x="13373" y="45"/>
                    </a:cubicBezTo>
                    <a:lnTo>
                      <a:pt x="11464" y="18"/>
                    </a:lnTo>
                    <a:cubicBezTo>
                      <a:pt x="10189" y="9"/>
                      <a:pt x="8913" y="9"/>
                      <a:pt x="7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2553;p73">
                <a:extLst>
                  <a:ext uri="{FF2B5EF4-FFF2-40B4-BE49-F238E27FC236}">
                    <a16:creationId xmlns:a16="http://schemas.microsoft.com/office/drawing/2014/main" id="{C90978CE-4F9F-56A0-C24F-3E29A3743117}"/>
                  </a:ext>
                </a:extLst>
              </p:cNvPr>
              <p:cNvSpPr/>
              <p:nvPr/>
            </p:nvSpPr>
            <p:spPr>
              <a:xfrm>
                <a:off x="1440845" y="1229714"/>
                <a:ext cx="51870" cy="9342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3087" extrusionOk="0">
                    <a:moveTo>
                      <a:pt x="1713" y="0"/>
                    </a:moveTo>
                    <a:lnTo>
                      <a:pt x="0" y="3087"/>
                    </a:lnTo>
                    <a:lnTo>
                      <a:pt x="1713" y="3087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2554;p73">
                <a:extLst>
                  <a:ext uri="{FF2B5EF4-FFF2-40B4-BE49-F238E27FC236}">
                    <a16:creationId xmlns:a16="http://schemas.microsoft.com/office/drawing/2014/main" id="{DAEA06A8-A0ED-1DE8-0F32-27EBF3D1D866}"/>
                  </a:ext>
                </a:extLst>
              </p:cNvPr>
              <p:cNvSpPr/>
              <p:nvPr/>
            </p:nvSpPr>
            <p:spPr>
              <a:xfrm>
                <a:off x="1431403" y="1208651"/>
                <a:ext cx="70754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206" extrusionOk="0">
                    <a:moveTo>
                      <a:pt x="2337" y="0"/>
                    </a:moveTo>
                    <a:lnTo>
                      <a:pt x="0" y="205"/>
                    </a:lnTo>
                    <a:lnTo>
                      <a:pt x="2337" y="205"/>
                    </a:ln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2555;p73">
                <a:extLst>
                  <a:ext uri="{FF2B5EF4-FFF2-40B4-BE49-F238E27FC236}">
                    <a16:creationId xmlns:a16="http://schemas.microsoft.com/office/drawing/2014/main" id="{9F51CA7E-960D-0286-C692-4D40EF593936}"/>
                  </a:ext>
                </a:extLst>
              </p:cNvPr>
              <p:cNvSpPr/>
              <p:nvPr/>
            </p:nvSpPr>
            <p:spPr>
              <a:xfrm>
                <a:off x="1838792" y="1208651"/>
                <a:ext cx="70754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206" extrusionOk="0">
                    <a:moveTo>
                      <a:pt x="2337" y="0"/>
                    </a:moveTo>
                    <a:lnTo>
                      <a:pt x="0" y="205"/>
                    </a:lnTo>
                    <a:lnTo>
                      <a:pt x="2337" y="205"/>
                    </a:ln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2556;p73">
                <a:extLst>
                  <a:ext uri="{FF2B5EF4-FFF2-40B4-BE49-F238E27FC236}">
                    <a16:creationId xmlns:a16="http://schemas.microsoft.com/office/drawing/2014/main" id="{E2A0E1C8-18E5-1574-44FB-AD7A0B8ED155}"/>
                  </a:ext>
                </a:extLst>
              </p:cNvPr>
              <p:cNvSpPr/>
              <p:nvPr/>
            </p:nvSpPr>
            <p:spPr>
              <a:xfrm>
                <a:off x="1848778" y="1229714"/>
                <a:ext cx="51840" cy="9342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7" extrusionOk="0">
                    <a:moveTo>
                      <a:pt x="1713" y="0"/>
                    </a:moveTo>
                    <a:lnTo>
                      <a:pt x="0" y="3087"/>
                    </a:lnTo>
                    <a:lnTo>
                      <a:pt x="1713" y="3087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2557;p73">
                <a:extLst>
                  <a:ext uri="{FF2B5EF4-FFF2-40B4-BE49-F238E27FC236}">
                    <a16:creationId xmlns:a16="http://schemas.microsoft.com/office/drawing/2014/main" id="{225BE07A-68AF-520B-809C-8258F21B0ECC}"/>
                  </a:ext>
                </a:extLst>
              </p:cNvPr>
              <p:cNvSpPr/>
              <p:nvPr/>
            </p:nvSpPr>
            <p:spPr>
              <a:xfrm>
                <a:off x="1899528" y="1802575"/>
                <a:ext cx="94782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839" extrusionOk="0">
                    <a:moveTo>
                      <a:pt x="3132" y="0"/>
                    </a:moveTo>
                    <a:lnTo>
                      <a:pt x="0" y="1838"/>
                    </a:lnTo>
                    <a:lnTo>
                      <a:pt x="3132" y="1838"/>
                    </a:lnTo>
                    <a:lnTo>
                      <a:pt x="31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2558;p73">
                <a:extLst>
                  <a:ext uri="{FF2B5EF4-FFF2-40B4-BE49-F238E27FC236}">
                    <a16:creationId xmlns:a16="http://schemas.microsoft.com/office/drawing/2014/main" id="{0B4092C4-732A-559C-130D-9D2E39FDE3DC}"/>
                  </a:ext>
                </a:extLst>
              </p:cNvPr>
              <p:cNvSpPr/>
              <p:nvPr/>
            </p:nvSpPr>
            <p:spPr>
              <a:xfrm>
                <a:off x="1907093" y="1388983"/>
                <a:ext cx="64278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402" extrusionOk="0">
                    <a:moveTo>
                      <a:pt x="2123" y="1"/>
                    </a:moveTo>
                    <a:lnTo>
                      <a:pt x="0" y="402"/>
                    </a:lnTo>
                    <a:lnTo>
                      <a:pt x="2123" y="402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2559;p73">
                <a:extLst>
                  <a:ext uri="{FF2B5EF4-FFF2-40B4-BE49-F238E27FC236}">
                    <a16:creationId xmlns:a16="http://schemas.microsoft.com/office/drawing/2014/main" id="{7362335B-EBE4-3BAC-5925-E0B3B5138277}"/>
                  </a:ext>
                </a:extLst>
              </p:cNvPr>
              <p:cNvSpPr/>
              <p:nvPr/>
            </p:nvSpPr>
            <p:spPr>
              <a:xfrm>
                <a:off x="1370909" y="1388983"/>
                <a:ext cx="64308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402" extrusionOk="0">
                    <a:moveTo>
                      <a:pt x="2124" y="1"/>
                    </a:moveTo>
                    <a:lnTo>
                      <a:pt x="1" y="402"/>
                    </a:lnTo>
                    <a:lnTo>
                      <a:pt x="2124" y="402"/>
                    </a:lnTo>
                    <a:lnTo>
                      <a:pt x="21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2560;p73">
                <a:extLst>
                  <a:ext uri="{FF2B5EF4-FFF2-40B4-BE49-F238E27FC236}">
                    <a16:creationId xmlns:a16="http://schemas.microsoft.com/office/drawing/2014/main" id="{5DC76569-1845-5543-9D76-98CB4FE2D630}"/>
                  </a:ext>
                </a:extLst>
              </p:cNvPr>
              <p:cNvSpPr/>
              <p:nvPr/>
            </p:nvSpPr>
            <p:spPr>
              <a:xfrm>
                <a:off x="1472166" y="1809324"/>
                <a:ext cx="397407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3132" h="1125" extrusionOk="0">
                    <a:moveTo>
                      <a:pt x="13132" y="1"/>
                    </a:moveTo>
                    <a:lnTo>
                      <a:pt x="0" y="1125"/>
                    </a:lnTo>
                    <a:lnTo>
                      <a:pt x="13132" y="1125"/>
                    </a:lnTo>
                    <a:lnTo>
                      <a:pt x="13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2561;p73">
                <a:extLst>
                  <a:ext uri="{FF2B5EF4-FFF2-40B4-BE49-F238E27FC236}">
                    <a16:creationId xmlns:a16="http://schemas.microsoft.com/office/drawing/2014/main" id="{F51DB2B8-780F-7E93-5525-975C31A2980A}"/>
                  </a:ext>
                </a:extLst>
              </p:cNvPr>
              <p:cNvSpPr/>
              <p:nvPr/>
            </p:nvSpPr>
            <p:spPr>
              <a:xfrm>
                <a:off x="1439211" y="1633561"/>
                <a:ext cx="46359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15319" h="2749" extrusionOk="0">
                    <a:moveTo>
                      <a:pt x="15318" y="1"/>
                    </a:moveTo>
                    <a:lnTo>
                      <a:pt x="12116" y="581"/>
                    </a:lnTo>
                    <a:cubicBezTo>
                      <a:pt x="14105" y="643"/>
                      <a:pt x="14533" y="732"/>
                      <a:pt x="14533" y="732"/>
                    </a:cubicBezTo>
                    <a:lnTo>
                      <a:pt x="786" y="732"/>
                    </a:lnTo>
                    <a:cubicBezTo>
                      <a:pt x="786" y="732"/>
                      <a:pt x="1009" y="786"/>
                      <a:pt x="1839" y="831"/>
                    </a:cubicBezTo>
                    <a:cubicBezTo>
                      <a:pt x="1901" y="840"/>
                      <a:pt x="1955" y="840"/>
                      <a:pt x="2017" y="840"/>
                    </a:cubicBezTo>
                    <a:cubicBezTo>
                      <a:pt x="2142" y="848"/>
                      <a:pt x="2276" y="857"/>
                      <a:pt x="2418" y="866"/>
                    </a:cubicBezTo>
                    <a:cubicBezTo>
                      <a:pt x="2570" y="866"/>
                      <a:pt x="2722" y="875"/>
                      <a:pt x="2900" y="884"/>
                    </a:cubicBezTo>
                    <a:cubicBezTo>
                      <a:pt x="3070" y="893"/>
                      <a:pt x="3257" y="893"/>
                      <a:pt x="3453" y="902"/>
                    </a:cubicBezTo>
                    <a:cubicBezTo>
                      <a:pt x="3757" y="911"/>
                      <a:pt x="4087" y="920"/>
                      <a:pt x="4461" y="929"/>
                    </a:cubicBezTo>
                    <a:cubicBezTo>
                      <a:pt x="4702" y="929"/>
                      <a:pt x="4970" y="929"/>
                      <a:pt x="5246" y="938"/>
                    </a:cubicBezTo>
                    <a:cubicBezTo>
                      <a:pt x="5942" y="947"/>
                      <a:pt x="6736" y="947"/>
                      <a:pt x="7664" y="947"/>
                    </a:cubicBezTo>
                    <a:cubicBezTo>
                      <a:pt x="8601" y="947"/>
                      <a:pt x="9413" y="947"/>
                      <a:pt x="10117" y="938"/>
                    </a:cubicBezTo>
                    <a:lnTo>
                      <a:pt x="10117" y="938"/>
                    </a:lnTo>
                    <a:lnTo>
                      <a:pt x="5380" y="1785"/>
                    </a:lnTo>
                    <a:cubicBezTo>
                      <a:pt x="6049" y="1776"/>
                      <a:pt x="6799" y="1776"/>
                      <a:pt x="7664" y="1776"/>
                    </a:cubicBezTo>
                    <a:cubicBezTo>
                      <a:pt x="13543" y="1776"/>
                      <a:pt x="14533" y="1990"/>
                      <a:pt x="14533" y="1990"/>
                    </a:cubicBezTo>
                    <a:lnTo>
                      <a:pt x="786" y="1990"/>
                    </a:lnTo>
                    <a:cubicBezTo>
                      <a:pt x="786" y="1990"/>
                      <a:pt x="1045" y="2044"/>
                      <a:pt x="2062" y="2097"/>
                    </a:cubicBezTo>
                    <a:cubicBezTo>
                      <a:pt x="2231" y="2106"/>
                      <a:pt x="2418" y="2115"/>
                      <a:pt x="2633" y="2124"/>
                    </a:cubicBezTo>
                    <a:cubicBezTo>
                      <a:pt x="2847" y="2133"/>
                      <a:pt x="3088" y="2142"/>
                      <a:pt x="3346" y="2151"/>
                    </a:cubicBezTo>
                    <a:lnTo>
                      <a:pt x="1" y="2749"/>
                    </a:lnTo>
                    <a:lnTo>
                      <a:pt x="15318" y="2749"/>
                    </a:lnTo>
                    <a:lnTo>
                      <a:pt x="153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2562;p73">
                <a:extLst>
                  <a:ext uri="{FF2B5EF4-FFF2-40B4-BE49-F238E27FC236}">
                    <a16:creationId xmlns:a16="http://schemas.microsoft.com/office/drawing/2014/main" id="{1805B104-B480-63FB-DAE8-B4F57567D3D4}"/>
                  </a:ext>
                </a:extLst>
              </p:cNvPr>
              <p:cNvSpPr/>
              <p:nvPr/>
            </p:nvSpPr>
            <p:spPr>
              <a:xfrm>
                <a:off x="1347154" y="1802575"/>
                <a:ext cx="94540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1839" extrusionOk="0">
                    <a:moveTo>
                      <a:pt x="3123" y="0"/>
                    </a:moveTo>
                    <a:lnTo>
                      <a:pt x="1" y="1838"/>
                    </a:lnTo>
                    <a:lnTo>
                      <a:pt x="3123" y="1838"/>
                    </a:lnTo>
                    <a:lnTo>
                      <a:pt x="31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2563;p73">
                <a:extLst>
                  <a:ext uri="{FF2B5EF4-FFF2-40B4-BE49-F238E27FC236}">
                    <a16:creationId xmlns:a16="http://schemas.microsoft.com/office/drawing/2014/main" id="{CC5DEA4F-8980-FF75-316E-E5FB604B25F8}"/>
                  </a:ext>
                </a:extLst>
              </p:cNvPr>
              <p:cNvSpPr/>
              <p:nvPr/>
            </p:nvSpPr>
            <p:spPr>
              <a:xfrm>
                <a:off x="1923828" y="1560146"/>
                <a:ext cx="36194" cy="160664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5309" extrusionOk="0">
                    <a:moveTo>
                      <a:pt x="1196" y="0"/>
                    </a:moveTo>
                    <a:lnTo>
                      <a:pt x="0" y="5308"/>
                    </a:lnTo>
                    <a:lnTo>
                      <a:pt x="1196" y="5308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2564;p73">
                <a:extLst>
                  <a:ext uri="{FF2B5EF4-FFF2-40B4-BE49-F238E27FC236}">
                    <a16:creationId xmlns:a16="http://schemas.microsoft.com/office/drawing/2014/main" id="{FD05C63F-9875-A551-F8EC-1B8E044A64AB}"/>
                  </a:ext>
                </a:extLst>
              </p:cNvPr>
              <p:cNvSpPr/>
              <p:nvPr/>
            </p:nvSpPr>
            <p:spPr>
              <a:xfrm>
                <a:off x="1381440" y="1560146"/>
                <a:ext cx="36224" cy="160664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5309" extrusionOk="0">
                    <a:moveTo>
                      <a:pt x="1196" y="0"/>
                    </a:moveTo>
                    <a:lnTo>
                      <a:pt x="1" y="5308"/>
                    </a:lnTo>
                    <a:lnTo>
                      <a:pt x="1196" y="5308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565;p73">
                <a:extLst>
                  <a:ext uri="{FF2B5EF4-FFF2-40B4-BE49-F238E27FC236}">
                    <a16:creationId xmlns:a16="http://schemas.microsoft.com/office/drawing/2014/main" id="{0D527F34-04DE-2B96-448B-54B5CCB73037}"/>
                  </a:ext>
                </a:extLst>
              </p:cNvPr>
              <p:cNvSpPr/>
              <p:nvPr/>
            </p:nvSpPr>
            <p:spPr>
              <a:xfrm>
                <a:off x="1846872" y="1473203"/>
                <a:ext cx="59708" cy="98323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3249" extrusionOk="0">
                    <a:moveTo>
                      <a:pt x="1" y="1"/>
                    </a:moveTo>
                    <a:lnTo>
                      <a:pt x="1" y="1018"/>
                    </a:lnTo>
                    <a:lnTo>
                      <a:pt x="1972" y="3248"/>
                    </a:lnTo>
                    <a:lnTo>
                      <a:pt x="1972" y="324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2566;p73">
                <a:extLst>
                  <a:ext uri="{FF2B5EF4-FFF2-40B4-BE49-F238E27FC236}">
                    <a16:creationId xmlns:a16="http://schemas.microsoft.com/office/drawing/2014/main" id="{E59893D3-B230-F812-1FF9-449C9557A0E5}"/>
                  </a:ext>
                </a:extLst>
              </p:cNvPr>
              <p:cNvSpPr/>
              <p:nvPr/>
            </p:nvSpPr>
            <p:spPr>
              <a:xfrm>
                <a:off x="1846054" y="1347131"/>
                <a:ext cx="45938" cy="4835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1598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1517" y="15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2567;p73">
                <a:extLst>
                  <a:ext uri="{FF2B5EF4-FFF2-40B4-BE49-F238E27FC236}">
                    <a16:creationId xmlns:a16="http://schemas.microsoft.com/office/drawing/2014/main" id="{9E655802-AF00-DA51-BC7F-5847A56858ED}"/>
                  </a:ext>
                </a:extLst>
              </p:cNvPr>
              <p:cNvSpPr/>
              <p:nvPr/>
            </p:nvSpPr>
            <p:spPr>
              <a:xfrm>
                <a:off x="1918684" y="1521259"/>
                <a:ext cx="54019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733" extrusionOk="0">
                    <a:moveTo>
                      <a:pt x="1713" y="1"/>
                    </a:moveTo>
                    <a:lnTo>
                      <a:pt x="1" y="732"/>
                    </a:lnTo>
                    <a:lnTo>
                      <a:pt x="1580" y="732"/>
                    </a:lnTo>
                    <a:cubicBezTo>
                      <a:pt x="1678" y="590"/>
                      <a:pt x="1758" y="402"/>
                      <a:pt x="1776" y="242"/>
                    </a:cubicBezTo>
                    <a:cubicBezTo>
                      <a:pt x="1785" y="152"/>
                      <a:pt x="1767" y="63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2568;p73">
                <a:extLst>
                  <a:ext uri="{FF2B5EF4-FFF2-40B4-BE49-F238E27FC236}">
                    <a16:creationId xmlns:a16="http://schemas.microsoft.com/office/drawing/2014/main" id="{B7F2BCCD-2FDD-BE72-2901-45E46773797A}"/>
                  </a:ext>
                </a:extLst>
              </p:cNvPr>
              <p:cNvSpPr/>
              <p:nvPr/>
            </p:nvSpPr>
            <p:spPr>
              <a:xfrm>
                <a:off x="1376054" y="1521259"/>
                <a:ext cx="56440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733" extrusionOk="0">
                    <a:moveTo>
                      <a:pt x="1713" y="1"/>
                    </a:moveTo>
                    <a:lnTo>
                      <a:pt x="0" y="732"/>
                    </a:lnTo>
                    <a:lnTo>
                      <a:pt x="1579" y="732"/>
                    </a:lnTo>
                    <a:cubicBezTo>
                      <a:pt x="1740" y="500"/>
                      <a:pt x="1865" y="17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2569;p73">
                <a:extLst>
                  <a:ext uri="{FF2B5EF4-FFF2-40B4-BE49-F238E27FC236}">
                    <a16:creationId xmlns:a16="http://schemas.microsoft.com/office/drawing/2014/main" id="{A71DCF4E-3BBE-A17B-4AB1-2BE5A21F6ADF}"/>
                  </a:ext>
                </a:extLst>
              </p:cNvPr>
              <p:cNvSpPr/>
              <p:nvPr/>
            </p:nvSpPr>
            <p:spPr>
              <a:xfrm>
                <a:off x="1934874" y="1443243"/>
                <a:ext cx="28114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411" extrusionOk="0">
                    <a:moveTo>
                      <a:pt x="1" y="1"/>
                    </a:moveTo>
                    <a:lnTo>
                      <a:pt x="1" y="705"/>
                    </a:lnTo>
                    <a:lnTo>
                      <a:pt x="1" y="1410"/>
                    </a:lnTo>
                    <a:lnTo>
                      <a:pt x="679" y="1410"/>
                    </a:lnTo>
                    <a:cubicBezTo>
                      <a:pt x="679" y="1410"/>
                      <a:pt x="929" y="1169"/>
                      <a:pt x="929" y="705"/>
                    </a:cubicBezTo>
                    <a:cubicBezTo>
                      <a:pt x="929" y="242"/>
                      <a:pt x="679" y="1"/>
                      <a:pt x="6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2570;p73">
                <a:extLst>
                  <a:ext uri="{FF2B5EF4-FFF2-40B4-BE49-F238E27FC236}">
                    <a16:creationId xmlns:a16="http://schemas.microsoft.com/office/drawing/2014/main" id="{9EC02A02-DA46-9A4E-A6BE-C229C34A38C1}"/>
                  </a:ext>
                </a:extLst>
              </p:cNvPr>
              <p:cNvSpPr/>
              <p:nvPr/>
            </p:nvSpPr>
            <p:spPr>
              <a:xfrm>
                <a:off x="1405196" y="1443243"/>
                <a:ext cx="28114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411" extrusionOk="0">
                    <a:moveTo>
                      <a:pt x="1" y="1"/>
                    </a:moveTo>
                    <a:lnTo>
                      <a:pt x="1" y="705"/>
                    </a:lnTo>
                    <a:lnTo>
                      <a:pt x="1" y="1410"/>
                    </a:lnTo>
                    <a:lnTo>
                      <a:pt x="670" y="1410"/>
                    </a:lnTo>
                    <a:cubicBezTo>
                      <a:pt x="670" y="1410"/>
                      <a:pt x="929" y="1169"/>
                      <a:pt x="929" y="705"/>
                    </a:cubicBezTo>
                    <a:cubicBezTo>
                      <a:pt x="929" y="242"/>
                      <a:pt x="670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2571;p73">
                <a:extLst>
                  <a:ext uri="{FF2B5EF4-FFF2-40B4-BE49-F238E27FC236}">
                    <a16:creationId xmlns:a16="http://schemas.microsoft.com/office/drawing/2014/main" id="{C13B6087-8778-A292-CAE6-219325D1B52F}"/>
                  </a:ext>
                </a:extLst>
              </p:cNvPr>
              <p:cNvSpPr/>
              <p:nvPr/>
            </p:nvSpPr>
            <p:spPr>
              <a:xfrm>
                <a:off x="1483242" y="1770982"/>
                <a:ext cx="375558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215" extrusionOk="0">
                    <a:moveTo>
                      <a:pt x="0" y="1"/>
                    </a:moveTo>
                    <a:cubicBezTo>
                      <a:pt x="0" y="1"/>
                      <a:pt x="892" y="215"/>
                      <a:pt x="6209" y="215"/>
                    </a:cubicBezTo>
                    <a:cubicBezTo>
                      <a:pt x="7699" y="215"/>
                      <a:pt x="8841" y="197"/>
                      <a:pt x="9715" y="179"/>
                    </a:cubicBezTo>
                    <a:cubicBezTo>
                      <a:pt x="10108" y="161"/>
                      <a:pt x="10438" y="152"/>
                      <a:pt x="10723" y="143"/>
                    </a:cubicBezTo>
                    <a:cubicBezTo>
                      <a:pt x="11089" y="126"/>
                      <a:pt x="11374" y="108"/>
                      <a:pt x="11597" y="90"/>
                    </a:cubicBezTo>
                    <a:cubicBezTo>
                      <a:pt x="11696" y="81"/>
                      <a:pt x="11776" y="72"/>
                      <a:pt x="11847" y="72"/>
                    </a:cubicBezTo>
                    <a:cubicBezTo>
                      <a:pt x="12284" y="36"/>
                      <a:pt x="12409" y="1"/>
                      <a:pt x="1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2572;p73">
                <a:extLst>
                  <a:ext uri="{FF2B5EF4-FFF2-40B4-BE49-F238E27FC236}">
                    <a16:creationId xmlns:a16="http://schemas.microsoft.com/office/drawing/2014/main" id="{D24C5D9C-0107-390E-D022-088205E15FFC}"/>
                  </a:ext>
                </a:extLst>
              </p:cNvPr>
              <p:cNvSpPr/>
              <p:nvPr/>
            </p:nvSpPr>
            <p:spPr>
              <a:xfrm>
                <a:off x="1942439" y="1739388"/>
                <a:ext cx="41066" cy="44849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482" extrusionOk="0">
                    <a:moveTo>
                      <a:pt x="1" y="1"/>
                    </a:moveTo>
                    <a:lnTo>
                      <a:pt x="1" y="1482"/>
                    </a:lnTo>
                    <a:lnTo>
                      <a:pt x="1357" y="1482"/>
                    </a:lnTo>
                    <a:cubicBezTo>
                      <a:pt x="1357" y="1303"/>
                      <a:pt x="1321" y="1125"/>
                      <a:pt x="1267" y="947"/>
                    </a:cubicBezTo>
                    <a:cubicBezTo>
                      <a:pt x="1241" y="866"/>
                      <a:pt x="1205" y="777"/>
                      <a:pt x="1169" y="697"/>
                    </a:cubicBezTo>
                    <a:cubicBezTo>
                      <a:pt x="1143" y="617"/>
                      <a:pt x="1107" y="545"/>
                      <a:pt x="1071" y="474"/>
                    </a:cubicBezTo>
                    <a:cubicBezTo>
                      <a:pt x="928" y="197"/>
                      <a:pt x="786" y="1"/>
                      <a:pt x="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2573;p73">
                <a:extLst>
                  <a:ext uri="{FF2B5EF4-FFF2-40B4-BE49-F238E27FC236}">
                    <a16:creationId xmlns:a16="http://schemas.microsoft.com/office/drawing/2014/main" id="{7751D1BB-3BC6-DED2-CE03-D99A40F1FE5D}"/>
                  </a:ext>
                </a:extLst>
              </p:cNvPr>
              <p:cNvSpPr/>
              <p:nvPr/>
            </p:nvSpPr>
            <p:spPr>
              <a:xfrm>
                <a:off x="1401171" y="1739388"/>
                <a:ext cx="41036" cy="44849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482" extrusionOk="0">
                    <a:moveTo>
                      <a:pt x="0" y="1"/>
                    </a:moveTo>
                    <a:lnTo>
                      <a:pt x="0" y="1482"/>
                    </a:lnTo>
                    <a:lnTo>
                      <a:pt x="1356" y="1482"/>
                    </a:lnTo>
                    <a:cubicBezTo>
                      <a:pt x="1356" y="1303"/>
                      <a:pt x="1320" y="1125"/>
                      <a:pt x="1267" y="947"/>
                    </a:cubicBezTo>
                    <a:cubicBezTo>
                      <a:pt x="1240" y="866"/>
                      <a:pt x="1204" y="777"/>
                      <a:pt x="1169" y="697"/>
                    </a:cubicBezTo>
                    <a:cubicBezTo>
                      <a:pt x="1142" y="617"/>
                      <a:pt x="1106" y="545"/>
                      <a:pt x="1071" y="474"/>
                    </a:cubicBezTo>
                    <a:cubicBezTo>
                      <a:pt x="928" y="197"/>
                      <a:pt x="785" y="1"/>
                      <a:pt x="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2574;p73">
                <a:extLst>
                  <a:ext uri="{FF2B5EF4-FFF2-40B4-BE49-F238E27FC236}">
                    <a16:creationId xmlns:a16="http://schemas.microsoft.com/office/drawing/2014/main" id="{CE269C63-4271-34FF-D74C-9748798E7177}"/>
                  </a:ext>
                </a:extLst>
              </p:cNvPr>
              <p:cNvSpPr/>
              <p:nvPr/>
            </p:nvSpPr>
            <p:spPr>
              <a:xfrm>
                <a:off x="1631436" y="1187044"/>
                <a:ext cx="6506" cy="27889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216" extrusionOk="0">
                    <a:moveTo>
                      <a:pt x="108" y="1"/>
                    </a:moveTo>
                    <a:cubicBezTo>
                      <a:pt x="108" y="1"/>
                      <a:pt x="99" y="143"/>
                      <a:pt x="90" y="393"/>
                    </a:cubicBezTo>
                    <a:cubicBezTo>
                      <a:pt x="90" y="456"/>
                      <a:pt x="81" y="527"/>
                      <a:pt x="81" y="607"/>
                    </a:cubicBezTo>
                    <a:cubicBezTo>
                      <a:pt x="72" y="795"/>
                      <a:pt x="63" y="1018"/>
                      <a:pt x="54" y="1276"/>
                    </a:cubicBezTo>
                    <a:cubicBezTo>
                      <a:pt x="54" y="1330"/>
                      <a:pt x="54" y="1383"/>
                      <a:pt x="45" y="1437"/>
                    </a:cubicBezTo>
                    <a:cubicBezTo>
                      <a:pt x="45" y="1767"/>
                      <a:pt x="36" y="2124"/>
                      <a:pt x="27" y="2516"/>
                    </a:cubicBezTo>
                    <a:cubicBezTo>
                      <a:pt x="27" y="2650"/>
                      <a:pt x="19" y="2775"/>
                      <a:pt x="19" y="2918"/>
                    </a:cubicBezTo>
                    <a:cubicBezTo>
                      <a:pt x="10" y="3453"/>
                      <a:pt x="10" y="4033"/>
                      <a:pt x="1" y="4604"/>
                    </a:cubicBezTo>
                    <a:cubicBezTo>
                      <a:pt x="10" y="5184"/>
                      <a:pt x="10" y="5755"/>
                      <a:pt x="19" y="6299"/>
                    </a:cubicBezTo>
                    <a:cubicBezTo>
                      <a:pt x="27" y="6834"/>
                      <a:pt x="36" y="7343"/>
                      <a:pt x="54" y="7771"/>
                    </a:cubicBezTo>
                    <a:cubicBezTo>
                      <a:pt x="54" y="7985"/>
                      <a:pt x="63" y="8190"/>
                      <a:pt x="72" y="8360"/>
                    </a:cubicBezTo>
                    <a:cubicBezTo>
                      <a:pt x="81" y="8538"/>
                      <a:pt x="81" y="8690"/>
                      <a:pt x="90" y="8815"/>
                    </a:cubicBezTo>
                    <a:cubicBezTo>
                      <a:pt x="99" y="9064"/>
                      <a:pt x="108" y="9207"/>
                      <a:pt x="108" y="9216"/>
                    </a:cubicBezTo>
                    <a:cubicBezTo>
                      <a:pt x="108" y="9216"/>
                      <a:pt x="108" y="9180"/>
                      <a:pt x="117" y="9109"/>
                    </a:cubicBezTo>
                    <a:cubicBezTo>
                      <a:pt x="117" y="9038"/>
                      <a:pt x="126" y="8939"/>
                      <a:pt x="126" y="8815"/>
                    </a:cubicBezTo>
                    <a:cubicBezTo>
                      <a:pt x="134" y="8690"/>
                      <a:pt x="134" y="8538"/>
                      <a:pt x="143" y="8360"/>
                    </a:cubicBezTo>
                    <a:cubicBezTo>
                      <a:pt x="152" y="8190"/>
                      <a:pt x="161" y="7985"/>
                      <a:pt x="170" y="7771"/>
                    </a:cubicBezTo>
                    <a:cubicBezTo>
                      <a:pt x="179" y="7343"/>
                      <a:pt x="188" y="6834"/>
                      <a:pt x="197" y="6299"/>
                    </a:cubicBezTo>
                    <a:cubicBezTo>
                      <a:pt x="206" y="5888"/>
                      <a:pt x="206" y="5469"/>
                      <a:pt x="206" y="5041"/>
                    </a:cubicBezTo>
                    <a:cubicBezTo>
                      <a:pt x="206" y="4889"/>
                      <a:pt x="215" y="4747"/>
                      <a:pt x="215" y="4604"/>
                    </a:cubicBezTo>
                    <a:cubicBezTo>
                      <a:pt x="206" y="4318"/>
                      <a:pt x="206" y="4033"/>
                      <a:pt x="206" y="3747"/>
                    </a:cubicBezTo>
                    <a:cubicBezTo>
                      <a:pt x="206" y="3462"/>
                      <a:pt x="197" y="3185"/>
                      <a:pt x="197" y="2918"/>
                    </a:cubicBezTo>
                    <a:cubicBezTo>
                      <a:pt x="188" y="2374"/>
                      <a:pt x="179" y="1874"/>
                      <a:pt x="170" y="1437"/>
                    </a:cubicBezTo>
                    <a:cubicBezTo>
                      <a:pt x="152" y="1009"/>
                      <a:pt x="134" y="643"/>
                      <a:pt x="126" y="393"/>
                    </a:cubicBezTo>
                    <a:cubicBezTo>
                      <a:pt x="117" y="143"/>
                      <a:pt x="108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2575;p73">
                <a:extLst>
                  <a:ext uri="{FF2B5EF4-FFF2-40B4-BE49-F238E27FC236}">
                    <a16:creationId xmlns:a16="http://schemas.microsoft.com/office/drawing/2014/main" id="{31B2D871-8744-7819-D4EE-A1A82AB292A8}"/>
                  </a:ext>
                </a:extLst>
              </p:cNvPr>
              <p:cNvSpPr/>
              <p:nvPr/>
            </p:nvSpPr>
            <p:spPr>
              <a:xfrm>
                <a:off x="1704065" y="1187044"/>
                <a:ext cx="6506" cy="27889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216" extrusionOk="0">
                    <a:moveTo>
                      <a:pt x="107" y="1"/>
                    </a:moveTo>
                    <a:cubicBezTo>
                      <a:pt x="107" y="1"/>
                      <a:pt x="107" y="10"/>
                      <a:pt x="107" y="27"/>
                    </a:cubicBezTo>
                    <a:cubicBezTo>
                      <a:pt x="107" y="63"/>
                      <a:pt x="99" y="126"/>
                      <a:pt x="99" y="224"/>
                    </a:cubicBezTo>
                    <a:cubicBezTo>
                      <a:pt x="90" y="277"/>
                      <a:pt x="90" y="331"/>
                      <a:pt x="90" y="393"/>
                    </a:cubicBezTo>
                    <a:cubicBezTo>
                      <a:pt x="81" y="456"/>
                      <a:pt x="81" y="527"/>
                      <a:pt x="81" y="607"/>
                    </a:cubicBezTo>
                    <a:cubicBezTo>
                      <a:pt x="72" y="830"/>
                      <a:pt x="63" y="1116"/>
                      <a:pt x="45" y="1437"/>
                    </a:cubicBezTo>
                    <a:cubicBezTo>
                      <a:pt x="36" y="1874"/>
                      <a:pt x="27" y="2374"/>
                      <a:pt x="18" y="2918"/>
                    </a:cubicBezTo>
                    <a:cubicBezTo>
                      <a:pt x="18" y="3052"/>
                      <a:pt x="18" y="3185"/>
                      <a:pt x="18" y="3328"/>
                    </a:cubicBezTo>
                    <a:cubicBezTo>
                      <a:pt x="9" y="3739"/>
                      <a:pt x="9" y="4176"/>
                      <a:pt x="0" y="4604"/>
                    </a:cubicBezTo>
                    <a:cubicBezTo>
                      <a:pt x="9" y="5184"/>
                      <a:pt x="9" y="5755"/>
                      <a:pt x="18" y="6299"/>
                    </a:cubicBezTo>
                    <a:cubicBezTo>
                      <a:pt x="27" y="6566"/>
                      <a:pt x="27" y="6825"/>
                      <a:pt x="36" y="7075"/>
                    </a:cubicBezTo>
                    <a:cubicBezTo>
                      <a:pt x="36" y="7325"/>
                      <a:pt x="45" y="7557"/>
                      <a:pt x="45" y="7771"/>
                    </a:cubicBezTo>
                    <a:cubicBezTo>
                      <a:pt x="63" y="8038"/>
                      <a:pt x="72" y="8288"/>
                      <a:pt x="72" y="8484"/>
                    </a:cubicBezTo>
                    <a:cubicBezTo>
                      <a:pt x="81" y="8609"/>
                      <a:pt x="81" y="8725"/>
                      <a:pt x="90" y="8815"/>
                    </a:cubicBezTo>
                    <a:cubicBezTo>
                      <a:pt x="90" y="8939"/>
                      <a:pt x="99" y="9038"/>
                      <a:pt x="99" y="9109"/>
                    </a:cubicBezTo>
                    <a:cubicBezTo>
                      <a:pt x="107" y="9171"/>
                      <a:pt x="107" y="9207"/>
                      <a:pt x="107" y="9216"/>
                    </a:cubicBezTo>
                    <a:cubicBezTo>
                      <a:pt x="107" y="9216"/>
                      <a:pt x="107" y="9171"/>
                      <a:pt x="116" y="9109"/>
                    </a:cubicBezTo>
                    <a:cubicBezTo>
                      <a:pt x="116" y="9038"/>
                      <a:pt x="125" y="8939"/>
                      <a:pt x="125" y="8815"/>
                    </a:cubicBezTo>
                    <a:cubicBezTo>
                      <a:pt x="134" y="8690"/>
                      <a:pt x="134" y="8538"/>
                      <a:pt x="143" y="8360"/>
                    </a:cubicBezTo>
                    <a:cubicBezTo>
                      <a:pt x="152" y="8190"/>
                      <a:pt x="161" y="7985"/>
                      <a:pt x="170" y="7771"/>
                    </a:cubicBezTo>
                    <a:cubicBezTo>
                      <a:pt x="179" y="7343"/>
                      <a:pt x="188" y="6834"/>
                      <a:pt x="197" y="6299"/>
                    </a:cubicBezTo>
                    <a:cubicBezTo>
                      <a:pt x="206" y="5755"/>
                      <a:pt x="206" y="5184"/>
                      <a:pt x="215" y="4604"/>
                    </a:cubicBezTo>
                    <a:cubicBezTo>
                      <a:pt x="206" y="4033"/>
                      <a:pt x="206" y="3453"/>
                      <a:pt x="197" y="2918"/>
                    </a:cubicBezTo>
                    <a:cubicBezTo>
                      <a:pt x="188" y="2507"/>
                      <a:pt x="179" y="2124"/>
                      <a:pt x="170" y="1776"/>
                    </a:cubicBezTo>
                    <a:cubicBezTo>
                      <a:pt x="170" y="1660"/>
                      <a:pt x="170" y="1544"/>
                      <a:pt x="170" y="1437"/>
                    </a:cubicBezTo>
                    <a:cubicBezTo>
                      <a:pt x="152" y="1009"/>
                      <a:pt x="134" y="643"/>
                      <a:pt x="125" y="393"/>
                    </a:cubicBezTo>
                    <a:cubicBezTo>
                      <a:pt x="116" y="143"/>
                      <a:pt x="107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05" name="Google Shape;22576;p73">
            <a:extLst>
              <a:ext uri="{FF2B5EF4-FFF2-40B4-BE49-F238E27FC236}">
                <a16:creationId xmlns:a16="http://schemas.microsoft.com/office/drawing/2014/main" id="{C3B5C158-57EB-5AA3-B0AB-5A57A0D98F41}"/>
              </a:ext>
            </a:extLst>
          </p:cNvPr>
          <p:cNvGrpSpPr/>
          <p:nvPr/>
        </p:nvGrpSpPr>
        <p:grpSpPr>
          <a:xfrm>
            <a:off x="6014358" y="-724222"/>
            <a:ext cx="907005" cy="566288"/>
            <a:chOff x="7722143" y="2922506"/>
            <a:chExt cx="547345" cy="341735"/>
          </a:xfrm>
        </p:grpSpPr>
        <p:grpSp>
          <p:nvGrpSpPr>
            <p:cNvPr id="21906" name="Google Shape;22577;p73">
              <a:extLst>
                <a:ext uri="{FF2B5EF4-FFF2-40B4-BE49-F238E27FC236}">
                  <a16:creationId xmlns:a16="http://schemas.microsoft.com/office/drawing/2014/main" id="{396910B7-39FF-9512-0BF9-2682CF4FD43B}"/>
                </a:ext>
              </a:extLst>
            </p:cNvPr>
            <p:cNvGrpSpPr/>
            <p:nvPr/>
          </p:nvGrpSpPr>
          <p:grpSpPr>
            <a:xfrm>
              <a:off x="7727160" y="2930030"/>
              <a:ext cx="538322" cy="311225"/>
              <a:chOff x="5958617" y="2162717"/>
              <a:chExt cx="240311" cy="138933"/>
            </a:xfrm>
          </p:grpSpPr>
          <p:sp>
            <p:nvSpPr>
              <p:cNvPr id="21916" name="Google Shape;22578;p73">
                <a:extLst>
                  <a:ext uri="{FF2B5EF4-FFF2-40B4-BE49-F238E27FC236}">
                    <a16:creationId xmlns:a16="http://schemas.microsoft.com/office/drawing/2014/main" id="{6A57CD41-0F4A-F799-01CB-2D942A8C512C}"/>
                  </a:ext>
                </a:extLst>
              </p:cNvPr>
              <p:cNvSpPr/>
              <p:nvPr/>
            </p:nvSpPr>
            <p:spPr>
              <a:xfrm>
                <a:off x="6009366" y="2217129"/>
                <a:ext cx="44304" cy="58891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946" extrusionOk="0">
                    <a:moveTo>
                      <a:pt x="546" y="228"/>
                    </a:moveTo>
                    <a:cubicBezTo>
                      <a:pt x="546" y="231"/>
                      <a:pt x="549" y="236"/>
                      <a:pt x="554" y="241"/>
                    </a:cubicBezTo>
                    <a:cubicBezTo>
                      <a:pt x="598" y="313"/>
                      <a:pt x="812" y="598"/>
                      <a:pt x="1276" y="696"/>
                    </a:cubicBezTo>
                    <a:cubicBezTo>
                      <a:pt x="1312" y="1080"/>
                      <a:pt x="1348" y="1463"/>
                      <a:pt x="1375" y="1856"/>
                    </a:cubicBezTo>
                    <a:cubicBezTo>
                      <a:pt x="1196" y="1847"/>
                      <a:pt x="1009" y="1838"/>
                      <a:pt x="821" y="1829"/>
                    </a:cubicBezTo>
                    <a:cubicBezTo>
                      <a:pt x="732" y="1295"/>
                      <a:pt x="635" y="761"/>
                      <a:pt x="546" y="228"/>
                    </a:cubicBezTo>
                    <a:close/>
                    <a:moveTo>
                      <a:pt x="509" y="0"/>
                    </a:moveTo>
                    <a:cubicBezTo>
                      <a:pt x="491" y="98"/>
                      <a:pt x="456" y="197"/>
                      <a:pt x="402" y="295"/>
                    </a:cubicBezTo>
                    <a:cubicBezTo>
                      <a:pt x="349" y="393"/>
                      <a:pt x="268" y="482"/>
                      <a:pt x="170" y="544"/>
                    </a:cubicBezTo>
                    <a:cubicBezTo>
                      <a:pt x="126" y="580"/>
                      <a:pt x="72" y="598"/>
                      <a:pt x="19" y="616"/>
                    </a:cubicBezTo>
                    <a:cubicBezTo>
                      <a:pt x="19" y="625"/>
                      <a:pt x="10" y="625"/>
                      <a:pt x="1" y="625"/>
                    </a:cubicBezTo>
                    <a:cubicBezTo>
                      <a:pt x="81" y="1044"/>
                      <a:pt x="152" y="1463"/>
                      <a:pt x="224" y="1883"/>
                    </a:cubicBezTo>
                    <a:cubicBezTo>
                      <a:pt x="634" y="1909"/>
                      <a:pt x="1053" y="1927"/>
                      <a:pt x="1464" y="1945"/>
                    </a:cubicBezTo>
                    <a:cubicBezTo>
                      <a:pt x="1428" y="1490"/>
                      <a:pt x="1392" y="1035"/>
                      <a:pt x="1357" y="580"/>
                    </a:cubicBezTo>
                    <a:lnTo>
                      <a:pt x="1303" y="580"/>
                    </a:lnTo>
                    <a:cubicBezTo>
                      <a:pt x="1285" y="580"/>
                      <a:pt x="1267" y="571"/>
                      <a:pt x="1259" y="571"/>
                    </a:cubicBezTo>
                    <a:cubicBezTo>
                      <a:pt x="1241" y="571"/>
                      <a:pt x="1223" y="562"/>
                      <a:pt x="1205" y="562"/>
                    </a:cubicBezTo>
                    <a:cubicBezTo>
                      <a:pt x="1151" y="544"/>
                      <a:pt x="1089" y="527"/>
                      <a:pt x="1027" y="500"/>
                    </a:cubicBezTo>
                    <a:cubicBezTo>
                      <a:pt x="920" y="446"/>
                      <a:pt x="812" y="366"/>
                      <a:pt x="723" y="277"/>
                    </a:cubicBezTo>
                    <a:cubicBezTo>
                      <a:pt x="643" y="197"/>
                      <a:pt x="572" y="98"/>
                      <a:pt x="5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7" name="Google Shape;22579;p73">
                <a:extLst>
                  <a:ext uri="{FF2B5EF4-FFF2-40B4-BE49-F238E27FC236}">
                    <a16:creationId xmlns:a16="http://schemas.microsoft.com/office/drawing/2014/main" id="{D9EAE09F-4CD4-668A-F8E9-9A6B94E74B8F}"/>
                  </a:ext>
                </a:extLst>
              </p:cNvPr>
              <p:cNvSpPr/>
              <p:nvPr/>
            </p:nvSpPr>
            <p:spPr>
              <a:xfrm>
                <a:off x="6078213" y="2172583"/>
                <a:ext cx="11379" cy="11742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88" extrusionOk="0">
                    <a:moveTo>
                      <a:pt x="366" y="0"/>
                    </a:moveTo>
                    <a:cubicBezTo>
                      <a:pt x="366" y="0"/>
                      <a:pt x="366" y="9"/>
                      <a:pt x="357" y="27"/>
                    </a:cubicBezTo>
                    <a:cubicBezTo>
                      <a:pt x="357" y="45"/>
                      <a:pt x="348" y="63"/>
                      <a:pt x="340" y="90"/>
                    </a:cubicBezTo>
                    <a:cubicBezTo>
                      <a:pt x="340" y="107"/>
                      <a:pt x="331" y="116"/>
                      <a:pt x="322" y="134"/>
                    </a:cubicBezTo>
                    <a:cubicBezTo>
                      <a:pt x="322" y="143"/>
                      <a:pt x="313" y="161"/>
                      <a:pt x="304" y="170"/>
                    </a:cubicBezTo>
                    <a:cubicBezTo>
                      <a:pt x="286" y="197"/>
                      <a:pt x="268" y="223"/>
                      <a:pt x="241" y="250"/>
                    </a:cubicBezTo>
                    <a:cubicBezTo>
                      <a:pt x="215" y="277"/>
                      <a:pt x="188" y="295"/>
                      <a:pt x="170" y="313"/>
                    </a:cubicBezTo>
                    <a:cubicBezTo>
                      <a:pt x="152" y="322"/>
                      <a:pt x="143" y="330"/>
                      <a:pt x="125" y="339"/>
                    </a:cubicBezTo>
                    <a:cubicBezTo>
                      <a:pt x="117" y="348"/>
                      <a:pt x="99" y="348"/>
                      <a:pt x="90" y="357"/>
                    </a:cubicBezTo>
                    <a:cubicBezTo>
                      <a:pt x="63" y="366"/>
                      <a:pt x="45" y="375"/>
                      <a:pt x="27" y="375"/>
                    </a:cubicBezTo>
                    <a:cubicBezTo>
                      <a:pt x="9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33" y="384"/>
                      <a:pt x="39" y="388"/>
                      <a:pt x="45" y="388"/>
                    </a:cubicBezTo>
                    <a:cubicBezTo>
                      <a:pt x="48" y="388"/>
                      <a:pt x="51" y="387"/>
                      <a:pt x="54" y="384"/>
                    </a:cubicBezTo>
                    <a:lnTo>
                      <a:pt x="99" y="384"/>
                    </a:lnTo>
                    <a:cubicBezTo>
                      <a:pt x="108" y="384"/>
                      <a:pt x="125" y="384"/>
                      <a:pt x="143" y="375"/>
                    </a:cubicBezTo>
                    <a:cubicBezTo>
                      <a:pt x="152" y="375"/>
                      <a:pt x="170" y="366"/>
                      <a:pt x="188" y="357"/>
                    </a:cubicBezTo>
                    <a:cubicBezTo>
                      <a:pt x="206" y="348"/>
                      <a:pt x="224" y="339"/>
                      <a:pt x="232" y="330"/>
                    </a:cubicBezTo>
                    <a:cubicBezTo>
                      <a:pt x="250" y="322"/>
                      <a:pt x="268" y="304"/>
                      <a:pt x="277" y="286"/>
                    </a:cubicBezTo>
                    <a:cubicBezTo>
                      <a:pt x="295" y="277"/>
                      <a:pt x="304" y="259"/>
                      <a:pt x="313" y="241"/>
                    </a:cubicBezTo>
                    <a:cubicBezTo>
                      <a:pt x="331" y="232"/>
                      <a:pt x="331" y="214"/>
                      <a:pt x="340" y="197"/>
                    </a:cubicBezTo>
                    <a:cubicBezTo>
                      <a:pt x="348" y="179"/>
                      <a:pt x="357" y="161"/>
                      <a:pt x="357" y="143"/>
                    </a:cubicBezTo>
                    <a:cubicBezTo>
                      <a:pt x="366" y="125"/>
                      <a:pt x="366" y="116"/>
                      <a:pt x="366" y="98"/>
                    </a:cubicBezTo>
                    <a:cubicBezTo>
                      <a:pt x="375" y="81"/>
                      <a:pt x="375" y="72"/>
                      <a:pt x="375" y="63"/>
                    </a:cubicBezTo>
                    <a:cubicBezTo>
                      <a:pt x="375" y="45"/>
                      <a:pt x="375" y="36"/>
                      <a:pt x="375" y="27"/>
                    </a:cubicBezTo>
                    <a:cubicBezTo>
                      <a:pt x="366" y="9"/>
                      <a:pt x="366" y="0"/>
                      <a:pt x="3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8" name="Google Shape;22580;p73">
                <a:extLst>
                  <a:ext uri="{FF2B5EF4-FFF2-40B4-BE49-F238E27FC236}">
                    <a16:creationId xmlns:a16="http://schemas.microsoft.com/office/drawing/2014/main" id="{C84EDB8D-5B09-FB5B-BA26-2ECDA1CC14EC}"/>
                  </a:ext>
                </a:extLst>
              </p:cNvPr>
              <p:cNvSpPr/>
              <p:nvPr/>
            </p:nvSpPr>
            <p:spPr>
              <a:xfrm>
                <a:off x="6068226" y="2162717"/>
                <a:ext cx="10562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93" extrusionOk="0">
                    <a:moveTo>
                      <a:pt x="208" y="1"/>
                    </a:moveTo>
                    <a:cubicBezTo>
                      <a:pt x="194" y="1"/>
                      <a:pt x="179" y="5"/>
                      <a:pt x="161" y="14"/>
                    </a:cubicBezTo>
                    <a:cubicBezTo>
                      <a:pt x="134" y="23"/>
                      <a:pt x="116" y="41"/>
                      <a:pt x="90" y="68"/>
                    </a:cubicBezTo>
                    <a:cubicBezTo>
                      <a:pt x="81" y="68"/>
                      <a:pt x="72" y="77"/>
                      <a:pt x="63" y="85"/>
                    </a:cubicBezTo>
                    <a:cubicBezTo>
                      <a:pt x="18" y="148"/>
                      <a:pt x="0" y="210"/>
                      <a:pt x="0" y="246"/>
                    </a:cubicBezTo>
                    <a:cubicBezTo>
                      <a:pt x="9" y="264"/>
                      <a:pt x="9" y="273"/>
                      <a:pt x="18" y="282"/>
                    </a:cubicBezTo>
                    <a:cubicBezTo>
                      <a:pt x="27" y="291"/>
                      <a:pt x="36" y="291"/>
                      <a:pt x="45" y="291"/>
                    </a:cubicBezTo>
                    <a:cubicBezTo>
                      <a:pt x="50" y="292"/>
                      <a:pt x="55" y="292"/>
                      <a:pt x="60" y="292"/>
                    </a:cubicBezTo>
                    <a:cubicBezTo>
                      <a:pt x="92" y="292"/>
                      <a:pt x="131" y="268"/>
                      <a:pt x="170" y="237"/>
                    </a:cubicBezTo>
                    <a:cubicBezTo>
                      <a:pt x="170" y="246"/>
                      <a:pt x="170" y="246"/>
                      <a:pt x="170" y="246"/>
                    </a:cubicBezTo>
                    <a:cubicBezTo>
                      <a:pt x="179" y="255"/>
                      <a:pt x="188" y="264"/>
                      <a:pt x="206" y="264"/>
                    </a:cubicBezTo>
                    <a:cubicBezTo>
                      <a:pt x="232" y="264"/>
                      <a:pt x="277" y="246"/>
                      <a:pt x="304" y="210"/>
                    </a:cubicBezTo>
                    <a:cubicBezTo>
                      <a:pt x="339" y="166"/>
                      <a:pt x="348" y="103"/>
                      <a:pt x="313" y="77"/>
                    </a:cubicBezTo>
                    <a:cubicBezTo>
                      <a:pt x="304" y="59"/>
                      <a:pt x="277" y="59"/>
                      <a:pt x="259" y="59"/>
                    </a:cubicBezTo>
                    <a:cubicBezTo>
                      <a:pt x="259" y="41"/>
                      <a:pt x="250" y="23"/>
                      <a:pt x="241" y="14"/>
                    </a:cubicBezTo>
                    <a:cubicBezTo>
                      <a:pt x="232" y="5"/>
                      <a:pt x="221" y="1"/>
                      <a:pt x="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9" name="Google Shape;22581;p73">
                <a:extLst>
                  <a:ext uri="{FF2B5EF4-FFF2-40B4-BE49-F238E27FC236}">
                    <a16:creationId xmlns:a16="http://schemas.microsoft.com/office/drawing/2014/main" id="{406C4397-ABC1-A38B-3D25-A37115A12885}"/>
                  </a:ext>
                </a:extLst>
              </p:cNvPr>
              <p:cNvSpPr/>
              <p:nvPr/>
            </p:nvSpPr>
            <p:spPr>
              <a:xfrm>
                <a:off x="6007490" y="2170374"/>
                <a:ext cx="10289" cy="826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73" extrusionOk="0">
                    <a:moveTo>
                      <a:pt x="206" y="1"/>
                    </a:moveTo>
                    <a:cubicBezTo>
                      <a:pt x="166" y="1"/>
                      <a:pt x="111" y="29"/>
                      <a:pt x="72" y="82"/>
                    </a:cubicBezTo>
                    <a:cubicBezTo>
                      <a:pt x="18" y="136"/>
                      <a:pt x="0" y="207"/>
                      <a:pt x="18" y="243"/>
                    </a:cubicBezTo>
                    <a:cubicBezTo>
                      <a:pt x="18" y="252"/>
                      <a:pt x="27" y="252"/>
                      <a:pt x="27" y="261"/>
                    </a:cubicBezTo>
                    <a:cubicBezTo>
                      <a:pt x="35" y="269"/>
                      <a:pt x="47" y="273"/>
                      <a:pt x="61" y="273"/>
                    </a:cubicBezTo>
                    <a:cubicBezTo>
                      <a:pt x="92" y="273"/>
                      <a:pt x="133" y="253"/>
                      <a:pt x="170" y="216"/>
                    </a:cubicBezTo>
                    <a:cubicBezTo>
                      <a:pt x="170" y="225"/>
                      <a:pt x="170" y="225"/>
                      <a:pt x="179" y="225"/>
                    </a:cubicBezTo>
                    <a:cubicBezTo>
                      <a:pt x="189" y="235"/>
                      <a:pt x="202" y="240"/>
                      <a:pt x="218" y="240"/>
                    </a:cubicBezTo>
                    <a:cubicBezTo>
                      <a:pt x="243" y="240"/>
                      <a:pt x="272" y="226"/>
                      <a:pt x="295" y="198"/>
                    </a:cubicBezTo>
                    <a:cubicBezTo>
                      <a:pt x="304" y="189"/>
                      <a:pt x="312" y="171"/>
                      <a:pt x="321" y="163"/>
                    </a:cubicBezTo>
                    <a:cubicBezTo>
                      <a:pt x="339" y="127"/>
                      <a:pt x="330" y="91"/>
                      <a:pt x="312" y="64"/>
                    </a:cubicBezTo>
                    <a:cubicBezTo>
                      <a:pt x="295" y="56"/>
                      <a:pt x="277" y="56"/>
                      <a:pt x="259" y="56"/>
                    </a:cubicBezTo>
                    <a:cubicBezTo>
                      <a:pt x="259" y="38"/>
                      <a:pt x="250" y="20"/>
                      <a:pt x="241" y="11"/>
                    </a:cubicBezTo>
                    <a:cubicBezTo>
                      <a:pt x="232" y="4"/>
                      <a:pt x="220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0" name="Google Shape;22582;p73">
                <a:extLst>
                  <a:ext uri="{FF2B5EF4-FFF2-40B4-BE49-F238E27FC236}">
                    <a16:creationId xmlns:a16="http://schemas.microsoft.com/office/drawing/2014/main" id="{135B99DB-3A33-F002-F22D-3E8426957506}"/>
                  </a:ext>
                </a:extLst>
              </p:cNvPr>
              <p:cNvSpPr/>
              <p:nvPr/>
            </p:nvSpPr>
            <p:spPr>
              <a:xfrm>
                <a:off x="6056333" y="2189590"/>
                <a:ext cx="21910" cy="2188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723" extrusionOk="0">
                    <a:moveTo>
                      <a:pt x="724" y="0"/>
                    </a:moveTo>
                    <a:cubicBezTo>
                      <a:pt x="724" y="0"/>
                      <a:pt x="724" y="9"/>
                      <a:pt x="715" y="27"/>
                    </a:cubicBezTo>
                    <a:cubicBezTo>
                      <a:pt x="715" y="36"/>
                      <a:pt x="715" y="45"/>
                      <a:pt x="715" y="45"/>
                    </a:cubicBezTo>
                    <a:cubicBezTo>
                      <a:pt x="706" y="81"/>
                      <a:pt x="688" y="116"/>
                      <a:pt x="661" y="161"/>
                    </a:cubicBezTo>
                    <a:cubicBezTo>
                      <a:pt x="652" y="188"/>
                      <a:pt x="634" y="206"/>
                      <a:pt x="625" y="232"/>
                    </a:cubicBezTo>
                    <a:cubicBezTo>
                      <a:pt x="608" y="259"/>
                      <a:pt x="590" y="286"/>
                      <a:pt x="572" y="304"/>
                    </a:cubicBezTo>
                    <a:cubicBezTo>
                      <a:pt x="563" y="322"/>
                      <a:pt x="554" y="330"/>
                      <a:pt x="545" y="339"/>
                    </a:cubicBezTo>
                    <a:cubicBezTo>
                      <a:pt x="536" y="357"/>
                      <a:pt x="527" y="366"/>
                      <a:pt x="518" y="384"/>
                    </a:cubicBezTo>
                    <a:cubicBezTo>
                      <a:pt x="501" y="402"/>
                      <a:pt x="474" y="429"/>
                      <a:pt x="447" y="446"/>
                    </a:cubicBezTo>
                    <a:cubicBezTo>
                      <a:pt x="429" y="473"/>
                      <a:pt x="402" y="491"/>
                      <a:pt x="376" y="518"/>
                    </a:cubicBezTo>
                    <a:cubicBezTo>
                      <a:pt x="349" y="536"/>
                      <a:pt x="322" y="553"/>
                      <a:pt x="304" y="571"/>
                    </a:cubicBezTo>
                    <a:cubicBezTo>
                      <a:pt x="277" y="589"/>
                      <a:pt x="251" y="598"/>
                      <a:pt x="224" y="616"/>
                    </a:cubicBezTo>
                    <a:cubicBezTo>
                      <a:pt x="197" y="634"/>
                      <a:pt x="179" y="643"/>
                      <a:pt x="153" y="652"/>
                    </a:cubicBezTo>
                    <a:cubicBezTo>
                      <a:pt x="135" y="661"/>
                      <a:pt x="117" y="669"/>
                      <a:pt x="99" y="678"/>
                    </a:cubicBezTo>
                    <a:cubicBezTo>
                      <a:pt x="72" y="687"/>
                      <a:pt x="63" y="696"/>
                      <a:pt x="46" y="705"/>
                    </a:cubicBezTo>
                    <a:cubicBezTo>
                      <a:pt x="19" y="714"/>
                      <a:pt x="1" y="723"/>
                      <a:pt x="1" y="723"/>
                    </a:cubicBezTo>
                    <a:cubicBezTo>
                      <a:pt x="1" y="723"/>
                      <a:pt x="19" y="714"/>
                      <a:pt x="46" y="714"/>
                    </a:cubicBezTo>
                    <a:cubicBezTo>
                      <a:pt x="63" y="705"/>
                      <a:pt x="81" y="705"/>
                      <a:pt x="99" y="696"/>
                    </a:cubicBezTo>
                    <a:cubicBezTo>
                      <a:pt x="117" y="696"/>
                      <a:pt x="144" y="687"/>
                      <a:pt x="170" y="678"/>
                    </a:cubicBezTo>
                    <a:cubicBezTo>
                      <a:pt x="188" y="669"/>
                      <a:pt x="215" y="661"/>
                      <a:pt x="242" y="652"/>
                    </a:cubicBezTo>
                    <a:cubicBezTo>
                      <a:pt x="269" y="643"/>
                      <a:pt x="295" y="625"/>
                      <a:pt x="322" y="607"/>
                    </a:cubicBezTo>
                    <a:cubicBezTo>
                      <a:pt x="349" y="589"/>
                      <a:pt x="376" y="580"/>
                      <a:pt x="402" y="553"/>
                    </a:cubicBezTo>
                    <a:cubicBezTo>
                      <a:pt x="429" y="536"/>
                      <a:pt x="456" y="518"/>
                      <a:pt x="483" y="491"/>
                    </a:cubicBezTo>
                    <a:cubicBezTo>
                      <a:pt x="509" y="464"/>
                      <a:pt x="536" y="446"/>
                      <a:pt x="554" y="411"/>
                    </a:cubicBezTo>
                    <a:cubicBezTo>
                      <a:pt x="572" y="393"/>
                      <a:pt x="599" y="357"/>
                      <a:pt x="608" y="330"/>
                    </a:cubicBezTo>
                    <a:cubicBezTo>
                      <a:pt x="634" y="304"/>
                      <a:pt x="643" y="277"/>
                      <a:pt x="661" y="250"/>
                    </a:cubicBezTo>
                    <a:cubicBezTo>
                      <a:pt x="670" y="223"/>
                      <a:pt x="679" y="197"/>
                      <a:pt x="688" y="170"/>
                    </a:cubicBezTo>
                    <a:cubicBezTo>
                      <a:pt x="706" y="125"/>
                      <a:pt x="715" y="81"/>
                      <a:pt x="724" y="54"/>
                    </a:cubicBezTo>
                    <a:cubicBezTo>
                      <a:pt x="724" y="18"/>
                      <a:pt x="724" y="0"/>
                      <a:pt x="7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1" name="Google Shape;22583;p73">
                <a:extLst>
                  <a:ext uri="{FF2B5EF4-FFF2-40B4-BE49-F238E27FC236}">
                    <a16:creationId xmlns:a16="http://schemas.microsoft.com/office/drawing/2014/main" id="{D74D4202-4C99-EFB5-3424-E642A5E32D72}"/>
                  </a:ext>
                </a:extLst>
              </p:cNvPr>
              <p:cNvSpPr/>
              <p:nvPr/>
            </p:nvSpPr>
            <p:spPr>
              <a:xfrm>
                <a:off x="6029612" y="2212801"/>
                <a:ext cx="39190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47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0" y="18"/>
                    </a:cubicBezTo>
                    <a:cubicBezTo>
                      <a:pt x="54" y="81"/>
                      <a:pt x="108" y="143"/>
                      <a:pt x="152" y="197"/>
                    </a:cubicBezTo>
                    <a:cubicBezTo>
                      <a:pt x="170" y="215"/>
                      <a:pt x="188" y="233"/>
                      <a:pt x="206" y="250"/>
                    </a:cubicBezTo>
                    <a:cubicBezTo>
                      <a:pt x="286" y="322"/>
                      <a:pt x="367" y="384"/>
                      <a:pt x="456" y="420"/>
                    </a:cubicBezTo>
                    <a:cubicBezTo>
                      <a:pt x="491" y="438"/>
                      <a:pt x="545" y="447"/>
                      <a:pt x="590" y="464"/>
                    </a:cubicBezTo>
                    <a:lnTo>
                      <a:pt x="616" y="464"/>
                    </a:lnTo>
                    <a:cubicBezTo>
                      <a:pt x="634" y="464"/>
                      <a:pt x="643" y="473"/>
                      <a:pt x="652" y="473"/>
                    </a:cubicBezTo>
                    <a:lnTo>
                      <a:pt x="723" y="473"/>
                    </a:lnTo>
                    <a:cubicBezTo>
                      <a:pt x="813" y="473"/>
                      <a:pt x="902" y="456"/>
                      <a:pt x="982" y="411"/>
                    </a:cubicBezTo>
                    <a:cubicBezTo>
                      <a:pt x="1071" y="375"/>
                      <a:pt x="1143" y="313"/>
                      <a:pt x="1205" y="233"/>
                    </a:cubicBezTo>
                    <a:cubicBezTo>
                      <a:pt x="1223" y="215"/>
                      <a:pt x="1241" y="197"/>
                      <a:pt x="1259" y="170"/>
                    </a:cubicBezTo>
                    <a:lnTo>
                      <a:pt x="1259" y="170"/>
                    </a:lnTo>
                    <a:cubicBezTo>
                      <a:pt x="1250" y="179"/>
                      <a:pt x="1250" y="179"/>
                      <a:pt x="1241" y="188"/>
                    </a:cubicBezTo>
                    <a:cubicBezTo>
                      <a:pt x="1214" y="215"/>
                      <a:pt x="1178" y="241"/>
                      <a:pt x="1143" y="259"/>
                    </a:cubicBezTo>
                    <a:cubicBezTo>
                      <a:pt x="1107" y="286"/>
                      <a:pt x="1062" y="304"/>
                      <a:pt x="1027" y="313"/>
                    </a:cubicBezTo>
                    <a:cubicBezTo>
                      <a:pt x="991" y="331"/>
                      <a:pt x="946" y="340"/>
                      <a:pt x="902" y="349"/>
                    </a:cubicBezTo>
                    <a:cubicBezTo>
                      <a:pt x="866" y="349"/>
                      <a:pt x="830" y="357"/>
                      <a:pt x="786" y="357"/>
                    </a:cubicBezTo>
                    <a:lnTo>
                      <a:pt x="679" y="357"/>
                    </a:lnTo>
                    <a:cubicBezTo>
                      <a:pt x="643" y="349"/>
                      <a:pt x="607" y="349"/>
                      <a:pt x="581" y="340"/>
                    </a:cubicBezTo>
                    <a:cubicBezTo>
                      <a:pt x="518" y="331"/>
                      <a:pt x="474" y="313"/>
                      <a:pt x="438" y="295"/>
                    </a:cubicBezTo>
                    <a:cubicBezTo>
                      <a:pt x="402" y="286"/>
                      <a:pt x="384" y="277"/>
                      <a:pt x="384" y="277"/>
                    </a:cubicBezTo>
                    <a:lnTo>
                      <a:pt x="545" y="277"/>
                    </a:lnTo>
                    <a:cubicBezTo>
                      <a:pt x="554" y="268"/>
                      <a:pt x="572" y="268"/>
                      <a:pt x="581" y="268"/>
                    </a:cubicBezTo>
                    <a:cubicBezTo>
                      <a:pt x="607" y="268"/>
                      <a:pt x="643" y="268"/>
                      <a:pt x="679" y="259"/>
                    </a:cubicBezTo>
                    <a:cubicBezTo>
                      <a:pt x="706" y="259"/>
                      <a:pt x="741" y="250"/>
                      <a:pt x="777" y="250"/>
                    </a:cubicBezTo>
                    <a:cubicBezTo>
                      <a:pt x="813" y="241"/>
                      <a:pt x="848" y="233"/>
                      <a:pt x="884" y="233"/>
                    </a:cubicBezTo>
                    <a:cubicBezTo>
                      <a:pt x="920" y="224"/>
                      <a:pt x="955" y="215"/>
                      <a:pt x="991" y="197"/>
                    </a:cubicBezTo>
                    <a:cubicBezTo>
                      <a:pt x="1027" y="188"/>
                      <a:pt x="1053" y="179"/>
                      <a:pt x="1089" y="161"/>
                    </a:cubicBezTo>
                    <a:cubicBezTo>
                      <a:pt x="1116" y="143"/>
                      <a:pt x="1152" y="125"/>
                      <a:pt x="1178" y="99"/>
                    </a:cubicBezTo>
                    <a:cubicBezTo>
                      <a:pt x="1223" y="72"/>
                      <a:pt x="1259" y="36"/>
                      <a:pt x="1294" y="1"/>
                    </a:cubicBezTo>
                    <a:lnTo>
                      <a:pt x="1294" y="1"/>
                    </a:lnTo>
                    <a:cubicBezTo>
                      <a:pt x="1125" y="128"/>
                      <a:pt x="923" y="206"/>
                      <a:pt x="690" y="206"/>
                    </a:cubicBezTo>
                    <a:cubicBezTo>
                      <a:pt x="677" y="206"/>
                      <a:pt x="665" y="206"/>
                      <a:pt x="652" y="206"/>
                    </a:cubicBezTo>
                    <a:cubicBezTo>
                      <a:pt x="393" y="206"/>
                      <a:pt x="179" y="117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2" name="Google Shape;22584;p73">
                <a:extLst>
                  <a:ext uri="{FF2B5EF4-FFF2-40B4-BE49-F238E27FC236}">
                    <a16:creationId xmlns:a16="http://schemas.microsoft.com/office/drawing/2014/main" id="{0CF04258-D6DE-1FDA-68DF-809B64EC5758}"/>
                  </a:ext>
                </a:extLst>
              </p:cNvPr>
              <p:cNvSpPr/>
              <p:nvPr/>
            </p:nvSpPr>
            <p:spPr>
              <a:xfrm>
                <a:off x="5974020" y="2216584"/>
                <a:ext cx="17038" cy="83706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766" extrusionOk="0">
                    <a:moveTo>
                      <a:pt x="0" y="0"/>
                    </a:moveTo>
                    <a:cubicBezTo>
                      <a:pt x="4" y="4"/>
                      <a:pt x="7" y="13"/>
                      <a:pt x="11" y="26"/>
                    </a:cubicBezTo>
                    <a:lnTo>
                      <a:pt x="11" y="26"/>
                    </a:lnTo>
                    <a:cubicBezTo>
                      <a:pt x="10" y="23"/>
                      <a:pt x="10" y="21"/>
                      <a:pt x="9" y="18"/>
                    </a:cubicBezTo>
                    <a:cubicBezTo>
                      <a:pt x="9" y="9"/>
                      <a:pt x="9" y="0"/>
                      <a:pt x="0" y="0"/>
                    </a:cubicBezTo>
                    <a:close/>
                    <a:moveTo>
                      <a:pt x="11" y="26"/>
                    </a:moveTo>
                    <a:cubicBezTo>
                      <a:pt x="30" y="92"/>
                      <a:pt x="64" y="231"/>
                      <a:pt x="107" y="420"/>
                    </a:cubicBezTo>
                    <a:cubicBezTo>
                      <a:pt x="134" y="545"/>
                      <a:pt x="178" y="696"/>
                      <a:pt x="214" y="857"/>
                    </a:cubicBezTo>
                    <a:cubicBezTo>
                      <a:pt x="223" y="893"/>
                      <a:pt x="232" y="937"/>
                      <a:pt x="241" y="982"/>
                    </a:cubicBezTo>
                    <a:cubicBezTo>
                      <a:pt x="277" y="1098"/>
                      <a:pt x="303" y="1232"/>
                      <a:pt x="339" y="1365"/>
                    </a:cubicBezTo>
                    <a:cubicBezTo>
                      <a:pt x="375" y="1535"/>
                      <a:pt x="410" y="1704"/>
                      <a:pt x="437" y="1874"/>
                    </a:cubicBezTo>
                    <a:cubicBezTo>
                      <a:pt x="464" y="1999"/>
                      <a:pt x="482" y="2115"/>
                      <a:pt x="500" y="2222"/>
                    </a:cubicBezTo>
                    <a:cubicBezTo>
                      <a:pt x="500" y="2257"/>
                      <a:pt x="509" y="2284"/>
                      <a:pt x="509" y="2320"/>
                    </a:cubicBezTo>
                    <a:cubicBezTo>
                      <a:pt x="526" y="2454"/>
                      <a:pt x="544" y="2561"/>
                      <a:pt x="553" y="2641"/>
                    </a:cubicBezTo>
                    <a:cubicBezTo>
                      <a:pt x="553" y="2650"/>
                      <a:pt x="553" y="2659"/>
                      <a:pt x="553" y="2668"/>
                    </a:cubicBezTo>
                    <a:cubicBezTo>
                      <a:pt x="562" y="2730"/>
                      <a:pt x="562" y="2766"/>
                      <a:pt x="562" y="2766"/>
                    </a:cubicBezTo>
                    <a:cubicBezTo>
                      <a:pt x="562" y="2766"/>
                      <a:pt x="562" y="2739"/>
                      <a:pt x="562" y="2695"/>
                    </a:cubicBezTo>
                    <a:cubicBezTo>
                      <a:pt x="562" y="2677"/>
                      <a:pt x="562" y="2659"/>
                      <a:pt x="562" y="2641"/>
                    </a:cubicBezTo>
                    <a:cubicBezTo>
                      <a:pt x="553" y="2561"/>
                      <a:pt x="553" y="2454"/>
                      <a:pt x="535" y="2320"/>
                    </a:cubicBezTo>
                    <a:cubicBezTo>
                      <a:pt x="526" y="2186"/>
                      <a:pt x="509" y="2034"/>
                      <a:pt x="482" y="1865"/>
                    </a:cubicBezTo>
                    <a:cubicBezTo>
                      <a:pt x="455" y="1704"/>
                      <a:pt x="428" y="1526"/>
                      <a:pt x="384" y="1356"/>
                    </a:cubicBezTo>
                    <a:cubicBezTo>
                      <a:pt x="348" y="1178"/>
                      <a:pt x="303" y="1009"/>
                      <a:pt x="259" y="848"/>
                    </a:cubicBezTo>
                    <a:cubicBezTo>
                      <a:pt x="214" y="687"/>
                      <a:pt x="170" y="536"/>
                      <a:pt x="134" y="411"/>
                    </a:cubicBezTo>
                    <a:cubicBezTo>
                      <a:pt x="98" y="286"/>
                      <a:pt x="62" y="179"/>
                      <a:pt x="36" y="108"/>
                    </a:cubicBezTo>
                    <a:cubicBezTo>
                      <a:pt x="25" y="75"/>
                      <a:pt x="17" y="46"/>
                      <a:pt x="11" y="2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3" name="Google Shape;22585;p73">
                <a:extLst>
                  <a:ext uri="{FF2B5EF4-FFF2-40B4-BE49-F238E27FC236}">
                    <a16:creationId xmlns:a16="http://schemas.microsoft.com/office/drawing/2014/main" id="{6F8CF9DA-4CE9-F976-3089-F1AEB16AF2E8}"/>
                  </a:ext>
                </a:extLst>
              </p:cNvPr>
              <p:cNvSpPr/>
              <p:nvPr/>
            </p:nvSpPr>
            <p:spPr>
              <a:xfrm>
                <a:off x="5983734" y="2218218"/>
                <a:ext cx="35104" cy="14587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482" extrusionOk="0">
                    <a:moveTo>
                      <a:pt x="999" y="0"/>
                    </a:moveTo>
                    <a:cubicBezTo>
                      <a:pt x="946" y="45"/>
                      <a:pt x="883" y="80"/>
                      <a:pt x="812" y="107"/>
                    </a:cubicBezTo>
                    <a:cubicBezTo>
                      <a:pt x="695" y="154"/>
                      <a:pt x="572" y="180"/>
                      <a:pt x="441" y="180"/>
                    </a:cubicBezTo>
                    <a:cubicBezTo>
                      <a:pt x="422" y="180"/>
                      <a:pt x="403" y="180"/>
                      <a:pt x="384" y="178"/>
                    </a:cubicBezTo>
                    <a:cubicBezTo>
                      <a:pt x="259" y="170"/>
                      <a:pt x="125" y="143"/>
                      <a:pt x="0" y="98"/>
                    </a:cubicBezTo>
                    <a:lnTo>
                      <a:pt x="0" y="98"/>
                    </a:lnTo>
                    <a:cubicBezTo>
                      <a:pt x="54" y="143"/>
                      <a:pt x="107" y="187"/>
                      <a:pt x="161" y="232"/>
                    </a:cubicBezTo>
                    <a:cubicBezTo>
                      <a:pt x="241" y="294"/>
                      <a:pt x="330" y="357"/>
                      <a:pt x="419" y="401"/>
                    </a:cubicBezTo>
                    <a:cubicBezTo>
                      <a:pt x="509" y="446"/>
                      <a:pt x="598" y="482"/>
                      <a:pt x="696" y="482"/>
                    </a:cubicBezTo>
                    <a:cubicBezTo>
                      <a:pt x="741" y="482"/>
                      <a:pt x="785" y="473"/>
                      <a:pt x="821" y="464"/>
                    </a:cubicBezTo>
                    <a:cubicBezTo>
                      <a:pt x="866" y="437"/>
                      <a:pt x="901" y="419"/>
                      <a:pt x="937" y="393"/>
                    </a:cubicBezTo>
                    <a:cubicBezTo>
                      <a:pt x="1008" y="330"/>
                      <a:pt x="1071" y="259"/>
                      <a:pt x="1106" y="178"/>
                    </a:cubicBezTo>
                    <a:cubicBezTo>
                      <a:pt x="1133" y="125"/>
                      <a:pt x="1151" y="62"/>
                      <a:pt x="1160" y="9"/>
                    </a:cubicBezTo>
                    <a:lnTo>
                      <a:pt x="1160" y="9"/>
                    </a:lnTo>
                    <a:cubicBezTo>
                      <a:pt x="1151" y="27"/>
                      <a:pt x="1151" y="36"/>
                      <a:pt x="1133" y="54"/>
                    </a:cubicBezTo>
                    <a:cubicBezTo>
                      <a:pt x="1115" y="89"/>
                      <a:pt x="1097" y="125"/>
                      <a:pt x="1080" y="152"/>
                    </a:cubicBezTo>
                    <a:cubicBezTo>
                      <a:pt x="1053" y="187"/>
                      <a:pt x="1026" y="214"/>
                      <a:pt x="990" y="241"/>
                    </a:cubicBezTo>
                    <a:cubicBezTo>
                      <a:pt x="964" y="268"/>
                      <a:pt x="928" y="285"/>
                      <a:pt x="892" y="312"/>
                    </a:cubicBezTo>
                    <a:cubicBezTo>
                      <a:pt x="857" y="330"/>
                      <a:pt x="821" y="339"/>
                      <a:pt x="785" y="348"/>
                    </a:cubicBezTo>
                    <a:cubicBezTo>
                      <a:pt x="750" y="357"/>
                      <a:pt x="714" y="366"/>
                      <a:pt x="678" y="366"/>
                    </a:cubicBezTo>
                    <a:cubicBezTo>
                      <a:pt x="642" y="366"/>
                      <a:pt x="607" y="366"/>
                      <a:pt x="580" y="357"/>
                    </a:cubicBezTo>
                    <a:cubicBezTo>
                      <a:pt x="518" y="348"/>
                      <a:pt x="473" y="321"/>
                      <a:pt x="446" y="303"/>
                    </a:cubicBezTo>
                    <a:cubicBezTo>
                      <a:pt x="428" y="294"/>
                      <a:pt x="419" y="285"/>
                      <a:pt x="411" y="277"/>
                    </a:cubicBezTo>
                    <a:cubicBezTo>
                      <a:pt x="402" y="277"/>
                      <a:pt x="402" y="268"/>
                      <a:pt x="402" y="268"/>
                    </a:cubicBezTo>
                    <a:lnTo>
                      <a:pt x="402" y="268"/>
                    </a:lnTo>
                    <a:cubicBezTo>
                      <a:pt x="402" y="268"/>
                      <a:pt x="402" y="268"/>
                      <a:pt x="411" y="277"/>
                    </a:cubicBezTo>
                    <a:lnTo>
                      <a:pt x="455" y="277"/>
                    </a:lnTo>
                    <a:cubicBezTo>
                      <a:pt x="482" y="277"/>
                      <a:pt x="527" y="277"/>
                      <a:pt x="580" y="268"/>
                    </a:cubicBezTo>
                    <a:cubicBezTo>
                      <a:pt x="598" y="259"/>
                      <a:pt x="625" y="259"/>
                      <a:pt x="651" y="250"/>
                    </a:cubicBezTo>
                    <a:cubicBezTo>
                      <a:pt x="678" y="241"/>
                      <a:pt x="705" y="232"/>
                      <a:pt x="732" y="214"/>
                    </a:cubicBezTo>
                    <a:cubicBezTo>
                      <a:pt x="767" y="205"/>
                      <a:pt x="785" y="187"/>
                      <a:pt x="812" y="170"/>
                    </a:cubicBezTo>
                    <a:cubicBezTo>
                      <a:pt x="839" y="161"/>
                      <a:pt x="866" y="134"/>
                      <a:pt x="892" y="116"/>
                    </a:cubicBezTo>
                    <a:cubicBezTo>
                      <a:pt x="919" y="98"/>
                      <a:pt x="937" y="71"/>
                      <a:pt x="964" y="54"/>
                    </a:cubicBezTo>
                    <a:cubicBezTo>
                      <a:pt x="973" y="36"/>
                      <a:pt x="990" y="18"/>
                      <a:pt x="9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4" name="Google Shape;22586;p73">
                <a:extLst>
                  <a:ext uri="{FF2B5EF4-FFF2-40B4-BE49-F238E27FC236}">
                    <a16:creationId xmlns:a16="http://schemas.microsoft.com/office/drawing/2014/main" id="{9141C653-18EB-7E32-7BBA-07286405EE47}"/>
                  </a:ext>
                </a:extLst>
              </p:cNvPr>
              <p:cNvSpPr/>
              <p:nvPr/>
            </p:nvSpPr>
            <p:spPr>
              <a:xfrm>
                <a:off x="6017477" y="2179604"/>
                <a:ext cx="10562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7" extrusionOk="0">
                    <a:moveTo>
                      <a:pt x="339" y="0"/>
                    </a:moveTo>
                    <a:cubicBezTo>
                      <a:pt x="339" y="0"/>
                      <a:pt x="339" y="9"/>
                      <a:pt x="339" y="27"/>
                    </a:cubicBezTo>
                    <a:cubicBezTo>
                      <a:pt x="330" y="45"/>
                      <a:pt x="330" y="63"/>
                      <a:pt x="321" y="90"/>
                    </a:cubicBezTo>
                    <a:cubicBezTo>
                      <a:pt x="313" y="98"/>
                      <a:pt x="313" y="107"/>
                      <a:pt x="304" y="125"/>
                    </a:cubicBezTo>
                    <a:cubicBezTo>
                      <a:pt x="295" y="134"/>
                      <a:pt x="286" y="152"/>
                      <a:pt x="277" y="161"/>
                    </a:cubicBezTo>
                    <a:cubicBezTo>
                      <a:pt x="268" y="188"/>
                      <a:pt x="241" y="214"/>
                      <a:pt x="223" y="232"/>
                    </a:cubicBezTo>
                    <a:cubicBezTo>
                      <a:pt x="197" y="259"/>
                      <a:pt x="179" y="277"/>
                      <a:pt x="152" y="295"/>
                    </a:cubicBezTo>
                    <a:cubicBezTo>
                      <a:pt x="134" y="304"/>
                      <a:pt x="125" y="313"/>
                      <a:pt x="116" y="313"/>
                    </a:cubicBezTo>
                    <a:cubicBezTo>
                      <a:pt x="98" y="321"/>
                      <a:pt x="90" y="330"/>
                      <a:pt x="81" y="330"/>
                    </a:cubicBezTo>
                    <a:cubicBezTo>
                      <a:pt x="54" y="339"/>
                      <a:pt x="36" y="348"/>
                      <a:pt x="18" y="348"/>
                    </a:cubicBezTo>
                    <a:cubicBezTo>
                      <a:pt x="9" y="348"/>
                      <a:pt x="0" y="357"/>
                      <a:pt x="0" y="357"/>
                    </a:cubicBezTo>
                    <a:lnTo>
                      <a:pt x="18" y="357"/>
                    </a:lnTo>
                    <a:cubicBezTo>
                      <a:pt x="27" y="357"/>
                      <a:pt x="36" y="366"/>
                      <a:pt x="45" y="366"/>
                    </a:cubicBezTo>
                    <a:cubicBezTo>
                      <a:pt x="63" y="366"/>
                      <a:pt x="72" y="366"/>
                      <a:pt x="81" y="357"/>
                    </a:cubicBezTo>
                    <a:cubicBezTo>
                      <a:pt x="98" y="357"/>
                      <a:pt x="116" y="357"/>
                      <a:pt x="125" y="348"/>
                    </a:cubicBezTo>
                    <a:cubicBezTo>
                      <a:pt x="143" y="348"/>
                      <a:pt x="161" y="339"/>
                      <a:pt x="170" y="339"/>
                    </a:cubicBezTo>
                    <a:cubicBezTo>
                      <a:pt x="188" y="330"/>
                      <a:pt x="205" y="321"/>
                      <a:pt x="214" y="313"/>
                    </a:cubicBezTo>
                    <a:cubicBezTo>
                      <a:pt x="232" y="295"/>
                      <a:pt x="250" y="286"/>
                      <a:pt x="259" y="277"/>
                    </a:cubicBezTo>
                    <a:cubicBezTo>
                      <a:pt x="268" y="259"/>
                      <a:pt x="286" y="250"/>
                      <a:pt x="295" y="232"/>
                    </a:cubicBezTo>
                    <a:cubicBezTo>
                      <a:pt x="304" y="214"/>
                      <a:pt x="313" y="197"/>
                      <a:pt x="321" y="188"/>
                    </a:cubicBezTo>
                    <a:cubicBezTo>
                      <a:pt x="330" y="170"/>
                      <a:pt x="339" y="152"/>
                      <a:pt x="339" y="134"/>
                    </a:cubicBezTo>
                    <a:cubicBezTo>
                      <a:pt x="339" y="125"/>
                      <a:pt x="348" y="107"/>
                      <a:pt x="348" y="98"/>
                    </a:cubicBezTo>
                    <a:cubicBezTo>
                      <a:pt x="348" y="81"/>
                      <a:pt x="348" y="72"/>
                      <a:pt x="348" y="54"/>
                    </a:cubicBezTo>
                    <a:cubicBezTo>
                      <a:pt x="348" y="45"/>
                      <a:pt x="348" y="36"/>
                      <a:pt x="348" y="27"/>
                    </a:cubicBezTo>
                    <a:cubicBezTo>
                      <a:pt x="348" y="9"/>
                      <a:pt x="33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5" name="Google Shape;22587;p73">
                <a:extLst>
                  <a:ext uri="{FF2B5EF4-FFF2-40B4-BE49-F238E27FC236}">
                    <a16:creationId xmlns:a16="http://schemas.microsoft.com/office/drawing/2014/main" id="{9CB8479C-BBE3-28E8-C006-A2C991CE3B16}"/>
                  </a:ext>
                </a:extLst>
              </p:cNvPr>
              <p:cNvSpPr/>
              <p:nvPr/>
            </p:nvSpPr>
            <p:spPr>
              <a:xfrm>
                <a:off x="6000742" y="2194977"/>
                <a:ext cx="20004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661" h="733" extrusionOk="0">
                    <a:moveTo>
                      <a:pt x="660" y="1"/>
                    </a:moveTo>
                    <a:cubicBezTo>
                      <a:pt x="651" y="10"/>
                      <a:pt x="651" y="19"/>
                      <a:pt x="651" y="45"/>
                    </a:cubicBezTo>
                    <a:cubicBezTo>
                      <a:pt x="643" y="72"/>
                      <a:pt x="634" y="108"/>
                      <a:pt x="616" y="161"/>
                    </a:cubicBezTo>
                    <a:cubicBezTo>
                      <a:pt x="607" y="179"/>
                      <a:pt x="598" y="206"/>
                      <a:pt x="580" y="233"/>
                    </a:cubicBezTo>
                    <a:cubicBezTo>
                      <a:pt x="571" y="260"/>
                      <a:pt x="562" y="286"/>
                      <a:pt x="544" y="313"/>
                    </a:cubicBezTo>
                    <a:cubicBezTo>
                      <a:pt x="527" y="340"/>
                      <a:pt x="509" y="367"/>
                      <a:pt x="491" y="384"/>
                    </a:cubicBezTo>
                    <a:cubicBezTo>
                      <a:pt x="473" y="411"/>
                      <a:pt x="455" y="438"/>
                      <a:pt x="428" y="465"/>
                    </a:cubicBezTo>
                    <a:cubicBezTo>
                      <a:pt x="411" y="491"/>
                      <a:pt x="384" y="509"/>
                      <a:pt x="366" y="527"/>
                    </a:cubicBezTo>
                    <a:cubicBezTo>
                      <a:pt x="339" y="545"/>
                      <a:pt x="312" y="563"/>
                      <a:pt x="295" y="590"/>
                    </a:cubicBezTo>
                    <a:cubicBezTo>
                      <a:pt x="268" y="599"/>
                      <a:pt x="241" y="616"/>
                      <a:pt x="223" y="634"/>
                    </a:cubicBezTo>
                    <a:cubicBezTo>
                      <a:pt x="196" y="643"/>
                      <a:pt x="170" y="652"/>
                      <a:pt x="152" y="670"/>
                    </a:cubicBezTo>
                    <a:cubicBezTo>
                      <a:pt x="125" y="679"/>
                      <a:pt x="107" y="688"/>
                      <a:pt x="89" y="697"/>
                    </a:cubicBezTo>
                    <a:cubicBezTo>
                      <a:pt x="72" y="697"/>
                      <a:pt x="54" y="706"/>
                      <a:pt x="45" y="714"/>
                    </a:cubicBezTo>
                    <a:cubicBezTo>
                      <a:pt x="27" y="714"/>
                      <a:pt x="18" y="723"/>
                      <a:pt x="9" y="723"/>
                    </a:cubicBezTo>
                    <a:cubicBezTo>
                      <a:pt x="0" y="723"/>
                      <a:pt x="0" y="732"/>
                      <a:pt x="0" y="732"/>
                    </a:cubicBezTo>
                    <a:cubicBezTo>
                      <a:pt x="0" y="732"/>
                      <a:pt x="18" y="723"/>
                      <a:pt x="45" y="723"/>
                    </a:cubicBezTo>
                    <a:cubicBezTo>
                      <a:pt x="63" y="723"/>
                      <a:pt x="80" y="714"/>
                      <a:pt x="98" y="714"/>
                    </a:cubicBezTo>
                    <a:cubicBezTo>
                      <a:pt x="116" y="714"/>
                      <a:pt x="143" y="706"/>
                      <a:pt x="161" y="697"/>
                    </a:cubicBezTo>
                    <a:cubicBezTo>
                      <a:pt x="188" y="688"/>
                      <a:pt x="214" y="679"/>
                      <a:pt x="241" y="670"/>
                    </a:cubicBezTo>
                    <a:cubicBezTo>
                      <a:pt x="268" y="652"/>
                      <a:pt x="295" y="643"/>
                      <a:pt x="321" y="625"/>
                    </a:cubicBezTo>
                    <a:cubicBezTo>
                      <a:pt x="348" y="607"/>
                      <a:pt x="375" y="590"/>
                      <a:pt x="402" y="572"/>
                    </a:cubicBezTo>
                    <a:cubicBezTo>
                      <a:pt x="419" y="545"/>
                      <a:pt x="446" y="527"/>
                      <a:pt x="473" y="500"/>
                    </a:cubicBezTo>
                    <a:cubicBezTo>
                      <a:pt x="491" y="474"/>
                      <a:pt x="518" y="447"/>
                      <a:pt x="535" y="420"/>
                    </a:cubicBezTo>
                    <a:cubicBezTo>
                      <a:pt x="553" y="393"/>
                      <a:pt x="571" y="367"/>
                      <a:pt x="580" y="331"/>
                    </a:cubicBezTo>
                    <a:cubicBezTo>
                      <a:pt x="598" y="304"/>
                      <a:pt x="607" y="277"/>
                      <a:pt x="616" y="251"/>
                    </a:cubicBezTo>
                    <a:cubicBezTo>
                      <a:pt x="625" y="224"/>
                      <a:pt x="634" y="197"/>
                      <a:pt x="643" y="170"/>
                    </a:cubicBezTo>
                    <a:cubicBezTo>
                      <a:pt x="651" y="117"/>
                      <a:pt x="660" y="72"/>
                      <a:pt x="660" y="45"/>
                    </a:cubicBezTo>
                    <a:cubicBezTo>
                      <a:pt x="660" y="19"/>
                      <a:pt x="660" y="1"/>
                      <a:pt x="6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6" name="Google Shape;22588;p73">
                <a:extLst>
                  <a:ext uri="{FF2B5EF4-FFF2-40B4-BE49-F238E27FC236}">
                    <a16:creationId xmlns:a16="http://schemas.microsoft.com/office/drawing/2014/main" id="{6DBBA518-2EA7-253C-92DE-EA068F67FBE8}"/>
                  </a:ext>
                </a:extLst>
              </p:cNvPr>
              <p:cNvSpPr/>
              <p:nvPr/>
            </p:nvSpPr>
            <p:spPr>
              <a:xfrm>
                <a:off x="5982917" y="2222243"/>
                <a:ext cx="28386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696" extrusionOk="0">
                    <a:moveTo>
                      <a:pt x="99" y="197"/>
                    </a:moveTo>
                    <a:cubicBezTo>
                      <a:pt x="99" y="197"/>
                      <a:pt x="116" y="224"/>
                      <a:pt x="161" y="268"/>
                    </a:cubicBezTo>
                    <a:cubicBezTo>
                      <a:pt x="197" y="295"/>
                      <a:pt x="241" y="340"/>
                      <a:pt x="286" y="375"/>
                    </a:cubicBezTo>
                    <a:cubicBezTo>
                      <a:pt x="384" y="447"/>
                      <a:pt x="500" y="518"/>
                      <a:pt x="643" y="545"/>
                    </a:cubicBezTo>
                    <a:cubicBezTo>
                      <a:pt x="705" y="902"/>
                      <a:pt x="777" y="1250"/>
                      <a:pt x="839" y="1607"/>
                    </a:cubicBezTo>
                    <a:cubicBezTo>
                      <a:pt x="705" y="1598"/>
                      <a:pt x="571" y="1589"/>
                      <a:pt x="438" y="1571"/>
                    </a:cubicBezTo>
                    <a:cubicBezTo>
                      <a:pt x="429" y="1562"/>
                      <a:pt x="429" y="1535"/>
                      <a:pt x="420" y="1500"/>
                    </a:cubicBezTo>
                    <a:cubicBezTo>
                      <a:pt x="411" y="1482"/>
                      <a:pt x="411" y="1464"/>
                      <a:pt x="402" y="1437"/>
                    </a:cubicBezTo>
                    <a:cubicBezTo>
                      <a:pt x="357" y="1196"/>
                      <a:pt x="241" y="670"/>
                      <a:pt x="116" y="251"/>
                    </a:cubicBezTo>
                    <a:cubicBezTo>
                      <a:pt x="107" y="233"/>
                      <a:pt x="99" y="215"/>
                      <a:pt x="99" y="197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63" y="251"/>
                      <a:pt x="143" y="581"/>
                      <a:pt x="241" y="1009"/>
                    </a:cubicBezTo>
                    <a:cubicBezTo>
                      <a:pt x="259" y="1071"/>
                      <a:pt x="268" y="1134"/>
                      <a:pt x="286" y="1196"/>
                    </a:cubicBezTo>
                    <a:cubicBezTo>
                      <a:pt x="295" y="1232"/>
                      <a:pt x="304" y="1277"/>
                      <a:pt x="313" y="1312"/>
                    </a:cubicBezTo>
                    <a:cubicBezTo>
                      <a:pt x="339" y="1437"/>
                      <a:pt x="357" y="1544"/>
                      <a:pt x="384" y="1651"/>
                    </a:cubicBezTo>
                    <a:cubicBezTo>
                      <a:pt x="571" y="1669"/>
                      <a:pt x="750" y="1687"/>
                      <a:pt x="937" y="1696"/>
                    </a:cubicBezTo>
                    <a:cubicBezTo>
                      <a:pt x="866" y="1285"/>
                      <a:pt x="794" y="875"/>
                      <a:pt x="723" y="474"/>
                    </a:cubicBezTo>
                    <a:cubicBezTo>
                      <a:pt x="723" y="474"/>
                      <a:pt x="723" y="474"/>
                      <a:pt x="723" y="465"/>
                    </a:cubicBezTo>
                    <a:cubicBezTo>
                      <a:pt x="687" y="465"/>
                      <a:pt x="661" y="465"/>
                      <a:pt x="634" y="456"/>
                    </a:cubicBezTo>
                    <a:cubicBezTo>
                      <a:pt x="554" y="429"/>
                      <a:pt x="473" y="393"/>
                      <a:pt x="402" y="349"/>
                    </a:cubicBezTo>
                    <a:cubicBezTo>
                      <a:pt x="304" y="286"/>
                      <a:pt x="223" y="215"/>
                      <a:pt x="143" y="144"/>
                    </a:cubicBezTo>
                    <a:cubicBezTo>
                      <a:pt x="90" y="99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7" name="Google Shape;22589;p73">
                <a:extLst>
                  <a:ext uri="{FF2B5EF4-FFF2-40B4-BE49-F238E27FC236}">
                    <a16:creationId xmlns:a16="http://schemas.microsoft.com/office/drawing/2014/main" id="{C8B9EC11-CAD4-E3B8-06DA-1A8F8D4FBF8A}"/>
                  </a:ext>
                </a:extLst>
              </p:cNvPr>
              <p:cNvSpPr/>
              <p:nvPr/>
            </p:nvSpPr>
            <p:spPr>
              <a:xfrm>
                <a:off x="6137072" y="2212801"/>
                <a:ext cx="33228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661" extrusionOk="0">
                    <a:moveTo>
                      <a:pt x="0" y="1"/>
                    </a:moveTo>
                    <a:cubicBezTo>
                      <a:pt x="0" y="27"/>
                      <a:pt x="0" y="54"/>
                      <a:pt x="9" y="72"/>
                    </a:cubicBezTo>
                    <a:cubicBezTo>
                      <a:pt x="18" y="170"/>
                      <a:pt x="45" y="268"/>
                      <a:pt x="81" y="349"/>
                    </a:cubicBezTo>
                    <a:cubicBezTo>
                      <a:pt x="116" y="438"/>
                      <a:pt x="179" y="509"/>
                      <a:pt x="250" y="572"/>
                    </a:cubicBezTo>
                    <a:cubicBezTo>
                      <a:pt x="268" y="580"/>
                      <a:pt x="286" y="598"/>
                      <a:pt x="304" y="607"/>
                    </a:cubicBezTo>
                    <a:cubicBezTo>
                      <a:pt x="304" y="607"/>
                      <a:pt x="313" y="607"/>
                      <a:pt x="313" y="616"/>
                    </a:cubicBezTo>
                    <a:cubicBezTo>
                      <a:pt x="330" y="625"/>
                      <a:pt x="357" y="634"/>
                      <a:pt x="366" y="634"/>
                    </a:cubicBezTo>
                    <a:cubicBezTo>
                      <a:pt x="402" y="652"/>
                      <a:pt x="446" y="661"/>
                      <a:pt x="491" y="661"/>
                    </a:cubicBezTo>
                    <a:lnTo>
                      <a:pt x="562" y="661"/>
                    </a:lnTo>
                    <a:cubicBezTo>
                      <a:pt x="634" y="643"/>
                      <a:pt x="696" y="625"/>
                      <a:pt x="768" y="589"/>
                    </a:cubicBezTo>
                    <a:cubicBezTo>
                      <a:pt x="821" y="563"/>
                      <a:pt x="866" y="536"/>
                      <a:pt x="919" y="500"/>
                    </a:cubicBezTo>
                    <a:lnTo>
                      <a:pt x="919" y="500"/>
                    </a:lnTo>
                    <a:cubicBezTo>
                      <a:pt x="892" y="509"/>
                      <a:pt x="866" y="518"/>
                      <a:pt x="839" y="518"/>
                    </a:cubicBezTo>
                    <a:cubicBezTo>
                      <a:pt x="821" y="527"/>
                      <a:pt x="794" y="536"/>
                      <a:pt x="776" y="536"/>
                    </a:cubicBezTo>
                    <a:lnTo>
                      <a:pt x="714" y="536"/>
                    </a:lnTo>
                    <a:cubicBezTo>
                      <a:pt x="708" y="539"/>
                      <a:pt x="701" y="540"/>
                      <a:pt x="694" y="540"/>
                    </a:cubicBezTo>
                    <a:cubicBezTo>
                      <a:pt x="679" y="540"/>
                      <a:pt x="663" y="536"/>
                      <a:pt x="652" y="536"/>
                    </a:cubicBezTo>
                    <a:lnTo>
                      <a:pt x="598" y="536"/>
                    </a:lnTo>
                    <a:cubicBezTo>
                      <a:pt x="553" y="527"/>
                      <a:pt x="518" y="518"/>
                      <a:pt x="491" y="509"/>
                    </a:cubicBezTo>
                    <a:cubicBezTo>
                      <a:pt x="455" y="500"/>
                      <a:pt x="420" y="491"/>
                      <a:pt x="393" y="473"/>
                    </a:cubicBezTo>
                    <a:cubicBezTo>
                      <a:pt x="366" y="464"/>
                      <a:pt x="339" y="456"/>
                      <a:pt x="321" y="438"/>
                    </a:cubicBezTo>
                    <a:cubicBezTo>
                      <a:pt x="304" y="429"/>
                      <a:pt x="286" y="420"/>
                      <a:pt x="268" y="402"/>
                    </a:cubicBezTo>
                    <a:cubicBezTo>
                      <a:pt x="241" y="384"/>
                      <a:pt x="223" y="375"/>
                      <a:pt x="223" y="375"/>
                    </a:cubicBezTo>
                    <a:lnTo>
                      <a:pt x="223" y="375"/>
                    </a:lnTo>
                    <a:cubicBezTo>
                      <a:pt x="223" y="375"/>
                      <a:pt x="241" y="375"/>
                      <a:pt x="277" y="384"/>
                    </a:cubicBezTo>
                    <a:cubicBezTo>
                      <a:pt x="313" y="393"/>
                      <a:pt x="357" y="411"/>
                      <a:pt x="411" y="420"/>
                    </a:cubicBezTo>
                    <a:cubicBezTo>
                      <a:pt x="446" y="429"/>
                      <a:pt x="473" y="429"/>
                      <a:pt x="509" y="429"/>
                    </a:cubicBezTo>
                    <a:cubicBezTo>
                      <a:pt x="536" y="438"/>
                      <a:pt x="571" y="438"/>
                      <a:pt x="607" y="438"/>
                    </a:cubicBezTo>
                    <a:lnTo>
                      <a:pt x="714" y="438"/>
                    </a:lnTo>
                    <a:cubicBezTo>
                      <a:pt x="750" y="429"/>
                      <a:pt x="785" y="429"/>
                      <a:pt x="821" y="420"/>
                    </a:cubicBezTo>
                    <a:cubicBezTo>
                      <a:pt x="857" y="411"/>
                      <a:pt x="892" y="402"/>
                      <a:pt x="928" y="393"/>
                    </a:cubicBezTo>
                    <a:cubicBezTo>
                      <a:pt x="946" y="384"/>
                      <a:pt x="964" y="375"/>
                      <a:pt x="982" y="366"/>
                    </a:cubicBezTo>
                    <a:cubicBezTo>
                      <a:pt x="999" y="357"/>
                      <a:pt x="1008" y="349"/>
                      <a:pt x="1026" y="349"/>
                    </a:cubicBezTo>
                    <a:cubicBezTo>
                      <a:pt x="1044" y="340"/>
                      <a:pt x="1062" y="331"/>
                      <a:pt x="1071" y="322"/>
                    </a:cubicBezTo>
                    <a:cubicBezTo>
                      <a:pt x="1080" y="313"/>
                      <a:pt x="1089" y="313"/>
                      <a:pt x="1098" y="304"/>
                    </a:cubicBezTo>
                    <a:lnTo>
                      <a:pt x="1098" y="304"/>
                    </a:lnTo>
                    <a:cubicBezTo>
                      <a:pt x="999" y="331"/>
                      <a:pt x="901" y="349"/>
                      <a:pt x="803" y="357"/>
                    </a:cubicBezTo>
                    <a:lnTo>
                      <a:pt x="687" y="357"/>
                    </a:lnTo>
                    <a:cubicBezTo>
                      <a:pt x="580" y="349"/>
                      <a:pt x="473" y="331"/>
                      <a:pt x="384" y="286"/>
                    </a:cubicBezTo>
                    <a:cubicBezTo>
                      <a:pt x="214" y="224"/>
                      <a:pt x="90" y="11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8" name="Google Shape;22590;p73">
                <a:extLst>
                  <a:ext uri="{FF2B5EF4-FFF2-40B4-BE49-F238E27FC236}">
                    <a16:creationId xmlns:a16="http://schemas.microsoft.com/office/drawing/2014/main" id="{EB1D8012-3B87-CC7D-5359-ADFA88B97424}"/>
                  </a:ext>
                </a:extLst>
              </p:cNvPr>
              <p:cNvSpPr/>
              <p:nvPr/>
            </p:nvSpPr>
            <p:spPr>
              <a:xfrm>
                <a:off x="6131383" y="2282192"/>
                <a:ext cx="29476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33" extrusionOk="0">
                    <a:moveTo>
                      <a:pt x="973" y="0"/>
                    </a:moveTo>
                    <a:cubicBezTo>
                      <a:pt x="652" y="36"/>
                      <a:pt x="322" y="63"/>
                      <a:pt x="1" y="81"/>
                    </a:cubicBezTo>
                    <a:cubicBezTo>
                      <a:pt x="28" y="98"/>
                      <a:pt x="55" y="116"/>
                      <a:pt x="81" y="143"/>
                    </a:cubicBezTo>
                    <a:cubicBezTo>
                      <a:pt x="99" y="170"/>
                      <a:pt x="117" y="197"/>
                      <a:pt x="126" y="232"/>
                    </a:cubicBezTo>
                    <a:cubicBezTo>
                      <a:pt x="144" y="232"/>
                      <a:pt x="162" y="223"/>
                      <a:pt x="188" y="223"/>
                    </a:cubicBezTo>
                    <a:cubicBezTo>
                      <a:pt x="322" y="214"/>
                      <a:pt x="447" y="197"/>
                      <a:pt x="554" y="188"/>
                    </a:cubicBezTo>
                    <a:cubicBezTo>
                      <a:pt x="733" y="170"/>
                      <a:pt x="875" y="152"/>
                      <a:pt x="947" y="143"/>
                    </a:cubicBezTo>
                    <a:cubicBezTo>
                      <a:pt x="956" y="98"/>
                      <a:pt x="964" y="54"/>
                      <a:pt x="9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9" name="Google Shape;22591;p73">
                <a:extLst>
                  <a:ext uri="{FF2B5EF4-FFF2-40B4-BE49-F238E27FC236}">
                    <a16:creationId xmlns:a16="http://schemas.microsoft.com/office/drawing/2014/main" id="{589151A6-B716-D2B9-1A0A-AA24A3156943}"/>
                  </a:ext>
                </a:extLst>
              </p:cNvPr>
              <p:cNvSpPr/>
              <p:nvPr/>
            </p:nvSpPr>
            <p:spPr>
              <a:xfrm>
                <a:off x="6145425" y="2222788"/>
                <a:ext cx="28386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678" extrusionOk="0">
                    <a:moveTo>
                      <a:pt x="938" y="1"/>
                    </a:moveTo>
                    <a:lnTo>
                      <a:pt x="938" y="1"/>
                    </a:lnTo>
                    <a:cubicBezTo>
                      <a:pt x="893" y="45"/>
                      <a:pt x="839" y="99"/>
                      <a:pt x="795" y="143"/>
                    </a:cubicBezTo>
                    <a:cubicBezTo>
                      <a:pt x="715" y="215"/>
                      <a:pt x="625" y="286"/>
                      <a:pt x="536" y="340"/>
                    </a:cubicBezTo>
                    <a:cubicBezTo>
                      <a:pt x="438" y="393"/>
                      <a:pt x="331" y="438"/>
                      <a:pt x="215" y="456"/>
                    </a:cubicBezTo>
                    <a:cubicBezTo>
                      <a:pt x="144" y="857"/>
                      <a:pt x="72" y="1267"/>
                      <a:pt x="1" y="1678"/>
                    </a:cubicBezTo>
                    <a:cubicBezTo>
                      <a:pt x="188" y="1669"/>
                      <a:pt x="376" y="1651"/>
                      <a:pt x="563" y="1633"/>
                    </a:cubicBezTo>
                    <a:cubicBezTo>
                      <a:pt x="563" y="1606"/>
                      <a:pt x="572" y="1580"/>
                      <a:pt x="572" y="1553"/>
                    </a:cubicBezTo>
                    <a:cubicBezTo>
                      <a:pt x="536" y="1553"/>
                      <a:pt x="500" y="1553"/>
                      <a:pt x="465" y="1562"/>
                    </a:cubicBezTo>
                    <a:cubicBezTo>
                      <a:pt x="563" y="1125"/>
                      <a:pt x="670" y="696"/>
                      <a:pt x="768" y="268"/>
                    </a:cubicBezTo>
                    <a:cubicBezTo>
                      <a:pt x="813" y="233"/>
                      <a:pt x="857" y="197"/>
                      <a:pt x="893" y="161"/>
                    </a:cubicBezTo>
                    <a:cubicBezTo>
                      <a:pt x="911" y="108"/>
                      <a:pt x="920" y="54"/>
                      <a:pt x="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0" name="Google Shape;22592;p73">
                <a:extLst>
                  <a:ext uri="{FF2B5EF4-FFF2-40B4-BE49-F238E27FC236}">
                    <a16:creationId xmlns:a16="http://schemas.microsoft.com/office/drawing/2014/main" id="{CBE1FBD8-F32B-9EB6-B6DE-FCA9691D404A}"/>
                  </a:ext>
                </a:extLst>
              </p:cNvPr>
              <p:cNvSpPr/>
              <p:nvPr/>
            </p:nvSpPr>
            <p:spPr>
              <a:xfrm>
                <a:off x="6055274" y="2215494"/>
                <a:ext cx="46181" cy="60707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006" extrusionOk="0">
                    <a:moveTo>
                      <a:pt x="759" y="233"/>
                    </a:moveTo>
                    <a:cubicBezTo>
                      <a:pt x="759" y="233"/>
                      <a:pt x="785" y="286"/>
                      <a:pt x="839" y="358"/>
                    </a:cubicBezTo>
                    <a:cubicBezTo>
                      <a:pt x="910" y="456"/>
                      <a:pt x="1035" y="598"/>
                      <a:pt x="1249" y="679"/>
                    </a:cubicBezTo>
                    <a:cubicBezTo>
                      <a:pt x="1303" y="697"/>
                      <a:pt x="1356" y="714"/>
                      <a:pt x="1419" y="723"/>
                    </a:cubicBezTo>
                    <a:cubicBezTo>
                      <a:pt x="1392" y="1125"/>
                      <a:pt x="1365" y="1517"/>
                      <a:pt x="1338" y="1919"/>
                    </a:cubicBezTo>
                    <a:lnTo>
                      <a:pt x="759" y="1919"/>
                    </a:lnTo>
                    <a:lnTo>
                      <a:pt x="759" y="233"/>
                    </a:lnTo>
                    <a:close/>
                    <a:moveTo>
                      <a:pt x="767" y="1"/>
                    </a:moveTo>
                    <a:cubicBezTo>
                      <a:pt x="759" y="10"/>
                      <a:pt x="759" y="19"/>
                      <a:pt x="750" y="19"/>
                    </a:cubicBezTo>
                    <a:cubicBezTo>
                      <a:pt x="723" y="81"/>
                      <a:pt x="696" y="126"/>
                      <a:pt x="660" y="179"/>
                    </a:cubicBezTo>
                    <a:cubicBezTo>
                      <a:pt x="625" y="233"/>
                      <a:pt x="589" y="277"/>
                      <a:pt x="544" y="331"/>
                    </a:cubicBezTo>
                    <a:cubicBezTo>
                      <a:pt x="464" y="420"/>
                      <a:pt x="366" y="500"/>
                      <a:pt x="250" y="563"/>
                    </a:cubicBezTo>
                    <a:cubicBezTo>
                      <a:pt x="188" y="590"/>
                      <a:pt x="134" y="607"/>
                      <a:pt x="72" y="625"/>
                    </a:cubicBezTo>
                    <a:cubicBezTo>
                      <a:pt x="45" y="625"/>
                      <a:pt x="18" y="634"/>
                      <a:pt x="0" y="634"/>
                    </a:cubicBezTo>
                    <a:cubicBezTo>
                      <a:pt x="36" y="1089"/>
                      <a:pt x="72" y="1544"/>
                      <a:pt x="107" y="1999"/>
                    </a:cubicBezTo>
                    <a:cubicBezTo>
                      <a:pt x="326" y="2004"/>
                      <a:pt x="544" y="2006"/>
                      <a:pt x="764" y="2006"/>
                    </a:cubicBezTo>
                    <a:cubicBezTo>
                      <a:pt x="984" y="2006"/>
                      <a:pt x="1205" y="2004"/>
                      <a:pt x="1428" y="1999"/>
                    </a:cubicBezTo>
                    <a:cubicBezTo>
                      <a:pt x="1463" y="1544"/>
                      <a:pt x="1499" y="1089"/>
                      <a:pt x="1526" y="634"/>
                    </a:cubicBezTo>
                    <a:cubicBezTo>
                      <a:pt x="1508" y="634"/>
                      <a:pt x="1481" y="625"/>
                      <a:pt x="1463" y="625"/>
                    </a:cubicBezTo>
                    <a:cubicBezTo>
                      <a:pt x="1401" y="607"/>
                      <a:pt x="1338" y="590"/>
                      <a:pt x="1276" y="563"/>
                    </a:cubicBezTo>
                    <a:cubicBezTo>
                      <a:pt x="1160" y="500"/>
                      <a:pt x="1062" y="420"/>
                      <a:pt x="982" y="331"/>
                    </a:cubicBezTo>
                    <a:cubicBezTo>
                      <a:pt x="919" y="260"/>
                      <a:pt x="866" y="179"/>
                      <a:pt x="821" y="99"/>
                    </a:cubicBezTo>
                    <a:cubicBezTo>
                      <a:pt x="803" y="72"/>
                      <a:pt x="794" y="45"/>
                      <a:pt x="776" y="19"/>
                    </a:cubicBezTo>
                    <a:cubicBezTo>
                      <a:pt x="767" y="19"/>
                      <a:pt x="767" y="10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1" name="Google Shape;22593;p73">
                <a:extLst>
                  <a:ext uri="{FF2B5EF4-FFF2-40B4-BE49-F238E27FC236}">
                    <a16:creationId xmlns:a16="http://schemas.microsoft.com/office/drawing/2014/main" id="{94BA5EB0-7682-D73F-08D5-32D2D07B0B37}"/>
                  </a:ext>
                </a:extLst>
              </p:cNvPr>
              <p:cNvSpPr/>
              <p:nvPr/>
            </p:nvSpPr>
            <p:spPr>
              <a:xfrm>
                <a:off x="6131928" y="2292996"/>
                <a:ext cx="2756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215" extrusionOk="0">
                    <a:moveTo>
                      <a:pt x="911" y="0"/>
                    </a:moveTo>
                    <a:lnTo>
                      <a:pt x="911" y="0"/>
                    </a:lnTo>
                    <a:cubicBezTo>
                      <a:pt x="777" y="9"/>
                      <a:pt x="509" y="36"/>
                      <a:pt x="170" y="63"/>
                    </a:cubicBezTo>
                    <a:lnTo>
                      <a:pt x="108" y="63"/>
                    </a:lnTo>
                    <a:cubicBezTo>
                      <a:pt x="90" y="125"/>
                      <a:pt x="45" y="179"/>
                      <a:pt x="1" y="214"/>
                    </a:cubicBezTo>
                    <a:cubicBezTo>
                      <a:pt x="295" y="196"/>
                      <a:pt x="599" y="170"/>
                      <a:pt x="902" y="134"/>
                    </a:cubicBezTo>
                    <a:cubicBezTo>
                      <a:pt x="902" y="89"/>
                      <a:pt x="902" y="45"/>
                      <a:pt x="9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2" name="Google Shape;22594;p73">
                <a:extLst>
                  <a:ext uri="{FF2B5EF4-FFF2-40B4-BE49-F238E27FC236}">
                    <a16:creationId xmlns:a16="http://schemas.microsoft.com/office/drawing/2014/main" id="{BA7A204D-7CA8-D453-A67F-1B51217F9962}"/>
                  </a:ext>
                </a:extLst>
              </p:cNvPr>
              <p:cNvSpPr/>
              <p:nvPr/>
            </p:nvSpPr>
            <p:spPr>
              <a:xfrm>
                <a:off x="6138676" y="2179331"/>
                <a:ext cx="10562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7" extrusionOk="0">
                    <a:moveTo>
                      <a:pt x="340" y="0"/>
                    </a:moveTo>
                    <a:cubicBezTo>
                      <a:pt x="340" y="0"/>
                      <a:pt x="340" y="9"/>
                      <a:pt x="340" y="27"/>
                    </a:cubicBezTo>
                    <a:cubicBezTo>
                      <a:pt x="331" y="45"/>
                      <a:pt x="331" y="63"/>
                      <a:pt x="322" y="90"/>
                    </a:cubicBezTo>
                    <a:cubicBezTo>
                      <a:pt x="313" y="99"/>
                      <a:pt x="313" y="107"/>
                      <a:pt x="304" y="125"/>
                    </a:cubicBezTo>
                    <a:cubicBezTo>
                      <a:pt x="295" y="134"/>
                      <a:pt x="286" y="152"/>
                      <a:pt x="286" y="161"/>
                    </a:cubicBezTo>
                    <a:cubicBezTo>
                      <a:pt x="268" y="188"/>
                      <a:pt x="251" y="214"/>
                      <a:pt x="224" y="241"/>
                    </a:cubicBezTo>
                    <a:cubicBezTo>
                      <a:pt x="206" y="259"/>
                      <a:pt x="179" y="277"/>
                      <a:pt x="153" y="295"/>
                    </a:cubicBezTo>
                    <a:cubicBezTo>
                      <a:pt x="144" y="304"/>
                      <a:pt x="126" y="313"/>
                      <a:pt x="117" y="322"/>
                    </a:cubicBezTo>
                    <a:cubicBezTo>
                      <a:pt x="99" y="330"/>
                      <a:pt x="90" y="330"/>
                      <a:pt x="81" y="339"/>
                    </a:cubicBezTo>
                    <a:cubicBezTo>
                      <a:pt x="54" y="348"/>
                      <a:pt x="37" y="357"/>
                      <a:pt x="19" y="357"/>
                    </a:cubicBezTo>
                    <a:cubicBezTo>
                      <a:pt x="10" y="357"/>
                      <a:pt x="1" y="366"/>
                      <a:pt x="1" y="366"/>
                    </a:cubicBezTo>
                    <a:lnTo>
                      <a:pt x="90" y="366"/>
                    </a:lnTo>
                    <a:cubicBezTo>
                      <a:pt x="99" y="366"/>
                      <a:pt x="117" y="366"/>
                      <a:pt x="126" y="357"/>
                    </a:cubicBezTo>
                    <a:cubicBezTo>
                      <a:pt x="144" y="357"/>
                      <a:pt x="161" y="348"/>
                      <a:pt x="170" y="339"/>
                    </a:cubicBezTo>
                    <a:cubicBezTo>
                      <a:pt x="188" y="330"/>
                      <a:pt x="206" y="322"/>
                      <a:pt x="224" y="313"/>
                    </a:cubicBezTo>
                    <a:cubicBezTo>
                      <a:pt x="233" y="304"/>
                      <a:pt x="251" y="286"/>
                      <a:pt x="260" y="277"/>
                    </a:cubicBezTo>
                    <a:cubicBezTo>
                      <a:pt x="277" y="259"/>
                      <a:pt x="286" y="250"/>
                      <a:pt x="295" y="232"/>
                    </a:cubicBezTo>
                    <a:cubicBezTo>
                      <a:pt x="304" y="214"/>
                      <a:pt x="313" y="197"/>
                      <a:pt x="322" y="188"/>
                    </a:cubicBezTo>
                    <a:cubicBezTo>
                      <a:pt x="331" y="170"/>
                      <a:pt x="340" y="152"/>
                      <a:pt x="340" y="134"/>
                    </a:cubicBezTo>
                    <a:cubicBezTo>
                      <a:pt x="340" y="125"/>
                      <a:pt x="349" y="107"/>
                      <a:pt x="349" y="90"/>
                    </a:cubicBezTo>
                    <a:cubicBezTo>
                      <a:pt x="349" y="81"/>
                      <a:pt x="349" y="72"/>
                      <a:pt x="349" y="54"/>
                    </a:cubicBezTo>
                    <a:cubicBezTo>
                      <a:pt x="349" y="45"/>
                      <a:pt x="349" y="36"/>
                      <a:pt x="349" y="27"/>
                    </a:cubicBezTo>
                    <a:cubicBezTo>
                      <a:pt x="349" y="9"/>
                      <a:pt x="340" y="0"/>
                      <a:pt x="3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3" name="Google Shape;22595;p73">
                <a:extLst>
                  <a:ext uri="{FF2B5EF4-FFF2-40B4-BE49-F238E27FC236}">
                    <a16:creationId xmlns:a16="http://schemas.microsoft.com/office/drawing/2014/main" id="{7A3D4257-3CB3-7F92-FF46-9A893DAC79B7}"/>
                  </a:ext>
                </a:extLst>
              </p:cNvPr>
              <p:cNvSpPr/>
              <p:nvPr/>
            </p:nvSpPr>
            <p:spPr>
              <a:xfrm>
                <a:off x="6114921" y="2193645"/>
                <a:ext cx="20548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1" extrusionOk="0">
                    <a:moveTo>
                      <a:pt x="679" y="0"/>
                    </a:moveTo>
                    <a:cubicBezTo>
                      <a:pt x="679" y="0"/>
                      <a:pt x="670" y="9"/>
                      <a:pt x="661" y="36"/>
                    </a:cubicBezTo>
                    <a:cubicBezTo>
                      <a:pt x="643" y="54"/>
                      <a:pt x="625" y="89"/>
                      <a:pt x="599" y="125"/>
                    </a:cubicBezTo>
                    <a:cubicBezTo>
                      <a:pt x="572" y="161"/>
                      <a:pt x="545" y="196"/>
                      <a:pt x="509" y="241"/>
                    </a:cubicBezTo>
                    <a:cubicBezTo>
                      <a:pt x="491" y="259"/>
                      <a:pt x="474" y="277"/>
                      <a:pt x="456" y="295"/>
                    </a:cubicBezTo>
                    <a:cubicBezTo>
                      <a:pt x="438" y="321"/>
                      <a:pt x="411" y="339"/>
                      <a:pt x="393" y="357"/>
                    </a:cubicBezTo>
                    <a:cubicBezTo>
                      <a:pt x="375" y="375"/>
                      <a:pt x="349" y="393"/>
                      <a:pt x="322" y="411"/>
                    </a:cubicBezTo>
                    <a:cubicBezTo>
                      <a:pt x="304" y="428"/>
                      <a:pt x="277" y="437"/>
                      <a:pt x="260" y="455"/>
                    </a:cubicBezTo>
                    <a:cubicBezTo>
                      <a:pt x="242" y="473"/>
                      <a:pt x="215" y="482"/>
                      <a:pt x="197" y="491"/>
                    </a:cubicBezTo>
                    <a:cubicBezTo>
                      <a:pt x="170" y="509"/>
                      <a:pt x="152" y="518"/>
                      <a:pt x="135" y="527"/>
                    </a:cubicBezTo>
                    <a:cubicBezTo>
                      <a:pt x="117" y="527"/>
                      <a:pt x="99" y="544"/>
                      <a:pt x="81" y="544"/>
                    </a:cubicBezTo>
                    <a:cubicBezTo>
                      <a:pt x="63" y="553"/>
                      <a:pt x="45" y="562"/>
                      <a:pt x="36" y="562"/>
                    </a:cubicBezTo>
                    <a:cubicBezTo>
                      <a:pt x="19" y="571"/>
                      <a:pt x="1" y="580"/>
                      <a:pt x="1" y="580"/>
                    </a:cubicBezTo>
                    <a:cubicBezTo>
                      <a:pt x="1" y="580"/>
                      <a:pt x="19" y="580"/>
                      <a:pt x="36" y="571"/>
                    </a:cubicBezTo>
                    <a:cubicBezTo>
                      <a:pt x="54" y="571"/>
                      <a:pt x="72" y="571"/>
                      <a:pt x="81" y="562"/>
                    </a:cubicBezTo>
                    <a:cubicBezTo>
                      <a:pt x="99" y="562"/>
                      <a:pt x="126" y="553"/>
                      <a:pt x="144" y="553"/>
                    </a:cubicBezTo>
                    <a:cubicBezTo>
                      <a:pt x="161" y="544"/>
                      <a:pt x="188" y="535"/>
                      <a:pt x="206" y="527"/>
                    </a:cubicBezTo>
                    <a:cubicBezTo>
                      <a:pt x="233" y="518"/>
                      <a:pt x="260" y="509"/>
                      <a:pt x="277" y="491"/>
                    </a:cubicBezTo>
                    <a:cubicBezTo>
                      <a:pt x="304" y="482"/>
                      <a:pt x="331" y="473"/>
                      <a:pt x="358" y="446"/>
                    </a:cubicBezTo>
                    <a:cubicBezTo>
                      <a:pt x="375" y="428"/>
                      <a:pt x="402" y="419"/>
                      <a:pt x="429" y="393"/>
                    </a:cubicBezTo>
                    <a:cubicBezTo>
                      <a:pt x="447" y="375"/>
                      <a:pt x="465" y="357"/>
                      <a:pt x="491" y="330"/>
                    </a:cubicBezTo>
                    <a:cubicBezTo>
                      <a:pt x="509" y="312"/>
                      <a:pt x="527" y="286"/>
                      <a:pt x="545" y="268"/>
                    </a:cubicBezTo>
                    <a:cubicBezTo>
                      <a:pt x="581" y="223"/>
                      <a:pt x="607" y="179"/>
                      <a:pt x="625" y="134"/>
                    </a:cubicBezTo>
                    <a:cubicBezTo>
                      <a:pt x="643" y="98"/>
                      <a:pt x="661" y="63"/>
                      <a:pt x="670" y="36"/>
                    </a:cubicBezTo>
                    <a:cubicBezTo>
                      <a:pt x="670" y="18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4" name="Google Shape;22596;p73">
                <a:extLst>
                  <a:ext uri="{FF2B5EF4-FFF2-40B4-BE49-F238E27FC236}">
                    <a16:creationId xmlns:a16="http://schemas.microsoft.com/office/drawing/2014/main" id="{9D9B2DEC-3B6E-35EE-D20E-81D3724CC9E7}"/>
                  </a:ext>
                </a:extLst>
              </p:cNvPr>
              <p:cNvSpPr/>
              <p:nvPr/>
            </p:nvSpPr>
            <p:spPr>
              <a:xfrm>
                <a:off x="6084416" y="2210108"/>
                <a:ext cx="39462" cy="1703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1" y="0"/>
                    </a:moveTo>
                    <a:cubicBezTo>
                      <a:pt x="19" y="27"/>
                      <a:pt x="27" y="45"/>
                      <a:pt x="36" y="72"/>
                    </a:cubicBezTo>
                    <a:cubicBezTo>
                      <a:pt x="90" y="161"/>
                      <a:pt x="143" y="250"/>
                      <a:pt x="206" y="322"/>
                    </a:cubicBezTo>
                    <a:cubicBezTo>
                      <a:pt x="259" y="384"/>
                      <a:pt x="313" y="429"/>
                      <a:pt x="366" y="464"/>
                    </a:cubicBezTo>
                    <a:cubicBezTo>
                      <a:pt x="384" y="482"/>
                      <a:pt x="402" y="491"/>
                      <a:pt x="429" y="500"/>
                    </a:cubicBezTo>
                    <a:cubicBezTo>
                      <a:pt x="465" y="518"/>
                      <a:pt x="509" y="536"/>
                      <a:pt x="554" y="545"/>
                    </a:cubicBezTo>
                    <a:cubicBezTo>
                      <a:pt x="572" y="553"/>
                      <a:pt x="598" y="553"/>
                      <a:pt x="616" y="562"/>
                    </a:cubicBezTo>
                    <a:lnTo>
                      <a:pt x="759" y="562"/>
                    </a:lnTo>
                    <a:cubicBezTo>
                      <a:pt x="777" y="553"/>
                      <a:pt x="804" y="553"/>
                      <a:pt x="830" y="553"/>
                    </a:cubicBezTo>
                    <a:cubicBezTo>
                      <a:pt x="875" y="536"/>
                      <a:pt x="920" y="527"/>
                      <a:pt x="964" y="509"/>
                    </a:cubicBezTo>
                    <a:cubicBezTo>
                      <a:pt x="1009" y="491"/>
                      <a:pt x="1044" y="464"/>
                      <a:pt x="1089" y="438"/>
                    </a:cubicBezTo>
                    <a:cubicBezTo>
                      <a:pt x="1125" y="411"/>
                      <a:pt x="1169" y="375"/>
                      <a:pt x="1205" y="339"/>
                    </a:cubicBezTo>
                    <a:cubicBezTo>
                      <a:pt x="1214" y="330"/>
                      <a:pt x="1223" y="322"/>
                      <a:pt x="1241" y="313"/>
                    </a:cubicBezTo>
                    <a:cubicBezTo>
                      <a:pt x="1232" y="313"/>
                      <a:pt x="1232" y="313"/>
                      <a:pt x="1223" y="322"/>
                    </a:cubicBezTo>
                    <a:cubicBezTo>
                      <a:pt x="1205" y="330"/>
                      <a:pt x="1187" y="339"/>
                      <a:pt x="1169" y="357"/>
                    </a:cubicBezTo>
                    <a:cubicBezTo>
                      <a:pt x="1152" y="366"/>
                      <a:pt x="1134" y="375"/>
                      <a:pt x="1116" y="384"/>
                    </a:cubicBezTo>
                    <a:cubicBezTo>
                      <a:pt x="1071" y="402"/>
                      <a:pt x="1036" y="420"/>
                      <a:pt x="991" y="438"/>
                    </a:cubicBezTo>
                    <a:cubicBezTo>
                      <a:pt x="964" y="438"/>
                      <a:pt x="946" y="446"/>
                      <a:pt x="929" y="446"/>
                    </a:cubicBezTo>
                    <a:cubicBezTo>
                      <a:pt x="902" y="455"/>
                      <a:pt x="884" y="455"/>
                      <a:pt x="857" y="455"/>
                    </a:cubicBezTo>
                    <a:cubicBezTo>
                      <a:pt x="848" y="464"/>
                      <a:pt x="839" y="464"/>
                      <a:pt x="830" y="464"/>
                    </a:cubicBezTo>
                    <a:lnTo>
                      <a:pt x="732" y="464"/>
                    </a:lnTo>
                    <a:cubicBezTo>
                      <a:pt x="697" y="455"/>
                      <a:pt x="652" y="455"/>
                      <a:pt x="616" y="446"/>
                    </a:cubicBezTo>
                    <a:cubicBezTo>
                      <a:pt x="598" y="446"/>
                      <a:pt x="581" y="438"/>
                      <a:pt x="572" y="438"/>
                    </a:cubicBezTo>
                    <a:cubicBezTo>
                      <a:pt x="554" y="429"/>
                      <a:pt x="536" y="429"/>
                      <a:pt x="518" y="420"/>
                    </a:cubicBezTo>
                    <a:cubicBezTo>
                      <a:pt x="491" y="411"/>
                      <a:pt x="465" y="402"/>
                      <a:pt x="438" y="384"/>
                    </a:cubicBezTo>
                    <a:cubicBezTo>
                      <a:pt x="420" y="375"/>
                      <a:pt x="393" y="366"/>
                      <a:pt x="384" y="357"/>
                    </a:cubicBezTo>
                    <a:cubicBezTo>
                      <a:pt x="366" y="348"/>
                      <a:pt x="349" y="339"/>
                      <a:pt x="340" y="330"/>
                    </a:cubicBezTo>
                    <a:cubicBezTo>
                      <a:pt x="340" y="330"/>
                      <a:pt x="331" y="322"/>
                      <a:pt x="331" y="322"/>
                    </a:cubicBezTo>
                    <a:lnTo>
                      <a:pt x="331" y="322"/>
                    </a:lnTo>
                    <a:cubicBezTo>
                      <a:pt x="331" y="322"/>
                      <a:pt x="349" y="330"/>
                      <a:pt x="384" y="339"/>
                    </a:cubicBezTo>
                    <a:cubicBezTo>
                      <a:pt x="402" y="339"/>
                      <a:pt x="429" y="339"/>
                      <a:pt x="456" y="348"/>
                    </a:cubicBezTo>
                    <a:cubicBezTo>
                      <a:pt x="474" y="348"/>
                      <a:pt x="500" y="357"/>
                      <a:pt x="536" y="357"/>
                    </a:cubicBezTo>
                    <a:cubicBezTo>
                      <a:pt x="563" y="366"/>
                      <a:pt x="598" y="366"/>
                      <a:pt x="634" y="366"/>
                    </a:cubicBezTo>
                    <a:cubicBezTo>
                      <a:pt x="643" y="369"/>
                      <a:pt x="653" y="370"/>
                      <a:pt x="664" y="370"/>
                    </a:cubicBezTo>
                    <a:cubicBezTo>
                      <a:pt x="686" y="370"/>
                      <a:pt x="711" y="366"/>
                      <a:pt x="741" y="366"/>
                    </a:cubicBezTo>
                    <a:cubicBezTo>
                      <a:pt x="777" y="366"/>
                      <a:pt x="813" y="366"/>
                      <a:pt x="848" y="357"/>
                    </a:cubicBezTo>
                    <a:cubicBezTo>
                      <a:pt x="866" y="348"/>
                      <a:pt x="884" y="348"/>
                      <a:pt x="911" y="348"/>
                    </a:cubicBezTo>
                    <a:cubicBezTo>
                      <a:pt x="929" y="339"/>
                      <a:pt x="946" y="339"/>
                      <a:pt x="964" y="330"/>
                    </a:cubicBezTo>
                    <a:cubicBezTo>
                      <a:pt x="982" y="330"/>
                      <a:pt x="1000" y="322"/>
                      <a:pt x="1018" y="313"/>
                    </a:cubicBezTo>
                    <a:cubicBezTo>
                      <a:pt x="1036" y="304"/>
                      <a:pt x="1053" y="295"/>
                      <a:pt x="1071" y="295"/>
                    </a:cubicBezTo>
                    <a:cubicBezTo>
                      <a:pt x="1107" y="277"/>
                      <a:pt x="1143" y="259"/>
                      <a:pt x="1178" y="241"/>
                    </a:cubicBezTo>
                    <a:cubicBezTo>
                      <a:pt x="1205" y="223"/>
                      <a:pt x="1241" y="197"/>
                      <a:pt x="1268" y="179"/>
                    </a:cubicBezTo>
                    <a:cubicBezTo>
                      <a:pt x="1276" y="179"/>
                      <a:pt x="1285" y="170"/>
                      <a:pt x="1285" y="170"/>
                    </a:cubicBezTo>
                    <a:cubicBezTo>
                      <a:pt x="1294" y="161"/>
                      <a:pt x="1294" y="161"/>
                      <a:pt x="1303" y="152"/>
                    </a:cubicBezTo>
                    <a:lnTo>
                      <a:pt x="1303" y="152"/>
                    </a:lnTo>
                    <a:cubicBezTo>
                      <a:pt x="1152" y="241"/>
                      <a:pt x="973" y="295"/>
                      <a:pt x="759" y="295"/>
                    </a:cubicBezTo>
                    <a:cubicBezTo>
                      <a:pt x="748" y="295"/>
                      <a:pt x="738" y="295"/>
                      <a:pt x="728" y="295"/>
                    </a:cubicBezTo>
                    <a:cubicBezTo>
                      <a:pt x="430" y="295"/>
                      <a:pt x="190" y="17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5" name="Google Shape;22597;p73">
                <a:extLst>
                  <a:ext uri="{FF2B5EF4-FFF2-40B4-BE49-F238E27FC236}">
                    <a16:creationId xmlns:a16="http://schemas.microsoft.com/office/drawing/2014/main" id="{DB075FD9-9455-2F45-AC92-BF945260C3D2}"/>
                  </a:ext>
                </a:extLst>
              </p:cNvPr>
              <p:cNvSpPr/>
              <p:nvPr/>
            </p:nvSpPr>
            <p:spPr>
              <a:xfrm>
                <a:off x="6128417" y="2170374"/>
                <a:ext cx="10562" cy="844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9" extrusionOk="0">
                    <a:moveTo>
                      <a:pt x="216" y="1"/>
                    </a:moveTo>
                    <a:cubicBezTo>
                      <a:pt x="176" y="1"/>
                      <a:pt x="121" y="29"/>
                      <a:pt x="81" y="82"/>
                    </a:cubicBezTo>
                    <a:cubicBezTo>
                      <a:pt x="19" y="154"/>
                      <a:pt x="1" y="234"/>
                      <a:pt x="37" y="270"/>
                    </a:cubicBezTo>
                    <a:cubicBezTo>
                      <a:pt x="46" y="276"/>
                      <a:pt x="57" y="279"/>
                      <a:pt x="68" y="279"/>
                    </a:cubicBezTo>
                    <a:cubicBezTo>
                      <a:pt x="89" y="279"/>
                      <a:pt x="112" y="269"/>
                      <a:pt x="135" y="252"/>
                    </a:cubicBezTo>
                    <a:cubicBezTo>
                      <a:pt x="153" y="243"/>
                      <a:pt x="161" y="234"/>
                      <a:pt x="179" y="225"/>
                    </a:cubicBezTo>
                    <a:cubicBezTo>
                      <a:pt x="179" y="225"/>
                      <a:pt x="179" y="225"/>
                      <a:pt x="188" y="234"/>
                    </a:cubicBezTo>
                    <a:cubicBezTo>
                      <a:pt x="188" y="234"/>
                      <a:pt x="197" y="234"/>
                      <a:pt x="197" y="243"/>
                    </a:cubicBezTo>
                    <a:cubicBezTo>
                      <a:pt x="203" y="244"/>
                      <a:pt x="210" y="245"/>
                      <a:pt x="216" y="245"/>
                    </a:cubicBezTo>
                    <a:cubicBezTo>
                      <a:pt x="248" y="245"/>
                      <a:pt x="282" y="228"/>
                      <a:pt x="304" y="198"/>
                    </a:cubicBezTo>
                    <a:cubicBezTo>
                      <a:pt x="349" y="154"/>
                      <a:pt x="349" y="91"/>
                      <a:pt x="322" y="64"/>
                    </a:cubicBezTo>
                    <a:cubicBezTo>
                      <a:pt x="304" y="56"/>
                      <a:pt x="286" y="56"/>
                      <a:pt x="268" y="56"/>
                    </a:cubicBezTo>
                    <a:cubicBezTo>
                      <a:pt x="268" y="38"/>
                      <a:pt x="260" y="20"/>
                      <a:pt x="251" y="11"/>
                    </a:cubicBezTo>
                    <a:cubicBezTo>
                      <a:pt x="242" y="4"/>
                      <a:pt x="229" y="1"/>
                      <a:pt x="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6" name="Google Shape;22598;p73">
                <a:extLst>
                  <a:ext uri="{FF2B5EF4-FFF2-40B4-BE49-F238E27FC236}">
                    <a16:creationId xmlns:a16="http://schemas.microsoft.com/office/drawing/2014/main" id="{B97D6500-6BB8-9E1C-4C6F-F526BBB91DFE}"/>
                  </a:ext>
                </a:extLst>
              </p:cNvPr>
              <p:cNvSpPr/>
              <p:nvPr/>
            </p:nvSpPr>
            <p:spPr>
              <a:xfrm>
                <a:off x="5967786" y="2200121"/>
                <a:ext cx="10017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13" extrusionOk="0">
                    <a:moveTo>
                      <a:pt x="331" y="0"/>
                    </a:moveTo>
                    <a:cubicBezTo>
                      <a:pt x="331" y="0"/>
                      <a:pt x="322" y="0"/>
                      <a:pt x="322" y="18"/>
                    </a:cubicBezTo>
                    <a:cubicBezTo>
                      <a:pt x="322" y="27"/>
                      <a:pt x="313" y="54"/>
                      <a:pt x="304" y="72"/>
                    </a:cubicBezTo>
                    <a:cubicBezTo>
                      <a:pt x="295" y="81"/>
                      <a:pt x="295" y="90"/>
                      <a:pt x="286" y="107"/>
                    </a:cubicBezTo>
                    <a:cubicBezTo>
                      <a:pt x="286" y="116"/>
                      <a:pt x="277" y="125"/>
                      <a:pt x="268" y="143"/>
                    </a:cubicBezTo>
                    <a:cubicBezTo>
                      <a:pt x="251" y="161"/>
                      <a:pt x="233" y="188"/>
                      <a:pt x="215" y="205"/>
                    </a:cubicBezTo>
                    <a:cubicBezTo>
                      <a:pt x="188" y="223"/>
                      <a:pt x="170" y="241"/>
                      <a:pt x="144" y="259"/>
                    </a:cubicBezTo>
                    <a:cubicBezTo>
                      <a:pt x="135" y="259"/>
                      <a:pt x="117" y="268"/>
                      <a:pt x="108" y="277"/>
                    </a:cubicBezTo>
                    <a:cubicBezTo>
                      <a:pt x="99" y="277"/>
                      <a:pt x="81" y="286"/>
                      <a:pt x="72" y="286"/>
                    </a:cubicBezTo>
                    <a:cubicBezTo>
                      <a:pt x="54" y="295"/>
                      <a:pt x="37" y="295"/>
                      <a:pt x="19" y="304"/>
                    </a:cubicBezTo>
                    <a:lnTo>
                      <a:pt x="1" y="304"/>
                    </a:lnTo>
                    <a:cubicBezTo>
                      <a:pt x="1" y="304"/>
                      <a:pt x="10" y="304"/>
                      <a:pt x="19" y="313"/>
                    </a:cubicBezTo>
                    <a:lnTo>
                      <a:pt x="126" y="313"/>
                    </a:lnTo>
                    <a:cubicBezTo>
                      <a:pt x="135" y="304"/>
                      <a:pt x="152" y="304"/>
                      <a:pt x="161" y="295"/>
                    </a:cubicBezTo>
                    <a:cubicBezTo>
                      <a:pt x="179" y="286"/>
                      <a:pt x="197" y="286"/>
                      <a:pt x="206" y="277"/>
                    </a:cubicBezTo>
                    <a:cubicBezTo>
                      <a:pt x="224" y="268"/>
                      <a:pt x="233" y="250"/>
                      <a:pt x="251" y="241"/>
                    </a:cubicBezTo>
                    <a:cubicBezTo>
                      <a:pt x="260" y="232"/>
                      <a:pt x="268" y="214"/>
                      <a:pt x="286" y="205"/>
                    </a:cubicBezTo>
                    <a:cubicBezTo>
                      <a:pt x="295" y="188"/>
                      <a:pt x="295" y="179"/>
                      <a:pt x="304" y="161"/>
                    </a:cubicBezTo>
                    <a:cubicBezTo>
                      <a:pt x="313" y="152"/>
                      <a:pt x="322" y="134"/>
                      <a:pt x="322" y="116"/>
                    </a:cubicBezTo>
                    <a:cubicBezTo>
                      <a:pt x="331" y="107"/>
                      <a:pt x="331" y="90"/>
                      <a:pt x="331" y="81"/>
                    </a:cubicBezTo>
                    <a:cubicBezTo>
                      <a:pt x="331" y="54"/>
                      <a:pt x="331" y="36"/>
                      <a:pt x="331" y="18"/>
                    </a:cubicBezTo>
                    <a:cubicBezTo>
                      <a:pt x="331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7" name="Google Shape;22599;p73">
                <a:extLst>
                  <a:ext uri="{FF2B5EF4-FFF2-40B4-BE49-F238E27FC236}">
                    <a16:creationId xmlns:a16="http://schemas.microsoft.com/office/drawing/2014/main" id="{887E276C-3AB6-3D58-4B3B-93534E684AD2}"/>
                  </a:ext>
                </a:extLst>
              </p:cNvPr>
              <p:cNvSpPr/>
              <p:nvPr/>
            </p:nvSpPr>
            <p:spPr>
              <a:xfrm>
                <a:off x="6121669" y="2287034"/>
                <a:ext cx="10834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04" y="142"/>
                    </a:moveTo>
                    <a:cubicBezTo>
                      <a:pt x="316" y="142"/>
                      <a:pt x="322" y="152"/>
                      <a:pt x="322" y="179"/>
                    </a:cubicBezTo>
                    <a:cubicBezTo>
                      <a:pt x="322" y="242"/>
                      <a:pt x="286" y="295"/>
                      <a:pt x="242" y="322"/>
                    </a:cubicBezTo>
                    <a:cubicBezTo>
                      <a:pt x="224" y="331"/>
                      <a:pt x="197" y="331"/>
                      <a:pt x="179" y="340"/>
                    </a:cubicBezTo>
                    <a:cubicBezTo>
                      <a:pt x="99" y="340"/>
                      <a:pt x="37" y="277"/>
                      <a:pt x="37" y="197"/>
                    </a:cubicBezTo>
                    <a:cubicBezTo>
                      <a:pt x="37" y="168"/>
                      <a:pt x="45" y="159"/>
                      <a:pt x="59" y="159"/>
                    </a:cubicBezTo>
                    <a:cubicBezTo>
                      <a:pt x="84" y="159"/>
                      <a:pt x="128" y="188"/>
                      <a:pt x="179" y="188"/>
                    </a:cubicBezTo>
                    <a:lnTo>
                      <a:pt x="197" y="188"/>
                    </a:lnTo>
                    <a:cubicBezTo>
                      <a:pt x="244" y="177"/>
                      <a:pt x="283" y="142"/>
                      <a:pt x="304" y="142"/>
                    </a:cubicBezTo>
                    <a:close/>
                    <a:moveTo>
                      <a:pt x="179" y="1"/>
                    </a:moveTo>
                    <a:cubicBezTo>
                      <a:pt x="81" y="10"/>
                      <a:pt x="1" y="90"/>
                      <a:pt x="1" y="197"/>
                    </a:cubicBezTo>
                    <a:cubicBezTo>
                      <a:pt x="1" y="206"/>
                      <a:pt x="1" y="215"/>
                      <a:pt x="10" y="233"/>
                    </a:cubicBezTo>
                    <a:cubicBezTo>
                      <a:pt x="26" y="308"/>
                      <a:pt x="90" y="367"/>
                      <a:pt x="164" y="367"/>
                    </a:cubicBezTo>
                    <a:cubicBezTo>
                      <a:pt x="169" y="367"/>
                      <a:pt x="174" y="367"/>
                      <a:pt x="179" y="367"/>
                    </a:cubicBezTo>
                    <a:cubicBezTo>
                      <a:pt x="277" y="358"/>
                      <a:pt x="358" y="268"/>
                      <a:pt x="358" y="170"/>
                    </a:cubicBezTo>
                    <a:cubicBezTo>
                      <a:pt x="358" y="117"/>
                      <a:pt x="340" y="72"/>
                      <a:pt x="304" y="45"/>
                    </a:cubicBezTo>
                    <a:cubicBezTo>
                      <a:pt x="295" y="37"/>
                      <a:pt x="286" y="28"/>
                      <a:pt x="277" y="28"/>
                    </a:cubicBezTo>
                    <a:cubicBezTo>
                      <a:pt x="260" y="10"/>
                      <a:pt x="242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8" name="Google Shape;22600;p73">
                <a:extLst>
                  <a:ext uri="{FF2B5EF4-FFF2-40B4-BE49-F238E27FC236}">
                    <a16:creationId xmlns:a16="http://schemas.microsoft.com/office/drawing/2014/main" id="{EC195A02-34B1-FDF8-5EA1-AE47A93E46F2}"/>
                  </a:ext>
                </a:extLst>
              </p:cNvPr>
              <p:cNvSpPr/>
              <p:nvPr/>
            </p:nvSpPr>
            <p:spPr>
              <a:xfrm>
                <a:off x="5996142" y="2282192"/>
                <a:ext cx="29445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572" extrusionOk="0">
                    <a:moveTo>
                      <a:pt x="1" y="0"/>
                    </a:moveTo>
                    <a:cubicBezTo>
                      <a:pt x="1" y="54"/>
                      <a:pt x="9" y="98"/>
                      <a:pt x="18" y="143"/>
                    </a:cubicBezTo>
                    <a:cubicBezTo>
                      <a:pt x="27" y="232"/>
                      <a:pt x="36" y="313"/>
                      <a:pt x="45" y="384"/>
                    </a:cubicBezTo>
                    <a:cubicBezTo>
                      <a:pt x="45" y="428"/>
                      <a:pt x="45" y="455"/>
                      <a:pt x="54" y="491"/>
                    </a:cubicBezTo>
                    <a:cubicBezTo>
                      <a:pt x="348" y="527"/>
                      <a:pt x="652" y="553"/>
                      <a:pt x="955" y="571"/>
                    </a:cubicBezTo>
                    <a:cubicBezTo>
                      <a:pt x="884" y="527"/>
                      <a:pt x="839" y="437"/>
                      <a:pt x="830" y="348"/>
                    </a:cubicBezTo>
                    <a:cubicBezTo>
                      <a:pt x="634" y="330"/>
                      <a:pt x="473" y="313"/>
                      <a:pt x="348" y="295"/>
                    </a:cubicBezTo>
                    <a:cubicBezTo>
                      <a:pt x="197" y="277"/>
                      <a:pt x="117" y="259"/>
                      <a:pt x="117" y="259"/>
                    </a:cubicBezTo>
                    <a:lnTo>
                      <a:pt x="117" y="259"/>
                    </a:lnTo>
                    <a:cubicBezTo>
                      <a:pt x="117" y="259"/>
                      <a:pt x="197" y="259"/>
                      <a:pt x="348" y="268"/>
                    </a:cubicBezTo>
                    <a:cubicBezTo>
                      <a:pt x="473" y="277"/>
                      <a:pt x="634" y="286"/>
                      <a:pt x="830" y="295"/>
                    </a:cubicBezTo>
                    <a:cubicBezTo>
                      <a:pt x="839" y="205"/>
                      <a:pt x="893" y="125"/>
                      <a:pt x="973" y="81"/>
                    </a:cubicBezTo>
                    <a:cubicBezTo>
                      <a:pt x="643" y="63"/>
                      <a:pt x="322" y="36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9" name="Google Shape;22601;p73">
                <a:extLst>
                  <a:ext uri="{FF2B5EF4-FFF2-40B4-BE49-F238E27FC236}">
                    <a16:creationId xmlns:a16="http://schemas.microsoft.com/office/drawing/2014/main" id="{3777B13C-A349-EC63-F081-15FFD25BE946}"/>
                  </a:ext>
                </a:extLst>
              </p:cNvPr>
              <p:cNvSpPr/>
              <p:nvPr/>
            </p:nvSpPr>
            <p:spPr>
              <a:xfrm>
                <a:off x="6024497" y="2287034"/>
                <a:ext cx="10834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50" y="140"/>
                    </a:moveTo>
                    <a:cubicBezTo>
                      <a:pt x="54" y="140"/>
                      <a:pt x="58" y="141"/>
                      <a:pt x="63" y="144"/>
                    </a:cubicBezTo>
                    <a:cubicBezTo>
                      <a:pt x="72" y="144"/>
                      <a:pt x="81" y="153"/>
                      <a:pt x="81" y="153"/>
                    </a:cubicBezTo>
                    <a:cubicBezTo>
                      <a:pt x="107" y="161"/>
                      <a:pt x="134" y="179"/>
                      <a:pt x="161" y="188"/>
                    </a:cubicBezTo>
                    <a:lnTo>
                      <a:pt x="179" y="188"/>
                    </a:lnTo>
                    <a:cubicBezTo>
                      <a:pt x="230" y="188"/>
                      <a:pt x="274" y="159"/>
                      <a:pt x="299" y="159"/>
                    </a:cubicBezTo>
                    <a:cubicBezTo>
                      <a:pt x="313" y="159"/>
                      <a:pt x="321" y="168"/>
                      <a:pt x="321" y="197"/>
                    </a:cubicBezTo>
                    <a:cubicBezTo>
                      <a:pt x="321" y="277"/>
                      <a:pt x="259" y="340"/>
                      <a:pt x="179" y="340"/>
                    </a:cubicBezTo>
                    <a:cubicBezTo>
                      <a:pt x="98" y="331"/>
                      <a:pt x="27" y="260"/>
                      <a:pt x="27" y="179"/>
                    </a:cubicBezTo>
                    <a:cubicBezTo>
                      <a:pt x="27" y="170"/>
                      <a:pt x="27" y="170"/>
                      <a:pt x="36" y="161"/>
                    </a:cubicBezTo>
                    <a:cubicBezTo>
                      <a:pt x="36" y="148"/>
                      <a:pt x="41" y="140"/>
                      <a:pt x="50" y="140"/>
                    </a:cubicBezTo>
                    <a:close/>
                    <a:moveTo>
                      <a:pt x="164" y="0"/>
                    </a:moveTo>
                    <a:cubicBezTo>
                      <a:pt x="73" y="0"/>
                      <a:pt x="0" y="77"/>
                      <a:pt x="0" y="170"/>
                    </a:cubicBezTo>
                    <a:cubicBezTo>
                      <a:pt x="0" y="268"/>
                      <a:pt x="81" y="358"/>
                      <a:pt x="179" y="367"/>
                    </a:cubicBezTo>
                    <a:cubicBezTo>
                      <a:pt x="184" y="367"/>
                      <a:pt x="189" y="367"/>
                      <a:pt x="194" y="367"/>
                    </a:cubicBezTo>
                    <a:cubicBezTo>
                      <a:pt x="285" y="367"/>
                      <a:pt x="357" y="290"/>
                      <a:pt x="357" y="197"/>
                    </a:cubicBezTo>
                    <a:cubicBezTo>
                      <a:pt x="357" y="179"/>
                      <a:pt x="357" y="170"/>
                      <a:pt x="348" y="161"/>
                    </a:cubicBezTo>
                    <a:cubicBezTo>
                      <a:pt x="339" y="99"/>
                      <a:pt x="295" y="45"/>
                      <a:pt x="241" y="19"/>
                    </a:cubicBezTo>
                    <a:cubicBezTo>
                      <a:pt x="223" y="10"/>
                      <a:pt x="197" y="1"/>
                      <a:pt x="179" y="1"/>
                    </a:cubicBezTo>
                    <a:cubicBezTo>
                      <a:pt x="174" y="0"/>
                      <a:pt x="169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0" name="Google Shape;22602;p73">
                <a:extLst>
                  <a:ext uri="{FF2B5EF4-FFF2-40B4-BE49-F238E27FC236}">
                    <a16:creationId xmlns:a16="http://schemas.microsoft.com/office/drawing/2014/main" id="{720E04E1-C3C3-D41D-D653-6FE5860CAE98}"/>
                  </a:ext>
                </a:extLst>
              </p:cNvPr>
              <p:cNvSpPr/>
              <p:nvPr/>
            </p:nvSpPr>
            <p:spPr>
              <a:xfrm>
                <a:off x="6034212" y="2285158"/>
                <a:ext cx="39704" cy="7324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4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3" y="45"/>
                      <a:pt x="107" y="116"/>
                      <a:pt x="125" y="188"/>
                    </a:cubicBezTo>
                    <a:cubicBezTo>
                      <a:pt x="134" y="197"/>
                      <a:pt x="134" y="215"/>
                      <a:pt x="134" y="223"/>
                    </a:cubicBezTo>
                    <a:cubicBezTo>
                      <a:pt x="455" y="232"/>
                      <a:pt x="812" y="241"/>
                      <a:pt x="1187" y="241"/>
                    </a:cubicBezTo>
                    <a:cubicBezTo>
                      <a:pt x="1196" y="152"/>
                      <a:pt x="1249" y="81"/>
                      <a:pt x="1312" y="45"/>
                    </a:cubicBezTo>
                    <a:cubicBezTo>
                      <a:pt x="991" y="45"/>
                      <a:pt x="661" y="36"/>
                      <a:pt x="330" y="18"/>
                    </a:cubicBezTo>
                    <a:cubicBezTo>
                      <a:pt x="215" y="18"/>
                      <a:pt x="107" y="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1" name="Google Shape;22603;p73">
                <a:extLst>
                  <a:ext uri="{FF2B5EF4-FFF2-40B4-BE49-F238E27FC236}">
                    <a16:creationId xmlns:a16="http://schemas.microsoft.com/office/drawing/2014/main" id="{36DF224E-6F04-8A36-8634-18D34AB4332B}"/>
                  </a:ext>
                </a:extLst>
              </p:cNvPr>
              <p:cNvSpPr/>
              <p:nvPr/>
            </p:nvSpPr>
            <p:spPr>
              <a:xfrm>
                <a:off x="5958617" y="2190982"/>
                <a:ext cx="9472" cy="738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44" extrusionOk="0">
                    <a:moveTo>
                      <a:pt x="179" y="1"/>
                    </a:moveTo>
                    <a:cubicBezTo>
                      <a:pt x="145" y="1"/>
                      <a:pt x="97" y="27"/>
                      <a:pt x="54" y="70"/>
                    </a:cubicBezTo>
                    <a:cubicBezTo>
                      <a:pt x="54" y="79"/>
                      <a:pt x="45" y="88"/>
                      <a:pt x="36" y="97"/>
                    </a:cubicBezTo>
                    <a:cubicBezTo>
                      <a:pt x="18" y="115"/>
                      <a:pt x="9" y="142"/>
                      <a:pt x="1" y="160"/>
                    </a:cubicBezTo>
                    <a:cubicBezTo>
                      <a:pt x="1" y="177"/>
                      <a:pt x="1" y="195"/>
                      <a:pt x="1" y="204"/>
                    </a:cubicBezTo>
                    <a:cubicBezTo>
                      <a:pt x="1" y="213"/>
                      <a:pt x="9" y="222"/>
                      <a:pt x="18" y="231"/>
                    </a:cubicBezTo>
                    <a:cubicBezTo>
                      <a:pt x="18" y="231"/>
                      <a:pt x="27" y="240"/>
                      <a:pt x="27" y="240"/>
                    </a:cubicBezTo>
                    <a:cubicBezTo>
                      <a:pt x="36" y="242"/>
                      <a:pt x="45" y="243"/>
                      <a:pt x="54" y="243"/>
                    </a:cubicBezTo>
                    <a:cubicBezTo>
                      <a:pt x="84" y="243"/>
                      <a:pt x="118" y="231"/>
                      <a:pt x="152" y="204"/>
                    </a:cubicBezTo>
                    <a:cubicBezTo>
                      <a:pt x="152" y="204"/>
                      <a:pt x="152" y="204"/>
                      <a:pt x="161" y="213"/>
                    </a:cubicBezTo>
                    <a:cubicBezTo>
                      <a:pt x="161" y="213"/>
                      <a:pt x="170" y="222"/>
                      <a:pt x="179" y="222"/>
                    </a:cubicBezTo>
                    <a:cubicBezTo>
                      <a:pt x="206" y="222"/>
                      <a:pt x="224" y="222"/>
                      <a:pt x="241" y="204"/>
                    </a:cubicBezTo>
                    <a:cubicBezTo>
                      <a:pt x="259" y="204"/>
                      <a:pt x="268" y="195"/>
                      <a:pt x="277" y="186"/>
                    </a:cubicBezTo>
                    <a:cubicBezTo>
                      <a:pt x="313" y="142"/>
                      <a:pt x="313" y="97"/>
                      <a:pt x="286" y="70"/>
                    </a:cubicBezTo>
                    <a:cubicBezTo>
                      <a:pt x="268" y="53"/>
                      <a:pt x="250" y="53"/>
                      <a:pt x="232" y="53"/>
                    </a:cubicBezTo>
                    <a:cubicBezTo>
                      <a:pt x="232" y="35"/>
                      <a:pt x="224" y="26"/>
                      <a:pt x="215" y="17"/>
                    </a:cubicBezTo>
                    <a:cubicBezTo>
                      <a:pt x="206" y="6"/>
                      <a:pt x="194" y="1"/>
                      <a:pt x="1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2" name="Google Shape;22604;p73">
                <a:extLst>
                  <a:ext uri="{FF2B5EF4-FFF2-40B4-BE49-F238E27FC236}">
                    <a16:creationId xmlns:a16="http://schemas.microsoft.com/office/drawing/2014/main" id="{E64390DF-42EE-BEB5-3B1A-A7D0EA26E57E}"/>
                  </a:ext>
                </a:extLst>
              </p:cNvPr>
              <p:cNvSpPr/>
              <p:nvPr/>
            </p:nvSpPr>
            <p:spPr>
              <a:xfrm>
                <a:off x="6103058" y="2217129"/>
                <a:ext cx="44304" cy="58891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946" extrusionOk="0">
                    <a:moveTo>
                      <a:pt x="919" y="223"/>
                    </a:moveTo>
                    <a:cubicBezTo>
                      <a:pt x="919" y="223"/>
                      <a:pt x="919" y="232"/>
                      <a:pt x="919" y="241"/>
                    </a:cubicBezTo>
                    <a:cubicBezTo>
                      <a:pt x="919" y="250"/>
                      <a:pt x="928" y="268"/>
                      <a:pt x="937" y="277"/>
                    </a:cubicBezTo>
                    <a:cubicBezTo>
                      <a:pt x="937" y="286"/>
                      <a:pt x="937" y="304"/>
                      <a:pt x="946" y="313"/>
                    </a:cubicBezTo>
                    <a:cubicBezTo>
                      <a:pt x="982" y="402"/>
                      <a:pt x="1053" y="544"/>
                      <a:pt x="1222" y="643"/>
                    </a:cubicBezTo>
                    <a:cubicBezTo>
                      <a:pt x="1258" y="660"/>
                      <a:pt x="1303" y="678"/>
                      <a:pt x="1347" y="696"/>
                    </a:cubicBezTo>
                    <a:cubicBezTo>
                      <a:pt x="1285" y="1062"/>
                      <a:pt x="1222" y="1437"/>
                      <a:pt x="1160" y="1802"/>
                    </a:cubicBezTo>
                    <a:cubicBezTo>
                      <a:pt x="991" y="1811"/>
                      <a:pt x="812" y="1820"/>
                      <a:pt x="643" y="1829"/>
                    </a:cubicBezTo>
                    <a:cubicBezTo>
                      <a:pt x="732" y="1294"/>
                      <a:pt x="821" y="759"/>
                      <a:pt x="919" y="223"/>
                    </a:cubicBezTo>
                    <a:close/>
                    <a:moveTo>
                      <a:pt x="955" y="0"/>
                    </a:moveTo>
                    <a:cubicBezTo>
                      <a:pt x="946" y="18"/>
                      <a:pt x="928" y="45"/>
                      <a:pt x="910" y="72"/>
                    </a:cubicBezTo>
                    <a:cubicBezTo>
                      <a:pt x="875" y="116"/>
                      <a:pt x="839" y="170"/>
                      <a:pt x="803" y="214"/>
                    </a:cubicBezTo>
                    <a:cubicBezTo>
                      <a:pt x="776" y="232"/>
                      <a:pt x="759" y="259"/>
                      <a:pt x="741" y="277"/>
                    </a:cubicBezTo>
                    <a:cubicBezTo>
                      <a:pt x="652" y="366"/>
                      <a:pt x="553" y="446"/>
                      <a:pt x="437" y="500"/>
                    </a:cubicBezTo>
                    <a:cubicBezTo>
                      <a:pt x="375" y="527"/>
                      <a:pt x="321" y="544"/>
                      <a:pt x="259" y="562"/>
                    </a:cubicBezTo>
                    <a:cubicBezTo>
                      <a:pt x="223" y="571"/>
                      <a:pt x="197" y="571"/>
                      <a:pt x="161" y="580"/>
                    </a:cubicBezTo>
                    <a:lnTo>
                      <a:pt x="107" y="580"/>
                    </a:lnTo>
                    <a:cubicBezTo>
                      <a:pt x="72" y="1035"/>
                      <a:pt x="36" y="1490"/>
                      <a:pt x="0" y="1945"/>
                    </a:cubicBezTo>
                    <a:cubicBezTo>
                      <a:pt x="411" y="1927"/>
                      <a:pt x="830" y="1909"/>
                      <a:pt x="1240" y="1883"/>
                    </a:cubicBezTo>
                    <a:cubicBezTo>
                      <a:pt x="1312" y="1463"/>
                      <a:pt x="1383" y="1044"/>
                      <a:pt x="1463" y="625"/>
                    </a:cubicBezTo>
                    <a:cubicBezTo>
                      <a:pt x="1454" y="625"/>
                      <a:pt x="1445" y="625"/>
                      <a:pt x="1437" y="616"/>
                    </a:cubicBezTo>
                    <a:cubicBezTo>
                      <a:pt x="1410" y="607"/>
                      <a:pt x="1392" y="598"/>
                      <a:pt x="1365" y="589"/>
                    </a:cubicBezTo>
                    <a:cubicBezTo>
                      <a:pt x="1338" y="571"/>
                      <a:pt x="1312" y="562"/>
                      <a:pt x="1285" y="544"/>
                    </a:cubicBezTo>
                    <a:cubicBezTo>
                      <a:pt x="1196" y="482"/>
                      <a:pt x="1115" y="393"/>
                      <a:pt x="1062" y="286"/>
                    </a:cubicBezTo>
                    <a:cubicBezTo>
                      <a:pt x="1035" y="241"/>
                      <a:pt x="1017" y="197"/>
                      <a:pt x="999" y="143"/>
                    </a:cubicBezTo>
                    <a:cubicBezTo>
                      <a:pt x="982" y="98"/>
                      <a:pt x="973" y="45"/>
                      <a:pt x="9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3" name="Google Shape;22605;p73">
                <a:extLst>
                  <a:ext uri="{FF2B5EF4-FFF2-40B4-BE49-F238E27FC236}">
                    <a16:creationId xmlns:a16="http://schemas.microsoft.com/office/drawing/2014/main" id="{826ED97F-7766-1657-31BD-F27EEE61A2A1}"/>
                  </a:ext>
                </a:extLst>
              </p:cNvPr>
              <p:cNvSpPr/>
              <p:nvPr/>
            </p:nvSpPr>
            <p:spPr>
              <a:xfrm>
                <a:off x="6179197" y="2191194"/>
                <a:ext cx="9745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60" extrusionOk="0">
                    <a:moveTo>
                      <a:pt x="202" y="1"/>
                    </a:moveTo>
                    <a:cubicBezTo>
                      <a:pt x="164" y="1"/>
                      <a:pt x="113" y="33"/>
                      <a:pt x="71" y="81"/>
                    </a:cubicBezTo>
                    <a:cubicBezTo>
                      <a:pt x="18" y="153"/>
                      <a:pt x="0" y="224"/>
                      <a:pt x="36" y="251"/>
                    </a:cubicBezTo>
                    <a:cubicBezTo>
                      <a:pt x="42" y="257"/>
                      <a:pt x="51" y="260"/>
                      <a:pt x="61" y="260"/>
                    </a:cubicBezTo>
                    <a:cubicBezTo>
                      <a:pt x="79" y="260"/>
                      <a:pt x="102" y="250"/>
                      <a:pt x="125" y="233"/>
                    </a:cubicBezTo>
                    <a:cubicBezTo>
                      <a:pt x="143" y="224"/>
                      <a:pt x="152" y="215"/>
                      <a:pt x="161" y="206"/>
                    </a:cubicBezTo>
                    <a:cubicBezTo>
                      <a:pt x="170" y="206"/>
                      <a:pt x="170" y="215"/>
                      <a:pt x="170" y="215"/>
                    </a:cubicBezTo>
                    <a:cubicBezTo>
                      <a:pt x="181" y="224"/>
                      <a:pt x="193" y="228"/>
                      <a:pt x="206" y="228"/>
                    </a:cubicBezTo>
                    <a:cubicBezTo>
                      <a:pt x="233" y="228"/>
                      <a:pt x="261" y="210"/>
                      <a:pt x="285" y="179"/>
                    </a:cubicBezTo>
                    <a:cubicBezTo>
                      <a:pt x="294" y="170"/>
                      <a:pt x="303" y="161"/>
                      <a:pt x="312" y="144"/>
                    </a:cubicBezTo>
                    <a:cubicBezTo>
                      <a:pt x="321" y="117"/>
                      <a:pt x="321" y="81"/>
                      <a:pt x="303" y="63"/>
                    </a:cubicBezTo>
                    <a:cubicBezTo>
                      <a:pt x="291" y="57"/>
                      <a:pt x="278" y="51"/>
                      <a:pt x="265" y="51"/>
                    </a:cubicBezTo>
                    <a:cubicBezTo>
                      <a:pt x="260" y="51"/>
                      <a:pt x="255" y="52"/>
                      <a:pt x="250" y="54"/>
                    </a:cubicBezTo>
                    <a:cubicBezTo>
                      <a:pt x="250" y="37"/>
                      <a:pt x="241" y="19"/>
                      <a:pt x="232" y="10"/>
                    </a:cubicBezTo>
                    <a:cubicBezTo>
                      <a:pt x="224" y="4"/>
                      <a:pt x="214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4" name="Google Shape;22606;p73">
                <a:extLst>
                  <a:ext uri="{FF2B5EF4-FFF2-40B4-BE49-F238E27FC236}">
                    <a16:creationId xmlns:a16="http://schemas.microsoft.com/office/drawing/2014/main" id="{5A4B7943-3DC7-7030-0A49-B20B5DCF53ED}"/>
                  </a:ext>
                </a:extLst>
              </p:cNvPr>
              <p:cNvSpPr/>
              <p:nvPr/>
            </p:nvSpPr>
            <p:spPr>
              <a:xfrm>
                <a:off x="6082812" y="2285158"/>
                <a:ext cx="39977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224" extrusionOk="0">
                    <a:moveTo>
                      <a:pt x="1321" y="0"/>
                    </a:moveTo>
                    <a:cubicBezTo>
                      <a:pt x="883" y="27"/>
                      <a:pt x="437" y="45"/>
                      <a:pt x="0" y="45"/>
                    </a:cubicBezTo>
                    <a:cubicBezTo>
                      <a:pt x="63" y="81"/>
                      <a:pt x="107" y="152"/>
                      <a:pt x="125" y="223"/>
                    </a:cubicBezTo>
                    <a:cubicBezTo>
                      <a:pt x="500" y="215"/>
                      <a:pt x="866" y="197"/>
                      <a:pt x="1196" y="179"/>
                    </a:cubicBezTo>
                    <a:cubicBezTo>
                      <a:pt x="1213" y="107"/>
                      <a:pt x="1258" y="45"/>
                      <a:pt x="13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5" name="Google Shape;22607;p73">
                <a:extLst>
                  <a:ext uri="{FF2B5EF4-FFF2-40B4-BE49-F238E27FC236}">
                    <a16:creationId xmlns:a16="http://schemas.microsoft.com/office/drawing/2014/main" id="{9E627151-9FC0-F888-7FD2-9C0771A48C0D}"/>
                  </a:ext>
                </a:extLst>
              </p:cNvPr>
              <p:cNvSpPr/>
              <p:nvPr/>
            </p:nvSpPr>
            <p:spPr>
              <a:xfrm>
                <a:off x="6034484" y="2294327"/>
                <a:ext cx="39160" cy="7324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242" extrusionOk="0">
                    <a:moveTo>
                      <a:pt x="125" y="1"/>
                    </a:moveTo>
                    <a:cubicBezTo>
                      <a:pt x="116" y="81"/>
                      <a:pt x="72" y="152"/>
                      <a:pt x="0" y="197"/>
                    </a:cubicBezTo>
                    <a:cubicBezTo>
                      <a:pt x="107" y="206"/>
                      <a:pt x="214" y="206"/>
                      <a:pt x="321" y="215"/>
                    </a:cubicBezTo>
                    <a:cubicBezTo>
                      <a:pt x="545" y="224"/>
                      <a:pt x="759" y="233"/>
                      <a:pt x="973" y="233"/>
                    </a:cubicBezTo>
                    <a:cubicBezTo>
                      <a:pt x="1080" y="233"/>
                      <a:pt x="1187" y="242"/>
                      <a:pt x="1294" y="242"/>
                    </a:cubicBezTo>
                    <a:cubicBezTo>
                      <a:pt x="1276" y="224"/>
                      <a:pt x="1267" y="215"/>
                      <a:pt x="1249" y="206"/>
                    </a:cubicBezTo>
                    <a:cubicBezTo>
                      <a:pt x="1214" y="161"/>
                      <a:pt x="1187" y="108"/>
                      <a:pt x="1178" y="54"/>
                    </a:cubicBezTo>
                    <a:cubicBezTo>
                      <a:pt x="1080" y="45"/>
                      <a:pt x="991" y="45"/>
                      <a:pt x="901" y="36"/>
                    </a:cubicBezTo>
                    <a:cubicBezTo>
                      <a:pt x="625" y="27"/>
                      <a:pt x="366" y="19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6" name="Google Shape;22608;p73">
                <a:extLst>
                  <a:ext uri="{FF2B5EF4-FFF2-40B4-BE49-F238E27FC236}">
                    <a16:creationId xmlns:a16="http://schemas.microsoft.com/office/drawing/2014/main" id="{636F200C-FB31-13EB-228E-3F6066BE98ED}"/>
                  </a:ext>
                </a:extLst>
              </p:cNvPr>
              <p:cNvSpPr/>
              <p:nvPr/>
            </p:nvSpPr>
            <p:spPr>
              <a:xfrm>
                <a:off x="6073098" y="2288396"/>
                <a:ext cx="10804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6" extrusionOk="0">
                    <a:moveTo>
                      <a:pt x="46" y="155"/>
                    </a:moveTo>
                    <a:cubicBezTo>
                      <a:pt x="72" y="155"/>
                      <a:pt x="121" y="197"/>
                      <a:pt x="178" y="197"/>
                    </a:cubicBezTo>
                    <a:cubicBezTo>
                      <a:pt x="232" y="197"/>
                      <a:pt x="278" y="157"/>
                      <a:pt x="302" y="157"/>
                    </a:cubicBezTo>
                    <a:cubicBezTo>
                      <a:pt x="314" y="157"/>
                      <a:pt x="321" y="167"/>
                      <a:pt x="321" y="197"/>
                    </a:cubicBezTo>
                    <a:cubicBezTo>
                      <a:pt x="321" y="277"/>
                      <a:pt x="259" y="348"/>
                      <a:pt x="178" y="348"/>
                    </a:cubicBezTo>
                    <a:cubicBezTo>
                      <a:pt x="161" y="348"/>
                      <a:pt x="152" y="339"/>
                      <a:pt x="143" y="339"/>
                    </a:cubicBezTo>
                    <a:cubicBezTo>
                      <a:pt x="80" y="331"/>
                      <a:pt x="27" y="268"/>
                      <a:pt x="27" y="197"/>
                    </a:cubicBezTo>
                    <a:cubicBezTo>
                      <a:pt x="27" y="188"/>
                      <a:pt x="27" y="179"/>
                      <a:pt x="27" y="179"/>
                    </a:cubicBezTo>
                    <a:cubicBezTo>
                      <a:pt x="29" y="161"/>
                      <a:pt x="36" y="155"/>
                      <a:pt x="46" y="155"/>
                    </a:cubicBezTo>
                    <a:close/>
                    <a:moveTo>
                      <a:pt x="178" y="0"/>
                    </a:moveTo>
                    <a:cubicBezTo>
                      <a:pt x="80" y="0"/>
                      <a:pt x="0" y="90"/>
                      <a:pt x="0" y="188"/>
                    </a:cubicBezTo>
                    <a:cubicBezTo>
                      <a:pt x="0" y="295"/>
                      <a:pt x="80" y="375"/>
                      <a:pt x="178" y="375"/>
                    </a:cubicBezTo>
                    <a:lnTo>
                      <a:pt x="214" y="375"/>
                    </a:lnTo>
                    <a:cubicBezTo>
                      <a:pt x="294" y="357"/>
                      <a:pt x="357" y="277"/>
                      <a:pt x="357" y="188"/>
                    </a:cubicBezTo>
                    <a:cubicBezTo>
                      <a:pt x="357" y="90"/>
                      <a:pt x="277" y="0"/>
                      <a:pt x="1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7" name="Google Shape;22609;p73">
                <a:extLst>
                  <a:ext uri="{FF2B5EF4-FFF2-40B4-BE49-F238E27FC236}">
                    <a16:creationId xmlns:a16="http://schemas.microsoft.com/office/drawing/2014/main" id="{4F1AD663-4F72-E74F-6D46-E26CB4881AD5}"/>
                  </a:ext>
                </a:extLst>
              </p:cNvPr>
              <p:cNvSpPr/>
              <p:nvPr/>
            </p:nvSpPr>
            <p:spPr>
              <a:xfrm>
                <a:off x="6188639" y="2199032"/>
                <a:ext cx="10289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9" extrusionOk="0">
                    <a:moveTo>
                      <a:pt x="330" y="1"/>
                    </a:moveTo>
                    <a:cubicBezTo>
                      <a:pt x="330" y="1"/>
                      <a:pt x="330" y="10"/>
                      <a:pt x="330" y="27"/>
                    </a:cubicBezTo>
                    <a:cubicBezTo>
                      <a:pt x="321" y="36"/>
                      <a:pt x="321" y="54"/>
                      <a:pt x="312" y="81"/>
                    </a:cubicBezTo>
                    <a:cubicBezTo>
                      <a:pt x="304" y="90"/>
                      <a:pt x="304" y="99"/>
                      <a:pt x="295" y="108"/>
                    </a:cubicBezTo>
                    <a:cubicBezTo>
                      <a:pt x="286" y="126"/>
                      <a:pt x="277" y="134"/>
                      <a:pt x="277" y="143"/>
                    </a:cubicBezTo>
                    <a:cubicBezTo>
                      <a:pt x="259" y="170"/>
                      <a:pt x="241" y="197"/>
                      <a:pt x="214" y="215"/>
                    </a:cubicBezTo>
                    <a:cubicBezTo>
                      <a:pt x="197" y="241"/>
                      <a:pt x="170" y="259"/>
                      <a:pt x="152" y="277"/>
                    </a:cubicBezTo>
                    <a:cubicBezTo>
                      <a:pt x="134" y="286"/>
                      <a:pt x="125" y="295"/>
                      <a:pt x="116" y="295"/>
                    </a:cubicBezTo>
                    <a:cubicBezTo>
                      <a:pt x="107" y="304"/>
                      <a:pt x="89" y="313"/>
                      <a:pt x="81" y="313"/>
                    </a:cubicBezTo>
                    <a:cubicBezTo>
                      <a:pt x="63" y="322"/>
                      <a:pt x="45" y="331"/>
                      <a:pt x="27" y="331"/>
                    </a:cubicBezTo>
                    <a:cubicBezTo>
                      <a:pt x="9" y="340"/>
                      <a:pt x="0" y="340"/>
                      <a:pt x="0" y="340"/>
                    </a:cubicBezTo>
                    <a:cubicBezTo>
                      <a:pt x="0" y="340"/>
                      <a:pt x="9" y="340"/>
                      <a:pt x="27" y="349"/>
                    </a:cubicBezTo>
                    <a:cubicBezTo>
                      <a:pt x="45" y="349"/>
                      <a:pt x="63" y="349"/>
                      <a:pt x="89" y="340"/>
                    </a:cubicBezTo>
                    <a:cubicBezTo>
                      <a:pt x="98" y="340"/>
                      <a:pt x="116" y="340"/>
                      <a:pt x="125" y="331"/>
                    </a:cubicBezTo>
                    <a:cubicBezTo>
                      <a:pt x="143" y="331"/>
                      <a:pt x="161" y="322"/>
                      <a:pt x="170" y="313"/>
                    </a:cubicBezTo>
                    <a:cubicBezTo>
                      <a:pt x="188" y="304"/>
                      <a:pt x="205" y="295"/>
                      <a:pt x="214" y="286"/>
                    </a:cubicBezTo>
                    <a:cubicBezTo>
                      <a:pt x="232" y="277"/>
                      <a:pt x="241" y="259"/>
                      <a:pt x="259" y="250"/>
                    </a:cubicBezTo>
                    <a:cubicBezTo>
                      <a:pt x="268" y="241"/>
                      <a:pt x="277" y="224"/>
                      <a:pt x="286" y="206"/>
                    </a:cubicBezTo>
                    <a:cubicBezTo>
                      <a:pt x="304" y="197"/>
                      <a:pt x="304" y="179"/>
                      <a:pt x="312" y="170"/>
                    </a:cubicBezTo>
                    <a:cubicBezTo>
                      <a:pt x="321" y="152"/>
                      <a:pt x="330" y="134"/>
                      <a:pt x="330" y="126"/>
                    </a:cubicBezTo>
                    <a:cubicBezTo>
                      <a:pt x="330" y="108"/>
                      <a:pt x="339" y="99"/>
                      <a:pt x="339" y="81"/>
                    </a:cubicBezTo>
                    <a:cubicBezTo>
                      <a:pt x="339" y="54"/>
                      <a:pt x="339" y="36"/>
                      <a:pt x="339" y="27"/>
                    </a:cubicBezTo>
                    <a:cubicBezTo>
                      <a:pt x="339" y="10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8" name="Google Shape;22610;p73">
                <a:extLst>
                  <a:ext uri="{FF2B5EF4-FFF2-40B4-BE49-F238E27FC236}">
                    <a16:creationId xmlns:a16="http://schemas.microsoft.com/office/drawing/2014/main" id="{3520AD33-65D4-87FF-7724-518C1C401CAA}"/>
                  </a:ext>
                </a:extLst>
              </p:cNvPr>
              <p:cNvSpPr/>
              <p:nvPr/>
            </p:nvSpPr>
            <p:spPr>
              <a:xfrm>
                <a:off x="6083085" y="2295689"/>
                <a:ext cx="3943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97" extrusionOk="0">
                    <a:moveTo>
                      <a:pt x="1187" y="0"/>
                    </a:moveTo>
                    <a:cubicBezTo>
                      <a:pt x="1017" y="9"/>
                      <a:pt x="848" y="9"/>
                      <a:pt x="669" y="9"/>
                    </a:cubicBezTo>
                    <a:cubicBezTo>
                      <a:pt x="491" y="18"/>
                      <a:pt x="303" y="18"/>
                      <a:pt x="116" y="18"/>
                    </a:cubicBezTo>
                    <a:cubicBezTo>
                      <a:pt x="116" y="36"/>
                      <a:pt x="107" y="54"/>
                      <a:pt x="98" y="72"/>
                    </a:cubicBezTo>
                    <a:cubicBezTo>
                      <a:pt x="80" y="116"/>
                      <a:pt x="45" y="161"/>
                      <a:pt x="0" y="197"/>
                    </a:cubicBezTo>
                    <a:cubicBezTo>
                      <a:pt x="437" y="188"/>
                      <a:pt x="865" y="179"/>
                      <a:pt x="1303" y="152"/>
                    </a:cubicBezTo>
                    <a:cubicBezTo>
                      <a:pt x="1258" y="125"/>
                      <a:pt x="1231" y="90"/>
                      <a:pt x="1204" y="45"/>
                    </a:cubicBezTo>
                    <a:cubicBezTo>
                      <a:pt x="1196" y="27"/>
                      <a:pt x="1187" y="18"/>
                      <a:pt x="11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07" name="Google Shape;22611;p73">
              <a:extLst>
                <a:ext uri="{FF2B5EF4-FFF2-40B4-BE49-F238E27FC236}">
                  <a16:creationId xmlns:a16="http://schemas.microsoft.com/office/drawing/2014/main" id="{5876B429-BE72-AEBD-EC37-1E0274E8EAA7}"/>
                </a:ext>
              </a:extLst>
            </p:cNvPr>
            <p:cNvGrpSpPr/>
            <p:nvPr/>
          </p:nvGrpSpPr>
          <p:grpSpPr>
            <a:xfrm>
              <a:off x="7722143" y="2922506"/>
              <a:ext cx="547345" cy="341735"/>
              <a:chOff x="4324252" y="2159358"/>
              <a:chExt cx="244339" cy="152553"/>
            </a:xfrm>
          </p:grpSpPr>
          <p:sp>
            <p:nvSpPr>
              <p:cNvPr id="21908" name="Google Shape;22612;p73">
                <a:extLst>
                  <a:ext uri="{FF2B5EF4-FFF2-40B4-BE49-F238E27FC236}">
                    <a16:creationId xmlns:a16="http://schemas.microsoft.com/office/drawing/2014/main" id="{C32C63D4-5EE2-8425-5C72-D6B7E04DA957}"/>
                  </a:ext>
                </a:extLst>
              </p:cNvPr>
              <p:cNvSpPr/>
              <p:nvPr/>
            </p:nvSpPr>
            <p:spPr>
              <a:xfrm>
                <a:off x="4324252" y="2159358"/>
                <a:ext cx="244339" cy="152553"/>
              </a:xfrm>
              <a:custGeom>
                <a:avLst/>
                <a:gdLst/>
                <a:ahLst/>
                <a:cxnLst/>
                <a:rect l="l" t="t" r="r" b="b"/>
                <a:pathLst>
                  <a:path w="8074" h="5041" extrusionOk="0">
                    <a:moveTo>
                      <a:pt x="3909" y="112"/>
                    </a:moveTo>
                    <a:cubicBezTo>
                      <a:pt x="3923" y="112"/>
                      <a:pt x="3934" y="116"/>
                      <a:pt x="3943" y="125"/>
                    </a:cubicBezTo>
                    <a:cubicBezTo>
                      <a:pt x="3952" y="134"/>
                      <a:pt x="3960" y="152"/>
                      <a:pt x="3960" y="170"/>
                    </a:cubicBezTo>
                    <a:cubicBezTo>
                      <a:pt x="3978" y="170"/>
                      <a:pt x="4005" y="170"/>
                      <a:pt x="4014" y="188"/>
                    </a:cubicBezTo>
                    <a:cubicBezTo>
                      <a:pt x="4050" y="214"/>
                      <a:pt x="4041" y="277"/>
                      <a:pt x="4005" y="321"/>
                    </a:cubicBezTo>
                    <a:cubicBezTo>
                      <a:pt x="3978" y="357"/>
                      <a:pt x="3934" y="375"/>
                      <a:pt x="3907" y="375"/>
                    </a:cubicBezTo>
                    <a:cubicBezTo>
                      <a:pt x="3898" y="375"/>
                      <a:pt x="3880" y="366"/>
                      <a:pt x="3880" y="357"/>
                    </a:cubicBezTo>
                    <a:cubicBezTo>
                      <a:pt x="3871" y="357"/>
                      <a:pt x="3871" y="357"/>
                      <a:pt x="3871" y="348"/>
                    </a:cubicBezTo>
                    <a:cubicBezTo>
                      <a:pt x="3832" y="379"/>
                      <a:pt x="3794" y="403"/>
                      <a:pt x="3761" y="403"/>
                    </a:cubicBezTo>
                    <a:cubicBezTo>
                      <a:pt x="3756" y="403"/>
                      <a:pt x="3751" y="403"/>
                      <a:pt x="3746" y="402"/>
                    </a:cubicBezTo>
                    <a:cubicBezTo>
                      <a:pt x="3737" y="402"/>
                      <a:pt x="3728" y="402"/>
                      <a:pt x="3720" y="393"/>
                    </a:cubicBezTo>
                    <a:cubicBezTo>
                      <a:pt x="3711" y="384"/>
                      <a:pt x="3711" y="375"/>
                      <a:pt x="3702" y="357"/>
                    </a:cubicBezTo>
                    <a:cubicBezTo>
                      <a:pt x="3702" y="321"/>
                      <a:pt x="3720" y="259"/>
                      <a:pt x="3764" y="196"/>
                    </a:cubicBezTo>
                    <a:cubicBezTo>
                      <a:pt x="3773" y="188"/>
                      <a:pt x="3782" y="179"/>
                      <a:pt x="3791" y="179"/>
                    </a:cubicBezTo>
                    <a:cubicBezTo>
                      <a:pt x="3818" y="152"/>
                      <a:pt x="3836" y="134"/>
                      <a:pt x="3862" y="125"/>
                    </a:cubicBezTo>
                    <a:cubicBezTo>
                      <a:pt x="3880" y="116"/>
                      <a:pt x="3896" y="112"/>
                      <a:pt x="3909" y="112"/>
                    </a:cubicBezTo>
                    <a:close/>
                    <a:moveTo>
                      <a:pt x="1900" y="361"/>
                    </a:moveTo>
                    <a:cubicBezTo>
                      <a:pt x="1914" y="361"/>
                      <a:pt x="1926" y="365"/>
                      <a:pt x="1935" y="375"/>
                    </a:cubicBezTo>
                    <a:cubicBezTo>
                      <a:pt x="1944" y="384"/>
                      <a:pt x="1953" y="402"/>
                      <a:pt x="1953" y="420"/>
                    </a:cubicBezTo>
                    <a:cubicBezTo>
                      <a:pt x="1971" y="420"/>
                      <a:pt x="1989" y="420"/>
                      <a:pt x="2007" y="428"/>
                    </a:cubicBezTo>
                    <a:cubicBezTo>
                      <a:pt x="2025" y="455"/>
                      <a:pt x="2033" y="491"/>
                      <a:pt x="2016" y="527"/>
                    </a:cubicBezTo>
                    <a:cubicBezTo>
                      <a:pt x="2007" y="535"/>
                      <a:pt x="2007" y="553"/>
                      <a:pt x="1998" y="562"/>
                    </a:cubicBezTo>
                    <a:cubicBezTo>
                      <a:pt x="1970" y="590"/>
                      <a:pt x="1939" y="604"/>
                      <a:pt x="1912" y="604"/>
                    </a:cubicBezTo>
                    <a:cubicBezTo>
                      <a:pt x="1897" y="604"/>
                      <a:pt x="1883" y="599"/>
                      <a:pt x="1873" y="589"/>
                    </a:cubicBezTo>
                    <a:cubicBezTo>
                      <a:pt x="1864" y="589"/>
                      <a:pt x="1864" y="589"/>
                      <a:pt x="1864" y="580"/>
                    </a:cubicBezTo>
                    <a:cubicBezTo>
                      <a:pt x="1827" y="617"/>
                      <a:pt x="1790" y="637"/>
                      <a:pt x="1759" y="637"/>
                    </a:cubicBezTo>
                    <a:cubicBezTo>
                      <a:pt x="1745" y="637"/>
                      <a:pt x="1732" y="633"/>
                      <a:pt x="1721" y="625"/>
                    </a:cubicBezTo>
                    <a:cubicBezTo>
                      <a:pt x="1721" y="616"/>
                      <a:pt x="1712" y="616"/>
                      <a:pt x="1712" y="607"/>
                    </a:cubicBezTo>
                    <a:cubicBezTo>
                      <a:pt x="1694" y="571"/>
                      <a:pt x="1712" y="500"/>
                      <a:pt x="1766" y="446"/>
                    </a:cubicBezTo>
                    <a:cubicBezTo>
                      <a:pt x="1812" y="394"/>
                      <a:pt x="1862" y="361"/>
                      <a:pt x="1900" y="361"/>
                    </a:cubicBezTo>
                    <a:close/>
                    <a:moveTo>
                      <a:pt x="5907" y="365"/>
                    </a:moveTo>
                    <a:cubicBezTo>
                      <a:pt x="5920" y="365"/>
                      <a:pt x="5932" y="368"/>
                      <a:pt x="5941" y="375"/>
                    </a:cubicBezTo>
                    <a:cubicBezTo>
                      <a:pt x="5950" y="384"/>
                      <a:pt x="5959" y="402"/>
                      <a:pt x="5959" y="420"/>
                    </a:cubicBezTo>
                    <a:cubicBezTo>
                      <a:pt x="5977" y="420"/>
                      <a:pt x="5994" y="420"/>
                      <a:pt x="6012" y="428"/>
                    </a:cubicBezTo>
                    <a:cubicBezTo>
                      <a:pt x="6039" y="455"/>
                      <a:pt x="6039" y="518"/>
                      <a:pt x="6003" y="562"/>
                    </a:cubicBezTo>
                    <a:cubicBezTo>
                      <a:pt x="5974" y="592"/>
                      <a:pt x="5938" y="609"/>
                      <a:pt x="5906" y="609"/>
                    </a:cubicBezTo>
                    <a:cubicBezTo>
                      <a:pt x="5900" y="609"/>
                      <a:pt x="5894" y="608"/>
                      <a:pt x="5887" y="607"/>
                    </a:cubicBezTo>
                    <a:cubicBezTo>
                      <a:pt x="5887" y="598"/>
                      <a:pt x="5878" y="598"/>
                      <a:pt x="5878" y="598"/>
                    </a:cubicBezTo>
                    <a:cubicBezTo>
                      <a:pt x="5870" y="589"/>
                      <a:pt x="5870" y="589"/>
                      <a:pt x="5870" y="589"/>
                    </a:cubicBezTo>
                    <a:cubicBezTo>
                      <a:pt x="5852" y="598"/>
                      <a:pt x="5843" y="607"/>
                      <a:pt x="5825" y="616"/>
                    </a:cubicBezTo>
                    <a:cubicBezTo>
                      <a:pt x="5802" y="633"/>
                      <a:pt x="5779" y="643"/>
                      <a:pt x="5758" y="643"/>
                    </a:cubicBezTo>
                    <a:cubicBezTo>
                      <a:pt x="5747" y="643"/>
                      <a:pt x="5736" y="640"/>
                      <a:pt x="5727" y="634"/>
                    </a:cubicBezTo>
                    <a:cubicBezTo>
                      <a:pt x="5691" y="598"/>
                      <a:pt x="5718" y="518"/>
                      <a:pt x="5771" y="446"/>
                    </a:cubicBezTo>
                    <a:cubicBezTo>
                      <a:pt x="5818" y="393"/>
                      <a:pt x="5869" y="365"/>
                      <a:pt x="5907" y="365"/>
                    </a:cubicBezTo>
                    <a:close/>
                    <a:moveTo>
                      <a:pt x="4398" y="437"/>
                    </a:moveTo>
                    <a:cubicBezTo>
                      <a:pt x="4398" y="437"/>
                      <a:pt x="4398" y="446"/>
                      <a:pt x="4406" y="464"/>
                    </a:cubicBezTo>
                    <a:cubicBezTo>
                      <a:pt x="4406" y="473"/>
                      <a:pt x="4406" y="482"/>
                      <a:pt x="4406" y="500"/>
                    </a:cubicBezTo>
                    <a:cubicBezTo>
                      <a:pt x="4406" y="509"/>
                      <a:pt x="4406" y="518"/>
                      <a:pt x="4406" y="535"/>
                    </a:cubicBezTo>
                    <a:cubicBezTo>
                      <a:pt x="4398" y="553"/>
                      <a:pt x="4398" y="562"/>
                      <a:pt x="4398" y="580"/>
                    </a:cubicBezTo>
                    <a:cubicBezTo>
                      <a:pt x="4389" y="598"/>
                      <a:pt x="4380" y="616"/>
                      <a:pt x="4380" y="634"/>
                    </a:cubicBezTo>
                    <a:cubicBezTo>
                      <a:pt x="4371" y="651"/>
                      <a:pt x="4362" y="669"/>
                      <a:pt x="4344" y="678"/>
                    </a:cubicBezTo>
                    <a:cubicBezTo>
                      <a:pt x="4335" y="696"/>
                      <a:pt x="4326" y="714"/>
                      <a:pt x="4308" y="723"/>
                    </a:cubicBezTo>
                    <a:cubicBezTo>
                      <a:pt x="4299" y="741"/>
                      <a:pt x="4282" y="759"/>
                      <a:pt x="4264" y="767"/>
                    </a:cubicBezTo>
                    <a:cubicBezTo>
                      <a:pt x="4255" y="776"/>
                      <a:pt x="4237" y="785"/>
                      <a:pt x="4219" y="794"/>
                    </a:cubicBezTo>
                    <a:cubicBezTo>
                      <a:pt x="4201" y="803"/>
                      <a:pt x="4183" y="812"/>
                      <a:pt x="4175" y="812"/>
                    </a:cubicBezTo>
                    <a:cubicBezTo>
                      <a:pt x="4157" y="821"/>
                      <a:pt x="4139" y="821"/>
                      <a:pt x="4130" y="821"/>
                    </a:cubicBezTo>
                    <a:lnTo>
                      <a:pt x="4085" y="821"/>
                    </a:lnTo>
                    <a:cubicBezTo>
                      <a:pt x="4082" y="824"/>
                      <a:pt x="4079" y="825"/>
                      <a:pt x="4076" y="825"/>
                    </a:cubicBezTo>
                    <a:cubicBezTo>
                      <a:pt x="4070" y="825"/>
                      <a:pt x="4065" y="821"/>
                      <a:pt x="4059" y="821"/>
                    </a:cubicBezTo>
                    <a:lnTo>
                      <a:pt x="4032" y="821"/>
                    </a:lnTo>
                    <a:cubicBezTo>
                      <a:pt x="4032" y="821"/>
                      <a:pt x="4041" y="821"/>
                      <a:pt x="4059" y="812"/>
                    </a:cubicBezTo>
                    <a:cubicBezTo>
                      <a:pt x="4076" y="812"/>
                      <a:pt x="4094" y="803"/>
                      <a:pt x="4121" y="794"/>
                    </a:cubicBezTo>
                    <a:cubicBezTo>
                      <a:pt x="4130" y="785"/>
                      <a:pt x="4148" y="785"/>
                      <a:pt x="4157" y="776"/>
                    </a:cubicBezTo>
                    <a:cubicBezTo>
                      <a:pt x="4175" y="767"/>
                      <a:pt x="4183" y="759"/>
                      <a:pt x="4201" y="750"/>
                    </a:cubicBezTo>
                    <a:cubicBezTo>
                      <a:pt x="4228" y="732"/>
                      <a:pt x="4255" y="714"/>
                      <a:pt x="4273" y="687"/>
                    </a:cubicBezTo>
                    <a:cubicBezTo>
                      <a:pt x="4299" y="660"/>
                      <a:pt x="4317" y="634"/>
                      <a:pt x="4335" y="607"/>
                    </a:cubicBezTo>
                    <a:cubicBezTo>
                      <a:pt x="4344" y="598"/>
                      <a:pt x="4353" y="580"/>
                      <a:pt x="4353" y="571"/>
                    </a:cubicBezTo>
                    <a:cubicBezTo>
                      <a:pt x="4362" y="553"/>
                      <a:pt x="4371" y="544"/>
                      <a:pt x="4371" y="527"/>
                    </a:cubicBezTo>
                    <a:cubicBezTo>
                      <a:pt x="4380" y="500"/>
                      <a:pt x="4389" y="482"/>
                      <a:pt x="4389" y="464"/>
                    </a:cubicBezTo>
                    <a:cubicBezTo>
                      <a:pt x="4398" y="446"/>
                      <a:pt x="4398" y="437"/>
                      <a:pt x="4398" y="437"/>
                    </a:cubicBezTo>
                    <a:close/>
                    <a:moveTo>
                      <a:pt x="6378" y="660"/>
                    </a:moveTo>
                    <a:cubicBezTo>
                      <a:pt x="6378" y="660"/>
                      <a:pt x="6378" y="669"/>
                      <a:pt x="6378" y="687"/>
                    </a:cubicBezTo>
                    <a:cubicBezTo>
                      <a:pt x="6378" y="696"/>
                      <a:pt x="6378" y="705"/>
                      <a:pt x="6378" y="714"/>
                    </a:cubicBezTo>
                    <a:cubicBezTo>
                      <a:pt x="6378" y="732"/>
                      <a:pt x="6378" y="741"/>
                      <a:pt x="6378" y="750"/>
                    </a:cubicBezTo>
                    <a:cubicBezTo>
                      <a:pt x="6378" y="767"/>
                      <a:pt x="6378" y="785"/>
                      <a:pt x="6369" y="794"/>
                    </a:cubicBezTo>
                    <a:cubicBezTo>
                      <a:pt x="6369" y="812"/>
                      <a:pt x="6360" y="830"/>
                      <a:pt x="6351" y="848"/>
                    </a:cubicBezTo>
                    <a:cubicBezTo>
                      <a:pt x="6342" y="857"/>
                      <a:pt x="6333" y="874"/>
                      <a:pt x="6325" y="892"/>
                    </a:cubicBezTo>
                    <a:cubicBezTo>
                      <a:pt x="6316" y="910"/>
                      <a:pt x="6307" y="919"/>
                      <a:pt x="6289" y="937"/>
                    </a:cubicBezTo>
                    <a:cubicBezTo>
                      <a:pt x="6280" y="946"/>
                      <a:pt x="6262" y="964"/>
                      <a:pt x="6253" y="973"/>
                    </a:cubicBezTo>
                    <a:cubicBezTo>
                      <a:pt x="6235" y="982"/>
                      <a:pt x="6217" y="990"/>
                      <a:pt x="6209" y="999"/>
                    </a:cubicBezTo>
                    <a:cubicBezTo>
                      <a:pt x="6191" y="1008"/>
                      <a:pt x="6173" y="1017"/>
                      <a:pt x="6155" y="1017"/>
                    </a:cubicBezTo>
                    <a:cubicBezTo>
                      <a:pt x="6146" y="1026"/>
                      <a:pt x="6128" y="1026"/>
                      <a:pt x="6119" y="1026"/>
                    </a:cubicBezTo>
                    <a:lnTo>
                      <a:pt x="6030" y="1026"/>
                    </a:lnTo>
                    <a:cubicBezTo>
                      <a:pt x="6030" y="1026"/>
                      <a:pt x="6039" y="1017"/>
                      <a:pt x="6048" y="1017"/>
                    </a:cubicBezTo>
                    <a:cubicBezTo>
                      <a:pt x="6066" y="1017"/>
                      <a:pt x="6084" y="1008"/>
                      <a:pt x="6110" y="999"/>
                    </a:cubicBezTo>
                    <a:cubicBezTo>
                      <a:pt x="6119" y="990"/>
                      <a:pt x="6128" y="990"/>
                      <a:pt x="6146" y="982"/>
                    </a:cubicBezTo>
                    <a:cubicBezTo>
                      <a:pt x="6155" y="973"/>
                      <a:pt x="6173" y="964"/>
                      <a:pt x="6182" y="955"/>
                    </a:cubicBezTo>
                    <a:cubicBezTo>
                      <a:pt x="6209" y="937"/>
                      <a:pt x="6235" y="919"/>
                      <a:pt x="6253" y="901"/>
                    </a:cubicBezTo>
                    <a:cubicBezTo>
                      <a:pt x="6280" y="874"/>
                      <a:pt x="6298" y="848"/>
                      <a:pt x="6316" y="821"/>
                    </a:cubicBezTo>
                    <a:cubicBezTo>
                      <a:pt x="6316" y="812"/>
                      <a:pt x="6325" y="794"/>
                      <a:pt x="6333" y="785"/>
                    </a:cubicBezTo>
                    <a:cubicBezTo>
                      <a:pt x="6342" y="767"/>
                      <a:pt x="6342" y="759"/>
                      <a:pt x="6351" y="750"/>
                    </a:cubicBezTo>
                    <a:cubicBezTo>
                      <a:pt x="6360" y="723"/>
                      <a:pt x="6369" y="705"/>
                      <a:pt x="6369" y="687"/>
                    </a:cubicBezTo>
                    <a:cubicBezTo>
                      <a:pt x="6369" y="669"/>
                      <a:pt x="6378" y="660"/>
                      <a:pt x="6378" y="660"/>
                    </a:cubicBezTo>
                    <a:close/>
                    <a:moveTo>
                      <a:pt x="2372" y="669"/>
                    </a:moveTo>
                    <a:cubicBezTo>
                      <a:pt x="2372" y="669"/>
                      <a:pt x="2372" y="678"/>
                      <a:pt x="2372" y="696"/>
                    </a:cubicBezTo>
                    <a:cubicBezTo>
                      <a:pt x="2372" y="705"/>
                      <a:pt x="2372" y="714"/>
                      <a:pt x="2372" y="723"/>
                    </a:cubicBezTo>
                    <a:cubicBezTo>
                      <a:pt x="2372" y="741"/>
                      <a:pt x="2372" y="750"/>
                      <a:pt x="2372" y="767"/>
                    </a:cubicBezTo>
                    <a:cubicBezTo>
                      <a:pt x="2372" y="776"/>
                      <a:pt x="2372" y="794"/>
                      <a:pt x="2364" y="803"/>
                    </a:cubicBezTo>
                    <a:cubicBezTo>
                      <a:pt x="2364" y="821"/>
                      <a:pt x="2355" y="839"/>
                      <a:pt x="2346" y="857"/>
                    </a:cubicBezTo>
                    <a:cubicBezTo>
                      <a:pt x="2337" y="866"/>
                      <a:pt x="2328" y="883"/>
                      <a:pt x="2319" y="901"/>
                    </a:cubicBezTo>
                    <a:cubicBezTo>
                      <a:pt x="2310" y="919"/>
                      <a:pt x="2301" y="928"/>
                      <a:pt x="2283" y="946"/>
                    </a:cubicBezTo>
                    <a:cubicBezTo>
                      <a:pt x="2274" y="955"/>
                      <a:pt x="2257" y="964"/>
                      <a:pt x="2239" y="982"/>
                    </a:cubicBezTo>
                    <a:cubicBezTo>
                      <a:pt x="2230" y="990"/>
                      <a:pt x="2212" y="999"/>
                      <a:pt x="2194" y="1008"/>
                    </a:cubicBezTo>
                    <a:cubicBezTo>
                      <a:pt x="2185" y="1008"/>
                      <a:pt x="2167" y="1017"/>
                      <a:pt x="2149" y="1017"/>
                    </a:cubicBezTo>
                    <a:cubicBezTo>
                      <a:pt x="2141" y="1026"/>
                      <a:pt x="2123" y="1026"/>
                      <a:pt x="2114" y="1026"/>
                    </a:cubicBezTo>
                    <a:cubicBezTo>
                      <a:pt x="2096" y="1035"/>
                      <a:pt x="2087" y="1035"/>
                      <a:pt x="2069" y="1035"/>
                    </a:cubicBezTo>
                    <a:cubicBezTo>
                      <a:pt x="2060" y="1035"/>
                      <a:pt x="2051" y="1026"/>
                      <a:pt x="2042" y="1026"/>
                    </a:cubicBezTo>
                    <a:lnTo>
                      <a:pt x="2025" y="1026"/>
                    </a:lnTo>
                    <a:cubicBezTo>
                      <a:pt x="2025" y="1026"/>
                      <a:pt x="2033" y="1017"/>
                      <a:pt x="2042" y="1017"/>
                    </a:cubicBezTo>
                    <a:cubicBezTo>
                      <a:pt x="2060" y="1017"/>
                      <a:pt x="2078" y="1008"/>
                      <a:pt x="2105" y="999"/>
                    </a:cubicBezTo>
                    <a:cubicBezTo>
                      <a:pt x="2114" y="999"/>
                      <a:pt x="2123" y="990"/>
                      <a:pt x="2141" y="982"/>
                    </a:cubicBezTo>
                    <a:cubicBezTo>
                      <a:pt x="2149" y="982"/>
                      <a:pt x="2158" y="973"/>
                      <a:pt x="2176" y="964"/>
                    </a:cubicBezTo>
                    <a:cubicBezTo>
                      <a:pt x="2203" y="946"/>
                      <a:pt x="2230" y="928"/>
                      <a:pt x="2248" y="901"/>
                    </a:cubicBezTo>
                    <a:cubicBezTo>
                      <a:pt x="2274" y="883"/>
                      <a:pt x="2292" y="857"/>
                      <a:pt x="2310" y="830"/>
                    </a:cubicBezTo>
                    <a:cubicBezTo>
                      <a:pt x="2310" y="821"/>
                      <a:pt x="2319" y="803"/>
                      <a:pt x="2328" y="794"/>
                    </a:cubicBezTo>
                    <a:cubicBezTo>
                      <a:pt x="2337" y="776"/>
                      <a:pt x="2337" y="767"/>
                      <a:pt x="2346" y="759"/>
                    </a:cubicBezTo>
                    <a:cubicBezTo>
                      <a:pt x="2355" y="732"/>
                      <a:pt x="2355" y="714"/>
                      <a:pt x="2364" y="696"/>
                    </a:cubicBezTo>
                    <a:cubicBezTo>
                      <a:pt x="2364" y="678"/>
                      <a:pt x="2372" y="669"/>
                      <a:pt x="2372" y="669"/>
                    </a:cubicBezTo>
                    <a:close/>
                    <a:moveTo>
                      <a:pt x="259" y="1046"/>
                    </a:moveTo>
                    <a:cubicBezTo>
                      <a:pt x="273" y="1046"/>
                      <a:pt x="286" y="1051"/>
                      <a:pt x="294" y="1062"/>
                    </a:cubicBezTo>
                    <a:cubicBezTo>
                      <a:pt x="312" y="1071"/>
                      <a:pt x="312" y="1080"/>
                      <a:pt x="312" y="1098"/>
                    </a:cubicBezTo>
                    <a:cubicBezTo>
                      <a:pt x="330" y="1098"/>
                      <a:pt x="356" y="1098"/>
                      <a:pt x="365" y="1115"/>
                    </a:cubicBezTo>
                    <a:cubicBezTo>
                      <a:pt x="392" y="1142"/>
                      <a:pt x="392" y="1187"/>
                      <a:pt x="356" y="1231"/>
                    </a:cubicBezTo>
                    <a:cubicBezTo>
                      <a:pt x="347" y="1240"/>
                      <a:pt x="339" y="1249"/>
                      <a:pt x="321" y="1249"/>
                    </a:cubicBezTo>
                    <a:cubicBezTo>
                      <a:pt x="303" y="1267"/>
                      <a:pt x="285" y="1267"/>
                      <a:pt x="267" y="1267"/>
                    </a:cubicBezTo>
                    <a:cubicBezTo>
                      <a:pt x="249" y="1267"/>
                      <a:pt x="240" y="1258"/>
                      <a:pt x="240" y="1258"/>
                    </a:cubicBezTo>
                    <a:cubicBezTo>
                      <a:pt x="231" y="1249"/>
                      <a:pt x="231" y="1249"/>
                      <a:pt x="231" y="1249"/>
                    </a:cubicBezTo>
                    <a:cubicBezTo>
                      <a:pt x="197" y="1276"/>
                      <a:pt x="163" y="1288"/>
                      <a:pt x="133" y="1288"/>
                    </a:cubicBezTo>
                    <a:cubicBezTo>
                      <a:pt x="124" y="1288"/>
                      <a:pt x="115" y="1287"/>
                      <a:pt x="107" y="1285"/>
                    </a:cubicBezTo>
                    <a:cubicBezTo>
                      <a:pt x="107" y="1285"/>
                      <a:pt x="98" y="1276"/>
                      <a:pt x="98" y="1276"/>
                    </a:cubicBezTo>
                    <a:cubicBezTo>
                      <a:pt x="89" y="1267"/>
                      <a:pt x="89" y="1258"/>
                      <a:pt x="80" y="1249"/>
                    </a:cubicBezTo>
                    <a:cubicBezTo>
                      <a:pt x="80" y="1240"/>
                      <a:pt x="80" y="1222"/>
                      <a:pt x="89" y="1205"/>
                    </a:cubicBezTo>
                    <a:cubicBezTo>
                      <a:pt x="89" y="1187"/>
                      <a:pt x="107" y="1160"/>
                      <a:pt x="115" y="1142"/>
                    </a:cubicBezTo>
                    <a:cubicBezTo>
                      <a:pt x="124" y="1133"/>
                      <a:pt x="133" y="1124"/>
                      <a:pt x="142" y="1115"/>
                    </a:cubicBezTo>
                    <a:cubicBezTo>
                      <a:pt x="179" y="1072"/>
                      <a:pt x="225" y="1046"/>
                      <a:pt x="259" y="1046"/>
                    </a:cubicBezTo>
                    <a:close/>
                    <a:moveTo>
                      <a:pt x="7571" y="1053"/>
                    </a:moveTo>
                    <a:cubicBezTo>
                      <a:pt x="7582" y="1053"/>
                      <a:pt x="7592" y="1056"/>
                      <a:pt x="7600" y="1062"/>
                    </a:cubicBezTo>
                    <a:cubicBezTo>
                      <a:pt x="7609" y="1071"/>
                      <a:pt x="7618" y="1089"/>
                      <a:pt x="7618" y="1106"/>
                    </a:cubicBezTo>
                    <a:cubicBezTo>
                      <a:pt x="7623" y="1104"/>
                      <a:pt x="7629" y="1103"/>
                      <a:pt x="7634" y="1103"/>
                    </a:cubicBezTo>
                    <a:cubicBezTo>
                      <a:pt x="7646" y="1103"/>
                      <a:pt x="7659" y="1109"/>
                      <a:pt x="7672" y="1115"/>
                    </a:cubicBezTo>
                    <a:cubicBezTo>
                      <a:pt x="7689" y="1133"/>
                      <a:pt x="7689" y="1169"/>
                      <a:pt x="7681" y="1196"/>
                    </a:cubicBezTo>
                    <a:cubicBezTo>
                      <a:pt x="7672" y="1213"/>
                      <a:pt x="7663" y="1222"/>
                      <a:pt x="7654" y="1231"/>
                    </a:cubicBezTo>
                    <a:cubicBezTo>
                      <a:pt x="7636" y="1262"/>
                      <a:pt x="7605" y="1280"/>
                      <a:pt x="7576" y="1280"/>
                    </a:cubicBezTo>
                    <a:cubicBezTo>
                      <a:pt x="7562" y="1280"/>
                      <a:pt x="7549" y="1276"/>
                      <a:pt x="7538" y="1267"/>
                    </a:cubicBezTo>
                    <a:cubicBezTo>
                      <a:pt x="7538" y="1267"/>
                      <a:pt x="7538" y="1258"/>
                      <a:pt x="7538" y="1258"/>
                    </a:cubicBezTo>
                    <a:cubicBezTo>
                      <a:pt x="7520" y="1267"/>
                      <a:pt x="7511" y="1285"/>
                      <a:pt x="7493" y="1285"/>
                    </a:cubicBezTo>
                    <a:cubicBezTo>
                      <a:pt x="7470" y="1302"/>
                      <a:pt x="7447" y="1312"/>
                      <a:pt x="7429" y="1312"/>
                    </a:cubicBezTo>
                    <a:cubicBezTo>
                      <a:pt x="7419" y="1312"/>
                      <a:pt x="7410" y="1309"/>
                      <a:pt x="7404" y="1303"/>
                    </a:cubicBezTo>
                    <a:cubicBezTo>
                      <a:pt x="7368" y="1276"/>
                      <a:pt x="7386" y="1205"/>
                      <a:pt x="7440" y="1133"/>
                    </a:cubicBezTo>
                    <a:cubicBezTo>
                      <a:pt x="7481" y="1085"/>
                      <a:pt x="7533" y="1053"/>
                      <a:pt x="7571" y="1053"/>
                    </a:cubicBezTo>
                    <a:close/>
                    <a:moveTo>
                      <a:pt x="713" y="1347"/>
                    </a:moveTo>
                    <a:cubicBezTo>
                      <a:pt x="713" y="1347"/>
                      <a:pt x="713" y="1347"/>
                      <a:pt x="713" y="1365"/>
                    </a:cubicBezTo>
                    <a:cubicBezTo>
                      <a:pt x="713" y="1383"/>
                      <a:pt x="722" y="1401"/>
                      <a:pt x="713" y="1428"/>
                    </a:cubicBezTo>
                    <a:cubicBezTo>
                      <a:pt x="713" y="1437"/>
                      <a:pt x="713" y="1454"/>
                      <a:pt x="704" y="1463"/>
                    </a:cubicBezTo>
                    <a:cubicBezTo>
                      <a:pt x="704" y="1481"/>
                      <a:pt x="695" y="1499"/>
                      <a:pt x="686" y="1508"/>
                    </a:cubicBezTo>
                    <a:cubicBezTo>
                      <a:pt x="686" y="1526"/>
                      <a:pt x="678" y="1535"/>
                      <a:pt x="669" y="1552"/>
                    </a:cubicBezTo>
                    <a:cubicBezTo>
                      <a:pt x="660" y="1561"/>
                      <a:pt x="642" y="1579"/>
                      <a:pt x="633" y="1588"/>
                    </a:cubicBezTo>
                    <a:cubicBezTo>
                      <a:pt x="615" y="1597"/>
                      <a:pt x="606" y="1615"/>
                      <a:pt x="588" y="1624"/>
                    </a:cubicBezTo>
                    <a:cubicBezTo>
                      <a:pt x="579" y="1633"/>
                      <a:pt x="562" y="1633"/>
                      <a:pt x="553" y="1642"/>
                    </a:cubicBezTo>
                    <a:cubicBezTo>
                      <a:pt x="535" y="1651"/>
                      <a:pt x="517" y="1651"/>
                      <a:pt x="508" y="1660"/>
                    </a:cubicBezTo>
                    <a:lnTo>
                      <a:pt x="401" y="1660"/>
                    </a:lnTo>
                    <a:cubicBezTo>
                      <a:pt x="392" y="1651"/>
                      <a:pt x="383" y="1651"/>
                      <a:pt x="383" y="1651"/>
                    </a:cubicBezTo>
                    <a:lnTo>
                      <a:pt x="401" y="1651"/>
                    </a:lnTo>
                    <a:cubicBezTo>
                      <a:pt x="419" y="1642"/>
                      <a:pt x="437" y="1642"/>
                      <a:pt x="454" y="1633"/>
                    </a:cubicBezTo>
                    <a:cubicBezTo>
                      <a:pt x="472" y="1633"/>
                      <a:pt x="481" y="1624"/>
                      <a:pt x="490" y="1624"/>
                    </a:cubicBezTo>
                    <a:cubicBezTo>
                      <a:pt x="508" y="1615"/>
                      <a:pt x="517" y="1606"/>
                      <a:pt x="526" y="1606"/>
                    </a:cubicBezTo>
                    <a:cubicBezTo>
                      <a:pt x="553" y="1588"/>
                      <a:pt x="570" y="1570"/>
                      <a:pt x="597" y="1552"/>
                    </a:cubicBezTo>
                    <a:cubicBezTo>
                      <a:pt x="615" y="1535"/>
                      <a:pt x="633" y="1508"/>
                      <a:pt x="651" y="1490"/>
                    </a:cubicBezTo>
                    <a:cubicBezTo>
                      <a:pt x="660" y="1472"/>
                      <a:pt x="669" y="1463"/>
                      <a:pt x="669" y="1454"/>
                    </a:cubicBezTo>
                    <a:cubicBezTo>
                      <a:pt x="678" y="1437"/>
                      <a:pt x="678" y="1428"/>
                      <a:pt x="686" y="1419"/>
                    </a:cubicBezTo>
                    <a:cubicBezTo>
                      <a:pt x="695" y="1401"/>
                      <a:pt x="704" y="1374"/>
                      <a:pt x="704" y="1365"/>
                    </a:cubicBezTo>
                    <a:cubicBezTo>
                      <a:pt x="704" y="1347"/>
                      <a:pt x="713" y="1347"/>
                      <a:pt x="713" y="1347"/>
                    </a:cubicBezTo>
                    <a:close/>
                    <a:moveTo>
                      <a:pt x="8011" y="1312"/>
                    </a:moveTo>
                    <a:cubicBezTo>
                      <a:pt x="8011" y="1312"/>
                      <a:pt x="8020" y="1321"/>
                      <a:pt x="8020" y="1338"/>
                    </a:cubicBezTo>
                    <a:cubicBezTo>
                      <a:pt x="8020" y="1347"/>
                      <a:pt x="8020" y="1365"/>
                      <a:pt x="8020" y="1392"/>
                    </a:cubicBezTo>
                    <a:cubicBezTo>
                      <a:pt x="8020" y="1410"/>
                      <a:pt x="8020" y="1419"/>
                      <a:pt x="8011" y="1437"/>
                    </a:cubicBezTo>
                    <a:cubicBezTo>
                      <a:pt x="8011" y="1445"/>
                      <a:pt x="8002" y="1463"/>
                      <a:pt x="7993" y="1481"/>
                    </a:cubicBezTo>
                    <a:cubicBezTo>
                      <a:pt x="7984" y="1490"/>
                      <a:pt x="7984" y="1508"/>
                      <a:pt x="7966" y="1517"/>
                    </a:cubicBezTo>
                    <a:cubicBezTo>
                      <a:pt x="7957" y="1535"/>
                      <a:pt x="7948" y="1552"/>
                      <a:pt x="7939" y="1561"/>
                    </a:cubicBezTo>
                    <a:cubicBezTo>
                      <a:pt x="7921" y="1570"/>
                      <a:pt x="7912" y="1588"/>
                      <a:pt x="7895" y="1597"/>
                    </a:cubicBezTo>
                    <a:cubicBezTo>
                      <a:pt x="7886" y="1606"/>
                      <a:pt x="7868" y="1615"/>
                      <a:pt x="7850" y="1624"/>
                    </a:cubicBezTo>
                    <a:cubicBezTo>
                      <a:pt x="7841" y="1633"/>
                      <a:pt x="7823" y="1642"/>
                      <a:pt x="7805" y="1642"/>
                    </a:cubicBezTo>
                    <a:cubicBezTo>
                      <a:pt x="7796" y="1651"/>
                      <a:pt x="7779" y="1651"/>
                      <a:pt x="7770" y="1651"/>
                    </a:cubicBezTo>
                    <a:cubicBezTo>
                      <a:pt x="7743" y="1660"/>
                      <a:pt x="7725" y="1660"/>
                      <a:pt x="7707" y="1660"/>
                    </a:cubicBezTo>
                    <a:cubicBezTo>
                      <a:pt x="7689" y="1651"/>
                      <a:pt x="7689" y="1651"/>
                      <a:pt x="7689" y="1651"/>
                    </a:cubicBezTo>
                    <a:cubicBezTo>
                      <a:pt x="7689" y="1651"/>
                      <a:pt x="7689" y="1651"/>
                      <a:pt x="7707" y="1642"/>
                    </a:cubicBezTo>
                    <a:cubicBezTo>
                      <a:pt x="7725" y="1642"/>
                      <a:pt x="7743" y="1633"/>
                      <a:pt x="7761" y="1624"/>
                    </a:cubicBezTo>
                    <a:cubicBezTo>
                      <a:pt x="7770" y="1624"/>
                      <a:pt x="7788" y="1615"/>
                      <a:pt x="7796" y="1606"/>
                    </a:cubicBezTo>
                    <a:cubicBezTo>
                      <a:pt x="7805" y="1606"/>
                      <a:pt x="7823" y="1597"/>
                      <a:pt x="7832" y="1588"/>
                    </a:cubicBezTo>
                    <a:cubicBezTo>
                      <a:pt x="7859" y="1570"/>
                      <a:pt x="7877" y="1552"/>
                      <a:pt x="7904" y="1526"/>
                    </a:cubicBezTo>
                    <a:cubicBezTo>
                      <a:pt x="7921" y="1508"/>
                      <a:pt x="7939" y="1481"/>
                      <a:pt x="7957" y="1454"/>
                    </a:cubicBezTo>
                    <a:cubicBezTo>
                      <a:pt x="7957" y="1445"/>
                      <a:pt x="7966" y="1437"/>
                      <a:pt x="7975" y="1419"/>
                    </a:cubicBezTo>
                    <a:cubicBezTo>
                      <a:pt x="7984" y="1410"/>
                      <a:pt x="7984" y="1401"/>
                      <a:pt x="7993" y="1392"/>
                    </a:cubicBezTo>
                    <a:cubicBezTo>
                      <a:pt x="8002" y="1365"/>
                      <a:pt x="8002" y="1347"/>
                      <a:pt x="8011" y="1338"/>
                    </a:cubicBezTo>
                    <a:cubicBezTo>
                      <a:pt x="8011" y="1321"/>
                      <a:pt x="8011" y="1312"/>
                      <a:pt x="8011" y="1312"/>
                    </a:cubicBezTo>
                    <a:close/>
                    <a:moveTo>
                      <a:pt x="5923" y="1133"/>
                    </a:moveTo>
                    <a:cubicBezTo>
                      <a:pt x="5923" y="1133"/>
                      <a:pt x="5923" y="1151"/>
                      <a:pt x="5914" y="1169"/>
                    </a:cubicBezTo>
                    <a:cubicBezTo>
                      <a:pt x="5905" y="1196"/>
                      <a:pt x="5887" y="1231"/>
                      <a:pt x="5870" y="1267"/>
                    </a:cubicBezTo>
                    <a:cubicBezTo>
                      <a:pt x="5852" y="1312"/>
                      <a:pt x="5825" y="1356"/>
                      <a:pt x="5789" y="1401"/>
                    </a:cubicBezTo>
                    <a:cubicBezTo>
                      <a:pt x="5771" y="1419"/>
                      <a:pt x="5754" y="1445"/>
                      <a:pt x="5736" y="1463"/>
                    </a:cubicBezTo>
                    <a:cubicBezTo>
                      <a:pt x="5718" y="1490"/>
                      <a:pt x="5691" y="1508"/>
                      <a:pt x="5673" y="1526"/>
                    </a:cubicBezTo>
                    <a:cubicBezTo>
                      <a:pt x="5647" y="1552"/>
                      <a:pt x="5620" y="1561"/>
                      <a:pt x="5602" y="1579"/>
                    </a:cubicBezTo>
                    <a:cubicBezTo>
                      <a:pt x="5575" y="1606"/>
                      <a:pt x="5548" y="1615"/>
                      <a:pt x="5531" y="1624"/>
                    </a:cubicBezTo>
                    <a:cubicBezTo>
                      <a:pt x="5504" y="1642"/>
                      <a:pt x="5477" y="1651"/>
                      <a:pt x="5450" y="1660"/>
                    </a:cubicBezTo>
                    <a:cubicBezTo>
                      <a:pt x="5432" y="1668"/>
                      <a:pt x="5406" y="1677"/>
                      <a:pt x="5388" y="1686"/>
                    </a:cubicBezTo>
                    <a:cubicBezTo>
                      <a:pt x="5370" y="1686"/>
                      <a:pt x="5352" y="1695"/>
                      <a:pt x="5334" y="1695"/>
                    </a:cubicBezTo>
                    <a:cubicBezTo>
                      <a:pt x="5316" y="1704"/>
                      <a:pt x="5299" y="1704"/>
                      <a:pt x="5290" y="1704"/>
                    </a:cubicBezTo>
                    <a:cubicBezTo>
                      <a:pt x="5263" y="1713"/>
                      <a:pt x="5245" y="1713"/>
                      <a:pt x="5245" y="1713"/>
                    </a:cubicBezTo>
                    <a:cubicBezTo>
                      <a:pt x="5245" y="1713"/>
                      <a:pt x="5263" y="1704"/>
                      <a:pt x="5281" y="1695"/>
                    </a:cubicBezTo>
                    <a:cubicBezTo>
                      <a:pt x="5299" y="1695"/>
                      <a:pt x="5308" y="1686"/>
                      <a:pt x="5325" y="1677"/>
                    </a:cubicBezTo>
                    <a:cubicBezTo>
                      <a:pt x="5343" y="1677"/>
                      <a:pt x="5361" y="1660"/>
                      <a:pt x="5379" y="1660"/>
                    </a:cubicBezTo>
                    <a:cubicBezTo>
                      <a:pt x="5397" y="1651"/>
                      <a:pt x="5415" y="1642"/>
                      <a:pt x="5441" y="1624"/>
                    </a:cubicBezTo>
                    <a:cubicBezTo>
                      <a:pt x="5459" y="1615"/>
                      <a:pt x="5486" y="1606"/>
                      <a:pt x="5504" y="1588"/>
                    </a:cubicBezTo>
                    <a:cubicBezTo>
                      <a:pt x="5531" y="1570"/>
                      <a:pt x="5548" y="1561"/>
                      <a:pt x="5575" y="1544"/>
                    </a:cubicBezTo>
                    <a:cubicBezTo>
                      <a:pt x="5593" y="1526"/>
                      <a:pt x="5620" y="1508"/>
                      <a:pt x="5638" y="1490"/>
                    </a:cubicBezTo>
                    <a:cubicBezTo>
                      <a:pt x="5655" y="1472"/>
                      <a:pt x="5682" y="1454"/>
                      <a:pt x="5700" y="1428"/>
                    </a:cubicBezTo>
                    <a:cubicBezTo>
                      <a:pt x="5718" y="1410"/>
                      <a:pt x="5736" y="1392"/>
                      <a:pt x="5754" y="1374"/>
                    </a:cubicBezTo>
                    <a:cubicBezTo>
                      <a:pt x="5789" y="1329"/>
                      <a:pt x="5816" y="1294"/>
                      <a:pt x="5843" y="1258"/>
                    </a:cubicBezTo>
                    <a:cubicBezTo>
                      <a:pt x="5870" y="1222"/>
                      <a:pt x="5887" y="1187"/>
                      <a:pt x="5905" y="1169"/>
                    </a:cubicBezTo>
                    <a:cubicBezTo>
                      <a:pt x="5914" y="1142"/>
                      <a:pt x="5923" y="1133"/>
                      <a:pt x="5923" y="1133"/>
                    </a:cubicBezTo>
                    <a:close/>
                    <a:moveTo>
                      <a:pt x="4032" y="1026"/>
                    </a:moveTo>
                    <a:cubicBezTo>
                      <a:pt x="4032" y="1034"/>
                      <a:pt x="4032" y="1042"/>
                      <a:pt x="4032" y="1053"/>
                    </a:cubicBezTo>
                    <a:cubicBezTo>
                      <a:pt x="4023" y="1080"/>
                      <a:pt x="4014" y="1124"/>
                      <a:pt x="3996" y="1169"/>
                    </a:cubicBezTo>
                    <a:cubicBezTo>
                      <a:pt x="3987" y="1196"/>
                      <a:pt x="3978" y="1222"/>
                      <a:pt x="3969" y="1249"/>
                    </a:cubicBezTo>
                    <a:cubicBezTo>
                      <a:pt x="3952" y="1276"/>
                      <a:pt x="3943" y="1303"/>
                      <a:pt x="3925" y="1329"/>
                    </a:cubicBezTo>
                    <a:cubicBezTo>
                      <a:pt x="3907" y="1356"/>
                      <a:pt x="3889" y="1392"/>
                      <a:pt x="3862" y="1410"/>
                    </a:cubicBezTo>
                    <a:cubicBezTo>
                      <a:pt x="3844" y="1445"/>
                      <a:pt x="3818" y="1463"/>
                      <a:pt x="3791" y="1490"/>
                    </a:cubicBezTo>
                    <a:cubicBezTo>
                      <a:pt x="3764" y="1517"/>
                      <a:pt x="3737" y="1535"/>
                      <a:pt x="3720" y="1552"/>
                    </a:cubicBezTo>
                    <a:cubicBezTo>
                      <a:pt x="3684" y="1579"/>
                      <a:pt x="3657" y="1588"/>
                      <a:pt x="3630" y="1606"/>
                    </a:cubicBezTo>
                    <a:cubicBezTo>
                      <a:pt x="3604" y="1624"/>
                      <a:pt x="3577" y="1642"/>
                      <a:pt x="3550" y="1651"/>
                    </a:cubicBezTo>
                    <a:cubicBezTo>
                      <a:pt x="3523" y="1660"/>
                      <a:pt x="3497" y="1668"/>
                      <a:pt x="3479" y="1677"/>
                    </a:cubicBezTo>
                    <a:cubicBezTo>
                      <a:pt x="3452" y="1686"/>
                      <a:pt x="3434" y="1695"/>
                      <a:pt x="3407" y="1695"/>
                    </a:cubicBezTo>
                    <a:cubicBezTo>
                      <a:pt x="3389" y="1704"/>
                      <a:pt x="3372" y="1704"/>
                      <a:pt x="3363" y="1713"/>
                    </a:cubicBezTo>
                    <a:cubicBezTo>
                      <a:pt x="3327" y="1713"/>
                      <a:pt x="3318" y="1722"/>
                      <a:pt x="3318" y="1722"/>
                    </a:cubicBezTo>
                    <a:cubicBezTo>
                      <a:pt x="3318" y="1722"/>
                      <a:pt x="3327" y="1713"/>
                      <a:pt x="3354" y="1704"/>
                    </a:cubicBezTo>
                    <a:cubicBezTo>
                      <a:pt x="3372" y="1695"/>
                      <a:pt x="3389" y="1686"/>
                      <a:pt x="3407" y="1677"/>
                    </a:cubicBezTo>
                    <a:cubicBezTo>
                      <a:pt x="3425" y="1668"/>
                      <a:pt x="3443" y="1660"/>
                      <a:pt x="3461" y="1651"/>
                    </a:cubicBezTo>
                    <a:cubicBezTo>
                      <a:pt x="3488" y="1642"/>
                      <a:pt x="3514" y="1633"/>
                      <a:pt x="3532" y="1615"/>
                    </a:cubicBezTo>
                    <a:cubicBezTo>
                      <a:pt x="3559" y="1597"/>
                      <a:pt x="3586" y="1588"/>
                      <a:pt x="3613" y="1570"/>
                    </a:cubicBezTo>
                    <a:cubicBezTo>
                      <a:pt x="3630" y="1552"/>
                      <a:pt x="3657" y="1535"/>
                      <a:pt x="3684" y="1517"/>
                    </a:cubicBezTo>
                    <a:cubicBezTo>
                      <a:pt x="3711" y="1490"/>
                      <a:pt x="3737" y="1472"/>
                      <a:pt x="3755" y="1445"/>
                    </a:cubicBezTo>
                    <a:cubicBezTo>
                      <a:pt x="3782" y="1428"/>
                      <a:pt x="3809" y="1401"/>
                      <a:pt x="3827" y="1383"/>
                    </a:cubicBezTo>
                    <a:cubicBezTo>
                      <a:pt x="3836" y="1365"/>
                      <a:pt x="3844" y="1356"/>
                      <a:pt x="3853" y="1338"/>
                    </a:cubicBezTo>
                    <a:cubicBezTo>
                      <a:pt x="3862" y="1329"/>
                      <a:pt x="3871" y="1321"/>
                      <a:pt x="3880" y="1303"/>
                    </a:cubicBezTo>
                    <a:cubicBezTo>
                      <a:pt x="3907" y="1285"/>
                      <a:pt x="3916" y="1258"/>
                      <a:pt x="3934" y="1231"/>
                    </a:cubicBezTo>
                    <a:cubicBezTo>
                      <a:pt x="3943" y="1205"/>
                      <a:pt x="3960" y="1187"/>
                      <a:pt x="3969" y="1160"/>
                    </a:cubicBezTo>
                    <a:cubicBezTo>
                      <a:pt x="3996" y="1115"/>
                      <a:pt x="4014" y="1080"/>
                      <a:pt x="4023" y="1044"/>
                    </a:cubicBezTo>
                    <a:cubicBezTo>
                      <a:pt x="4023" y="1044"/>
                      <a:pt x="4023" y="1035"/>
                      <a:pt x="4032" y="1026"/>
                    </a:cubicBezTo>
                    <a:close/>
                    <a:moveTo>
                      <a:pt x="2132" y="1178"/>
                    </a:moveTo>
                    <a:cubicBezTo>
                      <a:pt x="2132" y="1178"/>
                      <a:pt x="2132" y="1196"/>
                      <a:pt x="2132" y="1222"/>
                    </a:cubicBezTo>
                    <a:cubicBezTo>
                      <a:pt x="2132" y="1249"/>
                      <a:pt x="2123" y="1294"/>
                      <a:pt x="2114" y="1347"/>
                    </a:cubicBezTo>
                    <a:cubicBezTo>
                      <a:pt x="2105" y="1374"/>
                      <a:pt x="2105" y="1401"/>
                      <a:pt x="2096" y="1428"/>
                    </a:cubicBezTo>
                    <a:cubicBezTo>
                      <a:pt x="2078" y="1454"/>
                      <a:pt x="2069" y="1481"/>
                      <a:pt x="2060" y="1508"/>
                    </a:cubicBezTo>
                    <a:cubicBezTo>
                      <a:pt x="2042" y="1544"/>
                      <a:pt x="2025" y="1570"/>
                      <a:pt x="2007" y="1597"/>
                    </a:cubicBezTo>
                    <a:cubicBezTo>
                      <a:pt x="1989" y="1624"/>
                      <a:pt x="1962" y="1651"/>
                      <a:pt x="1944" y="1677"/>
                    </a:cubicBezTo>
                    <a:cubicBezTo>
                      <a:pt x="1918" y="1704"/>
                      <a:pt x="1891" y="1722"/>
                      <a:pt x="1873" y="1749"/>
                    </a:cubicBezTo>
                    <a:cubicBezTo>
                      <a:pt x="1846" y="1767"/>
                      <a:pt x="1819" y="1784"/>
                      <a:pt x="1793" y="1802"/>
                    </a:cubicBezTo>
                    <a:cubicBezTo>
                      <a:pt x="1766" y="1820"/>
                      <a:pt x="1739" y="1829"/>
                      <a:pt x="1712" y="1847"/>
                    </a:cubicBezTo>
                    <a:cubicBezTo>
                      <a:pt x="1686" y="1856"/>
                      <a:pt x="1659" y="1865"/>
                      <a:pt x="1632" y="1874"/>
                    </a:cubicBezTo>
                    <a:cubicBezTo>
                      <a:pt x="1614" y="1883"/>
                      <a:pt x="1587" y="1891"/>
                      <a:pt x="1570" y="1891"/>
                    </a:cubicBezTo>
                    <a:cubicBezTo>
                      <a:pt x="1552" y="1891"/>
                      <a:pt x="1534" y="1900"/>
                      <a:pt x="1516" y="1900"/>
                    </a:cubicBezTo>
                    <a:cubicBezTo>
                      <a:pt x="1489" y="1900"/>
                      <a:pt x="1471" y="1909"/>
                      <a:pt x="1471" y="1909"/>
                    </a:cubicBezTo>
                    <a:cubicBezTo>
                      <a:pt x="1471" y="1909"/>
                      <a:pt x="1480" y="1900"/>
                      <a:pt x="1480" y="1900"/>
                    </a:cubicBezTo>
                    <a:cubicBezTo>
                      <a:pt x="1489" y="1900"/>
                      <a:pt x="1498" y="1891"/>
                      <a:pt x="1516" y="1891"/>
                    </a:cubicBezTo>
                    <a:cubicBezTo>
                      <a:pt x="1525" y="1883"/>
                      <a:pt x="1543" y="1874"/>
                      <a:pt x="1561" y="1874"/>
                    </a:cubicBezTo>
                    <a:cubicBezTo>
                      <a:pt x="1579" y="1865"/>
                      <a:pt x="1605" y="1856"/>
                      <a:pt x="1623" y="1847"/>
                    </a:cubicBezTo>
                    <a:cubicBezTo>
                      <a:pt x="1641" y="1829"/>
                      <a:pt x="1668" y="1820"/>
                      <a:pt x="1694" y="1811"/>
                    </a:cubicBezTo>
                    <a:cubicBezTo>
                      <a:pt x="1712" y="1793"/>
                      <a:pt x="1739" y="1776"/>
                      <a:pt x="1766" y="1767"/>
                    </a:cubicBezTo>
                    <a:cubicBezTo>
                      <a:pt x="1793" y="1740"/>
                      <a:pt x="1810" y="1722"/>
                      <a:pt x="1837" y="1704"/>
                    </a:cubicBezTo>
                    <a:cubicBezTo>
                      <a:pt x="1864" y="1686"/>
                      <a:pt x="1882" y="1668"/>
                      <a:pt x="1909" y="1642"/>
                    </a:cubicBezTo>
                    <a:cubicBezTo>
                      <a:pt x="1926" y="1615"/>
                      <a:pt x="1944" y="1588"/>
                      <a:pt x="1962" y="1561"/>
                    </a:cubicBezTo>
                    <a:cubicBezTo>
                      <a:pt x="1980" y="1544"/>
                      <a:pt x="1998" y="1517"/>
                      <a:pt x="2016" y="1490"/>
                    </a:cubicBezTo>
                    <a:cubicBezTo>
                      <a:pt x="2033" y="1463"/>
                      <a:pt x="2042" y="1437"/>
                      <a:pt x="2060" y="1410"/>
                    </a:cubicBezTo>
                    <a:cubicBezTo>
                      <a:pt x="2069" y="1383"/>
                      <a:pt x="2078" y="1356"/>
                      <a:pt x="2087" y="1338"/>
                    </a:cubicBezTo>
                    <a:cubicBezTo>
                      <a:pt x="2105" y="1285"/>
                      <a:pt x="2114" y="1249"/>
                      <a:pt x="2123" y="1222"/>
                    </a:cubicBezTo>
                    <a:cubicBezTo>
                      <a:pt x="2123" y="1196"/>
                      <a:pt x="2132" y="1187"/>
                      <a:pt x="2132" y="1178"/>
                    </a:cubicBezTo>
                    <a:close/>
                    <a:moveTo>
                      <a:pt x="2426" y="1767"/>
                    </a:moveTo>
                    <a:lnTo>
                      <a:pt x="2426" y="1767"/>
                    </a:lnTo>
                    <a:cubicBezTo>
                      <a:pt x="2604" y="1883"/>
                      <a:pt x="2819" y="1972"/>
                      <a:pt x="3077" y="1972"/>
                    </a:cubicBezTo>
                    <a:cubicBezTo>
                      <a:pt x="3090" y="1972"/>
                      <a:pt x="3102" y="1972"/>
                      <a:pt x="3115" y="1972"/>
                    </a:cubicBezTo>
                    <a:cubicBezTo>
                      <a:pt x="3349" y="1972"/>
                      <a:pt x="3550" y="1894"/>
                      <a:pt x="3720" y="1767"/>
                    </a:cubicBezTo>
                    <a:lnTo>
                      <a:pt x="3720" y="1767"/>
                    </a:lnTo>
                    <a:cubicBezTo>
                      <a:pt x="3684" y="1802"/>
                      <a:pt x="3648" y="1838"/>
                      <a:pt x="3604" y="1865"/>
                    </a:cubicBezTo>
                    <a:cubicBezTo>
                      <a:pt x="3577" y="1891"/>
                      <a:pt x="3550" y="1909"/>
                      <a:pt x="3514" y="1927"/>
                    </a:cubicBezTo>
                    <a:cubicBezTo>
                      <a:pt x="3488" y="1945"/>
                      <a:pt x="3452" y="1954"/>
                      <a:pt x="3416" y="1963"/>
                    </a:cubicBezTo>
                    <a:cubicBezTo>
                      <a:pt x="3381" y="1981"/>
                      <a:pt x="3345" y="1990"/>
                      <a:pt x="3309" y="1999"/>
                    </a:cubicBezTo>
                    <a:cubicBezTo>
                      <a:pt x="3274" y="1999"/>
                      <a:pt x="3238" y="2007"/>
                      <a:pt x="3202" y="2016"/>
                    </a:cubicBezTo>
                    <a:cubicBezTo>
                      <a:pt x="3166" y="2016"/>
                      <a:pt x="3131" y="2025"/>
                      <a:pt x="3104" y="2025"/>
                    </a:cubicBezTo>
                    <a:cubicBezTo>
                      <a:pt x="3068" y="2034"/>
                      <a:pt x="3042" y="2034"/>
                      <a:pt x="3006" y="2034"/>
                    </a:cubicBezTo>
                    <a:lnTo>
                      <a:pt x="2970" y="2034"/>
                    </a:lnTo>
                    <a:cubicBezTo>
                      <a:pt x="2926" y="2043"/>
                      <a:pt x="2890" y="2043"/>
                      <a:pt x="2863" y="2043"/>
                    </a:cubicBezTo>
                    <a:lnTo>
                      <a:pt x="2810" y="2043"/>
                    </a:lnTo>
                    <a:cubicBezTo>
                      <a:pt x="2810" y="2043"/>
                      <a:pt x="2827" y="2052"/>
                      <a:pt x="2863" y="2061"/>
                    </a:cubicBezTo>
                    <a:cubicBezTo>
                      <a:pt x="2899" y="2079"/>
                      <a:pt x="2943" y="2097"/>
                      <a:pt x="3006" y="2106"/>
                    </a:cubicBezTo>
                    <a:cubicBezTo>
                      <a:pt x="3033" y="2115"/>
                      <a:pt x="3068" y="2115"/>
                      <a:pt x="3104" y="2123"/>
                    </a:cubicBezTo>
                    <a:lnTo>
                      <a:pt x="3211" y="2123"/>
                    </a:lnTo>
                    <a:cubicBezTo>
                      <a:pt x="3256" y="2123"/>
                      <a:pt x="3291" y="2115"/>
                      <a:pt x="3336" y="2115"/>
                    </a:cubicBezTo>
                    <a:cubicBezTo>
                      <a:pt x="3372" y="2106"/>
                      <a:pt x="3416" y="2097"/>
                      <a:pt x="3452" y="2079"/>
                    </a:cubicBezTo>
                    <a:cubicBezTo>
                      <a:pt x="3497" y="2070"/>
                      <a:pt x="3532" y="2052"/>
                      <a:pt x="3568" y="2025"/>
                    </a:cubicBezTo>
                    <a:cubicBezTo>
                      <a:pt x="3604" y="2007"/>
                      <a:pt x="3639" y="1981"/>
                      <a:pt x="3666" y="1954"/>
                    </a:cubicBezTo>
                    <a:cubicBezTo>
                      <a:pt x="3675" y="1945"/>
                      <a:pt x="3675" y="1945"/>
                      <a:pt x="3684" y="1936"/>
                    </a:cubicBezTo>
                    <a:lnTo>
                      <a:pt x="3684" y="1936"/>
                    </a:lnTo>
                    <a:cubicBezTo>
                      <a:pt x="3666" y="1963"/>
                      <a:pt x="3648" y="1981"/>
                      <a:pt x="3630" y="1999"/>
                    </a:cubicBezTo>
                    <a:cubicBezTo>
                      <a:pt x="3568" y="2079"/>
                      <a:pt x="3497" y="2141"/>
                      <a:pt x="3416" y="2177"/>
                    </a:cubicBezTo>
                    <a:cubicBezTo>
                      <a:pt x="3327" y="2222"/>
                      <a:pt x="3247" y="2239"/>
                      <a:pt x="3149" y="2239"/>
                    </a:cubicBezTo>
                    <a:lnTo>
                      <a:pt x="3077" y="2239"/>
                    </a:lnTo>
                    <a:cubicBezTo>
                      <a:pt x="3068" y="2239"/>
                      <a:pt x="3059" y="2230"/>
                      <a:pt x="3050" y="2230"/>
                    </a:cubicBezTo>
                    <a:lnTo>
                      <a:pt x="3015" y="2230"/>
                    </a:lnTo>
                    <a:cubicBezTo>
                      <a:pt x="2970" y="2213"/>
                      <a:pt x="2926" y="2204"/>
                      <a:pt x="2881" y="2186"/>
                    </a:cubicBezTo>
                    <a:cubicBezTo>
                      <a:pt x="2792" y="2150"/>
                      <a:pt x="2711" y="2088"/>
                      <a:pt x="2640" y="2016"/>
                    </a:cubicBezTo>
                    <a:cubicBezTo>
                      <a:pt x="2622" y="1999"/>
                      <a:pt x="2604" y="1981"/>
                      <a:pt x="2587" y="1963"/>
                    </a:cubicBezTo>
                    <a:cubicBezTo>
                      <a:pt x="2533" y="1909"/>
                      <a:pt x="2480" y="1847"/>
                      <a:pt x="2435" y="1784"/>
                    </a:cubicBezTo>
                    <a:cubicBezTo>
                      <a:pt x="2435" y="1776"/>
                      <a:pt x="2426" y="1767"/>
                      <a:pt x="2426" y="1767"/>
                    </a:cubicBezTo>
                    <a:close/>
                    <a:moveTo>
                      <a:pt x="4237" y="1677"/>
                    </a:moveTo>
                    <a:lnTo>
                      <a:pt x="4237" y="1677"/>
                    </a:lnTo>
                    <a:cubicBezTo>
                      <a:pt x="4427" y="1850"/>
                      <a:pt x="4675" y="1972"/>
                      <a:pt x="4973" y="1972"/>
                    </a:cubicBezTo>
                    <a:cubicBezTo>
                      <a:pt x="4983" y="1972"/>
                      <a:pt x="4994" y="1972"/>
                      <a:pt x="5004" y="1972"/>
                    </a:cubicBezTo>
                    <a:cubicBezTo>
                      <a:pt x="5209" y="1972"/>
                      <a:pt x="5388" y="1918"/>
                      <a:pt x="5539" y="1829"/>
                    </a:cubicBezTo>
                    <a:lnTo>
                      <a:pt x="5539" y="1829"/>
                    </a:lnTo>
                    <a:cubicBezTo>
                      <a:pt x="5539" y="1838"/>
                      <a:pt x="5531" y="1838"/>
                      <a:pt x="5522" y="1847"/>
                    </a:cubicBezTo>
                    <a:cubicBezTo>
                      <a:pt x="5522" y="1847"/>
                      <a:pt x="5513" y="1856"/>
                      <a:pt x="5504" y="1856"/>
                    </a:cubicBezTo>
                    <a:cubicBezTo>
                      <a:pt x="5477" y="1874"/>
                      <a:pt x="5441" y="1900"/>
                      <a:pt x="5415" y="1918"/>
                    </a:cubicBezTo>
                    <a:cubicBezTo>
                      <a:pt x="5379" y="1936"/>
                      <a:pt x="5343" y="1954"/>
                      <a:pt x="5308" y="1972"/>
                    </a:cubicBezTo>
                    <a:cubicBezTo>
                      <a:pt x="5290" y="1972"/>
                      <a:pt x="5272" y="1981"/>
                      <a:pt x="5254" y="1990"/>
                    </a:cubicBezTo>
                    <a:cubicBezTo>
                      <a:pt x="5236" y="1999"/>
                      <a:pt x="5218" y="2007"/>
                      <a:pt x="5200" y="2007"/>
                    </a:cubicBezTo>
                    <a:cubicBezTo>
                      <a:pt x="5183" y="2016"/>
                      <a:pt x="5165" y="2016"/>
                      <a:pt x="5147" y="2025"/>
                    </a:cubicBezTo>
                    <a:cubicBezTo>
                      <a:pt x="5129" y="2025"/>
                      <a:pt x="5102" y="2025"/>
                      <a:pt x="5084" y="2034"/>
                    </a:cubicBezTo>
                    <a:cubicBezTo>
                      <a:pt x="5049" y="2043"/>
                      <a:pt x="5013" y="2043"/>
                      <a:pt x="4977" y="2043"/>
                    </a:cubicBezTo>
                    <a:cubicBezTo>
                      <a:pt x="4954" y="2043"/>
                      <a:pt x="4930" y="2047"/>
                      <a:pt x="4906" y="2047"/>
                    </a:cubicBezTo>
                    <a:cubicBezTo>
                      <a:pt x="4894" y="2047"/>
                      <a:pt x="4882" y="2046"/>
                      <a:pt x="4870" y="2043"/>
                    </a:cubicBezTo>
                    <a:cubicBezTo>
                      <a:pt x="4835" y="2043"/>
                      <a:pt x="4799" y="2043"/>
                      <a:pt x="4772" y="2034"/>
                    </a:cubicBezTo>
                    <a:cubicBezTo>
                      <a:pt x="4737" y="2034"/>
                      <a:pt x="4710" y="2025"/>
                      <a:pt x="4692" y="2025"/>
                    </a:cubicBezTo>
                    <a:cubicBezTo>
                      <a:pt x="4665" y="2016"/>
                      <a:pt x="4638" y="2016"/>
                      <a:pt x="4621" y="2016"/>
                    </a:cubicBezTo>
                    <a:cubicBezTo>
                      <a:pt x="4594" y="2007"/>
                      <a:pt x="4567" y="1999"/>
                      <a:pt x="4567" y="1999"/>
                    </a:cubicBezTo>
                    <a:lnTo>
                      <a:pt x="4567" y="1999"/>
                    </a:lnTo>
                    <a:cubicBezTo>
                      <a:pt x="4567" y="1999"/>
                      <a:pt x="4576" y="2007"/>
                      <a:pt x="4585" y="2007"/>
                    </a:cubicBezTo>
                    <a:cubicBezTo>
                      <a:pt x="4585" y="2016"/>
                      <a:pt x="4603" y="2025"/>
                      <a:pt x="4621" y="2034"/>
                    </a:cubicBezTo>
                    <a:cubicBezTo>
                      <a:pt x="4630" y="2043"/>
                      <a:pt x="4656" y="2052"/>
                      <a:pt x="4674" y="2061"/>
                    </a:cubicBezTo>
                    <a:cubicBezTo>
                      <a:pt x="4701" y="2079"/>
                      <a:pt x="4728" y="2088"/>
                      <a:pt x="4754" y="2097"/>
                    </a:cubicBezTo>
                    <a:cubicBezTo>
                      <a:pt x="4772" y="2106"/>
                      <a:pt x="4790" y="2106"/>
                      <a:pt x="4808" y="2115"/>
                    </a:cubicBezTo>
                    <a:cubicBezTo>
                      <a:pt x="4826" y="2115"/>
                      <a:pt x="4844" y="2123"/>
                      <a:pt x="4861" y="2123"/>
                    </a:cubicBezTo>
                    <a:cubicBezTo>
                      <a:pt x="4897" y="2132"/>
                      <a:pt x="4933" y="2132"/>
                      <a:pt x="4969" y="2141"/>
                    </a:cubicBezTo>
                    <a:lnTo>
                      <a:pt x="5067" y="2141"/>
                    </a:lnTo>
                    <a:cubicBezTo>
                      <a:pt x="5076" y="2141"/>
                      <a:pt x="5084" y="2141"/>
                      <a:pt x="5102" y="2132"/>
                    </a:cubicBezTo>
                    <a:cubicBezTo>
                      <a:pt x="5120" y="2132"/>
                      <a:pt x="5138" y="2132"/>
                      <a:pt x="5165" y="2123"/>
                    </a:cubicBezTo>
                    <a:cubicBezTo>
                      <a:pt x="5183" y="2123"/>
                      <a:pt x="5209" y="2115"/>
                      <a:pt x="5227" y="2115"/>
                    </a:cubicBezTo>
                    <a:cubicBezTo>
                      <a:pt x="5272" y="2097"/>
                      <a:pt x="5308" y="2079"/>
                      <a:pt x="5352" y="2061"/>
                    </a:cubicBezTo>
                    <a:cubicBezTo>
                      <a:pt x="5370" y="2052"/>
                      <a:pt x="5388" y="2043"/>
                      <a:pt x="5406" y="2034"/>
                    </a:cubicBezTo>
                    <a:cubicBezTo>
                      <a:pt x="5423" y="2016"/>
                      <a:pt x="5441" y="2007"/>
                      <a:pt x="5459" y="1999"/>
                    </a:cubicBezTo>
                    <a:cubicBezTo>
                      <a:pt x="5468" y="1990"/>
                      <a:pt x="5468" y="1990"/>
                      <a:pt x="5477" y="1990"/>
                    </a:cubicBezTo>
                    <a:cubicBezTo>
                      <a:pt x="5459" y="1999"/>
                      <a:pt x="5450" y="2007"/>
                      <a:pt x="5441" y="2016"/>
                    </a:cubicBezTo>
                    <a:cubicBezTo>
                      <a:pt x="5406" y="2052"/>
                      <a:pt x="5361" y="2088"/>
                      <a:pt x="5325" y="2115"/>
                    </a:cubicBezTo>
                    <a:cubicBezTo>
                      <a:pt x="5281" y="2141"/>
                      <a:pt x="5245" y="2168"/>
                      <a:pt x="5200" y="2186"/>
                    </a:cubicBezTo>
                    <a:cubicBezTo>
                      <a:pt x="5156" y="2204"/>
                      <a:pt x="5111" y="2213"/>
                      <a:pt x="5067" y="2230"/>
                    </a:cubicBezTo>
                    <a:cubicBezTo>
                      <a:pt x="5040" y="2230"/>
                      <a:pt x="5022" y="2230"/>
                      <a:pt x="4995" y="2239"/>
                    </a:cubicBezTo>
                    <a:lnTo>
                      <a:pt x="4853" y="2239"/>
                    </a:lnTo>
                    <a:cubicBezTo>
                      <a:pt x="4835" y="2230"/>
                      <a:pt x="4817" y="2230"/>
                      <a:pt x="4790" y="2222"/>
                    </a:cubicBezTo>
                    <a:cubicBezTo>
                      <a:pt x="4745" y="2213"/>
                      <a:pt x="4701" y="2195"/>
                      <a:pt x="4665" y="2177"/>
                    </a:cubicBezTo>
                    <a:cubicBezTo>
                      <a:pt x="4647" y="2168"/>
                      <a:pt x="4621" y="2159"/>
                      <a:pt x="4603" y="2141"/>
                    </a:cubicBezTo>
                    <a:cubicBezTo>
                      <a:pt x="4549" y="2106"/>
                      <a:pt x="4496" y="2061"/>
                      <a:pt x="4442" y="1999"/>
                    </a:cubicBezTo>
                    <a:cubicBezTo>
                      <a:pt x="4380" y="1927"/>
                      <a:pt x="4326" y="1838"/>
                      <a:pt x="4273" y="1749"/>
                    </a:cubicBezTo>
                    <a:cubicBezTo>
                      <a:pt x="4264" y="1722"/>
                      <a:pt x="4255" y="1704"/>
                      <a:pt x="4237" y="1677"/>
                    </a:cubicBezTo>
                    <a:close/>
                    <a:moveTo>
                      <a:pt x="1909" y="1945"/>
                    </a:moveTo>
                    <a:lnTo>
                      <a:pt x="1909" y="1945"/>
                    </a:lnTo>
                    <a:cubicBezTo>
                      <a:pt x="1900" y="1963"/>
                      <a:pt x="1882" y="1981"/>
                      <a:pt x="1873" y="1999"/>
                    </a:cubicBezTo>
                    <a:cubicBezTo>
                      <a:pt x="1846" y="2016"/>
                      <a:pt x="1828" y="2043"/>
                      <a:pt x="1802" y="2061"/>
                    </a:cubicBezTo>
                    <a:cubicBezTo>
                      <a:pt x="1775" y="2079"/>
                      <a:pt x="1748" y="2106"/>
                      <a:pt x="1730" y="2115"/>
                    </a:cubicBezTo>
                    <a:cubicBezTo>
                      <a:pt x="1694" y="2132"/>
                      <a:pt x="1677" y="2150"/>
                      <a:pt x="1650" y="2159"/>
                    </a:cubicBezTo>
                    <a:cubicBezTo>
                      <a:pt x="1614" y="2177"/>
                      <a:pt x="1587" y="2186"/>
                      <a:pt x="1561" y="2195"/>
                    </a:cubicBezTo>
                    <a:cubicBezTo>
                      <a:pt x="1534" y="2204"/>
                      <a:pt x="1516" y="2204"/>
                      <a:pt x="1489" y="2213"/>
                    </a:cubicBezTo>
                    <a:cubicBezTo>
                      <a:pt x="1436" y="2222"/>
                      <a:pt x="1391" y="2222"/>
                      <a:pt x="1364" y="2222"/>
                    </a:cubicBezTo>
                    <a:lnTo>
                      <a:pt x="1329" y="2222"/>
                    </a:lnTo>
                    <a:cubicBezTo>
                      <a:pt x="1320" y="2213"/>
                      <a:pt x="1311" y="2213"/>
                      <a:pt x="1311" y="2213"/>
                    </a:cubicBezTo>
                    <a:lnTo>
                      <a:pt x="1311" y="2213"/>
                    </a:lnTo>
                    <a:cubicBezTo>
                      <a:pt x="1311" y="2213"/>
                      <a:pt x="1311" y="2222"/>
                      <a:pt x="1320" y="2222"/>
                    </a:cubicBezTo>
                    <a:cubicBezTo>
                      <a:pt x="1329" y="2230"/>
                      <a:pt x="1338" y="2239"/>
                      <a:pt x="1356" y="2248"/>
                    </a:cubicBezTo>
                    <a:cubicBezTo>
                      <a:pt x="1382" y="2266"/>
                      <a:pt x="1427" y="2293"/>
                      <a:pt x="1489" y="2302"/>
                    </a:cubicBezTo>
                    <a:cubicBezTo>
                      <a:pt x="1516" y="2311"/>
                      <a:pt x="1552" y="2311"/>
                      <a:pt x="1587" y="2311"/>
                    </a:cubicBezTo>
                    <a:cubicBezTo>
                      <a:pt x="1623" y="2311"/>
                      <a:pt x="1659" y="2302"/>
                      <a:pt x="1694" y="2293"/>
                    </a:cubicBezTo>
                    <a:cubicBezTo>
                      <a:pt x="1730" y="2284"/>
                      <a:pt x="1766" y="2275"/>
                      <a:pt x="1802" y="2257"/>
                    </a:cubicBezTo>
                    <a:cubicBezTo>
                      <a:pt x="1837" y="2230"/>
                      <a:pt x="1873" y="2213"/>
                      <a:pt x="1900" y="2186"/>
                    </a:cubicBezTo>
                    <a:cubicBezTo>
                      <a:pt x="1935" y="2159"/>
                      <a:pt x="1962" y="2132"/>
                      <a:pt x="1989" y="2097"/>
                    </a:cubicBezTo>
                    <a:cubicBezTo>
                      <a:pt x="2007" y="2070"/>
                      <a:pt x="2033" y="2034"/>
                      <a:pt x="2051" y="1999"/>
                    </a:cubicBezTo>
                    <a:cubicBezTo>
                      <a:pt x="2057" y="1987"/>
                      <a:pt x="2063" y="1979"/>
                      <a:pt x="2066" y="1970"/>
                    </a:cubicBezTo>
                    <a:lnTo>
                      <a:pt x="2066" y="1970"/>
                    </a:lnTo>
                    <a:cubicBezTo>
                      <a:pt x="2057" y="2020"/>
                      <a:pt x="2040" y="2075"/>
                      <a:pt x="2016" y="2123"/>
                    </a:cubicBezTo>
                    <a:cubicBezTo>
                      <a:pt x="1980" y="2204"/>
                      <a:pt x="1918" y="2275"/>
                      <a:pt x="1846" y="2338"/>
                    </a:cubicBezTo>
                    <a:cubicBezTo>
                      <a:pt x="1810" y="2364"/>
                      <a:pt x="1775" y="2382"/>
                      <a:pt x="1730" y="2409"/>
                    </a:cubicBezTo>
                    <a:cubicBezTo>
                      <a:pt x="1694" y="2418"/>
                      <a:pt x="1650" y="2427"/>
                      <a:pt x="1605" y="2427"/>
                    </a:cubicBezTo>
                    <a:cubicBezTo>
                      <a:pt x="1516" y="2427"/>
                      <a:pt x="1418" y="2391"/>
                      <a:pt x="1329" y="2346"/>
                    </a:cubicBezTo>
                    <a:cubicBezTo>
                      <a:pt x="1240" y="2302"/>
                      <a:pt x="1150" y="2239"/>
                      <a:pt x="1070" y="2177"/>
                    </a:cubicBezTo>
                    <a:cubicBezTo>
                      <a:pt x="1017" y="2132"/>
                      <a:pt x="963" y="2088"/>
                      <a:pt x="909" y="2043"/>
                    </a:cubicBezTo>
                    <a:lnTo>
                      <a:pt x="909" y="2043"/>
                    </a:lnTo>
                    <a:cubicBezTo>
                      <a:pt x="1034" y="2088"/>
                      <a:pt x="1168" y="2115"/>
                      <a:pt x="1293" y="2123"/>
                    </a:cubicBezTo>
                    <a:cubicBezTo>
                      <a:pt x="1312" y="2125"/>
                      <a:pt x="1331" y="2125"/>
                      <a:pt x="1350" y="2125"/>
                    </a:cubicBezTo>
                    <a:cubicBezTo>
                      <a:pt x="1481" y="2125"/>
                      <a:pt x="1604" y="2099"/>
                      <a:pt x="1721" y="2052"/>
                    </a:cubicBezTo>
                    <a:cubicBezTo>
                      <a:pt x="1793" y="2025"/>
                      <a:pt x="1855" y="1990"/>
                      <a:pt x="1909" y="1945"/>
                    </a:cubicBezTo>
                    <a:close/>
                    <a:moveTo>
                      <a:pt x="5977" y="1767"/>
                    </a:moveTo>
                    <a:lnTo>
                      <a:pt x="5977" y="1767"/>
                    </a:lnTo>
                    <a:cubicBezTo>
                      <a:pt x="6075" y="1883"/>
                      <a:pt x="6191" y="1990"/>
                      <a:pt x="6360" y="2052"/>
                    </a:cubicBezTo>
                    <a:cubicBezTo>
                      <a:pt x="6449" y="2097"/>
                      <a:pt x="6556" y="2115"/>
                      <a:pt x="6672" y="2123"/>
                    </a:cubicBezTo>
                    <a:lnTo>
                      <a:pt x="6779" y="2123"/>
                    </a:lnTo>
                    <a:cubicBezTo>
                      <a:pt x="6878" y="2115"/>
                      <a:pt x="6976" y="2097"/>
                      <a:pt x="7074" y="2070"/>
                    </a:cubicBezTo>
                    <a:lnTo>
                      <a:pt x="7074" y="2070"/>
                    </a:lnTo>
                    <a:cubicBezTo>
                      <a:pt x="7065" y="2079"/>
                      <a:pt x="7056" y="2079"/>
                      <a:pt x="7047" y="2088"/>
                    </a:cubicBezTo>
                    <a:cubicBezTo>
                      <a:pt x="7038" y="2097"/>
                      <a:pt x="7020" y="2106"/>
                      <a:pt x="7003" y="2115"/>
                    </a:cubicBezTo>
                    <a:cubicBezTo>
                      <a:pt x="6994" y="2115"/>
                      <a:pt x="6976" y="2123"/>
                      <a:pt x="6958" y="2132"/>
                    </a:cubicBezTo>
                    <a:cubicBezTo>
                      <a:pt x="6940" y="2141"/>
                      <a:pt x="6922" y="2150"/>
                      <a:pt x="6904" y="2159"/>
                    </a:cubicBezTo>
                    <a:cubicBezTo>
                      <a:pt x="6869" y="2168"/>
                      <a:pt x="6833" y="2177"/>
                      <a:pt x="6797" y="2186"/>
                    </a:cubicBezTo>
                    <a:cubicBezTo>
                      <a:pt x="6762" y="2195"/>
                      <a:pt x="6726" y="2195"/>
                      <a:pt x="6690" y="2204"/>
                    </a:cubicBezTo>
                    <a:lnTo>
                      <a:pt x="6583" y="2204"/>
                    </a:lnTo>
                    <a:cubicBezTo>
                      <a:pt x="6548" y="2204"/>
                      <a:pt x="6512" y="2204"/>
                      <a:pt x="6485" y="2195"/>
                    </a:cubicBezTo>
                    <a:cubicBezTo>
                      <a:pt x="6449" y="2195"/>
                      <a:pt x="6423" y="2195"/>
                      <a:pt x="6396" y="2186"/>
                    </a:cubicBezTo>
                    <a:cubicBezTo>
                      <a:pt x="6333" y="2177"/>
                      <a:pt x="6289" y="2159"/>
                      <a:pt x="6253" y="2150"/>
                    </a:cubicBezTo>
                    <a:cubicBezTo>
                      <a:pt x="6226" y="2141"/>
                      <a:pt x="6200" y="2141"/>
                      <a:pt x="6200" y="2141"/>
                    </a:cubicBezTo>
                    <a:lnTo>
                      <a:pt x="6200" y="2141"/>
                    </a:lnTo>
                    <a:cubicBezTo>
                      <a:pt x="6200" y="2141"/>
                      <a:pt x="6217" y="2150"/>
                      <a:pt x="6244" y="2168"/>
                    </a:cubicBezTo>
                    <a:cubicBezTo>
                      <a:pt x="6262" y="2186"/>
                      <a:pt x="6280" y="2195"/>
                      <a:pt x="6298" y="2204"/>
                    </a:cubicBezTo>
                    <a:cubicBezTo>
                      <a:pt x="6316" y="2222"/>
                      <a:pt x="6342" y="2230"/>
                      <a:pt x="6369" y="2239"/>
                    </a:cubicBezTo>
                    <a:cubicBezTo>
                      <a:pt x="6396" y="2257"/>
                      <a:pt x="6432" y="2266"/>
                      <a:pt x="6467" y="2275"/>
                    </a:cubicBezTo>
                    <a:cubicBezTo>
                      <a:pt x="6494" y="2284"/>
                      <a:pt x="6530" y="2293"/>
                      <a:pt x="6574" y="2302"/>
                    </a:cubicBezTo>
                    <a:lnTo>
                      <a:pt x="6628" y="2302"/>
                    </a:lnTo>
                    <a:cubicBezTo>
                      <a:pt x="6646" y="2302"/>
                      <a:pt x="6660" y="2306"/>
                      <a:pt x="6672" y="2306"/>
                    </a:cubicBezTo>
                    <a:cubicBezTo>
                      <a:pt x="6678" y="2306"/>
                      <a:pt x="6684" y="2305"/>
                      <a:pt x="6690" y="2302"/>
                    </a:cubicBezTo>
                    <a:lnTo>
                      <a:pt x="6753" y="2302"/>
                    </a:lnTo>
                    <a:cubicBezTo>
                      <a:pt x="6779" y="2302"/>
                      <a:pt x="6797" y="2293"/>
                      <a:pt x="6815" y="2284"/>
                    </a:cubicBezTo>
                    <a:cubicBezTo>
                      <a:pt x="6842" y="2284"/>
                      <a:pt x="6869" y="2275"/>
                      <a:pt x="6895" y="2266"/>
                    </a:cubicBezTo>
                    <a:lnTo>
                      <a:pt x="6895" y="2266"/>
                    </a:lnTo>
                    <a:cubicBezTo>
                      <a:pt x="6842" y="2302"/>
                      <a:pt x="6797" y="2329"/>
                      <a:pt x="6744" y="2355"/>
                    </a:cubicBezTo>
                    <a:cubicBezTo>
                      <a:pt x="6681" y="2391"/>
                      <a:pt x="6610" y="2409"/>
                      <a:pt x="6539" y="2427"/>
                    </a:cubicBezTo>
                    <a:lnTo>
                      <a:pt x="6467" y="2427"/>
                    </a:lnTo>
                    <a:cubicBezTo>
                      <a:pt x="6423" y="2427"/>
                      <a:pt x="6378" y="2418"/>
                      <a:pt x="6342" y="2400"/>
                    </a:cubicBezTo>
                    <a:cubicBezTo>
                      <a:pt x="6333" y="2400"/>
                      <a:pt x="6307" y="2391"/>
                      <a:pt x="6298" y="2382"/>
                    </a:cubicBezTo>
                    <a:cubicBezTo>
                      <a:pt x="6289" y="2373"/>
                      <a:pt x="6280" y="2373"/>
                      <a:pt x="6280" y="2373"/>
                    </a:cubicBezTo>
                    <a:cubicBezTo>
                      <a:pt x="6262" y="2364"/>
                      <a:pt x="6244" y="2346"/>
                      <a:pt x="6226" y="2338"/>
                    </a:cubicBezTo>
                    <a:cubicBezTo>
                      <a:pt x="6155" y="2275"/>
                      <a:pt x="6101" y="2204"/>
                      <a:pt x="6057" y="2115"/>
                    </a:cubicBezTo>
                    <a:cubicBezTo>
                      <a:pt x="6021" y="2034"/>
                      <a:pt x="5994" y="1936"/>
                      <a:pt x="5986" y="1838"/>
                    </a:cubicBezTo>
                    <a:cubicBezTo>
                      <a:pt x="5977" y="1820"/>
                      <a:pt x="5977" y="1793"/>
                      <a:pt x="5977" y="1767"/>
                    </a:cubicBezTo>
                    <a:close/>
                    <a:moveTo>
                      <a:pt x="883" y="2079"/>
                    </a:moveTo>
                    <a:lnTo>
                      <a:pt x="883" y="2079"/>
                    </a:lnTo>
                    <a:cubicBezTo>
                      <a:pt x="927" y="2123"/>
                      <a:pt x="972" y="2177"/>
                      <a:pt x="1025" y="2222"/>
                    </a:cubicBezTo>
                    <a:cubicBezTo>
                      <a:pt x="1106" y="2293"/>
                      <a:pt x="1186" y="2364"/>
                      <a:pt x="1284" y="2427"/>
                    </a:cubicBezTo>
                    <a:cubicBezTo>
                      <a:pt x="1356" y="2471"/>
                      <a:pt x="1436" y="2507"/>
                      <a:pt x="1516" y="2534"/>
                    </a:cubicBezTo>
                    <a:cubicBezTo>
                      <a:pt x="1543" y="2543"/>
                      <a:pt x="1570" y="2543"/>
                      <a:pt x="1605" y="2543"/>
                    </a:cubicBezTo>
                    <a:cubicBezTo>
                      <a:pt x="1605" y="2552"/>
                      <a:pt x="1605" y="2552"/>
                      <a:pt x="1605" y="2552"/>
                    </a:cubicBezTo>
                    <a:cubicBezTo>
                      <a:pt x="1677" y="2953"/>
                      <a:pt x="1748" y="3363"/>
                      <a:pt x="1828" y="3774"/>
                    </a:cubicBezTo>
                    <a:cubicBezTo>
                      <a:pt x="1641" y="3765"/>
                      <a:pt x="1454" y="3747"/>
                      <a:pt x="1266" y="3729"/>
                    </a:cubicBezTo>
                    <a:cubicBezTo>
                      <a:pt x="1248" y="3622"/>
                      <a:pt x="1222" y="3515"/>
                      <a:pt x="1195" y="3390"/>
                    </a:cubicBezTo>
                    <a:cubicBezTo>
                      <a:pt x="1186" y="3355"/>
                      <a:pt x="1177" y="3310"/>
                      <a:pt x="1168" y="3274"/>
                    </a:cubicBezTo>
                    <a:cubicBezTo>
                      <a:pt x="1159" y="3212"/>
                      <a:pt x="1141" y="3149"/>
                      <a:pt x="1124" y="3087"/>
                    </a:cubicBezTo>
                    <a:cubicBezTo>
                      <a:pt x="1025" y="2659"/>
                      <a:pt x="945" y="2329"/>
                      <a:pt x="883" y="2079"/>
                    </a:cubicBezTo>
                    <a:close/>
                    <a:moveTo>
                      <a:pt x="7190" y="2097"/>
                    </a:moveTo>
                    <a:cubicBezTo>
                      <a:pt x="7181" y="2150"/>
                      <a:pt x="7163" y="2204"/>
                      <a:pt x="7145" y="2257"/>
                    </a:cubicBezTo>
                    <a:cubicBezTo>
                      <a:pt x="7110" y="2293"/>
                      <a:pt x="7065" y="2329"/>
                      <a:pt x="7020" y="2364"/>
                    </a:cubicBezTo>
                    <a:cubicBezTo>
                      <a:pt x="6922" y="2792"/>
                      <a:pt x="6815" y="3221"/>
                      <a:pt x="6717" y="3658"/>
                    </a:cubicBezTo>
                    <a:cubicBezTo>
                      <a:pt x="6753" y="3649"/>
                      <a:pt x="6788" y="3649"/>
                      <a:pt x="6824" y="3649"/>
                    </a:cubicBezTo>
                    <a:cubicBezTo>
                      <a:pt x="6824" y="3676"/>
                      <a:pt x="6815" y="3702"/>
                      <a:pt x="6815" y="3729"/>
                    </a:cubicBezTo>
                    <a:cubicBezTo>
                      <a:pt x="6628" y="3747"/>
                      <a:pt x="6440" y="3765"/>
                      <a:pt x="6253" y="3774"/>
                    </a:cubicBezTo>
                    <a:cubicBezTo>
                      <a:pt x="6325" y="3363"/>
                      <a:pt x="6396" y="2953"/>
                      <a:pt x="6467" y="2552"/>
                    </a:cubicBezTo>
                    <a:cubicBezTo>
                      <a:pt x="6583" y="2534"/>
                      <a:pt x="6690" y="2489"/>
                      <a:pt x="6788" y="2436"/>
                    </a:cubicBezTo>
                    <a:cubicBezTo>
                      <a:pt x="6878" y="2382"/>
                      <a:pt x="6967" y="2311"/>
                      <a:pt x="7047" y="2239"/>
                    </a:cubicBezTo>
                    <a:cubicBezTo>
                      <a:pt x="7092" y="2195"/>
                      <a:pt x="7145" y="2141"/>
                      <a:pt x="7190" y="2097"/>
                    </a:cubicBezTo>
                    <a:close/>
                    <a:moveTo>
                      <a:pt x="2265" y="1909"/>
                    </a:moveTo>
                    <a:cubicBezTo>
                      <a:pt x="2328" y="2007"/>
                      <a:pt x="2399" y="2106"/>
                      <a:pt x="2488" y="2186"/>
                    </a:cubicBezTo>
                    <a:cubicBezTo>
                      <a:pt x="2569" y="2275"/>
                      <a:pt x="2676" y="2355"/>
                      <a:pt x="2792" y="2409"/>
                    </a:cubicBezTo>
                    <a:cubicBezTo>
                      <a:pt x="2845" y="2436"/>
                      <a:pt x="2908" y="2453"/>
                      <a:pt x="2970" y="2471"/>
                    </a:cubicBezTo>
                    <a:cubicBezTo>
                      <a:pt x="2979" y="2471"/>
                      <a:pt x="2997" y="2480"/>
                      <a:pt x="3015" y="2480"/>
                    </a:cubicBezTo>
                    <a:cubicBezTo>
                      <a:pt x="3033" y="2480"/>
                      <a:pt x="3042" y="2489"/>
                      <a:pt x="3059" y="2489"/>
                    </a:cubicBezTo>
                    <a:lnTo>
                      <a:pt x="3113" y="2489"/>
                    </a:lnTo>
                    <a:cubicBezTo>
                      <a:pt x="3149" y="2944"/>
                      <a:pt x="3184" y="3399"/>
                      <a:pt x="3220" y="3854"/>
                    </a:cubicBezTo>
                    <a:cubicBezTo>
                      <a:pt x="2810" y="3836"/>
                      <a:pt x="2399" y="3818"/>
                      <a:pt x="1980" y="3792"/>
                    </a:cubicBezTo>
                    <a:cubicBezTo>
                      <a:pt x="1909" y="3372"/>
                      <a:pt x="1837" y="2953"/>
                      <a:pt x="1766" y="2534"/>
                    </a:cubicBezTo>
                    <a:cubicBezTo>
                      <a:pt x="1766" y="2534"/>
                      <a:pt x="1775" y="2534"/>
                      <a:pt x="1784" y="2525"/>
                    </a:cubicBezTo>
                    <a:cubicBezTo>
                      <a:pt x="1837" y="2507"/>
                      <a:pt x="1882" y="2489"/>
                      <a:pt x="1935" y="2453"/>
                    </a:cubicBezTo>
                    <a:cubicBezTo>
                      <a:pt x="2025" y="2391"/>
                      <a:pt x="2105" y="2302"/>
                      <a:pt x="2158" y="2204"/>
                    </a:cubicBezTo>
                    <a:cubicBezTo>
                      <a:pt x="2212" y="2106"/>
                      <a:pt x="2248" y="2007"/>
                      <a:pt x="2265" y="1909"/>
                    </a:cubicBezTo>
                    <a:close/>
                    <a:moveTo>
                      <a:pt x="5807" y="1909"/>
                    </a:moveTo>
                    <a:cubicBezTo>
                      <a:pt x="5825" y="1954"/>
                      <a:pt x="5834" y="2007"/>
                      <a:pt x="5852" y="2052"/>
                    </a:cubicBezTo>
                    <a:cubicBezTo>
                      <a:pt x="5870" y="2106"/>
                      <a:pt x="5887" y="2150"/>
                      <a:pt x="5914" y="2195"/>
                    </a:cubicBezTo>
                    <a:cubicBezTo>
                      <a:pt x="5968" y="2302"/>
                      <a:pt x="6048" y="2391"/>
                      <a:pt x="6137" y="2453"/>
                    </a:cubicBezTo>
                    <a:cubicBezTo>
                      <a:pt x="6164" y="2471"/>
                      <a:pt x="6191" y="2480"/>
                      <a:pt x="6217" y="2498"/>
                    </a:cubicBezTo>
                    <a:cubicBezTo>
                      <a:pt x="6244" y="2507"/>
                      <a:pt x="6262" y="2516"/>
                      <a:pt x="6289" y="2525"/>
                    </a:cubicBezTo>
                    <a:cubicBezTo>
                      <a:pt x="6298" y="2534"/>
                      <a:pt x="6307" y="2534"/>
                      <a:pt x="6316" y="2534"/>
                    </a:cubicBezTo>
                    <a:cubicBezTo>
                      <a:pt x="6244" y="2953"/>
                      <a:pt x="6164" y="3372"/>
                      <a:pt x="6093" y="3792"/>
                    </a:cubicBezTo>
                    <a:cubicBezTo>
                      <a:pt x="5682" y="3818"/>
                      <a:pt x="5272" y="3836"/>
                      <a:pt x="4853" y="3854"/>
                    </a:cubicBezTo>
                    <a:cubicBezTo>
                      <a:pt x="4888" y="3399"/>
                      <a:pt x="4924" y="2944"/>
                      <a:pt x="4960" y="2489"/>
                    </a:cubicBezTo>
                    <a:lnTo>
                      <a:pt x="5022" y="2489"/>
                    </a:lnTo>
                    <a:cubicBezTo>
                      <a:pt x="5049" y="2480"/>
                      <a:pt x="5076" y="2480"/>
                      <a:pt x="5111" y="2471"/>
                    </a:cubicBezTo>
                    <a:cubicBezTo>
                      <a:pt x="5174" y="2453"/>
                      <a:pt x="5236" y="2436"/>
                      <a:pt x="5290" y="2409"/>
                    </a:cubicBezTo>
                    <a:cubicBezTo>
                      <a:pt x="5406" y="2355"/>
                      <a:pt x="5504" y="2275"/>
                      <a:pt x="5593" y="2186"/>
                    </a:cubicBezTo>
                    <a:cubicBezTo>
                      <a:pt x="5611" y="2168"/>
                      <a:pt x="5638" y="2141"/>
                      <a:pt x="5655" y="2123"/>
                    </a:cubicBezTo>
                    <a:cubicBezTo>
                      <a:pt x="5691" y="2079"/>
                      <a:pt x="5727" y="2025"/>
                      <a:pt x="5762" y="1981"/>
                    </a:cubicBezTo>
                    <a:cubicBezTo>
                      <a:pt x="5780" y="1954"/>
                      <a:pt x="5798" y="1927"/>
                      <a:pt x="5807" y="1909"/>
                    </a:cubicBezTo>
                    <a:close/>
                    <a:moveTo>
                      <a:pt x="4041" y="1856"/>
                    </a:moveTo>
                    <a:cubicBezTo>
                      <a:pt x="4041" y="1865"/>
                      <a:pt x="4050" y="1874"/>
                      <a:pt x="4050" y="1874"/>
                    </a:cubicBezTo>
                    <a:cubicBezTo>
                      <a:pt x="4067" y="1900"/>
                      <a:pt x="4076" y="1927"/>
                      <a:pt x="4094" y="1954"/>
                    </a:cubicBezTo>
                    <a:cubicBezTo>
                      <a:pt x="4139" y="2034"/>
                      <a:pt x="4192" y="2115"/>
                      <a:pt x="4255" y="2186"/>
                    </a:cubicBezTo>
                    <a:cubicBezTo>
                      <a:pt x="4335" y="2275"/>
                      <a:pt x="4442" y="2355"/>
                      <a:pt x="4558" y="2418"/>
                    </a:cubicBezTo>
                    <a:cubicBezTo>
                      <a:pt x="4612" y="2445"/>
                      <a:pt x="4674" y="2462"/>
                      <a:pt x="4737" y="2480"/>
                    </a:cubicBezTo>
                    <a:cubicBezTo>
                      <a:pt x="4754" y="2480"/>
                      <a:pt x="4781" y="2489"/>
                      <a:pt x="4808" y="2489"/>
                    </a:cubicBezTo>
                    <a:cubicBezTo>
                      <a:pt x="4772" y="2944"/>
                      <a:pt x="4737" y="3399"/>
                      <a:pt x="4701" y="3854"/>
                    </a:cubicBezTo>
                    <a:cubicBezTo>
                      <a:pt x="4478" y="3859"/>
                      <a:pt x="4257" y="3861"/>
                      <a:pt x="4037" y="3861"/>
                    </a:cubicBezTo>
                    <a:cubicBezTo>
                      <a:pt x="3818" y="3861"/>
                      <a:pt x="3599" y="3859"/>
                      <a:pt x="3381" y="3854"/>
                    </a:cubicBezTo>
                    <a:cubicBezTo>
                      <a:pt x="3345" y="3399"/>
                      <a:pt x="3309" y="2944"/>
                      <a:pt x="3274" y="2489"/>
                    </a:cubicBezTo>
                    <a:cubicBezTo>
                      <a:pt x="3291" y="2489"/>
                      <a:pt x="3318" y="2480"/>
                      <a:pt x="3345" y="2480"/>
                    </a:cubicBezTo>
                    <a:cubicBezTo>
                      <a:pt x="3407" y="2462"/>
                      <a:pt x="3470" y="2445"/>
                      <a:pt x="3523" y="2418"/>
                    </a:cubicBezTo>
                    <a:cubicBezTo>
                      <a:pt x="3639" y="2355"/>
                      <a:pt x="3737" y="2275"/>
                      <a:pt x="3818" y="2186"/>
                    </a:cubicBezTo>
                    <a:cubicBezTo>
                      <a:pt x="3862" y="2132"/>
                      <a:pt x="3898" y="2088"/>
                      <a:pt x="3934" y="2034"/>
                    </a:cubicBezTo>
                    <a:cubicBezTo>
                      <a:pt x="3969" y="1981"/>
                      <a:pt x="3996" y="1936"/>
                      <a:pt x="4023" y="1874"/>
                    </a:cubicBezTo>
                    <a:cubicBezTo>
                      <a:pt x="4032" y="1874"/>
                      <a:pt x="4032" y="1865"/>
                      <a:pt x="4041" y="1856"/>
                    </a:cubicBezTo>
                    <a:close/>
                    <a:moveTo>
                      <a:pt x="6762" y="4059"/>
                    </a:moveTo>
                    <a:lnTo>
                      <a:pt x="6762" y="4059"/>
                    </a:lnTo>
                    <a:cubicBezTo>
                      <a:pt x="6753" y="4113"/>
                      <a:pt x="6744" y="4157"/>
                      <a:pt x="6744" y="4202"/>
                    </a:cubicBezTo>
                    <a:cubicBezTo>
                      <a:pt x="6664" y="4211"/>
                      <a:pt x="6530" y="4229"/>
                      <a:pt x="6342" y="4247"/>
                    </a:cubicBezTo>
                    <a:cubicBezTo>
                      <a:pt x="6235" y="4256"/>
                      <a:pt x="6110" y="4273"/>
                      <a:pt x="5977" y="4282"/>
                    </a:cubicBezTo>
                    <a:cubicBezTo>
                      <a:pt x="5959" y="4282"/>
                      <a:pt x="5932" y="4291"/>
                      <a:pt x="5914" y="4291"/>
                    </a:cubicBezTo>
                    <a:cubicBezTo>
                      <a:pt x="5905" y="4256"/>
                      <a:pt x="5887" y="4229"/>
                      <a:pt x="5870" y="4202"/>
                    </a:cubicBezTo>
                    <a:cubicBezTo>
                      <a:pt x="5843" y="4175"/>
                      <a:pt x="5825" y="4157"/>
                      <a:pt x="5789" y="4140"/>
                    </a:cubicBezTo>
                    <a:cubicBezTo>
                      <a:pt x="6119" y="4122"/>
                      <a:pt x="6440" y="4095"/>
                      <a:pt x="6762" y="4059"/>
                    </a:cubicBezTo>
                    <a:close/>
                    <a:moveTo>
                      <a:pt x="5504" y="4157"/>
                    </a:moveTo>
                    <a:lnTo>
                      <a:pt x="5504" y="4157"/>
                    </a:lnTo>
                    <a:cubicBezTo>
                      <a:pt x="5441" y="4202"/>
                      <a:pt x="5397" y="4264"/>
                      <a:pt x="5379" y="4336"/>
                    </a:cubicBezTo>
                    <a:cubicBezTo>
                      <a:pt x="5049" y="4354"/>
                      <a:pt x="4683" y="4372"/>
                      <a:pt x="4317" y="4380"/>
                    </a:cubicBezTo>
                    <a:cubicBezTo>
                      <a:pt x="4299" y="4309"/>
                      <a:pt x="4246" y="4238"/>
                      <a:pt x="4183" y="4202"/>
                    </a:cubicBezTo>
                    <a:cubicBezTo>
                      <a:pt x="4621" y="4202"/>
                      <a:pt x="5067" y="4184"/>
                      <a:pt x="5504" y="4157"/>
                    </a:cubicBezTo>
                    <a:close/>
                    <a:moveTo>
                      <a:pt x="2578" y="4157"/>
                    </a:moveTo>
                    <a:cubicBezTo>
                      <a:pt x="2685" y="4166"/>
                      <a:pt x="2801" y="4175"/>
                      <a:pt x="2908" y="4175"/>
                    </a:cubicBezTo>
                    <a:cubicBezTo>
                      <a:pt x="3238" y="4193"/>
                      <a:pt x="3568" y="4202"/>
                      <a:pt x="3898" y="4202"/>
                    </a:cubicBezTo>
                    <a:cubicBezTo>
                      <a:pt x="3827" y="4247"/>
                      <a:pt x="3773" y="4309"/>
                      <a:pt x="3764" y="4398"/>
                    </a:cubicBezTo>
                    <a:cubicBezTo>
                      <a:pt x="3389" y="4398"/>
                      <a:pt x="3033" y="4389"/>
                      <a:pt x="2711" y="4380"/>
                    </a:cubicBezTo>
                    <a:cubicBezTo>
                      <a:pt x="2711" y="4372"/>
                      <a:pt x="2711" y="4354"/>
                      <a:pt x="2703" y="4345"/>
                    </a:cubicBezTo>
                    <a:cubicBezTo>
                      <a:pt x="2685" y="4273"/>
                      <a:pt x="2640" y="4202"/>
                      <a:pt x="2578" y="4157"/>
                    </a:cubicBezTo>
                    <a:close/>
                    <a:moveTo>
                      <a:pt x="2420" y="4219"/>
                    </a:moveTo>
                    <a:cubicBezTo>
                      <a:pt x="2425" y="4219"/>
                      <a:pt x="2430" y="4219"/>
                      <a:pt x="2435" y="4220"/>
                    </a:cubicBezTo>
                    <a:cubicBezTo>
                      <a:pt x="2462" y="4220"/>
                      <a:pt x="2480" y="4229"/>
                      <a:pt x="2506" y="4238"/>
                    </a:cubicBezTo>
                    <a:cubicBezTo>
                      <a:pt x="2560" y="4264"/>
                      <a:pt x="2596" y="4318"/>
                      <a:pt x="2604" y="4380"/>
                    </a:cubicBezTo>
                    <a:cubicBezTo>
                      <a:pt x="2613" y="4389"/>
                      <a:pt x="2613" y="4398"/>
                      <a:pt x="2613" y="4416"/>
                    </a:cubicBezTo>
                    <a:cubicBezTo>
                      <a:pt x="2613" y="4509"/>
                      <a:pt x="2541" y="4586"/>
                      <a:pt x="2450" y="4586"/>
                    </a:cubicBezTo>
                    <a:cubicBezTo>
                      <a:pt x="2445" y="4586"/>
                      <a:pt x="2440" y="4586"/>
                      <a:pt x="2435" y="4586"/>
                    </a:cubicBezTo>
                    <a:cubicBezTo>
                      <a:pt x="2337" y="4577"/>
                      <a:pt x="2257" y="4487"/>
                      <a:pt x="2257" y="4389"/>
                    </a:cubicBezTo>
                    <a:cubicBezTo>
                      <a:pt x="2257" y="4296"/>
                      <a:pt x="2329" y="4219"/>
                      <a:pt x="2420" y="4219"/>
                    </a:cubicBezTo>
                    <a:close/>
                    <a:moveTo>
                      <a:pt x="5682" y="4220"/>
                    </a:moveTo>
                    <a:cubicBezTo>
                      <a:pt x="5709" y="4220"/>
                      <a:pt x="5727" y="4229"/>
                      <a:pt x="5745" y="4247"/>
                    </a:cubicBezTo>
                    <a:cubicBezTo>
                      <a:pt x="5754" y="4247"/>
                      <a:pt x="5762" y="4256"/>
                      <a:pt x="5771" y="4264"/>
                    </a:cubicBezTo>
                    <a:cubicBezTo>
                      <a:pt x="5807" y="4291"/>
                      <a:pt x="5825" y="4336"/>
                      <a:pt x="5825" y="4389"/>
                    </a:cubicBezTo>
                    <a:cubicBezTo>
                      <a:pt x="5825" y="4487"/>
                      <a:pt x="5745" y="4577"/>
                      <a:pt x="5647" y="4586"/>
                    </a:cubicBezTo>
                    <a:cubicBezTo>
                      <a:pt x="5641" y="4586"/>
                      <a:pt x="5636" y="4586"/>
                      <a:pt x="5631" y="4586"/>
                    </a:cubicBezTo>
                    <a:cubicBezTo>
                      <a:pt x="5557" y="4586"/>
                      <a:pt x="5494" y="4527"/>
                      <a:pt x="5477" y="4452"/>
                    </a:cubicBezTo>
                    <a:cubicBezTo>
                      <a:pt x="5468" y="4434"/>
                      <a:pt x="5468" y="4425"/>
                      <a:pt x="5468" y="4416"/>
                    </a:cubicBezTo>
                    <a:cubicBezTo>
                      <a:pt x="5468" y="4309"/>
                      <a:pt x="5548" y="4229"/>
                      <a:pt x="5647" y="4220"/>
                    </a:cubicBezTo>
                    <a:close/>
                    <a:moveTo>
                      <a:pt x="1320" y="4059"/>
                    </a:moveTo>
                    <a:cubicBezTo>
                      <a:pt x="1641" y="4095"/>
                      <a:pt x="1962" y="4122"/>
                      <a:pt x="2292" y="4140"/>
                    </a:cubicBezTo>
                    <a:cubicBezTo>
                      <a:pt x="2212" y="4184"/>
                      <a:pt x="2158" y="4264"/>
                      <a:pt x="2149" y="4354"/>
                    </a:cubicBezTo>
                    <a:cubicBezTo>
                      <a:pt x="1953" y="4345"/>
                      <a:pt x="1793" y="4336"/>
                      <a:pt x="1668" y="4327"/>
                    </a:cubicBezTo>
                    <a:cubicBezTo>
                      <a:pt x="1525" y="4318"/>
                      <a:pt x="1436" y="4318"/>
                      <a:pt x="1436" y="4318"/>
                    </a:cubicBezTo>
                    <a:lnTo>
                      <a:pt x="1436" y="4318"/>
                    </a:lnTo>
                    <a:cubicBezTo>
                      <a:pt x="1436" y="4318"/>
                      <a:pt x="1525" y="4336"/>
                      <a:pt x="1668" y="4354"/>
                    </a:cubicBezTo>
                    <a:cubicBezTo>
                      <a:pt x="1793" y="4372"/>
                      <a:pt x="1953" y="4389"/>
                      <a:pt x="2149" y="4407"/>
                    </a:cubicBezTo>
                    <a:cubicBezTo>
                      <a:pt x="2158" y="4496"/>
                      <a:pt x="2212" y="4586"/>
                      <a:pt x="2274" y="4630"/>
                    </a:cubicBezTo>
                    <a:cubicBezTo>
                      <a:pt x="1971" y="4612"/>
                      <a:pt x="1668" y="4586"/>
                      <a:pt x="1373" y="4550"/>
                    </a:cubicBezTo>
                    <a:cubicBezTo>
                      <a:pt x="1364" y="4514"/>
                      <a:pt x="1364" y="4487"/>
                      <a:pt x="1364" y="4443"/>
                    </a:cubicBezTo>
                    <a:cubicBezTo>
                      <a:pt x="1356" y="4372"/>
                      <a:pt x="1347" y="4291"/>
                      <a:pt x="1338" y="4202"/>
                    </a:cubicBezTo>
                    <a:cubicBezTo>
                      <a:pt x="1329" y="4157"/>
                      <a:pt x="1329" y="4113"/>
                      <a:pt x="1320" y="4059"/>
                    </a:cubicBezTo>
                    <a:close/>
                    <a:moveTo>
                      <a:pt x="6717" y="4416"/>
                    </a:moveTo>
                    <a:cubicBezTo>
                      <a:pt x="6717" y="4461"/>
                      <a:pt x="6708" y="4505"/>
                      <a:pt x="6708" y="4550"/>
                    </a:cubicBezTo>
                    <a:cubicBezTo>
                      <a:pt x="6405" y="4586"/>
                      <a:pt x="6110" y="4612"/>
                      <a:pt x="5807" y="4630"/>
                    </a:cubicBezTo>
                    <a:cubicBezTo>
                      <a:pt x="5861" y="4595"/>
                      <a:pt x="5896" y="4541"/>
                      <a:pt x="5914" y="4479"/>
                    </a:cubicBezTo>
                    <a:lnTo>
                      <a:pt x="5977" y="4479"/>
                    </a:lnTo>
                    <a:cubicBezTo>
                      <a:pt x="6316" y="4452"/>
                      <a:pt x="6583" y="4425"/>
                      <a:pt x="6717" y="4416"/>
                    </a:cubicBezTo>
                    <a:close/>
                    <a:moveTo>
                      <a:pt x="4041" y="4264"/>
                    </a:moveTo>
                    <a:cubicBezTo>
                      <a:pt x="4139" y="4264"/>
                      <a:pt x="4219" y="4354"/>
                      <a:pt x="4219" y="4452"/>
                    </a:cubicBezTo>
                    <a:cubicBezTo>
                      <a:pt x="4219" y="4541"/>
                      <a:pt x="4157" y="4621"/>
                      <a:pt x="4076" y="4639"/>
                    </a:cubicBezTo>
                    <a:lnTo>
                      <a:pt x="4041" y="4639"/>
                    </a:lnTo>
                    <a:cubicBezTo>
                      <a:pt x="3943" y="4639"/>
                      <a:pt x="3862" y="4559"/>
                      <a:pt x="3862" y="4452"/>
                    </a:cubicBezTo>
                    <a:cubicBezTo>
                      <a:pt x="3862" y="4354"/>
                      <a:pt x="3943" y="4264"/>
                      <a:pt x="4041" y="4264"/>
                    </a:cubicBezTo>
                    <a:close/>
                    <a:moveTo>
                      <a:pt x="597" y="1891"/>
                    </a:moveTo>
                    <a:cubicBezTo>
                      <a:pt x="597" y="1900"/>
                      <a:pt x="615" y="1945"/>
                      <a:pt x="633" y="1999"/>
                    </a:cubicBezTo>
                    <a:cubicBezTo>
                      <a:pt x="651" y="2070"/>
                      <a:pt x="686" y="2177"/>
                      <a:pt x="722" y="2302"/>
                    </a:cubicBezTo>
                    <a:cubicBezTo>
                      <a:pt x="758" y="2427"/>
                      <a:pt x="802" y="2578"/>
                      <a:pt x="847" y="2739"/>
                    </a:cubicBezTo>
                    <a:cubicBezTo>
                      <a:pt x="892" y="2900"/>
                      <a:pt x="936" y="3069"/>
                      <a:pt x="972" y="3247"/>
                    </a:cubicBezTo>
                    <a:cubicBezTo>
                      <a:pt x="1017" y="3417"/>
                      <a:pt x="1052" y="3595"/>
                      <a:pt x="1070" y="3756"/>
                    </a:cubicBezTo>
                    <a:cubicBezTo>
                      <a:pt x="1097" y="3925"/>
                      <a:pt x="1115" y="4077"/>
                      <a:pt x="1132" y="4211"/>
                    </a:cubicBezTo>
                    <a:cubicBezTo>
                      <a:pt x="1141" y="4345"/>
                      <a:pt x="1141" y="4452"/>
                      <a:pt x="1150" y="4532"/>
                    </a:cubicBezTo>
                    <a:cubicBezTo>
                      <a:pt x="1150" y="4550"/>
                      <a:pt x="1150" y="4568"/>
                      <a:pt x="1150" y="4586"/>
                    </a:cubicBezTo>
                    <a:cubicBezTo>
                      <a:pt x="1150" y="4630"/>
                      <a:pt x="1150" y="4657"/>
                      <a:pt x="1150" y="4657"/>
                    </a:cubicBezTo>
                    <a:cubicBezTo>
                      <a:pt x="1150" y="4657"/>
                      <a:pt x="1150" y="4621"/>
                      <a:pt x="1141" y="4559"/>
                    </a:cubicBezTo>
                    <a:cubicBezTo>
                      <a:pt x="1141" y="4550"/>
                      <a:pt x="1141" y="4541"/>
                      <a:pt x="1141" y="4532"/>
                    </a:cubicBezTo>
                    <a:cubicBezTo>
                      <a:pt x="1132" y="4452"/>
                      <a:pt x="1115" y="4345"/>
                      <a:pt x="1097" y="4211"/>
                    </a:cubicBezTo>
                    <a:cubicBezTo>
                      <a:pt x="1097" y="4175"/>
                      <a:pt x="1088" y="4148"/>
                      <a:pt x="1088" y="4113"/>
                    </a:cubicBezTo>
                    <a:cubicBezTo>
                      <a:pt x="1070" y="4006"/>
                      <a:pt x="1052" y="3890"/>
                      <a:pt x="1025" y="3765"/>
                    </a:cubicBezTo>
                    <a:cubicBezTo>
                      <a:pt x="999" y="3595"/>
                      <a:pt x="963" y="3426"/>
                      <a:pt x="927" y="3256"/>
                    </a:cubicBezTo>
                    <a:cubicBezTo>
                      <a:pt x="892" y="3123"/>
                      <a:pt x="865" y="2989"/>
                      <a:pt x="838" y="2873"/>
                    </a:cubicBezTo>
                    <a:cubicBezTo>
                      <a:pt x="820" y="2828"/>
                      <a:pt x="811" y="2784"/>
                      <a:pt x="802" y="2748"/>
                    </a:cubicBezTo>
                    <a:cubicBezTo>
                      <a:pt x="767" y="2587"/>
                      <a:pt x="731" y="2436"/>
                      <a:pt x="695" y="2311"/>
                    </a:cubicBezTo>
                    <a:cubicBezTo>
                      <a:pt x="651" y="2115"/>
                      <a:pt x="615" y="1972"/>
                      <a:pt x="597" y="1909"/>
                    </a:cubicBezTo>
                    <a:cubicBezTo>
                      <a:pt x="597" y="1900"/>
                      <a:pt x="597" y="1891"/>
                      <a:pt x="597" y="1891"/>
                    </a:cubicBezTo>
                    <a:close/>
                    <a:moveTo>
                      <a:pt x="2711" y="4461"/>
                    </a:moveTo>
                    <a:cubicBezTo>
                      <a:pt x="2952" y="4479"/>
                      <a:pt x="3220" y="4487"/>
                      <a:pt x="3488" y="4496"/>
                    </a:cubicBezTo>
                    <a:cubicBezTo>
                      <a:pt x="3577" y="4505"/>
                      <a:pt x="3666" y="4505"/>
                      <a:pt x="3764" y="4514"/>
                    </a:cubicBezTo>
                    <a:cubicBezTo>
                      <a:pt x="3773" y="4568"/>
                      <a:pt x="3800" y="4621"/>
                      <a:pt x="3836" y="4666"/>
                    </a:cubicBezTo>
                    <a:cubicBezTo>
                      <a:pt x="3853" y="4675"/>
                      <a:pt x="3862" y="4684"/>
                      <a:pt x="3880" y="4702"/>
                    </a:cubicBezTo>
                    <a:cubicBezTo>
                      <a:pt x="3773" y="4702"/>
                      <a:pt x="3666" y="4693"/>
                      <a:pt x="3559" y="4693"/>
                    </a:cubicBezTo>
                    <a:cubicBezTo>
                      <a:pt x="3345" y="4693"/>
                      <a:pt x="3131" y="4684"/>
                      <a:pt x="2908" y="4675"/>
                    </a:cubicBezTo>
                    <a:cubicBezTo>
                      <a:pt x="2801" y="4666"/>
                      <a:pt x="2694" y="4666"/>
                      <a:pt x="2587" y="4657"/>
                    </a:cubicBezTo>
                    <a:cubicBezTo>
                      <a:pt x="2658" y="4612"/>
                      <a:pt x="2703" y="4541"/>
                      <a:pt x="2711" y="4461"/>
                    </a:cubicBezTo>
                    <a:close/>
                    <a:moveTo>
                      <a:pt x="5379" y="4505"/>
                    </a:moveTo>
                    <a:cubicBezTo>
                      <a:pt x="5388" y="4523"/>
                      <a:pt x="5388" y="4532"/>
                      <a:pt x="5397" y="4550"/>
                    </a:cubicBezTo>
                    <a:cubicBezTo>
                      <a:pt x="5423" y="4595"/>
                      <a:pt x="5450" y="4630"/>
                      <a:pt x="5495" y="4657"/>
                    </a:cubicBezTo>
                    <a:cubicBezTo>
                      <a:pt x="5058" y="4684"/>
                      <a:pt x="4630" y="4693"/>
                      <a:pt x="4192" y="4702"/>
                    </a:cubicBezTo>
                    <a:cubicBezTo>
                      <a:pt x="4237" y="4666"/>
                      <a:pt x="4273" y="4621"/>
                      <a:pt x="4299" y="4577"/>
                    </a:cubicBezTo>
                    <a:cubicBezTo>
                      <a:pt x="4299" y="4559"/>
                      <a:pt x="4308" y="4541"/>
                      <a:pt x="4317" y="4523"/>
                    </a:cubicBezTo>
                    <a:cubicBezTo>
                      <a:pt x="4496" y="4523"/>
                      <a:pt x="4683" y="4523"/>
                      <a:pt x="4861" y="4514"/>
                    </a:cubicBezTo>
                    <a:cubicBezTo>
                      <a:pt x="5040" y="4514"/>
                      <a:pt x="5209" y="4514"/>
                      <a:pt x="5379" y="4505"/>
                    </a:cubicBezTo>
                    <a:close/>
                    <a:moveTo>
                      <a:pt x="4050" y="0"/>
                    </a:moveTo>
                    <a:cubicBezTo>
                      <a:pt x="3809" y="0"/>
                      <a:pt x="3613" y="196"/>
                      <a:pt x="3613" y="446"/>
                    </a:cubicBezTo>
                    <a:cubicBezTo>
                      <a:pt x="3613" y="669"/>
                      <a:pt x="3764" y="857"/>
                      <a:pt x="3969" y="883"/>
                    </a:cubicBezTo>
                    <a:cubicBezTo>
                      <a:pt x="3854" y="1157"/>
                      <a:pt x="3591" y="1633"/>
                      <a:pt x="3091" y="1633"/>
                    </a:cubicBezTo>
                    <a:cubicBezTo>
                      <a:pt x="3087" y="1633"/>
                      <a:pt x="3082" y="1633"/>
                      <a:pt x="3077" y="1633"/>
                    </a:cubicBezTo>
                    <a:cubicBezTo>
                      <a:pt x="2649" y="1624"/>
                      <a:pt x="2364" y="1312"/>
                      <a:pt x="2203" y="1062"/>
                    </a:cubicBezTo>
                    <a:cubicBezTo>
                      <a:pt x="2355" y="990"/>
                      <a:pt x="2453" y="821"/>
                      <a:pt x="2426" y="634"/>
                    </a:cubicBezTo>
                    <a:cubicBezTo>
                      <a:pt x="2408" y="455"/>
                      <a:pt x="2265" y="312"/>
                      <a:pt x="2096" y="286"/>
                    </a:cubicBezTo>
                    <a:cubicBezTo>
                      <a:pt x="2076" y="283"/>
                      <a:pt x="2056" y="281"/>
                      <a:pt x="2036" y="281"/>
                    </a:cubicBezTo>
                    <a:cubicBezTo>
                      <a:pt x="1753" y="281"/>
                      <a:pt x="1543" y="574"/>
                      <a:pt x="1677" y="874"/>
                    </a:cubicBezTo>
                    <a:cubicBezTo>
                      <a:pt x="1736" y="1011"/>
                      <a:pt x="1869" y="1098"/>
                      <a:pt x="2013" y="1098"/>
                    </a:cubicBezTo>
                    <a:cubicBezTo>
                      <a:pt x="2020" y="1098"/>
                      <a:pt x="2027" y="1098"/>
                      <a:pt x="2033" y="1098"/>
                    </a:cubicBezTo>
                    <a:lnTo>
                      <a:pt x="2033" y="1098"/>
                    </a:lnTo>
                    <a:cubicBezTo>
                      <a:pt x="1998" y="1329"/>
                      <a:pt x="1882" y="1624"/>
                      <a:pt x="1587" y="1749"/>
                    </a:cubicBezTo>
                    <a:cubicBezTo>
                      <a:pt x="1514" y="1778"/>
                      <a:pt x="1434" y="1796"/>
                      <a:pt x="1347" y="1796"/>
                    </a:cubicBezTo>
                    <a:cubicBezTo>
                      <a:pt x="1330" y="1796"/>
                      <a:pt x="1311" y="1795"/>
                      <a:pt x="1293" y="1793"/>
                    </a:cubicBezTo>
                    <a:cubicBezTo>
                      <a:pt x="1088" y="1784"/>
                      <a:pt x="865" y="1695"/>
                      <a:pt x="686" y="1597"/>
                    </a:cubicBezTo>
                    <a:cubicBezTo>
                      <a:pt x="758" y="1526"/>
                      <a:pt x="785" y="1419"/>
                      <a:pt x="767" y="1294"/>
                    </a:cubicBezTo>
                    <a:cubicBezTo>
                      <a:pt x="740" y="1133"/>
                      <a:pt x="606" y="999"/>
                      <a:pt x="446" y="973"/>
                    </a:cubicBezTo>
                    <a:cubicBezTo>
                      <a:pt x="424" y="969"/>
                      <a:pt x="403" y="968"/>
                      <a:pt x="382" y="968"/>
                    </a:cubicBezTo>
                    <a:cubicBezTo>
                      <a:pt x="170" y="968"/>
                      <a:pt x="0" y="1126"/>
                      <a:pt x="8" y="1329"/>
                    </a:cubicBezTo>
                    <a:cubicBezTo>
                      <a:pt x="8" y="1401"/>
                      <a:pt x="35" y="1463"/>
                      <a:pt x="71" y="1508"/>
                    </a:cubicBezTo>
                    <a:cubicBezTo>
                      <a:pt x="204" y="1688"/>
                      <a:pt x="317" y="1724"/>
                      <a:pt x="414" y="1724"/>
                    </a:cubicBezTo>
                    <a:cubicBezTo>
                      <a:pt x="428" y="1724"/>
                      <a:pt x="441" y="1723"/>
                      <a:pt x="454" y="1722"/>
                    </a:cubicBezTo>
                    <a:cubicBezTo>
                      <a:pt x="570" y="2115"/>
                      <a:pt x="731" y="2766"/>
                      <a:pt x="856" y="3319"/>
                    </a:cubicBezTo>
                    <a:cubicBezTo>
                      <a:pt x="999" y="3934"/>
                      <a:pt x="1043" y="4372"/>
                      <a:pt x="1052" y="4612"/>
                    </a:cubicBezTo>
                    <a:cubicBezTo>
                      <a:pt x="1061" y="4737"/>
                      <a:pt x="1159" y="4853"/>
                      <a:pt x="1284" y="4871"/>
                    </a:cubicBezTo>
                    <a:cubicBezTo>
                      <a:pt x="2203" y="4978"/>
                      <a:pt x="3122" y="5041"/>
                      <a:pt x="4041" y="5041"/>
                    </a:cubicBezTo>
                    <a:cubicBezTo>
                      <a:pt x="4960" y="5041"/>
                      <a:pt x="5878" y="4978"/>
                      <a:pt x="6788" y="4871"/>
                    </a:cubicBezTo>
                    <a:cubicBezTo>
                      <a:pt x="6913" y="4853"/>
                      <a:pt x="7020" y="4737"/>
                      <a:pt x="7020" y="4612"/>
                    </a:cubicBezTo>
                    <a:cubicBezTo>
                      <a:pt x="7038" y="4372"/>
                      <a:pt x="7083" y="3934"/>
                      <a:pt x="7226" y="3319"/>
                    </a:cubicBezTo>
                    <a:cubicBezTo>
                      <a:pt x="7350" y="2766"/>
                      <a:pt x="7511" y="2115"/>
                      <a:pt x="7627" y="1722"/>
                    </a:cubicBezTo>
                    <a:cubicBezTo>
                      <a:pt x="7640" y="1723"/>
                      <a:pt x="7653" y="1724"/>
                      <a:pt x="7666" y="1724"/>
                    </a:cubicBezTo>
                    <a:cubicBezTo>
                      <a:pt x="7763" y="1724"/>
                      <a:pt x="7869" y="1687"/>
                      <a:pt x="8011" y="1499"/>
                    </a:cubicBezTo>
                    <a:cubicBezTo>
                      <a:pt x="8046" y="1454"/>
                      <a:pt x="8073" y="1392"/>
                      <a:pt x="8073" y="1329"/>
                    </a:cubicBezTo>
                    <a:cubicBezTo>
                      <a:pt x="8073" y="1126"/>
                      <a:pt x="7903" y="968"/>
                      <a:pt x="7698" y="968"/>
                    </a:cubicBezTo>
                    <a:cubicBezTo>
                      <a:pt x="7677" y="968"/>
                      <a:pt x="7657" y="969"/>
                      <a:pt x="7636" y="973"/>
                    </a:cubicBezTo>
                    <a:cubicBezTo>
                      <a:pt x="7466" y="999"/>
                      <a:pt x="7333" y="1133"/>
                      <a:pt x="7306" y="1294"/>
                    </a:cubicBezTo>
                    <a:cubicBezTo>
                      <a:pt x="7288" y="1419"/>
                      <a:pt x="7324" y="1526"/>
                      <a:pt x="7386" y="1597"/>
                    </a:cubicBezTo>
                    <a:cubicBezTo>
                      <a:pt x="7208" y="1695"/>
                      <a:pt x="6994" y="1784"/>
                      <a:pt x="6779" y="1793"/>
                    </a:cubicBezTo>
                    <a:cubicBezTo>
                      <a:pt x="6763" y="1795"/>
                      <a:pt x="6746" y="1796"/>
                      <a:pt x="6729" y="1796"/>
                    </a:cubicBezTo>
                    <a:cubicBezTo>
                      <a:pt x="6648" y="1796"/>
                      <a:pt x="6568" y="1778"/>
                      <a:pt x="6494" y="1749"/>
                    </a:cubicBezTo>
                    <a:cubicBezTo>
                      <a:pt x="6191" y="1624"/>
                      <a:pt x="6084" y="1329"/>
                      <a:pt x="6048" y="1098"/>
                    </a:cubicBezTo>
                    <a:lnTo>
                      <a:pt x="6048" y="1098"/>
                    </a:lnTo>
                    <a:cubicBezTo>
                      <a:pt x="6055" y="1098"/>
                      <a:pt x="6063" y="1098"/>
                      <a:pt x="6070" y="1098"/>
                    </a:cubicBezTo>
                    <a:cubicBezTo>
                      <a:pt x="6197" y="1098"/>
                      <a:pt x="6320" y="1028"/>
                      <a:pt x="6387" y="910"/>
                    </a:cubicBezTo>
                    <a:cubicBezTo>
                      <a:pt x="6554" y="592"/>
                      <a:pt x="6337" y="282"/>
                      <a:pt x="6044" y="282"/>
                    </a:cubicBezTo>
                    <a:cubicBezTo>
                      <a:pt x="6025" y="282"/>
                      <a:pt x="6005" y="283"/>
                      <a:pt x="5986" y="286"/>
                    </a:cubicBezTo>
                    <a:cubicBezTo>
                      <a:pt x="5807" y="312"/>
                      <a:pt x="5673" y="455"/>
                      <a:pt x="5647" y="634"/>
                    </a:cubicBezTo>
                    <a:cubicBezTo>
                      <a:pt x="5629" y="821"/>
                      <a:pt x="5727" y="990"/>
                      <a:pt x="5870" y="1062"/>
                    </a:cubicBezTo>
                    <a:cubicBezTo>
                      <a:pt x="5709" y="1312"/>
                      <a:pt x="5432" y="1624"/>
                      <a:pt x="5004" y="1633"/>
                    </a:cubicBezTo>
                    <a:cubicBezTo>
                      <a:pt x="4999" y="1633"/>
                      <a:pt x="4995" y="1633"/>
                      <a:pt x="4990" y="1633"/>
                    </a:cubicBezTo>
                    <a:cubicBezTo>
                      <a:pt x="4482" y="1633"/>
                      <a:pt x="4218" y="1157"/>
                      <a:pt x="4103" y="883"/>
                    </a:cubicBezTo>
                    <a:cubicBezTo>
                      <a:pt x="4308" y="857"/>
                      <a:pt x="4460" y="678"/>
                      <a:pt x="4460" y="464"/>
                    </a:cubicBezTo>
                    <a:cubicBezTo>
                      <a:pt x="4469" y="214"/>
                      <a:pt x="4282" y="9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909" name="Google Shape;22613;p73">
                <a:extLst>
                  <a:ext uri="{FF2B5EF4-FFF2-40B4-BE49-F238E27FC236}">
                    <a16:creationId xmlns:a16="http://schemas.microsoft.com/office/drawing/2014/main" id="{664A5885-0082-4A8E-D1E5-619BA86E1655}"/>
                  </a:ext>
                </a:extLst>
              </p:cNvPr>
              <p:cNvSpPr/>
              <p:nvPr/>
            </p:nvSpPr>
            <p:spPr>
              <a:xfrm>
                <a:off x="4441941" y="2293086"/>
                <a:ext cx="8927" cy="587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94" extrusionOk="0">
                    <a:moveTo>
                      <a:pt x="23" y="0"/>
                    </a:moveTo>
                    <a:cubicBezTo>
                      <a:pt x="14" y="0"/>
                      <a:pt x="9" y="6"/>
                      <a:pt x="9" y="24"/>
                    </a:cubicBezTo>
                    <a:cubicBezTo>
                      <a:pt x="0" y="24"/>
                      <a:pt x="0" y="33"/>
                      <a:pt x="0" y="42"/>
                    </a:cubicBezTo>
                    <a:cubicBezTo>
                      <a:pt x="0" y="113"/>
                      <a:pt x="54" y="176"/>
                      <a:pt x="116" y="184"/>
                    </a:cubicBezTo>
                    <a:cubicBezTo>
                      <a:pt x="134" y="184"/>
                      <a:pt x="143" y="193"/>
                      <a:pt x="152" y="193"/>
                    </a:cubicBezTo>
                    <a:cubicBezTo>
                      <a:pt x="232" y="193"/>
                      <a:pt x="294" y="122"/>
                      <a:pt x="294" y="42"/>
                    </a:cubicBezTo>
                    <a:cubicBezTo>
                      <a:pt x="294" y="12"/>
                      <a:pt x="288" y="2"/>
                      <a:pt x="275" y="2"/>
                    </a:cubicBezTo>
                    <a:cubicBezTo>
                      <a:pt x="251" y="2"/>
                      <a:pt x="205" y="42"/>
                      <a:pt x="152" y="42"/>
                    </a:cubicBezTo>
                    <a:cubicBezTo>
                      <a:pt x="94" y="42"/>
                      <a:pt x="45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0" name="Google Shape;22614;p73">
                <a:extLst>
                  <a:ext uri="{FF2B5EF4-FFF2-40B4-BE49-F238E27FC236}">
                    <a16:creationId xmlns:a16="http://schemas.microsoft.com/office/drawing/2014/main" id="{51F0E2B0-9D94-1F27-2C24-D6883C889761}"/>
                  </a:ext>
                </a:extLst>
              </p:cNvPr>
              <p:cNvSpPr/>
              <p:nvPr/>
            </p:nvSpPr>
            <p:spPr>
              <a:xfrm>
                <a:off x="4393612" y="2291271"/>
                <a:ext cx="8655" cy="605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00" extrusionOk="0">
                    <a:moveTo>
                      <a:pt x="15" y="0"/>
                    </a:moveTo>
                    <a:cubicBezTo>
                      <a:pt x="5" y="0"/>
                      <a:pt x="0" y="8"/>
                      <a:pt x="0" y="21"/>
                    </a:cubicBezTo>
                    <a:cubicBezTo>
                      <a:pt x="0" y="30"/>
                      <a:pt x="0" y="30"/>
                      <a:pt x="0" y="39"/>
                    </a:cubicBezTo>
                    <a:cubicBezTo>
                      <a:pt x="0" y="120"/>
                      <a:pt x="63" y="191"/>
                      <a:pt x="143" y="200"/>
                    </a:cubicBezTo>
                    <a:cubicBezTo>
                      <a:pt x="223" y="200"/>
                      <a:pt x="286" y="137"/>
                      <a:pt x="286" y="57"/>
                    </a:cubicBezTo>
                    <a:cubicBezTo>
                      <a:pt x="286" y="28"/>
                      <a:pt x="278" y="19"/>
                      <a:pt x="263" y="19"/>
                    </a:cubicBezTo>
                    <a:cubicBezTo>
                      <a:pt x="238" y="19"/>
                      <a:pt x="194" y="48"/>
                      <a:pt x="143" y="48"/>
                    </a:cubicBezTo>
                    <a:lnTo>
                      <a:pt x="125" y="48"/>
                    </a:lnTo>
                    <a:cubicBezTo>
                      <a:pt x="98" y="39"/>
                      <a:pt x="72" y="21"/>
                      <a:pt x="45" y="13"/>
                    </a:cubicBezTo>
                    <a:cubicBezTo>
                      <a:pt x="45" y="13"/>
                      <a:pt x="36" y="4"/>
                      <a:pt x="27" y="4"/>
                    </a:cubicBezTo>
                    <a:cubicBezTo>
                      <a:pt x="22" y="1"/>
                      <a:pt x="18" y="0"/>
                      <a:pt x="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1" name="Google Shape;22615;p73">
                <a:extLst>
                  <a:ext uri="{FF2B5EF4-FFF2-40B4-BE49-F238E27FC236}">
                    <a16:creationId xmlns:a16="http://schemas.microsoft.com/office/drawing/2014/main" id="{54AA84A2-1394-7E1D-82C6-ABDECC120634}"/>
                  </a:ext>
                </a:extLst>
              </p:cNvPr>
              <p:cNvSpPr/>
              <p:nvPr/>
            </p:nvSpPr>
            <p:spPr>
              <a:xfrm>
                <a:off x="4490784" y="2291301"/>
                <a:ext cx="8958" cy="602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99" extrusionOk="0">
                    <a:moveTo>
                      <a:pt x="275" y="1"/>
                    </a:moveTo>
                    <a:cubicBezTo>
                      <a:pt x="251" y="1"/>
                      <a:pt x="208" y="36"/>
                      <a:pt x="161" y="47"/>
                    </a:cubicBezTo>
                    <a:lnTo>
                      <a:pt x="144" y="47"/>
                    </a:lnTo>
                    <a:cubicBezTo>
                      <a:pt x="92" y="47"/>
                      <a:pt x="48" y="18"/>
                      <a:pt x="23" y="18"/>
                    </a:cubicBezTo>
                    <a:cubicBezTo>
                      <a:pt x="9" y="18"/>
                      <a:pt x="1" y="27"/>
                      <a:pt x="1" y="56"/>
                    </a:cubicBezTo>
                    <a:cubicBezTo>
                      <a:pt x="1" y="136"/>
                      <a:pt x="63" y="199"/>
                      <a:pt x="144" y="199"/>
                    </a:cubicBezTo>
                    <a:cubicBezTo>
                      <a:pt x="170" y="190"/>
                      <a:pt x="188" y="190"/>
                      <a:pt x="206" y="181"/>
                    </a:cubicBezTo>
                    <a:cubicBezTo>
                      <a:pt x="251" y="154"/>
                      <a:pt x="295" y="101"/>
                      <a:pt x="295" y="38"/>
                    </a:cubicBezTo>
                    <a:cubicBezTo>
                      <a:pt x="295" y="11"/>
                      <a:pt x="288" y="1"/>
                      <a:pt x="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2" name="Google Shape;22616;p73">
                <a:extLst>
                  <a:ext uri="{FF2B5EF4-FFF2-40B4-BE49-F238E27FC236}">
                    <a16:creationId xmlns:a16="http://schemas.microsoft.com/office/drawing/2014/main" id="{60559A2B-6AA1-1838-C371-9962AB06491C}"/>
                  </a:ext>
                </a:extLst>
              </p:cNvPr>
              <p:cNvSpPr/>
              <p:nvPr/>
            </p:nvSpPr>
            <p:spPr>
              <a:xfrm>
                <a:off x="4446238" y="2222515"/>
                <a:ext cx="20004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687" extrusionOk="0">
                    <a:moveTo>
                      <a:pt x="1" y="1"/>
                    </a:moveTo>
                    <a:lnTo>
                      <a:pt x="1" y="1687"/>
                    </a:lnTo>
                    <a:lnTo>
                      <a:pt x="581" y="1687"/>
                    </a:lnTo>
                    <a:cubicBezTo>
                      <a:pt x="607" y="1285"/>
                      <a:pt x="634" y="893"/>
                      <a:pt x="661" y="491"/>
                    </a:cubicBezTo>
                    <a:cubicBezTo>
                      <a:pt x="599" y="482"/>
                      <a:pt x="545" y="465"/>
                      <a:pt x="491" y="447"/>
                    </a:cubicBezTo>
                    <a:cubicBezTo>
                      <a:pt x="286" y="366"/>
                      <a:pt x="152" y="224"/>
                      <a:pt x="81" y="126"/>
                    </a:cubicBezTo>
                    <a:cubicBezTo>
                      <a:pt x="28" y="54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3" name="Google Shape;22617;p73">
                <a:extLst>
                  <a:ext uri="{FF2B5EF4-FFF2-40B4-BE49-F238E27FC236}">
                    <a16:creationId xmlns:a16="http://schemas.microsoft.com/office/drawing/2014/main" id="{BEB2EE53-8086-1F91-068C-DD3DDFC19C83}"/>
                  </a:ext>
                </a:extLst>
              </p:cNvPr>
              <p:cNvSpPr/>
              <p:nvPr/>
            </p:nvSpPr>
            <p:spPr>
              <a:xfrm>
                <a:off x="4490512" y="2223877"/>
                <a:ext cx="21638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07" extrusionOk="0">
                    <a:moveTo>
                      <a:pt x="277" y="0"/>
                    </a:moveTo>
                    <a:cubicBezTo>
                      <a:pt x="188" y="536"/>
                      <a:pt x="90" y="1071"/>
                      <a:pt x="1" y="1606"/>
                    </a:cubicBezTo>
                    <a:cubicBezTo>
                      <a:pt x="170" y="1597"/>
                      <a:pt x="349" y="1588"/>
                      <a:pt x="518" y="1579"/>
                    </a:cubicBezTo>
                    <a:cubicBezTo>
                      <a:pt x="581" y="1214"/>
                      <a:pt x="643" y="839"/>
                      <a:pt x="715" y="473"/>
                    </a:cubicBezTo>
                    <a:cubicBezTo>
                      <a:pt x="661" y="455"/>
                      <a:pt x="625" y="437"/>
                      <a:pt x="581" y="420"/>
                    </a:cubicBezTo>
                    <a:cubicBezTo>
                      <a:pt x="411" y="321"/>
                      <a:pt x="340" y="179"/>
                      <a:pt x="304" y="90"/>
                    </a:cubicBezTo>
                    <a:cubicBezTo>
                      <a:pt x="295" y="81"/>
                      <a:pt x="295" y="63"/>
                      <a:pt x="295" y="54"/>
                    </a:cubicBezTo>
                    <a:cubicBezTo>
                      <a:pt x="286" y="45"/>
                      <a:pt x="286" y="27"/>
                      <a:pt x="277" y="18"/>
                    </a:cubicBezTo>
                    <a:cubicBezTo>
                      <a:pt x="277" y="9"/>
                      <a:pt x="277" y="0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4" name="Google Shape;22618;p73">
                <a:extLst>
                  <a:ext uri="{FF2B5EF4-FFF2-40B4-BE49-F238E27FC236}">
                    <a16:creationId xmlns:a16="http://schemas.microsoft.com/office/drawing/2014/main" id="{6F7D2933-923D-9BBA-DD2D-335D80DD4E40}"/>
                  </a:ext>
                </a:extLst>
              </p:cNvPr>
              <p:cNvSpPr/>
              <p:nvPr/>
            </p:nvSpPr>
            <p:spPr>
              <a:xfrm>
                <a:off x="4393885" y="2223877"/>
                <a:ext cx="25390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633" extrusionOk="0">
                    <a:moveTo>
                      <a:pt x="0" y="0"/>
                    </a:moveTo>
                    <a:cubicBezTo>
                      <a:pt x="0" y="0"/>
                      <a:pt x="0" y="2"/>
                      <a:pt x="1" y="5"/>
                    </a:cubicBezTo>
                    <a:lnTo>
                      <a:pt x="1" y="5"/>
                    </a:lnTo>
                    <a:cubicBezTo>
                      <a:pt x="1" y="3"/>
                      <a:pt x="0" y="2"/>
                      <a:pt x="0" y="0"/>
                    </a:cubicBezTo>
                    <a:close/>
                    <a:moveTo>
                      <a:pt x="1" y="5"/>
                    </a:moveTo>
                    <a:cubicBezTo>
                      <a:pt x="90" y="538"/>
                      <a:pt x="188" y="1072"/>
                      <a:pt x="277" y="1606"/>
                    </a:cubicBezTo>
                    <a:cubicBezTo>
                      <a:pt x="464" y="1615"/>
                      <a:pt x="651" y="1624"/>
                      <a:pt x="839" y="1633"/>
                    </a:cubicBezTo>
                    <a:cubicBezTo>
                      <a:pt x="803" y="1240"/>
                      <a:pt x="767" y="857"/>
                      <a:pt x="732" y="473"/>
                    </a:cubicBezTo>
                    <a:cubicBezTo>
                      <a:pt x="268" y="375"/>
                      <a:pt x="54" y="90"/>
                      <a:pt x="9" y="18"/>
                    </a:cubicBezTo>
                    <a:cubicBezTo>
                      <a:pt x="4" y="13"/>
                      <a:pt x="2" y="8"/>
                      <a:pt x="1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5" name="Google Shape;22619;p73">
                <a:extLst>
                  <a:ext uri="{FF2B5EF4-FFF2-40B4-BE49-F238E27FC236}">
                    <a16:creationId xmlns:a16="http://schemas.microsoft.com/office/drawing/2014/main" id="{39B1AA77-AE98-A059-5333-2770DD6A7A1D}"/>
                  </a:ext>
                </a:extLst>
              </p:cNvPr>
              <p:cNvSpPr/>
              <p:nvPr/>
            </p:nvSpPr>
            <p:spPr>
              <a:xfrm>
                <a:off x="4353908" y="2228204"/>
                <a:ext cx="22455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742" h="141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18"/>
                      <a:pt x="10" y="36"/>
                      <a:pt x="19" y="54"/>
                    </a:cubicBezTo>
                    <a:cubicBezTo>
                      <a:pt x="144" y="473"/>
                      <a:pt x="260" y="999"/>
                      <a:pt x="313" y="1240"/>
                    </a:cubicBezTo>
                    <a:cubicBezTo>
                      <a:pt x="313" y="1267"/>
                      <a:pt x="313" y="1285"/>
                      <a:pt x="322" y="1303"/>
                    </a:cubicBezTo>
                    <a:cubicBezTo>
                      <a:pt x="331" y="1338"/>
                      <a:pt x="331" y="1365"/>
                      <a:pt x="340" y="1374"/>
                    </a:cubicBezTo>
                    <a:cubicBezTo>
                      <a:pt x="474" y="1392"/>
                      <a:pt x="607" y="1401"/>
                      <a:pt x="741" y="1410"/>
                    </a:cubicBezTo>
                    <a:cubicBezTo>
                      <a:pt x="679" y="1053"/>
                      <a:pt x="607" y="705"/>
                      <a:pt x="545" y="348"/>
                    </a:cubicBezTo>
                    <a:cubicBezTo>
                      <a:pt x="411" y="321"/>
                      <a:pt x="286" y="250"/>
                      <a:pt x="197" y="178"/>
                    </a:cubicBezTo>
                    <a:cubicBezTo>
                      <a:pt x="144" y="143"/>
                      <a:pt x="99" y="98"/>
                      <a:pt x="63" y="71"/>
                    </a:cubicBezTo>
                    <a:cubicBezTo>
                      <a:pt x="28" y="27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49" name="Google Shape;22620;p73">
            <a:extLst>
              <a:ext uri="{FF2B5EF4-FFF2-40B4-BE49-F238E27FC236}">
                <a16:creationId xmlns:a16="http://schemas.microsoft.com/office/drawing/2014/main" id="{F22364C7-BE9E-56D9-F3D4-1062B984B21E}"/>
              </a:ext>
            </a:extLst>
          </p:cNvPr>
          <p:cNvGrpSpPr/>
          <p:nvPr/>
        </p:nvGrpSpPr>
        <p:grpSpPr>
          <a:xfrm rot="15249841">
            <a:off x="-809309" y="1936465"/>
            <a:ext cx="568780" cy="705254"/>
            <a:chOff x="5247218" y="2766131"/>
            <a:chExt cx="179783" cy="222921"/>
          </a:xfrm>
        </p:grpSpPr>
        <p:sp>
          <p:nvSpPr>
            <p:cNvPr id="21950" name="Google Shape;22621;p73">
              <a:extLst>
                <a:ext uri="{FF2B5EF4-FFF2-40B4-BE49-F238E27FC236}">
                  <a16:creationId xmlns:a16="http://schemas.microsoft.com/office/drawing/2014/main" id="{1037B317-1A5A-BAE2-035D-65EDE2A1FB54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51" name="Google Shape;22622;p73">
              <a:extLst>
                <a:ext uri="{FF2B5EF4-FFF2-40B4-BE49-F238E27FC236}">
                  <a16:creationId xmlns:a16="http://schemas.microsoft.com/office/drawing/2014/main" id="{E68EE5B4-150C-CA19-76DD-5DC18AF8FFFC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952" name="Google Shape;22623;p73">
                <a:extLst>
                  <a:ext uri="{FF2B5EF4-FFF2-40B4-BE49-F238E27FC236}">
                    <a16:creationId xmlns:a16="http://schemas.microsoft.com/office/drawing/2014/main" id="{327F2A6E-2942-14FE-416C-647F68051ABA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3" name="Google Shape;22624;p73">
                <a:extLst>
                  <a:ext uri="{FF2B5EF4-FFF2-40B4-BE49-F238E27FC236}">
                    <a16:creationId xmlns:a16="http://schemas.microsoft.com/office/drawing/2014/main" id="{7330BF9A-A890-F8A4-383A-EE433808CAD0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4" name="Google Shape;22625;p73">
                <a:extLst>
                  <a:ext uri="{FF2B5EF4-FFF2-40B4-BE49-F238E27FC236}">
                    <a16:creationId xmlns:a16="http://schemas.microsoft.com/office/drawing/2014/main" id="{81DF7837-D522-0996-F5B8-F56870D3E37E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5" name="Google Shape;22626;p73">
                <a:extLst>
                  <a:ext uri="{FF2B5EF4-FFF2-40B4-BE49-F238E27FC236}">
                    <a16:creationId xmlns:a16="http://schemas.microsoft.com/office/drawing/2014/main" id="{FF8592E2-DE72-F926-D142-E8F3145CA46A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6" name="Google Shape;22627;p73">
                <a:extLst>
                  <a:ext uri="{FF2B5EF4-FFF2-40B4-BE49-F238E27FC236}">
                    <a16:creationId xmlns:a16="http://schemas.microsoft.com/office/drawing/2014/main" id="{67731525-AC64-9F4C-4CD8-7036F570BFA0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7" name="Google Shape;22628;p73">
                <a:extLst>
                  <a:ext uri="{FF2B5EF4-FFF2-40B4-BE49-F238E27FC236}">
                    <a16:creationId xmlns:a16="http://schemas.microsoft.com/office/drawing/2014/main" id="{20D5D492-517F-88D2-8749-D36A216F1D63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8" name="Google Shape;22629;p73">
                <a:extLst>
                  <a:ext uri="{FF2B5EF4-FFF2-40B4-BE49-F238E27FC236}">
                    <a16:creationId xmlns:a16="http://schemas.microsoft.com/office/drawing/2014/main" id="{08480712-9B79-D703-520E-A7A00D86C30D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59" name="Google Shape;22630;p73">
                <a:extLst>
                  <a:ext uri="{FF2B5EF4-FFF2-40B4-BE49-F238E27FC236}">
                    <a16:creationId xmlns:a16="http://schemas.microsoft.com/office/drawing/2014/main" id="{91BCB2BA-7CD9-DEA8-2DB6-DB580A3D7C28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0" name="Google Shape;22631;p73">
                <a:extLst>
                  <a:ext uri="{FF2B5EF4-FFF2-40B4-BE49-F238E27FC236}">
                    <a16:creationId xmlns:a16="http://schemas.microsoft.com/office/drawing/2014/main" id="{6B533DD8-EA43-F2D5-5650-84162AB9968B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61" name="Google Shape;22632;p73">
            <a:extLst>
              <a:ext uri="{FF2B5EF4-FFF2-40B4-BE49-F238E27FC236}">
                <a16:creationId xmlns:a16="http://schemas.microsoft.com/office/drawing/2014/main" id="{670EE7A3-62B5-766F-7F69-C583421FCE6E}"/>
              </a:ext>
            </a:extLst>
          </p:cNvPr>
          <p:cNvGrpSpPr/>
          <p:nvPr/>
        </p:nvGrpSpPr>
        <p:grpSpPr>
          <a:xfrm rot="6340507" flipH="1">
            <a:off x="9314940" y="1936510"/>
            <a:ext cx="568780" cy="705254"/>
            <a:chOff x="5247218" y="2766131"/>
            <a:chExt cx="179783" cy="222921"/>
          </a:xfrm>
        </p:grpSpPr>
        <p:sp>
          <p:nvSpPr>
            <p:cNvPr id="21962" name="Google Shape;22633;p73">
              <a:extLst>
                <a:ext uri="{FF2B5EF4-FFF2-40B4-BE49-F238E27FC236}">
                  <a16:creationId xmlns:a16="http://schemas.microsoft.com/office/drawing/2014/main" id="{5E7EC2B1-474D-7B01-D526-E4BDC91DEF57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63" name="Google Shape;22634;p73">
              <a:extLst>
                <a:ext uri="{FF2B5EF4-FFF2-40B4-BE49-F238E27FC236}">
                  <a16:creationId xmlns:a16="http://schemas.microsoft.com/office/drawing/2014/main" id="{890C79D2-C42D-B0F8-3555-558B3B9475E5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964" name="Google Shape;22635;p73">
                <a:extLst>
                  <a:ext uri="{FF2B5EF4-FFF2-40B4-BE49-F238E27FC236}">
                    <a16:creationId xmlns:a16="http://schemas.microsoft.com/office/drawing/2014/main" id="{42118ECE-5A88-1B0C-050F-BDBB207F6CBD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5" name="Google Shape;22636;p73">
                <a:extLst>
                  <a:ext uri="{FF2B5EF4-FFF2-40B4-BE49-F238E27FC236}">
                    <a16:creationId xmlns:a16="http://schemas.microsoft.com/office/drawing/2014/main" id="{BB513EC0-6125-E3C7-6638-8ACB7F978A40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6" name="Google Shape;22637;p73">
                <a:extLst>
                  <a:ext uri="{FF2B5EF4-FFF2-40B4-BE49-F238E27FC236}">
                    <a16:creationId xmlns:a16="http://schemas.microsoft.com/office/drawing/2014/main" id="{9D07DF13-9EF2-FFF9-17DF-B88CC0AA02F4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7" name="Google Shape;22638;p73">
                <a:extLst>
                  <a:ext uri="{FF2B5EF4-FFF2-40B4-BE49-F238E27FC236}">
                    <a16:creationId xmlns:a16="http://schemas.microsoft.com/office/drawing/2014/main" id="{5139D027-E21D-346A-F349-D0A4BF98F5FE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8" name="Google Shape;22639;p73">
                <a:extLst>
                  <a:ext uri="{FF2B5EF4-FFF2-40B4-BE49-F238E27FC236}">
                    <a16:creationId xmlns:a16="http://schemas.microsoft.com/office/drawing/2014/main" id="{ADCEAC5E-BC72-1457-E6CC-E670AB58ED28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69" name="Google Shape;22640;p73">
                <a:extLst>
                  <a:ext uri="{FF2B5EF4-FFF2-40B4-BE49-F238E27FC236}">
                    <a16:creationId xmlns:a16="http://schemas.microsoft.com/office/drawing/2014/main" id="{F685213F-3D21-8046-A33D-1B3CCAF6D025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0" name="Google Shape;22641;p73">
                <a:extLst>
                  <a:ext uri="{FF2B5EF4-FFF2-40B4-BE49-F238E27FC236}">
                    <a16:creationId xmlns:a16="http://schemas.microsoft.com/office/drawing/2014/main" id="{7C159774-3FAA-91F0-6C18-4A1B6F7E801C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1" name="Google Shape;22642;p73">
                <a:extLst>
                  <a:ext uri="{FF2B5EF4-FFF2-40B4-BE49-F238E27FC236}">
                    <a16:creationId xmlns:a16="http://schemas.microsoft.com/office/drawing/2014/main" id="{F4BA0742-95D5-04FF-8902-0B204AA8CB46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72" name="Google Shape;22643;p73">
                <a:extLst>
                  <a:ext uri="{FF2B5EF4-FFF2-40B4-BE49-F238E27FC236}">
                    <a16:creationId xmlns:a16="http://schemas.microsoft.com/office/drawing/2014/main" id="{AC6DBFFB-30E4-C56F-6880-D3DDDA80787F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63" name="Google Shape;21263;p60"/>
          <p:cNvGrpSpPr/>
          <p:nvPr/>
        </p:nvGrpSpPr>
        <p:grpSpPr>
          <a:xfrm>
            <a:off x="8172127" y="515928"/>
            <a:ext cx="525795" cy="525795"/>
            <a:chOff x="910895" y="1193520"/>
            <a:chExt cx="154732" cy="154732"/>
          </a:xfrm>
        </p:grpSpPr>
        <p:grpSp>
          <p:nvGrpSpPr>
            <p:cNvPr id="21264" name="Google Shape;21264;p6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1265" name="Google Shape;21265;p6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6" name="Google Shape;21266;p6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7" name="Google Shape;21267;p6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8" name="Google Shape;21268;p6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269" name="Google Shape;21269;p6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21263;p60">
            <a:extLst>
              <a:ext uri="{FF2B5EF4-FFF2-40B4-BE49-F238E27FC236}">
                <a16:creationId xmlns:a16="http://schemas.microsoft.com/office/drawing/2014/main" id="{771CB770-3C72-5847-9383-FF4DBE18222C}"/>
              </a:ext>
            </a:extLst>
          </p:cNvPr>
          <p:cNvGrpSpPr/>
          <p:nvPr/>
        </p:nvGrpSpPr>
        <p:grpSpPr>
          <a:xfrm>
            <a:off x="8172127" y="4054985"/>
            <a:ext cx="525795" cy="525795"/>
            <a:chOff x="910895" y="1193520"/>
            <a:chExt cx="154732" cy="154732"/>
          </a:xfrm>
        </p:grpSpPr>
        <p:grpSp>
          <p:nvGrpSpPr>
            <p:cNvPr id="4" name="Google Shape;21264;p60">
              <a:extLst>
                <a:ext uri="{FF2B5EF4-FFF2-40B4-BE49-F238E27FC236}">
                  <a16:creationId xmlns:a16="http://schemas.microsoft.com/office/drawing/2014/main" id="{E4AD6E66-72D6-6D28-635E-61FAC8AB8512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6" name="Google Shape;21265;p60">
                <a:extLst>
                  <a:ext uri="{FF2B5EF4-FFF2-40B4-BE49-F238E27FC236}">
                    <a16:creationId xmlns:a16="http://schemas.microsoft.com/office/drawing/2014/main" id="{446916CB-DB4C-330E-C622-C3F29E5FC682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1266;p60">
                <a:extLst>
                  <a:ext uri="{FF2B5EF4-FFF2-40B4-BE49-F238E27FC236}">
                    <a16:creationId xmlns:a16="http://schemas.microsoft.com/office/drawing/2014/main" id="{0597DEC2-2CD3-C1B3-5827-5448948A7AC3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1267;p60">
                <a:extLst>
                  <a:ext uri="{FF2B5EF4-FFF2-40B4-BE49-F238E27FC236}">
                    <a16:creationId xmlns:a16="http://schemas.microsoft.com/office/drawing/2014/main" id="{74D0105E-02AD-750C-8E65-9D164C79243D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1268;p60">
                <a:extLst>
                  <a:ext uri="{FF2B5EF4-FFF2-40B4-BE49-F238E27FC236}">
                    <a16:creationId xmlns:a16="http://schemas.microsoft.com/office/drawing/2014/main" id="{BE22A850-4C9C-47EA-74B2-7EB2FA326079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" name="Google Shape;21269;p60">
              <a:extLst>
                <a:ext uri="{FF2B5EF4-FFF2-40B4-BE49-F238E27FC236}">
                  <a16:creationId xmlns:a16="http://schemas.microsoft.com/office/drawing/2014/main" id="{C0909DF7-9DA7-F50A-62EE-C0123FA08EBA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22480;p73">
            <a:extLst>
              <a:ext uri="{FF2B5EF4-FFF2-40B4-BE49-F238E27FC236}">
                <a16:creationId xmlns:a16="http://schemas.microsoft.com/office/drawing/2014/main" id="{291CFDBB-010A-1F9A-9A01-7C2050BC4978}"/>
              </a:ext>
            </a:extLst>
          </p:cNvPr>
          <p:cNvGrpSpPr/>
          <p:nvPr/>
        </p:nvGrpSpPr>
        <p:grpSpPr>
          <a:xfrm>
            <a:off x="5557738" y="1041723"/>
            <a:ext cx="1820245" cy="2494910"/>
            <a:chOff x="160637" y="946249"/>
            <a:chExt cx="675792" cy="926305"/>
          </a:xfrm>
        </p:grpSpPr>
        <p:grpSp>
          <p:nvGrpSpPr>
            <p:cNvPr id="13" name="Google Shape;22481;p73">
              <a:extLst>
                <a:ext uri="{FF2B5EF4-FFF2-40B4-BE49-F238E27FC236}">
                  <a16:creationId xmlns:a16="http://schemas.microsoft.com/office/drawing/2014/main" id="{52ED3D91-2870-CBF8-D6A6-F53C5AB05D2B}"/>
                </a:ext>
              </a:extLst>
            </p:cNvPr>
            <p:cNvGrpSpPr/>
            <p:nvPr/>
          </p:nvGrpSpPr>
          <p:grpSpPr>
            <a:xfrm>
              <a:off x="170109" y="982957"/>
              <a:ext cx="656840" cy="880113"/>
              <a:chOff x="170109" y="982957"/>
              <a:chExt cx="656840" cy="880113"/>
            </a:xfrm>
          </p:grpSpPr>
          <p:sp>
            <p:nvSpPr>
              <p:cNvPr id="21258" name="Google Shape;22482;p73">
                <a:extLst>
                  <a:ext uri="{FF2B5EF4-FFF2-40B4-BE49-F238E27FC236}">
                    <a16:creationId xmlns:a16="http://schemas.microsoft.com/office/drawing/2014/main" id="{FC68D723-9D33-96CB-E6C8-088FDE2D73CB}"/>
                  </a:ext>
                </a:extLst>
              </p:cNvPr>
              <p:cNvSpPr/>
              <p:nvPr/>
            </p:nvSpPr>
            <p:spPr>
              <a:xfrm>
                <a:off x="711105" y="1402208"/>
                <a:ext cx="10017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6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8" y="81"/>
                      <a:pt x="63" y="170"/>
                      <a:pt x="126" y="259"/>
                    </a:cubicBezTo>
                    <a:lnTo>
                      <a:pt x="331" y="25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9" name="Google Shape;22483;p73">
                <a:extLst>
                  <a:ext uri="{FF2B5EF4-FFF2-40B4-BE49-F238E27FC236}">
                    <a16:creationId xmlns:a16="http://schemas.microsoft.com/office/drawing/2014/main" id="{BA886084-8ECA-5F39-66C1-465E21F2CD8F}"/>
                  </a:ext>
                </a:extLst>
              </p:cNvPr>
              <p:cNvSpPr/>
              <p:nvPr/>
            </p:nvSpPr>
            <p:spPr>
              <a:xfrm>
                <a:off x="664138" y="1207290"/>
                <a:ext cx="76715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296" extrusionOk="0">
                    <a:moveTo>
                      <a:pt x="2409" y="45"/>
                    </a:moveTo>
                    <a:lnTo>
                      <a:pt x="2409" y="250"/>
                    </a:lnTo>
                    <a:lnTo>
                      <a:pt x="72" y="250"/>
                    </a:lnTo>
                    <a:lnTo>
                      <a:pt x="2409" y="45"/>
                    </a:lnTo>
                    <a:close/>
                    <a:moveTo>
                      <a:pt x="1" y="1"/>
                    </a:moveTo>
                    <a:lnTo>
                      <a:pt x="1" y="295"/>
                    </a:lnTo>
                    <a:lnTo>
                      <a:pt x="2534" y="295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0" name="Google Shape;22484;p73">
                <a:extLst>
                  <a:ext uri="{FF2B5EF4-FFF2-40B4-BE49-F238E27FC236}">
                    <a16:creationId xmlns:a16="http://schemas.microsoft.com/office/drawing/2014/main" id="{D7C45678-290B-919C-C6C3-014A5A06F353}"/>
                  </a:ext>
                </a:extLst>
              </p:cNvPr>
              <p:cNvSpPr/>
              <p:nvPr/>
            </p:nvSpPr>
            <p:spPr>
              <a:xfrm>
                <a:off x="671976" y="1225114"/>
                <a:ext cx="61039" cy="10316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3409" extrusionOk="0">
                    <a:moveTo>
                      <a:pt x="1865" y="152"/>
                    </a:moveTo>
                    <a:lnTo>
                      <a:pt x="1865" y="3239"/>
                    </a:lnTo>
                    <a:lnTo>
                      <a:pt x="152" y="3239"/>
                    </a:lnTo>
                    <a:lnTo>
                      <a:pt x="1865" y="152"/>
                    </a:lnTo>
                    <a:close/>
                    <a:moveTo>
                      <a:pt x="0" y="0"/>
                    </a:moveTo>
                    <a:lnTo>
                      <a:pt x="0" y="518"/>
                    </a:lnTo>
                    <a:lnTo>
                      <a:pt x="0" y="714"/>
                    </a:lnTo>
                    <a:lnTo>
                      <a:pt x="0" y="3408"/>
                    </a:lnTo>
                    <a:lnTo>
                      <a:pt x="2016" y="3408"/>
                    </a:lnTo>
                    <a:lnTo>
                      <a:pt x="201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1" name="Google Shape;22485;p73">
                <a:extLst>
                  <a:ext uri="{FF2B5EF4-FFF2-40B4-BE49-F238E27FC236}">
                    <a16:creationId xmlns:a16="http://schemas.microsoft.com/office/drawing/2014/main" id="{6548EAE9-0658-1398-615B-C4E0A8EAD836}"/>
                  </a:ext>
                </a:extLst>
              </p:cNvPr>
              <p:cNvSpPr/>
              <p:nvPr/>
            </p:nvSpPr>
            <p:spPr>
              <a:xfrm>
                <a:off x="686532" y="1382507"/>
                <a:ext cx="11106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367" h="29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8" y="99"/>
                      <a:pt x="72" y="197"/>
                      <a:pt x="144" y="295"/>
                    </a:cubicBezTo>
                    <a:lnTo>
                      <a:pt x="367" y="29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2" name="Google Shape;22486;p73">
                <a:extLst>
                  <a:ext uri="{FF2B5EF4-FFF2-40B4-BE49-F238E27FC236}">
                    <a16:creationId xmlns:a16="http://schemas.microsoft.com/office/drawing/2014/main" id="{671A5CF0-72D7-01C6-8CF8-8CCED417C6A9}"/>
                  </a:ext>
                </a:extLst>
              </p:cNvPr>
              <p:cNvSpPr/>
              <p:nvPr/>
            </p:nvSpPr>
            <p:spPr>
              <a:xfrm>
                <a:off x="689800" y="1460795"/>
                <a:ext cx="19731" cy="23786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86" extrusionOk="0">
                    <a:moveTo>
                      <a:pt x="116" y="1"/>
                    </a:moveTo>
                    <a:cubicBezTo>
                      <a:pt x="71" y="81"/>
                      <a:pt x="27" y="179"/>
                      <a:pt x="0" y="295"/>
                    </a:cubicBezTo>
                    <a:lnTo>
                      <a:pt x="509" y="786"/>
                    </a:lnTo>
                    <a:cubicBezTo>
                      <a:pt x="535" y="732"/>
                      <a:pt x="553" y="679"/>
                      <a:pt x="580" y="634"/>
                    </a:cubicBezTo>
                    <a:cubicBezTo>
                      <a:pt x="607" y="580"/>
                      <a:pt x="633" y="536"/>
                      <a:pt x="651" y="509"/>
                    </a:cubicBezTo>
                    <a:cubicBezTo>
                      <a:pt x="544" y="402"/>
                      <a:pt x="455" y="277"/>
                      <a:pt x="384" y="143"/>
                    </a:cubicBezTo>
                    <a:cubicBezTo>
                      <a:pt x="357" y="99"/>
                      <a:pt x="339" y="54"/>
                      <a:pt x="3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0" name="Google Shape;22487;p73">
                <a:extLst>
                  <a:ext uri="{FF2B5EF4-FFF2-40B4-BE49-F238E27FC236}">
                    <a16:creationId xmlns:a16="http://schemas.microsoft.com/office/drawing/2014/main" id="{59700249-DB5D-C229-B150-9C09959C9839}"/>
                  </a:ext>
                </a:extLst>
              </p:cNvPr>
              <p:cNvSpPr/>
              <p:nvPr/>
            </p:nvSpPr>
            <p:spPr>
              <a:xfrm>
                <a:off x="734346" y="1413828"/>
                <a:ext cx="55895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500" extrusionOk="0">
                    <a:moveTo>
                      <a:pt x="0" y="0"/>
                    </a:moveTo>
                    <a:cubicBezTo>
                      <a:pt x="9" y="116"/>
                      <a:pt x="27" y="241"/>
                      <a:pt x="89" y="366"/>
                    </a:cubicBezTo>
                    <a:cubicBezTo>
                      <a:pt x="107" y="411"/>
                      <a:pt x="134" y="455"/>
                      <a:pt x="161" y="500"/>
                    </a:cubicBezTo>
                    <a:lnTo>
                      <a:pt x="1686" y="500"/>
                    </a:lnTo>
                    <a:cubicBezTo>
                      <a:pt x="1802" y="321"/>
                      <a:pt x="1838" y="161"/>
                      <a:pt x="1847" y="0"/>
                    </a:cubicBezTo>
                    <a:lnTo>
                      <a:pt x="1757" y="0"/>
                    </a:lnTo>
                    <a:cubicBezTo>
                      <a:pt x="1749" y="36"/>
                      <a:pt x="1749" y="63"/>
                      <a:pt x="1740" y="98"/>
                    </a:cubicBezTo>
                    <a:cubicBezTo>
                      <a:pt x="1695" y="304"/>
                      <a:pt x="1624" y="411"/>
                      <a:pt x="1624" y="411"/>
                    </a:cubicBezTo>
                    <a:lnTo>
                      <a:pt x="937" y="411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1" name="Google Shape;22488;p73">
                <a:extLst>
                  <a:ext uri="{FF2B5EF4-FFF2-40B4-BE49-F238E27FC236}">
                    <a16:creationId xmlns:a16="http://schemas.microsoft.com/office/drawing/2014/main" id="{6DCC3C41-1080-0EB9-B4D7-B9AA71EDE82A}"/>
                  </a:ext>
                </a:extLst>
              </p:cNvPr>
              <p:cNvSpPr/>
              <p:nvPr/>
            </p:nvSpPr>
            <p:spPr>
              <a:xfrm>
                <a:off x="738098" y="1500196"/>
                <a:ext cx="48359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403" extrusionOk="0">
                    <a:moveTo>
                      <a:pt x="135" y="1"/>
                    </a:moveTo>
                    <a:cubicBezTo>
                      <a:pt x="108" y="54"/>
                      <a:pt x="72" y="117"/>
                      <a:pt x="54" y="179"/>
                    </a:cubicBezTo>
                    <a:cubicBezTo>
                      <a:pt x="28" y="251"/>
                      <a:pt x="10" y="322"/>
                      <a:pt x="1" y="402"/>
                    </a:cubicBezTo>
                    <a:lnTo>
                      <a:pt x="1598" y="402"/>
                    </a:lnTo>
                    <a:cubicBezTo>
                      <a:pt x="1580" y="242"/>
                      <a:pt x="1526" y="108"/>
                      <a:pt x="14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2" name="Google Shape;22489;p73">
                <a:extLst>
                  <a:ext uri="{FF2B5EF4-FFF2-40B4-BE49-F238E27FC236}">
                    <a16:creationId xmlns:a16="http://schemas.microsoft.com/office/drawing/2014/main" id="{B387DE0D-981B-3BC7-1B12-756123651591}"/>
                  </a:ext>
                </a:extLst>
              </p:cNvPr>
              <p:cNvSpPr/>
              <p:nvPr/>
            </p:nvSpPr>
            <p:spPr>
              <a:xfrm>
                <a:off x="730563" y="1439460"/>
                <a:ext cx="63460" cy="50266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1661" extrusionOk="0">
                    <a:moveTo>
                      <a:pt x="1731" y="126"/>
                    </a:moveTo>
                    <a:cubicBezTo>
                      <a:pt x="1731" y="126"/>
                      <a:pt x="1981" y="367"/>
                      <a:pt x="1981" y="830"/>
                    </a:cubicBezTo>
                    <a:cubicBezTo>
                      <a:pt x="1981" y="1294"/>
                      <a:pt x="1731" y="1535"/>
                      <a:pt x="1731" y="1535"/>
                    </a:cubicBezTo>
                    <a:lnTo>
                      <a:pt x="1062" y="1535"/>
                    </a:lnTo>
                    <a:lnTo>
                      <a:pt x="1062" y="830"/>
                    </a:lnTo>
                    <a:lnTo>
                      <a:pt x="1062" y="126"/>
                    </a:lnTo>
                    <a:close/>
                    <a:moveTo>
                      <a:pt x="339" y="1"/>
                    </a:moveTo>
                    <a:cubicBezTo>
                      <a:pt x="125" y="215"/>
                      <a:pt x="0" y="500"/>
                      <a:pt x="0" y="813"/>
                    </a:cubicBezTo>
                    <a:cubicBezTo>
                      <a:pt x="0" y="982"/>
                      <a:pt x="36" y="1143"/>
                      <a:pt x="98" y="1285"/>
                    </a:cubicBezTo>
                    <a:cubicBezTo>
                      <a:pt x="134" y="1357"/>
                      <a:pt x="170" y="1419"/>
                      <a:pt x="214" y="1482"/>
                    </a:cubicBezTo>
                    <a:cubicBezTo>
                      <a:pt x="241" y="1517"/>
                      <a:pt x="259" y="1544"/>
                      <a:pt x="286" y="1571"/>
                    </a:cubicBezTo>
                    <a:cubicBezTo>
                      <a:pt x="312" y="1607"/>
                      <a:pt x="339" y="1633"/>
                      <a:pt x="366" y="1660"/>
                    </a:cubicBezTo>
                    <a:lnTo>
                      <a:pt x="1731" y="1660"/>
                    </a:lnTo>
                    <a:cubicBezTo>
                      <a:pt x="1954" y="1446"/>
                      <a:pt x="2097" y="1152"/>
                      <a:pt x="2097" y="813"/>
                    </a:cubicBezTo>
                    <a:cubicBezTo>
                      <a:pt x="2097" y="777"/>
                      <a:pt x="2097" y="732"/>
                      <a:pt x="2097" y="697"/>
                    </a:cubicBezTo>
                    <a:cubicBezTo>
                      <a:pt x="2061" y="429"/>
                      <a:pt x="1945" y="188"/>
                      <a:pt x="17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3" name="Google Shape;22490;p73">
                <a:extLst>
                  <a:ext uri="{FF2B5EF4-FFF2-40B4-BE49-F238E27FC236}">
                    <a16:creationId xmlns:a16="http://schemas.microsoft.com/office/drawing/2014/main" id="{1F1727E7-B26A-8A06-6E5A-A65DE79E5EF7}"/>
                  </a:ext>
                </a:extLst>
              </p:cNvPr>
              <p:cNvSpPr/>
              <p:nvPr/>
            </p:nvSpPr>
            <p:spPr>
              <a:xfrm>
                <a:off x="681418" y="1402208"/>
                <a:ext cx="25935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589" extrusionOk="0">
                    <a:moveTo>
                      <a:pt x="295" y="1"/>
                    </a:moveTo>
                    <a:cubicBezTo>
                      <a:pt x="179" y="126"/>
                      <a:pt x="90" y="277"/>
                      <a:pt x="45" y="447"/>
                    </a:cubicBezTo>
                    <a:cubicBezTo>
                      <a:pt x="18" y="545"/>
                      <a:pt x="0" y="652"/>
                      <a:pt x="0" y="768"/>
                    </a:cubicBezTo>
                    <a:cubicBezTo>
                      <a:pt x="0" y="1009"/>
                      <a:pt x="72" y="1232"/>
                      <a:pt x="206" y="1419"/>
                    </a:cubicBezTo>
                    <a:cubicBezTo>
                      <a:pt x="250" y="1482"/>
                      <a:pt x="295" y="1544"/>
                      <a:pt x="348" y="1589"/>
                    </a:cubicBezTo>
                    <a:lnTo>
                      <a:pt x="509" y="1589"/>
                    </a:lnTo>
                    <a:cubicBezTo>
                      <a:pt x="500" y="1535"/>
                      <a:pt x="500" y="1473"/>
                      <a:pt x="500" y="1410"/>
                    </a:cubicBezTo>
                    <a:cubicBezTo>
                      <a:pt x="500" y="1143"/>
                      <a:pt x="571" y="884"/>
                      <a:pt x="705" y="652"/>
                    </a:cubicBezTo>
                    <a:cubicBezTo>
                      <a:pt x="750" y="581"/>
                      <a:pt x="803" y="509"/>
                      <a:pt x="857" y="447"/>
                    </a:cubicBezTo>
                    <a:cubicBezTo>
                      <a:pt x="768" y="295"/>
                      <a:pt x="714" y="143"/>
                      <a:pt x="6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4" name="Google Shape;22491;p73">
                <a:extLst>
                  <a:ext uri="{FF2B5EF4-FFF2-40B4-BE49-F238E27FC236}">
                    <a16:creationId xmlns:a16="http://schemas.microsoft.com/office/drawing/2014/main" id="{7803554B-E6E6-1413-4C72-A8865EBCCD60}"/>
                  </a:ext>
                </a:extLst>
              </p:cNvPr>
              <p:cNvSpPr/>
              <p:nvPr/>
            </p:nvSpPr>
            <p:spPr>
              <a:xfrm>
                <a:off x="264043" y="1225114"/>
                <a:ext cx="61039" cy="103165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3409" extrusionOk="0">
                    <a:moveTo>
                      <a:pt x="1856" y="152"/>
                    </a:moveTo>
                    <a:lnTo>
                      <a:pt x="1856" y="3239"/>
                    </a:lnTo>
                    <a:lnTo>
                      <a:pt x="143" y="3239"/>
                    </a:lnTo>
                    <a:lnTo>
                      <a:pt x="1856" y="152"/>
                    </a:lnTo>
                    <a:close/>
                    <a:moveTo>
                      <a:pt x="1" y="0"/>
                    </a:moveTo>
                    <a:lnTo>
                      <a:pt x="1" y="3408"/>
                    </a:lnTo>
                    <a:lnTo>
                      <a:pt x="2017" y="3408"/>
                    </a:lnTo>
                    <a:lnTo>
                      <a:pt x="2017" y="714"/>
                    </a:lnTo>
                    <a:lnTo>
                      <a:pt x="2017" y="518"/>
                    </a:lnTo>
                    <a:lnTo>
                      <a:pt x="20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5" name="Google Shape;22492;p73">
                <a:extLst>
                  <a:ext uri="{FF2B5EF4-FFF2-40B4-BE49-F238E27FC236}">
                    <a16:creationId xmlns:a16="http://schemas.microsoft.com/office/drawing/2014/main" id="{842E1953-2B2A-5E86-ADE4-16B51F499FA1}"/>
                  </a:ext>
                </a:extLst>
              </p:cNvPr>
              <p:cNvSpPr/>
              <p:nvPr/>
            </p:nvSpPr>
            <p:spPr>
              <a:xfrm>
                <a:off x="256205" y="1207290"/>
                <a:ext cx="76988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96" extrusionOk="0">
                    <a:moveTo>
                      <a:pt x="2427" y="45"/>
                    </a:moveTo>
                    <a:lnTo>
                      <a:pt x="2427" y="250"/>
                    </a:lnTo>
                    <a:lnTo>
                      <a:pt x="90" y="250"/>
                    </a:lnTo>
                    <a:lnTo>
                      <a:pt x="2427" y="45"/>
                    </a:lnTo>
                    <a:close/>
                    <a:moveTo>
                      <a:pt x="1" y="1"/>
                    </a:moveTo>
                    <a:lnTo>
                      <a:pt x="1" y="295"/>
                    </a:lnTo>
                    <a:lnTo>
                      <a:pt x="2543" y="295"/>
                    </a:lnTo>
                    <a:lnTo>
                      <a:pt x="25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6" name="Google Shape;22493;p73">
                <a:extLst>
                  <a:ext uri="{FF2B5EF4-FFF2-40B4-BE49-F238E27FC236}">
                    <a16:creationId xmlns:a16="http://schemas.microsoft.com/office/drawing/2014/main" id="{6EB8AA92-C899-B9AF-EAB0-7FCFA5CC8F1E}"/>
                  </a:ext>
                </a:extLst>
              </p:cNvPr>
              <p:cNvSpPr/>
              <p:nvPr/>
            </p:nvSpPr>
            <p:spPr>
              <a:xfrm>
                <a:off x="675214" y="1335540"/>
                <a:ext cx="123683" cy="40249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1330" extrusionOk="0">
                    <a:moveTo>
                      <a:pt x="0" y="0"/>
                    </a:moveTo>
                    <a:lnTo>
                      <a:pt x="1669" y="1329"/>
                    </a:lnTo>
                    <a:lnTo>
                      <a:pt x="4086" y="1329"/>
                    </a:lnTo>
                    <a:lnTo>
                      <a:pt x="1909" y="9"/>
                    </a:lnTo>
                    <a:lnTo>
                      <a:pt x="1909" y="0"/>
                    </a:lnTo>
                    <a:lnTo>
                      <a:pt x="1267" y="0"/>
                    </a:lnTo>
                    <a:lnTo>
                      <a:pt x="2561" y="1124"/>
                    </a:lnTo>
                    <a:lnTo>
                      <a:pt x="794" y="9"/>
                    </a:lnTo>
                    <a:lnTo>
                      <a:pt x="79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7" name="Google Shape;22494;p73">
                <a:extLst>
                  <a:ext uri="{FF2B5EF4-FFF2-40B4-BE49-F238E27FC236}">
                    <a16:creationId xmlns:a16="http://schemas.microsoft.com/office/drawing/2014/main" id="{919B9C4E-8203-AEF2-F292-E147C912B684}"/>
                  </a:ext>
                </a:extLst>
              </p:cNvPr>
              <p:cNvSpPr/>
              <p:nvPr/>
            </p:nvSpPr>
            <p:spPr>
              <a:xfrm>
                <a:off x="722998" y="1735635"/>
                <a:ext cx="92906" cy="51567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704" extrusionOk="0">
                    <a:moveTo>
                      <a:pt x="2338" y="125"/>
                    </a:moveTo>
                    <a:cubicBezTo>
                      <a:pt x="2338" y="125"/>
                      <a:pt x="2480" y="321"/>
                      <a:pt x="2623" y="598"/>
                    </a:cubicBezTo>
                    <a:cubicBezTo>
                      <a:pt x="2659" y="669"/>
                      <a:pt x="2694" y="741"/>
                      <a:pt x="2730" y="821"/>
                    </a:cubicBezTo>
                    <a:cubicBezTo>
                      <a:pt x="2757" y="901"/>
                      <a:pt x="2793" y="990"/>
                      <a:pt x="2819" y="1071"/>
                    </a:cubicBezTo>
                    <a:cubicBezTo>
                      <a:pt x="2873" y="1249"/>
                      <a:pt x="2909" y="1427"/>
                      <a:pt x="2909" y="1606"/>
                    </a:cubicBezTo>
                    <a:lnTo>
                      <a:pt x="1553" y="1606"/>
                    </a:lnTo>
                    <a:lnTo>
                      <a:pt x="1553" y="125"/>
                    </a:lnTo>
                    <a:close/>
                    <a:moveTo>
                      <a:pt x="687" y="0"/>
                    </a:moveTo>
                    <a:cubicBezTo>
                      <a:pt x="607" y="89"/>
                      <a:pt x="473" y="241"/>
                      <a:pt x="357" y="464"/>
                    </a:cubicBezTo>
                    <a:cubicBezTo>
                      <a:pt x="286" y="589"/>
                      <a:pt x="214" y="741"/>
                      <a:pt x="161" y="919"/>
                    </a:cubicBezTo>
                    <a:cubicBezTo>
                      <a:pt x="90" y="1142"/>
                      <a:pt x="27" y="1401"/>
                      <a:pt x="0" y="1704"/>
                    </a:cubicBezTo>
                    <a:lnTo>
                      <a:pt x="3069" y="1704"/>
                    </a:lnTo>
                    <a:cubicBezTo>
                      <a:pt x="3025" y="1160"/>
                      <a:pt x="2873" y="749"/>
                      <a:pt x="2721" y="464"/>
                    </a:cubicBezTo>
                    <a:cubicBezTo>
                      <a:pt x="2686" y="402"/>
                      <a:pt x="2650" y="339"/>
                      <a:pt x="2614" y="286"/>
                    </a:cubicBezTo>
                    <a:cubicBezTo>
                      <a:pt x="2579" y="232"/>
                      <a:pt x="2543" y="187"/>
                      <a:pt x="2516" y="152"/>
                    </a:cubicBezTo>
                    <a:cubicBezTo>
                      <a:pt x="2463" y="89"/>
                      <a:pt x="2418" y="36"/>
                      <a:pt x="23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8" name="Google Shape;22495;p73">
                <a:extLst>
                  <a:ext uri="{FF2B5EF4-FFF2-40B4-BE49-F238E27FC236}">
                    <a16:creationId xmlns:a16="http://schemas.microsoft.com/office/drawing/2014/main" id="{614E72AE-4E16-818E-DD81-21FD95DBA386}"/>
                  </a:ext>
                </a:extLst>
              </p:cNvPr>
              <p:cNvSpPr/>
              <p:nvPr/>
            </p:nvSpPr>
            <p:spPr>
              <a:xfrm>
                <a:off x="308316" y="1404629"/>
                <a:ext cx="7596" cy="4215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393" extrusionOk="0">
                    <a:moveTo>
                      <a:pt x="18" y="1"/>
                    </a:moveTo>
                    <a:lnTo>
                      <a:pt x="18" y="1"/>
                    </a:lnTo>
                    <a:cubicBezTo>
                      <a:pt x="45" y="72"/>
                      <a:pt x="72" y="170"/>
                      <a:pt x="99" y="295"/>
                    </a:cubicBezTo>
                    <a:cubicBezTo>
                      <a:pt x="126" y="420"/>
                      <a:pt x="143" y="563"/>
                      <a:pt x="143" y="741"/>
                    </a:cubicBezTo>
                    <a:cubicBezTo>
                      <a:pt x="143" y="1027"/>
                      <a:pt x="72" y="1241"/>
                      <a:pt x="1" y="1393"/>
                    </a:cubicBezTo>
                    <a:cubicBezTo>
                      <a:pt x="152" y="1205"/>
                      <a:pt x="250" y="955"/>
                      <a:pt x="250" y="688"/>
                    </a:cubicBezTo>
                    <a:cubicBezTo>
                      <a:pt x="250" y="554"/>
                      <a:pt x="224" y="429"/>
                      <a:pt x="188" y="313"/>
                    </a:cubicBezTo>
                    <a:cubicBezTo>
                      <a:pt x="143" y="197"/>
                      <a:pt x="90" y="90"/>
                      <a:pt x="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279" name="Google Shape;22496;p73">
                <a:extLst>
                  <a:ext uri="{FF2B5EF4-FFF2-40B4-BE49-F238E27FC236}">
                    <a16:creationId xmlns:a16="http://schemas.microsoft.com/office/drawing/2014/main" id="{EA784B92-0F19-2CE7-2975-BDEBD941410B}"/>
                  </a:ext>
                </a:extLst>
              </p:cNvPr>
              <p:cNvGrpSpPr/>
              <p:nvPr/>
            </p:nvGrpSpPr>
            <p:grpSpPr>
              <a:xfrm>
                <a:off x="322085" y="1142771"/>
                <a:ext cx="335611" cy="431720"/>
                <a:chOff x="322085" y="1142771"/>
                <a:chExt cx="335611" cy="431720"/>
              </a:xfrm>
            </p:grpSpPr>
            <p:sp>
              <p:nvSpPr>
                <p:cNvPr id="21340" name="Google Shape;22497;p73">
                  <a:extLst>
                    <a:ext uri="{FF2B5EF4-FFF2-40B4-BE49-F238E27FC236}">
                      <a16:creationId xmlns:a16="http://schemas.microsoft.com/office/drawing/2014/main" id="{9BCF9CEE-A8EE-A182-5129-888A2C0AD1F4}"/>
                    </a:ext>
                  </a:extLst>
                </p:cNvPr>
                <p:cNvSpPr/>
                <p:nvPr/>
              </p:nvSpPr>
              <p:spPr>
                <a:xfrm>
                  <a:off x="414415" y="1142771"/>
                  <a:ext cx="156881" cy="343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4" h="11340" extrusionOk="0">
                      <a:moveTo>
                        <a:pt x="1580" y="1464"/>
                      </a:moveTo>
                      <a:cubicBezTo>
                        <a:pt x="1580" y="1464"/>
                        <a:pt x="1589" y="1606"/>
                        <a:pt x="1606" y="1856"/>
                      </a:cubicBezTo>
                      <a:cubicBezTo>
                        <a:pt x="1615" y="2106"/>
                        <a:pt x="1624" y="2472"/>
                        <a:pt x="1642" y="2900"/>
                      </a:cubicBezTo>
                      <a:cubicBezTo>
                        <a:pt x="1651" y="3337"/>
                        <a:pt x="1660" y="3837"/>
                        <a:pt x="1669" y="4381"/>
                      </a:cubicBezTo>
                      <a:cubicBezTo>
                        <a:pt x="1678" y="4648"/>
                        <a:pt x="1678" y="4925"/>
                        <a:pt x="1678" y="5210"/>
                      </a:cubicBezTo>
                      <a:cubicBezTo>
                        <a:pt x="1678" y="5496"/>
                        <a:pt x="1687" y="5781"/>
                        <a:pt x="1687" y="6067"/>
                      </a:cubicBezTo>
                      <a:cubicBezTo>
                        <a:pt x="1687" y="6210"/>
                        <a:pt x="1687" y="6352"/>
                        <a:pt x="1687" y="6504"/>
                      </a:cubicBezTo>
                      <a:cubicBezTo>
                        <a:pt x="1678" y="6932"/>
                        <a:pt x="1678" y="7351"/>
                        <a:pt x="1669" y="7762"/>
                      </a:cubicBezTo>
                      <a:cubicBezTo>
                        <a:pt x="1660" y="8297"/>
                        <a:pt x="1651" y="8806"/>
                        <a:pt x="1642" y="9234"/>
                      </a:cubicBezTo>
                      <a:cubicBezTo>
                        <a:pt x="1633" y="9448"/>
                        <a:pt x="1624" y="9653"/>
                        <a:pt x="1615" y="9823"/>
                      </a:cubicBezTo>
                      <a:cubicBezTo>
                        <a:pt x="1615" y="10001"/>
                        <a:pt x="1606" y="10153"/>
                        <a:pt x="1606" y="10278"/>
                      </a:cubicBezTo>
                      <a:cubicBezTo>
                        <a:pt x="1597" y="10402"/>
                        <a:pt x="1589" y="10501"/>
                        <a:pt x="1589" y="10572"/>
                      </a:cubicBezTo>
                      <a:cubicBezTo>
                        <a:pt x="1580" y="10643"/>
                        <a:pt x="1580" y="10679"/>
                        <a:pt x="1580" y="10679"/>
                      </a:cubicBezTo>
                      <a:cubicBezTo>
                        <a:pt x="1580" y="10670"/>
                        <a:pt x="1571" y="10527"/>
                        <a:pt x="1562" y="10278"/>
                      </a:cubicBezTo>
                      <a:cubicBezTo>
                        <a:pt x="1553" y="10153"/>
                        <a:pt x="1553" y="10001"/>
                        <a:pt x="1544" y="9823"/>
                      </a:cubicBezTo>
                      <a:cubicBezTo>
                        <a:pt x="1535" y="9653"/>
                        <a:pt x="1535" y="9448"/>
                        <a:pt x="1526" y="9234"/>
                      </a:cubicBezTo>
                      <a:cubicBezTo>
                        <a:pt x="1517" y="8806"/>
                        <a:pt x="1499" y="8297"/>
                        <a:pt x="1490" y="7762"/>
                      </a:cubicBezTo>
                      <a:cubicBezTo>
                        <a:pt x="1490" y="7218"/>
                        <a:pt x="1481" y="6647"/>
                        <a:pt x="1481" y="6067"/>
                      </a:cubicBezTo>
                      <a:cubicBezTo>
                        <a:pt x="1481" y="5496"/>
                        <a:pt x="1490" y="4916"/>
                        <a:pt x="1490" y="4381"/>
                      </a:cubicBezTo>
                      <a:cubicBezTo>
                        <a:pt x="1490" y="4238"/>
                        <a:pt x="1499" y="4113"/>
                        <a:pt x="1499" y="3979"/>
                      </a:cubicBezTo>
                      <a:cubicBezTo>
                        <a:pt x="1508" y="3587"/>
                        <a:pt x="1517" y="3230"/>
                        <a:pt x="1526" y="2900"/>
                      </a:cubicBezTo>
                      <a:cubicBezTo>
                        <a:pt x="1526" y="2846"/>
                        <a:pt x="1526" y="2793"/>
                        <a:pt x="1526" y="2739"/>
                      </a:cubicBezTo>
                      <a:cubicBezTo>
                        <a:pt x="1535" y="2481"/>
                        <a:pt x="1544" y="2258"/>
                        <a:pt x="1553" y="2070"/>
                      </a:cubicBezTo>
                      <a:cubicBezTo>
                        <a:pt x="1553" y="1990"/>
                        <a:pt x="1562" y="1919"/>
                        <a:pt x="1562" y="1856"/>
                      </a:cubicBezTo>
                      <a:cubicBezTo>
                        <a:pt x="1571" y="1606"/>
                        <a:pt x="1580" y="1464"/>
                        <a:pt x="1580" y="1464"/>
                      </a:cubicBezTo>
                      <a:close/>
                      <a:moveTo>
                        <a:pt x="3979" y="1464"/>
                      </a:moveTo>
                      <a:cubicBezTo>
                        <a:pt x="3979" y="1464"/>
                        <a:pt x="3988" y="1606"/>
                        <a:pt x="3997" y="1856"/>
                      </a:cubicBezTo>
                      <a:cubicBezTo>
                        <a:pt x="4015" y="2106"/>
                        <a:pt x="4024" y="2472"/>
                        <a:pt x="4042" y="2900"/>
                      </a:cubicBezTo>
                      <a:cubicBezTo>
                        <a:pt x="4042" y="3007"/>
                        <a:pt x="4042" y="3123"/>
                        <a:pt x="4051" y="3239"/>
                      </a:cubicBezTo>
                      <a:cubicBezTo>
                        <a:pt x="4051" y="3587"/>
                        <a:pt x="4060" y="3970"/>
                        <a:pt x="4069" y="4381"/>
                      </a:cubicBezTo>
                      <a:cubicBezTo>
                        <a:pt x="4078" y="4916"/>
                        <a:pt x="4078" y="5496"/>
                        <a:pt x="4086" y="6067"/>
                      </a:cubicBezTo>
                      <a:cubicBezTo>
                        <a:pt x="4078" y="6647"/>
                        <a:pt x="4078" y="7218"/>
                        <a:pt x="4069" y="7762"/>
                      </a:cubicBezTo>
                      <a:cubicBezTo>
                        <a:pt x="4060" y="8297"/>
                        <a:pt x="4051" y="8806"/>
                        <a:pt x="4042" y="9234"/>
                      </a:cubicBezTo>
                      <a:cubicBezTo>
                        <a:pt x="4033" y="9448"/>
                        <a:pt x="4024" y="9653"/>
                        <a:pt x="4015" y="9823"/>
                      </a:cubicBezTo>
                      <a:cubicBezTo>
                        <a:pt x="4015" y="10001"/>
                        <a:pt x="4006" y="10153"/>
                        <a:pt x="3997" y="10278"/>
                      </a:cubicBezTo>
                      <a:cubicBezTo>
                        <a:pt x="3997" y="10402"/>
                        <a:pt x="3988" y="10501"/>
                        <a:pt x="3988" y="10572"/>
                      </a:cubicBezTo>
                      <a:cubicBezTo>
                        <a:pt x="3979" y="10643"/>
                        <a:pt x="3979" y="10679"/>
                        <a:pt x="3979" y="10679"/>
                      </a:cubicBezTo>
                      <a:cubicBezTo>
                        <a:pt x="3979" y="10679"/>
                        <a:pt x="3979" y="10634"/>
                        <a:pt x="3979" y="10572"/>
                      </a:cubicBezTo>
                      <a:cubicBezTo>
                        <a:pt x="3970" y="10501"/>
                        <a:pt x="3970" y="10402"/>
                        <a:pt x="3962" y="10278"/>
                      </a:cubicBezTo>
                      <a:cubicBezTo>
                        <a:pt x="3962" y="10188"/>
                        <a:pt x="3953" y="10072"/>
                        <a:pt x="3953" y="9956"/>
                      </a:cubicBezTo>
                      <a:cubicBezTo>
                        <a:pt x="3944" y="9751"/>
                        <a:pt x="3935" y="9501"/>
                        <a:pt x="3926" y="9234"/>
                      </a:cubicBezTo>
                      <a:cubicBezTo>
                        <a:pt x="3917" y="9020"/>
                        <a:pt x="3917" y="8788"/>
                        <a:pt x="3908" y="8538"/>
                      </a:cubicBezTo>
                      <a:cubicBezTo>
                        <a:pt x="3899" y="8288"/>
                        <a:pt x="3899" y="8029"/>
                        <a:pt x="3890" y="7762"/>
                      </a:cubicBezTo>
                      <a:cubicBezTo>
                        <a:pt x="3890" y="7218"/>
                        <a:pt x="3881" y="6647"/>
                        <a:pt x="3881" y="6067"/>
                      </a:cubicBezTo>
                      <a:cubicBezTo>
                        <a:pt x="3881" y="5639"/>
                        <a:pt x="3881" y="5202"/>
                        <a:pt x="3890" y="4791"/>
                      </a:cubicBezTo>
                      <a:cubicBezTo>
                        <a:pt x="3890" y="4648"/>
                        <a:pt x="3890" y="4515"/>
                        <a:pt x="3890" y="4381"/>
                      </a:cubicBezTo>
                      <a:cubicBezTo>
                        <a:pt x="3899" y="3837"/>
                        <a:pt x="3917" y="3337"/>
                        <a:pt x="3926" y="2900"/>
                      </a:cubicBezTo>
                      <a:cubicBezTo>
                        <a:pt x="3935" y="2579"/>
                        <a:pt x="3944" y="2293"/>
                        <a:pt x="3953" y="2070"/>
                      </a:cubicBezTo>
                      <a:cubicBezTo>
                        <a:pt x="3953" y="1990"/>
                        <a:pt x="3962" y="1919"/>
                        <a:pt x="3962" y="1856"/>
                      </a:cubicBezTo>
                      <a:cubicBezTo>
                        <a:pt x="3962" y="1794"/>
                        <a:pt x="3970" y="1740"/>
                        <a:pt x="3970" y="1687"/>
                      </a:cubicBezTo>
                      <a:cubicBezTo>
                        <a:pt x="3970" y="1589"/>
                        <a:pt x="3979" y="1526"/>
                        <a:pt x="3979" y="1490"/>
                      </a:cubicBezTo>
                      <a:cubicBezTo>
                        <a:pt x="3979" y="1473"/>
                        <a:pt x="3979" y="1464"/>
                        <a:pt x="3979" y="1464"/>
                      </a:cubicBezTo>
                      <a:close/>
                      <a:moveTo>
                        <a:pt x="2784" y="1"/>
                      </a:moveTo>
                      <a:cubicBezTo>
                        <a:pt x="1250" y="1"/>
                        <a:pt x="1" y="1250"/>
                        <a:pt x="1" y="2784"/>
                      </a:cubicBezTo>
                      <a:lnTo>
                        <a:pt x="1" y="11339"/>
                      </a:lnTo>
                      <a:lnTo>
                        <a:pt x="5184" y="11339"/>
                      </a:lnTo>
                      <a:lnTo>
                        <a:pt x="5184" y="2721"/>
                      </a:lnTo>
                      <a:cubicBezTo>
                        <a:pt x="5184" y="2400"/>
                        <a:pt x="5130" y="2106"/>
                        <a:pt x="5041" y="1838"/>
                      </a:cubicBezTo>
                      <a:cubicBezTo>
                        <a:pt x="4987" y="1669"/>
                        <a:pt x="4925" y="1517"/>
                        <a:pt x="4845" y="1374"/>
                      </a:cubicBezTo>
                      <a:cubicBezTo>
                        <a:pt x="4800" y="1312"/>
                        <a:pt x="4756" y="1250"/>
                        <a:pt x="4702" y="1187"/>
                      </a:cubicBezTo>
                      <a:cubicBezTo>
                        <a:pt x="4227" y="650"/>
                        <a:pt x="3525" y="322"/>
                        <a:pt x="2813" y="322"/>
                      </a:cubicBezTo>
                      <a:cubicBezTo>
                        <a:pt x="2803" y="322"/>
                        <a:pt x="2793" y="322"/>
                        <a:pt x="2784" y="322"/>
                      </a:cubicBezTo>
                      <a:cubicBezTo>
                        <a:pt x="2774" y="322"/>
                        <a:pt x="2765" y="322"/>
                        <a:pt x="2755" y="322"/>
                      </a:cubicBezTo>
                      <a:cubicBezTo>
                        <a:pt x="2034" y="322"/>
                        <a:pt x="1333" y="650"/>
                        <a:pt x="866" y="1187"/>
                      </a:cubicBezTo>
                      <a:cubicBezTo>
                        <a:pt x="803" y="1258"/>
                        <a:pt x="750" y="1330"/>
                        <a:pt x="696" y="1401"/>
                      </a:cubicBezTo>
                      <a:cubicBezTo>
                        <a:pt x="589" y="1553"/>
                        <a:pt x="500" y="1713"/>
                        <a:pt x="429" y="1883"/>
                      </a:cubicBezTo>
                      <a:cubicBezTo>
                        <a:pt x="402" y="1963"/>
                        <a:pt x="366" y="2052"/>
                        <a:pt x="340" y="2133"/>
                      </a:cubicBezTo>
                      <a:cubicBezTo>
                        <a:pt x="295" y="2311"/>
                        <a:pt x="259" y="2490"/>
                        <a:pt x="250" y="2668"/>
                      </a:cubicBezTo>
                      <a:cubicBezTo>
                        <a:pt x="233" y="2855"/>
                        <a:pt x="233" y="3034"/>
                        <a:pt x="233" y="3221"/>
                      </a:cubicBezTo>
                      <a:lnTo>
                        <a:pt x="215" y="5442"/>
                      </a:lnTo>
                      <a:lnTo>
                        <a:pt x="197" y="7655"/>
                      </a:lnTo>
                      <a:lnTo>
                        <a:pt x="170" y="5442"/>
                      </a:lnTo>
                      <a:lnTo>
                        <a:pt x="152" y="3221"/>
                      </a:lnTo>
                      <a:cubicBezTo>
                        <a:pt x="152" y="3132"/>
                        <a:pt x="152" y="3034"/>
                        <a:pt x="152" y="2945"/>
                      </a:cubicBezTo>
                      <a:cubicBezTo>
                        <a:pt x="152" y="2855"/>
                        <a:pt x="152" y="2757"/>
                        <a:pt x="161" y="2668"/>
                      </a:cubicBezTo>
                      <a:cubicBezTo>
                        <a:pt x="161" y="2570"/>
                        <a:pt x="179" y="2481"/>
                        <a:pt x="197" y="2382"/>
                      </a:cubicBezTo>
                      <a:cubicBezTo>
                        <a:pt x="206" y="2293"/>
                        <a:pt x="233" y="2204"/>
                        <a:pt x="259" y="2115"/>
                      </a:cubicBezTo>
                      <a:cubicBezTo>
                        <a:pt x="304" y="1928"/>
                        <a:pt x="384" y="1758"/>
                        <a:pt x="473" y="1589"/>
                      </a:cubicBezTo>
                      <a:cubicBezTo>
                        <a:pt x="518" y="1508"/>
                        <a:pt x="563" y="1428"/>
                        <a:pt x="616" y="1348"/>
                      </a:cubicBezTo>
                      <a:cubicBezTo>
                        <a:pt x="670" y="1276"/>
                        <a:pt x="732" y="1196"/>
                        <a:pt x="795" y="1125"/>
                      </a:cubicBezTo>
                      <a:cubicBezTo>
                        <a:pt x="1285" y="554"/>
                        <a:pt x="2026" y="215"/>
                        <a:pt x="2784" y="215"/>
                      </a:cubicBezTo>
                      <a:cubicBezTo>
                        <a:pt x="3382" y="215"/>
                        <a:pt x="3970" y="429"/>
                        <a:pt x="4434" y="803"/>
                      </a:cubicBezTo>
                      <a:cubicBezTo>
                        <a:pt x="3953" y="286"/>
                        <a:pt x="3319" y="1"/>
                        <a:pt x="27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41" name="Google Shape;22498;p73">
                  <a:extLst>
                    <a:ext uri="{FF2B5EF4-FFF2-40B4-BE49-F238E27FC236}">
                      <a16:creationId xmlns:a16="http://schemas.microsoft.com/office/drawing/2014/main" id="{C085E37E-C505-1604-2B08-8654799293B4}"/>
                    </a:ext>
                  </a:extLst>
                </p:cNvPr>
                <p:cNvSpPr/>
                <p:nvPr/>
              </p:nvSpPr>
              <p:spPr>
                <a:xfrm>
                  <a:off x="322085" y="1498592"/>
                  <a:ext cx="335611" cy="75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90" h="2508" extrusionOk="0">
                      <a:moveTo>
                        <a:pt x="1178" y="384"/>
                      </a:moveTo>
                      <a:cubicBezTo>
                        <a:pt x="1175" y="390"/>
                        <a:pt x="1172" y="396"/>
                        <a:pt x="1169" y="403"/>
                      </a:cubicBezTo>
                      <a:lnTo>
                        <a:pt x="1169" y="403"/>
                      </a:lnTo>
                      <a:cubicBezTo>
                        <a:pt x="1172" y="399"/>
                        <a:pt x="1175" y="396"/>
                        <a:pt x="1178" y="393"/>
                      </a:cubicBezTo>
                      <a:cubicBezTo>
                        <a:pt x="1178" y="393"/>
                        <a:pt x="1178" y="393"/>
                        <a:pt x="1178" y="384"/>
                      </a:cubicBezTo>
                      <a:close/>
                      <a:moveTo>
                        <a:pt x="5835" y="2159"/>
                      </a:moveTo>
                      <a:cubicBezTo>
                        <a:pt x="6254" y="2159"/>
                        <a:pt x="6674" y="2159"/>
                        <a:pt x="7093" y="2168"/>
                      </a:cubicBezTo>
                      <a:cubicBezTo>
                        <a:pt x="7512" y="2168"/>
                        <a:pt x="7931" y="2168"/>
                        <a:pt x="8342" y="2177"/>
                      </a:cubicBezTo>
                      <a:lnTo>
                        <a:pt x="9600" y="2195"/>
                      </a:lnTo>
                      <a:cubicBezTo>
                        <a:pt x="10019" y="2213"/>
                        <a:pt x="10438" y="2222"/>
                        <a:pt x="10857" y="2240"/>
                      </a:cubicBezTo>
                      <a:cubicBezTo>
                        <a:pt x="10438" y="2257"/>
                        <a:pt x="10019" y="2257"/>
                        <a:pt x="9600" y="2275"/>
                      </a:cubicBezTo>
                      <a:lnTo>
                        <a:pt x="8342" y="2293"/>
                      </a:lnTo>
                      <a:cubicBezTo>
                        <a:pt x="7931" y="2302"/>
                        <a:pt x="7512" y="2302"/>
                        <a:pt x="7093" y="2311"/>
                      </a:cubicBezTo>
                      <a:lnTo>
                        <a:pt x="5835" y="2311"/>
                      </a:lnTo>
                      <a:cubicBezTo>
                        <a:pt x="4996" y="2311"/>
                        <a:pt x="4158" y="2311"/>
                        <a:pt x="3319" y="2293"/>
                      </a:cubicBezTo>
                      <a:lnTo>
                        <a:pt x="2061" y="2275"/>
                      </a:lnTo>
                      <a:cubicBezTo>
                        <a:pt x="1642" y="2257"/>
                        <a:pt x="1223" y="2257"/>
                        <a:pt x="803" y="2240"/>
                      </a:cubicBezTo>
                      <a:cubicBezTo>
                        <a:pt x="1223" y="2222"/>
                        <a:pt x="1642" y="2213"/>
                        <a:pt x="2061" y="2195"/>
                      </a:cubicBezTo>
                      <a:lnTo>
                        <a:pt x="3319" y="2177"/>
                      </a:lnTo>
                      <a:cubicBezTo>
                        <a:pt x="4158" y="2159"/>
                        <a:pt x="4996" y="2168"/>
                        <a:pt x="5835" y="2159"/>
                      </a:cubicBezTo>
                      <a:close/>
                      <a:moveTo>
                        <a:pt x="2846" y="0"/>
                      </a:moveTo>
                      <a:cubicBezTo>
                        <a:pt x="2383" y="0"/>
                        <a:pt x="2017" y="63"/>
                        <a:pt x="1740" y="143"/>
                      </a:cubicBezTo>
                      <a:cubicBezTo>
                        <a:pt x="1651" y="179"/>
                        <a:pt x="1571" y="206"/>
                        <a:pt x="1508" y="232"/>
                      </a:cubicBezTo>
                      <a:cubicBezTo>
                        <a:pt x="1499" y="241"/>
                        <a:pt x="1490" y="250"/>
                        <a:pt x="1481" y="259"/>
                      </a:cubicBezTo>
                      <a:cubicBezTo>
                        <a:pt x="1446" y="295"/>
                        <a:pt x="1419" y="331"/>
                        <a:pt x="1392" y="375"/>
                      </a:cubicBezTo>
                      <a:cubicBezTo>
                        <a:pt x="1339" y="455"/>
                        <a:pt x="1285" y="536"/>
                        <a:pt x="1241" y="625"/>
                      </a:cubicBezTo>
                      <a:cubicBezTo>
                        <a:pt x="1134" y="794"/>
                        <a:pt x="1035" y="973"/>
                        <a:pt x="946" y="1151"/>
                      </a:cubicBezTo>
                      <a:cubicBezTo>
                        <a:pt x="759" y="1508"/>
                        <a:pt x="580" y="1874"/>
                        <a:pt x="411" y="2240"/>
                      </a:cubicBezTo>
                      <a:cubicBezTo>
                        <a:pt x="545" y="1856"/>
                        <a:pt x="696" y="1481"/>
                        <a:pt x="848" y="1107"/>
                      </a:cubicBezTo>
                      <a:cubicBezTo>
                        <a:pt x="893" y="1017"/>
                        <a:pt x="928" y="919"/>
                        <a:pt x="973" y="830"/>
                      </a:cubicBezTo>
                      <a:cubicBezTo>
                        <a:pt x="1009" y="732"/>
                        <a:pt x="1053" y="643"/>
                        <a:pt x="1098" y="554"/>
                      </a:cubicBezTo>
                      <a:cubicBezTo>
                        <a:pt x="1122" y="506"/>
                        <a:pt x="1145" y="452"/>
                        <a:pt x="1169" y="403"/>
                      </a:cubicBezTo>
                      <a:lnTo>
                        <a:pt x="1169" y="403"/>
                      </a:lnTo>
                      <a:cubicBezTo>
                        <a:pt x="1122" y="455"/>
                        <a:pt x="1037" y="583"/>
                        <a:pt x="937" y="750"/>
                      </a:cubicBezTo>
                      <a:cubicBezTo>
                        <a:pt x="902" y="794"/>
                        <a:pt x="875" y="839"/>
                        <a:pt x="848" y="893"/>
                      </a:cubicBezTo>
                      <a:cubicBezTo>
                        <a:pt x="759" y="1044"/>
                        <a:pt x="661" y="1214"/>
                        <a:pt x="563" y="1383"/>
                      </a:cubicBezTo>
                      <a:cubicBezTo>
                        <a:pt x="304" y="1838"/>
                        <a:pt x="54" y="2302"/>
                        <a:pt x="10" y="2418"/>
                      </a:cubicBezTo>
                      <a:lnTo>
                        <a:pt x="1" y="2498"/>
                      </a:lnTo>
                      <a:cubicBezTo>
                        <a:pt x="125" y="2507"/>
                        <a:pt x="357" y="2507"/>
                        <a:pt x="777" y="2507"/>
                      </a:cubicBezTo>
                      <a:lnTo>
                        <a:pt x="1740" y="2507"/>
                      </a:lnTo>
                      <a:cubicBezTo>
                        <a:pt x="1919" y="2498"/>
                        <a:pt x="2106" y="2498"/>
                        <a:pt x="2293" y="2498"/>
                      </a:cubicBezTo>
                      <a:cubicBezTo>
                        <a:pt x="2481" y="2498"/>
                        <a:pt x="2677" y="2489"/>
                        <a:pt x="2882" y="2489"/>
                      </a:cubicBezTo>
                      <a:cubicBezTo>
                        <a:pt x="3819" y="2472"/>
                        <a:pt x="4889" y="2454"/>
                        <a:pt x="5835" y="2454"/>
                      </a:cubicBezTo>
                      <a:cubicBezTo>
                        <a:pt x="6772" y="2454"/>
                        <a:pt x="7842" y="2472"/>
                        <a:pt x="8788" y="2489"/>
                      </a:cubicBezTo>
                      <a:cubicBezTo>
                        <a:pt x="9582" y="2498"/>
                        <a:pt x="10331" y="2507"/>
                        <a:pt x="10893" y="2507"/>
                      </a:cubicBezTo>
                      <a:lnTo>
                        <a:pt x="11089" y="2507"/>
                      </a:lnTo>
                      <a:cubicBezTo>
                        <a:pt x="10831" y="1713"/>
                        <a:pt x="10590" y="1160"/>
                        <a:pt x="10340" y="777"/>
                      </a:cubicBezTo>
                      <a:cubicBezTo>
                        <a:pt x="10278" y="678"/>
                        <a:pt x="10215" y="589"/>
                        <a:pt x="10153" y="518"/>
                      </a:cubicBezTo>
                      <a:cubicBezTo>
                        <a:pt x="10090" y="438"/>
                        <a:pt x="10019" y="375"/>
                        <a:pt x="9956" y="313"/>
                      </a:cubicBezTo>
                      <a:cubicBezTo>
                        <a:pt x="9814" y="197"/>
                        <a:pt x="9671" y="116"/>
                        <a:pt x="9510" y="54"/>
                      </a:cubicBezTo>
                      <a:cubicBezTo>
                        <a:pt x="9314" y="18"/>
                        <a:pt x="9082" y="0"/>
                        <a:pt x="88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280" name="Google Shape;22499;p73">
                <a:extLst>
                  <a:ext uri="{FF2B5EF4-FFF2-40B4-BE49-F238E27FC236}">
                    <a16:creationId xmlns:a16="http://schemas.microsoft.com/office/drawing/2014/main" id="{F07ED75A-B536-6E5B-C08B-10DA55D2F160}"/>
                  </a:ext>
                </a:extLst>
              </p:cNvPr>
              <p:cNvSpPr/>
              <p:nvPr/>
            </p:nvSpPr>
            <p:spPr>
              <a:xfrm>
                <a:off x="705990" y="1420577"/>
                <a:ext cx="25935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607" extrusionOk="0">
                    <a:moveTo>
                      <a:pt x="321" y="0"/>
                    </a:moveTo>
                    <a:cubicBezTo>
                      <a:pt x="197" y="134"/>
                      <a:pt x="98" y="286"/>
                      <a:pt x="45" y="464"/>
                    </a:cubicBezTo>
                    <a:cubicBezTo>
                      <a:pt x="18" y="571"/>
                      <a:pt x="0" y="687"/>
                      <a:pt x="0" y="803"/>
                    </a:cubicBezTo>
                    <a:cubicBezTo>
                      <a:pt x="0" y="1115"/>
                      <a:pt x="125" y="1392"/>
                      <a:pt x="330" y="1606"/>
                    </a:cubicBezTo>
                    <a:lnTo>
                      <a:pt x="509" y="1606"/>
                    </a:lnTo>
                    <a:cubicBezTo>
                      <a:pt x="500" y="1553"/>
                      <a:pt x="500" y="1490"/>
                      <a:pt x="500" y="1437"/>
                    </a:cubicBezTo>
                    <a:cubicBezTo>
                      <a:pt x="500" y="1258"/>
                      <a:pt x="527" y="1089"/>
                      <a:pt x="589" y="919"/>
                    </a:cubicBezTo>
                    <a:cubicBezTo>
                      <a:pt x="607" y="883"/>
                      <a:pt x="625" y="839"/>
                      <a:pt x="643" y="803"/>
                    </a:cubicBezTo>
                    <a:cubicBezTo>
                      <a:pt x="678" y="723"/>
                      <a:pt x="732" y="652"/>
                      <a:pt x="776" y="580"/>
                    </a:cubicBezTo>
                    <a:cubicBezTo>
                      <a:pt x="803" y="544"/>
                      <a:pt x="830" y="509"/>
                      <a:pt x="857" y="473"/>
                    </a:cubicBezTo>
                    <a:cubicBezTo>
                      <a:pt x="768" y="313"/>
                      <a:pt x="705" y="152"/>
                      <a:pt x="6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1" name="Google Shape;22500;p73">
                <a:extLst>
                  <a:ext uri="{FF2B5EF4-FFF2-40B4-BE49-F238E27FC236}">
                    <a16:creationId xmlns:a16="http://schemas.microsoft.com/office/drawing/2014/main" id="{02AF8460-F10B-87D0-D159-0AFC8D45FD33}"/>
                  </a:ext>
                </a:extLst>
              </p:cNvPr>
              <p:cNvSpPr/>
              <p:nvPr/>
            </p:nvSpPr>
            <p:spPr>
              <a:xfrm>
                <a:off x="260532" y="1587139"/>
                <a:ext cx="54563" cy="2451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81" extrusionOk="0">
                    <a:moveTo>
                      <a:pt x="72" y="1"/>
                    </a:moveTo>
                    <a:lnTo>
                      <a:pt x="1" y="81"/>
                    </a:lnTo>
                    <a:lnTo>
                      <a:pt x="1803" y="81"/>
                    </a:lnTo>
                    <a:lnTo>
                      <a:pt x="18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2" name="Google Shape;22501;p73">
                <a:extLst>
                  <a:ext uri="{FF2B5EF4-FFF2-40B4-BE49-F238E27FC236}">
                    <a16:creationId xmlns:a16="http://schemas.microsoft.com/office/drawing/2014/main" id="{C94529BC-C779-C249-FBDF-434DD04369A1}"/>
                  </a:ext>
                </a:extLst>
              </p:cNvPr>
              <p:cNvSpPr/>
              <p:nvPr/>
            </p:nvSpPr>
            <p:spPr>
              <a:xfrm>
                <a:off x="713556" y="1479679"/>
                <a:ext cx="20548" cy="27297"/>
              </a:xfrm>
              <a:custGeom>
                <a:avLst/>
                <a:gdLst/>
                <a:ahLst/>
                <a:cxnLst/>
                <a:rect l="l" t="t" r="r" b="b"/>
                <a:pathLst>
                  <a:path w="679" h="902" extrusionOk="0">
                    <a:moveTo>
                      <a:pt x="161" y="1"/>
                    </a:moveTo>
                    <a:cubicBezTo>
                      <a:pt x="107" y="81"/>
                      <a:pt x="54" y="188"/>
                      <a:pt x="27" y="304"/>
                    </a:cubicBezTo>
                    <a:cubicBezTo>
                      <a:pt x="18" y="349"/>
                      <a:pt x="9" y="385"/>
                      <a:pt x="0" y="429"/>
                    </a:cubicBezTo>
                    <a:lnTo>
                      <a:pt x="500" y="902"/>
                    </a:lnTo>
                    <a:cubicBezTo>
                      <a:pt x="535" y="768"/>
                      <a:pt x="625" y="608"/>
                      <a:pt x="678" y="518"/>
                    </a:cubicBezTo>
                    <a:cubicBezTo>
                      <a:pt x="598" y="447"/>
                      <a:pt x="535" y="367"/>
                      <a:pt x="482" y="278"/>
                    </a:cubicBezTo>
                    <a:cubicBezTo>
                      <a:pt x="428" y="188"/>
                      <a:pt x="375" y="99"/>
                      <a:pt x="3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3" name="Google Shape;22502;p73">
                <a:extLst>
                  <a:ext uri="{FF2B5EF4-FFF2-40B4-BE49-F238E27FC236}">
                    <a16:creationId xmlns:a16="http://schemas.microsoft.com/office/drawing/2014/main" id="{F1560679-5239-01AD-42EE-A55D8A87F220}"/>
                  </a:ext>
                </a:extLst>
              </p:cNvPr>
              <p:cNvSpPr/>
              <p:nvPr/>
            </p:nvSpPr>
            <p:spPr>
              <a:xfrm>
                <a:off x="259443" y="1503707"/>
                <a:ext cx="65639" cy="75898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2508" extrusionOk="0">
                    <a:moveTo>
                      <a:pt x="2169" y="1"/>
                    </a:moveTo>
                    <a:lnTo>
                      <a:pt x="1" y="2410"/>
                    </a:lnTo>
                    <a:lnTo>
                      <a:pt x="1" y="2508"/>
                    </a:lnTo>
                    <a:lnTo>
                      <a:pt x="2169" y="81"/>
                    </a:lnTo>
                    <a:lnTo>
                      <a:pt x="216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4" name="Google Shape;22503;p73">
                <a:extLst>
                  <a:ext uri="{FF2B5EF4-FFF2-40B4-BE49-F238E27FC236}">
                    <a16:creationId xmlns:a16="http://schemas.microsoft.com/office/drawing/2014/main" id="{4CB2AC2B-C6E5-8BF9-262E-D3DC35888213}"/>
                  </a:ext>
                </a:extLst>
              </p:cNvPr>
              <p:cNvSpPr/>
              <p:nvPr/>
            </p:nvSpPr>
            <p:spPr>
              <a:xfrm>
                <a:off x="270246" y="1465940"/>
                <a:ext cx="54836" cy="5644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1865" extrusionOk="0">
                    <a:moveTo>
                      <a:pt x="1812" y="0"/>
                    </a:moveTo>
                    <a:lnTo>
                      <a:pt x="1" y="1766"/>
                    </a:lnTo>
                    <a:cubicBezTo>
                      <a:pt x="1" y="1766"/>
                      <a:pt x="1" y="1811"/>
                      <a:pt x="10" y="1864"/>
                    </a:cubicBezTo>
                    <a:lnTo>
                      <a:pt x="1812" y="71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5" name="Google Shape;22504;p73">
                <a:extLst>
                  <a:ext uri="{FF2B5EF4-FFF2-40B4-BE49-F238E27FC236}">
                    <a16:creationId xmlns:a16="http://schemas.microsoft.com/office/drawing/2014/main" id="{E2884032-24EA-CEED-9636-15204824E2E8}"/>
                  </a:ext>
                </a:extLst>
              </p:cNvPr>
              <p:cNvSpPr/>
              <p:nvPr/>
            </p:nvSpPr>
            <p:spPr>
              <a:xfrm>
                <a:off x="284016" y="1425419"/>
                <a:ext cx="7324" cy="4052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339" extrusionOk="0">
                    <a:moveTo>
                      <a:pt x="45" y="1"/>
                    </a:moveTo>
                    <a:cubicBezTo>
                      <a:pt x="72" y="81"/>
                      <a:pt x="99" y="170"/>
                      <a:pt x="117" y="286"/>
                    </a:cubicBezTo>
                    <a:cubicBezTo>
                      <a:pt x="135" y="393"/>
                      <a:pt x="143" y="527"/>
                      <a:pt x="143" y="670"/>
                    </a:cubicBezTo>
                    <a:cubicBezTo>
                      <a:pt x="143" y="964"/>
                      <a:pt x="72" y="1187"/>
                      <a:pt x="1" y="1339"/>
                    </a:cubicBezTo>
                    <a:cubicBezTo>
                      <a:pt x="152" y="1143"/>
                      <a:pt x="242" y="902"/>
                      <a:pt x="242" y="643"/>
                    </a:cubicBezTo>
                    <a:cubicBezTo>
                      <a:pt x="242" y="581"/>
                      <a:pt x="233" y="518"/>
                      <a:pt x="224" y="465"/>
                    </a:cubicBezTo>
                    <a:cubicBezTo>
                      <a:pt x="197" y="295"/>
                      <a:pt x="135" y="135"/>
                      <a:pt x="4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6" name="Google Shape;22505;p73">
                <a:extLst>
                  <a:ext uri="{FF2B5EF4-FFF2-40B4-BE49-F238E27FC236}">
                    <a16:creationId xmlns:a16="http://schemas.microsoft.com/office/drawing/2014/main" id="{B333F3EC-AA73-702F-A54B-89D771152C59}"/>
                  </a:ext>
                </a:extLst>
              </p:cNvPr>
              <p:cNvSpPr/>
              <p:nvPr/>
            </p:nvSpPr>
            <p:spPr>
              <a:xfrm>
                <a:off x="278901" y="1479679"/>
                <a:ext cx="460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152" h="48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99"/>
                      <a:pt x="89" y="278"/>
                      <a:pt x="89" y="483"/>
                    </a:cubicBezTo>
                    <a:lnTo>
                      <a:pt x="152" y="429"/>
                    </a:lnTo>
                    <a:cubicBezTo>
                      <a:pt x="143" y="340"/>
                      <a:pt x="125" y="260"/>
                      <a:pt x="98" y="188"/>
                    </a:cubicBezTo>
                    <a:cubicBezTo>
                      <a:pt x="81" y="153"/>
                      <a:pt x="63" y="117"/>
                      <a:pt x="45" y="90"/>
                    </a:cubicBezTo>
                    <a:cubicBezTo>
                      <a:pt x="36" y="55"/>
                      <a:pt x="18" y="2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8" name="Google Shape;22506;p73">
                <a:extLst>
                  <a:ext uri="{FF2B5EF4-FFF2-40B4-BE49-F238E27FC236}">
                    <a16:creationId xmlns:a16="http://schemas.microsoft.com/office/drawing/2014/main" id="{89C35F70-31BB-0FB9-5428-44844F614D0D}"/>
                  </a:ext>
                </a:extLst>
              </p:cNvPr>
              <p:cNvSpPr/>
              <p:nvPr/>
            </p:nvSpPr>
            <p:spPr>
              <a:xfrm>
                <a:off x="304806" y="1462944"/>
                <a:ext cx="2724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90" h="28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8" y="81"/>
                      <a:pt x="27" y="179"/>
                      <a:pt x="27" y="286"/>
                    </a:cubicBezTo>
                    <a:lnTo>
                      <a:pt x="90" y="224"/>
                    </a:lnTo>
                    <a:cubicBezTo>
                      <a:pt x="81" y="179"/>
                      <a:pt x="63" y="144"/>
                      <a:pt x="54" y="108"/>
                    </a:cubicBezTo>
                    <a:cubicBezTo>
                      <a:pt x="36" y="63"/>
                      <a:pt x="18" y="28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9" name="Google Shape;22507;p73">
                <a:extLst>
                  <a:ext uri="{FF2B5EF4-FFF2-40B4-BE49-F238E27FC236}">
                    <a16:creationId xmlns:a16="http://schemas.microsoft.com/office/drawing/2014/main" id="{F4346264-A894-22A3-FDEB-520035A63C58}"/>
                  </a:ext>
                </a:extLst>
              </p:cNvPr>
              <p:cNvSpPr/>
              <p:nvPr/>
            </p:nvSpPr>
            <p:spPr>
              <a:xfrm>
                <a:off x="735950" y="1519382"/>
                <a:ext cx="66971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884" extrusionOk="0">
                    <a:moveTo>
                      <a:pt x="2052" y="63"/>
                    </a:moveTo>
                    <a:cubicBezTo>
                      <a:pt x="2106" y="125"/>
                      <a:pt x="2124" y="214"/>
                      <a:pt x="2115" y="304"/>
                    </a:cubicBezTo>
                    <a:cubicBezTo>
                      <a:pt x="2097" y="464"/>
                      <a:pt x="2017" y="652"/>
                      <a:pt x="1919" y="803"/>
                    </a:cubicBezTo>
                    <a:lnTo>
                      <a:pt x="340" y="803"/>
                    </a:lnTo>
                    <a:lnTo>
                      <a:pt x="2052" y="63"/>
                    </a:lnTo>
                    <a:close/>
                    <a:moveTo>
                      <a:pt x="1" y="0"/>
                    </a:moveTo>
                    <a:lnTo>
                      <a:pt x="1" y="223"/>
                    </a:lnTo>
                    <a:cubicBezTo>
                      <a:pt x="1" y="250"/>
                      <a:pt x="9" y="286"/>
                      <a:pt x="9" y="313"/>
                    </a:cubicBezTo>
                    <a:cubicBezTo>
                      <a:pt x="18" y="366"/>
                      <a:pt x="36" y="429"/>
                      <a:pt x="63" y="491"/>
                    </a:cubicBezTo>
                    <a:cubicBezTo>
                      <a:pt x="81" y="553"/>
                      <a:pt x="108" y="607"/>
                      <a:pt x="143" y="669"/>
                    </a:cubicBezTo>
                    <a:cubicBezTo>
                      <a:pt x="170" y="723"/>
                      <a:pt x="206" y="776"/>
                      <a:pt x="232" y="821"/>
                    </a:cubicBezTo>
                    <a:cubicBezTo>
                      <a:pt x="250" y="848"/>
                      <a:pt x="259" y="866"/>
                      <a:pt x="277" y="884"/>
                    </a:cubicBezTo>
                    <a:lnTo>
                      <a:pt x="1945" y="884"/>
                    </a:lnTo>
                    <a:cubicBezTo>
                      <a:pt x="1999" y="803"/>
                      <a:pt x="2070" y="696"/>
                      <a:pt x="2124" y="580"/>
                    </a:cubicBezTo>
                    <a:cubicBezTo>
                      <a:pt x="2177" y="464"/>
                      <a:pt x="2213" y="339"/>
                      <a:pt x="2213" y="223"/>
                    </a:cubicBezTo>
                    <a:cubicBezTo>
                      <a:pt x="2213" y="179"/>
                      <a:pt x="2204" y="134"/>
                      <a:pt x="2186" y="98"/>
                    </a:cubicBezTo>
                    <a:cubicBezTo>
                      <a:pt x="2168" y="63"/>
                      <a:pt x="2142" y="27"/>
                      <a:pt x="210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0" name="Google Shape;22508;p73">
                <a:extLst>
                  <a:ext uri="{FF2B5EF4-FFF2-40B4-BE49-F238E27FC236}">
                    <a16:creationId xmlns:a16="http://schemas.microsoft.com/office/drawing/2014/main" id="{41D7504F-37E6-CDD1-D682-CF42468AF6F7}"/>
                  </a:ext>
                </a:extLst>
              </p:cNvPr>
              <p:cNvSpPr/>
              <p:nvPr/>
            </p:nvSpPr>
            <p:spPr>
              <a:xfrm>
                <a:off x="247308" y="1179479"/>
                <a:ext cx="94510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26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259" y="625"/>
                    </a:lnTo>
                    <a:lnTo>
                      <a:pt x="2864" y="625"/>
                    </a:lnTo>
                    <a:lnTo>
                      <a:pt x="3007" y="509"/>
                    </a:lnTo>
                    <a:lnTo>
                      <a:pt x="125" y="411"/>
                    </a:lnTo>
                    <a:lnTo>
                      <a:pt x="3123" y="313"/>
                    </a:lnTo>
                    <a:lnTo>
                      <a:pt x="31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1" name="Google Shape;22509;p73">
                <a:extLst>
                  <a:ext uri="{FF2B5EF4-FFF2-40B4-BE49-F238E27FC236}">
                    <a16:creationId xmlns:a16="http://schemas.microsoft.com/office/drawing/2014/main" id="{A24996EE-E4CA-A16A-8B8E-92BAB75514D4}"/>
                  </a:ext>
                </a:extLst>
              </p:cNvPr>
              <p:cNvSpPr/>
              <p:nvPr/>
            </p:nvSpPr>
            <p:spPr>
              <a:xfrm>
                <a:off x="198434" y="1335540"/>
                <a:ext cx="123410" cy="40249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1330" extrusionOk="0">
                    <a:moveTo>
                      <a:pt x="2169" y="0"/>
                    </a:moveTo>
                    <a:lnTo>
                      <a:pt x="2169" y="9"/>
                    </a:lnTo>
                    <a:lnTo>
                      <a:pt x="1" y="1329"/>
                    </a:lnTo>
                    <a:lnTo>
                      <a:pt x="2418" y="1329"/>
                    </a:lnTo>
                    <a:lnTo>
                      <a:pt x="4078" y="0"/>
                    </a:lnTo>
                    <a:lnTo>
                      <a:pt x="3310" y="0"/>
                    </a:lnTo>
                    <a:lnTo>
                      <a:pt x="3310" y="9"/>
                    </a:lnTo>
                    <a:lnTo>
                      <a:pt x="1544" y="1124"/>
                    </a:lnTo>
                    <a:lnTo>
                      <a:pt x="2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2" name="Google Shape;22510;p73">
                <a:extLst>
                  <a:ext uri="{FF2B5EF4-FFF2-40B4-BE49-F238E27FC236}">
                    <a16:creationId xmlns:a16="http://schemas.microsoft.com/office/drawing/2014/main" id="{D5F3A666-4501-C1FB-1580-B3041D393AA5}"/>
                  </a:ext>
                </a:extLst>
              </p:cNvPr>
              <p:cNvSpPr/>
              <p:nvPr/>
            </p:nvSpPr>
            <p:spPr>
              <a:xfrm>
                <a:off x="207089" y="1413828"/>
                <a:ext cx="5562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500" extrusionOk="0">
                    <a:moveTo>
                      <a:pt x="0" y="0"/>
                    </a:moveTo>
                    <a:cubicBezTo>
                      <a:pt x="9" y="161"/>
                      <a:pt x="45" y="321"/>
                      <a:pt x="152" y="500"/>
                    </a:cubicBezTo>
                    <a:lnTo>
                      <a:pt x="1677" y="500"/>
                    </a:lnTo>
                    <a:cubicBezTo>
                      <a:pt x="1713" y="455"/>
                      <a:pt x="1731" y="411"/>
                      <a:pt x="1749" y="366"/>
                    </a:cubicBezTo>
                    <a:cubicBezTo>
                      <a:pt x="1811" y="241"/>
                      <a:pt x="1838" y="116"/>
                      <a:pt x="1838" y="0"/>
                    </a:cubicBezTo>
                    <a:lnTo>
                      <a:pt x="1668" y="0"/>
                    </a:lnTo>
                    <a:cubicBezTo>
                      <a:pt x="1633" y="268"/>
                      <a:pt x="1544" y="411"/>
                      <a:pt x="1544" y="411"/>
                    </a:cubicBezTo>
                    <a:lnTo>
                      <a:pt x="848" y="411"/>
                    </a:lnTo>
                    <a:lnTo>
                      <a:pt x="84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3" name="Google Shape;22511;p73">
                <a:extLst>
                  <a:ext uri="{FF2B5EF4-FFF2-40B4-BE49-F238E27FC236}">
                    <a16:creationId xmlns:a16="http://schemas.microsoft.com/office/drawing/2014/main" id="{0E1FE2C3-5641-0D4C-9F4F-85B78C1E4947}"/>
                  </a:ext>
                </a:extLst>
              </p:cNvPr>
              <p:cNvSpPr/>
              <p:nvPr/>
            </p:nvSpPr>
            <p:spPr>
              <a:xfrm>
                <a:off x="194137" y="1519382"/>
                <a:ext cx="66971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884" extrusionOk="0">
                    <a:moveTo>
                      <a:pt x="2034" y="63"/>
                    </a:moveTo>
                    <a:cubicBezTo>
                      <a:pt x="2177" y="232"/>
                      <a:pt x="2052" y="562"/>
                      <a:pt x="1891" y="794"/>
                    </a:cubicBezTo>
                    <a:lnTo>
                      <a:pt x="312" y="794"/>
                    </a:lnTo>
                    <a:lnTo>
                      <a:pt x="2034" y="63"/>
                    </a:lnTo>
                    <a:close/>
                    <a:moveTo>
                      <a:pt x="107" y="0"/>
                    </a:moveTo>
                    <a:cubicBezTo>
                      <a:pt x="45" y="63"/>
                      <a:pt x="0" y="134"/>
                      <a:pt x="0" y="223"/>
                    </a:cubicBezTo>
                    <a:cubicBezTo>
                      <a:pt x="0" y="313"/>
                      <a:pt x="27" y="402"/>
                      <a:pt x="62" y="491"/>
                    </a:cubicBezTo>
                    <a:cubicBezTo>
                      <a:pt x="116" y="643"/>
                      <a:pt x="205" y="785"/>
                      <a:pt x="268" y="884"/>
                    </a:cubicBezTo>
                    <a:lnTo>
                      <a:pt x="1945" y="884"/>
                    </a:lnTo>
                    <a:cubicBezTo>
                      <a:pt x="2052" y="723"/>
                      <a:pt x="2212" y="446"/>
                      <a:pt x="2212" y="223"/>
                    </a:cubicBezTo>
                    <a:lnTo>
                      <a:pt x="22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4" name="Google Shape;22512;p73">
                <a:extLst>
                  <a:ext uri="{FF2B5EF4-FFF2-40B4-BE49-F238E27FC236}">
                    <a16:creationId xmlns:a16="http://schemas.microsoft.com/office/drawing/2014/main" id="{59A85B97-0199-0AE1-FF68-D165EC36E5CA}"/>
                  </a:ext>
                </a:extLst>
              </p:cNvPr>
              <p:cNvSpPr/>
              <p:nvPr/>
            </p:nvSpPr>
            <p:spPr>
              <a:xfrm>
                <a:off x="181155" y="1735635"/>
                <a:ext cx="92906" cy="51567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704" extrusionOk="0">
                    <a:moveTo>
                      <a:pt x="2356" y="125"/>
                    </a:moveTo>
                    <a:cubicBezTo>
                      <a:pt x="2356" y="125"/>
                      <a:pt x="2499" y="321"/>
                      <a:pt x="2641" y="598"/>
                    </a:cubicBezTo>
                    <a:cubicBezTo>
                      <a:pt x="2677" y="669"/>
                      <a:pt x="2713" y="741"/>
                      <a:pt x="2748" y="821"/>
                    </a:cubicBezTo>
                    <a:cubicBezTo>
                      <a:pt x="2775" y="901"/>
                      <a:pt x="2811" y="990"/>
                      <a:pt x="2838" y="1071"/>
                    </a:cubicBezTo>
                    <a:cubicBezTo>
                      <a:pt x="2891" y="1249"/>
                      <a:pt x="2927" y="1427"/>
                      <a:pt x="2927" y="1606"/>
                    </a:cubicBezTo>
                    <a:lnTo>
                      <a:pt x="1571" y="1606"/>
                    </a:lnTo>
                    <a:lnTo>
                      <a:pt x="1571" y="125"/>
                    </a:lnTo>
                    <a:close/>
                    <a:moveTo>
                      <a:pt x="688" y="0"/>
                    </a:moveTo>
                    <a:cubicBezTo>
                      <a:pt x="491" y="205"/>
                      <a:pt x="81" y="732"/>
                      <a:pt x="1" y="1704"/>
                    </a:cubicBezTo>
                    <a:lnTo>
                      <a:pt x="3070" y="1704"/>
                    </a:lnTo>
                    <a:cubicBezTo>
                      <a:pt x="2989" y="732"/>
                      <a:pt x="2579" y="205"/>
                      <a:pt x="23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5" name="Google Shape;22513;p73">
                <a:extLst>
                  <a:ext uri="{FF2B5EF4-FFF2-40B4-BE49-F238E27FC236}">
                    <a16:creationId xmlns:a16="http://schemas.microsoft.com/office/drawing/2014/main" id="{D5966A74-1E47-9AD2-646C-F4BD710DBC3A}"/>
                  </a:ext>
                </a:extLst>
              </p:cNvPr>
              <p:cNvSpPr/>
              <p:nvPr/>
            </p:nvSpPr>
            <p:spPr>
              <a:xfrm>
                <a:off x="203034" y="1439460"/>
                <a:ext cx="63733" cy="50266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1661" extrusionOk="0">
                    <a:moveTo>
                      <a:pt x="1660" y="126"/>
                    </a:moveTo>
                    <a:cubicBezTo>
                      <a:pt x="1660" y="126"/>
                      <a:pt x="1910" y="367"/>
                      <a:pt x="1910" y="830"/>
                    </a:cubicBezTo>
                    <a:cubicBezTo>
                      <a:pt x="1910" y="1294"/>
                      <a:pt x="1660" y="1535"/>
                      <a:pt x="1660" y="1535"/>
                    </a:cubicBezTo>
                    <a:lnTo>
                      <a:pt x="982" y="1535"/>
                    </a:lnTo>
                    <a:lnTo>
                      <a:pt x="982" y="830"/>
                    </a:lnTo>
                    <a:lnTo>
                      <a:pt x="982" y="126"/>
                    </a:lnTo>
                    <a:close/>
                    <a:moveTo>
                      <a:pt x="339" y="1"/>
                    </a:moveTo>
                    <a:cubicBezTo>
                      <a:pt x="259" y="81"/>
                      <a:pt x="197" y="170"/>
                      <a:pt x="143" y="268"/>
                    </a:cubicBezTo>
                    <a:cubicBezTo>
                      <a:pt x="125" y="295"/>
                      <a:pt x="107" y="331"/>
                      <a:pt x="90" y="367"/>
                    </a:cubicBezTo>
                    <a:cubicBezTo>
                      <a:pt x="36" y="500"/>
                      <a:pt x="0" y="652"/>
                      <a:pt x="0" y="813"/>
                    </a:cubicBezTo>
                    <a:cubicBezTo>
                      <a:pt x="0" y="1152"/>
                      <a:pt x="143" y="1446"/>
                      <a:pt x="375" y="1660"/>
                    </a:cubicBezTo>
                    <a:lnTo>
                      <a:pt x="1731" y="1660"/>
                    </a:lnTo>
                    <a:cubicBezTo>
                      <a:pt x="1954" y="1446"/>
                      <a:pt x="2106" y="1152"/>
                      <a:pt x="2106" y="813"/>
                    </a:cubicBezTo>
                    <a:cubicBezTo>
                      <a:pt x="2106" y="500"/>
                      <a:pt x="1972" y="215"/>
                      <a:pt x="17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6" name="Google Shape;22514;p73">
                <a:extLst>
                  <a:ext uri="{FF2B5EF4-FFF2-40B4-BE49-F238E27FC236}">
                    <a16:creationId xmlns:a16="http://schemas.microsoft.com/office/drawing/2014/main" id="{9A74F611-973D-E4A9-620A-CCDB25C23BBA}"/>
                  </a:ext>
                </a:extLst>
              </p:cNvPr>
              <p:cNvSpPr/>
              <p:nvPr/>
            </p:nvSpPr>
            <p:spPr>
              <a:xfrm>
                <a:off x="210872" y="1500196"/>
                <a:ext cx="48087" cy="12196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03" extrusionOk="0">
                    <a:moveTo>
                      <a:pt x="134" y="1"/>
                    </a:moveTo>
                    <a:cubicBezTo>
                      <a:pt x="116" y="28"/>
                      <a:pt x="98" y="54"/>
                      <a:pt x="89" y="81"/>
                    </a:cubicBezTo>
                    <a:cubicBezTo>
                      <a:pt x="54" y="144"/>
                      <a:pt x="27" y="215"/>
                      <a:pt x="18" y="286"/>
                    </a:cubicBezTo>
                    <a:cubicBezTo>
                      <a:pt x="9" y="331"/>
                      <a:pt x="0" y="367"/>
                      <a:pt x="0" y="402"/>
                    </a:cubicBezTo>
                    <a:lnTo>
                      <a:pt x="1588" y="402"/>
                    </a:lnTo>
                    <a:cubicBezTo>
                      <a:pt x="1588" y="367"/>
                      <a:pt x="1579" y="331"/>
                      <a:pt x="1570" y="286"/>
                    </a:cubicBezTo>
                    <a:cubicBezTo>
                      <a:pt x="1552" y="179"/>
                      <a:pt x="1508" y="81"/>
                      <a:pt x="1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7" name="Google Shape;22515;p73">
                <a:extLst>
                  <a:ext uri="{FF2B5EF4-FFF2-40B4-BE49-F238E27FC236}">
                    <a16:creationId xmlns:a16="http://schemas.microsoft.com/office/drawing/2014/main" id="{CB6186F6-C0E5-1BD4-8E1A-6448FA2A5382}"/>
                  </a:ext>
                </a:extLst>
              </p:cNvPr>
              <p:cNvSpPr/>
              <p:nvPr/>
            </p:nvSpPr>
            <p:spPr>
              <a:xfrm>
                <a:off x="646314" y="1509124"/>
                <a:ext cx="90485" cy="80468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2659" extrusionOk="0">
                    <a:moveTo>
                      <a:pt x="1" y="0"/>
                    </a:moveTo>
                    <a:cubicBezTo>
                      <a:pt x="99" y="134"/>
                      <a:pt x="242" y="366"/>
                      <a:pt x="402" y="634"/>
                    </a:cubicBezTo>
                    <a:cubicBezTo>
                      <a:pt x="429" y="687"/>
                      <a:pt x="465" y="741"/>
                      <a:pt x="491" y="794"/>
                    </a:cubicBezTo>
                    <a:cubicBezTo>
                      <a:pt x="643" y="1062"/>
                      <a:pt x="804" y="1347"/>
                      <a:pt x="929" y="1570"/>
                    </a:cubicBezTo>
                    <a:cubicBezTo>
                      <a:pt x="1045" y="1802"/>
                      <a:pt x="1134" y="1972"/>
                      <a:pt x="1143" y="2025"/>
                    </a:cubicBezTo>
                    <a:cubicBezTo>
                      <a:pt x="1152" y="2061"/>
                      <a:pt x="1160" y="2088"/>
                      <a:pt x="1169" y="2115"/>
                    </a:cubicBezTo>
                    <a:cubicBezTo>
                      <a:pt x="1178" y="2132"/>
                      <a:pt x="1187" y="2168"/>
                      <a:pt x="1187" y="2213"/>
                    </a:cubicBezTo>
                    <a:lnTo>
                      <a:pt x="1187" y="2659"/>
                    </a:lnTo>
                    <a:lnTo>
                      <a:pt x="2989" y="2659"/>
                    </a:lnTo>
                    <a:lnTo>
                      <a:pt x="6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8" name="Google Shape;22516;p73">
                <a:extLst>
                  <a:ext uri="{FF2B5EF4-FFF2-40B4-BE49-F238E27FC236}">
                    <a16:creationId xmlns:a16="http://schemas.microsoft.com/office/drawing/2014/main" id="{8C000CF1-8DA1-11E1-60A3-7F0C5C6F247F}"/>
                  </a:ext>
                </a:extLst>
              </p:cNvPr>
              <p:cNvSpPr/>
              <p:nvPr/>
            </p:nvSpPr>
            <p:spPr>
              <a:xfrm>
                <a:off x="655241" y="1179479"/>
                <a:ext cx="94510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26" extrusionOk="0">
                    <a:moveTo>
                      <a:pt x="0" y="1"/>
                    </a:moveTo>
                    <a:lnTo>
                      <a:pt x="0" y="402"/>
                    </a:lnTo>
                    <a:lnTo>
                      <a:pt x="259" y="625"/>
                    </a:lnTo>
                    <a:lnTo>
                      <a:pt x="2864" y="625"/>
                    </a:lnTo>
                    <a:lnTo>
                      <a:pt x="2998" y="509"/>
                    </a:lnTo>
                    <a:lnTo>
                      <a:pt x="134" y="411"/>
                    </a:lnTo>
                    <a:lnTo>
                      <a:pt x="3123" y="313"/>
                    </a:lnTo>
                    <a:lnTo>
                      <a:pt x="31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309" name="Google Shape;22517;p73">
                <a:extLst>
                  <a:ext uri="{FF2B5EF4-FFF2-40B4-BE49-F238E27FC236}">
                    <a16:creationId xmlns:a16="http://schemas.microsoft.com/office/drawing/2014/main" id="{171FE4AB-276B-73AC-A15C-F062A4E53AA5}"/>
                  </a:ext>
                </a:extLst>
              </p:cNvPr>
              <p:cNvGrpSpPr/>
              <p:nvPr/>
            </p:nvGrpSpPr>
            <p:grpSpPr>
              <a:xfrm>
                <a:off x="170109" y="1043420"/>
                <a:ext cx="656840" cy="819650"/>
                <a:chOff x="170109" y="1043420"/>
                <a:chExt cx="656840" cy="819650"/>
              </a:xfrm>
            </p:grpSpPr>
            <p:sp>
              <p:nvSpPr>
                <p:cNvPr id="21317" name="Google Shape;22518;p73">
                  <a:extLst>
                    <a:ext uri="{FF2B5EF4-FFF2-40B4-BE49-F238E27FC236}">
                      <a16:creationId xmlns:a16="http://schemas.microsoft.com/office/drawing/2014/main" id="{3F52DAD6-CC21-0293-F14F-713E2ECC54D2}"/>
                    </a:ext>
                  </a:extLst>
                </p:cNvPr>
                <p:cNvSpPr/>
                <p:nvPr/>
              </p:nvSpPr>
              <p:spPr>
                <a:xfrm>
                  <a:off x="671976" y="1343348"/>
                  <a:ext cx="50508" cy="572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" h="1893" extrusionOk="0">
                      <a:moveTo>
                        <a:pt x="54" y="126"/>
                      </a:moveTo>
                      <a:lnTo>
                        <a:pt x="1570" y="1723"/>
                      </a:lnTo>
                      <a:lnTo>
                        <a:pt x="54" y="527"/>
                      </a:lnTo>
                      <a:lnTo>
                        <a:pt x="54" y="126"/>
                      </a:lnTo>
                      <a:close/>
                      <a:moveTo>
                        <a:pt x="0" y="1"/>
                      </a:moveTo>
                      <a:lnTo>
                        <a:pt x="0" y="572"/>
                      </a:lnTo>
                      <a:lnTo>
                        <a:pt x="1668" y="1892"/>
                      </a:lnTo>
                      <a:lnTo>
                        <a:pt x="1668" y="133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8" name="Google Shape;22519;p73">
                  <a:extLst>
                    <a:ext uri="{FF2B5EF4-FFF2-40B4-BE49-F238E27FC236}">
                      <a16:creationId xmlns:a16="http://schemas.microsoft.com/office/drawing/2014/main" id="{ACE3C9C9-FDCC-5428-AB0A-CB2F0C5B3195}"/>
                    </a:ext>
                  </a:extLst>
                </p:cNvPr>
                <p:cNvSpPr/>
                <p:nvPr/>
              </p:nvSpPr>
              <p:spPr>
                <a:xfrm>
                  <a:off x="671976" y="1370886"/>
                  <a:ext cx="10834" cy="52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741" extrusionOk="0">
                      <a:moveTo>
                        <a:pt x="0" y="1"/>
                      </a:moveTo>
                      <a:lnTo>
                        <a:pt x="0" y="1740"/>
                      </a:lnTo>
                      <a:cubicBezTo>
                        <a:pt x="9" y="1491"/>
                        <a:pt x="89" y="1250"/>
                        <a:pt x="214" y="1036"/>
                      </a:cubicBezTo>
                      <a:cubicBezTo>
                        <a:pt x="259" y="964"/>
                        <a:pt x="304" y="902"/>
                        <a:pt x="357" y="839"/>
                      </a:cubicBezTo>
                      <a:cubicBezTo>
                        <a:pt x="205" y="581"/>
                        <a:pt x="143" y="313"/>
                        <a:pt x="125" y="10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9" name="Google Shape;22520;p73">
                  <a:extLst>
                    <a:ext uri="{FF2B5EF4-FFF2-40B4-BE49-F238E27FC236}">
                      <a16:creationId xmlns:a16="http://schemas.microsoft.com/office/drawing/2014/main" id="{714DF05D-F6C9-E079-1F8D-1A33F337F78A}"/>
                    </a:ext>
                  </a:extLst>
                </p:cNvPr>
                <p:cNvSpPr/>
                <p:nvPr/>
              </p:nvSpPr>
              <p:spPr>
                <a:xfrm>
                  <a:off x="671976" y="1427053"/>
                  <a:ext cx="12983" cy="35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1161" extrusionOk="0">
                      <a:moveTo>
                        <a:pt x="0" y="0"/>
                      </a:moveTo>
                      <a:lnTo>
                        <a:pt x="0" y="848"/>
                      </a:lnTo>
                      <a:lnTo>
                        <a:pt x="330" y="1160"/>
                      </a:lnTo>
                      <a:cubicBezTo>
                        <a:pt x="366" y="1098"/>
                        <a:pt x="402" y="1026"/>
                        <a:pt x="428" y="982"/>
                      </a:cubicBezTo>
                      <a:cubicBezTo>
                        <a:pt x="170" y="723"/>
                        <a:pt x="18" y="375"/>
                        <a:pt x="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0" name="Google Shape;22521;p73">
                  <a:extLst>
                    <a:ext uri="{FF2B5EF4-FFF2-40B4-BE49-F238E27FC236}">
                      <a16:creationId xmlns:a16="http://schemas.microsoft.com/office/drawing/2014/main" id="{B6D7CDD7-FF86-FFA6-4DAA-F7A84A8C742B}"/>
                    </a:ext>
                  </a:extLst>
                </p:cNvPr>
                <p:cNvSpPr/>
                <p:nvPr/>
              </p:nvSpPr>
              <p:spPr>
                <a:xfrm>
                  <a:off x="747026" y="1556635"/>
                  <a:ext cx="45121" cy="168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5568" extrusionOk="0">
                      <a:moveTo>
                        <a:pt x="1338" y="116"/>
                      </a:moveTo>
                      <a:lnTo>
                        <a:pt x="1338" y="5424"/>
                      </a:lnTo>
                      <a:lnTo>
                        <a:pt x="143" y="5424"/>
                      </a:lnTo>
                      <a:lnTo>
                        <a:pt x="1338" y="116"/>
                      </a:lnTo>
                      <a:close/>
                      <a:moveTo>
                        <a:pt x="0" y="0"/>
                      </a:moveTo>
                      <a:lnTo>
                        <a:pt x="0" y="5567"/>
                      </a:lnTo>
                      <a:lnTo>
                        <a:pt x="1490" y="5567"/>
                      </a:lnTo>
                      <a:lnTo>
                        <a:pt x="149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1" name="Google Shape;22522;p73">
                  <a:extLst>
                    <a:ext uri="{FF2B5EF4-FFF2-40B4-BE49-F238E27FC236}">
                      <a16:creationId xmlns:a16="http://schemas.microsoft.com/office/drawing/2014/main" id="{1B9432CF-C042-19ED-0B58-D98B0F9C0D00}"/>
                    </a:ext>
                  </a:extLst>
                </p:cNvPr>
                <p:cNvSpPr/>
                <p:nvPr/>
              </p:nvSpPr>
              <p:spPr>
                <a:xfrm>
                  <a:off x="731350" y="1386290"/>
                  <a:ext cx="71571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563" extrusionOk="0">
                      <a:moveTo>
                        <a:pt x="2231" y="90"/>
                      </a:moveTo>
                      <a:lnTo>
                        <a:pt x="2231" y="491"/>
                      </a:lnTo>
                      <a:lnTo>
                        <a:pt x="108" y="491"/>
                      </a:lnTo>
                      <a:lnTo>
                        <a:pt x="2231" y="90"/>
                      </a:lnTo>
                      <a:close/>
                      <a:moveTo>
                        <a:pt x="1" y="0"/>
                      </a:moveTo>
                      <a:lnTo>
                        <a:pt x="1" y="562"/>
                      </a:lnTo>
                      <a:lnTo>
                        <a:pt x="2365" y="562"/>
                      </a:lnTo>
                      <a:lnTo>
                        <a:pt x="236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2" name="Google Shape;22523;p73">
                  <a:extLst>
                    <a:ext uri="{FF2B5EF4-FFF2-40B4-BE49-F238E27FC236}">
                      <a16:creationId xmlns:a16="http://schemas.microsoft.com/office/drawing/2014/main" id="{487F6DD9-3FE2-7C0E-E68B-038D7B1F8A15}"/>
                    </a:ext>
                  </a:extLst>
                </p:cNvPr>
                <p:cNvSpPr/>
                <p:nvPr/>
              </p:nvSpPr>
              <p:spPr>
                <a:xfrm>
                  <a:off x="671976" y="1465940"/>
                  <a:ext cx="65639" cy="113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3756" extrusionOk="0">
                      <a:moveTo>
                        <a:pt x="81" y="241"/>
                      </a:moveTo>
                      <a:lnTo>
                        <a:pt x="2052" y="3488"/>
                      </a:lnTo>
                      <a:lnTo>
                        <a:pt x="81" y="1258"/>
                      </a:lnTo>
                      <a:lnTo>
                        <a:pt x="81" y="241"/>
                      </a:lnTo>
                      <a:close/>
                      <a:moveTo>
                        <a:pt x="0" y="0"/>
                      </a:moveTo>
                      <a:lnTo>
                        <a:pt x="0" y="1329"/>
                      </a:lnTo>
                      <a:lnTo>
                        <a:pt x="2168" y="3756"/>
                      </a:lnTo>
                      <a:lnTo>
                        <a:pt x="2168" y="2890"/>
                      </a:lnTo>
                      <a:cubicBezTo>
                        <a:pt x="2043" y="2712"/>
                        <a:pt x="1802" y="2328"/>
                        <a:pt x="1802" y="1989"/>
                      </a:cubicBezTo>
                      <a:cubicBezTo>
                        <a:pt x="1802" y="1891"/>
                        <a:pt x="1820" y="1766"/>
                        <a:pt x="1820" y="176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3" name="Google Shape;22524;p73">
                  <a:extLst>
                    <a:ext uri="{FF2B5EF4-FFF2-40B4-BE49-F238E27FC236}">
                      <a16:creationId xmlns:a16="http://schemas.microsoft.com/office/drawing/2014/main" id="{D46F4BCD-D646-088C-E6D4-4CE2B2319DE8}"/>
                    </a:ext>
                  </a:extLst>
                </p:cNvPr>
                <p:cNvSpPr/>
                <p:nvPr/>
              </p:nvSpPr>
              <p:spPr>
                <a:xfrm>
                  <a:off x="262681" y="1731853"/>
                  <a:ext cx="471702" cy="10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87" h="340" extrusionOk="0">
                      <a:moveTo>
                        <a:pt x="1" y="0"/>
                      </a:moveTo>
                      <a:cubicBezTo>
                        <a:pt x="54" y="72"/>
                        <a:pt x="117" y="143"/>
                        <a:pt x="179" y="241"/>
                      </a:cubicBezTo>
                      <a:cubicBezTo>
                        <a:pt x="206" y="277"/>
                        <a:pt x="224" y="304"/>
                        <a:pt x="242" y="339"/>
                      </a:cubicBezTo>
                      <a:lnTo>
                        <a:pt x="15345" y="339"/>
                      </a:lnTo>
                      <a:cubicBezTo>
                        <a:pt x="15390" y="268"/>
                        <a:pt x="15434" y="205"/>
                        <a:pt x="15470" y="152"/>
                      </a:cubicBezTo>
                      <a:cubicBezTo>
                        <a:pt x="15515" y="98"/>
                        <a:pt x="15550" y="45"/>
                        <a:pt x="1558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4" name="Google Shape;22525;p73">
                  <a:extLst>
                    <a:ext uri="{FF2B5EF4-FFF2-40B4-BE49-F238E27FC236}">
                      <a16:creationId xmlns:a16="http://schemas.microsoft.com/office/drawing/2014/main" id="{7309E4B6-B83E-B4C1-36E7-1D70EC737324}"/>
                    </a:ext>
                  </a:extLst>
                </p:cNvPr>
                <p:cNvSpPr/>
                <p:nvPr/>
              </p:nvSpPr>
              <p:spPr>
                <a:xfrm>
                  <a:off x="312371" y="1427053"/>
                  <a:ext cx="12710" cy="351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1161" extrusionOk="0">
                      <a:moveTo>
                        <a:pt x="420" y="0"/>
                      </a:moveTo>
                      <a:cubicBezTo>
                        <a:pt x="411" y="375"/>
                        <a:pt x="259" y="723"/>
                        <a:pt x="0" y="982"/>
                      </a:cubicBezTo>
                      <a:cubicBezTo>
                        <a:pt x="27" y="1026"/>
                        <a:pt x="63" y="1098"/>
                        <a:pt x="99" y="1160"/>
                      </a:cubicBezTo>
                      <a:lnTo>
                        <a:pt x="420" y="848"/>
                      </a:lnTo>
                      <a:lnTo>
                        <a:pt x="42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5" name="Google Shape;22526;p73">
                  <a:extLst>
                    <a:ext uri="{FF2B5EF4-FFF2-40B4-BE49-F238E27FC236}">
                      <a16:creationId xmlns:a16="http://schemas.microsoft.com/office/drawing/2014/main" id="{05E72D0F-5F11-A757-CB84-680981E79BD8}"/>
                    </a:ext>
                  </a:extLst>
                </p:cNvPr>
                <p:cNvSpPr/>
                <p:nvPr/>
              </p:nvSpPr>
              <p:spPr>
                <a:xfrm>
                  <a:off x="314248" y="1370886"/>
                  <a:ext cx="10834" cy="526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1741" extrusionOk="0">
                      <a:moveTo>
                        <a:pt x="358" y="1"/>
                      </a:moveTo>
                      <a:lnTo>
                        <a:pt x="233" y="108"/>
                      </a:lnTo>
                      <a:cubicBezTo>
                        <a:pt x="224" y="260"/>
                        <a:pt x="188" y="456"/>
                        <a:pt x="99" y="643"/>
                      </a:cubicBezTo>
                      <a:cubicBezTo>
                        <a:pt x="72" y="706"/>
                        <a:pt x="37" y="777"/>
                        <a:pt x="1" y="839"/>
                      </a:cubicBezTo>
                      <a:cubicBezTo>
                        <a:pt x="224" y="1089"/>
                        <a:pt x="349" y="1410"/>
                        <a:pt x="358" y="1740"/>
                      </a:cubicBezTo>
                      <a:lnTo>
                        <a:pt x="3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6" name="Google Shape;22527;p73">
                  <a:extLst>
                    <a:ext uri="{FF2B5EF4-FFF2-40B4-BE49-F238E27FC236}">
                      <a16:creationId xmlns:a16="http://schemas.microsoft.com/office/drawing/2014/main" id="{34EB1ABA-CDBA-54B8-2F5F-4315C8CF2A2A}"/>
                    </a:ext>
                  </a:extLst>
                </p:cNvPr>
                <p:cNvSpPr/>
                <p:nvPr/>
              </p:nvSpPr>
              <p:spPr>
                <a:xfrm>
                  <a:off x="274574" y="1358479"/>
                  <a:ext cx="50780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8" h="1393" extrusionOk="0">
                      <a:moveTo>
                        <a:pt x="1678" y="0"/>
                      </a:moveTo>
                      <a:lnTo>
                        <a:pt x="0" y="1330"/>
                      </a:lnTo>
                      <a:lnTo>
                        <a:pt x="0" y="1392"/>
                      </a:lnTo>
                      <a:lnTo>
                        <a:pt x="1678" y="72"/>
                      </a:lnTo>
                      <a:lnTo>
                        <a:pt x="167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7" name="Google Shape;22528;p73">
                  <a:extLst>
                    <a:ext uri="{FF2B5EF4-FFF2-40B4-BE49-F238E27FC236}">
                      <a16:creationId xmlns:a16="http://schemas.microsoft.com/office/drawing/2014/main" id="{378D4C20-80F8-0FE7-0046-84967EAF4186}"/>
                    </a:ext>
                  </a:extLst>
                </p:cNvPr>
                <p:cNvSpPr/>
                <p:nvPr/>
              </p:nvSpPr>
              <p:spPr>
                <a:xfrm>
                  <a:off x="295364" y="1804996"/>
                  <a:ext cx="406607" cy="4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36" h="1411" extrusionOk="0">
                      <a:moveTo>
                        <a:pt x="13275" y="144"/>
                      </a:moveTo>
                      <a:lnTo>
                        <a:pt x="13275" y="1268"/>
                      </a:lnTo>
                      <a:lnTo>
                        <a:pt x="143" y="1268"/>
                      </a:lnTo>
                      <a:lnTo>
                        <a:pt x="13275" y="144"/>
                      </a:lnTo>
                      <a:close/>
                      <a:moveTo>
                        <a:pt x="0" y="1"/>
                      </a:moveTo>
                      <a:lnTo>
                        <a:pt x="0" y="1410"/>
                      </a:lnTo>
                      <a:lnTo>
                        <a:pt x="13435" y="1410"/>
                      </a:lnTo>
                      <a:lnTo>
                        <a:pt x="1343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8" name="Google Shape;22529;p73">
                  <a:extLst>
                    <a:ext uri="{FF2B5EF4-FFF2-40B4-BE49-F238E27FC236}">
                      <a16:creationId xmlns:a16="http://schemas.microsoft.com/office/drawing/2014/main" id="{CA0BB230-3809-FE69-5E4C-ECD4B02C648D}"/>
                    </a:ext>
                  </a:extLst>
                </p:cNvPr>
                <p:cNvSpPr/>
                <p:nvPr/>
              </p:nvSpPr>
              <p:spPr>
                <a:xfrm>
                  <a:off x="194137" y="1386290"/>
                  <a:ext cx="71571" cy="17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563" extrusionOk="0">
                      <a:moveTo>
                        <a:pt x="2266" y="90"/>
                      </a:moveTo>
                      <a:lnTo>
                        <a:pt x="2266" y="491"/>
                      </a:lnTo>
                      <a:lnTo>
                        <a:pt x="143" y="491"/>
                      </a:lnTo>
                      <a:lnTo>
                        <a:pt x="2266" y="90"/>
                      </a:lnTo>
                      <a:close/>
                      <a:moveTo>
                        <a:pt x="0" y="0"/>
                      </a:moveTo>
                      <a:lnTo>
                        <a:pt x="0" y="562"/>
                      </a:lnTo>
                      <a:lnTo>
                        <a:pt x="2364" y="562"/>
                      </a:lnTo>
                      <a:lnTo>
                        <a:pt x="236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29" name="Google Shape;22530;p73">
                  <a:extLst>
                    <a:ext uri="{FF2B5EF4-FFF2-40B4-BE49-F238E27FC236}">
                      <a16:creationId xmlns:a16="http://schemas.microsoft.com/office/drawing/2014/main" id="{C3301D7A-4F0E-88A7-C347-8D9EE27D91D4}"/>
                    </a:ext>
                  </a:extLst>
                </p:cNvPr>
                <p:cNvSpPr/>
                <p:nvPr/>
              </p:nvSpPr>
              <p:spPr>
                <a:xfrm>
                  <a:off x="708956" y="1804996"/>
                  <a:ext cx="4358" cy="5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" h="1732" extrusionOk="0">
                      <a:moveTo>
                        <a:pt x="0" y="1"/>
                      </a:moveTo>
                      <a:lnTo>
                        <a:pt x="0" y="1410"/>
                      </a:lnTo>
                      <a:lnTo>
                        <a:pt x="143" y="1731"/>
                      </a:lnTo>
                      <a:lnTo>
                        <a:pt x="14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0" name="Google Shape;22531;p73">
                  <a:extLst>
                    <a:ext uri="{FF2B5EF4-FFF2-40B4-BE49-F238E27FC236}">
                      <a16:creationId xmlns:a16="http://schemas.microsoft.com/office/drawing/2014/main" id="{76D20CB1-33DA-F880-DD6D-877C4E25A18F}"/>
                    </a:ext>
                  </a:extLst>
                </p:cNvPr>
                <p:cNvSpPr/>
                <p:nvPr/>
              </p:nvSpPr>
              <p:spPr>
                <a:xfrm>
                  <a:off x="268643" y="1157357"/>
                  <a:ext cx="52112" cy="12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2" h="429" extrusionOk="0">
                      <a:moveTo>
                        <a:pt x="375" y="0"/>
                      </a:moveTo>
                      <a:cubicBezTo>
                        <a:pt x="277" y="63"/>
                        <a:pt x="89" y="197"/>
                        <a:pt x="0" y="429"/>
                      </a:cubicBezTo>
                      <a:lnTo>
                        <a:pt x="1722" y="429"/>
                      </a:lnTo>
                      <a:cubicBezTo>
                        <a:pt x="1624" y="197"/>
                        <a:pt x="1437" y="63"/>
                        <a:pt x="134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1" name="Google Shape;22532;p73">
                  <a:extLst>
                    <a:ext uri="{FF2B5EF4-FFF2-40B4-BE49-F238E27FC236}">
                      <a16:creationId xmlns:a16="http://schemas.microsoft.com/office/drawing/2014/main" id="{E578969E-A59F-F841-7CB2-5EE5978CE807}"/>
                    </a:ext>
                  </a:extLst>
                </p:cNvPr>
                <p:cNvSpPr/>
                <p:nvPr/>
              </p:nvSpPr>
              <p:spPr>
                <a:xfrm>
                  <a:off x="170109" y="1797703"/>
                  <a:ext cx="104496" cy="65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160" extrusionOk="0">
                      <a:moveTo>
                        <a:pt x="3274" y="161"/>
                      </a:moveTo>
                      <a:lnTo>
                        <a:pt x="3274" y="1999"/>
                      </a:lnTo>
                      <a:lnTo>
                        <a:pt x="152" y="1999"/>
                      </a:lnTo>
                      <a:lnTo>
                        <a:pt x="3274" y="161"/>
                      </a:lnTo>
                      <a:close/>
                      <a:moveTo>
                        <a:pt x="0" y="1"/>
                      </a:moveTo>
                      <a:lnTo>
                        <a:pt x="0" y="2160"/>
                      </a:lnTo>
                      <a:lnTo>
                        <a:pt x="3452" y="2160"/>
                      </a:lnTo>
                      <a:lnTo>
                        <a:pt x="345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2" name="Google Shape;22533;p73">
                  <a:extLst>
                    <a:ext uri="{FF2B5EF4-FFF2-40B4-BE49-F238E27FC236}">
                      <a16:creationId xmlns:a16="http://schemas.microsoft.com/office/drawing/2014/main" id="{666FDA63-B107-C98F-6F47-1B589564EE88}"/>
                    </a:ext>
                  </a:extLst>
                </p:cNvPr>
                <p:cNvSpPr/>
                <p:nvPr/>
              </p:nvSpPr>
              <p:spPr>
                <a:xfrm>
                  <a:off x="722453" y="1797703"/>
                  <a:ext cx="104496" cy="65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" h="2160" extrusionOk="0">
                      <a:moveTo>
                        <a:pt x="3283" y="161"/>
                      </a:moveTo>
                      <a:lnTo>
                        <a:pt x="3283" y="1999"/>
                      </a:lnTo>
                      <a:lnTo>
                        <a:pt x="152" y="1999"/>
                      </a:lnTo>
                      <a:lnTo>
                        <a:pt x="3283" y="161"/>
                      </a:lnTo>
                      <a:close/>
                      <a:moveTo>
                        <a:pt x="0" y="1"/>
                      </a:moveTo>
                      <a:lnTo>
                        <a:pt x="0" y="2160"/>
                      </a:lnTo>
                      <a:lnTo>
                        <a:pt x="3453" y="2160"/>
                      </a:lnTo>
                      <a:lnTo>
                        <a:pt x="345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3" name="Google Shape;22534;p73">
                  <a:extLst>
                    <a:ext uri="{FF2B5EF4-FFF2-40B4-BE49-F238E27FC236}">
                      <a16:creationId xmlns:a16="http://schemas.microsoft.com/office/drawing/2014/main" id="{F8997920-24D8-9B72-335A-AB9DCC3B4BB7}"/>
                    </a:ext>
                  </a:extLst>
                </p:cNvPr>
                <p:cNvSpPr/>
                <p:nvPr/>
              </p:nvSpPr>
              <p:spPr>
                <a:xfrm>
                  <a:off x="283743" y="1804996"/>
                  <a:ext cx="4358" cy="5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" h="1732" extrusionOk="0">
                      <a:moveTo>
                        <a:pt x="1" y="1"/>
                      </a:moveTo>
                      <a:lnTo>
                        <a:pt x="1" y="1731"/>
                      </a:lnTo>
                      <a:lnTo>
                        <a:pt x="144" y="1410"/>
                      </a:lnTo>
                      <a:lnTo>
                        <a:pt x="14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4" name="Google Shape;22535;p73">
                  <a:extLst>
                    <a:ext uri="{FF2B5EF4-FFF2-40B4-BE49-F238E27FC236}">
                      <a16:creationId xmlns:a16="http://schemas.microsoft.com/office/drawing/2014/main" id="{DA017134-8638-97FA-F2F7-248AEFE6F2C5}"/>
                    </a:ext>
                  </a:extLst>
                </p:cNvPr>
                <p:cNvSpPr/>
                <p:nvPr/>
              </p:nvSpPr>
              <p:spPr>
                <a:xfrm>
                  <a:off x="205183" y="1556635"/>
                  <a:ext cx="44849" cy="168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5568" extrusionOk="0">
                      <a:moveTo>
                        <a:pt x="1321" y="116"/>
                      </a:moveTo>
                      <a:lnTo>
                        <a:pt x="1321" y="5424"/>
                      </a:lnTo>
                      <a:lnTo>
                        <a:pt x="126" y="5424"/>
                      </a:lnTo>
                      <a:lnTo>
                        <a:pt x="1321" y="116"/>
                      </a:lnTo>
                      <a:close/>
                      <a:moveTo>
                        <a:pt x="1" y="0"/>
                      </a:moveTo>
                      <a:lnTo>
                        <a:pt x="1" y="5567"/>
                      </a:lnTo>
                      <a:lnTo>
                        <a:pt x="1482" y="5567"/>
                      </a:lnTo>
                      <a:lnTo>
                        <a:pt x="148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5" name="Google Shape;22536;p73">
                  <a:extLst>
                    <a:ext uri="{FF2B5EF4-FFF2-40B4-BE49-F238E27FC236}">
                      <a16:creationId xmlns:a16="http://schemas.microsoft.com/office/drawing/2014/main" id="{956A090C-5D3C-35FA-BB27-C3635436C359}"/>
                    </a:ext>
                  </a:extLst>
                </p:cNvPr>
                <p:cNvSpPr/>
                <p:nvPr/>
              </p:nvSpPr>
              <p:spPr>
                <a:xfrm>
                  <a:off x="651458" y="1246721"/>
                  <a:ext cx="11106" cy="251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8324" extrusionOk="0">
                      <a:moveTo>
                        <a:pt x="0" y="0"/>
                      </a:moveTo>
                      <a:lnTo>
                        <a:pt x="0" y="8323"/>
                      </a:lnTo>
                      <a:lnTo>
                        <a:pt x="72" y="8323"/>
                      </a:lnTo>
                      <a:lnTo>
                        <a:pt x="179" y="357"/>
                      </a:lnTo>
                      <a:lnTo>
                        <a:pt x="277" y="8323"/>
                      </a:lnTo>
                      <a:lnTo>
                        <a:pt x="366" y="8323"/>
                      </a:lnTo>
                      <a:lnTo>
                        <a:pt x="36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6" name="Google Shape;22537;p73">
                  <a:extLst>
                    <a:ext uri="{FF2B5EF4-FFF2-40B4-BE49-F238E27FC236}">
                      <a16:creationId xmlns:a16="http://schemas.microsoft.com/office/drawing/2014/main" id="{1F186EA0-5108-8704-E16C-466D6CAB11E7}"/>
                    </a:ext>
                  </a:extLst>
                </p:cNvPr>
                <p:cNvSpPr/>
                <p:nvPr/>
              </p:nvSpPr>
              <p:spPr>
                <a:xfrm>
                  <a:off x="676273" y="1157357"/>
                  <a:ext cx="52415" cy="12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2" h="429" extrusionOk="0">
                      <a:moveTo>
                        <a:pt x="376" y="0"/>
                      </a:moveTo>
                      <a:cubicBezTo>
                        <a:pt x="313" y="45"/>
                        <a:pt x="188" y="134"/>
                        <a:pt x="90" y="277"/>
                      </a:cubicBezTo>
                      <a:cubicBezTo>
                        <a:pt x="55" y="321"/>
                        <a:pt x="28" y="375"/>
                        <a:pt x="1" y="429"/>
                      </a:cubicBezTo>
                      <a:lnTo>
                        <a:pt x="1732" y="429"/>
                      </a:lnTo>
                      <a:cubicBezTo>
                        <a:pt x="1634" y="197"/>
                        <a:pt x="1446" y="63"/>
                        <a:pt x="135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7" name="Google Shape;22538;p73">
                  <a:extLst>
                    <a:ext uri="{FF2B5EF4-FFF2-40B4-BE49-F238E27FC236}">
                      <a16:creationId xmlns:a16="http://schemas.microsoft.com/office/drawing/2014/main" id="{B8CD627C-8154-A82B-EC80-1E721F1789B3}"/>
                    </a:ext>
                  </a:extLst>
                </p:cNvPr>
                <p:cNvSpPr/>
                <p:nvPr/>
              </p:nvSpPr>
              <p:spPr>
                <a:xfrm>
                  <a:off x="462744" y="1043420"/>
                  <a:ext cx="71571" cy="45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5" h="1509" extrusionOk="0">
                      <a:moveTo>
                        <a:pt x="580" y="1"/>
                      </a:moveTo>
                      <a:cubicBezTo>
                        <a:pt x="348" y="233"/>
                        <a:pt x="0" y="402"/>
                        <a:pt x="0" y="884"/>
                      </a:cubicBezTo>
                      <a:cubicBezTo>
                        <a:pt x="0" y="1107"/>
                        <a:pt x="27" y="1267"/>
                        <a:pt x="54" y="1392"/>
                      </a:cubicBezTo>
                      <a:cubicBezTo>
                        <a:pt x="63" y="1437"/>
                        <a:pt x="72" y="1473"/>
                        <a:pt x="90" y="1508"/>
                      </a:cubicBezTo>
                      <a:cubicBezTo>
                        <a:pt x="188" y="1482"/>
                        <a:pt x="304" y="1464"/>
                        <a:pt x="438" y="1446"/>
                      </a:cubicBezTo>
                      <a:cubicBezTo>
                        <a:pt x="670" y="1410"/>
                        <a:pt x="928" y="1383"/>
                        <a:pt x="1187" y="1383"/>
                      </a:cubicBezTo>
                      <a:cubicBezTo>
                        <a:pt x="1392" y="1383"/>
                        <a:pt x="1597" y="1401"/>
                        <a:pt x="1794" y="1428"/>
                      </a:cubicBezTo>
                      <a:cubicBezTo>
                        <a:pt x="1883" y="1437"/>
                        <a:pt x="1972" y="1446"/>
                        <a:pt x="2061" y="1464"/>
                      </a:cubicBezTo>
                      <a:cubicBezTo>
                        <a:pt x="2142" y="1482"/>
                        <a:pt x="2222" y="1490"/>
                        <a:pt x="2284" y="1508"/>
                      </a:cubicBezTo>
                      <a:cubicBezTo>
                        <a:pt x="2329" y="1374"/>
                        <a:pt x="2365" y="1178"/>
                        <a:pt x="2365" y="884"/>
                      </a:cubicBezTo>
                      <a:cubicBezTo>
                        <a:pt x="2365" y="402"/>
                        <a:pt x="2017" y="233"/>
                        <a:pt x="179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8" name="Google Shape;22539;p73">
                  <a:extLst>
                    <a:ext uri="{FF2B5EF4-FFF2-40B4-BE49-F238E27FC236}">
                      <a16:creationId xmlns:a16="http://schemas.microsoft.com/office/drawing/2014/main" id="{5ABAE442-C914-E262-BBD9-F9A160A9BC06}"/>
                    </a:ext>
                  </a:extLst>
                </p:cNvPr>
                <p:cNvSpPr/>
                <p:nvPr/>
              </p:nvSpPr>
              <p:spPr>
                <a:xfrm>
                  <a:off x="272940" y="1747226"/>
                  <a:ext cx="451426" cy="47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7" h="1571" extrusionOk="0">
                      <a:moveTo>
                        <a:pt x="13659" y="786"/>
                      </a:moveTo>
                      <a:cubicBezTo>
                        <a:pt x="13659" y="786"/>
                        <a:pt x="13534" y="821"/>
                        <a:pt x="13097" y="857"/>
                      </a:cubicBezTo>
                      <a:cubicBezTo>
                        <a:pt x="13026" y="857"/>
                        <a:pt x="12945" y="866"/>
                        <a:pt x="12856" y="875"/>
                      </a:cubicBezTo>
                      <a:cubicBezTo>
                        <a:pt x="12624" y="893"/>
                        <a:pt x="12339" y="911"/>
                        <a:pt x="11982" y="928"/>
                      </a:cubicBezTo>
                      <a:cubicBezTo>
                        <a:pt x="11688" y="937"/>
                        <a:pt x="11357" y="946"/>
                        <a:pt x="10965" y="964"/>
                      </a:cubicBezTo>
                      <a:cubicBezTo>
                        <a:pt x="10100" y="982"/>
                        <a:pt x="8949" y="1000"/>
                        <a:pt x="7459" y="1000"/>
                      </a:cubicBezTo>
                      <a:cubicBezTo>
                        <a:pt x="2142" y="1000"/>
                        <a:pt x="1259" y="786"/>
                        <a:pt x="1259" y="786"/>
                      </a:cubicBezTo>
                      <a:close/>
                      <a:moveTo>
                        <a:pt x="1" y="1"/>
                      </a:moveTo>
                      <a:cubicBezTo>
                        <a:pt x="46" y="90"/>
                        <a:pt x="81" y="179"/>
                        <a:pt x="117" y="268"/>
                      </a:cubicBezTo>
                      <a:cubicBezTo>
                        <a:pt x="144" y="322"/>
                        <a:pt x="162" y="366"/>
                        <a:pt x="179" y="420"/>
                      </a:cubicBezTo>
                      <a:cubicBezTo>
                        <a:pt x="269" y="679"/>
                        <a:pt x="331" y="991"/>
                        <a:pt x="358" y="1357"/>
                      </a:cubicBezTo>
                      <a:lnTo>
                        <a:pt x="358" y="1571"/>
                      </a:lnTo>
                      <a:lnTo>
                        <a:pt x="14551" y="1571"/>
                      </a:lnTo>
                      <a:lnTo>
                        <a:pt x="14551" y="1357"/>
                      </a:lnTo>
                      <a:cubicBezTo>
                        <a:pt x="14578" y="1062"/>
                        <a:pt x="14623" y="812"/>
                        <a:pt x="14685" y="581"/>
                      </a:cubicBezTo>
                      <a:cubicBezTo>
                        <a:pt x="14703" y="527"/>
                        <a:pt x="14721" y="473"/>
                        <a:pt x="14739" y="420"/>
                      </a:cubicBezTo>
                      <a:cubicBezTo>
                        <a:pt x="14792" y="268"/>
                        <a:pt x="14854" y="126"/>
                        <a:pt x="1491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39" name="Google Shape;22540;p73">
                  <a:extLst>
                    <a:ext uri="{FF2B5EF4-FFF2-40B4-BE49-F238E27FC236}">
                      <a16:creationId xmlns:a16="http://schemas.microsoft.com/office/drawing/2014/main" id="{F08A3D13-42DD-9A68-0B8B-D5D65136BFD5}"/>
                    </a:ext>
                  </a:extLst>
                </p:cNvPr>
                <p:cNvSpPr/>
                <p:nvPr/>
              </p:nvSpPr>
              <p:spPr>
                <a:xfrm>
                  <a:off x="334493" y="1246721"/>
                  <a:ext cx="11379" cy="251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8324" extrusionOk="0">
                      <a:moveTo>
                        <a:pt x="1" y="0"/>
                      </a:moveTo>
                      <a:lnTo>
                        <a:pt x="1" y="8323"/>
                      </a:lnTo>
                      <a:lnTo>
                        <a:pt x="376" y="8323"/>
                      </a:lnTo>
                      <a:lnTo>
                        <a:pt x="3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10" name="Google Shape;22541;p73">
                <a:extLst>
                  <a:ext uri="{FF2B5EF4-FFF2-40B4-BE49-F238E27FC236}">
                    <a16:creationId xmlns:a16="http://schemas.microsoft.com/office/drawing/2014/main" id="{1F7031EB-38E5-F1EF-F06E-BF7B5BF35A6B}"/>
                  </a:ext>
                </a:extLst>
              </p:cNvPr>
              <p:cNvGrpSpPr/>
              <p:nvPr/>
            </p:nvGrpSpPr>
            <p:grpSpPr>
              <a:xfrm>
                <a:off x="259443" y="982957"/>
                <a:ext cx="478178" cy="738669"/>
                <a:chOff x="259443" y="982957"/>
                <a:chExt cx="478178" cy="738669"/>
              </a:xfrm>
            </p:grpSpPr>
            <p:sp>
              <p:nvSpPr>
                <p:cNvPr id="21311" name="Google Shape;22542;p73">
                  <a:extLst>
                    <a:ext uri="{FF2B5EF4-FFF2-40B4-BE49-F238E27FC236}">
                      <a16:creationId xmlns:a16="http://schemas.microsoft.com/office/drawing/2014/main" id="{B88ED9A7-1E6C-F82E-5D10-40DD393E68B9}"/>
                    </a:ext>
                  </a:extLst>
                </p:cNvPr>
                <p:cNvSpPr/>
                <p:nvPr/>
              </p:nvSpPr>
              <p:spPr>
                <a:xfrm>
                  <a:off x="259443" y="1627902"/>
                  <a:ext cx="478178" cy="93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1" h="3097" extrusionOk="0">
                      <a:moveTo>
                        <a:pt x="15559" y="188"/>
                      </a:moveTo>
                      <a:lnTo>
                        <a:pt x="15559" y="2936"/>
                      </a:lnTo>
                      <a:lnTo>
                        <a:pt x="251" y="2936"/>
                      </a:lnTo>
                      <a:lnTo>
                        <a:pt x="3587" y="2338"/>
                      </a:lnTo>
                      <a:cubicBezTo>
                        <a:pt x="3328" y="2329"/>
                        <a:pt x="3088" y="2320"/>
                        <a:pt x="2873" y="2311"/>
                      </a:cubicBezTo>
                      <a:cubicBezTo>
                        <a:pt x="2659" y="2302"/>
                        <a:pt x="2472" y="2293"/>
                        <a:pt x="2303" y="2284"/>
                      </a:cubicBezTo>
                      <a:cubicBezTo>
                        <a:pt x="1286" y="2231"/>
                        <a:pt x="1027" y="2177"/>
                        <a:pt x="1027" y="2177"/>
                      </a:cubicBezTo>
                      <a:lnTo>
                        <a:pt x="14774" y="2177"/>
                      </a:lnTo>
                      <a:cubicBezTo>
                        <a:pt x="14774" y="2177"/>
                        <a:pt x="13793" y="1963"/>
                        <a:pt x="7905" y="1963"/>
                      </a:cubicBezTo>
                      <a:cubicBezTo>
                        <a:pt x="7040" y="1963"/>
                        <a:pt x="6290" y="1963"/>
                        <a:pt x="5621" y="1972"/>
                      </a:cubicBezTo>
                      <a:lnTo>
                        <a:pt x="10358" y="1125"/>
                      </a:lnTo>
                      <a:lnTo>
                        <a:pt x="10358" y="1125"/>
                      </a:lnTo>
                      <a:cubicBezTo>
                        <a:pt x="9653" y="1134"/>
                        <a:pt x="8842" y="1134"/>
                        <a:pt x="7905" y="1134"/>
                      </a:cubicBezTo>
                      <a:cubicBezTo>
                        <a:pt x="6986" y="1134"/>
                        <a:pt x="6183" y="1134"/>
                        <a:pt x="5487" y="1125"/>
                      </a:cubicBezTo>
                      <a:cubicBezTo>
                        <a:pt x="5211" y="1116"/>
                        <a:pt x="4943" y="1116"/>
                        <a:pt x="4702" y="1116"/>
                      </a:cubicBezTo>
                      <a:cubicBezTo>
                        <a:pt x="4337" y="1107"/>
                        <a:pt x="3998" y="1098"/>
                        <a:pt x="3703" y="1089"/>
                      </a:cubicBezTo>
                      <a:cubicBezTo>
                        <a:pt x="3498" y="1080"/>
                        <a:pt x="3311" y="1080"/>
                        <a:pt x="3141" y="1071"/>
                      </a:cubicBezTo>
                      <a:cubicBezTo>
                        <a:pt x="2972" y="1062"/>
                        <a:pt x="2811" y="1053"/>
                        <a:pt x="2659" y="1053"/>
                      </a:cubicBezTo>
                      <a:cubicBezTo>
                        <a:pt x="2517" y="1044"/>
                        <a:pt x="2383" y="1035"/>
                        <a:pt x="2258" y="1027"/>
                      </a:cubicBezTo>
                      <a:cubicBezTo>
                        <a:pt x="2195" y="1027"/>
                        <a:pt x="2142" y="1027"/>
                        <a:pt x="2080" y="1018"/>
                      </a:cubicBezTo>
                      <a:cubicBezTo>
                        <a:pt x="1250" y="973"/>
                        <a:pt x="1027" y="919"/>
                        <a:pt x="1027" y="919"/>
                      </a:cubicBezTo>
                      <a:lnTo>
                        <a:pt x="14774" y="919"/>
                      </a:lnTo>
                      <a:cubicBezTo>
                        <a:pt x="14774" y="919"/>
                        <a:pt x="14346" y="830"/>
                        <a:pt x="12357" y="768"/>
                      </a:cubicBezTo>
                      <a:lnTo>
                        <a:pt x="15559" y="188"/>
                      </a:lnTo>
                      <a:close/>
                      <a:moveTo>
                        <a:pt x="1" y="1"/>
                      </a:moveTo>
                      <a:lnTo>
                        <a:pt x="1" y="3096"/>
                      </a:lnTo>
                      <a:lnTo>
                        <a:pt x="15800" y="3096"/>
                      </a:lnTo>
                      <a:lnTo>
                        <a:pt x="158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2" name="Google Shape;22543;p73">
                  <a:extLst>
                    <a:ext uri="{FF2B5EF4-FFF2-40B4-BE49-F238E27FC236}">
                      <a16:creationId xmlns:a16="http://schemas.microsoft.com/office/drawing/2014/main" id="{F7A0A579-4581-C502-A5B6-A9903B4B19C7}"/>
                    </a:ext>
                  </a:extLst>
                </p:cNvPr>
                <p:cNvSpPr/>
                <p:nvPr/>
              </p:nvSpPr>
              <p:spPr>
                <a:xfrm>
                  <a:off x="259443" y="1596309"/>
                  <a:ext cx="478178" cy="16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1" h="554" extrusionOk="0">
                      <a:moveTo>
                        <a:pt x="7905" y="197"/>
                      </a:moveTo>
                      <a:cubicBezTo>
                        <a:pt x="9181" y="206"/>
                        <a:pt x="10447" y="206"/>
                        <a:pt x="11723" y="215"/>
                      </a:cubicBezTo>
                      <a:lnTo>
                        <a:pt x="13632" y="242"/>
                      </a:lnTo>
                      <a:cubicBezTo>
                        <a:pt x="14275" y="251"/>
                        <a:pt x="14908" y="260"/>
                        <a:pt x="15550" y="277"/>
                      </a:cubicBezTo>
                      <a:cubicBezTo>
                        <a:pt x="14908" y="295"/>
                        <a:pt x="14275" y="304"/>
                        <a:pt x="13632" y="313"/>
                      </a:cubicBezTo>
                      <a:lnTo>
                        <a:pt x="11723" y="340"/>
                      </a:lnTo>
                      <a:cubicBezTo>
                        <a:pt x="10447" y="349"/>
                        <a:pt x="9181" y="349"/>
                        <a:pt x="7905" y="358"/>
                      </a:cubicBezTo>
                      <a:cubicBezTo>
                        <a:pt x="7263" y="349"/>
                        <a:pt x="6629" y="349"/>
                        <a:pt x="5996" y="349"/>
                      </a:cubicBezTo>
                      <a:cubicBezTo>
                        <a:pt x="5354" y="349"/>
                        <a:pt x="4720" y="340"/>
                        <a:pt x="4078" y="340"/>
                      </a:cubicBezTo>
                      <a:lnTo>
                        <a:pt x="2169" y="313"/>
                      </a:lnTo>
                      <a:cubicBezTo>
                        <a:pt x="1535" y="304"/>
                        <a:pt x="893" y="295"/>
                        <a:pt x="260" y="277"/>
                      </a:cubicBezTo>
                      <a:cubicBezTo>
                        <a:pt x="893" y="260"/>
                        <a:pt x="1535" y="251"/>
                        <a:pt x="2169" y="242"/>
                      </a:cubicBezTo>
                      <a:lnTo>
                        <a:pt x="4078" y="215"/>
                      </a:lnTo>
                      <a:cubicBezTo>
                        <a:pt x="4720" y="215"/>
                        <a:pt x="5354" y="206"/>
                        <a:pt x="5996" y="206"/>
                      </a:cubicBezTo>
                      <a:cubicBezTo>
                        <a:pt x="6629" y="206"/>
                        <a:pt x="7263" y="206"/>
                        <a:pt x="7905" y="197"/>
                      </a:cubicBezTo>
                      <a:close/>
                      <a:moveTo>
                        <a:pt x="1" y="1"/>
                      </a:moveTo>
                      <a:lnTo>
                        <a:pt x="1" y="554"/>
                      </a:lnTo>
                      <a:lnTo>
                        <a:pt x="15800" y="554"/>
                      </a:lnTo>
                      <a:lnTo>
                        <a:pt x="1580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3" name="Google Shape;22544;p73">
                  <a:extLst>
                    <a:ext uri="{FF2B5EF4-FFF2-40B4-BE49-F238E27FC236}">
                      <a16:creationId xmlns:a16="http://schemas.microsoft.com/office/drawing/2014/main" id="{CAD70DE7-62B2-FC9F-D4F7-FCDE50B71738}"/>
                    </a:ext>
                  </a:extLst>
                </p:cNvPr>
                <p:cNvSpPr/>
                <p:nvPr/>
              </p:nvSpPr>
              <p:spPr>
                <a:xfrm>
                  <a:off x="270246" y="1098225"/>
                  <a:ext cx="48904" cy="4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1651" extrusionOk="0">
                      <a:moveTo>
                        <a:pt x="804" y="1"/>
                      </a:moveTo>
                      <a:lnTo>
                        <a:pt x="714" y="224"/>
                      </a:lnTo>
                      <a:cubicBezTo>
                        <a:pt x="670" y="233"/>
                        <a:pt x="616" y="241"/>
                        <a:pt x="572" y="259"/>
                      </a:cubicBezTo>
                      <a:cubicBezTo>
                        <a:pt x="286" y="340"/>
                        <a:pt x="72" y="580"/>
                        <a:pt x="10" y="875"/>
                      </a:cubicBezTo>
                      <a:cubicBezTo>
                        <a:pt x="1" y="928"/>
                        <a:pt x="1" y="982"/>
                        <a:pt x="1" y="1027"/>
                      </a:cubicBezTo>
                      <a:cubicBezTo>
                        <a:pt x="1" y="1285"/>
                        <a:pt x="117" y="1508"/>
                        <a:pt x="295" y="1651"/>
                      </a:cubicBezTo>
                      <a:lnTo>
                        <a:pt x="482" y="1651"/>
                      </a:lnTo>
                      <a:cubicBezTo>
                        <a:pt x="268" y="1535"/>
                        <a:pt x="126" y="1312"/>
                        <a:pt x="126" y="1053"/>
                      </a:cubicBezTo>
                      <a:cubicBezTo>
                        <a:pt x="126" y="928"/>
                        <a:pt x="159" y="887"/>
                        <a:pt x="218" y="887"/>
                      </a:cubicBezTo>
                      <a:cubicBezTo>
                        <a:pt x="336" y="887"/>
                        <a:pt x="554" y="1053"/>
                        <a:pt x="804" y="1053"/>
                      </a:cubicBezTo>
                      <a:cubicBezTo>
                        <a:pt x="1059" y="1053"/>
                        <a:pt x="1279" y="887"/>
                        <a:pt x="1398" y="887"/>
                      </a:cubicBezTo>
                      <a:cubicBezTo>
                        <a:pt x="1457" y="887"/>
                        <a:pt x="1491" y="928"/>
                        <a:pt x="1491" y="1053"/>
                      </a:cubicBezTo>
                      <a:cubicBezTo>
                        <a:pt x="1491" y="1312"/>
                        <a:pt x="1348" y="1535"/>
                        <a:pt x="1134" y="1651"/>
                      </a:cubicBezTo>
                      <a:lnTo>
                        <a:pt x="1321" y="1651"/>
                      </a:lnTo>
                      <a:cubicBezTo>
                        <a:pt x="1499" y="1508"/>
                        <a:pt x="1615" y="1285"/>
                        <a:pt x="1615" y="1027"/>
                      </a:cubicBezTo>
                      <a:cubicBezTo>
                        <a:pt x="1615" y="616"/>
                        <a:pt x="1303" y="268"/>
                        <a:pt x="893" y="224"/>
                      </a:cubicBezTo>
                      <a:lnTo>
                        <a:pt x="804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4" name="Google Shape;22545;p73">
                  <a:extLst>
                    <a:ext uri="{FF2B5EF4-FFF2-40B4-BE49-F238E27FC236}">
                      <a16:creationId xmlns:a16="http://schemas.microsoft.com/office/drawing/2014/main" id="{42B0A38A-61B8-3D99-634E-9A8BEA449D80}"/>
                    </a:ext>
                  </a:extLst>
                </p:cNvPr>
                <p:cNvSpPr/>
                <p:nvPr/>
              </p:nvSpPr>
              <p:spPr>
                <a:xfrm>
                  <a:off x="469492" y="982957"/>
                  <a:ext cx="58346" cy="51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8" h="1714" extrusionOk="0">
                      <a:moveTo>
                        <a:pt x="964" y="0"/>
                      </a:moveTo>
                      <a:cubicBezTo>
                        <a:pt x="893" y="0"/>
                        <a:pt x="830" y="9"/>
                        <a:pt x="768" y="18"/>
                      </a:cubicBezTo>
                      <a:cubicBezTo>
                        <a:pt x="580" y="63"/>
                        <a:pt x="411" y="152"/>
                        <a:pt x="286" y="286"/>
                      </a:cubicBezTo>
                      <a:cubicBezTo>
                        <a:pt x="259" y="304"/>
                        <a:pt x="241" y="330"/>
                        <a:pt x="224" y="348"/>
                      </a:cubicBezTo>
                      <a:cubicBezTo>
                        <a:pt x="125" y="473"/>
                        <a:pt x="54" y="616"/>
                        <a:pt x="18" y="768"/>
                      </a:cubicBezTo>
                      <a:cubicBezTo>
                        <a:pt x="9" y="830"/>
                        <a:pt x="0" y="901"/>
                        <a:pt x="0" y="964"/>
                      </a:cubicBezTo>
                      <a:cubicBezTo>
                        <a:pt x="0" y="1267"/>
                        <a:pt x="143" y="1535"/>
                        <a:pt x="357" y="1713"/>
                      </a:cubicBezTo>
                      <a:lnTo>
                        <a:pt x="670" y="1713"/>
                      </a:lnTo>
                      <a:cubicBezTo>
                        <a:pt x="634" y="1695"/>
                        <a:pt x="598" y="1677"/>
                        <a:pt x="563" y="1660"/>
                      </a:cubicBezTo>
                      <a:cubicBezTo>
                        <a:pt x="331" y="1517"/>
                        <a:pt x="170" y="1267"/>
                        <a:pt x="170" y="973"/>
                      </a:cubicBezTo>
                      <a:cubicBezTo>
                        <a:pt x="170" y="827"/>
                        <a:pt x="210" y="778"/>
                        <a:pt x="279" y="778"/>
                      </a:cubicBezTo>
                      <a:cubicBezTo>
                        <a:pt x="417" y="778"/>
                        <a:pt x="673" y="973"/>
                        <a:pt x="964" y="973"/>
                      </a:cubicBezTo>
                      <a:cubicBezTo>
                        <a:pt x="1255" y="973"/>
                        <a:pt x="1511" y="778"/>
                        <a:pt x="1649" y="778"/>
                      </a:cubicBezTo>
                      <a:cubicBezTo>
                        <a:pt x="1718" y="778"/>
                        <a:pt x="1758" y="827"/>
                        <a:pt x="1758" y="973"/>
                      </a:cubicBezTo>
                      <a:cubicBezTo>
                        <a:pt x="1758" y="1312"/>
                        <a:pt x="1544" y="1597"/>
                        <a:pt x="1249" y="1713"/>
                      </a:cubicBezTo>
                      <a:lnTo>
                        <a:pt x="1562" y="1713"/>
                      </a:lnTo>
                      <a:cubicBezTo>
                        <a:pt x="1588" y="1686"/>
                        <a:pt x="1615" y="1660"/>
                        <a:pt x="1642" y="1642"/>
                      </a:cubicBezTo>
                      <a:cubicBezTo>
                        <a:pt x="1811" y="1463"/>
                        <a:pt x="1927" y="1231"/>
                        <a:pt x="1927" y="964"/>
                      </a:cubicBezTo>
                      <a:cubicBezTo>
                        <a:pt x="1927" y="429"/>
                        <a:pt x="1490" y="0"/>
                        <a:pt x="9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5" name="Google Shape;22546;p73">
                  <a:extLst>
                    <a:ext uri="{FF2B5EF4-FFF2-40B4-BE49-F238E27FC236}">
                      <a16:creationId xmlns:a16="http://schemas.microsoft.com/office/drawing/2014/main" id="{8202F759-B295-7C56-3454-CFC0123B0F5E}"/>
                    </a:ext>
                  </a:extLst>
                </p:cNvPr>
                <p:cNvSpPr/>
                <p:nvPr/>
              </p:nvSpPr>
              <p:spPr>
                <a:xfrm>
                  <a:off x="354768" y="1094987"/>
                  <a:ext cx="287524" cy="403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" h="13338" extrusionOk="0">
                      <a:moveTo>
                        <a:pt x="4755" y="143"/>
                      </a:moveTo>
                      <a:cubicBezTo>
                        <a:pt x="5005" y="143"/>
                        <a:pt x="5255" y="170"/>
                        <a:pt x="5495" y="206"/>
                      </a:cubicBezTo>
                      <a:cubicBezTo>
                        <a:pt x="5576" y="224"/>
                        <a:pt x="5656" y="241"/>
                        <a:pt x="5745" y="259"/>
                      </a:cubicBezTo>
                      <a:cubicBezTo>
                        <a:pt x="5906" y="295"/>
                        <a:pt x="6066" y="340"/>
                        <a:pt x="6218" y="393"/>
                      </a:cubicBezTo>
                      <a:cubicBezTo>
                        <a:pt x="6379" y="438"/>
                        <a:pt x="6530" y="500"/>
                        <a:pt x="6682" y="571"/>
                      </a:cubicBezTo>
                      <a:cubicBezTo>
                        <a:pt x="7289" y="848"/>
                        <a:pt x="7824" y="1258"/>
                        <a:pt x="8261" y="1758"/>
                      </a:cubicBezTo>
                      <a:cubicBezTo>
                        <a:pt x="8698" y="2258"/>
                        <a:pt x="9028" y="2855"/>
                        <a:pt x="9207" y="3498"/>
                      </a:cubicBezTo>
                      <a:cubicBezTo>
                        <a:pt x="9296" y="3810"/>
                        <a:pt x="9358" y="4140"/>
                        <a:pt x="9376" y="4470"/>
                      </a:cubicBezTo>
                      <a:cubicBezTo>
                        <a:pt x="9385" y="4550"/>
                        <a:pt x="9385" y="4639"/>
                        <a:pt x="9385" y="4720"/>
                      </a:cubicBezTo>
                      <a:cubicBezTo>
                        <a:pt x="9394" y="4880"/>
                        <a:pt x="9385" y="5041"/>
                        <a:pt x="9385" y="5210"/>
                      </a:cubicBezTo>
                      <a:cubicBezTo>
                        <a:pt x="9385" y="5291"/>
                        <a:pt x="9385" y="5371"/>
                        <a:pt x="9385" y="5451"/>
                      </a:cubicBezTo>
                      <a:lnTo>
                        <a:pt x="9358" y="9350"/>
                      </a:lnTo>
                      <a:cubicBezTo>
                        <a:pt x="9340" y="10643"/>
                        <a:pt x="9323" y="11946"/>
                        <a:pt x="9305" y="13248"/>
                      </a:cubicBezTo>
                      <a:cubicBezTo>
                        <a:pt x="9278" y="11946"/>
                        <a:pt x="9269" y="10643"/>
                        <a:pt x="9251" y="9350"/>
                      </a:cubicBezTo>
                      <a:lnTo>
                        <a:pt x="9224" y="5451"/>
                      </a:lnTo>
                      <a:cubicBezTo>
                        <a:pt x="9215" y="5130"/>
                        <a:pt x="9224" y="4800"/>
                        <a:pt x="9198" y="4479"/>
                      </a:cubicBezTo>
                      <a:cubicBezTo>
                        <a:pt x="9189" y="4408"/>
                        <a:pt x="9189" y="4327"/>
                        <a:pt x="9171" y="4247"/>
                      </a:cubicBezTo>
                      <a:cubicBezTo>
                        <a:pt x="9144" y="4006"/>
                        <a:pt x="9091" y="3774"/>
                        <a:pt x="9028" y="3542"/>
                      </a:cubicBezTo>
                      <a:cubicBezTo>
                        <a:pt x="9010" y="3471"/>
                        <a:pt x="8984" y="3391"/>
                        <a:pt x="8957" y="3319"/>
                      </a:cubicBezTo>
                      <a:cubicBezTo>
                        <a:pt x="8769" y="2793"/>
                        <a:pt x="8484" y="2302"/>
                        <a:pt x="8118" y="1892"/>
                      </a:cubicBezTo>
                      <a:cubicBezTo>
                        <a:pt x="8011" y="1767"/>
                        <a:pt x="7895" y="1651"/>
                        <a:pt x="7779" y="1544"/>
                      </a:cubicBezTo>
                      <a:cubicBezTo>
                        <a:pt x="7663" y="1437"/>
                        <a:pt x="7547" y="1339"/>
                        <a:pt x="7413" y="1241"/>
                      </a:cubicBezTo>
                      <a:cubicBezTo>
                        <a:pt x="7351" y="1196"/>
                        <a:pt x="7289" y="1151"/>
                        <a:pt x="7226" y="1107"/>
                      </a:cubicBezTo>
                      <a:cubicBezTo>
                        <a:pt x="7021" y="973"/>
                        <a:pt x="6816" y="857"/>
                        <a:pt x="6602" y="759"/>
                      </a:cubicBezTo>
                      <a:cubicBezTo>
                        <a:pt x="6022" y="491"/>
                        <a:pt x="5388" y="357"/>
                        <a:pt x="4755" y="357"/>
                      </a:cubicBezTo>
                      <a:cubicBezTo>
                        <a:pt x="4122" y="357"/>
                        <a:pt x="3479" y="491"/>
                        <a:pt x="2908" y="759"/>
                      </a:cubicBezTo>
                      <a:cubicBezTo>
                        <a:pt x="2328" y="1018"/>
                        <a:pt x="1811" y="1410"/>
                        <a:pt x="1392" y="1892"/>
                      </a:cubicBezTo>
                      <a:cubicBezTo>
                        <a:pt x="1124" y="2186"/>
                        <a:pt x="910" y="2516"/>
                        <a:pt x="732" y="2882"/>
                      </a:cubicBezTo>
                      <a:cubicBezTo>
                        <a:pt x="625" y="3096"/>
                        <a:pt x="544" y="3319"/>
                        <a:pt x="473" y="3542"/>
                      </a:cubicBezTo>
                      <a:cubicBezTo>
                        <a:pt x="437" y="3703"/>
                        <a:pt x="393" y="3854"/>
                        <a:pt x="366" y="4006"/>
                      </a:cubicBezTo>
                      <a:cubicBezTo>
                        <a:pt x="339" y="4167"/>
                        <a:pt x="321" y="4327"/>
                        <a:pt x="303" y="4479"/>
                      </a:cubicBezTo>
                      <a:cubicBezTo>
                        <a:pt x="286" y="4800"/>
                        <a:pt x="286" y="5130"/>
                        <a:pt x="286" y="5451"/>
                      </a:cubicBezTo>
                      <a:lnTo>
                        <a:pt x="259" y="9350"/>
                      </a:lnTo>
                      <a:cubicBezTo>
                        <a:pt x="250" y="10001"/>
                        <a:pt x="241" y="10643"/>
                        <a:pt x="232" y="11295"/>
                      </a:cubicBezTo>
                      <a:cubicBezTo>
                        <a:pt x="223" y="11946"/>
                        <a:pt x="214" y="12597"/>
                        <a:pt x="205" y="13248"/>
                      </a:cubicBezTo>
                      <a:cubicBezTo>
                        <a:pt x="178" y="11946"/>
                        <a:pt x="170" y="10643"/>
                        <a:pt x="152" y="9350"/>
                      </a:cubicBezTo>
                      <a:lnTo>
                        <a:pt x="125" y="5451"/>
                      </a:lnTo>
                      <a:cubicBezTo>
                        <a:pt x="125" y="5371"/>
                        <a:pt x="116" y="5291"/>
                        <a:pt x="116" y="5210"/>
                      </a:cubicBezTo>
                      <a:cubicBezTo>
                        <a:pt x="116" y="4961"/>
                        <a:pt x="116" y="4720"/>
                        <a:pt x="134" y="4470"/>
                      </a:cubicBezTo>
                      <a:cubicBezTo>
                        <a:pt x="134" y="4390"/>
                        <a:pt x="143" y="4309"/>
                        <a:pt x="152" y="4220"/>
                      </a:cubicBezTo>
                      <a:cubicBezTo>
                        <a:pt x="178" y="3979"/>
                        <a:pt x="232" y="3730"/>
                        <a:pt x="303" y="3498"/>
                      </a:cubicBezTo>
                      <a:cubicBezTo>
                        <a:pt x="482" y="2855"/>
                        <a:pt x="812" y="2258"/>
                        <a:pt x="1240" y="1758"/>
                      </a:cubicBezTo>
                      <a:cubicBezTo>
                        <a:pt x="1517" y="1446"/>
                        <a:pt x="1829" y="1169"/>
                        <a:pt x="2168" y="937"/>
                      </a:cubicBezTo>
                      <a:cubicBezTo>
                        <a:pt x="2382" y="803"/>
                        <a:pt x="2596" y="679"/>
                        <a:pt x="2819" y="571"/>
                      </a:cubicBezTo>
                      <a:cubicBezTo>
                        <a:pt x="2899" y="536"/>
                        <a:pt x="2971" y="509"/>
                        <a:pt x="3051" y="473"/>
                      </a:cubicBezTo>
                      <a:cubicBezTo>
                        <a:pt x="3586" y="259"/>
                        <a:pt x="4175" y="143"/>
                        <a:pt x="4755" y="143"/>
                      </a:cubicBezTo>
                      <a:close/>
                      <a:moveTo>
                        <a:pt x="4755" y="1"/>
                      </a:moveTo>
                      <a:cubicBezTo>
                        <a:pt x="4755" y="1"/>
                        <a:pt x="4130" y="18"/>
                        <a:pt x="3791" y="81"/>
                      </a:cubicBezTo>
                      <a:cubicBezTo>
                        <a:pt x="1624" y="527"/>
                        <a:pt x="0" y="2445"/>
                        <a:pt x="0" y="4738"/>
                      </a:cubicBezTo>
                      <a:lnTo>
                        <a:pt x="0" y="4764"/>
                      </a:lnTo>
                      <a:lnTo>
                        <a:pt x="0" y="5014"/>
                      </a:lnTo>
                      <a:lnTo>
                        <a:pt x="0" y="13337"/>
                      </a:lnTo>
                      <a:lnTo>
                        <a:pt x="455" y="13337"/>
                      </a:lnTo>
                      <a:cubicBezTo>
                        <a:pt x="526" y="13311"/>
                        <a:pt x="616" y="13284"/>
                        <a:pt x="714" y="13257"/>
                      </a:cubicBezTo>
                      <a:cubicBezTo>
                        <a:pt x="848" y="13221"/>
                        <a:pt x="1008" y="13186"/>
                        <a:pt x="1187" y="13159"/>
                      </a:cubicBezTo>
                      <a:cubicBezTo>
                        <a:pt x="1240" y="13159"/>
                        <a:pt x="1303" y="13150"/>
                        <a:pt x="1365" y="13141"/>
                      </a:cubicBezTo>
                      <a:cubicBezTo>
                        <a:pt x="1490" y="13132"/>
                        <a:pt x="1624" y="13123"/>
                        <a:pt x="1766" y="13123"/>
                      </a:cubicBezTo>
                      <a:lnTo>
                        <a:pt x="1766" y="4363"/>
                      </a:lnTo>
                      <a:cubicBezTo>
                        <a:pt x="1766" y="2713"/>
                        <a:pt x="3105" y="1374"/>
                        <a:pt x="4755" y="1374"/>
                      </a:cubicBezTo>
                      <a:cubicBezTo>
                        <a:pt x="5308" y="1374"/>
                        <a:pt x="5763" y="1446"/>
                        <a:pt x="6138" y="1562"/>
                      </a:cubicBezTo>
                      <a:cubicBezTo>
                        <a:pt x="5870" y="1428"/>
                        <a:pt x="5585" y="1339"/>
                        <a:pt x="5290" y="1285"/>
                      </a:cubicBezTo>
                      <a:cubicBezTo>
                        <a:pt x="5112" y="1258"/>
                        <a:pt x="4933" y="1241"/>
                        <a:pt x="4755" y="1241"/>
                      </a:cubicBezTo>
                      <a:cubicBezTo>
                        <a:pt x="4202" y="1241"/>
                        <a:pt x="3658" y="1383"/>
                        <a:pt x="3185" y="1660"/>
                      </a:cubicBezTo>
                      <a:cubicBezTo>
                        <a:pt x="2774" y="1901"/>
                        <a:pt x="2409" y="2240"/>
                        <a:pt x="2150" y="2641"/>
                      </a:cubicBezTo>
                      <a:cubicBezTo>
                        <a:pt x="2114" y="2704"/>
                        <a:pt x="2079" y="2757"/>
                        <a:pt x="2043" y="2820"/>
                      </a:cubicBezTo>
                      <a:cubicBezTo>
                        <a:pt x="2007" y="2882"/>
                        <a:pt x="1981" y="2944"/>
                        <a:pt x="1945" y="3007"/>
                      </a:cubicBezTo>
                      <a:cubicBezTo>
                        <a:pt x="1856" y="3185"/>
                        <a:pt x="1784" y="3382"/>
                        <a:pt x="1740" y="3587"/>
                      </a:cubicBezTo>
                      <a:cubicBezTo>
                        <a:pt x="1704" y="3721"/>
                        <a:pt x="1677" y="3854"/>
                        <a:pt x="1659" y="3988"/>
                      </a:cubicBezTo>
                      <a:cubicBezTo>
                        <a:pt x="1642" y="4122"/>
                        <a:pt x="1642" y="4265"/>
                        <a:pt x="1642" y="4399"/>
                      </a:cubicBezTo>
                      <a:lnTo>
                        <a:pt x="1624" y="6094"/>
                      </a:lnTo>
                      <a:cubicBezTo>
                        <a:pt x="1615" y="8360"/>
                        <a:pt x="1588" y="10617"/>
                        <a:pt x="1552" y="12874"/>
                      </a:cubicBezTo>
                      <a:cubicBezTo>
                        <a:pt x="1517" y="10617"/>
                        <a:pt x="1499" y="8360"/>
                        <a:pt x="1481" y="6094"/>
                      </a:cubicBezTo>
                      <a:lnTo>
                        <a:pt x="1472" y="4399"/>
                      </a:lnTo>
                      <a:cubicBezTo>
                        <a:pt x="1454" y="3828"/>
                        <a:pt x="1597" y="3239"/>
                        <a:pt x="1882" y="2730"/>
                      </a:cubicBezTo>
                      <a:cubicBezTo>
                        <a:pt x="1954" y="2605"/>
                        <a:pt x="2034" y="2481"/>
                        <a:pt x="2123" y="2365"/>
                      </a:cubicBezTo>
                      <a:cubicBezTo>
                        <a:pt x="2337" y="2070"/>
                        <a:pt x="2605" y="1820"/>
                        <a:pt x="2899" y="1615"/>
                      </a:cubicBezTo>
                      <a:cubicBezTo>
                        <a:pt x="2962" y="1571"/>
                        <a:pt x="3024" y="1535"/>
                        <a:pt x="3087" y="1499"/>
                      </a:cubicBezTo>
                      <a:cubicBezTo>
                        <a:pt x="3586" y="1196"/>
                        <a:pt x="4166" y="1044"/>
                        <a:pt x="4755" y="1035"/>
                      </a:cubicBezTo>
                      <a:cubicBezTo>
                        <a:pt x="4826" y="1035"/>
                        <a:pt x="4898" y="1044"/>
                        <a:pt x="4969" y="1044"/>
                      </a:cubicBezTo>
                      <a:cubicBezTo>
                        <a:pt x="5335" y="1071"/>
                        <a:pt x="5692" y="1160"/>
                        <a:pt x="6031" y="1303"/>
                      </a:cubicBezTo>
                      <a:cubicBezTo>
                        <a:pt x="6164" y="1357"/>
                        <a:pt x="6289" y="1419"/>
                        <a:pt x="6414" y="1499"/>
                      </a:cubicBezTo>
                      <a:cubicBezTo>
                        <a:pt x="6923" y="1794"/>
                        <a:pt x="7342" y="2222"/>
                        <a:pt x="7619" y="2730"/>
                      </a:cubicBezTo>
                      <a:cubicBezTo>
                        <a:pt x="7726" y="2918"/>
                        <a:pt x="7815" y="3123"/>
                        <a:pt x="7877" y="3328"/>
                      </a:cubicBezTo>
                      <a:cubicBezTo>
                        <a:pt x="7922" y="3471"/>
                        <a:pt x="7958" y="3614"/>
                        <a:pt x="7984" y="3756"/>
                      </a:cubicBezTo>
                      <a:cubicBezTo>
                        <a:pt x="8020" y="3970"/>
                        <a:pt x="8038" y="4185"/>
                        <a:pt x="8029" y="4399"/>
                      </a:cubicBezTo>
                      <a:lnTo>
                        <a:pt x="8020" y="6094"/>
                      </a:lnTo>
                      <a:cubicBezTo>
                        <a:pt x="8002" y="8360"/>
                        <a:pt x="7984" y="10617"/>
                        <a:pt x="7949" y="12874"/>
                      </a:cubicBezTo>
                      <a:lnTo>
                        <a:pt x="7949" y="13132"/>
                      </a:lnTo>
                      <a:cubicBezTo>
                        <a:pt x="8413" y="13150"/>
                        <a:pt x="8778" y="13239"/>
                        <a:pt x="9055" y="13337"/>
                      </a:cubicBezTo>
                      <a:lnTo>
                        <a:pt x="9501" y="13337"/>
                      </a:lnTo>
                      <a:lnTo>
                        <a:pt x="9501" y="5014"/>
                      </a:lnTo>
                      <a:lnTo>
                        <a:pt x="9501" y="4764"/>
                      </a:lnTo>
                      <a:lnTo>
                        <a:pt x="9501" y="4738"/>
                      </a:lnTo>
                      <a:cubicBezTo>
                        <a:pt x="9501" y="2445"/>
                        <a:pt x="7877" y="527"/>
                        <a:pt x="5718" y="81"/>
                      </a:cubicBezTo>
                      <a:cubicBezTo>
                        <a:pt x="5379" y="18"/>
                        <a:pt x="4755" y="1"/>
                        <a:pt x="47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16" name="Google Shape;22547;p73">
                  <a:extLst>
                    <a:ext uri="{FF2B5EF4-FFF2-40B4-BE49-F238E27FC236}">
                      <a16:creationId xmlns:a16="http://schemas.microsoft.com/office/drawing/2014/main" id="{12BB5517-BE1D-3467-80E1-7D7DA42DBE15}"/>
                    </a:ext>
                  </a:extLst>
                </p:cNvPr>
                <p:cNvSpPr/>
                <p:nvPr/>
              </p:nvSpPr>
              <p:spPr>
                <a:xfrm>
                  <a:off x="678180" y="1098225"/>
                  <a:ext cx="48904" cy="4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6" h="1651" extrusionOk="0">
                      <a:moveTo>
                        <a:pt x="803" y="1"/>
                      </a:moveTo>
                      <a:lnTo>
                        <a:pt x="714" y="224"/>
                      </a:lnTo>
                      <a:cubicBezTo>
                        <a:pt x="670" y="233"/>
                        <a:pt x="616" y="241"/>
                        <a:pt x="571" y="259"/>
                      </a:cubicBezTo>
                      <a:cubicBezTo>
                        <a:pt x="286" y="340"/>
                        <a:pt x="72" y="580"/>
                        <a:pt x="9" y="875"/>
                      </a:cubicBezTo>
                      <a:cubicBezTo>
                        <a:pt x="0" y="928"/>
                        <a:pt x="0" y="982"/>
                        <a:pt x="0" y="1027"/>
                      </a:cubicBezTo>
                      <a:cubicBezTo>
                        <a:pt x="0" y="1089"/>
                        <a:pt x="0" y="1151"/>
                        <a:pt x="18" y="1214"/>
                      </a:cubicBezTo>
                      <a:cubicBezTo>
                        <a:pt x="45" y="1330"/>
                        <a:pt x="99" y="1437"/>
                        <a:pt x="170" y="1526"/>
                      </a:cubicBezTo>
                      <a:cubicBezTo>
                        <a:pt x="206" y="1571"/>
                        <a:pt x="250" y="1615"/>
                        <a:pt x="295" y="1651"/>
                      </a:cubicBezTo>
                      <a:lnTo>
                        <a:pt x="473" y="1651"/>
                      </a:lnTo>
                      <a:cubicBezTo>
                        <a:pt x="268" y="1535"/>
                        <a:pt x="125" y="1312"/>
                        <a:pt x="125" y="1053"/>
                      </a:cubicBezTo>
                      <a:cubicBezTo>
                        <a:pt x="125" y="928"/>
                        <a:pt x="159" y="887"/>
                        <a:pt x="218" y="887"/>
                      </a:cubicBezTo>
                      <a:cubicBezTo>
                        <a:pt x="335" y="887"/>
                        <a:pt x="554" y="1053"/>
                        <a:pt x="803" y="1053"/>
                      </a:cubicBezTo>
                      <a:cubicBezTo>
                        <a:pt x="1053" y="1053"/>
                        <a:pt x="1275" y="887"/>
                        <a:pt x="1395" y="887"/>
                      </a:cubicBezTo>
                      <a:cubicBezTo>
                        <a:pt x="1456" y="887"/>
                        <a:pt x="1490" y="928"/>
                        <a:pt x="1490" y="1053"/>
                      </a:cubicBezTo>
                      <a:cubicBezTo>
                        <a:pt x="1490" y="1312"/>
                        <a:pt x="1339" y="1535"/>
                        <a:pt x="1133" y="1651"/>
                      </a:cubicBezTo>
                      <a:lnTo>
                        <a:pt x="1321" y="1651"/>
                      </a:lnTo>
                      <a:cubicBezTo>
                        <a:pt x="1499" y="1508"/>
                        <a:pt x="1615" y="1285"/>
                        <a:pt x="1615" y="1027"/>
                      </a:cubicBezTo>
                      <a:cubicBezTo>
                        <a:pt x="1615" y="714"/>
                        <a:pt x="1437" y="447"/>
                        <a:pt x="1178" y="313"/>
                      </a:cubicBezTo>
                      <a:cubicBezTo>
                        <a:pt x="1133" y="286"/>
                        <a:pt x="1089" y="268"/>
                        <a:pt x="1044" y="259"/>
                      </a:cubicBezTo>
                      <a:cubicBezTo>
                        <a:pt x="991" y="241"/>
                        <a:pt x="946" y="233"/>
                        <a:pt x="893" y="224"/>
                      </a:cubicBezTo>
                      <a:lnTo>
                        <a:pt x="803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" name="Google Shape;22548;p73">
              <a:extLst>
                <a:ext uri="{FF2B5EF4-FFF2-40B4-BE49-F238E27FC236}">
                  <a16:creationId xmlns:a16="http://schemas.microsoft.com/office/drawing/2014/main" id="{578B2C38-4662-144B-CF1D-57CB9FCB4E5F}"/>
                </a:ext>
              </a:extLst>
            </p:cNvPr>
            <p:cNvGrpSpPr/>
            <p:nvPr/>
          </p:nvGrpSpPr>
          <p:grpSpPr>
            <a:xfrm>
              <a:off x="160637" y="946249"/>
              <a:ext cx="675792" cy="926305"/>
              <a:chOff x="1333112" y="946249"/>
              <a:chExt cx="675792" cy="926305"/>
            </a:xfrm>
          </p:grpSpPr>
          <p:sp>
            <p:nvSpPr>
              <p:cNvPr id="15" name="Google Shape;22549;p73">
                <a:extLst>
                  <a:ext uri="{FF2B5EF4-FFF2-40B4-BE49-F238E27FC236}">
                    <a16:creationId xmlns:a16="http://schemas.microsoft.com/office/drawing/2014/main" id="{38A40014-5842-EDB0-5655-CD250B8C58B0}"/>
                  </a:ext>
                </a:extLst>
              </p:cNvPr>
              <p:cNvSpPr/>
              <p:nvPr/>
            </p:nvSpPr>
            <p:spPr>
              <a:xfrm>
                <a:off x="1333112" y="946249"/>
                <a:ext cx="675792" cy="926305"/>
              </a:xfrm>
              <a:custGeom>
                <a:avLst/>
                <a:gdLst/>
                <a:ahLst/>
                <a:cxnLst/>
                <a:rect l="l" t="t" r="r" b="b"/>
                <a:pathLst>
                  <a:path w="22331" h="30609" extrusionOk="0">
                    <a:moveTo>
                      <a:pt x="11170" y="1213"/>
                    </a:moveTo>
                    <a:cubicBezTo>
                      <a:pt x="11696" y="1213"/>
                      <a:pt x="12125" y="1642"/>
                      <a:pt x="12125" y="2177"/>
                    </a:cubicBezTo>
                    <a:cubicBezTo>
                      <a:pt x="12125" y="2444"/>
                      <a:pt x="12018" y="2676"/>
                      <a:pt x="11848" y="2855"/>
                    </a:cubicBezTo>
                    <a:cubicBezTo>
                      <a:pt x="11821" y="2873"/>
                      <a:pt x="11795" y="2899"/>
                      <a:pt x="11768" y="2926"/>
                    </a:cubicBezTo>
                    <a:lnTo>
                      <a:pt x="11456" y="2926"/>
                    </a:lnTo>
                    <a:cubicBezTo>
                      <a:pt x="11750" y="2810"/>
                      <a:pt x="11955" y="2525"/>
                      <a:pt x="11955" y="2186"/>
                    </a:cubicBezTo>
                    <a:cubicBezTo>
                      <a:pt x="11955" y="2040"/>
                      <a:pt x="11916" y="1991"/>
                      <a:pt x="11849" y="1991"/>
                    </a:cubicBezTo>
                    <a:cubicBezTo>
                      <a:pt x="11713" y="1991"/>
                      <a:pt x="11461" y="2186"/>
                      <a:pt x="11170" y="2186"/>
                    </a:cubicBezTo>
                    <a:cubicBezTo>
                      <a:pt x="10873" y="2186"/>
                      <a:pt x="10619" y="1991"/>
                      <a:pt x="10483" y="1991"/>
                    </a:cubicBezTo>
                    <a:cubicBezTo>
                      <a:pt x="10415" y="1991"/>
                      <a:pt x="10376" y="2040"/>
                      <a:pt x="10376" y="2186"/>
                    </a:cubicBezTo>
                    <a:cubicBezTo>
                      <a:pt x="10376" y="2480"/>
                      <a:pt x="10537" y="2730"/>
                      <a:pt x="10769" y="2873"/>
                    </a:cubicBezTo>
                    <a:cubicBezTo>
                      <a:pt x="10804" y="2890"/>
                      <a:pt x="10840" y="2908"/>
                      <a:pt x="10876" y="2926"/>
                    </a:cubicBezTo>
                    <a:lnTo>
                      <a:pt x="10563" y="2926"/>
                    </a:lnTo>
                    <a:cubicBezTo>
                      <a:pt x="10349" y="2748"/>
                      <a:pt x="10207" y="2480"/>
                      <a:pt x="10207" y="2177"/>
                    </a:cubicBezTo>
                    <a:cubicBezTo>
                      <a:pt x="10207" y="2114"/>
                      <a:pt x="10216" y="2043"/>
                      <a:pt x="10224" y="1981"/>
                    </a:cubicBezTo>
                    <a:cubicBezTo>
                      <a:pt x="10260" y="1829"/>
                      <a:pt x="10323" y="1686"/>
                      <a:pt x="10421" y="1561"/>
                    </a:cubicBezTo>
                    <a:cubicBezTo>
                      <a:pt x="10447" y="1543"/>
                      <a:pt x="10465" y="1517"/>
                      <a:pt x="10483" y="1499"/>
                    </a:cubicBezTo>
                    <a:cubicBezTo>
                      <a:pt x="10617" y="1365"/>
                      <a:pt x="10786" y="1276"/>
                      <a:pt x="10974" y="1231"/>
                    </a:cubicBezTo>
                    <a:cubicBezTo>
                      <a:pt x="11036" y="1222"/>
                      <a:pt x="11099" y="1213"/>
                      <a:pt x="11170" y="1213"/>
                    </a:cubicBezTo>
                    <a:close/>
                    <a:moveTo>
                      <a:pt x="11777" y="3212"/>
                    </a:moveTo>
                    <a:cubicBezTo>
                      <a:pt x="12000" y="3444"/>
                      <a:pt x="12348" y="3613"/>
                      <a:pt x="12348" y="4095"/>
                    </a:cubicBezTo>
                    <a:cubicBezTo>
                      <a:pt x="12348" y="4389"/>
                      <a:pt x="12312" y="4585"/>
                      <a:pt x="12267" y="4719"/>
                    </a:cubicBezTo>
                    <a:cubicBezTo>
                      <a:pt x="12196" y="4701"/>
                      <a:pt x="12125" y="4693"/>
                      <a:pt x="12044" y="4675"/>
                    </a:cubicBezTo>
                    <a:cubicBezTo>
                      <a:pt x="11955" y="4657"/>
                      <a:pt x="11866" y="4648"/>
                      <a:pt x="11768" y="4639"/>
                    </a:cubicBezTo>
                    <a:cubicBezTo>
                      <a:pt x="11580" y="4612"/>
                      <a:pt x="11366" y="4594"/>
                      <a:pt x="11170" y="4594"/>
                    </a:cubicBezTo>
                    <a:cubicBezTo>
                      <a:pt x="10911" y="4594"/>
                      <a:pt x="10644" y="4621"/>
                      <a:pt x="10421" y="4657"/>
                    </a:cubicBezTo>
                    <a:cubicBezTo>
                      <a:pt x="10287" y="4675"/>
                      <a:pt x="10162" y="4693"/>
                      <a:pt x="10073" y="4719"/>
                    </a:cubicBezTo>
                    <a:cubicBezTo>
                      <a:pt x="10055" y="4684"/>
                      <a:pt x="10046" y="4648"/>
                      <a:pt x="10037" y="4603"/>
                    </a:cubicBezTo>
                    <a:cubicBezTo>
                      <a:pt x="10010" y="4478"/>
                      <a:pt x="9984" y="4318"/>
                      <a:pt x="9984" y="4095"/>
                    </a:cubicBezTo>
                    <a:cubicBezTo>
                      <a:pt x="9984" y="3613"/>
                      <a:pt x="10331" y="3444"/>
                      <a:pt x="10555" y="3212"/>
                    </a:cubicBezTo>
                    <a:close/>
                    <a:moveTo>
                      <a:pt x="4426" y="5023"/>
                    </a:moveTo>
                    <a:lnTo>
                      <a:pt x="4515" y="5246"/>
                    </a:lnTo>
                    <a:cubicBezTo>
                      <a:pt x="4916" y="5290"/>
                      <a:pt x="5238" y="5638"/>
                      <a:pt x="5238" y="6049"/>
                    </a:cubicBezTo>
                    <a:cubicBezTo>
                      <a:pt x="5238" y="6307"/>
                      <a:pt x="5122" y="6530"/>
                      <a:pt x="4943" y="6673"/>
                    </a:cubicBezTo>
                    <a:lnTo>
                      <a:pt x="4756" y="6673"/>
                    </a:lnTo>
                    <a:cubicBezTo>
                      <a:pt x="4970" y="6557"/>
                      <a:pt x="5113" y="6334"/>
                      <a:pt x="5113" y="6075"/>
                    </a:cubicBezTo>
                    <a:cubicBezTo>
                      <a:pt x="5113" y="5950"/>
                      <a:pt x="5079" y="5909"/>
                      <a:pt x="5020" y="5909"/>
                    </a:cubicBezTo>
                    <a:cubicBezTo>
                      <a:pt x="4902" y="5909"/>
                      <a:pt x="4681" y="6075"/>
                      <a:pt x="4426" y="6075"/>
                    </a:cubicBezTo>
                    <a:cubicBezTo>
                      <a:pt x="4176" y="6075"/>
                      <a:pt x="3958" y="5909"/>
                      <a:pt x="3840" y="5909"/>
                    </a:cubicBezTo>
                    <a:cubicBezTo>
                      <a:pt x="3781" y="5909"/>
                      <a:pt x="3748" y="5950"/>
                      <a:pt x="3748" y="6075"/>
                    </a:cubicBezTo>
                    <a:cubicBezTo>
                      <a:pt x="3748" y="6334"/>
                      <a:pt x="3890" y="6557"/>
                      <a:pt x="4096" y="6673"/>
                    </a:cubicBezTo>
                    <a:lnTo>
                      <a:pt x="3917" y="6673"/>
                    </a:lnTo>
                    <a:cubicBezTo>
                      <a:pt x="3730" y="6530"/>
                      <a:pt x="3623" y="6307"/>
                      <a:pt x="3623" y="6049"/>
                    </a:cubicBezTo>
                    <a:cubicBezTo>
                      <a:pt x="3623" y="6004"/>
                      <a:pt x="3623" y="5950"/>
                      <a:pt x="3632" y="5897"/>
                    </a:cubicBezTo>
                    <a:cubicBezTo>
                      <a:pt x="3685" y="5602"/>
                      <a:pt x="3908" y="5362"/>
                      <a:pt x="4194" y="5281"/>
                    </a:cubicBezTo>
                    <a:cubicBezTo>
                      <a:pt x="4238" y="5263"/>
                      <a:pt x="4292" y="5255"/>
                      <a:pt x="4337" y="5246"/>
                    </a:cubicBezTo>
                    <a:lnTo>
                      <a:pt x="4426" y="5023"/>
                    </a:lnTo>
                    <a:close/>
                    <a:moveTo>
                      <a:pt x="17905" y="5023"/>
                    </a:moveTo>
                    <a:lnTo>
                      <a:pt x="17995" y="5246"/>
                    </a:lnTo>
                    <a:cubicBezTo>
                      <a:pt x="18048" y="5255"/>
                      <a:pt x="18093" y="5263"/>
                      <a:pt x="18137" y="5281"/>
                    </a:cubicBezTo>
                    <a:cubicBezTo>
                      <a:pt x="18191" y="5290"/>
                      <a:pt x="18236" y="5308"/>
                      <a:pt x="18280" y="5335"/>
                    </a:cubicBezTo>
                    <a:cubicBezTo>
                      <a:pt x="18539" y="5469"/>
                      <a:pt x="18717" y="5736"/>
                      <a:pt x="18717" y="6049"/>
                    </a:cubicBezTo>
                    <a:cubicBezTo>
                      <a:pt x="18717" y="6307"/>
                      <a:pt x="18601" y="6530"/>
                      <a:pt x="18423" y="6673"/>
                    </a:cubicBezTo>
                    <a:lnTo>
                      <a:pt x="18236" y="6673"/>
                    </a:lnTo>
                    <a:cubicBezTo>
                      <a:pt x="18441" y="6557"/>
                      <a:pt x="18583" y="6334"/>
                      <a:pt x="18583" y="6075"/>
                    </a:cubicBezTo>
                    <a:cubicBezTo>
                      <a:pt x="18583" y="5950"/>
                      <a:pt x="18550" y="5909"/>
                      <a:pt x="18491" y="5909"/>
                    </a:cubicBezTo>
                    <a:cubicBezTo>
                      <a:pt x="18373" y="5909"/>
                      <a:pt x="18155" y="6075"/>
                      <a:pt x="17905" y="6075"/>
                    </a:cubicBezTo>
                    <a:cubicBezTo>
                      <a:pt x="17656" y="6075"/>
                      <a:pt x="17434" y="5909"/>
                      <a:pt x="17313" y="5909"/>
                    </a:cubicBezTo>
                    <a:cubicBezTo>
                      <a:pt x="17253" y="5909"/>
                      <a:pt x="17219" y="5950"/>
                      <a:pt x="17219" y="6075"/>
                    </a:cubicBezTo>
                    <a:cubicBezTo>
                      <a:pt x="17219" y="6334"/>
                      <a:pt x="17361" y="6557"/>
                      <a:pt x="17575" y="6673"/>
                    </a:cubicBezTo>
                    <a:lnTo>
                      <a:pt x="17388" y="6673"/>
                    </a:lnTo>
                    <a:cubicBezTo>
                      <a:pt x="17343" y="6637"/>
                      <a:pt x="17308" y="6593"/>
                      <a:pt x="17272" y="6548"/>
                    </a:cubicBezTo>
                    <a:cubicBezTo>
                      <a:pt x="17201" y="6459"/>
                      <a:pt x="17147" y="6352"/>
                      <a:pt x="17120" y="6236"/>
                    </a:cubicBezTo>
                    <a:cubicBezTo>
                      <a:pt x="17103" y="6173"/>
                      <a:pt x="17094" y="6111"/>
                      <a:pt x="17094" y="6049"/>
                    </a:cubicBezTo>
                    <a:cubicBezTo>
                      <a:pt x="17094" y="6004"/>
                      <a:pt x="17103" y="5950"/>
                      <a:pt x="17111" y="5897"/>
                    </a:cubicBezTo>
                    <a:cubicBezTo>
                      <a:pt x="17165" y="5602"/>
                      <a:pt x="17388" y="5362"/>
                      <a:pt x="17673" y="5281"/>
                    </a:cubicBezTo>
                    <a:cubicBezTo>
                      <a:pt x="17718" y="5263"/>
                      <a:pt x="17763" y="5255"/>
                      <a:pt x="17816" y="5246"/>
                    </a:cubicBezTo>
                    <a:lnTo>
                      <a:pt x="17905" y="5023"/>
                    </a:lnTo>
                    <a:close/>
                    <a:moveTo>
                      <a:pt x="4916" y="6976"/>
                    </a:moveTo>
                    <a:cubicBezTo>
                      <a:pt x="5006" y="7039"/>
                      <a:pt x="5193" y="7173"/>
                      <a:pt x="5291" y="7405"/>
                    </a:cubicBezTo>
                    <a:lnTo>
                      <a:pt x="3560" y="7405"/>
                    </a:lnTo>
                    <a:cubicBezTo>
                      <a:pt x="3659" y="7173"/>
                      <a:pt x="3846" y="7039"/>
                      <a:pt x="3935" y="6976"/>
                    </a:cubicBezTo>
                    <a:close/>
                    <a:moveTo>
                      <a:pt x="18396" y="6976"/>
                    </a:moveTo>
                    <a:cubicBezTo>
                      <a:pt x="18485" y="7039"/>
                      <a:pt x="18673" y="7173"/>
                      <a:pt x="18771" y="7405"/>
                    </a:cubicBezTo>
                    <a:lnTo>
                      <a:pt x="17040" y="7405"/>
                    </a:lnTo>
                    <a:cubicBezTo>
                      <a:pt x="17067" y="7351"/>
                      <a:pt x="17094" y="7297"/>
                      <a:pt x="17129" y="7253"/>
                    </a:cubicBezTo>
                    <a:cubicBezTo>
                      <a:pt x="17227" y="7110"/>
                      <a:pt x="17343" y="7021"/>
                      <a:pt x="17415" y="6976"/>
                    </a:cubicBezTo>
                    <a:close/>
                    <a:moveTo>
                      <a:pt x="5987" y="7708"/>
                    </a:moveTo>
                    <a:lnTo>
                      <a:pt x="5987" y="8020"/>
                    </a:lnTo>
                    <a:lnTo>
                      <a:pt x="2989" y="8118"/>
                    </a:lnTo>
                    <a:lnTo>
                      <a:pt x="5862" y="8216"/>
                    </a:lnTo>
                    <a:lnTo>
                      <a:pt x="5728" y="8332"/>
                    </a:lnTo>
                    <a:lnTo>
                      <a:pt x="3123" y="8332"/>
                    </a:lnTo>
                    <a:lnTo>
                      <a:pt x="2865" y="8109"/>
                    </a:lnTo>
                    <a:lnTo>
                      <a:pt x="2865" y="7708"/>
                    </a:lnTo>
                    <a:close/>
                    <a:moveTo>
                      <a:pt x="19467" y="7708"/>
                    </a:moveTo>
                    <a:lnTo>
                      <a:pt x="19467" y="8020"/>
                    </a:lnTo>
                    <a:lnTo>
                      <a:pt x="16469" y="8118"/>
                    </a:lnTo>
                    <a:lnTo>
                      <a:pt x="19342" y="8216"/>
                    </a:lnTo>
                    <a:lnTo>
                      <a:pt x="19208" y="8332"/>
                    </a:lnTo>
                    <a:lnTo>
                      <a:pt x="16603" y="8332"/>
                    </a:lnTo>
                    <a:lnTo>
                      <a:pt x="16344" y="8109"/>
                    </a:lnTo>
                    <a:lnTo>
                      <a:pt x="16344" y="7708"/>
                    </a:lnTo>
                    <a:close/>
                    <a:moveTo>
                      <a:pt x="5693" y="8627"/>
                    </a:moveTo>
                    <a:lnTo>
                      <a:pt x="5693" y="8921"/>
                    </a:lnTo>
                    <a:lnTo>
                      <a:pt x="3159" y="8921"/>
                    </a:lnTo>
                    <a:lnTo>
                      <a:pt x="3159" y="8627"/>
                    </a:lnTo>
                    <a:close/>
                    <a:moveTo>
                      <a:pt x="19172" y="8627"/>
                    </a:moveTo>
                    <a:lnTo>
                      <a:pt x="19172" y="8921"/>
                    </a:lnTo>
                    <a:lnTo>
                      <a:pt x="16639" y="8921"/>
                    </a:lnTo>
                    <a:lnTo>
                      <a:pt x="16639" y="8627"/>
                    </a:lnTo>
                    <a:close/>
                    <a:moveTo>
                      <a:pt x="5434" y="9215"/>
                    </a:moveTo>
                    <a:lnTo>
                      <a:pt x="5434" y="9733"/>
                    </a:lnTo>
                    <a:lnTo>
                      <a:pt x="5434" y="9929"/>
                    </a:lnTo>
                    <a:lnTo>
                      <a:pt x="5434" y="12623"/>
                    </a:lnTo>
                    <a:lnTo>
                      <a:pt x="3418" y="12623"/>
                    </a:lnTo>
                    <a:lnTo>
                      <a:pt x="3418" y="9215"/>
                    </a:lnTo>
                    <a:close/>
                    <a:moveTo>
                      <a:pt x="18914" y="9215"/>
                    </a:moveTo>
                    <a:lnTo>
                      <a:pt x="18914" y="12623"/>
                    </a:lnTo>
                    <a:lnTo>
                      <a:pt x="16897" y="12623"/>
                    </a:lnTo>
                    <a:lnTo>
                      <a:pt x="16897" y="9929"/>
                    </a:lnTo>
                    <a:lnTo>
                      <a:pt x="16897" y="9733"/>
                    </a:lnTo>
                    <a:lnTo>
                      <a:pt x="16897" y="9215"/>
                    </a:lnTo>
                    <a:close/>
                    <a:moveTo>
                      <a:pt x="5327" y="12864"/>
                    </a:moveTo>
                    <a:lnTo>
                      <a:pt x="3667" y="14193"/>
                    </a:lnTo>
                    <a:lnTo>
                      <a:pt x="1250" y="14193"/>
                    </a:lnTo>
                    <a:lnTo>
                      <a:pt x="3418" y="12873"/>
                    </a:lnTo>
                    <a:lnTo>
                      <a:pt x="3418" y="12864"/>
                    </a:lnTo>
                    <a:lnTo>
                      <a:pt x="4087" y="12864"/>
                    </a:lnTo>
                    <a:lnTo>
                      <a:pt x="2793" y="13988"/>
                    </a:lnTo>
                    <a:lnTo>
                      <a:pt x="4560" y="12873"/>
                    </a:lnTo>
                    <a:lnTo>
                      <a:pt x="4551" y="12864"/>
                    </a:lnTo>
                    <a:close/>
                    <a:moveTo>
                      <a:pt x="18914" y="12864"/>
                    </a:moveTo>
                    <a:lnTo>
                      <a:pt x="18914" y="12873"/>
                    </a:lnTo>
                    <a:lnTo>
                      <a:pt x="21090" y="14193"/>
                    </a:lnTo>
                    <a:lnTo>
                      <a:pt x="18673" y="14193"/>
                    </a:lnTo>
                    <a:lnTo>
                      <a:pt x="17004" y="12864"/>
                    </a:lnTo>
                    <a:lnTo>
                      <a:pt x="17798" y="12864"/>
                    </a:lnTo>
                    <a:lnTo>
                      <a:pt x="17798" y="12873"/>
                    </a:lnTo>
                    <a:lnTo>
                      <a:pt x="19565" y="13988"/>
                    </a:lnTo>
                    <a:lnTo>
                      <a:pt x="18271" y="12864"/>
                    </a:lnTo>
                    <a:close/>
                    <a:moveTo>
                      <a:pt x="17370" y="14416"/>
                    </a:moveTo>
                    <a:lnTo>
                      <a:pt x="17745" y="14711"/>
                    </a:lnTo>
                    <a:lnTo>
                      <a:pt x="17522" y="14711"/>
                    </a:lnTo>
                    <a:cubicBezTo>
                      <a:pt x="17450" y="14613"/>
                      <a:pt x="17406" y="14515"/>
                      <a:pt x="17370" y="14416"/>
                    </a:cubicBezTo>
                    <a:close/>
                    <a:moveTo>
                      <a:pt x="5434" y="13622"/>
                    </a:moveTo>
                    <a:lnTo>
                      <a:pt x="5434" y="13694"/>
                    </a:lnTo>
                    <a:lnTo>
                      <a:pt x="3766" y="15014"/>
                    </a:lnTo>
                    <a:lnTo>
                      <a:pt x="3766" y="14952"/>
                    </a:lnTo>
                    <a:lnTo>
                      <a:pt x="5434" y="13622"/>
                    </a:lnTo>
                    <a:close/>
                    <a:moveTo>
                      <a:pt x="16897" y="13123"/>
                    </a:moveTo>
                    <a:lnTo>
                      <a:pt x="18566" y="14452"/>
                    </a:lnTo>
                    <a:lnTo>
                      <a:pt x="18566" y="15014"/>
                    </a:lnTo>
                    <a:lnTo>
                      <a:pt x="16897" y="13694"/>
                    </a:lnTo>
                    <a:lnTo>
                      <a:pt x="16897" y="13123"/>
                    </a:lnTo>
                    <a:close/>
                    <a:moveTo>
                      <a:pt x="3471" y="14541"/>
                    </a:moveTo>
                    <a:lnTo>
                      <a:pt x="3471" y="15103"/>
                    </a:lnTo>
                    <a:lnTo>
                      <a:pt x="1107" y="15103"/>
                    </a:lnTo>
                    <a:lnTo>
                      <a:pt x="1107" y="14541"/>
                    </a:lnTo>
                    <a:close/>
                    <a:moveTo>
                      <a:pt x="21224" y="14541"/>
                    </a:moveTo>
                    <a:lnTo>
                      <a:pt x="21224" y="15103"/>
                    </a:lnTo>
                    <a:lnTo>
                      <a:pt x="18860" y="15103"/>
                    </a:lnTo>
                    <a:lnTo>
                      <a:pt x="18860" y="14541"/>
                    </a:lnTo>
                    <a:close/>
                    <a:moveTo>
                      <a:pt x="18191" y="15068"/>
                    </a:moveTo>
                    <a:lnTo>
                      <a:pt x="18512" y="15326"/>
                    </a:lnTo>
                    <a:lnTo>
                      <a:pt x="18316" y="15326"/>
                    </a:lnTo>
                    <a:cubicBezTo>
                      <a:pt x="18253" y="15237"/>
                      <a:pt x="18218" y="15148"/>
                      <a:pt x="18191" y="15068"/>
                    </a:cubicBezTo>
                    <a:close/>
                    <a:moveTo>
                      <a:pt x="5434" y="14033"/>
                    </a:moveTo>
                    <a:lnTo>
                      <a:pt x="5434" y="15772"/>
                    </a:lnTo>
                    <a:cubicBezTo>
                      <a:pt x="5425" y="15442"/>
                      <a:pt x="5291" y="15121"/>
                      <a:pt x="5077" y="14871"/>
                    </a:cubicBezTo>
                    <a:cubicBezTo>
                      <a:pt x="5113" y="14809"/>
                      <a:pt x="5148" y="14738"/>
                      <a:pt x="5175" y="14675"/>
                    </a:cubicBezTo>
                    <a:cubicBezTo>
                      <a:pt x="5255" y="14488"/>
                      <a:pt x="5291" y="14292"/>
                      <a:pt x="5309" y="14140"/>
                    </a:cubicBezTo>
                    <a:lnTo>
                      <a:pt x="5434" y="14033"/>
                    </a:lnTo>
                    <a:close/>
                    <a:moveTo>
                      <a:pt x="16897" y="14033"/>
                    </a:moveTo>
                    <a:lnTo>
                      <a:pt x="17022" y="14140"/>
                    </a:lnTo>
                    <a:cubicBezTo>
                      <a:pt x="17040" y="14345"/>
                      <a:pt x="17103" y="14613"/>
                      <a:pt x="17254" y="14871"/>
                    </a:cubicBezTo>
                    <a:cubicBezTo>
                      <a:pt x="17201" y="14934"/>
                      <a:pt x="17156" y="14996"/>
                      <a:pt x="17111" y="15068"/>
                    </a:cubicBezTo>
                    <a:cubicBezTo>
                      <a:pt x="16978" y="15282"/>
                      <a:pt x="16906" y="15523"/>
                      <a:pt x="16897" y="15772"/>
                    </a:cubicBezTo>
                    <a:lnTo>
                      <a:pt x="16897" y="14033"/>
                    </a:lnTo>
                    <a:close/>
                    <a:moveTo>
                      <a:pt x="3373" y="15451"/>
                    </a:moveTo>
                    <a:cubicBezTo>
                      <a:pt x="3364" y="15567"/>
                      <a:pt x="3346" y="15692"/>
                      <a:pt x="3284" y="15817"/>
                    </a:cubicBezTo>
                    <a:cubicBezTo>
                      <a:pt x="3266" y="15862"/>
                      <a:pt x="3239" y="15906"/>
                      <a:pt x="3212" y="15951"/>
                    </a:cubicBezTo>
                    <a:lnTo>
                      <a:pt x="1687" y="15951"/>
                    </a:lnTo>
                    <a:cubicBezTo>
                      <a:pt x="1580" y="15772"/>
                      <a:pt x="1535" y="15612"/>
                      <a:pt x="1526" y="15451"/>
                    </a:cubicBezTo>
                    <a:lnTo>
                      <a:pt x="2383" y="15451"/>
                    </a:lnTo>
                    <a:lnTo>
                      <a:pt x="2383" y="15862"/>
                    </a:lnTo>
                    <a:lnTo>
                      <a:pt x="3079" y="15862"/>
                    </a:lnTo>
                    <a:cubicBezTo>
                      <a:pt x="3079" y="15862"/>
                      <a:pt x="3168" y="15719"/>
                      <a:pt x="3204" y="15451"/>
                    </a:cubicBezTo>
                    <a:close/>
                    <a:moveTo>
                      <a:pt x="20805" y="15451"/>
                    </a:moveTo>
                    <a:cubicBezTo>
                      <a:pt x="20796" y="15612"/>
                      <a:pt x="20760" y="15772"/>
                      <a:pt x="20644" y="15951"/>
                    </a:cubicBezTo>
                    <a:lnTo>
                      <a:pt x="19119" y="15951"/>
                    </a:lnTo>
                    <a:cubicBezTo>
                      <a:pt x="19092" y="15906"/>
                      <a:pt x="19065" y="15862"/>
                      <a:pt x="19047" y="15817"/>
                    </a:cubicBezTo>
                    <a:cubicBezTo>
                      <a:pt x="18985" y="15692"/>
                      <a:pt x="18967" y="15567"/>
                      <a:pt x="18958" y="15451"/>
                    </a:cubicBezTo>
                    <a:lnTo>
                      <a:pt x="19886" y="15451"/>
                    </a:lnTo>
                    <a:lnTo>
                      <a:pt x="19886" y="15862"/>
                    </a:lnTo>
                    <a:lnTo>
                      <a:pt x="20582" y="15862"/>
                    </a:lnTo>
                    <a:cubicBezTo>
                      <a:pt x="20582" y="15862"/>
                      <a:pt x="20653" y="15755"/>
                      <a:pt x="20698" y="15549"/>
                    </a:cubicBezTo>
                    <a:cubicBezTo>
                      <a:pt x="20698" y="15514"/>
                      <a:pt x="20707" y="15487"/>
                      <a:pt x="20716" y="15451"/>
                    </a:cubicBezTo>
                    <a:close/>
                    <a:moveTo>
                      <a:pt x="4890" y="15148"/>
                    </a:moveTo>
                    <a:cubicBezTo>
                      <a:pt x="4970" y="15237"/>
                      <a:pt x="5023" y="15344"/>
                      <a:pt x="5068" y="15460"/>
                    </a:cubicBezTo>
                    <a:cubicBezTo>
                      <a:pt x="5104" y="15576"/>
                      <a:pt x="5131" y="15701"/>
                      <a:pt x="5131" y="15835"/>
                    </a:cubicBezTo>
                    <a:cubicBezTo>
                      <a:pt x="5131" y="16102"/>
                      <a:pt x="5032" y="16352"/>
                      <a:pt x="4881" y="16540"/>
                    </a:cubicBezTo>
                    <a:cubicBezTo>
                      <a:pt x="4952" y="16388"/>
                      <a:pt x="5015" y="16174"/>
                      <a:pt x="5015" y="15888"/>
                    </a:cubicBezTo>
                    <a:cubicBezTo>
                      <a:pt x="5015" y="15710"/>
                      <a:pt x="5006" y="15567"/>
                      <a:pt x="4979" y="15442"/>
                    </a:cubicBezTo>
                    <a:cubicBezTo>
                      <a:pt x="4952" y="15317"/>
                      <a:pt x="4925" y="15219"/>
                      <a:pt x="4890" y="15148"/>
                    </a:cubicBezTo>
                    <a:close/>
                    <a:moveTo>
                      <a:pt x="17888" y="15068"/>
                    </a:moveTo>
                    <a:cubicBezTo>
                      <a:pt x="17923" y="15210"/>
                      <a:pt x="17977" y="15362"/>
                      <a:pt x="18066" y="15514"/>
                    </a:cubicBezTo>
                    <a:cubicBezTo>
                      <a:pt x="18012" y="15576"/>
                      <a:pt x="17959" y="15648"/>
                      <a:pt x="17914" y="15719"/>
                    </a:cubicBezTo>
                    <a:cubicBezTo>
                      <a:pt x="17781" y="15951"/>
                      <a:pt x="17709" y="16210"/>
                      <a:pt x="17709" y="16477"/>
                    </a:cubicBezTo>
                    <a:cubicBezTo>
                      <a:pt x="17709" y="16540"/>
                      <a:pt x="17709" y="16602"/>
                      <a:pt x="17718" y="16656"/>
                    </a:cubicBezTo>
                    <a:lnTo>
                      <a:pt x="17558" y="16656"/>
                    </a:lnTo>
                    <a:cubicBezTo>
                      <a:pt x="17504" y="16611"/>
                      <a:pt x="17450" y="16549"/>
                      <a:pt x="17415" y="16486"/>
                    </a:cubicBezTo>
                    <a:cubicBezTo>
                      <a:pt x="17281" y="16299"/>
                      <a:pt x="17210" y="16076"/>
                      <a:pt x="17210" y="15835"/>
                    </a:cubicBezTo>
                    <a:cubicBezTo>
                      <a:pt x="17210" y="15719"/>
                      <a:pt x="17219" y="15612"/>
                      <a:pt x="17254" y="15514"/>
                    </a:cubicBezTo>
                    <a:cubicBezTo>
                      <a:pt x="17299" y="15344"/>
                      <a:pt x="17388" y="15193"/>
                      <a:pt x="17504" y="15068"/>
                    </a:cubicBezTo>
                    <a:close/>
                    <a:moveTo>
                      <a:pt x="5434" y="15888"/>
                    </a:moveTo>
                    <a:lnTo>
                      <a:pt x="5434" y="16736"/>
                    </a:lnTo>
                    <a:lnTo>
                      <a:pt x="5104" y="17048"/>
                    </a:lnTo>
                    <a:cubicBezTo>
                      <a:pt x="5077" y="16986"/>
                      <a:pt x="5041" y="16914"/>
                      <a:pt x="5015" y="16870"/>
                    </a:cubicBezTo>
                    <a:cubicBezTo>
                      <a:pt x="5273" y="16611"/>
                      <a:pt x="5425" y="16263"/>
                      <a:pt x="5434" y="15888"/>
                    </a:cubicBezTo>
                    <a:close/>
                    <a:moveTo>
                      <a:pt x="16897" y="15888"/>
                    </a:moveTo>
                    <a:cubicBezTo>
                      <a:pt x="16906" y="16263"/>
                      <a:pt x="17058" y="16611"/>
                      <a:pt x="17326" y="16870"/>
                    </a:cubicBezTo>
                    <a:cubicBezTo>
                      <a:pt x="17290" y="16914"/>
                      <a:pt x="17263" y="16986"/>
                      <a:pt x="17227" y="17048"/>
                    </a:cubicBezTo>
                    <a:lnTo>
                      <a:pt x="16897" y="16736"/>
                    </a:lnTo>
                    <a:lnTo>
                      <a:pt x="16897" y="15888"/>
                    </a:lnTo>
                    <a:close/>
                    <a:moveTo>
                      <a:pt x="4122" y="15835"/>
                    </a:moveTo>
                    <a:lnTo>
                      <a:pt x="4122" y="15835"/>
                    </a:lnTo>
                    <a:cubicBezTo>
                      <a:pt x="4212" y="15969"/>
                      <a:pt x="4274" y="16129"/>
                      <a:pt x="4301" y="16299"/>
                    </a:cubicBezTo>
                    <a:cubicBezTo>
                      <a:pt x="4310" y="16352"/>
                      <a:pt x="4310" y="16415"/>
                      <a:pt x="4310" y="16477"/>
                    </a:cubicBezTo>
                    <a:cubicBezTo>
                      <a:pt x="4310" y="16736"/>
                      <a:pt x="4221" y="16977"/>
                      <a:pt x="4078" y="17173"/>
                    </a:cubicBezTo>
                    <a:cubicBezTo>
                      <a:pt x="4149" y="17021"/>
                      <a:pt x="4221" y="16798"/>
                      <a:pt x="4221" y="16504"/>
                    </a:cubicBezTo>
                    <a:cubicBezTo>
                      <a:pt x="4221" y="16361"/>
                      <a:pt x="4203" y="16227"/>
                      <a:pt x="4185" y="16120"/>
                    </a:cubicBezTo>
                    <a:cubicBezTo>
                      <a:pt x="4167" y="16004"/>
                      <a:pt x="4149" y="15915"/>
                      <a:pt x="4122" y="15835"/>
                    </a:cubicBezTo>
                    <a:close/>
                    <a:moveTo>
                      <a:pt x="18690" y="15674"/>
                    </a:moveTo>
                    <a:cubicBezTo>
                      <a:pt x="18726" y="15826"/>
                      <a:pt x="18780" y="15987"/>
                      <a:pt x="18878" y="16147"/>
                    </a:cubicBezTo>
                    <a:cubicBezTo>
                      <a:pt x="18851" y="16183"/>
                      <a:pt x="18824" y="16218"/>
                      <a:pt x="18798" y="16254"/>
                    </a:cubicBezTo>
                    <a:cubicBezTo>
                      <a:pt x="18744" y="16326"/>
                      <a:pt x="18699" y="16397"/>
                      <a:pt x="18664" y="16477"/>
                    </a:cubicBezTo>
                    <a:cubicBezTo>
                      <a:pt x="18646" y="16513"/>
                      <a:pt x="18628" y="16557"/>
                      <a:pt x="18610" y="16593"/>
                    </a:cubicBezTo>
                    <a:cubicBezTo>
                      <a:pt x="18548" y="16763"/>
                      <a:pt x="18521" y="16932"/>
                      <a:pt x="18521" y="17111"/>
                    </a:cubicBezTo>
                    <a:cubicBezTo>
                      <a:pt x="18521" y="17164"/>
                      <a:pt x="18521" y="17227"/>
                      <a:pt x="18530" y="17280"/>
                    </a:cubicBezTo>
                    <a:lnTo>
                      <a:pt x="18343" y="17280"/>
                    </a:lnTo>
                    <a:cubicBezTo>
                      <a:pt x="18146" y="17066"/>
                      <a:pt x="18021" y="16789"/>
                      <a:pt x="18021" y="16477"/>
                    </a:cubicBezTo>
                    <a:cubicBezTo>
                      <a:pt x="18021" y="16361"/>
                      <a:pt x="18039" y="16245"/>
                      <a:pt x="18066" y="16138"/>
                    </a:cubicBezTo>
                    <a:cubicBezTo>
                      <a:pt x="18120" y="15960"/>
                      <a:pt x="18218" y="15808"/>
                      <a:pt x="18343" y="15674"/>
                    </a:cubicBezTo>
                    <a:close/>
                    <a:moveTo>
                      <a:pt x="4765" y="17075"/>
                    </a:moveTo>
                    <a:lnTo>
                      <a:pt x="4765" y="17075"/>
                    </a:lnTo>
                    <a:cubicBezTo>
                      <a:pt x="4783" y="17102"/>
                      <a:pt x="4800" y="17137"/>
                      <a:pt x="4809" y="17182"/>
                    </a:cubicBezTo>
                    <a:cubicBezTo>
                      <a:pt x="4827" y="17218"/>
                      <a:pt x="4845" y="17253"/>
                      <a:pt x="4854" y="17298"/>
                    </a:cubicBezTo>
                    <a:lnTo>
                      <a:pt x="4792" y="17360"/>
                    </a:lnTo>
                    <a:cubicBezTo>
                      <a:pt x="4792" y="17253"/>
                      <a:pt x="4783" y="17155"/>
                      <a:pt x="4765" y="17075"/>
                    </a:cubicBezTo>
                    <a:close/>
                    <a:moveTo>
                      <a:pt x="17807" y="17004"/>
                    </a:moveTo>
                    <a:cubicBezTo>
                      <a:pt x="17825" y="17057"/>
                      <a:pt x="17843" y="17102"/>
                      <a:pt x="17870" y="17146"/>
                    </a:cubicBezTo>
                    <a:cubicBezTo>
                      <a:pt x="17932" y="17280"/>
                      <a:pt x="18021" y="17405"/>
                      <a:pt x="18137" y="17512"/>
                    </a:cubicBezTo>
                    <a:cubicBezTo>
                      <a:pt x="18111" y="17539"/>
                      <a:pt x="18093" y="17583"/>
                      <a:pt x="18066" y="17637"/>
                    </a:cubicBezTo>
                    <a:cubicBezTo>
                      <a:pt x="18039" y="17682"/>
                      <a:pt x="18012" y="17735"/>
                      <a:pt x="17995" y="17789"/>
                    </a:cubicBezTo>
                    <a:lnTo>
                      <a:pt x="17477" y="17298"/>
                    </a:lnTo>
                    <a:cubicBezTo>
                      <a:pt x="17513" y="17182"/>
                      <a:pt x="17558" y="17084"/>
                      <a:pt x="17602" y="17004"/>
                    </a:cubicBezTo>
                    <a:close/>
                    <a:moveTo>
                      <a:pt x="11170" y="6495"/>
                    </a:moveTo>
                    <a:cubicBezTo>
                      <a:pt x="11705" y="6495"/>
                      <a:pt x="12339" y="6780"/>
                      <a:pt x="12820" y="7297"/>
                    </a:cubicBezTo>
                    <a:cubicBezTo>
                      <a:pt x="12357" y="6923"/>
                      <a:pt x="11768" y="6709"/>
                      <a:pt x="11170" y="6709"/>
                    </a:cubicBezTo>
                    <a:cubicBezTo>
                      <a:pt x="10412" y="6709"/>
                      <a:pt x="9662" y="7048"/>
                      <a:pt x="9181" y="7619"/>
                    </a:cubicBezTo>
                    <a:cubicBezTo>
                      <a:pt x="9118" y="7690"/>
                      <a:pt x="9056" y="7770"/>
                      <a:pt x="9002" y="7842"/>
                    </a:cubicBezTo>
                    <a:cubicBezTo>
                      <a:pt x="8949" y="7922"/>
                      <a:pt x="8904" y="8002"/>
                      <a:pt x="8851" y="8083"/>
                    </a:cubicBezTo>
                    <a:cubicBezTo>
                      <a:pt x="8761" y="8252"/>
                      <a:pt x="8690" y="8422"/>
                      <a:pt x="8645" y="8609"/>
                    </a:cubicBezTo>
                    <a:cubicBezTo>
                      <a:pt x="8619" y="8698"/>
                      <a:pt x="8592" y="8787"/>
                      <a:pt x="8574" y="8876"/>
                    </a:cubicBezTo>
                    <a:cubicBezTo>
                      <a:pt x="8565" y="8975"/>
                      <a:pt x="8547" y="9064"/>
                      <a:pt x="8547" y="9162"/>
                    </a:cubicBezTo>
                    <a:cubicBezTo>
                      <a:pt x="8538" y="9251"/>
                      <a:pt x="8538" y="9349"/>
                      <a:pt x="8538" y="9439"/>
                    </a:cubicBezTo>
                    <a:cubicBezTo>
                      <a:pt x="8538" y="9528"/>
                      <a:pt x="8538" y="9626"/>
                      <a:pt x="8538" y="9715"/>
                    </a:cubicBezTo>
                    <a:lnTo>
                      <a:pt x="8556" y="11936"/>
                    </a:lnTo>
                    <a:lnTo>
                      <a:pt x="8574" y="14149"/>
                    </a:lnTo>
                    <a:lnTo>
                      <a:pt x="8601" y="11936"/>
                    </a:lnTo>
                    <a:lnTo>
                      <a:pt x="8619" y="9715"/>
                    </a:lnTo>
                    <a:cubicBezTo>
                      <a:pt x="8619" y="9528"/>
                      <a:pt x="8619" y="9349"/>
                      <a:pt x="8628" y="9162"/>
                    </a:cubicBezTo>
                    <a:cubicBezTo>
                      <a:pt x="8645" y="8984"/>
                      <a:pt x="8681" y="8805"/>
                      <a:pt x="8726" y="8627"/>
                    </a:cubicBezTo>
                    <a:cubicBezTo>
                      <a:pt x="8752" y="8546"/>
                      <a:pt x="8779" y="8457"/>
                      <a:pt x="8815" y="8377"/>
                    </a:cubicBezTo>
                    <a:cubicBezTo>
                      <a:pt x="8886" y="8207"/>
                      <a:pt x="8975" y="8047"/>
                      <a:pt x="9083" y="7895"/>
                    </a:cubicBezTo>
                    <a:cubicBezTo>
                      <a:pt x="9136" y="7824"/>
                      <a:pt x="9190" y="7752"/>
                      <a:pt x="9252" y="7681"/>
                    </a:cubicBezTo>
                    <a:cubicBezTo>
                      <a:pt x="9719" y="7144"/>
                      <a:pt x="10420" y="6816"/>
                      <a:pt x="11141" y="6816"/>
                    </a:cubicBezTo>
                    <a:cubicBezTo>
                      <a:pt x="11151" y="6816"/>
                      <a:pt x="11160" y="6816"/>
                      <a:pt x="11170" y="6816"/>
                    </a:cubicBezTo>
                    <a:cubicBezTo>
                      <a:pt x="11180" y="6816"/>
                      <a:pt x="11189" y="6816"/>
                      <a:pt x="11199" y="6816"/>
                    </a:cubicBezTo>
                    <a:cubicBezTo>
                      <a:pt x="11911" y="6816"/>
                      <a:pt x="12613" y="7144"/>
                      <a:pt x="13088" y="7681"/>
                    </a:cubicBezTo>
                    <a:cubicBezTo>
                      <a:pt x="13133" y="7744"/>
                      <a:pt x="13186" y="7806"/>
                      <a:pt x="13231" y="7868"/>
                    </a:cubicBezTo>
                    <a:cubicBezTo>
                      <a:pt x="13311" y="8011"/>
                      <a:pt x="13374" y="8163"/>
                      <a:pt x="13427" y="8323"/>
                    </a:cubicBezTo>
                    <a:cubicBezTo>
                      <a:pt x="13516" y="8600"/>
                      <a:pt x="13570" y="8894"/>
                      <a:pt x="13570" y="9215"/>
                    </a:cubicBezTo>
                    <a:lnTo>
                      <a:pt x="13570" y="17833"/>
                    </a:lnTo>
                    <a:lnTo>
                      <a:pt x="8387" y="17833"/>
                    </a:lnTo>
                    <a:lnTo>
                      <a:pt x="8387" y="9278"/>
                    </a:lnTo>
                    <a:cubicBezTo>
                      <a:pt x="8387" y="7744"/>
                      <a:pt x="9636" y="6495"/>
                      <a:pt x="11170" y="6495"/>
                    </a:cubicBezTo>
                    <a:close/>
                    <a:moveTo>
                      <a:pt x="3159" y="16299"/>
                    </a:moveTo>
                    <a:cubicBezTo>
                      <a:pt x="3373" y="16513"/>
                      <a:pt x="3498" y="16798"/>
                      <a:pt x="3498" y="17111"/>
                    </a:cubicBezTo>
                    <a:cubicBezTo>
                      <a:pt x="3498" y="17450"/>
                      <a:pt x="3355" y="17744"/>
                      <a:pt x="3132" y="17958"/>
                    </a:cubicBezTo>
                    <a:lnTo>
                      <a:pt x="1776" y="17958"/>
                    </a:lnTo>
                    <a:cubicBezTo>
                      <a:pt x="1544" y="17744"/>
                      <a:pt x="1402" y="17450"/>
                      <a:pt x="1402" y="17111"/>
                    </a:cubicBezTo>
                    <a:cubicBezTo>
                      <a:pt x="1402" y="16950"/>
                      <a:pt x="1437" y="16798"/>
                      <a:pt x="1491" y="16665"/>
                    </a:cubicBezTo>
                    <a:cubicBezTo>
                      <a:pt x="1509" y="16629"/>
                      <a:pt x="1526" y="16593"/>
                      <a:pt x="1544" y="16566"/>
                    </a:cubicBezTo>
                    <a:cubicBezTo>
                      <a:pt x="1598" y="16468"/>
                      <a:pt x="1660" y="16379"/>
                      <a:pt x="1741" y="16299"/>
                    </a:cubicBezTo>
                    <a:close/>
                    <a:moveTo>
                      <a:pt x="20591" y="16299"/>
                    </a:moveTo>
                    <a:cubicBezTo>
                      <a:pt x="20778" y="16486"/>
                      <a:pt x="20894" y="16727"/>
                      <a:pt x="20921" y="16995"/>
                    </a:cubicBezTo>
                    <a:cubicBezTo>
                      <a:pt x="20930" y="17030"/>
                      <a:pt x="20930" y="17075"/>
                      <a:pt x="20930" y="17111"/>
                    </a:cubicBezTo>
                    <a:cubicBezTo>
                      <a:pt x="20930" y="17450"/>
                      <a:pt x="20787" y="17744"/>
                      <a:pt x="20555" y="17958"/>
                    </a:cubicBezTo>
                    <a:lnTo>
                      <a:pt x="19199" y="17958"/>
                    </a:lnTo>
                    <a:cubicBezTo>
                      <a:pt x="19172" y="17931"/>
                      <a:pt x="19145" y="17905"/>
                      <a:pt x="19119" y="17869"/>
                    </a:cubicBezTo>
                    <a:cubicBezTo>
                      <a:pt x="19092" y="17842"/>
                      <a:pt x="19074" y="17815"/>
                      <a:pt x="19047" y="17780"/>
                    </a:cubicBezTo>
                    <a:cubicBezTo>
                      <a:pt x="19003" y="17717"/>
                      <a:pt x="18967" y="17655"/>
                      <a:pt x="18931" y="17583"/>
                    </a:cubicBezTo>
                    <a:cubicBezTo>
                      <a:pt x="18869" y="17441"/>
                      <a:pt x="18833" y="17280"/>
                      <a:pt x="18833" y="17111"/>
                    </a:cubicBezTo>
                    <a:cubicBezTo>
                      <a:pt x="18833" y="16798"/>
                      <a:pt x="18958" y="16513"/>
                      <a:pt x="19172" y="16299"/>
                    </a:cubicBezTo>
                    <a:close/>
                    <a:moveTo>
                      <a:pt x="3899" y="17628"/>
                    </a:moveTo>
                    <a:cubicBezTo>
                      <a:pt x="3917" y="17655"/>
                      <a:pt x="3935" y="17682"/>
                      <a:pt x="3953" y="17717"/>
                    </a:cubicBezTo>
                    <a:cubicBezTo>
                      <a:pt x="3971" y="17744"/>
                      <a:pt x="3989" y="17780"/>
                      <a:pt x="3998" y="17815"/>
                    </a:cubicBezTo>
                    <a:cubicBezTo>
                      <a:pt x="4033" y="17887"/>
                      <a:pt x="4051" y="17967"/>
                      <a:pt x="4060" y="18056"/>
                    </a:cubicBezTo>
                    <a:lnTo>
                      <a:pt x="3998" y="18110"/>
                    </a:lnTo>
                    <a:cubicBezTo>
                      <a:pt x="3998" y="17905"/>
                      <a:pt x="3935" y="17726"/>
                      <a:pt x="3899" y="17628"/>
                    </a:cubicBezTo>
                    <a:close/>
                    <a:moveTo>
                      <a:pt x="6112" y="9929"/>
                    </a:moveTo>
                    <a:lnTo>
                      <a:pt x="6112" y="18252"/>
                    </a:lnTo>
                    <a:lnTo>
                      <a:pt x="5746" y="18252"/>
                    </a:lnTo>
                    <a:lnTo>
                      <a:pt x="5746" y="9929"/>
                    </a:lnTo>
                    <a:close/>
                    <a:moveTo>
                      <a:pt x="11170" y="4916"/>
                    </a:moveTo>
                    <a:cubicBezTo>
                      <a:pt x="11170" y="4916"/>
                      <a:pt x="11795" y="4933"/>
                      <a:pt x="12125" y="4996"/>
                    </a:cubicBezTo>
                    <a:cubicBezTo>
                      <a:pt x="14292" y="5442"/>
                      <a:pt x="15916" y="7360"/>
                      <a:pt x="15916" y="9653"/>
                    </a:cubicBezTo>
                    <a:lnTo>
                      <a:pt x="15916" y="9679"/>
                    </a:lnTo>
                    <a:lnTo>
                      <a:pt x="15916" y="9929"/>
                    </a:lnTo>
                    <a:lnTo>
                      <a:pt x="15916" y="18252"/>
                    </a:lnTo>
                    <a:lnTo>
                      <a:pt x="15470" y="18252"/>
                    </a:lnTo>
                    <a:cubicBezTo>
                      <a:pt x="15193" y="18154"/>
                      <a:pt x="14819" y="18065"/>
                      <a:pt x="14364" y="18047"/>
                    </a:cubicBezTo>
                    <a:lnTo>
                      <a:pt x="14364" y="17789"/>
                    </a:lnTo>
                    <a:cubicBezTo>
                      <a:pt x="14399" y="15532"/>
                      <a:pt x="14417" y="13275"/>
                      <a:pt x="14435" y="11009"/>
                    </a:cubicBezTo>
                    <a:lnTo>
                      <a:pt x="14444" y="9314"/>
                    </a:lnTo>
                    <a:cubicBezTo>
                      <a:pt x="14453" y="9100"/>
                      <a:pt x="14435" y="8885"/>
                      <a:pt x="14399" y="8671"/>
                    </a:cubicBezTo>
                    <a:cubicBezTo>
                      <a:pt x="14373" y="8529"/>
                      <a:pt x="14337" y="8386"/>
                      <a:pt x="14292" y="8243"/>
                    </a:cubicBezTo>
                    <a:cubicBezTo>
                      <a:pt x="14230" y="8038"/>
                      <a:pt x="14141" y="7833"/>
                      <a:pt x="14034" y="7645"/>
                    </a:cubicBezTo>
                    <a:cubicBezTo>
                      <a:pt x="13757" y="7137"/>
                      <a:pt x="13329" y="6709"/>
                      <a:pt x="12829" y="6414"/>
                    </a:cubicBezTo>
                    <a:cubicBezTo>
                      <a:pt x="12704" y="6334"/>
                      <a:pt x="12580" y="6272"/>
                      <a:pt x="12446" y="6218"/>
                    </a:cubicBezTo>
                    <a:cubicBezTo>
                      <a:pt x="12107" y="6075"/>
                      <a:pt x="11750" y="5986"/>
                      <a:pt x="11384" y="5959"/>
                    </a:cubicBezTo>
                    <a:cubicBezTo>
                      <a:pt x="11313" y="5959"/>
                      <a:pt x="11241" y="5950"/>
                      <a:pt x="11170" y="5950"/>
                    </a:cubicBezTo>
                    <a:cubicBezTo>
                      <a:pt x="10581" y="5959"/>
                      <a:pt x="10001" y="6111"/>
                      <a:pt x="9502" y="6414"/>
                    </a:cubicBezTo>
                    <a:cubicBezTo>
                      <a:pt x="9439" y="6450"/>
                      <a:pt x="9377" y="6486"/>
                      <a:pt x="9314" y="6530"/>
                    </a:cubicBezTo>
                    <a:cubicBezTo>
                      <a:pt x="9020" y="6735"/>
                      <a:pt x="8752" y="6985"/>
                      <a:pt x="8529" y="7280"/>
                    </a:cubicBezTo>
                    <a:cubicBezTo>
                      <a:pt x="8449" y="7396"/>
                      <a:pt x="8369" y="7520"/>
                      <a:pt x="8297" y="7645"/>
                    </a:cubicBezTo>
                    <a:cubicBezTo>
                      <a:pt x="8012" y="8154"/>
                      <a:pt x="7869" y="8743"/>
                      <a:pt x="7887" y="9314"/>
                    </a:cubicBezTo>
                    <a:lnTo>
                      <a:pt x="7896" y="11009"/>
                    </a:lnTo>
                    <a:cubicBezTo>
                      <a:pt x="7914" y="13275"/>
                      <a:pt x="7932" y="15532"/>
                      <a:pt x="7967" y="17789"/>
                    </a:cubicBezTo>
                    <a:cubicBezTo>
                      <a:pt x="8003" y="15532"/>
                      <a:pt x="8030" y="13275"/>
                      <a:pt x="8039" y="11009"/>
                    </a:cubicBezTo>
                    <a:lnTo>
                      <a:pt x="8048" y="9314"/>
                    </a:lnTo>
                    <a:cubicBezTo>
                      <a:pt x="8048" y="9180"/>
                      <a:pt x="8057" y="9037"/>
                      <a:pt x="8074" y="8903"/>
                    </a:cubicBezTo>
                    <a:cubicBezTo>
                      <a:pt x="8092" y="8769"/>
                      <a:pt x="8119" y="8636"/>
                      <a:pt x="8146" y="8502"/>
                    </a:cubicBezTo>
                    <a:cubicBezTo>
                      <a:pt x="8199" y="8297"/>
                      <a:pt x="8271" y="8100"/>
                      <a:pt x="8360" y="7922"/>
                    </a:cubicBezTo>
                    <a:cubicBezTo>
                      <a:pt x="8387" y="7859"/>
                      <a:pt x="8422" y="7797"/>
                      <a:pt x="8458" y="7735"/>
                    </a:cubicBezTo>
                    <a:cubicBezTo>
                      <a:pt x="8485" y="7672"/>
                      <a:pt x="8521" y="7619"/>
                      <a:pt x="8565" y="7556"/>
                    </a:cubicBezTo>
                    <a:cubicBezTo>
                      <a:pt x="8824" y="7155"/>
                      <a:pt x="9181" y="6816"/>
                      <a:pt x="9600" y="6575"/>
                    </a:cubicBezTo>
                    <a:cubicBezTo>
                      <a:pt x="10073" y="6298"/>
                      <a:pt x="10617" y="6156"/>
                      <a:pt x="11170" y="6156"/>
                    </a:cubicBezTo>
                    <a:cubicBezTo>
                      <a:pt x="11348" y="6156"/>
                      <a:pt x="11527" y="6173"/>
                      <a:pt x="11705" y="6200"/>
                    </a:cubicBezTo>
                    <a:cubicBezTo>
                      <a:pt x="12000" y="6254"/>
                      <a:pt x="12285" y="6343"/>
                      <a:pt x="12553" y="6477"/>
                    </a:cubicBezTo>
                    <a:cubicBezTo>
                      <a:pt x="12178" y="6361"/>
                      <a:pt x="11723" y="6289"/>
                      <a:pt x="11170" y="6289"/>
                    </a:cubicBezTo>
                    <a:cubicBezTo>
                      <a:pt x="9511" y="6289"/>
                      <a:pt x="8173" y="7628"/>
                      <a:pt x="8173" y="9278"/>
                    </a:cubicBezTo>
                    <a:lnTo>
                      <a:pt x="8173" y="18038"/>
                    </a:lnTo>
                    <a:cubicBezTo>
                      <a:pt x="8039" y="18038"/>
                      <a:pt x="7905" y="18047"/>
                      <a:pt x="7780" y="18056"/>
                    </a:cubicBezTo>
                    <a:cubicBezTo>
                      <a:pt x="7718" y="18065"/>
                      <a:pt x="7655" y="18074"/>
                      <a:pt x="7602" y="18074"/>
                    </a:cubicBezTo>
                    <a:cubicBezTo>
                      <a:pt x="7423" y="18101"/>
                      <a:pt x="7263" y="18136"/>
                      <a:pt x="7120" y="18172"/>
                    </a:cubicBezTo>
                    <a:cubicBezTo>
                      <a:pt x="7031" y="18199"/>
                      <a:pt x="6941" y="18226"/>
                      <a:pt x="6861" y="18252"/>
                    </a:cubicBezTo>
                    <a:lnTo>
                      <a:pt x="6415" y="18252"/>
                    </a:lnTo>
                    <a:lnTo>
                      <a:pt x="6415" y="9929"/>
                    </a:lnTo>
                    <a:lnTo>
                      <a:pt x="6415" y="9679"/>
                    </a:lnTo>
                    <a:lnTo>
                      <a:pt x="6415" y="9653"/>
                    </a:lnTo>
                    <a:cubicBezTo>
                      <a:pt x="6415" y="7360"/>
                      <a:pt x="8039" y="5442"/>
                      <a:pt x="10207" y="4996"/>
                    </a:cubicBezTo>
                    <a:cubicBezTo>
                      <a:pt x="10537" y="4933"/>
                      <a:pt x="11170" y="4916"/>
                      <a:pt x="11170" y="4916"/>
                    </a:cubicBezTo>
                    <a:close/>
                    <a:moveTo>
                      <a:pt x="16585" y="9929"/>
                    </a:moveTo>
                    <a:lnTo>
                      <a:pt x="16585" y="18252"/>
                    </a:lnTo>
                    <a:lnTo>
                      <a:pt x="16496" y="18252"/>
                    </a:lnTo>
                    <a:lnTo>
                      <a:pt x="16398" y="10286"/>
                    </a:lnTo>
                    <a:lnTo>
                      <a:pt x="16291" y="18252"/>
                    </a:lnTo>
                    <a:lnTo>
                      <a:pt x="16219" y="18252"/>
                    </a:lnTo>
                    <a:lnTo>
                      <a:pt x="16219" y="9929"/>
                    </a:lnTo>
                    <a:close/>
                    <a:moveTo>
                      <a:pt x="18610" y="17628"/>
                    </a:moveTo>
                    <a:cubicBezTo>
                      <a:pt x="18646" y="17726"/>
                      <a:pt x="18690" y="17815"/>
                      <a:pt x="18753" y="17905"/>
                    </a:cubicBezTo>
                    <a:cubicBezTo>
                      <a:pt x="18806" y="17994"/>
                      <a:pt x="18869" y="18074"/>
                      <a:pt x="18949" y="18145"/>
                    </a:cubicBezTo>
                    <a:cubicBezTo>
                      <a:pt x="18896" y="18235"/>
                      <a:pt x="18806" y="18395"/>
                      <a:pt x="18771" y="18529"/>
                    </a:cubicBezTo>
                    <a:lnTo>
                      <a:pt x="18271" y="18056"/>
                    </a:lnTo>
                    <a:cubicBezTo>
                      <a:pt x="18280" y="18012"/>
                      <a:pt x="18289" y="17976"/>
                      <a:pt x="18298" y="17931"/>
                    </a:cubicBezTo>
                    <a:cubicBezTo>
                      <a:pt x="18325" y="17815"/>
                      <a:pt x="18378" y="17708"/>
                      <a:pt x="18432" y="17628"/>
                    </a:cubicBezTo>
                    <a:close/>
                    <a:moveTo>
                      <a:pt x="3114" y="18306"/>
                    </a:moveTo>
                    <a:cubicBezTo>
                      <a:pt x="3159" y="18386"/>
                      <a:pt x="3204" y="18484"/>
                      <a:pt x="3230" y="18591"/>
                    </a:cubicBezTo>
                    <a:cubicBezTo>
                      <a:pt x="3239" y="18636"/>
                      <a:pt x="3248" y="18672"/>
                      <a:pt x="3248" y="18707"/>
                    </a:cubicBezTo>
                    <a:lnTo>
                      <a:pt x="1660" y="18707"/>
                    </a:lnTo>
                    <a:cubicBezTo>
                      <a:pt x="1660" y="18672"/>
                      <a:pt x="1669" y="18636"/>
                      <a:pt x="1669" y="18591"/>
                    </a:cubicBezTo>
                    <a:cubicBezTo>
                      <a:pt x="1687" y="18520"/>
                      <a:pt x="1714" y="18449"/>
                      <a:pt x="1741" y="18386"/>
                    </a:cubicBezTo>
                    <a:cubicBezTo>
                      <a:pt x="1758" y="18359"/>
                      <a:pt x="1776" y="18333"/>
                      <a:pt x="1794" y="18306"/>
                    </a:cubicBezTo>
                    <a:close/>
                    <a:moveTo>
                      <a:pt x="20546" y="18306"/>
                    </a:moveTo>
                    <a:cubicBezTo>
                      <a:pt x="20609" y="18413"/>
                      <a:pt x="20662" y="18547"/>
                      <a:pt x="20680" y="18707"/>
                    </a:cubicBezTo>
                    <a:lnTo>
                      <a:pt x="19083" y="18707"/>
                    </a:lnTo>
                    <a:cubicBezTo>
                      <a:pt x="19092" y="18627"/>
                      <a:pt x="19110" y="18556"/>
                      <a:pt x="19128" y="18484"/>
                    </a:cubicBezTo>
                    <a:cubicBezTo>
                      <a:pt x="19154" y="18422"/>
                      <a:pt x="19190" y="18359"/>
                      <a:pt x="19217" y="18306"/>
                    </a:cubicBezTo>
                    <a:close/>
                    <a:moveTo>
                      <a:pt x="5434" y="17173"/>
                    </a:moveTo>
                    <a:lnTo>
                      <a:pt x="5434" y="17244"/>
                    </a:lnTo>
                    <a:lnTo>
                      <a:pt x="3632" y="19037"/>
                    </a:lnTo>
                    <a:cubicBezTo>
                      <a:pt x="3623" y="18984"/>
                      <a:pt x="3623" y="18939"/>
                      <a:pt x="3623" y="18939"/>
                    </a:cubicBezTo>
                    <a:lnTo>
                      <a:pt x="5434" y="17173"/>
                    </a:lnTo>
                    <a:close/>
                    <a:moveTo>
                      <a:pt x="3320" y="18939"/>
                    </a:moveTo>
                    <a:lnTo>
                      <a:pt x="3320" y="19162"/>
                    </a:lnTo>
                    <a:cubicBezTo>
                      <a:pt x="3320" y="19385"/>
                      <a:pt x="3159" y="19662"/>
                      <a:pt x="3052" y="19823"/>
                    </a:cubicBezTo>
                    <a:lnTo>
                      <a:pt x="1375" y="19823"/>
                    </a:lnTo>
                    <a:cubicBezTo>
                      <a:pt x="1312" y="19724"/>
                      <a:pt x="1223" y="19582"/>
                      <a:pt x="1161" y="19430"/>
                    </a:cubicBezTo>
                    <a:cubicBezTo>
                      <a:pt x="1134" y="19341"/>
                      <a:pt x="1107" y="19252"/>
                      <a:pt x="1107" y="19162"/>
                    </a:cubicBezTo>
                    <a:cubicBezTo>
                      <a:pt x="1107" y="19073"/>
                      <a:pt x="1152" y="19002"/>
                      <a:pt x="1214" y="18939"/>
                    </a:cubicBezTo>
                    <a:close/>
                    <a:moveTo>
                      <a:pt x="21117" y="18939"/>
                    </a:moveTo>
                    <a:cubicBezTo>
                      <a:pt x="21153" y="18966"/>
                      <a:pt x="21179" y="19002"/>
                      <a:pt x="21197" y="19037"/>
                    </a:cubicBezTo>
                    <a:cubicBezTo>
                      <a:pt x="21215" y="19073"/>
                      <a:pt x="21224" y="19118"/>
                      <a:pt x="21224" y="19162"/>
                    </a:cubicBezTo>
                    <a:cubicBezTo>
                      <a:pt x="21224" y="19278"/>
                      <a:pt x="21188" y="19403"/>
                      <a:pt x="21135" y="19519"/>
                    </a:cubicBezTo>
                    <a:cubicBezTo>
                      <a:pt x="21072" y="19635"/>
                      <a:pt x="21010" y="19742"/>
                      <a:pt x="20956" y="19823"/>
                    </a:cubicBezTo>
                    <a:lnTo>
                      <a:pt x="19279" y="19823"/>
                    </a:lnTo>
                    <a:cubicBezTo>
                      <a:pt x="19270" y="19805"/>
                      <a:pt x="19253" y="19787"/>
                      <a:pt x="19244" y="19760"/>
                    </a:cubicBezTo>
                    <a:cubicBezTo>
                      <a:pt x="19208" y="19715"/>
                      <a:pt x="19181" y="19662"/>
                      <a:pt x="19154" y="19608"/>
                    </a:cubicBezTo>
                    <a:cubicBezTo>
                      <a:pt x="19119" y="19546"/>
                      <a:pt x="19092" y="19492"/>
                      <a:pt x="19074" y="19430"/>
                    </a:cubicBezTo>
                    <a:cubicBezTo>
                      <a:pt x="19047" y="19368"/>
                      <a:pt x="19029" y="19305"/>
                      <a:pt x="19021" y="19252"/>
                    </a:cubicBezTo>
                    <a:cubicBezTo>
                      <a:pt x="19012" y="19225"/>
                      <a:pt x="19012" y="19189"/>
                      <a:pt x="19012" y="19162"/>
                    </a:cubicBezTo>
                    <a:lnTo>
                      <a:pt x="19012" y="18939"/>
                    </a:lnTo>
                    <a:close/>
                    <a:moveTo>
                      <a:pt x="14159" y="18252"/>
                    </a:moveTo>
                    <a:cubicBezTo>
                      <a:pt x="14417" y="18252"/>
                      <a:pt x="14640" y="18270"/>
                      <a:pt x="14846" y="18306"/>
                    </a:cubicBezTo>
                    <a:cubicBezTo>
                      <a:pt x="15006" y="18368"/>
                      <a:pt x="15149" y="18449"/>
                      <a:pt x="15283" y="18565"/>
                    </a:cubicBezTo>
                    <a:cubicBezTo>
                      <a:pt x="15354" y="18627"/>
                      <a:pt x="15425" y="18690"/>
                      <a:pt x="15488" y="18770"/>
                    </a:cubicBezTo>
                    <a:cubicBezTo>
                      <a:pt x="15550" y="18841"/>
                      <a:pt x="15613" y="18930"/>
                      <a:pt x="15675" y="19020"/>
                    </a:cubicBezTo>
                    <a:cubicBezTo>
                      <a:pt x="15925" y="19412"/>
                      <a:pt x="16166" y="19965"/>
                      <a:pt x="16425" y="20759"/>
                    </a:cubicBezTo>
                    <a:lnTo>
                      <a:pt x="16219" y="20759"/>
                    </a:lnTo>
                    <a:cubicBezTo>
                      <a:pt x="15666" y="20759"/>
                      <a:pt x="14917" y="20750"/>
                      <a:pt x="14123" y="20741"/>
                    </a:cubicBezTo>
                    <a:cubicBezTo>
                      <a:pt x="13177" y="20724"/>
                      <a:pt x="12107" y="20706"/>
                      <a:pt x="11170" y="20706"/>
                    </a:cubicBezTo>
                    <a:cubicBezTo>
                      <a:pt x="10224" y="20706"/>
                      <a:pt x="9154" y="20724"/>
                      <a:pt x="8217" y="20741"/>
                    </a:cubicBezTo>
                    <a:cubicBezTo>
                      <a:pt x="8012" y="20741"/>
                      <a:pt x="7816" y="20750"/>
                      <a:pt x="7628" y="20750"/>
                    </a:cubicBezTo>
                    <a:cubicBezTo>
                      <a:pt x="7432" y="20750"/>
                      <a:pt x="7254" y="20750"/>
                      <a:pt x="7075" y="20759"/>
                    </a:cubicBezTo>
                    <a:lnTo>
                      <a:pt x="6112" y="20759"/>
                    </a:lnTo>
                    <a:cubicBezTo>
                      <a:pt x="5693" y="20759"/>
                      <a:pt x="5461" y="20759"/>
                      <a:pt x="5336" y="20750"/>
                    </a:cubicBezTo>
                    <a:lnTo>
                      <a:pt x="5345" y="20670"/>
                    </a:lnTo>
                    <a:cubicBezTo>
                      <a:pt x="5389" y="20554"/>
                      <a:pt x="5630" y="20090"/>
                      <a:pt x="5898" y="19635"/>
                    </a:cubicBezTo>
                    <a:cubicBezTo>
                      <a:pt x="5987" y="19466"/>
                      <a:pt x="6094" y="19296"/>
                      <a:pt x="6183" y="19145"/>
                    </a:cubicBezTo>
                    <a:cubicBezTo>
                      <a:pt x="6210" y="19091"/>
                      <a:pt x="6237" y="19046"/>
                      <a:pt x="6263" y="19002"/>
                    </a:cubicBezTo>
                    <a:cubicBezTo>
                      <a:pt x="6372" y="18835"/>
                      <a:pt x="6457" y="18707"/>
                      <a:pt x="6504" y="18655"/>
                    </a:cubicBezTo>
                    <a:lnTo>
                      <a:pt x="6504" y="18655"/>
                    </a:lnTo>
                    <a:cubicBezTo>
                      <a:pt x="6480" y="18704"/>
                      <a:pt x="6457" y="18758"/>
                      <a:pt x="6433" y="18806"/>
                    </a:cubicBezTo>
                    <a:cubicBezTo>
                      <a:pt x="6388" y="18895"/>
                      <a:pt x="6344" y="18984"/>
                      <a:pt x="6308" y="19082"/>
                    </a:cubicBezTo>
                    <a:cubicBezTo>
                      <a:pt x="6263" y="19171"/>
                      <a:pt x="6219" y="19269"/>
                      <a:pt x="6183" y="19359"/>
                    </a:cubicBezTo>
                    <a:cubicBezTo>
                      <a:pt x="6023" y="19733"/>
                      <a:pt x="5880" y="20108"/>
                      <a:pt x="5737" y="20492"/>
                    </a:cubicBezTo>
                    <a:cubicBezTo>
                      <a:pt x="5916" y="20126"/>
                      <a:pt x="6094" y="19760"/>
                      <a:pt x="6281" y="19403"/>
                    </a:cubicBezTo>
                    <a:cubicBezTo>
                      <a:pt x="6371" y="19225"/>
                      <a:pt x="6469" y="19046"/>
                      <a:pt x="6567" y="18877"/>
                    </a:cubicBezTo>
                    <a:cubicBezTo>
                      <a:pt x="6620" y="18788"/>
                      <a:pt x="6674" y="18707"/>
                      <a:pt x="6727" y="18627"/>
                    </a:cubicBezTo>
                    <a:cubicBezTo>
                      <a:pt x="6754" y="18583"/>
                      <a:pt x="6781" y="18547"/>
                      <a:pt x="6817" y="18511"/>
                    </a:cubicBezTo>
                    <a:cubicBezTo>
                      <a:pt x="6826" y="18502"/>
                      <a:pt x="6826" y="18493"/>
                      <a:pt x="6834" y="18484"/>
                    </a:cubicBezTo>
                    <a:cubicBezTo>
                      <a:pt x="6906" y="18458"/>
                      <a:pt x="6986" y="18431"/>
                      <a:pt x="7075" y="18395"/>
                    </a:cubicBezTo>
                    <a:cubicBezTo>
                      <a:pt x="7352" y="18315"/>
                      <a:pt x="7718" y="18252"/>
                      <a:pt x="8173" y="18252"/>
                    </a:cubicBezTo>
                    <a:close/>
                    <a:moveTo>
                      <a:pt x="5434" y="18422"/>
                    </a:moveTo>
                    <a:lnTo>
                      <a:pt x="5434" y="18502"/>
                    </a:lnTo>
                    <a:lnTo>
                      <a:pt x="3266" y="20929"/>
                    </a:lnTo>
                    <a:lnTo>
                      <a:pt x="3266" y="20831"/>
                    </a:lnTo>
                    <a:lnTo>
                      <a:pt x="5434" y="18422"/>
                    </a:lnTo>
                    <a:close/>
                    <a:moveTo>
                      <a:pt x="16897" y="17173"/>
                    </a:moveTo>
                    <a:lnTo>
                      <a:pt x="18708" y="18939"/>
                    </a:lnTo>
                    <a:cubicBezTo>
                      <a:pt x="18708" y="18939"/>
                      <a:pt x="18699" y="19064"/>
                      <a:pt x="18699" y="19162"/>
                    </a:cubicBezTo>
                    <a:cubicBezTo>
                      <a:pt x="18699" y="19501"/>
                      <a:pt x="18940" y="19885"/>
                      <a:pt x="19065" y="20063"/>
                    </a:cubicBezTo>
                    <a:lnTo>
                      <a:pt x="19065" y="20929"/>
                    </a:lnTo>
                    <a:lnTo>
                      <a:pt x="16897" y="18502"/>
                    </a:lnTo>
                    <a:lnTo>
                      <a:pt x="16897" y="17173"/>
                    </a:lnTo>
                    <a:close/>
                    <a:moveTo>
                      <a:pt x="5095" y="21179"/>
                    </a:moveTo>
                    <a:lnTo>
                      <a:pt x="5095" y="21259"/>
                    </a:lnTo>
                    <a:lnTo>
                      <a:pt x="3293" y="21259"/>
                    </a:lnTo>
                    <a:lnTo>
                      <a:pt x="3373" y="21179"/>
                    </a:lnTo>
                    <a:close/>
                    <a:moveTo>
                      <a:pt x="16674" y="18600"/>
                    </a:moveTo>
                    <a:lnTo>
                      <a:pt x="19038" y="21259"/>
                    </a:lnTo>
                    <a:lnTo>
                      <a:pt x="17236" y="21259"/>
                    </a:lnTo>
                    <a:lnTo>
                      <a:pt x="17236" y="20813"/>
                    </a:lnTo>
                    <a:cubicBezTo>
                      <a:pt x="17236" y="20768"/>
                      <a:pt x="17227" y="20732"/>
                      <a:pt x="17219" y="20715"/>
                    </a:cubicBezTo>
                    <a:cubicBezTo>
                      <a:pt x="17210" y="20688"/>
                      <a:pt x="17201" y="20661"/>
                      <a:pt x="17192" y="20625"/>
                    </a:cubicBezTo>
                    <a:cubicBezTo>
                      <a:pt x="17183" y="20572"/>
                      <a:pt x="17094" y="20402"/>
                      <a:pt x="16969" y="20170"/>
                    </a:cubicBezTo>
                    <a:cubicBezTo>
                      <a:pt x="16853" y="19947"/>
                      <a:pt x="16692" y="19662"/>
                      <a:pt x="16541" y="19394"/>
                    </a:cubicBezTo>
                    <a:cubicBezTo>
                      <a:pt x="16505" y="19341"/>
                      <a:pt x="16478" y="19287"/>
                      <a:pt x="16442" y="19234"/>
                    </a:cubicBezTo>
                    <a:cubicBezTo>
                      <a:pt x="16291" y="18966"/>
                      <a:pt x="16148" y="18734"/>
                      <a:pt x="16050" y="18600"/>
                    </a:cubicBezTo>
                    <a:close/>
                    <a:moveTo>
                      <a:pt x="19065" y="21482"/>
                    </a:moveTo>
                    <a:lnTo>
                      <a:pt x="19065" y="22035"/>
                    </a:lnTo>
                    <a:lnTo>
                      <a:pt x="3266" y="22035"/>
                    </a:lnTo>
                    <a:lnTo>
                      <a:pt x="3266" y="21482"/>
                    </a:lnTo>
                    <a:close/>
                    <a:moveTo>
                      <a:pt x="19065" y="22526"/>
                    </a:moveTo>
                    <a:lnTo>
                      <a:pt x="19065" y="25621"/>
                    </a:lnTo>
                    <a:lnTo>
                      <a:pt x="3266" y="25621"/>
                    </a:lnTo>
                    <a:lnTo>
                      <a:pt x="3266" y="22526"/>
                    </a:lnTo>
                    <a:close/>
                    <a:moveTo>
                      <a:pt x="2954" y="20170"/>
                    </a:moveTo>
                    <a:lnTo>
                      <a:pt x="2954" y="25737"/>
                    </a:lnTo>
                    <a:lnTo>
                      <a:pt x="1473" y="25737"/>
                    </a:lnTo>
                    <a:lnTo>
                      <a:pt x="1473" y="20170"/>
                    </a:lnTo>
                    <a:close/>
                    <a:moveTo>
                      <a:pt x="20858" y="20170"/>
                    </a:moveTo>
                    <a:lnTo>
                      <a:pt x="20858" y="25737"/>
                    </a:lnTo>
                    <a:lnTo>
                      <a:pt x="19377" y="25737"/>
                    </a:lnTo>
                    <a:lnTo>
                      <a:pt x="19377" y="20170"/>
                    </a:lnTo>
                    <a:close/>
                    <a:moveTo>
                      <a:pt x="18958" y="25960"/>
                    </a:moveTo>
                    <a:cubicBezTo>
                      <a:pt x="18922" y="26005"/>
                      <a:pt x="18887" y="26058"/>
                      <a:pt x="18842" y="26112"/>
                    </a:cubicBezTo>
                    <a:cubicBezTo>
                      <a:pt x="18798" y="26165"/>
                      <a:pt x="18762" y="26228"/>
                      <a:pt x="18717" y="26299"/>
                    </a:cubicBezTo>
                    <a:lnTo>
                      <a:pt x="3614" y="26299"/>
                    </a:lnTo>
                    <a:cubicBezTo>
                      <a:pt x="3596" y="26264"/>
                      <a:pt x="3569" y="26237"/>
                      <a:pt x="3551" y="26201"/>
                    </a:cubicBezTo>
                    <a:cubicBezTo>
                      <a:pt x="3489" y="26103"/>
                      <a:pt x="3427" y="26032"/>
                      <a:pt x="3373" y="25960"/>
                    </a:cubicBezTo>
                    <a:close/>
                    <a:moveTo>
                      <a:pt x="3061" y="26085"/>
                    </a:moveTo>
                    <a:cubicBezTo>
                      <a:pt x="3257" y="26290"/>
                      <a:pt x="3667" y="26817"/>
                      <a:pt x="3748" y="27789"/>
                    </a:cubicBezTo>
                    <a:lnTo>
                      <a:pt x="679" y="27789"/>
                    </a:lnTo>
                    <a:cubicBezTo>
                      <a:pt x="759" y="26817"/>
                      <a:pt x="1170" y="26290"/>
                      <a:pt x="1366" y="26085"/>
                    </a:cubicBezTo>
                    <a:close/>
                    <a:moveTo>
                      <a:pt x="20965" y="26085"/>
                    </a:moveTo>
                    <a:cubicBezTo>
                      <a:pt x="21001" y="26121"/>
                      <a:pt x="21046" y="26174"/>
                      <a:pt x="21099" y="26237"/>
                    </a:cubicBezTo>
                    <a:cubicBezTo>
                      <a:pt x="21126" y="26272"/>
                      <a:pt x="21162" y="26317"/>
                      <a:pt x="21197" y="26371"/>
                    </a:cubicBezTo>
                    <a:cubicBezTo>
                      <a:pt x="21233" y="26424"/>
                      <a:pt x="21269" y="26487"/>
                      <a:pt x="21304" y="26549"/>
                    </a:cubicBezTo>
                    <a:cubicBezTo>
                      <a:pt x="21456" y="26834"/>
                      <a:pt x="21608" y="27245"/>
                      <a:pt x="21652" y="27789"/>
                    </a:cubicBezTo>
                    <a:lnTo>
                      <a:pt x="18583" y="27789"/>
                    </a:lnTo>
                    <a:cubicBezTo>
                      <a:pt x="18610" y="27486"/>
                      <a:pt x="18664" y="27227"/>
                      <a:pt x="18744" y="27004"/>
                    </a:cubicBezTo>
                    <a:cubicBezTo>
                      <a:pt x="18798" y="26826"/>
                      <a:pt x="18869" y="26674"/>
                      <a:pt x="18940" y="26549"/>
                    </a:cubicBezTo>
                    <a:cubicBezTo>
                      <a:pt x="19056" y="26326"/>
                      <a:pt x="19190" y="26174"/>
                      <a:pt x="19270" y="26085"/>
                    </a:cubicBezTo>
                    <a:close/>
                    <a:moveTo>
                      <a:pt x="18619" y="26469"/>
                    </a:moveTo>
                    <a:cubicBezTo>
                      <a:pt x="18557" y="26594"/>
                      <a:pt x="18503" y="26736"/>
                      <a:pt x="18450" y="26888"/>
                    </a:cubicBezTo>
                    <a:cubicBezTo>
                      <a:pt x="18432" y="26941"/>
                      <a:pt x="18414" y="26995"/>
                      <a:pt x="18396" y="27049"/>
                    </a:cubicBezTo>
                    <a:cubicBezTo>
                      <a:pt x="18334" y="27280"/>
                      <a:pt x="18289" y="27530"/>
                      <a:pt x="18262" y="27825"/>
                    </a:cubicBezTo>
                    <a:lnTo>
                      <a:pt x="18262" y="28039"/>
                    </a:lnTo>
                    <a:lnTo>
                      <a:pt x="4069" y="28039"/>
                    </a:lnTo>
                    <a:lnTo>
                      <a:pt x="4069" y="27825"/>
                    </a:lnTo>
                    <a:cubicBezTo>
                      <a:pt x="4042" y="27459"/>
                      <a:pt x="3971" y="27147"/>
                      <a:pt x="3882" y="26888"/>
                    </a:cubicBezTo>
                    <a:cubicBezTo>
                      <a:pt x="3864" y="26834"/>
                      <a:pt x="3846" y="26790"/>
                      <a:pt x="3828" y="26736"/>
                    </a:cubicBezTo>
                    <a:cubicBezTo>
                      <a:pt x="3792" y="26647"/>
                      <a:pt x="3748" y="26558"/>
                      <a:pt x="3712" y="26469"/>
                    </a:cubicBezTo>
                    <a:close/>
                    <a:moveTo>
                      <a:pt x="17879" y="28378"/>
                    </a:moveTo>
                    <a:lnTo>
                      <a:pt x="17879" y="29787"/>
                    </a:lnTo>
                    <a:lnTo>
                      <a:pt x="4453" y="29787"/>
                    </a:lnTo>
                    <a:lnTo>
                      <a:pt x="4453" y="28378"/>
                    </a:lnTo>
                    <a:close/>
                    <a:moveTo>
                      <a:pt x="4212" y="28378"/>
                    </a:moveTo>
                    <a:lnTo>
                      <a:pt x="4212" y="29787"/>
                    </a:lnTo>
                    <a:lnTo>
                      <a:pt x="4069" y="30108"/>
                    </a:lnTo>
                    <a:lnTo>
                      <a:pt x="4069" y="28378"/>
                    </a:lnTo>
                    <a:close/>
                    <a:moveTo>
                      <a:pt x="18262" y="28378"/>
                    </a:moveTo>
                    <a:lnTo>
                      <a:pt x="18262" y="30108"/>
                    </a:lnTo>
                    <a:lnTo>
                      <a:pt x="18120" y="29787"/>
                    </a:lnTo>
                    <a:lnTo>
                      <a:pt x="18120" y="28378"/>
                    </a:lnTo>
                    <a:close/>
                    <a:moveTo>
                      <a:pt x="3766" y="28137"/>
                    </a:moveTo>
                    <a:lnTo>
                      <a:pt x="3766" y="30296"/>
                    </a:lnTo>
                    <a:lnTo>
                      <a:pt x="313" y="30296"/>
                    </a:lnTo>
                    <a:lnTo>
                      <a:pt x="313" y="28137"/>
                    </a:lnTo>
                    <a:close/>
                    <a:moveTo>
                      <a:pt x="22018" y="28137"/>
                    </a:moveTo>
                    <a:lnTo>
                      <a:pt x="22018" y="30296"/>
                    </a:lnTo>
                    <a:lnTo>
                      <a:pt x="18566" y="30296"/>
                    </a:lnTo>
                    <a:lnTo>
                      <a:pt x="18566" y="28137"/>
                    </a:lnTo>
                    <a:close/>
                    <a:moveTo>
                      <a:pt x="11170" y="0"/>
                    </a:moveTo>
                    <a:cubicBezTo>
                      <a:pt x="11108" y="0"/>
                      <a:pt x="11054" y="54"/>
                      <a:pt x="11054" y="116"/>
                    </a:cubicBezTo>
                    <a:cubicBezTo>
                      <a:pt x="11054" y="161"/>
                      <a:pt x="11081" y="196"/>
                      <a:pt x="11117" y="214"/>
                    </a:cubicBezTo>
                    <a:lnTo>
                      <a:pt x="10911" y="571"/>
                    </a:lnTo>
                    <a:lnTo>
                      <a:pt x="10795" y="375"/>
                    </a:lnTo>
                    <a:cubicBezTo>
                      <a:pt x="10813" y="366"/>
                      <a:pt x="10822" y="348"/>
                      <a:pt x="10831" y="339"/>
                    </a:cubicBezTo>
                    <a:cubicBezTo>
                      <a:pt x="10840" y="321"/>
                      <a:pt x="10849" y="303"/>
                      <a:pt x="10849" y="286"/>
                    </a:cubicBezTo>
                    <a:cubicBezTo>
                      <a:pt x="10849" y="259"/>
                      <a:pt x="10831" y="232"/>
                      <a:pt x="10813" y="214"/>
                    </a:cubicBezTo>
                    <a:cubicBezTo>
                      <a:pt x="10804" y="205"/>
                      <a:pt x="10795" y="196"/>
                      <a:pt x="10786" y="196"/>
                    </a:cubicBezTo>
                    <a:cubicBezTo>
                      <a:pt x="10778" y="187"/>
                      <a:pt x="10760" y="187"/>
                      <a:pt x="10751" y="187"/>
                    </a:cubicBezTo>
                    <a:cubicBezTo>
                      <a:pt x="10733" y="187"/>
                      <a:pt x="10715" y="187"/>
                      <a:pt x="10706" y="196"/>
                    </a:cubicBezTo>
                    <a:cubicBezTo>
                      <a:pt x="10670" y="205"/>
                      <a:pt x="10644" y="241"/>
                      <a:pt x="10644" y="286"/>
                    </a:cubicBezTo>
                    <a:cubicBezTo>
                      <a:pt x="10644" y="312"/>
                      <a:pt x="10653" y="330"/>
                      <a:pt x="10670" y="348"/>
                    </a:cubicBezTo>
                    <a:cubicBezTo>
                      <a:pt x="10688" y="366"/>
                      <a:pt x="10706" y="384"/>
                      <a:pt x="10733" y="384"/>
                    </a:cubicBezTo>
                    <a:lnTo>
                      <a:pt x="10706" y="642"/>
                    </a:lnTo>
                    <a:lnTo>
                      <a:pt x="10501" y="419"/>
                    </a:lnTo>
                    <a:cubicBezTo>
                      <a:pt x="10528" y="402"/>
                      <a:pt x="10537" y="375"/>
                      <a:pt x="10537" y="348"/>
                    </a:cubicBezTo>
                    <a:cubicBezTo>
                      <a:pt x="10537" y="286"/>
                      <a:pt x="10492" y="241"/>
                      <a:pt x="10430" y="241"/>
                    </a:cubicBezTo>
                    <a:cubicBezTo>
                      <a:pt x="10403" y="241"/>
                      <a:pt x="10376" y="250"/>
                      <a:pt x="10358" y="268"/>
                    </a:cubicBezTo>
                    <a:cubicBezTo>
                      <a:pt x="10340" y="294"/>
                      <a:pt x="10323" y="321"/>
                      <a:pt x="10323" y="348"/>
                    </a:cubicBezTo>
                    <a:cubicBezTo>
                      <a:pt x="10323" y="375"/>
                      <a:pt x="10340" y="402"/>
                      <a:pt x="10358" y="419"/>
                    </a:cubicBezTo>
                    <a:cubicBezTo>
                      <a:pt x="10376" y="437"/>
                      <a:pt x="10403" y="455"/>
                      <a:pt x="10430" y="455"/>
                    </a:cubicBezTo>
                    <a:cubicBezTo>
                      <a:pt x="10439" y="455"/>
                      <a:pt x="10447" y="455"/>
                      <a:pt x="10447" y="446"/>
                    </a:cubicBezTo>
                    <a:lnTo>
                      <a:pt x="10581" y="1044"/>
                    </a:lnTo>
                    <a:cubicBezTo>
                      <a:pt x="10171" y="1258"/>
                      <a:pt x="9894" y="1686"/>
                      <a:pt x="9894" y="2177"/>
                    </a:cubicBezTo>
                    <a:cubicBezTo>
                      <a:pt x="9894" y="2516"/>
                      <a:pt x="10028" y="2828"/>
                      <a:pt x="10251" y="3069"/>
                    </a:cubicBezTo>
                    <a:cubicBezTo>
                      <a:pt x="10233" y="3087"/>
                      <a:pt x="10216" y="3105"/>
                      <a:pt x="10198" y="3122"/>
                    </a:cubicBezTo>
                    <a:cubicBezTo>
                      <a:pt x="10162" y="3140"/>
                      <a:pt x="10135" y="3167"/>
                      <a:pt x="10108" y="3194"/>
                    </a:cubicBezTo>
                    <a:cubicBezTo>
                      <a:pt x="9903" y="3381"/>
                      <a:pt x="9671" y="3640"/>
                      <a:pt x="9671" y="4095"/>
                    </a:cubicBezTo>
                    <a:cubicBezTo>
                      <a:pt x="9671" y="4246"/>
                      <a:pt x="9680" y="4380"/>
                      <a:pt x="9698" y="4496"/>
                    </a:cubicBezTo>
                    <a:cubicBezTo>
                      <a:pt x="9716" y="4603"/>
                      <a:pt x="9734" y="4701"/>
                      <a:pt x="9761" y="4791"/>
                    </a:cubicBezTo>
                    <a:cubicBezTo>
                      <a:pt x="7896" y="5326"/>
                      <a:pt x="6504" y="6896"/>
                      <a:pt x="6174" y="8787"/>
                    </a:cubicBezTo>
                    <a:cubicBezTo>
                      <a:pt x="6130" y="9064"/>
                      <a:pt x="6103" y="9340"/>
                      <a:pt x="6103" y="9617"/>
                    </a:cubicBezTo>
                    <a:lnTo>
                      <a:pt x="5746" y="9617"/>
                    </a:lnTo>
                    <a:lnTo>
                      <a:pt x="5746" y="9233"/>
                    </a:lnTo>
                    <a:cubicBezTo>
                      <a:pt x="5898" y="9207"/>
                      <a:pt x="6014" y="9073"/>
                      <a:pt x="6014" y="8921"/>
                    </a:cubicBezTo>
                    <a:lnTo>
                      <a:pt x="6014" y="8502"/>
                    </a:lnTo>
                    <a:lnTo>
                      <a:pt x="6192" y="8350"/>
                    </a:lnTo>
                    <a:cubicBezTo>
                      <a:pt x="6228" y="8323"/>
                      <a:pt x="6255" y="8279"/>
                      <a:pt x="6272" y="8243"/>
                    </a:cubicBezTo>
                    <a:cubicBezTo>
                      <a:pt x="6290" y="8198"/>
                      <a:pt x="6299" y="8154"/>
                      <a:pt x="6299" y="8109"/>
                    </a:cubicBezTo>
                    <a:lnTo>
                      <a:pt x="6299" y="7708"/>
                    </a:lnTo>
                    <a:cubicBezTo>
                      <a:pt x="6299" y="7574"/>
                      <a:pt x="6219" y="7467"/>
                      <a:pt x="6112" y="7422"/>
                    </a:cubicBezTo>
                    <a:cubicBezTo>
                      <a:pt x="6094" y="7413"/>
                      <a:pt x="6067" y="7405"/>
                      <a:pt x="6049" y="7405"/>
                    </a:cubicBezTo>
                    <a:cubicBezTo>
                      <a:pt x="6032" y="7396"/>
                      <a:pt x="6014" y="7396"/>
                      <a:pt x="5987" y="7396"/>
                    </a:cubicBezTo>
                    <a:lnTo>
                      <a:pt x="5621" y="7396"/>
                    </a:lnTo>
                    <a:cubicBezTo>
                      <a:pt x="5541" y="7146"/>
                      <a:pt x="5389" y="6958"/>
                      <a:pt x="5238" y="6825"/>
                    </a:cubicBezTo>
                    <a:cubicBezTo>
                      <a:pt x="5336" y="6718"/>
                      <a:pt x="5416" y="6602"/>
                      <a:pt x="5470" y="6468"/>
                    </a:cubicBezTo>
                    <a:cubicBezTo>
                      <a:pt x="5523" y="6343"/>
                      <a:pt x="5550" y="6200"/>
                      <a:pt x="5550" y="6049"/>
                    </a:cubicBezTo>
                    <a:cubicBezTo>
                      <a:pt x="5550" y="5736"/>
                      <a:pt x="5416" y="5451"/>
                      <a:pt x="5202" y="5246"/>
                    </a:cubicBezTo>
                    <a:cubicBezTo>
                      <a:pt x="5077" y="5121"/>
                      <a:pt x="4916" y="5032"/>
                      <a:pt x="4747" y="4978"/>
                    </a:cubicBezTo>
                    <a:lnTo>
                      <a:pt x="4720" y="4907"/>
                    </a:lnTo>
                    <a:cubicBezTo>
                      <a:pt x="4684" y="4817"/>
                      <a:pt x="4604" y="4755"/>
                      <a:pt x="4524" y="4728"/>
                    </a:cubicBezTo>
                    <a:cubicBezTo>
                      <a:pt x="4488" y="4719"/>
                      <a:pt x="4461" y="4710"/>
                      <a:pt x="4426" y="4710"/>
                    </a:cubicBezTo>
                    <a:cubicBezTo>
                      <a:pt x="4399" y="4710"/>
                      <a:pt x="4363" y="4719"/>
                      <a:pt x="4337" y="4728"/>
                    </a:cubicBezTo>
                    <a:cubicBezTo>
                      <a:pt x="4247" y="4755"/>
                      <a:pt x="4176" y="4817"/>
                      <a:pt x="4140" y="4907"/>
                    </a:cubicBezTo>
                    <a:lnTo>
                      <a:pt x="4114" y="4978"/>
                    </a:lnTo>
                    <a:cubicBezTo>
                      <a:pt x="4051" y="4996"/>
                      <a:pt x="3998" y="5014"/>
                      <a:pt x="3944" y="5040"/>
                    </a:cubicBezTo>
                    <a:cubicBezTo>
                      <a:pt x="3560" y="5228"/>
                      <a:pt x="3302" y="5611"/>
                      <a:pt x="3302" y="6049"/>
                    </a:cubicBezTo>
                    <a:cubicBezTo>
                      <a:pt x="3302" y="6200"/>
                      <a:pt x="3337" y="6343"/>
                      <a:pt x="3391" y="6468"/>
                    </a:cubicBezTo>
                    <a:cubicBezTo>
                      <a:pt x="3400" y="6503"/>
                      <a:pt x="3418" y="6539"/>
                      <a:pt x="3436" y="6566"/>
                    </a:cubicBezTo>
                    <a:cubicBezTo>
                      <a:pt x="3462" y="6628"/>
                      <a:pt x="3498" y="6691"/>
                      <a:pt x="3543" y="6744"/>
                    </a:cubicBezTo>
                    <a:cubicBezTo>
                      <a:pt x="3569" y="6771"/>
                      <a:pt x="3587" y="6798"/>
                      <a:pt x="3614" y="6825"/>
                    </a:cubicBezTo>
                    <a:cubicBezTo>
                      <a:pt x="3462" y="6958"/>
                      <a:pt x="3311" y="7146"/>
                      <a:pt x="3239" y="7396"/>
                    </a:cubicBezTo>
                    <a:lnTo>
                      <a:pt x="2865" y="7396"/>
                    </a:lnTo>
                    <a:cubicBezTo>
                      <a:pt x="2802" y="7396"/>
                      <a:pt x="2740" y="7413"/>
                      <a:pt x="2695" y="7449"/>
                    </a:cubicBezTo>
                    <a:cubicBezTo>
                      <a:pt x="2606" y="7503"/>
                      <a:pt x="2552" y="7601"/>
                      <a:pt x="2552" y="7708"/>
                    </a:cubicBezTo>
                    <a:lnTo>
                      <a:pt x="2552" y="8109"/>
                    </a:lnTo>
                    <a:cubicBezTo>
                      <a:pt x="2552" y="8198"/>
                      <a:pt x="2597" y="8288"/>
                      <a:pt x="2659" y="8350"/>
                    </a:cubicBezTo>
                    <a:lnTo>
                      <a:pt x="2847" y="8502"/>
                    </a:lnTo>
                    <a:lnTo>
                      <a:pt x="2847" y="8921"/>
                    </a:lnTo>
                    <a:cubicBezTo>
                      <a:pt x="2847" y="8984"/>
                      <a:pt x="2856" y="9037"/>
                      <a:pt x="2891" y="9082"/>
                    </a:cubicBezTo>
                    <a:cubicBezTo>
                      <a:pt x="2918" y="9126"/>
                      <a:pt x="2954" y="9171"/>
                      <a:pt x="2998" y="9198"/>
                    </a:cubicBezTo>
                    <a:cubicBezTo>
                      <a:pt x="3034" y="9215"/>
                      <a:pt x="3070" y="9224"/>
                      <a:pt x="3105" y="9233"/>
                    </a:cubicBezTo>
                    <a:lnTo>
                      <a:pt x="3105" y="12695"/>
                    </a:lnTo>
                    <a:lnTo>
                      <a:pt x="947" y="14006"/>
                    </a:lnTo>
                    <a:cubicBezTo>
                      <a:pt x="848" y="14068"/>
                      <a:pt x="795" y="14167"/>
                      <a:pt x="795" y="14274"/>
                    </a:cubicBezTo>
                    <a:lnTo>
                      <a:pt x="795" y="15103"/>
                    </a:lnTo>
                    <a:cubicBezTo>
                      <a:pt x="795" y="15228"/>
                      <a:pt x="875" y="15344"/>
                      <a:pt x="982" y="15389"/>
                    </a:cubicBezTo>
                    <a:cubicBezTo>
                      <a:pt x="1000" y="15398"/>
                      <a:pt x="1027" y="15407"/>
                      <a:pt x="1045" y="15407"/>
                    </a:cubicBezTo>
                    <a:cubicBezTo>
                      <a:pt x="1063" y="15416"/>
                      <a:pt x="1089" y="15416"/>
                      <a:pt x="1107" y="15416"/>
                    </a:cubicBezTo>
                    <a:lnTo>
                      <a:pt x="1223" y="15416"/>
                    </a:lnTo>
                    <a:cubicBezTo>
                      <a:pt x="1232" y="15567"/>
                      <a:pt x="1268" y="15763"/>
                      <a:pt x="1348" y="15951"/>
                    </a:cubicBezTo>
                    <a:cubicBezTo>
                      <a:pt x="1384" y="16022"/>
                      <a:pt x="1410" y="16085"/>
                      <a:pt x="1455" y="16147"/>
                    </a:cubicBezTo>
                    <a:cubicBezTo>
                      <a:pt x="1366" y="16245"/>
                      <a:pt x="1294" y="16361"/>
                      <a:pt x="1232" y="16477"/>
                    </a:cubicBezTo>
                    <a:cubicBezTo>
                      <a:pt x="1143" y="16673"/>
                      <a:pt x="1089" y="16888"/>
                      <a:pt x="1089" y="17111"/>
                    </a:cubicBezTo>
                    <a:cubicBezTo>
                      <a:pt x="1089" y="17512"/>
                      <a:pt x="1241" y="17878"/>
                      <a:pt x="1517" y="18145"/>
                    </a:cubicBezTo>
                    <a:cubicBezTo>
                      <a:pt x="1491" y="18199"/>
                      <a:pt x="1455" y="18252"/>
                      <a:pt x="1437" y="18315"/>
                    </a:cubicBezTo>
                    <a:cubicBezTo>
                      <a:pt x="1410" y="18377"/>
                      <a:pt x="1384" y="18440"/>
                      <a:pt x="1366" y="18511"/>
                    </a:cubicBezTo>
                    <a:cubicBezTo>
                      <a:pt x="1330" y="18520"/>
                      <a:pt x="1294" y="18538"/>
                      <a:pt x="1259" y="18556"/>
                    </a:cubicBezTo>
                    <a:cubicBezTo>
                      <a:pt x="1214" y="18574"/>
                      <a:pt x="1178" y="18591"/>
                      <a:pt x="1143" y="18609"/>
                    </a:cubicBezTo>
                    <a:cubicBezTo>
                      <a:pt x="938" y="18725"/>
                      <a:pt x="795" y="18913"/>
                      <a:pt x="795" y="19162"/>
                    </a:cubicBezTo>
                    <a:cubicBezTo>
                      <a:pt x="795" y="19332"/>
                      <a:pt x="857" y="19510"/>
                      <a:pt x="929" y="19671"/>
                    </a:cubicBezTo>
                    <a:cubicBezTo>
                      <a:pt x="947" y="19715"/>
                      <a:pt x="964" y="19751"/>
                      <a:pt x="982" y="19787"/>
                    </a:cubicBezTo>
                    <a:cubicBezTo>
                      <a:pt x="1045" y="19903"/>
                      <a:pt x="1107" y="19992"/>
                      <a:pt x="1161" y="20063"/>
                    </a:cubicBezTo>
                    <a:lnTo>
                      <a:pt x="1161" y="25853"/>
                    </a:lnTo>
                    <a:cubicBezTo>
                      <a:pt x="1000" y="26014"/>
                      <a:pt x="715" y="26353"/>
                      <a:pt x="527" y="26915"/>
                    </a:cubicBezTo>
                    <a:cubicBezTo>
                      <a:pt x="518" y="26968"/>
                      <a:pt x="500" y="27022"/>
                      <a:pt x="483" y="27075"/>
                    </a:cubicBezTo>
                    <a:cubicBezTo>
                      <a:pt x="438" y="27236"/>
                      <a:pt x="402" y="27423"/>
                      <a:pt x="376" y="27619"/>
                    </a:cubicBezTo>
                    <a:cubicBezTo>
                      <a:pt x="367" y="27682"/>
                      <a:pt x="367" y="27753"/>
                      <a:pt x="358" y="27825"/>
                    </a:cubicBezTo>
                    <a:lnTo>
                      <a:pt x="313" y="27825"/>
                    </a:lnTo>
                    <a:cubicBezTo>
                      <a:pt x="269" y="27825"/>
                      <a:pt x="233" y="27834"/>
                      <a:pt x="188" y="27843"/>
                    </a:cubicBezTo>
                    <a:cubicBezTo>
                      <a:pt x="81" y="27896"/>
                      <a:pt x="1" y="28003"/>
                      <a:pt x="1" y="28137"/>
                    </a:cubicBezTo>
                    <a:lnTo>
                      <a:pt x="1" y="30296"/>
                    </a:lnTo>
                    <a:cubicBezTo>
                      <a:pt x="1" y="30430"/>
                      <a:pt x="81" y="30537"/>
                      <a:pt x="188" y="30590"/>
                    </a:cubicBezTo>
                    <a:cubicBezTo>
                      <a:pt x="233" y="30599"/>
                      <a:pt x="269" y="30608"/>
                      <a:pt x="313" y="30608"/>
                    </a:cubicBezTo>
                    <a:lnTo>
                      <a:pt x="3980" y="30608"/>
                    </a:lnTo>
                    <a:cubicBezTo>
                      <a:pt x="4105" y="30608"/>
                      <a:pt x="4221" y="30537"/>
                      <a:pt x="4265" y="30430"/>
                    </a:cubicBezTo>
                    <a:lnTo>
                      <a:pt x="4417" y="30100"/>
                    </a:lnTo>
                    <a:lnTo>
                      <a:pt x="17914" y="30100"/>
                    </a:lnTo>
                    <a:lnTo>
                      <a:pt x="18066" y="30430"/>
                    </a:lnTo>
                    <a:cubicBezTo>
                      <a:pt x="18093" y="30483"/>
                      <a:pt x="18128" y="30528"/>
                      <a:pt x="18182" y="30563"/>
                    </a:cubicBezTo>
                    <a:cubicBezTo>
                      <a:pt x="18227" y="30590"/>
                      <a:pt x="18289" y="30608"/>
                      <a:pt x="18351" y="30608"/>
                    </a:cubicBezTo>
                    <a:lnTo>
                      <a:pt x="22018" y="30608"/>
                    </a:lnTo>
                    <a:cubicBezTo>
                      <a:pt x="22188" y="30608"/>
                      <a:pt x="22330" y="30474"/>
                      <a:pt x="22330" y="30296"/>
                    </a:cubicBezTo>
                    <a:lnTo>
                      <a:pt x="22330" y="28137"/>
                    </a:lnTo>
                    <a:cubicBezTo>
                      <a:pt x="22330" y="27958"/>
                      <a:pt x="22188" y="27825"/>
                      <a:pt x="22018" y="27825"/>
                    </a:cubicBezTo>
                    <a:lnTo>
                      <a:pt x="21973" y="27825"/>
                    </a:lnTo>
                    <a:cubicBezTo>
                      <a:pt x="21893" y="26701"/>
                      <a:pt x="21411" y="26085"/>
                      <a:pt x="21171" y="25853"/>
                    </a:cubicBezTo>
                    <a:lnTo>
                      <a:pt x="21171" y="20063"/>
                    </a:lnTo>
                    <a:cubicBezTo>
                      <a:pt x="21304" y="19885"/>
                      <a:pt x="21536" y="19501"/>
                      <a:pt x="21536" y="19162"/>
                    </a:cubicBezTo>
                    <a:cubicBezTo>
                      <a:pt x="21536" y="19082"/>
                      <a:pt x="21518" y="19002"/>
                      <a:pt x="21492" y="18939"/>
                    </a:cubicBezTo>
                    <a:cubicBezTo>
                      <a:pt x="21447" y="18832"/>
                      <a:pt x="21376" y="18743"/>
                      <a:pt x="21287" y="18672"/>
                    </a:cubicBezTo>
                    <a:cubicBezTo>
                      <a:pt x="21251" y="18654"/>
                      <a:pt x="21215" y="18627"/>
                      <a:pt x="21188" y="18609"/>
                    </a:cubicBezTo>
                    <a:cubicBezTo>
                      <a:pt x="21117" y="18565"/>
                      <a:pt x="21037" y="18538"/>
                      <a:pt x="20965" y="18511"/>
                    </a:cubicBezTo>
                    <a:cubicBezTo>
                      <a:pt x="20930" y="18368"/>
                      <a:pt x="20876" y="18252"/>
                      <a:pt x="20814" y="18145"/>
                    </a:cubicBezTo>
                    <a:cubicBezTo>
                      <a:pt x="21090" y="17878"/>
                      <a:pt x="21242" y="17512"/>
                      <a:pt x="21242" y="17111"/>
                    </a:cubicBezTo>
                    <a:cubicBezTo>
                      <a:pt x="21242" y="16888"/>
                      <a:pt x="21188" y="16673"/>
                      <a:pt x="21099" y="16477"/>
                    </a:cubicBezTo>
                    <a:cubicBezTo>
                      <a:pt x="21055" y="16397"/>
                      <a:pt x="21010" y="16326"/>
                      <a:pt x="20965" y="16254"/>
                    </a:cubicBezTo>
                    <a:cubicBezTo>
                      <a:pt x="20939" y="16218"/>
                      <a:pt x="20912" y="16183"/>
                      <a:pt x="20876" y="16147"/>
                    </a:cubicBezTo>
                    <a:cubicBezTo>
                      <a:pt x="21037" y="15888"/>
                      <a:pt x="21090" y="15621"/>
                      <a:pt x="21108" y="15416"/>
                    </a:cubicBezTo>
                    <a:lnTo>
                      <a:pt x="21224" y="15416"/>
                    </a:lnTo>
                    <a:cubicBezTo>
                      <a:pt x="21331" y="15416"/>
                      <a:pt x="21429" y="15362"/>
                      <a:pt x="21483" y="15273"/>
                    </a:cubicBezTo>
                    <a:cubicBezTo>
                      <a:pt x="21518" y="15228"/>
                      <a:pt x="21536" y="15166"/>
                      <a:pt x="21536" y="15103"/>
                    </a:cubicBezTo>
                    <a:lnTo>
                      <a:pt x="21536" y="14274"/>
                    </a:lnTo>
                    <a:cubicBezTo>
                      <a:pt x="21536" y="14167"/>
                      <a:pt x="21483" y="14068"/>
                      <a:pt x="21385" y="14006"/>
                    </a:cubicBezTo>
                    <a:lnTo>
                      <a:pt x="19226" y="12695"/>
                    </a:lnTo>
                    <a:lnTo>
                      <a:pt x="19226" y="9233"/>
                    </a:lnTo>
                    <a:cubicBezTo>
                      <a:pt x="19377" y="9207"/>
                      <a:pt x="19484" y="9073"/>
                      <a:pt x="19484" y="8921"/>
                    </a:cubicBezTo>
                    <a:lnTo>
                      <a:pt x="19484" y="8502"/>
                    </a:lnTo>
                    <a:lnTo>
                      <a:pt x="19672" y="8350"/>
                    </a:lnTo>
                    <a:cubicBezTo>
                      <a:pt x="19707" y="8323"/>
                      <a:pt x="19734" y="8279"/>
                      <a:pt x="19752" y="8243"/>
                    </a:cubicBezTo>
                    <a:cubicBezTo>
                      <a:pt x="19770" y="8198"/>
                      <a:pt x="19779" y="8154"/>
                      <a:pt x="19779" y="8109"/>
                    </a:cubicBezTo>
                    <a:lnTo>
                      <a:pt x="19779" y="7708"/>
                    </a:lnTo>
                    <a:cubicBezTo>
                      <a:pt x="19779" y="7538"/>
                      <a:pt x="19636" y="7396"/>
                      <a:pt x="19467" y="7396"/>
                    </a:cubicBezTo>
                    <a:lnTo>
                      <a:pt x="19101" y="7396"/>
                    </a:lnTo>
                    <a:cubicBezTo>
                      <a:pt x="19021" y="7146"/>
                      <a:pt x="18869" y="6958"/>
                      <a:pt x="18717" y="6825"/>
                    </a:cubicBezTo>
                    <a:cubicBezTo>
                      <a:pt x="18789" y="6744"/>
                      <a:pt x="18851" y="6664"/>
                      <a:pt x="18905" y="6566"/>
                    </a:cubicBezTo>
                    <a:cubicBezTo>
                      <a:pt x="18985" y="6414"/>
                      <a:pt x="19029" y="6236"/>
                      <a:pt x="19029" y="6049"/>
                    </a:cubicBezTo>
                    <a:cubicBezTo>
                      <a:pt x="19029" y="5674"/>
                      <a:pt x="18842" y="5335"/>
                      <a:pt x="18548" y="5130"/>
                    </a:cubicBezTo>
                    <a:cubicBezTo>
                      <a:pt x="18450" y="5067"/>
                      <a:pt x="18343" y="5014"/>
                      <a:pt x="18227" y="4978"/>
                    </a:cubicBezTo>
                    <a:lnTo>
                      <a:pt x="18200" y="4907"/>
                    </a:lnTo>
                    <a:cubicBezTo>
                      <a:pt x="18182" y="4880"/>
                      <a:pt x="18164" y="4853"/>
                      <a:pt x="18146" y="4826"/>
                    </a:cubicBezTo>
                    <a:cubicBezTo>
                      <a:pt x="18093" y="4755"/>
                      <a:pt x="18004" y="4710"/>
                      <a:pt x="17905" y="4710"/>
                    </a:cubicBezTo>
                    <a:cubicBezTo>
                      <a:pt x="17781" y="4710"/>
                      <a:pt x="17665" y="4791"/>
                      <a:pt x="17611" y="4907"/>
                    </a:cubicBezTo>
                    <a:lnTo>
                      <a:pt x="17584" y="4978"/>
                    </a:lnTo>
                    <a:cubicBezTo>
                      <a:pt x="17120" y="5112"/>
                      <a:pt x="16781" y="5549"/>
                      <a:pt x="16781" y="6049"/>
                    </a:cubicBezTo>
                    <a:cubicBezTo>
                      <a:pt x="16781" y="6343"/>
                      <a:pt x="16897" y="6619"/>
                      <a:pt x="17094" y="6825"/>
                    </a:cubicBezTo>
                    <a:cubicBezTo>
                      <a:pt x="16942" y="6958"/>
                      <a:pt x="16790" y="7146"/>
                      <a:pt x="16710" y="7396"/>
                    </a:cubicBezTo>
                    <a:lnTo>
                      <a:pt x="16344" y="7396"/>
                    </a:lnTo>
                    <a:cubicBezTo>
                      <a:pt x="16175" y="7396"/>
                      <a:pt x="16032" y="7538"/>
                      <a:pt x="16032" y="7708"/>
                    </a:cubicBezTo>
                    <a:lnTo>
                      <a:pt x="16032" y="8109"/>
                    </a:lnTo>
                    <a:cubicBezTo>
                      <a:pt x="16032" y="8198"/>
                      <a:pt x="16068" y="8288"/>
                      <a:pt x="16139" y="8350"/>
                    </a:cubicBezTo>
                    <a:lnTo>
                      <a:pt x="16326" y="8502"/>
                    </a:lnTo>
                    <a:lnTo>
                      <a:pt x="16326" y="8921"/>
                    </a:lnTo>
                    <a:cubicBezTo>
                      <a:pt x="16326" y="9037"/>
                      <a:pt x="16389" y="9135"/>
                      <a:pt x="16478" y="9198"/>
                    </a:cubicBezTo>
                    <a:cubicBezTo>
                      <a:pt x="16514" y="9215"/>
                      <a:pt x="16549" y="9224"/>
                      <a:pt x="16585" y="9233"/>
                    </a:cubicBezTo>
                    <a:lnTo>
                      <a:pt x="16585" y="9617"/>
                    </a:lnTo>
                    <a:lnTo>
                      <a:pt x="16228" y="9617"/>
                    </a:lnTo>
                    <a:cubicBezTo>
                      <a:pt x="16219" y="7369"/>
                      <a:pt x="14703" y="5397"/>
                      <a:pt x="12571" y="4791"/>
                    </a:cubicBezTo>
                    <a:cubicBezTo>
                      <a:pt x="12624" y="4621"/>
                      <a:pt x="12660" y="4398"/>
                      <a:pt x="12660" y="4095"/>
                    </a:cubicBezTo>
                    <a:cubicBezTo>
                      <a:pt x="12660" y="3577"/>
                      <a:pt x="12357" y="3310"/>
                      <a:pt x="12142" y="3122"/>
                    </a:cubicBezTo>
                    <a:cubicBezTo>
                      <a:pt x="12116" y="3105"/>
                      <a:pt x="12098" y="3087"/>
                      <a:pt x="12080" y="3069"/>
                    </a:cubicBezTo>
                    <a:cubicBezTo>
                      <a:pt x="12134" y="3006"/>
                      <a:pt x="12187" y="2944"/>
                      <a:pt x="12232" y="2873"/>
                    </a:cubicBezTo>
                    <a:cubicBezTo>
                      <a:pt x="12365" y="2667"/>
                      <a:pt x="12437" y="2427"/>
                      <a:pt x="12437" y="2177"/>
                    </a:cubicBezTo>
                    <a:cubicBezTo>
                      <a:pt x="12437" y="1927"/>
                      <a:pt x="12374" y="1704"/>
                      <a:pt x="12250" y="1508"/>
                    </a:cubicBezTo>
                    <a:cubicBezTo>
                      <a:pt x="12125" y="1311"/>
                      <a:pt x="11955" y="1151"/>
                      <a:pt x="11750" y="1044"/>
                    </a:cubicBezTo>
                    <a:lnTo>
                      <a:pt x="11884" y="446"/>
                    </a:lnTo>
                    <a:cubicBezTo>
                      <a:pt x="11893" y="455"/>
                      <a:pt x="11893" y="455"/>
                      <a:pt x="11902" y="455"/>
                    </a:cubicBezTo>
                    <a:cubicBezTo>
                      <a:pt x="11946" y="455"/>
                      <a:pt x="11982" y="428"/>
                      <a:pt x="12000" y="384"/>
                    </a:cubicBezTo>
                    <a:cubicBezTo>
                      <a:pt x="12000" y="375"/>
                      <a:pt x="12009" y="357"/>
                      <a:pt x="12009" y="348"/>
                    </a:cubicBezTo>
                    <a:cubicBezTo>
                      <a:pt x="12009" y="330"/>
                      <a:pt x="12000" y="321"/>
                      <a:pt x="12000" y="303"/>
                    </a:cubicBezTo>
                    <a:cubicBezTo>
                      <a:pt x="11982" y="268"/>
                      <a:pt x="11946" y="241"/>
                      <a:pt x="11902" y="241"/>
                    </a:cubicBezTo>
                    <a:cubicBezTo>
                      <a:pt x="11839" y="241"/>
                      <a:pt x="11795" y="286"/>
                      <a:pt x="11795" y="348"/>
                    </a:cubicBezTo>
                    <a:cubicBezTo>
                      <a:pt x="11795" y="375"/>
                      <a:pt x="11803" y="402"/>
                      <a:pt x="11830" y="419"/>
                    </a:cubicBezTo>
                    <a:lnTo>
                      <a:pt x="11625" y="642"/>
                    </a:lnTo>
                    <a:lnTo>
                      <a:pt x="11598" y="384"/>
                    </a:lnTo>
                    <a:cubicBezTo>
                      <a:pt x="11652" y="375"/>
                      <a:pt x="11687" y="339"/>
                      <a:pt x="11687" y="286"/>
                    </a:cubicBezTo>
                    <a:cubicBezTo>
                      <a:pt x="11687" y="232"/>
                      <a:pt x="11643" y="187"/>
                      <a:pt x="11589" y="187"/>
                    </a:cubicBezTo>
                    <a:cubicBezTo>
                      <a:pt x="11554" y="187"/>
                      <a:pt x="11536" y="196"/>
                      <a:pt x="11518" y="214"/>
                    </a:cubicBezTo>
                    <a:cubicBezTo>
                      <a:pt x="11500" y="232"/>
                      <a:pt x="11482" y="259"/>
                      <a:pt x="11482" y="286"/>
                    </a:cubicBezTo>
                    <a:cubicBezTo>
                      <a:pt x="11482" y="321"/>
                      <a:pt x="11509" y="357"/>
                      <a:pt x="11536" y="375"/>
                    </a:cubicBezTo>
                    <a:lnTo>
                      <a:pt x="11420" y="571"/>
                    </a:lnTo>
                    <a:lnTo>
                      <a:pt x="11215" y="214"/>
                    </a:lnTo>
                    <a:cubicBezTo>
                      <a:pt x="11250" y="196"/>
                      <a:pt x="11277" y="161"/>
                      <a:pt x="11277" y="116"/>
                    </a:cubicBezTo>
                    <a:cubicBezTo>
                      <a:pt x="11277" y="54"/>
                      <a:pt x="11224" y="0"/>
                      <a:pt x="11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2550;p73">
                <a:extLst>
                  <a:ext uri="{FF2B5EF4-FFF2-40B4-BE49-F238E27FC236}">
                    <a16:creationId xmlns:a16="http://schemas.microsoft.com/office/drawing/2014/main" id="{A6FC1E8F-EF96-A566-1AC3-BF7B8F69438A}"/>
                  </a:ext>
                </a:extLst>
              </p:cNvPr>
              <p:cNvSpPr/>
              <p:nvPr/>
            </p:nvSpPr>
            <p:spPr>
              <a:xfrm>
                <a:off x="1530754" y="1099314"/>
                <a:ext cx="280533" cy="396620"/>
              </a:xfrm>
              <a:custGeom>
                <a:avLst/>
                <a:gdLst/>
                <a:ahLst/>
                <a:cxnLst/>
                <a:rect l="l" t="t" r="r" b="b"/>
                <a:pathLst>
                  <a:path w="9270" h="13106" extrusionOk="0">
                    <a:moveTo>
                      <a:pt x="4639" y="0"/>
                    </a:moveTo>
                    <a:cubicBezTo>
                      <a:pt x="4050" y="0"/>
                      <a:pt x="3470" y="116"/>
                      <a:pt x="2935" y="330"/>
                    </a:cubicBezTo>
                    <a:cubicBezTo>
                      <a:pt x="2855" y="366"/>
                      <a:pt x="2783" y="393"/>
                      <a:pt x="2703" y="428"/>
                    </a:cubicBezTo>
                    <a:cubicBezTo>
                      <a:pt x="2480" y="536"/>
                      <a:pt x="2257" y="660"/>
                      <a:pt x="2052" y="794"/>
                    </a:cubicBezTo>
                    <a:cubicBezTo>
                      <a:pt x="1713" y="1026"/>
                      <a:pt x="1401" y="1303"/>
                      <a:pt x="1124" y="1615"/>
                    </a:cubicBezTo>
                    <a:cubicBezTo>
                      <a:pt x="687" y="2115"/>
                      <a:pt x="366" y="2712"/>
                      <a:pt x="187" y="3355"/>
                    </a:cubicBezTo>
                    <a:cubicBezTo>
                      <a:pt x="116" y="3587"/>
                      <a:pt x="63" y="3836"/>
                      <a:pt x="36" y="4077"/>
                    </a:cubicBezTo>
                    <a:cubicBezTo>
                      <a:pt x="27" y="4166"/>
                      <a:pt x="18" y="4247"/>
                      <a:pt x="9" y="4327"/>
                    </a:cubicBezTo>
                    <a:cubicBezTo>
                      <a:pt x="0" y="4577"/>
                      <a:pt x="0" y="4818"/>
                      <a:pt x="0" y="5067"/>
                    </a:cubicBezTo>
                    <a:cubicBezTo>
                      <a:pt x="0" y="5148"/>
                      <a:pt x="0" y="5228"/>
                      <a:pt x="0" y="5308"/>
                    </a:cubicBezTo>
                    <a:lnTo>
                      <a:pt x="36" y="9207"/>
                    </a:lnTo>
                    <a:cubicBezTo>
                      <a:pt x="54" y="10500"/>
                      <a:pt x="63" y="11803"/>
                      <a:pt x="80" y="13105"/>
                    </a:cubicBezTo>
                    <a:cubicBezTo>
                      <a:pt x="98" y="12454"/>
                      <a:pt x="107" y="11803"/>
                      <a:pt x="116" y="11152"/>
                    </a:cubicBezTo>
                    <a:cubicBezTo>
                      <a:pt x="125" y="10500"/>
                      <a:pt x="125" y="9858"/>
                      <a:pt x="134" y="9207"/>
                    </a:cubicBezTo>
                    <a:lnTo>
                      <a:pt x="170" y="5308"/>
                    </a:lnTo>
                    <a:cubicBezTo>
                      <a:pt x="170" y="4987"/>
                      <a:pt x="161" y="4657"/>
                      <a:pt x="187" y="4336"/>
                    </a:cubicBezTo>
                    <a:cubicBezTo>
                      <a:pt x="196" y="4184"/>
                      <a:pt x="223" y="4024"/>
                      <a:pt x="250" y="3863"/>
                    </a:cubicBezTo>
                    <a:cubicBezTo>
                      <a:pt x="277" y="3711"/>
                      <a:pt x="312" y="3560"/>
                      <a:pt x="357" y="3399"/>
                    </a:cubicBezTo>
                    <a:cubicBezTo>
                      <a:pt x="428" y="3176"/>
                      <a:pt x="509" y="2953"/>
                      <a:pt x="616" y="2739"/>
                    </a:cubicBezTo>
                    <a:cubicBezTo>
                      <a:pt x="785" y="2373"/>
                      <a:pt x="1008" y="2043"/>
                      <a:pt x="1276" y="1749"/>
                    </a:cubicBezTo>
                    <a:cubicBezTo>
                      <a:pt x="1695" y="1267"/>
                      <a:pt x="2213" y="875"/>
                      <a:pt x="2792" y="616"/>
                    </a:cubicBezTo>
                    <a:cubicBezTo>
                      <a:pt x="3363" y="348"/>
                      <a:pt x="3997" y="214"/>
                      <a:pt x="4639" y="214"/>
                    </a:cubicBezTo>
                    <a:cubicBezTo>
                      <a:pt x="5272" y="214"/>
                      <a:pt x="5906" y="348"/>
                      <a:pt x="6477" y="616"/>
                    </a:cubicBezTo>
                    <a:cubicBezTo>
                      <a:pt x="6700" y="714"/>
                      <a:pt x="6905" y="830"/>
                      <a:pt x="7101" y="964"/>
                    </a:cubicBezTo>
                    <a:cubicBezTo>
                      <a:pt x="7173" y="1008"/>
                      <a:pt x="7235" y="1053"/>
                      <a:pt x="7298" y="1098"/>
                    </a:cubicBezTo>
                    <a:cubicBezTo>
                      <a:pt x="7422" y="1196"/>
                      <a:pt x="7547" y="1294"/>
                      <a:pt x="7663" y="1401"/>
                    </a:cubicBezTo>
                    <a:cubicBezTo>
                      <a:pt x="7779" y="1508"/>
                      <a:pt x="7895" y="1624"/>
                      <a:pt x="7993" y="1749"/>
                    </a:cubicBezTo>
                    <a:cubicBezTo>
                      <a:pt x="8368" y="2159"/>
                      <a:pt x="8654" y="2650"/>
                      <a:pt x="8841" y="3176"/>
                    </a:cubicBezTo>
                    <a:cubicBezTo>
                      <a:pt x="8868" y="3248"/>
                      <a:pt x="8885" y="3328"/>
                      <a:pt x="8912" y="3399"/>
                    </a:cubicBezTo>
                    <a:cubicBezTo>
                      <a:pt x="8975" y="3631"/>
                      <a:pt x="9028" y="3863"/>
                      <a:pt x="9055" y="4104"/>
                    </a:cubicBezTo>
                    <a:cubicBezTo>
                      <a:pt x="9064" y="4184"/>
                      <a:pt x="9073" y="4265"/>
                      <a:pt x="9082" y="4336"/>
                    </a:cubicBezTo>
                    <a:cubicBezTo>
                      <a:pt x="9109" y="4657"/>
                      <a:pt x="9100" y="4987"/>
                      <a:pt x="9100" y="5308"/>
                    </a:cubicBezTo>
                    <a:lnTo>
                      <a:pt x="9135" y="9207"/>
                    </a:lnTo>
                    <a:cubicBezTo>
                      <a:pt x="9153" y="10500"/>
                      <a:pt x="9162" y="11803"/>
                      <a:pt x="9189" y="13105"/>
                    </a:cubicBezTo>
                    <a:cubicBezTo>
                      <a:pt x="9207" y="11803"/>
                      <a:pt x="9216" y="10500"/>
                      <a:pt x="9233" y="9207"/>
                    </a:cubicBezTo>
                    <a:lnTo>
                      <a:pt x="9269" y="5308"/>
                    </a:lnTo>
                    <a:cubicBezTo>
                      <a:pt x="9269" y="5228"/>
                      <a:pt x="9269" y="5148"/>
                      <a:pt x="9269" y="5067"/>
                    </a:cubicBezTo>
                    <a:cubicBezTo>
                      <a:pt x="9269" y="4898"/>
                      <a:pt x="9269" y="4737"/>
                      <a:pt x="9269" y="4577"/>
                    </a:cubicBezTo>
                    <a:cubicBezTo>
                      <a:pt x="9269" y="4496"/>
                      <a:pt x="9260" y="4407"/>
                      <a:pt x="9260" y="4327"/>
                    </a:cubicBezTo>
                    <a:cubicBezTo>
                      <a:pt x="9242" y="3997"/>
                      <a:pt x="9180" y="3667"/>
                      <a:pt x="9091" y="3355"/>
                    </a:cubicBezTo>
                    <a:cubicBezTo>
                      <a:pt x="8903" y="2712"/>
                      <a:pt x="8582" y="2115"/>
                      <a:pt x="8145" y="1615"/>
                    </a:cubicBezTo>
                    <a:cubicBezTo>
                      <a:pt x="7708" y="1115"/>
                      <a:pt x="7173" y="705"/>
                      <a:pt x="6566" y="428"/>
                    </a:cubicBezTo>
                    <a:cubicBezTo>
                      <a:pt x="6414" y="357"/>
                      <a:pt x="6263" y="295"/>
                      <a:pt x="6102" y="250"/>
                    </a:cubicBezTo>
                    <a:cubicBezTo>
                      <a:pt x="5950" y="197"/>
                      <a:pt x="5790" y="152"/>
                      <a:pt x="5620" y="116"/>
                    </a:cubicBezTo>
                    <a:cubicBezTo>
                      <a:pt x="5540" y="98"/>
                      <a:pt x="5460" y="81"/>
                      <a:pt x="5380" y="63"/>
                    </a:cubicBezTo>
                    <a:cubicBezTo>
                      <a:pt x="5130" y="27"/>
                      <a:pt x="4880" y="0"/>
                      <a:pt x="4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2551;p73">
                <a:extLst>
                  <a:ext uri="{FF2B5EF4-FFF2-40B4-BE49-F238E27FC236}">
                    <a16:creationId xmlns:a16="http://schemas.microsoft.com/office/drawing/2014/main" id="{7A05B99E-9EBA-9531-6AE6-EAE57547CE27}"/>
                  </a:ext>
                </a:extLst>
              </p:cNvPr>
              <p:cNvSpPr/>
              <p:nvPr/>
            </p:nvSpPr>
            <p:spPr>
              <a:xfrm>
                <a:off x="1518861" y="1563928"/>
                <a:ext cx="304289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0055" h="152" extrusionOk="0">
                    <a:moveTo>
                      <a:pt x="5032" y="0"/>
                    </a:moveTo>
                    <a:cubicBezTo>
                      <a:pt x="4193" y="9"/>
                      <a:pt x="3355" y="0"/>
                      <a:pt x="2516" y="18"/>
                    </a:cubicBezTo>
                    <a:lnTo>
                      <a:pt x="1258" y="36"/>
                    </a:lnTo>
                    <a:cubicBezTo>
                      <a:pt x="839" y="54"/>
                      <a:pt x="420" y="63"/>
                      <a:pt x="1" y="81"/>
                    </a:cubicBezTo>
                    <a:cubicBezTo>
                      <a:pt x="420" y="98"/>
                      <a:pt x="839" y="98"/>
                      <a:pt x="1258" y="116"/>
                    </a:cubicBezTo>
                    <a:lnTo>
                      <a:pt x="2516" y="134"/>
                    </a:lnTo>
                    <a:cubicBezTo>
                      <a:pt x="3355" y="152"/>
                      <a:pt x="4193" y="152"/>
                      <a:pt x="5032" y="152"/>
                    </a:cubicBezTo>
                    <a:lnTo>
                      <a:pt x="6281" y="152"/>
                    </a:lnTo>
                    <a:cubicBezTo>
                      <a:pt x="6700" y="143"/>
                      <a:pt x="7120" y="143"/>
                      <a:pt x="7539" y="134"/>
                    </a:cubicBezTo>
                    <a:lnTo>
                      <a:pt x="8797" y="116"/>
                    </a:lnTo>
                    <a:cubicBezTo>
                      <a:pt x="9216" y="98"/>
                      <a:pt x="9635" y="98"/>
                      <a:pt x="10055" y="81"/>
                    </a:cubicBezTo>
                    <a:cubicBezTo>
                      <a:pt x="9635" y="63"/>
                      <a:pt x="9216" y="54"/>
                      <a:pt x="8797" y="36"/>
                    </a:cubicBezTo>
                    <a:lnTo>
                      <a:pt x="7539" y="18"/>
                    </a:lnTo>
                    <a:cubicBezTo>
                      <a:pt x="7120" y="9"/>
                      <a:pt x="6700" y="9"/>
                      <a:pt x="6281" y="9"/>
                    </a:cubicBezTo>
                    <a:cubicBezTo>
                      <a:pt x="5862" y="0"/>
                      <a:pt x="5451" y="0"/>
                      <a:pt x="50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2552;p73">
                <a:extLst>
                  <a:ext uri="{FF2B5EF4-FFF2-40B4-BE49-F238E27FC236}">
                    <a16:creationId xmlns:a16="http://schemas.microsoft.com/office/drawing/2014/main" id="{CD73C50F-127B-5ECA-5CB4-87A04C1511C0}"/>
                  </a:ext>
                </a:extLst>
              </p:cNvPr>
              <p:cNvSpPr/>
              <p:nvPr/>
            </p:nvSpPr>
            <p:spPr>
              <a:xfrm>
                <a:off x="1439756" y="1602270"/>
                <a:ext cx="462502" cy="4872"/>
              </a:xfrm>
              <a:custGeom>
                <a:avLst/>
                <a:gdLst/>
                <a:ahLst/>
                <a:cxnLst/>
                <a:rect l="l" t="t" r="r" b="b"/>
                <a:pathLst>
                  <a:path w="15283" h="161" extrusionOk="0">
                    <a:moveTo>
                      <a:pt x="7646" y="0"/>
                    </a:moveTo>
                    <a:cubicBezTo>
                      <a:pt x="7004" y="9"/>
                      <a:pt x="6370" y="9"/>
                      <a:pt x="5728" y="9"/>
                    </a:cubicBezTo>
                    <a:cubicBezTo>
                      <a:pt x="5095" y="9"/>
                      <a:pt x="4461" y="18"/>
                      <a:pt x="3819" y="18"/>
                    </a:cubicBezTo>
                    <a:lnTo>
                      <a:pt x="1910" y="45"/>
                    </a:lnTo>
                    <a:cubicBezTo>
                      <a:pt x="1276" y="54"/>
                      <a:pt x="634" y="63"/>
                      <a:pt x="1" y="80"/>
                    </a:cubicBezTo>
                    <a:cubicBezTo>
                      <a:pt x="634" y="98"/>
                      <a:pt x="1276" y="107"/>
                      <a:pt x="1910" y="116"/>
                    </a:cubicBezTo>
                    <a:lnTo>
                      <a:pt x="3819" y="143"/>
                    </a:lnTo>
                    <a:cubicBezTo>
                      <a:pt x="4461" y="143"/>
                      <a:pt x="5095" y="152"/>
                      <a:pt x="5728" y="152"/>
                    </a:cubicBezTo>
                    <a:cubicBezTo>
                      <a:pt x="6370" y="152"/>
                      <a:pt x="7004" y="152"/>
                      <a:pt x="7646" y="161"/>
                    </a:cubicBezTo>
                    <a:cubicBezTo>
                      <a:pt x="8913" y="152"/>
                      <a:pt x="10189" y="152"/>
                      <a:pt x="11464" y="143"/>
                    </a:cubicBezTo>
                    <a:lnTo>
                      <a:pt x="13373" y="116"/>
                    </a:lnTo>
                    <a:cubicBezTo>
                      <a:pt x="14016" y="107"/>
                      <a:pt x="14649" y="98"/>
                      <a:pt x="15282" y="80"/>
                    </a:cubicBezTo>
                    <a:cubicBezTo>
                      <a:pt x="14649" y="63"/>
                      <a:pt x="14016" y="54"/>
                      <a:pt x="13373" y="45"/>
                    </a:cubicBezTo>
                    <a:lnTo>
                      <a:pt x="11464" y="18"/>
                    </a:lnTo>
                    <a:cubicBezTo>
                      <a:pt x="10189" y="9"/>
                      <a:pt x="8913" y="9"/>
                      <a:pt x="7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2553;p73">
                <a:extLst>
                  <a:ext uri="{FF2B5EF4-FFF2-40B4-BE49-F238E27FC236}">
                    <a16:creationId xmlns:a16="http://schemas.microsoft.com/office/drawing/2014/main" id="{1516B629-7347-BF1C-A6FB-5ABDB93091E2}"/>
                  </a:ext>
                </a:extLst>
              </p:cNvPr>
              <p:cNvSpPr/>
              <p:nvPr/>
            </p:nvSpPr>
            <p:spPr>
              <a:xfrm>
                <a:off x="1440845" y="1229714"/>
                <a:ext cx="51870" cy="93420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3087" extrusionOk="0">
                    <a:moveTo>
                      <a:pt x="1713" y="0"/>
                    </a:moveTo>
                    <a:lnTo>
                      <a:pt x="0" y="3087"/>
                    </a:lnTo>
                    <a:lnTo>
                      <a:pt x="1713" y="3087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2554;p73">
                <a:extLst>
                  <a:ext uri="{FF2B5EF4-FFF2-40B4-BE49-F238E27FC236}">
                    <a16:creationId xmlns:a16="http://schemas.microsoft.com/office/drawing/2014/main" id="{53B26100-BB6B-4504-4F08-36F3D28D700F}"/>
                  </a:ext>
                </a:extLst>
              </p:cNvPr>
              <p:cNvSpPr/>
              <p:nvPr/>
            </p:nvSpPr>
            <p:spPr>
              <a:xfrm>
                <a:off x="1431403" y="1208651"/>
                <a:ext cx="70754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206" extrusionOk="0">
                    <a:moveTo>
                      <a:pt x="2337" y="0"/>
                    </a:moveTo>
                    <a:lnTo>
                      <a:pt x="0" y="205"/>
                    </a:lnTo>
                    <a:lnTo>
                      <a:pt x="2337" y="205"/>
                    </a:ln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2555;p73">
                <a:extLst>
                  <a:ext uri="{FF2B5EF4-FFF2-40B4-BE49-F238E27FC236}">
                    <a16:creationId xmlns:a16="http://schemas.microsoft.com/office/drawing/2014/main" id="{AD4A0E38-BC40-B0D9-25DC-D97D70EC1F0D}"/>
                  </a:ext>
                </a:extLst>
              </p:cNvPr>
              <p:cNvSpPr/>
              <p:nvPr/>
            </p:nvSpPr>
            <p:spPr>
              <a:xfrm>
                <a:off x="1838792" y="1208651"/>
                <a:ext cx="70754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206" extrusionOk="0">
                    <a:moveTo>
                      <a:pt x="2337" y="0"/>
                    </a:moveTo>
                    <a:lnTo>
                      <a:pt x="0" y="205"/>
                    </a:lnTo>
                    <a:lnTo>
                      <a:pt x="2337" y="205"/>
                    </a:lnTo>
                    <a:lnTo>
                      <a:pt x="23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556;p73">
                <a:extLst>
                  <a:ext uri="{FF2B5EF4-FFF2-40B4-BE49-F238E27FC236}">
                    <a16:creationId xmlns:a16="http://schemas.microsoft.com/office/drawing/2014/main" id="{50E907E0-4E66-6876-12FA-D000CC3E0B90}"/>
                  </a:ext>
                </a:extLst>
              </p:cNvPr>
              <p:cNvSpPr/>
              <p:nvPr/>
            </p:nvSpPr>
            <p:spPr>
              <a:xfrm>
                <a:off x="1848778" y="1229714"/>
                <a:ext cx="51840" cy="9342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3087" extrusionOk="0">
                    <a:moveTo>
                      <a:pt x="1713" y="0"/>
                    </a:moveTo>
                    <a:lnTo>
                      <a:pt x="0" y="3087"/>
                    </a:lnTo>
                    <a:lnTo>
                      <a:pt x="1713" y="3087"/>
                    </a:lnTo>
                    <a:lnTo>
                      <a:pt x="171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2557;p73">
                <a:extLst>
                  <a:ext uri="{FF2B5EF4-FFF2-40B4-BE49-F238E27FC236}">
                    <a16:creationId xmlns:a16="http://schemas.microsoft.com/office/drawing/2014/main" id="{92020353-0247-4E7B-4D9C-65E11FC5EBBA}"/>
                  </a:ext>
                </a:extLst>
              </p:cNvPr>
              <p:cNvSpPr/>
              <p:nvPr/>
            </p:nvSpPr>
            <p:spPr>
              <a:xfrm>
                <a:off x="1899528" y="1802575"/>
                <a:ext cx="94782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1839" extrusionOk="0">
                    <a:moveTo>
                      <a:pt x="3132" y="0"/>
                    </a:moveTo>
                    <a:lnTo>
                      <a:pt x="0" y="1838"/>
                    </a:lnTo>
                    <a:lnTo>
                      <a:pt x="3132" y="1838"/>
                    </a:lnTo>
                    <a:lnTo>
                      <a:pt x="31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2558;p73">
                <a:extLst>
                  <a:ext uri="{FF2B5EF4-FFF2-40B4-BE49-F238E27FC236}">
                    <a16:creationId xmlns:a16="http://schemas.microsoft.com/office/drawing/2014/main" id="{A4D2B697-A6F5-FC1C-E598-B2399195F026}"/>
                  </a:ext>
                </a:extLst>
              </p:cNvPr>
              <p:cNvSpPr/>
              <p:nvPr/>
            </p:nvSpPr>
            <p:spPr>
              <a:xfrm>
                <a:off x="1907093" y="1388983"/>
                <a:ext cx="64278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402" extrusionOk="0">
                    <a:moveTo>
                      <a:pt x="2123" y="1"/>
                    </a:moveTo>
                    <a:lnTo>
                      <a:pt x="0" y="402"/>
                    </a:lnTo>
                    <a:lnTo>
                      <a:pt x="2123" y="402"/>
                    </a:lnTo>
                    <a:lnTo>
                      <a:pt x="21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2559;p73">
                <a:extLst>
                  <a:ext uri="{FF2B5EF4-FFF2-40B4-BE49-F238E27FC236}">
                    <a16:creationId xmlns:a16="http://schemas.microsoft.com/office/drawing/2014/main" id="{DF6A8B28-827C-3F47-6500-3E203752B638}"/>
                  </a:ext>
                </a:extLst>
              </p:cNvPr>
              <p:cNvSpPr/>
              <p:nvPr/>
            </p:nvSpPr>
            <p:spPr>
              <a:xfrm>
                <a:off x="1370909" y="1388983"/>
                <a:ext cx="64308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125" h="402" extrusionOk="0">
                    <a:moveTo>
                      <a:pt x="2124" y="1"/>
                    </a:moveTo>
                    <a:lnTo>
                      <a:pt x="1" y="402"/>
                    </a:lnTo>
                    <a:lnTo>
                      <a:pt x="2124" y="402"/>
                    </a:lnTo>
                    <a:lnTo>
                      <a:pt x="21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2560;p73">
                <a:extLst>
                  <a:ext uri="{FF2B5EF4-FFF2-40B4-BE49-F238E27FC236}">
                    <a16:creationId xmlns:a16="http://schemas.microsoft.com/office/drawing/2014/main" id="{1BB87823-0D44-E646-02F5-89D956F959DE}"/>
                  </a:ext>
                </a:extLst>
              </p:cNvPr>
              <p:cNvSpPr/>
              <p:nvPr/>
            </p:nvSpPr>
            <p:spPr>
              <a:xfrm>
                <a:off x="1472166" y="1809324"/>
                <a:ext cx="397407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3132" h="1125" extrusionOk="0">
                    <a:moveTo>
                      <a:pt x="13132" y="1"/>
                    </a:moveTo>
                    <a:lnTo>
                      <a:pt x="0" y="1125"/>
                    </a:lnTo>
                    <a:lnTo>
                      <a:pt x="13132" y="1125"/>
                    </a:lnTo>
                    <a:lnTo>
                      <a:pt x="1313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2561;p73">
                <a:extLst>
                  <a:ext uri="{FF2B5EF4-FFF2-40B4-BE49-F238E27FC236}">
                    <a16:creationId xmlns:a16="http://schemas.microsoft.com/office/drawing/2014/main" id="{D65A21E7-4983-B1F2-874B-F141AC9BF13F}"/>
                  </a:ext>
                </a:extLst>
              </p:cNvPr>
              <p:cNvSpPr/>
              <p:nvPr/>
            </p:nvSpPr>
            <p:spPr>
              <a:xfrm>
                <a:off x="1439211" y="1633561"/>
                <a:ext cx="463591" cy="83192"/>
              </a:xfrm>
              <a:custGeom>
                <a:avLst/>
                <a:gdLst/>
                <a:ahLst/>
                <a:cxnLst/>
                <a:rect l="l" t="t" r="r" b="b"/>
                <a:pathLst>
                  <a:path w="15319" h="2749" extrusionOk="0">
                    <a:moveTo>
                      <a:pt x="15318" y="1"/>
                    </a:moveTo>
                    <a:lnTo>
                      <a:pt x="12116" y="581"/>
                    </a:lnTo>
                    <a:cubicBezTo>
                      <a:pt x="14105" y="643"/>
                      <a:pt x="14533" y="732"/>
                      <a:pt x="14533" y="732"/>
                    </a:cubicBezTo>
                    <a:lnTo>
                      <a:pt x="786" y="732"/>
                    </a:lnTo>
                    <a:cubicBezTo>
                      <a:pt x="786" y="732"/>
                      <a:pt x="1009" y="786"/>
                      <a:pt x="1839" y="831"/>
                    </a:cubicBezTo>
                    <a:cubicBezTo>
                      <a:pt x="1901" y="840"/>
                      <a:pt x="1955" y="840"/>
                      <a:pt x="2017" y="840"/>
                    </a:cubicBezTo>
                    <a:cubicBezTo>
                      <a:pt x="2142" y="848"/>
                      <a:pt x="2276" y="857"/>
                      <a:pt x="2418" y="866"/>
                    </a:cubicBezTo>
                    <a:cubicBezTo>
                      <a:pt x="2570" y="866"/>
                      <a:pt x="2722" y="875"/>
                      <a:pt x="2900" y="884"/>
                    </a:cubicBezTo>
                    <a:cubicBezTo>
                      <a:pt x="3070" y="893"/>
                      <a:pt x="3257" y="893"/>
                      <a:pt x="3453" y="902"/>
                    </a:cubicBezTo>
                    <a:cubicBezTo>
                      <a:pt x="3757" y="911"/>
                      <a:pt x="4087" y="920"/>
                      <a:pt x="4461" y="929"/>
                    </a:cubicBezTo>
                    <a:cubicBezTo>
                      <a:pt x="4702" y="929"/>
                      <a:pt x="4970" y="929"/>
                      <a:pt x="5246" y="938"/>
                    </a:cubicBezTo>
                    <a:cubicBezTo>
                      <a:pt x="5942" y="947"/>
                      <a:pt x="6736" y="947"/>
                      <a:pt x="7664" y="947"/>
                    </a:cubicBezTo>
                    <a:cubicBezTo>
                      <a:pt x="8601" y="947"/>
                      <a:pt x="9413" y="947"/>
                      <a:pt x="10117" y="938"/>
                    </a:cubicBezTo>
                    <a:lnTo>
                      <a:pt x="10117" y="938"/>
                    </a:lnTo>
                    <a:lnTo>
                      <a:pt x="5380" y="1785"/>
                    </a:lnTo>
                    <a:cubicBezTo>
                      <a:pt x="6049" y="1776"/>
                      <a:pt x="6799" y="1776"/>
                      <a:pt x="7664" y="1776"/>
                    </a:cubicBezTo>
                    <a:cubicBezTo>
                      <a:pt x="13543" y="1776"/>
                      <a:pt x="14533" y="1990"/>
                      <a:pt x="14533" y="1990"/>
                    </a:cubicBezTo>
                    <a:lnTo>
                      <a:pt x="786" y="1990"/>
                    </a:lnTo>
                    <a:cubicBezTo>
                      <a:pt x="786" y="1990"/>
                      <a:pt x="1045" y="2044"/>
                      <a:pt x="2062" y="2097"/>
                    </a:cubicBezTo>
                    <a:cubicBezTo>
                      <a:pt x="2231" y="2106"/>
                      <a:pt x="2418" y="2115"/>
                      <a:pt x="2633" y="2124"/>
                    </a:cubicBezTo>
                    <a:cubicBezTo>
                      <a:pt x="2847" y="2133"/>
                      <a:pt x="3088" y="2142"/>
                      <a:pt x="3346" y="2151"/>
                    </a:cubicBezTo>
                    <a:lnTo>
                      <a:pt x="1" y="2749"/>
                    </a:lnTo>
                    <a:lnTo>
                      <a:pt x="15318" y="2749"/>
                    </a:lnTo>
                    <a:lnTo>
                      <a:pt x="153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2562;p73">
                <a:extLst>
                  <a:ext uri="{FF2B5EF4-FFF2-40B4-BE49-F238E27FC236}">
                    <a16:creationId xmlns:a16="http://schemas.microsoft.com/office/drawing/2014/main" id="{C61BDD19-2704-397C-B025-642C21697A83}"/>
                  </a:ext>
                </a:extLst>
              </p:cNvPr>
              <p:cNvSpPr/>
              <p:nvPr/>
            </p:nvSpPr>
            <p:spPr>
              <a:xfrm>
                <a:off x="1347154" y="1802575"/>
                <a:ext cx="94540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1839" extrusionOk="0">
                    <a:moveTo>
                      <a:pt x="3123" y="0"/>
                    </a:moveTo>
                    <a:lnTo>
                      <a:pt x="1" y="1838"/>
                    </a:lnTo>
                    <a:lnTo>
                      <a:pt x="3123" y="1838"/>
                    </a:lnTo>
                    <a:lnTo>
                      <a:pt x="31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2563;p73">
                <a:extLst>
                  <a:ext uri="{FF2B5EF4-FFF2-40B4-BE49-F238E27FC236}">
                    <a16:creationId xmlns:a16="http://schemas.microsoft.com/office/drawing/2014/main" id="{96F92D7B-E664-3EA4-6512-30B9ED87B065}"/>
                  </a:ext>
                </a:extLst>
              </p:cNvPr>
              <p:cNvSpPr/>
              <p:nvPr/>
            </p:nvSpPr>
            <p:spPr>
              <a:xfrm>
                <a:off x="1923828" y="1560146"/>
                <a:ext cx="36194" cy="160664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5309" extrusionOk="0">
                    <a:moveTo>
                      <a:pt x="1196" y="0"/>
                    </a:moveTo>
                    <a:lnTo>
                      <a:pt x="0" y="5308"/>
                    </a:lnTo>
                    <a:lnTo>
                      <a:pt x="1196" y="5308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2564;p73">
                <a:extLst>
                  <a:ext uri="{FF2B5EF4-FFF2-40B4-BE49-F238E27FC236}">
                    <a16:creationId xmlns:a16="http://schemas.microsoft.com/office/drawing/2014/main" id="{4E883817-FCD3-D5D6-922E-7E27D142D1E0}"/>
                  </a:ext>
                </a:extLst>
              </p:cNvPr>
              <p:cNvSpPr/>
              <p:nvPr/>
            </p:nvSpPr>
            <p:spPr>
              <a:xfrm>
                <a:off x="1381440" y="1560146"/>
                <a:ext cx="36224" cy="160664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5309" extrusionOk="0">
                    <a:moveTo>
                      <a:pt x="1196" y="0"/>
                    </a:moveTo>
                    <a:lnTo>
                      <a:pt x="1" y="5308"/>
                    </a:lnTo>
                    <a:lnTo>
                      <a:pt x="1196" y="5308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2565;p73">
                <a:extLst>
                  <a:ext uri="{FF2B5EF4-FFF2-40B4-BE49-F238E27FC236}">
                    <a16:creationId xmlns:a16="http://schemas.microsoft.com/office/drawing/2014/main" id="{3DE786D2-DF2F-FE99-EDED-DB9356C5F7D0}"/>
                  </a:ext>
                </a:extLst>
              </p:cNvPr>
              <p:cNvSpPr/>
              <p:nvPr/>
            </p:nvSpPr>
            <p:spPr>
              <a:xfrm>
                <a:off x="1846872" y="1473203"/>
                <a:ext cx="59708" cy="98323"/>
              </a:xfrm>
              <a:custGeom>
                <a:avLst/>
                <a:gdLst/>
                <a:ahLst/>
                <a:cxnLst/>
                <a:rect l="l" t="t" r="r" b="b"/>
                <a:pathLst>
                  <a:path w="1973" h="3249" extrusionOk="0">
                    <a:moveTo>
                      <a:pt x="1" y="1"/>
                    </a:moveTo>
                    <a:lnTo>
                      <a:pt x="1" y="1018"/>
                    </a:lnTo>
                    <a:lnTo>
                      <a:pt x="1972" y="3248"/>
                    </a:lnTo>
                    <a:lnTo>
                      <a:pt x="1972" y="324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2566;p73">
                <a:extLst>
                  <a:ext uri="{FF2B5EF4-FFF2-40B4-BE49-F238E27FC236}">
                    <a16:creationId xmlns:a16="http://schemas.microsoft.com/office/drawing/2014/main" id="{F4F66AD7-26A2-84F2-5345-26FA15A21B0C}"/>
                  </a:ext>
                </a:extLst>
              </p:cNvPr>
              <p:cNvSpPr/>
              <p:nvPr/>
            </p:nvSpPr>
            <p:spPr>
              <a:xfrm>
                <a:off x="1846054" y="1347131"/>
                <a:ext cx="45938" cy="4835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1598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1517" y="159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2567;p73">
                <a:extLst>
                  <a:ext uri="{FF2B5EF4-FFF2-40B4-BE49-F238E27FC236}">
                    <a16:creationId xmlns:a16="http://schemas.microsoft.com/office/drawing/2014/main" id="{C21E10CA-1889-AC39-2101-04101E116C3A}"/>
                  </a:ext>
                </a:extLst>
              </p:cNvPr>
              <p:cNvSpPr/>
              <p:nvPr/>
            </p:nvSpPr>
            <p:spPr>
              <a:xfrm>
                <a:off x="1918684" y="1521259"/>
                <a:ext cx="54019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733" extrusionOk="0">
                    <a:moveTo>
                      <a:pt x="1713" y="1"/>
                    </a:moveTo>
                    <a:lnTo>
                      <a:pt x="1" y="732"/>
                    </a:lnTo>
                    <a:lnTo>
                      <a:pt x="1580" y="732"/>
                    </a:lnTo>
                    <a:cubicBezTo>
                      <a:pt x="1678" y="590"/>
                      <a:pt x="1758" y="402"/>
                      <a:pt x="1776" y="242"/>
                    </a:cubicBezTo>
                    <a:cubicBezTo>
                      <a:pt x="1785" y="152"/>
                      <a:pt x="1767" y="63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2568;p73">
                <a:extLst>
                  <a:ext uri="{FF2B5EF4-FFF2-40B4-BE49-F238E27FC236}">
                    <a16:creationId xmlns:a16="http://schemas.microsoft.com/office/drawing/2014/main" id="{A2831A6C-D468-C425-C71C-BA6208CB7D4A}"/>
                  </a:ext>
                </a:extLst>
              </p:cNvPr>
              <p:cNvSpPr/>
              <p:nvPr/>
            </p:nvSpPr>
            <p:spPr>
              <a:xfrm>
                <a:off x="1376054" y="1521259"/>
                <a:ext cx="56440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1865" h="733" extrusionOk="0">
                    <a:moveTo>
                      <a:pt x="1713" y="1"/>
                    </a:moveTo>
                    <a:lnTo>
                      <a:pt x="0" y="732"/>
                    </a:lnTo>
                    <a:lnTo>
                      <a:pt x="1579" y="732"/>
                    </a:lnTo>
                    <a:cubicBezTo>
                      <a:pt x="1740" y="500"/>
                      <a:pt x="1865" y="170"/>
                      <a:pt x="17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2569;p73">
                <a:extLst>
                  <a:ext uri="{FF2B5EF4-FFF2-40B4-BE49-F238E27FC236}">
                    <a16:creationId xmlns:a16="http://schemas.microsoft.com/office/drawing/2014/main" id="{B8D90616-1D60-216B-4425-7538F743946B}"/>
                  </a:ext>
                </a:extLst>
              </p:cNvPr>
              <p:cNvSpPr/>
              <p:nvPr/>
            </p:nvSpPr>
            <p:spPr>
              <a:xfrm>
                <a:off x="1934874" y="1443243"/>
                <a:ext cx="28114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411" extrusionOk="0">
                    <a:moveTo>
                      <a:pt x="1" y="1"/>
                    </a:moveTo>
                    <a:lnTo>
                      <a:pt x="1" y="705"/>
                    </a:lnTo>
                    <a:lnTo>
                      <a:pt x="1" y="1410"/>
                    </a:lnTo>
                    <a:lnTo>
                      <a:pt x="679" y="1410"/>
                    </a:lnTo>
                    <a:cubicBezTo>
                      <a:pt x="679" y="1410"/>
                      <a:pt x="929" y="1169"/>
                      <a:pt x="929" y="705"/>
                    </a:cubicBezTo>
                    <a:cubicBezTo>
                      <a:pt x="929" y="242"/>
                      <a:pt x="679" y="1"/>
                      <a:pt x="6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2570;p73">
                <a:extLst>
                  <a:ext uri="{FF2B5EF4-FFF2-40B4-BE49-F238E27FC236}">
                    <a16:creationId xmlns:a16="http://schemas.microsoft.com/office/drawing/2014/main" id="{BD030984-D20F-0F04-45B3-02D3FD3D928D}"/>
                  </a:ext>
                </a:extLst>
              </p:cNvPr>
              <p:cNvSpPr/>
              <p:nvPr/>
            </p:nvSpPr>
            <p:spPr>
              <a:xfrm>
                <a:off x="1405196" y="1443243"/>
                <a:ext cx="28114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1411" extrusionOk="0">
                    <a:moveTo>
                      <a:pt x="1" y="1"/>
                    </a:moveTo>
                    <a:lnTo>
                      <a:pt x="1" y="705"/>
                    </a:lnTo>
                    <a:lnTo>
                      <a:pt x="1" y="1410"/>
                    </a:lnTo>
                    <a:lnTo>
                      <a:pt x="670" y="1410"/>
                    </a:lnTo>
                    <a:cubicBezTo>
                      <a:pt x="670" y="1410"/>
                      <a:pt x="929" y="1169"/>
                      <a:pt x="929" y="705"/>
                    </a:cubicBezTo>
                    <a:cubicBezTo>
                      <a:pt x="929" y="242"/>
                      <a:pt x="670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2571;p73">
                <a:extLst>
                  <a:ext uri="{FF2B5EF4-FFF2-40B4-BE49-F238E27FC236}">
                    <a16:creationId xmlns:a16="http://schemas.microsoft.com/office/drawing/2014/main" id="{BBB82B22-BD83-2EB1-6C6D-D1058EC90126}"/>
                  </a:ext>
                </a:extLst>
              </p:cNvPr>
              <p:cNvSpPr/>
              <p:nvPr/>
            </p:nvSpPr>
            <p:spPr>
              <a:xfrm>
                <a:off x="1483242" y="1770982"/>
                <a:ext cx="375558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12410" h="215" extrusionOk="0">
                    <a:moveTo>
                      <a:pt x="0" y="1"/>
                    </a:moveTo>
                    <a:cubicBezTo>
                      <a:pt x="0" y="1"/>
                      <a:pt x="892" y="215"/>
                      <a:pt x="6209" y="215"/>
                    </a:cubicBezTo>
                    <a:cubicBezTo>
                      <a:pt x="7699" y="215"/>
                      <a:pt x="8841" y="197"/>
                      <a:pt x="9715" y="179"/>
                    </a:cubicBezTo>
                    <a:cubicBezTo>
                      <a:pt x="10108" y="161"/>
                      <a:pt x="10438" y="152"/>
                      <a:pt x="10723" y="143"/>
                    </a:cubicBezTo>
                    <a:cubicBezTo>
                      <a:pt x="11089" y="126"/>
                      <a:pt x="11374" y="108"/>
                      <a:pt x="11597" y="90"/>
                    </a:cubicBezTo>
                    <a:cubicBezTo>
                      <a:pt x="11696" y="81"/>
                      <a:pt x="11776" y="72"/>
                      <a:pt x="11847" y="72"/>
                    </a:cubicBezTo>
                    <a:cubicBezTo>
                      <a:pt x="12284" y="36"/>
                      <a:pt x="12409" y="1"/>
                      <a:pt x="1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2572;p73">
                <a:extLst>
                  <a:ext uri="{FF2B5EF4-FFF2-40B4-BE49-F238E27FC236}">
                    <a16:creationId xmlns:a16="http://schemas.microsoft.com/office/drawing/2014/main" id="{EB31E1A4-317F-D4B7-4191-DB27B9654F11}"/>
                  </a:ext>
                </a:extLst>
              </p:cNvPr>
              <p:cNvSpPr/>
              <p:nvPr/>
            </p:nvSpPr>
            <p:spPr>
              <a:xfrm>
                <a:off x="1942439" y="1739388"/>
                <a:ext cx="41066" cy="44849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1482" extrusionOk="0">
                    <a:moveTo>
                      <a:pt x="1" y="1"/>
                    </a:moveTo>
                    <a:lnTo>
                      <a:pt x="1" y="1482"/>
                    </a:lnTo>
                    <a:lnTo>
                      <a:pt x="1357" y="1482"/>
                    </a:lnTo>
                    <a:cubicBezTo>
                      <a:pt x="1357" y="1303"/>
                      <a:pt x="1321" y="1125"/>
                      <a:pt x="1267" y="947"/>
                    </a:cubicBezTo>
                    <a:cubicBezTo>
                      <a:pt x="1241" y="866"/>
                      <a:pt x="1205" y="777"/>
                      <a:pt x="1169" y="697"/>
                    </a:cubicBezTo>
                    <a:cubicBezTo>
                      <a:pt x="1143" y="617"/>
                      <a:pt x="1107" y="545"/>
                      <a:pt x="1071" y="474"/>
                    </a:cubicBezTo>
                    <a:cubicBezTo>
                      <a:pt x="928" y="197"/>
                      <a:pt x="786" y="1"/>
                      <a:pt x="7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2573;p73">
                <a:extLst>
                  <a:ext uri="{FF2B5EF4-FFF2-40B4-BE49-F238E27FC236}">
                    <a16:creationId xmlns:a16="http://schemas.microsoft.com/office/drawing/2014/main" id="{733ACB8A-FCCF-9935-99AC-3EFA14B6A958}"/>
                  </a:ext>
                </a:extLst>
              </p:cNvPr>
              <p:cNvSpPr/>
              <p:nvPr/>
            </p:nvSpPr>
            <p:spPr>
              <a:xfrm>
                <a:off x="1401171" y="1739388"/>
                <a:ext cx="41036" cy="44849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482" extrusionOk="0">
                    <a:moveTo>
                      <a:pt x="0" y="1"/>
                    </a:moveTo>
                    <a:lnTo>
                      <a:pt x="0" y="1482"/>
                    </a:lnTo>
                    <a:lnTo>
                      <a:pt x="1356" y="1482"/>
                    </a:lnTo>
                    <a:cubicBezTo>
                      <a:pt x="1356" y="1303"/>
                      <a:pt x="1320" y="1125"/>
                      <a:pt x="1267" y="947"/>
                    </a:cubicBezTo>
                    <a:cubicBezTo>
                      <a:pt x="1240" y="866"/>
                      <a:pt x="1204" y="777"/>
                      <a:pt x="1169" y="697"/>
                    </a:cubicBezTo>
                    <a:cubicBezTo>
                      <a:pt x="1142" y="617"/>
                      <a:pt x="1106" y="545"/>
                      <a:pt x="1071" y="474"/>
                    </a:cubicBezTo>
                    <a:cubicBezTo>
                      <a:pt x="928" y="197"/>
                      <a:pt x="785" y="1"/>
                      <a:pt x="7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6" name="Google Shape;22574;p73">
                <a:extLst>
                  <a:ext uri="{FF2B5EF4-FFF2-40B4-BE49-F238E27FC236}">
                    <a16:creationId xmlns:a16="http://schemas.microsoft.com/office/drawing/2014/main" id="{6B17E25E-8832-9EDC-0C7D-7A464262D575}"/>
                  </a:ext>
                </a:extLst>
              </p:cNvPr>
              <p:cNvSpPr/>
              <p:nvPr/>
            </p:nvSpPr>
            <p:spPr>
              <a:xfrm>
                <a:off x="1631436" y="1187044"/>
                <a:ext cx="6506" cy="27889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216" extrusionOk="0">
                    <a:moveTo>
                      <a:pt x="108" y="1"/>
                    </a:moveTo>
                    <a:cubicBezTo>
                      <a:pt x="108" y="1"/>
                      <a:pt x="99" y="143"/>
                      <a:pt x="90" y="393"/>
                    </a:cubicBezTo>
                    <a:cubicBezTo>
                      <a:pt x="90" y="456"/>
                      <a:pt x="81" y="527"/>
                      <a:pt x="81" y="607"/>
                    </a:cubicBezTo>
                    <a:cubicBezTo>
                      <a:pt x="72" y="795"/>
                      <a:pt x="63" y="1018"/>
                      <a:pt x="54" y="1276"/>
                    </a:cubicBezTo>
                    <a:cubicBezTo>
                      <a:pt x="54" y="1330"/>
                      <a:pt x="54" y="1383"/>
                      <a:pt x="45" y="1437"/>
                    </a:cubicBezTo>
                    <a:cubicBezTo>
                      <a:pt x="45" y="1767"/>
                      <a:pt x="36" y="2124"/>
                      <a:pt x="27" y="2516"/>
                    </a:cubicBezTo>
                    <a:cubicBezTo>
                      <a:pt x="27" y="2650"/>
                      <a:pt x="19" y="2775"/>
                      <a:pt x="19" y="2918"/>
                    </a:cubicBezTo>
                    <a:cubicBezTo>
                      <a:pt x="10" y="3453"/>
                      <a:pt x="10" y="4033"/>
                      <a:pt x="1" y="4604"/>
                    </a:cubicBezTo>
                    <a:cubicBezTo>
                      <a:pt x="10" y="5184"/>
                      <a:pt x="10" y="5755"/>
                      <a:pt x="19" y="6299"/>
                    </a:cubicBezTo>
                    <a:cubicBezTo>
                      <a:pt x="27" y="6834"/>
                      <a:pt x="36" y="7343"/>
                      <a:pt x="54" y="7771"/>
                    </a:cubicBezTo>
                    <a:cubicBezTo>
                      <a:pt x="54" y="7985"/>
                      <a:pt x="63" y="8190"/>
                      <a:pt x="72" y="8360"/>
                    </a:cubicBezTo>
                    <a:cubicBezTo>
                      <a:pt x="81" y="8538"/>
                      <a:pt x="81" y="8690"/>
                      <a:pt x="90" y="8815"/>
                    </a:cubicBezTo>
                    <a:cubicBezTo>
                      <a:pt x="99" y="9064"/>
                      <a:pt x="108" y="9207"/>
                      <a:pt x="108" y="9216"/>
                    </a:cubicBezTo>
                    <a:cubicBezTo>
                      <a:pt x="108" y="9216"/>
                      <a:pt x="108" y="9180"/>
                      <a:pt x="117" y="9109"/>
                    </a:cubicBezTo>
                    <a:cubicBezTo>
                      <a:pt x="117" y="9038"/>
                      <a:pt x="126" y="8939"/>
                      <a:pt x="126" y="8815"/>
                    </a:cubicBezTo>
                    <a:cubicBezTo>
                      <a:pt x="134" y="8690"/>
                      <a:pt x="134" y="8538"/>
                      <a:pt x="143" y="8360"/>
                    </a:cubicBezTo>
                    <a:cubicBezTo>
                      <a:pt x="152" y="8190"/>
                      <a:pt x="161" y="7985"/>
                      <a:pt x="170" y="7771"/>
                    </a:cubicBezTo>
                    <a:cubicBezTo>
                      <a:pt x="179" y="7343"/>
                      <a:pt x="188" y="6834"/>
                      <a:pt x="197" y="6299"/>
                    </a:cubicBezTo>
                    <a:cubicBezTo>
                      <a:pt x="206" y="5888"/>
                      <a:pt x="206" y="5469"/>
                      <a:pt x="206" y="5041"/>
                    </a:cubicBezTo>
                    <a:cubicBezTo>
                      <a:pt x="206" y="4889"/>
                      <a:pt x="215" y="4747"/>
                      <a:pt x="215" y="4604"/>
                    </a:cubicBezTo>
                    <a:cubicBezTo>
                      <a:pt x="206" y="4318"/>
                      <a:pt x="206" y="4033"/>
                      <a:pt x="206" y="3747"/>
                    </a:cubicBezTo>
                    <a:cubicBezTo>
                      <a:pt x="206" y="3462"/>
                      <a:pt x="197" y="3185"/>
                      <a:pt x="197" y="2918"/>
                    </a:cubicBezTo>
                    <a:cubicBezTo>
                      <a:pt x="188" y="2374"/>
                      <a:pt x="179" y="1874"/>
                      <a:pt x="170" y="1437"/>
                    </a:cubicBezTo>
                    <a:cubicBezTo>
                      <a:pt x="152" y="1009"/>
                      <a:pt x="134" y="643"/>
                      <a:pt x="126" y="393"/>
                    </a:cubicBezTo>
                    <a:cubicBezTo>
                      <a:pt x="117" y="143"/>
                      <a:pt x="108" y="1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7" name="Google Shape;22575;p73">
                <a:extLst>
                  <a:ext uri="{FF2B5EF4-FFF2-40B4-BE49-F238E27FC236}">
                    <a16:creationId xmlns:a16="http://schemas.microsoft.com/office/drawing/2014/main" id="{5899F545-3085-62CF-3D0F-3014367CA753}"/>
                  </a:ext>
                </a:extLst>
              </p:cNvPr>
              <p:cNvSpPr/>
              <p:nvPr/>
            </p:nvSpPr>
            <p:spPr>
              <a:xfrm>
                <a:off x="1704065" y="1187044"/>
                <a:ext cx="6506" cy="278899"/>
              </a:xfrm>
              <a:custGeom>
                <a:avLst/>
                <a:gdLst/>
                <a:ahLst/>
                <a:cxnLst/>
                <a:rect l="l" t="t" r="r" b="b"/>
                <a:pathLst>
                  <a:path w="215" h="9216" extrusionOk="0">
                    <a:moveTo>
                      <a:pt x="107" y="1"/>
                    </a:moveTo>
                    <a:cubicBezTo>
                      <a:pt x="107" y="1"/>
                      <a:pt x="107" y="10"/>
                      <a:pt x="107" y="27"/>
                    </a:cubicBezTo>
                    <a:cubicBezTo>
                      <a:pt x="107" y="63"/>
                      <a:pt x="99" y="126"/>
                      <a:pt x="99" y="224"/>
                    </a:cubicBezTo>
                    <a:cubicBezTo>
                      <a:pt x="90" y="277"/>
                      <a:pt x="90" y="331"/>
                      <a:pt x="90" y="393"/>
                    </a:cubicBezTo>
                    <a:cubicBezTo>
                      <a:pt x="81" y="456"/>
                      <a:pt x="81" y="527"/>
                      <a:pt x="81" y="607"/>
                    </a:cubicBezTo>
                    <a:cubicBezTo>
                      <a:pt x="72" y="830"/>
                      <a:pt x="63" y="1116"/>
                      <a:pt x="45" y="1437"/>
                    </a:cubicBezTo>
                    <a:cubicBezTo>
                      <a:pt x="36" y="1874"/>
                      <a:pt x="27" y="2374"/>
                      <a:pt x="18" y="2918"/>
                    </a:cubicBezTo>
                    <a:cubicBezTo>
                      <a:pt x="18" y="3052"/>
                      <a:pt x="18" y="3185"/>
                      <a:pt x="18" y="3328"/>
                    </a:cubicBezTo>
                    <a:cubicBezTo>
                      <a:pt x="9" y="3739"/>
                      <a:pt x="9" y="4176"/>
                      <a:pt x="0" y="4604"/>
                    </a:cubicBezTo>
                    <a:cubicBezTo>
                      <a:pt x="9" y="5184"/>
                      <a:pt x="9" y="5755"/>
                      <a:pt x="18" y="6299"/>
                    </a:cubicBezTo>
                    <a:cubicBezTo>
                      <a:pt x="27" y="6566"/>
                      <a:pt x="27" y="6825"/>
                      <a:pt x="36" y="7075"/>
                    </a:cubicBezTo>
                    <a:cubicBezTo>
                      <a:pt x="36" y="7325"/>
                      <a:pt x="45" y="7557"/>
                      <a:pt x="45" y="7771"/>
                    </a:cubicBezTo>
                    <a:cubicBezTo>
                      <a:pt x="63" y="8038"/>
                      <a:pt x="72" y="8288"/>
                      <a:pt x="72" y="8484"/>
                    </a:cubicBezTo>
                    <a:cubicBezTo>
                      <a:pt x="81" y="8609"/>
                      <a:pt x="81" y="8725"/>
                      <a:pt x="90" y="8815"/>
                    </a:cubicBezTo>
                    <a:cubicBezTo>
                      <a:pt x="90" y="8939"/>
                      <a:pt x="99" y="9038"/>
                      <a:pt x="99" y="9109"/>
                    </a:cubicBezTo>
                    <a:cubicBezTo>
                      <a:pt x="107" y="9171"/>
                      <a:pt x="107" y="9207"/>
                      <a:pt x="107" y="9216"/>
                    </a:cubicBezTo>
                    <a:cubicBezTo>
                      <a:pt x="107" y="9216"/>
                      <a:pt x="107" y="9171"/>
                      <a:pt x="116" y="9109"/>
                    </a:cubicBezTo>
                    <a:cubicBezTo>
                      <a:pt x="116" y="9038"/>
                      <a:pt x="125" y="8939"/>
                      <a:pt x="125" y="8815"/>
                    </a:cubicBezTo>
                    <a:cubicBezTo>
                      <a:pt x="134" y="8690"/>
                      <a:pt x="134" y="8538"/>
                      <a:pt x="143" y="8360"/>
                    </a:cubicBezTo>
                    <a:cubicBezTo>
                      <a:pt x="152" y="8190"/>
                      <a:pt x="161" y="7985"/>
                      <a:pt x="170" y="7771"/>
                    </a:cubicBezTo>
                    <a:cubicBezTo>
                      <a:pt x="179" y="7343"/>
                      <a:pt x="188" y="6834"/>
                      <a:pt x="197" y="6299"/>
                    </a:cubicBezTo>
                    <a:cubicBezTo>
                      <a:pt x="206" y="5755"/>
                      <a:pt x="206" y="5184"/>
                      <a:pt x="215" y="4604"/>
                    </a:cubicBezTo>
                    <a:cubicBezTo>
                      <a:pt x="206" y="4033"/>
                      <a:pt x="206" y="3453"/>
                      <a:pt x="197" y="2918"/>
                    </a:cubicBezTo>
                    <a:cubicBezTo>
                      <a:pt x="188" y="2507"/>
                      <a:pt x="179" y="2124"/>
                      <a:pt x="170" y="1776"/>
                    </a:cubicBezTo>
                    <a:cubicBezTo>
                      <a:pt x="170" y="1660"/>
                      <a:pt x="170" y="1544"/>
                      <a:pt x="170" y="1437"/>
                    </a:cubicBezTo>
                    <a:cubicBezTo>
                      <a:pt x="152" y="1009"/>
                      <a:pt x="134" y="643"/>
                      <a:pt x="125" y="393"/>
                    </a:cubicBezTo>
                    <a:cubicBezTo>
                      <a:pt x="116" y="143"/>
                      <a:pt x="107" y="1"/>
                      <a:pt x="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42" name="Google Shape;22576;p73">
            <a:extLst>
              <a:ext uri="{FF2B5EF4-FFF2-40B4-BE49-F238E27FC236}">
                <a16:creationId xmlns:a16="http://schemas.microsoft.com/office/drawing/2014/main" id="{4BE84F33-EAA3-E707-EA4A-D1F653F8BB65}"/>
              </a:ext>
            </a:extLst>
          </p:cNvPr>
          <p:cNvGrpSpPr/>
          <p:nvPr/>
        </p:nvGrpSpPr>
        <p:grpSpPr>
          <a:xfrm>
            <a:off x="6014358" y="450647"/>
            <a:ext cx="907005" cy="566288"/>
            <a:chOff x="7722143" y="2922506"/>
            <a:chExt cx="547345" cy="341735"/>
          </a:xfrm>
        </p:grpSpPr>
        <p:grpSp>
          <p:nvGrpSpPr>
            <p:cNvPr id="21343" name="Google Shape;22577;p73">
              <a:extLst>
                <a:ext uri="{FF2B5EF4-FFF2-40B4-BE49-F238E27FC236}">
                  <a16:creationId xmlns:a16="http://schemas.microsoft.com/office/drawing/2014/main" id="{3E6C3191-E14A-B2D8-1772-4E9FBC4A5E97}"/>
                </a:ext>
              </a:extLst>
            </p:cNvPr>
            <p:cNvGrpSpPr/>
            <p:nvPr/>
          </p:nvGrpSpPr>
          <p:grpSpPr>
            <a:xfrm>
              <a:off x="7727160" y="2930030"/>
              <a:ext cx="538322" cy="311225"/>
              <a:chOff x="5958617" y="2162717"/>
              <a:chExt cx="240311" cy="138933"/>
            </a:xfrm>
          </p:grpSpPr>
          <p:sp>
            <p:nvSpPr>
              <p:cNvPr id="21353" name="Google Shape;22578;p73">
                <a:extLst>
                  <a:ext uri="{FF2B5EF4-FFF2-40B4-BE49-F238E27FC236}">
                    <a16:creationId xmlns:a16="http://schemas.microsoft.com/office/drawing/2014/main" id="{050A1842-2915-AB9A-EF20-4C225022A420}"/>
                  </a:ext>
                </a:extLst>
              </p:cNvPr>
              <p:cNvSpPr/>
              <p:nvPr/>
            </p:nvSpPr>
            <p:spPr>
              <a:xfrm>
                <a:off x="6009366" y="2217129"/>
                <a:ext cx="44304" cy="58891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946" extrusionOk="0">
                    <a:moveTo>
                      <a:pt x="546" y="228"/>
                    </a:moveTo>
                    <a:cubicBezTo>
                      <a:pt x="546" y="231"/>
                      <a:pt x="549" y="236"/>
                      <a:pt x="554" y="241"/>
                    </a:cubicBezTo>
                    <a:cubicBezTo>
                      <a:pt x="598" y="313"/>
                      <a:pt x="812" y="598"/>
                      <a:pt x="1276" y="696"/>
                    </a:cubicBezTo>
                    <a:cubicBezTo>
                      <a:pt x="1312" y="1080"/>
                      <a:pt x="1348" y="1463"/>
                      <a:pt x="1375" y="1856"/>
                    </a:cubicBezTo>
                    <a:cubicBezTo>
                      <a:pt x="1196" y="1847"/>
                      <a:pt x="1009" y="1838"/>
                      <a:pt x="821" y="1829"/>
                    </a:cubicBezTo>
                    <a:cubicBezTo>
                      <a:pt x="732" y="1295"/>
                      <a:pt x="635" y="761"/>
                      <a:pt x="546" y="228"/>
                    </a:cubicBezTo>
                    <a:close/>
                    <a:moveTo>
                      <a:pt x="509" y="0"/>
                    </a:moveTo>
                    <a:cubicBezTo>
                      <a:pt x="491" y="98"/>
                      <a:pt x="456" y="197"/>
                      <a:pt x="402" y="295"/>
                    </a:cubicBezTo>
                    <a:cubicBezTo>
                      <a:pt x="349" y="393"/>
                      <a:pt x="268" y="482"/>
                      <a:pt x="170" y="544"/>
                    </a:cubicBezTo>
                    <a:cubicBezTo>
                      <a:pt x="126" y="580"/>
                      <a:pt x="72" y="598"/>
                      <a:pt x="19" y="616"/>
                    </a:cubicBezTo>
                    <a:cubicBezTo>
                      <a:pt x="19" y="625"/>
                      <a:pt x="10" y="625"/>
                      <a:pt x="1" y="625"/>
                    </a:cubicBezTo>
                    <a:cubicBezTo>
                      <a:pt x="81" y="1044"/>
                      <a:pt x="152" y="1463"/>
                      <a:pt x="224" y="1883"/>
                    </a:cubicBezTo>
                    <a:cubicBezTo>
                      <a:pt x="634" y="1909"/>
                      <a:pt x="1053" y="1927"/>
                      <a:pt x="1464" y="1945"/>
                    </a:cubicBezTo>
                    <a:cubicBezTo>
                      <a:pt x="1428" y="1490"/>
                      <a:pt x="1392" y="1035"/>
                      <a:pt x="1357" y="580"/>
                    </a:cubicBezTo>
                    <a:lnTo>
                      <a:pt x="1303" y="580"/>
                    </a:lnTo>
                    <a:cubicBezTo>
                      <a:pt x="1285" y="580"/>
                      <a:pt x="1267" y="571"/>
                      <a:pt x="1259" y="571"/>
                    </a:cubicBezTo>
                    <a:cubicBezTo>
                      <a:pt x="1241" y="571"/>
                      <a:pt x="1223" y="562"/>
                      <a:pt x="1205" y="562"/>
                    </a:cubicBezTo>
                    <a:cubicBezTo>
                      <a:pt x="1151" y="544"/>
                      <a:pt x="1089" y="527"/>
                      <a:pt x="1027" y="500"/>
                    </a:cubicBezTo>
                    <a:cubicBezTo>
                      <a:pt x="920" y="446"/>
                      <a:pt x="812" y="366"/>
                      <a:pt x="723" y="277"/>
                    </a:cubicBezTo>
                    <a:cubicBezTo>
                      <a:pt x="643" y="197"/>
                      <a:pt x="572" y="98"/>
                      <a:pt x="5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4" name="Google Shape;22579;p73">
                <a:extLst>
                  <a:ext uri="{FF2B5EF4-FFF2-40B4-BE49-F238E27FC236}">
                    <a16:creationId xmlns:a16="http://schemas.microsoft.com/office/drawing/2014/main" id="{9C28E1AA-3367-8621-A1AC-26833FC6B078}"/>
                  </a:ext>
                </a:extLst>
              </p:cNvPr>
              <p:cNvSpPr/>
              <p:nvPr/>
            </p:nvSpPr>
            <p:spPr>
              <a:xfrm>
                <a:off x="6078213" y="2172583"/>
                <a:ext cx="11379" cy="11742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88" extrusionOk="0">
                    <a:moveTo>
                      <a:pt x="366" y="0"/>
                    </a:moveTo>
                    <a:cubicBezTo>
                      <a:pt x="366" y="0"/>
                      <a:pt x="366" y="9"/>
                      <a:pt x="357" y="27"/>
                    </a:cubicBezTo>
                    <a:cubicBezTo>
                      <a:pt x="357" y="45"/>
                      <a:pt x="348" y="63"/>
                      <a:pt x="340" y="90"/>
                    </a:cubicBezTo>
                    <a:cubicBezTo>
                      <a:pt x="340" y="107"/>
                      <a:pt x="331" y="116"/>
                      <a:pt x="322" y="134"/>
                    </a:cubicBezTo>
                    <a:cubicBezTo>
                      <a:pt x="322" y="143"/>
                      <a:pt x="313" y="161"/>
                      <a:pt x="304" y="170"/>
                    </a:cubicBezTo>
                    <a:cubicBezTo>
                      <a:pt x="286" y="197"/>
                      <a:pt x="268" y="223"/>
                      <a:pt x="241" y="250"/>
                    </a:cubicBezTo>
                    <a:cubicBezTo>
                      <a:pt x="215" y="277"/>
                      <a:pt x="188" y="295"/>
                      <a:pt x="170" y="313"/>
                    </a:cubicBezTo>
                    <a:cubicBezTo>
                      <a:pt x="152" y="322"/>
                      <a:pt x="143" y="330"/>
                      <a:pt x="125" y="339"/>
                    </a:cubicBezTo>
                    <a:cubicBezTo>
                      <a:pt x="117" y="348"/>
                      <a:pt x="99" y="348"/>
                      <a:pt x="90" y="357"/>
                    </a:cubicBezTo>
                    <a:cubicBezTo>
                      <a:pt x="63" y="366"/>
                      <a:pt x="45" y="375"/>
                      <a:pt x="27" y="375"/>
                    </a:cubicBezTo>
                    <a:cubicBezTo>
                      <a:pt x="9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33" y="384"/>
                      <a:pt x="39" y="388"/>
                      <a:pt x="45" y="388"/>
                    </a:cubicBezTo>
                    <a:cubicBezTo>
                      <a:pt x="48" y="388"/>
                      <a:pt x="51" y="387"/>
                      <a:pt x="54" y="384"/>
                    </a:cubicBezTo>
                    <a:lnTo>
                      <a:pt x="99" y="384"/>
                    </a:lnTo>
                    <a:cubicBezTo>
                      <a:pt x="108" y="384"/>
                      <a:pt x="125" y="384"/>
                      <a:pt x="143" y="375"/>
                    </a:cubicBezTo>
                    <a:cubicBezTo>
                      <a:pt x="152" y="375"/>
                      <a:pt x="170" y="366"/>
                      <a:pt x="188" y="357"/>
                    </a:cubicBezTo>
                    <a:cubicBezTo>
                      <a:pt x="206" y="348"/>
                      <a:pt x="224" y="339"/>
                      <a:pt x="232" y="330"/>
                    </a:cubicBezTo>
                    <a:cubicBezTo>
                      <a:pt x="250" y="322"/>
                      <a:pt x="268" y="304"/>
                      <a:pt x="277" y="286"/>
                    </a:cubicBezTo>
                    <a:cubicBezTo>
                      <a:pt x="295" y="277"/>
                      <a:pt x="304" y="259"/>
                      <a:pt x="313" y="241"/>
                    </a:cubicBezTo>
                    <a:cubicBezTo>
                      <a:pt x="331" y="232"/>
                      <a:pt x="331" y="214"/>
                      <a:pt x="340" y="197"/>
                    </a:cubicBezTo>
                    <a:cubicBezTo>
                      <a:pt x="348" y="179"/>
                      <a:pt x="357" y="161"/>
                      <a:pt x="357" y="143"/>
                    </a:cubicBezTo>
                    <a:cubicBezTo>
                      <a:pt x="366" y="125"/>
                      <a:pt x="366" y="116"/>
                      <a:pt x="366" y="98"/>
                    </a:cubicBezTo>
                    <a:cubicBezTo>
                      <a:pt x="375" y="81"/>
                      <a:pt x="375" y="72"/>
                      <a:pt x="375" y="63"/>
                    </a:cubicBezTo>
                    <a:cubicBezTo>
                      <a:pt x="375" y="45"/>
                      <a:pt x="375" y="36"/>
                      <a:pt x="375" y="27"/>
                    </a:cubicBezTo>
                    <a:cubicBezTo>
                      <a:pt x="366" y="9"/>
                      <a:pt x="366" y="0"/>
                      <a:pt x="3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5" name="Google Shape;22580;p73">
                <a:extLst>
                  <a:ext uri="{FF2B5EF4-FFF2-40B4-BE49-F238E27FC236}">
                    <a16:creationId xmlns:a16="http://schemas.microsoft.com/office/drawing/2014/main" id="{2EC10EA5-FDCC-50D6-A12B-A5F461F2A22E}"/>
                  </a:ext>
                </a:extLst>
              </p:cNvPr>
              <p:cNvSpPr/>
              <p:nvPr/>
            </p:nvSpPr>
            <p:spPr>
              <a:xfrm>
                <a:off x="6068226" y="2162717"/>
                <a:ext cx="10562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93" extrusionOk="0">
                    <a:moveTo>
                      <a:pt x="208" y="1"/>
                    </a:moveTo>
                    <a:cubicBezTo>
                      <a:pt x="194" y="1"/>
                      <a:pt x="179" y="5"/>
                      <a:pt x="161" y="14"/>
                    </a:cubicBezTo>
                    <a:cubicBezTo>
                      <a:pt x="134" y="23"/>
                      <a:pt x="116" y="41"/>
                      <a:pt x="90" y="68"/>
                    </a:cubicBezTo>
                    <a:cubicBezTo>
                      <a:pt x="81" y="68"/>
                      <a:pt x="72" y="77"/>
                      <a:pt x="63" y="85"/>
                    </a:cubicBezTo>
                    <a:cubicBezTo>
                      <a:pt x="18" y="148"/>
                      <a:pt x="0" y="210"/>
                      <a:pt x="0" y="246"/>
                    </a:cubicBezTo>
                    <a:cubicBezTo>
                      <a:pt x="9" y="264"/>
                      <a:pt x="9" y="273"/>
                      <a:pt x="18" y="282"/>
                    </a:cubicBezTo>
                    <a:cubicBezTo>
                      <a:pt x="27" y="291"/>
                      <a:pt x="36" y="291"/>
                      <a:pt x="45" y="291"/>
                    </a:cubicBezTo>
                    <a:cubicBezTo>
                      <a:pt x="50" y="292"/>
                      <a:pt x="55" y="292"/>
                      <a:pt x="60" y="292"/>
                    </a:cubicBezTo>
                    <a:cubicBezTo>
                      <a:pt x="92" y="292"/>
                      <a:pt x="131" y="268"/>
                      <a:pt x="170" y="237"/>
                    </a:cubicBezTo>
                    <a:cubicBezTo>
                      <a:pt x="170" y="246"/>
                      <a:pt x="170" y="246"/>
                      <a:pt x="170" y="246"/>
                    </a:cubicBezTo>
                    <a:cubicBezTo>
                      <a:pt x="179" y="255"/>
                      <a:pt x="188" y="264"/>
                      <a:pt x="206" y="264"/>
                    </a:cubicBezTo>
                    <a:cubicBezTo>
                      <a:pt x="232" y="264"/>
                      <a:pt x="277" y="246"/>
                      <a:pt x="304" y="210"/>
                    </a:cubicBezTo>
                    <a:cubicBezTo>
                      <a:pt x="339" y="166"/>
                      <a:pt x="348" y="103"/>
                      <a:pt x="313" y="77"/>
                    </a:cubicBezTo>
                    <a:cubicBezTo>
                      <a:pt x="304" y="59"/>
                      <a:pt x="277" y="59"/>
                      <a:pt x="259" y="59"/>
                    </a:cubicBezTo>
                    <a:cubicBezTo>
                      <a:pt x="259" y="41"/>
                      <a:pt x="250" y="23"/>
                      <a:pt x="241" y="14"/>
                    </a:cubicBezTo>
                    <a:cubicBezTo>
                      <a:pt x="232" y="5"/>
                      <a:pt x="221" y="1"/>
                      <a:pt x="2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6" name="Google Shape;22581;p73">
                <a:extLst>
                  <a:ext uri="{FF2B5EF4-FFF2-40B4-BE49-F238E27FC236}">
                    <a16:creationId xmlns:a16="http://schemas.microsoft.com/office/drawing/2014/main" id="{4C9977C7-0FB6-3041-B3C2-44B04AA9ED11}"/>
                  </a:ext>
                </a:extLst>
              </p:cNvPr>
              <p:cNvSpPr/>
              <p:nvPr/>
            </p:nvSpPr>
            <p:spPr>
              <a:xfrm>
                <a:off x="6007490" y="2170374"/>
                <a:ext cx="10289" cy="826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73" extrusionOk="0">
                    <a:moveTo>
                      <a:pt x="206" y="1"/>
                    </a:moveTo>
                    <a:cubicBezTo>
                      <a:pt x="166" y="1"/>
                      <a:pt x="111" y="29"/>
                      <a:pt x="72" y="82"/>
                    </a:cubicBezTo>
                    <a:cubicBezTo>
                      <a:pt x="18" y="136"/>
                      <a:pt x="0" y="207"/>
                      <a:pt x="18" y="243"/>
                    </a:cubicBezTo>
                    <a:cubicBezTo>
                      <a:pt x="18" y="252"/>
                      <a:pt x="27" y="252"/>
                      <a:pt x="27" y="261"/>
                    </a:cubicBezTo>
                    <a:cubicBezTo>
                      <a:pt x="35" y="269"/>
                      <a:pt x="47" y="273"/>
                      <a:pt x="61" y="273"/>
                    </a:cubicBezTo>
                    <a:cubicBezTo>
                      <a:pt x="92" y="273"/>
                      <a:pt x="133" y="253"/>
                      <a:pt x="170" y="216"/>
                    </a:cubicBezTo>
                    <a:cubicBezTo>
                      <a:pt x="170" y="225"/>
                      <a:pt x="170" y="225"/>
                      <a:pt x="179" y="225"/>
                    </a:cubicBezTo>
                    <a:cubicBezTo>
                      <a:pt x="189" y="235"/>
                      <a:pt x="202" y="240"/>
                      <a:pt x="218" y="240"/>
                    </a:cubicBezTo>
                    <a:cubicBezTo>
                      <a:pt x="243" y="240"/>
                      <a:pt x="272" y="226"/>
                      <a:pt x="295" y="198"/>
                    </a:cubicBezTo>
                    <a:cubicBezTo>
                      <a:pt x="304" y="189"/>
                      <a:pt x="312" y="171"/>
                      <a:pt x="321" y="163"/>
                    </a:cubicBezTo>
                    <a:cubicBezTo>
                      <a:pt x="339" y="127"/>
                      <a:pt x="330" y="91"/>
                      <a:pt x="312" y="64"/>
                    </a:cubicBezTo>
                    <a:cubicBezTo>
                      <a:pt x="295" y="56"/>
                      <a:pt x="277" y="56"/>
                      <a:pt x="259" y="56"/>
                    </a:cubicBezTo>
                    <a:cubicBezTo>
                      <a:pt x="259" y="38"/>
                      <a:pt x="250" y="20"/>
                      <a:pt x="241" y="11"/>
                    </a:cubicBezTo>
                    <a:cubicBezTo>
                      <a:pt x="232" y="4"/>
                      <a:pt x="220" y="1"/>
                      <a:pt x="2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7" name="Google Shape;22582;p73">
                <a:extLst>
                  <a:ext uri="{FF2B5EF4-FFF2-40B4-BE49-F238E27FC236}">
                    <a16:creationId xmlns:a16="http://schemas.microsoft.com/office/drawing/2014/main" id="{8B4E0D23-2B67-2120-890F-F26F1112BBB2}"/>
                  </a:ext>
                </a:extLst>
              </p:cNvPr>
              <p:cNvSpPr/>
              <p:nvPr/>
            </p:nvSpPr>
            <p:spPr>
              <a:xfrm>
                <a:off x="6056333" y="2189590"/>
                <a:ext cx="21910" cy="2188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723" extrusionOk="0">
                    <a:moveTo>
                      <a:pt x="724" y="0"/>
                    </a:moveTo>
                    <a:cubicBezTo>
                      <a:pt x="724" y="0"/>
                      <a:pt x="724" y="9"/>
                      <a:pt x="715" y="27"/>
                    </a:cubicBezTo>
                    <a:cubicBezTo>
                      <a:pt x="715" y="36"/>
                      <a:pt x="715" y="45"/>
                      <a:pt x="715" y="45"/>
                    </a:cubicBezTo>
                    <a:cubicBezTo>
                      <a:pt x="706" y="81"/>
                      <a:pt x="688" y="116"/>
                      <a:pt x="661" y="161"/>
                    </a:cubicBezTo>
                    <a:cubicBezTo>
                      <a:pt x="652" y="188"/>
                      <a:pt x="634" y="206"/>
                      <a:pt x="625" y="232"/>
                    </a:cubicBezTo>
                    <a:cubicBezTo>
                      <a:pt x="608" y="259"/>
                      <a:pt x="590" y="286"/>
                      <a:pt x="572" y="304"/>
                    </a:cubicBezTo>
                    <a:cubicBezTo>
                      <a:pt x="563" y="322"/>
                      <a:pt x="554" y="330"/>
                      <a:pt x="545" y="339"/>
                    </a:cubicBezTo>
                    <a:cubicBezTo>
                      <a:pt x="536" y="357"/>
                      <a:pt x="527" y="366"/>
                      <a:pt x="518" y="384"/>
                    </a:cubicBezTo>
                    <a:cubicBezTo>
                      <a:pt x="501" y="402"/>
                      <a:pt x="474" y="429"/>
                      <a:pt x="447" y="446"/>
                    </a:cubicBezTo>
                    <a:cubicBezTo>
                      <a:pt x="429" y="473"/>
                      <a:pt x="402" y="491"/>
                      <a:pt x="376" y="518"/>
                    </a:cubicBezTo>
                    <a:cubicBezTo>
                      <a:pt x="349" y="536"/>
                      <a:pt x="322" y="553"/>
                      <a:pt x="304" y="571"/>
                    </a:cubicBezTo>
                    <a:cubicBezTo>
                      <a:pt x="277" y="589"/>
                      <a:pt x="251" y="598"/>
                      <a:pt x="224" y="616"/>
                    </a:cubicBezTo>
                    <a:cubicBezTo>
                      <a:pt x="197" y="634"/>
                      <a:pt x="179" y="643"/>
                      <a:pt x="153" y="652"/>
                    </a:cubicBezTo>
                    <a:cubicBezTo>
                      <a:pt x="135" y="661"/>
                      <a:pt x="117" y="669"/>
                      <a:pt x="99" y="678"/>
                    </a:cubicBezTo>
                    <a:cubicBezTo>
                      <a:pt x="72" y="687"/>
                      <a:pt x="63" y="696"/>
                      <a:pt x="46" y="705"/>
                    </a:cubicBezTo>
                    <a:cubicBezTo>
                      <a:pt x="19" y="714"/>
                      <a:pt x="1" y="723"/>
                      <a:pt x="1" y="723"/>
                    </a:cubicBezTo>
                    <a:cubicBezTo>
                      <a:pt x="1" y="723"/>
                      <a:pt x="19" y="714"/>
                      <a:pt x="46" y="714"/>
                    </a:cubicBezTo>
                    <a:cubicBezTo>
                      <a:pt x="63" y="705"/>
                      <a:pt x="81" y="705"/>
                      <a:pt x="99" y="696"/>
                    </a:cubicBezTo>
                    <a:cubicBezTo>
                      <a:pt x="117" y="696"/>
                      <a:pt x="144" y="687"/>
                      <a:pt x="170" y="678"/>
                    </a:cubicBezTo>
                    <a:cubicBezTo>
                      <a:pt x="188" y="669"/>
                      <a:pt x="215" y="661"/>
                      <a:pt x="242" y="652"/>
                    </a:cubicBezTo>
                    <a:cubicBezTo>
                      <a:pt x="269" y="643"/>
                      <a:pt x="295" y="625"/>
                      <a:pt x="322" y="607"/>
                    </a:cubicBezTo>
                    <a:cubicBezTo>
                      <a:pt x="349" y="589"/>
                      <a:pt x="376" y="580"/>
                      <a:pt x="402" y="553"/>
                    </a:cubicBezTo>
                    <a:cubicBezTo>
                      <a:pt x="429" y="536"/>
                      <a:pt x="456" y="518"/>
                      <a:pt x="483" y="491"/>
                    </a:cubicBezTo>
                    <a:cubicBezTo>
                      <a:pt x="509" y="464"/>
                      <a:pt x="536" y="446"/>
                      <a:pt x="554" y="411"/>
                    </a:cubicBezTo>
                    <a:cubicBezTo>
                      <a:pt x="572" y="393"/>
                      <a:pt x="599" y="357"/>
                      <a:pt x="608" y="330"/>
                    </a:cubicBezTo>
                    <a:cubicBezTo>
                      <a:pt x="634" y="304"/>
                      <a:pt x="643" y="277"/>
                      <a:pt x="661" y="250"/>
                    </a:cubicBezTo>
                    <a:cubicBezTo>
                      <a:pt x="670" y="223"/>
                      <a:pt x="679" y="197"/>
                      <a:pt x="688" y="170"/>
                    </a:cubicBezTo>
                    <a:cubicBezTo>
                      <a:pt x="706" y="125"/>
                      <a:pt x="715" y="81"/>
                      <a:pt x="724" y="54"/>
                    </a:cubicBezTo>
                    <a:cubicBezTo>
                      <a:pt x="724" y="18"/>
                      <a:pt x="724" y="0"/>
                      <a:pt x="7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8" name="Google Shape;22583;p73">
                <a:extLst>
                  <a:ext uri="{FF2B5EF4-FFF2-40B4-BE49-F238E27FC236}">
                    <a16:creationId xmlns:a16="http://schemas.microsoft.com/office/drawing/2014/main" id="{1D358F3F-313A-0AA3-55C3-980F7E7691FA}"/>
                  </a:ext>
                </a:extLst>
              </p:cNvPr>
              <p:cNvSpPr/>
              <p:nvPr/>
            </p:nvSpPr>
            <p:spPr>
              <a:xfrm>
                <a:off x="6029612" y="2212801"/>
                <a:ext cx="39190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47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0" y="18"/>
                    </a:cubicBezTo>
                    <a:cubicBezTo>
                      <a:pt x="54" y="81"/>
                      <a:pt x="108" y="143"/>
                      <a:pt x="152" y="197"/>
                    </a:cubicBezTo>
                    <a:cubicBezTo>
                      <a:pt x="170" y="215"/>
                      <a:pt x="188" y="233"/>
                      <a:pt x="206" y="250"/>
                    </a:cubicBezTo>
                    <a:cubicBezTo>
                      <a:pt x="286" y="322"/>
                      <a:pt x="367" y="384"/>
                      <a:pt x="456" y="420"/>
                    </a:cubicBezTo>
                    <a:cubicBezTo>
                      <a:pt x="491" y="438"/>
                      <a:pt x="545" y="447"/>
                      <a:pt x="590" y="464"/>
                    </a:cubicBezTo>
                    <a:lnTo>
                      <a:pt x="616" y="464"/>
                    </a:lnTo>
                    <a:cubicBezTo>
                      <a:pt x="634" y="464"/>
                      <a:pt x="643" y="473"/>
                      <a:pt x="652" y="473"/>
                    </a:cubicBezTo>
                    <a:lnTo>
                      <a:pt x="723" y="473"/>
                    </a:lnTo>
                    <a:cubicBezTo>
                      <a:pt x="813" y="473"/>
                      <a:pt x="902" y="456"/>
                      <a:pt x="982" y="411"/>
                    </a:cubicBezTo>
                    <a:cubicBezTo>
                      <a:pt x="1071" y="375"/>
                      <a:pt x="1143" y="313"/>
                      <a:pt x="1205" y="233"/>
                    </a:cubicBezTo>
                    <a:cubicBezTo>
                      <a:pt x="1223" y="215"/>
                      <a:pt x="1241" y="197"/>
                      <a:pt x="1259" y="170"/>
                    </a:cubicBezTo>
                    <a:lnTo>
                      <a:pt x="1259" y="170"/>
                    </a:lnTo>
                    <a:cubicBezTo>
                      <a:pt x="1250" y="179"/>
                      <a:pt x="1250" y="179"/>
                      <a:pt x="1241" y="188"/>
                    </a:cubicBezTo>
                    <a:cubicBezTo>
                      <a:pt x="1214" y="215"/>
                      <a:pt x="1178" y="241"/>
                      <a:pt x="1143" y="259"/>
                    </a:cubicBezTo>
                    <a:cubicBezTo>
                      <a:pt x="1107" y="286"/>
                      <a:pt x="1062" y="304"/>
                      <a:pt x="1027" y="313"/>
                    </a:cubicBezTo>
                    <a:cubicBezTo>
                      <a:pt x="991" y="331"/>
                      <a:pt x="946" y="340"/>
                      <a:pt x="902" y="349"/>
                    </a:cubicBezTo>
                    <a:cubicBezTo>
                      <a:pt x="866" y="349"/>
                      <a:pt x="830" y="357"/>
                      <a:pt x="786" y="357"/>
                    </a:cubicBezTo>
                    <a:lnTo>
                      <a:pt x="679" y="357"/>
                    </a:lnTo>
                    <a:cubicBezTo>
                      <a:pt x="643" y="349"/>
                      <a:pt x="607" y="349"/>
                      <a:pt x="581" y="340"/>
                    </a:cubicBezTo>
                    <a:cubicBezTo>
                      <a:pt x="518" y="331"/>
                      <a:pt x="474" y="313"/>
                      <a:pt x="438" y="295"/>
                    </a:cubicBezTo>
                    <a:cubicBezTo>
                      <a:pt x="402" y="286"/>
                      <a:pt x="384" y="277"/>
                      <a:pt x="384" y="277"/>
                    </a:cubicBezTo>
                    <a:lnTo>
                      <a:pt x="545" y="277"/>
                    </a:lnTo>
                    <a:cubicBezTo>
                      <a:pt x="554" y="268"/>
                      <a:pt x="572" y="268"/>
                      <a:pt x="581" y="268"/>
                    </a:cubicBezTo>
                    <a:cubicBezTo>
                      <a:pt x="607" y="268"/>
                      <a:pt x="643" y="268"/>
                      <a:pt x="679" y="259"/>
                    </a:cubicBezTo>
                    <a:cubicBezTo>
                      <a:pt x="706" y="259"/>
                      <a:pt x="741" y="250"/>
                      <a:pt x="777" y="250"/>
                    </a:cubicBezTo>
                    <a:cubicBezTo>
                      <a:pt x="813" y="241"/>
                      <a:pt x="848" y="233"/>
                      <a:pt x="884" y="233"/>
                    </a:cubicBezTo>
                    <a:cubicBezTo>
                      <a:pt x="920" y="224"/>
                      <a:pt x="955" y="215"/>
                      <a:pt x="991" y="197"/>
                    </a:cubicBezTo>
                    <a:cubicBezTo>
                      <a:pt x="1027" y="188"/>
                      <a:pt x="1053" y="179"/>
                      <a:pt x="1089" y="161"/>
                    </a:cubicBezTo>
                    <a:cubicBezTo>
                      <a:pt x="1116" y="143"/>
                      <a:pt x="1152" y="125"/>
                      <a:pt x="1178" y="99"/>
                    </a:cubicBezTo>
                    <a:cubicBezTo>
                      <a:pt x="1223" y="72"/>
                      <a:pt x="1259" y="36"/>
                      <a:pt x="1294" y="1"/>
                    </a:cubicBezTo>
                    <a:lnTo>
                      <a:pt x="1294" y="1"/>
                    </a:lnTo>
                    <a:cubicBezTo>
                      <a:pt x="1125" y="128"/>
                      <a:pt x="923" y="206"/>
                      <a:pt x="690" y="206"/>
                    </a:cubicBezTo>
                    <a:cubicBezTo>
                      <a:pt x="677" y="206"/>
                      <a:pt x="665" y="206"/>
                      <a:pt x="652" y="206"/>
                    </a:cubicBezTo>
                    <a:cubicBezTo>
                      <a:pt x="393" y="206"/>
                      <a:pt x="179" y="117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9" name="Google Shape;22584;p73">
                <a:extLst>
                  <a:ext uri="{FF2B5EF4-FFF2-40B4-BE49-F238E27FC236}">
                    <a16:creationId xmlns:a16="http://schemas.microsoft.com/office/drawing/2014/main" id="{EAA01EEA-2601-EEFA-2020-D65DE7C8421D}"/>
                  </a:ext>
                </a:extLst>
              </p:cNvPr>
              <p:cNvSpPr/>
              <p:nvPr/>
            </p:nvSpPr>
            <p:spPr>
              <a:xfrm>
                <a:off x="5974020" y="2216584"/>
                <a:ext cx="17038" cy="83706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766" extrusionOk="0">
                    <a:moveTo>
                      <a:pt x="0" y="0"/>
                    </a:moveTo>
                    <a:cubicBezTo>
                      <a:pt x="4" y="4"/>
                      <a:pt x="7" y="13"/>
                      <a:pt x="11" y="26"/>
                    </a:cubicBezTo>
                    <a:lnTo>
                      <a:pt x="11" y="26"/>
                    </a:lnTo>
                    <a:cubicBezTo>
                      <a:pt x="10" y="23"/>
                      <a:pt x="10" y="21"/>
                      <a:pt x="9" y="18"/>
                    </a:cubicBezTo>
                    <a:cubicBezTo>
                      <a:pt x="9" y="9"/>
                      <a:pt x="9" y="0"/>
                      <a:pt x="0" y="0"/>
                    </a:cubicBezTo>
                    <a:close/>
                    <a:moveTo>
                      <a:pt x="11" y="26"/>
                    </a:moveTo>
                    <a:cubicBezTo>
                      <a:pt x="30" y="92"/>
                      <a:pt x="64" y="231"/>
                      <a:pt x="107" y="420"/>
                    </a:cubicBezTo>
                    <a:cubicBezTo>
                      <a:pt x="134" y="545"/>
                      <a:pt x="178" y="696"/>
                      <a:pt x="214" y="857"/>
                    </a:cubicBezTo>
                    <a:cubicBezTo>
                      <a:pt x="223" y="893"/>
                      <a:pt x="232" y="937"/>
                      <a:pt x="241" y="982"/>
                    </a:cubicBezTo>
                    <a:cubicBezTo>
                      <a:pt x="277" y="1098"/>
                      <a:pt x="303" y="1232"/>
                      <a:pt x="339" y="1365"/>
                    </a:cubicBezTo>
                    <a:cubicBezTo>
                      <a:pt x="375" y="1535"/>
                      <a:pt x="410" y="1704"/>
                      <a:pt x="437" y="1874"/>
                    </a:cubicBezTo>
                    <a:cubicBezTo>
                      <a:pt x="464" y="1999"/>
                      <a:pt x="482" y="2115"/>
                      <a:pt x="500" y="2222"/>
                    </a:cubicBezTo>
                    <a:cubicBezTo>
                      <a:pt x="500" y="2257"/>
                      <a:pt x="509" y="2284"/>
                      <a:pt x="509" y="2320"/>
                    </a:cubicBezTo>
                    <a:cubicBezTo>
                      <a:pt x="526" y="2454"/>
                      <a:pt x="544" y="2561"/>
                      <a:pt x="553" y="2641"/>
                    </a:cubicBezTo>
                    <a:cubicBezTo>
                      <a:pt x="553" y="2650"/>
                      <a:pt x="553" y="2659"/>
                      <a:pt x="553" y="2668"/>
                    </a:cubicBezTo>
                    <a:cubicBezTo>
                      <a:pt x="562" y="2730"/>
                      <a:pt x="562" y="2766"/>
                      <a:pt x="562" y="2766"/>
                    </a:cubicBezTo>
                    <a:cubicBezTo>
                      <a:pt x="562" y="2766"/>
                      <a:pt x="562" y="2739"/>
                      <a:pt x="562" y="2695"/>
                    </a:cubicBezTo>
                    <a:cubicBezTo>
                      <a:pt x="562" y="2677"/>
                      <a:pt x="562" y="2659"/>
                      <a:pt x="562" y="2641"/>
                    </a:cubicBezTo>
                    <a:cubicBezTo>
                      <a:pt x="553" y="2561"/>
                      <a:pt x="553" y="2454"/>
                      <a:pt x="535" y="2320"/>
                    </a:cubicBezTo>
                    <a:cubicBezTo>
                      <a:pt x="526" y="2186"/>
                      <a:pt x="509" y="2034"/>
                      <a:pt x="482" y="1865"/>
                    </a:cubicBezTo>
                    <a:cubicBezTo>
                      <a:pt x="455" y="1704"/>
                      <a:pt x="428" y="1526"/>
                      <a:pt x="384" y="1356"/>
                    </a:cubicBezTo>
                    <a:cubicBezTo>
                      <a:pt x="348" y="1178"/>
                      <a:pt x="303" y="1009"/>
                      <a:pt x="259" y="848"/>
                    </a:cubicBezTo>
                    <a:cubicBezTo>
                      <a:pt x="214" y="687"/>
                      <a:pt x="170" y="536"/>
                      <a:pt x="134" y="411"/>
                    </a:cubicBezTo>
                    <a:cubicBezTo>
                      <a:pt x="98" y="286"/>
                      <a:pt x="62" y="179"/>
                      <a:pt x="36" y="108"/>
                    </a:cubicBezTo>
                    <a:cubicBezTo>
                      <a:pt x="25" y="75"/>
                      <a:pt x="17" y="46"/>
                      <a:pt x="11" y="2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0" name="Google Shape;22585;p73">
                <a:extLst>
                  <a:ext uri="{FF2B5EF4-FFF2-40B4-BE49-F238E27FC236}">
                    <a16:creationId xmlns:a16="http://schemas.microsoft.com/office/drawing/2014/main" id="{6D7AA11D-E74A-D7D5-7987-B8988D81AB75}"/>
                  </a:ext>
                </a:extLst>
              </p:cNvPr>
              <p:cNvSpPr/>
              <p:nvPr/>
            </p:nvSpPr>
            <p:spPr>
              <a:xfrm>
                <a:off x="5983734" y="2218218"/>
                <a:ext cx="35104" cy="14587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482" extrusionOk="0">
                    <a:moveTo>
                      <a:pt x="999" y="0"/>
                    </a:moveTo>
                    <a:cubicBezTo>
                      <a:pt x="946" y="45"/>
                      <a:pt x="883" y="80"/>
                      <a:pt x="812" y="107"/>
                    </a:cubicBezTo>
                    <a:cubicBezTo>
                      <a:pt x="695" y="154"/>
                      <a:pt x="572" y="180"/>
                      <a:pt x="441" y="180"/>
                    </a:cubicBezTo>
                    <a:cubicBezTo>
                      <a:pt x="422" y="180"/>
                      <a:pt x="403" y="180"/>
                      <a:pt x="384" y="178"/>
                    </a:cubicBezTo>
                    <a:cubicBezTo>
                      <a:pt x="259" y="170"/>
                      <a:pt x="125" y="143"/>
                      <a:pt x="0" y="98"/>
                    </a:cubicBezTo>
                    <a:lnTo>
                      <a:pt x="0" y="98"/>
                    </a:lnTo>
                    <a:cubicBezTo>
                      <a:pt x="54" y="143"/>
                      <a:pt x="107" y="187"/>
                      <a:pt x="161" y="232"/>
                    </a:cubicBezTo>
                    <a:cubicBezTo>
                      <a:pt x="241" y="294"/>
                      <a:pt x="330" y="357"/>
                      <a:pt x="419" y="401"/>
                    </a:cubicBezTo>
                    <a:cubicBezTo>
                      <a:pt x="509" y="446"/>
                      <a:pt x="598" y="482"/>
                      <a:pt x="696" y="482"/>
                    </a:cubicBezTo>
                    <a:cubicBezTo>
                      <a:pt x="741" y="482"/>
                      <a:pt x="785" y="473"/>
                      <a:pt x="821" y="464"/>
                    </a:cubicBezTo>
                    <a:cubicBezTo>
                      <a:pt x="866" y="437"/>
                      <a:pt x="901" y="419"/>
                      <a:pt x="937" y="393"/>
                    </a:cubicBezTo>
                    <a:cubicBezTo>
                      <a:pt x="1008" y="330"/>
                      <a:pt x="1071" y="259"/>
                      <a:pt x="1106" y="178"/>
                    </a:cubicBezTo>
                    <a:cubicBezTo>
                      <a:pt x="1133" y="125"/>
                      <a:pt x="1151" y="62"/>
                      <a:pt x="1160" y="9"/>
                    </a:cubicBezTo>
                    <a:lnTo>
                      <a:pt x="1160" y="9"/>
                    </a:lnTo>
                    <a:cubicBezTo>
                      <a:pt x="1151" y="27"/>
                      <a:pt x="1151" y="36"/>
                      <a:pt x="1133" y="54"/>
                    </a:cubicBezTo>
                    <a:cubicBezTo>
                      <a:pt x="1115" y="89"/>
                      <a:pt x="1097" y="125"/>
                      <a:pt x="1080" y="152"/>
                    </a:cubicBezTo>
                    <a:cubicBezTo>
                      <a:pt x="1053" y="187"/>
                      <a:pt x="1026" y="214"/>
                      <a:pt x="990" y="241"/>
                    </a:cubicBezTo>
                    <a:cubicBezTo>
                      <a:pt x="964" y="268"/>
                      <a:pt x="928" y="285"/>
                      <a:pt x="892" y="312"/>
                    </a:cubicBezTo>
                    <a:cubicBezTo>
                      <a:pt x="857" y="330"/>
                      <a:pt x="821" y="339"/>
                      <a:pt x="785" y="348"/>
                    </a:cubicBezTo>
                    <a:cubicBezTo>
                      <a:pt x="750" y="357"/>
                      <a:pt x="714" y="366"/>
                      <a:pt x="678" y="366"/>
                    </a:cubicBezTo>
                    <a:cubicBezTo>
                      <a:pt x="642" y="366"/>
                      <a:pt x="607" y="366"/>
                      <a:pt x="580" y="357"/>
                    </a:cubicBezTo>
                    <a:cubicBezTo>
                      <a:pt x="518" y="348"/>
                      <a:pt x="473" y="321"/>
                      <a:pt x="446" y="303"/>
                    </a:cubicBezTo>
                    <a:cubicBezTo>
                      <a:pt x="428" y="294"/>
                      <a:pt x="419" y="285"/>
                      <a:pt x="411" y="277"/>
                    </a:cubicBezTo>
                    <a:cubicBezTo>
                      <a:pt x="402" y="277"/>
                      <a:pt x="402" y="268"/>
                      <a:pt x="402" y="268"/>
                    </a:cubicBezTo>
                    <a:lnTo>
                      <a:pt x="402" y="268"/>
                    </a:lnTo>
                    <a:cubicBezTo>
                      <a:pt x="402" y="268"/>
                      <a:pt x="402" y="268"/>
                      <a:pt x="411" y="277"/>
                    </a:cubicBezTo>
                    <a:lnTo>
                      <a:pt x="455" y="277"/>
                    </a:lnTo>
                    <a:cubicBezTo>
                      <a:pt x="482" y="277"/>
                      <a:pt x="527" y="277"/>
                      <a:pt x="580" y="268"/>
                    </a:cubicBezTo>
                    <a:cubicBezTo>
                      <a:pt x="598" y="259"/>
                      <a:pt x="625" y="259"/>
                      <a:pt x="651" y="250"/>
                    </a:cubicBezTo>
                    <a:cubicBezTo>
                      <a:pt x="678" y="241"/>
                      <a:pt x="705" y="232"/>
                      <a:pt x="732" y="214"/>
                    </a:cubicBezTo>
                    <a:cubicBezTo>
                      <a:pt x="767" y="205"/>
                      <a:pt x="785" y="187"/>
                      <a:pt x="812" y="170"/>
                    </a:cubicBezTo>
                    <a:cubicBezTo>
                      <a:pt x="839" y="161"/>
                      <a:pt x="866" y="134"/>
                      <a:pt x="892" y="116"/>
                    </a:cubicBezTo>
                    <a:cubicBezTo>
                      <a:pt x="919" y="98"/>
                      <a:pt x="937" y="71"/>
                      <a:pt x="964" y="54"/>
                    </a:cubicBezTo>
                    <a:cubicBezTo>
                      <a:pt x="973" y="36"/>
                      <a:pt x="990" y="18"/>
                      <a:pt x="9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1" name="Google Shape;22586;p73">
                <a:extLst>
                  <a:ext uri="{FF2B5EF4-FFF2-40B4-BE49-F238E27FC236}">
                    <a16:creationId xmlns:a16="http://schemas.microsoft.com/office/drawing/2014/main" id="{5BA9DE1B-06FB-17BD-4B2C-4FAC235393BD}"/>
                  </a:ext>
                </a:extLst>
              </p:cNvPr>
              <p:cNvSpPr/>
              <p:nvPr/>
            </p:nvSpPr>
            <p:spPr>
              <a:xfrm>
                <a:off x="6017477" y="2179604"/>
                <a:ext cx="10562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7" extrusionOk="0">
                    <a:moveTo>
                      <a:pt x="339" y="0"/>
                    </a:moveTo>
                    <a:cubicBezTo>
                      <a:pt x="339" y="0"/>
                      <a:pt x="339" y="9"/>
                      <a:pt x="339" y="27"/>
                    </a:cubicBezTo>
                    <a:cubicBezTo>
                      <a:pt x="330" y="45"/>
                      <a:pt x="330" y="63"/>
                      <a:pt x="321" y="90"/>
                    </a:cubicBezTo>
                    <a:cubicBezTo>
                      <a:pt x="313" y="98"/>
                      <a:pt x="313" y="107"/>
                      <a:pt x="304" y="125"/>
                    </a:cubicBezTo>
                    <a:cubicBezTo>
                      <a:pt x="295" y="134"/>
                      <a:pt x="286" y="152"/>
                      <a:pt x="277" y="161"/>
                    </a:cubicBezTo>
                    <a:cubicBezTo>
                      <a:pt x="268" y="188"/>
                      <a:pt x="241" y="214"/>
                      <a:pt x="223" y="232"/>
                    </a:cubicBezTo>
                    <a:cubicBezTo>
                      <a:pt x="197" y="259"/>
                      <a:pt x="179" y="277"/>
                      <a:pt x="152" y="295"/>
                    </a:cubicBezTo>
                    <a:cubicBezTo>
                      <a:pt x="134" y="304"/>
                      <a:pt x="125" y="313"/>
                      <a:pt x="116" y="313"/>
                    </a:cubicBezTo>
                    <a:cubicBezTo>
                      <a:pt x="98" y="321"/>
                      <a:pt x="90" y="330"/>
                      <a:pt x="81" y="330"/>
                    </a:cubicBezTo>
                    <a:cubicBezTo>
                      <a:pt x="54" y="339"/>
                      <a:pt x="36" y="348"/>
                      <a:pt x="18" y="348"/>
                    </a:cubicBezTo>
                    <a:cubicBezTo>
                      <a:pt x="9" y="348"/>
                      <a:pt x="0" y="357"/>
                      <a:pt x="0" y="357"/>
                    </a:cubicBezTo>
                    <a:lnTo>
                      <a:pt x="18" y="357"/>
                    </a:lnTo>
                    <a:cubicBezTo>
                      <a:pt x="27" y="357"/>
                      <a:pt x="36" y="366"/>
                      <a:pt x="45" y="366"/>
                    </a:cubicBezTo>
                    <a:cubicBezTo>
                      <a:pt x="63" y="366"/>
                      <a:pt x="72" y="366"/>
                      <a:pt x="81" y="357"/>
                    </a:cubicBezTo>
                    <a:cubicBezTo>
                      <a:pt x="98" y="357"/>
                      <a:pt x="116" y="357"/>
                      <a:pt x="125" y="348"/>
                    </a:cubicBezTo>
                    <a:cubicBezTo>
                      <a:pt x="143" y="348"/>
                      <a:pt x="161" y="339"/>
                      <a:pt x="170" y="339"/>
                    </a:cubicBezTo>
                    <a:cubicBezTo>
                      <a:pt x="188" y="330"/>
                      <a:pt x="205" y="321"/>
                      <a:pt x="214" y="313"/>
                    </a:cubicBezTo>
                    <a:cubicBezTo>
                      <a:pt x="232" y="295"/>
                      <a:pt x="250" y="286"/>
                      <a:pt x="259" y="277"/>
                    </a:cubicBezTo>
                    <a:cubicBezTo>
                      <a:pt x="268" y="259"/>
                      <a:pt x="286" y="250"/>
                      <a:pt x="295" y="232"/>
                    </a:cubicBezTo>
                    <a:cubicBezTo>
                      <a:pt x="304" y="214"/>
                      <a:pt x="313" y="197"/>
                      <a:pt x="321" y="188"/>
                    </a:cubicBezTo>
                    <a:cubicBezTo>
                      <a:pt x="330" y="170"/>
                      <a:pt x="339" y="152"/>
                      <a:pt x="339" y="134"/>
                    </a:cubicBezTo>
                    <a:cubicBezTo>
                      <a:pt x="339" y="125"/>
                      <a:pt x="348" y="107"/>
                      <a:pt x="348" y="98"/>
                    </a:cubicBezTo>
                    <a:cubicBezTo>
                      <a:pt x="348" y="81"/>
                      <a:pt x="348" y="72"/>
                      <a:pt x="348" y="54"/>
                    </a:cubicBezTo>
                    <a:cubicBezTo>
                      <a:pt x="348" y="45"/>
                      <a:pt x="348" y="36"/>
                      <a:pt x="348" y="27"/>
                    </a:cubicBezTo>
                    <a:cubicBezTo>
                      <a:pt x="348" y="9"/>
                      <a:pt x="339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2" name="Google Shape;22587;p73">
                <a:extLst>
                  <a:ext uri="{FF2B5EF4-FFF2-40B4-BE49-F238E27FC236}">
                    <a16:creationId xmlns:a16="http://schemas.microsoft.com/office/drawing/2014/main" id="{C5550BAB-0B0A-4FDC-4B2D-D4BDA1877A11}"/>
                  </a:ext>
                </a:extLst>
              </p:cNvPr>
              <p:cNvSpPr/>
              <p:nvPr/>
            </p:nvSpPr>
            <p:spPr>
              <a:xfrm>
                <a:off x="6000742" y="2194977"/>
                <a:ext cx="20004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661" h="733" extrusionOk="0">
                    <a:moveTo>
                      <a:pt x="660" y="1"/>
                    </a:moveTo>
                    <a:cubicBezTo>
                      <a:pt x="651" y="10"/>
                      <a:pt x="651" y="19"/>
                      <a:pt x="651" y="45"/>
                    </a:cubicBezTo>
                    <a:cubicBezTo>
                      <a:pt x="643" y="72"/>
                      <a:pt x="634" y="108"/>
                      <a:pt x="616" y="161"/>
                    </a:cubicBezTo>
                    <a:cubicBezTo>
                      <a:pt x="607" y="179"/>
                      <a:pt x="598" y="206"/>
                      <a:pt x="580" y="233"/>
                    </a:cubicBezTo>
                    <a:cubicBezTo>
                      <a:pt x="571" y="260"/>
                      <a:pt x="562" y="286"/>
                      <a:pt x="544" y="313"/>
                    </a:cubicBezTo>
                    <a:cubicBezTo>
                      <a:pt x="527" y="340"/>
                      <a:pt x="509" y="367"/>
                      <a:pt x="491" y="384"/>
                    </a:cubicBezTo>
                    <a:cubicBezTo>
                      <a:pt x="473" y="411"/>
                      <a:pt x="455" y="438"/>
                      <a:pt x="428" y="465"/>
                    </a:cubicBezTo>
                    <a:cubicBezTo>
                      <a:pt x="411" y="491"/>
                      <a:pt x="384" y="509"/>
                      <a:pt x="366" y="527"/>
                    </a:cubicBezTo>
                    <a:cubicBezTo>
                      <a:pt x="339" y="545"/>
                      <a:pt x="312" y="563"/>
                      <a:pt x="295" y="590"/>
                    </a:cubicBezTo>
                    <a:cubicBezTo>
                      <a:pt x="268" y="599"/>
                      <a:pt x="241" y="616"/>
                      <a:pt x="223" y="634"/>
                    </a:cubicBezTo>
                    <a:cubicBezTo>
                      <a:pt x="196" y="643"/>
                      <a:pt x="170" y="652"/>
                      <a:pt x="152" y="670"/>
                    </a:cubicBezTo>
                    <a:cubicBezTo>
                      <a:pt x="125" y="679"/>
                      <a:pt x="107" y="688"/>
                      <a:pt x="89" y="697"/>
                    </a:cubicBezTo>
                    <a:cubicBezTo>
                      <a:pt x="72" y="697"/>
                      <a:pt x="54" y="706"/>
                      <a:pt x="45" y="714"/>
                    </a:cubicBezTo>
                    <a:cubicBezTo>
                      <a:pt x="27" y="714"/>
                      <a:pt x="18" y="723"/>
                      <a:pt x="9" y="723"/>
                    </a:cubicBezTo>
                    <a:cubicBezTo>
                      <a:pt x="0" y="723"/>
                      <a:pt x="0" y="732"/>
                      <a:pt x="0" y="732"/>
                    </a:cubicBezTo>
                    <a:cubicBezTo>
                      <a:pt x="0" y="732"/>
                      <a:pt x="18" y="723"/>
                      <a:pt x="45" y="723"/>
                    </a:cubicBezTo>
                    <a:cubicBezTo>
                      <a:pt x="63" y="723"/>
                      <a:pt x="80" y="714"/>
                      <a:pt x="98" y="714"/>
                    </a:cubicBezTo>
                    <a:cubicBezTo>
                      <a:pt x="116" y="714"/>
                      <a:pt x="143" y="706"/>
                      <a:pt x="161" y="697"/>
                    </a:cubicBezTo>
                    <a:cubicBezTo>
                      <a:pt x="188" y="688"/>
                      <a:pt x="214" y="679"/>
                      <a:pt x="241" y="670"/>
                    </a:cubicBezTo>
                    <a:cubicBezTo>
                      <a:pt x="268" y="652"/>
                      <a:pt x="295" y="643"/>
                      <a:pt x="321" y="625"/>
                    </a:cubicBezTo>
                    <a:cubicBezTo>
                      <a:pt x="348" y="607"/>
                      <a:pt x="375" y="590"/>
                      <a:pt x="402" y="572"/>
                    </a:cubicBezTo>
                    <a:cubicBezTo>
                      <a:pt x="419" y="545"/>
                      <a:pt x="446" y="527"/>
                      <a:pt x="473" y="500"/>
                    </a:cubicBezTo>
                    <a:cubicBezTo>
                      <a:pt x="491" y="474"/>
                      <a:pt x="518" y="447"/>
                      <a:pt x="535" y="420"/>
                    </a:cubicBezTo>
                    <a:cubicBezTo>
                      <a:pt x="553" y="393"/>
                      <a:pt x="571" y="367"/>
                      <a:pt x="580" y="331"/>
                    </a:cubicBezTo>
                    <a:cubicBezTo>
                      <a:pt x="598" y="304"/>
                      <a:pt x="607" y="277"/>
                      <a:pt x="616" y="251"/>
                    </a:cubicBezTo>
                    <a:cubicBezTo>
                      <a:pt x="625" y="224"/>
                      <a:pt x="634" y="197"/>
                      <a:pt x="643" y="170"/>
                    </a:cubicBezTo>
                    <a:cubicBezTo>
                      <a:pt x="651" y="117"/>
                      <a:pt x="660" y="72"/>
                      <a:pt x="660" y="45"/>
                    </a:cubicBezTo>
                    <a:cubicBezTo>
                      <a:pt x="660" y="19"/>
                      <a:pt x="660" y="1"/>
                      <a:pt x="6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3" name="Google Shape;22588;p73">
                <a:extLst>
                  <a:ext uri="{FF2B5EF4-FFF2-40B4-BE49-F238E27FC236}">
                    <a16:creationId xmlns:a16="http://schemas.microsoft.com/office/drawing/2014/main" id="{D632EB61-ACA8-FA7C-2A8E-3670D4CBA1DF}"/>
                  </a:ext>
                </a:extLst>
              </p:cNvPr>
              <p:cNvSpPr/>
              <p:nvPr/>
            </p:nvSpPr>
            <p:spPr>
              <a:xfrm>
                <a:off x="5982917" y="2222243"/>
                <a:ext cx="28386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696" extrusionOk="0">
                    <a:moveTo>
                      <a:pt x="99" y="197"/>
                    </a:moveTo>
                    <a:cubicBezTo>
                      <a:pt x="99" y="197"/>
                      <a:pt x="116" y="224"/>
                      <a:pt x="161" y="268"/>
                    </a:cubicBezTo>
                    <a:cubicBezTo>
                      <a:pt x="197" y="295"/>
                      <a:pt x="241" y="340"/>
                      <a:pt x="286" y="375"/>
                    </a:cubicBezTo>
                    <a:cubicBezTo>
                      <a:pt x="384" y="447"/>
                      <a:pt x="500" y="518"/>
                      <a:pt x="643" y="545"/>
                    </a:cubicBezTo>
                    <a:cubicBezTo>
                      <a:pt x="705" y="902"/>
                      <a:pt x="777" y="1250"/>
                      <a:pt x="839" y="1607"/>
                    </a:cubicBezTo>
                    <a:cubicBezTo>
                      <a:pt x="705" y="1598"/>
                      <a:pt x="571" y="1589"/>
                      <a:pt x="438" y="1571"/>
                    </a:cubicBezTo>
                    <a:cubicBezTo>
                      <a:pt x="429" y="1562"/>
                      <a:pt x="429" y="1535"/>
                      <a:pt x="420" y="1500"/>
                    </a:cubicBezTo>
                    <a:cubicBezTo>
                      <a:pt x="411" y="1482"/>
                      <a:pt x="411" y="1464"/>
                      <a:pt x="402" y="1437"/>
                    </a:cubicBezTo>
                    <a:cubicBezTo>
                      <a:pt x="357" y="1196"/>
                      <a:pt x="241" y="670"/>
                      <a:pt x="116" y="251"/>
                    </a:cubicBezTo>
                    <a:cubicBezTo>
                      <a:pt x="107" y="233"/>
                      <a:pt x="99" y="215"/>
                      <a:pt x="99" y="197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63" y="251"/>
                      <a:pt x="143" y="581"/>
                      <a:pt x="241" y="1009"/>
                    </a:cubicBezTo>
                    <a:cubicBezTo>
                      <a:pt x="259" y="1071"/>
                      <a:pt x="268" y="1134"/>
                      <a:pt x="286" y="1196"/>
                    </a:cubicBezTo>
                    <a:cubicBezTo>
                      <a:pt x="295" y="1232"/>
                      <a:pt x="304" y="1277"/>
                      <a:pt x="313" y="1312"/>
                    </a:cubicBezTo>
                    <a:cubicBezTo>
                      <a:pt x="339" y="1437"/>
                      <a:pt x="357" y="1544"/>
                      <a:pt x="384" y="1651"/>
                    </a:cubicBezTo>
                    <a:cubicBezTo>
                      <a:pt x="571" y="1669"/>
                      <a:pt x="750" y="1687"/>
                      <a:pt x="937" y="1696"/>
                    </a:cubicBezTo>
                    <a:cubicBezTo>
                      <a:pt x="866" y="1285"/>
                      <a:pt x="794" y="875"/>
                      <a:pt x="723" y="474"/>
                    </a:cubicBezTo>
                    <a:cubicBezTo>
                      <a:pt x="723" y="474"/>
                      <a:pt x="723" y="474"/>
                      <a:pt x="723" y="465"/>
                    </a:cubicBezTo>
                    <a:cubicBezTo>
                      <a:pt x="687" y="465"/>
                      <a:pt x="661" y="465"/>
                      <a:pt x="634" y="456"/>
                    </a:cubicBezTo>
                    <a:cubicBezTo>
                      <a:pt x="554" y="429"/>
                      <a:pt x="473" y="393"/>
                      <a:pt x="402" y="349"/>
                    </a:cubicBezTo>
                    <a:cubicBezTo>
                      <a:pt x="304" y="286"/>
                      <a:pt x="223" y="215"/>
                      <a:pt x="143" y="144"/>
                    </a:cubicBezTo>
                    <a:cubicBezTo>
                      <a:pt x="90" y="99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4" name="Google Shape;22589;p73">
                <a:extLst>
                  <a:ext uri="{FF2B5EF4-FFF2-40B4-BE49-F238E27FC236}">
                    <a16:creationId xmlns:a16="http://schemas.microsoft.com/office/drawing/2014/main" id="{20691BF0-36EB-E927-F0A2-F391F5E4922E}"/>
                  </a:ext>
                </a:extLst>
              </p:cNvPr>
              <p:cNvSpPr/>
              <p:nvPr/>
            </p:nvSpPr>
            <p:spPr>
              <a:xfrm>
                <a:off x="6137072" y="2212801"/>
                <a:ext cx="33228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661" extrusionOk="0">
                    <a:moveTo>
                      <a:pt x="0" y="1"/>
                    </a:moveTo>
                    <a:cubicBezTo>
                      <a:pt x="0" y="27"/>
                      <a:pt x="0" y="54"/>
                      <a:pt x="9" y="72"/>
                    </a:cubicBezTo>
                    <a:cubicBezTo>
                      <a:pt x="18" y="170"/>
                      <a:pt x="45" y="268"/>
                      <a:pt x="81" y="349"/>
                    </a:cubicBezTo>
                    <a:cubicBezTo>
                      <a:pt x="116" y="438"/>
                      <a:pt x="179" y="509"/>
                      <a:pt x="250" y="572"/>
                    </a:cubicBezTo>
                    <a:cubicBezTo>
                      <a:pt x="268" y="580"/>
                      <a:pt x="286" y="598"/>
                      <a:pt x="304" y="607"/>
                    </a:cubicBezTo>
                    <a:cubicBezTo>
                      <a:pt x="304" y="607"/>
                      <a:pt x="313" y="607"/>
                      <a:pt x="313" y="616"/>
                    </a:cubicBezTo>
                    <a:cubicBezTo>
                      <a:pt x="330" y="625"/>
                      <a:pt x="357" y="634"/>
                      <a:pt x="366" y="634"/>
                    </a:cubicBezTo>
                    <a:cubicBezTo>
                      <a:pt x="402" y="652"/>
                      <a:pt x="446" y="661"/>
                      <a:pt x="491" y="661"/>
                    </a:cubicBezTo>
                    <a:lnTo>
                      <a:pt x="562" y="661"/>
                    </a:lnTo>
                    <a:cubicBezTo>
                      <a:pt x="634" y="643"/>
                      <a:pt x="696" y="625"/>
                      <a:pt x="768" y="589"/>
                    </a:cubicBezTo>
                    <a:cubicBezTo>
                      <a:pt x="821" y="563"/>
                      <a:pt x="866" y="536"/>
                      <a:pt x="919" y="500"/>
                    </a:cubicBezTo>
                    <a:lnTo>
                      <a:pt x="919" y="500"/>
                    </a:lnTo>
                    <a:cubicBezTo>
                      <a:pt x="892" y="509"/>
                      <a:pt x="866" y="518"/>
                      <a:pt x="839" y="518"/>
                    </a:cubicBezTo>
                    <a:cubicBezTo>
                      <a:pt x="821" y="527"/>
                      <a:pt x="794" y="536"/>
                      <a:pt x="776" y="536"/>
                    </a:cubicBezTo>
                    <a:lnTo>
                      <a:pt x="714" y="536"/>
                    </a:lnTo>
                    <a:cubicBezTo>
                      <a:pt x="708" y="539"/>
                      <a:pt x="701" y="540"/>
                      <a:pt x="694" y="540"/>
                    </a:cubicBezTo>
                    <a:cubicBezTo>
                      <a:pt x="679" y="540"/>
                      <a:pt x="663" y="536"/>
                      <a:pt x="652" y="536"/>
                    </a:cubicBezTo>
                    <a:lnTo>
                      <a:pt x="598" y="536"/>
                    </a:lnTo>
                    <a:cubicBezTo>
                      <a:pt x="553" y="527"/>
                      <a:pt x="518" y="518"/>
                      <a:pt x="491" y="509"/>
                    </a:cubicBezTo>
                    <a:cubicBezTo>
                      <a:pt x="455" y="500"/>
                      <a:pt x="420" y="491"/>
                      <a:pt x="393" y="473"/>
                    </a:cubicBezTo>
                    <a:cubicBezTo>
                      <a:pt x="366" y="464"/>
                      <a:pt x="339" y="456"/>
                      <a:pt x="321" y="438"/>
                    </a:cubicBezTo>
                    <a:cubicBezTo>
                      <a:pt x="304" y="429"/>
                      <a:pt x="286" y="420"/>
                      <a:pt x="268" y="402"/>
                    </a:cubicBezTo>
                    <a:cubicBezTo>
                      <a:pt x="241" y="384"/>
                      <a:pt x="223" y="375"/>
                      <a:pt x="223" y="375"/>
                    </a:cubicBezTo>
                    <a:lnTo>
                      <a:pt x="223" y="375"/>
                    </a:lnTo>
                    <a:cubicBezTo>
                      <a:pt x="223" y="375"/>
                      <a:pt x="241" y="375"/>
                      <a:pt x="277" y="384"/>
                    </a:cubicBezTo>
                    <a:cubicBezTo>
                      <a:pt x="313" y="393"/>
                      <a:pt x="357" y="411"/>
                      <a:pt x="411" y="420"/>
                    </a:cubicBezTo>
                    <a:cubicBezTo>
                      <a:pt x="446" y="429"/>
                      <a:pt x="473" y="429"/>
                      <a:pt x="509" y="429"/>
                    </a:cubicBezTo>
                    <a:cubicBezTo>
                      <a:pt x="536" y="438"/>
                      <a:pt x="571" y="438"/>
                      <a:pt x="607" y="438"/>
                    </a:cubicBezTo>
                    <a:lnTo>
                      <a:pt x="714" y="438"/>
                    </a:lnTo>
                    <a:cubicBezTo>
                      <a:pt x="750" y="429"/>
                      <a:pt x="785" y="429"/>
                      <a:pt x="821" y="420"/>
                    </a:cubicBezTo>
                    <a:cubicBezTo>
                      <a:pt x="857" y="411"/>
                      <a:pt x="892" y="402"/>
                      <a:pt x="928" y="393"/>
                    </a:cubicBezTo>
                    <a:cubicBezTo>
                      <a:pt x="946" y="384"/>
                      <a:pt x="964" y="375"/>
                      <a:pt x="982" y="366"/>
                    </a:cubicBezTo>
                    <a:cubicBezTo>
                      <a:pt x="999" y="357"/>
                      <a:pt x="1008" y="349"/>
                      <a:pt x="1026" y="349"/>
                    </a:cubicBezTo>
                    <a:cubicBezTo>
                      <a:pt x="1044" y="340"/>
                      <a:pt x="1062" y="331"/>
                      <a:pt x="1071" y="322"/>
                    </a:cubicBezTo>
                    <a:cubicBezTo>
                      <a:pt x="1080" y="313"/>
                      <a:pt x="1089" y="313"/>
                      <a:pt x="1098" y="304"/>
                    </a:cubicBezTo>
                    <a:lnTo>
                      <a:pt x="1098" y="304"/>
                    </a:lnTo>
                    <a:cubicBezTo>
                      <a:pt x="999" y="331"/>
                      <a:pt x="901" y="349"/>
                      <a:pt x="803" y="357"/>
                    </a:cubicBezTo>
                    <a:lnTo>
                      <a:pt x="687" y="357"/>
                    </a:lnTo>
                    <a:cubicBezTo>
                      <a:pt x="580" y="349"/>
                      <a:pt x="473" y="331"/>
                      <a:pt x="384" y="286"/>
                    </a:cubicBezTo>
                    <a:cubicBezTo>
                      <a:pt x="214" y="224"/>
                      <a:pt x="90" y="11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5" name="Google Shape;22590;p73">
                <a:extLst>
                  <a:ext uri="{FF2B5EF4-FFF2-40B4-BE49-F238E27FC236}">
                    <a16:creationId xmlns:a16="http://schemas.microsoft.com/office/drawing/2014/main" id="{B095CFDB-303C-7C13-CAC9-9A92B45D2FDA}"/>
                  </a:ext>
                </a:extLst>
              </p:cNvPr>
              <p:cNvSpPr/>
              <p:nvPr/>
            </p:nvSpPr>
            <p:spPr>
              <a:xfrm>
                <a:off x="6131383" y="2282192"/>
                <a:ext cx="29476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33" extrusionOk="0">
                    <a:moveTo>
                      <a:pt x="973" y="0"/>
                    </a:moveTo>
                    <a:cubicBezTo>
                      <a:pt x="652" y="36"/>
                      <a:pt x="322" y="63"/>
                      <a:pt x="1" y="81"/>
                    </a:cubicBezTo>
                    <a:cubicBezTo>
                      <a:pt x="28" y="98"/>
                      <a:pt x="55" y="116"/>
                      <a:pt x="81" y="143"/>
                    </a:cubicBezTo>
                    <a:cubicBezTo>
                      <a:pt x="99" y="170"/>
                      <a:pt x="117" y="197"/>
                      <a:pt x="126" y="232"/>
                    </a:cubicBezTo>
                    <a:cubicBezTo>
                      <a:pt x="144" y="232"/>
                      <a:pt x="162" y="223"/>
                      <a:pt x="188" y="223"/>
                    </a:cubicBezTo>
                    <a:cubicBezTo>
                      <a:pt x="322" y="214"/>
                      <a:pt x="447" y="197"/>
                      <a:pt x="554" y="188"/>
                    </a:cubicBezTo>
                    <a:cubicBezTo>
                      <a:pt x="733" y="170"/>
                      <a:pt x="875" y="152"/>
                      <a:pt x="947" y="143"/>
                    </a:cubicBezTo>
                    <a:cubicBezTo>
                      <a:pt x="956" y="98"/>
                      <a:pt x="964" y="54"/>
                      <a:pt x="9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6" name="Google Shape;22591;p73">
                <a:extLst>
                  <a:ext uri="{FF2B5EF4-FFF2-40B4-BE49-F238E27FC236}">
                    <a16:creationId xmlns:a16="http://schemas.microsoft.com/office/drawing/2014/main" id="{189169DC-CA2B-6BFF-9AB3-6117284642E0}"/>
                  </a:ext>
                </a:extLst>
              </p:cNvPr>
              <p:cNvSpPr/>
              <p:nvPr/>
            </p:nvSpPr>
            <p:spPr>
              <a:xfrm>
                <a:off x="6145425" y="2222788"/>
                <a:ext cx="28386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678" extrusionOk="0">
                    <a:moveTo>
                      <a:pt x="938" y="1"/>
                    </a:moveTo>
                    <a:lnTo>
                      <a:pt x="938" y="1"/>
                    </a:lnTo>
                    <a:cubicBezTo>
                      <a:pt x="893" y="45"/>
                      <a:pt x="839" y="99"/>
                      <a:pt x="795" y="143"/>
                    </a:cubicBezTo>
                    <a:cubicBezTo>
                      <a:pt x="715" y="215"/>
                      <a:pt x="625" y="286"/>
                      <a:pt x="536" y="340"/>
                    </a:cubicBezTo>
                    <a:cubicBezTo>
                      <a:pt x="438" y="393"/>
                      <a:pt x="331" y="438"/>
                      <a:pt x="215" y="456"/>
                    </a:cubicBezTo>
                    <a:cubicBezTo>
                      <a:pt x="144" y="857"/>
                      <a:pt x="72" y="1267"/>
                      <a:pt x="1" y="1678"/>
                    </a:cubicBezTo>
                    <a:cubicBezTo>
                      <a:pt x="188" y="1669"/>
                      <a:pt x="376" y="1651"/>
                      <a:pt x="563" y="1633"/>
                    </a:cubicBezTo>
                    <a:cubicBezTo>
                      <a:pt x="563" y="1606"/>
                      <a:pt x="572" y="1580"/>
                      <a:pt x="572" y="1553"/>
                    </a:cubicBezTo>
                    <a:cubicBezTo>
                      <a:pt x="536" y="1553"/>
                      <a:pt x="500" y="1553"/>
                      <a:pt x="465" y="1562"/>
                    </a:cubicBezTo>
                    <a:cubicBezTo>
                      <a:pt x="563" y="1125"/>
                      <a:pt x="670" y="696"/>
                      <a:pt x="768" y="268"/>
                    </a:cubicBezTo>
                    <a:cubicBezTo>
                      <a:pt x="813" y="233"/>
                      <a:pt x="857" y="197"/>
                      <a:pt x="893" y="161"/>
                    </a:cubicBezTo>
                    <a:cubicBezTo>
                      <a:pt x="911" y="108"/>
                      <a:pt x="920" y="54"/>
                      <a:pt x="9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7" name="Google Shape;22592;p73">
                <a:extLst>
                  <a:ext uri="{FF2B5EF4-FFF2-40B4-BE49-F238E27FC236}">
                    <a16:creationId xmlns:a16="http://schemas.microsoft.com/office/drawing/2014/main" id="{266B4112-3328-F7AA-2FE6-3DC47EFF8A76}"/>
                  </a:ext>
                </a:extLst>
              </p:cNvPr>
              <p:cNvSpPr/>
              <p:nvPr/>
            </p:nvSpPr>
            <p:spPr>
              <a:xfrm>
                <a:off x="6055274" y="2215494"/>
                <a:ext cx="46181" cy="60707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006" extrusionOk="0">
                    <a:moveTo>
                      <a:pt x="759" y="233"/>
                    </a:moveTo>
                    <a:cubicBezTo>
                      <a:pt x="759" y="233"/>
                      <a:pt x="785" y="286"/>
                      <a:pt x="839" y="358"/>
                    </a:cubicBezTo>
                    <a:cubicBezTo>
                      <a:pt x="910" y="456"/>
                      <a:pt x="1035" y="598"/>
                      <a:pt x="1249" y="679"/>
                    </a:cubicBezTo>
                    <a:cubicBezTo>
                      <a:pt x="1303" y="697"/>
                      <a:pt x="1356" y="714"/>
                      <a:pt x="1419" y="723"/>
                    </a:cubicBezTo>
                    <a:cubicBezTo>
                      <a:pt x="1392" y="1125"/>
                      <a:pt x="1365" y="1517"/>
                      <a:pt x="1338" y="1919"/>
                    </a:cubicBezTo>
                    <a:lnTo>
                      <a:pt x="759" y="1919"/>
                    </a:lnTo>
                    <a:lnTo>
                      <a:pt x="759" y="233"/>
                    </a:lnTo>
                    <a:close/>
                    <a:moveTo>
                      <a:pt x="767" y="1"/>
                    </a:moveTo>
                    <a:cubicBezTo>
                      <a:pt x="759" y="10"/>
                      <a:pt x="759" y="19"/>
                      <a:pt x="750" y="19"/>
                    </a:cubicBezTo>
                    <a:cubicBezTo>
                      <a:pt x="723" y="81"/>
                      <a:pt x="696" y="126"/>
                      <a:pt x="660" y="179"/>
                    </a:cubicBezTo>
                    <a:cubicBezTo>
                      <a:pt x="625" y="233"/>
                      <a:pt x="589" y="277"/>
                      <a:pt x="544" y="331"/>
                    </a:cubicBezTo>
                    <a:cubicBezTo>
                      <a:pt x="464" y="420"/>
                      <a:pt x="366" y="500"/>
                      <a:pt x="250" y="563"/>
                    </a:cubicBezTo>
                    <a:cubicBezTo>
                      <a:pt x="188" y="590"/>
                      <a:pt x="134" y="607"/>
                      <a:pt x="72" y="625"/>
                    </a:cubicBezTo>
                    <a:cubicBezTo>
                      <a:pt x="45" y="625"/>
                      <a:pt x="18" y="634"/>
                      <a:pt x="0" y="634"/>
                    </a:cubicBezTo>
                    <a:cubicBezTo>
                      <a:pt x="36" y="1089"/>
                      <a:pt x="72" y="1544"/>
                      <a:pt x="107" y="1999"/>
                    </a:cubicBezTo>
                    <a:cubicBezTo>
                      <a:pt x="326" y="2004"/>
                      <a:pt x="544" y="2006"/>
                      <a:pt x="764" y="2006"/>
                    </a:cubicBezTo>
                    <a:cubicBezTo>
                      <a:pt x="984" y="2006"/>
                      <a:pt x="1205" y="2004"/>
                      <a:pt x="1428" y="1999"/>
                    </a:cubicBezTo>
                    <a:cubicBezTo>
                      <a:pt x="1463" y="1544"/>
                      <a:pt x="1499" y="1089"/>
                      <a:pt x="1526" y="634"/>
                    </a:cubicBezTo>
                    <a:cubicBezTo>
                      <a:pt x="1508" y="634"/>
                      <a:pt x="1481" y="625"/>
                      <a:pt x="1463" y="625"/>
                    </a:cubicBezTo>
                    <a:cubicBezTo>
                      <a:pt x="1401" y="607"/>
                      <a:pt x="1338" y="590"/>
                      <a:pt x="1276" y="563"/>
                    </a:cubicBezTo>
                    <a:cubicBezTo>
                      <a:pt x="1160" y="500"/>
                      <a:pt x="1062" y="420"/>
                      <a:pt x="982" y="331"/>
                    </a:cubicBezTo>
                    <a:cubicBezTo>
                      <a:pt x="919" y="260"/>
                      <a:pt x="866" y="179"/>
                      <a:pt x="821" y="99"/>
                    </a:cubicBezTo>
                    <a:cubicBezTo>
                      <a:pt x="803" y="72"/>
                      <a:pt x="794" y="45"/>
                      <a:pt x="776" y="19"/>
                    </a:cubicBezTo>
                    <a:cubicBezTo>
                      <a:pt x="767" y="19"/>
                      <a:pt x="767" y="10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8" name="Google Shape;22593;p73">
                <a:extLst>
                  <a:ext uri="{FF2B5EF4-FFF2-40B4-BE49-F238E27FC236}">
                    <a16:creationId xmlns:a16="http://schemas.microsoft.com/office/drawing/2014/main" id="{72801068-28AC-EF52-A51A-785DCEF3FE8C}"/>
                  </a:ext>
                </a:extLst>
              </p:cNvPr>
              <p:cNvSpPr/>
              <p:nvPr/>
            </p:nvSpPr>
            <p:spPr>
              <a:xfrm>
                <a:off x="6131928" y="2292996"/>
                <a:ext cx="2756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911" h="215" extrusionOk="0">
                    <a:moveTo>
                      <a:pt x="911" y="0"/>
                    </a:moveTo>
                    <a:lnTo>
                      <a:pt x="911" y="0"/>
                    </a:lnTo>
                    <a:cubicBezTo>
                      <a:pt x="777" y="9"/>
                      <a:pt x="509" y="36"/>
                      <a:pt x="170" y="63"/>
                    </a:cubicBezTo>
                    <a:lnTo>
                      <a:pt x="108" y="63"/>
                    </a:lnTo>
                    <a:cubicBezTo>
                      <a:pt x="90" y="125"/>
                      <a:pt x="45" y="179"/>
                      <a:pt x="1" y="214"/>
                    </a:cubicBezTo>
                    <a:cubicBezTo>
                      <a:pt x="295" y="196"/>
                      <a:pt x="599" y="170"/>
                      <a:pt x="902" y="134"/>
                    </a:cubicBezTo>
                    <a:cubicBezTo>
                      <a:pt x="902" y="89"/>
                      <a:pt x="902" y="45"/>
                      <a:pt x="9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9" name="Google Shape;22594;p73">
                <a:extLst>
                  <a:ext uri="{FF2B5EF4-FFF2-40B4-BE49-F238E27FC236}">
                    <a16:creationId xmlns:a16="http://schemas.microsoft.com/office/drawing/2014/main" id="{1C22FACB-1185-6049-990E-F219E68B9034}"/>
                  </a:ext>
                </a:extLst>
              </p:cNvPr>
              <p:cNvSpPr/>
              <p:nvPr/>
            </p:nvSpPr>
            <p:spPr>
              <a:xfrm>
                <a:off x="6138676" y="2179331"/>
                <a:ext cx="10562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67" extrusionOk="0">
                    <a:moveTo>
                      <a:pt x="340" y="0"/>
                    </a:moveTo>
                    <a:cubicBezTo>
                      <a:pt x="340" y="0"/>
                      <a:pt x="340" y="9"/>
                      <a:pt x="340" y="27"/>
                    </a:cubicBezTo>
                    <a:cubicBezTo>
                      <a:pt x="331" y="45"/>
                      <a:pt x="331" y="63"/>
                      <a:pt x="322" y="90"/>
                    </a:cubicBezTo>
                    <a:cubicBezTo>
                      <a:pt x="313" y="99"/>
                      <a:pt x="313" y="107"/>
                      <a:pt x="304" y="125"/>
                    </a:cubicBezTo>
                    <a:cubicBezTo>
                      <a:pt x="295" y="134"/>
                      <a:pt x="286" y="152"/>
                      <a:pt x="286" y="161"/>
                    </a:cubicBezTo>
                    <a:cubicBezTo>
                      <a:pt x="268" y="188"/>
                      <a:pt x="251" y="214"/>
                      <a:pt x="224" y="241"/>
                    </a:cubicBezTo>
                    <a:cubicBezTo>
                      <a:pt x="206" y="259"/>
                      <a:pt x="179" y="277"/>
                      <a:pt x="153" y="295"/>
                    </a:cubicBezTo>
                    <a:cubicBezTo>
                      <a:pt x="144" y="304"/>
                      <a:pt x="126" y="313"/>
                      <a:pt x="117" y="322"/>
                    </a:cubicBezTo>
                    <a:cubicBezTo>
                      <a:pt x="99" y="330"/>
                      <a:pt x="90" y="330"/>
                      <a:pt x="81" y="339"/>
                    </a:cubicBezTo>
                    <a:cubicBezTo>
                      <a:pt x="54" y="348"/>
                      <a:pt x="37" y="357"/>
                      <a:pt x="19" y="357"/>
                    </a:cubicBezTo>
                    <a:cubicBezTo>
                      <a:pt x="10" y="357"/>
                      <a:pt x="1" y="366"/>
                      <a:pt x="1" y="366"/>
                    </a:cubicBezTo>
                    <a:lnTo>
                      <a:pt x="90" y="366"/>
                    </a:lnTo>
                    <a:cubicBezTo>
                      <a:pt x="99" y="366"/>
                      <a:pt x="117" y="366"/>
                      <a:pt x="126" y="357"/>
                    </a:cubicBezTo>
                    <a:cubicBezTo>
                      <a:pt x="144" y="357"/>
                      <a:pt x="161" y="348"/>
                      <a:pt x="170" y="339"/>
                    </a:cubicBezTo>
                    <a:cubicBezTo>
                      <a:pt x="188" y="330"/>
                      <a:pt x="206" y="322"/>
                      <a:pt x="224" y="313"/>
                    </a:cubicBezTo>
                    <a:cubicBezTo>
                      <a:pt x="233" y="304"/>
                      <a:pt x="251" y="286"/>
                      <a:pt x="260" y="277"/>
                    </a:cubicBezTo>
                    <a:cubicBezTo>
                      <a:pt x="277" y="259"/>
                      <a:pt x="286" y="250"/>
                      <a:pt x="295" y="232"/>
                    </a:cubicBezTo>
                    <a:cubicBezTo>
                      <a:pt x="304" y="214"/>
                      <a:pt x="313" y="197"/>
                      <a:pt x="322" y="188"/>
                    </a:cubicBezTo>
                    <a:cubicBezTo>
                      <a:pt x="331" y="170"/>
                      <a:pt x="340" y="152"/>
                      <a:pt x="340" y="134"/>
                    </a:cubicBezTo>
                    <a:cubicBezTo>
                      <a:pt x="340" y="125"/>
                      <a:pt x="349" y="107"/>
                      <a:pt x="349" y="90"/>
                    </a:cubicBezTo>
                    <a:cubicBezTo>
                      <a:pt x="349" y="81"/>
                      <a:pt x="349" y="72"/>
                      <a:pt x="349" y="54"/>
                    </a:cubicBezTo>
                    <a:cubicBezTo>
                      <a:pt x="349" y="45"/>
                      <a:pt x="349" y="36"/>
                      <a:pt x="349" y="27"/>
                    </a:cubicBezTo>
                    <a:cubicBezTo>
                      <a:pt x="349" y="9"/>
                      <a:pt x="340" y="0"/>
                      <a:pt x="3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0" name="Google Shape;22595;p73">
                <a:extLst>
                  <a:ext uri="{FF2B5EF4-FFF2-40B4-BE49-F238E27FC236}">
                    <a16:creationId xmlns:a16="http://schemas.microsoft.com/office/drawing/2014/main" id="{50653602-BEA7-08B3-3EF6-D1BECE85B23B}"/>
                  </a:ext>
                </a:extLst>
              </p:cNvPr>
              <p:cNvSpPr/>
              <p:nvPr/>
            </p:nvSpPr>
            <p:spPr>
              <a:xfrm>
                <a:off x="6114921" y="2193645"/>
                <a:ext cx="20548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1" extrusionOk="0">
                    <a:moveTo>
                      <a:pt x="679" y="0"/>
                    </a:moveTo>
                    <a:cubicBezTo>
                      <a:pt x="679" y="0"/>
                      <a:pt x="670" y="9"/>
                      <a:pt x="661" y="36"/>
                    </a:cubicBezTo>
                    <a:cubicBezTo>
                      <a:pt x="643" y="54"/>
                      <a:pt x="625" y="89"/>
                      <a:pt x="599" y="125"/>
                    </a:cubicBezTo>
                    <a:cubicBezTo>
                      <a:pt x="572" y="161"/>
                      <a:pt x="545" y="196"/>
                      <a:pt x="509" y="241"/>
                    </a:cubicBezTo>
                    <a:cubicBezTo>
                      <a:pt x="491" y="259"/>
                      <a:pt x="474" y="277"/>
                      <a:pt x="456" y="295"/>
                    </a:cubicBezTo>
                    <a:cubicBezTo>
                      <a:pt x="438" y="321"/>
                      <a:pt x="411" y="339"/>
                      <a:pt x="393" y="357"/>
                    </a:cubicBezTo>
                    <a:cubicBezTo>
                      <a:pt x="375" y="375"/>
                      <a:pt x="349" y="393"/>
                      <a:pt x="322" y="411"/>
                    </a:cubicBezTo>
                    <a:cubicBezTo>
                      <a:pt x="304" y="428"/>
                      <a:pt x="277" y="437"/>
                      <a:pt x="260" y="455"/>
                    </a:cubicBezTo>
                    <a:cubicBezTo>
                      <a:pt x="242" y="473"/>
                      <a:pt x="215" y="482"/>
                      <a:pt x="197" y="491"/>
                    </a:cubicBezTo>
                    <a:cubicBezTo>
                      <a:pt x="170" y="509"/>
                      <a:pt x="152" y="518"/>
                      <a:pt x="135" y="527"/>
                    </a:cubicBezTo>
                    <a:cubicBezTo>
                      <a:pt x="117" y="527"/>
                      <a:pt x="99" y="544"/>
                      <a:pt x="81" y="544"/>
                    </a:cubicBezTo>
                    <a:cubicBezTo>
                      <a:pt x="63" y="553"/>
                      <a:pt x="45" y="562"/>
                      <a:pt x="36" y="562"/>
                    </a:cubicBezTo>
                    <a:cubicBezTo>
                      <a:pt x="19" y="571"/>
                      <a:pt x="1" y="580"/>
                      <a:pt x="1" y="580"/>
                    </a:cubicBezTo>
                    <a:cubicBezTo>
                      <a:pt x="1" y="580"/>
                      <a:pt x="19" y="580"/>
                      <a:pt x="36" y="571"/>
                    </a:cubicBezTo>
                    <a:cubicBezTo>
                      <a:pt x="54" y="571"/>
                      <a:pt x="72" y="571"/>
                      <a:pt x="81" y="562"/>
                    </a:cubicBezTo>
                    <a:cubicBezTo>
                      <a:pt x="99" y="562"/>
                      <a:pt x="126" y="553"/>
                      <a:pt x="144" y="553"/>
                    </a:cubicBezTo>
                    <a:cubicBezTo>
                      <a:pt x="161" y="544"/>
                      <a:pt x="188" y="535"/>
                      <a:pt x="206" y="527"/>
                    </a:cubicBezTo>
                    <a:cubicBezTo>
                      <a:pt x="233" y="518"/>
                      <a:pt x="260" y="509"/>
                      <a:pt x="277" y="491"/>
                    </a:cubicBezTo>
                    <a:cubicBezTo>
                      <a:pt x="304" y="482"/>
                      <a:pt x="331" y="473"/>
                      <a:pt x="358" y="446"/>
                    </a:cubicBezTo>
                    <a:cubicBezTo>
                      <a:pt x="375" y="428"/>
                      <a:pt x="402" y="419"/>
                      <a:pt x="429" y="393"/>
                    </a:cubicBezTo>
                    <a:cubicBezTo>
                      <a:pt x="447" y="375"/>
                      <a:pt x="465" y="357"/>
                      <a:pt x="491" y="330"/>
                    </a:cubicBezTo>
                    <a:cubicBezTo>
                      <a:pt x="509" y="312"/>
                      <a:pt x="527" y="286"/>
                      <a:pt x="545" y="268"/>
                    </a:cubicBezTo>
                    <a:cubicBezTo>
                      <a:pt x="581" y="223"/>
                      <a:pt x="607" y="179"/>
                      <a:pt x="625" y="134"/>
                    </a:cubicBezTo>
                    <a:cubicBezTo>
                      <a:pt x="643" y="98"/>
                      <a:pt x="661" y="63"/>
                      <a:pt x="670" y="36"/>
                    </a:cubicBezTo>
                    <a:cubicBezTo>
                      <a:pt x="670" y="18"/>
                      <a:pt x="679" y="0"/>
                      <a:pt x="6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1" name="Google Shape;22596;p73">
                <a:extLst>
                  <a:ext uri="{FF2B5EF4-FFF2-40B4-BE49-F238E27FC236}">
                    <a16:creationId xmlns:a16="http://schemas.microsoft.com/office/drawing/2014/main" id="{DFB511FC-D375-11B5-CBE3-90E51A490CAE}"/>
                  </a:ext>
                </a:extLst>
              </p:cNvPr>
              <p:cNvSpPr/>
              <p:nvPr/>
            </p:nvSpPr>
            <p:spPr>
              <a:xfrm>
                <a:off x="6084416" y="2210108"/>
                <a:ext cx="39462" cy="1703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1" y="0"/>
                    </a:moveTo>
                    <a:cubicBezTo>
                      <a:pt x="19" y="27"/>
                      <a:pt x="27" y="45"/>
                      <a:pt x="36" y="72"/>
                    </a:cubicBezTo>
                    <a:cubicBezTo>
                      <a:pt x="90" y="161"/>
                      <a:pt x="143" y="250"/>
                      <a:pt x="206" y="322"/>
                    </a:cubicBezTo>
                    <a:cubicBezTo>
                      <a:pt x="259" y="384"/>
                      <a:pt x="313" y="429"/>
                      <a:pt x="366" y="464"/>
                    </a:cubicBezTo>
                    <a:cubicBezTo>
                      <a:pt x="384" y="482"/>
                      <a:pt x="402" y="491"/>
                      <a:pt x="429" y="500"/>
                    </a:cubicBezTo>
                    <a:cubicBezTo>
                      <a:pt x="465" y="518"/>
                      <a:pt x="509" y="536"/>
                      <a:pt x="554" y="545"/>
                    </a:cubicBezTo>
                    <a:cubicBezTo>
                      <a:pt x="572" y="553"/>
                      <a:pt x="598" y="553"/>
                      <a:pt x="616" y="562"/>
                    </a:cubicBezTo>
                    <a:lnTo>
                      <a:pt x="759" y="562"/>
                    </a:lnTo>
                    <a:cubicBezTo>
                      <a:pt x="777" y="553"/>
                      <a:pt x="804" y="553"/>
                      <a:pt x="830" y="553"/>
                    </a:cubicBezTo>
                    <a:cubicBezTo>
                      <a:pt x="875" y="536"/>
                      <a:pt x="920" y="527"/>
                      <a:pt x="964" y="509"/>
                    </a:cubicBezTo>
                    <a:cubicBezTo>
                      <a:pt x="1009" y="491"/>
                      <a:pt x="1044" y="464"/>
                      <a:pt x="1089" y="438"/>
                    </a:cubicBezTo>
                    <a:cubicBezTo>
                      <a:pt x="1125" y="411"/>
                      <a:pt x="1169" y="375"/>
                      <a:pt x="1205" y="339"/>
                    </a:cubicBezTo>
                    <a:cubicBezTo>
                      <a:pt x="1214" y="330"/>
                      <a:pt x="1223" y="322"/>
                      <a:pt x="1241" y="313"/>
                    </a:cubicBezTo>
                    <a:cubicBezTo>
                      <a:pt x="1232" y="313"/>
                      <a:pt x="1232" y="313"/>
                      <a:pt x="1223" y="322"/>
                    </a:cubicBezTo>
                    <a:cubicBezTo>
                      <a:pt x="1205" y="330"/>
                      <a:pt x="1187" y="339"/>
                      <a:pt x="1169" y="357"/>
                    </a:cubicBezTo>
                    <a:cubicBezTo>
                      <a:pt x="1152" y="366"/>
                      <a:pt x="1134" y="375"/>
                      <a:pt x="1116" y="384"/>
                    </a:cubicBezTo>
                    <a:cubicBezTo>
                      <a:pt x="1071" y="402"/>
                      <a:pt x="1036" y="420"/>
                      <a:pt x="991" y="438"/>
                    </a:cubicBezTo>
                    <a:cubicBezTo>
                      <a:pt x="964" y="438"/>
                      <a:pt x="946" y="446"/>
                      <a:pt x="929" y="446"/>
                    </a:cubicBezTo>
                    <a:cubicBezTo>
                      <a:pt x="902" y="455"/>
                      <a:pt x="884" y="455"/>
                      <a:pt x="857" y="455"/>
                    </a:cubicBezTo>
                    <a:cubicBezTo>
                      <a:pt x="848" y="464"/>
                      <a:pt x="839" y="464"/>
                      <a:pt x="830" y="464"/>
                    </a:cubicBezTo>
                    <a:lnTo>
                      <a:pt x="732" y="464"/>
                    </a:lnTo>
                    <a:cubicBezTo>
                      <a:pt x="697" y="455"/>
                      <a:pt x="652" y="455"/>
                      <a:pt x="616" y="446"/>
                    </a:cubicBezTo>
                    <a:cubicBezTo>
                      <a:pt x="598" y="446"/>
                      <a:pt x="581" y="438"/>
                      <a:pt x="572" y="438"/>
                    </a:cubicBezTo>
                    <a:cubicBezTo>
                      <a:pt x="554" y="429"/>
                      <a:pt x="536" y="429"/>
                      <a:pt x="518" y="420"/>
                    </a:cubicBezTo>
                    <a:cubicBezTo>
                      <a:pt x="491" y="411"/>
                      <a:pt x="465" y="402"/>
                      <a:pt x="438" y="384"/>
                    </a:cubicBezTo>
                    <a:cubicBezTo>
                      <a:pt x="420" y="375"/>
                      <a:pt x="393" y="366"/>
                      <a:pt x="384" y="357"/>
                    </a:cubicBezTo>
                    <a:cubicBezTo>
                      <a:pt x="366" y="348"/>
                      <a:pt x="349" y="339"/>
                      <a:pt x="340" y="330"/>
                    </a:cubicBezTo>
                    <a:cubicBezTo>
                      <a:pt x="340" y="330"/>
                      <a:pt x="331" y="322"/>
                      <a:pt x="331" y="322"/>
                    </a:cubicBezTo>
                    <a:lnTo>
                      <a:pt x="331" y="322"/>
                    </a:lnTo>
                    <a:cubicBezTo>
                      <a:pt x="331" y="322"/>
                      <a:pt x="349" y="330"/>
                      <a:pt x="384" y="339"/>
                    </a:cubicBezTo>
                    <a:cubicBezTo>
                      <a:pt x="402" y="339"/>
                      <a:pt x="429" y="339"/>
                      <a:pt x="456" y="348"/>
                    </a:cubicBezTo>
                    <a:cubicBezTo>
                      <a:pt x="474" y="348"/>
                      <a:pt x="500" y="357"/>
                      <a:pt x="536" y="357"/>
                    </a:cubicBezTo>
                    <a:cubicBezTo>
                      <a:pt x="563" y="366"/>
                      <a:pt x="598" y="366"/>
                      <a:pt x="634" y="366"/>
                    </a:cubicBezTo>
                    <a:cubicBezTo>
                      <a:pt x="643" y="369"/>
                      <a:pt x="653" y="370"/>
                      <a:pt x="664" y="370"/>
                    </a:cubicBezTo>
                    <a:cubicBezTo>
                      <a:pt x="686" y="370"/>
                      <a:pt x="711" y="366"/>
                      <a:pt x="741" y="366"/>
                    </a:cubicBezTo>
                    <a:cubicBezTo>
                      <a:pt x="777" y="366"/>
                      <a:pt x="813" y="366"/>
                      <a:pt x="848" y="357"/>
                    </a:cubicBezTo>
                    <a:cubicBezTo>
                      <a:pt x="866" y="348"/>
                      <a:pt x="884" y="348"/>
                      <a:pt x="911" y="348"/>
                    </a:cubicBezTo>
                    <a:cubicBezTo>
                      <a:pt x="929" y="339"/>
                      <a:pt x="946" y="339"/>
                      <a:pt x="964" y="330"/>
                    </a:cubicBezTo>
                    <a:cubicBezTo>
                      <a:pt x="982" y="330"/>
                      <a:pt x="1000" y="322"/>
                      <a:pt x="1018" y="313"/>
                    </a:cubicBezTo>
                    <a:cubicBezTo>
                      <a:pt x="1036" y="304"/>
                      <a:pt x="1053" y="295"/>
                      <a:pt x="1071" y="295"/>
                    </a:cubicBezTo>
                    <a:cubicBezTo>
                      <a:pt x="1107" y="277"/>
                      <a:pt x="1143" y="259"/>
                      <a:pt x="1178" y="241"/>
                    </a:cubicBezTo>
                    <a:cubicBezTo>
                      <a:pt x="1205" y="223"/>
                      <a:pt x="1241" y="197"/>
                      <a:pt x="1268" y="179"/>
                    </a:cubicBezTo>
                    <a:cubicBezTo>
                      <a:pt x="1276" y="179"/>
                      <a:pt x="1285" y="170"/>
                      <a:pt x="1285" y="170"/>
                    </a:cubicBezTo>
                    <a:cubicBezTo>
                      <a:pt x="1294" y="161"/>
                      <a:pt x="1294" y="161"/>
                      <a:pt x="1303" y="152"/>
                    </a:cubicBezTo>
                    <a:lnTo>
                      <a:pt x="1303" y="152"/>
                    </a:lnTo>
                    <a:cubicBezTo>
                      <a:pt x="1152" y="241"/>
                      <a:pt x="973" y="295"/>
                      <a:pt x="759" y="295"/>
                    </a:cubicBezTo>
                    <a:cubicBezTo>
                      <a:pt x="748" y="295"/>
                      <a:pt x="738" y="295"/>
                      <a:pt x="728" y="295"/>
                    </a:cubicBezTo>
                    <a:cubicBezTo>
                      <a:pt x="430" y="295"/>
                      <a:pt x="190" y="173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2" name="Google Shape;22597;p73">
                <a:extLst>
                  <a:ext uri="{FF2B5EF4-FFF2-40B4-BE49-F238E27FC236}">
                    <a16:creationId xmlns:a16="http://schemas.microsoft.com/office/drawing/2014/main" id="{31095201-A9A8-B379-062E-6544F74B546D}"/>
                  </a:ext>
                </a:extLst>
              </p:cNvPr>
              <p:cNvSpPr/>
              <p:nvPr/>
            </p:nvSpPr>
            <p:spPr>
              <a:xfrm>
                <a:off x="6128417" y="2170374"/>
                <a:ext cx="10562" cy="844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9" extrusionOk="0">
                    <a:moveTo>
                      <a:pt x="216" y="1"/>
                    </a:moveTo>
                    <a:cubicBezTo>
                      <a:pt x="176" y="1"/>
                      <a:pt x="121" y="29"/>
                      <a:pt x="81" y="82"/>
                    </a:cubicBezTo>
                    <a:cubicBezTo>
                      <a:pt x="19" y="154"/>
                      <a:pt x="1" y="234"/>
                      <a:pt x="37" y="270"/>
                    </a:cubicBezTo>
                    <a:cubicBezTo>
                      <a:pt x="46" y="276"/>
                      <a:pt x="57" y="279"/>
                      <a:pt x="68" y="279"/>
                    </a:cubicBezTo>
                    <a:cubicBezTo>
                      <a:pt x="89" y="279"/>
                      <a:pt x="112" y="269"/>
                      <a:pt x="135" y="252"/>
                    </a:cubicBezTo>
                    <a:cubicBezTo>
                      <a:pt x="153" y="243"/>
                      <a:pt x="161" y="234"/>
                      <a:pt x="179" y="225"/>
                    </a:cubicBezTo>
                    <a:cubicBezTo>
                      <a:pt x="179" y="225"/>
                      <a:pt x="179" y="225"/>
                      <a:pt x="188" y="234"/>
                    </a:cubicBezTo>
                    <a:cubicBezTo>
                      <a:pt x="188" y="234"/>
                      <a:pt x="197" y="234"/>
                      <a:pt x="197" y="243"/>
                    </a:cubicBezTo>
                    <a:cubicBezTo>
                      <a:pt x="203" y="244"/>
                      <a:pt x="210" y="245"/>
                      <a:pt x="216" y="245"/>
                    </a:cubicBezTo>
                    <a:cubicBezTo>
                      <a:pt x="248" y="245"/>
                      <a:pt x="282" y="228"/>
                      <a:pt x="304" y="198"/>
                    </a:cubicBezTo>
                    <a:cubicBezTo>
                      <a:pt x="349" y="154"/>
                      <a:pt x="349" y="91"/>
                      <a:pt x="322" y="64"/>
                    </a:cubicBezTo>
                    <a:cubicBezTo>
                      <a:pt x="304" y="56"/>
                      <a:pt x="286" y="56"/>
                      <a:pt x="268" y="56"/>
                    </a:cubicBezTo>
                    <a:cubicBezTo>
                      <a:pt x="268" y="38"/>
                      <a:pt x="260" y="20"/>
                      <a:pt x="251" y="11"/>
                    </a:cubicBezTo>
                    <a:cubicBezTo>
                      <a:pt x="242" y="4"/>
                      <a:pt x="229" y="1"/>
                      <a:pt x="2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3" name="Google Shape;22598;p73">
                <a:extLst>
                  <a:ext uri="{FF2B5EF4-FFF2-40B4-BE49-F238E27FC236}">
                    <a16:creationId xmlns:a16="http://schemas.microsoft.com/office/drawing/2014/main" id="{8B56893B-6882-7E11-8198-0CD57ABE29C9}"/>
                  </a:ext>
                </a:extLst>
              </p:cNvPr>
              <p:cNvSpPr/>
              <p:nvPr/>
            </p:nvSpPr>
            <p:spPr>
              <a:xfrm>
                <a:off x="5967786" y="2200121"/>
                <a:ext cx="10017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13" extrusionOk="0">
                    <a:moveTo>
                      <a:pt x="331" y="0"/>
                    </a:moveTo>
                    <a:cubicBezTo>
                      <a:pt x="331" y="0"/>
                      <a:pt x="322" y="0"/>
                      <a:pt x="322" y="18"/>
                    </a:cubicBezTo>
                    <a:cubicBezTo>
                      <a:pt x="322" y="27"/>
                      <a:pt x="313" y="54"/>
                      <a:pt x="304" y="72"/>
                    </a:cubicBezTo>
                    <a:cubicBezTo>
                      <a:pt x="295" y="81"/>
                      <a:pt x="295" y="90"/>
                      <a:pt x="286" y="107"/>
                    </a:cubicBezTo>
                    <a:cubicBezTo>
                      <a:pt x="286" y="116"/>
                      <a:pt x="277" y="125"/>
                      <a:pt x="268" y="143"/>
                    </a:cubicBezTo>
                    <a:cubicBezTo>
                      <a:pt x="251" y="161"/>
                      <a:pt x="233" y="188"/>
                      <a:pt x="215" y="205"/>
                    </a:cubicBezTo>
                    <a:cubicBezTo>
                      <a:pt x="188" y="223"/>
                      <a:pt x="170" y="241"/>
                      <a:pt x="144" y="259"/>
                    </a:cubicBezTo>
                    <a:cubicBezTo>
                      <a:pt x="135" y="259"/>
                      <a:pt x="117" y="268"/>
                      <a:pt x="108" y="277"/>
                    </a:cubicBezTo>
                    <a:cubicBezTo>
                      <a:pt x="99" y="277"/>
                      <a:pt x="81" y="286"/>
                      <a:pt x="72" y="286"/>
                    </a:cubicBezTo>
                    <a:cubicBezTo>
                      <a:pt x="54" y="295"/>
                      <a:pt x="37" y="295"/>
                      <a:pt x="19" y="304"/>
                    </a:cubicBezTo>
                    <a:lnTo>
                      <a:pt x="1" y="304"/>
                    </a:lnTo>
                    <a:cubicBezTo>
                      <a:pt x="1" y="304"/>
                      <a:pt x="10" y="304"/>
                      <a:pt x="19" y="313"/>
                    </a:cubicBezTo>
                    <a:lnTo>
                      <a:pt x="126" y="313"/>
                    </a:lnTo>
                    <a:cubicBezTo>
                      <a:pt x="135" y="304"/>
                      <a:pt x="152" y="304"/>
                      <a:pt x="161" y="295"/>
                    </a:cubicBezTo>
                    <a:cubicBezTo>
                      <a:pt x="179" y="286"/>
                      <a:pt x="197" y="286"/>
                      <a:pt x="206" y="277"/>
                    </a:cubicBezTo>
                    <a:cubicBezTo>
                      <a:pt x="224" y="268"/>
                      <a:pt x="233" y="250"/>
                      <a:pt x="251" y="241"/>
                    </a:cubicBezTo>
                    <a:cubicBezTo>
                      <a:pt x="260" y="232"/>
                      <a:pt x="268" y="214"/>
                      <a:pt x="286" y="205"/>
                    </a:cubicBezTo>
                    <a:cubicBezTo>
                      <a:pt x="295" y="188"/>
                      <a:pt x="295" y="179"/>
                      <a:pt x="304" y="161"/>
                    </a:cubicBezTo>
                    <a:cubicBezTo>
                      <a:pt x="313" y="152"/>
                      <a:pt x="322" y="134"/>
                      <a:pt x="322" y="116"/>
                    </a:cubicBezTo>
                    <a:cubicBezTo>
                      <a:pt x="331" y="107"/>
                      <a:pt x="331" y="90"/>
                      <a:pt x="331" y="81"/>
                    </a:cubicBezTo>
                    <a:cubicBezTo>
                      <a:pt x="331" y="54"/>
                      <a:pt x="331" y="36"/>
                      <a:pt x="331" y="18"/>
                    </a:cubicBezTo>
                    <a:cubicBezTo>
                      <a:pt x="331" y="0"/>
                      <a:pt x="331" y="0"/>
                      <a:pt x="3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4" name="Google Shape;22599;p73">
                <a:extLst>
                  <a:ext uri="{FF2B5EF4-FFF2-40B4-BE49-F238E27FC236}">
                    <a16:creationId xmlns:a16="http://schemas.microsoft.com/office/drawing/2014/main" id="{A309A8B6-EF62-8940-D81A-E646D47A5862}"/>
                  </a:ext>
                </a:extLst>
              </p:cNvPr>
              <p:cNvSpPr/>
              <p:nvPr/>
            </p:nvSpPr>
            <p:spPr>
              <a:xfrm>
                <a:off x="6121669" y="2287034"/>
                <a:ext cx="10834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304" y="142"/>
                    </a:moveTo>
                    <a:cubicBezTo>
                      <a:pt x="316" y="142"/>
                      <a:pt x="322" y="152"/>
                      <a:pt x="322" y="179"/>
                    </a:cubicBezTo>
                    <a:cubicBezTo>
                      <a:pt x="322" y="242"/>
                      <a:pt x="286" y="295"/>
                      <a:pt x="242" y="322"/>
                    </a:cubicBezTo>
                    <a:cubicBezTo>
                      <a:pt x="224" y="331"/>
                      <a:pt x="197" y="331"/>
                      <a:pt x="179" y="340"/>
                    </a:cubicBezTo>
                    <a:cubicBezTo>
                      <a:pt x="99" y="340"/>
                      <a:pt x="37" y="277"/>
                      <a:pt x="37" y="197"/>
                    </a:cubicBezTo>
                    <a:cubicBezTo>
                      <a:pt x="37" y="168"/>
                      <a:pt x="45" y="159"/>
                      <a:pt x="59" y="159"/>
                    </a:cubicBezTo>
                    <a:cubicBezTo>
                      <a:pt x="84" y="159"/>
                      <a:pt x="128" y="188"/>
                      <a:pt x="179" y="188"/>
                    </a:cubicBezTo>
                    <a:lnTo>
                      <a:pt x="197" y="188"/>
                    </a:lnTo>
                    <a:cubicBezTo>
                      <a:pt x="244" y="177"/>
                      <a:pt x="283" y="142"/>
                      <a:pt x="304" y="142"/>
                    </a:cubicBezTo>
                    <a:close/>
                    <a:moveTo>
                      <a:pt x="179" y="1"/>
                    </a:moveTo>
                    <a:cubicBezTo>
                      <a:pt x="81" y="10"/>
                      <a:pt x="1" y="90"/>
                      <a:pt x="1" y="197"/>
                    </a:cubicBezTo>
                    <a:cubicBezTo>
                      <a:pt x="1" y="206"/>
                      <a:pt x="1" y="215"/>
                      <a:pt x="10" y="233"/>
                    </a:cubicBezTo>
                    <a:cubicBezTo>
                      <a:pt x="26" y="308"/>
                      <a:pt x="90" y="367"/>
                      <a:pt x="164" y="367"/>
                    </a:cubicBezTo>
                    <a:cubicBezTo>
                      <a:pt x="169" y="367"/>
                      <a:pt x="174" y="367"/>
                      <a:pt x="179" y="367"/>
                    </a:cubicBezTo>
                    <a:cubicBezTo>
                      <a:pt x="277" y="358"/>
                      <a:pt x="358" y="268"/>
                      <a:pt x="358" y="170"/>
                    </a:cubicBezTo>
                    <a:cubicBezTo>
                      <a:pt x="358" y="117"/>
                      <a:pt x="340" y="72"/>
                      <a:pt x="304" y="45"/>
                    </a:cubicBezTo>
                    <a:cubicBezTo>
                      <a:pt x="295" y="37"/>
                      <a:pt x="286" y="28"/>
                      <a:pt x="277" y="28"/>
                    </a:cubicBezTo>
                    <a:cubicBezTo>
                      <a:pt x="260" y="10"/>
                      <a:pt x="242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5" name="Google Shape;22600;p73">
                <a:extLst>
                  <a:ext uri="{FF2B5EF4-FFF2-40B4-BE49-F238E27FC236}">
                    <a16:creationId xmlns:a16="http://schemas.microsoft.com/office/drawing/2014/main" id="{54E152EF-3E3C-28ED-C71B-E371EB83ED70}"/>
                  </a:ext>
                </a:extLst>
              </p:cNvPr>
              <p:cNvSpPr/>
              <p:nvPr/>
            </p:nvSpPr>
            <p:spPr>
              <a:xfrm>
                <a:off x="5996142" y="2282192"/>
                <a:ext cx="29445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572" extrusionOk="0">
                    <a:moveTo>
                      <a:pt x="1" y="0"/>
                    </a:moveTo>
                    <a:cubicBezTo>
                      <a:pt x="1" y="54"/>
                      <a:pt x="9" y="98"/>
                      <a:pt x="18" y="143"/>
                    </a:cubicBezTo>
                    <a:cubicBezTo>
                      <a:pt x="27" y="232"/>
                      <a:pt x="36" y="313"/>
                      <a:pt x="45" y="384"/>
                    </a:cubicBezTo>
                    <a:cubicBezTo>
                      <a:pt x="45" y="428"/>
                      <a:pt x="45" y="455"/>
                      <a:pt x="54" y="491"/>
                    </a:cubicBezTo>
                    <a:cubicBezTo>
                      <a:pt x="348" y="527"/>
                      <a:pt x="652" y="553"/>
                      <a:pt x="955" y="571"/>
                    </a:cubicBezTo>
                    <a:cubicBezTo>
                      <a:pt x="884" y="527"/>
                      <a:pt x="839" y="437"/>
                      <a:pt x="830" y="348"/>
                    </a:cubicBezTo>
                    <a:cubicBezTo>
                      <a:pt x="634" y="330"/>
                      <a:pt x="473" y="313"/>
                      <a:pt x="348" y="295"/>
                    </a:cubicBezTo>
                    <a:cubicBezTo>
                      <a:pt x="197" y="277"/>
                      <a:pt x="117" y="259"/>
                      <a:pt x="117" y="259"/>
                    </a:cubicBezTo>
                    <a:lnTo>
                      <a:pt x="117" y="259"/>
                    </a:lnTo>
                    <a:cubicBezTo>
                      <a:pt x="117" y="259"/>
                      <a:pt x="197" y="259"/>
                      <a:pt x="348" y="268"/>
                    </a:cubicBezTo>
                    <a:cubicBezTo>
                      <a:pt x="473" y="277"/>
                      <a:pt x="634" y="286"/>
                      <a:pt x="830" y="295"/>
                    </a:cubicBezTo>
                    <a:cubicBezTo>
                      <a:pt x="839" y="205"/>
                      <a:pt x="893" y="125"/>
                      <a:pt x="973" y="81"/>
                    </a:cubicBezTo>
                    <a:cubicBezTo>
                      <a:pt x="643" y="63"/>
                      <a:pt x="322" y="36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6" name="Google Shape;22601;p73">
                <a:extLst>
                  <a:ext uri="{FF2B5EF4-FFF2-40B4-BE49-F238E27FC236}">
                    <a16:creationId xmlns:a16="http://schemas.microsoft.com/office/drawing/2014/main" id="{E4D5AAA6-66D3-BA63-4B2A-3F9E45B98A16}"/>
                  </a:ext>
                </a:extLst>
              </p:cNvPr>
              <p:cNvSpPr/>
              <p:nvPr/>
            </p:nvSpPr>
            <p:spPr>
              <a:xfrm>
                <a:off x="6024497" y="2287034"/>
                <a:ext cx="10834" cy="11137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68" extrusionOk="0">
                    <a:moveTo>
                      <a:pt x="50" y="140"/>
                    </a:moveTo>
                    <a:cubicBezTo>
                      <a:pt x="54" y="140"/>
                      <a:pt x="58" y="141"/>
                      <a:pt x="63" y="144"/>
                    </a:cubicBezTo>
                    <a:cubicBezTo>
                      <a:pt x="72" y="144"/>
                      <a:pt x="81" y="153"/>
                      <a:pt x="81" y="153"/>
                    </a:cubicBezTo>
                    <a:cubicBezTo>
                      <a:pt x="107" y="161"/>
                      <a:pt x="134" y="179"/>
                      <a:pt x="161" y="188"/>
                    </a:cubicBezTo>
                    <a:lnTo>
                      <a:pt x="179" y="188"/>
                    </a:lnTo>
                    <a:cubicBezTo>
                      <a:pt x="230" y="188"/>
                      <a:pt x="274" y="159"/>
                      <a:pt x="299" y="159"/>
                    </a:cubicBezTo>
                    <a:cubicBezTo>
                      <a:pt x="313" y="159"/>
                      <a:pt x="321" y="168"/>
                      <a:pt x="321" y="197"/>
                    </a:cubicBezTo>
                    <a:cubicBezTo>
                      <a:pt x="321" y="277"/>
                      <a:pt x="259" y="340"/>
                      <a:pt x="179" y="340"/>
                    </a:cubicBezTo>
                    <a:cubicBezTo>
                      <a:pt x="98" y="331"/>
                      <a:pt x="27" y="260"/>
                      <a:pt x="27" y="179"/>
                    </a:cubicBezTo>
                    <a:cubicBezTo>
                      <a:pt x="27" y="170"/>
                      <a:pt x="27" y="170"/>
                      <a:pt x="36" y="161"/>
                    </a:cubicBezTo>
                    <a:cubicBezTo>
                      <a:pt x="36" y="148"/>
                      <a:pt x="41" y="140"/>
                      <a:pt x="50" y="140"/>
                    </a:cubicBezTo>
                    <a:close/>
                    <a:moveTo>
                      <a:pt x="164" y="0"/>
                    </a:moveTo>
                    <a:cubicBezTo>
                      <a:pt x="73" y="0"/>
                      <a:pt x="0" y="77"/>
                      <a:pt x="0" y="170"/>
                    </a:cubicBezTo>
                    <a:cubicBezTo>
                      <a:pt x="0" y="268"/>
                      <a:pt x="81" y="358"/>
                      <a:pt x="179" y="367"/>
                    </a:cubicBezTo>
                    <a:cubicBezTo>
                      <a:pt x="184" y="367"/>
                      <a:pt x="189" y="367"/>
                      <a:pt x="194" y="367"/>
                    </a:cubicBezTo>
                    <a:cubicBezTo>
                      <a:pt x="285" y="367"/>
                      <a:pt x="357" y="290"/>
                      <a:pt x="357" y="197"/>
                    </a:cubicBezTo>
                    <a:cubicBezTo>
                      <a:pt x="357" y="179"/>
                      <a:pt x="357" y="170"/>
                      <a:pt x="348" y="161"/>
                    </a:cubicBezTo>
                    <a:cubicBezTo>
                      <a:pt x="339" y="99"/>
                      <a:pt x="295" y="45"/>
                      <a:pt x="241" y="19"/>
                    </a:cubicBezTo>
                    <a:cubicBezTo>
                      <a:pt x="223" y="10"/>
                      <a:pt x="197" y="1"/>
                      <a:pt x="179" y="1"/>
                    </a:cubicBezTo>
                    <a:cubicBezTo>
                      <a:pt x="174" y="0"/>
                      <a:pt x="169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7" name="Google Shape;22602;p73">
                <a:extLst>
                  <a:ext uri="{FF2B5EF4-FFF2-40B4-BE49-F238E27FC236}">
                    <a16:creationId xmlns:a16="http://schemas.microsoft.com/office/drawing/2014/main" id="{6F6CBE45-165E-D935-75F8-8FF3B334892E}"/>
                  </a:ext>
                </a:extLst>
              </p:cNvPr>
              <p:cNvSpPr/>
              <p:nvPr/>
            </p:nvSpPr>
            <p:spPr>
              <a:xfrm>
                <a:off x="6034212" y="2285158"/>
                <a:ext cx="39704" cy="7324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4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3" y="45"/>
                      <a:pt x="107" y="116"/>
                      <a:pt x="125" y="188"/>
                    </a:cubicBezTo>
                    <a:cubicBezTo>
                      <a:pt x="134" y="197"/>
                      <a:pt x="134" y="215"/>
                      <a:pt x="134" y="223"/>
                    </a:cubicBezTo>
                    <a:cubicBezTo>
                      <a:pt x="455" y="232"/>
                      <a:pt x="812" y="241"/>
                      <a:pt x="1187" y="241"/>
                    </a:cubicBezTo>
                    <a:cubicBezTo>
                      <a:pt x="1196" y="152"/>
                      <a:pt x="1249" y="81"/>
                      <a:pt x="1312" y="45"/>
                    </a:cubicBezTo>
                    <a:cubicBezTo>
                      <a:pt x="991" y="45"/>
                      <a:pt x="661" y="36"/>
                      <a:pt x="330" y="18"/>
                    </a:cubicBezTo>
                    <a:cubicBezTo>
                      <a:pt x="215" y="18"/>
                      <a:pt x="107" y="9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8" name="Google Shape;22603;p73">
                <a:extLst>
                  <a:ext uri="{FF2B5EF4-FFF2-40B4-BE49-F238E27FC236}">
                    <a16:creationId xmlns:a16="http://schemas.microsoft.com/office/drawing/2014/main" id="{5BD3F74F-E447-16FD-83FA-8618B1550ECF}"/>
                  </a:ext>
                </a:extLst>
              </p:cNvPr>
              <p:cNvSpPr/>
              <p:nvPr/>
            </p:nvSpPr>
            <p:spPr>
              <a:xfrm>
                <a:off x="5958617" y="2190982"/>
                <a:ext cx="9472" cy="738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44" extrusionOk="0">
                    <a:moveTo>
                      <a:pt x="179" y="1"/>
                    </a:moveTo>
                    <a:cubicBezTo>
                      <a:pt x="145" y="1"/>
                      <a:pt x="97" y="27"/>
                      <a:pt x="54" y="70"/>
                    </a:cubicBezTo>
                    <a:cubicBezTo>
                      <a:pt x="54" y="79"/>
                      <a:pt x="45" y="88"/>
                      <a:pt x="36" y="97"/>
                    </a:cubicBezTo>
                    <a:cubicBezTo>
                      <a:pt x="18" y="115"/>
                      <a:pt x="9" y="142"/>
                      <a:pt x="1" y="160"/>
                    </a:cubicBezTo>
                    <a:cubicBezTo>
                      <a:pt x="1" y="177"/>
                      <a:pt x="1" y="195"/>
                      <a:pt x="1" y="204"/>
                    </a:cubicBezTo>
                    <a:cubicBezTo>
                      <a:pt x="1" y="213"/>
                      <a:pt x="9" y="222"/>
                      <a:pt x="18" y="231"/>
                    </a:cubicBezTo>
                    <a:cubicBezTo>
                      <a:pt x="18" y="231"/>
                      <a:pt x="27" y="240"/>
                      <a:pt x="27" y="240"/>
                    </a:cubicBezTo>
                    <a:cubicBezTo>
                      <a:pt x="36" y="242"/>
                      <a:pt x="45" y="243"/>
                      <a:pt x="54" y="243"/>
                    </a:cubicBezTo>
                    <a:cubicBezTo>
                      <a:pt x="84" y="243"/>
                      <a:pt x="118" y="231"/>
                      <a:pt x="152" y="204"/>
                    </a:cubicBezTo>
                    <a:cubicBezTo>
                      <a:pt x="152" y="204"/>
                      <a:pt x="152" y="204"/>
                      <a:pt x="161" y="213"/>
                    </a:cubicBezTo>
                    <a:cubicBezTo>
                      <a:pt x="161" y="213"/>
                      <a:pt x="170" y="222"/>
                      <a:pt x="179" y="222"/>
                    </a:cubicBezTo>
                    <a:cubicBezTo>
                      <a:pt x="206" y="222"/>
                      <a:pt x="224" y="222"/>
                      <a:pt x="241" y="204"/>
                    </a:cubicBezTo>
                    <a:cubicBezTo>
                      <a:pt x="259" y="204"/>
                      <a:pt x="268" y="195"/>
                      <a:pt x="277" y="186"/>
                    </a:cubicBezTo>
                    <a:cubicBezTo>
                      <a:pt x="313" y="142"/>
                      <a:pt x="313" y="97"/>
                      <a:pt x="286" y="70"/>
                    </a:cubicBezTo>
                    <a:cubicBezTo>
                      <a:pt x="268" y="53"/>
                      <a:pt x="250" y="53"/>
                      <a:pt x="232" y="53"/>
                    </a:cubicBezTo>
                    <a:cubicBezTo>
                      <a:pt x="232" y="35"/>
                      <a:pt x="224" y="26"/>
                      <a:pt x="215" y="17"/>
                    </a:cubicBezTo>
                    <a:cubicBezTo>
                      <a:pt x="206" y="6"/>
                      <a:pt x="194" y="1"/>
                      <a:pt x="1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9" name="Google Shape;22604;p73">
                <a:extLst>
                  <a:ext uri="{FF2B5EF4-FFF2-40B4-BE49-F238E27FC236}">
                    <a16:creationId xmlns:a16="http://schemas.microsoft.com/office/drawing/2014/main" id="{4A0F99B5-9410-A010-5256-9E48CBC6B007}"/>
                  </a:ext>
                </a:extLst>
              </p:cNvPr>
              <p:cNvSpPr/>
              <p:nvPr/>
            </p:nvSpPr>
            <p:spPr>
              <a:xfrm>
                <a:off x="6103058" y="2217129"/>
                <a:ext cx="44304" cy="58891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946" extrusionOk="0">
                    <a:moveTo>
                      <a:pt x="919" y="223"/>
                    </a:moveTo>
                    <a:cubicBezTo>
                      <a:pt x="919" y="223"/>
                      <a:pt x="919" y="232"/>
                      <a:pt x="919" y="241"/>
                    </a:cubicBezTo>
                    <a:cubicBezTo>
                      <a:pt x="919" y="250"/>
                      <a:pt x="928" y="268"/>
                      <a:pt x="937" y="277"/>
                    </a:cubicBezTo>
                    <a:cubicBezTo>
                      <a:pt x="937" y="286"/>
                      <a:pt x="937" y="304"/>
                      <a:pt x="946" y="313"/>
                    </a:cubicBezTo>
                    <a:cubicBezTo>
                      <a:pt x="982" y="402"/>
                      <a:pt x="1053" y="544"/>
                      <a:pt x="1222" y="643"/>
                    </a:cubicBezTo>
                    <a:cubicBezTo>
                      <a:pt x="1258" y="660"/>
                      <a:pt x="1303" y="678"/>
                      <a:pt x="1347" y="696"/>
                    </a:cubicBezTo>
                    <a:cubicBezTo>
                      <a:pt x="1285" y="1062"/>
                      <a:pt x="1222" y="1437"/>
                      <a:pt x="1160" y="1802"/>
                    </a:cubicBezTo>
                    <a:cubicBezTo>
                      <a:pt x="991" y="1811"/>
                      <a:pt x="812" y="1820"/>
                      <a:pt x="643" y="1829"/>
                    </a:cubicBezTo>
                    <a:cubicBezTo>
                      <a:pt x="732" y="1294"/>
                      <a:pt x="821" y="759"/>
                      <a:pt x="919" y="223"/>
                    </a:cubicBezTo>
                    <a:close/>
                    <a:moveTo>
                      <a:pt x="955" y="0"/>
                    </a:moveTo>
                    <a:cubicBezTo>
                      <a:pt x="946" y="18"/>
                      <a:pt x="928" y="45"/>
                      <a:pt x="910" y="72"/>
                    </a:cubicBezTo>
                    <a:cubicBezTo>
                      <a:pt x="875" y="116"/>
                      <a:pt x="839" y="170"/>
                      <a:pt x="803" y="214"/>
                    </a:cubicBezTo>
                    <a:cubicBezTo>
                      <a:pt x="776" y="232"/>
                      <a:pt x="759" y="259"/>
                      <a:pt x="741" y="277"/>
                    </a:cubicBezTo>
                    <a:cubicBezTo>
                      <a:pt x="652" y="366"/>
                      <a:pt x="553" y="446"/>
                      <a:pt x="437" y="500"/>
                    </a:cubicBezTo>
                    <a:cubicBezTo>
                      <a:pt x="375" y="527"/>
                      <a:pt x="321" y="544"/>
                      <a:pt x="259" y="562"/>
                    </a:cubicBezTo>
                    <a:cubicBezTo>
                      <a:pt x="223" y="571"/>
                      <a:pt x="197" y="571"/>
                      <a:pt x="161" y="580"/>
                    </a:cubicBezTo>
                    <a:lnTo>
                      <a:pt x="107" y="580"/>
                    </a:lnTo>
                    <a:cubicBezTo>
                      <a:pt x="72" y="1035"/>
                      <a:pt x="36" y="1490"/>
                      <a:pt x="0" y="1945"/>
                    </a:cubicBezTo>
                    <a:cubicBezTo>
                      <a:pt x="411" y="1927"/>
                      <a:pt x="830" y="1909"/>
                      <a:pt x="1240" y="1883"/>
                    </a:cubicBezTo>
                    <a:cubicBezTo>
                      <a:pt x="1312" y="1463"/>
                      <a:pt x="1383" y="1044"/>
                      <a:pt x="1463" y="625"/>
                    </a:cubicBezTo>
                    <a:cubicBezTo>
                      <a:pt x="1454" y="625"/>
                      <a:pt x="1445" y="625"/>
                      <a:pt x="1437" y="616"/>
                    </a:cubicBezTo>
                    <a:cubicBezTo>
                      <a:pt x="1410" y="607"/>
                      <a:pt x="1392" y="598"/>
                      <a:pt x="1365" y="589"/>
                    </a:cubicBezTo>
                    <a:cubicBezTo>
                      <a:pt x="1338" y="571"/>
                      <a:pt x="1312" y="562"/>
                      <a:pt x="1285" y="544"/>
                    </a:cubicBezTo>
                    <a:cubicBezTo>
                      <a:pt x="1196" y="482"/>
                      <a:pt x="1115" y="393"/>
                      <a:pt x="1062" y="286"/>
                    </a:cubicBezTo>
                    <a:cubicBezTo>
                      <a:pt x="1035" y="241"/>
                      <a:pt x="1017" y="197"/>
                      <a:pt x="999" y="143"/>
                    </a:cubicBezTo>
                    <a:cubicBezTo>
                      <a:pt x="982" y="98"/>
                      <a:pt x="973" y="45"/>
                      <a:pt x="9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0" name="Google Shape;22605;p73">
                <a:extLst>
                  <a:ext uri="{FF2B5EF4-FFF2-40B4-BE49-F238E27FC236}">
                    <a16:creationId xmlns:a16="http://schemas.microsoft.com/office/drawing/2014/main" id="{79855B50-8437-4697-C3E4-6C8DB3279BEE}"/>
                  </a:ext>
                </a:extLst>
              </p:cNvPr>
              <p:cNvSpPr/>
              <p:nvPr/>
            </p:nvSpPr>
            <p:spPr>
              <a:xfrm>
                <a:off x="6179197" y="2191194"/>
                <a:ext cx="9745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60" extrusionOk="0">
                    <a:moveTo>
                      <a:pt x="202" y="1"/>
                    </a:moveTo>
                    <a:cubicBezTo>
                      <a:pt x="164" y="1"/>
                      <a:pt x="113" y="33"/>
                      <a:pt x="71" y="81"/>
                    </a:cubicBezTo>
                    <a:cubicBezTo>
                      <a:pt x="18" y="153"/>
                      <a:pt x="0" y="224"/>
                      <a:pt x="36" y="251"/>
                    </a:cubicBezTo>
                    <a:cubicBezTo>
                      <a:pt x="42" y="257"/>
                      <a:pt x="51" y="260"/>
                      <a:pt x="61" y="260"/>
                    </a:cubicBezTo>
                    <a:cubicBezTo>
                      <a:pt x="79" y="260"/>
                      <a:pt x="102" y="250"/>
                      <a:pt x="125" y="233"/>
                    </a:cubicBezTo>
                    <a:cubicBezTo>
                      <a:pt x="143" y="224"/>
                      <a:pt x="152" y="215"/>
                      <a:pt x="161" y="206"/>
                    </a:cubicBezTo>
                    <a:cubicBezTo>
                      <a:pt x="170" y="206"/>
                      <a:pt x="170" y="215"/>
                      <a:pt x="170" y="215"/>
                    </a:cubicBezTo>
                    <a:cubicBezTo>
                      <a:pt x="181" y="224"/>
                      <a:pt x="193" y="228"/>
                      <a:pt x="206" y="228"/>
                    </a:cubicBezTo>
                    <a:cubicBezTo>
                      <a:pt x="233" y="228"/>
                      <a:pt x="261" y="210"/>
                      <a:pt x="285" y="179"/>
                    </a:cubicBezTo>
                    <a:cubicBezTo>
                      <a:pt x="294" y="170"/>
                      <a:pt x="303" y="161"/>
                      <a:pt x="312" y="144"/>
                    </a:cubicBezTo>
                    <a:cubicBezTo>
                      <a:pt x="321" y="117"/>
                      <a:pt x="321" y="81"/>
                      <a:pt x="303" y="63"/>
                    </a:cubicBezTo>
                    <a:cubicBezTo>
                      <a:pt x="291" y="57"/>
                      <a:pt x="278" y="51"/>
                      <a:pt x="265" y="51"/>
                    </a:cubicBezTo>
                    <a:cubicBezTo>
                      <a:pt x="260" y="51"/>
                      <a:pt x="255" y="52"/>
                      <a:pt x="250" y="54"/>
                    </a:cubicBezTo>
                    <a:cubicBezTo>
                      <a:pt x="250" y="37"/>
                      <a:pt x="241" y="19"/>
                      <a:pt x="232" y="10"/>
                    </a:cubicBezTo>
                    <a:cubicBezTo>
                      <a:pt x="224" y="4"/>
                      <a:pt x="214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1" name="Google Shape;22606;p73">
                <a:extLst>
                  <a:ext uri="{FF2B5EF4-FFF2-40B4-BE49-F238E27FC236}">
                    <a16:creationId xmlns:a16="http://schemas.microsoft.com/office/drawing/2014/main" id="{9148F143-3C80-9793-5F53-D86B12AA685C}"/>
                  </a:ext>
                </a:extLst>
              </p:cNvPr>
              <p:cNvSpPr/>
              <p:nvPr/>
            </p:nvSpPr>
            <p:spPr>
              <a:xfrm>
                <a:off x="6082812" y="2285158"/>
                <a:ext cx="39977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224" extrusionOk="0">
                    <a:moveTo>
                      <a:pt x="1321" y="0"/>
                    </a:moveTo>
                    <a:cubicBezTo>
                      <a:pt x="883" y="27"/>
                      <a:pt x="437" y="45"/>
                      <a:pt x="0" y="45"/>
                    </a:cubicBezTo>
                    <a:cubicBezTo>
                      <a:pt x="63" y="81"/>
                      <a:pt x="107" y="152"/>
                      <a:pt x="125" y="223"/>
                    </a:cubicBezTo>
                    <a:cubicBezTo>
                      <a:pt x="500" y="215"/>
                      <a:pt x="866" y="197"/>
                      <a:pt x="1196" y="179"/>
                    </a:cubicBezTo>
                    <a:cubicBezTo>
                      <a:pt x="1213" y="107"/>
                      <a:pt x="1258" y="45"/>
                      <a:pt x="13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2" name="Google Shape;22607;p73">
                <a:extLst>
                  <a:ext uri="{FF2B5EF4-FFF2-40B4-BE49-F238E27FC236}">
                    <a16:creationId xmlns:a16="http://schemas.microsoft.com/office/drawing/2014/main" id="{FB6FE391-0590-DDD8-31FC-FC1031EC56D9}"/>
                  </a:ext>
                </a:extLst>
              </p:cNvPr>
              <p:cNvSpPr/>
              <p:nvPr/>
            </p:nvSpPr>
            <p:spPr>
              <a:xfrm>
                <a:off x="6034484" y="2294327"/>
                <a:ext cx="39160" cy="7324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242" extrusionOk="0">
                    <a:moveTo>
                      <a:pt x="125" y="1"/>
                    </a:moveTo>
                    <a:cubicBezTo>
                      <a:pt x="116" y="81"/>
                      <a:pt x="72" y="152"/>
                      <a:pt x="0" y="197"/>
                    </a:cubicBezTo>
                    <a:cubicBezTo>
                      <a:pt x="107" y="206"/>
                      <a:pt x="214" y="206"/>
                      <a:pt x="321" y="215"/>
                    </a:cubicBezTo>
                    <a:cubicBezTo>
                      <a:pt x="545" y="224"/>
                      <a:pt x="759" y="233"/>
                      <a:pt x="973" y="233"/>
                    </a:cubicBezTo>
                    <a:cubicBezTo>
                      <a:pt x="1080" y="233"/>
                      <a:pt x="1187" y="242"/>
                      <a:pt x="1294" y="242"/>
                    </a:cubicBezTo>
                    <a:cubicBezTo>
                      <a:pt x="1276" y="224"/>
                      <a:pt x="1267" y="215"/>
                      <a:pt x="1249" y="206"/>
                    </a:cubicBezTo>
                    <a:cubicBezTo>
                      <a:pt x="1214" y="161"/>
                      <a:pt x="1187" y="108"/>
                      <a:pt x="1178" y="54"/>
                    </a:cubicBezTo>
                    <a:cubicBezTo>
                      <a:pt x="1080" y="45"/>
                      <a:pt x="991" y="45"/>
                      <a:pt x="901" y="36"/>
                    </a:cubicBezTo>
                    <a:cubicBezTo>
                      <a:pt x="625" y="27"/>
                      <a:pt x="366" y="19"/>
                      <a:pt x="1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3" name="Google Shape;22608;p73">
                <a:extLst>
                  <a:ext uri="{FF2B5EF4-FFF2-40B4-BE49-F238E27FC236}">
                    <a16:creationId xmlns:a16="http://schemas.microsoft.com/office/drawing/2014/main" id="{FC2B1AC1-E6C8-3050-3151-12C2ACA7B0B5}"/>
                  </a:ext>
                </a:extLst>
              </p:cNvPr>
              <p:cNvSpPr/>
              <p:nvPr/>
            </p:nvSpPr>
            <p:spPr>
              <a:xfrm>
                <a:off x="6073098" y="2288396"/>
                <a:ext cx="10804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357" h="376" extrusionOk="0">
                    <a:moveTo>
                      <a:pt x="46" y="155"/>
                    </a:moveTo>
                    <a:cubicBezTo>
                      <a:pt x="72" y="155"/>
                      <a:pt x="121" y="197"/>
                      <a:pt x="178" y="197"/>
                    </a:cubicBezTo>
                    <a:cubicBezTo>
                      <a:pt x="232" y="197"/>
                      <a:pt x="278" y="157"/>
                      <a:pt x="302" y="157"/>
                    </a:cubicBezTo>
                    <a:cubicBezTo>
                      <a:pt x="314" y="157"/>
                      <a:pt x="321" y="167"/>
                      <a:pt x="321" y="197"/>
                    </a:cubicBezTo>
                    <a:cubicBezTo>
                      <a:pt x="321" y="277"/>
                      <a:pt x="259" y="348"/>
                      <a:pt x="178" y="348"/>
                    </a:cubicBezTo>
                    <a:cubicBezTo>
                      <a:pt x="161" y="348"/>
                      <a:pt x="152" y="339"/>
                      <a:pt x="143" y="339"/>
                    </a:cubicBezTo>
                    <a:cubicBezTo>
                      <a:pt x="80" y="331"/>
                      <a:pt x="27" y="268"/>
                      <a:pt x="27" y="197"/>
                    </a:cubicBezTo>
                    <a:cubicBezTo>
                      <a:pt x="27" y="188"/>
                      <a:pt x="27" y="179"/>
                      <a:pt x="27" y="179"/>
                    </a:cubicBezTo>
                    <a:cubicBezTo>
                      <a:pt x="29" y="161"/>
                      <a:pt x="36" y="155"/>
                      <a:pt x="46" y="155"/>
                    </a:cubicBezTo>
                    <a:close/>
                    <a:moveTo>
                      <a:pt x="178" y="0"/>
                    </a:moveTo>
                    <a:cubicBezTo>
                      <a:pt x="80" y="0"/>
                      <a:pt x="0" y="90"/>
                      <a:pt x="0" y="188"/>
                    </a:cubicBezTo>
                    <a:cubicBezTo>
                      <a:pt x="0" y="295"/>
                      <a:pt x="80" y="375"/>
                      <a:pt x="178" y="375"/>
                    </a:cubicBezTo>
                    <a:lnTo>
                      <a:pt x="214" y="375"/>
                    </a:lnTo>
                    <a:cubicBezTo>
                      <a:pt x="294" y="357"/>
                      <a:pt x="357" y="277"/>
                      <a:pt x="357" y="188"/>
                    </a:cubicBezTo>
                    <a:cubicBezTo>
                      <a:pt x="357" y="90"/>
                      <a:pt x="277" y="0"/>
                      <a:pt x="1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4" name="Google Shape;22609;p73">
                <a:extLst>
                  <a:ext uri="{FF2B5EF4-FFF2-40B4-BE49-F238E27FC236}">
                    <a16:creationId xmlns:a16="http://schemas.microsoft.com/office/drawing/2014/main" id="{DC74B450-9692-F794-41E8-A9D3860CE953}"/>
                  </a:ext>
                </a:extLst>
              </p:cNvPr>
              <p:cNvSpPr/>
              <p:nvPr/>
            </p:nvSpPr>
            <p:spPr>
              <a:xfrm>
                <a:off x="6188639" y="2199032"/>
                <a:ext cx="10289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49" extrusionOk="0">
                    <a:moveTo>
                      <a:pt x="330" y="1"/>
                    </a:moveTo>
                    <a:cubicBezTo>
                      <a:pt x="330" y="1"/>
                      <a:pt x="330" y="10"/>
                      <a:pt x="330" y="27"/>
                    </a:cubicBezTo>
                    <a:cubicBezTo>
                      <a:pt x="321" y="36"/>
                      <a:pt x="321" y="54"/>
                      <a:pt x="312" y="81"/>
                    </a:cubicBezTo>
                    <a:cubicBezTo>
                      <a:pt x="304" y="90"/>
                      <a:pt x="304" y="99"/>
                      <a:pt x="295" y="108"/>
                    </a:cubicBezTo>
                    <a:cubicBezTo>
                      <a:pt x="286" y="126"/>
                      <a:pt x="277" y="134"/>
                      <a:pt x="277" y="143"/>
                    </a:cubicBezTo>
                    <a:cubicBezTo>
                      <a:pt x="259" y="170"/>
                      <a:pt x="241" y="197"/>
                      <a:pt x="214" y="215"/>
                    </a:cubicBezTo>
                    <a:cubicBezTo>
                      <a:pt x="197" y="241"/>
                      <a:pt x="170" y="259"/>
                      <a:pt x="152" y="277"/>
                    </a:cubicBezTo>
                    <a:cubicBezTo>
                      <a:pt x="134" y="286"/>
                      <a:pt x="125" y="295"/>
                      <a:pt x="116" y="295"/>
                    </a:cubicBezTo>
                    <a:cubicBezTo>
                      <a:pt x="107" y="304"/>
                      <a:pt x="89" y="313"/>
                      <a:pt x="81" y="313"/>
                    </a:cubicBezTo>
                    <a:cubicBezTo>
                      <a:pt x="63" y="322"/>
                      <a:pt x="45" y="331"/>
                      <a:pt x="27" y="331"/>
                    </a:cubicBezTo>
                    <a:cubicBezTo>
                      <a:pt x="9" y="340"/>
                      <a:pt x="0" y="340"/>
                      <a:pt x="0" y="340"/>
                    </a:cubicBezTo>
                    <a:cubicBezTo>
                      <a:pt x="0" y="340"/>
                      <a:pt x="9" y="340"/>
                      <a:pt x="27" y="349"/>
                    </a:cubicBezTo>
                    <a:cubicBezTo>
                      <a:pt x="45" y="349"/>
                      <a:pt x="63" y="349"/>
                      <a:pt x="89" y="340"/>
                    </a:cubicBezTo>
                    <a:cubicBezTo>
                      <a:pt x="98" y="340"/>
                      <a:pt x="116" y="340"/>
                      <a:pt x="125" y="331"/>
                    </a:cubicBezTo>
                    <a:cubicBezTo>
                      <a:pt x="143" y="331"/>
                      <a:pt x="161" y="322"/>
                      <a:pt x="170" y="313"/>
                    </a:cubicBezTo>
                    <a:cubicBezTo>
                      <a:pt x="188" y="304"/>
                      <a:pt x="205" y="295"/>
                      <a:pt x="214" y="286"/>
                    </a:cubicBezTo>
                    <a:cubicBezTo>
                      <a:pt x="232" y="277"/>
                      <a:pt x="241" y="259"/>
                      <a:pt x="259" y="250"/>
                    </a:cubicBezTo>
                    <a:cubicBezTo>
                      <a:pt x="268" y="241"/>
                      <a:pt x="277" y="224"/>
                      <a:pt x="286" y="206"/>
                    </a:cubicBezTo>
                    <a:cubicBezTo>
                      <a:pt x="304" y="197"/>
                      <a:pt x="304" y="179"/>
                      <a:pt x="312" y="170"/>
                    </a:cubicBezTo>
                    <a:cubicBezTo>
                      <a:pt x="321" y="152"/>
                      <a:pt x="330" y="134"/>
                      <a:pt x="330" y="126"/>
                    </a:cubicBezTo>
                    <a:cubicBezTo>
                      <a:pt x="330" y="108"/>
                      <a:pt x="339" y="99"/>
                      <a:pt x="339" y="81"/>
                    </a:cubicBezTo>
                    <a:cubicBezTo>
                      <a:pt x="339" y="54"/>
                      <a:pt x="339" y="36"/>
                      <a:pt x="339" y="27"/>
                    </a:cubicBezTo>
                    <a:cubicBezTo>
                      <a:pt x="339" y="10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5" name="Google Shape;22610;p73">
                <a:extLst>
                  <a:ext uri="{FF2B5EF4-FFF2-40B4-BE49-F238E27FC236}">
                    <a16:creationId xmlns:a16="http://schemas.microsoft.com/office/drawing/2014/main" id="{BF589B63-5E4F-9029-F7E6-A475F2210249}"/>
                  </a:ext>
                </a:extLst>
              </p:cNvPr>
              <p:cNvSpPr/>
              <p:nvPr/>
            </p:nvSpPr>
            <p:spPr>
              <a:xfrm>
                <a:off x="6083085" y="2295689"/>
                <a:ext cx="3943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97" extrusionOk="0">
                    <a:moveTo>
                      <a:pt x="1187" y="0"/>
                    </a:moveTo>
                    <a:cubicBezTo>
                      <a:pt x="1017" y="9"/>
                      <a:pt x="848" y="9"/>
                      <a:pt x="669" y="9"/>
                    </a:cubicBezTo>
                    <a:cubicBezTo>
                      <a:pt x="491" y="18"/>
                      <a:pt x="303" y="18"/>
                      <a:pt x="116" y="18"/>
                    </a:cubicBezTo>
                    <a:cubicBezTo>
                      <a:pt x="116" y="36"/>
                      <a:pt x="107" y="54"/>
                      <a:pt x="98" y="72"/>
                    </a:cubicBezTo>
                    <a:cubicBezTo>
                      <a:pt x="80" y="116"/>
                      <a:pt x="45" y="161"/>
                      <a:pt x="0" y="197"/>
                    </a:cubicBezTo>
                    <a:cubicBezTo>
                      <a:pt x="437" y="188"/>
                      <a:pt x="865" y="179"/>
                      <a:pt x="1303" y="152"/>
                    </a:cubicBezTo>
                    <a:cubicBezTo>
                      <a:pt x="1258" y="125"/>
                      <a:pt x="1231" y="90"/>
                      <a:pt x="1204" y="45"/>
                    </a:cubicBezTo>
                    <a:cubicBezTo>
                      <a:pt x="1196" y="27"/>
                      <a:pt x="1187" y="18"/>
                      <a:pt x="11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4" name="Google Shape;22611;p73">
              <a:extLst>
                <a:ext uri="{FF2B5EF4-FFF2-40B4-BE49-F238E27FC236}">
                  <a16:creationId xmlns:a16="http://schemas.microsoft.com/office/drawing/2014/main" id="{FCD25D9F-8966-7045-D742-3E0919B9182E}"/>
                </a:ext>
              </a:extLst>
            </p:cNvPr>
            <p:cNvGrpSpPr/>
            <p:nvPr/>
          </p:nvGrpSpPr>
          <p:grpSpPr>
            <a:xfrm>
              <a:off x="7722143" y="2922506"/>
              <a:ext cx="547345" cy="341735"/>
              <a:chOff x="4324252" y="2159358"/>
              <a:chExt cx="244339" cy="152553"/>
            </a:xfrm>
          </p:grpSpPr>
          <p:sp>
            <p:nvSpPr>
              <p:cNvPr id="21345" name="Google Shape;22612;p73">
                <a:extLst>
                  <a:ext uri="{FF2B5EF4-FFF2-40B4-BE49-F238E27FC236}">
                    <a16:creationId xmlns:a16="http://schemas.microsoft.com/office/drawing/2014/main" id="{DCAAC53E-D36E-79F0-8DE5-CBB1B63C5C70}"/>
                  </a:ext>
                </a:extLst>
              </p:cNvPr>
              <p:cNvSpPr/>
              <p:nvPr/>
            </p:nvSpPr>
            <p:spPr>
              <a:xfrm>
                <a:off x="4324252" y="2159358"/>
                <a:ext cx="244339" cy="152553"/>
              </a:xfrm>
              <a:custGeom>
                <a:avLst/>
                <a:gdLst/>
                <a:ahLst/>
                <a:cxnLst/>
                <a:rect l="l" t="t" r="r" b="b"/>
                <a:pathLst>
                  <a:path w="8074" h="5041" extrusionOk="0">
                    <a:moveTo>
                      <a:pt x="3909" y="112"/>
                    </a:moveTo>
                    <a:cubicBezTo>
                      <a:pt x="3923" y="112"/>
                      <a:pt x="3934" y="116"/>
                      <a:pt x="3943" y="125"/>
                    </a:cubicBezTo>
                    <a:cubicBezTo>
                      <a:pt x="3952" y="134"/>
                      <a:pt x="3960" y="152"/>
                      <a:pt x="3960" y="170"/>
                    </a:cubicBezTo>
                    <a:cubicBezTo>
                      <a:pt x="3978" y="170"/>
                      <a:pt x="4005" y="170"/>
                      <a:pt x="4014" y="188"/>
                    </a:cubicBezTo>
                    <a:cubicBezTo>
                      <a:pt x="4050" y="214"/>
                      <a:pt x="4041" y="277"/>
                      <a:pt x="4005" y="321"/>
                    </a:cubicBezTo>
                    <a:cubicBezTo>
                      <a:pt x="3978" y="357"/>
                      <a:pt x="3934" y="375"/>
                      <a:pt x="3907" y="375"/>
                    </a:cubicBezTo>
                    <a:cubicBezTo>
                      <a:pt x="3898" y="375"/>
                      <a:pt x="3880" y="366"/>
                      <a:pt x="3880" y="357"/>
                    </a:cubicBezTo>
                    <a:cubicBezTo>
                      <a:pt x="3871" y="357"/>
                      <a:pt x="3871" y="357"/>
                      <a:pt x="3871" y="348"/>
                    </a:cubicBezTo>
                    <a:cubicBezTo>
                      <a:pt x="3832" y="379"/>
                      <a:pt x="3794" y="403"/>
                      <a:pt x="3761" y="403"/>
                    </a:cubicBezTo>
                    <a:cubicBezTo>
                      <a:pt x="3756" y="403"/>
                      <a:pt x="3751" y="403"/>
                      <a:pt x="3746" y="402"/>
                    </a:cubicBezTo>
                    <a:cubicBezTo>
                      <a:pt x="3737" y="402"/>
                      <a:pt x="3728" y="402"/>
                      <a:pt x="3720" y="393"/>
                    </a:cubicBezTo>
                    <a:cubicBezTo>
                      <a:pt x="3711" y="384"/>
                      <a:pt x="3711" y="375"/>
                      <a:pt x="3702" y="357"/>
                    </a:cubicBezTo>
                    <a:cubicBezTo>
                      <a:pt x="3702" y="321"/>
                      <a:pt x="3720" y="259"/>
                      <a:pt x="3764" y="196"/>
                    </a:cubicBezTo>
                    <a:cubicBezTo>
                      <a:pt x="3773" y="188"/>
                      <a:pt x="3782" y="179"/>
                      <a:pt x="3791" y="179"/>
                    </a:cubicBezTo>
                    <a:cubicBezTo>
                      <a:pt x="3818" y="152"/>
                      <a:pt x="3836" y="134"/>
                      <a:pt x="3862" y="125"/>
                    </a:cubicBezTo>
                    <a:cubicBezTo>
                      <a:pt x="3880" y="116"/>
                      <a:pt x="3896" y="112"/>
                      <a:pt x="3909" y="112"/>
                    </a:cubicBezTo>
                    <a:close/>
                    <a:moveTo>
                      <a:pt x="1900" y="361"/>
                    </a:moveTo>
                    <a:cubicBezTo>
                      <a:pt x="1914" y="361"/>
                      <a:pt x="1926" y="365"/>
                      <a:pt x="1935" y="375"/>
                    </a:cubicBezTo>
                    <a:cubicBezTo>
                      <a:pt x="1944" y="384"/>
                      <a:pt x="1953" y="402"/>
                      <a:pt x="1953" y="420"/>
                    </a:cubicBezTo>
                    <a:cubicBezTo>
                      <a:pt x="1971" y="420"/>
                      <a:pt x="1989" y="420"/>
                      <a:pt x="2007" y="428"/>
                    </a:cubicBezTo>
                    <a:cubicBezTo>
                      <a:pt x="2025" y="455"/>
                      <a:pt x="2033" y="491"/>
                      <a:pt x="2016" y="527"/>
                    </a:cubicBezTo>
                    <a:cubicBezTo>
                      <a:pt x="2007" y="535"/>
                      <a:pt x="2007" y="553"/>
                      <a:pt x="1998" y="562"/>
                    </a:cubicBezTo>
                    <a:cubicBezTo>
                      <a:pt x="1970" y="590"/>
                      <a:pt x="1939" y="604"/>
                      <a:pt x="1912" y="604"/>
                    </a:cubicBezTo>
                    <a:cubicBezTo>
                      <a:pt x="1897" y="604"/>
                      <a:pt x="1883" y="599"/>
                      <a:pt x="1873" y="589"/>
                    </a:cubicBezTo>
                    <a:cubicBezTo>
                      <a:pt x="1864" y="589"/>
                      <a:pt x="1864" y="589"/>
                      <a:pt x="1864" y="580"/>
                    </a:cubicBezTo>
                    <a:cubicBezTo>
                      <a:pt x="1827" y="617"/>
                      <a:pt x="1790" y="637"/>
                      <a:pt x="1759" y="637"/>
                    </a:cubicBezTo>
                    <a:cubicBezTo>
                      <a:pt x="1745" y="637"/>
                      <a:pt x="1732" y="633"/>
                      <a:pt x="1721" y="625"/>
                    </a:cubicBezTo>
                    <a:cubicBezTo>
                      <a:pt x="1721" y="616"/>
                      <a:pt x="1712" y="616"/>
                      <a:pt x="1712" y="607"/>
                    </a:cubicBezTo>
                    <a:cubicBezTo>
                      <a:pt x="1694" y="571"/>
                      <a:pt x="1712" y="500"/>
                      <a:pt x="1766" y="446"/>
                    </a:cubicBezTo>
                    <a:cubicBezTo>
                      <a:pt x="1812" y="394"/>
                      <a:pt x="1862" y="361"/>
                      <a:pt x="1900" y="361"/>
                    </a:cubicBezTo>
                    <a:close/>
                    <a:moveTo>
                      <a:pt x="5907" y="365"/>
                    </a:moveTo>
                    <a:cubicBezTo>
                      <a:pt x="5920" y="365"/>
                      <a:pt x="5932" y="368"/>
                      <a:pt x="5941" y="375"/>
                    </a:cubicBezTo>
                    <a:cubicBezTo>
                      <a:pt x="5950" y="384"/>
                      <a:pt x="5959" y="402"/>
                      <a:pt x="5959" y="420"/>
                    </a:cubicBezTo>
                    <a:cubicBezTo>
                      <a:pt x="5977" y="420"/>
                      <a:pt x="5994" y="420"/>
                      <a:pt x="6012" y="428"/>
                    </a:cubicBezTo>
                    <a:cubicBezTo>
                      <a:pt x="6039" y="455"/>
                      <a:pt x="6039" y="518"/>
                      <a:pt x="6003" y="562"/>
                    </a:cubicBezTo>
                    <a:cubicBezTo>
                      <a:pt x="5974" y="592"/>
                      <a:pt x="5938" y="609"/>
                      <a:pt x="5906" y="609"/>
                    </a:cubicBezTo>
                    <a:cubicBezTo>
                      <a:pt x="5900" y="609"/>
                      <a:pt x="5894" y="608"/>
                      <a:pt x="5887" y="607"/>
                    </a:cubicBezTo>
                    <a:cubicBezTo>
                      <a:pt x="5887" y="598"/>
                      <a:pt x="5878" y="598"/>
                      <a:pt x="5878" y="598"/>
                    </a:cubicBezTo>
                    <a:cubicBezTo>
                      <a:pt x="5870" y="589"/>
                      <a:pt x="5870" y="589"/>
                      <a:pt x="5870" y="589"/>
                    </a:cubicBezTo>
                    <a:cubicBezTo>
                      <a:pt x="5852" y="598"/>
                      <a:pt x="5843" y="607"/>
                      <a:pt x="5825" y="616"/>
                    </a:cubicBezTo>
                    <a:cubicBezTo>
                      <a:pt x="5802" y="633"/>
                      <a:pt x="5779" y="643"/>
                      <a:pt x="5758" y="643"/>
                    </a:cubicBezTo>
                    <a:cubicBezTo>
                      <a:pt x="5747" y="643"/>
                      <a:pt x="5736" y="640"/>
                      <a:pt x="5727" y="634"/>
                    </a:cubicBezTo>
                    <a:cubicBezTo>
                      <a:pt x="5691" y="598"/>
                      <a:pt x="5718" y="518"/>
                      <a:pt x="5771" y="446"/>
                    </a:cubicBezTo>
                    <a:cubicBezTo>
                      <a:pt x="5818" y="393"/>
                      <a:pt x="5869" y="365"/>
                      <a:pt x="5907" y="365"/>
                    </a:cubicBezTo>
                    <a:close/>
                    <a:moveTo>
                      <a:pt x="4398" y="437"/>
                    </a:moveTo>
                    <a:cubicBezTo>
                      <a:pt x="4398" y="437"/>
                      <a:pt x="4398" y="446"/>
                      <a:pt x="4406" y="464"/>
                    </a:cubicBezTo>
                    <a:cubicBezTo>
                      <a:pt x="4406" y="473"/>
                      <a:pt x="4406" y="482"/>
                      <a:pt x="4406" y="500"/>
                    </a:cubicBezTo>
                    <a:cubicBezTo>
                      <a:pt x="4406" y="509"/>
                      <a:pt x="4406" y="518"/>
                      <a:pt x="4406" y="535"/>
                    </a:cubicBezTo>
                    <a:cubicBezTo>
                      <a:pt x="4398" y="553"/>
                      <a:pt x="4398" y="562"/>
                      <a:pt x="4398" y="580"/>
                    </a:cubicBezTo>
                    <a:cubicBezTo>
                      <a:pt x="4389" y="598"/>
                      <a:pt x="4380" y="616"/>
                      <a:pt x="4380" y="634"/>
                    </a:cubicBezTo>
                    <a:cubicBezTo>
                      <a:pt x="4371" y="651"/>
                      <a:pt x="4362" y="669"/>
                      <a:pt x="4344" y="678"/>
                    </a:cubicBezTo>
                    <a:cubicBezTo>
                      <a:pt x="4335" y="696"/>
                      <a:pt x="4326" y="714"/>
                      <a:pt x="4308" y="723"/>
                    </a:cubicBezTo>
                    <a:cubicBezTo>
                      <a:pt x="4299" y="741"/>
                      <a:pt x="4282" y="759"/>
                      <a:pt x="4264" y="767"/>
                    </a:cubicBezTo>
                    <a:cubicBezTo>
                      <a:pt x="4255" y="776"/>
                      <a:pt x="4237" y="785"/>
                      <a:pt x="4219" y="794"/>
                    </a:cubicBezTo>
                    <a:cubicBezTo>
                      <a:pt x="4201" y="803"/>
                      <a:pt x="4183" y="812"/>
                      <a:pt x="4175" y="812"/>
                    </a:cubicBezTo>
                    <a:cubicBezTo>
                      <a:pt x="4157" y="821"/>
                      <a:pt x="4139" y="821"/>
                      <a:pt x="4130" y="821"/>
                    </a:cubicBezTo>
                    <a:lnTo>
                      <a:pt x="4085" y="821"/>
                    </a:lnTo>
                    <a:cubicBezTo>
                      <a:pt x="4082" y="824"/>
                      <a:pt x="4079" y="825"/>
                      <a:pt x="4076" y="825"/>
                    </a:cubicBezTo>
                    <a:cubicBezTo>
                      <a:pt x="4070" y="825"/>
                      <a:pt x="4065" y="821"/>
                      <a:pt x="4059" y="821"/>
                    </a:cubicBezTo>
                    <a:lnTo>
                      <a:pt x="4032" y="821"/>
                    </a:lnTo>
                    <a:cubicBezTo>
                      <a:pt x="4032" y="821"/>
                      <a:pt x="4041" y="821"/>
                      <a:pt x="4059" y="812"/>
                    </a:cubicBezTo>
                    <a:cubicBezTo>
                      <a:pt x="4076" y="812"/>
                      <a:pt x="4094" y="803"/>
                      <a:pt x="4121" y="794"/>
                    </a:cubicBezTo>
                    <a:cubicBezTo>
                      <a:pt x="4130" y="785"/>
                      <a:pt x="4148" y="785"/>
                      <a:pt x="4157" y="776"/>
                    </a:cubicBezTo>
                    <a:cubicBezTo>
                      <a:pt x="4175" y="767"/>
                      <a:pt x="4183" y="759"/>
                      <a:pt x="4201" y="750"/>
                    </a:cubicBezTo>
                    <a:cubicBezTo>
                      <a:pt x="4228" y="732"/>
                      <a:pt x="4255" y="714"/>
                      <a:pt x="4273" y="687"/>
                    </a:cubicBezTo>
                    <a:cubicBezTo>
                      <a:pt x="4299" y="660"/>
                      <a:pt x="4317" y="634"/>
                      <a:pt x="4335" y="607"/>
                    </a:cubicBezTo>
                    <a:cubicBezTo>
                      <a:pt x="4344" y="598"/>
                      <a:pt x="4353" y="580"/>
                      <a:pt x="4353" y="571"/>
                    </a:cubicBezTo>
                    <a:cubicBezTo>
                      <a:pt x="4362" y="553"/>
                      <a:pt x="4371" y="544"/>
                      <a:pt x="4371" y="527"/>
                    </a:cubicBezTo>
                    <a:cubicBezTo>
                      <a:pt x="4380" y="500"/>
                      <a:pt x="4389" y="482"/>
                      <a:pt x="4389" y="464"/>
                    </a:cubicBezTo>
                    <a:cubicBezTo>
                      <a:pt x="4398" y="446"/>
                      <a:pt x="4398" y="437"/>
                      <a:pt x="4398" y="437"/>
                    </a:cubicBezTo>
                    <a:close/>
                    <a:moveTo>
                      <a:pt x="6378" y="660"/>
                    </a:moveTo>
                    <a:cubicBezTo>
                      <a:pt x="6378" y="660"/>
                      <a:pt x="6378" y="669"/>
                      <a:pt x="6378" y="687"/>
                    </a:cubicBezTo>
                    <a:cubicBezTo>
                      <a:pt x="6378" y="696"/>
                      <a:pt x="6378" y="705"/>
                      <a:pt x="6378" y="714"/>
                    </a:cubicBezTo>
                    <a:cubicBezTo>
                      <a:pt x="6378" y="732"/>
                      <a:pt x="6378" y="741"/>
                      <a:pt x="6378" y="750"/>
                    </a:cubicBezTo>
                    <a:cubicBezTo>
                      <a:pt x="6378" y="767"/>
                      <a:pt x="6378" y="785"/>
                      <a:pt x="6369" y="794"/>
                    </a:cubicBezTo>
                    <a:cubicBezTo>
                      <a:pt x="6369" y="812"/>
                      <a:pt x="6360" y="830"/>
                      <a:pt x="6351" y="848"/>
                    </a:cubicBezTo>
                    <a:cubicBezTo>
                      <a:pt x="6342" y="857"/>
                      <a:pt x="6333" y="874"/>
                      <a:pt x="6325" y="892"/>
                    </a:cubicBezTo>
                    <a:cubicBezTo>
                      <a:pt x="6316" y="910"/>
                      <a:pt x="6307" y="919"/>
                      <a:pt x="6289" y="937"/>
                    </a:cubicBezTo>
                    <a:cubicBezTo>
                      <a:pt x="6280" y="946"/>
                      <a:pt x="6262" y="964"/>
                      <a:pt x="6253" y="973"/>
                    </a:cubicBezTo>
                    <a:cubicBezTo>
                      <a:pt x="6235" y="982"/>
                      <a:pt x="6217" y="990"/>
                      <a:pt x="6209" y="999"/>
                    </a:cubicBezTo>
                    <a:cubicBezTo>
                      <a:pt x="6191" y="1008"/>
                      <a:pt x="6173" y="1017"/>
                      <a:pt x="6155" y="1017"/>
                    </a:cubicBezTo>
                    <a:cubicBezTo>
                      <a:pt x="6146" y="1026"/>
                      <a:pt x="6128" y="1026"/>
                      <a:pt x="6119" y="1026"/>
                    </a:cubicBezTo>
                    <a:lnTo>
                      <a:pt x="6030" y="1026"/>
                    </a:lnTo>
                    <a:cubicBezTo>
                      <a:pt x="6030" y="1026"/>
                      <a:pt x="6039" y="1017"/>
                      <a:pt x="6048" y="1017"/>
                    </a:cubicBezTo>
                    <a:cubicBezTo>
                      <a:pt x="6066" y="1017"/>
                      <a:pt x="6084" y="1008"/>
                      <a:pt x="6110" y="999"/>
                    </a:cubicBezTo>
                    <a:cubicBezTo>
                      <a:pt x="6119" y="990"/>
                      <a:pt x="6128" y="990"/>
                      <a:pt x="6146" y="982"/>
                    </a:cubicBezTo>
                    <a:cubicBezTo>
                      <a:pt x="6155" y="973"/>
                      <a:pt x="6173" y="964"/>
                      <a:pt x="6182" y="955"/>
                    </a:cubicBezTo>
                    <a:cubicBezTo>
                      <a:pt x="6209" y="937"/>
                      <a:pt x="6235" y="919"/>
                      <a:pt x="6253" y="901"/>
                    </a:cubicBezTo>
                    <a:cubicBezTo>
                      <a:pt x="6280" y="874"/>
                      <a:pt x="6298" y="848"/>
                      <a:pt x="6316" y="821"/>
                    </a:cubicBezTo>
                    <a:cubicBezTo>
                      <a:pt x="6316" y="812"/>
                      <a:pt x="6325" y="794"/>
                      <a:pt x="6333" y="785"/>
                    </a:cubicBezTo>
                    <a:cubicBezTo>
                      <a:pt x="6342" y="767"/>
                      <a:pt x="6342" y="759"/>
                      <a:pt x="6351" y="750"/>
                    </a:cubicBezTo>
                    <a:cubicBezTo>
                      <a:pt x="6360" y="723"/>
                      <a:pt x="6369" y="705"/>
                      <a:pt x="6369" y="687"/>
                    </a:cubicBezTo>
                    <a:cubicBezTo>
                      <a:pt x="6369" y="669"/>
                      <a:pt x="6378" y="660"/>
                      <a:pt x="6378" y="660"/>
                    </a:cubicBezTo>
                    <a:close/>
                    <a:moveTo>
                      <a:pt x="2372" y="669"/>
                    </a:moveTo>
                    <a:cubicBezTo>
                      <a:pt x="2372" y="669"/>
                      <a:pt x="2372" y="678"/>
                      <a:pt x="2372" y="696"/>
                    </a:cubicBezTo>
                    <a:cubicBezTo>
                      <a:pt x="2372" y="705"/>
                      <a:pt x="2372" y="714"/>
                      <a:pt x="2372" y="723"/>
                    </a:cubicBezTo>
                    <a:cubicBezTo>
                      <a:pt x="2372" y="741"/>
                      <a:pt x="2372" y="750"/>
                      <a:pt x="2372" y="767"/>
                    </a:cubicBezTo>
                    <a:cubicBezTo>
                      <a:pt x="2372" y="776"/>
                      <a:pt x="2372" y="794"/>
                      <a:pt x="2364" y="803"/>
                    </a:cubicBezTo>
                    <a:cubicBezTo>
                      <a:pt x="2364" y="821"/>
                      <a:pt x="2355" y="839"/>
                      <a:pt x="2346" y="857"/>
                    </a:cubicBezTo>
                    <a:cubicBezTo>
                      <a:pt x="2337" y="866"/>
                      <a:pt x="2328" y="883"/>
                      <a:pt x="2319" y="901"/>
                    </a:cubicBezTo>
                    <a:cubicBezTo>
                      <a:pt x="2310" y="919"/>
                      <a:pt x="2301" y="928"/>
                      <a:pt x="2283" y="946"/>
                    </a:cubicBezTo>
                    <a:cubicBezTo>
                      <a:pt x="2274" y="955"/>
                      <a:pt x="2257" y="964"/>
                      <a:pt x="2239" y="982"/>
                    </a:cubicBezTo>
                    <a:cubicBezTo>
                      <a:pt x="2230" y="990"/>
                      <a:pt x="2212" y="999"/>
                      <a:pt x="2194" y="1008"/>
                    </a:cubicBezTo>
                    <a:cubicBezTo>
                      <a:pt x="2185" y="1008"/>
                      <a:pt x="2167" y="1017"/>
                      <a:pt x="2149" y="1017"/>
                    </a:cubicBezTo>
                    <a:cubicBezTo>
                      <a:pt x="2141" y="1026"/>
                      <a:pt x="2123" y="1026"/>
                      <a:pt x="2114" y="1026"/>
                    </a:cubicBezTo>
                    <a:cubicBezTo>
                      <a:pt x="2096" y="1035"/>
                      <a:pt x="2087" y="1035"/>
                      <a:pt x="2069" y="1035"/>
                    </a:cubicBezTo>
                    <a:cubicBezTo>
                      <a:pt x="2060" y="1035"/>
                      <a:pt x="2051" y="1026"/>
                      <a:pt x="2042" y="1026"/>
                    </a:cubicBezTo>
                    <a:lnTo>
                      <a:pt x="2025" y="1026"/>
                    </a:lnTo>
                    <a:cubicBezTo>
                      <a:pt x="2025" y="1026"/>
                      <a:pt x="2033" y="1017"/>
                      <a:pt x="2042" y="1017"/>
                    </a:cubicBezTo>
                    <a:cubicBezTo>
                      <a:pt x="2060" y="1017"/>
                      <a:pt x="2078" y="1008"/>
                      <a:pt x="2105" y="999"/>
                    </a:cubicBezTo>
                    <a:cubicBezTo>
                      <a:pt x="2114" y="999"/>
                      <a:pt x="2123" y="990"/>
                      <a:pt x="2141" y="982"/>
                    </a:cubicBezTo>
                    <a:cubicBezTo>
                      <a:pt x="2149" y="982"/>
                      <a:pt x="2158" y="973"/>
                      <a:pt x="2176" y="964"/>
                    </a:cubicBezTo>
                    <a:cubicBezTo>
                      <a:pt x="2203" y="946"/>
                      <a:pt x="2230" y="928"/>
                      <a:pt x="2248" y="901"/>
                    </a:cubicBezTo>
                    <a:cubicBezTo>
                      <a:pt x="2274" y="883"/>
                      <a:pt x="2292" y="857"/>
                      <a:pt x="2310" y="830"/>
                    </a:cubicBezTo>
                    <a:cubicBezTo>
                      <a:pt x="2310" y="821"/>
                      <a:pt x="2319" y="803"/>
                      <a:pt x="2328" y="794"/>
                    </a:cubicBezTo>
                    <a:cubicBezTo>
                      <a:pt x="2337" y="776"/>
                      <a:pt x="2337" y="767"/>
                      <a:pt x="2346" y="759"/>
                    </a:cubicBezTo>
                    <a:cubicBezTo>
                      <a:pt x="2355" y="732"/>
                      <a:pt x="2355" y="714"/>
                      <a:pt x="2364" y="696"/>
                    </a:cubicBezTo>
                    <a:cubicBezTo>
                      <a:pt x="2364" y="678"/>
                      <a:pt x="2372" y="669"/>
                      <a:pt x="2372" y="669"/>
                    </a:cubicBezTo>
                    <a:close/>
                    <a:moveTo>
                      <a:pt x="259" y="1046"/>
                    </a:moveTo>
                    <a:cubicBezTo>
                      <a:pt x="273" y="1046"/>
                      <a:pt x="286" y="1051"/>
                      <a:pt x="294" y="1062"/>
                    </a:cubicBezTo>
                    <a:cubicBezTo>
                      <a:pt x="312" y="1071"/>
                      <a:pt x="312" y="1080"/>
                      <a:pt x="312" y="1098"/>
                    </a:cubicBezTo>
                    <a:cubicBezTo>
                      <a:pt x="330" y="1098"/>
                      <a:pt x="356" y="1098"/>
                      <a:pt x="365" y="1115"/>
                    </a:cubicBezTo>
                    <a:cubicBezTo>
                      <a:pt x="392" y="1142"/>
                      <a:pt x="392" y="1187"/>
                      <a:pt x="356" y="1231"/>
                    </a:cubicBezTo>
                    <a:cubicBezTo>
                      <a:pt x="347" y="1240"/>
                      <a:pt x="339" y="1249"/>
                      <a:pt x="321" y="1249"/>
                    </a:cubicBezTo>
                    <a:cubicBezTo>
                      <a:pt x="303" y="1267"/>
                      <a:pt x="285" y="1267"/>
                      <a:pt x="267" y="1267"/>
                    </a:cubicBezTo>
                    <a:cubicBezTo>
                      <a:pt x="249" y="1267"/>
                      <a:pt x="240" y="1258"/>
                      <a:pt x="240" y="1258"/>
                    </a:cubicBezTo>
                    <a:cubicBezTo>
                      <a:pt x="231" y="1249"/>
                      <a:pt x="231" y="1249"/>
                      <a:pt x="231" y="1249"/>
                    </a:cubicBezTo>
                    <a:cubicBezTo>
                      <a:pt x="197" y="1276"/>
                      <a:pt x="163" y="1288"/>
                      <a:pt x="133" y="1288"/>
                    </a:cubicBezTo>
                    <a:cubicBezTo>
                      <a:pt x="124" y="1288"/>
                      <a:pt x="115" y="1287"/>
                      <a:pt x="107" y="1285"/>
                    </a:cubicBezTo>
                    <a:cubicBezTo>
                      <a:pt x="107" y="1285"/>
                      <a:pt x="98" y="1276"/>
                      <a:pt x="98" y="1276"/>
                    </a:cubicBezTo>
                    <a:cubicBezTo>
                      <a:pt x="89" y="1267"/>
                      <a:pt x="89" y="1258"/>
                      <a:pt x="80" y="1249"/>
                    </a:cubicBezTo>
                    <a:cubicBezTo>
                      <a:pt x="80" y="1240"/>
                      <a:pt x="80" y="1222"/>
                      <a:pt x="89" y="1205"/>
                    </a:cubicBezTo>
                    <a:cubicBezTo>
                      <a:pt x="89" y="1187"/>
                      <a:pt x="107" y="1160"/>
                      <a:pt x="115" y="1142"/>
                    </a:cubicBezTo>
                    <a:cubicBezTo>
                      <a:pt x="124" y="1133"/>
                      <a:pt x="133" y="1124"/>
                      <a:pt x="142" y="1115"/>
                    </a:cubicBezTo>
                    <a:cubicBezTo>
                      <a:pt x="179" y="1072"/>
                      <a:pt x="225" y="1046"/>
                      <a:pt x="259" y="1046"/>
                    </a:cubicBezTo>
                    <a:close/>
                    <a:moveTo>
                      <a:pt x="7571" y="1053"/>
                    </a:moveTo>
                    <a:cubicBezTo>
                      <a:pt x="7582" y="1053"/>
                      <a:pt x="7592" y="1056"/>
                      <a:pt x="7600" y="1062"/>
                    </a:cubicBezTo>
                    <a:cubicBezTo>
                      <a:pt x="7609" y="1071"/>
                      <a:pt x="7618" y="1089"/>
                      <a:pt x="7618" y="1106"/>
                    </a:cubicBezTo>
                    <a:cubicBezTo>
                      <a:pt x="7623" y="1104"/>
                      <a:pt x="7629" y="1103"/>
                      <a:pt x="7634" y="1103"/>
                    </a:cubicBezTo>
                    <a:cubicBezTo>
                      <a:pt x="7646" y="1103"/>
                      <a:pt x="7659" y="1109"/>
                      <a:pt x="7672" y="1115"/>
                    </a:cubicBezTo>
                    <a:cubicBezTo>
                      <a:pt x="7689" y="1133"/>
                      <a:pt x="7689" y="1169"/>
                      <a:pt x="7681" y="1196"/>
                    </a:cubicBezTo>
                    <a:cubicBezTo>
                      <a:pt x="7672" y="1213"/>
                      <a:pt x="7663" y="1222"/>
                      <a:pt x="7654" y="1231"/>
                    </a:cubicBezTo>
                    <a:cubicBezTo>
                      <a:pt x="7636" y="1262"/>
                      <a:pt x="7605" y="1280"/>
                      <a:pt x="7576" y="1280"/>
                    </a:cubicBezTo>
                    <a:cubicBezTo>
                      <a:pt x="7562" y="1280"/>
                      <a:pt x="7549" y="1276"/>
                      <a:pt x="7538" y="1267"/>
                    </a:cubicBezTo>
                    <a:cubicBezTo>
                      <a:pt x="7538" y="1267"/>
                      <a:pt x="7538" y="1258"/>
                      <a:pt x="7538" y="1258"/>
                    </a:cubicBezTo>
                    <a:cubicBezTo>
                      <a:pt x="7520" y="1267"/>
                      <a:pt x="7511" y="1285"/>
                      <a:pt x="7493" y="1285"/>
                    </a:cubicBezTo>
                    <a:cubicBezTo>
                      <a:pt x="7470" y="1302"/>
                      <a:pt x="7447" y="1312"/>
                      <a:pt x="7429" y="1312"/>
                    </a:cubicBezTo>
                    <a:cubicBezTo>
                      <a:pt x="7419" y="1312"/>
                      <a:pt x="7410" y="1309"/>
                      <a:pt x="7404" y="1303"/>
                    </a:cubicBezTo>
                    <a:cubicBezTo>
                      <a:pt x="7368" y="1276"/>
                      <a:pt x="7386" y="1205"/>
                      <a:pt x="7440" y="1133"/>
                    </a:cubicBezTo>
                    <a:cubicBezTo>
                      <a:pt x="7481" y="1085"/>
                      <a:pt x="7533" y="1053"/>
                      <a:pt x="7571" y="1053"/>
                    </a:cubicBezTo>
                    <a:close/>
                    <a:moveTo>
                      <a:pt x="713" y="1347"/>
                    </a:moveTo>
                    <a:cubicBezTo>
                      <a:pt x="713" y="1347"/>
                      <a:pt x="713" y="1347"/>
                      <a:pt x="713" y="1365"/>
                    </a:cubicBezTo>
                    <a:cubicBezTo>
                      <a:pt x="713" y="1383"/>
                      <a:pt x="722" y="1401"/>
                      <a:pt x="713" y="1428"/>
                    </a:cubicBezTo>
                    <a:cubicBezTo>
                      <a:pt x="713" y="1437"/>
                      <a:pt x="713" y="1454"/>
                      <a:pt x="704" y="1463"/>
                    </a:cubicBezTo>
                    <a:cubicBezTo>
                      <a:pt x="704" y="1481"/>
                      <a:pt x="695" y="1499"/>
                      <a:pt x="686" y="1508"/>
                    </a:cubicBezTo>
                    <a:cubicBezTo>
                      <a:pt x="686" y="1526"/>
                      <a:pt x="678" y="1535"/>
                      <a:pt x="669" y="1552"/>
                    </a:cubicBezTo>
                    <a:cubicBezTo>
                      <a:pt x="660" y="1561"/>
                      <a:pt x="642" y="1579"/>
                      <a:pt x="633" y="1588"/>
                    </a:cubicBezTo>
                    <a:cubicBezTo>
                      <a:pt x="615" y="1597"/>
                      <a:pt x="606" y="1615"/>
                      <a:pt x="588" y="1624"/>
                    </a:cubicBezTo>
                    <a:cubicBezTo>
                      <a:pt x="579" y="1633"/>
                      <a:pt x="562" y="1633"/>
                      <a:pt x="553" y="1642"/>
                    </a:cubicBezTo>
                    <a:cubicBezTo>
                      <a:pt x="535" y="1651"/>
                      <a:pt x="517" y="1651"/>
                      <a:pt x="508" y="1660"/>
                    </a:cubicBezTo>
                    <a:lnTo>
                      <a:pt x="401" y="1660"/>
                    </a:lnTo>
                    <a:cubicBezTo>
                      <a:pt x="392" y="1651"/>
                      <a:pt x="383" y="1651"/>
                      <a:pt x="383" y="1651"/>
                    </a:cubicBezTo>
                    <a:lnTo>
                      <a:pt x="401" y="1651"/>
                    </a:lnTo>
                    <a:cubicBezTo>
                      <a:pt x="419" y="1642"/>
                      <a:pt x="437" y="1642"/>
                      <a:pt x="454" y="1633"/>
                    </a:cubicBezTo>
                    <a:cubicBezTo>
                      <a:pt x="472" y="1633"/>
                      <a:pt x="481" y="1624"/>
                      <a:pt x="490" y="1624"/>
                    </a:cubicBezTo>
                    <a:cubicBezTo>
                      <a:pt x="508" y="1615"/>
                      <a:pt x="517" y="1606"/>
                      <a:pt x="526" y="1606"/>
                    </a:cubicBezTo>
                    <a:cubicBezTo>
                      <a:pt x="553" y="1588"/>
                      <a:pt x="570" y="1570"/>
                      <a:pt x="597" y="1552"/>
                    </a:cubicBezTo>
                    <a:cubicBezTo>
                      <a:pt x="615" y="1535"/>
                      <a:pt x="633" y="1508"/>
                      <a:pt x="651" y="1490"/>
                    </a:cubicBezTo>
                    <a:cubicBezTo>
                      <a:pt x="660" y="1472"/>
                      <a:pt x="669" y="1463"/>
                      <a:pt x="669" y="1454"/>
                    </a:cubicBezTo>
                    <a:cubicBezTo>
                      <a:pt x="678" y="1437"/>
                      <a:pt x="678" y="1428"/>
                      <a:pt x="686" y="1419"/>
                    </a:cubicBezTo>
                    <a:cubicBezTo>
                      <a:pt x="695" y="1401"/>
                      <a:pt x="704" y="1374"/>
                      <a:pt x="704" y="1365"/>
                    </a:cubicBezTo>
                    <a:cubicBezTo>
                      <a:pt x="704" y="1347"/>
                      <a:pt x="713" y="1347"/>
                      <a:pt x="713" y="1347"/>
                    </a:cubicBezTo>
                    <a:close/>
                    <a:moveTo>
                      <a:pt x="8011" y="1312"/>
                    </a:moveTo>
                    <a:cubicBezTo>
                      <a:pt x="8011" y="1312"/>
                      <a:pt x="8020" y="1321"/>
                      <a:pt x="8020" y="1338"/>
                    </a:cubicBezTo>
                    <a:cubicBezTo>
                      <a:pt x="8020" y="1347"/>
                      <a:pt x="8020" y="1365"/>
                      <a:pt x="8020" y="1392"/>
                    </a:cubicBezTo>
                    <a:cubicBezTo>
                      <a:pt x="8020" y="1410"/>
                      <a:pt x="8020" y="1419"/>
                      <a:pt x="8011" y="1437"/>
                    </a:cubicBezTo>
                    <a:cubicBezTo>
                      <a:pt x="8011" y="1445"/>
                      <a:pt x="8002" y="1463"/>
                      <a:pt x="7993" y="1481"/>
                    </a:cubicBezTo>
                    <a:cubicBezTo>
                      <a:pt x="7984" y="1490"/>
                      <a:pt x="7984" y="1508"/>
                      <a:pt x="7966" y="1517"/>
                    </a:cubicBezTo>
                    <a:cubicBezTo>
                      <a:pt x="7957" y="1535"/>
                      <a:pt x="7948" y="1552"/>
                      <a:pt x="7939" y="1561"/>
                    </a:cubicBezTo>
                    <a:cubicBezTo>
                      <a:pt x="7921" y="1570"/>
                      <a:pt x="7912" y="1588"/>
                      <a:pt x="7895" y="1597"/>
                    </a:cubicBezTo>
                    <a:cubicBezTo>
                      <a:pt x="7886" y="1606"/>
                      <a:pt x="7868" y="1615"/>
                      <a:pt x="7850" y="1624"/>
                    </a:cubicBezTo>
                    <a:cubicBezTo>
                      <a:pt x="7841" y="1633"/>
                      <a:pt x="7823" y="1642"/>
                      <a:pt x="7805" y="1642"/>
                    </a:cubicBezTo>
                    <a:cubicBezTo>
                      <a:pt x="7796" y="1651"/>
                      <a:pt x="7779" y="1651"/>
                      <a:pt x="7770" y="1651"/>
                    </a:cubicBezTo>
                    <a:cubicBezTo>
                      <a:pt x="7743" y="1660"/>
                      <a:pt x="7725" y="1660"/>
                      <a:pt x="7707" y="1660"/>
                    </a:cubicBezTo>
                    <a:cubicBezTo>
                      <a:pt x="7689" y="1651"/>
                      <a:pt x="7689" y="1651"/>
                      <a:pt x="7689" y="1651"/>
                    </a:cubicBezTo>
                    <a:cubicBezTo>
                      <a:pt x="7689" y="1651"/>
                      <a:pt x="7689" y="1651"/>
                      <a:pt x="7707" y="1642"/>
                    </a:cubicBezTo>
                    <a:cubicBezTo>
                      <a:pt x="7725" y="1642"/>
                      <a:pt x="7743" y="1633"/>
                      <a:pt x="7761" y="1624"/>
                    </a:cubicBezTo>
                    <a:cubicBezTo>
                      <a:pt x="7770" y="1624"/>
                      <a:pt x="7788" y="1615"/>
                      <a:pt x="7796" y="1606"/>
                    </a:cubicBezTo>
                    <a:cubicBezTo>
                      <a:pt x="7805" y="1606"/>
                      <a:pt x="7823" y="1597"/>
                      <a:pt x="7832" y="1588"/>
                    </a:cubicBezTo>
                    <a:cubicBezTo>
                      <a:pt x="7859" y="1570"/>
                      <a:pt x="7877" y="1552"/>
                      <a:pt x="7904" y="1526"/>
                    </a:cubicBezTo>
                    <a:cubicBezTo>
                      <a:pt x="7921" y="1508"/>
                      <a:pt x="7939" y="1481"/>
                      <a:pt x="7957" y="1454"/>
                    </a:cubicBezTo>
                    <a:cubicBezTo>
                      <a:pt x="7957" y="1445"/>
                      <a:pt x="7966" y="1437"/>
                      <a:pt x="7975" y="1419"/>
                    </a:cubicBezTo>
                    <a:cubicBezTo>
                      <a:pt x="7984" y="1410"/>
                      <a:pt x="7984" y="1401"/>
                      <a:pt x="7993" y="1392"/>
                    </a:cubicBezTo>
                    <a:cubicBezTo>
                      <a:pt x="8002" y="1365"/>
                      <a:pt x="8002" y="1347"/>
                      <a:pt x="8011" y="1338"/>
                    </a:cubicBezTo>
                    <a:cubicBezTo>
                      <a:pt x="8011" y="1321"/>
                      <a:pt x="8011" y="1312"/>
                      <a:pt x="8011" y="1312"/>
                    </a:cubicBezTo>
                    <a:close/>
                    <a:moveTo>
                      <a:pt x="5923" y="1133"/>
                    </a:moveTo>
                    <a:cubicBezTo>
                      <a:pt x="5923" y="1133"/>
                      <a:pt x="5923" y="1151"/>
                      <a:pt x="5914" y="1169"/>
                    </a:cubicBezTo>
                    <a:cubicBezTo>
                      <a:pt x="5905" y="1196"/>
                      <a:pt x="5887" y="1231"/>
                      <a:pt x="5870" y="1267"/>
                    </a:cubicBezTo>
                    <a:cubicBezTo>
                      <a:pt x="5852" y="1312"/>
                      <a:pt x="5825" y="1356"/>
                      <a:pt x="5789" y="1401"/>
                    </a:cubicBezTo>
                    <a:cubicBezTo>
                      <a:pt x="5771" y="1419"/>
                      <a:pt x="5754" y="1445"/>
                      <a:pt x="5736" y="1463"/>
                    </a:cubicBezTo>
                    <a:cubicBezTo>
                      <a:pt x="5718" y="1490"/>
                      <a:pt x="5691" y="1508"/>
                      <a:pt x="5673" y="1526"/>
                    </a:cubicBezTo>
                    <a:cubicBezTo>
                      <a:pt x="5647" y="1552"/>
                      <a:pt x="5620" y="1561"/>
                      <a:pt x="5602" y="1579"/>
                    </a:cubicBezTo>
                    <a:cubicBezTo>
                      <a:pt x="5575" y="1606"/>
                      <a:pt x="5548" y="1615"/>
                      <a:pt x="5531" y="1624"/>
                    </a:cubicBezTo>
                    <a:cubicBezTo>
                      <a:pt x="5504" y="1642"/>
                      <a:pt x="5477" y="1651"/>
                      <a:pt x="5450" y="1660"/>
                    </a:cubicBezTo>
                    <a:cubicBezTo>
                      <a:pt x="5432" y="1668"/>
                      <a:pt x="5406" y="1677"/>
                      <a:pt x="5388" y="1686"/>
                    </a:cubicBezTo>
                    <a:cubicBezTo>
                      <a:pt x="5370" y="1686"/>
                      <a:pt x="5352" y="1695"/>
                      <a:pt x="5334" y="1695"/>
                    </a:cubicBezTo>
                    <a:cubicBezTo>
                      <a:pt x="5316" y="1704"/>
                      <a:pt x="5299" y="1704"/>
                      <a:pt x="5290" y="1704"/>
                    </a:cubicBezTo>
                    <a:cubicBezTo>
                      <a:pt x="5263" y="1713"/>
                      <a:pt x="5245" y="1713"/>
                      <a:pt x="5245" y="1713"/>
                    </a:cubicBezTo>
                    <a:cubicBezTo>
                      <a:pt x="5245" y="1713"/>
                      <a:pt x="5263" y="1704"/>
                      <a:pt x="5281" y="1695"/>
                    </a:cubicBezTo>
                    <a:cubicBezTo>
                      <a:pt x="5299" y="1695"/>
                      <a:pt x="5308" y="1686"/>
                      <a:pt x="5325" y="1677"/>
                    </a:cubicBezTo>
                    <a:cubicBezTo>
                      <a:pt x="5343" y="1677"/>
                      <a:pt x="5361" y="1660"/>
                      <a:pt x="5379" y="1660"/>
                    </a:cubicBezTo>
                    <a:cubicBezTo>
                      <a:pt x="5397" y="1651"/>
                      <a:pt x="5415" y="1642"/>
                      <a:pt x="5441" y="1624"/>
                    </a:cubicBezTo>
                    <a:cubicBezTo>
                      <a:pt x="5459" y="1615"/>
                      <a:pt x="5486" y="1606"/>
                      <a:pt x="5504" y="1588"/>
                    </a:cubicBezTo>
                    <a:cubicBezTo>
                      <a:pt x="5531" y="1570"/>
                      <a:pt x="5548" y="1561"/>
                      <a:pt x="5575" y="1544"/>
                    </a:cubicBezTo>
                    <a:cubicBezTo>
                      <a:pt x="5593" y="1526"/>
                      <a:pt x="5620" y="1508"/>
                      <a:pt x="5638" y="1490"/>
                    </a:cubicBezTo>
                    <a:cubicBezTo>
                      <a:pt x="5655" y="1472"/>
                      <a:pt x="5682" y="1454"/>
                      <a:pt x="5700" y="1428"/>
                    </a:cubicBezTo>
                    <a:cubicBezTo>
                      <a:pt x="5718" y="1410"/>
                      <a:pt x="5736" y="1392"/>
                      <a:pt x="5754" y="1374"/>
                    </a:cubicBezTo>
                    <a:cubicBezTo>
                      <a:pt x="5789" y="1329"/>
                      <a:pt x="5816" y="1294"/>
                      <a:pt x="5843" y="1258"/>
                    </a:cubicBezTo>
                    <a:cubicBezTo>
                      <a:pt x="5870" y="1222"/>
                      <a:pt x="5887" y="1187"/>
                      <a:pt x="5905" y="1169"/>
                    </a:cubicBezTo>
                    <a:cubicBezTo>
                      <a:pt x="5914" y="1142"/>
                      <a:pt x="5923" y="1133"/>
                      <a:pt x="5923" y="1133"/>
                    </a:cubicBezTo>
                    <a:close/>
                    <a:moveTo>
                      <a:pt x="4032" y="1026"/>
                    </a:moveTo>
                    <a:cubicBezTo>
                      <a:pt x="4032" y="1034"/>
                      <a:pt x="4032" y="1042"/>
                      <a:pt x="4032" y="1053"/>
                    </a:cubicBezTo>
                    <a:cubicBezTo>
                      <a:pt x="4023" y="1080"/>
                      <a:pt x="4014" y="1124"/>
                      <a:pt x="3996" y="1169"/>
                    </a:cubicBezTo>
                    <a:cubicBezTo>
                      <a:pt x="3987" y="1196"/>
                      <a:pt x="3978" y="1222"/>
                      <a:pt x="3969" y="1249"/>
                    </a:cubicBezTo>
                    <a:cubicBezTo>
                      <a:pt x="3952" y="1276"/>
                      <a:pt x="3943" y="1303"/>
                      <a:pt x="3925" y="1329"/>
                    </a:cubicBezTo>
                    <a:cubicBezTo>
                      <a:pt x="3907" y="1356"/>
                      <a:pt x="3889" y="1392"/>
                      <a:pt x="3862" y="1410"/>
                    </a:cubicBezTo>
                    <a:cubicBezTo>
                      <a:pt x="3844" y="1445"/>
                      <a:pt x="3818" y="1463"/>
                      <a:pt x="3791" y="1490"/>
                    </a:cubicBezTo>
                    <a:cubicBezTo>
                      <a:pt x="3764" y="1517"/>
                      <a:pt x="3737" y="1535"/>
                      <a:pt x="3720" y="1552"/>
                    </a:cubicBezTo>
                    <a:cubicBezTo>
                      <a:pt x="3684" y="1579"/>
                      <a:pt x="3657" y="1588"/>
                      <a:pt x="3630" y="1606"/>
                    </a:cubicBezTo>
                    <a:cubicBezTo>
                      <a:pt x="3604" y="1624"/>
                      <a:pt x="3577" y="1642"/>
                      <a:pt x="3550" y="1651"/>
                    </a:cubicBezTo>
                    <a:cubicBezTo>
                      <a:pt x="3523" y="1660"/>
                      <a:pt x="3497" y="1668"/>
                      <a:pt x="3479" y="1677"/>
                    </a:cubicBezTo>
                    <a:cubicBezTo>
                      <a:pt x="3452" y="1686"/>
                      <a:pt x="3434" y="1695"/>
                      <a:pt x="3407" y="1695"/>
                    </a:cubicBezTo>
                    <a:cubicBezTo>
                      <a:pt x="3389" y="1704"/>
                      <a:pt x="3372" y="1704"/>
                      <a:pt x="3363" y="1713"/>
                    </a:cubicBezTo>
                    <a:cubicBezTo>
                      <a:pt x="3327" y="1713"/>
                      <a:pt x="3318" y="1722"/>
                      <a:pt x="3318" y="1722"/>
                    </a:cubicBezTo>
                    <a:cubicBezTo>
                      <a:pt x="3318" y="1722"/>
                      <a:pt x="3327" y="1713"/>
                      <a:pt x="3354" y="1704"/>
                    </a:cubicBezTo>
                    <a:cubicBezTo>
                      <a:pt x="3372" y="1695"/>
                      <a:pt x="3389" y="1686"/>
                      <a:pt x="3407" y="1677"/>
                    </a:cubicBezTo>
                    <a:cubicBezTo>
                      <a:pt x="3425" y="1668"/>
                      <a:pt x="3443" y="1660"/>
                      <a:pt x="3461" y="1651"/>
                    </a:cubicBezTo>
                    <a:cubicBezTo>
                      <a:pt x="3488" y="1642"/>
                      <a:pt x="3514" y="1633"/>
                      <a:pt x="3532" y="1615"/>
                    </a:cubicBezTo>
                    <a:cubicBezTo>
                      <a:pt x="3559" y="1597"/>
                      <a:pt x="3586" y="1588"/>
                      <a:pt x="3613" y="1570"/>
                    </a:cubicBezTo>
                    <a:cubicBezTo>
                      <a:pt x="3630" y="1552"/>
                      <a:pt x="3657" y="1535"/>
                      <a:pt x="3684" y="1517"/>
                    </a:cubicBezTo>
                    <a:cubicBezTo>
                      <a:pt x="3711" y="1490"/>
                      <a:pt x="3737" y="1472"/>
                      <a:pt x="3755" y="1445"/>
                    </a:cubicBezTo>
                    <a:cubicBezTo>
                      <a:pt x="3782" y="1428"/>
                      <a:pt x="3809" y="1401"/>
                      <a:pt x="3827" y="1383"/>
                    </a:cubicBezTo>
                    <a:cubicBezTo>
                      <a:pt x="3836" y="1365"/>
                      <a:pt x="3844" y="1356"/>
                      <a:pt x="3853" y="1338"/>
                    </a:cubicBezTo>
                    <a:cubicBezTo>
                      <a:pt x="3862" y="1329"/>
                      <a:pt x="3871" y="1321"/>
                      <a:pt x="3880" y="1303"/>
                    </a:cubicBezTo>
                    <a:cubicBezTo>
                      <a:pt x="3907" y="1285"/>
                      <a:pt x="3916" y="1258"/>
                      <a:pt x="3934" y="1231"/>
                    </a:cubicBezTo>
                    <a:cubicBezTo>
                      <a:pt x="3943" y="1205"/>
                      <a:pt x="3960" y="1187"/>
                      <a:pt x="3969" y="1160"/>
                    </a:cubicBezTo>
                    <a:cubicBezTo>
                      <a:pt x="3996" y="1115"/>
                      <a:pt x="4014" y="1080"/>
                      <a:pt x="4023" y="1044"/>
                    </a:cubicBezTo>
                    <a:cubicBezTo>
                      <a:pt x="4023" y="1044"/>
                      <a:pt x="4023" y="1035"/>
                      <a:pt x="4032" y="1026"/>
                    </a:cubicBezTo>
                    <a:close/>
                    <a:moveTo>
                      <a:pt x="2132" y="1178"/>
                    </a:moveTo>
                    <a:cubicBezTo>
                      <a:pt x="2132" y="1178"/>
                      <a:pt x="2132" y="1196"/>
                      <a:pt x="2132" y="1222"/>
                    </a:cubicBezTo>
                    <a:cubicBezTo>
                      <a:pt x="2132" y="1249"/>
                      <a:pt x="2123" y="1294"/>
                      <a:pt x="2114" y="1347"/>
                    </a:cubicBezTo>
                    <a:cubicBezTo>
                      <a:pt x="2105" y="1374"/>
                      <a:pt x="2105" y="1401"/>
                      <a:pt x="2096" y="1428"/>
                    </a:cubicBezTo>
                    <a:cubicBezTo>
                      <a:pt x="2078" y="1454"/>
                      <a:pt x="2069" y="1481"/>
                      <a:pt x="2060" y="1508"/>
                    </a:cubicBezTo>
                    <a:cubicBezTo>
                      <a:pt x="2042" y="1544"/>
                      <a:pt x="2025" y="1570"/>
                      <a:pt x="2007" y="1597"/>
                    </a:cubicBezTo>
                    <a:cubicBezTo>
                      <a:pt x="1989" y="1624"/>
                      <a:pt x="1962" y="1651"/>
                      <a:pt x="1944" y="1677"/>
                    </a:cubicBezTo>
                    <a:cubicBezTo>
                      <a:pt x="1918" y="1704"/>
                      <a:pt x="1891" y="1722"/>
                      <a:pt x="1873" y="1749"/>
                    </a:cubicBezTo>
                    <a:cubicBezTo>
                      <a:pt x="1846" y="1767"/>
                      <a:pt x="1819" y="1784"/>
                      <a:pt x="1793" y="1802"/>
                    </a:cubicBezTo>
                    <a:cubicBezTo>
                      <a:pt x="1766" y="1820"/>
                      <a:pt x="1739" y="1829"/>
                      <a:pt x="1712" y="1847"/>
                    </a:cubicBezTo>
                    <a:cubicBezTo>
                      <a:pt x="1686" y="1856"/>
                      <a:pt x="1659" y="1865"/>
                      <a:pt x="1632" y="1874"/>
                    </a:cubicBezTo>
                    <a:cubicBezTo>
                      <a:pt x="1614" y="1883"/>
                      <a:pt x="1587" y="1891"/>
                      <a:pt x="1570" y="1891"/>
                    </a:cubicBezTo>
                    <a:cubicBezTo>
                      <a:pt x="1552" y="1891"/>
                      <a:pt x="1534" y="1900"/>
                      <a:pt x="1516" y="1900"/>
                    </a:cubicBezTo>
                    <a:cubicBezTo>
                      <a:pt x="1489" y="1900"/>
                      <a:pt x="1471" y="1909"/>
                      <a:pt x="1471" y="1909"/>
                    </a:cubicBezTo>
                    <a:cubicBezTo>
                      <a:pt x="1471" y="1909"/>
                      <a:pt x="1480" y="1900"/>
                      <a:pt x="1480" y="1900"/>
                    </a:cubicBezTo>
                    <a:cubicBezTo>
                      <a:pt x="1489" y="1900"/>
                      <a:pt x="1498" y="1891"/>
                      <a:pt x="1516" y="1891"/>
                    </a:cubicBezTo>
                    <a:cubicBezTo>
                      <a:pt x="1525" y="1883"/>
                      <a:pt x="1543" y="1874"/>
                      <a:pt x="1561" y="1874"/>
                    </a:cubicBezTo>
                    <a:cubicBezTo>
                      <a:pt x="1579" y="1865"/>
                      <a:pt x="1605" y="1856"/>
                      <a:pt x="1623" y="1847"/>
                    </a:cubicBezTo>
                    <a:cubicBezTo>
                      <a:pt x="1641" y="1829"/>
                      <a:pt x="1668" y="1820"/>
                      <a:pt x="1694" y="1811"/>
                    </a:cubicBezTo>
                    <a:cubicBezTo>
                      <a:pt x="1712" y="1793"/>
                      <a:pt x="1739" y="1776"/>
                      <a:pt x="1766" y="1767"/>
                    </a:cubicBezTo>
                    <a:cubicBezTo>
                      <a:pt x="1793" y="1740"/>
                      <a:pt x="1810" y="1722"/>
                      <a:pt x="1837" y="1704"/>
                    </a:cubicBezTo>
                    <a:cubicBezTo>
                      <a:pt x="1864" y="1686"/>
                      <a:pt x="1882" y="1668"/>
                      <a:pt x="1909" y="1642"/>
                    </a:cubicBezTo>
                    <a:cubicBezTo>
                      <a:pt x="1926" y="1615"/>
                      <a:pt x="1944" y="1588"/>
                      <a:pt x="1962" y="1561"/>
                    </a:cubicBezTo>
                    <a:cubicBezTo>
                      <a:pt x="1980" y="1544"/>
                      <a:pt x="1998" y="1517"/>
                      <a:pt x="2016" y="1490"/>
                    </a:cubicBezTo>
                    <a:cubicBezTo>
                      <a:pt x="2033" y="1463"/>
                      <a:pt x="2042" y="1437"/>
                      <a:pt x="2060" y="1410"/>
                    </a:cubicBezTo>
                    <a:cubicBezTo>
                      <a:pt x="2069" y="1383"/>
                      <a:pt x="2078" y="1356"/>
                      <a:pt x="2087" y="1338"/>
                    </a:cubicBezTo>
                    <a:cubicBezTo>
                      <a:pt x="2105" y="1285"/>
                      <a:pt x="2114" y="1249"/>
                      <a:pt x="2123" y="1222"/>
                    </a:cubicBezTo>
                    <a:cubicBezTo>
                      <a:pt x="2123" y="1196"/>
                      <a:pt x="2132" y="1187"/>
                      <a:pt x="2132" y="1178"/>
                    </a:cubicBezTo>
                    <a:close/>
                    <a:moveTo>
                      <a:pt x="2426" y="1767"/>
                    </a:moveTo>
                    <a:lnTo>
                      <a:pt x="2426" y="1767"/>
                    </a:lnTo>
                    <a:cubicBezTo>
                      <a:pt x="2604" y="1883"/>
                      <a:pt x="2819" y="1972"/>
                      <a:pt x="3077" y="1972"/>
                    </a:cubicBezTo>
                    <a:cubicBezTo>
                      <a:pt x="3090" y="1972"/>
                      <a:pt x="3102" y="1972"/>
                      <a:pt x="3115" y="1972"/>
                    </a:cubicBezTo>
                    <a:cubicBezTo>
                      <a:pt x="3349" y="1972"/>
                      <a:pt x="3550" y="1894"/>
                      <a:pt x="3720" y="1767"/>
                    </a:cubicBezTo>
                    <a:lnTo>
                      <a:pt x="3720" y="1767"/>
                    </a:lnTo>
                    <a:cubicBezTo>
                      <a:pt x="3684" y="1802"/>
                      <a:pt x="3648" y="1838"/>
                      <a:pt x="3604" y="1865"/>
                    </a:cubicBezTo>
                    <a:cubicBezTo>
                      <a:pt x="3577" y="1891"/>
                      <a:pt x="3550" y="1909"/>
                      <a:pt x="3514" y="1927"/>
                    </a:cubicBezTo>
                    <a:cubicBezTo>
                      <a:pt x="3488" y="1945"/>
                      <a:pt x="3452" y="1954"/>
                      <a:pt x="3416" y="1963"/>
                    </a:cubicBezTo>
                    <a:cubicBezTo>
                      <a:pt x="3381" y="1981"/>
                      <a:pt x="3345" y="1990"/>
                      <a:pt x="3309" y="1999"/>
                    </a:cubicBezTo>
                    <a:cubicBezTo>
                      <a:pt x="3274" y="1999"/>
                      <a:pt x="3238" y="2007"/>
                      <a:pt x="3202" y="2016"/>
                    </a:cubicBezTo>
                    <a:cubicBezTo>
                      <a:pt x="3166" y="2016"/>
                      <a:pt x="3131" y="2025"/>
                      <a:pt x="3104" y="2025"/>
                    </a:cubicBezTo>
                    <a:cubicBezTo>
                      <a:pt x="3068" y="2034"/>
                      <a:pt x="3042" y="2034"/>
                      <a:pt x="3006" y="2034"/>
                    </a:cubicBezTo>
                    <a:lnTo>
                      <a:pt x="2970" y="2034"/>
                    </a:lnTo>
                    <a:cubicBezTo>
                      <a:pt x="2926" y="2043"/>
                      <a:pt x="2890" y="2043"/>
                      <a:pt x="2863" y="2043"/>
                    </a:cubicBezTo>
                    <a:lnTo>
                      <a:pt x="2810" y="2043"/>
                    </a:lnTo>
                    <a:cubicBezTo>
                      <a:pt x="2810" y="2043"/>
                      <a:pt x="2827" y="2052"/>
                      <a:pt x="2863" y="2061"/>
                    </a:cubicBezTo>
                    <a:cubicBezTo>
                      <a:pt x="2899" y="2079"/>
                      <a:pt x="2943" y="2097"/>
                      <a:pt x="3006" y="2106"/>
                    </a:cubicBezTo>
                    <a:cubicBezTo>
                      <a:pt x="3033" y="2115"/>
                      <a:pt x="3068" y="2115"/>
                      <a:pt x="3104" y="2123"/>
                    </a:cubicBezTo>
                    <a:lnTo>
                      <a:pt x="3211" y="2123"/>
                    </a:lnTo>
                    <a:cubicBezTo>
                      <a:pt x="3256" y="2123"/>
                      <a:pt x="3291" y="2115"/>
                      <a:pt x="3336" y="2115"/>
                    </a:cubicBezTo>
                    <a:cubicBezTo>
                      <a:pt x="3372" y="2106"/>
                      <a:pt x="3416" y="2097"/>
                      <a:pt x="3452" y="2079"/>
                    </a:cubicBezTo>
                    <a:cubicBezTo>
                      <a:pt x="3497" y="2070"/>
                      <a:pt x="3532" y="2052"/>
                      <a:pt x="3568" y="2025"/>
                    </a:cubicBezTo>
                    <a:cubicBezTo>
                      <a:pt x="3604" y="2007"/>
                      <a:pt x="3639" y="1981"/>
                      <a:pt x="3666" y="1954"/>
                    </a:cubicBezTo>
                    <a:cubicBezTo>
                      <a:pt x="3675" y="1945"/>
                      <a:pt x="3675" y="1945"/>
                      <a:pt x="3684" y="1936"/>
                    </a:cubicBezTo>
                    <a:lnTo>
                      <a:pt x="3684" y="1936"/>
                    </a:lnTo>
                    <a:cubicBezTo>
                      <a:pt x="3666" y="1963"/>
                      <a:pt x="3648" y="1981"/>
                      <a:pt x="3630" y="1999"/>
                    </a:cubicBezTo>
                    <a:cubicBezTo>
                      <a:pt x="3568" y="2079"/>
                      <a:pt x="3497" y="2141"/>
                      <a:pt x="3416" y="2177"/>
                    </a:cubicBezTo>
                    <a:cubicBezTo>
                      <a:pt x="3327" y="2222"/>
                      <a:pt x="3247" y="2239"/>
                      <a:pt x="3149" y="2239"/>
                    </a:cubicBezTo>
                    <a:lnTo>
                      <a:pt x="3077" y="2239"/>
                    </a:lnTo>
                    <a:cubicBezTo>
                      <a:pt x="3068" y="2239"/>
                      <a:pt x="3059" y="2230"/>
                      <a:pt x="3050" y="2230"/>
                    </a:cubicBezTo>
                    <a:lnTo>
                      <a:pt x="3015" y="2230"/>
                    </a:lnTo>
                    <a:cubicBezTo>
                      <a:pt x="2970" y="2213"/>
                      <a:pt x="2926" y="2204"/>
                      <a:pt x="2881" y="2186"/>
                    </a:cubicBezTo>
                    <a:cubicBezTo>
                      <a:pt x="2792" y="2150"/>
                      <a:pt x="2711" y="2088"/>
                      <a:pt x="2640" y="2016"/>
                    </a:cubicBezTo>
                    <a:cubicBezTo>
                      <a:pt x="2622" y="1999"/>
                      <a:pt x="2604" y="1981"/>
                      <a:pt x="2587" y="1963"/>
                    </a:cubicBezTo>
                    <a:cubicBezTo>
                      <a:pt x="2533" y="1909"/>
                      <a:pt x="2480" y="1847"/>
                      <a:pt x="2435" y="1784"/>
                    </a:cubicBezTo>
                    <a:cubicBezTo>
                      <a:pt x="2435" y="1776"/>
                      <a:pt x="2426" y="1767"/>
                      <a:pt x="2426" y="1767"/>
                    </a:cubicBezTo>
                    <a:close/>
                    <a:moveTo>
                      <a:pt x="4237" y="1677"/>
                    </a:moveTo>
                    <a:lnTo>
                      <a:pt x="4237" y="1677"/>
                    </a:lnTo>
                    <a:cubicBezTo>
                      <a:pt x="4427" y="1850"/>
                      <a:pt x="4675" y="1972"/>
                      <a:pt x="4973" y="1972"/>
                    </a:cubicBezTo>
                    <a:cubicBezTo>
                      <a:pt x="4983" y="1972"/>
                      <a:pt x="4994" y="1972"/>
                      <a:pt x="5004" y="1972"/>
                    </a:cubicBezTo>
                    <a:cubicBezTo>
                      <a:pt x="5209" y="1972"/>
                      <a:pt x="5388" y="1918"/>
                      <a:pt x="5539" y="1829"/>
                    </a:cubicBezTo>
                    <a:lnTo>
                      <a:pt x="5539" y="1829"/>
                    </a:lnTo>
                    <a:cubicBezTo>
                      <a:pt x="5539" y="1838"/>
                      <a:pt x="5531" y="1838"/>
                      <a:pt x="5522" y="1847"/>
                    </a:cubicBezTo>
                    <a:cubicBezTo>
                      <a:pt x="5522" y="1847"/>
                      <a:pt x="5513" y="1856"/>
                      <a:pt x="5504" y="1856"/>
                    </a:cubicBezTo>
                    <a:cubicBezTo>
                      <a:pt x="5477" y="1874"/>
                      <a:pt x="5441" y="1900"/>
                      <a:pt x="5415" y="1918"/>
                    </a:cubicBezTo>
                    <a:cubicBezTo>
                      <a:pt x="5379" y="1936"/>
                      <a:pt x="5343" y="1954"/>
                      <a:pt x="5308" y="1972"/>
                    </a:cubicBezTo>
                    <a:cubicBezTo>
                      <a:pt x="5290" y="1972"/>
                      <a:pt x="5272" y="1981"/>
                      <a:pt x="5254" y="1990"/>
                    </a:cubicBezTo>
                    <a:cubicBezTo>
                      <a:pt x="5236" y="1999"/>
                      <a:pt x="5218" y="2007"/>
                      <a:pt x="5200" y="2007"/>
                    </a:cubicBezTo>
                    <a:cubicBezTo>
                      <a:pt x="5183" y="2016"/>
                      <a:pt x="5165" y="2016"/>
                      <a:pt x="5147" y="2025"/>
                    </a:cubicBezTo>
                    <a:cubicBezTo>
                      <a:pt x="5129" y="2025"/>
                      <a:pt x="5102" y="2025"/>
                      <a:pt x="5084" y="2034"/>
                    </a:cubicBezTo>
                    <a:cubicBezTo>
                      <a:pt x="5049" y="2043"/>
                      <a:pt x="5013" y="2043"/>
                      <a:pt x="4977" y="2043"/>
                    </a:cubicBezTo>
                    <a:cubicBezTo>
                      <a:pt x="4954" y="2043"/>
                      <a:pt x="4930" y="2047"/>
                      <a:pt x="4906" y="2047"/>
                    </a:cubicBezTo>
                    <a:cubicBezTo>
                      <a:pt x="4894" y="2047"/>
                      <a:pt x="4882" y="2046"/>
                      <a:pt x="4870" y="2043"/>
                    </a:cubicBezTo>
                    <a:cubicBezTo>
                      <a:pt x="4835" y="2043"/>
                      <a:pt x="4799" y="2043"/>
                      <a:pt x="4772" y="2034"/>
                    </a:cubicBezTo>
                    <a:cubicBezTo>
                      <a:pt x="4737" y="2034"/>
                      <a:pt x="4710" y="2025"/>
                      <a:pt x="4692" y="2025"/>
                    </a:cubicBezTo>
                    <a:cubicBezTo>
                      <a:pt x="4665" y="2016"/>
                      <a:pt x="4638" y="2016"/>
                      <a:pt x="4621" y="2016"/>
                    </a:cubicBezTo>
                    <a:cubicBezTo>
                      <a:pt x="4594" y="2007"/>
                      <a:pt x="4567" y="1999"/>
                      <a:pt x="4567" y="1999"/>
                    </a:cubicBezTo>
                    <a:lnTo>
                      <a:pt x="4567" y="1999"/>
                    </a:lnTo>
                    <a:cubicBezTo>
                      <a:pt x="4567" y="1999"/>
                      <a:pt x="4576" y="2007"/>
                      <a:pt x="4585" y="2007"/>
                    </a:cubicBezTo>
                    <a:cubicBezTo>
                      <a:pt x="4585" y="2016"/>
                      <a:pt x="4603" y="2025"/>
                      <a:pt x="4621" y="2034"/>
                    </a:cubicBezTo>
                    <a:cubicBezTo>
                      <a:pt x="4630" y="2043"/>
                      <a:pt x="4656" y="2052"/>
                      <a:pt x="4674" y="2061"/>
                    </a:cubicBezTo>
                    <a:cubicBezTo>
                      <a:pt x="4701" y="2079"/>
                      <a:pt x="4728" y="2088"/>
                      <a:pt x="4754" y="2097"/>
                    </a:cubicBezTo>
                    <a:cubicBezTo>
                      <a:pt x="4772" y="2106"/>
                      <a:pt x="4790" y="2106"/>
                      <a:pt x="4808" y="2115"/>
                    </a:cubicBezTo>
                    <a:cubicBezTo>
                      <a:pt x="4826" y="2115"/>
                      <a:pt x="4844" y="2123"/>
                      <a:pt x="4861" y="2123"/>
                    </a:cubicBezTo>
                    <a:cubicBezTo>
                      <a:pt x="4897" y="2132"/>
                      <a:pt x="4933" y="2132"/>
                      <a:pt x="4969" y="2141"/>
                    </a:cubicBezTo>
                    <a:lnTo>
                      <a:pt x="5067" y="2141"/>
                    </a:lnTo>
                    <a:cubicBezTo>
                      <a:pt x="5076" y="2141"/>
                      <a:pt x="5084" y="2141"/>
                      <a:pt x="5102" y="2132"/>
                    </a:cubicBezTo>
                    <a:cubicBezTo>
                      <a:pt x="5120" y="2132"/>
                      <a:pt x="5138" y="2132"/>
                      <a:pt x="5165" y="2123"/>
                    </a:cubicBezTo>
                    <a:cubicBezTo>
                      <a:pt x="5183" y="2123"/>
                      <a:pt x="5209" y="2115"/>
                      <a:pt x="5227" y="2115"/>
                    </a:cubicBezTo>
                    <a:cubicBezTo>
                      <a:pt x="5272" y="2097"/>
                      <a:pt x="5308" y="2079"/>
                      <a:pt x="5352" y="2061"/>
                    </a:cubicBezTo>
                    <a:cubicBezTo>
                      <a:pt x="5370" y="2052"/>
                      <a:pt x="5388" y="2043"/>
                      <a:pt x="5406" y="2034"/>
                    </a:cubicBezTo>
                    <a:cubicBezTo>
                      <a:pt x="5423" y="2016"/>
                      <a:pt x="5441" y="2007"/>
                      <a:pt x="5459" y="1999"/>
                    </a:cubicBezTo>
                    <a:cubicBezTo>
                      <a:pt x="5468" y="1990"/>
                      <a:pt x="5468" y="1990"/>
                      <a:pt x="5477" y="1990"/>
                    </a:cubicBezTo>
                    <a:cubicBezTo>
                      <a:pt x="5459" y="1999"/>
                      <a:pt x="5450" y="2007"/>
                      <a:pt x="5441" y="2016"/>
                    </a:cubicBezTo>
                    <a:cubicBezTo>
                      <a:pt x="5406" y="2052"/>
                      <a:pt x="5361" y="2088"/>
                      <a:pt x="5325" y="2115"/>
                    </a:cubicBezTo>
                    <a:cubicBezTo>
                      <a:pt x="5281" y="2141"/>
                      <a:pt x="5245" y="2168"/>
                      <a:pt x="5200" y="2186"/>
                    </a:cubicBezTo>
                    <a:cubicBezTo>
                      <a:pt x="5156" y="2204"/>
                      <a:pt x="5111" y="2213"/>
                      <a:pt x="5067" y="2230"/>
                    </a:cubicBezTo>
                    <a:cubicBezTo>
                      <a:pt x="5040" y="2230"/>
                      <a:pt x="5022" y="2230"/>
                      <a:pt x="4995" y="2239"/>
                    </a:cubicBezTo>
                    <a:lnTo>
                      <a:pt x="4853" y="2239"/>
                    </a:lnTo>
                    <a:cubicBezTo>
                      <a:pt x="4835" y="2230"/>
                      <a:pt x="4817" y="2230"/>
                      <a:pt x="4790" y="2222"/>
                    </a:cubicBezTo>
                    <a:cubicBezTo>
                      <a:pt x="4745" y="2213"/>
                      <a:pt x="4701" y="2195"/>
                      <a:pt x="4665" y="2177"/>
                    </a:cubicBezTo>
                    <a:cubicBezTo>
                      <a:pt x="4647" y="2168"/>
                      <a:pt x="4621" y="2159"/>
                      <a:pt x="4603" y="2141"/>
                    </a:cubicBezTo>
                    <a:cubicBezTo>
                      <a:pt x="4549" y="2106"/>
                      <a:pt x="4496" y="2061"/>
                      <a:pt x="4442" y="1999"/>
                    </a:cubicBezTo>
                    <a:cubicBezTo>
                      <a:pt x="4380" y="1927"/>
                      <a:pt x="4326" y="1838"/>
                      <a:pt x="4273" y="1749"/>
                    </a:cubicBezTo>
                    <a:cubicBezTo>
                      <a:pt x="4264" y="1722"/>
                      <a:pt x="4255" y="1704"/>
                      <a:pt x="4237" y="1677"/>
                    </a:cubicBezTo>
                    <a:close/>
                    <a:moveTo>
                      <a:pt x="1909" y="1945"/>
                    </a:moveTo>
                    <a:lnTo>
                      <a:pt x="1909" y="1945"/>
                    </a:lnTo>
                    <a:cubicBezTo>
                      <a:pt x="1900" y="1963"/>
                      <a:pt x="1882" y="1981"/>
                      <a:pt x="1873" y="1999"/>
                    </a:cubicBezTo>
                    <a:cubicBezTo>
                      <a:pt x="1846" y="2016"/>
                      <a:pt x="1828" y="2043"/>
                      <a:pt x="1802" y="2061"/>
                    </a:cubicBezTo>
                    <a:cubicBezTo>
                      <a:pt x="1775" y="2079"/>
                      <a:pt x="1748" y="2106"/>
                      <a:pt x="1730" y="2115"/>
                    </a:cubicBezTo>
                    <a:cubicBezTo>
                      <a:pt x="1694" y="2132"/>
                      <a:pt x="1677" y="2150"/>
                      <a:pt x="1650" y="2159"/>
                    </a:cubicBezTo>
                    <a:cubicBezTo>
                      <a:pt x="1614" y="2177"/>
                      <a:pt x="1587" y="2186"/>
                      <a:pt x="1561" y="2195"/>
                    </a:cubicBezTo>
                    <a:cubicBezTo>
                      <a:pt x="1534" y="2204"/>
                      <a:pt x="1516" y="2204"/>
                      <a:pt x="1489" y="2213"/>
                    </a:cubicBezTo>
                    <a:cubicBezTo>
                      <a:pt x="1436" y="2222"/>
                      <a:pt x="1391" y="2222"/>
                      <a:pt x="1364" y="2222"/>
                    </a:cubicBezTo>
                    <a:lnTo>
                      <a:pt x="1329" y="2222"/>
                    </a:lnTo>
                    <a:cubicBezTo>
                      <a:pt x="1320" y="2213"/>
                      <a:pt x="1311" y="2213"/>
                      <a:pt x="1311" y="2213"/>
                    </a:cubicBezTo>
                    <a:lnTo>
                      <a:pt x="1311" y="2213"/>
                    </a:lnTo>
                    <a:cubicBezTo>
                      <a:pt x="1311" y="2213"/>
                      <a:pt x="1311" y="2222"/>
                      <a:pt x="1320" y="2222"/>
                    </a:cubicBezTo>
                    <a:cubicBezTo>
                      <a:pt x="1329" y="2230"/>
                      <a:pt x="1338" y="2239"/>
                      <a:pt x="1356" y="2248"/>
                    </a:cubicBezTo>
                    <a:cubicBezTo>
                      <a:pt x="1382" y="2266"/>
                      <a:pt x="1427" y="2293"/>
                      <a:pt x="1489" y="2302"/>
                    </a:cubicBezTo>
                    <a:cubicBezTo>
                      <a:pt x="1516" y="2311"/>
                      <a:pt x="1552" y="2311"/>
                      <a:pt x="1587" y="2311"/>
                    </a:cubicBezTo>
                    <a:cubicBezTo>
                      <a:pt x="1623" y="2311"/>
                      <a:pt x="1659" y="2302"/>
                      <a:pt x="1694" y="2293"/>
                    </a:cubicBezTo>
                    <a:cubicBezTo>
                      <a:pt x="1730" y="2284"/>
                      <a:pt x="1766" y="2275"/>
                      <a:pt x="1802" y="2257"/>
                    </a:cubicBezTo>
                    <a:cubicBezTo>
                      <a:pt x="1837" y="2230"/>
                      <a:pt x="1873" y="2213"/>
                      <a:pt x="1900" y="2186"/>
                    </a:cubicBezTo>
                    <a:cubicBezTo>
                      <a:pt x="1935" y="2159"/>
                      <a:pt x="1962" y="2132"/>
                      <a:pt x="1989" y="2097"/>
                    </a:cubicBezTo>
                    <a:cubicBezTo>
                      <a:pt x="2007" y="2070"/>
                      <a:pt x="2033" y="2034"/>
                      <a:pt x="2051" y="1999"/>
                    </a:cubicBezTo>
                    <a:cubicBezTo>
                      <a:pt x="2057" y="1987"/>
                      <a:pt x="2063" y="1979"/>
                      <a:pt x="2066" y="1970"/>
                    </a:cubicBezTo>
                    <a:lnTo>
                      <a:pt x="2066" y="1970"/>
                    </a:lnTo>
                    <a:cubicBezTo>
                      <a:pt x="2057" y="2020"/>
                      <a:pt x="2040" y="2075"/>
                      <a:pt x="2016" y="2123"/>
                    </a:cubicBezTo>
                    <a:cubicBezTo>
                      <a:pt x="1980" y="2204"/>
                      <a:pt x="1918" y="2275"/>
                      <a:pt x="1846" y="2338"/>
                    </a:cubicBezTo>
                    <a:cubicBezTo>
                      <a:pt x="1810" y="2364"/>
                      <a:pt x="1775" y="2382"/>
                      <a:pt x="1730" y="2409"/>
                    </a:cubicBezTo>
                    <a:cubicBezTo>
                      <a:pt x="1694" y="2418"/>
                      <a:pt x="1650" y="2427"/>
                      <a:pt x="1605" y="2427"/>
                    </a:cubicBezTo>
                    <a:cubicBezTo>
                      <a:pt x="1516" y="2427"/>
                      <a:pt x="1418" y="2391"/>
                      <a:pt x="1329" y="2346"/>
                    </a:cubicBezTo>
                    <a:cubicBezTo>
                      <a:pt x="1240" y="2302"/>
                      <a:pt x="1150" y="2239"/>
                      <a:pt x="1070" y="2177"/>
                    </a:cubicBezTo>
                    <a:cubicBezTo>
                      <a:pt x="1017" y="2132"/>
                      <a:pt x="963" y="2088"/>
                      <a:pt x="909" y="2043"/>
                    </a:cubicBezTo>
                    <a:lnTo>
                      <a:pt x="909" y="2043"/>
                    </a:lnTo>
                    <a:cubicBezTo>
                      <a:pt x="1034" y="2088"/>
                      <a:pt x="1168" y="2115"/>
                      <a:pt x="1293" y="2123"/>
                    </a:cubicBezTo>
                    <a:cubicBezTo>
                      <a:pt x="1312" y="2125"/>
                      <a:pt x="1331" y="2125"/>
                      <a:pt x="1350" y="2125"/>
                    </a:cubicBezTo>
                    <a:cubicBezTo>
                      <a:pt x="1481" y="2125"/>
                      <a:pt x="1604" y="2099"/>
                      <a:pt x="1721" y="2052"/>
                    </a:cubicBezTo>
                    <a:cubicBezTo>
                      <a:pt x="1793" y="2025"/>
                      <a:pt x="1855" y="1990"/>
                      <a:pt x="1909" y="1945"/>
                    </a:cubicBezTo>
                    <a:close/>
                    <a:moveTo>
                      <a:pt x="5977" y="1767"/>
                    </a:moveTo>
                    <a:lnTo>
                      <a:pt x="5977" y="1767"/>
                    </a:lnTo>
                    <a:cubicBezTo>
                      <a:pt x="6075" y="1883"/>
                      <a:pt x="6191" y="1990"/>
                      <a:pt x="6360" y="2052"/>
                    </a:cubicBezTo>
                    <a:cubicBezTo>
                      <a:pt x="6449" y="2097"/>
                      <a:pt x="6556" y="2115"/>
                      <a:pt x="6672" y="2123"/>
                    </a:cubicBezTo>
                    <a:lnTo>
                      <a:pt x="6779" y="2123"/>
                    </a:lnTo>
                    <a:cubicBezTo>
                      <a:pt x="6878" y="2115"/>
                      <a:pt x="6976" y="2097"/>
                      <a:pt x="7074" y="2070"/>
                    </a:cubicBezTo>
                    <a:lnTo>
                      <a:pt x="7074" y="2070"/>
                    </a:lnTo>
                    <a:cubicBezTo>
                      <a:pt x="7065" y="2079"/>
                      <a:pt x="7056" y="2079"/>
                      <a:pt x="7047" y="2088"/>
                    </a:cubicBezTo>
                    <a:cubicBezTo>
                      <a:pt x="7038" y="2097"/>
                      <a:pt x="7020" y="2106"/>
                      <a:pt x="7003" y="2115"/>
                    </a:cubicBezTo>
                    <a:cubicBezTo>
                      <a:pt x="6994" y="2115"/>
                      <a:pt x="6976" y="2123"/>
                      <a:pt x="6958" y="2132"/>
                    </a:cubicBezTo>
                    <a:cubicBezTo>
                      <a:pt x="6940" y="2141"/>
                      <a:pt x="6922" y="2150"/>
                      <a:pt x="6904" y="2159"/>
                    </a:cubicBezTo>
                    <a:cubicBezTo>
                      <a:pt x="6869" y="2168"/>
                      <a:pt x="6833" y="2177"/>
                      <a:pt x="6797" y="2186"/>
                    </a:cubicBezTo>
                    <a:cubicBezTo>
                      <a:pt x="6762" y="2195"/>
                      <a:pt x="6726" y="2195"/>
                      <a:pt x="6690" y="2204"/>
                    </a:cubicBezTo>
                    <a:lnTo>
                      <a:pt x="6583" y="2204"/>
                    </a:lnTo>
                    <a:cubicBezTo>
                      <a:pt x="6548" y="2204"/>
                      <a:pt x="6512" y="2204"/>
                      <a:pt x="6485" y="2195"/>
                    </a:cubicBezTo>
                    <a:cubicBezTo>
                      <a:pt x="6449" y="2195"/>
                      <a:pt x="6423" y="2195"/>
                      <a:pt x="6396" y="2186"/>
                    </a:cubicBezTo>
                    <a:cubicBezTo>
                      <a:pt x="6333" y="2177"/>
                      <a:pt x="6289" y="2159"/>
                      <a:pt x="6253" y="2150"/>
                    </a:cubicBezTo>
                    <a:cubicBezTo>
                      <a:pt x="6226" y="2141"/>
                      <a:pt x="6200" y="2141"/>
                      <a:pt x="6200" y="2141"/>
                    </a:cubicBezTo>
                    <a:lnTo>
                      <a:pt x="6200" y="2141"/>
                    </a:lnTo>
                    <a:cubicBezTo>
                      <a:pt x="6200" y="2141"/>
                      <a:pt x="6217" y="2150"/>
                      <a:pt x="6244" y="2168"/>
                    </a:cubicBezTo>
                    <a:cubicBezTo>
                      <a:pt x="6262" y="2186"/>
                      <a:pt x="6280" y="2195"/>
                      <a:pt x="6298" y="2204"/>
                    </a:cubicBezTo>
                    <a:cubicBezTo>
                      <a:pt x="6316" y="2222"/>
                      <a:pt x="6342" y="2230"/>
                      <a:pt x="6369" y="2239"/>
                    </a:cubicBezTo>
                    <a:cubicBezTo>
                      <a:pt x="6396" y="2257"/>
                      <a:pt x="6432" y="2266"/>
                      <a:pt x="6467" y="2275"/>
                    </a:cubicBezTo>
                    <a:cubicBezTo>
                      <a:pt x="6494" y="2284"/>
                      <a:pt x="6530" y="2293"/>
                      <a:pt x="6574" y="2302"/>
                    </a:cubicBezTo>
                    <a:lnTo>
                      <a:pt x="6628" y="2302"/>
                    </a:lnTo>
                    <a:cubicBezTo>
                      <a:pt x="6646" y="2302"/>
                      <a:pt x="6660" y="2306"/>
                      <a:pt x="6672" y="2306"/>
                    </a:cubicBezTo>
                    <a:cubicBezTo>
                      <a:pt x="6678" y="2306"/>
                      <a:pt x="6684" y="2305"/>
                      <a:pt x="6690" y="2302"/>
                    </a:cubicBezTo>
                    <a:lnTo>
                      <a:pt x="6753" y="2302"/>
                    </a:lnTo>
                    <a:cubicBezTo>
                      <a:pt x="6779" y="2302"/>
                      <a:pt x="6797" y="2293"/>
                      <a:pt x="6815" y="2284"/>
                    </a:cubicBezTo>
                    <a:cubicBezTo>
                      <a:pt x="6842" y="2284"/>
                      <a:pt x="6869" y="2275"/>
                      <a:pt x="6895" y="2266"/>
                    </a:cubicBezTo>
                    <a:lnTo>
                      <a:pt x="6895" y="2266"/>
                    </a:lnTo>
                    <a:cubicBezTo>
                      <a:pt x="6842" y="2302"/>
                      <a:pt x="6797" y="2329"/>
                      <a:pt x="6744" y="2355"/>
                    </a:cubicBezTo>
                    <a:cubicBezTo>
                      <a:pt x="6681" y="2391"/>
                      <a:pt x="6610" y="2409"/>
                      <a:pt x="6539" y="2427"/>
                    </a:cubicBezTo>
                    <a:lnTo>
                      <a:pt x="6467" y="2427"/>
                    </a:lnTo>
                    <a:cubicBezTo>
                      <a:pt x="6423" y="2427"/>
                      <a:pt x="6378" y="2418"/>
                      <a:pt x="6342" y="2400"/>
                    </a:cubicBezTo>
                    <a:cubicBezTo>
                      <a:pt x="6333" y="2400"/>
                      <a:pt x="6307" y="2391"/>
                      <a:pt x="6298" y="2382"/>
                    </a:cubicBezTo>
                    <a:cubicBezTo>
                      <a:pt x="6289" y="2373"/>
                      <a:pt x="6280" y="2373"/>
                      <a:pt x="6280" y="2373"/>
                    </a:cubicBezTo>
                    <a:cubicBezTo>
                      <a:pt x="6262" y="2364"/>
                      <a:pt x="6244" y="2346"/>
                      <a:pt x="6226" y="2338"/>
                    </a:cubicBezTo>
                    <a:cubicBezTo>
                      <a:pt x="6155" y="2275"/>
                      <a:pt x="6101" y="2204"/>
                      <a:pt x="6057" y="2115"/>
                    </a:cubicBezTo>
                    <a:cubicBezTo>
                      <a:pt x="6021" y="2034"/>
                      <a:pt x="5994" y="1936"/>
                      <a:pt x="5986" y="1838"/>
                    </a:cubicBezTo>
                    <a:cubicBezTo>
                      <a:pt x="5977" y="1820"/>
                      <a:pt x="5977" y="1793"/>
                      <a:pt x="5977" y="1767"/>
                    </a:cubicBezTo>
                    <a:close/>
                    <a:moveTo>
                      <a:pt x="883" y="2079"/>
                    </a:moveTo>
                    <a:lnTo>
                      <a:pt x="883" y="2079"/>
                    </a:lnTo>
                    <a:cubicBezTo>
                      <a:pt x="927" y="2123"/>
                      <a:pt x="972" y="2177"/>
                      <a:pt x="1025" y="2222"/>
                    </a:cubicBezTo>
                    <a:cubicBezTo>
                      <a:pt x="1106" y="2293"/>
                      <a:pt x="1186" y="2364"/>
                      <a:pt x="1284" y="2427"/>
                    </a:cubicBezTo>
                    <a:cubicBezTo>
                      <a:pt x="1356" y="2471"/>
                      <a:pt x="1436" y="2507"/>
                      <a:pt x="1516" y="2534"/>
                    </a:cubicBezTo>
                    <a:cubicBezTo>
                      <a:pt x="1543" y="2543"/>
                      <a:pt x="1570" y="2543"/>
                      <a:pt x="1605" y="2543"/>
                    </a:cubicBezTo>
                    <a:cubicBezTo>
                      <a:pt x="1605" y="2552"/>
                      <a:pt x="1605" y="2552"/>
                      <a:pt x="1605" y="2552"/>
                    </a:cubicBezTo>
                    <a:cubicBezTo>
                      <a:pt x="1677" y="2953"/>
                      <a:pt x="1748" y="3363"/>
                      <a:pt x="1828" y="3774"/>
                    </a:cubicBezTo>
                    <a:cubicBezTo>
                      <a:pt x="1641" y="3765"/>
                      <a:pt x="1454" y="3747"/>
                      <a:pt x="1266" y="3729"/>
                    </a:cubicBezTo>
                    <a:cubicBezTo>
                      <a:pt x="1248" y="3622"/>
                      <a:pt x="1222" y="3515"/>
                      <a:pt x="1195" y="3390"/>
                    </a:cubicBezTo>
                    <a:cubicBezTo>
                      <a:pt x="1186" y="3355"/>
                      <a:pt x="1177" y="3310"/>
                      <a:pt x="1168" y="3274"/>
                    </a:cubicBezTo>
                    <a:cubicBezTo>
                      <a:pt x="1159" y="3212"/>
                      <a:pt x="1141" y="3149"/>
                      <a:pt x="1124" y="3087"/>
                    </a:cubicBezTo>
                    <a:cubicBezTo>
                      <a:pt x="1025" y="2659"/>
                      <a:pt x="945" y="2329"/>
                      <a:pt x="883" y="2079"/>
                    </a:cubicBezTo>
                    <a:close/>
                    <a:moveTo>
                      <a:pt x="7190" y="2097"/>
                    </a:moveTo>
                    <a:cubicBezTo>
                      <a:pt x="7181" y="2150"/>
                      <a:pt x="7163" y="2204"/>
                      <a:pt x="7145" y="2257"/>
                    </a:cubicBezTo>
                    <a:cubicBezTo>
                      <a:pt x="7110" y="2293"/>
                      <a:pt x="7065" y="2329"/>
                      <a:pt x="7020" y="2364"/>
                    </a:cubicBezTo>
                    <a:cubicBezTo>
                      <a:pt x="6922" y="2792"/>
                      <a:pt x="6815" y="3221"/>
                      <a:pt x="6717" y="3658"/>
                    </a:cubicBezTo>
                    <a:cubicBezTo>
                      <a:pt x="6753" y="3649"/>
                      <a:pt x="6788" y="3649"/>
                      <a:pt x="6824" y="3649"/>
                    </a:cubicBezTo>
                    <a:cubicBezTo>
                      <a:pt x="6824" y="3676"/>
                      <a:pt x="6815" y="3702"/>
                      <a:pt x="6815" y="3729"/>
                    </a:cubicBezTo>
                    <a:cubicBezTo>
                      <a:pt x="6628" y="3747"/>
                      <a:pt x="6440" y="3765"/>
                      <a:pt x="6253" y="3774"/>
                    </a:cubicBezTo>
                    <a:cubicBezTo>
                      <a:pt x="6325" y="3363"/>
                      <a:pt x="6396" y="2953"/>
                      <a:pt x="6467" y="2552"/>
                    </a:cubicBezTo>
                    <a:cubicBezTo>
                      <a:pt x="6583" y="2534"/>
                      <a:pt x="6690" y="2489"/>
                      <a:pt x="6788" y="2436"/>
                    </a:cubicBezTo>
                    <a:cubicBezTo>
                      <a:pt x="6878" y="2382"/>
                      <a:pt x="6967" y="2311"/>
                      <a:pt x="7047" y="2239"/>
                    </a:cubicBezTo>
                    <a:cubicBezTo>
                      <a:pt x="7092" y="2195"/>
                      <a:pt x="7145" y="2141"/>
                      <a:pt x="7190" y="2097"/>
                    </a:cubicBezTo>
                    <a:close/>
                    <a:moveTo>
                      <a:pt x="2265" y="1909"/>
                    </a:moveTo>
                    <a:cubicBezTo>
                      <a:pt x="2328" y="2007"/>
                      <a:pt x="2399" y="2106"/>
                      <a:pt x="2488" y="2186"/>
                    </a:cubicBezTo>
                    <a:cubicBezTo>
                      <a:pt x="2569" y="2275"/>
                      <a:pt x="2676" y="2355"/>
                      <a:pt x="2792" y="2409"/>
                    </a:cubicBezTo>
                    <a:cubicBezTo>
                      <a:pt x="2845" y="2436"/>
                      <a:pt x="2908" y="2453"/>
                      <a:pt x="2970" y="2471"/>
                    </a:cubicBezTo>
                    <a:cubicBezTo>
                      <a:pt x="2979" y="2471"/>
                      <a:pt x="2997" y="2480"/>
                      <a:pt x="3015" y="2480"/>
                    </a:cubicBezTo>
                    <a:cubicBezTo>
                      <a:pt x="3033" y="2480"/>
                      <a:pt x="3042" y="2489"/>
                      <a:pt x="3059" y="2489"/>
                    </a:cubicBezTo>
                    <a:lnTo>
                      <a:pt x="3113" y="2489"/>
                    </a:lnTo>
                    <a:cubicBezTo>
                      <a:pt x="3149" y="2944"/>
                      <a:pt x="3184" y="3399"/>
                      <a:pt x="3220" y="3854"/>
                    </a:cubicBezTo>
                    <a:cubicBezTo>
                      <a:pt x="2810" y="3836"/>
                      <a:pt x="2399" y="3818"/>
                      <a:pt x="1980" y="3792"/>
                    </a:cubicBezTo>
                    <a:cubicBezTo>
                      <a:pt x="1909" y="3372"/>
                      <a:pt x="1837" y="2953"/>
                      <a:pt x="1766" y="2534"/>
                    </a:cubicBezTo>
                    <a:cubicBezTo>
                      <a:pt x="1766" y="2534"/>
                      <a:pt x="1775" y="2534"/>
                      <a:pt x="1784" y="2525"/>
                    </a:cubicBezTo>
                    <a:cubicBezTo>
                      <a:pt x="1837" y="2507"/>
                      <a:pt x="1882" y="2489"/>
                      <a:pt x="1935" y="2453"/>
                    </a:cubicBezTo>
                    <a:cubicBezTo>
                      <a:pt x="2025" y="2391"/>
                      <a:pt x="2105" y="2302"/>
                      <a:pt x="2158" y="2204"/>
                    </a:cubicBezTo>
                    <a:cubicBezTo>
                      <a:pt x="2212" y="2106"/>
                      <a:pt x="2248" y="2007"/>
                      <a:pt x="2265" y="1909"/>
                    </a:cubicBezTo>
                    <a:close/>
                    <a:moveTo>
                      <a:pt x="5807" y="1909"/>
                    </a:moveTo>
                    <a:cubicBezTo>
                      <a:pt x="5825" y="1954"/>
                      <a:pt x="5834" y="2007"/>
                      <a:pt x="5852" y="2052"/>
                    </a:cubicBezTo>
                    <a:cubicBezTo>
                      <a:pt x="5870" y="2106"/>
                      <a:pt x="5887" y="2150"/>
                      <a:pt x="5914" y="2195"/>
                    </a:cubicBezTo>
                    <a:cubicBezTo>
                      <a:pt x="5968" y="2302"/>
                      <a:pt x="6048" y="2391"/>
                      <a:pt x="6137" y="2453"/>
                    </a:cubicBezTo>
                    <a:cubicBezTo>
                      <a:pt x="6164" y="2471"/>
                      <a:pt x="6191" y="2480"/>
                      <a:pt x="6217" y="2498"/>
                    </a:cubicBezTo>
                    <a:cubicBezTo>
                      <a:pt x="6244" y="2507"/>
                      <a:pt x="6262" y="2516"/>
                      <a:pt x="6289" y="2525"/>
                    </a:cubicBezTo>
                    <a:cubicBezTo>
                      <a:pt x="6298" y="2534"/>
                      <a:pt x="6307" y="2534"/>
                      <a:pt x="6316" y="2534"/>
                    </a:cubicBezTo>
                    <a:cubicBezTo>
                      <a:pt x="6244" y="2953"/>
                      <a:pt x="6164" y="3372"/>
                      <a:pt x="6093" y="3792"/>
                    </a:cubicBezTo>
                    <a:cubicBezTo>
                      <a:pt x="5682" y="3818"/>
                      <a:pt x="5272" y="3836"/>
                      <a:pt x="4853" y="3854"/>
                    </a:cubicBezTo>
                    <a:cubicBezTo>
                      <a:pt x="4888" y="3399"/>
                      <a:pt x="4924" y="2944"/>
                      <a:pt x="4960" y="2489"/>
                    </a:cubicBezTo>
                    <a:lnTo>
                      <a:pt x="5022" y="2489"/>
                    </a:lnTo>
                    <a:cubicBezTo>
                      <a:pt x="5049" y="2480"/>
                      <a:pt x="5076" y="2480"/>
                      <a:pt x="5111" y="2471"/>
                    </a:cubicBezTo>
                    <a:cubicBezTo>
                      <a:pt x="5174" y="2453"/>
                      <a:pt x="5236" y="2436"/>
                      <a:pt x="5290" y="2409"/>
                    </a:cubicBezTo>
                    <a:cubicBezTo>
                      <a:pt x="5406" y="2355"/>
                      <a:pt x="5504" y="2275"/>
                      <a:pt x="5593" y="2186"/>
                    </a:cubicBezTo>
                    <a:cubicBezTo>
                      <a:pt x="5611" y="2168"/>
                      <a:pt x="5638" y="2141"/>
                      <a:pt x="5655" y="2123"/>
                    </a:cubicBezTo>
                    <a:cubicBezTo>
                      <a:pt x="5691" y="2079"/>
                      <a:pt x="5727" y="2025"/>
                      <a:pt x="5762" y="1981"/>
                    </a:cubicBezTo>
                    <a:cubicBezTo>
                      <a:pt x="5780" y="1954"/>
                      <a:pt x="5798" y="1927"/>
                      <a:pt x="5807" y="1909"/>
                    </a:cubicBezTo>
                    <a:close/>
                    <a:moveTo>
                      <a:pt x="4041" y="1856"/>
                    </a:moveTo>
                    <a:cubicBezTo>
                      <a:pt x="4041" y="1865"/>
                      <a:pt x="4050" y="1874"/>
                      <a:pt x="4050" y="1874"/>
                    </a:cubicBezTo>
                    <a:cubicBezTo>
                      <a:pt x="4067" y="1900"/>
                      <a:pt x="4076" y="1927"/>
                      <a:pt x="4094" y="1954"/>
                    </a:cubicBezTo>
                    <a:cubicBezTo>
                      <a:pt x="4139" y="2034"/>
                      <a:pt x="4192" y="2115"/>
                      <a:pt x="4255" y="2186"/>
                    </a:cubicBezTo>
                    <a:cubicBezTo>
                      <a:pt x="4335" y="2275"/>
                      <a:pt x="4442" y="2355"/>
                      <a:pt x="4558" y="2418"/>
                    </a:cubicBezTo>
                    <a:cubicBezTo>
                      <a:pt x="4612" y="2445"/>
                      <a:pt x="4674" y="2462"/>
                      <a:pt x="4737" y="2480"/>
                    </a:cubicBezTo>
                    <a:cubicBezTo>
                      <a:pt x="4754" y="2480"/>
                      <a:pt x="4781" y="2489"/>
                      <a:pt x="4808" y="2489"/>
                    </a:cubicBezTo>
                    <a:cubicBezTo>
                      <a:pt x="4772" y="2944"/>
                      <a:pt x="4737" y="3399"/>
                      <a:pt x="4701" y="3854"/>
                    </a:cubicBezTo>
                    <a:cubicBezTo>
                      <a:pt x="4478" y="3859"/>
                      <a:pt x="4257" y="3861"/>
                      <a:pt x="4037" y="3861"/>
                    </a:cubicBezTo>
                    <a:cubicBezTo>
                      <a:pt x="3818" y="3861"/>
                      <a:pt x="3599" y="3859"/>
                      <a:pt x="3381" y="3854"/>
                    </a:cubicBezTo>
                    <a:cubicBezTo>
                      <a:pt x="3345" y="3399"/>
                      <a:pt x="3309" y="2944"/>
                      <a:pt x="3274" y="2489"/>
                    </a:cubicBezTo>
                    <a:cubicBezTo>
                      <a:pt x="3291" y="2489"/>
                      <a:pt x="3318" y="2480"/>
                      <a:pt x="3345" y="2480"/>
                    </a:cubicBezTo>
                    <a:cubicBezTo>
                      <a:pt x="3407" y="2462"/>
                      <a:pt x="3470" y="2445"/>
                      <a:pt x="3523" y="2418"/>
                    </a:cubicBezTo>
                    <a:cubicBezTo>
                      <a:pt x="3639" y="2355"/>
                      <a:pt x="3737" y="2275"/>
                      <a:pt x="3818" y="2186"/>
                    </a:cubicBezTo>
                    <a:cubicBezTo>
                      <a:pt x="3862" y="2132"/>
                      <a:pt x="3898" y="2088"/>
                      <a:pt x="3934" y="2034"/>
                    </a:cubicBezTo>
                    <a:cubicBezTo>
                      <a:pt x="3969" y="1981"/>
                      <a:pt x="3996" y="1936"/>
                      <a:pt x="4023" y="1874"/>
                    </a:cubicBezTo>
                    <a:cubicBezTo>
                      <a:pt x="4032" y="1874"/>
                      <a:pt x="4032" y="1865"/>
                      <a:pt x="4041" y="1856"/>
                    </a:cubicBezTo>
                    <a:close/>
                    <a:moveTo>
                      <a:pt x="6762" y="4059"/>
                    </a:moveTo>
                    <a:lnTo>
                      <a:pt x="6762" y="4059"/>
                    </a:lnTo>
                    <a:cubicBezTo>
                      <a:pt x="6753" y="4113"/>
                      <a:pt x="6744" y="4157"/>
                      <a:pt x="6744" y="4202"/>
                    </a:cubicBezTo>
                    <a:cubicBezTo>
                      <a:pt x="6664" y="4211"/>
                      <a:pt x="6530" y="4229"/>
                      <a:pt x="6342" y="4247"/>
                    </a:cubicBezTo>
                    <a:cubicBezTo>
                      <a:pt x="6235" y="4256"/>
                      <a:pt x="6110" y="4273"/>
                      <a:pt x="5977" y="4282"/>
                    </a:cubicBezTo>
                    <a:cubicBezTo>
                      <a:pt x="5959" y="4282"/>
                      <a:pt x="5932" y="4291"/>
                      <a:pt x="5914" y="4291"/>
                    </a:cubicBezTo>
                    <a:cubicBezTo>
                      <a:pt x="5905" y="4256"/>
                      <a:pt x="5887" y="4229"/>
                      <a:pt x="5870" y="4202"/>
                    </a:cubicBezTo>
                    <a:cubicBezTo>
                      <a:pt x="5843" y="4175"/>
                      <a:pt x="5825" y="4157"/>
                      <a:pt x="5789" y="4140"/>
                    </a:cubicBezTo>
                    <a:cubicBezTo>
                      <a:pt x="6119" y="4122"/>
                      <a:pt x="6440" y="4095"/>
                      <a:pt x="6762" y="4059"/>
                    </a:cubicBezTo>
                    <a:close/>
                    <a:moveTo>
                      <a:pt x="5504" y="4157"/>
                    </a:moveTo>
                    <a:lnTo>
                      <a:pt x="5504" y="4157"/>
                    </a:lnTo>
                    <a:cubicBezTo>
                      <a:pt x="5441" y="4202"/>
                      <a:pt x="5397" y="4264"/>
                      <a:pt x="5379" y="4336"/>
                    </a:cubicBezTo>
                    <a:cubicBezTo>
                      <a:pt x="5049" y="4354"/>
                      <a:pt x="4683" y="4372"/>
                      <a:pt x="4317" y="4380"/>
                    </a:cubicBezTo>
                    <a:cubicBezTo>
                      <a:pt x="4299" y="4309"/>
                      <a:pt x="4246" y="4238"/>
                      <a:pt x="4183" y="4202"/>
                    </a:cubicBezTo>
                    <a:cubicBezTo>
                      <a:pt x="4621" y="4202"/>
                      <a:pt x="5067" y="4184"/>
                      <a:pt x="5504" y="4157"/>
                    </a:cubicBezTo>
                    <a:close/>
                    <a:moveTo>
                      <a:pt x="2578" y="4157"/>
                    </a:moveTo>
                    <a:cubicBezTo>
                      <a:pt x="2685" y="4166"/>
                      <a:pt x="2801" y="4175"/>
                      <a:pt x="2908" y="4175"/>
                    </a:cubicBezTo>
                    <a:cubicBezTo>
                      <a:pt x="3238" y="4193"/>
                      <a:pt x="3568" y="4202"/>
                      <a:pt x="3898" y="4202"/>
                    </a:cubicBezTo>
                    <a:cubicBezTo>
                      <a:pt x="3827" y="4247"/>
                      <a:pt x="3773" y="4309"/>
                      <a:pt x="3764" y="4398"/>
                    </a:cubicBezTo>
                    <a:cubicBezTo>
                      <a:pt x="3389" y="4398"/>
                      <a:pt x="3033" y="4389"/>
                      <a:pt x="2711" y="4380"/>
                    </a:cubicBezTo>
                    <a:cubicBezTo>
                      <a:pt x="2711" y="4372"/>
                      <a:pt x="2711" y="4354"/>
                      <a:pt x="2703" y="4345"/>
                    </a:cubicBezTo>
                    <a:cubicBezTo>
                      <a:pt x="2685" y="4273"/>
                      <a:pt x="2640" y="4202"/>
                      <a:pt x="2578" y="4157"/>
                    </a:cubicBezTo>
                    <a:close/>
                    <a:moveTo>
                      <a:pt x="2420" y="4219"/>
                    </a:moveTo>
                    <a:cubicBezTo>
                      <a:pt x="2425" y="4219"/>
                      <a:pt x="2430" y="4219"/>
                      <a:pt x="2435" y="4220"/>
                    </a:cubicBezTo>
                    <a:cubicBezTo>
                      <a:pt x="2462" y="4220"/>
                      <a:pt x="2480" y="4229"/>
                      <a:pt x="2506" y="4238"/>
                    </a:cubicBezTo>
                    <a:cubicBezTo>
                      <a:pt x="2560" y="4264"/>
                      <a:pt x="2596" y="4318"/>
                      <a:pt x="2604" y="4380"/>
                    </a:cubicBezTo>
                    <a:cubicBezTo>
                      <a:pt x="2613" y="4389"/>
                      <a:pt x="2613" y="4398"/>
                      <a:pt x="2613" y="4416"/>
                    </a:cubicBezTo>
                    <a:cubicBezTo>
                      <a:pt x="2613" y="4509"/>
                      <a:pt x="2541" y="4586"/>
                      <a:pt x="2450" y="4586"/>
                    </a:cubicBezTo>
                    <a:cubicBezTo>
                      <a:pt x="2445" y="4586"/>
                      <a:pt x="2440" y="4586"/>
                      <a:pt x="2435" y="4586"/>
                    </a:cubicBezTo>
                    <a:cubicBezTo>
                      <a:pt x="2337" y="4577"/>
                      <a:pt x="2257" y="4487"/>
                      <a:pt x="2257" y="4389"/>
                    </a:cubicBezTo>
                    <a:cubicBezTo>
                      <a:pt x="2257" y="4296"/>
                      <a:pt x="2329" y="4219"/>
                      <a:pt x="2420" y="4219"/>
                    </a:cubicBezTo>
                    <a:close/>
                    <a:moveTo>
                      <a:pt x="5682" y="4220"/>
                    </a:moveTo>
                    <a:cubicBezTo>
                      <a:pt x="5709" y="4220"/>
                      <a:pt x="5727" y="4229"/>
                      <a:pt x="5745" y="4247"/>
                    </a:cubicBezTo>
                    <a:cubicBezTo>
                      <a:pt x="5754" y="4247"/>
                      <a:pt x="5762" y="4256"/>
                      <a:pt x="5771" y="4264"/>
                    </a:cubicBezTo>
                    <a:cubicBezTo>
                      <a:pt x="5807" y="4291"/>
                      <a:pt x="5825" y="4336"/>
                      <a:pt x="5825" y="4389"/>
                    </a:cubicBezTo>
                    <a:cubicBezTo>
                      <a:pt x="5825" y="4487"/>
                      <a:pt x="5745" y="4577"/>
                      <a:pt x="5647" y="4586"/>
                    </a:cubicBezTo>
                    <a:cubicBezTo>
                      <a:pt x="5641" y="4586"/>
                      <a:pt x="5636" y="4586"/>
                      <a:pt x="5631" y="4586"/>
                    </a:cubicBezTo>
                    <a:cubicBezTo>
                      <a:pt x="5557" y="4586"/>
                      <a:pt x="5494" y="4527"/>
                      <a:pt x="5477" y="4452"/>
                    </a:cubicBezTo>
                    <a:cubicBezTo>
                      <a:pt x="5468" y="4434"/>
                      <a:pt x="5468" y="4425"/>
                      <a:pt x="5468" y="4416"/>
                    </a:cubicBezTo>
                    <a:cubicBezTo>
                      <a:pt x="5468" y="4309"/>
                      <a:pt x="5548" y="4229"/>
                      <a:pt x="5647" y="4220"/>
                    </a:cubicBezTo>
                    <a:close/>
                    <a:moveTo>
                      <a:pt x="1320" y="4059"/>
                    </a:moveTo>
                    <a:cubicBezTo>
                      <a:pt x="1641" y="4095"/>
                      <a:pt x="1962" y="4122"/>
                      <a:pt x="2292" y="4140"/>
                    </a:cubicBezTo>
                    <a:cubicBezTo>
                      <a:pt x="2212" y="4184"/>
                      <a:pt x="2158" y="4264"/>
                      <a:pt x="2149" y="4354"/>
                    </a:cubicBezTo>
                    <a:cubicBezTo>
                      <a:pt x="1953" y="4345"/>
                      <a:pt x="1793" y="4336"/>
                      <a:pt x="1668" y="4327"/>
                    </a:cubicBezTo>
                    <a:cubicBezTo>
                      <a:pt x="1525" y="4318"/>
                      <a:pt x="1436" y="4318"/>
                      <a:pt x="1436" y="4318"/>
                    </a:cubicBezTo>
                    <a:lnTo>
                      <a:pt x="1436" y="4318"/>
                    </a:lnTo>
                    <a:cubicBezTo>
                      <a:pt x="1436" y="4318"/>
                      <a:pt x="1525" y="4336"/>
                      <a:pt x="1668" y="4354"/>
                    </a:cubicBezTo>
                    <a:cubicBezTo>
                      <a:pt x="1793" y="4372"/>
                      <a:pt x="1953" y="4389"/>
                      <a:pt x="2149" y="4407"/>
                    </a:cubicBezTo>
                    <a:cubicBezTo>
                      <a:pt x="2158" y="4496"/>
                      <a:pt x="2212" y="4586"/>
                      <a:pt x="2274" y="4630"/>
                    </a:cubicBezTo>
                    <a:cubicBezTo>
                      <a:pt x="1971" y="4612"/>
                      <a:pt x="1668" y="4586"/>
                      <a:pt x="1373" y="4550"/>
                    </a:cubicBezTo>
                    <a:cubicBezTo>
                      <a:pt x="1364" y="4514"/>
                      <a:pt x="1364" y="4487"/>
                      <a:pt x="1364" y="4443"/>
                    </a:cubicBezTo>
                    <a:cubicBezTo>
                      <a:pt x="1356" y="4372"/>
                      <a:pt x="1347" y="4291"/>
                      <a:pt x="1338" y="4202"/>
                    </a:cubicBezTo>
                    <a:cubicBezTo>
                      <a:pt x="1329" y="4157"/>
                      <a:pt x="1329" y="4113"/>
                      <a:pt x="1320" y="4059"/>
                    </a:cubicBezTo>
                    <a:close/>
                    <a:moveTo>
                      <a:pt x="6717" y="4416"/>
                    </a:moveTo>
                    <a:cubicBezTo>
                      <a:pt x="6717" y="4461"/>
                      <a:pt x="6708" y="4505"/>
                      <a:pt x="6708" y="4550"/>
                    </a:cubicBezTo>
                    <a:cubicBezTo>
                      <a:pt x="6405" y="4586"/>
                      <a:pt x="6110" y="4612"/>
                      <a:pt x="5807" y="4630"/>
                    </a:cubicBezTo>
                    <a:cubicBezTo>
                      <a:pt x="5861" y="4595"/>
                      <a:pt x="5896" y="4541"/>
                      <a:pt x="5914" y="4479"/>
                    </a:cubicBezTo>
                    <a:lnTo>
                      <a:pt x="5977" y="4479"/>
                    </a:lnTo>
                    <a:cubicBezTo>
                      <a:pt x="6316" y="4452"/>
                      <a:pt x="6583" y="4425"/>
                      <a:pt x="6717" y="4416"/>
                    </a:cubicBezTo>
                    <a:close/>
                    <a:moveTo>
                      <a:pt x="4041" y="4264"/>
                    </a:moveTo>
                    <a:cubicBezTo>
                      <a:pt x="4139" y="4264"/>
                      <a:pt x="4219" y="4354"/>
                      <a:pt x="4219" y="4452"/>
                    </a:cubicBezTo>
                    <a:cubicBezTo>
                      <a:pt x="4219" y="4541"/>
                      <a:pt x="4157" y="4621"/>
                      <a:pt x="4076" y="4639"/>
                    </a:cubicBezTo>
                    <a:lnTo>
                      <a:pt x="4041" y="4639"/>
                    </a:lnTo>
                    <a:cubicBezTo>
                      <a:pt x="3943" y="4639"/>
                      <a:pt x="3862" y="4559"/>
                      <a:pt x="3862" y="4452"/>
                    </a:cubicBezTo>
                    <a:cubicBezTo>
                      <a:pt x="3862" y="4354"/>
                      <a:pt x="3943" y="4264"/>
                      <a:pt x="4041" y="4264"/>
                    </a:cubicBezTo>
                    <a:close/>
                    <a:moveTo>
                      <a:pt x="597" y="1891"/>
                    </a:moveTo>
                    <a:cubicBezTo>
                      <a:pt x="597" y="1900"/>
                      <a:pt x="615" y="1945"/>
                      <a:pt x="633" y="1999"/>
                    </a:cubicBezTo>
                    <a:cubicBezTo>
                      <a:pt x="651" y="2070"/>
                      <a:pt x="686" y="2177"/>
                      <a:pt x="722" y="2302"/>
                    </a:cubicBezTo>
                    <a:cubicBezTo>
                      <a:pt x="758" y="2427"/>
                      <a:pt x="802" y="2578"/>
                      <a:pt x="847" y="2739"/>
                    </a:cubicBezTo>
                    <a:cubicBezTo>
                      <a:pt x="892" y="2900"/>
                      <a:pt x="936" y="3069"/>
                      <a:pt x="972" y="3247"/>
                    </a:cubicBezTo>
                    <a:cubicBezTo>
                      <a:pt x="1017" y="3417"/>
                      <a:pt x="1052" y="3595"/>
                      <a:pt x="1070" y="3756"/>
                    </a:cubicBezTo>
                    <a:cubicBezTo>
                      <a:pt x="1097" y="3925"/>
                      <a:pt x="1115" y="4077"/>
                      <a:pt x="1132" y="4211"/>
                    </a:cubicBezTo>
                    <a:cubicBezTo>
                      <a:pt x="1141" y="4345"/>
                      <a:pt x="1141" y="4452"/>
                      <a:pt x="1150" y="4532"/>
                    </a:cubicBezTo>
                    <a:cubicBezTo>
                      <a:pt x="1150" y="4550"/>
                      <a:pt x="1150" y="4568"/>
                      <a:pt x="1150" y="4586"/>
                    </a:cubicBezTo>
                    <a:cubicBezTo>
                      <a:pt x="1150" y="4630"/>
                      <a:pt x="1150" y="4657"/>
                      <a:pt x="1150" y="4657"/>
                    </a:cubicBezTo>
                    <a:cubicBezTo>
                      <a:pt x="1150" y="4657"/>
                      <a:pt x="1150" y="4621"/>
                      <a:pt x="1141" y="4559"/>
                    </a:cubicBezTo>
                    <a:cubicBezTo>
                      <a:pt x="1141" y="4550"/>
                      <a:pt x="1141" y="4541"/>
                      <a:pt x="1141" y="4532"/>
                    </a:cubicBezTo>
                    <a:cubicBezTo>
                      <a:pt x="1132" y="4452"/>
                      <a:pt x="1115" y="4345"/>
                      <a:pt x="1097" y="4211"/>
                    </a:cubicBezTo>
                    <a:cubicBezTo>
                      <a:pt x="1097" y="4175"/>
                      <a:pt x="1088" y="4148"/>
                      <a:pt x="1088" y="4113"/>
                    </a:cubicBezTo>
                    <a:cubicBezTo>
                      <a:pt x="1070" y="4006"/>
                      <a:pt x="1052" y="3890"/>
                      <a:pt x="1025" y="3765"/>
                    </a:cubicBezTo>
                    <a:cubicBezTo>
                      <a:pt x="999" y="3595"/>
                      <a:pt x="963" y="3426"/>
                      <a:pt x="927" y="3256"/>
                    </a:cubicBezTo>
                    <a:cubicBezTo>
                      <a:pt x="892" y="3123"/>
                      <a:pt x="865" y="2989"/>
                      <a:pt x="838" y="2873"/>
                    </a:cubicBezTo>
                    <a:cubicBezTo>
                      <a:pt x="820" y="2828"/>
                      <a:pt x="811" y="2784"/>
                      <a:pt x="802" y="2748"/>
                    </a:cubicBezTo>
                    <a:cubicBezTo>
                      <a:pt x="767" y="2587"/>
                      <a:pt x="731" y="2436"/>
                      <a:pt x="695" y="2311"/>
                    </a:cubicBezTo>
                    <a:cubicBezTo>
                      <a:pt x="651" y="2115"/>
                      <a:pt x="615" y="1972"/>
                      <a:pt x="597" y="1909"/>
                    </a:cubicBezTo>
                    <a:cubicBezTo>
                      <a:pt x="597" y="1900"/>
                      <a:pt x="597" y="1891"/>
                      <a:pt x="597" y="1891"/>
                    </a:cubicBezTo>
                    <a:close/>
                    <a:moveTo>
                      <a:pt x="2711" y="4461"/>
                    </a:moveTo>
                    <a:cubicBezTo>
                      <a:pt x="2952" y="4479"/>
                      <a:pt x="3220" y="4487"/>
                      <a:pt x="3488" y="4496"/>
                    </a:cubicBezTo>
                    <a:cubicBezTo>
                      <a:pt x="3577" y="4505"/>
                      <a:pt x="3666" y="4505"/>
                      <a:pt x="3764" y="4514"/>
                    </a:cubicBezTo>
                    <a:cubicBezTo>
                      <a:pt x="3773" y="4568"/>
                      <a:pt x="3800" y="4621"/>
                      <a:pt x="3836" y="4666"/>
                    </a:cubicBezTo>
                    <a:cubicBezTo>
                      <a:pt x="3853" y="4675"/>
                      <a:pt x="3862" y="4684"/>
                      <a:pt x="3880" y="4702"/>
                    </a:cubicBezTo>
                    <a:cubicBezTo>
                      <a:pt x="3773" y="4702"/>
                      <a:pt x="3666" y="4693"/>
                      <a:pt x="3559" y="4693"/>
                    </a:cubicBezTo>
                    <a:cubicBezTo>
                      <a:pt x="3345" y="4693"/>
                      <a:pt x="3131" y="4684"/>
                      <a:pt x="2908" y="4675"/>
                    </a:cubicBezTo>
                    <a:cubicBezTo>
                      <a:pt x="2801" y="4666"/>
                      <a:pt x="2694" y="4666"/>
                      <a:pt x="2587" y="4657"/>
                    </a:cubicBezTo>
                    <a:cubicBezTo>
                      <a:pt x="2658" y="4612"/>
                      <a:pt x="2703" y="4541"/>
                      <a:pt x="2711" y="4461"/>
                    </a:cubicBezTo>
                    <a:close/>
                    <a:moveTo>
                      <a:pt x="5379" y="4505"/>
                    </a:moveTo>
                    <a:cubicBezTo>
                      <a:pt x="5388" y="4523"/>
                      <a:pt x="5388" y="4532"/>
                      <a:pt x="5397" y="4550"/>
                    </a:cubicBezTo>
                    <a:cubicBezTo>
                      <a:pt x="5423" y="4595"/>
                      <a:pt x="5450" y="4630"/>
                      <a:pt x="5495" y="4657"/>
                    </a:cubicBezTo>
                    <a:cubicBezTo>
                      <a:pt x="5058" y="4684"/>
                      <a:pt x="4630" y="4693"/>
                      <a:pt x="4192" y="4702"/>
                    </a:cubicBezTo>
                    <a:cubicBezTo>
                      <a:pt x="4237" y="4666"/>
                      <a:pt x="4273" y="4621"/>
                      <a:pt x="4299" y="4577"/>
                    </a:cubicBezTo>
                    <a:cubicBezTo>
                      <a:pt x="4299" y="4559"/>
                      <a:pt x="4308" y="4541"/>
                      <a:pt x="4317" y="4523"/>
                    </a:cubicBezTo>
                    <a:cubicBezTo>
                      <a:pt x="4496" y="4523"/>
                      <a:pt x="4683" y="4523"/>
                      <a:pt x="4861" y="4514"/>
                    </a:cubicBezTo>
                    <a:cubicBezTo>
                      <a:pt x="5040" y="4514"/>
                      <a:pt x="5209" y="4514"/>
                      <a:pt x="5379" y="4505"/>
                    </a:cubicBezTo>
                    <a:close/>
                    <a:moveTo>
                      <a:pt x="4050" y="0"/>
                    </a:moveTo>
                    <a:cubicBezTo>
                      <a:pt x="3809" y="0"/>
                      <a:pt x="3613" y="196"/>
                      <a:pt x="3613" y="446"/>
                    </a:cubicBezTo>
                    <a:cubicBezTo>
                      <a:pt x="3613" y="669"/>
                      <a:pt x="3764" y="857"/>
                      <a:pt x="3969" y="883"/>
                    </a:cubicBezTo>
                    <a:cubicBezTo>
                      <a:pt x="3854" y="1157"/>
                      <a:pt x="3591" y="1633"/>
                      <a:pt x="3091" y="1633"/>
                    </a:cubicBezTo>
                    <a:cubicBezTo>
                      <a:pt x="3087" y="1633"/>
                      <a:pt x="3082" y="1633"/>
                      <a:pt x="3077" y="1633"/>
                    </a:cubicBezTo>
                    <a:cubicBezTo>
                      <a:pt x="2649" y="1624"/>
                      <a:pt x="2364" y="1312"/>
                      <a:pt x="2203" y="1062"/>
                    </a:cubicBezTo>
                    <a:cubicBezTo>
                      <a:pt x="2355" y="990"/>
                      <a:pt x="2453" y="821"/>
                      <a:pt x="2426" y="634"/>
                    </a:cubicBezTo>
                    <a:cubicBezTo>
                      <a:pt x="2408" y="455"/>
                      <a:pt x="2265" y="312"/>
                      <a:pt x="2096" y="286"/>
                    </a:cubicBezTo>
                    <a:cubicBezTo>
                      <a:pt x="2076" y="283"/>
                      <a:pt x="2056" y="281"/>
                      <a:pt x="2036" y="281"/>
                    </a:cubicBezTo>
                    <a:cubicBezTo>
                      <a:pt x="1753" y="281"/>
                      <a:pt x="1543" y="574"/>
                      <a:pt x="1677" y="874"/>
                    </a:cubicBezTo>
                    <a:cubicBezTo>
                      <a:pt x="1736" y="1011"/>
                      <a:pt x="1869" y="1098"/>
                      <a:pt x="2013" y="1098"/>
                    </a:cubicBezTo>
                    <a:cubicBezTo>
                      <a:pt x="2020" y="1098"/>
                      <a:pt x="2027" y="1098"/>
                      <a:pt x="2033" y="1098"/>
                    </a:cubicBezTo>
                    <a:lnTo>
                      <a:pt x="2033" y="1098"/>
                    </a:lnTo>
                    <a:cubicBezTo>
                      <a:pt x="1998" y="1329"/>
                      <a:pt x="1882" y="1624"/>
                      <a:pt x="1587" y="1749"/>
                    </a:cubicBezTo>
                    <a:cubicBezTo>
                      <a:pt x="1514" y="1778"/>
                      <a:pt x="1434" y="1796"/>
                      <a:pt x="1347" y="1796"/>
                    </a:cubicBezTo>
                    <a:cubicBezTo>
                      <a:pt x="1330" y="1796"/>
                      <a:pt x="1311" y="1795"/>
                      <a:pt x="1293" y="1793"/>
                    </a:cubicBezTo>
                    <a:cubicBezTo>
                      <a:pt x="1088" y="1784"/>
                      <a:pt x="865" y="1695"/>
                      <a:pt x="686" y="1597"/>
                    </a:cubicBezTo>
                    <a:cubicBezTo>
                      <a:pt x="758" y="1526"/>
                      <a:pt x="785" y="1419"/>
                      <a:pt x="767" y="1294"/>
                    </a:cubicBezTo>
                    <a:cubicBezTo>
                      <a:pt x="740" y="1133"/>
                      <a:pt x="606" y="999"/>
                      <a:pt x="446" y="973"/>
                    </a:cubicBezTo>
                    <a:cubicBezTo>
                      <a:pt x="424" y="969"/>
                      <a:pt x="403" y="968"/>
                      <a:pt x="382" y="968"/>
                    </a:cubicBezTo>
                    <a:cubicBezTo>
                      <a:pt x="170" y="968"/>
                      <a:pt x="0" y="1126"/>
                      <a:pt x="8" y="1329"/>
                    </a:cubicBezTo>
                    <a:cubicBezTo>
                      <a:pt x="8" y="1401"/>
                      <a:pt x="35" y="1463"/>
                      <a:pt x="71" y="1508"/>
                    </a:cubicBezTo>
                    <a:cubicBezTo>
                      <a:pt x="204" y="1688"/>
                      <a:pt x="317" y="1724"/>
                      <a:pt x="414" y="1724"/>
                    </a:cubicBezTo>
                    <a:cubicBezTo>
                      <a:pt x="428" y="1724"/>
                      <a:pt x="441" y="1723"/>
                      <a:pt x="454" y="1722"/>
                    </a:cubicBezTo>
                    <a:cubicBezTo>
                      <a:pt x="570" y="2115"/>
                      <a:pt x="731" y="2766"/>
                      <a:pt x="856" y="3319"/>
                    </a:cubicBezTo>
                    <a:cubicBezTo>
                      <a:pt x="999" y="3934"/>
                      <a:pt x="1043" y="4372"/>
                      <a:pt x="1052" y="4612"/>
                    </a:cubicBezTo>
                    <a:cubicBezTo>
                      <a:pt x="1061" y="4737"/>
                      <a:pt x="1159" y="4853"/>
                      <a:pt x="1284" y="4871"/>
                    </a:cubicBezTo>
                    <a:cubicBezTo>
                      <a:pt x="2203" y="4978"/>
                      <a:pt x="3122" y="5041"/>
                      <a:pt x="4041" y="5041"/>
                    </a:cubicBezTo>
                    <a:cubicBezTo>
                      <a:pt x="4960" y="5041"/>
                      <a:pt x="5878" y="4978"/>
                      <a:pt x="6788" y="4871"/>
                    </a:cubicBezTo>
                    <a:cubicBezTo>
                      <a:pt x="6913" y="4853"/>
                      <a:pt x="7020" y="4737"/>
                      <a:pt x="7020" y="4612"/>
                    </a:cubicBezTo>
                    <a:cubicBezTo>
                      <a:pt x="7038" y="4372"/>
                      <a:pt x="7083" y="3934"/>
                      <a:pt x="7226" y="3319"/>
                    </a:cubicBezTo>
                    <a:cubicBezTo>
                      <a:pt x="7350" y="2766"/>
                      <a:pt x="7511" y="2115"/>
                      <a:pt x="7627" y="1722"/>
                    </a:cubicBezTo>
                    <a:cubicBezTo>
                      <a:pt x="7640" y="1723"/>
                      <a:pt x="7653" y="1724"/>
                      <a:pt x="7666" y="1724"/>
                    </a:cubicBezTo>
                    <a:cubicBezTo>
                      <a:pt x="7763" y="1724"/>
                      <a:pt x="7869" y="1687"/>
                      <a:pt x="8011" y="1499"/>
                    </a:cubicBezTo>
                    <a:cubicBezTo>
                      <a:pt x="8046" y="1454"/>
                      <a:pt x="8073" y="1392"/>
                      <a:pt x="8073" y="1329"/>
                    </a:cubicBezTo>
                    <a:cubicBezTo>
                      <a:pt x="8073" y="1126"/>
                      <a:pt x="7903" y="968"/>
                      <a:pt x="7698" y="968"/>
                    </a:cubicBezTo>
                    <a:cubicBezTo>
                      <a:pt x="7677" y="968"/>
                      <a:pt x="7657" y="969"/>
                      <a:pt x="7636" y="973"/>
                    </a:cubicBezTo>
                    <a:cubicBezTo>
                      <a:pt x="7466" y="999"/>
                      <a:pt x="7333" y="1133"/>
                      <a:pt x="7306" y="1294"/>
                    </a:cubicBezTo>
                    <a:cubicBezTo>
                      <a:pt x="7288" y="1419"/>
                      <a:pt x="7324" y="1526"/>
                      <a:pt x="7386" y="1597"/>
                    </a:cubicBezTo>
                    <a:cubicBezTo>
                      <a:pt x="7208" y="1695"/>
                      <a:pt x="6994" y="1784"/>
                      <a:pt x="6779" y="1793"/>
                    </a:cubicBezTo>
                    <a:cubicBezTo>
                      <a:pt x="6763" y="1795"/>
                      <a:pt x="6746" y="1796"/>
                      <a:pt x="6729" y="1796"/>
                    </a:cubicBezTo>
                    <a:cubicBezTo>
                      <a:pt x="6648" y="1796"/>
                      <a:pt x="6568" y="1778"/>
                      <a:pt x="6494" y="1749"/>
                    </a:cubicBezTo>
                    <a:cubicBezTo>
                      <a:pt x="6191" y="1624"/>
                      <a:pt x="6084" y="1329"/>
                      <a:pt x="6048" y="1098"/>
                    </a:cubicBezTo>
                    <a:lnTo>
                      <a:pt x="6048" y="1098"/>
                    </a:lnTo>
                    <a:cubicBezTo>
                      <a:pt x="6055" y="1098"/>
                      <a:pt x="6063" y="1098"/>
                      <a:pt x="6070" y="1098"/>
                    </a:cubicBezTo>
                    <a:cubicBezTo>
                      <a:pt x="6197" y="1098"/>
                      <a:pt x="6320" y="1028"/>
                      <a:pt x="6387" y="910"/>
                    </a:cubicBezTo>
                    <a:cubicBezTo>
                      <a:pt x="6554" y="592"/>
                      <a:pt x="6337" y="282"/>
                      <a:pt x="6044" y="282"/>
                    </a:cubicBezTo>
                    <a:cubicBezTo>
                      <a:pt x="6025" y="282"/>
                      <a:pt x="6005" y="283"/>
                      <a:pt x="5986" y="286"/>
                    </a:cubicBezTo>
                    <a:cubicBezTo>
                      <a:pt x="5807" y="312"/>
                      <a:pt x="5673" y="455"/>
                      <a:pt x="5647" y="634"/>
                    </a:cubicBezTo>
                    <a:cubicBezTo>
                      <a:pt x="5629" y="821"/>
                      <a:pt x="5727" y="990"/>
                      <a:pt x="5870" y="1062"/>
                    </a:cubicBezTo>
                    <a:cubicBezTo>
                      <a:pt x="5709" y="1312"/>
                      <a:pt x="5432" y="1624"/>
                      <a:pt x="5004" y="1633"/>
                    </a:cubicBezTo>
                    <a:cubicBezTo>
                      <a:pt x="4999" y="1633"/>
                      <a:pt x="4995" y="1633"/>
                      <a:pt x="4990" y="1633"/>
                    </a:cubicBezTo>
                    <a:cubicBezTo>
                      <a:pt x="4482" y="1633"/>
                      <a:pt x="4218" y="1157"/>
                      <a:pt x="4103" y="883"/>
                    </a:cubicBezTo>
                    <a:cubicBezTo>
                      <a:pt x="4308" y="857"/>
                      <a:pt x="4460" y="678"/>
                      <a:pt x="4460" y="464"/>
                    </a:cubicBezTo>
                    <a:cubicBezTo>
                      <a:pt x="4469" y="214"/>
                      <a:pt x="4282" y="9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6" name="Google Shape;22613;p73">
                <a:extLst>
                  <a:ext uri="{FF2B5EF4-FFF2-40B4-BE49-F238E27FC236}">
                    <a16:creationId xmlns:a16="http://schemas.microsoft.com/office/drawing/2014/main" id="{BE570071-E365-350E-2AC9-4DEDB6F9DA51}"/>
                  </a:ext>
                </a:extLst>
              </p:cNvPr>
              <p:cNvSpPr/>
              <p:nvPr/>
            </p:nvSpPr>
            <p:spPr>
              <a:xfrm>
                <a:off x="4441941" y="2293086"/>
                <a:ext cx="8927" cy="587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94" extrusionOk="0">
                    <a:moveTo>
                      <a:pt x="23" y="0"/>
                    </a:moveTo>
                    <a:cubicBezTo>
                      <a:pt x="14" y="0"/>
                      <a:pt x="9" y="6"/>
                      <a:pt x="9" y="24"/>
                    </a:cubicBezTo>
                    <a:cubicBezTo>
                      <a:pt x="0" y="24"/>
                      <a:pt x="0" y="33"/>
                      <a:pt x="0" y="42"/>
                    </a:cubicBezTo>
                    <a:cubicBezTo>
                      <a:pt x="0" y="113"/>
                      <a:pt x="54" y="176"/>
                      <a:pt x="116" y="184"/>
                    </a:cubicBezTo>
                    <a:cubicBezTo>
                      <a:pt x="134" y="184"/>
                      <a:pt x="143" y="193"/>
                      <a:pt x="152" y="193"/>
                    </a:cubicBezTo>
                    <a:cubicBezTo>
                      <a:pt x="232" y="193"/>
                      <a:pt x="294" y="122"/>
                      <a:pt x="294" y="42"/>
                    </a:cubicBezTo>
                    <a:cubicBezTo>
                      <a:pt x="294" y="12"/>
                      <a:pt x="288" y="2"/>
                      <a:pt x="275" y="2"/>
                    </a:cubicBezTo>
                    <a:cubicBezTo>
                      <a:pt x="251" y="2"/>
                      <a:pt x="205" y="42"/>
                      <a:pt x="152" y="42"/>
                    </a:cubicBezTo>
                    <a:cubicBezTo>
                      <a:pt x="94" y="42"/>
                      <a:pt x="45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7" name="Google Shape;22614;p73">
                <a:extLst>
                  <a:ext uri="{FF2B5EF4-FFF2-40B4-BE49-F238E27FC236}">
                    <a16:creationId xmlns:a16="http://schemas.microsoft.com/office/drawing/2014/main" id="{F93A87A2-A3EE-E01D-D2EF-57EED3B76040}"/>
                  </a:ext>
                </a:extLst>
              </p:cNvPr>
              <p:cNvSpPr/>
              <p:nvPr/>
            </p:nvSpPr>
            <p:spPr>
              <a:xfrm>
                <a:off x="4393612" y="2291271"/>
                <a:ext cx="8655" cy="605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00" extrusionOk="0">
                    <a:moveTo>
                      <a:pt x="15" y="0"/>
                    </a:moveTo>
                    <a:cubicBezTo>
                      <a:pt x="5" y="0"/>
                      <a:pt x="0" y="8"/>
                      <a:pt x="0" y="21"/>
                    </a:cubicBezTo>
                    <a:cubicBezTo>
                      <a:pt x="0" y="30"/>
                      <a:pt x="0" y="30"/>
                      <a:pt x="0" y="39"/>
                    </a:cubicBezTo>
                    <a:cubicBezTo>
                      <a:pt x="0" y="120"/>
                      <a:pt x="63" y="191"/>
                      <a:pt x="143" y="200"/>
                    </a:cubicBezTo>
                    <a:cubicBezTo>
                      <a:pt x="223" y="200"/>
                      <a:pt x="286" y="137"/>
                      <a:pt x="286" y="57"/>
                    </a:cubicBezTo>
                    <a:cubicBezTo>
                      <a:pt x="286" y="28"/>
                      <a:pt x="278" y="19"/>
                      <a:pt x="263" y="19"/>
                    </a:cubicBezTo>
                    <a:cubicBezTo>
                      <a:pt x="238" y="19"/>
                      <a:pt x="194" y="48"/>
                      <a:pt x="143" y="48"/>
                    </a:cubicBezTo>
                    <a:lnTo>
                      <a:pt x="125" y="48"/>
                    </a:lnTo>
                    <a:cubicBezTo>
                      <a:pt x="98" y="39"/>
                      <a:pt x="72" y="21"/>
                      <a:pt x="45" y="13"/>
                    </a:cubicBezTo>
                    <a:cubicBezTo>
                      <a:pt x="45" y="13"/>
                      <a:pt x="36" y="4"/>
                      <a:pt x="27" y="4"/>
                    </a:cubicBezTo>
                    <a:cubicBezTo>
                      <a:pt x="22" y="1"/>
                      <a:pt x="18" y="0"/>
                      <a:pt x="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8" name="Google Shape;22615;p73">
                <a:extLst>
                  <a:ext uri="{FF2B5EF4-FFF2-40B4-BE49-F238E27FC236}">
                    <a16:creationId xmlns:a16="http://schemas.microsoft.com/office/drawing/2014/main" id="{6E666A1C-70D8-0D63-E1CC-7DDB653304F2}"/>
                  </a:ext>
                </a:extLst>
              </p:cNvPr>
              <p:cNvSpPr/>
              <p:nvPr/>
            </p:nvSpPr>
            <p:spPr>
              <a:xfrm>
                <a:off x="4490784" y="2291301"/>
                <a:ext cx="8958" cy="6022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99" extrusionOk="0">
                    <a:moveTo>
                      <a:pt x="275" y="1"/>
                    </a:moveTo>
                    <a:cubicBezTo>
                      <a:pt x="251" y="1"/>
                      <a:pt x="208" y="36"/>
                      <a:pt x="161" y="47"/>
                    </a:cubicBezTo>
                    <a:lnTo>
                      <a:pt x="144" y="47"/>
                    </a:lnTo>
                    <a:cubicBezTo>
                      <a:pt x="92" y="47"/>
                      <a:pt x="48" y="18"/>
                      <a:pt x="23" y="18"/>
                    </a:cubicBezTo>
                    <a:cubicBezTo>
                      <a:pt x="9" y="18"/>
                      <a:pt x="1" y="27"/>
                      <a:pt x="1" y="56"/>
                    </a:cubicBezTo>
                    <a:cubicBezTo>
                      <a:pt x="1" y="136"/>
                      <a:pt x="63" y="199"/>
                      <a:pt x="144" y="199"/>
                    </a:cubicBezTo>
                    <a:cubicBezTo>
                      <a:pt x="170" y="190"/>
                      <a:pt x="188" y="190"/>
                      <a:pt x="206" y="181"/>
                    </a:cubicBezTo>
                    <a:cubicBezTo>
                      <a:pt x="251" y="154"/>
                      <a:pt x="295" y="101"/>
                      <a:pt x="295" y="38"/>
                    </a:cubicBezTo>
                    <a:cubicBezTo>
                      <a:pt x="295" y="11"/>
                      <a:pt x="288" y="1"/>
                      <a:pt x="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9" name="Google Shape;22616;p73">
                <a:extLst>
                  <a:ext uri="{FF2B5EF4-FFF2-40B4-BE49-F238E27FC236}">
                    <a16:creationId xmlns:a16="http://schemas.microsoft.com/office/drawing/2014/main" id="{8B91E951-10CE-81D7-C03F-10E9C0AA46AD}"/>
                  </a:ext>
                </a:extLst>
              </p:cNvPr>
              <p:cNvSpPr/>
              <p:nvPr/>
            </p:nvSpPr>
            <p:spPr>
              <a:xfrm>
                <a:off x="4446238" y="2222515"/>
                <a:ext cx="20004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687" extrusionOk="0">
                    <a:moveTo>
                      <a:pt x="1" y="1"/>
                    </a:moveTo>
                    <a:lnTo>
                      <a:pt x="1" y="1687"/>
                    </a:lnTo>
                    <a:lnTo>
                      <a:pt x="581" y="1687"/>
                    </a:lnTo>
                    <a:cubicBezTo>
                      <a:pt x="607" y="1285"/>
                      <a:pt x="634" y="893"/>
                      <a:pt x="661" y="491"/>
                    </a:cubicBezTo>
                    <a:cubicBezTo>
                      <a:pt x="599" y="482"/>
                      <a:pt x="545" y="465"/>
                      <a:pt x="491" y="447"/>
                    </a:cubicBezTo>
                    <a:cubicBezTo>
                      <a:pt x="286" y="366"/>
                      <a:pt x="152" y="224"/>
                      <a:pt x="81" y="126"/>
                    </a:cubicBezTo>
                    <a:cubicBezTo>
                      <a:pt x="28" y="54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0" name="Google Shape;22617;p73">
                <a:extLst>
                  <a:ext uri="{FF2B5EF4-FFF2-40B4-BE49-F238E27FC236}">
                    <a16:creationId xmlns:a16="http://schemas.microsoft.com/office/drawing/2014/main" id="{4CC7576A-EA38-C089-F700-463ACAB49DF5}"/>
                  </a:ext>
                </a:extLst>
              </p:cNvPr>
              <p:cNvSpPr/>
              <p:nvPr/>
            </p:nvSpPr>
            <p:spPr>
              <a:xfrm>
                <a:off x="4490512" y="2223877"/>
                <a:ext cx="21638" cy="48632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07" extrusionOk="0">
                    <a:moveTo>
                      <a:pt x="277" y="0"/>
                    </a:moveTo>
                    <a:cubicBezTo>
                      <a:pt x="188" y="536"/>
                      <a:pt x="90" y="1071"/>
                      <a:pt x="1" y="1606"/>
                    </a:cubicBezTo>
                    <a:cubicBezTo>
                      <a:pt x="170" y="1597"/>
                      <a:pt x="349" y="1588"/>
                      <a:pt x="518" y="1579"/>
                    </a:cubicBezTo>
                    <a:cubicBezTo>
                      <a:pt x="581" y="1214"/>
                      <a:pt x="643" y="839"/>
                      <a:pt x="715" y="473"/>
                    </a:cubicBezTo>
                    <a:cubicBezTo>
                      <a:pt x="661" y="455"/>
                      <a:pt x="625" y="437"/>
                      <a:pt x="581" y="420"/>
                    </a:cubicBezTo>
                    <a:cubicBezTo>
                      <a:pt x="411" y="321"/>
                      <a:pt x="340" y="179"/>
                      <a:pt x="304" y="90"/>
                    </a:cubicBezTo>
                    <a:cubicBezTo>
                      <a:pt x="295" y="81"/>
                      <a:pt x="295" y="63"/>
                      <a:pt x="295" y="54"/>
                    </a:cubicBezTo>
                    <a:cubicBezTo>
                      <a:pt x="286" y="45"/>
                      <a:pt x="286" y="27"/>
                      <a:pt x="277" y="18"/>
                    </a:cubicBezTo>
                    <a:cubicBezTo>
                      <a:pt x="277" y="9"/>
                      <a:pt x="277" y="0"/>
                      <a:pt x="2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1" name="Google Shape;22618;p73">
                <a:extLst>
                  <a:ext uri="{FF2B5EF4-FFF2-40B4-BE49-F238E27FC236}">
                    <a16:creationId xmlns:a16="http://schemas.microsoft.com/office/drawing/2014/main" id="{36400F4F-69B3-5CEA-B924-744C9724745B}"/>
                  </a:ext>
                </a:extLst>
              </p:cNvPr>
              <p:cNvSpPr/>
              <p:nvPr/>
            </p:nvSpPr>
            <p:spPr>
              <a:xfrm>
                <a:off x="4393885" y="2223877"/>
                <a:ext cx="25390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633" extrusionOk="0">
                    <a:moveTo>
                      <a:pt x="0" y="0"/>
                    </a:moveTo>
                    <a:cubicBezTo>
                      <a:pt x="0" y="0"/>
                      <a:pt x="0" y="2"/>
                      <a:pt x="1" y="5"/>
                    </a:cubicBezTo>
                    <a:lnTo>
                      <a:pt x="1" y="5"/>
                    </a:lnTo>
                    <a:cubicBezTo>
                      <a:pt x="1" y="3"/>
                      <a:pt x="0" y="2"/>
                      <a:pt x="0" y="0"/>
                    </a:cubicBezTo>
                    <a:close/>
                    <a:moveTo>
                      <a:pt x="1" y="5"/>
                    </a:moveTo>
                    <a:cubicBezTo>
                      <a:pt x="90" y="538"/>
                      <a:pt x="188" y="1072"/>
                      <a:pt x="277" y="1606"/>
                    </a:cubicBezTo>
                    <a:cubicBezTo>
                      <a:pt x="464" y="1615"/>
                      <a:pt x="651" y="1624"/>
                      <a:pt x="839" y="1633"/>
                    </a:cubicBezTo>
                    <a:cubicBezTo>
                      <a:pt x="803" y="1240"/>
                      <a:pt x="767" y="857"/>
                      <a:pt x="732" y="473"/>
                    </a:cubicBezTo>
                    <a:cubicBezTo>
                      <a:pt x="268" y="375"/>
                      <a:pt x="54" y="90"/>
                      <a:pt x="9" y="18"/>
                    </a:cubicBezTo>
                    <a:cubicBezTo>
                      <a:pt x="4" y="13"/>
                      <a:pt x="2" y="8"/>
                      <a:pt x="1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2" name="Google Shape;22619;p73">
                <a:extLst>
                  <a:ext uri="{FF2B5EF4-FFF2-40B4-BE49-F238E27FC236}">
                    <a16:creationId xmlns:a16="http://schemas.microsoft.com/office/drawing/2014/main" id="{7D47C3FA-B407-BC3D-8935-0F4479330156}"/>
                  </a:ext>
                </a:extLst>
              </p:cNvPr>
              <p:cNvSpPr/>
              <p:nvPr/>
            </p:nvSpPr>
            <p:spPr>
              <a:xfrm>
                <a:off x="4353908" y="2228204"/>
                <a:ext cx="22455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742" h="141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0" y="18"/>
                      <a:pt x="10" y="36"/>
                      <a:pt x="19" y="54"/>
                    </a:cubicBezTo>
                    <a:cubicBezTo>
                      <a:pt x="144" y="473"/>
                      <a:pt x="260" y="999"/>
                      <a:pt x="313" y="1240"/>
                    </a:cubicBezTo>
                    <a:cubicBezTo>
                      <a:pt x="313" y="1267"/>
                      <a:pt x="313" y="1285"/>
                      <a:pt x="322" y="1303"/>
                    </a:cubicBezTo>
                    <a:cubicBezTo>
                      <a:pt x="331" y="1338"/>
                      <a:pt x="331" y="1365"/>
                      <a:pt x="340" y="1374"/>
                    </a:cubicBezTo>
                    <a:cubicBezTo>
                      <a:pt x="474" y="1392"/>
                      <a:pt x="607" y="1401"/>
                      <a:pt x="741" y="1410"/>
                    </a:cubicBezTo>
                    <a:cubicBezTo>
                      <a:pt x="679" y="1053"/>
                      <a:pt x="607" y="705"/>
                      <a:pt x="545" y="348"/>
                    </a:cubicBezTo>
                    <a:cubicBezTo>
                      <a:pt x="411" y="321"/>
                      <a:pt x="286" y="250"/>
                      <a:pt x="197" y="178"/>
                    </a:cubicBezTo>
                    <a:cubicBezTo>
                      <a:pt x="144" y="143"/>
                      <a:pt x="99" y="98"/>
                      <a:pt x="63" y="71"/>
                    </a:cubicBezTo>
                    <a:cubicBezTo>
                      <a:pt x="28" y="27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86" name="Google Shape;22620;p73">
            <a:extLst>
              <a:ext uri="{FF2B5EF4-FFF2-40B4-BE49-F238E27FC236}">
                <a16:creationId xmlns:a16="http://schemas.microsoft.com/office/drawing/2014/main" id="{F232AD31-9634-A3AB-340C-850A5FA9DF53}"/>
              </a:ext>
            </a:extLst>
          </p:cNvPr>
          <p:cNvGrpSpPr/>
          <p:nvPr/>
        </p:nvGrpSpPr>
        <p:grpSpPr>
          <a:xfrm>
            <a:off x="4591859" y="1936465"/>
            <a:ext cx="568780" cy="705254"/>
            <a:chOff x="5247218" y="2766131"/>
            <a:chExt cx="179783" cy="222921"/>
          </a:xfrm>
        </p:grpSpPr>
        <p:sp>
          <p:nvSpPr>
            <p:cNvPr id="21387" name="Google Shape;22621;p73">
              <a:extLst>
                <a:ext uri="{FF2B5EF4-FFF2-40B4-BE49-F238E27FC236}">
                  <a16:creationId xmlns:a16="http://schemas.microsoft.com/office/drawing/2014/main" id="{AE5C03D7-BDF8-6BB7-5840-E2DB00C0F49B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88" name="Google Shape;22622;p73">
              <a:extLst>
                <a:ext uri="{FF2B5EF4-FFF2-40B4-BE49-F238E27FC236}">
                  <a16:creationId xmlns:a16="http://schemas.microsoft.com/office/drawing/2014/main" id="{99E483D0-9197-D690-AF94-4B4FEAE0D583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389" name="Google Shape;22623;p73">
                <a:extLst>
                  <a:ext uri="{FF2B5EF4-FFF2-40B4-BE49-F238E27FC236}">
                    <a16:creationId xmlns:a16="http://schemas.microsoft.com/office/drawing/2014/main" id="{092B5590-C71E-E2E4-DB68-310276295FC3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0" name="Google Shape;22624;p73">
                <a:extLst>
                  <a:ext uri="{FF2B5EF4-FFF2-40B4-BE49-F238E27FC236}">
                    <a16:creationId xmlns:a16="http://schemas.microsoft.com/office/drawing/2014/main" id="{59A39E4C-7B96-4413-3360-0E00AA2ABE48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1" name="Google Shape;22625;p73">
                <a:extLst>
                  <a:ext uri="{FF2B5EF4-FFF2-40B4-BE49-F238E27FC236}">
                    <a16:creationId xmlns:a16="http://schemas.microsoft.com/office/drawing/2014/main" id="{F370AB4D-ECB4-4AD6-A50B-AEE4C1C66905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2" name="Google Shape;22626;p73">
                <a:extLst>
                  <a:ext uri="{FF2B5EF4-FFF2-40B4-BE49-F238E27FC236}">
                    <a16:creationId xmlns:a16="http://schemas.microsoft.com/office/drawing/2014/main" id="{C7FB3914-5904-DE47-8E47-BF00A88D092B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3" name="Google Shape;22627;p73">
                <a:extLst>
                  <a:ext uri="{FF2B5EF4-FFF2-40B4-BE49-F238E27FC236}">
                    <a16:creationId xmlns:a16="http://schemas.microsoft.com/office/drawing/2014/main" id="{E8CF414D-7EE7-B399-5567-04610D5DD922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4" name="Google Shape;22628;p73">
                <a:extLst>
                  <a:ext uri="{FF2B5EF4-FFF2-40B4-BE49-F238E27FC236}">
                    <a16:creationId xmlns:a16="http://schemas.microsoft.com/office/drawing/2014/main" id="{95A63693-0082-6EEF-A4B9-4B25426AF6CE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5" name="Google Shape;22629;p73">
                <a:extLst>
                  <a:ext uri="{FF2B5EF4-FFF2-40B4-BE49-F238E27FC236}">
                    <a16:creationId xmlns:a16="http://schemas.microsoft.com/office/drawing/2014/main" id="{3F4188C2-6B71-C8E6-CFFA-7A3148C6F7B6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6" name="Google Shape;22630;p73">
                <a:extLst>
                  <a:ext uri="{FF2B5EF4-FFF2-40B4-BE49-F238E27FC236}">
                    <a16:creationId xmlns:a16="http://schemas.microsoft.com/office/drawing/2014/main" id="{10ABE455-8E2B-BCD4-74AB-8D4EF4A07F3A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7" name="Google Shape;22631;p73">
                <a:extLst>
                  <a:ext uri="{FF2B5EF4-FFF2-40B4-BE49-F238E27FC236}">
                    <a16:creationId xmlns:a16="http://schemas.microsoft.com/office/drawing/2014/main" id="{FC9741B4-9F7B-26A7-D0C4-A7615209A5AD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398" name="Google Shape;22632;p73">
            <a:extLst>
              <a:ext uri="{FF2B5EF4-FFF2-40B4-BE49-F238E27FC236}">
                <a16:creationId xmlns:a16="http://schemas.microsoft.com/office/drawing/2014/main" id="{3024A720-1611-0E55-D528-D82A64A83D74}"/>
              </a:ext>
            </a:extLst>
          </p:cNvPr>
          <p:cNvGrpSpPr/>
          <p:nvPr/>
        </p:nvGrpSpPr>
        <p:grpSpPr>
          <a:xfrm flipH="1">
            <a:off x="7774978" y="1936510"/>
            <a:ext cx="568780" cy="705254"/>
            <a:chOff x="5247218" y="2766131"/>
            <a:chExt cx="179783" cy="222921"/>
          </a:xfrm>
        </p:grpSpPr>
        <p:sp>
          <p:nvSpPr>
            <p:cNvPr id="21399" name="Google Shape;22633;p73">
              <a:extLst>
                <a:ext uri="{FF2B5EF4-FFF2-40B4-BE49-F238E27FC236}">
                  <a16:creationId xmlns:a16="http://schemas.microsoft.com/office/drawing/2014/main" id="{BA0A69CC-E5C0-DE0A-35E7-D46B0C59C0BD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400" name="Google Shape;22634;p73">
              <a:extLst>
                <a:ext uri="{FF2B5EF4-FFF2-40B4-BE49-F238E27FC236}">
                  <a16:creationId xmlns:a16="http://schemas.microsoft.com/office/drawing/2014/main" id="{C28AE1E1-9FE0-3F33-2C61-F559406507D4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1401" name="Google Shape;22635;p73">
                <a:extLst>
                  <a:ext uri="{FF2B5EF4-FFF2-40B4-BE49-F238E27FC236}">
                    <a16:creationId xmlns:a16="http://schemas.microsoft.com/office/drawing/2014/main" id="{5306D4EB-DE4C-F178-8F81-C1B8D837587E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2" name="Google Shape;22636;p73">
                <a:extLst>
                  <a:ext uri="{FF2B5EF4-FFF2-40B4-BE49-F238E27FC236}">
                    <a16:creationId xmlns:a16="http://schemas.microsoft.com/office/drawing/2014/main" id="{D5ADF97A-A38E-4118-2C7B-001A65F3FFE0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3" name="Google Shape;22637;p73">
                <a:extLst>
                  <a:ext uri="{FF2B5EF4-FFF2-40B4-BE49-F238E27FC236}">
                    <a16:creationId xmlns:a16="http://schemas.microsoft.com/office/drawing/2014/main" id="{7DA5EB47-02B4-1BAB-05E5-E9563D4511F3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4" name="Google Shape;22638;p73">
                <a:extLst>
                  <a:ext uri="{FF2B5EF4-FFF2-40B4-BE49-F238E27FC236}">
                    <a16:creationId xmlns:a16="http://schemas.microsoft.com/office/drawing/2014/main" id="{8FA12142-1118-B753-FB6A-92893EC0BEFB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5" name="Google Shape;22639;p73">
                <a:extLst>
                  <a:ext uri="{FF2B5EF4-FFF2-40B4-BE49-F238E27FC236}">
                    <a16:creationId xmlns:a16="http://schemas.microsoft.com/office/drawing/2014/main" id="{087E16CD-BD31-9DB0-1A4D-BA4C9E82591E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6" name="Google Shape;22640;p73">
                <a:extLst>
                  <a:ext uri="{FF2B5EF4-FFF2-40B4-BE49-F238E27FC236}">
                    <a16:creationId xmlns:a16="http://schemas.microsoft.com/office/drawing/2014/main" id="{ED521443-BBA2-250B-19A1-98B22491FD39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7" name="Google Shape;22641;p73">
                <a:extLst>
                  <a:ext uri="{FF2B5EF4-FFF2-40B4-BE49-F238E27FC236}">
                    <a16:creationId xmlns:a16="http://schemas.microsoft.com/office/drawing/2014/main" id="{18ABFD64-5AC4-2D34-07BB-C4048AE05B03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8" name="Google Shape;22642;p73">
                <a:extLst>
                  <a:ext uri="{FF2B5EF4-FFF2-40B4-BE49-F238E27FC236}">
                    <a16:creationId xmlns:a16="http://schemas.microsoft.com/office/drawing/2014/main" id="{737B9BD6-A2D6-956D-353E-7A95923D977A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9" name="Google Shape;22643;p73">
                <a:extLst>
                  <a:ext uri="{FF2B5EF4-FFF2-40B4-BE49-F238E27FC236}">
                    <a16:creationId xmlns:a16="http://schemas.microsoft.com/office/drawing/2014/main" id="{4A81CDBC-C06B-7BEB-480A-B4CDC514805B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415" name="Google Shape;22392;p73">
            <a:extLst>
              <a:ext uri="{FF2B5EF4-FFF2-40B4-BE49-F238E27FC236}">
                <a16:creationId xmlns:a16="http://schemas.microsoft.com/office/drawing/2014/main" id="{230E9A2B-B7D2-7D85-1E74-7B99D843299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100" y="1416012"/>
            <a:ext cx="3153000" cy="4350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hu-HU" dirty="0"/>
              <a:t>Letöltés: https://cxtboyz.github.io/torihazi/</a:t>
            </a:r>
            <a:endParaRPr dirty="0"/>
          </a:p>
        </p:txBody>
      </p:sp>
      <p:sp>
        <p:nvSpPr>
          <p:cNvPr id="21416" name="Google Shape;22644;p73">
            <a:extLst>
              <a:ext uri="{FF2B5EF4-FFF2-40B4-BE49-F238E27FC236}">
                <a16:creationId xmlns:a16="http://schemas.microsoft.com/office/drawing/2014/main" id="{5739D7BD-3C13-EA52-39E2-E6E06F4E14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100" y="590375"/>
            <a:ext cx="31530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FIN.</a:t>
            </a:r>
            <a:endParaRPr dirty="0"/>
          </a:p>
        </p:txBody>
      </p:sp>
      <p:sp>
        <p:nvSpPr>
          <p:cNvPr id="2" name="Google Shape;22393;p73">
            <a:extLst>
              <a:ext uri="{FF2B5EF4-FFF2-40B4-BE49-F238E27FC236}">
                <a16:creationId xmlns:a16="http://schemas.microsoft.com/office/drawing/2014/main" id="{316DA65A-E344-B0FE-E198-D40324D65CEA}"/>
              </a:ext>
            </a:extLst>
          </p:cNvPr>
          <p:cNvSpPr txBox="1"/>
          <p:nvPr/>
        </p:nvSpPr>
        <p:spPr>
          <a:xfrm>
            <a:off x="735911" y="1931015"/>
            <a:ext cx="3000000" cy="2494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hu-HU" sz="1000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Kreditek: </a:t>
            </a:r>
          </a:p>
          <a:p>
            <a:pPr marL="171450" lvl="0" indent="-171450" algn="l" rtl="0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hu-HU" sz="1000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Animációk alapjai: </a:t>
            </a:r>
            <a:r>
              <a:rPr lang="hu-HU" sz="1000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Slidesgo</a:t>
            </a:r>
            <a:endParaRPr lang="hu-HU" sz="1000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171450" lvl="0" indent="-171450" algn="l" rtl="0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hu-HU" sz="1000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Rajzok inspirációja: Freepik</a:t>
            </a:r>
          </a:p>
          <a:p>
            <a:pPr marL="171450" lvl="0" indent="-171450" algn="l" rtl="0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hu-HU" sz="1000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Pici ikonok inspirációja: </a:t>
            </a:r>
            <a:r>
              <a:rPr lang="hu-HU" sz="1000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Flaction</a:t>
            </a:r>
            <a:endParaRPr lang="hu-HU" sz="1000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lvl="0" algn="l" rtl="0">
              <a:spcBef>
                <a:spcPts val="300"/>
              </a:spcBef>
              <a:spcAft>
                <a:spcPts val="0"/>
              </a:spcAft>
            </a:pPr>
            <a:endParaRPr lang="hu-HU" sz="1000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lvl="0" algn="l" rtl="0">
              <a:spcBef>
                <a:spcPts val="300"/>
              </a:spcBef>
              <a:spcAft>
                <a:spcPts val="0"/>
              </a:spcAft>
            </a:pPr>
            <a:r>
              <a:rPr lang="hu-HU" sz="1000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Források:</a:t>
            </a:r>
          </a:p>
          <a:p>
            <a:pPr marL="171450" lvl="0" indent="-171450" algn="l" rtl="0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hu-HU" sz="1000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GitHub</a:t>
            </a:r>
          </a:p>
          <a:p>
            <a:pPr marL="171450" lvl="0" indent="-171450" algn="l" rtl="0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hu-HU" sz="1000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Synthezia.ai</a:t>
            </a:r>
          </a:p>
          <a:p>
            <a:pPr marL="171450" lvl="0" indent="-171450" algn="l" rtl="0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hu-HU" sz="1000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Hupont</a:t>
            </a:r>
            <a:r>
              <a:rPr lang="hu-HU" sz="1000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hu-HU" sz="1000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Törivázlat</a:t>
            </a:r>
            <a:endParaRPr lang="hu-HU" sz="1000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171450" lvl="0" indent="-171450" algn="l" rtl="0">
              <a:spcBef>
                <a:spcPts val="300"/>
              </a:spcBef>
              <a:spcAft>
                <a:spcPts val="0"/>
              </a:spcAft>
              <a:buFontTx/>
              <a:buChar char="-"/>
            </a:pPr>
            <a:r>
              <a:rPr lang="hu-HU" sz="1000" dirty="0" err="1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Vercel</a:t>
            </a:r>
            <a:endParaRPr lang="hu-HU" sz="1000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marL="171450" lvl="0" indent="-171450" algn="l" rtl="0">
              <a:spcBef>
                <a:spcPts val="300"/>
              </a:spcBef>
              <a:spcAft>
                <a:spcPts val="0"/>
              </a:spcAft>
              <a:buFontTx/>
              <a:buChar char="-"/>
            </a:pPr>
            <a:endParaRPr lang="hu-HU" sz="1000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  <a:p>
            <a:pPr lvl="0" algn="l" rtl="0">
              <a:spcBef>
                <a:spcPts val="300"/>
              </a:spcBef>
              <a:spcAft>
                <a:spcPts val="0"/>
              </a:spcAft>
            </a:pPr>
            <a:r>
              <a:rPr lang="hu-HU" sz="1000" b="1" dirty="0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rPr>
              <a:t>Köszönöm a figyelmet! </a:t>
            </a:r>
            <a:r>
              <a:rPr lang="hu-HU" sz="1000" b="1" dirty="0">
                <a:solidFill>
                  <a:schemeClr val="lt1"/>
                </a:solidFill>
                <a:latin typeface="Arimo"/>
                <a:ea typeface="Arimo"/>
                <a:cs typeface="Arimo"/>
                <a:sym typeface="Wingdings" panose="05000000000000000000" pitchFamily="2" charset="2"/>
              </a:rPr>
              <a:t></a:t>
            </a:r>
            <a:endParaRPr lang="hu-HU" sz="1000" b="1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  <p:extLst>
      <p:ext uri="{BB962C8B-B14F-4D97-AF65-F5344CB8AC3E}">
        <p14:creationId xmlns:p14="http://schemas.microsoft.com/office/powerpoint/2010/main" val="227963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3" name="Google Shape;19783;p40"/>
          <p:cNvSpPr txBox="1"/>
          <p:nvPr/>
        </p:nvSpPr>
        <p:spPr>
          <a:xfrm>
            <a:off x="720000" y="1151375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lt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aphicFrame>
        <p:nvGraphicFramePr>
          <p:cNvPr id="19786" name="Google Shape;19786;p40"/>
          <p:cNvGraphicFramePr/>
          <p:nvPr>
            <p:extLst>
              <p:ext uri="{D42A27DB-BD31-4B8C-83A1-F6EECF244321}">
                <p14:modId xmlns:p14="http://schemas.microsoft.com/office/powerpoint/2010/main" val="3330651542"/>
              </p:ext>
            </p:extLst>
          </p:nvPr>
        </p:nvGraphicFramePr>
        <p:xfrm>
          <a:off x="720000" y="2506612"/>
          <a:ext cx="7704000" cy="1523880"/>
        </p:xfrm>
        <a:graphic>
          <a:graphicData uri="http://schemas.openxmlformats.org/drawingml/2006/table">
            <a:tbl>
              <a:tblPr>
                <a:noFill/>
                <a:tableStyleId>{7BCE249F-BCC7-497E-93F6-029D598E25D6}</a:tableStyleId>
              </a:tblPr>
              <a:tblGrid>
                <a:gridCol w="261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300" b="1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Arapey"/>
                          <a:ea typeface="Arapey"/>
                          <a:cs typeface="Arapey"/>
                          <a:sym typeface="Arapey"/>
                        </a:rPr>
                        <a:t>1.</a:t>
                      </a:r>
                      <a:endParaRPr sz="1300" b="1" dirty="0">
                        <a:solidFill>
                          <a:schemeClr val="lt1"/>
                        </a:solidFill>
                        <a:latin typeface="Arapey"/>
                        <a:ea typeface="Arapey"/>
                        <a:cs typeface="Arapey"/>
                        <a:sym typeface="Arapey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hu-HU" sz="1000" dirty="0">
                          <a:solidFill>
                            <a:schemeClr val="lt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 Habsburg Birodalom helyzete a 18. században</a:t>
                      </a:r>
                      <a:endParaRPr sz="1000" dirty="0">
                        <a:solidFill>
                          <a:schemeClr val="lt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300" b="1" dirty="0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Arapey"/>
                          <a:ea typeface="Arapey"/>
                          <a:cs typeface="Arapey"/>
                          <a:sym typeface="Arapey"/>
                        </a:rPr>
                        <a:t>2.</a:t>
                      </a:r>
                      <a:endParaRPr sz="1300" b="1" dirty="0">
                        <a:solidFill>
                          <a:schemeClr val="lt1"/>
                        </a:solidFill>
                        <a:latin typeface="Arapey"/>
                        <a:ea typeface="Arapey"/>
                        <a:cs typeface="Arapey"/>
                        <a:sym typeface="Arapey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hu-HU" sz="1000" dirty="0">
                          <a:solidFill>
                            <a:schemeClr val="lt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Magyarország beilleszkedése a Habsburg Birodalomba</a:t>
                      </a:r>
                      <a:endParaRPr sz="1000" dirty="0">
                        <a:solidFill>
                          <a:schemeClr val="lt1"/>
                        </a:solidFill>
                        <a:latin typeface="Arimo"/>
                        <a:ea typeface="Arimo"/>
                        <a:cs typeface="Arimo"/>
                        <a:sym typeface="Arim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300" b="1">
                          <a:solidFill>
                            <a:schemeClr val="lt1"/>
                          </a:solidFill>
                          <a:uFill>
                            <a:noFill/>
                          </a:uFill>
                          <a:latin typeface="Arapey"/>
                          <a:ea typeface="Arapey"/>
                          <a:cs typeface="Arapey"/>
                          <a:sym typeface="Arapey"/>
                        </a:rPr>
                        <a:t>3.</a:t>
                      </a:r>
                      <a:endParaRPr sz="1300" b="1" dirty="0">
                        <a:solidFill>
                          <a:schemeClr val="lt1"/>
                        </a:solidFill>
                        <a:latin typeface="Arapey"/>
                        <a:ea typeface="Arapey"/>
                        <a:cs typeface="Arapey"/>
                        <a:sym typeface="Arapey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000" dirty="0">
                          <a:solidFill>
                            <a:schemeClr val="lt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 népesedés változása Magyarországon a 18. században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300" b="1" dirty="0">
                          <a:solidFill>
                            <a:schemeClr val="lt1"/>
                          </a:solidFill>
                          <a:latin typeface="Arapey"/>
                          <a:ea typeface="Arapey"/>
                          <a:cs typeface="Arapey"/>
                          <a:sym typeface="Arapey"/>
                        </a:rPr>
                        <a:t>4.</a:t>
                      </a:r>
                      <a:endParaRPr sz="1300" b="1" dirty="0">
                        <a:solidFill>
                          <a:schemeClr val="lt1"/>
                        </a:solidFill>
                        <a:latin typeface="Arapey"/>
                        <a:ea typeface="Arapey"/>
                        <a:cs typeface="Arapey"/>
                        <a:sym typeface="Arapey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hu-HU" sz="1000" dirty="0">
                          <a:solidFill>
                            <a:schemeClr val="lt1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A felvilágosult abszolutizmus gyakorlata Magyarországon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9787" name="Google Shape;19787;p40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19788" name="Google Shape;19788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89" name="Google Shape;19789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0" name="Google Shape;19790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1" name="Google Shape;19791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2" name="Google Shape;19792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93" name="Google Shape;19793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94" name="Google Shape;19794;p40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19795" name="Google Shape;19795;p4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19796" name="Google Shape;19796;p4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7" name="Google Shape;19797;p4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8" name="Google Shape;19798;p4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9" name="Google Shape;19799;p4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00" name="Google Shape;19800;p4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01" name="Google Shape;19801;p40"/>
          <p:cNvSpPr txBox="1">
            <a:spLocks noGrp="1"/>
          </p:cNvSpPr>
          <p:nvPr>
            <p:ph type="title"/>
          </p:nvPr>
        </p:nvSpPr>
        <p:spPr>
          <a:xfrm>
            <a:off x="682651" y="69817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SZÓ LESZ TÖBBEK KÖZÖTT AZ ALÁBBI TÉMÁKRÓL:</a:t>
            </a:r>
          </a:p>
        </p:txBody>
      </p:sp>
      <p:grpSp>
        <p:nvGrpSpPr>
          <p:cNvPr id="10" name="Google Shape;19724;p39">
            <a:extLst>
              <a:ext uri="{FF2B5EF4-FFF2-40B4-BE49-F238E27FC236}">
                <a16:creationId xmlns:a16="http://schemas.microsoft.com/office/drawing/2014/main" id="{BAD2B658-D73E-EB8C-BD21-3508B30983A9}"/>
              </a:ext>
            </a:extLst>
          </p:cNvPr>
          <p:cNvGrpSpPr/>
          <p:nvPr/>
        </p:nvGrpSpPr>
        <p:grpSpPr>
          <a:xfrm>
            <a:off x="3187522" y="5292329"/>
            <a:ext cx="2768956" cy="1196961"/>
            <a:chOff x="230573" y="539405"/>
            <a:chExt cx="535913" cy="231659"/>
          </a:xfrm>
        </p:grpSpPr>
        <p:grpSp>
          <p:nvGrpSpPr>
            <p:cNvPr id="11" name="Google Shape;19725;p39">
              <a:extLst>
                <a:ext uri="{FF2B5EF4-FFF2-40B4-BE49-F238E27FC236}">
                  <a16:creationId xmlns:a16="http://schemas.microsoft.com/office/drawing/2014/main" id="{B2885751-AEA5-EF32-E523-EC8CCAC6A344}"/>
                </a:ext>
              </a:extLst>
            </p:cNvPr>
            <p:cNvGrpSpPr/>
            <p:nvPr/>
          </p:nvGrpSpPr>
          <p:grpSpPr>
            <a:xfrm>
              <a:off x="234628" y="549119"/>
              <a:ext cx="527803" cy="212775"/>
              <a:chOff x="234628" y="549119"/>
              <a:chExt cx="527803" cy="212775"/>
            </a:xfrm>
          </p:grpSpPr>
          <p:grpSp>
            <p:nvGrpSpPr>
              <p:cNvPr id="38" name="Google Shape;19726;p39">
                <a:extLst>
                  <a:ext uri="{FF2B5EF4-FFF2-40B4-BE49-F238E27FC236}">
                    <a16:creationId xmlns:a16="http://schemas.microsoft.com/office/drawing/2014/main" id="{2CFE0FE0-E0D5-270C-901A-1E80C245BA56}"/>
                  </a:ext>
                </a:extLst>
              </p:cNvPr>
              <p:cNvGrpSpPr/>
              <p:nvPr/>
            </p:nvGrpSpPr>
            <p:grpSpPr>
              <a:xfrm>
                <a:off x="317243" y="549119"/>
                <a:ext cx="362843" cy="212503"/>
                <a:chOff x="317243" y="549119"/>
                <a:chExt cx="362843" cy="212503"/>
              </a:xfrm>
            </p:grpSpPr>
            <p:sp>
              <p:nvSpPr>
                <p:cNvPr id="41" name="Google Shape;19727;p39">
                  <a:extLst>
                    <a:ext uri="{FF2B5EF4-FFF2-40B4-BE49-F238E27FC236}">
                      <a16:creationId xmlns:a16="http://schemas.microsoft.com/office/drawing/2014/main" id="{E59D9122-0AC1-3EF0-B4CB-2C587BE6409A}"/>
                    </a:ext>
                  </a:extLst>
                </p:cNvPr>
                <p:cNvSpPr/>
                <p:nvPr/>
              </p:nvSpPr>
              <p:spPr>
                <a:xfrm>
                  <a:off x="556677" y="549119"/>
                  <a:ext cx="22182" cy="213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" h="706" extrusionOk="0">
                      <a:moveTo>
                        <a:pt x="426" y="76"/>
                      </a:moveTo>
                      <a:cubicBezTo>
                        <a:pt x="457" y="76"/>
                        <a:pt x="495" y="84"/>
                        <a:pt x="536" y="107"/>
                      </a:cubicBezTo>
                      <a:cubicBezTo>
                        <a:pt x="599" y="134"/>
                        <a:pt x="652" y="205"/>
                        <a:pt x="670" y="295"/>
                      </a:cubicBezTo>
                      <a:cubicBezTo>
                        <a:pt x="670" y="304"/>
                        <a:pt x="670" y="313"/>
                        <a:pt x="670" y="330"/>
                      </a:cubicBezTo>
                      <a:cubicBezTo>
                        <a:pt x="670" y="339"/>
                        <a:pt x="679" y="339"/>
                        <a:pt x="670" y="357"/>
                      </a:cubicBezTo>
                      <a:cubicBezTo>
                        <a:pt x="670" y="384"/>
                        <a:pt x="670" y="411"/>
                        <a:pt x="661" y="429"/>
                      </a:cubicBezTo>
                      <a:cubicBezTo>
                        <a:pt x="643" y="473"/>
                        <a:pt x="617" y="518"/>
                        <a:pt x="581" y="553"/>
                      </a:cubicBezTo>
                      <a:cubicBezTo>
                        <a:pt x="545" y="589"/>
                        <a:pt x="501" y="616"/>
                        <a:pt x="456" y="625"/>
                      </a:cubicBezTo>
                      <a:cubicBezTo>
                        <a:pt x="425" y="635"/>
                        <a:pt x="393" y="640"/>
                        <a:pt x="365" y="640"/>
                      </a:cubicBezTo>
                      <a:cubicBezTo>
                        <a:pt x="346" y="640"/>
                        <a:pt x="328" y="637"/>
                        <a:pt x="313" y="634"/>
                      </a:cubicBezTo>
                      <a:cubicBezTo>
                        <a:pt x="215" y="625"/>
                        <a:pt x="144" y="562"/>
                        <a:pt x="117" y="509"/>
                      </a:cubicBezTo>
                      <a:cubicBezTo>
                        <a:pt x="81" y="455"/>
                        <a:pt x="81" y="402"/>
                        <a:pt x="81" y="366"/>
                      </a:cubicBezTo>
                      <a:cubicBezTo>
                        <a:pt x="90" y="330"/>
                        <a:pt x="99" y="321"/>
                        <a:pt x="99" y="321"/>
                      </a:cubicBezTo>
                      <a:cubicBezTo>
                        <a:pt x="99" y="321"/>
                        <a:pt x="117" y="339"/>
                        <a:pt x="135" y="357"/>
                      </a:cubicBezTo>
                      <a:cubicBezTo>
                        <a:pt x="153" y="384"/>
                        <a:pt x="179" y="411"/>
                        <a:pt x="215" y="429"/>
                      </a:cubicBezTo>
                      <a:cubicBezTo>
                        <a:pt x="240" y="435"/>
                        <a:pt x="270" y="441"/>
                        <a:pt x="295" y="441"/>
                      </a:cubicBezTo>
                      <a:cubicBezTo>
                        <a:pt x="305" y="441"/>
                        <a:pt x="314" y="440"/>
                        <a:pt x="322" y="437"/>
                      </a:cubicBezTo>
                      <a:cubicBezTo>
                        <a:pt x="349" y="437"/>
                        <a:pt x="358" y="437"/>
                        <a:pt x="376" y="429"/>
                      </a:cubicBezTo>
                      <a:cubicBezTo>
                        <a:pt x="394" y="420"/>
                        <a:pt x="402" y="411"/>
                        <a:pt x="420" y="393"/>
                      </a:cubicBezTo>
                      <a:cubicBezTo>
                        <a:pt x="429" y="384"/>
                        <a:pt x="438" y="375"/>
                        <a:pt x="447" y="357"/>
                      </a:cubicBezTo>
                      <a:cubicBezTo>
                        <a:pt x="456" y="348"/>
                        <a:pt x="456" y="339"/>
                        <a:pt x="456" y="339"/>
                      </a:cubicBezTo>
                      <a:cubicBezTo>
                        <a:pt x="465" y="339"/>
                        <a:pt x="465" y="321"/>
                        <a:pt x="465" y="321"/>
                      </a:cubicBezTo>
                      <a:cubicBezTo>
                        <a:pt x="465" y="321"/>
                        <a:pt x="465" y="313"/>
                        <a:pt x="465" y="304"/>
                      </a:cubicBezTo>
                      <a:cubicBezTo>
                        <a:pt x="474" y="277"/>
                        <a:pt x="465" y="232"/>
                        <a:pt x="447" y="197"/>
                      </a:cubicBezTo>
                      <a:cubicBezTo>
                        <a:pt x="429" y="170"/>
                        <a:pt x="402" y="134"/>
                        <a:pt x="376" y="116"/>
                      </a:cubicBezTo>
                      <a:cubicBezTo>
                        <a:pt x="358" y="107"/>
                        <a:pt x="331" y="98"/>
                        <a:pt x="340" y="98"/>
                      </a:cubicBezTo>
                      <a:cubicBezTo>
                        <a:pt x="340" y="98"/>
                        <a:pt x="349" y="81"/>
                        <a:pt x="385" y="81"/>
                      </a:cubicBezTo>
                      <a:cubicBezTo>
                        <a:pt x="396" y="78"/>
                        <a:pt x="410" y="76"/>
                        <a:pt x="426" y="76"/>
                      </a:cubicBezTo>
                      <a:close/>
                      <a:moveTo>
                        <a:pt x="367" y="0"/>
                      </a:moveTo>
                      <a:cubicBezTo>
                        <a:pt x="162" y="0"/>
                        <a:pt x="1" y="161"/>
                        <a:pt x="1" y="357"/>
                      </a:cubicBezTo>
                      <a:cubicBezTo>
                        <a:pt x="1" y="500"/>
                        <a:pt x="90" y="625"/>
                        <a:pt x="215" y="678"/>
                      </a:cubicBezTo>
                      <a:cubicBezTo>
                        <a:pt x="215" y="678"/>
                        <a:pt x="278" y="696"/>
                        <a:pt x="385" y="705"/>
                      </a:cubicBezTo>
                      <a:cubicBezTo>
                        <a:pt x="572" y="696"/>
                        <a:pt x="733" y="544"/>
                        <a:pt x="733" y="357"/>
                      </a:cubicBezTo>
                      <a:cubicBezTo>
                        <a:pt x="733" y="161"/>
                        <a:pt x="563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19728;p39">
                  <a:extLst>
                    <a:ext uri="{FF2B5EF4-FFF2-40B4-BE49-F238E27FC236}">
                      <a16:creationId xmlns:a16="http://schemas.microsoft.com/office/drawing/2014/main" id="{5C36B580-7514-93D5-D6AE-177293E9B581}"/>
                    </a:ext>
                  </a:extLst>
                </p:cNvPr>
                <p:cNvSpPr/>
                <p:nvPr/>
              </p:nvSpPr>
              <p:spPr>
                <a:xfrm>
                  <a:off x="342331" y="549119"/>
                  <a:ext cx="305651" cy="17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5630" extrusionOk="0">
                      <a:moveTo>
                        <a:pt x="2946" y="76"/>
                      </a:moveTo>
                      <a:cubicBezTo>
                        <a:pt x="2976" y="76"/>
                        <a:pt x="3016" y="84"/>
                        <a:pt x="3052" y="107"/>
                      </a:cubicBezTo>
                      <a:cubicBezTo>
                        <a:pt x="3114" y="134"/>
                        <a:pt x="3168" y="205"/>
                        <a:pt x="3185" y="295"/>
                      </a:cubicBezTo>
                      <a:cubicBezTo>
                        <a:pt x="3185" y="304"/>
                        <a:pt x="3194" y="313"/>
                        <a:pt x="3194" y="330"/>
                      </a:cubicBezTo>
                      <a:cubicBezTo>
                        <a:pt x="3194" y="339"/>
                        <a:pt x="3194" y="339"/>
                        <a:pt x="3194" y="357"/>
                      </a:cubicBezTo>
                      <a:cubicBezTo>
                        <a:pt x="3185" y="384"/>
                        <a:pt x="3185" y="411"/>
                        <a:pt x="3177" y="429"/>
                      </a:cubicBezTo>
                      <a:cubicBezTo>
                        <a:pt x="3159" y="473"/>
                        <a:pt x="3132" y="518"/>
                        <a:pt x="3096" y="553"/>
                      </a:cubicBezTo>
                      <a:cubicBezTo>
                        <a:pt x="3061" y="589"/>
                        <a:pt x="3016" y="616"/>
                        <a:pt x="2971" y="625"/>
                      </a:cubicBezTo>
                      <a:cubicBezTo>
                        <a:pt x="2927" y="643"/>
                        <a:pt x="2873" y="643"/>
                        <a:pt x="2829" y="643"/>
                      </a:cubicBezTo>
                      <a:cubicBezTo>
                        <a:pt x="2731" y="625"/>
                        <a:pt x="2668" y="571"/>
                        <a:pt x="2632" y="509"/>
                      </a:cubicBezTo>
                      <a:cubicBezTo>
                        <a:pt x="2597" y="455"/>
                        <a:pt x="2597" y="402"/>
                        <a:pt x="2606" y="366"/>
                      </a:cubicBezTo>
                      <a:cubicBezTo>
                        <a:pt x="2606" y="330"/>
                        <a:pt x="2623" y="321"/>
                        <a:pt x="2623" y="321"/>
                      </a:cubicBezTo>
                      <a:cubicBezTo>
                        <a:pt x="2623" y="321"/>
                        <a:pt x="2632" y="339"/>
                        <a:pt x="2650" y="357"/>
                      </a:cubicBezTo>
                      <a:cubicBezTo>
                        <a:pt x="2668" y="384"/>
                        <a:pt x="2695" y="411"/>
                        <a:pt x="2731" y="429"/>
                      </a:cubicBezTo>
                      <a:cubicBezTo>
                        <a:pt x="2766" y="437"/>
                        <a:pt x="2811" y="446"/>
                        <a:pt x="2838" y="446"/>
                      </a:cubicBezTo>
                      <a:cubicBezTo>
                        <a:pt x="2864" y="437"/>
                        <a:pt x="2873" y="437"/>
                        <a:pt x="2891" y="429"/>
                      </a:cubicBezTo>
                      <a:cubicBezTo>
                        <a:pt x="2909" y="420"/>
                        <a:pt x="2927" y="411"/>
                        <a:pt x="2936" y="402"/>
                      </a:cubicBezTo>
                      <a:cubicBezTo>
                        <a:pt x="2954" y="384"/>
                        <a:pt x="2962" y="375"/>
                        <a:pt x="2971" y="357"/>
                      </a:cubicBezTo>
                      <a:cubicBezTo>
                        <a:pt x="2971" y="348"/>
                        <a:pt x="2971" y="339"/>
                        <a:pt x="2980" y="339"/>
                      </a:cubicBezTo>
                      <a:cubicBezTo>
                        <a:pt x="2980" y="339"/>
                        <a:pt x="2980" y="321"/>
                        <a:pt x="2980" y="321"/>
                      </a:cubicBezTo>
                      <a:cubicBezTo>
                        <a:pt x="2980" y="321"/>
                        <a:pt x="2980" y="313"/>
                        <a:pt x="2980" y="313"/>
                      </a:cubicBezTo>
                      <a:cubicBezTo>
                        <a:pt x="2989" y="277"/>
                        <a:pt x="2980" y="232"/>
                        <a:pt x="2962" y="197"/>
                      </a:cubicBezTo>
                      <a:cubicBezTo>
                        <a:pt x="2945" y="170"/>
                        <a:pt x="2918" y="143"/>
                        <a:pt x="2900" y="125"/>
                      </a:cubicBezTo>
                      <a:cubicBezTo>
                        <a:pt x="2873" y="107"/>
                        <a:pt x="2855" y="98"/>
                        <a:pt x="2855" y="98"/>
                      </a:cubicBezTo>
                      <a:cubicBezTo>
                        <a:pt x="2855" y="98"/>
                        <a:pt x="2864" y="81"/>
                        <a:pt x="2909" y="81"/>
                      </a:cubicBezTo>
                      <a:cubicBezTo>
                        <a:pt x="2918" y="78"/>
                        <a:pt x="2931" y="76"/>
                        <a:pt x="2946" y="76"/>
                      </a:cubicBezTo>
                      <a:close/>
                      <a:moveTo>
                        <a:pt x="2980" y="1089"/>
                      </a:moveTo>
                      <a:cubicBezTo>
                        <a:pt x="2980" y="1089"/>
                        <a:pt x="3007" y="1124"/>
                        <a:pt x="3052" y="1187"/>
                      </a:cubicBezTo>
                      <a:cubicBezTo>
                        <a:pt x="3096" y="1249"/>
                        <a:pt x="3159" y="1338"/>
                        <a:pt x="3230" y="1437"/>
                      </a:cubicBezTo>
                      <a:cubicBezTo>
                        <a:pt x="3266" y="1490"/>
                        <a:pt x="3310" y="1544"/>
                        <a:pt x="3355" y="1597"/>
                      </a:cubicBezTo>
                      <a:cubicBezTo>
                        <a:pt x="3400" y="1651"/>
                        <a:pt x="3453" y="1704"/>
                        <a:pt x="3507" y="1767"/>
                      </a:cubicBezTo>
                      <a:cubicBezTo>
                        <a:pt x="3560" y="1820"/>
                        <a:pt x="3605" y="1883"/>
                        <a:pt x="3667" y="1936"/>
                      </a:cubicBezTo>
                      <a:cubicBezTo>
                        <a:pt x="3721" y="1999"/>
                        <a:pt x="3774" y="2052"/>
                        <a:pt x="3837" y="2106"/>
                      </a:cubicBezTo>
                      <a:cubicBezTo>
                        <a:pt x="3899" y="2168"/>
                        <a:pt x="3962" y="2222"/>
                        <a:pt x="4024" y="2266"/>
                      </a:cubicBezTo>
                      <a:cubicBezTo>
                        <a:pt x="4087" y="2329"/>
                        <a:pt x="4149" y="2373"/>
                        <a:pt x="4211" y="2418"/>
                      </a:cubicBezTo>
                      <a:cubicBezTo>
                        <a:pt x="4274" y="2462"/>
                        <a:pt x="4336" y="2507"/>
                        <a:pt x="4399" y="2543"/>
                      </a:cubicBezTo>
                      <a:cubicBezTo>
                        <a:pt x="4461" y="2587"/>
                        <a:pt x="4515" y="2623"/>
                        <a:pt x="4568" y="2650"/>
                      </a:cubicBezTo>
                      <a:cubicBezTo>
                        <a:pt x="4622" y="2686"/>
                        <a:pt x="4675" y="2721"/>
                        <a:pt x="4720" y="2739"/>
                      </a:cubicBezTo>
                      <a:cubicBezTo>
                        <a:pt x="4765" y="2766"/>
                        <a:pt x="4809" y="2784"/>
                        <a:pt x="4845" y="2810"/>
                      </a:cubicBezTo>
                      <a:cubicBezTo>
                        <a:pt x="4907" y="2846"/>
                        <a:pt x="4943" y="2864"/>
                        <a:pt x="4943" y="2864"/>
                      </a:cubicBezTo>
                      <a:cubicBezTo>
                        <a:pt x="4943" y="2864"/>
                        <a:pt x="4898" y="2864"/>
                        <a:pt x="4827" y="2855"/>
                      </a:cubicBezTo>
                      <a:cubicBezTo>
                        <a:pt x="4782" y="2846"/>
                        <a:pt x="4738" y="2837"/>
                        <a:pt x="4684" y="2828"/>
                      </a:cubicBezTo>
                      <a:cubicBezTo>
                        <a:pt x="4631" y="2819"/>
                        <a:pt x="4577" y="2801"/>
                        <a:pt x="4506" y="2775"/>
                      </a:cubicBezTo>
                      <a:cubicBezTo>
                        <a:pt x="4479" y="2766"/>
                        <a:pt x="4443" y="2757"/>
                        <a:pt x="4408" y="2748"/>
                      </a:cubicBezTo>
                      <a:cubicBezTo>
                        <a:pt x="4372" y="2739"/>
                        <a:pt x="4345" y="2721"/>
                        <a:pt x="4310" y="2703"/>
                      </a:cubicBezTo>
                      <a:cubicBezTo>
                        <a:pt x="4238" y="2668"/>
                        <a:pt x="4158" y="2641"/>
                        <a:pt x="4087" y="2596"/>
                      </a:cubicBezTo>
                      <a:cubicBezTo>
                        <a:pt x="4015" y="2552"/>
                        <a:pt x="3944" y="2507"/>
                        <a:pt x="3872" y="2454"/>
                      </a:cubicBezTo>
                      <a:cubicBezTo>
                        <a:pt x="3801" y="2400"/>
                        <a:pt x="3730" y="2347"/>
                        <a:pt x="3667" y="2284"/>
                      </a:cubicBezTo>
                      <a:cubicBezTo>
                        <a:pt x="3632" y="2248"/>
                        <a:pt x="3605" y="2222"/>
                        <a:pt x="3569" y="2195"/>
                      </a:cubicBezTo>
                      <a:cubicBezTo>
                        <a:pt x="3542" y="2159"/>
                        <a:pt x="3516" y="2123"/>
                        <a:pt x="3480" y="2097"/>
                      </a:cubicBezTo>
                      <a:cubicBezTo>
                        <a:pt x="3453" y="2061"/>
                        <a:pt x="3426" y="2025"/>
                        <a:pt x="3400" y="1990"/>
                      </a:cubicBezTo>
                      <a:cubicBezTo>
                        <a:pt x="3373" y="1963"/>
                        <a:pt x="3346" y="1927"/>
                        <a:pt x="3328" y="1892"/>
                      </a:cubicBezTo>
                      <a:cubicBezTo>
                        <a:pt x="3284" y="1829"/>
                        <a:pt x="3239" y="1758"/>
                        <a:pt x="3203" y="1695"/>
                      </a:cubicBezTo>
                      <a:cubicBezTo>
                        <a:pt x="3168" y="1624"/>
                        <a:pt x="3132" y="1561"/>
                        <a:pt x="3105" y="1508"/>
                      </a:cubicBezTo>
                      <a:cubicBezTo>
                        <a:pt x="3078" y="1446"/>
                        <a:pt x="3061" y="1392"/>
                        <a:pt x="3043" y="1338"/>
                      </a:cubicBezTo>
                      <a:cubicBezTo>
                        <a:pt x="3025" y="1294"/>
                        <a:pt x="3016" y="1249"/>
                        <a:pt x="3007" y="1214"/>
                      </a:cubicBezTo>
                      <a:cubicBezTo>
                        <a:pt x="2989" y="1133"/>
                        <a:pt x="2980" y="1089"/>
                        <a:pt x="2980" y="1089"/>
                      </a:cubicBezTo>
                      <a:close/>
                      <a:moveTo>
                        <a:pt x="6807" y="1767"/>
                      </a:moveTo>
                      <a:cubicBezTo>
                        <a:pt x="6807" y="1767"/>
                        <a:pt x="6807" y="1820"/>
                        <a:pt x="6816" y="1900"/>
                      </a:cubicBezTo>
                      <a:cubicBezTo>
                        <a:pt x="6816" y="1990"/>
                        <a:pt x="6825" y="2115"/>
                        <a:pt x="6816" y="2266"/>
                      </a:cubicBezTo>
                      <a:cubicBezTo>
                        <a:pt x="6807" y="2338"/>
                        <a:pt x="6807" y="2418"/>
                        <a:pt x="6799" y="2507"/>
                      </a:cubicBezTo>
                      <a:cubicBezTo>
                        <a:pt x="6790" y="2596"/>
                        <a:pt x="6781" y="2686"/>
                        <a:pt x="6772" y="2775"/>
                      </a:cubicBezTo>
                      <a:cubicBezTo>
                        <a:pt x="6763" y="2864"/>
                        <a:pt x="6745" y="2962"/>
                        <a:pt x="6727" y="3060"/>
                      </a:cubicBezTo>
                      <a:cubicBezTo>
                        <a:pt x="6709" y="3158"/>
                        <a:pt x="6691" y="3256"/>
                        <a:pt x="6674" y="3355"/>
                      </a:cubicBezTo>
                      <a:cubicBezTo>
                        <a:pt x="6620" y="3551"/>
                        <a:pt x="6575" y="3738"/>
                        <a:pt x="6513" y="3917"/>
                      </a:cubicBezTo>
                      <a:cubicBezTo>
                        <a:pt x="6486" y="4006"/>
                        <a:pt x="6451" y="4095"/>
                        <a:pt x="6424" y="4175"/>
                      </a:cubicBezTo>
                      <a:cubicBezTo>
                        <a:pt x="6388" y="4256"/>
                        <a:pt x="6361" y="4327"/>
                        <a:pt x="6326" y="4398"/>
                      </a:cubicBezTo>
                      <a:cubicBezTo>
                        <a:pt x="6272" y="4541"/>
                        <a:pt x="6210" y="4648"/>
                        <a:pt x="6165" y="4728"/>
                      </a:cubicBezTo>
                      <a:cubicBezTo>
                        <a:pt x="6121" y="4800"/>
                        <a:pt x="6094" y="4844"/>
                        <a:pt x="6094" y="4844"/>
                      </a:cubicBezTo>
                      <a:cubicBezTo>
                        <a:pt x="6094" y="4844"/>
                        <a:pt x="6103" y="4800"/>
                        <a:pt x="6121" y="4711"/>
                      </a:cubicBezTo>
                      <a:cubicBezTo>
                        <a:pt x="6138" y="4621"/>
                        <a:pt x="6156" y="4505"/>
                        <a:pt x="6192" y="4354"/>
                      </a:cubicBezTo>
                      <a:cubicBezTo>
                        <a:pt x="6210" y="4282"/>
                        <a:pt x="6228" y="4211"/>
                        <a:pt x="6245" y="4122"/>
                      </a:cubicBezTo>
                      <a:cubicBezTo>
                        <a:pt x="6263" y="4042"/>
                        <a:pt x="6281" y="3952"/>
                        <a:pt x="6299" y="3863"/>
                      </a:cubicBezTo>
                      <a:cubicBezTo>
                        <a:pt x="6335" y="3685"/>
                        <a:pt x="6379" y="3497"/>
                        <a:pt x="6424" y="3301"/>
                      </a:cubicBezTo>
                      <a:cubicBezTo>
                        <a:pt x="6442" y="3203"/>
                        <a:pt x="6468" y="3114"/>
                        <a:pt x="6486" y="3016"/>
                      </a:cubicBezTo>
                      <a:cubicBezTo>
                        <a:pt x="6513" y="2917"/>
                        <a:pt x="6531" y="2828"/>
                        <a:pt x="6549" y="2739"/>
                      </a:cubicBezTo>
                      <a:cubicBezTo>
                        <a:pt x="6575" y="2650"/>
                        <a:pt x="6593" y="2561"/>
                        <a:pt x="6611" y="2480"/>
                      </a:cubicBezTo>
                      <a:cubicBezTo>
                        <a:pt x="6638" y="2400"/>
                        <a:pt x="6656" y="2320"/>
                        <a:pt x="6674" y="2248"/>
                      </a:cubicBezTo>
                      <a:cubicBezTo>
                        <a:pt x="6691" y="2177"/>
                        <a:pt x="6709" y="2106"/>
                        <a:pt x="6718" y="2052"/>
                      </a:cubicBezTo>
                      <a:cubicBezTo>
                        <a:pt x="6736" y="1990"/>
                        <a:pt x="6754" y="1936"/>
                        <a:pt x="6763" y="1900"/>
                      </a:cubicBezTo>
                      <a:cubicBezTo>
                        <a:pt x="6790" y="1811"/>
                        <a:pt x="6807" y="1767"/>
                        <a:pt x="6807" y="1767"/>
                      </a:cubicBezTo>
                      <a:close/>
                      <a:moveTo>
                        <a:pt x="2882" y="0"/>
                      </a:moveTo>
                      <a:cubicBezTo>
                        <a:pt x="2677" y="0"/>
                        <a:pt x="2516" y="161"/>
                        <a:pt x="2516" y="357"/>
                      </a:cubicBezTo>
                      <a:cubicBezTo>
                        <a:pt x="2516" y="544"/>
                        <a:pt x="2668" y="696"/>
                        <a:pt x="2864" y="705"/>
                      </a:cubicBezTo>
                      <a:cubicBezTo>
                        <a:pt x="2811" y="1330"/>
                        <a:pt x="2623" y="2596"/>
                        <a:pt x="1919" y="2828"/>
                      </a:cubicBezTo>
                      <a:cubicBezTo>
                        <a:pt x="1856" y="2846"/>
                        <a:pt x="1803" y="2855"/>
                        <a:pt x="1740" y="2855"/>
                      </a:cubicBezTo>
                      <a:cubicBezTo>
                        <a:pt x="1241" y="2855"/>
                        <a:pt x="652" y="2248"/>
                        <a:pt x="206" y="1677"/>
                      </a:cubicBezTo>
                      <a:lnTo>
                        <a:pt x="206" y="1677"/>
                      </a:lnTo>
                      <a:cubicBezTo>
                        <a:pt x="375" y="2329"/>
                        <a:pt x="768" y="3917"/>
                        <a:pt x="902" y="5282"/>
                      </a:cubicBezTo>
                      <a:cubicBezTo>
                        <a:pt x="714" y="5264"/>
                        <a:pt x="563" y="5246"/>
                        <a:pt x="429" y="5228"/>
                      </a:cubicBezTo>
                      <a:cubicBezTo>
                        <a:pt x="295" y="5219"/>
                        <a:pt x="188" y="5192"/>
                        <a:pt x="108" y="5183"/>
                      </a:cubicBezTo>
                      <a:cubicBezTo>
                        <a:pt x="36" y="5166"/>
                        <a:pt x="1" y="5157"/>
                        <a:pt x="1" y="5157"/>
                      </a:cubicBezTo>
                      <a:lnTo>
                        <a:pt x="1" y="5157"/>
                      </a:lnTo>
                      <a:cubicBezTo>
                        <a:pt x="1" y="5157"/>
                        <a:pt x="36" y="5174"/>
                        <a:pt x="108" y="5192"/>
                      </a:cubicBezTo>
                      <a:cubicBezTo>
                        <a:pt x="179" y="5219"/>
                        <a:pt x="286" y="5246"/>
                        <a:pt x="420" y="5282"/>
                      </a:cubicBezTo>
                      <a:cubicBezTo>
                        <a:pt x="554" y="5308"/>
                        <a:pt x="723" y="5344"/>
                        <a:pt x="911" y="5371"/>
                      </a:cubicBezTo>
                      <a:cubicBezTo>
                        <a:pt x="1107" y="5406"/>
                        <a:pt x="1321" y="5433"/>
                        <a:pt x="1562" y="5460"/>
                      </a:cubicBezTo>
                      <a:cubicBezTo>
                        <a:pt x="1794" y="5487"/>
                        <a:pt x="2053" y="5513"/>
                        <a:pt x="2329" y="5531"/>
                      </a:cubicBezTo>
                      <a:cubicBezTo>
                        <a:pt x="2597" y="5549"/>
                        <a:pt x="2882" y="5576"/>
                        <a:pt x="3185" y="5585"/>
                      </a:cubicBezTo>
                      <a:cubicBezTo>
                        <a:pt x="3480" y="5594"/>
                        <a:pt x="3792" y="5612"/>
                        <a:pt x="4104" y="5612"/>
                      </a:cubicBezTo>
                      <a:cubicBezTo>
                        <a:pt x="4417" y="5621"/>
                        <a:pt x="4729" y="5621"/>
                        <a:pt x="5050" y="5629"/>
                      </a:cubicBezTo>
                      <a:cubicBezTo>
                        <a:pt x="5371" y="5621"/>
                        <a:pt x="5683" y="5621"/>
                        <a:pt x="5996" y="5621"/>
                      </a:cubicBezTo>
                      <a:cubicBezTo>
                        <a:pt x="6308" y="5612"/>
                        <a:pt x="6620" y="5603"/>
                        <a:pt x="6914" y="5585"/>
                      </a:cubicBezTo>
                      <a:cubicBezTo>
                        <a:pt x="7209" y="5576"/>
                        <a:pt x="7503" y="5558"/>
                        <a:pt x="7771" y="5540"/>
                      </a:cubicBezTo>
                      <a:cubicBezTo>
                        <a:pt x="7914" y="5522"/>
                        <a:pt x="8039" y="5513"/>
                        <a:pt x="8172" y="5505"/>
                      </a:cubicBezTo>
                      <a:cubicBezTo>
                        <a:pt x="8297" y="5496"/>
                        <a:pt x="8422" y="5478"/>
                        <a:pt x="8538" y="5469"/>
                      </a:cubicBezTo>
                      <a:cubicBezTo>
                        <a:pt x="8779" y="5442"/>
                        <a:pt x="8993" y="5415"/>
                        <a:pt x="9189" y="5380"/>
                      </a:cubicBezTo>
                      <a:cubicBezTo>
                        <a:pt x="9377" y="5353"/>
                        <a:pt x="9546" y="5317"/>
                        <a:pt x="9680" y="5290"/>
                      </a:cubicBezTo>
                      <a:cubicBezTo>
                        <a:pt x="9814" y="5255"/>
                        <a:pt x="9921" y="5228"/>
                        <a:pt x="9992" y="5201"/>
                      </a:cubicBezTo>
                      <a:cubicBezTo>
                        <a:pt x="10064" y="5175"/>
                        <a:pt x="10099" y="5157"/>
                        <a:pt x="10099" y="5157"/>
                      </a:cubicBezTo>
                      <a:lnTo>
                        <a:pt x="10099" y="5157"/>
                      </a:lnTo>
                      <a:cubicBezTo>
                        <a:pt x="10099" y="5157"/>
                        <a:pt x="10055" y="5174"/>
                        <a:pt x="9983" y="5183"/>
                      </a:cubicBezTo>
                      <a:cubicBezTo>
                        <a:pt x="9912" y="5201"/>
                        <a:pt x="9805" y="5219"/>
                        <a:pt x="9671" y="5246"/>
                      </a:cubicBezTo>
                      <a:cubicBezTo>
                        <a:pt x="9537" y="5264"/>
                        <a:pt x="9368" y="5273"/>
                        <a:pt x="9171" y="5290"/>
                      </a:cubicBezTo>
                      <a:cubicBezTo>
                        <a:pt x="8984" y="5308"/>
                        <a:pt x="8761" y="5317"/>
                        <a:pt x="8529" y="5335"/>
                      </a:cubicBezTo>
                      <a:cubicBezTo>
                        <a:pt x="8288" y="5344"/>
                        <a:pt x="8039" y="5353"/>
                        <a:pt x="7762" y="5362"/>
                      </a:cubicBezTo>
                      <a:cubicBezTo>
                        <a:pt x="7494" y="5371"/>
                        <a:pt x="7209" y="5380"/>
                        <a:pt x="6906" y="5380"/>
                      </a:cubicBezTo>
                      <a:cubicBezTo>
                        <a:pt x="6763" y="5380"/>
                        <a:pt x="6611" y="5389"/>
                        <a:pt x="6460" y="5389"/>
                      </a:cubicBezTo>
                      <a:lnTo>
                        <a:pt x="6031" y="5389"/>
                      </a:lnTo>
                      <a:cubicBezTo>
                        <a:pt x="6558" y="4488"/>
                        <a:pt x="6995" y="3149"/>
                        <a:pt x="7022" y="1187"/>
                      </a:cubicBezTo>
                      <a:lnTo>
                        <a:pt x="7022" y="1187"/>
                      </a:lnTo>
                      <a:cubicBezTo>
                        <a:pt x="6165" y="2578"/>
                        <a:pt x="5166" y="2739"/>
                        <a:pt x="5166" y="2739"/>
                      </a:cubicBezTo>
                      <a:cubicBezTo>
                        <a:pt x="5166" y="2739"/>
                        <a:pt x="3926" y="2543"/>
                        <a:pt x="3025" y="678"/>
                      </a:cubicBezTo>
                      <a:cubicBezTo>
                        <a:pt x="3159" y="625"/>
                        <a:pt x="3248" y="500"/>
                        <a:pt x="3248" y="357"/>
                      </a:cubicBezTo>
                      <a:cubicBezTo>
                        <a:pt x="3248" y="161"/>
                        <a:pt x="3078" y="0"/>
                        <a:pt x="28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19729;p39">
                  <a:extLst>
                    <a:ext uri="{FF2B5EF4-FFF2-40B4-BE49-F238E27FC236}">
                      <a16:creationId xmlns:a16="http://schemas.microsoft.com/office/drawing/2014/main" id="{E22F36DE-6E73-01C9-C4D5-A889694DFBC7}"/>
                    </a:ext>
                  </a:extLst>
                </p:cNvPr>
                <p:cNvSpPr/>
                <p:nvPr/>
              </p:nvSpPr>
              <p:spPr>
                <a:xfrm>
                  <a:off x="369597" y="739165"/>
                  <a:ext cx="125317" cy="21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" h="724" extrusionOk="0">
                      <a:moveTo>
                        <a:pt x="36" y="1"/>
                      </a:moveTo>
                      <a:cubicBezTo>
                        <a:pt x="36" y="143"/>
                        <a:pt x="19" y="277"/>
                        <a:pt x="1" y="402"/>
                      </a:cubicBezTo>
                      <a:cubicBezTo>
                        <a:pt x="598" y="554"/>
                        <a:pt x="1669" y="697"/>
                        <a:pt x="3596" y="723"/>
                      </a:cubicBezTo>
                      <a:cubicBezTo>
                        <a:pt x="3730" y="652"/>
                        <a:pt x="3917" y="527"/>
                        <a:pt x="4140" y="331"/>
                      </a:cubicBezTo>
                      <a:cubicBezTo>
                        <a:pt x="3819" y="331"/>
                        <a:pt x="3507" y="331"/>
                        <a:pt x="3194" y="322"/>
                      </a:cubicBezTo>
                      <a:cubicBezTo>
                        <a:pt x="3034" y="313"/>
                        <a:pt x="2882" y="304"/>
                        <a:pt x="2731" y="304"/>
                      </a:cubicBezTo>
                      <a:cubicBezTo>
                        <a:pt x="2570" y="295"/>
                        <a:pt x="2418" y="286"/>
                        <a:pt x="2276" y="277"/>
                      </a:cubicBezTo>
                      <a:cubicBezTo>
                        <a:pt x="2124" y="268"/>
                        <a:pt x="1972" y="259"/>
                        <a:pt x="1830" y="250"/>
                      </a:cubicBezTo>
                      <a:cubicBezTo>
                        <a:pt x="1687" y="233"/>
                        <a:pt x="1544" y="224"/>
                        <a:pt x="1410" y="206"/>
                      </a:cubicBezTo>
                      <a:cubicBezTo>
                        <a:pt x="1134" y="179"/>
                        <a:pt x="875" y="143"/>
                        <a:pt x="643" y="108"/>
                      </a:cubicBezTo>
                      <a:cubicBezTo>
                        <a:pt x="420" y="81"/>
                        <a:pt x="215" y="36"/>
                        <a:pt x="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19730;p39">
                  <a:extLst>
                    <a:ext uri="{FF2B5EF4-FFF2-40B4-BE49-F238E27FC236}">
                      <a16:creationId xmlns:a16="http://schemas.microsoft.com/office/drawing/2014/main" id="{B285F1BE-4EA6-84B7-D450-5E649F3D2C33}"/>
                    </a:ext>
                  </a:extLst>
                </p:cNvPr>
                <p:cNvSpPr/>
                <p:nvPr/>
              </p:nvSpPr>
              <p:spPr>
                <a:xfrm>
                  <a:off x="317243" y="559650"/>
                  <a:ext cx="22152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" h="705" extrusionOk="0">
                      <a:moveTo>
                        <a:pt x="414" y="77"/>
                      </a:moveTo>
                      <a:cubicBezTo>
                        <a:pt x="447" y="77"/>
                        <a:pt x="488" y="87"/>
                        <a:pt x="535" y="107"/>
                      </a:cubicBezTo>
                      <a:cubicBezTo>
                        <a:pt x="589" y="143"/>
                        <a:pt x="651" y="205"/>
                        <a:pt x="669" y="295"/>
                      </a:cubicBezTo>
                      <a:cubicBezTo>
                        <a:pt x="669" y="312"/>
                        <a:pt x="669" y="312"/>
                        <a:pt x="669" y="330"/>
                      </a:cubicBezTo>
                      <a:cubicBezTo>
                        <a:pt x="669" y="339"/>
                        <a:pt x="669" y="348"/>
                        <a:pt x="669" y="357"/>
                      </a:cubicBezTo>
                      <a:cubicBezTo>
                        <a:pt x="669" y="393"/>
                        <a:pt x="669" y="411"/>
                        <a:pt x="660" y="437"/>
                      </a:cubicBezTo>
                      <a:cubicBezTo>
                        <a:pt x="642" y="482"/>
                        <a:pt x="616" y="527"/>
                        <a:pt x="580" y="553"/>
                      </a:cubicBezTo>
                      <a:cubicBezTo>
                        <a:pt x="544" y="589"/>
                        <a:pt x="500" y="616"/>
                        <a:pt x="455" y="634"/>
                      </a:cubicBezTo>
                      <a:cubicBezTo>
                        <a:pt x="424" y="644"/>
                        <a:pt x="392" y="648"/>
                        <a:pt x="365" y="648"/>
                      </a:cubicBezTo>
                      <a:cubicBezTo>
                        <a:pt x="345" y="648"/>
                        <a:pt x="327" y="646"/>
                        <a:pt x="312" y="643"/>
                      </a:cubicBezTo>
                      <a:cubicBezTo>
                        <a:pt x="214" y="625"/>
                        <a:pt x="143" y="571"/>
                        <a:pt x="116" y="518"/>
                      </a:cubicBezTo>
                      <a:cubicBezTo>
                        <a:pt x="80" y="455"/>
                        <a:pt x="80" y="402"/>
                        <a:pt x="80" y="375"/>
                      </a:cubicBezTo>
                      <a:cubicBezTo>
                        <a:pt x="89" y="339"/>
                        <a:pt x="98" y="321"/>
                        <a:pt x="98" y="321"/>
                      </a:cubicBezTo>
                      <a:cubicBezTo>
                        <a:pt x="98" y="321"/>
                        <a:pt x="107" y="339"/>
                        <a:pt x="125" y="366"/>
                      </a:cubicBezTo>
                      <a:cubicBezTo>
                        <a:pt x="143" y="384"/>
                        <a:pt x="178" y="411"/>
                        <a:pt x="214" y="428"/>
                      </a:cubicBezTo>
                      <a:cubicBezTo>
                        <a:pt x="240" y="441"/>
                        <a:pt x="271" y="450"/>
                        <a:pt x="296" y="450"/>
                      </a:cubicBezTo>
                      <a:cubicBezTo>
                        <a:pt x="306" y="450"/>
                        <a:pt x="314" y="449"/>
                        <a:pt x="321" y="446"/>
                      </a:cubicBezTo>
                      <a:cubicBezTo>
                        <a:pt x="348" y="446"/>
                        <a:pt x="357" y="437"/>
                        <a:pt x="375" y="428"/>
                      </a:cubicBezTo>
                      <a:cubicBezTo>
                        <a:pt x="393" y="420"/>
                        <a:pt x="401" y="411"/>
                        <a:pt x="419" y="402"/>
                      </a:cubicBezTo>
                      <a:cubicBezTo>
                        <a:pt x="428" y="393"/>
                        <a:pt x="437" y="375"/>
                        <a:pt x="446" y="357"/>
                      </a:cubicBezTo>
                      <a:cubicBezTo>
                        <a:pt x="455" y="357"/>
                        <a:pt x="455" y="348"/>
                        <a:pt x="455" y="339"/>
                      </a:cubicBezTo>
                      <a:cubicBezTo>
                        <a:pt x="455" y="339"/>
                        <a:pt x="464" y="330"/>
                        <a:pt x="464" y="321"/>
                      </a:cubicBezTo>
                      <a:cubicBezTo>
                        <a:pt x="464" y="321"/>
                        <a:pt x="464" y="312"/>
                        <a:pt x="464" y="312"/>
                      </a:cubicBezTo>
                      <a:cubicBezTo>
                        <a:pt x="473" y="277"/>
                        <a:pt x="464" y="241"/>
                        <a:pt x="446" y="205"/>
                      </a:cubicBezTo>
                      <a:cubicBezTo>
                        <a:pt x="428" y="170"/>
                        <a:pt x="401" y="143"/>
                        <a:pt x="375" y="125"/>
                      </a:cubicBezTo>
                      <a:cubicBezTo>
                        <a:pt x="357" y="107"/>
                        <a:pt x="330" y="98"/>
                        <a:pt x="330" y="98"/>
                      </a:cubicBezTo>
                      <a:cubicBezTo>
                        <a:pt x="339" y="98"/>
                        <a:pt x="348" y="89"/>
                        <a:pt x="384" y="81"/>
                      </a:cubicBezTo>
                      <a:cubicBezTo>
                        <a:pt x="393" y="78"/>
                        <a:pt x="403" y="77"/>
                        <a:pt x="414" y="77"/>
                      </a:cubicBezTo>
                      <a:close/>
                      <a:moveTo>
                        <a:pt x="366" y="0"/>
                      </a:moveTo>
                      <a:cubicBezTo>
                        <a:pt x="161" y="0"/>
                        <a:pt x="0" y="152"/>
                        <a:pt x="0" y="348"/>
                      </a:cubicBezTo>
                      <a:cubicBezTo>
                        <a:pt x="0" y="544"/>
                        <a:pt x="161" y="705"/>
                        <a:pt x="366" y="705"/>
                      </a:cubicBezTo>
                      <a:cubicBezTo>
                        <a:pt x="401" y="705"/>
                        <a:pt x="428" y="696"/>
                        <a:pt x="464" y="687"/>
                      </a:cubicBezTo>
                      <a:cubicBezTo>
                        <a:pt x="464" y="687"/>
                        <a:pt x="491" y="678"/>
                        <a:pt x="553" y="651"/>
                      </a:cubicBezTo>
                      <a:cubicBezTo>
                        <a:pt x="660" y="589"/>
                        <a:pt x="732" y="482"/>
                        <a:pt x="732" y="348"/>
                      </a:cubicBezTo>
                      <a:cubicBezTo>
                        <a:pt x="732" y="152"/>
                        <a:pt x="571" y="0"/>
                        <a:pt x="3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19731;p39">
                  <a:extLst>
                    <a:ext uri="{FF2B5EF4-FFF2-40B4-BE49-F238E27FC236}">
                      <a16:creationId xmlns:a16="http://schemas.microsoft.com/office/drawing/2014/main" id="{207C255B-B490-81E8-FE31-B98C3CB0683E}"/>
                    </a:ext>
                  </a:extLst>
                </p:cNvPr>
                <p:cNvSpPr/>
                <p:nvPr/>
              </p:nvSpPr>
              <p:spPr>
                <a:xfrm>
                  <a:off x="657662" y="559650"/>
                  <a:ext cx="22425" cy="213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705" extrusionOk="0">
                      <a:moveTo>
                        <a:pt x="402" y="81"/>
                      </a:moveTo>
                      <a:cubicBezTo>
                        <a:pt x="438" y="81"/>
                        <a:pt x="491" y="81"/>
                        <a:pt x="545" y="116"/>
                      </a:cubicBezTo>
                      <a:cubicBezTo>
                        <a:pt x="607" y="143"/>
                        <a:pt x="670" y="214"/>
                        <a:pt x="678" y="295"/>
                      </a:cubicBezTo>
                      <a:cubicBezTo>
                        <a:pt x="678" y="312"/>
                        <a:pt x="687" y="321"/>
                        <a:pt x="687" y="339"/>
                      </a:cubicBezTo>
                      <a:cubicBezTo>
                        <a:pt x="687" y="348"/>
                        <a:pt x="687" y="348"/>
                        <a:pt x="687" y="366"/>
                      </a:cubicBezTo>
                      <a:cubicBezTo>
                        <a:pt x="687" y="393"/>
                        <a:pt x="678" y="411"/>
                        <a:pt x="670" y="437"/>
                      </a:cubicBezTo>
                      <a:cubicBezTo>
                        <a:pt x="661" y="482"/>
                        <a:pt x="634" y="527"/>
                        <a:pt x="598" y="562"/>
                      </a:cubicBezTo>
                      <a:cubicBezTo>
                        <a:pt x="554" y="598"/>
                        <a:pt x="509" y="625"/>
                        <a:pt x="464" y="634"/>
                      </a:cubicBezTo>
                      <a:cubicBezTo>
                        <a:pt x="438" y="644"/>
                        <a:pt x="409" y="648"/>
                        <a:pt x="380" y="648"/>
                      </a:cubicBezTo>
                      <a:cubicBezTo>
                        <a:pt x="360" y="648"/>
                        <a:pt x="340" y="646"/>
                        <a:pt x="322" y="643"/>
                      </a:cubicBezTo>
                      <a:cubicBezTo>
                        <a:pt x="223" y="634"/>
                        <a:pt x="161" y="571"/>
                        <a:pt x="125" y="518"/>
                      </a:cubicBezTo>
                      <a:cubicBezTo>
                        <a:pt x="90" y="464"/>
                        <a:pt x="90" y="411"/>
                        <a:pt x="99" y="375"/>
                      </a:cubicBezTo>
                      <a:cubicBezTo>
                        <a:pt x="107" y="339"/>
                        <a:pt x="116" y="321"/>
                        <a:pt x="116" y="321"/>
                      </a:cubicBezTo>
                      <a:cubicBezTo>
                        <a:pt x="116" y="321"/>
                        <a:pt x="125" y="339"/>
                        <a:pt x="143" y="366"/>
                      </a:cubicBezTo>
                      <a:cubicBezTo>
                        <a:pt x="161" y="384"/>
                        <a:pt x="188" y="411"/>
                        <a:pt x="223" y="428"/>
                      </a:cubicBezTo>
                      <a:cubicBezTo>
                        <a:pt x="250" y="441"/>
                        <a:pt x="280" y="450"/>
                        <a:pt x="306" y="450"/>
                      </a:cubicBezTo>
                      <a:cubicBezTo>
                        <a:pt x="315" y="450"/>
                        <a:pt x="323" y="449"/>
                        <a:pt x="331" y="446"/>
                      </a:cubicBezTo>
                      <a:cubicBezTo>
                        <a:pt x="357" y="446"/>
                        <a:pt x="375" y="437"/>
                        <a:pt x="393" y="437"/>
                      </a:cubicBezTo>
                      <a:cubicBezTo>
                        <a:pt x="402" y="428"/>
                        <a:pt x="420" y="420"/>
                        <a:pt x="429" y="402"/>
                      </a:cubicBezTo>
                      <a:cubicBezTo>
                        <a:pt x="446" y="393"/>
                        <a:pt x="455" y="375"/>
                        <a:pt x="464" y="366"/>
                      </a:cubicBezTo>
                      <a:cubicBezTo>
                        <a:pt x="464" y="357"/>
                        <a:pt x="464" y="348"/>
                        <a:pt x="473" y="348"/>
                      </a:cubicBezTo>
                      <a:cubicBezTo>
                        <a:pt x="473" y="348"/>
                        <a:pt x="473" y="330"/>
                        <a:pt x="473" y="321"/>
                      </a:cubicBezTo>
                      <a:cubicBezTo>
                        <a:pt x="473" y="321"/>
                        <a:pt x="473" y="321"/>
                        <a:pt x="482" y="312"/>
                      </a:cubicBezTo>
                      <a:cubicBezTo>
                        <a:pt x="482" y="277"/>
                        <a:pt x="473" y="241"/>
                        <a:pt x="455" y="205"/>
                      </a:cubicBezTo>
                      <a:cubicBezTo>
                        <a:pt x="446" y="170"/>
                        <a:pt x="411" y="143"/>
                        <a:pt x="393" y="125"/>
                      </a:cubicBezTo>
                      <a:cubicBezTo>
                        <a:pt x="366" y="107"/>
                        <a:pt x="348" y="98"/>
                        <a:pt x="348" y="98"/>
                      </a:cubicBezTo>
                      <a:cubicBezTo>
                        <a:pt x="348" y="98"/>
                        <a:pt x="366" y="89"/>
                        <a:pt x="402" y="81"/>
                      </a:cubicBezTo>
                      <a:close/>
                      <a:moveTo>
                        <a:pt x="375" y="0"/>
                      </a:moveTo>
                      <a:cubicBezTo>
                        <a:pt x="170" y="0"/>
                        <a:pt x="0" y="152"/>
                        <a:pt x="0" y="348"/>
                      </a:cubicBezTo>
                      <a:cubicBezTo>
                        <a:pt x="0" y="482"/>
                        <a:pt x="81" y="589"/>
                        <a:pt x="179" y="651"/>
                      </a:cubicBezTo>
                      <a:cubicBezTo>
                        <a:pt x="179" y="651"/>
                        <a:pt x="223" y="669"/>
                        <a:pt x="277" y="687"/>
                      </a:cubicBezTo>
                      <a:cubicBezTo>
                        <a:pt x="304" y="696"/>
                        <a:pt x="339" y="705"/>
                        <a:pt x="375" y="705"/>
                      </a:cubicBezTo>
                      <a:cubicBezTo>
                        <a:pt x="571" y="705"/>
                        <a:pt x="741" y="544"/>
                        <a:pt x="741" y="348"/>
                      </a:cubicBezTo>
                      <a:cubicBezTo>
                        <a:pt x="741" y="152"/>
                        <a:pt x="571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19732;p39">
                  <a:extLst>
                    <a:ext uri="{FF2B5EF4-FFF2-40B4-BE49-F238E27FC236}">
                      <a16:creationId xmlns:a16="http://schemas.microsoft.com/office/drawing/2014/main" id="{042791A8-A169-F488-6A0D-86E70EDA6DCE}"/>
                    </a:ext>
                  </a:extLst>
                </p:cNvPr>
                <p:cNvSpPr/>
                <p:nvPr/>
              </p:nvSpPr>
              <p:spPr>
                <a:xfrm>
                  <a:off x="342331" y="714078"/>
                  <a:ext cx="305651" cy="30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00" h="1000" extrusionOk="0">
                      <a:moveTo>
                        <a:pt x="911" y="0"/>
                      </a:moveTo>
                      <a:cubicBezTo>
                        <a:pt x="928" y="232"/>
                        <a:pt x="937" y="455"/>
                        <a:pt x="937" y="660"/>
                      </a:cubicBezTo>
                      <a:lnTo>
                        <a:pt x="928" y="660"/>
                      </a:lnTo>
                      <a:cubicBezTo>
                        <a:pt x="732" y="642"/>
                        <a:pt x="563" y="625"/>
                        <a:pt x="429" y="607"/>
                      </a:cubicBezTo>
                      <a:cubicBezTo>
                        <a:pt x="295" y="589"/>
                        <a:pt x="188" y="571"/>
                        <a:pt x="108" y="553"/>
                      </a:cubicBezTo>
                      <a:cubicBezTo>
                        <a:pt x="37" y="544"/>
                        <a:pt x="1" y="527"/>
                        <a:pt x="1" y="526"/>
                      </a:cubicBezTo>
                      <a:lnTo>
                        <a:pt x="1" y="526"/>
                      </a:lnTo>
                      <a:cubicBezTo>
                        <a:pt x="1" y="527"/>
                        <a:pt x="37" y="544"/>
                        <a:pt x="108" y="571"/>
                      </a:cubicBezTo>
                      <a:cubicBezTo>
                        <a:pt x="179" y="589"/>
                        <a:pt x="286" y="625"/>
                        <a:pt x="420" y="651"/>
                      </a:cubicBezTo>
                      <a:cubicBezTo>
                        <a:pt x="554" y="687"/>
                        <a:pt x="723" y="714"/>
                        <a:pt x="911" y="749"/>
                      </a:cubicBezTo>
                      <a:cubicBezTo>
                        <a:pt x="1107" y="776"/>
                        <a:pt x="1321" y="812"/>
                        <a:pt x="1562" y="839"/>
                      </a:cubicBezTo>
                      <a:cubicBezTo>
                        <a:pt x="1794" y="865"/>
                        <a:pt x="2053" y="883"/>
                        <a:pt x="2329" y="910"/>
                      </a:cubicBezTo>
                      <a:cubicBezTo>
                        <a:pt x="2597" y="928"/>
                        <a:pt x="2882" y="946"/>
                        <a:pt x="3185" y="963"/>
                      </a:cubicBezTo>
                      <a:cubicBezTo>
                        <a:pt x="3480" y="972"/>
                        <a:pt x="3792" y="990"/>
                        <a:pt x="4104" y="990"/>
                      </a:cubicBezTo>
                      <a:cubicBezTo>
                        <a:pt x="4417" y="999"/>
                        <a:pt x="4729" y="999"/>
                        <a:pt x="5050" y="999"/>
                      </a:cubicBezTo>
                      <a:cubicBezTo>
                        <a:pt x="5371" y="999"/>
                        <a:pt x="5683" y="999"/>
                        <a:pt x="5996" y="990"/>
                      </a:cubicBezTo>
                      <a:cubicBezTo>
                        <a:pt x="6308" y="990"/>
                        <a:pt x="6620" y="972"/>
                        <a:pt x="6914" y="963"/>
                      </a:cubicBezTo>
                      <a:cubicBezTo>
                        <a:pt x="7209" y="955"/>
                        <a:pt x="7503" y="928"/>
                        <a:pt x="7771" y="910"/>
                      </a:cubicBezTo>
                      <a:cubicBezTo>
                        <a:pt x="7914" y="901"/>
                        <a:pt x="8039" y="892"/>
                        <a:pt x="8172" y="883"/>
                      </a:cubicBezTo>
                      <a:cubicBezTo>
                        <a:pt x="8297" y="865"/>
                        <a:pt x="8422" y="856"/>
                        <a:pt x="8538" y="839"/>
                      </a:cubicBezTo>
                      <a:cubicBezTo>
                        <a:pt x="8779" y="821"/>
                        <a:pt x="8993" y="785"/>
                        <a:pt x="9189" y="758"/>
                      </a:cubicBezTo>
                      <a:cubicBezTo>
                        <a:pt x="9377" y="723"/>
                        <a:pt x="9546" y="696"/>
                        <a:pt x="9680" y="660"/>
                      </a:cubicBezTo>
                      <a:cubicBezTo>
                        <a:pt x="9814" y="633"/>
                        <a:pt x="9921" y="598"/>
                        <a:pt x="9992" y="571"/>
                      </a:cubicBezTo>
                      <a:cubicBezTo>
                        <a:pt x="10064" y="553"/>
                        <a:pt x="10099" y="526"/>
                        <a:pt x="10099" y="526"/>
                      </a:cubicBezTo>
                      <a:lnTo>
                        <a:pt x="10099" y="526"/>
                      </a:lnTo>
                      <a:cubicBezTo>
                        <a:pt x="10099" y="526"/>
                        <a:pt x="10055" y="544"/>
                        <a:pt x="9983" y="562"/>
                      </a:cubicBezTo>
                      <a:cubicBezTo>
                        <a:pt x="9912" y="580"/>
                        <a:pt x="9805" y="598"/>
                        <a:pt x="9671" y="616"/>
                      </a:cubicBezTo>
                      <a:cubicBezTo>
                        <a:pt x="9537" y="633"/>
                        <a:pt x="9368" y="651"/>
                        <a:pt x="9171" y="669"/>
                      </a:cubicBezTo>
                      <a:cubicBezTo>
                        <a:pt x="8984" y="687"/>
                        <a:pt x="8761" y="696"/>
                        <a:pt x="8529" y="714"/>
                      </a:cubicBezTo>
                      <a:cubicBezTo>
                        <a:pt x="8288" y="723"/>
                        <a:pt x="8039" y="732"/>
                        <a:pt x="7762" y="740"/>
                      </a:cubicBezTo>
                      <a:cubicBezTo>
                        <a:pt x="7494" y="749"/>
                        <a:pt x="7209" y="749"/>
                        <a:pt x="6906" y="758"/>
                      </a:cubicBezTo>
                      <a:cubicBezTo>
                        <a:pt x="6763" y="758"/>
                        <a:pt x="6611" y="758"/>
                        <a:pt x="6460" y="767"/>
                      </a:cubicBezTo>
                      <a:lnTo>
                        <a:pt x="5434" y="767"/>
                      </a:lnTo>
                      <a:cubicBezTo>
                        <a:pt x="5550" y="642"/>
                        <a:pt x="5666" y="491"/>
                        <a:pt x="5782" y="330"/>
                      </a:cubicBezTo>
                      <a:cubicBezTo>
                        <a:pt x="5541" y="330"/>
                        <a:pt x="5300" y="330"/>
                        <a:pt x="5050" y="339"/>
                      </a:cubicBezTo>
                      <a:cubicBezTo>
                        <a:pt x="4729" y="330"/>
                        <a:pt x="4408" y="330"/>
                        <a:pt x="4095" y="321"/>
                      </a:cubicBezTo>
                      <a:cubicBezTo>
                        <a:pt x="3935" y="312"/>
                        <a:pt x="3783" y="312"/>
                        <a:pt x="3632" y="303"/>
                      </a:cubicBezTo>
                      <a:cubicBezTo>
                        <a:pt x="3471" y="294"/>
                        <a:pt x="3319" y="286"/>
                        <a:pt x="3177" y="286"/>
                      </a:cubicBezTo>
                      <a:cubicBezTo>
                        <a:pt x="3025" y="277"/>
                        <a:pt x="2873" y="259"/>
                        <a:pt x="2731" y="250"/>
                      </a:cubicBezTo>
                      <a:cubicBezTo>
                        <a:pt x="2588" y="241"/>
                        <a:pt x="2445" y="223"/>
                        <a:pt x="2311" y="214"/>
                      </a:cubicBezTo>
                      <a:cubicBezTo>
                        <a:pt x="2035" y="187"/>
                        <a:pt x="1776" y="152"/>
                        <a:pt x="1544" y="116"/>
                      </a:cubicBezTo>
                      <a:cubicBezTo>
                        <a:pt x="1312" y="80"/>
                        <a:pt x="1098" y="36"/>
                        <a:pt x="9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19733;p39">
                  <a:extLst>
                    <a:ext uri="{FF2B5EF4-FFF2-40B4-BE49-F238E27FC236}">
                      <a16:creationId xmlns:a16="http://schemas.microsoft.com/office/drawing/2014/main" id="{C25E69A9-0D6F-3F75-8FCE-EE772C836D6F}"/>
                    </a:ext>
                  </a:extLst>
                </p:cNvPr>
                <p:cNvSpPr/>
                <p:nvPr/>
              </p:nvSpPr>
              <p:spPr>
                <a:xfrm>
                  <a:off x="498634" y="591214"/>
                  <a:ext cx="167412" cy="1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2" h="5631" extrusionOk="0">
                      <a:moveTo>
                        <a:pt x="5532" y="1"/>
                      </a:moveTo>
                      <a:cubicBezTo>
                        <a:pt x="5470" y="197"/>
                        <a:pt x="5416" y="402"/>
                        <a:pt x="5371" y="599"/>
                      </a:cubicBezTo>
                      <a:cubicBezTo>
                        <a:pt x="5327" y="804"/>
                        <a:pt x="5282" y="1009"/>
                        <a:pt x="5247" y="1205"/>
                      </a:cubicBezTo>
                      <a:cubicBezTo>
                        <a:pt x="5211" y="1410"/>
                        <a:pt x="5184" y="1616"/>
                        <a:pt x="5148" y="1821"/>
                      </a:cubicBezTo>
                      <a:cubicBezTo>
                        <a:pt x="5122" y="2026"/>
                        <a:pt x="5095" y="2231"/>
                        <a:pt x="5077" y="2436"/>
                      </a:cubicBezTo>
                      <a:cubicBezTo>
                        <a:pt x="5059" y="2642"/>
                        <a:pt x="5041" y="2856"/>
                        <a:pt x="5023" y="3061"/>
                      </a:cubicBezTo>
                      <a:cubicBezTo>
                        <a:pt x="5015" y="3266"/>
                        <a:pt x="4997" y="3471"/>
                        <a:pt x="4997" y="3676"/>
                      </a:cubicBezTo>
                      <a:cubicBezTo>
                        <a:pt x="4988" y="3783"/>
                        <a:pt x="4988" y="3882"/>
                        <a:pt x="4979" y="3989"/>
                      </a:cubicBezTo>
                      <a:lnTo>
                        <a:pt x="4970" y="4301"/>
                      </a:lnTo>
                      <a:cubicBezTo>
                        <a:pt x="4970" y="4506"/>
                        <a:pt x="4970" y="4711"/>
                        <a:pt x="4970" y="4916"/>
                      </a:cubicBezTo>
                      <a:cubicBezTo>
                        <a:pt x="4961" y="4916"/>
                        <a:pt x="4961" y="4925"/>
                        <a:pt x="4952" y="4934"/>
                      </a:cubicBezTo>
                      <a:cubicBezTo>
                        <a:pt x="4952" y="4943"/>
                        <a:pt x="4943" y="4952"/>
                        <a:pt x="4934" y="4952"/>
                      </a:cubicBezTo>
                      <a:cubicBezTo>
                        <a:pt x="4916" y="4970"/>
                        <a:pt x="4899" y="4988"/>
                        <a:pt x="4881" y="5006"/>
                      </a:cubicBezTo>
                      <a:cubicBezTo>
                        <a:pt x="4845" y="5032"/>
                        <a:pt x="4792" y="5059"/>
                        <a:pt x="4747" y="5077"/>
                      </a:cubicBezTo>
                      <a:cubicBezTo>
                        <a:pt x="4658" y="5131"/>
                        <a:pt x="4560" y="5166"/>
                        <a:pt x="4461" y="5193"/>
                      </a:cubicBezTo>
                      <a:cubicBezTo>
                        <a:pt x="4354" y="5229"/>
                        <a:pt x="4256" y="5255"/>
                        <a:pt x="4149" y="5282"/>
                      </a:cubicBezTo>
                      <a:cubicBezTo>
                        <a:pt x="4051" y="5300"/>
                        <a:pt x="3944" y="5327"/>
                        <a:pt x="3837" y="5345"/>
                      </a:cubicBezTo>
                      <a:cubicBezTo>
                        <a:pt x="3418" y="5425"/>
                        <a:pt x="2998" y="5470"/>
                        <a:pt x="2570" y="5505"/>
                      </a:cubicBezTo>
                      <a:cubicBezTo>
                        <a:pt x="2356" y="5523"/>
                        <a:pt x="2142" y="5541"/>
                        <a:pt x="1928" y="5550"/>
                      </a:cubicBezTo>
                      <a:cubicBezTo>
                        <a:pt x="1714" y="5568"/>
                        <a:pt x="1500" y="5577"/>
                        <a:pt x="1286" y="5586"/>
                      </a:cubicBezTo>
                      <a:cubicBezTo>
                        <a:pt x="1071" y="5594"/>
                        <a:pt x="857" y="5603"/>
                        <a:pt x="643" y="5603"/>
                      </a:cubicBezTo>
                      <a:lnTo>
                        <a:pt x="1" y="5621"/>
                      </a:lnTo>
                      <a:cubicBezTo>
                        <a:pt x="215" y="5621"/>
                        <a:pt x="429" y="5630"/>
                        <a:pt x="643" y="5630"/>
                      </a:cubicBezTo>
                      <a:cubicBezTo>
                        <a:pt x="857" y="5630"/>
                        <a:pt x="1071" y="5621"/>
                        <a:pt x="1286" y="5621"/>
                      </a:cubicBezTo>
                      <a:cubicBezTo>
                        <a:pt x="1500" y="5621"/>
                        <a:pt x="1714" y="5612"/>
                        <a:pt x="1928" y="5603"/>
                      </a:cubicBezTo>
                      <a:cubicBezTo>
                        <a:pt x="2142" y="5594"/>
                        <a:pt x="2356" y="5577"/>
                        <a:pt x="2570" y="5568"/>
                      </a:cubicBezTo>
                      <a:cubicBezTo>
                        <a:pt x="2784" y="5550"/>
                        <a:pt x="2998" y="5532"/>
                        <a:pt x="3213" y="5505"/>
                      </a:cubicBezTo>
                      <a:cubicBezTo>
                        <a:pt x="3427" y="5478"/>
                        <a:pt x="3641" y="5452"/>
                        <a:pt x="3855" y="5416"/>
                      </a:cubicBezTo>
                      <a:cubicBezTo>
                        <a:pt x="3962" y="5398"/>
                        <a:pt x="4069" y="5371"/>
                        <a:pt x="4167" y="5354"/>
                      </a:cubicBezTo>
                      <a:cubicBezTo>
                        <a:pt x="4274" y="5327"/>
                        <a:pt x="4381" y="5300"/>
                        <a:pt x="4479" y="5264"/>
                      </a:cubicBezTo>
                      <a:cubicBezTo>
                        <a:pt x="4586" y="5238"/>
                        <a:pt x="4684" y="5193"/>
                        <a:pt x="4792" y="5148"/>
                      </a:cubicBezTo>
                      <a:cubicBezTo>
                        <a:pt x="4836" y="5122"/>
                        <a:pt x="4881" y="5095"/>
                        <a:pt x="4934" y="5068"/>
                      </a:cubicBezTo>
                      <a:cubicBezTo>
                        <a:pt x="4952" y="5050"/>
                        <a:pt x="4979" y="5032"/>
                        <a:pt x="4997" y="5006"/>
                      </a:cubicBezTo>
                      <a:cubicBezTo>
                        <a:pt x="5006" y="4997"/>
                        <a:pt x="5015" y="4988"/>
                        <a:pt x="5023" y="4979"/>
                      </a:cubicBezTo>
                      <a:cubicBezTo>
                        <a:pt x="5032" y="4961"/>
                        <a:pt x="5041" y="4952"/>
                        <a:pt x="5050" y="4925"/>
                      </a:cubicBezTo>
                      <a:lnTo>
                        <a:pt x="5050" y="4916"/>
                      </a:lnTo>
                      <a:cubicBezTo>
                        <a:pt x="5050" y="4711"/>
                        <a:pt x="5050" y="4506"/>
                        <a:pt x="5050" y="4301"/>
                      </a:cubicBezTo>
                      <a:lnTo>
                        <a:pt x="5059" y="3989"/>
                      </a:lnTo>
                      <a:cubicBezTo>
                        <a:pt x="5059" y="3891"/>
                        <a:pt x="5068" y="3783"/>
                        <a:pt x="5068" y="3676"/>
                      </a:cubicBezTo>
                      <a:cubicBezTo>
                        <a:pt x="5077" y="3471"/>
                        <a:pt x="5086" y="3266"/>
                        <a:pt x="5104" y="3061"/>
                      </a:cubicBezTo>
                      <a:cubicBezTo>
                        <a:pt x="5113" y="2856"/>
                        <a:pt x="5131" y="2651"/>
                        <a:pt x="5148" y="2445"/>
                      </a:cubicBezTo>
                      <a:cubicBezTo>
                        <a:pt x="5157" y="2240"/>
                        <a:pt x="5184" y="2035"/>
                        <a:pt x="5202" y="1830"/>
                      </a:cubicBezTo>
                      <a:cubicBezTo>
                        <a:pt x="5229" y="1625"/>
                        <a:pt x="5255" y="1419"/>
                        <a:pt x="5291" y="1214"/>
                      </a:cubicBezTo>
                      <a:cubicBezTo>
                        <a:pt x="5354" y="804"/>
                        <a:pt x="5434" y="402"/>
                        <a:pt x="553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" name="Google Shape;19734;p39">
                <a:extLst>
                  <a:ext uri="{FF2B5EF4-FFF2-40B4-BE49-F238E27FC236}">
                    <a16:creationId xmlns:a16="http://schemas.microsoft.com/office/drawing/2014/main" id="{F6267EC8-29BE-8276-F94F-FD8FD234062A}"/>
                  </a:ext>
                </a:extLst>
              </p:cNvPr>
              <p:cNvSpPr/>
              <p:nvPr/>
            </p:nvSpPr>
            <p:spPr>
              <a:xfrm>
                <a:off x="654696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1428" y="188"/>
                    </a:moveTo>
                    <a:cubicBezTo>
                      <a:pt x="1437" y="188"/>
                      <a:pt x="1446" y="188"/>
                      <a:pt x="1454" y="197"/>
                    </a:cubicBezTo>
                    <a:lnTo>
                      <a:pt x="1481" y="205"/>
                    </a:lnTo>
                    <a:lnTo>
                      <a:pt x="1561" y="241"/>
                    </a:lnTo>
                    <a:lnTo>
                      <a:pt x="1463" y="250"/>
                    </a:lnTo>
                    <a:lnTo>
                      <a:pt x="1428" y="250"/>
                    </a:lnTo>
                    <a:cubicBezTo>
                      <a:pt x="1419" y="250"/>
                      <a:pt x="1410" y="241"/>
                      <a:pt x="1401" y="241"/>
                    </a:cubicBezTo>
                    <a:cubicBezTo>
                      <a:pt x="1401" y="241"/>
                      <a:pt x="1392" y="232"/>
                      <a:pt x="1383" y="232"/>
                    </a:cubicBezTo>
                    <a:cubicBezTo>
                      <a:pt x="1383" y="223"/>
                      <a:pt x="1383" y="223"/>
                      <a:pt x="1383" y="223"/>
                    </a:cubicBezTo>
                    <a:cubicBezTo>
                      <a:pt x="1392" y="214"/>
                      <a:pt x="1401" y="214"/>
                      <a:pt x="1401" y="214"/>
                    </a:cubicBezTo>
                    <a:cubicBezTo>
                      <a:pt x="1410" y="214"/>
                      <a:pt x="1410" y="205"/>
                      <a:pt x="1410" y="205"/>
                    </a:cubicBezTo>
                    <a:cubicBezTo>
                      <a:pt x="1410" y="205"/>
                      <a:pt x="1401" y="197"/>
                      <a:pt x="1401" y="197"/>
                    </a:cubicBezTo>
                    <a:cubicBezTo>
                      <a:pt x="1401" y="188"/>
                      <a:pt x="1401" y="188"/>
                      <a:pt x="1401" y="188"/>
                    </a:cubicBezTo>
                    <a:close/>
                    <a:moveTo>
                      <a:pt x="1945" y="223"/>
                    </a:moveTo>
                    <a:cubicBezTo>
                      <a:pt x="1963" y="232"/>
                      <a:pt x="1981" y="232"/>
                      <a:pt x="2008" y="241"/>
                    </a:cubicBezTo>
                    <a:cubicBezTo>
                      <a:pt x="2025" y="250"/>
                      <a:pt x="2061" y="259"/>
                      <a:pt x="2088" y="277"/>
                    </a:cubicBezTo>
                    <a:cubicBezTo>
                      <a:pt x="2115" y="295"/>
                      <a:pt x="2141" y="313"/>
                      <a:pt x="2168" y="330"/>
                    </a:cubicBezTo>
                    <a:cubicBezTo>
                      <a:pt x="2195" y="348"/>
                      <a:pt x="2222" y="375"/>
                      <a:pt x="2248" y="393"/>
                    </a:cubicBezTo>
                    <a:cubicBezTo>
                      <a:pt x="2275" y="420"/>
                      <a:pt x="2293" y="437"/>
                      <a:pt x="2311" y="464"/>
                    </a:cubicBezTo>
                    <a:cubicBezTo>
                      <a:pt x="2320" y="482"/>
                      <a:pt x="2329" y="500"/>
                      <a:pt x="2338" y="518"/>
                    </a:cubicBezTo>
                    <a:cubicBezTo>
                      <a:pt x="2347" y="527"/>
                      <a:pt x="2355" y="536"/>
                      <a:pt x="2355" y="536"/>
                    </a:cubicBezTo>
                    <a:cubicBezTo>
                      <a:pt x="2355" y="536"/>
                      <a:pt x="2347" y="527"/>
                      <a:pt x="2329" y="527"/>
                    </a:cubicBezTo>
                    <a:cubicBezTo>
                      <a:pt x="2320" y="518"/>
                      <a:pt x="2302" y="500"/>
                      <a:pt x="2284" y="491"/>
                    </a:cubicBezTo>
                    <a:cubicBezTo>
                      <a:pt x="2257" y="473"/>
                      <a:pt x="2231" y="455"/>
                      <a:pt x="2213" y="437"/>
                    </a:cubicBezTo>
                    <a:cubicBezTo>
                      <a:pt x="2186" y="420"/>
                      <a:pt x="2159" y="402"/>
                      <a:pt x="2132" y="384"/>
                    </a:cubicBezTo>
                    <a:cubicBezTo>
                      <a:pt x="2106" y="366"/>
                      <a:pt x="2079" y="348"/>
                      <a:pt x="2052" y="330"/>
                    </a:cubicBezTo>
                    <a:cubicBezTo>
                      <a:pt x="2025" y="313"/>
                      <a:pt x="2008" y="286"/>
                      <a:pt x="1990" y="277"/>
                    </a:cubicBezTo>
                    <a:cubicBezTo>
                      <a:pt x="1963" y="259"/>
                      <a:pt x="1954" y="250"/>
                      <a:pt x="1936" y="241"/>
                    </a:cubicBezTo>
                    <a:cubicBezTo>
                      <a:pt x="1927" y="223"/>
                      <a:pt x="1918" y="223"/>
                      <a:pt x="1918" y="223"/>
                    </a:cubicBezTo>
                    <a:close/>
                    <a:moveTo>
                      <a:pt x="1811" y="268"/>
                    </a:moveTo>
                    <a:cubicBezTo>
                      <a:pt x="1856" y="268"/>
                      <a:pt x="1883" y="286"/>
                      <a:pt x="1900" y="304"/>
                    </a:cubicBezTo>
                    <a:cubicBezTo>
                      <a:pt x="1909" y="321"/>
                      <a:pt x="1909" y="330"/>
                      <a:pt x="1909" y="330"/>
                    </a:cubicBezTo>
                    <a:cubicBezTo>
                      <a:pt x="1909" y="330"/>
                      <a:pt x="1900" y="321"/>
                      <a:pt x="1883" y="313"/>
                    </a:cubicBezTo>
                    <a:cubicBezTo>
                      <a:pt x="1874" y="313"/>
                      <a:pt x="1847" y="313"/>
                      <a:pt x="1829" y="321"/>
                    </a:cubicBezTo>
                    <a:cubicBezTo>
                      <a:pt x="1820" y="330"/>
                      <a:pt x="1811" y="339"/>
                      <a:pt x="1802" y="348"/>
                    </a:cubicBezTo>
                    <a:cubicBezTo>
                      <a:pt x="1793" y="366"/>
                      <a:pt x="1776" y="384"/>
                      <a:pt x="1758" y="393"/>
                    </a:cubicBezTo>
                    <a:lnTo>
                      <a:pt x="1740" y="402"/>
                    </a:lnTo>
                    <a:cubicBezTo>
                      <a:pt x="1740" y="402"/>
                      <a:pt x="1749" y="420"/>
                      <a:pt x="1749" y="437"/>
                    </a:cubicBezTo>
                    <a:cubicBezTo>
                      <a:pt x="1758" y="482"/>
                      <a:pt x="1758" y="536"/>
                      <a:pt x="1740" y="571"/>
                    </a:cubicBezTo>
                    <a:cubicBezTo>
                      <a:pt x="1722" y="616"/>
                      <a:pt x="1695" y="643"/>
                      <a:pt x="1677" y="669"/>
                    </a:cubicBezTo>
                    <a:cubicBezTo>
                      <a:pt x="1651" y="696"/>
                      <a:pt x="1633" y="705"/>
                      <a:pt x="1615" y="723"/>
                    </a:cubicBezTo>
                    <a:cubicBezTo>
                      <a:pt x="1597" y="723"/>
                      <a:pt x="1588" y="732"/>
                      <a:pt x="1588" y="732"/>
                    </a:cubicBezTo>
                    <a:cubicBezTo>
                      <a:pt x="1588" y="732"/>
                      <a:pt x="1597" y="723"/>
                      <a:pt x="1606" y="705"/>
                    </a:cubicBezTo>
                    <a:cubicBezTo>
                      <a:pt x="1606" y="687"/>
                      <a:pt x="1624" y="669"/>
                      <a:pt x="1633" y="643"/>
                    </a:cubicBezTo>
                    <a:cubicBezTo>
                      <a:pt x="1642" y="616"/>
                      <a:pt x="1660" y="580"/>
                      <a:pt x="1660" y="553"/>
                    </a:cubicBezTo>
                    <a:cubicBezTo>
                      <a:pt x="1669" y="518"/>
                      <a:pt x="1669" y="491"/>
                      <a:pt x="1660" y="455"/>
                    </a:cubicBezTo>
                    <a:cubicBezTo>
                      <a:pt x="1651" y="446"/>
                      <a:pt x="1651" y="446"/>
                      <a:pt x="1651" y="429"/>
                    </a:cubicBezTo>
                    <a:cubicBezTo>
                      <a:pt x="1642" y="411"/>
                      <a:pt x="1642" y="393"/>
                      <a:pt x="1651" y="375"/>
                    </a:cubicBezTo>
                    <a:cubicBezTo>
                      <a:pt x="1660" y="357"/>
                      <a:pt x="1669" y="339"/>
                      <a:pt x="1686" y="330"/>
                    </a:cubicBezTo>
                    <a:cubicBezTo>
                      <a:pt x="1695" y="321"/>
                      <a:pt x="1704" y="321"/>
                      <a:pt x="1713" y="321"/>
                    </a:cubicBezTo>
                    <a:lnTo>
                      <a:pt x="1722" y="313"/>
                    </a:lnTo>
                    <a:cubicBezTo>
                      <a:pt x="1731" y="313"/>
                      <a:pt x="1740" y="304"/>
                      <a:pt x="1758" y="295"/>
                    </a:cubicBezTo>
                    <a:cubicBezTo>
                      <a:pt x="1776" y="286"/>
                      <a:pt x="1793" y="277"/>
                      <a:pt x="1811" y="268"/>
                    </a:cubicBezTo>
                    <a:close/>
                    <a:moveTo>
                      <a:pt x="2070" y="544"/>
                    </a:moveTo>
                    <a:lnTo>
                      <a:pt x="2070" y="544"/>
                    </a:lnTo>
                    <a:cubicBezTo>
                      <a:pt x="2070" y="545"/>
                      <a:pt x="2088" y="553"/>
                      <a:pt x="2097" y="553"/>
                    </a:cubicBezTo>
                    <a:cubicBezTo>
                      <a:pt x="2115" y="571"/>
                      <a:pt x="2141" y="580"/>
                      <a:pt x="2168" y="598"/>
                    </a:cubicBezTo>
                    <a:cubicBezTo>
                      <a:pt x="2186" y="625"/>
                      <a:pt x="2213" y="652"/>
                      <a:pt x="2239" y="678"/>
                    </a:cubicBezTo>
                    <a:cubicBezTo>
                      <a:pt x="2266" y="714"/>
                      <a:pt x="2284" y="750"/>
                      <a:pt x="2302" y="785"/>
                    </a:cubicBezTo>
                    <a:cubicBezTo>
                      <a:pt x="2320" y="830"/>
                      <a:pt x="2338" y="866"/>
                      <a:pt x="2347" y="910"/>
                    </a:cubicBezTo>
                    <a:cubicBezTo>
                      <a:pt x="2355" y="946"/>
                      <a:pt x="2355" y="982"/>
                      <a:pt x="2355" y="1017"/>
                    </a:cubicBezTo>
                    <a:cubicBezTo>
                      <a:pt x="2355" y="1053"/>
                      <a:pt x="2347" y="1080"/>
                      <a:pt x="2347" y="1098"/>
                    </a:cubicBezTo>
                    <a:cubicBezTo>
                      <a:pt x="2347" y="1115"/>
                      <a:pt x="2338" y="1124"/>
                      <a:pt x="2338" y="1124"/>
                    </a:cubicBezTo>
                    <a:cubicBezTo>
                      <a:pt x="2338" y="1124"/>
                      <a:pt x="2338" y="1115"/>
                      <a:pt x="2329" y="1098"/>
                    </a:cubicBezTo>
                    <a:cubicBezTo>
                      <a:pt x="2329" y="1080"/>
                      <a:pt x="2311" y="1053"/>
                      <a:pt x="2302" y="1026"/>
                    </a:cubicBezTo>
                    <a:cubicBezTo>
                      <a:pt x="2293" y="999"/>
                      <a:pt x="2275" y="964"/>
                      <a:pt x="2266" y="928"/>
                    </a:cubicBezTo>
                    <a:cubicBezTo>
                      <a:pt x="2257" y="901"/>
                      <a:pt x="2239" y="866"/>
                      <a:pt x="2222" y="830"/>
                    </a:cubicBezTo>
                    <a:cubicBezTo>
                      <a:pt x="2204" y="794"/>
                      <a:pt x="2186" y="759"/>
                      <a:pt x="2168" y="723"/>
                    </a:cubicBezTo>
                    <a:cubicBezTo>
                      <a:pt x="2150" y="696"/>
                      <a:pt x="2141" y="660"/>
                      <a:pt x="2124" y="634"/>
                    </a:cubicBezTo>
                    <a:cubicBezTo>
                      <a:pt x="2106" y="607"/>
                      <a:pt x="2097" y="589"/>
                      <a:pt x="2088" y="571"/>
                    </a:cubicBezTo>
                    <a:cubicBezTo>
                      <a:pt x="2079" y="553"/>
                      <a:pt x="2070" y="545"/>
                      <a:pt x="2070" y="544"/>
                    </a:cubicBezTo>
                    <a:close/>
                    <a:moveTo>
                      <a:pt x="1526" y="839"/>
                    </a:moveTo>
                    <a:cubicBezTo>
                      <a:pt x="1526" y="839"/>
                      <a:pt x="1526" y="848"/>
                      <a:pt x="1517" y="866"/>
                    </a:cubicBezTo>
                    <a:cubicBezTo>
                      <a:pt x="1508" y="883"/>
                      <a:pt x="1499" y="901"/>
                      <a:pt x="1481" y="928"/>
                    </a:cubicBezTo>
                    <a:cubicBezTo>
                      <a:pt x="1463" y="955"/>
                      <a:pt x="1437" y="982"/>
                      <a:pt x="1410" y="999"/>
                    </a:cubicBezTo>
                    <a:cubicBezTo>
                      <a:pt x="1374" y="1026"/>
                      <a:pt x="1338" y="1044"/>
                      <a:pt x="1303" y="1062"/>
                    </a:cubicBezTo>
                    <a:cubicBezTo>
                      <a:pt x="1267" y="1080"/>
                      <a:pt x="1240" y="1098"/>
                      <a:pt x="1205" y="1115"/>
                    </a:cubicBezTo>
                    <a:cubicBezTo>
                      <a:pt x="1178" y="1133"/>
                      <a:pt x="1151" y="1142"/>
                      <a:pt x="1124" y="1160"/>
                    </a:cubicBezTo>
                    <a:cubicBezTo>
                      <a:pt x="1107" y="1178"/>
                      <a:pt x="1089" y="1196"/>
                      <a:pt x="1080" y="1214"/>
                    </a:cubicBezTo>
                    <a:cubicBezTo>
                      <a:pt x="1062" y="1222"/>
                      <a:pt x="1062" y="1231"/>
                      <a:pt x="1062" y="1231"/>
                    </a:cubicBezTo>
                    <a:cubicBezTo>
                      <a:pt x="1062" y="1231"/>
                      <a:pt x="1062" y="1222"/>
                      <a:pt x="1062" y="1205"/>
                    </a:cubicBezTo>
                    <a:cubicBezTo>
                      <a:pt x="1071" y="1187"/>
                      <a:pt x="1080" y="1160"/>
                      <a:pt x="1098" y="1133"/>
                    </a:cubicBezTo>
                    <a:cubicBezTo>
                      <a:pt x="1115" y="1107"/>
                      <a:pt x="1142" y="1080"/>
                      <a:pt x="1169" y="1053"/>
                    </a:cubicBezTo>
                    <a:cubicBezTo>
                      <a:pt x="1205" y="1035"/>
                      <a:pt x="1240" y="1017"/>
                      <a:pt x="1267" y="999"/>
                    </a:cubicBezTo>
                    <a:cubicBezTo>
                      <a:pt x="1303" y="982"/>
                      <a:pt x="1338" y="964"/>
                      <a:pt x="1365" y="946"/>
                    </a:cubicBezTo>
                    <a:cubicBezTo>
                      <a:pt x="1401" y="928"/>
                      <a:pt x="1428" y="910"/>
                      <a:pt x="1454" y="892"/>
                    </a:cubicBezTo>
                    <a:cubicBezTo>
                      <a:pt x="1472" y="883"/>
                      <a:pt x="1490" y="866"/>
                      <a:pt x="1508" y="857"/>
                    </a:cubicBezTo>
                    <a:cubicBezTo>
                      <a:pt x="1517" y="848"/>
                      <a:pt x="1526" y="839"/>
                      <a:pt x="1526" y="839"/>
                    </a:cubicBezTo>
                    <a:close/>
                    <a:moveTo>
                      <a:pt x="1918" y="678"/>
                    </a:moveTo>
                    <a:cubicBezTo>
                      <a:pt x="1918" y="678"/>
                      <a:pt x="1927" y="687"/>
                      <a:pt x="1927" y="714"/>
                    </a:cubicBezTo>
                    <a:cubicBezTo>
                      <a:pt x="1927" y="741"/>
                      <a:pt x="1927" y="785"/>
                      <a:pt x="1918" y="830"/>
                    </a:cubicBezTo>
                    <a:cubicBezTo>
                      <a:pt x="1900" y="866"/>
                      <a:pt x="1883" y="919"/>
                      <a:pt x="1847" y="964"/>
                    </a:cubicBezTo>
                    <a:cubicBezTo>
                      <a:pt x="1820" y="1008"/>
                      <a:pt x="1785" y="1062"/>
                      <a:pt x="1758" y="1107"/>
                    </a:cubicBezTo>
                    <a:cubicBezTo>
                      <a:pt x="1722" y="1151"/>
                      <a:pt x="1695" y="1196"/>
                      <a:pt x="1669" y="1240"/>
                    </a:cubicBezTo>
                    <a:cubicBezTo>
                      <a:pt x="1651" y="1285"/>
                      <a:pt x="1624" y="1330"/>
                      <a:pt x="1615" y="1374"/>
                    </a:cubicBezTo>
                    <a:cubicBezTo>
                      <a:pt x="1606" y="1410"/>
                      <a:pt x="1588" y="1446"/>
                      <a:pt x="1588" y="1472"/>
                    </a:cubicBezTo>
                    <a:cubicBezTo>
                      <a:pt x="1579" y="1499"/>
                      <a:pt x="1579" y="1508"/>
                      <a:pt x="1579" y="1508"/>
                    </a:cubicBezTo>
                    <a:cubicBezTo>
                      <a:pt x="1579" y="1508"/>
                      <a:pt x="1570" y="1499"/>
                      <a:pt x="1570" y="1472"/>
                    </a:cubicBezTo>
                    <a:cubicBezTo>
                      <a:pt x="1561" y="1446"/>
                      <a:pt x="1561" y="1410"/>
                      <a:pt x="1561" y="1365"/>
                    </a:cubicBezTo>
                    <a:cubicBezTo>
                      <a:pt x="1570" y="1321"/>
                      <a:pt x="1570" y="1267"/>
                      <a:pt x="1597" y="1214"/>
                    </a:cubicBezTo>
                    <a:cubicBezTo>
                      <a:pt x="1615" y="1160"/>
                      <a:pt x="1642" y="1098"/>
                      <a:pt x="1677" y="1053"/>
                    </a:cubicBezTo>
                    <a:cubicBezTo>
                      <a:pt x="1713" y="1008"/>
                      <a:pt x="1749" y="964"/>
                      <a:pt x="1785" y="919"/>
                    </a:cubicBezTo>
                    <a:cubicBezTo>
                      <a:pt x="1811" y="875"/>
                      <a:pt x="1847" y="839"/>
                      <a:pt x="1865" y="803"/>
                    </a:cubicBezTo>
                    <a:cubicBezTo>
                      <a:pt x="1883" y="768"/>
                      <a:pt x="1900" y="741"/>
                      <a:pt x="1909" y="714"/>
                    </a:cubicBezTo>
                    <a:cubicBezTo>
                      <a:pt x="1918" y="687"/>
                      <a:pt x="1918" y="678"/>
                      <a:pt x="1918" y="678"/>
                    </a:cubicBezTo>
                    <a:close/>
                    <a:moveTo>
                      <a:pt x="2097" y="1044"/>
                    </a:moveTo>
                    <a:cubicBezTo>
                      <a:pt x="2097" y="1044"/>
                      <a:pt x="2097" y="1053"/>
                      <a:pt x="2097" y="1071"/>
                    </a:cubicBezTo>
                    <a:cubicBezTo>
                      <a:pt x="2106" y="1089"/>
                      <a:pt x="2106" y="1107"/>
                      <a:pt x="2115" y="1142"/>
                    </a:cubicBezTo>
                    <a:cubicBezTo>
                      <a:pt x="2115" y="1169"/>
                      <a:pt x="2132" y="1196"/>
                      <a:pt x="2132" y="1231"/>
                    </a:cubicBezTo>
                    <a:cubicBezTo>
                      <a:pt x="2141" y="1267"/>
                      <a:pt x="2150" y="1303"/>
                      <a:pt x="2159" y="1338"/>
                    </a:cubicBezTo>
                    <a:cubicBezTo>
                      <a:pt x="2168" y="1374"/>
                      <a:pt x="2186" y="1410"/>
                      <a:pt x="2195" y="1446"/>
                    </a:cubicBezTo>
                    <a:cubicBezTo>
                      <a:pt x="2213" y="1472"/>
                      <a:pt x="2222" y="1508"/>
                      <a:pt x="2231" y="1535"/>
                    </a:cubicBezTo>
                    <a:cubicBezTo>
                      <a:pt x="2239" y="1561"/>
                      <a:pt x="2248" y="1579"/>
                      <a:pt x="2257" y="1597"/>
                    </a:cubicBezTo>
                    <a:cubicBezTo>
                      <a:pt x="2266" y="1615"/>
                      <a:pt x="2266" y="1624"/>
                      <a:pt x="2266" y="1624"/>
                    </a:cubicBezTo>
                    <a:cubicBezTo>
                      <a:pt x="2266" y="1624"/>
                      <a:pt x="2257" y="1615"/>
                      <a:pt x="2248" y="1606"/>
                    </a:cubicBezTo>
                    <a:cubicBezTo>
                      <a:pt x="2231" y="1597"/>
                      <a:pt x="2213" y="1579"/>
                      <a:pt x="2195" y="1561"/>
                    </a:cubicBezTo>
                    <a:cubicBezTo>
                      <a:pt x="2168" y="1535"/>
                      <a:pt x="2150" y="1508"/>
                      <a:pt x="2132" y="1472"/>
                    </a:cubicBezTo>
                    <a:cubicBezTo>
                      <a:pt x="2115" y="1437"/>
                      <a:pt x="2097" y="1401"/>
                      <a:pt x="2079" y="1365"/>
                    </a:cubicBezTo>
                    <a:cubicBezTo>
                      <a:pt x="2070" y="1321"/>
                      <a:pt x="2070" y="1285"/>
                      <a:pt x="2061" y="1240"/>
                    </a:cubicBezTo>
                    <a:cubicBezTo>
                      <a:pt x="2061" y="1205"/>
                      <a:pt x="2061" y="1169"/>
                      <a:pt x="2070" y="1142"/>
                    </a:cubicBezTo>
                    <a:cubicBezTo>
                      <a:pt x="2070" y="1107"/>
                      <a:pt x="2079" y="1089"/>
                      <a:pt x="2088" y="1071"/>
                    </a:cubicBezTo>
                    <a:cubicBezTo>
                      <a:pt x="2088" y="1053"/>
                      <a:pt x="2097" y="1044"/>
                      <a:pt x="2097" y="1044"/>
                    </a:cubicBezTo>
                    <a:close/>
                    <a:moveTo>
                      <a:pt x="1785" y="1401"/>
                    </a:moveTo>
                    <a:cubicBezTo>
                      <a:pt x="1785" y="1401"/>
                      <a:pt x="1793" y="1419"/>
                      <a:pt x="1802" y="1428"/>
                    </a:cubicBezTo>
                    <a:cubicBezTo>
                      <a:pt x="1811" y="1446"/>
                      <a:pt x="1820" y="1472"/>
                      <a:pt x="1838" y="1499"/>
                    </a:cubicBezTo>
                    <a:cubicBezTo>
                      <a:pt x="1856" y="1526"/>
                      <a:pt x="1874" y="1553"/>
                      <a:pt x="1900" y="1588"/>
                    </a:cubicBezTo>
                    <a:cubicBezTo>
                      <a:pt x="1918" y="1615"/>
                      <a:pt x="1936" y="1651"/>
                      <a:pt x="1963" y="1686"/>
                    </a:cubicBezTo>
                    <a:cubicBezTo>
                      <a:pt x="1981" y="1722"/>
                      <a:pt x="2008" y="1758"/>
                      <a:pt x="2025" y="1793"/>
                    </a:cubicBezTo>
                    <a:cubicBezTo>
                      <a:pt x="2043" y="1829"/>
                      <a:pt x="2052" y="1865"/>
                      <a:pt x="2070" y="1892"/>
                    </a:cubicBezTo>
                    <a:cubicBezTo>
                      <a:pt x="2079" y="1927"/>
                      <a:pt x="2088" y="1954"/>
                      <a:pt x="2088" y="1972"/>
                    </a:cubicBezTo>
                    <a:cubicBezTo>
                      <a:pt x="2088" y="1990"/>
                      <a:pt x="2088" y="1999"/>
                      <a:pt x="2088" y="1999"/>
                    </a:cubicBezTo>
                    <a:cubicBezTo>
                      <a:pt x="2088" y="1999"/>
                      <a:pt x="2088" y="1990"/>
                      <a:pt x="2070" y="1981"/>
                    </a:cubicBezTo>
                    <a:cubicBezTo>
                      <a:pt x="2061" y="1963"/>
                      <a:pt x="2043" y="1945"/>
                      <a:pt x="2025" y="1918"/>
                    </a:cubicBezTo>
                    <a:cubicBezTo>
                      <a:pt x="2016" y="1892"/>
                      <a:pt x="1990" y="1865"/>
                      <a:pt x="1963" y="1829"/>
                    </a:cubicBezTo>
                    <a:cubicBezTo>
                      <a:pt x="1945" y="1793"/>
                      <a:pt x="1918" y="1758"/>
                      <a:pt x="1900" y="1731"/>
                    </a:cubicBezTo>
                    <a:cubicBezTo>
                      <a:pt x="1874" y="1686"/>
                      <a:pt x="1856" y="1651"/>
                      <a:pt x="1838" y="1615"/>
                    </a:cubicBezTo>
                    <a:cubicBezTo>
                      <a:pt x="1820" y="1579"/>
                      <a:pt x="1811" y="1544"/>
                      <a:pt x="1802" y="1517"/>
                    </a:cubicBezTo>
                    <a:cubicBezTo>
                      <a:pt x="1785" y="1481"/>
                      <a:pt x="1785" y="1454"/>
                      <a:pt x="1785" y="1437"/>
                    </a:cubicBezTo>
                    <a:cubicBezTo>
                      <a:pt x="1785" y="1419"/>
                      <a:pt x="1785" y="1401"/>
                      <a:pt x="1785" y="1401"/>
                    </a:cubicBezTo>
                    <a:close/>
                    <a:moveTo>
                      <a:pt x="1749" y="0"/>
                    </a:moveTo>
                    <a:cubicBezTo>
                      <a:pt x="1686" y="0"/>
                      <a:pt x="1615" y="18"/>
                      <a:pt x="1535" y="54"/>
                    </a:cubicBezTo>
                    <a:cubicBezTo>
                      <a:pt x="1392" y="125"/>
                      <a:pt x="1321" y="125"/>
                      <a:pt x="1267" y="125"/>
                    </a:cubicBezTo>
                    <a:cubicBezTo>
                      <a:pt x="1222" y="125"/>
                      <a:pt x="1178" y="125"/>
                      <a:pt x="1124" y="152"/>
                    </a:cubicBezTo>
                    <a:cubicBezTo>
                      <a:pt x="1089" y="161"/>
                      <a:pt x="1062" y="179"/>
                      <a:pt x="1035" y="188"/>
                    </a:cubicBezTo>
                    <a:cubicBezTo>
                      <a:pt x="999" y="197"/>
                      <a:pt x="973" y="205"/>
                      <a:pt x="946" y="223"/>
                    </a:cubicBezTo>
                    <a:lnTo>
                      <a:pt x="973" y="277"/>
                    </a:lnTo>
                    <a:lnTo>
                      <a:pt x="964" y="277"/>
                    </a:lnTo>
                    <a:cubicBezTo>
                      <a:pt x="928" y="277"/>
                      <a:pt x="901" y="277"/>
                      <a:pt x="892" y="286"/>
                    </a:cubicBezTo>
                    <a:lnTo>
                      <a:pt x="857" y="286"/>
                    </a:lnTo>
                    <a:cubicBezTo>
                      <a:pt x="839" y="304"/>
                      <a:pt x="830" y="330"/>
                      <a:pt x="821" y="357"/>
                    </a:cubicBezTo>
                    <a:cubicBezTo>
                      <a:pt x="812" y="437"/>
                      <a:pt x="892" y="500"/>
                      <a:pt x="955" y="536"/>
                    </a:cubicBezTo>
                    <a:cubicBezTo>
                      <a:pt x="919" y="536"/>
                      <a:pt x="883" y="536"/>
                      <a:pt x="857" y="553"/>
                    </a:cubicBezTo>
                    <a:cubicBezTo>
                      <a:pt x="848" y="562"/>
                      <a:pt x="839" y="571"/>
                      <a:pt x="839" y="589"/>
                    </a:cubicBezTo>
                    <a:cubicBezTo>
                      <a:pt x="839" y="598"/>
                      <a:pt x="839" y="598"/>
                      <a:pt x="830" y="607"/>
                    </a:cubicBezTo>
                    <a:cubicBezTo>
                      <a:pt x="830" y="643"/>
                      <a:pt x="821" y="687"/>
                      <a:pt x="857" y="723"/>
                    </a:cubicBezTo>
                    <a:cubicBezTo>
                      <a:pt x="883" y="759"/>
                      <a:pt x="937" y="776"/>
                      <a:pt x="1017" y="785"/>
                    </a:cubicBezTo>
                    <a:cubicBezTo>
                      <a:pt x="1071" y="785"/>
                      <a:pt x="1124" y="785"/>
                      <a:pt x="1187" y="776"/>
                    </a:cubicBezTo>
                    <a:cubicBezTo>
                      <a:pt x="1258" y="768"/>
                      <a:pt x="1338" y="759"/>
                      <a:pt x="1392" y="741"/>
                    </a:cubicBezTo>
                    <a:cubicBezTo>
                      <a:pt x="1419" y="732"/>
                      <a:pt x="1437" y="723"/>
                      <a:pt x="1446" y="705"/>
                    </a:cubicBezTo>
                    <a:cubicBezTo>
                      <a:pt x="1454" y="696"/>
                      <a:pt x="1463" y="687"/>
                      <a:pt x="1463" y="687"/>
                    </a:cubicBezTo>
                    <a:lnTo>
                      <a:pt x="1463" y="687"/>
                    </a:lnTo>
                    <a:cubicBezTo>
                      <a:pt x="1463" y="687"/>
                      <a:pt x="1463" y="696"/>
                      <a:pt x="1454" y="714"/>
                    </a:cubicBezTo>
                    <a:cubicBezTo>
                      <a:pt x="1446" y="732"/>
                      <a:pt x="1428" y="750"/>
                      <a:pt x="1401" y="768"/>
                    </a:cubicBezTo>
                    <a:cubicBezTo>
                      <a:pt x="1347" y="794"/>
                      <a:pt x="1285" y="830"/>
                      <a:pt x="1205" y="857"/>
                    </a:cubicBezTo>
                    <a:cubicBezTo>
                      <a:pt x="1133" y="883"/>
                      <a:pt x="1062" y="910"/>
                      <a:pt x="999" y="919"/>
                    </a:cubicBezTo>
                    <a:cubicBezTo>
                      <a:pt x="991" y="919"/>
                      <a:pt x="982" y="928"/>
                      <a:pt x="973" y="928"/>
                    </a:cubicBezTo>
                    <a:cubicBezTo>
                      <a:pt x="866" y="991"/>
                      <a:pt x="875" y="1080"/>
                      <a:pt x="875" y="1080"/>
                    </a:cubicBezTo>
                    <a:lnTo>
                      <a:pt x="883" y="1098"/>
                    </a:lnTo>
                    <a:lnTo>
                      <a:pt x="892" y="1089"/>
                    </a:lnTo>
                    <a:cubicBezTo>
                      <a:pt x="901" y="1089"/>
                      <a:pt x="928" y="1080"/>
                      <a:pt x="955" y="1080"/>
                    </a:cubicBezTo>
                    <a:cubicBezTo>
                      <a:pt x="964" y="1080"/>
                      <a:pt x="982" y="1080"/>
                      <a:pt x="991" y="1089"/>
                    </a:cubicBezTo>
                    <a:cubicBezTo>
                      <a:pt x="964" y="1115"/>
                      <a:pt x="875" y="1187"/>
                      <a:pt x="821" y="1249"/>
                    </a:cubicBezTo>
                    <a:cubicBezTo>
                      <a:pt x="812" y="1267"/>
                      <a:pt x="794" y="1276"/>
                      <a:pt x="768" y="1276"/>
                    </a:cubicBezTo>
                    <a:cubicBezTo>
                      <a:pt x="723" y="1276"/>
                      <a:pt x="643" y="1240"/>
                      <a:pt x="580" y="1205"/>
                    </a:cubicBezTo>
                    <a:cubicBezTo>
                      <a:pt x="562" y="1187"/>
                      <a:pt x="544" y="1178"/>
                      <a:pt x="527" y="1169"/>
                    </a:cubicBezTo>
                    <a:cubicBezTo>
                      <a:pt x="500" y="1160"/>
                      <a:pt x="464" y="1151"/>
                      <a:pt x="437" y="1142"/>
                    </a:cubicBezTo>
                    <a:cubicBezTo>
                      <a:pt x="411" y="1124"/>
                      <a:pt x="384" y="1115"/>
                      <a:pt x="357" y="1098"/>
                    </a:cubicBezTo>
                    <a:cubicBezTo>
                      <a:pt x="330" y="1080"/>
                      <a:pt x="304" y="1062"/>
                      <a:pt x="286" y="1044"/>
                    </a:cubicBezTo>
                    <a:cubicBezTo>
                      <a:pt x="268" y="1026"/>
                      <a:pt x="259" y="1008"/>
                      <a:pt x="250" y="999"/>
                    </a:cubicBezTo>
                    <a:cubicBezTo>
                      <a:pt x="241" y="991"/>
                      <a:pt x="233" y="982"/>
                      <a:pt x="232" y="982"/>
                    </a:cubicBezTo>
                    <a:lnTo>
                      <a:pt x="232" y="982"/>
                    </a:lnTo>
                    <a:cubicBezTo>
                      <a:pt x="233" y="982"/>
                      <a:pt x="241" y="991"/>
                      <a:pt x="250" y="991"/>
                    </a:cubicBezTo>
                    <a:cubicBezTo>
                      <a:pt x="268" y="999"/>
                      <a:pt x="286" y="1008"/>
                      <a:pt x="304" y="1017"/>
                    </a:cubicBezTo>
                    <a:cubicBezTo>
                      <a:pt x="295" y="1008"/>
                      <a:pt x="295" y="999"/>
                      <a:pt x="295" y="991"/>
                    </a:cubicBezTo>
                    <a:cubicBezTo>
                      <a:pt x="277" y="919"/>
                      <a:pt x="241" y="839"/>
                      <a:pt x="179" y="803"/>
                    </a:cubicBezTo>
                    <a:cubicBezTo>
                      <a:pt x="161" y="794"/>
                      <a:pt x="143" y="794"/>
                      <a:pt x="125" y="794"/>
                    </a:cubicBezTo>
                    <a:cubicBezTo>
                      <a:pt x="98" y="794"/>
                      <a:pt x="72" y="803"/>
                      <a:pt x="45" y="812"/>
                    </a:cubicBezTo>
                    <a:lnTo>
                      <a:pt x="27" y="821"/>
                    </a:lnTo>
                    <a:lnTo>
                      <a:pt x="36" y="830"/>
                    </a:lnTo>
                    <a:cubicBezTo>
                      <a:pt x="54" y="848"/>
                      <a:pt x="72" y="866"/>
                      <a:pt x="81" y="883"/>
                    </a:cubicBezTo>
                    <a:lnTo>
                      <a:pt x="72" y="883"/>
                    </a:lnTo>
                    <a:cubicBezTo>
                      <a:pt x="45" y="883"/>
                      <a:pt x="27" y="892"/>
                      <a:pt x="9" y="928"/>
                    </a:cubicBezTo>
                    <a:lnTo>
                      <a:pt x="0" y="937"/>
                    </a:lnTo>
                    <a:lnTo>
                      <a:pt x="18" y="946"/>
                    </a:lnTo>
                    <a:cubicBezTo>
                      <a:pt x="18" y="946"/>
                      <a:pt x="45" y="955"/>
                      <a:pt x="63" y="973"/>
                    </a:cubicBezTo>
                    <a:cubicBezTo>
                      <a:pt x="36" y="982"/>
                      <a:pt x="9" y="991"/>
                      <a:pt x="9" y="1017"/>
                    </a:cubicBezTo>
                    <a:lnTo>
                      <a:pt x="9" y="1026"/>
                    </a:lnTo>
                    <a:lnTo>
                      <a:pt x="18" y="1026"/>
                    </a:lnTo>
                    <a:cubicBezTo>
                      <a:pt x="27" y="1035"/>
                      <a:pt x="72" y="1071"/>
                      <a:pt x="72" y="1098"/>
                    </a:cubicBezTo>
                    <a:cubicBezTo>
                      <a:pt x="72" y="1151"/>
                      <a:pt x="232" y="1294"/>
                      <a:pt x="348" y="1374"/>
                    </a:cubicBezTo>
                    <a:cubicBezTo>
                      <a:pt x="420" y="1410"/>
                      <a:pt x="473" y="1481"/>
                      <a:pt x="527" y="1544"/>
                    </a:cubicBezTo>
                    <a:cubicBezTo>
                      <a:pt x="571" y="1597"/>
                      <a:pt x="607" y="1642"/>
                      <a:pt x="652" y="1669"/>
                    </a:cubicBezTo>
                    <a:cubicBezTo>
                      <a:pt x="714" y="1713"/>
                      <a:pt x="750" y="1731"/>
                      <a:pt x="794" y="1731"/>
                    </a:cubicBezTo>
                    <a:cubicBezTo>
                      <a:pt x="839" y="1713"/>
                      <a:pt x="892" y="1677"/>
                      <a:pt x="937" y="1642"/>
                    </a:cubicBezTo>
                    <a:cubicBezTo>
                      <a:pt x="991" y="1597"/>
                      <a:pt x="1035" y="1544"/>
                      <a:pt x="1071" y="1508"/>
                    </a:cubicBezTo>
                    <a:cubicBezTo>
                      <a:pt x="1098" y="1463"/>
                      <a:pt x="1115" y="1437"/>
                      <a:pt x="1115" y="1437"/>
                    </a:cubicBezTo>
                    <a:lnTo>
                      <a:pt x="1115" y="1437"/>
                    </a:lnTo>
                    <a:cubicBezTo>
                      <a:pt x="1115" y="1437"/>
                      <a:pt x="1107" y="1472"/>
                      <a:pt x="1089" y="1517"/>
                    </a:cubicBezTo>
                    <a:cubicBezTo>
                      <a:pt x="1071" y="1570"/>
                      <a:pt x="1035" y="1633"/>
                      <a:pt x="999" y="1695"/>
                    </a:cubicBezTo>
                    <a:cubicBezTo>
                      <a:pt x="955" y="1758"/>
                      <a:pt x="901" y="1811"/>
                      <a:pt x="857" y="1847"/>
                    </a:cubicBezTo>
                    <a:cubicBezTo>
                      <a:pt x="848" y="1865"/>
                      <a:pt x="839" y="1874"/>
                      <a:pt x="830" y="1874"/>
                    </a:cubicBezTo>
                    <a:cubicBezTo>
                      <a:pt x="830" y="1883"/>
                      <a:pt x="830" y="1883"/>
                      <a:pt x="830" y="1883"/>
                    </a:cubicBezTo>
                    <a:cubicBezTo>
                      <a:pt x="812" y="1909"/>
                      <a:pt x="785" y="1918"/>
                      <a:pt x="750" y="1918"/>
                    </a:cubicBezTo>
                    <a:cubicBezTo>
                      <a:pt x="732" y="1918"/>
                      <a:pt x="714" y="1918"/>
                      <a:pt x="687" y="1909"/>
                    </a:cubicBezTo>
                    <a:lnTo>
                      <a:pt x="616" y="1909"/>
                    </a:lnTo>
                    <a:cubicBezTo>
                      <a:pt x="589" y="1909"/>
                      <a:pt x="571" y="1909"/>
                      <a:pt x="544" y="1918"/>
                    </a:cubicBezTo>
                    <a:cubicBezTo>
                      <a:pt x="518" y="1918"/>
                      <a:pt x="491" y="1927"/>
                      <a:pt x="473" y="1936"/>
                    </a:cubicBezTo>
                    <a:cubicBezTo>
                      <a:pt x="446" y="1936"/>
                      <a:pt x="420" y="1945"/>
                      <a:pt x="402" y="1945"/>
                    </a:cubicBezTo>
                    <a:cubicBezTo>
                      <a:pt x="384" y="1945"/>
                      <a:pt x="366" y="1936"/>
                      <a:pt x="348" y="1936"/>
                    </a:cubicBezTo>
                    <a:cubicBezTo>
                      <a:pt x="339" y="1936"/>
                      <a:pt x="330" y="1927"/>
                      <a:pt x="330" y="1927"/>
                    </a:cubicBezTo>
                    <a:lnTo>
                      <a:pt x="348" y="1927"/>
                    </a:lnTo>
                    <a:cubicBezTo>
                      <a:pt x="366" y="1927"/>
                      <a:pt x="375" y="1918"/>
                      <a:pt x="393" y="1918"/>
                    </a:cubicBezTo>
                    <a:cubicBezTo>
                      <a:pt x="411" y="1909"/>
                      <a:pt x="437" y="1900"/>
                      <a:pt x="455" y="1892"/>
                    </a:cubicBezTo>
                    <a:lnTo>
                      <a:pt x="464" y="1892"/>
                    </a:lnTo>
                    <a:cubicBezTo>
                      <a:pt x="437" y="1874"/>
                      <a:pt x="429" y="1847"/>
                      <a:pt x="411" y="1820"/>
                    </a:cubicBezTo>
                    <a:cubicBezTo>
                      <a:pt x="402" y="1811"/>
                      <a:pt x="402" y="1802"/>
                      <a:pt x="402" y="1793"/>
                    </a:cubicBezTo>
                    <a:cubicBezTo>
                      <a:pt x="384" y="1767"/>
                      <a:pt x="348" y="1740"/>
                      <a:pt x="295" y="1740"/>
                    </a:cubicBezTo>
                    <a:cubicBezTo>
                      <a:pt x="286" y="1731"/>
                      <a:pt x="277" y="1731"/>
                      <a:pt x="268" y="1731"/>
                    </a:cubicBezTo>
                    <a:cubicBezTo>
                      <a:pt x="214" y="1731"/>
                      <a:pt x="161" y="1749"/>
                      <a:pt x="134" y="1785"/>
                    </a:cubicBezTo>
                    <a:lnTo>
                      <a:pt x="125" y="1793"/>
                    </a:lnTo>
                    <a:lnTo>
                      <a:pt x="143" y="1802"/>
                    </a:lnTo>
                    <a:cubicBezTo>
                      <a:pt x="161" y="1802"/>
                      <a:pt x="188" y="1802"/>
                      <a:pt x="197" y="1820"/>
                    </a:cubicBezTo>
                    <a:cubicBezTo>
                      <a:pt x="179" y="1820"/>
                      <a:pt x="161" y="1838"/>
                      <a:pt x="152" y="1874"/>
                    </a:cubicBezTo>
                    <a:lnTo>
                      <a:pt x="143" y="1892"/>
                    </a:lnTo>
                    <a:lnTo>
                      <a:pt x="161" y="1892"/>
                    </a:lnTo>
                    <a:cubicBezTo>
                      <a:pt x="179" y="1892"/>
                      <a:pt x="205" y="1900"/>
                      <a:pt x="214" y="1909"/>
                    </a:cubicBezTo>
                    <a:cubicBezTo>
                      <a:pt x="197" y="1918"/>
                      <a:pt x="152" y="1936"/>
                      <a:pt x="152" y="1972"/>
                    </a:cubicBezTo>
                    <a:lnTo>
                      <a:pt x="152" y="1990"/>
                    </a:lnTo>
                    <a:lnTo>
                      <a:pt x="223" y="1990"/>
                    </a:lnTo>
                    <a:cubicBezTo>
                      <a:pt x="232" y="1999"/>
                      <a:pt x="241" y="2008"/>
                      <a:pt x="241" y="2016"/>
                    </a:cubicBezTo>
                    <a:cubicBezTo>
                      <a:pt x="259" y="2088"/>
                      <a:pt x="375" y="2150"/>
                      <a:pt x="509" y="2168"/>
                    </a:cubicBezTo>
                    <a:cubicBezTo>
                      <a:pt x="571" y="2168"/>
                      <a:pt x="616" y="2204"/>
                      <a:pt x="669" y="2239"/>
                    </a:cubicBezTo>
                    <a:cubicBezTo>
                      <a:pt x="732" y="2284"/>
                      <a:pt x="794" y="2329"/>
                      <a:pt x="883" y="2338"/>
                    </a:cubicBezTo>
                    <a:lnTo>
                      <a:pt x="964" y="2338"/>
                    </a:lnTo>
                    <a:cubicBezTo>
                      <a:pt x="1008" y="2338"/>
                      <a:pt x="1044" y="2338"/>
                      <a:pt x="1062" y="2329"/>
                    </a:cubicBezTo>
                    <a:cubicBezTo>
                      <a:pt x="1080" y="2329"/>
                      <a:pt x="1089" y="2329"/>
                      <a:pt x="1107" y="2320"/>
                    </a:cubicBezTo>
                    <a:cubicBezTo>
                      <a:pt x="1142" y="2302"/>
                      <a:pt x="1196" y="2284"/>
                      <a:pt x="1240" y="2257"/>
                    </a:cubicBezTo>
                    <a:cubicBezTo>
                      <a:pt x="1285" y="2222"/>
                      <a:pt x="1321" y="2186"/>
                      <a:pt x="1347" y="2159"/>
                    </a:cubicBezTo>
                    <a:cubicBezTo>
                      <a:pt x="1383" y="2124"/>
                      <a:pt x="1392" y="2106"/>
                      <a:pt x="1392" y="2106"/>
                    </a:cubicBezTo>
                    <a:lnTo>
                      <a:pt x="1392" y="2106"/>
                    </a:lnTo>
                    <a:cubicBezTo>
                      <a:pt x="1392" y="2106"/>
                      <a:pt x="1392" y="2132"/>
                      <a:pt x="1374" y="2168"/>
                    </a:cubicBezTo>
                    <a:cubicBezTo>
                      <a:pt x="1356" y="2213"/>
                      <a:pt x="1330" y="2266"/>
                      <a:pt x="1294" y="2311"/>
                    </a:cubicBezTo>
                    <a:cubicBezTo>
                      <a:pt x="1285" y="2329"/>
                      <a:pt x="1267" y="2347"/>
                      <a:pt x="1258" y="2355"/>
                    </a:cubicBezTo>
                    <a:lnTo>
                      <a:pt x="1490" y="2623"/>
                    </a:lnTo>
                    <a:lnTo>
                      <a:pt x="1303" y="2534"/>
                    </a:lnTo>
                    <a:lnTo>
                      <a:pt x="1303" y="2534"/>
                    </a:lnTo>
                    <a:cubicBezTo>
                      <a:pt x="1347" y="2587"/>
                      <a:pt x="1401" y="2623"/>
                      <a:pt x="1446" y="2650"/>
                    </a:cubicBezTo>
                    <a:cubicBezTo>
                      <a:pt x="1463" y="2659"/>
                      <a:pt x="1472" y="2659"/>
                      <a:pt x="1490" y="2668"/>
                    </a:cubicBezTo>
                    <a:cubicBezTo>
                      <a:pt x="1535" y="2686"/>
                      <a:pt x="1588" y="2712"/>
                      <a:pt x="1651" y="2739"/>
                    </a:cubicBezTo>
                    <a:cubicBezTo>
                      <a:pt x="1758" y="2802"/>
                      <a:pt x="1874" y="2855"/>
                      <a:pt x="1874" y="2855"/>
                    </a:cubicBezTo>
                    <a:lnTo>
                      <a:pt x="1624" y="2819"/>
                    </a:lnTo>
                    <a:cubicBezTo>
                      <a:pt x="1561" y="2810"/>
                      <a:pt x="1499" y="2802"/>
                      <a:pt x="1454" y="2802"/>
                    </a:cubicBezTo>
                    <a:lnTo>
                      <a:pt x="1401" y="2802"/>
                    </a:lnTo>
                    <a:cubicBezTo>
                      <a:pt x="1321" y="2802"/>
                      <a:pt x="1240" y="2802"/>
                      <a:pt x="1196" y="2828"/>
                    </a:cubicBezTo>
                    <a:cubicBezTo>
                      <a:pt x="1062" y="2882"/>
                      <a:pt x="1008" y="3069"/>
                      <a:pt x="1062" y="3265"/>
                    </a:cubicBezTo>
                    <a:cubicBezTo>
                      <a:pt x="1107" y="3417"/>
                      <a:pt x="1160" y="3542"/>
                      <a:pt x="1178" y="3587"/>
                    </a:cubicBezTo>
                    <a:cubicBezTo>
                      <a:pt x="1133" y="3604"/>
                      <a:pt x="999" y="3658"/>
                      <a:pt x="928" y="3658"/>
                    </a:cubicBezTo>
                    <a:lnTo>
                      <a:pt x="919" y="3658"/>
                    </a:lnTo>
                    <a:cubicBezTo>
                      <a:pt x="910" y="3622"/>
                      <a:pt x="857" y="3515"/>
                      <a:pt x="785" y="3488"/>
                    </a:cubicBezTo>
                    <a:cubicBezTo>
                      <a:pt x="768" y="3480"/>
                      <a:pt x="750" y="3480"/>
                      <a:pt x="732" y="3480"/>
                    </a:cubicBezTo>
                    <a:cubicBezTo>
                      <a:pt x="660" y="3480"/>
                      <a:pt x="598" y="3515"/>
                      <a:pt x="598" y="3515"/>
                    </a:cubicBezTo>
                    <a:lnTo>
                      <a:pt x="589" y="3524"/>
                    </a:lnTo>
                    <a:lnTo>
                      <a:pt x="607" y="3542"/>
                    </a:lnTo>
                    <a:cubicBezTo>
                      <a:pt x="607" y="3542"/>
                      <a:pt x="652" y="3542"/>
                      <a:pt x="660" y="3560"/>
                    </a:cubicBezTo>
                    <a:cubicBezTo>
                      <a:pt x="634" y="3569"/>
                      <a:pt x="598" y="3578"/>
                      <a:pt x="598" y="3622"/>
                    </a:cubicBezTo>
                    <a:lnTo>
                      <a:pt x="598" y="3631"/>
                    </a:lnTo>
                    <a:lnTo>
                      <a:pt x="616" y="3631"/>
                    </a:lnTo>
                    <a:cubicBezTo>
                      <a:pt x="634" y="3631"/>
                      <a:pt x="660" y="3640"/>
                      <a:pt x="669" y="3640"/>
                    </a:cubicBezTo>
                    <a:cubicBezTo>
                      <a:pt x="652" y="3649"/>
                      <a:pt x="625" y="3667"/>
                      <a:pt x="625" y="3694"/>
                    </a:cubicBezTo>
                    <a:lnTo>
                      <a:pt x="625" y="3711"/>
                    </a:lnTo>
                    <a:lnTo>
                      <a:pt x="634" y="3703"/>
                    </a:lnTo>
                    <a:lnTo>
                      <a:pt x="669" y="3703"/>
                    </a:lnTo>
                    <a:cubicBezTo>
                      <a:pt x="678" y="3703"/>
                      <a:pt x="687" y="3703"/>
                      <a:pt x="696" y="3711"/>
                    </a:cubicBezTo>
                    <a:cubicBezTo>
                      <a:pt x="696" y="3765"/>
                      <a:pt x="714" y="3845"/>
                      <a:pt x="803" y="3881"/>
                    </a:cubicBezTo>
                    <a:cubicBezTo>
                      <a:pt x="830" y="3890"/>
                      <a:pt x="857" y="3899"/>
                      <a:pt x="875" y="3899"/>
                    </a:cubicBezTo>
                    <a:cubicBezTo>
                      <a:pt x="919" y="3899"/>
                      <a:pt x="955" y="3881"/>
                      <a:pt x="991" y="3872"/>
                    </a:cubicBezTo>
                    <a:cubicBezTo>
                      <a:pt x="1035" y="3863"/>
                      <a:pt x="1080" y="3845"/>
                      <a:pt x="1124" y="3845"/>
                    </a:cubicBezTo>
                    <a:cubicBezTo>
                      <a:pt x="1258" y="3827"/>
                      <a:pt x="1481" y="3801"/>
                      <a:pt x="1481" y="3658"/>
                    </a:cubicBezTo>
                    <a:cubicBezTo>
                      <a:pt x="1481" y="3595"/>
                      <a:pt x="1472" y="3560"/>
                      <a:pt x="1472" y="3524"/>
                    </a:cubicBezTo>
                    <a:cubicBezTo>
                      <a:pt x="1463" y="3480"/>
                      <a:pt x="1454" y="3435"/>
                      <a:pt x="1472" y="3372"/>
                    </a:cubicBezTo>
                    <a:lnTo>
                      <a:pt x="1633" y="3372"/>
                    </a:lnTo>
                    <a:cubicBezTo>
                      <a:pt x="1677" y="3364"/>
                      <a:pt x="1722" y="3355"/>
                      <a:pt x="1749" y="3355"/>
                    </a:cubicBezTo>
                    <a:cubicBezTo>
                      <a:pt x="1811" y="3346"/>
                      <a:pt x="1874" y="3328"/>
                      <a:pt x="1945" y="3310"/>
                    </a:cubicBezTo>
                    <a:cubicBezTo>
                      <a:pt x="2016" y="3283"/>
                      <a:pt x="2079" y="3248"/>
                      <a:pt x="2124" y="3212"/>
                    </a:cubicBezTo>
                    <a:cubicBezTo>
                      <a:pt x="2150" y="3194"/>
                      <a:pt x="2168" y="3176"/>
                      <a:pt x="2177" y="3158"/>
                    </a:cubicBezTo>
                    <a:cubicBezTo>
                      <a:pt x="2195" y="3150"/>
                      <a:pt x="2195" y="3141"/>
                      <a:pt x="2195" y="3141"/>
                    </a:cubicBezTo>
                    <a:lnTo>
                      <a:pt x="2195" y="3141"/>
                    </a:lnTo>
                    <a:cubicBezTo>
                      <a:pt x="2195" y="3141"/>
                      <a:pt x="2195" y="3150"/>
                      <a:pt x="2186" y="3167"/>
                    </a:cubicBezTo>
                    <a:cubicBezTo>
                      <a:pt x="2177" y="3176"/>
                      <a:pt x="2168" y="3203"/>
                      <a:pt x="2150" y="3230"/>
                    </a:cubicBezTo>
                    <a:cubicBezTo>
                      <a:pt x="2106" y="3274"/>
                      <a:pt x="2052" y="3337"/>
                      <a:pt x="1981" y="3381"/>
                    </a:cubicBezTo>
                    <a:cubicBezTo>
                      <a:pt x="1945" y="3399"/>
                      <a:pt x="1909" y="3417"/>
                      <a:pt x="1874" y="3435"/>
                    </a:cubicBezTo>
                    <a:cubicBezTo>
                      <a:pt x="1874" y="3444"/>
                      <a:pt x="1874" y="3453"/>
                      <a:pt x="1874" y="3471"/>
                    </a:cubicBezTo>
                    <a:cubicBezTo>
                      <a:pt x="1865" y="3497"/>
                      <a:pt x="1874" y="3533"/>
                      <a:pt x="1874" y="3569"/>
                    </a:cubicBezTo>
                    <a:cubicBezTo>
                      <a:pt x="1883" y="3604"/>
                      <a:pt x="1900" y="3640"/>
                      <a:pt x="1909" y="3667"/>
                    </a:cubicBezTo>
                    <a:cubicBezTo>
                      <a:pt x="1918" y="3694"/>
                      <a:pt x="1927" y="3711"/>
                      <a:pt x="1927" y="3711"/>
                    </a:cubicBezTo>
                    <a:lnTo>
                      <a:pt x="1883" y="3685"/>
                    </a:lnTo>
                    <a:cubicBezTo>
                      <a:pt x="1865" y="3658"/>
                      <a:pt x="1838" y="3631"/>
                      <a:pt x="1811" y="3604"/>
                    </a:cubicBezTo>
                    <a:cubicBezTo>
                      <a:pt x="1793" y="3587"/>
                      <a:pt x="1776" y="3560"/>
                      <a:pt x="1767" y="3542"/>
                    </a:cubicBezTo>
                    <a:lnTo>
                      <a:pt x="1767" y="3542"/>
                    </a:lnTo>
                    <a:cubicBezTo>
                      <a:pt x="1767" y="3604"/>
                      <a:pt x="1785" y="3658"/>
                      <a:pt x="1838" y="3703"/>
                    </a:cubicBezTo>
                    <a:cubicBezTo>
                      <a:pt x="1954" y="3810"/>
                      <a:pt x="2239" y="3961"/>
                      <a:pt x="2302" y="3988"/>
                    </a:cubicBezTo>
                    <a:cubicBezTo>
                      <a:pt x="2284" y="4042"/>
                      <a:pt x="2248" y="4149"/>
                      <a:pt x="2204" y="4184"/>
                    </a:cubicBezTo>
                    <a:cubicBezTo>
                      <a:pt x="2186" y="4175"/>
                      <a:pt x="2141" y="4157"/>
                      <a:pt x="2088" y="4157"/>
                    </a:cubicBezTo>
                    <a:cubicBezTo>
                      <a:pt x="2061" y="4157"/>
                      <a:pt x="2043" y="4166"/>
                      <a:pt x="2025" y="4166"/>
                    </a:cubicBezTo>
                    <a:cubicBezTo>
                      <a:pt x="2016" y="4166"/>
                      <a:pt x="2008" y="4175"/>
                      <a:pt x="2008" y="4175"/>
                    </a:cubicBezTo>
                    <a:cubicBezTo>
                      <a:pt x="1936" y="4193"/>
                      <a:pt x="1883" y="4211"/>
                      <a:pt x="1883" y="4345"/>
                    </a:cubicBezTo>
                    <a:lnTo>
                      <a:pt x="1892" y="4363"/>
                    </a:lnTo>
                    <a:lnTo>
                      <a:pt x="1909" y="4354"/>
                    </a:lnTo>
                    <a:cubicBezTo>
                      <a:pt x="1909" y="4354"/>
                      <a:pt x="1927" y="4327"/>
                      <a:pt x="1945" y="4327"/>
                    </a:cubicBezTo>
                    <a:cubicBezTo>
                      <a:pt x="1945" y="4345"/>
                      <a:pt x="1945" y="4363"/>
                      <a:pt x="1954" y="4389"/>
                    </a:cubicBezTo>
                    <a:lnTo>
                      <a:pt x="1963" y="4407"/>
                    </a:lnTo>
                    <a:lnTo>
                      <a:pt x="1981" y="4389"/>
                    </a:lnTo>
                    <a:cubicBezTo>
                      <a:pt x="1981" y="4389"/>
                      <a:pt x="1990" y="4363"/>
                      <a:pt x="2016" y="4354"/>
                    </a:cubicBezTo>
                    <a:cubicBezTo>
                      <a:pt x="2016" y="4372"/>
                      <a:pt x="2016" y="4389"/>
                      <a:pt x="2025" y="4416"/>
                    </a:cubicBezTo>
                    <a:lnTo>
                      <a:pt x="2034" y="4434"/>
                    </a:lnTo>
                    <a:lnTo>
                      <a:pt x="2052" y="4416"/>
                    </a:lnTo>
                    <a:cubicBezTo>
                      <a:pt x="2052" y="4416"/>
                      <a:pt x="2052" y="4407"/>
                      <a:pt x="2061" y="4398"/>
                    </a:cubicBezTo>
                    <a:lnTo>
                      <a:pt x="2070" y="4398"/>
                    </a:lnTo>
                    <a:cubicBezTo>
                      <a:pt x="2079" y="4398"/>
                      <a:pt x="2088" y="4398"/>
                      <a:pt x="2088" y="4407"/>
                    </a:cubicBezTo>
                    <a:cubicBezTo>
                      <a:pt x="2124" y="4416"/>
                      <a:pt x="2177" y="4434"/>
                      <a:pt x="2231" y="4434"/>
                    </a:cubicBezTo>
                    <a:lnTo>
                      <a:pt x="2275" y="4434"/>
                    </a:lnTo>
                    <a:cubicBezTo>
                      <a:pt x="2329" y="4416"/>
                      <a:pt x="2347" y="4389"/>
                      <a:pt x="2364" y="4354"/>
                    </a:cubicBezTo>
                    <a:cubicBezTo>
                      <a:pt x="2382" y="4336"/>
                      <a:pt x="2391" y="4309"/>
                      <a:pt x="2409" y="4291"/>
                    </a:cubicBezTo>
                    <a:cubicBezTo>
                      <a:pt x="2427" y="4273"/>
                      <a:pt x="2623" y="4050"/>
                      <a:pt x="2596" y="3845"/>
                    </a:cubicBezTo>
                    <a:cubicBezTo>
                      <a:pt x="2587" y="3747"/>
                      <a:pt x="2525" y="3720"/>
                      <a:pt x="2480" y="3694"/>
                    </a:cubicBezTo>
                    <a:cubicBezTo>
                      <a:pt x="2427" y="3667"/>
                      <a:pt x="2382" y="3649"/>
                      <a:pt x="2418" y="3533"/>
                    </a:cubicBezTo>
                    <a:cubicBezTo>
                      <a:pt x="2445" y="3399"/>
                      <a:pt x="2463" y="3265"/>
                      <a:pt x="2471" y="3176"/>
                    </a:cubicBezTo>
                    <a:cubicBezTo>
                      <a:pt x="2471" y="3123"/>
                      <a:pt x="2480" y="3060"/>
                      <a:pt x="2471" y="2989"/>
                    </a:cubicBezTo>
                    <a:cubicBezTo>
                      <a:pt x="2471" y="2837"/>
                      <a:pt x="2445" y="2686"/>
                      <a:pt x="2445" y="2686"/>
                    </a:cubicBezTo>
                    <a:lnTo>
                      <a:pt x="2445" y="2686"/>
                    </a:lnTo>
                    <a:cubicBezTo>
                      <a:pt x="2445" y="2686"/>
                      <a:pt x="2507" y="2828"/>
                      <a:pt x="2552" y="2980"/>
                    </a:cubicBezTo>
                    <a:cubicBezTo>
                      <a:pt x="2552" y="2989"/>
                      <a:pt x="2561" y="2989"/>
                      <a:pt x="2561" y="2998"/>
                    </a:cubicBezTo>
                    <a:cubicBezTo>
                      <a:pt x="2578" y="3016"/>
                      <a:pt x="2677" y="3078"/>
                      <a:pt x="2775" y="3141"/>
                    </a:cubicBezTo>
                    <a:cubicBezTo>
                      <a:pt x="2882" y="3203"/>
                      <a:pt x="3007" y="3256"/>
                      <a:pt x="3007" y="3256"/>
                    </a:cubicBezTo>
                    <a:cubicBezTo>
                      <a:pt x="3007" y="3256"/>
                      <a:pt x="2873" y="3239"/>
                      <a:pt x="2739" y="3212"/>
                    </a:cubicBezTo>
                    <a:cubicBezTo>
                      <a:pt x="2712" y="3203"/>
                      <a:pt x="2677" y="3194"/>
                      <a:pt x="2650" y="3185"/>
                    </a:cubicBezTo>
                    <a:lnTo>
                      <a:pt x="2650" y="3185"/>
                    </a:lnTo>
                    <a:cubicBezTo>
                      <a:pt x="2757" y="3239"/>
                      <a:pt x="2900" y="3301"/>
                      <a:pt x="3042" y="3301"/>
                    </a:cubicBezTo>
                    <a:cubicBezTo>
                      <a:pt x="3060" y="3301"/>
                      <a:pt x="3087" y="3301"/>
                      <a:pt x="3105" y="3292"/>
                    </a:cubicBezTo>
                    <a:cubicBezTo>
                      <a:pt x="3221" y="3283"/>
                      <a:pt x="3310" y="3221"/>
                      <a:pt x="3390" y="3132"/>
                    </a:cubicBezTo>
                    <a:cubicBezTo>
                      <a:pt x="3560" y="2900"/>
                      <a:pt x="3560" y="2677"/>
                      <a:pt x="3533" y="2525"/>
                    </a:cubicBezTo>
                    <a:cubicBezTo>
                      <a:pt x="3506" y="2338"/>
                      <a:pt x="3408" y="2177"/>
                      <a:pt x="3292" y="2097"/>
                    </a:cubicBezTo>
                    <a:cubicBezTo>
                      <a:pt x="3194" y="2034"/>
                      <a:pt x="3087" y="1981"/>
                      <a:pt x="2980" y="1981"/>
                    </a:cubicBezTo>
                    <a:cubicBezTo>
                      <a:pt x="2882" y="1981"/>
                      <a:pt x="2784" y="2025"/>
                      <a:pt x="2712" y="2132"/>
                    </a:cubicBezTo>
                    <a:lnTo>
                      <a:pt x="2694" y="2159"/>
                    </a:lnTo>
                    <a:lnTo>
                      <a:pt x="2694" y="2159"/>
                    </a:lnTo>
                    <a:lnTo>
                      <a:pt x="2721" y="2150"/>
                    </a:lnTo>
                    <a:cubicBezTo>
                      <a:pt x="2730" y="2150"/>
                      <a:pt x="2828" y="2097"/>
                      <a:pt x="2962" y="2097"/>
                    </a:cubicBezTo>
                    <a:cubicBezTo>
                      <a:pt x="3007" y="2097"/>
                      <a:pt x="3060" y="2106"/>
                      <a:pt x="3105" y="2124"/>
                    </a:cubicBezTo>
                    <a:cubicBezTo>
                      <a:pt x="3212" y="2150"/>
                      <a:pt x="3292" y="2231"/>
                      <a:pt x="3355" y="2347"/>
                    </a:cubicBezTo>
                    <a:cubicBezTo>
                      <a:pt x="3488" y="2596"/>
                      <a:pt x="3435" y="2837"/>
                      <a:pt x="3337" y="2980"/>
                    </a:cubicBezTo>
                    <a:cubicBezTo>
                      <a:pt x="3256" y="3096"/>
                      <a:pt x="3149" y="3167"/>
                      <a:pt x="3042" y="3167"/>
                    </a:cubicBezTo>
                    <a:cubicBezTo>
                      <a:pt x="3033" y="3167"/>
                      <a:pt x="3025" y="3167"/>
                      <a:pt x="3016" y="3158"/>
                    </a:cubicBezTo>
                    <a:cubicBezTo>
                      <a:pt x="2748" y="3141"/>
                      <a:pt x="2552" y="2926"/>
                      <a:pt x="2364" y="2418"/>
                    </a:cubicBezTo>
                    <a:cubicBezTo>
                      <a:pt x="2284" y="2195"/>
                      <a:pt x="2257" y="2124"/>
                      <a:pt x="2248" y="2079"/>
                    </a:cubicBezTo>
                    <a:cubicBezTo>
                      <a:pt x="2231" y="2106"/>
                      <a:pt x="2204" y="2132"/>
                      <a:pt x="2186" y="2159"/>
                    </a:cubicBezTo>
                    <a:cubicBezTo>
                      <a:pt x="2177" y="2168"/>
                      <a:pt x="2159" y="2186"/>
                      <a:pt x="2150" y="2195"/>
                    </a:cubicBezTo>
                    <a:cubicBezTo>
                      <a:pt x="2132" y="2213"/>
                      <a:pt x="2115" y="2222"/>
                      <a:pt x="2106" y="2239"/>
                    </a:cubicBezTo>
                    <a:lnTo>
                      <a:pt x="2079" y="2257"/>
                    </a:lnTo>
                    <a:lnTo>
                      <a:pt x="2052" y="2239"/>
                    </a:lnTo>
                    <a:cubicBezTo>
                      <a:pt x="2034" y="2231"/>
                      <a:pt x="2016" y="2222"/>
                      <a:pt x="1999" y="2204"/>
                    </a:cubicBezTo>
                    <a:cubicBezTo>
                      <a:pt x="1981" y="2195"/>
                      <a:pt x="1972" y="2186"/>
                      <a:pt x="1954" y="2168"/>
                    </a:cubicBezTo>
                    <a:cubicBezTo>
                      <a:pt x="1927" y="2141"/>
                      <a:pt x="1900" y="2115"/>
                      <a:pt x="1874" y="2088"/>
                    </a:cubicBezTo>
                    <a:cubicBezTo>
                      <a:pt x="1847" y="2061"/>
                      <a:pt x="1829" y="2025"/>
                      <a:pt x="1802" y="1990"/>
                    </a:cubicBezTo>
                    <a:cubicBezTo>
                      <a:pt x="1802" y="1972"/>
                      <a:pt x="1785" y="1954"/>
                      <a:pt x="1785" y="1936"/>
                    </a:cubicBezTo>
                    <a:cubicBezTo>
                      <a:pt x="1776" y="1918"/>
                      <a:pt x="1767" y="1900"/>
                      <a:pt x="1767" y="1883"/>
                    </a:cubicBezTo>
                    <a:lnTo>
                      <a:pt x="1767" y="1883"/>
                    </a:lnTo>
                    <a:cubicBezTo>
                      <a:pt x="1776" y="1900"/>
                      <a:pt x="1793" y="1909"/>
                      <a:pt x="1802" y="1927"/>
                    </a:cubicBezTo>
                    <a:cubicBezTo>
                      <a:pt x="1820" y="1936"/>
                      <a:pt x="1829" y="1954"/>
                      <a:pt x="1847" y="1963"/>
                    </a:cubicBezTo>
                    <a:cubicBezTo>
                      <a:pt x="1856" y="1972"/>
                      <a:pt x="1874" y="1990"/>
                      <a:pt x="1883" y="1999"/>
                    </a:cubicBezTo>
                    <a:cubicBezTo>
                      <a:pt x="1900" y="2008"/>
                      <a:pt x="1909" y="2025"/>
                      <a:pt x="1927" y="2034"/>
                    </a:cubicBezTo>
                    <a:cubicBezTo>
                      <a:pt x="1954" y="2052"/>
                      <a:pt x="1981" y="2079"/>
                      <a:pt x="2016" y="2097"/>
                    </a:cubicBezTo>
                    <a:cubicBezTo>
                      <a:pt x="2025" y="2106"/>
                      <a:pt x="2043" y="2124"/>
                      <a:pt x="2052" y="2132"/>
                    </a:cubicBezTo>
                    <a:cubicBezTo>
                      <a:pt x="2061" y="2132"/>
                      <a:pt x="2061" y="2132"/>
                      <a:pt x="2070" y="2141"/>
                    </a:cubicBezTo>
                    <a:cubicBezTo>
                      <a:pt x="2088" y="2124"/>
                      <a:pt x="2106" y="2106"/>
                      <a:pt x="2115" y="2097"/>
                    </a:cubicBezTo>
                    <a:cubicBezTo>
                      <a:pt x="2141" y="2070"/>
                      <a:pt x="2168" y="2043"/>
                      <a:pt x="2195" y="2025"/>
                    </a:cubicBezTo>
                    <a:cubicBezTo>
                      <a:pt x="2239" y="1972"/>
                      <a:pt x="2284" y="1927"/>
                      <a:pt x="2320" y="1874"/>
                    </a:cubicBezTo>
                    <a:lnTo>
                      <a:pt x="2329" y="1856"/>
                    </a:lnTo>
                    <a:lnTo>
                      <a:pt x="2338" y="1838"/>
                    </a:lnTo>
                    <a:cubicBezTo>
                      <a:pt x="2347" y="1829"/>
                      <a:pt x="2454" y="1633"/>
                      <a:pt x="2400" y="1419"/>
                    </a:cubicBezTo>
                    <a:cubicBezTo>
                      <a:pt x="2373" y="1321"/>
                      <a:pt x="2409" y="1267"/>
                      <a:pt x="2454" y="1214"/>
                    </a:cubicBezTo>
                    <a:cubicBezTo>
                      <a:pt x="2498" y="1151"/>
                      <a:pt x="2543" y="1080"/>
                      <a:pt x="2516" y="946"/>
                    </a:cubicBezTo>
                    <a:cubicBezTo>
                      <a:pt x="2471" y="759"/>
                      <a:pt x="2355" y="634"/>
                      <a:pt x="2302" y="589"/>
                    </a:cubicBezTo>
                    <a:cubicBezTo>
                      <a:pt x="2311" y="589"/>
                      <a:pt x="2311" y="580"/>
                      <a:pt x="2320" y="580"/>
                    </a:cubicBezTo>
                    <a:cubicBezTo>
                      <a:pt x="2347" y="580"/>
                      <a:pt x="2391" y="589"/>
                      <a:pt x="2436" y="607"/>
                    </a:cubicBezTo>
                    <a:lnTo>
                      <a:pt x="2463" y="616"/>
                    </a:lnTo>
                    <a:lnTo>
                      <a:pt x="2454" y="589"/>
                    </a:lnTo>
                    <a:cubicBezTo>
                      <a:pt x="2445" y="571"/>
                      <a:pt x="2311" y="277"/>
                      <a:pt x="2079" y="205"/>
                    </a:cubicBezTo>
                    <a:lnTo>
                      <a:pt x="2195" y="205"/>
                    </a:lnTo>
                    <a:lnTo>
                      <a:pt x="2159" y="188"/>
                    </a:lnTo>
                    <a:cubicBezTo>
                      <a:pt x="2159" y="179"/>
                      <a:pt x="1990" y="0"/>
                      <a:pt x="17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9735;p39">
                <a:extLst>
                  <a:ext uri="{FF2B5EF4-FFF2-40B4-BE49-F238E27FC236}">
                    <a16:creationId xmlns:a16="http://schemas.microsoft.com/office/drawing/2014/main" id="{99F35D4E-FBFA-4DC5-7CFD-9F12671A7432}"/>
                  </a:ext>
                </a:extLst>
              </p:cNvPr>
              <p:cNvSpPr/>
              <p:nvPr/>
            </p:nvSpPr>
            <p:spPr>
              <a:xfrm>
                <a:off x="234628" y="627680"/>
                <a:ext cx="107735" cy="134214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4435" extrusionOk="0">
                    <a:moveTo>
                      <a:pt x="2168" y="188"/>
                    </a:moveTo>
                    <a:cubicBezTo>
                      <a:pt x="2168" y="188"/>
                      <a:pt x="2168" y="188"/>
                      <a:pt x="2159" y="197"/>
                    </a:cubicBezTo>
                    <a:cubicBezTo>
                      <a:pt x="2159" y="197"/>
                      <a:pt x="2159" y="205"/>
                      <a:pt x="2150" y="205"/>
                    </a:cubicBezTo>
                    <a:cubicBezTo>
                      <a:pt x="2159" y="205"/>
                      <a:pt x="2159" y="214"/>
                      <a:pt x="2159" y="214"/>
                    </a:cubicBezTo>
                    <a:cubicBezTo>
                      <a:pt x="2168" y="214"/>
                      <a:pt x="2177" y="214"/>
                      <a:pt x="2177" y="223"/>
                    </a:cubicBezTo>
                    <a:lnTo>
                      <a:pt x="2186" y="223"/>
                    </a:lnTo>
                    <a:cubicBezTo>
                      <a:pt x="2186" y="223"/>
                      <a:pt x="2186" y="223"/>
                      <a:pt x="2177" y="232"/>
                    </a:cubicBezTo>
                    <a:cubicBezTo>
                      <a:pt x="2177" y="232"/>
                      <a:pt x="2168" y="241"/>
                      <a:pt x="2159" y="241"/>
                    </a:cubicBezTo>
                    <a:cubicBezTo>
                      <a:pt x="2150" y="241"/>
                      <a:pt x="2141" y="250"/>
                      <a:pt x="2132" y="250"/>
                    </a:cubicBezTo>
                    <a:lnTo>
                      <a:pt x="2097" y="250"/>
                    </a:lnTo>
                    <a:lnTo>
                      <a:pt x="2007" y="241"/>
                    </a:lnTo>
                    <a:lnTo>
                      <a:pt x="2088" y="205"/>
                    </a:lnTo>
                    <a:lnTo>
                      <a:pt x="2114" y="197"/>
                    </a:lnTo>
                    <a:cubicBezTo>
                      <a:pt x="2123" y="188"/>
                      <a:pt x="2132" y="188"/>
                      <a:pt x="2141" y="188"/>
                    </a:cubicBezTo>
                    <a:close/>
                    <a:moveTo>
                      <a:pt x="1642" y="223"/>
                    </a:moveTo>
                    <a:cubicBezTo>
                      <a:pt x="1642" y="223"/>
                      <a:pt x="1633" y="223"/>
                      <a:pt x="1624" y="241"/>
                    </a:cubicBezTo>
                    <a:cubicBezTo>
                      <a:pt x="1615" y="250"/>
                      <a:pt x="1597" y="259"/>
                      <a:pt x="1579" y="277"/>
                    </a:cubicBezTo>
                    <a:cubicBezTo>
                      <a:pt x="1552" y="286"/>
                      <a:pt x="1535" y="313"/>
                      <a:pt x="1508" y="330"/>
                    </a:cubicBezTo>
                    <a:cubicBezTo>
                      <a:pt x="1481" y="348"/>
                      <a:pt x="1454" y="366"/>
                      <a:pt x="1428" y="384"/>
                    </a:cubicBezTo>
                    <a:cubicBezTo>
                      <a:pt x="1401" y="402"/>
                      <a:pt x="1374" y="420"/>
                      <a:pt x="1356" y="437"/>
                    </a:cubicBezTo>
                    <a:cubicBezTo>
                      <a:pt x="1329" y="455"/>
                      <a:pt x="1303" y="473"/>
                      <a:pt x="1285" y="491"/>
                    </a:cubicBezTo>
                    <a:cubicBezTo>
                      <a:pt x="1267" y="500"/>
                      <a:pt x="1240" y="518"/>
                      <a:pt x="1231" y="527"/>
                    </a:cubicBezTo>
                    <a:cubicBezTo>
                      <a:pt x="1222" y="527"/>
                      <a:pt x="1213" y="536"/>
                      <a:pt x="1213" y="536"/>
                    </a:cubicBezTo>
                    <a:cubicBezTo>
                      <a:pt x="1213" y="536"/>
                      <a:pt x="1213" y="527"/>
                      <a:pt x="1222" y="518"/>
                    </a:cubicBezTo>
                    <a:cubicBezTo>
                      <a:pt x="1231" y="500"/>
                      <a:pt x="1240" y="482"/>
                      <a:pt x="1258" y="464"/>
                    </a:cubicBezTo>
                    <a:cubicBezTo>
                      <a:pt x="1276" y="437"/>
                      <a:pt x="1294" y="420"/>
                      <a:pt x="1312" y="393"/>
                    </a:cubicBezTo>
                    <a:cubicBezTo>
                      <a:pt x="1338" y="375"/>
                      <a:pt x="1365" y="348"/>
                      <a:pt x="1392" y="330"/>
                    </a:cubicBezTo>
                    <a:cubicBezTo>
                      <a:pt x="1419" y="313"/>
                      <a:pt x="1454" y="295"/>
                      <a:pt x="1481" y="277"/>
                    </a:cubicBezTo>
                    <a:cubicBezTo>
                      <a:pt x="1508" y="259"/>
                      <a:pt x="1535" y="250"/>
                      <a:pt x="1561" y="241"/>
                    </a:cubicBezTo>
                    <a:cubicBezTo>
                      <a:pt x="1579" y="232"/>
                      <a:pt x="1606" y="232"/>
                      <a:pt x="1615" y="223"/>
                    </a:cubicBezTo>
                    <a:close/>
                    <a:moveTo>
                      <a:pt x="1749" y="268"/>
                    </a:moveTo>
                    <a:cubicBezTo>
                      <a:pt x="1775" y="277"/>
                      <a:pt x="1793" y="286"/>
                      <a:pt x="1802" y="295"/>
                    </a:cubicBezTo>
                    <a:cubicBezTo>
                      <a:pt x="1820" y="304"/>
                      <a:pt x="1829" y="313"/>
                      <a:pt x="1847" y="313"/>
                    </a:cubicBezTo>
                    <a:lnTo>
                      <a:pt x="1856" y="321"/>
                    </a:lnTo>
                    <a:cubicBezTo>
                      <a:pt x="1865" y="321"/>
                      <a:pt x="1874" y="321"/>
                      <a:pt x="1883" y="330"/>
                    </a:cubicBezTo>
                    <a:cubicBezTo>
                      <a:pt x="1891" y="339"/>
                      <a:pt x="1909" y="357"/>
                      <a:pt x="1918" y="375"/>
                    </a:cubicBezTo>
                    <a:cubicBezTo>
                      <a:pt x="1918" y="393"/>
                      <a:pt x="1918" y="411"/>
                      <a:pt x="1918" y="429"/>
                    </a:cubicBezTo>
                    <a:cubicBezTo>
                      <a:pt x="1909" y="446"/>
                      <a:pt x="1909" y="446"/>
                      <a:pt x="1909" y="455"/>
                    </a:cubicBezTo>
                    <a:cubicBezTo>
                      <a:pt x="1900" y="491"/>
                      <a:pt x="1900" y="518"/>
                      <a:pt x="1900" y="553"/>
                    </a:cubicBezTo>
                    <a:cubicBezTo>
                      <a:pt x="1909" y="580"/>
                      <a:pt x="1918" y="616"/>
                      <a:pt x="1936" y="643"/>
                    </a:cubicBezTo>
                    <a:cubicBezTo>
                      <a:pt x="1945" y="669"/>
                      <a:pt x="1954" y="687"/>
                      <a:pt x="1963" y="705"/>
                    </a:cubicBezTo>
                    <a:cubicBezTo>
                      <a:pt x="1972" y="723"/>
                      <a:pt x="1972" y="732"/>
                      <a:pt x="1972" y="732"/>
                    </a:cubicBezTo>
                    <a:cubicBezTo>
                      <a:pt x="1972" y="732"/>
                      <a:pt x="1963" y="723"/>
                      <a:pt x="1945" y="723"/>
                    </a:cubicBezTo>
                    <a:cubicBezTo>
                      <a:pt x="1936" y="705"/>
                      <a:pt x="1909" y="696"/>
                      <a:pt x="1891" y="669"/>
                    </a:cubicBezTo>
                    <a:cubicBezTo>
                      <a:pt x="1865" y="652"/>
                      <a:pt x="1838" y="616"/>
                      <a:pt x="1820" y="571"/>
                    </a:cubicBezTo>
                    <a:cubicBezTo>
                      <a:pt x="1811" y="536"/>
                      <a:pt x="1802" y="482"/>
                      <a:pt x="1811" y="437"/>
                    </a:cubicBezTo>
                    <a:cubicBezTo>
                      <a:pt x="1820" y="420"/>
                      <a:pt x="1829" y="402"/>
                      <a:pt x="1829" y="402"/>
                    </a:cubicBezTo>
                    <a:lnTo>
                      <a:pt x="1811" y="393"/>
                    </a:lnTo>
                    <a:cubicBezTo>
                      <a:pt x="1784" y="384"/>
                      <a:pt x="1767" y="366"/>
                      <a:pt x="1758" y="348"/>
                    </a:cubicBezTo>
                    <a:cubicBezTo>
                      <a:pt x="1749" y="339"/>
                      <a:pt x="1740" y="330"/>
                      <a:pt x="1731" y="321"/>
                    </a:cubicBezTo>
                    <a:cubicBezTo>
                      <a:pt x="1722" y="313"/>
                      <a:pt x="1695" y="313"/>
                      <a:pt x="1677" y="313"/>
                    </a:cubicBezTo>
                    <a:cubicBezTo>
                      <a:pt x="1659" y="321"/>
                      <a:pt x="1659" y="330"/>
                      <a:pt x="1659" y="330"/>
                    </a:cubicBezTo>
                    <a:cubicBezTo>
                      <a:pt x="1659" y="330"/>
                      <a:pt x="1659" y="321"/>
                      <a:pt x="1668" y="304"/>
                    </a:cubicBezTo>
                    <a:cubicBezTo>
                      <a:pt x="1677" y="286"/>
                      <a:pt x="1704" y="268"/>
                      <a:pt x="1749" y="268"/>
                    </a:cubicBezTo>
                    <a:close/>
                    <a:moveTo>
                      <a:pt x="1490" y="544"/>
                    </a:moveTo>
                    <a:cubicBezTo>
                      <a:pt x="1490" y="545"/>
                      <a:pt x="1490" y="553"/>
                      <a:pt x="1481" y="571"/>
                    </a:cubicBezTo>
                    <a:cubicBezTo>
                      <a:pt x="1463" y="589"/>
                      <a:pt x="1454" y="607"/>
                      <a:pt x="1445" y="634"/>
                    </a:cubicBezTo>
                    <a:cubicBezTo>
                      <a:pt x="1428" y="660"/>
                      <a:pt x="1410" y="696"/>
                      <a:pt x="1392" y="723"/>
                    </a:cubicBezTo>
                    <a:cubicBezTo>
                      <a:pt x="1374" y="759"/>
                      <a:pt x="1356" y="794"/>
                      <a:pt x="1347" y="830"/>
                    </a:cubicBezTo>
                    <a:cubicBezTo>
                      <a:pt x="1329" y="866"/>
                      <a:pt x="1312" y="901"/>
                      <a:pt x="1294" y="928"/>
                    </a:cubicBezTo>
                    <a:cubicBezTo>
                      <a:pt x="1285" y="964"/>
                      <a:pt x="1267" y="999"/>
                      <a:pt x="1258" y="1026"/>
                    </a:cubicBezTo>
                    <a:cubicBezTo>
                      <a:pt x="1249" y="1053"/>
                      <a:pt x="1240" y="1080"/>
                      <a:pt x="1231" y="1098"/>
                    </a:cubicBezTo>
                    <a:cubicBezTo>
                      <a:pt x="1222" y="1115"/>
                      <a:pt x="1222" y="1124"/>
                      <a:pt x="1222" y="1124"/>
                    </a:cubicBezTo>
                    <a:cubicBezTo>
                      <a:pt x="1222" y="1124"/>
                      <a:pt x="1222" y="1115"/>
                      <a:pt x="1213" y="1098"/>
                    </a:cubicBezTo>
                    <a:cubicBezTo>
                      <a:pt x="1213" y="1080"/>
                      <a:pt x="1205" y="1053"/>
                      <a:pt x="1205" y="1017"/>
                    </a:cubicBezTo>
                    <a:cubicBezTo>
                      <a:pt x="1213" y="982"/>
                      <a:pt x="1213" y="946"/>
                      <a:pt x="1222" y="910"/>
                    </a:cubicBezTo>
                    <a:cubicBezTo>
                      <a:pt x="1231" y="866"/>
                      <a:pt x="1240" y="830"/>
                      <a:pt x="1258" y="785"/>
                    </a:cubicBezTo>
                    <a:cubicBezTo>
                      <a:pt x="1276" y="750"/>
                      <a:pt x="1303" y="714"/>
                      <a:pt x="1320" y="678"/>
                    </a:cubicBezTo>
                    <a:cubicBezTo>
                      <a:pt x="1347" y="652"/>
                      <a:pt x="1374" y="625"/>
                      <a:pt x="1401" y="598"/>
                    </a:cubicBezTo>
                    <a:cubicBezTo>
                      <a:pt x="1428" y="580"/>
                      <a:pt x="1445" y="571"/>
                      <a:pt x="1463" y="553"/>
                    </a:cubicBezTo>
                    <a:cubicBezTo>
                      <a:pt x="1481" y="553"/>
                      <a:pt x="1490" y="545"/>
                      <a:pt x="1490" y="544"/>
                    </a:cubicBezTo>
                    <a:close/>
                    <a:moveTo>
                      <a:pt x="2034" y="839"/>
                    </a:moveTo>
                    <a:cubicBezTo>
                      <a:pt x="2034" y="839"/>
                      <a:pt x="2043" y="848"/>
                      <a:pt x="2061" y="857"/>
                    </a:cubicBezTo>
                    <a:cubicBezTo>
                      <a:pt x="2070" y="866"/>
                      <a:pt x="2088" y="883"/>
                      <a:pt x="2114" y="892"/>
                    </a:cubicBezTo>
                    <a:cubicBezTo>
                      <a:pt x="2132" y="910"/>
                      <a:pt x="2168" y="928"/>
                      <a:pt x="2195" y="946"/>
                    </a:cubicBezTo>
                    <a:cubicBezTo>
                      <a:pt x="2222" y="964"/>
                      <a:pt x="2257" y="982"/>
                      <a:pt x="2293" y="999"/>
                    </a:cubicBezTo>
                    <a:cubicBezTo>
                      <a:pt x="2329" y="1017"/>
                      <a:pt x="2364" y="1035"/>
                      <a:pt x="2391" y="1053"/>
                    </a:cubicBezTo>
                    <a:cubicBezTo>
                      <a:pt x="2427" y="1080"/>
                      <a:pt x="2453" y="1107"/>
                      <a:pt x="2471" y="1133"/>
                    </a:cubicBezTo>
                    <a:cubicBezTo>
                      <a:pt x="2489" y="1160"/>
                      <a:pt x="2498" y="1187"/>
                      <a:pt x="2498" y="1205"/>
                    </a:cubicBezTo>
                    <a:cubicBezTo>
                      <a:pt x="2507" y="1222"/>
                      <a:pt x="2507" y="1231"/>
                      <a:pt x="2507" y="1231"/>
                    </a:cubicBezTo>
                    <a:cubicBezTo>
                      <a:pt x="2507" y="1231"/>
                      <a:pt x="2498" y="1222"/>
                      <a:pt x="2489" y="1214"/>
                    </a:cubicBezTo>
                    <a:cubicBezTo>
                      <a:pt x="2480" y="1196"/>
                      <a:pt x="2453" y="1178"/>
                      <a:pt x="2436" y="1160"/>
                    </a:cubicBezTo>
                    <a:cubicBezTo>
                      <a:pt x="2418" y="1142"/>
                      <a:pt x="2391" y="1133"/>
                      <a:pt x="2355" y="1115"/>
                    </a:cubicBezTo>
                    <a:cubicBezTo>
                      <a:pt x="2329" y="1098"/>
                      <a:pt x="2293" y="1080"/>
                      <a:pt x="2257" y="1062"/>
                    </a:cubicBezTo>
                    <a:cubicBezTo>
                      <a:pt x="2222" y="1044"/>
                      <a:pt x="2186" y="1026"/>
                      <a:pt x="2159" y="999"/>
                    </a:cubicBezTo>
                    <a:cubicBezTo>
                      <a:pt x="2123" y="982"/>
                      <a:pt x="2106" y="955"/>
                      <a:pt x="2079" y="928"/>
                    </a:cubicBezTo>
                    <a:cubicBezTo>
                      <a:pt x="2061" y="901"/>
                      <a:pt x="2052" y="883"/>
                      <a:pt x="2043" y="866"/>
                    </a:cubicBezTo>
                    <a:cubicBezTo>
                      <a:pt x="2043" y="848"/>
                      <a:pt x="2034" y="839"/>
                      <a:pt x="2034" y="839"/>
                    </a:cubicBezTo>
                    <a:close/>
                    <a:moveTo>
                      <a:pt x="1642" y="678"/>
                    </a:moveTo>
                    <a:cubicBezTo>
                      <a:pt x="1642" y="678"/>
                      <a:pt x="1642" y="687"/>
                      <a:pt x="1651" y="714"/>
                    </a:cubicBezTo>
                    <a:cubicBezTo>
                      <a:pt x="1659" y="741"/>
                      <a:pt x="1677" y="768"/>
                      <a:pt x="1695" y="803"/>
                    </a:cubicBezTo>
                    <a:cubicBezTo>
                      <a:pt x="1713" y="839"/>
                      <a:pt x="1749" y="875"/>
                      <a:pt x="1784" y="919"/>
                    </a:cubicBezTo>
                    <a:cubicBezTo>
                      <a:pt x="1811" y="964"/>
                      <a:pt x="1847" y="1008"/>
                      <a:pt x="1883" y="1053"/>
                    </a:cubicBezTo>
                    <a:cubicBezTo>
                      <a:pt x="1918" y="1098"/>
                      <a:pt x="1945" y="1160"/>
                      <a:pt x="1972" y="1214"/>
                    </a:cubicBezTo>
                    <a:cubicBezTo>
                      <a:pt x="1990" y="1267"/>
                      <a:pt x="1998" y="1321"/>
                      <a:pt x="1998" y="1365"/>
                    </a:cubicBezTo>
                    <a:cubicBezTo>
                      <a:pt x="2007" y="1410"/>
                      <a:pt x="1998" y="1446"/>
                      <a:pt x="1998" y="1472"/>
                    </a:cubicBezTo>
                    <a:cubicBezTo>
                      <a:pt x="1990" y="1499"/>
                      <a:pt x="1990" y="1508"/>
                      <a:pt x="1990" y="1508"/>
                    </a:cubicBezTo>
                    <a:cubicBezTo>
                      <a:pt x="1990" y="1508"/>
                      <a:pt x="1981" y="1499"/>
                      <a:pt x="1981" y="1472"/>
                    </a:cubicBezTo>
                    <a:cubicBezTo>
                      <a:pt x="1972" y="1446"/>
                      <a:pt x="1963" y="1410"/>
                      <a:pt x="1945" y="1374"/>
                    </a:cubicBezTo>
                    <a:cubicBezTo>
                      <a:pt x="1936" y="1330"/>
                      <a:pt x="1918" y="1285"/>
                      <a:pt x="1891" y="1240"/>
                    </a:cubicBezTo>
                    <a:cubicBezTo>
                      <a:pt x="1874" y="1196"/>
                      <a:pt x="1847" y="1151"/>
                      <a:pt x="1811" y="1107"/>
                    </a:cubicBezTo>
                    <a:cubicBezTo>
                      <a:pt x="1775" y="1062"/>
                      <a:pt x="1740" y="1008"/>
                      <a:pt x="1713" y="964"/>
                    </a:cubicBezTo>
                    <a:cubicBezTo>
                      <a:pt x="1686" y="919"/>
                      <a:pt x="1659" y="866"/>
                      <a:pt x="1651" y="830"/>
                    </a:cubicBezTo>
                    <a:cubicBezTo>
                      <a:pt x="1633" y="785"/>
                      <a:pt x="1633" y="741"/>
                      <a:pt x="1633" y="714"/>
                    </a:cubicBezTo>
                    <a:cubicBezTo>
                      <a:pt x="1642" y="687"/>
                      <a:pt x="1642" y="678"/>
                      <a:pt x="1642" y="678"/>
                    </a:cubicBezTo>
                    <a:close/>
                    <a:moveTo>
                      <a:pt x="1472" y="1044"/>
                    </a:moveTo>
                    <a:cubicBezTo>
                      <a:pt x="1472" y="1044"/>
                      <a:pt x="1472" y="1053"/>
                      <a:pt x="1481" y="1071"/>
                    </a:cubicBezTo>
                    <a:cubicBezTo>
                      <a:pt x="1481" y="1089"/>
                      <a:pt x="1499" y="1107"/>
                      <a:pt x="1499" y="1142"/>
                    </a:cubicBezTo>
                    <a:cubicBezTo>
                      <a:pt x="1499" y="1169"/>
                      <a:pt x="1508" y="1205"/>
                      <a:pt x="1499" y="1240"/>
                    </a:cubicBezTo>
                    <a:cubicBezTo>
                      <a:pt x="1499" y="1285"/>
                      <a:pt x="1490" y="1321"/>
                      <a:pt x="1481" y="1365"/>
                    </a:cubicBezTo>
                    <a:cubicBezTo>
                      <a:pt x="1472" y="1401"/>
                      <a:pt x="1454" y="1437"/>
                      <a:pt x="1436" y="1472"/>
                    </a:cubicBezTo>
                    <a:cubicBezTo>
                      <a:pt x="1419" y="1508"/>
                      <a:pt x="1392" y="1535"/>
                      <a:pt x="1374" y="1561"/>
                    </a:cubicBezTo>
                    <a:cubicBezTo>
                      <a:pt x="1356" y="1579"/>
                      <a:pt x="1329" y="1597"/>
                      <a:pt x="1320" y="1606"/>
                    </a:cubicBezTo>
                    <a:cubicBezTo>
                      <a:pt x="1303" y="1615"/>
                      <a:pt x="1294" y="1624"/>
                      <a:pt x="1294" y="1624"/>
                    </a:cubicBezTo>
                    <a:cubicBezTo>
                      <a:pt x="1294" y="1624"/>
                      <a:pt x="1303" y="1615"/>
                      <a:pt x="1303" y="1597"/>
                    </a:cubicBezTo>
                    <a:cubicBezTo>
                      <a:pt x="1312" y="1579"/>
                      <a:pt x="1320" y="1561"/>
                      <a:pt x="1329" y="1535"/>
                    </a:cubicBezTo>
                    <a:cubicBezTo>
                      <a:pt x="1347" y="1508"/>
                      <a:pt x="1356" y="1472"/>
                      <a:pt x="1365" y="1446"/>
                    </a:cubicBezTo>
                    <a:cubicBezTo>
                      <a:pt x="1383" y="1410"/>
                      <a:pt x="1392" y="1374"/>
                      <a:pt x="1401" y="1338"/>
                    </a:cubicBezTo>
                    <a:cubicBezTo>
                      <a:pt x="1410" y="1303"/>
                      <a:pt x="1419" y="1267"/>
                      <a:pt x="1428" y="1231"/>
                    </a:cubicBezTo>
                    <a:cubicBezTo>
                      <a:pt x="1436" y="1196"/>
                      <a:pt x="1445" y="1169"/>
                      <a:pt x="1454" y="1142"/>
                    </a:cubicBezTo>
                    <a:cubicBezTo>
                      <a:pt x="1454" y="1107"/>
                      <a:pt x="1463" y="1089"/>
                      <a:pt x="1463" y="1071"/>
                    </a:cubicBezTo>
                    <a:cubicBezTo>
                      <a:pt x="1463" y="1053"/>
                      <a:pt x="1472" y="1044"/>
                      <a:pt x="1472" y="1044"/>
                    </a:cubicBezTo>
                    <a:close/>
                    <a:moveTo>
                      <a:pt x="1775" y="1401"/>
                    </a:moveTo>
                    <a:cubicBezTo>
                      <a:pt x="1775" y="1401"/>
                      <a:pt x="1775" y="1419"/>
                      <a:pt x="1775" y="1437"/>
                    </a:cubicBezTo>
                    <a:cubicBezTo>
                      <a:pt x="1775" y="1454"/>
                      <a:pt x="1775" y="1481"/>
                      <a:pt x="1767" y="1517"/>
                    </a:cubicBezTo>
                    <a:cubicBezTo>
                      <a:pt x="1758" y="1544"/>
                      <a:pt x="1749" y="1579"/>
                      <a:pt x="1731" y="1615"/>
                    </a:cubicBezTo>
                    <a:cubicBezTo>
                      <a:pt x="1713" y="1651"/>
                      <a:pt x="1686" y="1686"/>
                      <a:pt x="1668" y="1731"/>
                    </a:cubicBezTo>
                    <a:cubicBezTo>
                      <a:pt x="1642" y="1767"/>
                      <a:pt x="1624" y="1793"/>
                      <a:pt x="1597" y="1829"/>
                    </a:cubicBezTo>
                    <a:cubicBezTo>
                      <a:pt x="1579" y="1865"/>
                      <a:pt x="1552" y="1892"/>
                      <a:pt x="1535" y="1918"/>
                    </a:cubicBezTo>
                    <a:cubicBezTo>
                      <a:pt x="1517" y="1945"/>
                      <a:pt x="1499" y="1963"/>
                      <a:pt x="1490" y="1981"/>
                    </a:cubicBezTo>
                    <a:cubicBezTo>
                      <a:pt x="1481" y="1990"/>
                      <a:pt x="1472" y="1999"/>
                      <a:pt x="1472" y="1999"/>
                    </a:cubicBezTo>
                    <a:cubicBezTo>
                      <a:pt x="1472" y="1999"/>
                      <a:pt x="1472" y="1990"/>
                      <a:pt x="1481" y="1972"/>
                    </a:cubicBezTo>
                    <a:cubicBezTo>
                      <a:pt x="1481" y="1954"/>
                      <a:pt x="1481" y="1927"/>
                      <a:pt x="1499" y="1892"/>
                    </a:cubicBezTo>
                    <a:cubicBezTo>
                      <a:pt x="1508" y="1865"/>
                      <a:pt x="1517" y="1829"/>
                      <a:pt x="1544" y="1793"/>
                    </a:cubicBezTo>
                    <a:cubicBezTo>
                      <a:pt x="1561" y="1758"/>
                      <a:pt x="1579" y="1722"/>
                      <a:pt x="1597" y="1686"/>
                    </a:cubicBezTo>
                    <a:cubicBezTo>
                      <a:pt x="1624" y="1651"/>
                      <a:pt x="1651" y="1615"/>
                      <a:pt x="1668" y="1588"/>
                    </a:cubicBezTo>
                    <a:cubicBezTo>
                      <a:pt x="1686" y="1553"/>
                      <a:pt x="1713" y="1526"/>
                      <a:pt x="1722" y="1499"/>
                    </a:cubicBezTo>
                    <a:cubicBezTo>
                      <a:pt x="1740" y="1472"/>
                      <a:pt x="1758" y="1446"/>
                      <a:pt x="1767" y="1428"/>
                    </a:cubicBezTo>
                    <a:cubicBezTo>
                      <a:pt x="1775" y="1419"/>
                      <a:pt x="1775" y="1401"/>
                      <a:pt x="1775" y="1401"/>
                    </a:cubicBezTo>
                    <a:close/>
                    <a:moveTo>
                      <a:pt x="1811" y="0"/>
                    </a:moveTo>
                    <a:cubicBezTo>
                      <a:pt x="1570" y="0"/>
                      <a:pt x="1410" y="179"/>
                      <a:pt x="1401" y="188"/>
                    </a:cubicBezTo>
                    <a:lnTo>
                      <a:pt x="1374" y="205"/>
                    </a:lnTo>
                    <a:lnTo>
                      <a:pt x="1481" y="205"/>
                    </a:lnTo>
                    <a:cubicBezTo>
                      <a:pt x="1258" y="277"/>
                      <a:pt x="1124" y="571"/>
                      <a:pt x="1115" y="589"/>
                    </a:cubicBezTo>
                    <a:lnTo>
                      <a:pt x="1097" y="616"/>
                    </a:lnTo>
                    <a:lnTo>
                      <a:pt x="1133" y="607"/>
                    </a:lnTo>
                    <a:cubicBezTo>
                      <a:pt x="1169" y="589"/>
                      <a:pt x="1213" y="589"/>
                      <a:pt x="1240" y="589"/>
                    </a:cubicBezTo>
                    <a:lnTo>
                      <a:pt x="1258" y="589"/>
                    </a:lnTo>
                    <a:cubicBezTo>
                      <a:pt x="1213" y="634"/>
                      <a:pt x="1089" y="759"/>
                      <a:pt x="1044" y="946"/>
                    </a:cubicBezTo>
                    <a:cubicBezTo>
                      <a:pt x="1017" y="1080"/>
                      <a:pt x="1071" y="1151"/>
                      <a:pt x="1106" y="1214"/>
                    </a:cubicBezTo>
                    <a:cubicBezTo>
                      <a:pt x="1151" y="1267"/>
                      <a:pt x="1187" y="1321"/>
                      <a:pt x="1160" y="1419"/>
                    </a:cubicBezTo>
                    <a:cubicBezTo>
                      <a:pt x="1106" y="1633"/>
                      <a:pt x="1222" y="1829"/>
                      <a:pt x="1222" y="1838"/>
                    </a:cubicBezTo>
                    <a:lnTo>
                      <a:pt x="1231" y="1856"/>
                    </a:lnTo>
                    <a:lnTo>
                      <a:pt x="1240" y="1874"/>
                    </a:lnTo>
                    <a:cubicBezTo>
                      <a:pt x="1285" y="1927"/>
                      <a:pt x="1329" y="1972"/>
                      <a:pt x="1374" y="2025"/>
                    </a:cubicBezTo>
                    <a:cubicBezTo>
                      <a:pt x="1401" y="2043"/>
                      <a:pt x="1419" y="2070"/>
                      <a:pt x="1445" y="2097"/>
                    </a:cubicBezTo>
                    <a:cubicBezTo>
                      <a:pt x="1463" y="2106"/>
                      <a:pt x="1481" y="2124"/>
                      <a:pt x="1499" y="2141"/>
                    </a:cubicBezTo>
                    <a:cubicBezTo>
                      <a:pt x="1499" y="2132"/>
                      <a:pt x="1508" y="2132"/>
                      <a:pt x="1508" y="2132"/>
                    </a:cubicBezTo>
                    <a:cubicBezTo>
                      <a:pt x="1526" y="2124"/>
                      <a:pt x="1535" y="2106"/>
                      <a:pt x="1552" y="2097"/>
                    </a:cubicBezTo>
                    <a:cubicBezTo>
                      <a:pt x="1579" y="2079"/>
                      <a:pt x="1606" y="2052"/>
                      <a:pt x="1633" y="2034"/>
                    </a:cubicBezTo>
                    <a:cubicBezTo>
                      <a:pt x="1651" y="2025"/>
                      <a:pt x="1668" y="2008"/>
                      <a:pt x="1677" y="1999"/>
                    </a:cubicBezTo>
                    <a:cubicBezTo>
                      <a:pt x="1695" y="1990"/>
                      <a:pt x="1704" y="1972"/>
                      <a:pt x="1722" y="1963"/>
                    </a:cubicBezTo>
                    <a:cubicBezTo>
                      <a:pt x="1731" y="1954"/>
                      <a:pt x="1749" y="1936"/>
                      <a:pt x="1758" y="1927"/>
                    </a:cubicBezTo>
                    <a:cubicBezTo>
                      <a:pt x="1775" y="1909"/>
                      <a:pt x="1784" y="1900"/>
                      <a:pt x="1802" y="1883"/>
                    </a:cubicBezTo>
                    <a:lnTo>
                      <a:pt x="1802" y="1883"/>
                    </a:lnTo>
                    <a:cubicBezTo>
                      <a:pt x="1793" y="1900"/>
                      <a:pt x="1793" y="1918"/>
                      <a:pt x="1784" y="1936"/>
                    </a:cubicBezTo>
                    <a:cubicBezTo>
                      <a:pt x="1775" y="1954"/>
                      <a:pt x="1767" y="1972"/>
                      <a:pt x="1758" y="1990"/>
                    </a:cubicBezTo>
                    <a:cubicBezTo>
                      <a:pt x="1740" y="2025"/>
                      <a:pt x="1713" y="2061"/>
                      <a:pt x="1695" y="2088"/>
                    </a:cubicBezTo>
                    <a:cubicBezTo>
                      <a:pt x="1668" y="2115"/>
                      <a:pt x="1642" y="2141"/>
                      <a:pt x="1606" y="2168"/>
                    </a:cubicBezTo>
                    <a:cubicBezTo>
                      <a:pt x="1597" y="2186"/>
                      <a:pt x="1579" y="2195"/>
                      <a:pt x="1561" y="2204"/>
                    </a:cubicBezTo>
                    <a:cubicBezTo>
                      <a:pt x="1552" y="2222"/>
                      <a:pt x="1535" y="2231"/>
                      <a:pt x="1517" y="2239"/>
                    </a:cubicBezTo>
                    <a:lnTo>
                      <a:pt x="1481" y="2257"/>
                    </a:lnTo>
                    <a:lnTo>
                      <a:pt x="1463" y="2239"/>
                    </a:lnTo>
                    <a:cubicBezTo>
                      <a:pt x="1445" y="2222"/>
                      <a:pt x="1428" y="2213"/>
                      <a:pt x="1419" y="2195"/>
                    </a:cubicBezTo>
                    <a:cubicBezTo>
                      <a:pt x="1401" y="2186"/>
                      <a:pt x="1392" y="2168"/>
                      <a:pt x="1383" y="2159"/>
                    </a:cubicBezTo>
                    <a:cubicBezTo>
                      <a:pt x="1356" y="2132"/>
                      <a:pt x="1338" y="2106"/>
                      <a:pt x="1320" y="2079"/>
                    </a:cubicBezTo>
                    <a:cubicBezTo>
                      <a:pt x="1303" y="2124"/>
                      <a:pt x="1276" y="2195"/>
                      <a:pt x="1205" y="2418"/>
                    </a:cubicBezTo>
                    <a:cubicBezTo>
                      <a:pt x="1017" y="2926"/>
                      <a:pt x="821" y="3141"/>
                      <a:pt x="553" y="3158"/>
                    </a:cubicBezTo>
                    <a:cubicBezTo>
                      <a:pt x="544" y="3167"/>
                      <a:pt x="535" y="3167"/>
                      <a:pt x="527" y="3167"/>
                    </a:cubicBezTo>
                    <a:cubicBezTo>
                      <a:pt x="419" y="3167"/>
                      <a:pt x="303" y="3096"/>
                      <a:pt x="232" y="2980"/>
                    </a:cubicBezTo>
                    <a:cubicBezTo>
                      <a:pt x="134" y="2837"/>
                      <a:pt x="80" y="2596"/>
                      <a:pt x="205" y="2347"/>
                    </a:cubicBezTo>
                    <a:cubicBezTo>
                      <a:pt x="268" y="2231"/>
                      <a:pt x="357" y="2150"/>
                      <a:pt x="455" y="2124"/>
                    </a:cubicBezTo>
                    <a:cubicBezTo>
                      <a:pt x="509" y="2106"/>
                      <a:pt x="553" y="2097"/>
                      <a:pt x="598" y="2097"/>
                    </a:cubicBezTo>
                    <a:cubicBezTo>
                      <a:pt x="732" y="2097"/>
                      <a:pt x="839" y="2150"/>
                      <a:pt x="839" y="2150"/>
                    </a:cubicBezTo>
                    <a:lnTo>
                      <a:pt x="866" y="2159"/>
                    </a:lnTo>
                    <a:lnTo>
                      <a:pt x="857" y="2132"/>
                    </a:lnTo>
                    <a:cubicBezTo>
                      <a:pt x="776" y="2025"/>
                      <a:pt x="687" y="1981"/>
                      <a:pt x="589" y="1981"/>
                    </a:cubicBezTo>
                    <a:cubicBezTo>
                      <a:pt x="482" y="1981"/>
                      <a:pt x="366" y="2034"/>
                      <a:pt x="268" y="2097"/>
                    </a:cubicBezTo>
                    <a:cubicBezTo>
                      <a:pt x="152" y="2177"/>
                      <a:pt x="63" y="2338"/>
                      <a:pt x="27" y="2525"/>
                    </a:cubicBezTo>
                    <a:cubicBezTo>
                      <a:pt x="0" y="2677"/>
                      <a:pt x="9" y="2900"/>
                      <a:pt x="179" y="3132"/>
                    </a:cubicBezTo>
                    <a:cubicBezTo>
                      <a:pt x="250" y="3221"/>
                      <a:pt x="348" y="3283"/>
                      <a:pt x="455" y="3292"/>
                    </a:cubicBezTo>
                    <a:cubicBezTo>
                      <a:pt x="482" y="3301"/>
                      <a:pt x="500" y="3301"/>
                      <a:pt x="527" y="3301"/>
                    </a:cubicBezTo>
                    <a:cubicBezTo>
                      <a:pt x="669" y="3301"/>
                      <a:pt x="812" y="3239"/>
                      <a:pt x="919" y="3185"/>
                    </a:cubicBezTo>
                    <a:lnTo>
                      <a:pt x="919" y="3185"/>
                    </a:lnTo>
                    <a:cubicBezTo>
                      <a:pt x="883" y="3194"/>
                      <a:pt x="857" y="3203"/>
                      <a:pt x="821" y="3212"/>
                    </a:cubicBezTo>
                    <a:cubicBezTo>
                      <a:pt x="687" y="3239"/>
                      <a:pt x="562" y="3256"/>
                      <a:pt x="562" y="3256"/>
                    </a:cubicBezTo>
                    <a:cubicBezTo>
                      <a:pt x="562" y="3256"/>
                      <a:pt x="678" y="3203"/>
                      <a:pt x="794" y="3141"/>
                    </a:cubicBezTo>
                    <a:cubicBezTo>
                      <a:pt x="892" y="3078"/>
                      <a:pt x="981" y="3016"/>
                      <a:pt x="1008" y="2998"/>
                    </a:cubicBezTo>
                    <a:cubicBezTo>
                      <a:pt x="1008" y="2989"/>
                      <a:pt x="1008" y="2989"/>
                      <a:pt x="1008" y="2980"/>
                    </a:cubicBezTo>
                    <a:cubicBezTo>
                      <a:pt x="1053" y="2828"/>
                      <a:pt x="1115" y="2686"/>
                      <a:pt x="1115" y="2686"/>
                    </a:cubicBezTo>
                    <a:lnTo>
                      <a:pt x="1115" y="2686"/>
                    </a:lnTo>
                    <a:cubicBezTo>
                      <a:pt x="1115" y="2686"/>
                      <a:pt x="1097" y="2837"/>
                      <a:pt x="1089" y="2989"/>
                    </a:cubicBezTo>
                    <a:cubicBezTo>
                      <a:pt x="1089" y="3060"/>
                      <a:pt x="1089" y="3123"/>
                      <a:pt x="1089" y="3176"/>
                    </a:cubicBezTo>
                    <a:cubicBezTo>
                      <a:pt x="1097" y="3265"/>
                      <a:pt x="1115" y="3399"/>
                      <a:pt x="1151" y="3533"/>
                    </a:cubicBezTo>
                    <a:cubicBezTo>
                      <a:pt x="1178" y="3649"/>
                      <a:pt x="1142" y="3667"/>
                      <a:pt x="1080" y="3694"/>
                    </a:cubicBezTo>
                    <a:cubicBezTo>
                      <a:pt x="1035" y="3720"/>
                      <a:pt x="981" y="3747"/>
                      <a:pt x="964" y="3845"/>
                    </a:cubicBezTo>
                    <a:cubicBezTo>
                      <a:pt x="937" y="4050"/>
                      <a:pt x="1142" y="4273"/>
                      <a:pt x="1151" y="4291"/>
                    </a:cubicBezTo>
                    <a:cubicBezTo>
                      <a:pt x="1169" y="4309"/>
                      <a:pt x="1187" y="4336"/>
                      <a:pt x="1196" y="4354"/>
                    </a:cubicBezTo>
                    <a:cubicBezTo>
                      <a:pt x="1222" y="4389"/>
                      <a:pt x="1240" y="4416"/>
                      <a:pt x="1285" y="4434"/>
                    </a:cubicBezTo>
                    <a:lnTo>
                      <a:pt x="1338" y="4434"/>
                    </a:lnTo>
                    <a:cubicBezTo>
                      <a:pt x="1383" y="4434"/>
                      <a:pt x="1436" y="4416"/>
                      <a:pt x="1472" y="4407"/>
                    </a:cubicBezTo>
                    <a:cubicBezTo>
                      <a:pt x="1481" y="4398"/>
                      <a:pt x="1490" y="4398"/>
                      <a:pt x="1490" y="4398"/>
                    </a:cubicBezTo>
                    <a:lnTo>
                      <a:pt x="1499" y="4398"/>
                    </a:lnTo>
                    <a:cubicBezTo>
                      <a:pt x="1508" y="4407"/>
                      <a:pt x="1517" y="4416"/>
                      <a:pt x="1517" y="4416"/>
                    </a:cubicBezTo>
                    <a:lnTo>
                      <a:pt x="1526" y="4434"/>
                    </a:lnTo>
                    <a:lnTo>
                      <a:pt x="1544" y="4416"/>
                    </a:lnTo>
                    <a:cubicBezTo>
                      <a:pt x="1544" y="4389"/>
                      <a:pt x="1544" y="4372"/>
                      <a:pt x="1544" y="4354"/>
                    </a:cubicBezTo>
                    <a:cubicBezTo>
                      <a:pt x="1570" y="4363"/>
                      <a:pt x="1588" y="4389"/>
                      <a:pt x="1588" y="4389"/>
                    </a:cubicBezTo>
                    <a:lnTo>
                      <a:pt x="1597" y="4407"/>
                    </a:lnTo>
                    <a:lnTo>
                      <a:pt x="1615" y="4389"/>
                    </a:lnTo>
                    <a:cubicBezTo>
                      <a:pt x="1624" y="4363"/>
                      <a:pt x="1624" y="4345"/>
                      <a:pt x="1615" y="4327"/>
                    </a:cubicBezTo>
                    <a:cubicBezTo>
                      <a:pt x="1642" y="4327"/>
                      <a:pt x="1659" y="4354"/>
                      <a:pt x="1659" y="4354"/>
                    </a:cubicBezTo>
                    <a:lnTo>
                      <a:pt x="1677" y="4363"/>
                    </a:lnTo>
                    <a:lnTo>
                      <a:pt x="1677" y="4345"/>
                    </a:lnTo>
                    <a:cubicBezTo>
                      <a:pt x="1686" y="4211"/>
                      <a:pt x="1624" y="4193"/>
                      <a:pt x="1561" y="4175"/>
                    </a:cubicBezTo>
                    <a:cubicBezTo>
                      <a:pt x="1552" y="4175"/>
                      <a:pt x="1544" y="4175"/>
                      <a:pt x="1535" y="4166"/>
                    </a:cubicBezTo>
                    <a:cubicBezTo>
                      <a:pt x="1517" y="4166"/>
                      <a:pt x="1499" y="4157"/>
                      <a:pt x="1481" y="4157"/>
                    </a:cubicBezTo>
                    <a:cubicBezTo>
                      <a:pt x="1428" y="4157"/>
                      <a:pt x="1374" y="4175"/>
                      <a:pt x="1356" y="4184"/>
                    </a:cubicBezTo>
                    <a:cubicBezTo>
                      <a:pt x="1320" y="4149"/>
                      <a:pt x="1285" y="4042"/>
                      <a:pt x="1267" y="3988"/>
                    </a:cubicBezTo>
                    <a:cubicBezTo>
                      <a:pt x="1320" y="3961"/>
                      <a:pt x="1606" y="3810"/>
                      <a:pt x="1731" y="3703"/>
                    </a:cubicBezTo>
                    <a:cubicBezTo>
                      <a:pt x="1775" y="3658"/>
                      <a:pt x="1793" y="3604"/>
                      <a:pt x="1802" y="3542"/>
                    </a:cubicBezTo>
                    <a:lnTo>
                      <a:pt x="1802" y="3542"/>
                    </a:lnTo>
                    <a:cubicBezTo>
                      <a:pt x="1784" y="3560"/>
                      <a:pt x="1775" y="3587"/>
                      <a:pt x="1758" y="3604"/>
                    </a:cubicBezTo>
                    <a:cubicBezTo>
                      <a:pt x="1731" y="3631"/>
                      <a:pt x="1704" y="3658"/>
                      <a:pt x="1677" y="3685"/>
                    </a:cubicBezTo>
                    <a:lnTo>
                      <a:pt x="1642" y="3711"/>
                    </a:lnTo>
                    <a:cubicBezTo>
                      <a:pt x="1642" y="3711"/>
                      <a:pt x="1651" y="3694"/>
                      <a:pt x="1659" y="3667"/>
                    </a:cubicBezTo>
                    <a:cubicBezTo>
                      <a:pt x="1668" y="3640"/>
                      <a:pt x="1677" y="3604"/>
                      <a:pt x="1686" y="3569"/>
                    </a:cubicBezTo>
                    <a:cubicBezTo>
                      <a:pt x="1695" y="3533"/>
                      <a:pt x="1695" y="3497"/>
                      <a:pt x="1695" y="3471"/>
                    </a:cubicBezTo>
                    <a:cubicBezTo>
                      <a:pt x="1695" y="3453"/>
                      <a:pt x="1686" y="3444"/>
                      <a:pt x="1686" y="3435"/>
                    </a:cubicBezTo>
                    <a:cubicBezTo>
                      <a:pt x="1651" y="3417"/>
                      <a:pt x="1624" y="3399"/>
                      <a:pt x="1588" y="3381"/>
                    </a:cubicBezTo>
                    <a:cubicBezTo>
                      <a:pt x="1517" y="3337"/>
                      <a:pt x="1454" y="3274"/>
                      <a:pt x="1419" y="3230"/>
                    </a:cubicBezTo>
                    <a:cubicBezTo>
                      <a:pt x="1401" y="3203"/>
                      <a:pt x="1383" y="3176"/>
                      <a:pt x="1383" y="3167"/>
                    </a:cubicBezTo>
                    <a:cubicBezTo>
                      <a:pt x="1374" y="3150"/>
                      <a:pt x="1365" y="3141"/>
                      <a:pt x="1365" y="3141"/>
                    </a:cubicBezTo>
                    <a:lnTo>
                      <a:pt x="1365" y="3141"/>
                    </a:lnTo>
                    <a:cubicBezTo>
                      <a:pt x="1365" y="3141"/>
                      <a:pt x="1374" y="3150"/>
                      <a:pt x="1383" y="3158"/>
                    </a:cubicBezTo>
                    <a:cubicBezTo>
                      <a:pt x="1392" y="3176"/>
                      <a:pt x="1410" y="3194"/>
                      <a:pt x="1436" y="3212"/>
                    </a:cubicBezTo>
                    <a:cubicBezTo>
                      <a:pt x="1481" y="3248"/>
                      <a:pt x="1552" y="3283"/>
                      <a:pt x="1624" y="3310"/>
                    </a:cubicBezTo>
                    <a:cubicBezTo>
                      <a:pt x="1686" y="3328"/>
                      <a:pt x="1758" y="3346"/>
                      <a:pt x="1811" y="3355"/>
                    </a:cubicBezTo>
                    <a:cubicBezTo>
                      <a:pt x="1838" y="3355"/>
                      <a:pt x="1883" y="3364"/>
                      <a:pt x="1927" y="3372"/>
                    </a:cubicBezTo>
                    <a:lnTo>
                      <a:pt x="2097" y="3372"/>
                    </a:lnTo>
                    <a:cubicBezTo>
                      <a:pt x="2106" y="3435"/>
                      <a:pt x="2106" y="3480"/>
                      <a:pt x="2097" y="3524"/>
                    </a:cubicBezTo>
                    <a:cubicBezTo>
                      <a:pt x="2088" y="3560"/>
                      <a:pt x="2079" y="3595"/>
                      <a:pt x="2079" y="3658"/>
                    </a:cubicBezTo>
                    <a:cubicBezTo>
                      <a:pt x="2079" y="3801"/>
                      <a:pt x="2302" y="3827"/>
                      <a:pt x="2436" y="3845"/>
                    </a:cubicBezTo>
                    <a:cubicBezTo>
                      <a:pt x="2489" y="3845"/>
                      <a:pt x="2534" y="3863"/>
                      <a:pt x="2569" y="3872"/>
                    </a:cubicBezTo>
                    <a:cubicBezTo>
                      <a:pt x="2614" y="3890"/>
                      <a:pt x="2650" y="3899"/>
                      <a:pt x="2685" y="3899"/>
                    </a:cubicBezTo>
                    <a:cubicBezTo>
                      <a:pt x="2712" y="3899"/>
                      <a:pt x="2730" y="3890"/>
                      <a:pt x="2757" y="3881"/>
                    </a:cubicBezTo>
                    <a:cubicBezTo>
                      <a:pt x="2846" y="3845"/>
                      <a:pt x="2873" y="3765"/>
                      <a:pt x="2864" y="3711"/>
                    </a:cubicBezTo>
                    <a:lnTo>
                      <a:pt x="2873" y="3711"/>
                    </a:lnTo>
                    <a:cubicBezTo>
                      <a:pt x="2873" y="3703"/>
                      <a:pt x="2882" y="3703"/>
                      <a:pt x="2900" y="3703"/>
                    </a:cubicBezTo>
                    <a:lnTo>
                      <a:pt x="2926" y="3703"/>
                    </a:lnTo>
                    <a:lnTo>
                      <a:pt x="2944" y="3711"/>
                    </a:lnTo>
                    <a:lnTo>
                      <a:pt x="2944" y="3694"/>
                    </a:lnTo>
                    <a:cubicBezTo>
                      <a:pt x="2944" y="3667"/>
                      <a:pt x="2917" y="3649"/>
                      <a:pt x="2891" y="3640"/>
                    </a:cubicBezTo>
                    <a:cubicBezTo>
                      <a:pt x="2908" y="3640"/>
                      <a:pt x="2926" y="3631"/>
                      <a:pt x="2944" y="3631"/>
                    </a:cubicBezTo>
                    <a:lnTo>
                      <a:pt x="2962" y="3631"/>
                    </a:lnTo>
                    <a:lnTo>
                      <a:pt x="2971" y="3622"/>
                    </a:lnTo>
                    <a:cubicBezTo>
                      <a:pt x="2962" y="3578"/>
                      <a:pt x="2926" y="3569"/>
                      <a:pt x="2900" y="3560"/>
                    </a:cubicBezTo>
                    <a:cubicBezTo>
                      <a:pt x="2917" y="3542"/>
                      <a:pt x="2962" y="3542"/>
                      <a:pt x="2962" y="3542"/>
                    </a:cubicBezTo>
                    <a:lnTo>
                      <a:pt x="2971" y="3524"/>
                    </a:lnTo>
                    <a:lnTo>
                      <a:pt x="2971" y="3515"/>
                    </a:lnTo>
                    <a:cubicBezTo>
                      <a:pt x="2962" y="3515"/>
                      <a:pt x="2900" y="3480"/>
                      <a:pt x="2837" y="3480"/>
                    </a:cubicBezTo>
                    <a:cubicBezTo>
                      <a:pt x="2819" y="3480"/>
                      <a:pt x="2801" y="3480"/>
                      <a:pt x="2784" y="3488"/>
                    </a:cubicBezTo>
                    <a:cubicBezTo>
                      <a:pt x="2712" y="3515"/>
                      <a:pt x="2659" y="3622"/>
                      <a:pt x="2641" y="3658"/>
                    </a:cubicBezTo>
                    <a:cubicBezTo>
                      <a:pt x="2569" y="3658"/>
                      <a:pt x="2427" y="3604"/>
                      <a:pt x="2391" y="3587"/>
                    </a:cubicBezTo>
                    <a:cubicBezTo>
                      <a:pt x="2400" y="3542"/>
                      <a:pt x="2462" y="3417"/>
                      <a:pt x="2498" y="3265"/>
                    </a:cubicBezTo>
                    <a:cubicBezTo>
                      <a:pt x="2561" y="3069"/>
                      <a:pt x="2507" y="2882"/>
                      <a:pt x="2373" y="2828"/>
                    </a:cubicBezTo>
                    <a:cubicBezTo>
                      <a:pt x="2320" y="2802"/>
                      <a:pt x="2239" y="2802"/>
                      <a:pt x="2159" y="2802"/>
                    </a:cubicBezTo>
                    <a:lnTo>
                      <a:pt x="2106" y="2802"/>
                    </a:lnTo>
                    <a:cubicBezTo>
                      <a:pt x="2061" y="2802"/>
                      <a:pt x="2007" y="2810"/>
                      <a:pt x="1945" y="2819"/>
                    </a:cubicBezTo>
                    <a:cubicBezTo>
                      <a:pt x="1820" y="2837"/>
                      <a:pt x="1695" y="2855"/>
                      <a:pt x="1695" y="2855"/>
                    </a:cubicBezTo>
                    <a:cubicBezTo>
                      <a:pt x="1695" y="2855"/>
                      <a:pt x="1802" y="2802"/>
                      <a:pt x="1918" y="2739"/>
                    </a:cubicBezTo>
                    <a:cubicBezTo>
                      <a:pt x="1972" y="2712"/>
                      <a:pt x="2034" y="2686"/>
                      <a:pt x="2079" y="2668"/>
                    </a:cubicBezTo>
                    <a:cubicBezTo>
                      <a:pt x="2088" y="2659"/>
                      <a:pt x="2106" y="2659"/>
                      <a:pt x="2114" y="2650"/>
                    </a:cubicBezTo>
                    <a:cubicBezTo>
                      <a:pt x="2159" y="2623"/>
                      <a:pt x="2213" y="2587"/>
                      <a:pt x="2257" y="2534"/>
                    </a:cubicBezTo>
                    <a:lnTo>
                      <a:pt x="2257" y="2534"/>
                    </a:lnTo>
                    <a:lnTo>
                      <a:pt x="2079" y="2623"/>
                    </a:lnTo>
                    <a:lnTo>
                      <a:pt x="2311" y="2355"/>
                    </a:lnTo>
                    <a:cubicBezTo>
                      <a:pt x="2293" y="2347"/>
                      <a:pt x="2284" y="2329"/>
                      <a:pt x="2275" y="2311"/>
                    </a:cubicBezTo>
                    <a:cubicBezTo>
                      <a:pt x="2239" y="2266"/>
                      <a:pt x="2213" y="2213"/>
                      <a:pt x="2195" y="2168"/>
                    </a:cubicBezTo>
                    <a:cubicBezTo>
                      <a:pt x="2177" y="2132"/>
                      <a:pt x="2168" y="2106"/>
                      <a:pt x="2168" y="2106"/>
                    </a:cubicBezTo>
                    <a:lnTo>
                      <a:pt x="2168" y="2106"/>
                    </a:lnTo>
                    <a:cubicBezTo>
                      <a:pt x="2168" y="2106"/>
                      <a:pt x="2186" y="2124"/>
                      <a:pt x="2213" y="2159"/>
                    </a:cubicBezTo>
                    <a:cubicBezTo>
                      <a:pt x="2239" y="2186"/>
                      <a:pt x="2284" y="2222"/>
                      <a:pt x="2329" y="2257"/>
                    </a:cubicBezTo>
                    <a:cubicBezTo>
                      <a:pt x="2373" y="2284"/>
                      <a:pt x="2418" y="2302"/>
                      <a:pt x="2453" y="2320"/>
                    </a:cubicBezTo>
                    <a:cubicBezTo>
                      <a:pt x="2471" y="2329"/>
                      <a:pt x="2489" y="2329"/>
                      <a:pt x="2498" y="2329"/>
                    </a:cubicBezTo>
                    <a:cubicBezTo>
                      <a:pt x="2525" y="2338"/>
                      <a:pt x="2561" y="2338"/>
                      <a:pt x="2596" y="2338"/>
                    </a:cubicBezTo>
                    <a:lnTo>
                      <a:pt x="2676" y="2338"/>
                    </a:lnTo>
                    <a:cubicBezTo>
                      <a:pt x="2766" y="2329"/>
                      <a:pt x="2828" y="2284"/>
                      <a:pt x="2891" y="2239"/>
                    </a:cubicBezTo>
                    <a:cubicBezTo>
                      <a:pt x="2944" y="2204"/>
                      <a:pt x="2998" y="2168"/>
                      <a:pt x="3051" y="2168"/>
                    </a:cubicBezTo>
                    <a:cubicBezTo>
                      <a:pt x="3185" y="2150"/>
                      <a:pt x="3310" y="2088"/>
                      <a:pt x="3319" y="2016"/>
                    </a:cubicBezTo>
                    <a:cubicBezTo>
                      <a:pt x="3328" y="2008"/>
                      <a:pt x="3328" y="1999"/>
                      <a:pt x="3337" y="1990"/>
                    </a:cubicBezTo>
                    <a:lnTo>
                      <a:pt x="3408" y="1990"/>
                    </a:lnTo>
                    <a:lnTo>
                      <a:pt x="3408" y="1972"/>
                    </a:lnTo>
                    <a:cubicBezTo>
                      <a:pt x="3408" y="1936"/>
                      <a:pt x="3372" y="1918"/>
                      <a:pt x="3346" y="1909"/>
                    </a:cubicBezTo>
                    <a:cubicBezTo>
                      <a:pt x="3354" y="1900"/>
                      <a:pt x="3390" y="1892"/>
                      <a:pt x="3399" y="1892"/>
                    </a:cubicBezTo>
                    <a:lnTo>
                      <a:pt x="3417" y="1892"/>
                    </a:lnTo>
                    <a:lnTo>
                      <a:pt x="3417" y="1874"/>
                    </a:lnTo>
                    <a:cubicBezTo>
                      <a:pt x="3408" y="1838"/>
                      <a:pt x="3381" y="1820"/>
                      <a:pt x="3363" y="1820"/>
                    </a:cubicBezTo>
                    <a:cubicBezTo>
                      <a:pt x="3372" y="1802"/>
                      <a:pt x="3408" y="1802"/>
                      <a:pt x="3417" y="1802"/>
                    </a:cubicBezTo>
                    <a:lnTo>
                      <a:pt x="3435" y="1793"/>
                    </a:lnTo>
                    <a:lnTo>
                      <a:pt x="3426" y="1785"/>
                    </a:lnTo>
                    <a:cubicBezTo>
                      <a:pt x="3399" y="1749"/>
                      <a:pt x="3346" y="1731"/>
                      <a:pt x="3301" y="1731"/>
                    </a:cubicBezTo>
                    <a:cubicBezTo>
                      <a:pt x="3283" y="1731"/>
                      <a:pt x="3274" y="1731"/>
                      <a:pt x="3265" y="1740"/>
                    </a:cubicBezTo>
                    <a:cubicBezTo>
                      <a:pt x="3221" y="1740"/>
                      <a:pt x="3185" y="1767"/>
                      <a:pt x="3167" y="1793"/>
                    </a:cubicBezTo>
                    <a:cubicBezTo>
                      <a:pt x="3158" y="1802"/>
                      <a:pt x="3158" y="1811"/>
                      <a:pt x="3158" y="1820"/>
                    </a:cubicBezTo>
                    <a:cubicBezTo>
                      <a:pt x="3140" y="1847"/>
                      <a:pt x="3123" y="1874"/>
                      <a:pt x="3105" y="1892"/>
                    </a:cubicBezTo>
                    <a:cubicBezTo>
                      <a:pt x="3131" y="1900"/>
                      <a:pt x="3149" y="1909"/>
                      <a:pt x="3167" y="1918"/>
                    </a:cubicBezTo>
                    <a:cubicBezTo>
                      <a:pt x="3185" y="1918"/>
                      <a:pt x="3203" y="1927"/>
                      <a:pt x="3212" y="1927"/>
                    </a:cubicBezTo>
                    <a:lnTo>
                      <a:pt x="3230" y="1927"/>
                    </a:lnTo>
                    <a:cubicBezTo>
                      <a:pt x="3230" y="1927"/>
                      <a:pt x="3221" y="1936"/>
                      <a:pt x="3212" y="1936"/>
                    </a:cubicBezTo>
                    <a:cubicBezTo>
                      <a:pt x="3203" y="1936"/>
                      <a:pt x="3185" y="1945"/>
                      <a:pt x="3167" y="1945"/>
                    </a:cubicBezTo>
                    <a:cubicBezTo>
                      <a:pt x="3140" y="1945"/>
                      <a:pt x="3114" y="1936"/>
                      <a:pt x="3096" y="1936"/>
                    </a:cubicBezTo>
                    <a:cubicBezTo>
                      <a:pt x="3069" y="1927"/>
                      <a:pt x="3042" y="1918"/>
                      <a:pt x="3015" y="1918"/>
                    </a:cubicBezTo>
                    <a:cubicBezTo>
                      <a:pt x="2998" y="1909"/>
                      <a:pt x="2971" y="1909"/>
                      <a:pt x="2944" y="1909"/>
                    </a:cubicBezTo>
                    <a:lnTo>
                      <a:pt x="2882" y="1909"/>
                    </a:lnTo>
                    <a:cubicBezTo>
                      <a:pt x="2855" y="1918"/>
                      <a:pt x="2828" y="1918"/>
                      <a:pt x="2810" y="1918"/>
                    </a:cubicBezTo>
                    <a:cubicBezTo>
                      <a:pt x="2775" y="1918"/>
                      <a:pt x="2757" y="1909"/>
                      <a:pt x="2739" y="1883"/>
                    </a:cubicBezTo>
                    <a:cubicBezTo>
                      <a:pt x="2739" y="1883"/>
                      <a:pt x="2730" y="1883"/>
                      <a:pt x="2730" y="1874"/>
                    </a:cubicBezTo>
                    <a:cubicBezTo>
                      <a:pt x="2721" y="1874"/>
                      <a:pt x="2712" y="1865"/>
                      <a:pt x="2703" y="1847"/>
                    </a:cubicBezTo>
                    <a:cubicBezTo>
                      <a:pt x="2659" y="1811"/>
                      <a:pt x="2614" y="1758"/>
                      <a:pt x="2569" y="1695"/>
                    </a:cubicBezTo>
                    <a:cubicBezTo>
                      <a:pt x="2525" y="1633"/>
                      <a:pt x="2498" y="1570"/>
                      <a:pt x="2471" y="1517"/>
                    </a:cubicBezTo>
                    <a:cubicBezTo>
                      <a:pt x="2453" y="1472"/>
                      <a:pt x="2445" y="1437"/>
                      <a:pt x="2445" y="1437"/>
                    </a:cubicBezTo>
                    <a:lnTo>
                      <a:pt x="2445" y="1437"/>
                    </a:lnTo>
                    <a:cubicBezTo>
                      <a:pt x="2445" y="1437"/>
                      <a:pt x="2462" y="1463"/>
                      <a:pt x="2498" y="1508"/>
                    </a:cubicBezTo>
                    <a:cubicBezTo>
                      <a:pt x="2525" y="1544"/>
                      <a:pt x="2578" y="1597"/>
                      <a:pt x="2632" y="1642"/>
                    </a:cubicBezTo>
                    <a:cubicBezTo>
                      <a:pt x="2676" y="1677"/>
                      <a:pt x="2721" y="1713"/>
                      <a:pt x="2766" y="1731"/>
                    </a:cubicBezTo>
                    <a:lnTo>
                      <a:pt x="2775" y="1731"/>
                    </a:lnTo>
                    <a:cubicBezTo>
                      <a:pt x="2810" y="1731"/>
                      <a:pt x="2855" y="1713"/>
                      <a:pt x="2908" y="1669"/>
                    </a:cubicBezTo>
                    <a:cubicBezTo>
                      <a:pt x="2953" y="1642"/>
                      <a:pt x="2998" y="1597"/>
                      <a:pt x="3033" y="1544"/>
                    </a:cubicBezTo>
                    <a:cubicBezTo>
                      <a:pt x="3087" y="1481"/>
                      <a:pt x="3149" y="1410"/>
                      <a:pt x="3212" y="1374"/>
                    </a:cubicBezTo>
                    <a:cubicBezTo>
                      <a:pt x="3337" y="1294"/>
                      <a:pt x="3488" y="1151"/>
                      <a:pt x="3488" y="1098"/>
                    </a:cubicBezTo>
                    <a:cubicBezTo>
                      <a:pt x="3497" y="1071"/>
                      <a:pt x="3533" y="1035"/>
                      <a:pt x="3551" y="1026"/>
                    </a:cubicBezTo>
                    <a:lnTo>
                      <a:pt x="3560" y="1026"/>
                    </a:lnTo>
                    <a:lnTo>
                      <a:pt x="3560" y="1017"/>
                    </a:lnTo>
                    <a:cubicBezTo>
                      <a:pt x="3551" y="991"/>
                      <a:pt x="3524" y="982"/>
                      <a:pt x="3506" y="973"/>
                    </a:cubicBezTo>
                    <a:cubicBezTo>
                      <a:pt x="3524" y="955"/>
                      <a:pt x="3551" y="946"/>
                      <a:pt x="3551" y="946"/>
                    </a:cubicBezTo>
                    <a:lnTo>
                      <a:pt x="3560" y="937"/>
                    </a:lnTo>
                    <a:lnTo>
                      <a:pt x="3551" y="928"/>
                    </a:lnTo>
                    <a:cubicBezTo>
                      <a:pt x="3542" y="892"/>
                      <a:pt x="3515" y="883"/>
                      <a:pt x="3488" y="883"/>
                    </a:cubicBezTo>
                    <a:lnTo>
                      <a:pt x="3479" y="883"/>
                    </a:lnTo>
                    <a:cubicBezTo>
                      <a:pt x="3488" y="866"/>
                      <a:pt x="3515" y="848"/>
                      <a:pt x="3524" y="830"/>
                    </a:cubicBezTo>
                    <a:lnTo>
                      <a:pt x="3533" y="821"/>
                    </a:lnTo>
                    <a:lnTo>
                      <a:pt x="3524" y="812"/>
                    </a:lnTo>
                    <a:cubicBezTo>
                      <a:pt x="3497" y="803"/>
                      <a:pt x="3470" y="794"/>
                      <a:pt x="3444" y="794"/>
                    </a:cubicBezTo>
                    <a:cubicBezTo>
                      <a:pt x="3426" y="794"/>
                      <a:pt x="3408" y="794"/>
                      <a:pt x="3390" y="803"/>
                    </a:cubicBezTo>
                    <a:cubicBezTo>
                      <a:pt x="3319" y="839"/>
                      <a:pt x="3292" y="919"/>
                      <a:pt x="3274" y="991"/>
                    </a:cubicBezTo>
                    <a:cubicBezTo>
                      <a:pt x="3274" y="999"/>
                      <a:pt x="3265" y="1008"/>
                      <a:pt x="3256" y="1017"/>
                    </a:cubicBezTo>
                    <a:cubicBezTo>
                      <a:pt x="3283" y="1008"/>
                      <a:pt x="3301" y="999"/>
                      <a:pt x="3310" y="991"/>
                    </a:cubicBezTo>
                    <a:cubicBezTo>
                      <a:pt x="3319" y="991"/>
                      <a:pt x="3328" y="982"/>
                      <a:pt x="3328" y="982"/>
                    </a:cubicBezTo>
                    <a:lnTo>
                      <a:pt x="3328" y="982"/>
                    </a:lnTo>
                    <a:cubicBezTo>
                      <a:pt x="3328" y="982"/>
                      <a:pt x="3328" y="991"/>
                      <a:pt x="3319" y="999"/>
                    </a:cubicBezTo>
                    <a:cubicBezTo>
                      <a:pt x="3310" y="1008"/>
                      <a:pt x="3292" y="1026"/>
                      <a:pt x="3274" y="1044"/>
                    </a:cubicBezTo>
                    <a:cubicBezTo>
                      <a:pt x="3256" y="1062"/>
                      <a:pt x="3239" y="1080"/>
                      <a:pt x="3212" y="1098"/>
                    </a:cubicBezTo>
                    <a:cubicBezTo>
                      <a:pt x="3185" y="1115"/>
                      <a:pt x="3158" y="1124"/>
                      <a:pt x="3123" y="1142"/>
                    </a:cubicBezTo>
                    <a:cubicBezTo>
                      <a:pt x="3096" y="1151"/>
                      <a:pt x="3069" y="1160"/>
                      <a:pt x="3042" y="1169"/>
                    </a:cubicBezTo>
                    <a:cubicBezTo>
                      <a:pt x="3024" y="1178"/>
                      <a:pt x="3007" y="1187"/>
                      <a:pt x="2989" y="1205"/>
                    </a:cubicBezTo>
                    <a:cubicBezTo>
                      <a:pt x="2917" y="1240"/>
                      <a:pt x="2846" y="1276"/>
                      <a:pt x="2792" y="1276"/>
                    </a:cubicBezTo>
                    <a:cubicBezTo>
                      <a:pt x="2775" y="1276"/>
                      <a:pt x="2757" y="1267"/>
                      <a:pt x="2739" y="1249"/>
                    </a:cubicBezTo>
                    <a:cubicBezTo>
                      <a:pt x="2685" y="1187"/>
                      <a:pt x="2605" y="1115"/>
                      <a:pt x="2578" y="1089"/>
                    </a:cubicBezTo>
                    <a:cubicBezTo>
                      <a:pt x="2587" y="1080"/>
                      <a:pt x="2596" y="1080"/>
                      <a:pt x="2605" y="1080"/>
                    </a:cubicBezTo>
                    <a:cubicBezTo>
                      <a:pt x="2641" y="1080"/>
                      <a:pt x="2668" y="1089"/>
                      <a:pt x="2668" y="1089"/>
                    </a:cubicBezTo>
                    <a:lnTo>
                      <a:pt x="2685" y="1098"/>
                    </a:lnTo>
                    <a:lnTo>
                      <a:pt x="2685" y="1080"/>
                    </a:lnTo>
                    <a:cubicBezTo>
                      <a:pt x="2685" y="1080"/>
                      <a:pt x="2694" y="991"/>
                      <a:pt x="2587" y="928"/>
                    </a:cubicBezTo>
                    <a:cubicBezTo>
                      <a:pt x="2578" y="928"/>
                      <a:pt x="2569" y="919"/>
                      <a:pt x="2561" y="919"/>
                    </a:cubicBezTo>
                    <a:cubicBezTo>
                      <a:pt x="2507" y="910"/>
                      <a:pt x="2427" y="883"/>
                      <a:pt x="2355" y="857"/>
                    </a:cubicBezTo>
                    <a:cubicBezTo>
                      <a:pt x="2284" y="830"/>
                      <a:pt x="2213" y="794"/>
                      <a:pt x="2168" y="768"/>
                    </a:cubicBezTo>
                    <a:cubicBezTo>
                      <a:pt x="2141" y="750"/>
                      <a:pt x="2123" y="732"/>
                      <a:pt x="2114" y="714"/>
                    </a:cubicBezTo>
                    <a:cubicBezTo>
                      <a:pt x="2106" y="696"/>
                      <a:pt x="2097" y="687"/>
                      <a:pt x="2097" y="687"/>
                    </a:cubicBezTo>
                    <a:lnTo>
                      <a:pt x="2097" y="687"/>
                    </a:lnTo>
                    <a:cubicBezTo>
                      <a:pt x="2097" y="687"/>
                      <a:pt x="2106" y="696"/>
                      <a:pt x="2114" y="705"/>
                    </a:cubicBezTo>
                    <a:cubicBezTo>
                      <a:pt x="2132" y="723"/>
                      <a:pt x="2150" y="732"/>
                      <a:pt x="2177" y="741"/>
                    </a:cubicBezTo>
                    <a:cubicBezTo>
                      <a:pt x="2230" y="759"/>
                      <a:pt x="2302" y="768"/>
                      <a:pt x="2373" y="776"/>
                    </a:cubicBezTo>
                    <a:cubicBezTo>
                      <a:pt x="2436" y="785"/>
                      <a:pt x="2498" y="785"/>
                      <a:pt x="2543" y="785"/>
                    </a:cubicBezTo>
                    <a:cubicBezTo>
                      <a:pt x="2632" y="776"/>
                      <a:pt x="2676" y="759"/>
                      <a:pt x="2712" y="723"/>
                    </a:cubicBezTo>
                    <a:cubicBezTo>
                      <a:pt x="2739" y="687"/>
                      <a:pt x="2739" y="643"/>
                      <a:pt x="2730" y="607"/>
                    </a:cubicBezTo>
                    <a:cubicBezTo>
                      <a:pt x="2730" y="598"/>
                      <a:pt x="2730" y="598"/>
                      <a:pt x="2730" y="589"/>
                    </a:cubicBezTo>
                    <a:cubicBezTo>
                      <a:pt x="2730" y="571"/>
                      <a:pt x="2721" y="562"/>
                      <a:pt x="2703" y="553"/>
                    </a:cubicBezTo>
                    <a:cubicBezTo>
                      <a:pt x="2685" y="536"/>
                      <a:pt x="2650" y="536"/>
                      <a:pt x="2614" y="536"/>
                    </a:cubicBezTo>
                    <a:lnTo>
                      <a:pt x="2605" y="536"/>
                    </a:lnTo>
                    <a:cubicBezTo>
                      <a:pt x="2676" y="500"/>
                      <a:pt x="2757" y="437"/>
                      <a:pt x="2739" y="357"/>
                    </a:cubicBezTo>
                    <a:cubicBezTo>
                      <a:pt x="2730" y="330"/>
                      <a:pt x="2721" y="304"/>
                      <a:pt x="2712" y="286"/>
                    </a:cubicBezTo>
                    <a:lnTo>
                      <a:pt x="2668" y="286"/>
                    </a:lnTo>
                    <a:cubicBezTo>
                      <a:pt x="2668" y="277"/>
                      <a:pt x="2632" y="277"/>
                      <a:pt x="2605" y="277"/>
                    </a:cubicBezTo>
                    <a:lnTo>
                      <a:pt x="2596" y="277"/>
                    </a:lnTo>
                    <a:lnTo>
                      <a:pt x="2623" y="223"/>
                    </a:lnTo>
                    <a:cubicBezTo>
                      <a:pt x="2596" y="205"/>
                      <a:pt x="2561" y="197"/>
                      <a:pt x="2534" y="188"/>
                    </a:cubicBezTo>
                    <a:cubicBezTo>
                      <a:pt x="2498" y="179"/>
                      <a:pt x="2471" y="161"/>
                      <a:pt x="2445" y="152"/>
                    </a:cubicBezTo>
                    <a:cubicBezTo>
                      <a:pt x="2382" y="125"/>
                      <a:pt x="2346" y="125"/>
                      <a:pt x="2302" y="125"/>
                    </a:cubicBezTo>
                    <a:cubicBezTo>
                      <a:pt x="2239" y="125"/>
                      <a:pt x="2177" y="125"/>
                      <a:pt x="2025" y="54"/>
                    </a:cubicBezTo>
                    <a:cubicBezTo>
                      <a:pt x="1954" y="18"/>
                      <a:pt x="1874" y="0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19736;p39">
              <a:extLst>
                <a:ext uri="{FF2B5EF4-FFF2-40B4-BE49-F238E27FC236}">
                  <a16:creationId xmlns:a16="http://schemas.microsoft.com/office/drawing/2014/main" id="{92B1FF86-25AF-ADD0-96B6-5E73144A8057}"/>
                </a:ext>
              </a:extLst>
            </p:cNvPr>
            <p:cNvGrpSpPr/>
            <p:nvPr/>
          </p:nvGrpSpPr>
          <p:grpSpPr>
            <a:xfrm>
              <a:off x="230573" y="539405"/>
              <a:ext cx="535913" cy="231659"/>
              <a:chOff x="1403048" y="539405"/>
              <a:chExt cx="535913" cy="231659"/>
            </a:xfrm>
          </p:grpSpPr>
          <p:sp>
            <p:nvSpPr>
              <p:cNvPr id="13" name="Google Shape;19737;p39">
                <a:extLst>
                  <a:ext uri="{FF2B5EF4-FFF2-40B4-BE49-F238E27FC236}">
                    <a16:creationId xmlns:a16="http://schemas.microsoft.com/office/drawing/2014/main" id="{B8E8F2EA-CA33-AFBF-DCCB-B3F75B49625B}"/>
                  </a:ext>
                </a:extLst>
              </p:cNvPr>
              <p:cNvSpPr/>
              <p:nvPr/>
            </p:nvSpPr>
            <p:spPr>
              <a:xfrm>
                <a:off x="1479459" y="539405"/>
                <a:ext cx="383123" cy="231659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7655" extrusionOk="0">
                    <a:moveTo>
                      <a:pt x="8618" y="321"/>
                    </a:moveTo>
                    <a:cubicBezTo>
                      <a:pt x="8814" y="321"/>
                      <a:pt x="8984" y="482"/>
                      <a:pt x="8984" y="678"/>
                    </a:cubicBezTo>
                    <a:cubicBezTo>
                      <a:pt x="8984" y="865"/>
                      <a:pt x="8823" y="1017"/>
                      <a:pt x="8636" y="1026"/>
                    </a:cubicBezTo>
                    <a:cubicBezTo>
                      <a:pt x="8529" y="1017"/>
                      <a:pt x="8466" y="999"/>
                      <a:pt x="8466" y="999"/>
                    </a:cubicBezTo>
                    <a:cubicBezTo>
                      <a:pt x="8341" y="946"/>
                      <a:pt x="8243" y="821"/>
                      <a:pt x="8243" y="678"/>
                    </a:cubicBezTo>
                    <a:cubicBezTo>
                      <a:pt x="8243" y="482"/>
                      <a:pt x="8413" y="321"/>
                      <a:pt x="8618" y="321"/>
                    </a:cubicBezTo>
                    <a:close/>
                    <a:moveTo>
                      <a:pt x="705" y="669"/>
                    </a:moveTo>
                    <a:cubicBezTo>
                      <a:pt x="901" y="669"/>
                      <a:pt x="1071" y="821"/>
                      <a:pt x="1071" y="1017"/>
                    </a:cubicBezTo>
                    <a:cubicBezTo>
                      <a:pt x="1071" y="1151"/>
                      <a:pt x="999" y="1258"/>
                      <a:pt x="892" y="1320"/>
                    </a:cubicBezTo>
                    <a:cubicBezTo>
                      <a:pt x="830" y="1347"/>
                      <a:pt x="803" y="1356"/>
                      <a:pt x="803" y="1356"/>
                    </a:cubicBezTo>
                    <a:cubicBezTo>
                      <a:pt x="767" y="1365"/>
                      <a:pt x="741" y="1374"/>
                      <a:pt x="705" y="1374"/>
                    </a:cubicBezTo>
                    <a:cubicBezTo>
                      <a:pt x="500" y="1374"/>
                      <a:pt x="339" y="1213"/>
                      <a:pt x="339" y="1017"/>
                    </a:cubicBezTo>
                    <a:cubicBezTo>
                      <a:pt x="339" y="821"/>
                      <a:pt x="500" y="669"/>
                      <a:pt x="705" y="669"/>
                    </a:cubicBezTo>
                    <a:close/>
                    <a:moveTo>
                      <a:pt x="11954" y="669"/>
                    </a:moveTo>
                    <a:cubicBezTo>
                      <a:pt x="12160" y="669"/>
                      <a:pt x="12320" y="821"/>
                      <a:pt x="12320" y="1017"/>
                    </a:cubicBezTo>
                    <a:cubicBezTo>
                      <a:pt x="12320" y="1213"/>
                      <a:pt x="12160" y="1374"/>
                      <a:pt x="11954" y="1374"/>
                    </a:cubicBezTo>
                    <a:cubicBezTo>
                      <a:pt x="11928" y="1374"/>
                      <a:pt x="11892" y="1365"/>
                      <a:pt x="11865" y="1356"/>
                    </a:cubicBezTo>
                    <a:cubicBezTo>
                      <a:pt x="11803" y="1338"/>
                      <a:pt x="11767" y="1320"/>
                      <a:pt x="11767" y="1320"/>
                    </a:cubicBezTo>
                    <a:cubicBezTo>
                      <a:pt x="11660" y="1258"/>
                      <a:pt x="11589" y="1151"/>
                      <a:pt x="11589" y="1017"/>
                    </a:cubicBezTo>
                    <a:cubicBezTo>
                      <a:pt x="11589" y="821"/>
                      <a:pt x="11758" y="669"/>
                      <a:pt x="11954" y="669"/>
                    </a:cubicBezTo>
                    <a:close/>
                    <a:moveTo>
                      <a:pt x="4050" y="321"/>
                    </a:moveTo>
                    <a:cubicBezTo>
                      <a:pt x="4247" y="321"/>
                      <a:pt x="4416" y="482"/>
                      <a:pt x="4416" y="678"/>
                    </a:cubicBezTo>
                    <a:cubicBezTo>
                      <a:pt x="4416" y="821"/>
                      <a:pt x="4318" y="946"/>
                      <a:pt x="4193" y="999"/>
                    </a:cubicBezTo>
                    <a:cubicBezTo>
                      <a:pt x="5094" y="2864"/>
                      <a:pt x="6334" y="3060"/>
                      <a:pt x="6334" y="3060"/>
                    </a:cubicBezTo>
                    <a:cubicBezTo>
                      <a:pt x="6334" y="3060"/>
                      <a:pt x="7324" y="2899"/>
                      <a:pt x="8190" y="1508"/>
                    </a:cubicBezTo>
                    <a:lnTo>
                      <a:pt x="8190" y="1508"/>
                    </a:lnTo>
                    <a:cubicBezTo>
                      <a:pt x="8163" y="3470"/>
                      <a:pt x="7717" y="4809"/>
                      <a:pt x="7199" y="5710"/>
                    </a:cubicBezTo>
                    <a:lnTo>
                      <a:pt x="7628" y="5710"/>
                    </a:lnTo>
                    <a:cubicBezTo>
                      <a:pt x="7779" y="5710"/>
                      <a:pt x="7931" y="5701"/>
                      <a:pt x="8074" y="5701"/>
                    </a:cubicBezTo>
                    <a:cubicBezTo>
                      <a:pt x="8368" y="5701"/>
                      <a:pt x="8662" y="5692"/>
                      <a:pt x="8930" y="5683"/>
                    </a:cubicBezTo>
                    <a:cubicBezTo>
                      <a:pt x="9198" y="5674"/>
                      <a:pt x="9456" y="5665"/>
                      <a:pt x="9697" y="5656"/>
                    </a:cubicBezTo>
                    <a:cubicBezTo>
                      <a:pt x="9929" y="5638"/>
                      <a:pt x="10152" y="5629"/>
                      <a:pt x="10340" y="5611"/>
                    </a:cubicBezTo>
                    <a:cubicBezTo>
                      <a:pt x="10536" y="5594"/>
                      <a:pt x="10696" y="5585"/>
                      <a:pt x="10839" y="5567"/>
                    </a:cubicBezTo>
                    <a:cubicBezTo>
                      <a:pt x="10973" y="5540"/>
                      <a:pt x="11080" y="5522"/>
                      <a:pt x="11151" y="5504"/>
                    </a:cubicBezTo>
                    <a:cubicBezTo>
                      <a:pt x="11222" y="5496"/>
                      <a:pt x="11258" y="5478"/>
                      <a:pt x="11258" y="5478"/>
                    </a:cubicBezTo>
                    <a:lnTo>
                      <a:pt x="11258" y="5478"/>
                    </a:lnTo>
                    <a:cubicBezTo>
                      <a:pt x="11258" y="5478"/>
                      <a:pt x="11222" y="5496"/>
                      <a:pt x="11160" y="5522"/>
                    </a:cubicBezTo>
                    <a:cubicBezTo>
                      <a:pt x="11089" y="5549"/>
                      <a:pt x="10982" y="5576"/>
                      <a:pt x="10848" y="5611"/>
                    </a:cubicBezTo>
                    <a:cubicBezTo>
                      <a:pt x="10714" y="5638"/>
                      <a:pt x="10545" y="5674"/>
                      <a:pt x="10349" y="5701"/>
                    </a:cubicBezTo>
                    <a:cubicBezTo>
                      <a:pt x="10161" y="5736"/>
                      <a:pt x="9947" y="5763"/>
                      <a:pt x="9706" y="5790"/>
                    </a:cubicBezTo>
                    <a:cubicBezTo>
                      <a:pt x="9590" y="5799"/>
                      <a:pt x="9465" y="5817"/>
                      <a:pt x="9340" y="5826"/>
                    </a:cubicBezTo>
                    <a:cubicBezTo>
                      <a:pt x="9207" y="5834"/>
                      <a:pt x="9073" y="5843"/>
                      <a:pt x="8939" y="5861"/>
                    </a:cubicBezTo>
                    <a:cubicBezTo>
                      <a:pt x="8671" y="5879"/>
                      <a:pt x="8377" y="5897"/>
                      <a:pt x="8083" y="5906"/>
                    </a:cubicBezTo>
                    <a:cubicBezTo>
                      <a:pt x="7788" y="5924"/>
                      <a:pt x="7476" y="5933"/>
                      <a:pt x="7164" y="5942"/>
                    </a:cubicBezTo>
                    <a:cubicBezTo>
                      <a:pt x="6851" y="5942"/>
                      <a:pt x="6530" y="5942"/>
                      <a:pt x="6218" y="5950"/>
                    </a:cubicBezTo>
                    <a:cubicBezTo>
                      <a:pt x="5897" y="5942"/>
                      <a:pt x="5585" y="5942"/>
                      <a:pt x="5264" y="5933"/>
                    </a:cubicBezTo>
                    <a:cubicBezTo>
                      <a:pt x="4951" y="5933"/>
                      <a:pt x="4648" y="5915"/>
                      <a:pt x="4354" y="5906"/>
                    </a:cubicBezTo>
                    <a:cubicBezTo>
                      <a:pt x="4050" y="5897"/>
                      <a:pt x="3765" y="5870"/>
                      <a:pt x="3488" y="5852"/>
                    </a:cubicBezTo>
                    <a:cubicBezTo>
                      <a:pt x="3221" y="5834"/>
                      <a:pt x="2962" y="5808"/>
                      <a:pt x="2721" y="5781"/>
                    </a:cubicBezTo>
                    <a:cubicBezTo>
                      <a:pt x="2489" y="5754"/>
                      <a:pt x="2275" y="5727"/>
                      <a:pt x="2079" y="5692"/>
                    </a:cubicBezTo>
                    <a:cubicBezTo>
                      <a:pt x="1891" y="5665"/>
                      <a:pt x="1722" y="5629"/>
                      <a:pt x="1588" y="5603"/>
                    </a:cubicBezTo>
                    <a:cubicBezTo>
                      <a:pt x="1454" y="5567"/>
                      <a:pt x="1347" y="5540"/>
                      <a:pt x="1276" y="5513"/>
                    </a:cubicBezTo>
                    <a:cubicBezTo>
                      <a:pt x="1204" y="5495"/>
                      <a:pt x="1169" y="5478"/>
                      <a:pt x="1169" y="5478"/>
                    </a:cubicBezTo>
                    <a:lnTo>
                      <a:pt x="1169" y="5478"/>
                    </a:lnTo>
                    <a:cubicBezTo>
                      <a:pt x="1169" y="5478"/>
                      <a:pt x="1205" y="5487"/>
                      <a:pt x="1276" y="5504"/>
                    </a:cubicBezTo>
                    <a:cubicBezTo>
                      <a:pt x="1347" y="5513"/>
                      <a:pt x="1454" y="5540"/>
                      <a:pt x="1597" y="5549"/>
                    </a:cubicBezTo>
                    <a:cubicBezTo>
                      <a:pt x="1722" y="5567"/>
                      <a:pt x="1882" y="5585"/>
                      <a:pt x="2061" y="5603"/>
                    </a:cubicBezTo>
                    <a:cubicBezTo>
                      <a:pt x="1936" y="4238"/>
                      <a:pt x="1543" y="2650"/>
                      <a:pt x="1374" y="1998"/>
                    </a:cubicBezTo>
                    <a:lnTo>
                      <a:pt x="1374" y="1998"/>
                    </a:lnTo>
                    <a:cubicBezTo>
                      <a:pt x="1811" y="2569"/>
                      <a:pt x="2409" y="3176"/>
                      <a:pt x="2908" y="3176"/>
                    </a:cubicBezTo>
                    <a:cubicBezTo>
                      <a:pt x="2971" y="3176"/>
                      <a:pt x="3024" y="3167"/>
                      <a:pt x="3078" y="3149"/>
                    </a:cubicBezTo>
                    <a:cubicBezTo>
                      <a:pt x="3792" y="2917"/>
                      <a:pt x="3979" y="1651"/>
                      <a:pt x="4032" y="1026"/>
                    </a:cubicBezTo>
                    <a:cubicBezTo>
                      <a:pt x="3836" y="1017"/>
                      <a:pt x="3685" y="865"/>
                      <a:pt x="3685" y="678"/>
                    </a:cubicBezTo>
                    <a:cubicBezTo>
                      <a:pt x="3685" y="482"/>
                      <a:pt x="3845" y="321"/>
                      <a:pt x="4050" y="321"/>
                    </a:cubicBezTo>
                    <a:close/>
                    <a:moveTo>
                      <a:pt x="2079" y="5772"/>
                    </a:moveTo>
                    <a:lnTo>
                      <a:pt x="2079" y="5772"/>
                    </a:lnTo>
                    <a:cubicBezTo>
                      <a:pt x="2266" y="5808"/>
                      <a:pt x="2480" y="5852"/>
                      <a:pt x="2703" y="5888"/>
                    </a:cubicBezTo>
                    <a:cubicBezTo>
                      <a:pt x="2944" y="5924"/>
                      <a:pt x="3203" y="5959"/>
                      <a:pt x="3479" y="5986"/>
                    </a:cubicBezTo>
                    <a:cubicBezTo>
                      <a:pt x="3613" y="5995"/>
                      <a:pt x="3756" y="6013"/>
                      <a:pt x="3899" y="6022"/>
                    </a:cubicBezTo>
                    <a:cubicBezTo>
                      <a:pt x="4041" y="6031"/>
                      <a:pt x="4193" y="6049"/>
                      <a:pt x="4336" y="6049"/>
                    </a:cubicBezTo>
                    <a:cubicBezTo>
                      <a:pt x="4487" y="6058"/>
                      <a:pt x="4639" y="6066"/>
                      <a:pt x="4791" y="6075"/>
                    </a:cubicBezTo>
                    <a:cubicBezTo>
                      <a:pt x="4951" y="6084"/>
                      <a:pt x="5103" y="6084"/>
                      <a:pt x="5264" y="6093"/>
                    </a:cubicBezTo>
                    <a:cubicBezTo>
                      <a:pt x="5576" y="6102"/>
                      <a:pt x="5897" y="6102"/>
                      <a:pt x="6218" y="6111"/>
                    </a:cubicBezTo>
                    <a:cubicBezTo>
                      <a:pt x="6459" y="6102"/>
                      <a:pt x="6709" y="6102"/>
                      <a:pt x="6950" y="6102"/>
                    </a:cubicBezTo>
                    <a:cubicBezTo>
                      <a:pt x="6834" y="6263"/>
                      <a:pt x="6718" y="6414"/>
                      <a:pt x="6602" y="6539"/>
                    </a:cubicBezTo>
                    <a:lnTo>
                      <a:pt x="7164" y="6539"/>
                    </a:lnTo>
                    <a:cubicBezTo>
                      <a:pt x="7315" y="6539"/>
                      <a:pt x="7467" y="6530"/>
                      <a:pt x="7628" y="6530"/>
                    </a:cubicBezTo>
                    <a:lnTo>
                      <a:pt x="8074" y="6530"/>
                    </a:lnTo>
                    <a:cubicBezTo>
                      <a:pt x="8368" y="6521"/>
                      <a:pt x="8662" y="6521"/>
                      <a:pt x="8930" y="6512"/>
                    </a:cubicBezTo>
                    <a:cubicBezTo>
                      <a:pt x="9198" y="6504"/>
                      <a:pt x="9456" y="6495"/>
                      <a:pt x="9697" y="6486"/>
                    </a:cubicBezTo>
                    <a:cubicBezTo>
                      <a:pt x="9929" y="6468"/>
                      <a:pt x="10152" y="6459"/>
                      <a:pt x="10340" y="6441"/>
                    </a:cubicBezTo>
                    <a:cubicBezTo>
                      <a:pt x="10536" y="6423"/>
                      <a:pt x="10696" y="6405"/>
                      <a:pt x="10839" y="6388"/>
                    </a:cubicBezTo>
                    <a:cubicBezTo>
                      <a:pt x="10973" y="6370"/>
                      <a:pt x="11080" y="6352"/>
                      <a:pt x="11151" y="6334"/>
                    </a:cubicBezTo>
                    <a:cubicBezTo>
                      <a:pt x="11223" y="6316"/>
                      <a:pt x="11258" y="6298"/>
                      <a:pt x="11258" y="6298"/>
                    </a:cubicBezTo>
                    <a:lnTo>
                      <a:pt x="11258" y="6298"/>
                    </a:lnTo>
                    <a:cubicBezTo>
                      <a:pt x="11258" y="6298"/>
                      <a:pt x="11223" y="6325"/>
                      <a:pt x="11160" y="6343"/>
                    </a:cubicBezTo>
                    <a:cubicBezTo>
                      <a:pt x="11089" y="6370"/>
                      <a:pt x="10982" y="6405"/>
                      <a:pt x="10848" y="6432"/>
                    </a:cubicBezTo>
                    <a:cubicBezTo>
                      <a:pt x="10714" y="6468"/>
                      <a:pt x="10545" y="6495"/>
                      <a:pt x="10349" y="6530"/>
                    </a:cubicBezTo>
                    <a:cubicBezTo>
                      <a:pt x="10161" y="6557"/>
                      <a:pt x="9947" y="6593"/>
                      <a:pt x="9706" y="6611"/>
                    </a:cubicBezTo>
                    <a:cubicBezTo>
                      <a:pt x="9590" y="6628"/>
                      <a:pt x="9465" y="6637"/>
                      <a:pt x="9340" y="6655"/>
                    </a:cubicBezTo>
                    <a:cubicBezTo>
                      <a:pt x="9207" y="6664"/>
                      <a:pt x="9073" y="6673"/>
                      <a:pt x="8939" y="6682"/>
                    </a:cubicBezTo>
                    <a:cubicBezTo>
                      <a:pt x="8671" y="6700"/>
                      <a:pt x="8377" y="6727"/>
                      <a:pt x="8083" y="6735"/>
                    </a:cubicBezTo>
                    <a:cubicBezTo>
                      <a:pt x="7788" y="6744"/>
                      <a:pt x="7476" y="6762"/>
                      <a:pt x="7164" y="6762"/>
                    </a:cubicBezTo>
                    <a:cubicBezTo>
                      <a:pt x="6851" y="6771"/>
                      <a:pt x="6530" y="6771"/>
                      <a:pt x="6218" y="6771"/>
                    </a:cubicBezTo>
                    <a:cubicBezTo>
                      <a:pt x="5897" y="6771"/>
                      <a:pt x="5585" y="6771"/>
                      <a:pt x="5264" y="6762"/>
                    </a:cubicBezTo>
                    <a:cubicBezTo>
                      <a:pt x="4951" y="6753"/>
                      <a:pt x="4648" y="6744"/>
                      <a:pt x="4354" y="6735"/>
                    </a:cubicBezTo>
                    <a:cubicBezTo>
                      <a:pt x="4050" y="6718"/>
                      <a:pt x="3765" y="6700"/>
                      <a:pt x="3488" y="6682"/>
                    </a:cubicBezTo>
                    <a:cubicBezTo>
                      <a:pt x="3221" y="6655"/>
                      <a:pt x="2962" y="6637"/>
                      <a:pt x="2721" y="6611"/>
                    </a:cubicBezTo>
                    <a:cubicBezTo>
                      <a:pt x="2489" y="6584"/>
                      <a:pt x="2275" y="6548"/>
                      <a:pt x="2079" y="6521"/>
                    </a:cubicBezTo>
                    <a:cubicBezTo>
                      <a:pt x="1891" y="6486"/>
                      <a:pt x="1722" y="6459"/>
                      <a:pt x="1588" y="6423"/>
                    </a:cubicBezTo>
                    <a:cubicBezTo>
                      <a:pt x="1454" y="6397"/>
                      <a:pt x="1347" y="6361"/>
                      <a:pt x="1276" y="6343"/>
                    </a:cubicBezTo>
                    <a:cubicBezTo>
                      <a:pt x="1205" y="6316"/>
                      <a:pt x="1169" y="6299"/>
                      <a:pt x="1169" y="6298"/>
                    </a:cubicBezTo>
                    <a:lnTo>
                      <a:pt x="1169" y="6298"/>
                    </a:lnTo>
                    <a:cubicBezTo>
                      <a:pt x="1169" y="6299"/>
                      <a:pt x="1205" y="6316"/>
                      <a:pt x="1276" y="6325"/>
                    </a:cubicBezTo>
                    <a:cubicBezTo>
                      <a:pt x="1347" y="6343"/>
                      <a:pt x="1454" y="6361"/>
                      <a:pt x="1597" y="6379"/>
                    </a:cubicBezTo>
                    <a:cubicBezTo>
                      <a:pt x="1731" y="6397"/>
                      <a:pt x="1900" y="6414"/>
                      <a:pt x="2088" y="6432"/>
                    </a:cubicBezTo>
                    <a:lnTo>
                      <a:pt x="2105" y="6432"/>
                    </a:lnTo>
                    <a:cubicBezTo>
                      <a:pt x="2105" y="6227"/>
                      <a:pt x="2097" y="6004"/>
                      <a:pt x="2079" y="5772"/>
                    </a:cubicBezTo>
                    <a:close/>
                    <a:moveTo>
                      <a:pt x="2105" y="6602"/>
                    </a:moveTo>
                    <a:cubicBezTo>
                      <a:pt x="2284" y="6637"/>
                      <a:pt x="2489" y="6682"/>
                      <a:pt x="2703" y="6709"/>
                    </a:cubicBezTo>
                    <a:cubicBezTo>
                      <a:pt x="2944" y="6744"/>
                      <a:pt x="3203" y="6780"/>
                      <a:pt x="3479" y="6807"/>
                    </a:cubicBezTo>
                    <a:cubicBezTo>
                      <a:pt x="3613" y="6825"/>
                      <a:pt x="3756" y="6834"/>
                      <a:pt x="3899" y="6851"/>
                    </a:cubicBezTo>
                    <a:cubicBezTo>
                      <a:pt x="4041" y="6860"/>
                      <a:pt x="4193" y="6869"/>
                      <a:pt x="4336" y="6878"/>
                    </a:cubicBezTo>
                    <a:cubicBezTo>
                      <a:pt x="4487" y="6887"/>
                      <a:pt x="4639" y="6896"/>
                      <a:pt x="4791" y="6905"/>
                    </a:cubicBezTo>
                    <a:cubicBezTo>
                      <a:pt x="4951" y="6905"/>
                      <a:pt x="5103" y="6914"/>
                      <a:pt x="5264" y="6923"/>
                    </a:cubicBezTo>
                    <a:cubicBezTo>
                      <a:pt x="5576" y="6932"/>
                      <a:pt x="5888" y="6932"/>
                      <a:pt x="6209" y="6932"/>
                    </a:cubicBezTo>
                    <a:cubicBezTo>
                      <a:pt x="5986" y="7128"/>
                      <a:pt x="5790" y="7253"/>
                      <a:pt x="5665" y="7324"/>
                    </a:cubicBezTo>
                    <a:cubicBezTo>
                      <a:pt x="3738" y="7298"/>
                      <a:pt x="2668" y="7155"/>
                      <a:pt x="2070" y="7003"/>
                    </a:cubicBezTo>
                    <a:cubicBezTo>
                      <a:pt x="2088" y="6878"/>
                      <a:pt x="2097" y="6744"/>
                      <a:pt x="2105" y="6602"/>
                    </a:cubicBezTo>
                    <a:close/>
                    <a:moveTo>
                      <a:pt x="11865" y="1713"/>
                    </a:moveTo>
                    <a:lnTo>
                      <a:pt x="11865" y="1713"/>
                    </a:lnTo>
                    <a:cubicBezTo>
                      <a:pt x="11767" y="2114"/>
                      <a:pt x="11678" y="2516"/>
                      <a:pt x="11624" y="2926"/>
                    </a:cubicBezTo>
                    <a:cubicBezTo>
                      <a:pt x="11589" y="3131"/>
                      <a:pt x="11562" y="3337"/>
                      <a:pt x="11535" y="3542"/>
                    </a:cubicBezTo>
                    <a:cubicBezTo>
                      <a:pt x="11517" y="3747"/>
                      <a:pt x="11490" y="3952"/>
                      <a:pt x="11473" y="4157"/>
                    </a:cubicBezTo>
                    <a:cubicBezTo>
                      <a:pt x="11455" y="4363"/>
                      <a:pt x="11446" y="4568"/>
                      <a:pt x="11428" y="4773"/>
                    </a:cubicBezTo>
                    <a:cubicBezTo>
                      <a:pt x="11419" y="4978"/>
                      <a:pt x="11410" y="5183"/>
                      <a:pt x="11401" y="5388"/>
                    </a:cubicBezTo>
                    <a:cubicBezTo>
                      <a:pt x="11401" y="5495"/>
                      <a:pt x="11392" y="5603"/>
                      <a:pt x="11392" y="5701"/>
                    </a:cubicBezTo>
                    <a:lnTo>
                      <a:pt x="11383" y="6013"/>
                    </a:lnTo>
                    <a:cubicBezTo>
                      <a:pt x="11383" y="6218"/>
                      <a:pt x="11383" y="6423"/>
                      <a:pt x="11383" y="6628"/>
                    </a:cubicBezTo>
                    <a:lnTo>
                      <a:pt x="11383" y="6637"/>
                    </a:lnTo>
                    <a:cubicBezTo>
                      <a:pt x="11374" y="6664"/>
                      <a:pt x="11366" y="6673"/>
                      <a:pt x="11357" y="6691"/>
                    </a:cubicBezTo>
                    <a:cubicBezTo>
                      <a:pt x="11348" y="6700"/>
                      <a:pt x="11339" y="6709"/>
                      <a:pt x="11330" y="6718"/>
                    </a:cubicBezTo>
                    <a:cubicBezTo>
                      <a:pt x="11303" y="6744"/>
                      <a:pt x="11285" y="6762"/>
                      <a:pt x="11258" y="6780"/>
                    </a:cubicBezTo>
                    <a:cubicBezTo>
                      <a:pt x="11214" y="6807"/>
                      <a:pt x="11169" y="6834"/>
                      <a:pt x="11116" y="6860"/>
                    </a:cubicBezTo>
                    <a:cubicBezTo>
                      <a:pt x="11018" y="6905"/>
                      <a:pt x="10919" y="6950"/>
                      <a:pt x="10812" y="6976"/>
                    </a:cubicBezTo>
                    <a:cubicBezTo>
                      <a:pt x="10714" y="7012"/>
                      <a:pt x="10607" y="7039"/>
                      <a:pt x="10500" y="7066"/>
                    </a:cubicBezTo>
                    <a:cubicBezTo>
                      <a:pt x="10393" y="7083"/>
                      <a:pt x="10295" y="7110"/>
                      <a:pt x="10188" y="7128"/>
                    </a:cubicBezTo>
                    <a:cubicBezTo>
                      <a:pt x="9974" y="7164"/>
                      <a:pt x="9760" y="7190"/>
                      <a:pt x="9546" y="7217"/>
                    </a:cubicBezTo>
                    <a:cubicBezTo>
                      <a:pt x="9332" y="7244"/>
                      <a:pt x="9117" y="7262"/>
                      <a:pt x="8903" y="7280"/>
                    </a:cubicBezTo>
                    <a:cubicBezTo>
                      <a:pt x="8689" y="7289"/>
                      <a:pt x="8475" y="7306"/>
                      <a:pt x="8261" y="7315"/>
                    </a:cubicBezTo>
                    <a:cubicBezTo>
                      <a:pt x="8047" y="7324"/>
                      <a:pt x="7833" y="7333"/>
                      <a:pt x="7619" y="7333"/>
                    </a:cubicBezTo>
                    <a:cubicBezTo>
                      <a:pt x="7405" y="7333"/>
                      <a:pt x="7190" y="7342"/>
                      <a:pt x="6976" y="7342"/>
                    </a:cubicBezTo>
                    <a:cubicBezTo>
                      <a:pt x="6762" y="7342"/>
                      <a:pt x="6548" y="7333"/>
                      <a:pt x="6334" y="7333"/>
                    </a:cubicBezTo>
                    <a:lnTo>
                      <a:pt x="6976" y="7315"/>
                    </a:lnTo>
                    <a:cubicBezTo>
                      <a:pt x="7190" y="7315"/>
                      <a:pt x="7405" y="7306"/>
                      <a:pt x="7619" y="7298"/>
                    </a:cubicBezTo>
                    <a:cubicBezTo>
                      <a:pt x="7833" y="7289"/>
                      <a:pt x="8047" y="7280"/>
                      <a:pt x="8261" y="7262"/>
                    </a:cubicBezTo>
                    <a:cubicBezTo>
                      <a:pt x="8475" y="7253"/>
                      <a:pt x="8689" y="7235"/>
                      <a:pt x="8903" y="7217"/>
                    </a:cubicBezTo>
                    <a:cubicBezTo>
                      <a:pt x="9323" y="7182"/>
                      <a:pt x="9751" y="7137"/>
                      <a:pt x="10170" y="7057"/>
                    </a:cubicBezTo>
                    <a:cubicBezTo>
                      <a:pt x="10277" y="7039"/>
                      <a:pt x="10384" y="7012"/>
                      <a:pt x="10482" y="6994"/>
                    </a:cubicBezTo>
                    <a:cubicBezTo>
                      <a:pt x="10589" y="6967"/>
                      <a:pt x="10688" y="6941"/>
                      <a:pt x="10786" y="6905"/>
                    </a:cubicBezTo>
                    <a:cubicBezTo>
                      <a:pt x="10893" y="6878"/>
                      <a:pt x="10991" y="6843"/>
                      <a:pt x="11080" y="6789"/>
                    </a:cubicBezTo>
                    <a:cubicBezTo>
                      <a:pt x="11125" y="6771"/>
                      <a:pt x="11169" y="6744"/>
                      <a:pt x="11214" y="6718"/>
                    </a:cubicBezTo>
                    <a:cubicBezTo>
                      <a:pt x="11232" y="6700"/>
                      <a:pt x="11250" y="6682"/>
                      <a:pt x="11267" y="6664"/>
                    </a:cubicBezTo>
                    <a:cubicBezTo>
                      <a:pt x="11276" y="6664"/>
                      <a:pt x="11285" y="6655"/>
                      <a:pt x="11285" y="6646"/>
                    </a:cubicBezTo>
                    <a:cubicBezTo>
                      <a:pt x="11294" y="6637"/>
                      <a:pt x="11294" y="6628"/>
                      <a:pt x="11294" y="6628"/>
                    </a:cubicBezTo>
                    <a:cubicBezTo>
                      <a:pt x="11303" y="6423"/>
                      <a:pt x="11303" y="6218"/>
                      <a:pt x="11303" y="6013"/>
                    </a:cubicBezTo>
                    <a:lnTo>
                      <a:pt x="11312" y="5701"/>
                    </a:lnTo>
                    <a:cubicBezTo>
                      <a:pt x="11312" y="5594"/>
                      <a:pt x="11321" y="5495"/>
                      <a:pt x="11321" y="5388"/>
                    </a:cubicBezTo>
                    <a:cubicBezTo>
                      <a:pt x="11330" y="5183"/>
                      <a:pt x="11348" y="4978"/>
                      <a:pt x="11357" y="4773"/>
                    </a:cubicBezTo>
                    <a:cubicBezTo>
                      <a:pt x="11374" y="4568"/>
                      <a:pt x="11383" y="4354"/>
                      <a:pt x="11410" y="4148"/>
                    </a:cubicBezTo>
                    <a:cubicBezTo>
                      <a:pt x="11428" y="3943"/>
                      <a:pt x="11455" y="3738"/>
                      <a:pt x="11482" y="3533"/>
                    </a:cubicBezTo>
                    <a:cubicBezTo>
                      <a:pt x="11508" y="3328"/>
                      <a:pt x="11544" y="3122"/>
                      <a:pt x="11580" y="2917"/>
                    </a:cubicBezTo>
                    <a:cubicBezTo>
                      <a:pt x="11615" y="2721"/>
                      <a:pt x="11660" y="2516"/>
                      <a:pt x="11705" y="2311"/>
                    </a:cubicBezTo>
                    <a:cubicBezTo>
                      <a:pt x="11749" y="2114"/>
                      <a:pt x="11803" y="1909"/>
                      <a:pt x="11865" y="1713"/>
                    </a:cubicBezTo>
                    <a:close/>
                    <a:moveTo>
                      <a:pt x="4050" y="0"/>
                    </a:moveTo>
                    <a:cubicBezTo>
                      <a:pt x="3658" y="0"/>
                      <a:pt x="3346" y="303"/>
                      <a:pt x="3346" y="678"/>
                    </a:cubicBezTo>
                    <a:cubicBezTo>
                      <a:pt x="3346" y="910"/>
                      <a:pt x="3470" y="1124"/>
                      <a:pt x="3667" y="1240"/>
                    </a:cubicBezTo>
                    <a:cubicBezTo>
                      <a:pt x="3595" y="1874"/>
                      <a:pt x="3453" y="2355"/>
                      <a:pt x="3247" y="2623"/>
                    </a:cubicBezTo>
                    <a:cubicBezTo>
                      <a:pt x="3131" y="2453"/>
                      <a:pt x="3024" y="2275"/>
                      <a:pt x="2935" y="2088"/>
                    </a:cubicBezTo>
                    <a:cubicBezTo>
                      <a:pt x="3024" y="2025"/>
                      <a:pt x="3069" y="1927"/>
                      <a:pt x="3069" y="1820"/>
                    </a:cubicBezTo>
                    <a:cubicBezTo>
                      <a:pt x="3069" y="1633"/>
                      <a:pt x="2917" y="1481"/>
                      <a:pt x="2721" y="1481"/>
                    </a:cubicBezTo>
                    <a:cubicBezTo>
                      <a:pt x="2525" y="1481"/>
                      <a:pt x="2364" y="1633"/>
                      <a:pt x="2364" y="1820"/>
                    </a:cubicBezTo>
                    <a:cubicBezTo>
                      <a:pt x="2364" y="1972"/>
                      <a:pt x="2480" y="2106"/>
                      <a:pt x="2623" y="2141"/>
                    </a:cubicBezTo>
                    <a:cubicBezTo>
                      <a:pt x="2623" y="2302"/>
                      <a:pt x="2614" y="2507"/>
                      <a:pt x="2596" y="2748"/>
                    </a:cubicBezTo>
                    <a:cubicBezTo>
                      <a:pt x="2248" y="2543"/>
                      <a:pt x="1784" y="2043"/>
                      <a:pt x="1312" y="1356"/>
                    </a:cubicBezTo>
                    <a:cubicBezTo>
                      <a:pt x="1374" y="1249"/>
                      <a:pt x="1401" y="1142"/>
                      <a:pt x="1401" y="1017"/>
                    </a:cubicBezTo>
                    <a:cubicBezTo>
                      <a:pt x="1401" y="651"/>
                      <a:pt x="1088" y="348"/>
                      <a:pt x="705" y="348"/>
                    </a:cubicBezTo>
                    <a:cubicBezTo>
                      <a:pt x="312" y="348"/>
                      <a:pt x="0" y="651"/>
                      <a:pt x="0" y="1017"/>
                    </a:cubicBezTo>
                    <a:cubicBezTo>
                      <a:pt x="0" y="1329"/>
                      <a:pt x="223" y="1597"/>
                      <a:pt x="526" y="1668"/>
                    </a:cubicBezTo>
                    <a:cubicBezTo>
                      <a:pt x="705" y="2427"/>
                      <a:pt x="981" y="4068"/>
                      <a:pt x="981" y="6628"/>
                    </a:cubicBezTo>
                    <a:cubicBezTo>
                      <a:pt x="981" y="6646"/>
                      <a:pt x="990" y="6664"/>
                      <a:pt x="990" y="6673"/>
                    </a:cubicBezTo>
                    <a:cubicBezTo>
                      <a:pt x="1115" y="7485"/>
                      <a:pt x="3961" y="7654"/>
                      <a:pt x="6334" y="7654"/>
                    </a:cubicBezTo>
                    <a:cubicBezTo>
                      <a:pt x="8698" y="7654"/>
                      <a:pt x="11544" y="7485"/>
                      <a:pt x="11669" y="6673"/>
                    </a:cubicBezTo>
                    <a:cubicBezTo>
                      <a:pt x="11669" y="6664"/>
                      <a:pt x="11678" y="6646"/>
                      <a:pt x="11678" y="6628"/>
                    </a:cubicBezTo>
                    <a:cubicBezTo>
                      <a:pt x="11678" y="4068"/>
                      <a:pt x="11954" y="2427"/>
                      <a:pt x="12133" y="1668"/>
                    </a:cubicBezTo>
                    <a:cubicBezTo>
                      <a:pt x="12436" y="1597"/>
                      <a:pt x="12659" y="1329"/>
                      <a:pt x="12659" y="1017"/>
                    </a:cubicBezTo>
                    <a:cubicBezTo>
                      <a:pt x="12659" y="651"/>
                      <a:pt x="12347" y="348"/>
                      <a:pt x="11954" y="348"/>
                    </a:cubicBezTo>
                    <a:cubicBezTo>
                      <a:pt x="11571" y="348"/>
                      <a:pt x="11258" y="651"/>
                      <a:pt x="11258" y="1017"/>
                    </a:cubicBezTo>
                    <a:cubicBezTo>
                      <a:pt x="11258" y="1142"/>
                      <a:pt x="11285" y="1249"/>
                      <a:pt x="11348" y="1356"/>
                    </a:cubicBezTo>
                    <a:cubicBezTo>
                      <a:pt x="10875" y="2043"/>
                      <a:pt x="10411" y="2543"/>
                      <a:pt x="10063" y="2748"/>
                    </a:cubicBezTo>
                    <a:cubicBezTo>
                      <a:pt x="10045" y="2516"/>
                      <a:pt x="10036" y="2302"/>
                      <a:pt x="10036" y="2150"/>
                    </a:cubicBezTo>
                    <a:cubicBezTo>
                      <a:pt x="10188" y="2114"/>
                      <a:pt x="10313" y="1981"/>
                      <a:pt x="10313" y="1820"/>
                    </a:cubicBezTo>
                    <a:cubicBezTo>
                      <a:pt x="10313" y="1633"/>
                      <a:pt x="10152" y="1481"/>
                      <a:pt x="9956" y="1481"/>
                    </a:cubicBezTo>
                    <a:cubicBezTo>
                      <a:pt x="9760" y="1481"/>
                      <a:pt x="9608" y="1633"/>
                      <a:pt x="9608" y="1820"/>
                    </a:cubicBezTo>
                    <a:cubicBezTo>
                      <a:pt x="9608" y="1918"/>
                      <a:pt x="9653" y="2016"/>
                      <a:pt x="9733" y="2079"/>
                    </a:cubicBezTo>
                    <a:cubicBezTo>
                      <a:pt x="9635" y="2275"/>
                      <a:pt x="9528" y="2453"/>
                      <a:pt x="9412" y="2623"/>
                    </a:cubicBezTo>
                    <a:cubicBezTo>
                      <a:pt x="9207" y="2355"/>
                      <a:pt x="9064" y="1874"/>
                      <a:pt x="8993" y="1240"/>
                    </a:cubicBezTo>
                    <a:cubicBezTo>
                      <a:pt x="9189" y="1124"/>
                      <a:pt x="9314" y="910"/>
                      <a:pt x="9314" y="678"/>
                    </a:cubicBezTo>
                    <a:cubicBezTo>
                      <a:pt x="9314" y="303"/>
                      <a:pt x="9001" y="0"/>
                      <a:pt x="8618" y="0"/>
                    </a:cubicBezTo>
                    <a:cubicBezTo>
                      <a:pt x="8225" y="0"/>
                      <a:pt x="7913" y="303"/>
                      <a:pt x="7913" y="678"/>
                    </a:cubicBezTo>
                    <a:cubicBezTo>
                      <a:pt x="7913" y="821"/>
                      <a:pt x="7967" y="964"/>
                      <a:pt x="8056" y="1080"/>
                    </a:cubicBezTo>
                    <a:cubicBezTo>
                      <a:pt x="7538" y="2043"/>
                      <a:pt x="6950" y="2453"/>
                      <a:pt x="6593" y="2623"/>
                    </a:cubicBezTo>
                    <a:cubicBezTo>
                      <a:pt x="6548" y="2489"/>
                      <a:pt x="6512" y="2364"/>
                      <a:pt x="6486" y="2257"/>
                    </a:cubicBezTo>
                    <a:cubicBezTo>
                      <a:pt x="6602" y="2204"/>
                      <a:pt x="6682" y="2079"/>
                      <a:pt x="6682" y="1954"/>
                    </a:cubicBezTo>
                    <a:cubicBezTo>
                      <a:pt x="6682" y="1767"/>
                      <a:pt x="6521" y="1615"/>
                      <a:pt x="6334" y="1615"/>
                    </a:cubicBezTo>
                    <a:cubicBezTo>
                      <a:pt x="6138" y="1615"/>
                      <a:pt x="5977" y="1767"/>
                      <a:pt x="5977" y="1954"/>
                    </a:cubicBezTo>
                    <a:cubicBezTo>
                      <a:pt x="5977" y="2079"/>
                      <a:pt x="6058" y="2204"/>
                      <a:pt x="6173" y="2257"/>
                    </a:cubicBezTo>
                    <a:cubicBezTo>
                      <a:pt x="6147" y="2364"/>
                      <a:pt x="6111" y="2489"/>
                      <a:pt x="6066" y="2623"/>
                    </a:cubicBezTo>
                    <a:cubicBezTo>
                      <a:pt x="5710" y="2453"/>
                      <a:pt x="5121" y="2043"/>
                      <a:pt x="4603" y="1080"/>
                    </a:cubicBezTo>
                    <a:cubicBezTo>
                      <a:pt x="4693" y="964"/>
                      <a:pt x="4746" y="821"/>
                      <a:pt x="4746" y="678"/>
                    </a:cubicBezTo>
                    <a:cubicBezTo>
                      <a:pt x="4746" y="303"/>
                      <a:pt x="4434" y="0"/>
                      <a:pt x="40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9738;p39">
                <a:extLst>
                  <a:ext uri="{FF2B5EF4-FFF2-40B4-BE49-F238E27FC236}">
                    <a16:creationId xmlns:a16="http://schemas.microsoft.com/office/drawing/2014/main" id="{CECBB835-B7CF-8844-A111-2FDD5D5131F7}"/>
                  </a:ext>
                </a:extLst>
              </p:cNvPr>
              <p:cNvSpPr/>
              <p:nvPr/>
            </p:nvSpPr>
            <p:spPr>
              <a:xfrm>
                <a:off x="1699193" y="602562"/>
                <a:ext cx="21910" cy="9317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3079" extrusionOk="0">
                    <a:moveTo>
                      <a:pt x="706" y="1"/>
                    </a:moveTo>
                    <a:cubicBezTo>
                      <a:pt x="706" y="1"/>
                      <a:pt x="697" y="45"/>
                      <a:pt x="670" y="134"/>
                    </a:cubicBezTo>
                    <a:cubicBezTo>
                      <a:pt x="661" y="170"/>
                      <a:pt x="643" y="224"/>
                      <a:pt x="625" y="286"/>
                    </a:cubicBezTo>
                    <a:cubicBezTo>
                      <a:pt x="616" y="340"/>
                      <a:pt x="599" y="411"/>
                      <a:pt x="581" y="482"/>
                    </a:cubicBezTo>
                    <a:cubicBezTo>
                      <a:pt x="554" y="554"/>
                      <a:pt x="536" y="634"/>
                      <a:pt x="518" y="714"/>
                    </a:cubicBezTo>
                    <a:cubicBezTo>
                      <a:pt x="500" y="795"/>
                      <a:pt x="474" y="884"/>
                      <a:pt x="456" y="973"/>
                    </a:cubicBezTo>
                    <a:cubicBezTo>
                      <a:pt x="438" y="1062"/>
                      <a:pt x="411" y="1151"/>
                      <a:pt x="393" y="1250"/>
                    </a:cubicBezTo>
                    <a:cubicBezTo>
                      <a:pt x="376" y="1348"/>
                      <a:pt x="349" y="1437"/>
                      <a:pt x="331" y="1535"/>
                    </a:cubicBezTo>
                    <a:cubicBezTo>
                      <a:pt x="286" y="1731"/>
                      <a:pt x="242" y="1919"/>
                      <a:pt x="206" y="2097"/>
                    </a:cubicBezTo>
                    <a:cubicBezTo>
                      <a:pt x="188" y="2186"/>
                      <a:pt x="161" y="2276"/>
                      <a:pt x="144" y="2356"/>
                    </a:cubicBezTo>
                    <a:cubicBezTo>
                      <a:pt x="126" y="2445"/>
                      <a:pt x="108" y="2516"/>
                      <a:pt x="99" y="2588"/>
                    </a:cubicBezTo>
                    <a:cubicBezTo>
                      <a:pt x="63" y="2739"/>
                      <a:pt x="45" y="2855"/>
                      <a:pt x="28" y="2945"/>
                    </a:cubicBezTo>
                    <a:cubicBezTo>
                      <a:pt x="10" y="3034"/>
                      <a:pt x="1" y="3078"/>
                      <a:pt x="1" y="3078"/>
                    </a:cubicBezTo>
                    <a:cubicBezTo>
                      <a:pt x="1" y="3078"/>
                      <a:pt x="28" y="3034"/>
                      <a:pt x="72" y="2962"/>
                    </a:cubicBezTo>
                    <a:cubicBezTo>
                      <a:pt x="117" y="2882"/>
                      <a:pt x="170" y="2775"/>
                      <a:pt x="233" y="2632"/>
                    </a:cubicBezTo>
                    <a:cubicBezTo>
                      <a:pt x="268" y="2561"/>
                      <a:pt x="295" y="2490"/>
                      <a:pt x="331" y="2409"/>
                    </a:cubicBezTo>
                    <a:cubicBezTo>
                      <a:pt x="358" y="2329"/>
                      <a:pt x="393" y="2240"/>
                      <a:pt x="420" y="2151"/>
                    </a:cubicBezTo>
                    <a:cubicBezTo>
                      <a:pt x="474" y="1972"/>
                      <a:pt x="527" y="1785"/>
                      <a:pt x="572" y="1589"/>
                    </a:cubicBezTo>
                    <a:cubicBezTo>
                      <a:pt x="599" y="1490"/>
                      <a:pt x="616" y="1392"/>
                      <a:pt x="634" y="1294"/>
                    </a:cubicBezTo>
                    <a:cubicBezTo>
                      <a:pt x="652" y="1196"/>
                      <a:pt x="661" y="1098"/>
                      <a:pt x="679" y="1009"/>
                    </a:cubicBezTo>
                    <a:cubicBezTo>
                      <a:pt x="688" y="920"/>
                      <a:pt x="697" y="830"/>
                      <a:pt x="706" y="741"/>
                    </a:cubicBezTo>
                    <a:cubicBezTo>
                      <a:pt x="715" y="652"/>
                      <a:pt x="715" y="572"/>
                      <a:pt x="723" y="500"/>
                    </a:cubicBezTo>
                    <a:cubicBezTo>
                      <a:pt x="723" y="349"/>
                      <a:pt x="723" y="224"/>
                      <a:pt x="715" y="134"/>
                    </a:cubicBezTo>
                    <a:cubicBezTo>
                      <a:pt x="715" y="54"/>
                      <a:pt x="706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9739;p39">
                <a:extLst>
                  <a:ext uri="{FF2B5EF4-FFF2-40B4-BE49-F238E27FC236}">
                    <a16:creationId xmlns:a16="http://schemas.microsoft.com/office/drawing/2014/main" id="{AC314687-CE87-E6A6-2D4B-88C5BD91FD36}"/>
                  </a:ext>
                </a:extLst>
              </p:cNvPr>
              <p:cNvSpPr/>
              <p:nvPr/>
            </p:nvSpPr>
            <p:spPr>
              <a:xfrm>
                <a:off x="1731603" y="551389"/>
                <a:ext cx="17855" cy="17098"/>
              </a:xfrm>
              <a:custGeom>
                <a:avLst/>
                <a:gdLst/>
                <a:ahLst/>
                <a:cxnLst/>
                <a:rect l="l" t="t" r="r" b="b"/>
                <a:pathLst>
                  <a:path w="590" h="565" extrusionOk="0">
                    <a:moveTo>
                      <a:pt x="345" y="1"/>
                    </a:moveTo>
                    <a:cubicBezTo>
                      <a:pt x="329" y="1"/>
                      <a:pt x="316" y="3"/>
                      <a:pt x="304" y="6"/>
                    </a:cubicBezTo>
                    <a:cubicBezTo>
                      <a:pt x="268" y="6"/>
                      <a:pt x="250" y="23"/>
                      <a:pt x="250" y="23"/>
                    </a:cubicBezTo>
                    <a:cubicBezTo>
                      <a:pt x="250" y="23"/>
                      <a:pt x="277" y="32"/>
                      <a:pt x="295" y="50"/>
                    </a:cubicBezTo>
                    <a:cubicBezTo>
                      <a:pt x="322" y="59"/>
                      <a:pt x="348" y="95"/>
                      <a:pt x="366" y="122"/>
                    </a:cubicBezTo>
                    <a:cubicBezTo>
                      <a:pt x="384" y="157"/>
                      <a:pt x="393" y="202"/>
                      <a:pt x="384" y="229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75" y="246"/>
                      <a:pt x="375" y="264"/>
                      <a:pt x="375" y="264"/>
                    </a:cubicBezTo>
                    <a:cubicBezTo>
                      <a:pt x="375" y="264"/>
                      <a:pt x="375" y="273"/>
                      <a:pt x="366" y="282"/>
                    </a:cubicBezTo>
                    <a:cubicBezTo>
                      <a:pt x="357" y="300"/>
                      <a:pt x="348" y="309"/>
                      <a:pt x="339" y="318"/>
                    </a:cubicBezTo>
                    <a:cubicBezTo>
                      <a:pt x="322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1" y="362"/>
                    </a:cubicBezTo>
                    <a:cubicBezTo>
                      <a:pt x="231" y="365"/>
                      <a:pt x="220" y="366"/>
                      <a:pt x="208" y="366"/>
                    </a:cubicBezTo>
                    <a:cubicBezTo>
                      <a:pt x="181" y="366"/>
                      <a:pt x="153" y="360"/>
                      <a:pt x="134" y="354"/>
                    </a:cubicBezTo>
                    <a:cubicBezTo>
                      <a:pt x="99" y="336"/>
                      <a:pt x="63" y="309"/>
                      <a:pt x="45" y="282"/>
                    </a:cubicBezTo>
                    <a:cubicBezTo>
                      <a:pt x="27" y="264"/>
                      <a:pt x="18" y="246"/>
                      <a:pt x="18" y="246"/>
                    </a:cubicBezTo>
                    <a:cubicBezTo>
                      <a:pt x="18" y="246"/>
                      <a:pt x="9" y="255"/>
                      <a:pt x="0" y="291"/>
                    </a:cubicBezTo>
                    <a:cubicBezTo>
                      <a:pt x="0" y="327"/>
                      <a:pt x="0" y="380"/>
                      <a:pt x="27" y="434"/>
                    </a:cubicBezTo>
                    <a:cubicBezTo>
                      <a:pt x="63" y="487"/>
                      <a:pt x="134" y="550"/>
                      <a:pt x="232" y="559"/>
                    </a:cubicBezTo>
                    <a:cubicBezTo>
                      <a:pt x="247" y="562"/>
                      <a:pt x="265" y="565"/>
                      <a:pt x="284" y="565"/>
                    </a:cubicBezTo>
                    <a:cubicBezTo>
                      <a:pt x="311" y="565"/>
                      <a:pt x="340" y="560"/>
                      <a:pt x="366" y="550"/>
                    </a:cubicBezTo>
                    <a:cubicBezTo>
                      <a:pt x="420" y="541"/>
                      <a:pt x="464" y="514"/>
                      <a:pt x="500" y="478"/>
                    </a:cubicBezTo>
                    <a:cubicBezTo>
                      <a:pt x="536" y="443"/>
                      <a:pt x="562" y="398"/>
                      <a:pt x="580" y="354"/>
                    </a:cubicBezTo>
                    <a:cubicBezTo>
                      <a:pt x="589" y="336"/>
                      <a:pt x="589" y="309"/>
                      <a:pt x="589" y="282"/>
                    </a:cubicBezTo>
                    <a:cubicBezTo>
                      <a:pt x="589" y="264"/>
                      <a:pt x="589" y="264"/>
                      <a:pt x="589" y="255"/>
                    </a:cubicBezTo>
                    <a:cubicBezTo>
                      <a:pt x="589" y="238"/>
                      <a:pt x="589" y="229"/>
                      <a:pt x="589" y="220"/>
                    </a:cubicBezTo>
                    <a:cubicBezTo>
                      <a:pt x="571" y="130"/>
                      <a:pt x="509" y="59"/>
                      <a:pt x="455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9740;p39">
                <a:extLst>
                  <a:ext uri="{FF2B5EF4-FFF2-40B4-BE49-F238E27FC236}">
                    <a16:creationId xmlns:a16="http://schemas.microsoft.com/office/drawing/2014/main" id="{432B524D-3CBE-ACC8-308D-F9433058BD85}"/>
                  </a:ext>
                </a:extLst>
              </p:cNvPr>
              <p:cNvSpPr/>
              <p:nvPr/>
            </p:nvSpPr>
            <p:spPr>
              <a:xfrm>
                <a:off x="1832830" y="562071"/>
                <a:ext cx="18127" cy="1721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9" extrusionOk="0">
                    <a:moveTo>
                      <a:pt x="313" y="1"/>
                    </a:moveTo>
                    <a:cubicBezTo>
                      <a:pt x="268" y="9"/>
                      <a:pt x="259" y="18"/>
                      <a:pt x="259" y="18"/>
                    </a:cubicBezTo>
                    <a:cubicBezTo>
                      <a:pt x="259" y="18"/>
                      <a:pt x="277" y="27"/>
                      <a:pt x="304" y="45"/>
                    </a:cubicBezTo>
                    <a:cubicBezTo>
                      <a:pt x="322" y="63"/>
                      <a:pt x="349" y="90"/>
                      <a:pt x="367" y="125"/>
                    </a:cubicBezTo>
                    <a:cubicBezTo>
                      <a:pt x="384" y="161"/>
                      <a:pt x="393" y="197"/>
                      <a:pt x="384" y="232"/>
                    </a:cubicBezTo>
                    <a:cubicBezTo>
                      <a:pt x="384" y="239"/>
                      <a:pt x="384" y="245"/>
                      <a:pt x="384" y="245"/>
                    </a:cubicBezTo>
                    <a:cubicBezTo>
                      <a:pt x="384" y="254"/>
                      <a:pt x="384" y="268"/>
                      <a:pt x="384" y="268"/>
                    </a:cubicBezTo>
                    <a:cubicBezTo>
                      <a:pt x="375" y="268"/>
                      <a:pt x="375" y="277"/>
                      <a:pt x="367" y="286"/>
                    </a:cubicBezTo>
                    <a:cubicBezTo>
                      <a:pt x="367" y="295"/>
                      <a:pt x="349" y="313"/>
                      <a:pt x="340" y="322"/>
                    </a:cubicBezTo>
                    <a:cubicBezTo>
                      <a:pt x="331" y="340"/>
                      <a:pt x="313" y="348"/>
                      <a:pt x="295" y="357"/>
                    </a:cubicBezTo>
                    <a:cubicBezTo>
                      <a:pt x="277" y="357"/>
                      <a:pt x="268" y="366"/>
                      <a:pt x="242" y="366"/>
                    </a:cubicBezTo>
                    <a:cubicBezTo>
                      <a:pt x="234" y="369"/>
                      <a:pt x="226" y="370"/>
                      <a:pt x="217" y="370"/>
                    </a:cubicBezTo>
                    <a:cubicBezTo>
                      <a:pt x="192" y="370"/>
                      <a:pt x="161" y="361"/>
                      <a:pt x="135" y="348"/>
                    </a:cubicBezTo>
                    <a:cubicBezTo>
                      <a:pt x="99" y="331"/>
                      <a:pt x="72" y="304"/>
                      <a:pt x="54" y="286"/>
                    </a:cubicBezTo>
                    <a:cubicBezTo>
                      <a:pt x="36" y="259"/>
                      <a:pt x="28" y="241"/>
                      <a:pt x="28" y="241"/>
                    </a:cubicBezTo>
                    <a:cubicBezTo>
                      <a:pt x="28" y="241"/>
                      <a:pt x="10" y="259"/>
                      <a:pt x="10" y="295"/>
                    </a:cubicBezTo>
                    <a:cubicBezTo>
                      <a:pt x="1" y="331"/>
                      <a:pt x="1" y="384"/>
                      <a:pt x="36" y="438"/>
                    </a:cubicBezTo>
                    <a:cubicBezTo>
                      <a:pt x="72" y="491"/>
                      <a:pt x="135" y="554"/>
                      <a:pt x="233" y="563"/>
                    </a:cubicBezTo>
                    <a:cubicBezTo>
                      <a:pt x="251" y="566"/>
                      <a:pt x="271" y="568"/>
                      <a:pt x="291" y="568"/>
                    </a:cubicBezTo>
                    <a:cubicBezTo>
                      <a:pt x="320" y="568"/>
                      <a:pt x="349" y="564"/>
                      <a:pt x="375" y="554"/>
                    </a:cubicBezTo>
                    <a:cubicBezTo>
                      <a:pt x="420" y="545"/>
                      <a:pt x="465" y="518"/>
                      <a:pt x="500" y="482"/>
                    </a:cubicBezTo>
                    <a:cubicBezTo>
                      <a:pt x="536" y="447"/>
                      <a:pt x="563" y="402"/>
                      <a:pt x="581" y="357"/>
                    </a:cubicBezTo>
                    <a:cubicBezTo>
                      <a:pt x="590" y="331"/>
                      <a:pt x="590" y="313"/>
                      <a:pt x="598" y="286"/>
                    </a:cubicBezTo>
                    <a:cubicBezTo>
                      <a:pt x="598" y="268"/>
                      <a:pt x="598" y="268"/>
                      <a:pt x="598" y="259"/>
                    </a:cubicBezTo>
                    <a:cubicBezTo>
                      <a:pt x="598" y="241"/>
                      <a:pt x="590" y="232"/>
                      <a:pt x="590" y="215"/>
                    </a:cubicBezTo>
                    <a:cubicBezTo>
                      <a:pt x="572" y="134"/>
                      <a:pt x="518" y="63"/>
                      <a:pt x="456" y="36"/>
                    </a:cubicBezTo>
                    <a:cubicBezTo>
                      <a:pt x="402" y="1"/>
                      <a:pt x="340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9741;p39">
                <a:extLst>
                  <a:ext uri="{FF2B5EF4-FFF2-40B4-BE49-F238E27FC236}">
                    <a16:creationId xmlns:a16="http://schemas.microsoft.com/office/drawing/2014/main" id="{A7B48877-3A1E-F293-6D33-5E71BF3BB074}"/>
                  </a:ext>
                </a:extLst>
              </p:cNvPr>
              <p:cNvSpPr/>
              <p:nvPr/>
            </p:nvSpPr>
            <p:spPr>
              <a:xfrm>
                <a:off x="1593366" y="551389"/>
                <a:ext cx="18127" cy="17189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68" extrusionOk="0">
                    <a:moveTo>
                      <a:pt x="345" y="1"/>
                    </a:moveTo>
                    <a:cubicBezTo>
                      <a:pt x="330" y="1"/>
                      <a:pt x="316" y="3"/>
                      <a:pt x="304" y="6"/>
                    </a:cubicBezTo>
                    <a:cubicBezTo>
                      <a:pt x="268" y="6"/>
                      <a:pt x="260" y="23"/>
                      <a:pt x="260" y="23"/>
                    </a:cubicBezTo>
                    <a:cubicBezTo>
                      <a:pt x="251" y="23"/>
                      <a:pt x="277" y="32"/>
                      <a:pt x="295" y="50"/>
                    </a:cubicBezTo>
                    <a:cubicBezTo>
                      <a:pt x="322" y="68"/>
                      <a:pt x="349" y="95"/>
                      <a:pt x="367" y="122"/>
                    </a:cubicBezTo>
                    <a:cubicBezTo>
                      <a:pt x="384" y="157"/>
                      <a:pt x="393" y="202"/>
                      <a:pt x="384" y="238"/>
                    </a:cubicBezTo>
                    <a:cubicBezTo>
                      <a:pt x="384" y="238"/>
                      <a:pt x="384" y="246"/>
                      <a:pt x="384" y="246"/>
                    </a:cubicBezTo>
                    <a:cubicBezTo>
                      <a:pt x="384" y="246"/>
                      <a:pt x="384" y="264"/>
                      <a:pt x="375" y="264"/>
                    </a:cubicBezTo>
                    <a:cubicBezTo>
                      <a:pt x="375" y="264"/>
                      <a:pt x="375" y="273"/>
                      <a:pt x="367" y="282"/>
                    </a:cubicBezTo>
                    <a:cubicBezTo>
                      <a:pt x="358" y="300"/>
                      <a:pt x="349" y="309"/>
                      <a:pt x="340" y="327"/>
                    </a:cubicBezTo>
                    <a:cubicBezTo>
                      <a:pt x="331" y="336"/>
                      <a:pt x="313" y="345"/>
                      <a:pt x="295" y="354"/>
                    </a:cubicBezTo>
                    <a:cubicBezTo>
                      <a:pt x="277" y="362"/>
                      <a:pt x="268" y="362"/>
                      <a:pt x="242" y="371"/>
                    </a:cubicBezTo>
                    <a:cubicBezTo>
                      <a:pt x="215" y="371"/>
                      <a:pt x="170" y="362"/>
                      <a:pt x="135" y="354"/>
                    </a:cubicBezTo>
                    <a:cubicBezTo>
                      <a:pt x="99" y="336"/>
                      <a:pt x="72" y="309"/>
                      <a:pt x="54" y="282"/>
                    </a:cubicBezTo>
                    <a:cubicBezTo>
                      <a:pt x="36" y="264"/>
                      <a:pt x="28" y="246"/>
                      <a:pt x="28" y="246"/>
                    </a:cubicBezTo>
                    <a:cubicBezTo>
                      <a:pt x="28" y="246"/>
                      <a:pt x="10" y="255"/>
                      <a:pt x="10" y="291"/>
                    </a:cubicBezTo>
                    <a:cubicBezTo>
                      <a:pt x="1" y="327"/>
                      <a:pt x="1" y="380"/>
                      <a:pt x="36" y="434"/>
                    </a:cubicBezTo>
                    <a:cubicBezTo>
                      <a:pt x="72" y="496"/>
                      <a:pt x="135" y="550"/>
                      <a:pt x="233" y="568"/>
                    </a:cubicBezTo>
                    <a:cubicBezTo>
                      <a:pt x="268" y="568"/>
                      <a:pt x="331" y="568"/>
                      <a:pt x="375" y="550"/>
                    </a:cubicBezTo>
                    <a:cubicBezTo>
                      <a:pt x="420" y="541"/>
                      <a:pt x="465" y="514"/>
                      <a:pt x="500" y="478"/>
                    </a:cubicBezTo>
                    <a:cubicBezTo>
                      <a:pt x="536" y="443"/>
                      <a:pt x="563" y="398"/>
                      <a:pt x="581" y="354"/>
                    </a:cubicBezTo>
                    <a:cubicBezTo>
                      <a:pt x="590" y="336"/>
                      <a:pt x="590" y="309"/>
                      <a:pt x="590" y="282"/>
                    </a:cubicBezTo>
                    <a:cubicBezTo>
                      <a:pt x="599" y="264"/>
                      <a:pt x="590" y="264"/>
                      <a:pt x="590" y="255"/>
                    </a:cubicBezTo>
                    <a:cubicBezTo>
                      <a:pt x="590" y="238"/>
                      <a:pt x="590" y="229"/>
                      <a:pt x="590" y="220"/>
                    </a:cubicBezTo>
                    <a:cubicBezTo>
                      <a:pt x="572" y="130"/>
                      <a:pt x="518" y="59"/>
                      <a:pt x="456" y="32"/>
                    </a:cubicBezTo>
                    <a:cubicBezTo>
                      <a:pt x="414" y="9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9742;p39">
                <a:extLst>
                  <a:ext uri="{FF2B5EF4-FFF2-40B4-BE49-F238E27FC236}">
                    <a16:creationId xmlns:a16="http://schemas.microsoft.com/office/drawing/2014/main" id="{6E8DB4CB-20FD-B0F6-D3B0-C05C58C6F20D}"/>
                  </a:ext>
                </a:extLst>
              </p:cNvPr>
              <p:cNvSpPr/>
              <p:nvPr/>
            </p:nvSpPr>
            <p:spPr>
              <a:xfrm>
                <a:off x="1491867" y="561981"/>
                <a:ext cx="1812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599" h="572" extrusionOk="0">
                    <a:moveTo>
                      <a:pt x="343" y="0"/>
                    </a:moveTo>
                    <a:cubicBezTo>
                      <a:pt x="332" y="0"/>
                      <a:pt x="322" y="1"/>
                      <a:pt x="313" y="4"/>
                    </a:cubicBezTo>
                    <a:cubicBezTo>
                      <a:pt x="277" y="12"/>
                      <a:pt x="259" y="21"/>
                      <a:pt x="259" y="21"/>
                    </a:cubicBezTo>
                    <a:cubicBezTo>
                      <a:pt x="259" y="21"/>
                      <a:pt x="277" y="30"/>
                      <a:pt x="304" y="48"/>
                    </a:cubicBezTo>
                    <a:cubicBezTo>
                      <a:pt x="331" y="66"/>
                      <a:pt x="357" y="93"/>
                      <a:pt x="375" y="128"/>
                    </a:cubicBezTo>
                    <a:cubicBezTo>
                      <a:pt x="393" y="164"/>
                      <a:pt x="393" y="200"/>
                      <a:pt x="393" y="235"/>
                    </a:cubicBezTo>
                    <a:cubicBezTo>
                      <a:pt x="393" y="235"/>
                      <a:pt x="393" y="244"/>
                      <a:pt x="393" y="244"/>
                    </a:cubicBezTo>
                    <a:cubicBezTo>
                      <a:pt x="384" y="253"/>
                      <a:pt x="384" y="262"/>
                      <a:pt x="384" y="262"/>
                    </a:cubicBezTo>
                    <a:cubicBezTo>
                      <a:pt x="384" y="271"/>
                      <a:pt x="375" y="280"/>
                      <a:pt x="375" y="280"/>
                    </a:cubicBezTo>
                    <a:cubicBezTo>
                      <a:pt x="366" y="298"/>
                      <a:pt x="357" y="316"/>
                      <a:pt x="348" y="325"/>
                    </a:cubicBezTo>
                    <a:cubicBezTo>
                      <a:pt x="331" y="334"/>
                      <a:pt x="322" y="343"/>
                      <a:pt x="304" y="351"/>
                    </a:cubicBezTo>
                    <a:cubicBezTo>
                      <a:pt x="286" y="360"/>
                      <a:pt x="268" y="369"/>
                      <a:pt x="250" y="369"/>
                    </a:cubicBezTo>
                    <a:cubicBezTo>
                      <a:pt x="241" y="372"/>
                      <a:pt x="231" y="373"/>
                      <a:pt x="220" y="373"/>
                    </a:cubicBezTo>
                    <a:cubicBezTo>
                      <a:pt x="192" y="373"/>
                      <a:pt x="163" y="364"/>
                      <a:pt x="143" y="351"/>
                    </a:cubicBezTo>
                    <a:cubicBezTo>
                      <a:pt x="99" y="334"/>
                      <a:pt x="72" y="307"/>
                      <a:pt x="54" y="289"/>
                    </a:cubicBezTo>
                    <a:cubicBezTo>
                      <a:pt x="36" y="262"/>
                      <a:pt x="27" y="244"/>
                      <a:pt x="27" y="244"/>
                    </a:cubicBezTo>
                    <a:cubicBezTo>
                      <a:pt x="27" y="244"/>
                      <a:pt x="18" y="262"/>
                      <a:pt x="9" y="298"/>
                    </a:cubicBezTo>
                    <a:cubicBezTo>
                      <a:pt x="0" y="325"/>
                      <a:pt x="9" y="378"/>
                      <a:pt x="36" y="441"/>
                    </a:cubicBezTo>
                    <a:cubicBezTo>
                      <a:pt x="72" y="494"/>
                      <a:pt x="143" y="548"/>
                      <a:pt x="241" y="566"/>
                    </a:cubicBezTo>
                    <a:cubicBezTo>
                      <a:pt x="256" y="569"/>
                      <a:pt x="274" y="571"/>
                      <a:pt x="293" y="571"/>
                    </a:cubicBezTo>
                    <a:cubicBezTo>
                      <a:pt x="320" y="571"/>
                      <a:pt x="349" y="567"/>
                      <a:pt x="375" y="557"/>
                    </a:cubicBezTo>
                    <a:cubicBezTo>
                      <a:pt x="429" y="539"/>
                      <a:pt x="473" y="512"/>
                      <a:pt x="509" y="476"/>
                    </a:cubicBezTo>
                    <a:cubicBezTo>
                      <a:pt x="545" y="450"/>
                      <a:pt x="571" y="405"/>
                      <a:pt x="589" y="360"/>
                    </a:cubicBezTo>
                    <a:cubicBezTo>
                      <a:pt x="589" y="334"/>
                      <a:pt x="598" y="316"/>
                      <a:pt x="598" y="280"/>
                    </a:cubicBezTo>
                    <a:cubicBezTo>
                      <a:pt x="598" y="271"/>
                      <a:pt x="598" y="262"/>
                      <a:pt x="598" y="253"/>
                    </a:cubicBezTo>
                    <a:cubicBezTo>
                      <a:pt x="598" y="235"/>
                      <a:pt x="598" y="235"/>
                      <a:pt x="598" y="218"/>
                    </a:cubicBezTo>
                    <a:cubicBezTo>
                      <a:pt x="580" y="128"/>
                      <a:pt x="518" y="66"/>
                      <a:pt x="464" y="30"/>
                    </a:cubicBezTo>
                    <a:cubicBezTo>
                      <a:pt x="418" y="10"/>
                      <a:pt x="376" y="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743;p39">
                <a:extLst>
                  <a:ext uri="{FF2B5EF4-FFF2-40B4-BE49-F238E27FC236}">
                    <a16:creationId xmlns:a16="http://schemas.microsoft.com/office/drawing/2014/main" id="{D53E37B0-8C21-8B59-2230-2B79C58F37FF}"/>
                  </a:ext>
                </a:extLst>
              </p:cNvPr>
              <p:cNvSpPr/>
              <p:nvPr/>
            </p:nvSpPr>
            <p:spPr>
              <a:xfrm>
                <a:off x="1604987" y="582044"/>
                <a:ext cx="5943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1776" extrusionOk="0">
                    <a:moveTo>
                      <a:pt x="0" y="1"/>
                    </a:moveTo>
                    <a:cubicBezTo>
                      <a:pt x="0" y="1"/>
                      <a:pt x="9" y="45"/>
                      <a:pt x="27" y="126"/>
                    </a:cubicBezTo>
                    <a:cubicBezTo>
                      <a:pt x="36" y="161"/>
                      <a:pt x="45" y="206"/>
                      <a:pt x="63" y="250"/>
                    </a:cubicBezTo>
                    <a:cubicBezTo>
                      <a:pt x="81" y="304"/>
                      <a:pt x="99" y="358"/>
                      <a:pt x="125" y="420"/>
                    </a:cubicBezTo>
                    <a:cubicBezTo>
                      <a:pt x="152" y="473"/>
                      <a:pt x="179" y="536"/>
                      <a:pt x="215" y="607"/>
                    </a:cubicBezTo>
                    <a:cubicBezTo>
                      <a:pt x="250" y="670"/>
                      <a:pt x="295" y="741"/>
                      <a:pt x="339" y="804"/>
                    </a:cubicBezTo>
                    <a:cubicBezTo>
                      <a:pt x="366" y="839"/>
                      <a:pt x="393" y="875"/>
                      <a:pt x="420" y="902"/>
                    </a:cubicBezTo>
                    <a:cubicBezTo>
                      <a:pt x="446" y="937"/>
                      <a:pt x="473" y="973"/>
                      <a:pt x="500" y="1009"/>
                    </a:cubicBezTo>
                    <a:cubicBezTo>
                      <a:pt x="527" y="1035"/>
                      <a:pt x="562" y="1071"/>
                      <a:pt x="589" y="1107"/>
                    </a:cubicBezTo>
                    <a:cubicBezTo>
                      <a:pt x="616" y="1134"/>
                      <a:pt x="652" y="1160"/>
                      <a:pt x="687" y="1196"/>
                    </a:cubicBezTo>
                    <a:cubicBezTo>
                      <a:pt x="750" y="1259"/>
                      <a:pt x="821" y="1312"/>
                      <a:pt x="893" y="1366"/>
                    </a:cubicBezTo>
                    <a:cubicBezTo>
                      <a:pt x="955" y="1419"/>
                      <a:pt x="1035" y="1464"/>
                      <a:pt x="1107" y="1508"/>
                    </a:cubicBezTo>
                    <a:cubicBezTo>
                      <a:pt x="1178" y="1553"/>
                      <a:pt x="1258" y="1580"/>
                      <a:pt x="1321" y="1615"/>
                    </a:cubicBezTo>
                    <a:cubicBezTo>
                      <a:pt x="1356" y="1633"/>
                      <a:pt x="1392" y="1651"/>
                      <a:pt x="1428" y="1660"/>
                    </a:cubicBezTo>
                    <a:cubicBezTo>
                      <a:pt x="1463" y="1669"/>
                      <a:pt x="1499" y="1678"/>
                      <a:pt x="1526" y="1687"/>
                    </a:cubicBezTo>
                    <a:cubicBezTo>
                      <a:pt x="1588" y="1713"/>
                      <a:pt x="1651" y="1731"/>
                      <a:pt x="1704" y="1740"/>
                    </a:cubicBezTo>
                    <a:cubicBezTo>
                      <a:pt x="1758" y="1749"/>
                      <a:pt x="1802" y="1758"/>
                      <a:pt x="1847" y="1767"/>
                    </a:cubicBezTo>
                    <a:cubicBezTo>
                      <a:pt x="1918" y="1776"/>
                      <a:pt x="1963" y="1776"/>
                      <a:pt x="1963" y="1776"/>
                    </a:cubicBezTo>
                    <a:cubicBezTo>
                      <a:pt x="1963" y="1776"/>
                      <a:pt x="1927" y="1758"/>
                      <a:pt x="1856" y="1722"/>
                    </a:cubicBezTo>
                    <a:cubicBezTo>
                      <a:pt x="1829" y="1696"/>
                      <a:pt x="1785" y="1678"/>
                      <a:pt x="1740" y="1651"/>
                    </a:cubicBezTo>
                    <a:cubicBezTo>
                      <a:pt x="1695" y="1633"/>
                      <a:pt x="1642" y="1598"/>
                      <a:pt x="1588" y="1562"/>
                    </a:cubicBezTo>
                    <a:cubicBezTo>
                      <a:pt x="1535" y="1535"/>
                      <a:pt x="1472" y="1499"/>
                      <a:pt x="1419" y="1455"/>
                    </a:cubicBezTo>
                    <a:cubicBezTo>
                      <a:pt x="1356" y="1419"/>
                      <a:pt x="1294" y="1374"/>
                      <a:pt x="1232" y="1330"/>
                    </a:cubicBezTo>
                    <a:cubicBezTo>
                      <a:pt x="1169" y="1285"/>
                      <a:pt x="1107" y="1241"/>
                      <a:pt x="1044" y="1178"/>
                    </a:cubicBezTo>
                    <a:cubicBezTo>
                      <a:pt x="982" y="1134"/>
                      <a:pt x="919" y="1080"/>
                      <a:pt x="857" y="1018"/>
                    </a:cubicBezTo>
                    <a:cubicBezTo>
                      <a:pt x="794" y="964"/>
                      <a:pt x="741" y="911"/>
                      <a:pt x="687" y="848"/>
                    </a:cubicBezTo>
                    <a:cubicBezTo>
                      <a:pt x="625" y="795"/>
                      <a:pt x="571" y="732"/>
                      <a:pt x="518" y="679"/>
                    </a:cubicBezTo>
                    <a:cubicBezTo>
                      <a:pt x="473" y="616"/>
                      <a:pt x="420" y="563"/>
                      <a:pt x="375" y="509"/>
                    </a:cubicBezTo>
                    <a:cubicBezTo>
                      <a:pt x="330" y="456"/>
                      <a:pt x="286" y="402"/>
                      <a:pt x="250" y="349"/>
                    </a:cubicBezTo>
                    <a:cubicBezTo>
                      <a:pt x="170" y="250"/>
                      <a:pt x="116" y="161"/>
                      <a:pt x="72" y="99"/>
                    </a:cubicBezTo>
                    <a:cubicBezTo>
                      <a:pt x="27" y="36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9744;p39">
                <a:extLst>
                  <a:ext uri="{FF2B5EF4-FFF2-40B4-BE49-F238E27FC236}">
                    <a16:creationId xmlns:a16="http://schemas.microsoft.com/office/drawing/2014/main" id="{64C354B7-C250-B3BE-AC95-A066D59E1CF7}"/>
                  </a:ext>
                </a:extLst>
              </p:cNvPr>
              <p:cNvSpPr/>
              <p:nvPr/>
            </p:nvSpPr>
            <p:spPr>
              <a:xfrm>
                <a:off x="1822026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19" y="125"/>
                    </a:moveTo>
                    <a:cubicBezTo>
                      <a:pt x="2160" y="125"/>
                      <a:pt x="2329" y="304"/>
                      <a:pt x="2329" y="313"/>
                    </a:cubicBezTo>
                    <a:lnTo>
                      <a:pt x="2356" y="330"/>
                    </a:lnTo>
                    <a:lnTo>
                      <a:pt x="2249" y="330"/>
                    </a:lnTo>
                    <a:cubicBezTo>
                      <a:pt x="2481" y="402"/>
                      <a:pt x="2615" y="696"/>
                      <a:pt x="2615" y="714"/>
                    </a:cubicBezTo>
                    <a:lnTo>
                      <a:pt x="2633" y="741"/>
                    </a:lnTo>
                    <a:lnTo>
                      <a:pt x="2606" y="732"/>
                    </a:lnTo>
                    <a:cubicBezTo>
                      <a:pt x="2561" y="714"/>
                      <a:pt x="2517" y="714"/>
                      <a:pt x="2490" y="714"/>
                    </a:cubicBezTo>
                    <a:lnTo>
                      <a:pt x="2472" y="714"/>
                    </a:lnTo>
                    <a:cubicBezTo>
                      <a:pt x="2526" y="759"/>
                      <a:pt x="2642" y="884"/>
                      <a:pt x="2686" y="1071"/>
                    </a:cubicBezTo>
                    <a:cubicBezTo>
                      <a:pt x="2713" y="1205"/>
                      <a:pt x="2668" y="1276"/>
                      <a:pt x="2624" y="1339"/>
                    </a:cubicBezTo>
                    <a:cubicBezTo>
                      <a:pt x="2579" y="1392"/>
                      <a:pt x="2543" y="1446"/>
                      <a:pt x="2570" y="1544"/>
                    </a:cubicBezTo>
                    <a:cubicBezTo>
                      <a:pt x="2624" y="1758"/>
                      <a:pt x="2517" y="1954"/>
                      <a:pt x="2508" y="1963"/>
                    </a:cubicBezTo>
                    <a:lnTo>
                      <a:pt x="2499" y="1981"/>
                    </a:lnTo>
                    <a:lnTo>
                      <a:pt x="2490" y="1999"/>
                    </a:lnTo>
                    <a:cubicBezTo>
                      <a:pt x="2445" y="2052"/>
                      <a:pt x="2410" y="2097"/>
                      <a:pt x="2365" y="2150"/>
                    </a:cubicBezTo>
                    <a:cubicBezTo>
                      <a:pt x="2338" y="2168"/>
                      <a:pt x="2311" y="2195"/>
                      <a:pt x="2285" y="2222"/>
                    </a:cubicBezTo>
                    <a:cubicBezTo>
                      <a:pt x="2267" y="2231"/>
                      <a:pt x="2258" y="2249"/>
                      <a:pt x="2240" y="2266"/>
                    </a:cubicBezTo>
                    <a:cubicBezTo>
                      <a:pt x="2231" y="2257"/>
                      <a:pt x="2231" y="2257"/>
                      <a:pt x="2222" y="2257"/>
                    </a:cubicBezTo>
                    <a:cubicBezTo>
                      <a:pt x="2213" y="2249"/>
                      <a:pt x="2195" y="2231"/>
                      <a:pt x="2178" y="2222"/>
                    </a:cubicBezTo>
                    <a:cubicBezTo>
                      <a:pt x="2151" y="2204"/>
                      <a:pt x="2124" y="2177"/>
                      <a:pt x="2097" y="2159"/>
                    </a:cubicBezTo>
                    <a:cubicBezTo>
                      <a:pt x="2080" y="2150"/>
                      <a:pt x="2071" y="2133"/>
                      <a:pt x="2053" y="2124"/>
                    </a:cubicBezTo>
                    <a:cubicBezTo>
                      <a:pt x="2044" y="2115"/>
                      <a:pt x="2026" y="2097"/>
                      <a:pt x="2017" y="2088"/>
                    </a:cubicBezTo>
                    <a:cubicBezTo>
                      <a:pt x="1999" y="2079"/>
                      <a:pt x="1990" y="2061"/>
                      <a:pt x="1972" y="2052"/>
                    </a:cubicBezTo>
                    <a:cubicBezTo>
                      <a:pt x="1964" y="2034"/>
                      <a:pt x="1946" y="2025"/>
                      <a:pt x="1937" y="2008"/>
                    </a:cubicBezTo>
                    <a:lnTo>
                      <a:pt x="1937" y="2008"/>
                    </a:lnTo>
                    <a:cubicBezTo>
                      <a:pt x="1937" y="2025"/>
                      <a:pt x="1946" y="2043"/>
                      <a:pt x="1955" y="2061"/>
                    </a:cubicBezTo>
                    <a:cubicBezTo>
                      <a:pt x="1955" y="2079"/>
                      <a:pt x="1964" y="2097"/>
                      <a:pt x="1972" y="2115"/>
                    </a:cubicBezTo>
                    <a:cubicBezTo>
                      <a:pt x="1990" y="2150"/>
                      <a:pt x="2017" y="2186"/>
                      <a:pt x="2044" y="2213"/>
                    </a:cubicBezTo>
                    <a:cubicBezTo>
                      <a:pt x="2062" y="2240"/>
                      <a:pt x="2097" y="2266"/>
                      <a:pt x="2124" y="2293"/>
                    </a:cubicBezTo>
                    <a:cubicBezTo>
                      <a:pt x="2142" y="2311"/>
                      <a:pt x="2151" y="2320"/>
                      <a:pt x="2169" y="2329"/>
                    </a:cubicBezTo>
                    <a:cubicBezTo>
                      <a:pt x="2187" y="2347"/>
                      <a:pt x="2195" y="2356"/>
                      <a:pt x="2213" y="2364"/>
                    </a:cubicBezTo>
                    <a:lnTo>
                      <a:pt x="2249" y="2382"/>
                    </a:lnTo>
                    <a:lnTo>
                      <a:pt x="2276" y="2364"/>
                    </a:lnTo>
                    <a:cubicBezTo>
                      <a:pt x="2285" y="2347"/>
                      <a:pt x="2303" y="2338"/>
                      <a:pt x="2311" y="2320"/>
                    </a:cubicBezTo>
                    <a:cubicBezTo>
                      <a:pt x="2329" y="2311"/>
                      <a:pt x="2338" y="2293"/>
                      <a:pt x="2356" y="2284"/>
                    </a:cubicBezTo>
                    <a:cubicBezTo>
                      <a:pt x="2374" y="2257"/>
                      <a:pt x="2392" y="2231"/>
                      <a:pt x="2410" y="2204"/>
                    </a:cubicBezTo>
                    <a:cubicBezTo>
                      <a:pt x="2427" y="2249"/>
                      <a:pt x="2454" y="2320"/>
                      <a:pt x="2534" y="2543"/>
                    </a:cubicBezTo>
                    <a:cubicBezTo>
                      <a:pt x="2722" y="3051"/>
                      <a:pt x="2918" y="3266"/>
                      <a:pt x="3186" y="3283"/>
                    </a:cubicBezTo>
                    <a:cubicBezTo>
                      <a:pt x="3195" y="3292"/>
                      <a:pt x="3195" y="3292"/>
                      <a:pt x="3204" y="3292"/>
                    </a:cubicBezTo>
                    <a:cubicBezTo>
                      <a:pt x="3320" y="3292"/>
                      <a:pt x="3427" y="3221"/>
                      <a:pt x="3507" y="3105"/>
                    </a:cubicBezTo>
                    <a:cubicBezTo>
                      <a:pt x="3596" y="2962"/>
                      <a:pt x="3659" y="2721"/>
                      <a:pt x="3525" y="2472"/>
                    </a:cubicBezTo>
                    <a:cubicBezTo>
                      <a:pt x="3462" y="2356"/>
                      <a:pt x="3382" y="2275"/>
                      <a:pt x="3275" y="2249"/>
                    </a:cubicBezTo>
                    <a:cubicBezTo>
                      <a:pt x="3221" y="2231"/>
                      <a:pt x="3177" y="2222"/>
                      <a:pt x="3132" y="2222"/>
                    </a:cubicBezTo>
                    <a:cubicBezTo>
                      <a:pt x="2998" y="2222"/>
                      <a:pt x="2891" y="2275"/>
                      <a:pt x="2891" y="2275"/>
                    </a:cubicBezTo>
                    <a:lnTo>
                      <a:pt x="2865" y="2284"/>
                    </a:lnTo>
                    <a:lnTo>
                      <a:pt x="2873" y="2257"/>
                    </a:lnTo>
                    <a:cubicBezTo>
                      <a:pt x="2954" y="2150"/>
                      <a:pt x="3052" y="2106"/>
                      <a:pt x="3141" y="2106"/>
                    </a:cubicBezTo>
                    <a:cubicBezTo>
                      <a:pt x="3257" y="2106"/>
                      <a:pt x="3364" y="2159"/>
                      <a:pt x="3462" y="2222"/>
                    </a:cubicBezTo>
                    <a:cubicBezTo>
                      <a:pt x="3578" y="2302"/>
                      <a:pt x="3676" y="2463"/>
                      <a:pt x="3703" y="2650"/>
                    </a:cubicBezTo>
                    <a:cubicBezTo>
                      <a:pt x="3730" y="2802"/>
                      <a:pt x="3730" y="3025"/>
                      <a:pt x="3551" y="3257"/>
                    </a:cubicBezTo>
                    <a:cubicBezTo>
                      <a:pt x="3480" y="3346"/>
                      <a:pt x="3391" y="3408"/>
                      <a:pt x="3275" y="3417"/>
                    </a:cubicBezTo>
                    <a:cubicBezTo>
                      <a:pt x="3248" y="3426"/>
                      <a:pt x="3230" y="3426"/>
                      <a:pt x="3212" y="3426"/>
                    </a:cubicBezTo>
                    <a:cubicBezTo>
                      <a:pt x="3070" y="3426"/>
                      <a:pt x="2927" y="3364"/>
                      <a:pt x="2811" y="3310"/>
                    </a:cubicBezTo>
                    <a:lnTo>
                      <a:pt x="2811" y="3310"/>
                    </a:lnTo>
                    <a:cubicBezTo>
                      <a:pt x="2847" y="3319"/>
                      <a:pt x="2882" y="3328"/>
                      <a:pt x="2909" y="3337"/>
                    </a:cubicBezTo>
                    <a:cubicBezTo>
                      <a:pt x="3043" y="3364"/>
                      <a:pt x="3177" y="3381"/>
                      <a:pt x="3177" y="3381"/>
                    </a:cubicBezTo>
                    <a:cubicBezTo>
                      <a:pt x="3177" y="3381"/>
                      <a:pt x="3052" y="3328"/>
                      <a:pt x="2936" y="3266"/>
                    </a:cubicBezTo>
                    <a:cubicBezTo>
                      <a:pt x="2838" y="3203"/>
                      <a:pt x="2749" y="3141"/>
                      <a:pt x="2731" y="3123"/>
                    </a:cubicBezTo>
                    <a:cubicBezTo>
                      <a:pt x="2722" y="3114"/>
                      <a:pt x="2722" y="3114"/>
                      <a:pt x="2722" y="3105"/>
                    </a:cubicBezTo>
                    <a:cubicBezTo>
                      <a:pt x="2677" y="2953"/>
                      <a:pt x="2615" y="2811"/>
                      <a:pt x="2615" y="2811"/>
                    </a:cubicBezTo>
                    <a:lnTo>
                      <a:pt x="2615" y="2811"/>
                    </a:lnTo>
                    <a:cubicBezTo>
                      <a:pt x="2615" y="2811"/>
                      <a:pt x="2642" y="2962"/>
                      <a:pt x="2642" y="3114"/>
                    </a:cubicBezTo>
                    <a:cubicBezTo>
                      <a:pt x="2642" y="3185"/>
                      <a:pt x="2642" y="3248"/>
                      <a:pt x="2642" y="3301"/>
                    </a:cubicBezTo>
                    <a:cubicBezTo>
                      <a:pt x="2633" y="3390"/>
                      <a:pt x="2615" y="3524"/>
                      <a:pt x="2579" y="3658"/>
                    </a:cubicBezTo>
                    <a:cubicBezTo>
                      <a:pt x="2552" y="3774"/>
                      <a:pt x="2597" y="3792"/>
                      <a:pt x="2650" y="3819"/>
                    </a:cubicBezTo>
                    <a:cubicBezTo>
                      <a:pt x="2695" y="3845"/>
                      <a:pt x="2758" y="3872"/>
                      <a:pt x="2766" y="3970"/>
                    </a:cubicBezTo>
                    <a:cubicBezTo>
                      <a:pt x="2793" y="4175"/>
                      <a:pt x="2588" y="4398"/>
                      <a:pt x="2579" y="4416"/>
                    </a:cubicBezTo>
                    <a:cubicBezTo>
                      <a:pt x="2561" y="4434"/>
                      <a:pt x="2552" y="4461"/>
                      <a:pt x="2534" y="4479"/>
                    </a:cubicBezTo>
                    <a:cubicBezTo>
                      <a:pt x="2517" y="4514"/>
                      <a:pt x="2499" y="4541"/>
                      <a:pt x="2445" y="4559"/>
                    </a:cubicBezTo>
                    <a:lnTo>
                      <a:pt x="2401" y="4559"/>
                    </a:lnTo>
                    <a:cubicBezTo>
                      <a:pt x="2347" y="4559"/>
                      <a:pt x="2294" y="4541"/>
                      <a:pt x="2258" y="4532"/>
                    </a:cubicBezTo>
                    <a:cubicBezTo>
                      <a:pt x="2249" y="4523"/>
                      <a:pt x="2249" y="4523"/>
                      <a:pt x="2240" y="4523"/>
                    </a:cubicBezTo>
                    <a:lnTo>
                      <a:pt x="2231" y="4523"/>
                    </a:lnTo>
                    <a:cubicBezTo>
                      <a:pt x="2222" y="4532"/>
                      <a:pt x="2222" y="4541"/>
                      <a:pt x="2222" y="4541"/>
                    </a:cubicBezTo>
                    <a:lnTo>
                      <a:pt x="2204" y="4559"/>
                    </a:lnTo>
                    <a:lnTo>
                      <a:pt x="2195" y="4541"/>
                    </a:lnTo>
                    <a:cubicBezTo>
                      <a:pt x="2187" y="4514"/>
                      <a:pt x="2187" y="4497"/>
                      <a:pt x="2187" y="4479"/>
                    </a:cubicBezTo>
                    <a:cubicBezTo>
                      <a:pt x="2160" y="4488"/>
                      <a:pt x="2142" y="4514"/>
                      <a:pt x="2142" y="4514"/>
                    </a:cubicBezTo>
                    <a:lnTo>
                      <a:pt x="2133" y="4532"/>
                    </a:lnTo>
                    <a:lnTo>
                      <a:pt x="2124" y="4514"/>
                    </a:lnTo>
                    <a:cubicBezTo>
                      <a:pt x="2106" y="4488"/>
                      <a:pt x="2115" y="4470"/>
                      <a:pt x="2115" y="4452"/>
                    </a:cubicBezTo>
                    <a:cubicBezTo>
                      <a:pt x="2088" y="4452"/>
                      <a:pt x="2080" y="4479"/>
                      <a:pt x="2080" y="4479"/>
                    </a:cubicBezTo>
                    <a:lnTo>
                      <a:pt x="2062" y="4488"/>
                    </a:lnTo>
                    <a:lnTo>
                      <a:pt x="2053" y="4470"/>
                    </a:lnTo>
                    <a:cubicBezTo>
                      <a:pt x="2044" y="4336"/>
                      <a:pt x="2106" y="4318"/>
                      <a:pt x="2178" y="4300"/>
                    </a:cubicBezTo>
                    <a:cubicBezTo>
                      <a:pt x="2178" y="4300"/>
                      <a:pt x="2187" y="4291"/>
                      <a:pt x="2195" y="4291"/>
                    </a:cubicBezTo>
                    <a:cubicBezTo>
                      <a:pt x="2213" y="4291"/>
                      <a:pt x="2231" y="4282"/>
                      <a:pt x="2249" y="4282"/>
                    </a:cubicBezTo>
                    <a:cubicBezTo>
                      <a:pt x="2303" y="4282"/>
                      <a:pt x="2356" y="4300"/>
                      <a:pt x="2374" y="4309"/>
                    </a:cubicBezTo>
                    <a:cubicBezTo>
                      <a:pt x="2410" y="4274"/>
                      <a:pt x="2454" y="4167"/>
                      <a:pt x="2472" y="4113"/>
                    </a:cubicBezTo>
                    <a:cubicBezTo>
                      <a:pt x="2410" y="4086"/>
                      <a:pt x="2124" y="3935"/>
                      <a:pt x="2008" y="3828"/>
                    </a:cubicBezTo>
                    <a:cubicBezTo>
                      <a:pt x="1955" y="3783"/>
                      <a:pt x="1937" y="3729"/>
                      <a:pt x="1937" y="3667"/>
                    </a:cubicBezTo>
                    <a:lnTo>
                      <a:pt x="1937" y="3667"/>
                    </a:lnTo>
                    <a:cubicBezTo>
                      <a:pt x="1946" y="3685"/>
                      <a:pt x="1964" y="3712"/>
                      <a:pt x="1972" y="3729"/>
                    </a:cubicBezTo>
                    <a:cubicBezTo>
                      <a:pt x="1999" y="3756"/>
                      <a:pt x="2035" y="3783"/>
                      <a:pt x="2053" y="3810"/>
                    </a:cubicBezTo>
                    <a:lnTo>
                      <a:pt x="2088" y="3836"/>
                    </a:lnTo>
                    <a:cubicBezTo>
                      <a:pt x="2088" y="3836"/>
                      <a:pt x="2088" y="3819"/>
                      <a:pt x="2071" y="3792"/>
                    </a:cubicBezTo>
                    <a:cubicBezTo>
                      <a:pt x="2062" y="3765"/>
                      <a:pt x="2053" y="3729"/>
                      <a:pt x="2044" y="3694"/>
                    </a:cubicBezTo>
                    <a:cubicBezTo>
                      <a:pt x="2035" y="3658"/>
                      <a:pt x="2035" y="3622"/>
                      <a:pt x="2044" y="3596"/>
                    </a:cubicBezTo>
                    <a:cubicBezTo>
                      <a:pt x="2044" y="3578"/>
                      <a:pt x="2044" y="3569"/>
                      <a:pt x="2044" y="3560"/>
                    </a:cubicBezTo>
                    <a:cubicBezTo>
                      <a:pt x="2080" y="3542"/>
                      <a:pt x="2115" y="3524"/>
                      <a:pt x="2142" y="3506"/>
                    </a:cubicBezTo>
                    <a:cubicBezTo>
                      <a:pt x="2213" y="3462"/>
                      <a:pt x="2276" y="3399"/>
                      <a:pt x="2311" y="3355"/>
                    </a:cubicBezTo>
                    <a:cubicBezTo>
                      <a:pt x="2329" y="3328"/>
                      <a:pt x="2347" y="3301"/>
                      <a:pt x="2356" y="3292"/>
                    </a:cubicBezTo>
                    <a:cubicBezTo>
                      <a:pt x="2365" y="3274"/>
                      <a:pt x="2365" y="3266"/>
                      <a:pt x="2365" y="3266"/>
                    </a:cubicBezTo>
                    <a:lnTo>
                      <a:pt x="2365" y="3266"/>
                    </a:lnTo>
                    <a:cubicBezTo>
                      <a:pt x="2365" y="3266"/>
                      <a:pt x="2356" y="3274"/>
                      <a:pt x="2347" y="3283"/>
                    </a:cubicBezTo>
                    <a:cubicBezTo>
                      <a:pt x="2338" y="3301"/>
                      <a:pt x="2320" y="3319"/>
                      <a:pt x="2294" y="3337"/>
                    </a:cubicBezTo>
                    <a:cubicBezTo>
                      <a:pt x="2249" y="3373"/>
                      <a:pt x="2187" y="3408"/>
                      <a:pt x="2106" y="3435"/>
                    </a:cubicBezTo>
                    <a:cubicBezTo>
                      <a:pt x="2044" y="3453"/>
                      <a:pt x="1972" y="3471"/>
                      <a:pt x="1919" y="3480"/>
                    </a:cubicBezTo>
                    <a:cubicBezTo>
                      <a:pt x="1892" y="3480"/>
                      <a:pt x="1848" y="3489"/>
                      <a:pt x="1803" y="3497"/>
                    </a:cubicBezTo>
                    <a:lnTo>
                      <a:pt x="1633" y="3497"/>
                    </a:lnTo>
                    <a:cubicBezTo>
                      <a:pt x="1625" y="3560"/>
                      <a:pt x="1633" y="3605"/>
                      <a:pt x="1633" y="3649"/>
                    </a:cubicBezTo>
                    <a:cubicBezTo>
                      <a:pt x="1642" y="3685"/>
                      <a:pt x="1651" y="3720"/>
                      <a:pt x="1651" y="3783"/>
                    </a:cubicBezTo>
                    <a:cubicBezTo>
                      <a:pt x="1651" y="3926"/>
                      <a:pt x="1428" y="3952"/>
                      <a:pt x="1294" y="3970"/>
                    </a:cubicBezTo>
                    <a:cubicBezTo>
                      <a:pt x="1241" y="3970"/>
                      <a:pt x="1205" y="3988"/>
                      <a:pt x="1161" y="3997"/>
                    </a:cubicBezTo>
                    <a:cubicBezTo>
                      <a:pt x="1125" y="4006"/>
                      <a:pt x="1080" y="4024"/>
                      <a:pt x="1045" y="4024"/>
                    </a:cubicBezTo>
                    <a:cubicBezTo>
                      <a:pt x="1018" y="4024"/>
                      <a:pt x="1000" y="4015"/>
                      <a:pt x="973" y="4006"/>
                    </a:cubicBezTo>
                    <a:cubicBezTo>
                      <a:pt x="884" y="3970"/>
                      <a:pt x="857" y="3890"/>
                      <a:pt x="866" y="3836"/>
                    </a:cubicBezTo>
                    <a:cubicBezTo>
                      <a:pt x="857" y="3828"/>
                      <a:pt x="848" y="3828"/>
                      <a:pt x="831" y="3828"/>
                    </a:cubicBezTo>
                    <a:lnTo>
                      <a:pt x="804" y="3828"/>
                    </a:lnTo>
                    <a:lnTo>
                      <a:pt x="786" y="3836"/>
                    </a:lnTo>
                    <a:lnTo>
                      <a:pt x="795" y="3819"/>
                    </a:lnTo>
                    <a:cubicBezTo>
                      <a:pt x="795" y="3792"/>
                      <a:pt x="813" y="3774"/>
                      <a:pt x="840" y="3765"/>
                    </a:cubicBezTo>
                    <a:cubicBezTo>
                      <a:pt x="822" y="3765"/>
                      <a:pt x="804" y="3756"/>
                      <a:pt x="786" y="3756"/>
                    </a:cubicBezTo>
                    <a:lnTo>
                      <a:pt x="768" y="3756"/>
                    </a:lnTo>
                    <a:lnTo>
                      <a:pt x="768" y="3747"/>
                    </a:lnTo>
                    <a:cubicBezTo>
                      <a:pt x="768" y="3703"/>
                      <a:pt x="804" y="3694"/>
                      <a:pt x="831" y="3685"/>
                    </a:cubicBezTo>
                    <a:cubicBezTo>
                      <a:pt x="822" y="3667"/>
                      <a:pt x="768" y="3667"/>
                      <a:pt x="768" y="3667"/>
                    </a:cubicBezTo>
                    <a:lnTo>
                      <a:pt x="759" y="3649"/>
                    </a:lnTo>
                    <a:lnTo>
                      <a:pt x="768" y="3640"/>
                    </a:lnTo>
                    <a:cubicBezTo>
                      <a:pt x="768" y="3640"/>
                      <a:pt x="831" y="3605"/>
                      <a:pt x="893" y="3605"/>
                    </a:cubicBezTo>
                    <a:cubicBezTo>
                      <a:pt x="920" y="3605"/>
                      <a:pt x="938" y="3605"/>
                      <a:pt x="955" y="3613"/>
                    </a:cubicBezTo>
                    <a:cubicBezTo>
                      <a:pt x="1027" y="3640"/>
                      <a:pt x="1080" y="3747"/>
                      <a:pt x="1089" y="3783"/>
                    </a:cubicBezTo>
                    <a:cubicBezTo>
                      <a:pt x="1161" y="3783"/>
                      <a:pt x="1303" y="3729"/>
                      <a:pt x="1348" y="3712"/>
                    </a:cubicBezTo>
                    <a:cubicBezTo>
                      <a:pt x="1330" y="3667"/>
                      <a:pt x="1277" y="3542"/>
                      <a:pt x="1232" y="3390"/>
                    </a:cubicBezTo>
                    <a:cubicBezTo>
                      <a:pt x="1178" y="3194"/>
                      <a:pt x="1223" y="3007"/>
                      <a:pt x="1366" y="2953"/>
                    </a:cubicBezTo>
                    <a:cubicBezTo>
                      <a:pt x="1410" y="2927"/>
                      <a:pt x="1491" y="2927"/>
                      <a:pt x="1571" y="2927"/>
                    </a:cubicBezTo>
                    <a:lnTo>
                      <a:pt x="1625" y="2927"/>
                    </a:lnTo>
                    <a:cubicBezTo>
                      <a:pt x="1669" y="2927"/>
                      <a:pt x="1732" y="2935"/>
                      <a:pt x="1794" y="2944"/>
                    </a:cubicBezTo>
                    <a:cubicBezTo>
                      <a:pt x="1919" y="2962"/>
                      <a:pt x="2035" y="2980"/>
                      <a:pt x="2035" y="2980"/>
                    </a:cubicBezTo>
                    <a:lnTo>
                      <a:pt x="1812" y="2864"/>
                    </a:lnTo>
                    <a:cubicBezTo>
                      <a:pt x="1758" y="2837"/>
                      <a:pt x="1705" y="2811"/>
                      <a:pt x="1660" y="2793"/>
                    </a:cubicBezTo>
                    <a:cubicBezTo>
                      <a:pt x="1642" y="2784"/>
                      <a:pt x="1625" y="2784"/>
                      <a:pt x="1616" y="2775"/>
                    </a:cubicBezTo>
                    <a:cubicBezTo>
                      <a:pt x="1571" y="2748"/>
                      <a:pt x="1517" y="2712"/>
                      <a:pt x="1473" y="2659"/>
                    </a:cubicBezTo>
                    <a:lnTo>
                      <a:pt x="1473" y="2659"/>
                    </a:lnTo>
                    <a:lnTo>
                      <a:pt x="1651" y="2748"/>
                    </a:lnTo>
                    <a:lnTo>
                      <a:pt x="1428" y="2480"/>
                    </a:lnTo>
                    <a:cubicBezTo>
                      <a:pt x="1437" y="2472"/>
                      <a:pt x="1446" y="2454"/>
                      <a:pt x="1464" y="2436"/>
                    </a:cubicBezTo>
                    <a:cubicBezTo>
                      <a:pt x="1500" y="2391"/>
                      <a:pt x="1526" y="2338"/>
                      <a:pt x="1544" y="2293"/>
                    </a:cubicBezTo>
                    <a:cubicBezTo>
                      <a:pt x="1553" y="2257"/>
                      <a:pt x="1562" y="2231"/>
                      <a:pt x="1562" y="2231"/>
                    </a:cubicBezTo>
                    <a:lnTo>
                      <a:pt x="1562" y="2231"/>
                    </a:lnTo>
                    <a:cubicBezTo>
                      <a:pt x="1562" y="2231"/>
                      <a:pt x="1544" y="2249"/>
                      <a:pt x="1517" y="2284"/>
                    </a:cubicBezTo>
                    <a:cubicBezTo>
                      <a:pt x="1491" y="2311"/>
                      <a:pt x="1446" y="2347"/>
                      <a:pt x="1402" y="2382"/>
                    </a:cubicBezTo>
                    <a:cubicBezTo>
                      <a:pt x="1357" y="2409"/>
                      <a:pt x="1312" y="2427"/>
                      <a:pt x="1277" y="2445"/>
                    </a:cubicBezTo>
                    <a:cubicBezTo>
                      <a:pt x="1259" y="2454"/>
                      <a:pt x="1241" y="2454"/>
                      <a:pt x="1232" y="2454"/>
                    </a:cubicBezTo>
                    <a:cubicBezTo>
                      <a:pt x="1205" y="2463"/>
                      <a:pt x="1178" y="2463"/>
                      <a:pt x="1134" y="2463"/>
                    </a:cubicBezTo>
                    <a:lnTo>
                      <a:pt x="1054" y="2463"/>
                    </a:lnTo>
                    <a:cubicBezTo>
                      <a:pt x="964" y="2454"/>
                      <a:pt x="902" y="2409"/>
                      <a:pt x="840" y="2364"/>
                    </a:cubicBezTo>
                    <a:cubicBezTo>
                      <a:pt x="786" y="2329"/>
                      <a:pt x="741" y="2293"/>
                      <a:pt x="679" y="2293"/>
                    </a:cubicBezTo>
                    <a:cubicBezTo>
                      <a:pt x="545" y="2275"/>
                      <a:pt x="429" y="2213"/>
                      <a:pt x="411" y="2141"/>
                    </a:cubicBezTo>
                    <a:cubicBezTo>
                      <a:pt x="411" y="2133"/>
                      <a:pt x="402" y="2124"/>
                      <a:pt x="393" y="2115"/>
                    </a:cubicBezTo>
                    <a:lnTo>
                      <a:pt x="322" y="2115"/>
                    </a:lnTo>
                    <a:lnTo>
                      <a:pt x="322" y="2097"/>
                    </a:lnTo>
                    <a:cubicBezTo>
                      <a:pt x="322" y="2061"/>
                      <a:pt x="367" y="2043"/>
                      <a:pt x="385" y="2034"/>
                    </a:cubicBezTo>
                    <a:cubicBezTo>
                      <a:pt x="376" y="2025"/>
                      <a:pt x="340" y="2017"/>
                      <a:pt x="331" y="2017"/>
                    </a:cubicBezTo>
                    <a:lnTo>
                      <a:pt x="313" y="2017"/>
                    </a:lnTo>
                    <a:lnTo>
                      <a:pt x="322" y="1999"/>
                    </a:lnTo>
                    <a:cubicBezTo>
                      <a:pt x="331" y="1963"/>
                      <a:pt x="349" y="1945"/>
                      <a:pt x="367" y="1945"/>
                    </a:cubicBezTo>
                    <a:cubicBezTo>
                      <a:pt x="358" y="1927"/>
                      <a:pt x="331" y="1927"/>
                      <a:pt x="313" y="1927"/>
                    </a:cubicBezTo>
                    <a:lnTo>
                      <a:pt x="295" y="1918"/>
                    </a:lnTo>
                    <a:lnTo>
                      <a:pt x="304" y="1910"/>
                    </a:lnTo>
                    <a:cubicBezTo>
                      <a:pt x="331" y="1874"/>
                      <a:pt x="385" y="1856"/>
                      <a:pt x="438" y="1856"/>
                    </a:cubicBezTo>
                    <a:cubicBezTo>
                      <a:pt x="447" y="1856"/>
                      <a:pt x="456" y="1856"/>
                      <a:pt x="465" y="1865"/>
                    </a:cubicBezTo>
                    <a:cubicBezTo>
                      <a:pt x="509" y="1865"/>
                      <a:pt x="545" y="1892"/>
                      <a:pt x="563" y="1918"/>
                    </a:cubicBezTo>
                    <a:cubicBezTo>
                      <a:pt x="572" y="1927"/>
                      <a:pt x="572" y="1936"/>
                      <a:pt x="581" y="1945"/>
                    </a:cubicBezTo>
                    <a:cubicBezTo>
                      <a:pt x="599" y="1972"/>
                      <a:pt x="608" y="1999"/>
                      <a:pt x="625" y="2017"/>
                    </a:cubicBezTo>
                    <a:cubicBezTo>
                      <a:pt x="608" y="2025"/>
                      <a:pt x="581" y="2034"/>
                      <a:pt x="563" y="2043"/>
                    </a:cubicBezTo>
                    <a:cubicBezTo>
                      <a:pt x="545" y="2043"/>
                      <a:pt x="527" y="2052"/>
                      <a:pt x="518" y="2052"/>
                    </a:cubicBezTo>
                    <a:lnTo>
                      <a:pt x="501" y="2052"/>
                    </a:lnTo>
                    <a:cubicBezTo>
                      <a:pt x="501" y="2052"/>
                      <a:pt x="509" y="2061"/>
                      <a:pt x="518" y="2061"/>
                    </a:cubicBezTo>
                    <a:cubicBezTo>
                      <a:pt x="527" y="2061"/>
                      <a:pt x="545" y="2070"/>
                      <a:pt x="572" y="2070"/>
                    </a:cubicBezTo>
                    <a:cubicBezTo>
                      <a:pt x="590" y="2070"/>
                      <a:pt x="616" y="2061"/>
                      <a:pt x="643" y="2061"/>
                    </a:cubicBezTo>
                    <a:cubicBezTo>
                      <a:pt x="661" y="2052"/>
                      <a:pt x="688" y="2043"/>
                      <a:pt x="715" y="2043"/>
                    </a:cubicBezTo>
                    <a:cubicBezTo>
                      <a:pt x="741" y="2034"/>
                      <a:pt x="759" y="2034"/>
                      <a:pt x="786" y="2034"/>
                    </a:cubicBezTo>
                    <a:lnTo>
                      <a:pt x="848" y="2034"/>
                    </a:lnTo>
                    <a:cubicBezTo>
                      <a:pt x="875" y="2043"/>
                      <a:pt x="902" y="2043"/>
                      <a:pt x="920" y="2043"/>
                    </a:cubicBezTo>
                    <a:cubicBezTo>
                      <a:pt x="955" y="2043"/>
                      <a:pt x="982" y="2034"/>
                      <a:pt x="1000" y="2008"/>
                    </a:cubicBezTo>
                    <a:cubicBezTo>
                      <a:pt x="1000" y="2008"/>
                      <a:pt x="1000" y="2008"/>
                      <a:pt x="1000" y="1999"/>
                    </a:cubicBezTo>
                    <a:cubicBezTo>
                      <a:pt x="1009" y="1999"/>
                      <a:pt x="1018" y="1990"/>
                      <a:pt x="1027" y="1972"/>
                    </a:cubicBezTo>
                    <a:cubicBezTo>
                      <a:pt x="1071" y="1936"/>
                      <a:pt x="1125" y="1883"/>
                      <a:pt x="1161" y="1820"/>
                    </a:cubicBezTo>
                    <a:cubicBezTo>
                      <a:pt x="1205" y="1758"/>
                      <a:pt x="1241" y="1695"/>
                      <a:pt x="1259" y="1642"/>
                    </a:cubicBezTo>
                    <a:cubicBezTo>
                      <a:pt x="1277" y="1597"/>
                      <a:pt x="1286" y="1562"/>
                      <a:pt x="1286" y="1562"/>
                    </a:cubicBezTo>
                    <a:lnTo>
                      <a:pt x="1286" y="1562"/>
                    </a:lnTo>
                    <a:cubicBezTo>
                      <a:pt x="1286" y="1562"/>
                      <a:pt x="1268" y="1588"/>
                      <a:pt x="1232" y="1633"/>
                    </a:cubicBezTo>
                    <a:cubicBezTo>
                      <a:pt x="1205" y="1669"/>
                      <a:pt x="1161" y="1722"/>
                      <a:pt x="1107" y="1767"/>
                    </a:cubicBezTo>
                    <a:cubicBezTo>
                      <a:pt x="1054" y="1802"/>
                      <a:pt x="1009" y="1838"/>
                      <a:pt x="964" y="1856"/>
                    </a:cubicBezTo>
                    <a:cubicBezTo>
                      <a:pt x="920" y="1856"/>
                      <a:pt x="875" y="1838"/>
                      <a:pt x="822" y="1794"/>
                    </a:cubicBezTo>
                    <a:cubicBezTo>
                      <a:pt x="777" y="1767"/>
                      <a:pt x="741" y="1722"/>
                      <a:pt x="697" y="1669"/>
                    </a:cubicBezTo>
                    <a:cubicBezTo>
                      <a:pt x="643" y="1606"/>
                      <a:pt x="581" y="1535"/>
                      <a:pt x="518" y="1499"/>
                    </a:cubicBezTo>
                    <a:cubicBezTo>
                      <a:pt x="393" y="1419"/>
                      <a:pt x="242" y="1276"/>
                      <a:pt x="242" y="1223"/>
                    </a:cubicBezTo>
                    <a:cubicBezTo>
                      <a:pt x="242" y="1196"/>
                      <a:pt x="197" y="1160"/>
                      <a:pt x="188" y="1151"/>
                    </a:cubicBezTo>
                    <a:lnTo>
                      <a:pt x="179" y="1151"/>
                    </a:lnTo>
                    <a:lnTo>
                      <a:pt x="179" y="1142"/>
                    </a:lnTo>
                    <a:cubicBezTo>
                      <a:pt x="179" y="1116"/>
                      <a:pt x="206" y="1107"/>
                      <a:pt x="224" y="1098"/>
                    </a:cubicBezTo>
                    <a:cubicBezTo>
                      <a:pt x="215" y="1080"/>
                      <a:pt x="188" y="1071"/>
                      <a:pt x="188" y="1071"/>
                    </a:cubicBezTo>
                    <a:lnTo>
                      <a:pt x="170" y="1062"/>
                    </a:lnTo>
                    <a:lnTo>
                      <a:pt x="179" y="1053"/>
                    </a:lnTo>
                    <a:cubicBezTo>
                      <a:pt x="188" y="1017"/>
                      <a:pt x="215" y="1008"/>
                      <a:pt x="242" y="1008"/>
                    </a:cubicBezTo>
                    <a:lnTo>
                      <a:pt x="251" y="1008"/>
                    </a:lnTo>
                    <a:cubicBezTo>
                      <a:pt x="242" y="991"/>
                      <a:pt x="224" y="973"/>
                      <a:pt x="206" y="955"/>
                    </a:cubicBezTo>
                    <a:lnTo>
                      <a:pt x="197" y="946"/>
                    </a:lnTo>
                    <a:lnTo>
                      <a:pt x="215" y="937"/>
                    </a:lnTo>
                    <a:cubicBezTo>
                      <a:pt x="242" y="928"/>
                      <a:pt x="269" y="919"/>
                      <a:pt x="286" y="919"/>
                    </a:cubicBezTo>
                    <a:cubicBezTo>
                      <a:pt x="313" y="919"/>
                      <a:pt x="331" y="919"/>
                      <a:pt x="349" y="928"/>
                    </a:cubicBezTo>
                    <a:cubicBezTo>
                      <a:pt x="411" y="964"/>
                      <a:pt x="438" y="1044"/>
                      <a:pt x="456" y="1116"/>
                    </a:cubicBezTo>
                    <a:cubicBezTo>
                      <a:pt x="465" y="1124"/>
                      <a:pt x="465" y="1133"/>
                      <a:pt x="474" y="1142"/>
                    </a:cubicBezTo>
                    <a:cubicBezTo>
                      <a:pt x="456" y="1133"/>
                      <a:pt x="438" y="1124"/>
                      <a:pt x="420" y="1116"/>
                    </a:cubicBezTo>
                    <a:cubicBezTo>
                      <a:pt x="411" y="1116"/>
                      <a:pt x="403" y="1107"/>
                      <a:pt x="402" y="1107"/>
                    </a:cubicBezTo>
                    <a:lnTo>
                      <a:pt x="402" y="1107"/>
                    </a:lnTo>
                    <a:cubicBezTo>
                      <a:pt x="403" y="1107"/>
                      <a:pt x="411" y="1116"/>
                      <a:pt x="420" y="1124"/>
                    </a:cubicBezTo>
                    <a:cubicBezTo>
                      <a:pt x="429" y="1133"/>
                      <a:pt x="438" y="1151"/>
                      <a:pt x="456" y="1169"/>
                    </a:cubicBezTo>
                    <a:cubicBezTo>
                      <a:pt x="474" y="1187"/>
                      <a:pt x="501" y="1205"/>
                      <a:pt x="527" y="1223"/>
                    </a:cubicBezTo>
                    <a:cubicBezTo>
                      <a:pt x="545" y="1240"/>
                      <a:pt x="581" y="1249"/>
                      <a:pt x="608" y="1267"/>
                    </a:cubicBezTo>
                    <a:cubicBezTo>
                      <a:pt x="634" y="1276"/>
                      <a:pt x="661" y="1285"/>
                      <a:pt x="688" y="1294"/>
                    </a:cubicBezTo>
                    <a:cubicBezTo>
                      <a:pt x="706" y="1303"/>
                      <a:pt x="732" y="1312"/>
                      <a:pt x="750" y="1330"/>
                    </a:cubicBezTo>
                    <a:cubicBezTo>
                      <a:pt x="813" y="1365"/>
                      <a:pt x="884" y="1401"/>
                      <a:pt x="938" y="1401"/>
                    </a:cubicBezTo>
                    <a:cubicBezTo>
                      <a:pt x="955" y="1401"/>
                      <a:pt x="973" y="1392"/>
                      <a:pt x="991" y="1374"/>
                    </a:cubicBezTo>
                    <a:cubicBezTo>
                      <a:pt x="1045" y="1312"/>
                      <a:pt x="1125" y="1240"/>
                      <a:pt x="1161" y="1214"/>
                    </a:cubicBezTo>
                    <a:cubicBezTo>
                      <a:pt x="1152" y="1205"/>
                      <a:pt x="1134" y="1205"/>
                      <a:pt x="1125" y="1205"/>
                    </a:cubicBezTo>
                    <a:cubicBezTo>
                      <a:pt x="1098" y="1205"/>
                      <a:pt x="1063" y="1214"/>
                      <a:pt x="1063" y="1214"/>
                    </a:cubicBezTo>
                    <a:lnTo>
                      <a:pt x="1045" y="1223"/>
                    </a:lnTo>
                    <a:lnTo>
                      <a:pt x="1045" y="1205"/>
                    </a:lnTo>
                    <a:cubicBezTo>
                      <a:pt x="1045" y="1205"/>
                      <a:pt x="1036" y="1116"/>
                      <a:pt x="1143" y="1053"/>
                    </a:cubicBezTo>
                    <a:cubicBezTo>
                      <a:pt x="1152" y="1053"/>
                      <a:pt x="1161" y="1044"/>
                      <a:pt x="1170" y="1044"/>
                    </a:cubicBezTo>
                    <a:cubicBezTo>
                      <a:pt x="1232" y="1035"/>
                      <a:pt x="1303" y="1008"/>
                      <a:pt x="1375" y="982"/>
                    </a:cubicBezTo>
                    <a:cubicBezTo>
                      <a:pt x="1446" y="955"/>
                      <a:pt x="1517" y="919"/>
                      <a:pt x="1571" y="893"/>
                    </a:cubicBezTo>
                    <a:cubicBezTo>
                      <a:pt x="1598" y="875"/>
                      <a:pt x="1616" y="857"/>
                      <a:pt x="1625" y="839"/>
                    </a:cubicBezTo>
                    <a:cubicBezTo>
                      <a:pt x="1633" y="821"/>
                      <a:pt x="1633" y="812"/>
                      <a:pt x="1633" y="812"/>
                    </a:cubicBezTo>
                    <a:lnTo>
                      <a:pt x="1633" y="812"/>
                    </a:lnTo>
                    <a:cubicBezTo>
                      <a:pt x="1633" y="812"/>
                      <a:pt x="1625" y="821"/>
                      <a:pt x="1616" y="830"/>
                    </a:cubicBezTo>
                    <a:cubicBezTo>
                      <a:pt x="1607" y="848"/>
                      <a:pt x="1580" y="857"/>
                      <a:pt x="1553" y="866"/>
                    </a:cubicBezTo>
                    <a:cubicBezTo>
                      <a:pt x="1509" y="884"/>
                      <a:pt x="1428" y="893"/>
                      <a:pt x="1357" y="901"/>
                    </a:cubicBezTo>
                    <a:cubicBezTo>
                      <a:pt x="1294" y="910"/>
                      <a:pt x="1232" y="910"/>
                      <a:pt x="1187" y="910"/>
                    </a:cubicBezTo>
                    <a:cubicBezTo>
                      <a:pt x="1107" y="901"/>
                      <a:pt x="1054" y="884"/>
                      <a:pt x="1027" y="848"/>
                    </a:cubicBezTo>
                    <a:cubicBezTo>
                      <a:pt x="991" y="812"/>
                      <a:pt x="1000" y="768"/>
                      <a:pt x="1000" y="732"/>
                    </a:cubicBezTo>
                    <a:cubicBezTo>
                      <a:pt x="1000" y="723"/>
                      <a:pt x="1000" y="723"/>
                      <a:pt x="1009" y="714"/>
                    </a:cubicBezTo>
                    <a:cubicBezTo>
                      <a:pt x="1009" y="696"/>
                      <a:pt x="1009" y="687"/>
                      <a:pt x="1027" y="678"/>
                    </a:cubicBezTo>
                    <a:cubicBezTo>
                      <a:pt x="1045" y="661"/>
                      <a:pt x="1089" y="661"/>
                      <a:pt x="1125" y="661"/>
                    </a:cubicBezTo>
                    <a:cubicBezTo>
                      <a:pt x="1054" y="625"/>
                      <a:pt x="982" y="562"/>
                      <a:pt x="991" y="482"/>
                    </a:cubicBezTo>
                    <a:cubicBezTo>
                      <a:pt x="1000" y="455"/>
                      <a:pt x="1009" y="429"/>
                      <a:pt x="1027" y="411"/>
                    </a:cubicBezTo>
                    <a:lnTo>
                      <a:pt x="1063" y="411"/>
                    </a:lnTo>
                    <a:cubicBezTo>
                      <a:pt x="1063" y="402"/>
                      <a:pt x="1098" y="402"/>
                      <a:pt x="1134" y="402"/>
                    </a:cubicBezTo>
                    <a:lnTo>
                      <a:pt x="1143" y="402"/>
                    </a:lnTo>
                    <a:lnTo>
                      <a:pt x="1107" y="348"/>
                    </a:lnTo>
                    <a:cubicBezTo>
                      <a:pt x="1134" y="330"/>
                      <a:pt x="1170" y="322"/>
                      <a:pt x="1205" y="313"/>
                    </a:cubicBezTo>
                    <a:cubicBezTo>
                      <a:pt x="1232" y="304"/>
                      <a:pt x="1259" y="286"/>
                      <a:pt x="1286" y="277"/>
                    </a:cubicBezTo>
                    <a:cubicBezTo>
                      <a:pt x="1348" y="250"/>
                      <a:pt x="1393" y="250"/>
                      <a:pt x="1428" y="250"/>
                    </a:cubicBezTo>
                    <a:cubicBezTo>
                      <a:pt x="1491" y="250"/>
                      <a:pt x="1553" y="250"/>
                      <a:pt x="1705" y="179"/>
                    </a:cubicBezTo>
                    <a:cubicBezTo>
                      <a:pt x="1785" y="143"/>
                      <a:pt x="1856" y="125"/>
                      <a:pt x="1919" y="125"/>
                    </a:cubicBezTo>
                    <a:close/>
                    <a:moveTo>
                      <a:pt x="1919" y="0"/>
                    </a:moveTo>
                    <a:cubicBezTo>
                      <a:pt x="1830" y="0"/>
                      <a:pt x="1741" y="18"/>
                      <a:pt x="1651" y="63"/>
                    </a:cubicBezTo>
                    <a:cubicBezTo>
                      <a:pt x="1526" y="116"/>
                      <a:pt x="1482" y="116"/>
                      <a:pt x="1428" y="125"/>
                    </a:cubicBezTo>
                    <a:cubicBezTo>
                      <a:pt x="1384" y="125"/>
                      <a:pt x="1321" y="125"/>
                      <a:pt x="1241" y="161"/>
                    </a:cubicBezTo>
                    <a:cubicBezTo>
                      <a:pt x="1214" y="170"/>
                      <a:pt x="1187" y="179"/>
                      <a:pt x="1161" y="188"/>
                    </a:cubicBezTo>
                    <a:cubicBezTo>
                      <a:pt x="1054" y="223"/>
                      <a:pt x="902" y="277"/>
                      <a:pt x="866" y="455"/>
                    </a:cubicBezTo>
                    <a:cubicBezTo>
                      <a:pt x="857" y="491"/>
                      <a:pt x="857" y="562"/>
                      <a:pt x="902" y="634"/>
                    </a:cubicBezTo>
                    <a:cubicBezTo>
                      <a:pt x="884" y="652"/>
                      <a:pt x="875" y="678"/>
                      <a:pt x="875" y="705"/>
                    </a:cubicBezTo>
                    <a:cubicBezTo>
                      <a:pt x="875" y="705"/>
                      <a:pt x="875" y="714"/>
                      <a:pt x="875" y="714"/>
                    </a:cubicBezTo>
                    <a:cubicBezTo>
                      <a:pt x="866" y="759"/>
                      <a:pt x="857" y="857"/>
                      <a:pt x="929" y="937"/>
                    </a:cubicBezTo>
                    <a:cubicBezTo>
                      <a:pt x="947" y="955"/>
                      <a:pt x="973" y="982"/>
                      <a:pt x="1009" y="991"/>
                    </a:cubicBezTo>
                    <a:cubicBezTo>
                      <a:pt x="929" y="1071"/>
                      <a:pt x="911" y="1160"/>
                      <a:pt x="920" y="1223"/>
                    </a:cubicBezTo>
                    <a:lnTo>
                      <a:pt x="920" y="1240"/>
                    </a:lnTo>
                    <a:lnTo>
                      <a:pt x="920" y="1258"/>
                    </a:lnTo>
                    <a:cubicBezTo>
                      <a:pt x="920" y="1258"/>
                      <a:pt x="920" y="1258"/>
                      <a:pt x="920" y="1267"/>
                    </a:cubicBezTo>
                    <a:cubicBezTo>
                      <a:pt x="884" y="1249"/>
                      <a:pt x="840" y="1232"/>
                      <a:pt x="813" y="1214"/>
                    </a:cubicBezTo>
                    <a:cubicBezTo>
                      <a:pt x="768" y="1187"/>
                      <a:pt x="732" y="1169"/>
                      <a:pt x="697" y="1160"/>
                    </a:cubicBezTo>
                    <a:cubicBezTo>
                      <a:pt x="599" y="1116"/>
                      <a:pt x="590" y="1089"/>
                      <a:pt x="581" y="1080"/>
                    </a:cubicBezTo>
                    <a:cubicBezTo>
                      <a:pt x="572" y="1026"/>
                      <a:pt x="527" y="875"/>
                      <a:pt x="402" y="812"/>
                    </a:cubicBezTo>
                    <a:cubicBezTo>
                      <a:pt x="367" y="794"/>
                      <a:pt x="331" y="785"/>
                      <a:pt x="286" y="785"/>
                    </a:cubicBezTo>
                    <a:cubicBezTo>
                      <a:pt x="251" y="785"/>
                      <a:pt x="206" y="803"/>
                      <a:pt x="162" y="821"/>
                    </a:cubicBezTo>
                    <a:lnTo>
                      <a:pt x="135" y="830"/>
                    </a:lnTo>
                    <a:lnTo>
                      <a:pt x="126" y="839"/>
                    </a:lnTo>
                    <a:lnTo>
                      <a:pt x="117" y="848"/>
                    </a:lnTo>
                    <a:lnTo>
                      <a:pt x="37" y="928"/>
                    </a:lnTo>
                    <a:lnTo>
                      <a:pt x="72" y="982"/>
                    </a:lnTo>
                    <a:cubicBezTo>
                      <a:pt x="63" y="991"/>
                      <a:pt x="63" y="991"/>
                      <a:pt x="63" y="1000"/>
                    </a:cubicBezTo>
                    <a:lnTo>
                      <a:pt x="54" y="1008"/>
                    </a:lnTo>
                    <a:lnTo>
                      <a:pt x="1" y="1133"/>
                    </a:lnTo>
                    <a:lnTo>
                      <a:pt x="46" y="1151"/>
                    </a:lnTo>
                    <a:lnTo>
                      <a:pt x="37" y="1223"/>
                    </a:lnTo>
                    <a:lnTo>
                      <a:pt x="108" y="1258"/>
                    </a:lnTo>
                    <a:lnTo>
                      <a:pt x="117" y="1267"/>
                    </a:lnTo>
                    <a:cubicBezTo>
                      <a:pt x="162" y="1428"/>
                      <a:pt x="447" y="1606"/>
                      <a:pt x="447" y="1606"/>
                    </a:cubicBezTo>
                    <a:cubicBezTo>
                      <a:pt x="501" y="1633"/>
                      <a:pt x="554" y="1695"/>
                      <a:pt x="599" y="1749"/>
                    </a:cubicBezTo>
                    <a:cubicBezTo>
                      <a:pt x="643" y="1811"/>
                      <a:pt x="697" y="1865"/>
                      <a:pt x="750" y="1901"/>
                    </a:cubicBezTo>
                    <a:cubicBezTo>
                      <a:pt x="732" y="1901"/>
                      <a:pt x="724" y="1901"/>
                      <a:pt x="706" y="1910"/>
                    </a:cubicBezTo>
                    <a:cubicBezTo>
                      <a:pt x="706" y="1901"/>
                      <a:pt x="697" y="1892"/>
                      <a:pt x="688" y="1883"/>
                    </a:cubicBezTo>
                    <a:cubicBezTo>
                      <a:pt x="688" y="1874"/>
                      <a:pt x="679" y="1865"/>
                      <a:pt x="679" y="1856"/>
                    </a:cubicBezTo>
                    <a:cubicBezTo>
                      <a:pt x="643" y="1794"/>
                      <a:pt x="572" y="1749"/>
                      <a:pt x="483" y="1731"/>
                    </a:cubicBezTo>
                    <a:lnTo>
                      <a:pt x="438" y="1731"/>
                    </a:lnTo>
                    <a:cubicBezTo>
                      <a:pt x="349" y="1731"/>
                      <a:pt x="269" y="1758"/>
                      <a:pt x="215" y="1811"/>
                    </a:cubicBezTo>
                    <a:lnTo>
                      <a:pt x="197" y="1829"/>
                    </a:lnTo>
                    <a:lnTo>
                      <a:pt x="188" y="1856"/>
                    </a:lnTo>
                    <a:lnTo>
                      <a:pt x="179" y="1865"/>
                    </a:lnTo>
                    <a:lnTo>
                      <a:pt x="117" y="1999"/>
                    </a:lnTo>
                    <a:lnTo>
                      <a:pt x="179" y="2017"/>
                    </a:lnTo>
                    <a:lnTo>
                      <a:pt x="153" y="2124"/>
                    </a:lnTo>
                    <a:lnTo>
                      <a:pt x="197" y="2133"/>
                    </a:lnTo>
                    <a:lnTo>
                      <a:pt x="206" y="2284"/>
                    </a:lnTo>
                    <a:lnTo>
                      <a:pt x="322" y="2249"/>
                    </a:lnTo>
                    <a:cubicBezTo>
                      <a:pt x="385" y="2347"/>
                      <a:pt x="536" y="2409"/>
                      <a:pt x="670" y="2418"/>
                    </a:cubicBezTo>
                    <a:cubicBezTo>
                      <a:pt x="697" y="2418"/>
                      <a:pt x="732" y="2445"/>
                      <a:pt x="768" y="2472"/>
                    </a:cubicBezTo>
                    <a:cubicBezTo>
                      <a:pt x="831" y="2516"/>
                      <a:pt x="920" y="2579"/>
                      <a:pt x="1045" y="2588"/>
                    </a:cubicBezTo>
                    <a:cubicBezTo>
                      <a:pt x="1071" y="2588"/>
                      <a:pt x="1107" y="2596"/>
                      <a:pt x="1134" y="2596"/>
                    </a:cubicBezTo>
                    <a:cubicBezTo>
                      <a:pt x="1170" y="2596"/>
                      <a:pt x="1196" y="2588"/>
                      <a:pt x="1223" y="2588"/>
                    </a:cubicBezTo>
                    <a:cubicBezTo>
                      <a:pt x="1303" y="2677"/>
                      <a:pt x="1366" y="2748"/>
                      <a:pt x="1428" y="2802"/>
                    </a:cubicBezTo>
                    <a:cubicBezTo>
                      <a:pt x="1384" y="2811"/>
                      <a:pt x="1348" y="2819"/>
                      <a:pt x="1312" y="2828"/>
                    </a:cubicBezTo>
                    <a:cubicBezTo>
                      <a:pt x="1116" y="2918"/>
                      <a:pt x="1036" y="3158"/>
                      <a:pt x="1107" y="3426"/>
                    </a:cubicBezTo>
                    <a:cubicBezTo>
                      <a:pt x="1125" y="3506"/>
                      <a:pt x="1152" y="3578"/>
                      <a:pt x="1178" y="3631"/>
                    </a:cubicBezTo>
                    <a:cubicBezTo>
                      <a:pt x="1170" y="3631"/>
                      <a:pt x="1170" y="3631"/>
                      <a:pt x="1161" y="3640"/>
                    </a:cubicBezTo>
                    <a:cubicBezTo>
                      <a:pt x="1125" y="3578"/>
                      <a:pt x="1071" y="3515"/>
                      <a:pt x="1000" y="3489"/>
                    </a:cubicBezTo>
                    <a:cubicBezTo>
                      <a:pt x="964" y="3480"/>
                      <a:pt x="938" y="3471"/>
                      <a:pt x="893" y="3471"/>
                    </a:cubicBezTo>
                    <a:cubicBezTo>
                      <a:pt x="795" y="3471"/>
                      <a:pt x="715" y="3515"/>
                      <a:pt x="697" y="3533"/>
                    </a:cubicBezTo>
                    <a:lnTo>
                      <a:pt x="670" y="3551"/>
                    </a:lnTo>
                    <a:lnTo>
                      <a:pt x="652" y="3578"/>
                    </a:lnTo>
                    <a:lnTo>
                      <a:pt x="643" y="3596"/>
                    </a:lnTo>
                    <a:lnTo>
                      <a:pt x="599" y="3694"/>
                    </a:lnTo>
                    <a:lnTo>
                      <a:pt x="643" y="3720"/>
                    </a:lnTo>
                    <a:cubicBezTo>
                      <a:pt x="634" y="3729"/>
                      <a:pt x="634" y="3729"/>
                      <a:pt x="634" y="3729"/>
                    </a:cubicBezTo>
                    <a:lnTo>
                      <a:pt x="634" y="3738"/>
                    </a:lnTo>
                    <a:lnTo>
                      <a:pt x="634" y="3756"/>
                    </a:lnTo>
                    <a:lnTo>
                      <a:pt x="634" y="3765"/>
                    </a:lnTo>
                    <a:lnTo>
                      <a:pt x="643" y="3872"/>
                    </a:lnTo>
                    <a:lnTo>
                      <a:pt x="661" y="3872"/>
                    </a:lnTo>
                    <a:lnTo>
                      <a:pt x="652" y="3988"/>
                    </a:lnTo>
                    <a:lnTo>
                      <a:pt x="759" y="3970"/>
                    </a:lnTo>
                    <a:cubicBezTo>
                      <a:pt x="786" y="4033"/>
                      <a:pt x="840" y="4086"/>
                      <a:pt x="920" y="4122"/>
                    </a:cubicBezTo>
                    <a:cubicBezTo>
                      <a:pt x="964" y="4140"/>
                      <a:pt x="1000" y="4149"/>
                      <a:pt x="1045" y="4149"/>
                    </a:cubicBezTo>
                    <a:cubicBezTo>
                      <a:pt x="1098" y="4149"/>
                      <a:pt x="1152" y="4140"/>
                      <a:pt x="1196" y="4122"/>
                    </a:cubicBezTo>
                    <a:cubicBezTo>
                      <a:pt x="1232" y="4113"/>
                      <a:pt x="1268" y="4104"/>
                      <a:pt x="1303" y="4095"/>
                    </a:cubicBezTo>
                    <a:cubicBezTo>
                      <a:pt x="1384" y="4086"/>
                      <a:pt x="1482" y="4077"/>
                      <a:pt x="1562" y="4051"/>
                    </a:cubicBezTo>
                    <a:cubicBezTo>
                      <a:pt x="1749" y="3979"/>
                      <a:pt x="1776" y="3854"/>
                      <a:pt x="1776" y="3783"/>
                    </a:cubicBezTo>
                    <a:cubicBezTo>
                      <a:pt x="1776" y="3712"/>
                      <a:pt x="1767" y="3667"/>
                      <a:pt x="1767" y="3631"/>
                    </a:cubicBezTo>
                    <a:cubicBezTo>
                      <a:pt x="1776" y="3622"/>
                      <a:pt x="1794" y="3622"/>
                      <a:pt x="1803" y="3622"/>
                    </a:cubicBezTo>
                    <a:cubicBezTo>
                      <a:pt x="1803" y="3720"/>
                      <a:pt x="1821" y="3836"/>
                      <a:pt x="1919" y="3926"/>
                    </a:cubicBezTo>
                    <a:cubicBezTo>
                      <a:pt x="2008" y="4006"/>
                      <a:pt x="2160" y="4095"/>
                      <a:pt x="2276" y="4158"/>
                    </a:cubicBezTo>
                    <a:lnTo>
                      <a:pt x="2249" y="4158"/>
                    </a:lnTo>
                    <a:cubicBezTo>
                      <a:pt x="2222" y="4158"/>
                      <a:pt x="2187" y="4158"/>
                      <a:pt x="2160" y="4167"/>
                    </a:cubicBezTo>
                    <a:cubicBezTo>
                      <a:pt x="2151" y="4175"/>
                      <a:pt x="2142" y="4175"/>
                      <a:pt x="2142" y="4175"/>
                    </a:cubicBezTo>
                    <a:cubicBezTo>
                      <a:pt x="2071" y="4193"/>
                      <a:pt x="1919" y="4238"/>
                      <a:pt x="1919" y="4470"/>
                    </a:cubicBezTo>
                    <a:lnTo>
                      <a:pt x="1919" y="4497"/>
                    </a:lnTo>
                    <a:lnTo>
                      <a:pt x="1928" y="4514"/>
                    </a:lnTo>
                    <a:lnTo>
                      <a:pt x="1937" y="4532"/>
                    </a:lnTo>
                    <a:lnTo>
                      <a:pt x="1981" y="4666"/>
                    </a:lnTo>
                    <a:lnTo>
                      <a:pt x="2044" y="4630"/>
                    </a:lnTo>
                    <a:lnTo>
                      <a:pt x="2115" y="4729"/>
                    </a:lnTo>
                    <a:lnTo>
                      <a:pt x="2142" y="4702"/>
                    </a:lnTo>
                    <a:lnTo>
                      <a:pt x="2204" y="4782"/>
                    </a:lnTo>
                    <a:lnTo>
                      <a:pt x="2285" y="4675"/>
                    </a:lnTo>
                    <a:cubicBezTo>
                      <a:pt x="2311" y="4684"/>
                      <a:pt x="2356" y="4693"/>
                      <a:pt x="2401" y="4693"/>
                    </a:cubicBezTo>
                    <a:cubicBezTo>
                      <a:pt x="2427" y="4693"/>
                      <a:pt x="2454" y="4684"/>
                      <a:pt x="2481" y="4684"/>
                    </a:cubicBezTo>
                    <a:cubicBezTo>
                      <a:pt x="2579" y="4657"/>
                      <a:pt x="2615" y="4595"/>
                      <a:pt x="2650" y="4541"/>
                    </a:cubicBezTo>
                    <a:cubicBezTo>
                      <a:pt x="2659" y="4532"/>
                      <a:pt x="2668" y="4514"/>
                      <a:pt x="2677" y="4497"/>
                    </a:cubicBezTo>
                    <a:cubicBezTo>
                      <a:pt x="2731" y="4443"/>
                      <a:pt x="2927" y="4202"/>
                      <a:pt x="2891" y="3952"/>
                    </a:cubicBezTo>
                    <a:cubicBezTo>
                      <a:pt x="2873" y="3783"/>
                      <a:pt x="2758" y="3729"/>
                      <a:pt x="2704" y="3703"/>
                    </a:cubicBezTo>
                    <a:cubicBezTo>
                      <a:pt x="2704" y="3703"/>
                      <a:pt x="2704" y="3694"/>
                      <a:pt x="2704" y="3694"/>
                    </a:cubicBezTo>
                    <a:cubicBezTo>
                      <a:pt x="2731" y="3596"/>
                      <a:pt x="2749" y="3506"/>
                      <a:pt x="2758" y="3426"/>
                    </a:cubicBezTo>
                    <a:cubicBezTo>
                      <a:pt x="2882" y="3489"/>
                      <a:pt x="3043" y="3551"/>
                      <a:pt x="3212" y="3551"/>
                    </a:cubicBezTo>
                    <a:lnTo>
                      <a:pt x="3293" y="3551"/>
                    </a:lnTo>
                    <a:cubicBezTo>
                      <a:pt x="3436" y="3524"/>
                      <a:pt x="3560" y="3453"/>
                      <a:pt x="3659" y="3328"/>
                    </a:cubicBezTo>
                    <a:cubicBezTo>
                      <a:pt x="3855" y="3069"/>
                      <a:pt x="3864" y="2802"/>
                      <a:pt x="3837" y="2623"/>
                    </a:cubicBezTo>
                    <a:cubicBezTo>
                      <a:pt x="3792" y="2409"/>
                      <a:pt x="3685" y="2213"/>
                      <a:pt x="3534" y="2115"/>
                    </a:cubicBezTo>
                    <a:cubicBezTo>
                      <a:pt x="3400" y="2025"/>
                      <a:pt x="3266" y="1981"/>
                      <a:pt x="3141" y="1981"/>
                    </a:cubicBezTo>
                    <a:cubicBezTo>
                      <a:pt x="2998" y="1981"/>
                      <a:pt x="2865" y="2052"/>
                      <a:pt x="2775" y="2186"/>
                    </a:cubicBezTo>
                    <a:lnTo>
                      <a:pt x="2766" y="2195"/>
                    </a:lnTo>
                    <a:lnTo>
                      <a:pt x="2758" y="2213"/>
                    </a:lnTo>
                    <a:lnTo>
                      <a:pt x="2749" y="2240"/>
                    </a:lnTo>
                    <a:lnTo>
                      <a:pt x="2659" y="2463"/>
                    </a:lnTo>
                    <a:lnTo>
                      <a:pt x="2659" y="2463"/>
                    </a:lnTo>
                    <a:lnTo>
                      <a:pt x="2900" y="2409"/>
                    </a:lnTo>
                    <a:lnTo>
                      <a:pt x="2927" y="2400"/>
                    </a:lnTo>
                    <a:lnTo>
                      <a:pt x="2945" y="2400"/>
                    </a:lnTo>
                    <a:lnTo>
                      <a:pt x="2954" y="2391"/>
                    </a:lnTo>
                    <a:cubicBezTo>
                      <a:pt x="2963" y="2382"/>
                      <a:pt x="3043" y="2356"/>
                      <a:pt x="3132" y="2356"/>
                    </a:cubicBezTo>
                    <a:cubicBezTo>
                      <a:pt x="3168" y="2356"/>
                      <a:pt x="3204" y="2356"/>
                      <a:pt x="3239" y="2364"/>
                    </a:cubicBezTo>
                    <a:cubicBezTo>
                      <a:pt x="3311" y="2391"/>
                      <a:pt x="3364" y="2445"/>
                      <a:pt x="3409" y="2525"/>
                    </a:cubicBezTo>
                    <a:cubicBezTo>
                      <a:pt x="3516" y="2730"/>
                      <a:pt x="3471" y="2927"/>
                      <a:pt x="3400" y="3034"/>
                    </a:cubicBezTo>
                    <a:cubicBezTo>
                      <a:pt x="3346" y="3114"/>
                      <a:pt x="3275" y="3158"/>
                      <a:pt x="3204" y="3158"/>
                    </a:cubicBezTo>
                    <a:lnTo>
                      <a:pt x="3195" y="3158"/>
                    </a:lnTo>
                    <a:cubicBezTo>
                      <a:pt x="3043" y="3141"/>
                      <a:pt x="2873" y="3051"/>
                      <a:pt x="2650" y="2489"/>
                    </a:cubicBezTo>
                    <a:cubicBezTo>
                      <a:pt x="2606" y="2373"/>
                      <a:pt x="2570" y="2275"/>
                      <a:pt x="2534" y="2186"/>
                    </a:cubicBezTo>
                    <a:lnTo>
                      <a:pt x="2615" y="2043"/>
                    </a:lnTo>
                    <a:lnTo>
                      <a:pt x="2624" y="2025"/>
                    </a:lnTo>
                    <a:cubicBezTo>
                      <a:pt x="2633" y="1999"/>
                      <a:pt x="2766" y="1776"/>
                      <a:pt x="2695" y="1508"/>
                    </a:cubicBezTo>
                    <a:cubicBezTo>
                      <a:pt x="2686" y="1472"/>
                      <a:pt x="2686" y="1463"/>
                      <a:pt x="2731" y="1410"/>
                    </a:cubicBezTo>
                    <a:cubicBezTo>
                      <a:pt x="2775" y="1347"/>
                      <a:pt x="2856" y="1232"/>
                      <a:pt x="2811" y="1044"/>
                    </a:cubicBezTo>
                    <a:cubicBezTo>
                      <a:pt x="2802" y="1000"/>
                      <a:pt x="2784" y="964"/>
                      <a:pt x="2775" y="928"/>
                    </a:cubicBezTo>
                    <a:lnTo>
                      <a:pt x="2775" y="928"/>
                    </a:lnTo>
                    <a:lnTo>
                      <a:pt x="2873" y="964"/>
                    </a:lnTo>
                    <a:lnTo>
                      <a:pt x="2749" y="687"/>
                    </a:lnTo>
                    <a:lnTo>
                      <a:pt x="2740" y="661"/>
                    </a:lnTo>
                    <a:cubicBezTo>
                      <a:pt x="2731" y="643"/>
                      <a:pt x="2686" y="554"/>
                      <a:pt x="2624" y="464"/>
                    </a:cubicBezTo>
                    <a:lnTo>
                      <a:pt x="2758" y="464"/>
                    </a:lnTo>
                    <a:lnTo>
                      <a:pt x="2436" y="232"/>
                    </a:lnTo>
                    <a:lnTo>
                      <a:pt x="2410" y="215"/>
                    </a:lnTo>
                    <a:cubicBezTo>
                      <a:pt x="2374" y="170"/>
                      <a:pt x="2187" y="0"/>
                      <a:pt x="19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9745;p39">
                <a:extLst>
                  <a:ext uri="{FF2B5EF4-FFF2-40B4-BE49-F238E27FC236}">
                    <a16:creationId xmlns:a16="http://schemas.microsoft.com/office/drawing/2014/main" id="{A24AD34A-4A98-959F-5394-F0EA46703B52}"/>
                  </a:ext>
                </a:extLst>
              </p:cNvPr>
              <p:cNvSpPr/>
              <p:nvPr/>
            </p:nvSpPr>
            <p:spPr>
              <a:xfrm>
                <a:off x="187441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357" y="0"/>
                    </a:moveTo>
                    <a:cubicBezTo>
                      <a:pt x="357" y="0"/>
                      <a:pt x="357" y="9"/>
                      <a:pt x="349" y="36"/>
                    </a:cubicBezTo>
                    <a:cubicBezTo>
                      <a:pt x="340" y="63"/>
                      <a:pt x="322" y="90"/>
                      <a:pt x="304" y="125"/>
                    </a:cubicBezTo>
                    <a:cubicBezTo>
                      <a:pt x="286" y="161"/>
                      <a:pt x="250" y="197"/>
                      <a:pt x="224" y="241"/>
                    </a:cubicBezTo>
                    <a:cubicBezTo>
                      <a:pt x="188" y="286"/>
                      <a:pt x="152" y="330"/>
                      <a:pt x="117" y="375"/>
                    </a:cubicBezTo>
                    <a:cubicBezTo>
                      <a:pt x="81" y="420"/>
                      <a:pt x="54" y="482"/>
                      <a:pt x="36" y="536"/>
                    </a:cubicBezTo>
                    <a:cubicBezTo>
                      <a:pt x="10" y="589"/>
                      <a:pt x="10" y="643"/>
                      <a:pt x="1" y="687"/>
                    </a:cubicBezTo>
                    <a:cubicBezTo>
                      <a:pt x="1" y="732"/>
                      <a:pt x="1" y="768"/>
                      <a:pt x="10" y="794"/>
                    </a:cubicBezTo>
                    <a:cubicBezTo>
                      <a:pt x="10" y="821"/>
                      <a:pt x="18" y="830"/>
                      <a:pt x="18" y="830"/>
                    </a:cubicBezTo>
                    <a:cubicBezTo>
                      <a:pt x="18" y="830"/>
                      <a:pt x="18" y="821"/>
                      <a:pt x="27" y="794"/>
                    </a:cubicBezTo>
                    <a:cubicBezTo>
                      <a:pt x="27" y="768"/>
                      <a:pt x="45" y="732"/>
                      <a:pt x="54" y="696"/>
                    </a:cubicBezTo>
                    <a:cubicBezTo>
                      <a:pt x="63" y="652"/>
                      <a:pt x="90" y="607"/>
                      <a:pt x="108" y="562"/>
                    </a:cubicBezTo>
                    <a:cubicBezTo>
                      <a:pt x="125" y="518"/>
                      <a:pt x="161" y="473"/>
                      <a:pt x="188" y="429"/>
                    </a:cubicBezTo>
                    <a:cubicBezTo>
                      <a:pt x="224" y="384"/>
                      <a:pt x="259" y="330"/>
                      <a:pt x="286" y="286"/>
                    </a:cubicBezTo>
                    <a:cubicBezTo>
                      <a:pt x="322" y="241"/>
                      <a:pt x="340" y="188"/>
                      <a:pt x="357" y="152"/>
                    </a:cubicBezTo>
                    <a:cubicBezTo>
                      <a:pt x="366" y="107"/>
                      <a:pt x="366" y="63"/>
                      <a:pt x="366" y="36"/>
                    </a:cubicBezTo>
                    <a:cubicBezTo>
                      <a:pt x="366" y="9"/>
                      <a:pt x="357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9746;p39">
                <a:extLst>
                  <a:ext uri="{FF2B5EF4-FFF2-40B4-BE49-F238E27FC236}">
                    <a16:creationId xmlns:a16="http://schemas.microsoft.com/office/drawing/2014/main" id="{6287D4F5-B951-B23D-CD5C-FA6E24D8B68C}"/>
                  </a:ext>
                </a:extLst>
              </p:cNvPr>
              <p:cNvSpPr/>
              <p:nvPr/>
            </p:nvSpPr>
            <p:spPr>
              <a:xfrm>
                <a:off x="1889269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45" y="0"/>
                    </a:moveTo>
                    <a:cubicBezTo>
                      <a:pt x="45" y="0"/>
                      <a:pt x="36" y="9"/>
                      <a:pt x="27" y="27"/>
                    </a:cubicBezTo>
                    <a:cubicBezTo>
                      <a:pt x="27" y="45"/>
                      <a:pt x="18" y="63"/>
                      <a:pt x="9" y="98"/>
                    </a:cubicBezTo>
                    <a:cubicBezTo>
                      <a:pt x="9" y="125"/>
                      <a:pt x="0" y="161"/>
                      <a:pt x="9" y="196"/>
                    </a:cubicBezTo>
                    <a:cubicBezTo>
                      <a:pt x="9" y="241"/>
                      <a:pt x="18" y="277"/>
                      <a:pt x="27" y="321"/>
                    </a:cubicBezTo>
                    <a:cubicBezTo>
                      <a:pt x="45" y="357"/>
                      <a:pt x="54" y="393"/>
                      <a:pt x="72" y="428"/>
                    </a:cubicBezTo>
                    <a:cubicBezTo>
                      <a:pt x="89" y="464"/>
                      <a:pt x="116" y="491"/>
                      <a:pt x="134" y="517"/>
                    </a:cubicBezTo>
                    <a:cubicBezTo>
                      <a:pt x="161" y="535"/>
                      <a:pt x="179" y="553"/>
                      <a:pt x="197" y="562"/>
                    </a:cubicBezTo>
                    <a:cubicBezTo>
                      <a:pt x="205" y="571"/>
                      <a:pt x="214" y="580"/>
                      <a:pt x="214" y="580"/>
                    </a:cubicBezTo>
                    <a:cubicBezTo>
                      <a:pt x="214" y="580"/>
                      <a:pt x="214" y="571"/>
                      <a:pt x="205" y="553"/>
                    </a:cubicBezTo>
                    <a:cubicBezTo>
                      <a:pt x="197" y="535"/>
                      <a:pt x="188" y="517"/>
                      <a:pt x="179" y="491"/>
                    </a:cubicBezTo>
                    <a:cubicBezTo>
                      <a:pt x="161" y="464"/>
                      <a:pt x="152" y="428"/>
                      <a:pt x="143" y="402"/>
                    </a:cubicBezTo>
                    <a:cubicBezTo>
                      <a:pt x="125" y="366"/>
                      <a:pt x="116" y="330"/>
                      <a:pt x="107" y="294"/>
                    </a:cubicBezTo>
                    <a:cubicBezTo>
                      <a:pt x="98" y="259"/>
                      <a:pt x="89" y="223"/>
                      <a:pt x="81" y="187"/>
                    </a:cubicBezTo>
                    <a:cubicBezTo>
                      <a:pt x="72" y="152"/>
                      <a:pt x="63" y="125"/>
                      <a:pt x="63" y="98"/>
                    </a:cubicBezTo>
                    <a:cubicBezTo>
                      <a:pt x="54" y="63"/>
                      <a:pt x="45" y="45"/>
                      <a:pt x="45" y="27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9747;p39">
                <a:extLst>
                  <a:ext uri="{FF2B5EF4-FFF2-40B4-BE49-F238E27FC236}">
                    <a16:creationId xmlns:a16="http://schemas.microsoft.com/office/drawing/2014/main" id="{04380684-D590-370F-9FE7-AD72B60CE128}"/>
                  </a:ext>
                </a:extLst>
              </p:cNvPr>
              <p:cNvSpPr/>
              <p:nvPr/>
            </p:nvSpPr>
            <p:spPr>
              <a:xfrm>
                <a:off x="1859309" y="653039"/>
                <a:ext cx="14042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64" h="394" extrusionOk="0">
                    <a:moveTo>
                      <a:pt x="464" y="1"/>
                    </a:moveTo>
                    <a:lnTo>
                      <a:pt x="464" y="1"/>
                    </a:lnTo>
                    <a:cubicBezTo>
                      <a:pt x="464" y="1"/>
                      <a:pt x="455" y="10"/>
                      <a:pt x="446" y="19"/>
                    </a:cubicBezTo>
                    <a:cubicBezTo>
                      <a:pt x="428" y="28"/>
                      <a:pt x="410" y="45"/>
                      <a:pt x="384" y="54"/>
                    </a:cubicBezTo>
                    <a:cubicBezTo>
                      <a:pt x="366" y="72"/>
                      <a:pt x="339" y="90"/>
                      <a:pt x="303" y="108"/>
                    </a:cubicBezTo>
                    <a:cubicBezTo>
                      <a:pt x="277" y="126"/>
                      <a:pt x="241" y="144"/>
                      <a:pt x="205" y="161"/>
                    </a:cubicBezTo>
                    <a:cubicBezTo>
                      <a:pt x="170" y="179"/>
                      <a:pt x="134" y="197"/>
                      <a:pt x="107" y="215"/>
                    </a:cubicBezTo>
                    <a:cubicBezTo>
                      <a:pt x="71" y="242"/>
                      <a:pt x="54" y="269"/>
                      <a:pt x="36" y="295"/>
                    </a:cubicBezTo>
                    <a:cubicBezTo>
                      <a:pt x="9" y="322"/>
                      <a:pt x="9" y="349"/>
                      <a:pt x="0" y="367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18" y="376"/>
                    </a:cubicBezTo>
                    <a:cubicBezTo>
                      <a:pt x="27" y="358"/>
                      <a:pt x="45" y="340"/>
                      <a:pt x="62" y="322"/>
                    </a:cubicBezTo>
                    <a:cubicBezTo>
                      <a:pt x="80" y="304"/>
                      <a:pt x="116" y="295"/>
                      <a:pt x="143" y="277"/>
                    </a:cubicBezTo>
                    <a:cubicBezTo>
                      <a:pt x="170" y="260"/>
                      <a:pt x="205" y="242"/>
                      <a:pt x="241" y="224"/>
                    </a:cubicBezTo>
                    <a:cubicBezTo>
                      <a:pt x="277" y="206"/>
                      <a:pt x="312" y="188"/>
                      <a:pt x="339" y="161"/>
                    </a:cubicBezTo>
                    <a:cubicBezTo>
                      <a:pt x="375" y="144"/>
                      <a:pt x="401" y="117"/>
                      <a:pt x="419" y="90"/>
                    </a:cubicBezTo>
                    <a:cubicBezTo>
                      <a:pt x="437" y="63"/>
                      <a:pt x="446" y="45"/>
                      <a:pt x="455" y="28"/>
                    </a:cubicBezTo>
                    <a:cubicBezTo>
                      <a:pt x="464" y="10"/>
                      <a:pt x="464" y="1"/>
                      <a:pt x="4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9748;p39">
                <a:extLst>
                  <a:ext uri="{FF2B5EF4-FFF2-40B4-BE49-F238E27FC236}">
                    <a16:creationId xmlns:a16="http://schemas.microsoft.com/office/drawing/2014/main" id="{8528941C-C2DB-2D57-A293-8F4B63FE23BB}"/>
                  </a:ext>
                </a:extLst>
              </p:cNvPr>
              <p:cNvSpPr/>
              <p:nvPr/>
            </p:nvSpPr>
            <p:spPr>
              <a:xfrm>
                <a:off x="1889813" y="644142"/>
                <a:ext cx="865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8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1"/>
                      <a:pt x="9" y="10"/>
                      <a:pt x="18" y="27"/>
                    </a:cubicBezTo>
                    <a:cubicBezTo>
                      <a:pt x="27" y="45"/>
                      <a:pt x="36" y="63"/>
                      <a:pt x="54" y="90"/>
                    </a:cubicBezTo>
                    <a:cubicBezTo>
                      <a:pt x="71" y="116"/>
                      <a:pt x="80" y="152"/>
                      <a:pt x="98" y="179"/>
                    </a:cubicBezTo>
                    <a:cubicBezTo>
                      <a:pt x="116" y="215"/>
                      <a:pt x="134" y="250"/>
                      <a:pt x="152" y="286"/>
                    </a:cubicBezTo>
                    <a:cubicBezTo>
                      <a:pt x="170" y="322"/>
                      <a:pt x="179" y="357"/>
                      <a:pt x="196" y="384"/>
                    </a:cubicBezTo>
                    <a:cubicBezTo>
                      <a:pt x="205" y="420"/>
                      <a:pt x="223" y="455"/>
                      <a:pt x="232" y="482"/>
                    </a:cubicBezTo>
                    <a:cubicBezTo>
                      <a:pt x="241" y="509"/>
                      <a:pt x="250" y="536"/>
                      <a:pt x="259" y="554"/>
                    </a:cubicBezTo>
                    <a:cubicBezTo>
                      <a:pt x="268" y="571"/>
                      <a:pt x="268" y="580"/>
                      <a:pt x="268" y="580"/>
                    </a:cubicBezTo>
                    <a:cubicBezTo>
                      <a:pt x="268" y="580"/>
                      <a:pt x="277" y="571"/>
                      <a:pt x="277" y="554"/>
                    </a:cubicBezTo>
                    <a:cubicBezTo>
                      <a:pt x="277" y="536"/>
                      <a:pt x="286" y="509"/>
                      <a:pt x="286" y="473"/>
                    </a:cubicBezTo>
                    <a:cubicBezTo>
                      <a:pt x="286" y="438"/>
                      <a:pt x="286" y="402"/>
                      <a:pt x="277" y="366"/>
                    </a:cubicBezTo>
                    <a:cubicBezTo>
                      <a:pt x="259" y="322"/>
                      <a:pt x="250" y="286"/>
                      <a:pt x="232" y="241"/>
                    </a:cubicBezTo>
                    <a:cubicBezTo>
                      <a:pt x="214" y="206"/>
                      <a:pt x="187" y="170"/>
                      <a:pt x="170" y="134"/>
                    </a:cubicBezTo>
                    <a:cubicBezTo>
                      <a:pt x="143" y="108"/>
                      <a:pt x="116" y="81"/>
                      <a:pt x="89" y="54"/>
                    </a:cubicBezTo>
                    <a:cubicBezTo>
                      <a:pt x="71" y="36"/>
                      <a:pt x="45" y="27"/>
                      <a:pt x="27" y="9"/>
                    </a:cubicBezTo>
                    <a:cubicBezTo>
                      <a:pt x="9" y="9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9749;p39">
                <a:extLst>
                  <a:ext uri="{FF2B5EF4-FFF2-40B4-BE49-F238E27FC236}">
                    <a16:creationId xmlns:a16="http://schemas.microsoft.com/office/drawing/2014/main" id="{1E2E0679-8B04-16D4-802D-1D33D46E2453}"/>
                  </a:ext>
                </a:extLst>
              </p:cNvPr>
              <p:cNvSpPr/>
              <p:nvPr/>
            </p:nvSpPr>
            <p:spPr>
              <a:xfrm>
                <a:off x="1885214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0" y="0"/>
                    </a:moveTo>
                    <a:cubicBezTo>
                      <a:pt x="0" y="0"/>
                      <a:pt x="9" y="0"/>
                      <a:pt x="18" y="18"/>
                    </a:cubicBezTo>
                    <a:cubicBezTo>
                      <a:pt x="36" y="27"/>
                      <a:pt x="45" y="36"/>
                      <a:pt x="72" y="54"/>
                    </a:cubicBezTo>
                    <a:cubicBezTo>
                      <a:pt x="90" y="63"/>
                      <a:pt x="107" y="90"/>
                      <a:pt x="134" y="107"/>
                    </a:cubicBezTo>
                    <a:cubicBezTo>
                      <a:pt x="161" y="125"/>
                      <a:pt x="188" y="143"/>
                      <a:pt x="215" y="161"/>
                    </a:cubicBezTo>
                    <a:cubicBezTo>
                      <a:pt x="241" y="179"/>
                      <a:pt x="268" y="197"/>
                      <a:pt x="295" y="214"/>
                    </a:cubicBezTo>
                    <a:cubicBezTo>
                      <a:pt x="313" y="232"/>
                      <a:pt x="339" y="250"/>
                      <a:pt x="357" y="268"/>
                    </a:cubicBezTo>
                    <a:cubicBezTo>
                      <a:pt x="384" y="277"/>
                      <a:pt x="402" y="295"/>
                      <a:pt x="411" y="304"/>
                    </a:cubicBezTo>
                    <a:cubicBezTo>
                      <a:pt x="429" y="304"/>
                      <a:pt x="429" y="313"/>
                      <a:pt x="429" y="313"/>
                    </a:cubicBezTo>
                    <a:cubicBezTo>
                      <a:pt x="429" y="313"/>
                      <a:pt x="429" y="304"/>
                      <a:pt x="420" y="295"/>
                    </a:cubicBezTo>
                    <a:cubicBezTo>
                      <a:pt x="411" y="277"/>
                      <a:pt x="402" y="259"/>
                      <a:pt x="384" y="241"/>
                    </a:cubicBezTo>
                    <a:cubicBezTo>
                      <a:pt x="366" y="214"/>
                      <a:pt x="348" y="197"/>
                      <a:pt x="331" y="170"/>
                    </a:cubicBezTo>
                    <a:cubicBezTo>
                      <a:pt x="304" y="152"/>
                      <a:pt x="277" y="125"/>
                      <a:pt x="250" y="107"/>
                    </a:cubicBezTo>
                    <a:cubicBezTo>
                      <a:pt x="223" y="90"/>
                      <a:pt x="197" y="72"/>
                      <a:pt x="170" y="54"/>
                    </a:cubicBezTo>
                    <a:cubicBezTo>
                      <a:pt x="134" y="36"/>
                      <a:pt x="107" y="27"/>
                      <a:pt x="90" y="18"/>
                    </a:cubicBezTo>
                    <a:cubicBezTo>
                      <a:pt x="63" y="9"/>
                      <a:pt x="36" y="9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9750;p39">
                <a:extLst>
                  <a:ext uri="{FF2B5EF4-FFF2-40B4-BE49-F238E27FC236}">
                    <a16:creationId xmlns:a16="http://schemas.microsoft.com/office/drawing/2014/main" id="{EA057A6A-E73F-E345-6723-7D85DE557F58}"/>
                  </a:ext>
                </a:extLst>
              </p:cNvPr>
              <p:cNvSpPr/>
              <p:nvPr/>
            </p:nvSpPr>
            <p:spPr>
              <a:xfrm>
                <a:off x="1868751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8" y="1"/>
                    </a:moveTo>
                    <a:cubicBezTo>
                      <a:pt x="18" y="1"/>
                      <a:pt x="27" y="1"/>
                      <a:pt x="27" y="10"/>
                    </a:cubicBezTo>
                    <a:cubicBezTo>
                      <a:pt x="27" y="10"/>
                      <a:pt x="27" y="18"/>
                      <a:pt x="36" y="18"/>
                    </a:cubicBezTo>
                    <a:cubicBezTo>
                      <a:pt x="36" y="18"/>
                      <a:pt x="27" y="27"/>
                      <a:pt x="27" y="27"/>
                    </a:cubicBezTo>
                    <a:cubicBezTo>
                      <a:pt x="18" y="27"/>
                      <a:pt x="18" y="27"/>
                      <a:pt x="9" y="36"/>
                    </a:cubicBezTo>
                    <a:lnTo>
                      <a:pt x="0" y="36"/>
                    </a:lnTo>
                    <a:cubicBezTo>
                      <a:pt x="0" y="36"/>
                      <a:pt x="9" y="36"/>
                      <a:pt x="9" y="45"/>
                    </a:cubicBezTo>
                    <a:cubicBezTo>
                      <a:pt x="18" y="45"/>
                      <a:pt x="18" y="54"/>
                      <a:pt x="27" y="54"/>
                    </a:cubicBezTo>
                    <a:cubicBezTo>
                      <a:pt x="36" y="54"/>
                      <a:pt x="45" y="63"/>
                      <a:pt x="54" y="63"/>
                    </a:cubicBezTo>
                    <a:lnTo>
                      <a:pt x="89" y="63"/>
                    </a:lnTo>
                    <a:lnTo>
                      <a:pt x="188" y="54"/>
                    </a:lnTo>
                    <a:lnTo>
                      <a:pt x="98" y="18"/>
                    </a:lnTo>
                    <a:lnTo>
                      <a:pt x="81" y="10"/>
                    </a:lnTo>
                    <a:cubicBezTo>
                      <a:pt x="72" y="1"/>
                      <a:pt x="63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9751;p39">
                <a:extLst>
                  <a:ext uri="{FF2B5EF4-FFF2-40B4-BE49-F238E27FC236}">
                    <a16:creationId xmlns:a16="http://schemas.microsoft.com/office/drawing/2014/main" id="{54F357F8-86F2-0B4C-6CCC-BCFDE4DF0E61}"/>
                  </a:ext>
                </a:extLst>
              </p:cNvPr>
              <p:cNvSpPr/>
              <p:nvPr/>
            </p:nvSpPr>
            <p:spPr>
              <a:xfrm>
                <a:off x="188115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1" y="1"/>
                    </a:moveTo>
                    <a:cubicBezTo>
                      <a:pt x="1" y="1"/>
                      <a:pt x="1" y="19"/>
                      <a:pt x="1" y="37"/>
                    </a:cubicBezTo>
                    <a:cubicBezTo>
                      <a:pt x="1" y="54"/>
                      <a:pt x="1" y="81"/>
                      <a:pt x="10" y="117"/>
                    </a:cubicBezTo>
                    <a:cubicBezTo>
                      <a:pt x="18" y="144"/>
                      <a:pt x="36" y="179"/>
                      <a:pt x="54" y="215"/>
                    </a:cubicBezTo>
                    <a:cubicBezTo>
                      <a:pt x="72" y="251"/>
                      <a:pt x="90" y="286"/>
                      <a:pt x="108" y="331"/>
                    </a:cubicBezTo>
                    <a:cubicBezTo>
                      <a:pt x="134" y="367"/>
                      <a:pt x="161" y="393"/>
                      <a:pt x="179" y="429"/>
                    </a:cubicBezTo>
                    <a:cubicBezTo>
                      <a:pt x="206" y="465"/>
                      <a:pt x="224" y="492"/>
                      <a:pt x="241" y="518"/>
                    </a:cubicBezTo>
                    <a:cubicBezTo>
                      <a:pt x="259" y="545"/>
                      <a:pt x="277" y="563"/>
                      <a:pt x="286" y="581"/>
                    </a:cubicBezTo>
                    <a:cubicBezTo>
                      <a:pt x="295" y="590"/>
                      <a:pt x="304" y="599"/>
                      <a:pt x="304" y="599"/>
                    </a:cubicBezTo>
                    <a:cubicBezTo>
                      <a:pt x="304" y="599"/>
                      <a:pt x="304" y="590"/>
                      <a:pt x="304" y="572"/>
                    </a:cubicBezTo>
                    <a:cubicBezTo>
                      <a:pt x="295" y="554"/>
                      <a:pt x="295" y="527"/>
                      <a:pt x="286" y="492"/>
                    </a:cubicBezTo>
                    <a:cubicBezTo>
                      <a:pt x="268" y="465"/>
                      <a:pt x="259" y="429"/>
                      <a:pt x="241" y="393"/>
                    </a:cubicBezTo>
                    <a:cubicBezTo>
                      <a:pt x="224" y="358"/>
                      <a:pt x="197" y="322"/>
                      <a:pt x="179" y="286"/>
                    </a:cubicBezTo>
                    <a:cubicBezTo>
                      <a:pt x="152" y="251"/>
                      <a:pt x="134" y="215"/>
                      <a:pt x="108" y="188"/>
                    </a:cubicBezTo>
                    <a:cubicBezTo>
                      <a:pt x="90" y="153"/>
                      <a:pt x="72" y="126"/>
                      <a:pt x="54" y="99"/>
                    </a:cubicBezTo>
                    <a:cubicBezTo>
                      <a:pt x="36" y="72"/>
                      <a:pt x="18" y="46"/>
                      <a:pt x="18" y="28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9752;p39">
                <a:extLst>
                  <a:ext uri="{FF2B5EF4-FFF2-40B4-BE49-F238E27FC236}">
                    <a16:creationId xmlns:a16="http://schemas.microsoft.com/office/drawing/2014/main" id="{DCAC5B65-0D5E-8410-8465-A4A38BA7447C}"/>
                  </a:ext>
                </a:extLst>
              </p:cNvPr>
              <p:cNvSpPr/>
              <p:nvPr/>
            </p:nvSpPr>
            <p:spPr>
              <a:xfrm>
                <a:off x="1875227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223" y="1"/>
                    </a:moveTo>
                    <a:cubicBezTo>
                      <a:pt x="206" y="10"/>
                      <a:pt x="188" y="19"/>
                      <a:pt x="170" y="28"/>
                    </a:cubicBezTo>
                    <a:cubicBezTo>
                      <a:pt x="152" y="37"/>
                      <a:pt x="143" y="46"/>
                      <a:pt x="134" y="46"/>
                    </a:cubicBezTo>
                    <a:lnTo>
                      <a:pt x="116" y="54"/>
                    </a:lnTo>
                    <a:cubicBezTo>
                      <a:pt x="116" y="54"/>
                      <a:pt x="107" y="54"/>
                      <a:pt x="98" y="63"/>
                    </a:cubicBezTo>
                    <a:cubicBezTo>
                      <a:pt x="81" y="72"/>
                      <a:pt x="72" y="90"/>
                      <a:pt x="63" y="108"/>
                    </a:cubicBezTo>
                    <a:cubicBezTo>
                      <a:pt x="54" y="126"/>
                      <a:pt x="54" y="144"/>
                      <a:pt x="54" y="162"/>
                    </a:cubicBezTo>
                    <a:cubicBezTo>
                      <a:pt x="63" y="179"/>
                      <a:pt x="63" y="179"/>
                      <a:pt x="63" y="188"/>
                    </a:cubicBezTo>
                    <a:cubicBezTo>
                      <a:pt x="72" y="224"/>
                      <a:pt x="81" y="251"/>
                      <a:pt x="72" y="286"/>
                    </a:cubicBezTo>
                    <a:cubicBezTo>
                      <a:pt x="63" y="313"/>
                      <a:pt x="54" y="349"/>
                      <a:pt x="45" y="376"/>
                    </a:cubicBezTo>
                    <a:cubicBezTo>
                      <a:pt x="36" y="402"/>
                      <a:pt x="18" y="420"/>
                      <a:pt x="9" y="438"/>
                    </a:cubicBezTo>
                    <a:cubicBezTo>
                      <a:pt x="0" y="456"/>
                      <a:pt x="0" y="465"/>
                      <a:pt x="0" y="465"/>
                    </a:cubicBezTo>
                    <a:cubicBezTo>
                      <a:pt x="0" y="465"/>
                      <a:pt x="9" y="456"/>
                      <a:pt x="27" y="456"/>
                    </a:cubicBezTo>
                    <a:cubicBezTo>
                      <a:pt x="45" y="438"/>
                      <a:pt x="63" y="429"/>
                      <a:pt x="90" y="402"/>
                    </a:cubicBezTo>
                    <a:cubicBezTo>
                      <a:pt x="107" y="385"/>
                      <a:pt x="134" y="349"/>
                      <a:pt x="152" y="304"/>
                    </a:cubicBezTo>
                    <a:cubicBezTo>
                      <a:pt x="170" y="269"/>
                      <a:pt x="170" y="215"/>
                      <a:pt x="161" y="170"/>
                    </a:cubicBezTo>
                    <a:cubicBezTo>
                      <a:pt x="161" y="153"/>
                      <a:pt x="152" y="135"/>
                      <a:pt x="152" y="135"/>
                    </a:cubicBezTo>
                    <a:lnTo>
                      <a:pt x="161" y="126"/>
                    </a:lnTo>
                    <a:cubicBezTo>
                      <a:pt x="188" y="117"/>
                      <a:pt x="206" y="99"/>
                      <a:pt x="214" y="81"/>
                    </a:cubicBezTo>
                    <a:cubicBezTo>
                      <a:pt x="223" y="72"/>
                      <a:pt x="232" y="63"/>
                      <a:pt x="241" y="54"/>
                    </a:cubicBezTo>
                    <a:cubicBezTo>
                      <a:pt x="259" y="46"/>
                      <a:pt x="286" y="46"/>
                      <a:pt x="295" y="46"/>
                    </a:cubicBezTo>
                    <a:cubicBezTo>
                      <a:pt x="313" y="54"/>
                      <a:pt x="322" y="63"/>
                      <a:pt x="322" y="63"/>
                    </a:cubicBezTo>
                    <a:cubicBezTo>
                      <a:pt x="322" y="63"/>
                      <a:pt x="322" y="54"/>
                      <a:pt x="304" y="37"/>
                    </a:cubicBezTo>
                    <a:cubicBezTo>
                      <a:pt x="295" y="19"/>
                      <a:pt x="268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9753;p39">
                <a:extLst>
                  <a:ext uri="{FF2B5EF4-FFF2-40B4-BE49-F238E27FC236}">
                    <a16:creationId xmlns:a16="http://schemas.microsoft.com/office/drawing/2014/main" id="{C13692D1-75C8-A339-4C0D-968FC92479C4}"/>
                  </a:ext>
                </a:extLst>
              </p:cNvPr>
              <p:cNvSpPr/>
              <p:nvPr/>
            </p:nvSpPr>
            <p:spPr>
              <a:xfrm>
                <a:off x="1403048" y="623897"/>
                <a:ext cx="116934" cy="144746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4783" extrusionOk="0">
                    <a:moveTo>
                      <a:pt x="1945" y="125"/>
                    </a:moveTo>
                    <a:cubicBezTo>
                      <a:pt x="2008" y="125"/>
                      <a:pt x="2079" y="143"/>
                      <a:pt x="2159" y="179"/>
                    </a:cubicBezTo>
                    <a:cubicBezTo>
                      <a:pt x="2311" y="250"/>
                      <a:pt x="2373" y="250"/>
                      <a:pt x="2436" y="250"/>
                    </a:cubicBezTo>
                    <a:cubicBezTo>
                      <a:pt x="2472" y="250"/>
                      <a:pt x="2516" y="250"/>
                      <a:pt x="2579" y="277"/>
                    </a:cubicBezTo>
                    <a:cubicBezTo>
                      <a:pt x="2605" y="286"/>
                      <a:pt x="2632" y="304"/>
                      <a:pt x="2659" y="313"/>
                    </a:cubicBezTo>
                    <a:cubicBezTo>
                      <a:pt x="2695" y="322"/>
                      <a:pt x="2730" y="330"/>
                      <a:pt x="2757" y="348"/>
                    </a:cubicBezTo>
                    <a:lnTo>
                      <a:pt x="2721" y="402"/>
                    </a:lnTo>
                    <a:lnTo>
                      <a:pt x="2739" y="402"/>
                    </a:lnTo>
                    <a:cubicBezTo>
                      <a:pt x="2766" y="402"/>
                      <a:pt x="2802" y="402"/>
                      <a:pt x="2802" y="411"/>
                    </a:cubicBezTo>
                    <a:lnTo>
                      <a:pt x="2846" y="411"/>
                    </a:lnTo>
                    <a:cubicBezTo>
                      <a:pt x="2855" y="429"/>
                      <a:pt x="2864" y="455"/>
                      <a:pt x="2873" y="482"/>
                    </a:cubicBezTo>
                    <a:cubicBezTo>
                      <a:pt x="2891" y="562"/>
                      <a:pt x="2811" y="625"/>
                      <a:pt x="2739" y="661"/>
                    </a:cubicBezTo>
                    <a:lnTo>
                      <a:pt x="2748" y="661"/>
                    </a:lnTo>
                    <a:cubicBezTo>
                      <a:pt x="2784" y="661"/>
                      <a:pt x="2820" y="661"/>
                      <a:pt x="2837" y="678"/>
                    </a:cubicBezTo>
                    <a:cubicBezTo>
                      <a:pt x="2855" y="687"/>
                      <a:pt x="2855" y="696"/>
                      <a:pt x="2864" y="714"/>
                    </a:cubicBezTo>
                    <a:cubicBezTo>
                      <a:pt x="2864" y="723"/>
                      <a:pt x="2864" y="723"/>
                      <a:pt x="2864" y="732"/>
                    </a:cubicBezTo>
                    <a:cubicBezTo>
                      <a:pt x="2864" y="768"/>
                      <a:pt x="2873" y="812"/>
                      <a:pt x="2837" y="848"/>
                    </a:cubicBezTo>
                    <a:cubicBezTo>
                      <a:pt x="2811" y="884"/>
                      <a:pt x="2757" y="901"/>
                      <a:pt x="2677" y="910"/>
                    </a:cubicBezTo>
                    <a:cubicBezTo>
                      <a:pt x="2632" y="910"/>
                      <a:pt x="2570" y="910"/>
                      <a:pt x="2507" y="901"/>
                    </a:cubicBezTo>
                    <a:cubicBezTo>
                      <a:pt x="2436" y="893"/>
                      <a:pt x="2356" y="884"/>
                      <a:pt x="2311" y="866"/>
                    </a:cubicBezTo>
                    <a:cubicBezTo>
                      <a:pt x="2284" y="857"/>
                      <a:pt x="2266" y="848"/>
                      <a:pt x="2249" y="830"/>
                    </a:cubicBezTo>
                    <a:cubicBezTo>
                      <a:pt x="2240" y="821"/>
                      <a:pt x="2231" y="812"/>
                      <a:pt x="2231" y="812"/>
                    </a:cubicBezTo>
                    <a:lnTo>
                      <a:pt x="2231" y="812"/>
                    </a:lnTo>
                    <a:cubicBezTo>
                      <a:pt x="2231" y="812"/>
                      <a:pt x="2240" y="821"/>
                      <a:pt x="2249" y="839"/>
                    </a:cubicBezTo>
                    <a:cubicBezTo>
                      <a:pt x="2257" y="857"/>
                      <a:pt x="2275" y="875"/>
                      <a:pt x="2293" y="893"/>
                    </a:cubicBezTo>
                    <a:cubicBezTo>
                      <a:pt x="2347" y="919"/>
                      <a:pt x="2418" y="955"/>
                      <a:pt x="2489" y="982"/>
                    </a:cubicBezTo>
                    <a:cubicBezTo>
                      <a:pt x="2561" y="1008"/>
                      <a:pt x="2632" y="1035"/>
                      <a:pt x="2695" y="1044"/>
                    </a:cubicBezTo>
                    <a:cubicBezTo>
                      <a:pt x="2704" y="1044"/>
                      <a:pt x="2712" y="1053"/>
                      <a:pt x="2721" y="1053"/>
                    </a:cubicBezTo>
                    <a:cubicBezTo>
                      <a:pt x="2828" y="1116"/>
                      <a:pt x="2820" y="1205"/>
                      <a:pt x="2820" y="1205"/>
                    </a:cubicBezTo>
                    <a:lnTo>
                      <a:pt x="2820" y="1223"/>
                    </a:lnTo>
                    <a:lnTo>
                      <a:pt x="2802" y="1214"/>
                    </a:lnTo>
                    <a:cubicBezTo>
                      <a:pt x="2802" y="1214"/>
                      <a:pt x="2766" y="1205"/>
                      <a:pt x="2739" y="1205"/>
                    </a:cubicBezTo>
                    <a:cubicBezTo>
                      <a:pt x="2730" y="1205"/>
                      <a:pt x="2712" y="1205"/>
                      <a:pt x="2704" y="1214"/>
                    </a:cubicBezTo>
                    <a:cubicBezTo>
                      <a:pt x="2739" y="1240"/>
                      <a:pt x="2820" y="1312"/>
                      <a:pt x="2873" y="1374"/>
                    </a:cubicBezTo>
                    <a:cubicBezTo>
                      <a:pt x="2891" y="1392"/>
                      <a:pt x="2909" y="1401"/>
                      <a:pt x="2927" y="1401"/>
                    </a:cubicBezTo>
                    <a:cubicBezTo>
                      <a:pt x="2980" y="1401"/>
                      <a:pt x="3051" y="1365"/>
                      <a:pt x="3114" y="1330"/>
                    </a:cubicBezTo>
                    <a:cubicBezTo>
                      <a:pt x="3141" y="1312"/>
                      <a:pt x="3159" y="1303"/>
                      <a:pt x="3176" y="1294"/>
                    </a:cubicBezTo>
                    <a:cubicBezTo>
                      <a:pt x="3203" y="1285"/>
                      <a:pt x="3230" y="1276"/>
                      <a:pt x="3257" y="1267"/>
                    </a:cubicBezTo>
                    <a:cubicBezTo>
                      <a:pt x="3283" y="1249"/>
                      <a:pt x="3319" y="1240"/>
                      <a:pt x="3346" y="1223"/>
                    </a:cubicBezTo>
                    <a:cubicBezTo>
                      <a:pt x="3364" y="1205"/>
                      <a:pt x="3390" y="1187"/>
                      <a:pt x="3408" y="1169"/>
                    </a:cubicBezTo>
                    <a:cubicBezTo>
                      <a:pt x="3426" y="1151"/>
                      <a:pt x="3435" y="1133"/>
                      <a:pt x="3453" y="1124"/>
                    </a:cubicBezTo>
                    <a:cubicBezTo>
                      <a:pt x="3462" y="1116"/>
                      <a:pt x="3462" y="1107"/>
                      <a:pt x="3462" y="1107"/>
                    </a:cubicBezTo>
                    <a:lnTo>
                      <a:pt x="3462" y="1107"/>
                    </a:lnTo>
                    <a:cubicBezTo>
                      <a:pt x="3462" y="1107"/>
                      <a:pt x="3453" y="1116"/>
                      <a:pt x="3444" y="1116"/>
                    </a:cubicBezTo>
                    <a:cubicBezTo>
                      <a:pt x="3435" y="1124"/>
                      <a:pt x="3417" y="1133"/>
                      <a:pt x="3390" y="1142"/>
                    </a:cubicBezTo>
                    <a:cubicBezTo>
                      <a:pt x="3399" y="1133"/>
                      <a:pt x="3399" y="1124"/>
                      <a:pt x="3408" y="1116"/>
                    </a:cubicBezTo>
                    <a:cubicBezTo>
                      <a:pt x="3426" y="1044"/>
                      <a:pt x="3453" y="964"/>
                      <a:pt x="3515" y="928"/>
                    </a:cubicBezTo>
                    <a:cubicBezTo>
                      <a:pt x="3533" y="919"/>
                      <a:pt x="3551" y="919"/>
                      <a:pt x="3578" y="919"/>
                    </a:cubicBezTo>
                    <a:cubicBezTo>
                      <a:pt x="3596" y="919"/>
                      <a:pt x="3622" y="928"/>
                      <a:pt x="3658" y="937"/>
                    </a:cubicBezTo>
                    <a:lnTo>
                      <a:pt x="3667" y="946"/>
                    </a:lnTo>
                    <a:lnTo>
                      <a:pt x="3658" y="955"/>
                    </a:lnTo>
                    <a:cubicBezTo>
                      <a:pt x="3640" y="973"/>
                      <a:pt x="3622" y="991"/>
                      <a:pt x="3613" y="1008"/>
                    </a:cubicBezTo>
                    <a:lnTo>
                      <a:pt x="3622" y="1008"/>
                    </a:lnTo>
                    <a:cubicBezTo>
                      <a:pt x="3649" y="1008"/>
                      <a:pt x="3676" y="1017"/>
                      <a:pt x="3685" y="1053"/>
                    </a:cubicBezTo>
                    <a:lnTo>
                      <a:pt x="3694" y="1062"/>
                    </a:lnTo>
                    <a:lnTo>
                      <a:pt x="3676" y="1071"/>
                    </a:lnTo>
                    <a:cubicBezTo>
                      <a:pt x="3676" y="1071"/>
                      <a:pt x="3658" y="1080"/>
                      <a:pt x="3640" y="1098"/>
                    </a:cubicBezTo>
                    <a:cubicBezTo>
                      <a:pt x="3658" y="1107"/>
                      <a:pt x="3685" y="1116"/>
                      <a:pt x="3685" y="1142"/>
                    </a:cubicBezTo>
                    <a:lnTo>
                      <a:pt x="3685" y="1151"/>
                    </a:lnTo>
                    <a:cubicBezTo>
                      <a:pt x="3667" y="1160"/>
                      <a:pt x="3622" y="1196"/>
                      <a:pt x="3622" y="1223"/>
                    </a:cubicBezTo>
                    <a:cubicBezTo>
                      <a:pt x="3622" y="1276"/>
                      <a:pt x="3471" y="1419"/>
                      <a:pt x="3346" y="1499"/>
                    </a:cubicBezTo>
                    <a:cubicBezTo>
                      <a:pt x="3283" y="1535"/>
                      <a:pt x="3221" y="1606"/>
                      <a:pt x="3167" y="1669"/>
                    </a:cubicBezTo>
                    <a:cubicBezTo>
                      <a:pt x="3123" y="1722"/>
                      <a:pt x="3087" y="1767"/>
                      <a:pt x="3043" y="1794"/>
                    </a:cubicBezTo>
                    <a:cubicBezTo>
                      <a:pt x="2989" y="1838"/>
                      <a:pt x="2944" y="1856"/>
                      <a:pt x="2900" y="1856"/>
                    </a:cubicBezTo>
                    <a:cubicBezTo>
                      <a:pt x="2855" y="1838"/>
                      <a:pt x="2811" y="1802"/>
                      <a:pt x="2757" y="1767"/>
                    </a:cubicBezTo>
                    <a:cubicBezTo>
                      <a:pt x="2712" y="1722"/>
                      <a:pt x="2659" y="1669"/>
                      <a:pt x="2632" y="1633"/>
                    </a:cubicBezTo>
                    <a:cubicBezTo>
                      <a:pt x="2597" y="1588"/>
                      <a:pt x="2579" y="1562"/>
                      <a:pt x="2579" y="1562"/>
                    </a:cubicBezTo>
                    <a:lnTo>
                      <a:pt x="2579" y="1562"/>
                    </a:lnTo>
                    <a:cubicBezTo>
                      <a:pt x="2579" y="1562"/>
                      <a:pt x="2588" y="1597"/>
                      <a:pt x="2605" y="1642"/>
                    </a:cubicBezTo>
                    <a:cubicBezTo>
                      <a:pt x="2623" y="1695"/>
                      <a:pt x="2659" y="1758"/>
                      <a:pt x="2704" y="1820"/>
                    </a:cubicBezTo>
                    <a:cubicBezTo>
                      <a:pt x="2739" y="1883"/>
                      <a:pt x="2793" y="1936"/>
                      <a:pt x="2837" y="1972"/>
                    </a:cubicBezTo>
                    <a:cubicBezTo>
                      <a:pt x="2846" y="1990"/>
                      <a:pt x="2855" y="1999"/>
                      <a:pt x="2864" y="1999"/>
                    </a:cubicBezTo>
                    <a:cubicBezTo>
                      <a:pt x="2864" y="2008"/>
                      <a:pt x="2864" y="2008"/>
                      <a:pt x="2864" y="2008"/>
                    </a:cubicBezTo>
                    <a:cubicBezTo>
                      <a:pt x="2882" y="2034"/>
                      <a:pt x="2909" y="2043"/>
                      <a:pt x="2944" y="2043"/>
                    </a:cubicBezTo>
                    <a:cubicBezTo>
                      <a:pt x="2962" y="2043"/>
                      <a:pt x="2989" y="2043"/>
                      <a:pt x="3016" y="2034"/>
                    </a:cubicBezTo>
                    <a:lnTo>
                      <a:pt x="3078" y="2034"/>
                    </a:lnTo>
                    <a:cubicBezTo>
                      <a:pt x="3105" y="2034"/>
                      <a:pt x="3132" y="2034"/>
                      <a:pt x="3150" y="2043"/>
                    </a:cubicBezTo>
                    <a:cubicBezTo>
                      <a:pt x="3176" y="2043"/>
                      <a:pt x="3203" y="2052"/>
                      <a:pt x="3230" y="2061"/>
                    </a:cubicBezTo>
                    <a:cubicBezTo>
                      <a:pt x="3248" y="2061"/>
                      <a:pt x="3274" y="2070"/>
                      <a:pt x="3292" y="2070"/>
                    </a:cubicBezTo>
                    <a:cubicBezTo>
                      <a:pt x="3319" y="2070"/>
                      <a:pt x="3337" y="2061"/>
                      <a:pt x="3346" y="2061"/>
                    </a:cubicBezTo>
                    <a:cubicBezTo>
                      <a:pt x="3355" y="2061"/>
                      <a:pt x="3364" y="2052"/>
                      <a:pt x="3364" y="2052"/>
                    </a:cubicBezTo>
                    <a:lnTo>
                      <a:pt x="3346" y="2052"/>
                    </a:lnTo>
                    <a:cubicBezTo>
                      <a:pt x="3337" y="2052"/>
                      <a:pt x="3319" y="2043"/>
                      <a:pt x="3301" y="2043"/>
                    </a:cubicBezTo>
                    <a:cubicBezTo>
                      <a:pt x="3283" y="2034"/>
                      <a:pt x="3266" y="2025"/>
                      <a:pt x="3239" y="2017"/>
                    </a:cubicBezTo>
                    <a:cubicBezTo>
                      <a:pt x="3257" y="1999"/>
                      <a:pt x="3274" y="1972"/>
                      <a:pt x="3283" y="1945"/>
                    </a:cubicBezTo>
                    <a:cubicBezTo>
                      <a:pt x="3292" y="1936"/>
                      <a:pt x="3292" y="1927"/>
                      <a:pt x="3301" y="1918"/>
                    </a:cubicBezTo>
                    <a:cubicBezTo>
                      <a:pt x="3319" y="1892"/>
                      <a:pt x="3355" y="1865"/>
                      <a:pt x="3399" y="1865"/>
                    </a:cubicBezTo>
                    <a:cubicBezTo>
                      <a:pt x="3408" y="1856"/>
                      <a:pt x="3417" y="1856"/>
                      <a:pt x="3426" y="1856"/>
                    </a:cubicBezTo>
                    <a:cubicBezTo>
                      <a:pt x="3480" y="1856"/>
                      <a:pt x="3533" y="1874"/>
                      <a:pt x="3560" y="1910"/>
                    </a:cubicBezTo>
                    <a:lnTo>
                      <a:pt x="3569" y="1918"/>
                    </a:lnTo>
                    <a:lnTo>
                      <a:pt x="3551" y="1927"/>
                    </a:lnTo>
                    <a:cubicBezTo>
                      <a:pt x="3533" y="1927"/>
                      <a:pt x="3506" y="1927"/>
                      <a:pt x="3498" y="1945"/>
                    </a:cubicBezTo>
                    <a:cubicBezTo>
                      <a:pt x="3515" y="1945"/>
                      <a:pt x="3533" y="1963"/>
                      <a:pt x="3542" y="1999"/>
                    </a:cubicBezTo>
                    <a:lnTo>
                      <a:pt x="3551" y="2017"/>
                    </a:lnTo>
                    <a:lnTo>
                      <a:pt x="3533" y="2017"/>
                    </a:lnTo>
                    <a:cubicBezTo>
                      <a:pt x="3524" y="2017"/>
                      <a:pt x="3489" y="2025"/>
                      <a:pt x="3480" y="2034"/>
                    </a:cubicBezTo>
                    <a:cubicBezTo>
                      <a:pt x="3506" y="2043"/>
                      <a:pt x="3542" y="2061"/>
                      <a:pt x="3542" y="2097"/>
                    </a:cubicBezTo>
                    <a:lnTo>
                      <a:pt x="3542" y="2115"/>
                    </a:lnTo>
                    <a:lnTo>
                      <a:pt x="3471" y="2115"/>
                    </a:lnTo>
                    <a:cubicBezTo>
                      <a:pt x="3462" y="2124"/>
                      <a:pt x="3453" y="2133"/>
                      <a:pt x="3453" y="2141"/>
                    </a:cubicBezTo>
                    <a:cubicBezTo>
                      <a:pt x="3444" y="2213"/>
                      <a:pt x="3319" y="2275"/>
                      <a:pt x="3185" y="2293"/>
                    </a:cubicBezTo>
                    <a:cubicBezTo>
                      <a:pt x="3123" y="2293"/>
                      <a:pt x="3078" y="2329"/>
                      <a:pt x="3025" y="2364"/>
                    </a:cubicBezTo>
                    <a:cubicBezTo>
                      <a:pt x="2962" y="2409"/>
                      <a:pt x="2900" y="2454"/>
                      <a:pt x="2811" y="2463"/>
                    </a:cubicBezTo>
                    <a:lnTo>
                      <a:pt x="2730" y="2463"/>
                    </a:lnTo>
                    <a:cubicBezTo>
                      <a:pt x="2686" y="2463"/>
                      <a:pt x="2659" y="2463"/>
                      <a:pt x="2632" y="2454"/>
                    </a:cubicBezTo>
                    <a:cubicBezTo>
                      <a:pt x="2623" y="2454"/>
                      <a:pt x="2605" y="2454"/>
                      <a:pt x="2588" y="2445"/>
                    </a:cubicBezTo>
                    <a:cubicBezTo>
                      <a:pt x="2552" y="2427"/>
                      <a:pt x="2507" y="2409"/>
                      <a:pt x="2463" y="2382"/>
                    </a:cubicBezTo>
                    <a:cubicBezTo>
                      <a:pt x="2418" y="2347"/>
                      <a:pt x="2373" y="2311"/>
                      <a:pt x="2347" y="2284"/>
                    </a:cubicBezTo>
                    <a:cubicBezTo>
                      <a:pt x="2320" y="2249"/>
                      <a:pt x="2302" y="2231"/>
                      <a:pt x="2302" y="2231"/>
                    </a:cubicBezTo>
                    <a:lnTo>
                      <a:pt x="2302" y="2231"/>
                    </a:lnTo>
                    <a:cubicBezTo>
                      <a:pt x="2302" y="2231"/>
                      <a:pt x="2311" y="2257"/>
                      <a:pt x="2329" y="2293"/>
                    </a:cubicBezTo>
                    <a:cubicBezTo>
                      <a:pt x="2338" y="2338"/>
                      <a:pt x="2365" y="2391"/>
                      <a:pt x="2400" y="2436"/>
                    </a:cubicBezTo>
                    <a:cubicBezTo>
                      <a:pt x="2418" y="2454"/>
                      <a:pt x="2427" y="2472"/>
                      <a:pt x="2445" y="2480"/>
                    </a:cubicBezTo>
                    <a:lnTo>
                      <a:pt x="2213" y="2748"/>
                    </a:lnTo>
                    <a:lnTo>
                      <a:pt x="2391" y="2659"/>
                    </a:lnTo>
                    <a:lnTo>
                      <a:pt x="2391" y="2659"/>
                    </a:lnTo>
                    <a:cubicBezTo>
                      <a:pt x="2347" y="2712"/>
                      <a:pt x="2293" y="2748"/>
                      <a:pt x="2249" y="2775"/>
                    </a:cubicBezTo>
                    <a:cubicBezTo>
                      <a:pt x="2240" y="2784"/>
                      <a:pt x="2222" y="2784"/>
                      <a:pt x="2213" y="2793"/>
                    </a:cubicBezTo>
                    <a:cubicBezTo>
                      <a:pt x="2159" y="2811"/>
                      <a:pt x="2106" y="2837"/>
                      <a:pt x="2052" y="2864"/>
                    </a:cubicBezTo>
                    <a:cubicBezTo>
                      <a:pt x="1936" y="2927"/>
                      <a:pt x="1829" y="2980"/>
                      <a:pt x="1829" y="2980"/>
                    </a:cubicBezTo>
                    <a:lnTo>
                      <a:pt x="2070" y="2944"/>
                    </a:lnTo>
                    <a:cubicBezTo>
                      <a:pt x="2133" y="2935"/>
                      <a:pt x="2195" y="2927"/>
                      <a:pt x="2240" y="2927"/>
                    </a:cubicBezTo>
                    <a:lnTo>
                      <a:pt x="2293" y="2927"/>
                    </a:lnTo>
                    <a:cubicBezTo>
                      <a:pt x="2373" y="2927"/>
                      <a:pt x="2454" y="2927"/>
                      <a:pt x="2498" y="2953"/>
                    </a:cubicBezTo>
                    <a:cubicBezTo>
                      <a:pt x="2641" y="3007"/>
                      <a:pt x="2686" y="3194"/>
                      <a:pt x="2632" y="3390"/>
                    </a:cubicBezTo>
                    <a:cubicBezTo>
                      <a:pt x="2588" y="3542"/>
                      <a:pt x="2534" y="3667"/>
                      <a:pt x="2516" y="3712"/>
                    </a:cubicBezTo>
                    <a:cubicBezTo>
                      <a:pt x="2561" y="3729"/>
                      <a:pt x="2704" y="3783"/>
                      <a:pt x="2775" y="3783"/>
                    </a:cubicBezTo>
                    <a:cubicBezTo>
                      <a:pt x="2784" y="3747"/>
                      <a:pt x="2837" y="3640"/>
                      <a:pt x="2909" y="3613"/>
                    </a:cubicBezTo>
                    <a:cubicBezTo>
                      <a:pt x="2927" y="3605"/>
                      <a:pt x="2953" y="3605"/>
                      <a:pt x="2971" y="3605"/>
                    </a:cubicBezTo>
                    <a:cubicBezTo>
                      <a:pt x="3034" y="3605"/>
                      <a:pt x="3096" y="3640"/>
                      <a:pt x="3096" y="3640"/>
                    </a:cubicBezTo>
                    <a:lnTo>
                      <a:pt x="3105" y="3649"/>
                    </a:lnTo>
                    <a:lnTo>
                      <a:pt x="3096" y="3667"/>
                    </a:lnTo>
                    <a:cubicBezTo>
                      <a:pt x="3096" y="3667"/>
                      <a:pt x="3051" y="3667"/>
                      <a:pt x="3034" y="3685"/>
                    </a:cubicBezTo>
                    <a:cubicBezTo>
                      <a:pt x="3060" y="3694"/>
                      <a:pt x="3096" y="3703"/>
                      <a:pt x="3096" y="3747"/>
                    </a:cubicBezTo>
                    <a:lnTo>
                      <a:pt x="3096" y="3756"/>
                    </a:lnTo>
                    <a:lnTo>
                      <a:pt x="3078" y="3756"/>
                    </a:lnTo>
                    <a:cubicBezTo>
                      <a:pt x="3060" y="3756"/>
                      <a:pt x="3043" y="3765"/>
                      <a:pt x="3025" y="3765"/>
                    </a:cubicBezTo>
                    <a:cubicBezTo>
                      <a:pt x="3051" y="3774"/>
                      <a:pt x="3069" y="3792"/>
                      <a:pt x="3078" y="3819"/>
                    </a:cubicBezTo>
                    <a:lnTo>
                      <a:pt x="3078" y="3836"/>
                    </a:lnTo>
                    <a:lnTo>
                      <a:pt x="3060" y="3828"/>
                    </a:lnTo>
                    <a:lnTo>
                      <a:pt x="3034" y="3828"/>
                    </a:lnTo>
                    <a:cubicBezTo>
                      <a:pt x="3016" y="3828"/>
                      <a:pt x="3007" y="3828"/>
                      <a:pt x="2998" y="3836"/>
                    </a:cubicBezTo>
                    <a:cubicBezTo>
                      <a:pt x="3007" y="3890"/>
                      <a:pt x="2980" y="3970"/>
                      <a:pt x="2891" y="4006"/>
                    </a:cubicBezTo>
                    <a:cubicBezTo>
                      <a:pt x="2864" y="4015"/>
                      <a:pt x="2846" y="4024"/>
                      <a:pt x="2820" y="4024"/>
                    </a:cubicBezTo>
                    <a:cubicBezTo>
                      <a:pt x="2784" y="4024"/>
                      <a:pt x="2739" y="4006"/>
                      <a:pt x="2704" y="3997"/>
                    </a:cubicBezTo>
                    <a:cubicBezTo>
                      <a:pt x="2668" y="3988"/>
                      <a:pt x="2623" y="3970"/>
                      <a:pt x="2570" y="3970"/>
                    </a:cubicBezTo>
                    <a:cubicBezTo>
                      <a:pt x="2436" y="3952"/>
                      <a:pt x="2213" y="3926"/>
                      <a:pt x="2213" y="3783"/>
                    </a:cubicBezTo>
                    <a:cubicBezTo>
                      <a:pt x="2213" y="3720"/>
                      <a:pt x="2222" y="3685"/>
                      <a:pt x="2231" y="3649"/>
                    </a:cubicBezTo>
                    <a:cubicBezTo>
                      <a:pt x="2240" y="3605"/>
                      <a:pt x="2240" y="3560"/>
                      <a:pt x="2231" y="3497"/>
                    </a:cubicBezTo>
                    <a:lnTo>
                      <a:pt x="2061" y="3497"/>
                    </a:lnTo>
                    <a:cubicBezTo>
                      <a:pt x="2017" y="3489"/>
                      <a:pt x="1972" y="3480"/>
                      <a:pt x="1945" y="3480"/>
                    </a:cubicBezTo>
                    <a:cubicBezTo>
                      <a:pt x="1892" y="3471"/>
                      <a:pt x="1820" y="3453"/>
                      <a:pt x="1758" y="3435"/>
                    </a:cubicBezTo>
                    <a:cubicBezTo>
                      <a:pt x="1687" y="3408"/>
                      <a:pt x="1615" y="3373"/>
                      <a:pt x="1571" y="3337"/>
                    </a:cubicBezTo>
                    <a:cubicBezTo>
                      <a:pt x="1544" y="3319"/>
                      <a:pt x="1526" y="3301"/>
                      <a:pt x="1517" y="3283"/>
                    </a:cubicBezTo>
                    <a:cubicBezTo>
                      <a:pt x="1508" y="3274"/>
                      <a:pt x="1499" y="3266"/>
                      <a:pt x="1499" y="3266"/>
                    </a:cubicBezTo>
                    <a:lnTo>
                      <a:pt x="1499" y="3266"/>
                    </a:lnTo>
                    <a:cubicBezTo>
                      <a:pt x="1499" y="3266"/>
                      <a:pt x="1499" y="3274"/>
                      <a:pt x="1508" y="3292"/>
                    </a:cubicBezTo>
                    <a:cubicBezTo>
                      <a:pt x="1517" y="3301"/>
                      <a:pt x="1535" y="3328"/>
                      <a:pt x="1553" y="3355"/>
                    </a:cubicBezTo>
                    <a:cubicBezTo>
                      <a:pt x="1588" y="3399"/>
                      <a:pt x="1651" y="3462"/>
                      <a:pt x="1722" y="3506"/>
                    </a:cubicBezTo>
                    <a:cubicBezTo>
                      <a:pt x="1749" y="3524"/>
                      <a:pt x="1785" y="3542"/>
                      <a:pt x="1820" y="3560"/>
                    </a:cubicBezTo>
                    <a:cubicBezTo>
                      <a:pt x="1820" y="3569"/>
                      <a:pt x="1820" y="3578"/>
                      <a:pt x="1829" y="3596"/>
                    </a:cubicBezTo>
                    <a:cubicBezTo>
                      <a:pt x="1829" y="3622"/>
                      <a:pt x="1829" y="3658"/>
                      <a:pt x="1820" y="3694"/>
                    </a:cubicBezTo>
                    <a:cubicBezTo>
                      <a:pt x="1811" y="3729"/>
                      <a:pt x="1803" y="3765"/>
                      <a:pt x="1794" y="3792"/>
                    </a:cubicBezTo>
                    <a:cubicBezTo>
                      <a:pt x="1785" y="3819"/>
                      <a:pt x="1776" y="3836"/>
                      <a:pt x="1776" y="3836"/>
                    </a:cubicBezTo>
                    <a:lnTo>
                      <a:pt x="1811" y="3810"/>
                    </a:lnTo>
                    <a:cubicBezTo>
                      <a:pt x="1829" y="3783"/>
                      <a:pt x="1865" y="3756"/>
                      <a:pt x="1892" y="3729"/>
                    </a:cubicBezTo>
                    <a:cubicBezTo>
                      <a:pt x="1901" y="3712"/>
                      <a:pt x="1918" y="3685"/>
                      <a:pt x="1927" y="3667"/>
                    </a:cubicBezTo>
                    <a:lnTo>
                      <a:pt x="1927" y="3667"/>
                    </a:lnTo>
                    <a:cubicBezTo>
                      <a:pt x="1927" y="3729"/>
                      <a:pt x="1910" y="3783"/>
                      <a:pt x="1865" y="3828"/>
                    </a:cubicBezTo>
                    <a:cubicBezTo>
                      <a:pt x="1740" y="3935"/>
                      <a:pt x="1455" y="4086"/>
                      <a:pt x="1401" y="4113"/>
                    </a:cubicBezTo>
                    <a:cubicBezTo>
                      <a:pt x="1410" y="4167"/>
                      <a:pt x="1455" y="4274"/>
                      <a:pt x="1490" y="4309"/>
                    </a:cubicBezTo>
                    <a:cubicBezTo>
                      <a:pt x="1508" y="4300"/>
                      <a:pt x="1562" y="4282"/>
                      <a:pt x="1615" y="4282"/>
                    </a:cubicBezTo>
                    <a:cubicBezTo>
                      <a:pt x="1633" y="4282"/>
                      <a:pt x="1651" y="4291"/>
                      <a:pt x="1669" y="4291"/>
                    </a:cubicBezTo>
                    <a:cubicBezTo>
                      <a:pt x="1678" y="4291"/>
                      <a:pt x="1687" y="4300"/>
                      <a:pt x="1695" y="4300"/>
                    </a:cubicBezTo>
                    <a:cubicBezTo>
                      <a:pt x="1758" y="4318"/>
                      <a:pt x="1820" y="4336"/>
                      <a:pt x="1811" y="4470"/>
                    </a:cubicBezTo>
                    <a:lnTo>
                      <a:pt x="1811" y="4488"/>
                    </a:lnTo>
                    <a:lnTo>
                      <a:pt x="1794" y="4479"/>
                    </a:lnTo>
                    <a:cubicBezTo>
                      <a:pt x="1785" y="4479"/>
                      <a:pt x="1776" y="4452"/>
                      <a:pt x="1749" y="4452"/>
                    </a:cubicBezTo>
                    <a:cubicBezTo>
                      <a:pt x="1749" y="4470"/>
                      <a:pt x="1758" y="4488"/>
                      <a:pt x="1740" y="4514"/>
                    </a:cubicBezTo>
                    <a:lnTo>
                      <a:pt x="1731" y="4532"/>
                    </a:lnTo>
                    <a:lnTo>
                      <a:pt x="1722" y="4514"/>
                    </a:lnTo>
                    <a:cubicBezTo>
                      <a:pt x="1722" y="4514"/>
                      <a:pt x="1704" y="4488"/>
                      <a:pt x="1678" y="4479"/>
                    </a:cubicBezTo>
                    <a:cubicBezTo>
                      <a:pt x="1678" y="4497"/>
                      <a:pt x="1678" y="4514"/>
                      <a:pt x="1669" y="4541"/>
                    </a:cubicBezTo>
                    <a:lnTo>
                      <a:pt x="1660" y="4559"/>
                    </a:lnTo>
                    <a:lnTo>
                      <a:pt x="1651" y="4541"/>
                    </a:lnTo>
                    <a:cubicBezTo>
                      <a:pt x="1651" y="4541"/>
                      <a:pt x="1642" y="4532"/>
                      <a:pt x="1633" y="4523"/>
                    </a:cubicBezTo>
                    <a:lnTo>
                      <a:pt x="1624" y="4523"/>
                    </a:lnTo>
                    <a:cubicBezTo>
                      <a:pt x="1615" y="4523"/>
                      <a:pt x="1615" y="4523"/>
                      <a:pt x="1606" y="4532"/>
                    </a:cubicBezTo>
                    <a:cubicBezTo>
                      <a:pt x="1571" y="4541"/>
                      <a:pt x="1517" y="4559"/>
                      <a:pt x="1464" y="4559"/>
                    </a:cubicBezTo>
                    <a:lnTo>
                      <a:pt x="1419" y="4559"/>
                    </a:lnTo>
                    <a:cubicBezTo>
                      <a:pt x="1374" y="4541"/>
                      <a:pt x="1356" y="4514"/>
                      <a:pt x="1330" y="4479"/>
                    </a:cubicBezTo>
                    <a:cubicBezTo>
                      <a:pt x="1321" y="4461"/>
                      <a:pt x="1303" y="4434"/>
                      <a:pt x="1285" y="4416"/>
                    </a:cubicBezTo>
                    <a:cubicBezTo>
                      <a:pt x="1276" y="4398"/>
                      <a:pt x="1071" y="4175"/>
                      <a:pt x="1098" y="3970"/>
                    </a:cubicBezTo>
                    <a:cubicBezTo>
                      <a:pt x="1107" y="3872"/>
                      <a:pt x="1169" y="3845"/>
                      <a:pt x="1214" y="3819"/>
                    </a:cubicBezTo>
                    <a:cubicBezTo>
                      <a:pt x="1267" y="3792"/>
                      <a:pt x="1312" y="3774"/>
                      <a:pt x="1285" y="3658"/>
                    </a:cubicBezTo>
                    <a:cubicBezTo>
                      <a:pt x="1249" y="3524"/>
                      <a:pt x="1232" y="3390"/>
                      <a:pt x="1223" y="3301"/>
                    </a:cubicBezTo>
                    <a:cubicBezTo>
                      <a:pt x="1223" y="3248"/>
                      <a:pt x="1223" y="3185"/>
                      <a:pt x="1223" y="3114"/>
                    </a:cubicBezTo>
                    <a:cubicBezTo>
                      <a:pt x="1223" y="2962"/>
                      <a:pt x="1249" y="2811"/>
                      <a:pt x="1249" y="2811"/>
                    </a:cubicBezTo>
                    <a:lnTo>
                      <a:pt x="1249" y="2811"/>
                    </a:lnTo>
                    <a:cubicBezTo>
                      <a:pt x="1249" y="2811"/>
                      <a:pt x="1187" y="2953"/>
                      <a:pt x="1142" y="3105"/>
                    </a:cubicBezTo>
                    <a:cubicBezTo>
                      <a:pt x="1142" y="3114"/>
                      <a:pt x="1142" y="3114"/>
                      <a:pt x="1133" y="3123"/>
                    </a:cubicBezTo>
                    <a:cubicBezTo>
                      <a:pt x="1116" y="3141"/>
                      <a:pt x="1026" y="3203"/>
                      <a:pt x="928" y="3266"/>
                    </a:cubicBezTo>
                    <a:cubicBezTo>
                      <a:pt x="812" y="3328"/>
                      <a:pt x="687" y="3381"/>
                      <a:pt x="687" y="3381"/>
                    </a:cubicBezTo>
                    <a:cubicBezTo>
                      <a:pt x="687" y="3381"/>
                      <a:pt x="821" y="3364"/>
                      <a:pt x="955" y="3337"/>
                    </a:cubicBezTo>
                    <a:cubicBezTo>
                      <a:pt x="991" y="3328"/>
                      <a:pt x="1017" y="3319"/>
                      <a:pt x="1053" y="3310"/>
                    </a:cubicBezTo>
                    <a:lnTo>
                      <a:pt x="1053" y="3310"/>
                    </a:lnTo>
                    <a:cubicBezTo>
                      <a:pt x="937" y="3364"/>
                      <a:pt x="794" y="3426"/>
                      <a:pt x="661" y="3426"/>
                    </a:cubicBezTo>
                    <a:cubicBezTo>
                      <a:pt x="634" y="3426"/>
                      <a:pt x="616" y="3426"/>
                      <a:pt x="589" y="3417"/>
                    </a:cubicBezTo>
                    <a:cubicBezTo>
                      <a:pt x="473" y="3408"/>
                      <a:pt x="384" y="3346"/>
                      <a:pt x="313" y="3257"/>
                    </a:cubicBezTo>
                    <a:cubicBezTo>
                      <a:pt x="143" y="3025"/>
                      <a:pt x="134" y="2802"/>
                      <a:pt x="161" y="2650"/>
                    </a:cubicBezTo>
                    <a:cubicBezTo>
                      <a:pt x="188" y="2463"/>
                      <a:pt x="286" y="2302"/>
                      <a:pt x="402" y="2222"/>
                    </a:cubicBezTo>
                    <a:cubicBezTo>
                      <a:pt x="500" y="2159"/>
                      <a:pt x="607" y="2106"/>
                      <a:pt x="723" y="2106"/>
                    </a:cubicBezTo>
                    <a:cubicBezTo>
                      <a:pt x="821" y="2106"/>
                      <a:pt x="910" y="2150"/>
                      <a:pt x="991" y="2257"/>
                    </a:cubicBezTo>
                    <a:lnTo>
                      <a:pt x="1000" y="2284"/>
                    </a:lnTo>
                    <a:lnTo>
                      <a:pt x="973" y="2275"/>
                    </a:lnTo>
                    <a:cubicBezTo>
                      <a:pt x="973" y="2275"/>
                      <a:pt x="866" y="2222"/>
                      <a:pt x="732" y="2222"/>
                    </a:cubicBezTo>
                    <a:cubicBezTo>
                      <a:pt x="687" y="2222"/>
                      <a:pt x="643" y="2231"/>
                      <a:pt x="589" y="2249"/>
                    </a:cubicBezTo>
                    <a:cubicBezTo>
                      <a:pt x="482" y="2275"/>
                      <a:pt x="402" y="2356"/>
                      <a:pt x="339" y="2472"/>
                    </a:cubicBezTo>
                    <a:cubicBezTo>
                      <a:pt x="206" y="2721"/>
                      <a:pt x="268" y="2962"/>
                      <a:pt x="366" y="3105"/>
                    </a:cubicBezTo>
                    <a:cubicBezTo>
                      <a:pt x="438" y="3221"/>
                      <a:pt x="545" y="3292"/>
                      <a:pt x="661" y="3292"/>
                    </a:cubicBezTo>
                    <a:cubicBezTo>
                      <a:pt x="670" y="3292"/>
                      <a:pt x="678" y="3292"/>
                      <a:pt x="687" y="3283"/>
                    </a:cubicBezTo>
                    <a:cubicBezTo>
                      <a:pt x="946" y="3266"/>
                      <a:pt x="1142" y="3051"/>
                      <a:pt x="1330" y="2543"/>
                    </a:cubicBezTo>
                    <a:cubicBezTo>
                      <a:pt x="1410" y="2320"/>
                      <a:pt x="1437" y="2249"/>
                      <a:pt x="1455" y="2204"/>
                    </a:cubicBezTo>
                    <a:cubicBezTo>
                      <a:pt x="1472" y="2231"/>
                      <a:pt x="1490" y="2257"/>
                      <a:pt x="1508" y="2284"/>
                    </a:cubicBezTo>
                    <a:cubicBezTo>
                      <a:pt x="1526" y="2293"/>
                      <a:pt x="1535" y="2311"/>
                      <a:pt x="1553" y="2320"/>
                    </a:cubicBezTo>
                    <a:cubicBezTo>
                      <a:pt x="1562" y="2338"/>
                      <a:pt x="1579" y="2347"/>
                      <a:pt x="1588" y="2364"/>
                    </a:cubicBezTo>
                    <a:lnTo>
                      <a:pt x="1615" y="2382"/>
                    </a:lnTo>
                    <a:lnTo>
                      <a:pt x="1651" y="2364"/>
                    </a:lnTo>
                    <a:cubicBezTo>
                      <a:pt x="1669" y="2356"/>
                      <a:pt x="1678" y="2347"/>
                      <a:pt x="1695" y="2329"/>
                    </a:cubicBezTo>
                    <a:cubicBezTo>
                      <a:pt x="1713" y="2320"/>
                      <a:pt x="1731" y="2311"/>
                      <a:pt x="1740" y="2293"/>
                    </a:cubicBezTo>
                    <a:cubicBezTo>
                      <a:pt x="1767" y="2266"/>
                      <a:pt x="1803" y="2240"/>
                      <a:pt x="1820" y="2213"/>
                    </a:cubicBezTo>
                    <a:cubicBezTo>
                      <a:pt x="1847" y="2186"/>
                      <a:pt x="1874" y="2150"/>
                      <a:pt x="1892" y="2115"/>
                    </a:cubicBezTo>
                    <a:cubicBezTo>
                      <a:pt x="1901" y="2097"/>
                      <a:pt x="1910" y="2079"/>
                      <a:pt x="1918" y="2061"/>
                    </a:cubicBezTo>
                    <a:cubicBezTo>
                      <a:pt x="1918" y="2043"/>
                      <a:pt x="1927" y="2025"/>
                      <a:pt x="1936" y="2008"/>
                    </a:cubicBezTo>
                    <a:lnTo>
                      <a:pt x="1936" y="2008"/>
                    </a:lnTo>
                    <a:cubicBezTo>
                      <a:pt x="1918" y="2025"/>
                      <a:pt x="1910" y="2034"/>
                      <a:pt x="1892" y="2052"/>
                    </a:cubicBezTo>
                    <a:cubicBezTo>
                      <a:pt x="1883" y="2061"/>
                      <a:pt x="1865" y="2079"/>
                      <a:pt x="1856" y="2088"/>
                    </a:cubicBezTo>
                    <a:cubicBezTo>
                      <a:pt x="1838" y="2097"/>
                      <a:pt x="1829" y="2115"/>
                      <a:pt x="1811" y="2124"/>
                    </a:cubicBezTo>
                    <a:cubicBezTo>
                      <a:pt x="1794" y="2133"/>
                      <a:pt x="1785" y="2150"/>
                      <a:pt x="1767" y="2159"/>
                    </a:cubicBezTo>
                    <a:cubicBezTo>
                      <a:pt x="1740" y="2177"/>
                      <a:pt x="1713" y="2204"/>
                      <a:pt x="1687" y="2222"/>
                    </a:cubicBezTo>
                    <a:cubicBezTo>
                      <a:pt x="1669" y="2231"/>
                      <a:pt x="1660" y="2249"/>
                      <a:pt x="1642" y="2257"/>
                    </a:cubicBezTo>
                    <a:cubicBezTo>
                      <a:pt x="1633" y="2257"/>
                      <a:pt x="1633" y="2257"/>
                      <a:pt x="1624" y="2266"/>
                    </a:cubicBezTo>
                    <a:cubicBezTo>
                      <a:pt x="1606" y="2249"/>
                      <a:pt x="1597" y="2231"/>
                      <a:pt x="1579" y="2222"/>
                    </a:cubicBezTo>
                    <a:cubicBezTo>
                      <a:pt x="1553" y="2195"/>
                      <a:pt x="1526" y="2168"/>
                      <a:pt x="1508" y="2150"/>
                    </a:cubicBezTo>
                    <a:cubicBezTo>
                      <a:pt x="1464" y="2097"/>
                      <a:pt x="1419" y="2052"/>
                      <a:pt x="1374" y="1999"/>
                    </a:cubicBezTo>
                    <a:lnTo>
                      <a:pt x="1365" y="1981"/>
                    </a:lnTo>
                    <a:lnTo>
                      <a:pt x="1356" y="1963"/>
                    </a:lnTo>
                    <a:cubicBezTo>
                      <a:pt x="1348" y="1954"/>
                      <a:pt x="1240" y="1758"/>
                      <a:pt x="1294" y="1544"/>
                    </a:cubicBezTo>
                    <a:cubicBezTo>
                      <a:pt x="1321" y="1446"/>
                      <a:pt x="1285" y="1392"/>
                      <a:pt x="1240" y="1339"/>
                    </a:cubicBezTo>
                    <a:cubicBezTo>
                      <a:pt x="1196" y="1276"/>
                      <a:pt x="1151" y="1205"/>
                      <a:pt x="1178" y="1071"/>
                    </a:cubicBezTo>
                    <a:cubicBezTo>
                      <a:pt x="1223" y="884"/>
                      <a:pt x="1339" y="759"/>
                      <a:pt x="1392" y="714"/>
                    </a:cubicBezTo>
                    <a:cubicBezTo>
                      <a:pt x="1392" y="714"/>
                      <a:pt x="1383" y="705"/>
                      <a:pt x="1374" y="705"/>
                    </a:cubicBezTo>
                    <a:cubicBezTo>
                      <a:pt x="1348" y="705"/>
                      <a:pt x="1303" y="714"/>
                      <a:pt x="1267" y="732"/>
                    </a:cubicBezTo>
                    <a:lnTo>
                      <a:pt x="1232" y="741"/>
                    </a:lnTo>
                    <a:lnTo>
                      <a:pt x="1232" y="741"/>
                    </a:lnTo>
                    <a:lnTo>
                      <a:pt x="1249" y="714"/>
                    </a:lnTo>
                    <a:cubicBezTo>
                      <a:pt x="1249" y="696"/>
                      <a:pt x="1383" y="402"/>
                      <a:pt x="1615" y="330"/>
                    </a:cubicBezTo>
                    <a:lnTo>
                      <a:pt x="1508" y="330"/>
                    </a:lnTo>
                    <a:lnTo>
                      <a:pt x="1535" y="313"/>
                    </a:lnTo>
                    <a:cubicBezTo>
                      <a:pt x="1535" y="304"/>
                      <a:pt x="1704" y="125"/>
                      <a:pt x="1945" y="125"/>
                    </a:cubicBezTo>
                    <a:close/>
                    <a:moveTo>
                      <a:pt x="1945" y="0"/>
                    </a:moveTo>
                    <a:cubicBezTo>
                      <a:pt x="1678" y="0"/>
                      <a:pt x="1499" y="170"/>
                      <a:pt x="1455" y="215"/>
                    </a:cubicBezTo>
                    <a:lnTo>
                      <a:pt x="1428" y="232"/>
                    </a:lnTo>
                    <a:lnTo>
                      <a:pt x="1116" y="464"/>
                    </a:lnTo>
                    <a:lnTo>
                      <a:pt x="1249" y="464"/>
                    </a:lnTo>
                    <a:cubicBezTo>
                      <a:pt x="1178" y="554"/>
                      <a:pt x="1133" y="643"/>
                      <a:pt x="1133" y="661"/>
                    </a:cubicBezTo>
                    <a:lnTo>
                      <a:pt x="1116" y="687"/>
                    </a:lnTo>
                    <a:lnTo>
                      <a:pt x="991" y="964"/>
                    </a:lnTo>
                    <a:lnTo>
                      <a:pt x="991" y="964"/>
                    </a:lnTo>
                    <a:lnTo>
                      <a:pt x="1089" y="928"/>
                    </a:lnTo>
                    <a:lnTo>
                      <a:pt x="1089" y="928"/>
                    </a:lnTo>
                    <a:cubicBezTo>
                      <a:pt x="1080" y="964"/>
                      <a:pt x="1062" y="1000"/>
                      <a:pt x="1053" y="1044"/>
                    </a:cubicBezTo>
                    <a:cubicBezTo>
                      <a:pt x="1009" y="1232"/>
                      <a:pt x="1089" y="1347"/>
                      <a:pt x="1142" y="1410"/>
                    </a:cubicBezTo>
                    <a:cubicBezTo>
                      <a:pt x="1178" y="1463"/>
                      <a:pt x="1178" y="1472"/>
                      <a:pt x="1169" y="1508"/>
                    </a:cubicBezTo>
                    <a:cubicBezTo>
                      <a:pt x="1107" y="1776"/>
                      <a:pt x="1232" y="1999"/>
                      <a:pt x="1240" y="2025"/>
                    </a:cubicBezTo>
                    <a:lnTo>
                      <a:pt x="1249" y="2043"/>
                    </a:lnTo>
                    <a:lnTo>
                      <a:pt x="1330" y="2186"/>
                    </a:lnTo>
                    <a:cubicBezTo>
                      <a:pt x="1303" y="2275"/>
                      <a:pt x="1258" y="2373"/>
                      <a:pt x="1214" y="2489"/>
                    </a:cubicBezTo>
                    <a:cubicBezTo>
                      <a:pt x="1000" y="3051"/>
                      <a:pt x="821" y="3141"/>
                      <a:pt x="670" y="3158"/>
                    </a:cubicBezTo>
                    <a:lnTo>
                      <a:pt x="661" y="3158"/>
                    </a:lnTo>
                    <a:cubicBezTo>
                      <a:pt x="589" y="3158"/>
                      <a:pt x="518" y="3114"/>
                      <a:pt x="473" y="3034"/>
                    </a:cubicBezTo>
                    <a:cubicBezTo>
                      <a:pt x="393" y="2927"/>
                      <a:pt x="348" y="2730"/>
                      <a:pt x="455" y="2525"/>
                    </a:cubicBezTo>
                    <a:cubicBezTo>
                      <a:pt x="500" y="2445"/>
                      <a:pt x="554" y="2391"/>
                      <a:pt x="625" y="2364"/>
                    </a:cubicBezTo>
                    <a:cubicBezTo>
                      <a:pt x="661" y="2356"/>
                      <a:pt x="696" y="2356"/>
                      <a:pt x="732" y="2356"/>
                    </a:cubicBezTo>
                    <a:cubicBezTo>
                      <a:pt x="821" y="2356"/>
                      <a:pt x="901" y="2382"/>
                      <a:pt x="910" y="2391"/>
                    </a:cubicBezTo>
                    <a:lnTo>
                      <a:pt x="928" y="2400"/>
                    </a:lnTo>
                    <a:lnTo>
                      <a:pt x="937" y="2400"/>
                    </a:lnTo>
                    <a:lnTo>
                      <a:pt x="964" y="2409"/>
                    </a:lnTo>
                    <a:lnTo>
                      <a:pt x="1205" y="2463"/>
                    </a:lnTo>
                    <a:lnTo>
                      <a:pt x="1205" y="2463"/>
                    </a:lnTo>
                    <a:lnTo>
                      <a:pt x="1116" y="2240"/>
                    </a:lnTo>
                    <a:lnTo>
                      <a:pt x="1107" y="2213"/>
                    </a:lnTo>
                    <a:lnTo>
                      <a:pt x="1107" y="2195"/>
                    </a:lnTo>
                    <a:lnTo>
                      <a:pt x="1089" y="2186"/>
                    </a:lnTo>
                    <a:cubicBezTo>
                      <a:pt x="1000" y="2052"/>
                      <a:pt x="866" y="1981"/>
                      <a:pt x="723" y="1981"/>
                    </a:cubicBezTo>
                    <a:cubicBezTo>
                      <a:pt x="598" y="1981"/>
                      <a:pt x="464" y="2025"/>
                      <a:pt x="331" y="2115"/>
                    </a:cubicBezTo>
                    <a:cubicBezTo>
                      <a:pt x="188" y="2213"/>
                      <a:pt x="72" y="2409"/>
                      <a:pt x="36" y="2623"/>
                    </a:cubicBezTo>
                    <a:cubicBezTo>
                      <a:pt x="0" y="2802"/>
                      <a:pt x="9" y="3069"/>
                      <a:pt x="206" y="3328"/>
                    </a:cubicBezTo>
                    <a:cubicBezTo>
                      <a:pt x="304" y="3453"/>
                      <a:pt x="429" y="3524"/>
                      <a:pt x="571" y="3551"/>
                    </a:cubicBezTo>
                    <a:lnTo>
                      <a:pt x="661" y="3551"/>
                    </a:lnTo>
                    <a:cubicBezTo>
                      <a:pt x="821" y="3551"/>
                      <a:pt x="982" y="3489"/>
                      <a:pt x="1107" y="3426"/>
                    </a:cubicBezTo>
                    <a:cubicBezTo>
                      <a:pt x="1116" y="3506"/>
                      <a:pt x="1133" y="3596"/>
                      <a:pt x="1160" y="3694"/>
                    </a:cubicBezTo>
                    <a:cubicBezTo>
                      <a:pt x="1160" y="3694"/>
                      <a:pt x="1160" y="3703"/>
                      <a:pt x="1160" y="3703"/>
                    </a:cubicBezTo>
                    <a:cubicBezTo>
                      <a:pt x="1107" y="3729"/>
                      <a:pt x="991" y="3783"/>
                      <a:pt x="973" y="3952"/>
                    </a:cubicBezTo>
                    <a:cubicBezTo>
                      <a:pt x="937" y="4202"/>
                      <a:pt x="1133" y="4443"/>
                      <a:pt x="1187" y="4497"/>
                    </a:cubicBezTo>
                    <a:cubicBezTo>
                      <a:pt x="1196" y="4514"/>
                      <a:pt x="1205" y="4532"/>
                      <a:pt x="1223" y="4541"/>
                    </a:cubicBezTo>
                    <a:cubicBezTo>
                      <a:pt x="1249" y="4595"/>
                      <a:pt x="1285" y="4657"/>
                      <a:pt x="1383" y="4684"/>
                    </a:cubicBezTo>
                    <a:cubicBezTo>
                      <a:pt x="1410" y="4684"/>
                      <a:pt x="1437" y="4693"/>
                      <a:pt x="1464" y="4693"/>
                    </a:cubicBezTo>
                    <a:cubicBezTo>
                      <a:pt x="1508" y="4693"/>
                      <a:pt x="1553" y="4684"/>
                      <a:pt x="1588" y="4675"/>
                    </a:cubicBezTo>
                    <a:lnTo>
                      <a:pt x="1669" y="4782"/>
                    </a:lnTo>
                    <a:lnTo>
                      <a:pt x="1722" y="4702"/>
                    </a:lnTo>
                    <a:lnTo>
                      <a:pt x="1749" y="4729"/>
                    </a:lnTo>
                    <a:lnTo>
                      <a:pt x="1820" y="4630"/>
                    </a:lnTo>
                    <a:lnTo>
                      <a:pt x="1883" y="4666"/>
                    </a:lnTo>
                    <a:lnTo>
                      <a:pt x="1927" y="4532"/>
                    </a:lnTo>
                    <a:lnTo>
                      <a:pt x="1936" y="4514"/>
                    </a:lnTo>
                    <a:lnTo>
                      <a:pt x="1945" y="4497"/>
                    </a:lnTo>
                    <a:lnTo>
                      <a:pt x="1945" y="4470"/>
                    </a:lnTo>
                    <a:cubicBezTo>
                      <a:pt x="1945" y="4238"/>
                      <a:pt x="1803" y="4193"/>
                      <a:pt x="1731" y="4175"/>
                    </a:cubicBezTo>
                    <a:cubicBezTo>
                      <a:pt x="1722" y="4175"/>
                      <a:pt x="1713" y="4175"/>
                      <a:pt x="1704" y="4167"/>
                    </a:cubicBezTo>
                    <a:cubicBezTo>
                      <a:pt x="1678" y="4158"/>
                      <a:pt x="1651" y="4158"/>
                      <a:pt x="1615" y="4158"/>
                    </a:cubicBezTo>
                    <a:lnTo>
                      <a:pt x="1588" y="4158"/>
                    </a:lnTo>
                    <a:cubicBezTo>
                      <a:pt x="1704" y="4095"/>
                      <a:pt x="1856" y="4006"/>
                      <a:pt x="1945" y="3926"/>
                    </a:cubicBezTo>
                    <a:cubicBezTo>
                      <a:pt x="2043" y="3836"/>
                      <a:pt x="2061" y="3720"/>
                      <a:pt x="2061" y="3622"/>
                    </a:cubicBezTo>
                    <a:lnTo>
                      <a:pt x="2097" y="3622"/>
                    </a:lnTo>
                    <a:cubicBezTo>
                      <a:pt x="2097" y="3631"/>
                      <a:pt x="2097" y="3631"/>
                      <a:pt x="2097" y="3631"/>
                    </a:cubicBezTo>
                    <a:cubicBezTo>
                      <a:pt x="2097" y="3667"/>
                      <a:pt x="2088" y="3712"/>
                      <a:pt x="2088" y="3783"/>
                    </a:cubicBezTo>
                    <a:cubicBezTo>
                      <a:pt x="2088" y="3854"/>
                      <a:pt x="2115" y="3979"/>
                      <a:pt x="2302" y="4051"/>
                    </a:cubicBezTo>
                    <a:cubicBezTo>
                      <a:pt x="2382" y="4077"/>
                      <a:pt x="2489" y="4086"/>
                      <a:pt x="2561" y="4095"/>
                    </a:cubicBezTo>
                    <a:cubicBezTo>
                      <a:pt x="2596" y="4104"/>
                      <a:pt x="2632" y="4113"/>
                      <a:pt x="2668" y="4122"/>
                    </a:cubicBezTo>
                    <a:cubicBezTo>
                      <a:pt x="2712" y="4140"/>
                      <a:pt x="2766" y="4149"/>
                      <a:pt x="2820" y="4149"/>
                    </a:cubicBezTo>
                    <a:cubicBezTo>
                      <a:pt x="2864" y="4149"/>
                      <a:pt x="2900" y="4140"/>
                      <a:pt x="2944" y="4122"/>
                    </a:cubicBezTo>
                    <a:cubicBezTo>
                      <a:pt x="3025" y="4086"/>
                      <a:pt x="3078" y="4033"/>
                      <a:pt x="3105" y="3970"/>
                    </a:cubicBezTo>
                    <a:lnTo>
                      <a:pt x="3212" y="3988"/>
                    </a:lnTo>
                    <a:lnTo>
                      <a:pt x="3203" y="3872"/>
                    </a:lnTo>
                    <a:lnTo>
                      <a:pt x="3221" y="3872"/>
                    </a:lnTo>
                    <a:lnTo>
                      <a:pt x="3230" y="3765"/>
                    </a:lnTo>
                    <a:lnTo>
                      <a:pt x="3230" y="3756"/>
                    </a:lnTo>
                    <a:lnTo>
                      <a:pt x="3230" y="3738"/>
                    </a:lnTo>
                    <a:lnTo>
                      <a:pt x="3230" y="3729"/>
                    </a:lnTo>
                    <a:cubicBezTo>
                      <a:pt x="3230" y="3729"/>
                      <a:pt x="3230" y="3729"/>
                      <a:pt x="3230" y="3720"/>
                    </a:cubicBezTo>
                    <a:lnTo>
                      <a:pt x="3266" y="3694"/>
                    </a:lnTo>
                    <a:lnTo>
                      <a:pt x="3221" y="3596"/>
                    </a:lnTo>
                    <a:lnTo>
                      <a:pt x="3212" y="3578"/>
                    </a:lnTo>
                    <a:lnTo>
                      <a:pt x="3194" y="3551"/>
                    </a:lnTo>
                    <a:lnTo>
                      <a:pt x="3167" y="3533"/>
                    </a:lnTo>
                    <a:cubicBezTo>
                      <a:pt x="3150" y="3515"/>
                      <a:pt x="3069" y="3471"/>
                      <a:pt x="2971" y="3471"/>
                    </a:cubicBezTo>
                    <a:cubicBezTo>
                      <a:pt x="2935" y="3471"/>
                      <a:pt x="2900" y="3480"/>
                      <a:pt x="2864" y="3489"/>
                    </a:cubicBezTo>
                    <a:cubicBezTo>
                      <a:pt x="2793" y="3515"/>
                      <a:pt x="2739" y="3578"/>
                      <a:pt x="2704" y="3640"/>
                    </a:cubicBezTo>
                    <a:cubicBezTo>
                      <a:pt x="2704" y="3631"/>
                      <a:pt x="2695" y="3631"/>
                      <a:pt x="2686" y="3631"/>
                    </a:cubicBezTo>
                    <a:cubicBezTo>
                      <a:pt x="2712" y="3578"/>
                      <a:pt x="2739" y="3506"/>
                      <a:pt x="2757" y="3426"/>
                    </a:cubicBezTo>
                    <a:cubicBezTo>
                      <a:pt x="2828" y="3158"/>
                      <a:pt x="2748" y="2918"/>
                      <a:pt x="2552" y="2828"/>
                    </a:cubicBezTo>
                    <a:cubicBezTo>
                      <a:pt x="2516" y="2819"/>
                      <a:pt x="2481" y="2811"/>
                      <a:pt x="2436" y="2802"/>
                    </a:cubicBezTo>
                    <a:cubicBezTo>
                      <a:pt x="2498" y="2748"/>
                      <a:pt x="2561" y="2677"/>
                      <a:pt x="2641" y="2588"/>
                    </a:cubicBezTo>
                    <a:cubicBezTo>
                      <a:pt x="2668" y="2588"/>
                      <a:pt x="2695" y="2596"/>
                      <a:pt x="2730" y="2596"/>
                    </a:cubicBezTo>
                    <a:cubicBezTo>
                      <a:pt x="2757" y="2596"/>
                      <a:pt x="2793" y="2588"/>
                      <a:pt x="2820" y="2588"/>
                    </a:cubicBezTo>
                    <a:cubicBezTo>
                      <a:pt x="2944" y="2579"/>
                      <a:pt x="3034" y="2516"/>
                      <a:pt x="3096" y="2472"/>
                    </a:cubicBezTo>
                    <a:cubicBezTo>
                      <a:pt x="3141" y="2445"/>
                      <a:pt x="3176" y="2418"/>
                      <a:pt x="3194" y="2418"/>
                    </a:cubicBezTo>
                    <a:cubicBezTo>
                      <a:pt x="3328" y="2409"/>
                      <a:pt x="3480" y="2347"/>
                      <a:pt x="3542" y="2249"/>
                    </a:cubicBezTo>
                    <a:lnTo>
                      <a:pt x="3658" y="2284"/>
                    </a:lnTo>
                    <a:lnTo>
                      <a:pt x="3667" y="2133"/>
                    </a:lnTo>
                    <a:lnTo>
                      <a:pt x="3712" y="2124"/>
                    </a:lnTo>
                    <a:lnTo>
                      <a:pt x="3685" y="2017"/>
                    </a:lnTo>
                    <a:lnTo>
                      <a:pt x="3747" y="1999"/>
                    </a:lnTo>
                    <a:lnTo>
                      <a:pt x="3685" y="1865"/>
                    </a:lnTo>
                    <a:lnTo>
                      <a:pt x="3676" y="1856"/>
                    </a:lnTo>
                    <a:lnTo>
                      <a:pt x="3667" y="1829"/>
                    </a:lnTo>
                    <a:lnTo>
                      <a:pt x="3649" y="1811"/>
                    </a:lnTo>
                    <a:cubicBezTo>
                      <a:pt x="3605" y="1758"/>
                      <a:pt x="3515" y="1731"/>
                      <a:pt x="3426" y="1731"/>
                    </a:cubicBezTo>
                    <a:lnTo>
                      <a:pt x="3382" y="1731"/>
                    </a:lnTo>
                    <a:cubicBezTo>
                      <a:pt x="3292" y="1749"/>
                      <a:pt x="3221" y="1794"/>
                      <a:pt x="3185" y="1856"/>
                    </a:cubicBezTo>
                    <a:cubicBezTo>
                      <a:pt x="3185" y="1865"/>
                      <a:pt x="3176" y="1874"/>
                      <a:pt x="3176" y="1883"/>
                    </a:cubicBezTo>
                    <a:cubicBezTo>
                      <a:pt x="3167" y="1892"/>
                      <a:pt x="3167" y="1901"/>
                      <a:pt x="3159" y="1910"/>
                    </a:cubicBezTo>
                    <a:cubicBezTo>
                      <a:pt x="3150" y="1901"/>
                      <a:pt x="3132" y="1901"/>
                      <a:pt x="3114" y="1901"/>
                    </a:cubicBezTo>
                    <a:cubicBezTo>
                      <a:pt x="3176" y="1865"/>
                      <a:pt x="3221" y="1811"/>
                      <a:pt x="3266" y="1749"/>
                    </a:cubicBezTo>
                    <a:cubicBezTo>
                      <a:pt x="3310" y="1695"/>
                      <a:pt x="3364" y="1633"/>
                      <a:pt x="3417" y="1606"/>
                    </a:cubicBezTo>
                    <a:cubicBezTo>
                      <a:pt x="3417" y="1606"/>
                      <a:pt x="3703" y="1428"/>
                      <a:pt x="3747" y="1267"/>
                    </a:cubicBezTo>
                    <a:lnTo>
                      <a:pt x="3756" y="1258"/>
                    </a:lnTo>
                    <a:lnTo>
                      <a:pt x="3828" y="1223"/>
                    </a:lnTo>
                    <a:lnTo>
                      <a:pt x="3819" y="1151"/>
                    </a:lnTo>
                    <a:lnTo>
                      <a:pt x="3863" y="1133"/>
                    </a:lnTo>
                    <a:lnTo>
                      <a:pt x="3810" y="1008"/>
                    </a:lnTo>
                    <a:lnTo>
                      <a:pt x="3810" y="1000"/>
                    </a:lnTo>
                    <a:cubicBezTo>
                      <a:pt x="3801" y="991"/>
                      <a:pt x="3801" y="991"/>
                      <a:pt x="3792" y="982"/>
                    </a:cubicBezTo>
                    <a:lnTo>
                      <a:pt x="3828" y="928"/>
                    </a:lnTo>
                    <a:lnTo>
                      <a:pt x="3756" y="848"/>
                    </a:lnTo>
                    <a:lnTo>
                      <a:pt x="3738" y="839"/>
                    </a:lnTo>
                    <a:lnTo>
                      <a:pt x="3729" y="830"/>
                    </a:lnTo>
                    <a:lnTo>
                      <a:pt x="3703" y="821"/>
                    </a:lnTo>
                    <a:cubicBezTo>
                      <a:pt x="3658" y="803"/>
                      <a:pt x="3613" y="785"/>
                      <a:pt x="3578" y="785"/>
                    </a:cubicBezTo>
                    <a:cubicBezTo>
                      <a:pt x="3533" y="785"/>
                      <a:pt x="3498" y="794"/>
                      <a:pt x="3462" y="812"/>
                    </a:cubicBezTo>
                    <a:cubicBezTo>
                      <a:pt x="3337" y="875"/>
                      <a:pt x="3292" y="1026"/>
                      <a:pt x="3283" y="1080"/>
                    </a:cubicBezTo>
                    <a:cubicBezTo>
                      <a:pt x="3274" y="1089"/>
                      <a:pt x="3274" y="1116"/>
                      <a:pt x="3167" y="1160"/>
                    </a:cubicBezTo>
                    <a:cubicBezTo>
                      <a:pt x="3132" y="1169"/>
                      <a:pt x="3096" y="1187"/>
                      <a:pt x="3060" y="1214"/>
                    </a:cubicBezTo>
                    <a:cubicBezTo>
                      <a:pt x="3025" y="1232"/>
                      <a:pt x="2980" y="1249"/>
                      <a:pt x="2944" y="1267"/>
                    </a:cubicBezTo>
                    <a:cubicBezTo>
                      <a:pt x="2944" y="1258"/>
                      <a:pt x="2944" y="1258"/>
                      <a:pt x="2944" y="1258"/>
                    </a:cubicBezTo>
                    <a:lnTo>
                      <a:pt x="2944" y="1240"/>
                    </a:lnTo>
                    <a:lnTo>
                      <a:pt x="2944" y="1223"/>
                    </a:lnTo>
                    <a:cubicBezTo>
                      <a:pt x="2953" y="1160"/>
                      <a:pt x="2935" y="1071"/>
                      <a:pt x="2855" y="991"/>
                    </a:cubicBezTo>
                    <a:cubicBezTo>
                      <a:pt x="2891" y="982"/>
                      <a:pt x="2918" y="955"/>
                      <a:pt x="2935" y="937"/>
                    </a:cubicBezTo>
                    <a:cubicBezTo>
                      <a:pt x="3007" y="857"/>
                      <a:pt x="2998" y="759"/>
                      <a:pt x="2989" y="714"/>
                    </a:cubicBezTo>
                    <a:cubicBezTo>
                      <a:pt x="2989" y="714"/>
                      <a:pt x="2989" y="705"/>
                      <a:pt x="2989" y="705"/>
                    </a:cubicBezTo>
                    <a:cubicBezTo>
                      <a:pt x="2989" y="678"/>
                      <a:pt x="2980" y="652"/>
                      <a:pt x="2962" y="634"/>
                    </a:cubicBezTo>
                    <a:cubicBezTo>
                      <a:pt x="3007" y="562"/>
                      <a:pt x="3007" y="491"/>
                      <a:pt x="2998" y="455"/>
                    </a:cubicBezTo>
                    <a:cubicBezTo>
                      <a:pt x="2962" y="277"/>
                      <a:pt x="2811" y="223"/>
                      <a:pt x="2704" y="188"/>
                    </a:cubicBezTo>
                    <a:cubicBezTo>
                      <a:pt x="2677" y="179"/>
                      <a:pt x="2650" y="170"/>
                      <a:pt x="2623" y="161"/>
                    </a:cubicBezTo>
                    <a:cubicBezTo>
                      <a:pt x="2543" y="125"/>
                      <a:pt x="2481" y="125"/>
                      <a:pt x="2436" y="125"/>
                    </a:cubicBezTo>
                    <a:cubicBezTo>
                      <a:pt x="2382" y="116"/>
                      <a:pt x="2338" y="116"/>
                      <a:pt x="2213" y="63"/>
                    </a:cubicBezTo>
                    <a:cubicBezTo>
                      <a:pt x="2124" y="18"/>
                      <a:pt x="2034" y="0"/>
                      <a:pt x="19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9754;p39">
                <a:extLst>
                  <a:ext uri="{FF2B5EF4-FFF2-40B4-BE49-F238E27FC236}">
                    <a16:creationId xmlns:a16="http://schemas.microsoft.com/office/drawing/2014/main" id="{D49E2016-35F7-469E-D9DD-762DAF7E6FE5}"/>
                  </a:ext>
                </a:extLst>
              </p:cNvPr>
              <p:cNvSpPr/>
              <p:nvPr/>
            </p:nvSpPr>
            <p:spPr>
              <a:xfrm>
                <a:off x="1456490" y="648197"/>
                <a:ext cx="11106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367" h="830" extrusionOk="0">
                    <a:moveTo>
                      <a:pt x="10" y="0"/>
                    </a:moveTo>
                    <a:cubicBezTo>
                      <a:pt x="10" y="0"/>
                      <a:pt x="10" y="9"/>
                      <a:pt x="1" y="36"/>
                    </a:cubicBezTo>
                    <a:cubicBezTo>
                      <a:pt x="1" y="63"/>
                      <a:pt x="1" y="107"/>
                      <a:pt x="19" y="152"/>
                    </a:cubicBezTo>
                    <a:cubicBezTo>
                      <a:pt x="28" y="188"/>
                      <a:pt x="45" y="241"/>
                      <a:pt x="81" y="286"/>
                    </a:cubicBezTo>
                    <a:cubicBezTo>
                      <a:pt x="108" y="330"/>
                      <a:pt x="144" y="384"/>
                      <a:pt x="179" y="429"/>
                    </a:cubicBezTo>
                    <a:cubicBezTo>
                      <a:pt x="206" y="473"/>
                      <a:pt x="242" y="518"/>
                      <a:pt x="260" y="562"/>
                    </a:cubicBezTo>
                    <a:cubicBezTo>
                      <a:pt x="277" y="607"/>
                      <a:pt x="304" y="652"/>
                      <a:pt x="313" y="696"/>
                    </a:cubicBezTo>
                    <a:cubicBezTo>
                      <a:pt x="331" y="732"/>
                      <a:pt x="340" y="768"/>
                      <a:pt x="340" y="794"/>
                    </a:cubicBezTo>
                    <a:cubicBezTo>
                      <a:pt x="349" y="821"/>
                      <a:pt x="358" y="830"/>
                      <a:pt x="358" y="830"/>
                    </a:cubicBezTo>
                    <a:cubicBezTo>
                      <a:pt x="358" y="830"/>
                      <a:pt x="358" y="821"/>
                      <a:pt x="358" y="794"/>
                    </a:cubicBezTo>
                    <a:cubicBezTo>
                      <a:pt x="367" y="768"/>
                      <a:pt x="367" y="732"/>
                      <a:pt x="367" y="687"/>
                    </a:cubicBezTo>
                    <a:cubicBezTo>
                      <a:pt x="358" y="643"/>
                      <a:pt x="358" y="589"/>
                      <a:pt x="340" y="536"/>
                    </a:cubicBezTo>
                    <a:cubicBezTo>
                      <a:pt x="313" y="482"/>
                      <a:pt x="286" y="420"/>
                      <a:pt x="251" y="375"/>
                    </a:cubicBezTo>
                    <a:cubicBezTo>
                      <a:pt x="215" y="330"/>
                      <a:pt x="179" y="286"/>
                      <a:pt x="144" y="241"/>
                    </a:cubicBezTo>
                    <a:cubicBezTo>
                      <a:pt x="117" y="197"/>
                      <a:pt x="81" y="161"/>
                      <a:pt x="63" y="125"/>
                    </a:cubicBezTo>
                    <a:cubicBezTo>
                      <a:pt x="45" y="90"/>
                      <a:pt x="28" y="63"/>
                      <a:pt x="19" y="36"/>
                    </a:cubicBezTo>
                    <a:cubicBezTo>
                      <a:pt x="10" y="9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9755;p39">
                <a:extLst>
                  <a:ext uri="{FF2B5EF4-FFF2-40B4-BE49-F238E27FC236}">
                    <a16:creationId xmlns:a16="http://schemas.microsoft.com/office/drawing/2014/main" id="{CF6B55B2-90C6-E80F-25B7-3AA5F400BA73}"/>
                  </a:ext>
                </a:extLst>
              </p:cNvPr>
              <p:cNvSpPr/>
              <p:nvPr/>
            </p:nvSpPr>
            <p:spPr>
              <a:xfrm>
                <a:off x="1446232" y="659273"/>
                <a:ext cx="6506" cy="1755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580" extrusionOk="0">
                    <a:moveTo>
                      <a:pt x="179" y="0"/>
                    </a:moveTo>
                    <a:cubicBezTo>
                      <a:pt x="179" y="0"/>
                      <a:pt x="170" y="9"/>
                      <a:pt x="170" y="27"/>
                    </a:cubicBezTo>
                    <a:cubicBezTo>
                      <a:pt x="170" y="45"/>
                      <a:pt x="161" y="63"/>
                      <a:pt x="152" y="98"/>
                    </a:cubicBezTo>
                    <a:cubicBezTo>
                      <a:pt x="152" y="125"/>
                      <a:pt x="144" y="152"/>
                      <a:pt x="135" y="187"/>
                    </a:cubicBezTo>
                    <a:cubicBezTo>
                      <a:pt x="126" y="223"/>
                      <a:pt x="117" y="259"/>
                      <a:pt x="108" y="294"/>
                    </a:cubicBezTo>
                    <a:cubicBezTo>
                      <a:pt x="99" y="330"/>
                      <a:pt x="90" y="366"/>
                      <a:pt x="72" y="402"/>
                    </a:cubicBezTo>
                    <a:cubicBezTo>
                      <a:pt x="63" y="428"/>
                      <a:pt x="54" y="464"/>
                      <a:pt x="37" y="491"/>
                    </a:cubicBezTo>
                    <a:cubicBezTo>
                      <a:pt x="28" y="517"/>
                      <a:pt x="19" y="535"/>
                      <a:pt x="10" y="553"/>
                    </a:cubicBezTo>
                    <a:cubicBezTo>
                      <a:pt x="1" y="571"/>
                      <a:pt x="1" y="580"/>
                      <a:pt x="1" y="580"/>
                    </a:cubicBezTo>
                    <a:cubicBezTo>
                      <a:pt x="1" y="580"/>
                      <a:pt x="10" y="571"/>
                      <a:pt x="28" y="562"/>
                    </a:cubicBezTo>
                    <a:cubicBezTo>
                      <a:pt x="37" y="553"/>
                      <a:pt x="63" y="535"/>
                      <a:pt x="81" y="517"/>
                    </a:cubicBezTo>
                    <a:cubicBezTo>
                      <a:pt x="99" y="491"/>
                      <a:pt x="126" y="464"/>
                      <a:pt x="144" y="428"/>
                    </a:cubicBezTo>
                    <a:cubicBezTo>
                      <a:pt x="161" y="393"/>
                      <a:pt x="170" y="357"/>
                      <a:pt x="188" y="321"/>
                    </a:cubicBezTo>
                    <a:cubicBezTo>
                      <a:pt x="197" y="277"/>
                      <a:pt x="206" y="241"/>
                      <a:pt x="206" y="196"/>
                    </a:cubicBezTo>
                    <a:cubicBezTo>
                      <a:pt x="215" y="161"/>
                      <a:pt x="206" y="125"/>
                      <a:pt x="206" y="98"/>
                    </a:cubicBezTo>
                    <a:cubicBezTo>
                      <a:pt x="197" y="63"/>
                      <a:pt x="188" y="45"/>
                      <a:pt x="188" y="27"/>
                    </a:cubicBezTo>
                    <a:cubicBezTo>
                      <a:pt x="179" y="9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9756;p39">
                <a:extLst>
                  <a:ext uri="{FF2B5EF4-FFF2-40B4-BE49-F238E27FC236}">
                    <a16:creationId xmlns:a16="http://schemas.microsoft.com/office/drawing/2014/main" id="{B64EEFA5-6F60-46CD-FA96-EF235685E23E}"/>
                  </a:ext>
                </a:extLst>
              </p:cNvPr>
              <p:cNvSpPr/>
              <p:nvPr/>
            </p:nvSpPr>
            <p:spPr>
              <a:xfrm>
                <a:off x="1468656" y="653039"/>
                <a:ext cx="14344" cy="11923"/>
              </a:xfrm>
              <a:custGeom>
                <a:avLst/>
                <a:gdLst/>
                <a:ahLst/>
                <a:cxnLst/>
                <a:rect l="l" t="t" r="r" b="b"/>
                <a:pathLst>
                  <a:path w="474" h="39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28"/>
                    </a:cubicBezTo>
                    <a:cubicBezTo>
                      <a:pt x="18" y="45"/>
                      <a:pt x="27" y="63"/>
                      <a:pt x="45" y="90"/>
                    </a:cubicBezTo>
                    <a:cubicBezTo>
                      <a:pt x="72" y="117"/>
                      <a:pt x="89" y="144"/>
                      <a:pt x="125" y="161"/>
                    </a:cubicBezTo>
                    <a:cubicBezTo>
                      <a:pt x="152" y="188"/>
                      <a:pt x="188" y="206"/>
                      <a:pt x="223" y="224"/>
                    </a:cubicBezTo>
                    <a:cubicBezTo>
                      <a:pt x="259" y="242"/>
                      <a:pt x="295" y="260"/>
                      <a:pt x="321" y="277"/>
                    </a:cubicBezTo>
                    <a:cubicBezTo>
                      <a:pt x="348" y="295"/>
                      <a:pt x="384" y="304"/>
                      <a:pt x="402" y="322"/>
                    </a:cubicBezTo>
                    <a:cubicBezTo>
                      <a:pt x="420" y="340"/>
                      <a:pt x="437" y="358"/>
                      <a:pt x="455" y="376"/>
                    </a:cubicBezTo>
                    <a:cubicBezTo>
                      <a:pt x="464" y="384"/>
                      <a:pt x="473" y="393"/>
                      <a:pt x="473" y="393"/>
                    </a:cubicBezTo>
                    <a:cubicBezTo>
                      <a:pt x="473" y="393"/>
                      <a:pt x="464" y="384"/>
                      <a:pt x="464" y="367"/>
                    </a:cubicBezTo>
                    <a:cubicBezTo>
                      <a:pt x="464" y="349"/>
                      <a:pt x="455" y="322"/>
                      <a:pt x="437" y="295"/>
                    </a:cubicBezTo>
                    <a:cubicBezTo>
                      <a:pt x="411" y="269"/>
                      <a:pt x="393" y="242"/>
                      <a:pt x="357" y="215"/>
                    </a:cubicBezTo>
                    <a:cubicBezTo>
                      <a:pt x="330" y="197"/>
                      <a:pt x="295" y="179"/>
                      <a:pt x="259" y="161"/>
                    </a:cubicBezTo>
                    <a:cubicBezTo>
                      <a:pt x="223" y="144"/>
                      <a:pt x="188" y="126"/>
                      <a:pt x="161" y="108"/>
                    </a:cubicBezTo>
                    <a:cubicBezTo>
                      <a:pt x="125" y="90"/>
                      <a:pt x="98" y="72"/>
                      <a:pt x="81" y="54"/>
                    </a:cubicBezTo>
                    <a:cubicBezTo>
                      <a:pt x="54" y="45"/>
                      <a:pt x="36" y="28"/>
                      <a:pt x="27" y="19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9757;p39">
                <a:extLst>
                  <a:ext uri="{FF2B5EF4-FFF2-40B4-BE49-F238E27FC236}">
                    <a16:creationId xmlns:a16="http://schemas.microsoft.com/office/drawing/2014/main" id="{BCA23758-A531-7024-BC6C-6E6ACA70E43A}"/>
                  </a:ext>
                </a:extLst>
              </p:cNvPr>
              <p:cNvSpPr/>
              <p:nvPr/>
            </p:nvSpPr>
            <p:spPr>
              <a:xfrm>
                <a:off x="1443538" y="644142"/>
                <a:ext cx="868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287" h="581" extrusionOk="0">
                    <a:moveTo>
                      <a:pt x="286" y="0"/>
                    </a:moveTo>
                    <a:cubicBezTo>
                      <a:pt x="286" y="1"/>
                      <a:pt x="277" y="9"/>
                      <a:pt x="259" y="9"/>
                    </a:cubicBezTo>
                    <a:cubicBezTo>
                      <a:pt x="241" y="27"/>
                      <a:pt x="215" y="36"/>
                      <a:pt x="197" y="54"/>
                    </a:cubicBezTo>
                    <a:cubicBezTo>
                      <a:pt x="170" y="81"/>
                      <a:pt x="143" y="108"/>
                      <a:pt x="117" y="134"/>
                    </a:cubicBezTo>
                    <a:cubicBezTo>
                      <a:pt x="99" y="170"/>
                      <a:pt x="72" y="206"/>
                      <a:pt x="54" y="241"/>
                    </a:cubicBezTo>
                    <a:cubicBezTo>
                      <a:pt x="36" y="286"/>
                      <a:pt x="27" y="322"/>
                      <a:pt x="18" y="366"/>
                    </a:cubicBezTo>
                    <a:cubicBezTo>
                      <a:pt x="10" y="402"/>
                      <a:pt x="1" y="438"/>
                      <a:pt x="1" y="473"/>
                    </a:cubicBezTo>
                    <a:cubicBezTo>
                      <a:pt x="1" y="509"/>
                      <a:pt x="10" y="536"/>
                      <a:pt x="10" y="554"/>
                    </a:cubicBezTo>
                    <a:cubicBezTo>
                      <a:pt x="18" y="571"/>
                      <a:pt x="18" y="580"/>
                      <a:pt x="18" y="580"/>
                    </a:cubicBezTo>
                    <a:cubicBezTo>
                      <a:pt x="18" y="580"/>
                      <a:pt x="18" y="571"/>
                      <a:pt x="27" y="554"/>
                    </a:cubicBezTo>
                    <a:cubicBezTo>
                      <a:pt x="36" y="536"/>
                      <a:pt x="45" y="509"/>
                      <a:pt x="54" y="482"/>
                    </a:cubicBezTo>
                    <a:cubicBezTo>
                      <a:pt x="63" y="455"/>
                      <a:pt x="81" y="420"/>
                      <a:pt x="90" y="384"/>
                    </a:cubicBezTo>
                    <a:cubicBezTo>
                      <a:pt x="108" y="357"/>
                      <a:pt x="117" y="322"/>
                      <a:pt x="143" y="286"/>
                    </a:cubicBezTo>
                    <a:cubicBezTo>
                      <a:pt x="152" y="250"/>
                      <a:pt x="170" y="215"/>
                      <a:pt x="188" y="179"/>
                    </a:cubicBezTo>
                    <a:cubicBezTo>
                      <a:pt x="206" y="152"/>
                      <a:pt x="224" y="116"/>
                      <a:pt x="233" y="90"/>
                    </a:cubicBezTo>
                    <a:cubicBezTo>
                      <a:pt x="250" y="63"/>
                      <a:pt x="259" y="45"/>
                      <a:pt x="268" y="27"/>
                    </a:cubicBezTo>
                    <a:cubicBezTo>
                      <a:pt x="277" y="10"/>
                      <a:pt x="286" y="1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9758;p39">
                <a:extLst>
                  <a:ext uri="{FF2B5EF4-FFF2-40B4-BE49-F238E27FC236}">
                    <a16:creationId xmlns:a16="http://schemas.microsoft.com/office/drawing/2014/main" id="{7981DFFD-4B6E-4A10-7B74-814615E05655}"/>
                  </a:ext>
                </a:extLst>
              </p:cNvPr>
              <p:cNvSpPr/>
              <p:nvPr/>
            </p:nvSpPr>
            <p:spPr>
              <a:xfrm>
                <a:off x="1443811" y="634428"/>
                <a:ext cx="12983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13" extrusionOk="0">
                    <a:moveTo>
                      <a:pt x="402" y="0"/>
                    </a:moveTo>
                    <a:cubicBezTo>
                      <a:pt x="393" y="9"/>
                      <a:pt x="366" y="9"/>
                      <a:pt x="348" y="18"/>
                    </a:cubicBezTo>
                    <a:cubicBezTo>
                      <a:pt x="322" y="27"/>
                      <a:pt x="295" y="36"/>
                      <a:pt x="259" y="54"/>
                    </a:cubicBezTo>
                    <a:cubicBezTo>
                      <a:pt x="232" y="72"/>
                      <a:pt x="206" y="90"/>
                      <a:pt x="179" y="107"/>
                    </a:cubicBezTo>
                    <a:cubicBezTo>
                      <a:pt x="152" y="125"/>
                      <a:pt x="125" y="152"/>
                      <a:pt x="99" y="170"/>
                    </a:cubicBezTo>
                    <a:cubicBezTo>
                      <a:pt x="81" y="197"/>
                      <a:pt x="63" y="214"/>
                      <a:pt x="45" y="241"/>
                    </a:cubicBezTo>
                    <a:cubicBezTo>
                      <a:pt x="27" y="259"/>
                      <a:pt x="18" y="277"/>
                      <a:pt x="9" y="295"/>
                    </a:cubicBezTo>
                    <a:cubicBezTo>
                      <a:pt x="1" y="304"/>
                      <a:pt x="1" y="313"/>
                      <a:pt x="1" y="313"/>
                    </a:cubicBezTo>
                    <a:cubicBezTo>
                      <a:pt x="1" y="313"/>
                      <a:pt x="1" y="304"/>
                      <a:pt x="18" y="304"/>
                    </a:cubicBezTo>
                    <a:cubicBezTo>
                      <a:pt x="27" y="295"/>
                      <a:pt x="45" y="277"/>
                      <a:pt x="72" y="268"/>
                    </a:cubicBezTo>
                    <a:cubicBezTo>
                      <a:pt x="90" y="250"/>
                      <a:pt x="117" y="232"/>
                      <a:pt x="134" y="214"/>
                    </a:cubicBezTo>
                    <a:cubicBezTo>
                      <a:pt x="161" y="197"/>
                      <a:pt x="188" y="179"/>
                      <a:pt x="215" y="161"/>
                    </a:cubicBezTo>
                    <a:cubicBezTo>
                      <a:pt x="241" y="143"/>
                      <a:pt x="268" y="125"/>
                      <a:pt x="295" y="107"/>
                    </a:cubicBezTo>
                    <a:cubicBezTo>
                      <a:pt x="322" y="90"/>
                      <a:pt x="340" y="63"/>
                      <a:pt x="366" y="54"/>
                    </a:cubicBezTo>
                    <a:cubicBezTo>
                      <a:pt x="384" y="36"/>
                      <a:pt x="402" y="27"/>
                      <a:pt x="411" y="18"/>
                    </a:cubicBezTo>
                    <a:cubicBezTo>
                      <a:pt x="420" y="0"/>
                      <a:pt x="429" y="0"/>
                      <a:pt x="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9759;p39">
                <a:extLst>
                  <a:ext uri="{FF2B5EF4-FFF2-40B4-BE49-F238E27FC236}">
                    <a16:creationId xmlns:a16="http://schemas.microsoft.com/office/drawing/2014/main" id="{6FE93386-2C7C-89D6-43A7-EDDE8324192A}"/>
                  </a:ext>
                </a:extLst>
              </p:cNvPr>
              <p:cNvSpPr/>
              <p:nvPr/>
            </p:nvSpPr>
            <p:spPr>
              <a:xfrm>
                <a:off x="1467566" y="633339"/>
                <a:ext cx="5689" cy="193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4" extrusionOk="0">
                    <a:moveTo>
                      <a:pt x="134" y="1"/>
                    </a:moveTo>
                    <a:cubicBezTo>
                      <a:pt x="134" y="1"/>
                      <a:pt x="117" y="1"/>
                      <a:pt x="108" y="10"/>
                    </a:cubicBezTo>
                    <a:lnTo>
                      <a:pt x="90" y="18"/>
                    </a:lnTo>
                    <a:lnTo>
                      <a:pt x="1" y="54"/>
                    </a:lnTo>
                    <a:lnTo>
                      <a:pt x="99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0" y="45"/>
                      <a:pt x="179" y="45"/>
                    </a:cubicBezTo>
                    <a:cubicBezTo>
                      <a:pt x="179" y="36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0" y="27"/>
                      <a:pt x="170" y="27"/>
                      <a:pt x="161" y="27"/>
                    </a:cubicBezTo>
                    <a:cubicBezTo>
                      <a:pt x="161" y="27"/>
                      <a:pt x="152" y="18"/>
                      <a:pt x="152" y="18"/>
                    </a:cubicBezTo>
                    <a:cubicBezTo>
                      <a:pt x="161" y="18"/>
                      <a:pt x="161" y="10"/>
                      <a:pt x="161" y="10"/>
                    </a:cubicBezTo>
                    <a:cubicBezTo>
                      <a:pt x="170" y="1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9760;p39">
                <a:extLst>
                  <a:ext uri="{FF2B5EF4-FFF2-40B4-BE49-F238E27FC236}">
                    <a16:creationId xmlns:a16="http://schemas.microsoft.com/office/drawing/2014/main" id="{C619EFD6-5E88-DD23-F09F-972091286B61}"/>
                  </a:ext>
                </a:extLst>
              </p:cNvPr>
              <p:cNvSpPr/>
              <p:nvPr/>
            </p:nvSpPr>
            <p:spPr>
              <a:xfrm>
                <a:off x="1451649" y="670047"/>
                <a:ext cx="9200" cy="18127"/>
              </a:xfrm>
              <a:custGeom>
                <a:avLst/>
                <a:gdLst/>
                <a:ahLst/>
                <a:cxnLst/>
                <a:rect l="l" t="t" r="r" b="b"/>
                <a:pathLst>
                  <a:path w="304" h="599" extrusionOk="0">
                    <a:moveTo>
                      <a:pt x="304" y="1"/>
                    </a:moveTo>
                    <a:cubicBezTo>
                      <a:pt x="304" y="1"/>
                      <a:pt x="295" y="19"/>
                      <a:pt x="295" y="28"/>
                    </a:cubicBezTo>
                    <a:cubicBezTo>
                      <a:pt x="286" y="46"/>
                      <a:pt x="268" y="72"/>
                      <a:pt x="250" y="99"/>
                    </a:cubicBezTo>
                    <a:cubicBezTo>
                      <a:pt x="241" y="126"/>
                      <a:pt x="214" y="153"/>
                      <a:pt x="197" y="188"/>
                    </a:cubicBezTo>
                    <a:cubicBezTo>
                      <a:pt x="179" y="215"/>
                      <a:pt x="152" y="251"/>
                      <a:pt x="125" y="286"/>
                    </a:cubicBezTo>
                    <a:cubicBezTo>
                      <a:pt x="107" y="322"/>
                      <a:pt x="89" y="358"/>
                      <a:pt x="63" y="393"/>
                    </a:cubicBezTo>
                    <a:cubicBezTo>
                      <a:pt x="45" y="429"/>
                      <a:pt x="36" y="465"/>
                      <a:pt x="18" y="492"/>
                    </a:cubicBezTo>
                    <a:cubicBezTo>
                      <a:pt x="9" y="527"/>
                      <a:pt x="9" y="554"/>
                      <a:pt x="0" y="572"/>
                    </a:cubicBezTo>
                    <a:cubicBezTo>
                      <a:pt x="0" y="590"/>
                      <a:pt x="0" y="599"/>
                      <a:pt x="0" y="599"/>
                    </a:cubicBezTo>
                    <a:cubicBezTo>
                      <a:pt x="0" y="599"/>
                      <a:pt x="9" y="590"/>
                      <a:pt x="18" y="581"/>
                    </a:cubicBezTo>
                    <a:cubicBezTo>
                      <a:pt x="27" y="563"/>
                      <a:pt x="45" y="545"/>
                      <a:pt x="63" y="518"/>
                    </a:cubicBezTo>
                    <a:cubicBezTo>
                      <a:pt x="81" y="492"/>
                      <a:pt x="98" y="465"/>
                      <a:pt x="125" y="429"/>
                    </a:cubicBezTo>
                    <a:cubicBezTo>
                      <a:pt x="143" y="393"/>
                      <a:pt x="170" y="367"/>
                      <a:pt x="197" y="331"/>
                    </a:cubicBezTo>
                    <a:cubicBezTo>
                      <a:pt x="214" y="286"/>
                      <a:pt x="232" y="251"/>
                      <a:pt x="250" y="215"/>
                    </a:cubicBezTo>
                    <a:cubicBezTo>
                      <a:pt x="268" y="179"/>
                      <a:pt x="286" y="144"/>
                      <a:pt x="295" y="117"/>
                    </a:cubicBezTo>
                    <a:cubicBezTo>
                      <a:pt x="304" y="81"/>
                      <a:pt x="304" y="54"/>
                      <a:pt x="304" y="37"/>
                    </a:cubicBezTo>
                    <a:cubicBezTo>
                      <a:pt x="304" y="19"/>
                      <a:pt x="304" y="1"/>
                      <a:pt x="3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9761;p39">
                <a:extLst>
                  <a:ext uri="{FF2B5EF4-FFF2-40B4-BE49-F238E27FC236}">
                    <a16:creationId xmlns:a16="http://schemas.microsoft.com/office/drawing/2014/main" id="{BC13B514-E08B-CF45-3A16-FAD517F39E32}"/>
                  </a:ext>
                </a:extLst>
              </p:cNvPr>
              <p:cNvSpPr/>
              <p:nvPr/>
            </p:nvSpPr>
            <p:spPr>
              <a:xfrm>
                <a:off x="1457035" y="635760"/>
                <a:ext cx="9745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65" extrusionOk="0">
                    <a:moveTo>
                      <a:pt x="99" y="1"/>
                    </a:moveTo>
                    <a:cubicBezTo>
                      <a:pt x="54" y="1"/>
                      <a:pt x="27" y="19"/>
                      <a:pt x="19" y="37"/>
                    </a:cubicBezTo>
                    <a:cubicBezTo>
                      <a:pt x="1" y="54"/>
                      <a:pt x="1" y="63"/>
                      <a:pt x="1" y="63"/>
                    </a:cubicBezTo>
                    <a:cubicBezTo>
                      <a:pt x="1" y="63"/>
                      <a:pt x="10" y="54"/>
                      <a:pt x="27" y="46"/>
                    </a:cubicBezTo>
                    <a:cubicBezTo>
                      <a:pt x="45" y="46"/>
                      <a:pt x="63" y="46"/>
                      <a:pt x="81" y="54"/>
                    </a:cubicBezTo>
                    <a:cubicBezTo>
                      <a:pt x="90" y="63"/>
                      <a:pt x="99" y="72"/>
                      <a:pt x="108" y="81"/>
                    </a:cubicBezTo>
                    <a:cubicBezTo>
                      <a:pt x="117" y="99"/>
                      <a:pt x="134" y="117"/>
                      <a:pt x="161" y="126"/>
                    </a:cubicBezTo>
                    <a:lnTo>
                      <a:pt x="170" y="135"/>
                    </a:lnTo>
                    <a:cubicBezTo>
                      <a:pt x="170" y="135"/>
                      <a:pt x="170" y="153"/>
                      <a:pt x="161" y="170"/>
                    </a:cubicBezTo>
                    <a:cubicBezTo>
                      <a:pt x="152" y="215"/>
                      <a:pt x="161" y="269"/>
                      <a:pt x="170" y="304"/>
                    </a:cubicBezTo>
                    <a:cubicBezTo>
                      <a:pt x="188" y="349"/>
                      <a:pt x="215" y="385"/>
                      <a:pt x="233" y="402"/>
                    </a:cubicBezTo>
                    <a:cubicBezTo>
                      <a:pt x="259" y="429"/>
                      <a:pt x="286" y="438"/>
                      <a:pt x="295" y="456"/>
                    </a:cubicBezTo>
                    <a:cubicBezTo>
                      <a:pt x="313" y="456"/>
                      <a:pt x="322" y="465"/>
                      <a:pt x="322" y="465"/>
                    </a:cubicBezTo>
                    <a:cubicBezTo>
                      <a:pt x="322" y="465"/>
                      <a:pt x="322" y="456"/>
                      <a:pt x="313" y="438"/>
                    </a:cubicBezTo>
                    <a:cubicBezTo>
                      <a:pt x="304" y="420"/>
                      <a:pt x="295" y="402"/>
                      <a:pt x="277" y="376"/>
                    </a:cubicBezTo>
                    <a:cubicBezTo>
                      <a:pt x="268" y="349"/>
                      <a:pt x="259" y="313"/>
                      <a:pt x="250" y="286"/>
                    </a:cubicBezTo>
                    <a:cubicBezTo>
                      <a:pt x="250" y="251"/>
                      <a:pt x="250" y="224"/>
                      <a:pt x="259" y="188"/>
                    </a:cubicBezTo>
                    <a:cubicBezTo>
                      <a:pt x="259" y="179"/>
                      <a:pt x="259" y="179"/>
                      <a:pt x="268" y="162"/>
                    </a:cubicBezTo>
                    <a:cubicBezTo>
                      <a:pt x="268" y="144"/>
                      <a:pt x="268" y="126"/>
                      <a:pt x="259" y="108"/>
                    </a:cubicBezTo>
                    <a:cubicBezTo>
                      <a:pt x="259" y="90"/>
                      <a:pt x="242" y="72"/>
                      <a:pt x="224" y="63"/>
                    </a:cubicBezTo>
                    <a:cubicBezTo>
                      <a:pt x="224" y="54"/>
                      <a:pt x="215" y="54"/>
                      <a:pt x="206" y="54"/>
                    </a:cubicBezTo>
                    <a:lnTo>
                      <a:pt x="197" y="46"/>
                    </a:lnTo>
                    <a:cubicBezTo>
                      <a:pt x="179" y="46"/>
                      <a:pt x="170" y="37"/>
                      <a:pt x="152" y="28"/>
                    </a:cubicBezTo>
                    <a:cubicBezTo>
                      <a:pt x="143" y="19"/>
                      <a:pt x="126" y="10"/>
                      <a:pt x="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45" name="Google Shape;20168;p44">
            <a:extLst>
              <a:ext uri="{FF2B5EF4-FFF2-40B4-BE49-F238E27FC236}">
                <a16:creationId xmlns:a16="http://schemas.microsoft.com/office/drawing/2014/main" id="{D5493D9A-FA1F-5827-8284-D039CBE871BE}"/>
              </a:ext>
            </a:extLst>
          </p:cNvPr>
          <p:cNvGrpSpPr/>
          <p:nvPr/>
        </p:nvGrpSpPr>
        <p:grpSpPr>
          <a:xfrm>
            <a:off x="5581461" y="-3334596"/>
            <a:ext cx="2352391" cy="3223034"/>
            <a:chOff x="3116363" y="2171655"/>
            <a:chExt cx="731692" cy="1002499"/>
          </a:xfrm>
        </p:grpSpPr>
        <p:grpSp>
          <p:nvGrpSpPr>
            <p:cNvPr id="20346" name="Google Shape;20169;p44">
              <a:extLst>
                <a:ext uri="{FF2B5EF4-FFF2-40B4-BE49-F238E27FC236}">
                  <a16:creationId xmlns:a16="http://schemas.microsoft.com/office/drawing/2014/main" id="{BC8E3353-D885-8C26-5DD5-8EC8BDE900B3}"/>
                </a:ext>
              </a:extLst>
            </p:cNvPr>
            <p:cNvGrpSpPr/>
            <p:nvPr/>
          </p:nvGrpSpPr>
          <p:grpSpPr>
            <a:xfrm>
              <a:off x="3126415" y="2211242"/>
              <a:ext cx="711092" cy="952604"/>
              <a:chOff x="5022368" y="1442570"/>
              <a:chExt cx="484891" cy="649576"/>
            </a:xfrm>
          </p:grpSpPr>
          <p:sp>
            <p:nvSpPr>
              <p:cNvPr id="20375" name="Google Shape;20170;p44">
                <a:extLst>
                  <a:ext uri="{FF2B5EF4-FFF2-40B4-BE49-F238E27FC236}">
                    <a16:creationId xmlns:a16="http://schemas.microsoft.com/office/drawing/2014/main" id="{47742DC3-40DF-0504-F6D0-27C1BC3DA455}"/>
                  </a:ext>
                </a:extLst>
              </p:cNvPr>
              <p:cNvSpPr/>
              <p:nvPr/>
            </p:nvSpPr>
            <p:spPr>
              <a:xfrm>
                <a:off x="5099567" y="1719832"/>
                <a:ext cx="37283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27" extrusionOk="0">
                    <a:moveTo>
                      <a:pt x="1232" y="1"/>
                    </a:moveTo>
                    <a:lnTo>
                      <a:pt x="1" y="982"/>
                    </a:lnTo>
                    <a:lnTo>
                      <a:pt x="1" y="1027"/>
                    </a:lnTo>
                    <a:lnTo>
                      <a:pt x="1232" y="45"/>
                    </a:lnTo>
                    <a:lnTo>
                      <a:pt x="1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6" name="Google Shape;20171;p44">
                <a:extLst>
                  <a:ext uri="{FF2B5EF4-FFF2-40B4-BE49-F238E27FC236}">
                    <a16:creationId xmlns:a16="http://schemas.microsoft.com/office/drawing/2014/main" id="{5C220FCA-D643-9491-6CA3-5C161DF7EC48}"/>
                  </a:ext>
                </a:extLst>
              </p:cNvPr>
              <p:cNvSpPr/>
              <p:nvPr/>
            </p:nvSpPr>
            <p:spPr>
              <a:xfrm>
                <a:off x="5106315" y="1769250"/>
                <a:ext cx="5447" cy="2999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991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72" y="116"/>
                      <a:pt x="108" y="277"/>
                      <a:pt x="108" y="491"/>
                    </a:cubicBezTo>
                    <a:cubicBezTo>
                      <a:pt x="108" y="705"/>
                      <a:pt x="63" y="875"/>
                      <a:pt x="1" y="991"/>
                    </a:cubicBezTo>
                    <a:cubicBezTo>
                      <a:pt x="117" y="848"/>
                      <a:pt x="179" y="661"/>
                      <a:pt x="179" y="473"/>
                    </a:cubicBezTo>
                    <a:cubicBezTo>
                      <a:pt x="179" y="295"/>
                      <a:pt x="126" y="13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7" name="Google Shape;20172;p44">
                <a:extLst>
                  <a:ext uri="{FF2B5EF4-FFF2-40B4-BE49-F238E27FC236}">
                    <a16:creationId xmlns:a16="http://schemas.microsoft.com/office/drawing/2014/main" id="{D99EBB27-6CF0-ECBE-015A-AC2725F438FA}"/>
                  </a:ext>
                </a:extLst>
              </p:cNvPr>
              <p:cNvSpPr/>
              <p:nvPr/>
            </p:nvSpPr>
            <p:spPr>
              <a:xfrm>
                <a:off x="5121718" y="1796788"/>
                <a:ext cx="217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15" extrusionOk="0">
                    <a:moveTo>
                      <a:pt x="0" y="0"/>
                    </a:moveTo>
                    <a:cubicBezTo>
                      <a:pt x="18" y="63"/>
                      <a:pt x="18" y="134"/>
                      <a:pt x="18" y="214"/>
                    </a:cubicBezTo>
                    <a:lnTo>
                      <a:pt x="72" y="170"/>
                    </a:lnTo>
                    <a:cubicBezTo>
                      <a:pt x="54" y="107"/>
                      <a:pt x="27" y="5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8" name="Google Shape;20173;p44">
                <a:extLst>
                  <a:ext uri="{FF2B5EF4-FFF2-40B4-BE49-F238E27FC236}">
                    <a16:creationId xmlns:a16="http://schemas.microsoft.com/office/drawing/2014/main" id="{4806352D-9B3A-A589-E371-326A6C40CD66}"/>
                  </a:ext>
                </a:extLst>
              </p:cNvPr>
              <p:cNvSpPr/>
              <p:nvPr/>
            </p:nvSpPr>
            <p:spPr>
              <a:xfrm>
                <a:off x="5091759" y="1621298"/>
                <a:ext cx="4509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2517" extrusionOk="0">
                    <a:moveTo>
                      <a:pt x="1365" y="117"/>
                    </a:moveTo>
                    <a:lnTo>
                      <a:pt x="1365" y="2392"/>
                    </a:lnTo>
                    <a:lnTo>
                      <a:pt x="107" y="2392"/>
                    </a:lnTo>
                    <a:lnTo>
                      <a:pt x="1365" y="117"/>
                    </a:lnTo>
                    <a:close/>
                    <a:moveTo>
                      <a:pt x="0" y="1"/>
                    </a:moveTo>
                    <a:lnTo>
                      <a:pt x="0" y="2516"/>
                    </a:lnTo>
                    <a:lnTo>
                      <a:pt x="1490" y="2516"/>
                    </a:lnTo>
                    <a:lnTo>
                      <a:pt x="1490" y="527"/>
                    </a:lnTo>
                    <a:lnTo>
                      <a:pt x="1490" y="384"/>
                    </a:lnTo>
                    <a:lnTo>
                      <a:pt x="14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9" name="Google Shape;20174;p44">
                <a:extLst>
                  <a:ext uri="{FF2B5EF4-FFF2-40B4-BE49-F238E27FC236}">
                    <a16:creationId xmlns:a16="http://schemas.microsoft.com/office/drawing/2014/main" id="{C6B22466-F9B8-4433-B3C9-9EA22B69A956}"/>
                  </a:ext>
                </a:extLst>
              </p:cNvPr>
              <p:cNvSpPr/>
              <p:nvPr/>
            </p:nvSpPr>
            <p:spPr>
              <a:xfrm>
                <a:off x="5088491" y="1827020"/>
                <a:ext cx="48359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848" extrusionOk="0">
                    <a:moveTo>
                      <a:pt x="1598" y="0"/>
                    </a:moveTo>
                    <a:lnTo>
                      <a:pt x="1" y="1776"/>
                    </a:lnTo>
                    <a:lnTo>
                      <a:pt x="1" y="1847"/>
                    </a:lnTo>
                    <a:lnTo>
                      <a:pt x="1598" y="54"/>
                    </a:lnTo>
                    <a:lnTo>
                      <a:pt x="1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0" name="Google Shape;20175;p44">
                <a:extLst>
                  <a:ext uri="{FF2B5EF4-FFF2-40B4-BE49-F238E27FC236}">
                    <a16:creationId xmlns:a16="http://schemas.microsoft.com/office/drawing/2014/main" id="{F2900AFC-F3B8-85DE-F5E3-1665136B0E49}"/>
                  </a:ext>
                </a:extLst>
              </p:cNvPr>
              <p:cNvSpPr/>
              <p:nvPr/>
            </p:nvSpPr>
            <p:spPr>
              <a:xfrm>
                <a:off x="5085797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94" y="36"/>
                    </a:moveTo>
                    <a:lnTo>
                      <a:pt x="1794" y="188"/>
                    </a:lnTo>
                    <a:lnTo>
                      <a:pt x="72" y="188"/>
                    </a:lnTo>
                    <a:lnTo>
                      <a:pt x="1794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1" name="Google Shape;20176;p44">
                <a:extLst>
                  <a:ext uri="{FF2B5EF4-FFF2-40B4-BE49-F238E27FC236}">
                    <a16:creationId xmlns:a16="http://schemas.microsoft.com/office/drawing/2014/main" id="{0D969B7A-4A05-1037-1F7D-28C33E10B869}"/>
                  </a:ext>
                </a:extLst>
              </p:cNvPr>
              <p:cNvSpPr/>
              <p:nvPr/>
            </p:nvSpPr>
            <p:spPr>
              <a:xfrm>
                <a:off x="5102532" y="1809196"/>
                <a:ext cx="3541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58" extrusionOk="0">
                    <a:moveTo>
                      <a:pt x="1" y="1"/>
                    </a:moveTo>
                    <a:cubicBezTo>
                      <a:pt x="28" y="72"/>
                      <a:pt x="72" y="206"/>
                      <a:pt x="72" y="358"/>
                    </a:cubicBezTo>
                    <a:lnTo>
                      <a:pt x="117" y="322"/>
                    </a:lnTo>
                    <a:cubicBezTo>
                      <a:pt x="108" y="188"/>
                      <a:pt x="54" y="8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2" name="Google Shape;20177;p44">
                <a:extLst>
                  <a:ext uri="{FF2B5EF4-FFF2-40B4-BE49-F238E27FC236}">
                    <a16:creationId xmlns:a16="http://schemas.microsoft.com/office/drawing/2014/main" id="{8F161576-ABEA-70E7-640D-D2567B0A4855}"/>
                  </a:ext>
                </a:extLst>
              </p:cNvPr>
              <p:cNvSpPr/>
              <p:nvPr/>
            </p:nvSpPr>
            <p:spPr>
              <a:xfrm>
                <a:off x="5089035" y="1888573"/>
                <a:ext cx="4027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63" extrusionOk="0">
                    <a:moveTo>
                      <a:pt x="54" y="0"/>
                    </a:moveTo>
                    <a:lnTo>
                      <a:pt x="1" y="63"/>
                    </a:lnTo>
                    <a:lnTo>
                      <a:pt x="1330" y="63"/>
                    </a:ln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3" name="Google Shape;20178;p44">
                <a:extLst>
                  <a:ext uri="{FF2B5EF4-FFF2-40B4-BE49-F238E27FC236}">
                    <a16:creationId xmlns:a16="http://schemas.microsoft.com/office/drawing/2014/main" id="{59AAE741-AA73-BE1D-0170-5B3865FED2B4}"/>
                  </a:ext>
                </a:extLst>
              </p:cNvPr>
              <p:cNvSpPr/>
              <p:nvPr/>
            </p:nvSpPr>
            <p:spPr>
              <a:xfrm>
                <a:off x="5096329" y="1798937"/>
                <a:ext cx="40521" cy="41883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84" extrusionOk="0">
                    <a:moveTo>
                      <a:pt x="1339" y="1"/>
                    </a:moveTo>
                    <a:lnTo>
                      <a:pt x="1" y="1312"/>
                    </a:lnTo>
                    <a:cubicBezTo>
                      <a:pt x="1" y="1312"/>
                      <a:pt x="1" y="1339"/>
                      <a:pt x="1" y="1383"/>
                    </a:cubicBezTo>
                    <a:lnTo>
                      <a:pt x="1339" y="63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4" name="Google Shape;20179;p44">
                <a:extLst>
                  <a:ext uri="{FF2B5EF4-FFF2-40B4-BE49-F238E27FC236}">
                    <a16:creationId xmlns:a16="http://schemas.microsoft.com/office/drawing/2014/main" id="{78999E9C-FB7A-A7EE-E783-8652C6A3D187}"/>
                  </a:ext>
                </a:extLst>
              </p:cNvPr>
              <p:cNvSpPr/>
              <p:nvPr/>
            </p:nvSpPr>
            <p:spPr>
              <a:xfrm>
                <a:off x="5420042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0" y="0"/>
                    </a:moveTo>
                    <a:lnTo>
                      <a:pt x="0" y="1044"/>
                    </a:lnTo>
                    <a:lnTo>
                      <a:pt x="107" y="127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5" name="Google Shape;20180;p44">
                <a:extLst>
                  <a:ext uri="{FF2B5EF4-FFF2-40B4-BE49-F238E27FC236}">
                    <a16:creationId xmlns:a16="http://schemas.microsoft.com/office/drawing/2014/main" id="{D2096E2C-CE5A-6647-7748-722345E02B49}"/>
                  </a:ext>
                </a:extLst>
              </p:cNvPr>
              <p:cNvSpPr/>
              <p:nvPr/>
            </p:nvSpPr>
            <p:spPr>
              <a:xfrm>
                <a:off x="5114698" y="2049204"/>
                <a:ext cx="299962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1045" extrusionOk="0">
                    <a:moveTo>
                      <a:pt x="9805" y="108"/>
                    </a:moveTo>
                    <a:lnTo>
                      <a:pt x="9805" y="937"/>
                    </a:lnTo>
                    <a:lnTo>
                      <a:pt x="107" y="937"/>
                    </a:lnTo>
                    <a:lnTo>
                      <a:pt x="9805" y="108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lnTo>
                      <a:pt x="9912" y="1044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6" name="Google Shape;20181;p44">
                <a:extLst>
                  <a:ext uri="{FF2B5EF4-FFF2-40B4-BE49-F238E27FC236}">
                    <a16:creationId xmlns:a16="http://schemas.microsoft.com/office/drawing/2014/main" id="{97AF11E3-4AEC-D2DD-9CCF-980DB733AA32}"/>
                  </a:ext>
                </a:extLst>
              </p:cNvPr>
              <p:cNvSpPr/>
              <p:nvPr/>
            </p:nvSpPr>
            <p:spPr>
              <a:xfrm>
                <a:off x="5106315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1" y="0"/>
                    </a:moveTo>
                    <a:lnTo>
                      <a:pt x="1" y="1276"/>
                    </a:lnTo>
                    <a:lnTo>
                      <a:pt x="108" y="104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7" name="Google Shape;20182;p44">
                <a:extLst>
                  <a:ext uri="{FF2B5EF4-FFF2-40B4-BE49-F238E27FC236}">
                    <a16:creationId xmlns:a16="http://schemas.microsoft.com/office/drawing/2014/main" id="{C41E7A88-C30F-355A-D231-11E4E60168F6}"/>
                  </a:ext>
                </a:extLst>
              </p:cNvPr>
              <p:cNvSpPr/>
              <p:nvPr/>
            </p:nvSpPr>
            <p:spPr>
              <a:xfrm>
                <a:off x="5098235" y="2006807"/>
                <a:ext cx="333160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152" extrusionOk="0">
                    <a:moveTo>
                      <a:pt x="10081" y="572"/>
                    </a:moveTo>
                    <a:cubicBezTo>
                      <a:pt x="10081" y="572"/>
                      <a:pt x="9421" y="732"/>
                      <a:pt x="5504" y="732"/>
                    </a:cubicBezTo>
                    <a:cubicBezTo>
                      <a:pt x="1579" y="732"/>
                      <a:pt x="928" y="572"/>
                      <a:pt x="928" y="572"/>
                    </a:cubicBezTo>
                    <a:close/>
                    <a:moveTo>
                      <a:pt x="0" y="1"/>
                    </a:moveTo>
                    <a:cubicBezTo>
                      <a:pt x="125" y="242"/>
                      <a:pt x="232" y="563"/>
                      <a:pt x="268" y="991"/>
                    </a:cubicBezTo>
                    <a:lnTo>
                      <a:pt x="268" y="1152"/>
                    </a:lnTo>
                    <a:lnTo>
                      <a:pt x="10741" y="1152"/>
                    </a:lnTo>
                    <a:lnTo>
                      <a:pt x="10741" y="991"/>
                    </a:lnTo>
                    <a:cubicBezTo>
                      <a:pt x="10768" y="563"/>
                      <a:pt x="10884" y="242"/>
                      <a:pt x="1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8" name="Google Shape;20183;p44">
                <a:extLst>
                  <a:ext uri="{FF2B5EF4-FFF2-40B4-BE49-F238E27FC236}">
                    <a16:creationId xmlns:a16="http://schemas.microsoft.com/office/drawing/2014/main" id="{A3E9BAAF-60F4-5716-9568-03A2D49B6C67}"/>
                  </a:ext>
                </a:extLst>
              </p:cNvPr>
              <p:cNvSpPr/>
              <p:nvPr/>
            </p:nvSpPr>
            <p:spPr>
              <a:xfrm>
                <a:off x="5124412" y="1753846"/>
                <a:ext cx="5417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027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54" y="108"/>
                      <a:pt x="99" y="295"/>
                      <a:pt x="99" y="545"/>
                    </a:cubicBezTo>
                    <a:cubicBezTo>
                      <a:pt x="99" y="750"/>
                      <a:pt x="54" y="920"/>
                      <a:pt x="0" y="1027"/>
                    </a:cubicBezTo>
                    <a:cubicBezTo>
                      <a:pt x="116" y="884"/>
                      <a:pt x="179" y="706"/>
                      <a:pt x="179" y="509"/>
                    </a:cubicBezTo>
                    <a:cubicBezTo>
                      <a:pt x="179" y="313"/>
                      <a:pt x="116" y="144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9" name="Google Shape;20184;p44">
                <a:extLst>
                  <a:ext uri="{FF2B5EF4-FFF2-40B4-BE49-F238E27FC236}">
                    <a16:creationId xmlns:a16="http://schemas.microsoft.com/office/drawing/2014/main" id="{178BABB7-F1A4-372C-0517-88D49D22976C}"/>
                  </a:ext>
                </a:extLst>
              </p:cNvPr>
              <p:cNvSpPr/>
              <p:nvPr/>
            </p:nvSpPr>
            <p:spPr>
              <a:xfrm>
                <a:off x="5128739" y="1729031"/>
                <a:ext cx="8110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285" extrusionOk="0">
                    <a:moveTo>
                      <a:pt x="268" y="0"/>
                    </a:moveTo>
                    <a:lnTo>
                      <a:pt x="170" y="80"/>
                    </a:lnTo>
                    <a:cubicBezTo>
                      <a:pt x="161" y="232"/>
                      <a:pt x="116" y="428"/>
                      <a:pt x="0" y="616"/>
                    </a:cubicBezTo>
                    <a:cubicBezTo>
                      <a:pt x="161" y="803"/>
                      <a:pt x="259" y="1035"/>
                      <a:pt x="268" y="1285"/>
                    </a:cubicBez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0" name="Google Shape;20185;p44">
                <a:extLst>
                  <a:ext uri="{FF2B5EF4-FFF2-40B4-BE49-F238E27FC236}">
                    <a16:creationId xmlns:a16="http://schemas.microsoft.com/office/drawing/2014/main" id="{568BE70C-B588-9D5D-756E-F21E2B7DF6FB}"/>
                  </a:ext>
                </a:extLst>
              </p:cNvPr>
              <p:cNvSpPr/>
              <p:nvPr/>
            </p:nvSpPr>
            <p:spPr>
              <a:xfrm>
                <a:off x="5127377" y="1770339"/>
                <a:ext cx="947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857" extrusionOk="0">
                    <a:moveTo>
                      <a:pt x="313" y="0"/>
                    </a:moveTo>
                    <a:cubicBezTo>
                      <a:pt x="304" y="277"/>
                      <a:pt x="188" y="535"/>
                      <a:pt x="1" y="723"/>
                    </a:cubicBezTo>
                    <a:cubicBezTo>
                      <a:pt x="18" y="758"/>
                      <a:pt x="45" y="812"/>
                      <a:pt x="72" y="856"/>
                    </a:cubicBezTo>
                    <a:lnTo>
                      <a:pt x="313" y="6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1" name="Google Shape;20186;p44">
                <a:extLst>
                  <a:ext uri="{FF2B5EF4-FFF2-40B4-BE49-F238E27FC236}">
                    <a16:creationId xmlns:a16="http://schemas.microsoft.com/office/drawing/2014/main" id="{47322C6E-C6B6-BE3D-C9CE-A2D2355ABD3A}"/>
                  </a:ext>
                </a:extLst>
              </p:cNvPr>
              <p:cNvSpPr/>
              <p:nvPr/>
            </p:nvSpPr>
            <p:spPr>
              <a:xfrm>
                <a:off x="5134398" y="1822965"/>
                <a:ext cx="247880" cy="56197"/>
              </a:xfrm>
              <a:custGeom>
                <a:avLst/>
                <a:gdLst/>
                <a:ahLst/>
                <a:cxnLst/>
                <a:rect l="l" t="t" r="r" b="b"/>
                <a:pathLst>
                  <a:path w="8191" h="1857" extrusionOk="0">
                    <a:moveTo>
                      <a:pt x="4309" y="1598"/>
                    </a:moveTo>
                    <a:cubicBezTo>
                      <a:pt x="4925" y="1606"/>
                      <a:pt x="5541" y="1606"/>
                      <a:pt x="6165" y="1615"/>
                    </a:cubicBezTo>
                    <a:lnTo>
                      <a:pt x="7093" y="1624"/>
                    </a:lnTo>
                    <a:cubicBezTo>
                      <a:pt x="7396" y="1633"/>
                      <a:pt x="7708" y="1642"/>
                      <a:pt x="8021" y="1660"/>
                    </a:cubicBezTo>
                    <a:cubicBezTo>
                      <a:pt x="7708" y="1669"/>
                      <a:pt x="7396" y="1678"/>
                      <a:pt x="7093" y="1687"/>
                    </a:cubicBezTo>
                    <a:lnTo>
                      <a:pt x="6165" y="1705"/>
                    </a:lnTo>
                    <a:cubicBezTo>
                      <a:pt x="5541" y="1713"/>
                      <a:pt x="4925" y="1713"/>
                      <a:pt x="4309" y="1713"/>
                    </a:cubicBezTo>
                    <a:cubicBezTo>
                      <a:pt x="3694" y="1713"/>
                      <a:pt x="3069" y="1713"/>
                      <a:pt x="2454" y="1705"/>
                    </a:cubicBezTo>
                    <a:lnTo>
                      <a:pt x="1526" y="1687"/>
                    </a:lnTo>
                    <a:cubicBezTo>
                      <a:pt x="1214" y="1678"/>
                      <a:pt x="911" y="1669"/>
                      <a:pt x="598" y="1660"/>
                    </a:cubicBezTo>
                    <a:cubicBezTo>
                      <a:pt x="911" y="1642"/>
                      <a:pt x="1214" y="1642"/>
                      <a:pt x="1526" y="1624"/>
                    </a:cubicBezTo>
                    <a:lnTo>
                      <a:pt x="2454" y="1615"/>
                    </a:lnTo>
                    <a:cubicBezTo>
                      <a:pt x="3069" y="1606"/>
                      <a:pt x="3694" y="1606"/>
                      <a:pt x="4309" y="1598"/>
                    </a:cubicBezTo>
                    <a:close/>
                    <a:moveTo>
                      <a:pt x="2106" y="1"/>
                    </a:moveTo>
                    <a:cubicBezTo>
                      <a:pt x="1651" y="1"/>
                      <a:pt x="1321" y="99"/>
                      <a:pt x="1116" y="179"/>
                    </a:cubicBezTo>
                    <a:cubicBezTo>
                      <a:pt x="1107" y="179"/>
                      <a:pt x="1107" y="188"/>
                      <a:pt x="1098" y="197"/>
                    </a:cubicBezTo>
                    <a:cubicBezTo>
                      <a:pt x="1071" y="224"/>
                      <a:pt x="1053" y="250"/>
                      <a:pt x="1035" y="286"/>
                    </a:cubicBezTo>
                    <a:cubicBezTo>
                      <a:pt x="991" y="340"/>
                      <a:pt x="955" y="402"/>
                      <a:pt x="919" y="465"/>
                    </a:cubicBezTo>
                    <a:cubicBezTo>
                      <a:pt x="839" y="598"/>
                      <a:pt x="768" y="723"/>
                      <a:pt x="705" y="857"/>
                    </a:cubicBezTo>
                    <a:cubicBezTo>
                      <a:pt x="563" y="1116"/>
                      <a:pt x="429" y="1383"/>
                      <a:pt x="304" y="1660"/>
                    </a:cubicBezTo>
                    <a:cubicBezTo>
                      <a:pt x="411" y="1374"/>
                      <a:pt x="518" y="1098"/>
                      <a:pt x="634" y="821"/>
                    </a:cubicBezTo>
                    <a:cubicBezTo>
                      <a:pt x="687" y="688"/>
                      <a:pt x="750" y="545"/>
                      <a:pt x="812" y="411"/>
                    </a:cubicBezTo>
                    <a:cubicBezTo>
                      <a:pt x="830" y="375"/>
                      <a:pt x="857" y="331"/>
                      <a:pt x="875" y="295"/>
                    </a:cubicBezTo>
                    <a:lnTo>
                      <a:pt x="875" y="295"/>
                    </a:lnTo>
                    <a:cubicBezTo>
                      <a:pt x="750" y="420"/>
                      <a:pt x="72" y="1615"/>
                      <a:pt x="9" y="1794"/>
                    </a:cubicBezTo>
                    <a:lnTo>
                      <a:pt x="1" y="1847"/>
                    </a:lnTo>
                    <a:cubicBezTo>
                      <a:pt x="99" y="1856"/>
                      <a:pt x="268" y="1856"/>
                      <a:pt x="580" y="1856"/>
                    </a:cubicBezTo>
                    <a:cubicBezTo>
                      <a:pt x="991" y="1856"/>
                      <a:pt x="1544" y="1847"/>
                      <a:pt x="2133" y="1838"/>
                    </a:cubicBezTo>
                    <a:cubicBezTo>
                      <a:pt x="2829" y="1829"/>
                      <a:pt x="3614" y="1821"/>
                      <a:pt x="4309" y="1821"/>
                    </a:cubicBezTo>
                    <a:cubicBezTo>
                      <a:pt x="5005" y="1821"/>
                      <a:pt x="5790" y="1829"/>
                      <a:pt x="6486" y="1838"/>
                    </a:cubicBezTo>
                    <a:cubicBezTo>
                      <a:pt x="7075" y="1847"/>
                      <a:pt x="7628" y="1856"/>
                      <a:pt x="8038" y="1856"/>
                    </a:cubicBezTo>
                    <a:lnTo>
                      <a:pt x="8190" y="1856"/>
                    </a:lnTo>
                    <a:cubicBezTo>
                      <a:pt x="7798" y="679"/>
                      <a:pt x="7494" y="224"/>
                      <a:pt x="7021" y="45"/>
                    </a:cubicBezTo>
                    <a:cubicBezTo>
                      <a:pt x="6879" y="19"/>
                      <a:pt x="6709" y="1"/>
                      <a:pt x="65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2" name="Google Shape;20187;p44">
                <a:extLst>
                  <a:ext uri="{FF2B5EF4-FFF2-40B4-BE49-F238E27FC236}">
                    <a16:creationId xmlns:a16="http://schemas.microsoft.com/office/drawing/2014/main" id="{7099EE68-7299-745F-4C89-0B67CCB39367}"/>
                  </a:ext>
                </a:extLst>
              </p:cNvPr>
              <p:cNvSpPr/>
              <p:nvPr/>
            </p:nvSpPr>
            <p:spPr>
              <a:xfrm>
                <a:off x="5202700" y="1560562"/>
                <a:ext cx="115572" cy="253267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8369" extrusionOk="0">
                    <a:moveTo>
                      <a:pt x="1169" y="1080"/>
                    </a:moveTo>
                    <a:cubicBezTo>
                      <a:pt x="1169" y="1080"/>
                      <a:pt x="1169" y="1187"/>
                      <a:pt x="1178" y="1374"/>
                    </a:cubicBezTo>
                    <a:cubicBezTo>
                      <a:pt x="1187" y="1562"/>
                      <a:pt x="1196" y="1820"/>
                      <a:pt x="1214" y="2141"/>
                    </a:cubicBezTo>
                    <a:cubicBezTo>
                      <a:pt x="1214" y="2463"/>
                      <a:pt x="1223" y="2837"/>
                      <a:pt x="1232" y="3230"/>
                    </a:cubicBezTo>
                    <a:cubicBezTo>
                      <a:pt x="1241" y="3631"/>
                      <a:pt x="1241" y="4051"/>
                      <a:pt x="1241" y="4479"/>
                    </a:cubicBezTo>
                    <a:cubicBezTo>
                      <a:pt x="1241" y="4907"/>
                      <a:pt x="1232" y="5326"/>
                      <a:pt x="1232" y="5728"/>
                    </a:cubicBezTo>
                    <a:cubicBezTo>
                      <a:pt x="1223" y="6129"/>
                      <a:pt x="1214" y="6495"/>
                      <a:pt x="1205" y="6816"/>
                    </a:cubicBezTo>
                    <a:cubicBezTo>
                      <a:pt x="1196" y="7137"/>
                      <a:pt x="1187" y="7405"/>
                      <a:pt x="1178" y="7583"/>
                    </a:cubicBezTo>
                    <a:cubicBezTo>
                      <a:pt x="1169" y="7771"/>
                      <a:pt x="1169" y="7878"/>
                      <a:pt x="1169" y="7878"/>
                    </a:cubicBezTo>
                    <a:cubicBezTo>
                      <a:pt x="1169" y="7878"/>
                      <a:pt x="1160" y="7771"/>
                      <a:pt x="1151" y="7583"/>
                    </a:cubicBezTo>
                    <a:cubicBezTo>
                      <a:pt x="1142" y="7405"/>
                      <a:pt x="1134" y="7137"/>
                      <a:pt x="1125" y="6816"/>
                    </a:cubicBezTo>
                    <a:cubicBezTo>
                      <a:pt x="1116" y="6495"/>
                      <a:pt x="1107" y="6129"/>
                      <a:pt x="1098" y="5728"/>
                    </a:cubicBezTo>
                    <a:cubicBezTo>
                      <a:pt x="1098" y="5326"/>
                      <a:pt x="1089" y="4907"/>
                      <a:pt x="1089" y="4479"/>
                    </a:cubicBezTo>
                    <a:cubicBezTo>
                      <a:pt x="1089" y="4051"/>
                      <a:pt x="1098" y="3631"/>
                      <a:pt x="1098" y="3230"/>
                    </a:cubicBezTo>
                    <a:cubicBezTo>
                      <a:pt x="1107" y="2837"/>
                      <a:pt x="1116" y="2463"/>
                      <a:pt x="1125" y="2141"/>
                    </a:cubicBezTo>
                    <a:cubicBezTo>
                      <a:pt x="1134" y="1820"/>
                      <a:pt x="1142" y="1562"/>
                      <a:pt x="1151" y="1374"/>
                    </a:cubicBezTo>
                    <a:cubicBezTo>
                      <a:pt x="1160" y="1187"/>
                      <a:pt x="1169" y="1080"/>
                      <a:pt x="1169" y="1080"/>
                    </a:cubicBezTo>
                    <a:close/>
                    <a:moveTo>
                      <a:pt x="2936" y="1080"/>
                    </a:moveTo>
                    <a:cubicBezTo>
                      <a:pt x="2936" y="1080"/>
                      <a:pt x="2945" y="1187"/>
                      <a:pt x="2953" y="1374"/>
                    </a:cubicBezTo>
                    <a:cubicBezTo>
                      <a:pt x="2962" y="1562"/>
                      <a:pt x="2971" y="1820"/>
                      <a:pt x="2980" y="2141"/>
                    </a:cubicBezTo>
                    <a:cubicBezTo>
                      <a:pt x="2989" y="2463"/>
                      <a:pt x="2998" y="2837"/>
                      <a:pt x="3007" y="3230"/>
                    </a:cubicBezTo>
                    <a:cubicBezTo>
                      <a:pt x="3007" y="3631"/>
                      <a:pt x="3007" y="4051"/>
                      <a:pt x="3016" y="4479"/>
                    </a:cubicBezTo>
                    <a:cubicBezTo>
                      <a:pt x="3007" y="4907"/>
                      <a:pt x="3007" y="5326"/>
                      <a:pt x="3007" y="5728"/>
                    </a:cubicBezTo>
                    <a:cubicBezTo>
                      <a:pt x="2998" y="6129"/>
                      <a:pt x="2989" y="6495"/>
                      <a:pt x="2980" y="6816"/>
                    </a:cubicBezTo>
                    <a:cubicBezTo>
                      <a:pt x="2971" y="7137"/>
                      <a:pt x="2962" y="7405"/>
                      <a:pt x="2953" y="7583"/>
                    </a:cubicBezTo>
                    <a:cubicBezTo>
                      <a:pt x="2945" y="7771"/>
                      <a:pt x="2936" y="7878"/>
                      <a:pt x="2936" y="7878"/>
                    </a:cubicBezTo>
                    <a:cubicBezTo>
                      <a:pt x="2936" y="7878"/>
                      <a:pt x="2936" y="7771"/>
                      <a:pt x="2918" y="7583"/>
                    </a:cubicBezTo>
                    <a:cubicBezTo>
                      <a:pt x="2918" y="7405"/>
                      <a:pt x="2909" y="7137"/>
                      <a:pt x="2891" y="6816"/>
                    </a:cubicBezTo>
                    <a:cubicBezTo>
                      <a:pt x="2891" y="6495"/>
                      <a:pt x="2882" y="6129"/>
                      <a:pt x="2873" y="5728"/>
                    </a:cubicBezTo>
                    <a:cubicBezTo>
                      <a:pt x="2864" y="5326"/>
                      <a:pt x="2864" y="4907"/>
                      <a:pt x="2864" y="4479"/>
                    </a:cubicBezTo>
                    <a:cubicBezTo>
                      <a:pt x="2864" y="4051"/>
                      <a:pt x="2864" y="3631"/>
                      <a:pt x="2873" y="3230"/>
                    </a:cubicBezTo>
                    <a:cubicBezTo>
                      <a:pt x="2882" y="2837"/>
                      <a:pt x="2891" y="2463"/>
                      <a:pt x="2891" y="2141"/>
                    </a:cubicBezTo>
                    <a:cubicBezTo>
                      <a:pt x="2909" y="1820"/>
                      <a:pt x="2918" y="1562"/>
                      <a:pt x="2918" y="1374"/>
                    </a:cubicBezTo>
                    <a:cubicBezTo>
                      <a:pt x="2936" y="1187"/>
                      <a:pt x="2936" y="1080"/>
                      <a:pt x="2936" y="1080"/>
                    </a:cubicBezTo>
                    <a:close/>
                    <a:moveTo>
                      <a:pt x="2052" y="0"/>
                    </a:moveTo>
                    <a:cubicBezTo>
                      <a:pt x="919" y="0"/>
                      <a:pt x="1" y="919"/>
                      <a:pt x="1" y="2052"/>
                    </a:cubicBezTo>
                    <a:lnTo>
                      <a:pt x="1" y="8368"/>
                    </a:lnTo>
                    <a:lnTo>
                      <a:pt x="3819" y="8368"/>
                    </a:lnTo>
                    <a:lnTo>
                      <a:pt x="3819" y="2008"/>
                    </a:lnTo>
                    <a:cubicBezTo>
                      <a:pt x="3819" y="1633"/>
                      <a:pt x="3730" y="1294"/>
                      <a:pt x="3578" y="1017"/>
                    </a:cubicBezTo>
                    <a:cubicBezTo>
                      <a:pt x="3542" y="973"/>
                      <a:pt x="3507" y="919"/>
                      <a:pt x="3471" y="884"/>
                    </a:cubicBezTo>
                    <a:cubicBezTo>
                      <a:pt x="3114" y="473"/>
                      <a:pt x="2588" y="232"/>
                      <a:pt x="2052" y="232"/>
                    </a:cubicBezTo>
                    <a:cubicBezTo>
                      <a:pt x="1517" y="232"/>
                      <a:pt x="991" y="473"/>
                      <a:pt x="634" y="884"/>
                    </a:cubicBezTo>
                    <a:cubicBezTo>
                      <a:pt x="456" y="1080"/>
                      <a:pt x="322" y="1321"/>
                      <a:pt x="250" y="1579"/>
                    </a:cubicBezTo>
                    <a:cubicBezTo>
                      <a:pt x="215" y="1704"/>
                      <a:pt x="188" y="1838"/>
                      <a:pt x="179" y="1972"/>
                    </a:cubicBezTo>
                    <a:cubicBezTo>
                      <a:pt x="170" y="2106"/>
                      <a:pt x="170" y="2240"/>
                      <a:pt x="170" y="2382"/>
                    </a:cubicBezTo>
                    <a:lnTo>
                      <a:pt x="161" y="4015"/>
                    </a:lnTo>
                    <a:lnTo>
                      <a:pt x="143" y="5647"/>
                    </a:lnTo>
                    <a:lnTo>
                      <a:pt x="125" y="4015"/>
                    </a:lnTo>
                    <a:lnTo>
                      <a:pt x="117" y="2382"/>
                    </a:lnTo>
                    <a:cubicBezTo>
                      <a:pt x="117" y="2240"/>
                      <a:pt x="108" y="2106"/>
                      <a:pt x="117" y="1972"/>
                    </a:cubicBezTo>
                    <a:cubicBezTo>
                      <a:pt x="125" y="1829"/>
                      <a:pt x="152" y="1695"/>
                      <a:pt x="188" y="1562"/>
                    </a:cubicBezTo>
                    <a:cubicBezTo>
                      <a:pt x="268" y="1294"/>
                      <a:pt x="402" y="1044"/>
                      <a:pt x="580" y="830"/>
                    </a:cubicBezTo>
                    <a:cubicBezTo>
                      <a:pt x="946" y="411"/>
                      <a:pt x="1490" y="161"/>
                      <a:pt x="2052" y="161"/>
                    </a:cubicBezTo>
                    <a:cubicBezTo>
                      <a:pt x="2490" y="161"/>
                      <a:pt x="2927" y="322"/>
                      <a:pt x="3275" y="598"/>
                    </a:cubicBezTo>
                    <a:cubicBezTo>
                      <a:pt x="2918" y="215"/>
                      <a:pt x="2454" y="0"/>
                      <a:pt x="20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3" name="Google Shape;20188;p44">
                <a:extLst>
                  <a:ext uri="{FF2B5EF4-FFF2-40B4-BE49-F238E27FC236}">
                    <a16:creationId xmlns:a16="http://schemas.microsoft.com/office/drawing/2014/main" id="{F5E43466-36FB-0814-92DB-6DEE37AADA37}"/>
                  </a:ext>
                </a:extLst>
              </p:cNvPr>
              <p:cNvSpPr/>
              <p:nvPr/>
            </p:nvSpPr>
            <p:spPr>
              <a:xfrm>
                <a:off x="5088491" y="1895321"/>
                <a:ext cx="352619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411" extrusionOk="0">
                    <a:moveTo>
                      <a:pt x="5826" y="143"/>
                    </a:moveTo>
                    <a:cubicBezTo>
                      <a:pt x="6763" y="152"/>
                      <a:pt x="7709" y="152"/>
                      <a:pt x="8645" y="161"/>
                    </a:cubicBezTo>
                    <a:lnTo>
                      <a:pt x="10055" y="179"/>
                    </a:lnTo>
                    <a:cubicBezTo>
                      <a:pt x="10528" y="188"/>
                      <a:pt x="10992" y="188"/>
                      <a:pt x="11465" y="206"/>
                    </a:cubicBezTo>
                    <a:cubicBezTo>
                      <a:pt x="10992" y="215"/>
                      <a:pt x="10528" y="224"/>
                      <a:pt x="10055" y="232"/>
                    </a:cubicBezTo>
                    <a:lnTo>
                      <a:pt x="8645" y="250"/>
                    </a:lnTo>
                    <a:cubicBezTo>
                      <a:pt x="7709" y="259"/>
                      <a:pt x="6763" y="259"/>
                      <a:pt x="5826" y="259"/>
                    </a:cubicBezTo>
                    <a:cubicBezTo>
                      <a:pt x="4890" y="259"/>
                      <a:pt x="3944" y="259"/>
                      <a:pt x="3007" y="250"/>
                    </a:cubicBezTo>
                    <a:lnTo>
                      <a:pt x="1598" y="232"/>
                    </a:lnTo>
                    <a:cubicBezTo>
                      <a:pt x="1125" y="224"/>
                      <a:pt x="652" y="215"/>
                      <a:pt x="188" y="206"/>
                    </a:cubicBezTo>
                    <a:cubicBezTo>
                      <a:pt x="652" y="188"/>
                      <a:pt x="1125" y="188"/>
                      <a:pt x="1598" y="179"/>
                    </a:cubicBezTo>
                    <a:lnTo>
                      <a:pt x="3007" y="161"/>
                    </a:lnTo>
                    <a:cubicBezTo>
                      <a:pt x="3944" y="152"/>
                      <a:pt x="4890" y="152"/>
                      <a:pt x="5826" y="143"/>
                    </a:cubicBezTo>
                    <a:close/>
                    <a:moveTo>
                      <a:pt x="1" y="0"/>
                    </a:moveTo>
                    <a:lnTo>
                      <a:pt x="1" y="411"/>
                    </a:lnTo>
                    <a:lnTo>
                      <a:pt x="11652" y="411"/>
                    </a:lnTo>
                    <a:lnTo>
                      <a:pt x="11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4" name="Google Shape;20189;p44">
                <a:extLst>
                  <a:ext uri="{FF2B5EF4-FFF2-40B4-BE49-F238E27FC236}">
                    <a16:creationId xmlns:a16="http://schemas.microsoft.com/office/drawing/2014/main" id="{BDA47E88-115A-E9C1-1A15-ECBDF5A77E2A}"/>
                  </a:ext>
                </a:extLst>
              </p:cNvPr>
              <p:cNvSpPr/>
              <p:nvPr/>
            </p:nvSpPr>
            <p:spPr>
              <a:xfrm>
                <a:off x="5435960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76" y="99"/>
                    </a:moveTo>
                    <a:cubicBezTo>
                      <a:pt x="1276" y="99"/>
                      <a:pt x="1463" y="277"/>
                      <a:pt x="1463" y="616"/>
                    </a:cubicBezTo>
                    <a:cubicBezTo>
                      <a:pt x="1463" y="955"/>
                      <a:pt x="1276" y="1133"/>
                      <a:pt x="1276" y="1133"/>
                    </a:cubicBezTo>
                    <a:lnTo>
                      <a:pt x="776" y="1133"/>
                    </a:lnTo>
                    <a:lnTo>
                      <a:pt x="776" y="616"/>
                    </a:lnTo>
                    <a:lnTo>
                      <a:pt x="776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68" y="1223"/>
                    </a:cubicBezTo>
                    <a:lnTo>
                      <a:pt x="1276" y="1223"/>
                    </a:lnTo>
                    <a:cubicBezTo>
                      <a:pt x="1446" y="1071"/>
                      <a:pt x="1553" y="848"/>
                      <a:pt x="1553" y="598"/>
                    </a:cubicBezTo>
                    <a:cubicBezTo>
                      <a:pt x="1553" y="366"/>
                      <a:pt x="1454" y="152"/>
                      <a:pt x="1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5" name="Google Shape;20190;p44">
                <a:extLst>
                  <a:ext uri="{FF2B5EF4-FFF2-40B4-BE49-F238E27FC236}">
                    <a16:creationId xmlns:a16="http://schemas.microsoft.com/office/drawing/2014/main" id="{B122D1DA-9E3B-B53A-1C30-E03775BA41D1}"/>
                  </a:ext>
                </a:extLst>
              </p:cNvPr>
              <p:cNvSpPr/>
              <p:nvPr/>
            </p:nvSpPr>
            <p:spPr>
              <a:xfrm>
                <a:off x="5030448" y="1997898"/>
                <a:ext cx="6860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1250" extrusionOk="0">
                    <a:moveTo>
                      <a:pt x="1741" y="90"/>
                    </a:moveTo>
                    <a:cubicBezTo>
                      <a:pt x="1741" y="90"/>
                      <a:pt x="2160" y="652"/>
                      <a:pt x="2160" y="1187"/>
                    </a:cubicBezTo>
                    <a:lnTo>
                      <a:pt x="1161" y="1187"/>
                    </a:lnTo>
                    <a:lnTo>
                      <a:pt x="1161" y="90"/>
                    </a:lnTo>
                    <a:close/>
                    <a:moveTo>
                      <a:pt x="509" y="0"/>
                    </a:moveTo>
                    <a:cubicBezTo>
                      <a:pt x="367" y="143"/>
                      <a:pt x="63" y="536"/>
                      <a:pt x="1" y="1249"/>
                    </a:cubicBezTo>
                    <a:lnTo>
                      <a:pt x="2267" y="1249"/>
                    </a:lnTo>
                    <a:cubicBezTo>
                      <a:pt x="2213" y="536"/>
                      <a:pt x="1910" y="143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6" name="Google Shape;20191;p44">
                <a:extLst>
                  <a:ext uri="{FF2B5EF4-FFF2-40B4-BE49-F238E27FC236}">
                    <a16:creationId xmlns:a16="http://schemas.microsoft.com/office/drawing/2014/main" id="{C4FF9B84-016D-C329-56A6-34D43CFAE9C8}"/>
                  </a:ext>
                </a:extLst>
              </p:cNvPr>
              <p:cNvSpPr/>
              <p:nvPr/>
            </p:nvSpPr>
            <p:spPr>
              <a:xfrm>
                <a:off x="5417863" y="1765739"/>
                <a:ext cx="19217" cy="35649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178" extrusionOk="0">
                    <a:moveTo>
                      <a:pt x="233" y="0"/>
                    </a:moveTo>
                    <a:cubicBezTo>
                      <a:pt x="90" y="152"/>
                      <a:pt x="1" y="357"/>
                      <a:pt x="1" y="589"/>
                    </a:cubicBezTo>
                    <a:cubicBezTo>
                      <a:pt x="1" y="812"/>
                      <a:pt x="90" y="1026"/>
                      <a:pt x="242" y="1178"/>
                    </a:cubicBezTo>
                    <a:lnTo>
                      <a:pt x="375" y="1178"/>
                    </a:lnTo>
                    <a:cubicBezTo>
                      <a:pt x="366" y="1142"/>
                      <a:pt x="366" y="1098"/>
                      <a:pt x="366" y="1053"/>
                    </a:cubicBezTo>
                    <a:cubicBezTo>
                      <a:pt x="366" y="794"/>
                      <a:pt x="465" y="545"/>
                      <a:pt x="634" y="348"/>
                    </a:cubicBezTo>
                    <a:cubicBezTo>
                      <a:pt x="563" y="232"/>
                      <a:pt x="518" y="107"/>
                      <a:pt x="4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7" name="Google Shape;20192;p44">
                <a:extLst>
                  <a:ext uri="{FF2B5EF4-FFF2-40B4-BE49-F238E27FC236}">
                    <a16:creationId xmlns:a16="http://schemas.microsoft.com/office/drawing/2014/main" id="{74550CAD-BE0B-C6B1-953B-21E19BE2A40D}"/>
                  </a:ext>
                </a:extLst>
              </p:cNvPr>
              <p:cNvSpPr/>
              <p:nvPr/>
            </p:nvSpPr>
            <p:spPr>
              <a:xfrm>
                <a:off x="5048272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73" y="80"/>
                    </a:moveTo>
                    <a:lnTo>
                      <a:pt x="973" y="3997"/>
                    </a:lnTo>
                    <a:lnTo>
                      <a:pt x="99" y="3997"/>
                    </a:lnTo>
                    <a:lnTo>
                      <a:pt x="973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8" name="Google Shape;20193;p44">
                <a:extLst>
                  <a:ext uri="{FF2B5EF4-FFF2-40B4-BE49-F238E27FC236}">
                    <a16:creationId xmlns:a16="http://schemas.microsoft.com/office/drawing/2014/main" id="{F3C9BA3F-234A-2B52-2178-F3CCBCF307CC}"/>
                  </a:ext>
                </a:extLst>
              </p:cNvPr>
              <p:cNvSpPr/>
              <p:nvPr/>
            </p:nvSpPr>
            <p:spPr>
              <a:xfrm>
                <a:off x="5040192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499" y="45"/>
                    </a:moveTo>
                    <a:lnTo>
                      <a:pt x="1499" y="45"/>
                    </a:lnTo>
                    <a:cubicBezTo>
                      <a:pt x="1606" y="170"/>
                      <a:pt x="1508" y="410"/>
                      <a:pt x="1392" y="589"/>
                    </a:cubicBezTo>
                    <a:lnTo>
                      <a:pt x="232" y="589"/>
                    </a:lnTo>
                    <a:lnTo>
                      <a:pt x="1499" y="45"/>
                    </a:lnTo>
                    <a:close/>
                    <a:moveTo>
                      <a:pt x="80" y="0"/>
                    </a:moveTo>
                    <a:cubicBezTo>
                      <a:pt x="36" y="36"/>
                      <a:pt x="0" y="89"/>
                      <a:pt x="0" y="161"/>
                    </a:cubicBezTo>
                    <a:cubicBezTo>
                      <a:pt x="0" y="321"/>
                      <a:pt x="116" y="535"/>
                      <a:pt x="196" y="651"/>
                    </a:cubicBezTo>
                    <a:lnTo>
                      <a:pt x="1427" y="651"/>
                    </a:lnTo>
                    <a:cubicBezTo>
                      <a:pt x="1508" y="535"/>
                      <a:pt x="1633" y="321"/>
                      <a:pt x="1633" y="161"/>
                    </a:cubicBezTo>
                    <a:lnTo>
                      <a:pt x="16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9" name="Google Shape;20194;p44">
                <a:extLst>
                  <a:ext uri="{FF2B5EF4-FFF2-40B4-BE49-F238E27FC236}">
                    <a16:creationId xmlns:a16="http://schemas.microsoft.com/office/drawing/2014/main" id="{BC764FB6-31DE-AB24-51DF-DA0CF7B4B036}"/>
                  </a:ext>
                </a:extLst>
              </p:cNvPr>
              <p:cNvSpPr/>
              <p:nvPr/>
            </p:nvSpPr>
            <p:spPr>
              <a:xfrm>
                <a:off x="5022368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0" name="Google Shape;20195;p44">
                <a:extLst>
                  <a:ext uri="{FF2B5EF4-FFF2-40B4-BE49-F238E27FC236}">
                    <a16:creationId xmlns:a16="http://schemas.microsoft.com/office/drawing/2014/main" id="{26E733DD-6898-4C31-769E-D458D959B2DD}"/>
                  </a:ext>
                </a:extLst>
              </p:cNvPr>
              <p:cNvSpPr/>
              <p:nvPr/>
            </p:nvSpPr>
            <p:spPr>
              <a:xfrm>
                <a:off x="5430029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1" name="Google Shape;20196;p44">
                <a:extLst>
                  <a:ext uri="{FF2B5EF4-FFF2-40B4-BE49-F238E27FC236}">
                    <a16:creationId xmlns:a16="http://schemas.microsoft.com/office/drawing/2014/main" id="{D0B0DC57-1511-44A1-368F-03369F4EDAF3}"/>
                  </a:ext>
                </a:extLst>
              </p:cNvPr>
              <p:cNvSpPr/>
              <p:nvPr/>
            </p:nvSpPr>
            <p:spPr>
              <a:xfrm>
                <a:off x="5090670" y="1995217"/>
                <a:ext cx="348291" cy="7838"/>
              </a:xfrm>
              <a:custGeom>
                <a:avLst/>
                <a:gdLst/>
                <a:ahLst/>
                <a:cxnLst/>
                <a:rect l="l" t="t" r="r" b="b"/>
                <a:pathLst>
                  <a:path w="11509" h="259" extrusionOk="0">
                    <a:moveTo>
                      <a:pt x="0" y="0"/>
                    </a:moveTo>
                    <a:cubicBezTo>
                      <a:pt x="54" y="72"/>
                      <a:pt x="116" y="152"/>
                      <a:pt x="179" y="259"/>
                    </a:cubicBezTo>
                    <a:lnTo>
                      <a:pt x="11321" y="259"/>
                    </a:lnTo>
                    <a:cubicBezTo>
                      <a:pt x="11384" y="152"/>
                      <a:pt x="11446" y="72"/>
                      <a:pt x="115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2" name="Google Shape;20197;p44">
                <a:extLst>
                  <a:ext uri="{FF2B5EF4-FFF2-40B4-BE49-F238E27FC236}">
                    <a16:creationId xmlns:a16="http://schemas.microsoft.com/office/drawing/2014/main" id="{CC7A80A9-A320-F6D9-E044-FCD65AA4C12A}"/>
                  </a:ext>
                </a:extLst>
              </p:cNvPr>
              <p:cNvSpPr/>
              <p:nvPr/>
            </p:nvSpPr>
            <p:spPr>
              <a:xfrm>
                <a:off x="5088491" y="1918532"/>
                <a:ext cx="352619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2285" extrusionOk="0">
                    <a:moveTo>
                      <a:pt x="11473" y="143"/>
                    </a:moveTo>
                    <a:lnTo>
                      <a:pt x="11473" y="2168"/>
                    </a:lnTo>
                    <a:lnTo>
                      <a:pt x="179" y="2168"/>
                    </a:lnTo>
                    <a:lnTo>
                      <a:pt x="2642" y="1722"/>
                    </a:lnTo>
                    <a:cubicBezTo>
                      <a:pt x="1089" y="1678"/>
                      <a:pt x="750" y="1606"/>
                      <a:pt x="750" y="1606"/>
                    </a:cubicBezTo>
                    <a:lnTo>
                      <a:pt x="10894" y="1606"/>
                    </a:lnTo>
                    <a:cubicBezTo>
                      <a:pt x="10894" y="1606"/>
                      <a:pt x="10171" y="1446"/>
                      <a:pt x="5826" y="1446"/>
                    </a:cubicBezTo>
                    <a:cubicBezTo>
                      <a:pt x="5193" y="1446"/>
                      <a:pt x="4631" y="1455"/>
                      <a:pt x="4140" y="1455"/>
                    </a:cubicBezTo>
                    <a:lnTo>
                      <a:pt x="7637" y="830"/>
                    </a:lnTo>
                    <a:lnTo>
                      <a:pt x="7637" y="830"/>
                    </a:lnTo>
                    <a:cubicBezTo>
                      <a:pt x="7120" y="839"/>
                      <a:pt x="6522" y="839"/>
                      <a:pt x="5826" y="839"/>
                    </a:cubicBezTo>
                    <a:cubicBezTo>
                      <a:pt x="1482" y="839"/>
                      <a:pt x="750" y="679"/>
                      <a:pt x="750" y="679"/>
                    </a:cubicBezTo>
                    <a:lnTo>
                      <a:pt x="10894" y="679"/>
                    </a:lnTo>
                    <a:cubicBezTo>
                      <a:pt x="10894" y="679"/>
                      <a:pt x="10581" y="616"/>
                      <a:pt x="9118" y="563"/>
                    </a:cubicBezTo>
                    <a:lnTo>
                      <a:pt x="11473" y="143"/>
                    </a:lnTo>
                    <a:close/>
                    <a:moveTo>
                      <a:pt x="1" y="1"/>
                    </a:moveTo>
                    <a:lnTo>
                      <a:pt x="1" y="2284"/>
                    </a:lnTo>
                    <a:lnTo>
                      <a:pt x="11652" y="2284"/>
                    </a:lnTo>
                    <a:lnTo>
                      <a:pt x="1165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3" name="Google Shape;20198;p44">
                <a:extLst>
                  <a:ext uri="{FF2B5EF4-FFF2-40B4-BE49-F238E27FC236}">
                    <a16:creationId xmlns:a16="http://schemas.microsoft.com/office/drawing/2014/main" id="{C159E12C-0E98-9474-FBC0-F8FB9C30F665}"/>
                  </a:ext>
                </a:extLst>
              </p:cNvPr>
              <p:cNvSpPr/>
              <p:nvPr/>
            </p:nvSpPr>
            <p:spPr>
              <a:xfrm>
                <a:off x="5392746" y="1621298"/>
                <a:ext cx="4512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17" extrusionOk="0">
                    <a:moveTo>
                      <a:pt x="1375" y="117"/>
                    </a:moveTo>
                    <a:lnTo>
                      <a:pt x="1375" y="2392"/>
                    </a:lnTo>
                    <a:lnTo>
                      <a:pt x="108" y="2392"/>
                    </a:lnTo>
                    <a:lnTo>
                      <a:pt x="1375" y="117"/>
                    </a:lnTo>
                    <a:close/>
                    <a:moveTo>
                      <a:pt x="1" y="1"/>
                    </a:moveTo>
                    <a:lnTo>
                      <a:pt x="1" y="384"/>
                    </a:lnTo>
                    <a:lnTo>
                      <a:pt x="1" y="527"/>
                    </a:lnTo>
                    <a:lnTo>
                      <a:pt x="1" y="2516"/>
                    </a:lnTo>
                    <a:lnTo>
                      <a:pt x="1491" y="2516"/>
                    </a:lnTo>
                    <a:lnTo>
                      <a:pt x="149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4" name="Google Shape;20199;p44">
                <a:extLst>
                  <a:ext uri="{FF2B5EF4-FFF2-40B4-BE49-F238E27FC236}">
                    <a16:creationId xmlns:a16="http://schemas.microsoft.com/office/drawing/2014/main" id="{068F3736-6791-9009-D29E-138174A549FF}"/>
                  </a:ext>
                </a:extLst>
              </p:cNvPr>
              <p:cNvSpPr/>
              <p:nvPr/>
            </p:nvSpPr>
            <p:spPr>
              <a:xfrm>
                <a:off x="5430301" y="1997898"/>
                <a:ext cx="6857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250" extrusionOk="0">
                    <a:moveTo>
                      <a:pt x="1731" y="90"/>
                    </a:moveTo>
                    <a:cubicBezTo>
                      <a:pt x="1731" y="90"/>
                      <a:pt x="2150" y="652"/>
                      <a:pt x="2150" y="1187"/>
                    </a:cubicBezTo>
                    <a:lnTo>
                      <a:pt x="1151" y="1187"/>
                    </a:lnTo>
                    <a:lnTo>
                      <a:pt x="1151" y="90"/>
                    </a:lnTo>
                    <a:close/>
                    <a:moveTo>
                      <a:pt x="509" y="0"/>
                    </a:moveTo>
                    <a:cubicBezTo>
                      <a:pt x="366" y="143"/>
                      <a:pt x="62" y="536"/>
                      <a:pt x="0" y="1249"/>
                    </a:cubicBezTo>
                    <a:lnTo>
                      <a:pt x="2266" y="1249"/>
                    </a:lnTo>
                    <a:cubicBezTo>
                      <a:pt x="2212" y="536"/>
                      <a:pt x="1909" y="143"/>
                      <a:pt x="17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5" name="Google Shape;20200;p44">
                <a:extLst>
                  <a:ext uri="{FF2B5EF4-FFF2-40B4-BE49-F238E27FC236}">
                    <a16:creationId xmlns:a16="http://schemas.microsoft.com/office/drawing/2014/main" id="{5E69F077-7481-70D5-FBD9-D3DB1E28587F}"/>
                  </a:ext>
                </a:extLst>
              </p:cNvPr>
              <p:cNvSpPr/>
              <p:nvPr/>
            </p:nvSpPr>
            <p:spPr>
              <a:xfrm>
                <a:off x="5440015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517" y="45"/>
                    </a:moveTo>
                    <a:cubicBezTo>
                      <a:pt x="1615" y="170"/>
                      <a:pt x="1526" y="410"/>
                      <a:pt x="1410" y="589"/>
                    </a:cubicBezTo>
                    <a:lnTo>
                      <a:pt x="250" y="589"/>
                    </a:lnTo>
                    <a:lnTo>
                      <a:pt x="1517" y="45"/>
                    </a:lnTo>
                    <a:close/>
                    <a:moveTo>
                      <a:pt x="0" y="0"/>
                    </a:moveTo>
                    <a:lnTo>
                      <a:pt x="0" y="161"/>
                    </a:lnTo>
                    <a:cubicBezTo>
                      <a:pt x="0" y="321"/>
                      <a:pt x="116" y="535"/>
                      <a:pt x="196" y="651"/>
                    </a:cubicBezTo>
                    <a:lnTo>
                      <a:pt x="1436" y="651"/>
                    </a:lnTo>
                    <a:cubicBezTo>
                      <a:pt x="1508" y="535"/>
                      <a:pt x="1633" y="321"/>
                      <a:pt x="1633" y="161"/>
                    </a:cubicBezTo>
                    <a:cubicBezTo>
                      <a:pt x="1633" y="89"/>
                      <a:pt x="1597" y="36"/>
                      <a:pt x="1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6" name="Google Shape;20201;p44">
                <a:extLst>
                  <a:ext uri="{FF2B5EF4-FFF2-40B4-BE49-F238E27FC236}">
                    <a16:creationId xmlns:a16="http://schemas.microsoft.com/office/drawing/2014/main" id="{6B553D65-9DD8-B910-C23B-6F0E258673A2}"/>
                  </a:ext>
                </a:extLst>
              </p:cNvPr>
              <p:cNvSpPr/>
              <p:nvPr/>
            </p:nvSpPr>
            <p:spPr>
              <a:xfrm>
                <a:off x="5441619" y="1824327"/>
                <a:ext cx="3540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304" extrusionOk="0">
                    <a:moveTo>
                      <a:pt x="99" y="0"/>
                    </a:moveTo>
                    <a:cubicBezTo>
                      <a:pt x="54" y="81"/>
                      <a:pt x="10" y="179"/>
                      <a:pt x="1" y="304"/>
                    </a:cubicBezTo>
                    <a:lnTo>
                      <a:pt x="1169" y="304"/>
                    </a:lnTo>
                    <a:cubicBezTo>
                      <a:pt x="1160" y="179"/>
                      <a:pt x="1125" y="81"/>
                      <a:pt x="10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7" name="Google Shape;20202;p44">
                <a:extLst>
                  <a:ext uri="{FF2B5EF4-FFF2-40B4-BE49-F238E27FC236}">
                    <a16:creationId xmlns:a16="http://schemas.microsoft.com/office/drawing/2014/main" id="{ACA3B05D-F7BE-2B6E-5883-6EDEA9561271}"/>
                  </a:ext>
                </a:extLst>
              </p:cNvPr>
              <p:cNvSpPr/>
              <p:nvPr/>
            </p:nvSpPr>
            <p:spPr>
              <a:xfrm>
                <a:off x="5448095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82" y="80"/>
                    </a:moveTo>
                    <a:lnTo>
                      <a:pt x="982" y="3997"/>
                    </a:lnTo>
                    <a:lnTo>
                      <a:pt x="108" y="3997"/>
                    </a:lnTo>
                    <a:lnTo>
                      <a:pt x="982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8" name="Google Shape;20203;p44">
                <a:extLst>
                  <a:ext uri="{FF2B5EF4-FFF2-40B4-BE49-F238E27FC236}">
                    <a16:creationId xmlns:a16="http://schemas.microsoft.com/office/drawing/2014/main" id="{4E11820E-149B-50F8-5743-BE079FB1E666}"/>
                  </a:ext>
                </a:extLst>
              </p:cNvPr>
              <p:cNvSpPr/>
              <p:nvPr/>
            </p:nvSpPr>
            <p:spPr>
              <a:xfrm>
                <a:off x="5392746" y="1798937"/>
                <a:ext cx="48359" cy="8400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776" extrusionOk="0">
                    <a:moveTo>
                      <a:pt x="63" y="179"/>
                    </a:moveTo>
                    <a:lnTo>
                      <a:pt x="1509" y="2579"/>
                    </a:lnTo>
                    <a:lnTo>
                      <a:pt x="63" y="937"/>
                    </a:lnTo>
                    <a:lnTo>
                      <a:pt x="63" y="179"/>
                    </a:lnTo>
                    <a:close/>
                    <a:moveTo>
                      <a:pt x="1" y="1"/>
                    </a:moveTo>
                    <a:lnTo>
                      <a:pt x="1" y="982"/>
                    </a:lnTo>
                    <a:lnTo>
                      <a:pt x="1598" y="2775"/>
                    </a:lnTo>
                    <a:lnTo>
                      <a:pt x="1598" y="2133"/>
                    </a:lnTo>
                    <a:cubicBezTo>
                      <a:pt x="1509" y="1999"/>
                      <a:pt x="1330" y="1722"/>
                      <a:pt x="1330" y="1473"/>
                    </a:cubicBezTo>
                    <a:cubicBezTo>
                      <a:pt x="1330" y="1401"/>
                      <a:pt x="1339" y="1312"/>
                      <a:pt x="1339" y="131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9" name="Google Shape;20204;p44">
                <a:extLst>
                  <a:ext uri="{FF2B5EF4-FFF2-40B4-BE49-F238E27FC236}">
                    <a16:creationId xmlns:a16="http://schemas.microsoft.com/office/drawing/2014/main" id="{09CFB175-3CB5-C49D-A822-89F75875E1DE}"/>
                  </a:ext>
                </a:extLst>
              </p:cNvPr>
              <p:cNvSpPr/>
              <p:nvPr/>
            </p:nvSpPr>
            <p:spPr>
              <a:xfrm>
                <a:off x="5399525" y="1751970"/>
                <a:ext cx="19459" cy="35679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179" extrusionOk="0">
                    <a:moveTo>
                      <a:pt x="223" y="0"/>
                    </a:moveTo>
                    <a:cubicBezTo>
                      <a:pt x="89" y="152"/>
                      <a:pt x="0" y="348"/>
                      <a:pt x="0" y="571"/>
                    </a:cubicBezTo>
                    <a:cubicBezTo>
                      <a:pt x="0" y="812"/>
                      <a:pt x="107" y="1026"/>
                      <a:pt x="259" y="1178"/>
                    </a:cubicBezTo>
                    <a:lnTo>
                      <a:pt x="384" y="1178"/>
                    </a:lnTo>
                    <a:cubicBezTo>
                      <a:pt x="375" y="1133"/>
                      <a:pt x="375" y="1089"/>
                      <a:pt x="375" y="1044"/>
                    </a:cubicBezTo>
                    <a:cubicBezTo>
                      <a:pt x="375" y="777"/>
                      <a:pt x="473" y="527"/>
                      <a:pt x="642" y="331"/>
                    </a:cubicBezTo>
                    <a:cubicBezTo>
                      <a:pt x="571" y="215"/>
                      <a:pt x="535" y="107"/>
                      <a:pt x="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0" name="Google Shape;20205;p44">
                <a:extLst>
                  <a:ext uri="{FF2B5EF4-FFF2-40B4-BE49-F238E27FC236}">
                    <a16:creationId xmlns:a16="http://schemas.microsoft.com/office/drawing/2014/main" id="{AF01D403-3101-1B74-9B7C-864E308356B0}"/>
                  </a:ext>
                </a:extLst>
              </p:cNvPr>
              <p:cNvSpPr/>
              <p:nvPr/>
            </p:nvSpPr>
            <p:spPr>
              <a:xfrm>
                <a:off x="5392746" y="1729031"/>
                <a:ext cx="8141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285" extrusionOk="0">
                    <a:moveTo>
                      <a:pt x="1" y="0"/>
                    </a:moveTo>
                    <a:lnTo>
                      <a:pt x="1" y="1285"/>
                    </a:lnTo>
                    <a:cubicBezTo>
                      <a:pt x="10" y="1035"/>
                      <a:pt x="108" y="803"/>
                      <a:pt x="269" y="616"/>
                    </a:cubicBezTo>
                    <a:cubicBezTo>
                      <a:pt x="153" y="428"/>
                      <a:pt x="108" y="232"/>
                      <a:pt x="90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1" name="Google Shape;20206;p44">
                <a:extLst>
                  <a:ext uri="{FF2B5EF4-FFF2-40B4-BE49-F238E27FC236}">
                    <a16:creationId xmlns:a16="http://schemas.microsoft.com/office/drawing/2014/main" id="{88719355-D4C0-5EFF-BC73-9865A7E51B6C}"/>
                  </a:ext>
                </a:extLst>
              </p:cNvPr>
              <p:cNvSpPr/>
              <p:nvPr/>
            </p:nvSpPr>
            <p:spPr>
              <a:xfrm>
                <a:off x="5392746" y="1770339"/>
                <a:ext cx="950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857" extrusionOk="0">
                    <a:moveTo>
                      <a:pt x="1" y="0"/>
                    </a:moveTo>
                    <a:lnTo>
                      <a:pt x="1" y="625"/>
                    </a:lnTo>
                    <a:lnTo>
                      <a:pt x="242" y="856"/>
                    </a:lnTo>
                    <a:cubicBezTo>
                      <a:pt x="269" y="812"/>
                      <a:pt x="295" y="758"/>
                      <a:pt x="313" y="723"/>
                    </a:cubicBezTo>
                    <a:cubicBezTo>
                      <a:pt x="126" y="535"/>
                      <a:pt x="10" y="27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2" name="Google Shape;20207;p44">
                <a:extLst>
                  <a:ext uri="{FF2B5EF4-FFF2-40B4-BE49-F238E27FC236}">
                    <a16:creationId xmlns:a16="http://schemas.microsoft.com/office/drawing/2014/main" id="{E1F6B8F8-CF15-0E7B-DE17-7B02BC428705}"/>
                  </a:ext>
                </a:extLst>
              </p:cNvPr>
              <p:cNvSpPr/>
              <p:nvPr/>
            </p:nvSpPr>
            <p:spPr>
              <a:xfrm>
                <a:off x="5423522" y="1809196"/>
                <a:ext cx="14889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492" h="670" extrusionOk="0">
                    <a:moveTo>
                      <a:pt x="117" y="1"/>
                    </a:moveTo>
                    <a:cubicBezTo>
                      <a:pt x="63" y="81"/>
                      <a:pt x="10" y="188"/>
                      <a:pt x="1" y="322"/>
                    </a:cubicBezTo>
                    <a:lnTo>
                      <a:pt x="367" y="670"/>
                    </a:lnTo>
                    <a:cubicBezTo>
                      <a:pt x="394" y="572"/>
                      <a:pt x="456" y="456"/>
                      <a:pt x="492" y="384"/>
                    </a:cubicBezTo>
                    <a:cubicBezTo>
                      <a:pt x="385" y="277"/>
                      <a:pt x="304" y="143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3" name="Google Shape;20208;p44">
                <a:extLst>
                  <a:ext uri="{FF2B5EF4-FFF2-40B4-BE49-F238E27FC236}">
                    <a16:creationId xmlns:a16="http://schemas.microsoft.com/office/drawing/2014/main" id="{EA0CC856-C5B7-A18C-ED34-E84430499458}"/>
                  </a:ext>
                </a:extLst>
              </p:cNvPr>
              <p:cNvSpPr/>
              <p:nvPr/>
            </p:nvSpPr>
            <p:spPr>
              <a:xfrm>
                <a:off x="5405728" y="1795426"/>
                <a:ext cx="1458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72" extrusionOk="0">
                    <a:moveTo>
                      <a:pt x="89" y="1"/>
                    </a:moveTo>
                    <a:cubicBezTo>
                      <a:pt x="54" y="54"/>
                      <a:pt x="27" y="126"/>
                      <a:pt x="0" y="215"/>
                    </a:cubicBezTo>
                    <a:lnTo>
                      <a:pt x="384" y="572"/>
                    </a:lnTo>
                    <a:cubicBezTo>
                      <a:pt x="411" y="500"/>
                      <a:pt x="455" y="420"/>
                      <a:pt x="482" y="366"/>
                    </a:cubicBezTo>
                    <a:cubicBezTo>
                      <a:pt x="375" y="259"/>
                      <a:pt x="295" y="135"/>
                      <a:pt x="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4" name="Google Shape;20209;p44">
                <a:extLst>
                  <a:ext uri="{FF2B5EF4-FFF2-40B4-BE49-F238E27FC236}">
                    <a16:creationId xmlns:a16="http://schemas.microsoft.com/office/drawing/2014/main" id="{03DE2A3F-0690-43C4-ABAE-FA370360D6F1}"/>
                  </a:ext>
                </a:extLst>
              </p:cNvPr>
              <p:cNvSpPr/>
              <p:nvPr/>
            </p:nvSpPr>
            <p:spPr>
              <a:xfrm>
                <a:off x="5403277" y="1737656"/>
                <a:ext cx="8413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15" extrusionOk="0">
                    <a:moveTo>
                      <a:pt x="1" y="1"/>
                    </a:moveTo>
                    <a:cubicBezTo>
                      <a:pt x="28" y="63"/>
                      <a:pt x="54" y="143"/>
                      <a:pt x="108" y="215"/>
                    </a:cubicBezTo>
                    <a:lnTo>
                      <a:pt x="277" y="2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5" name="Google Shape;20210;p44">
                <a:extLst>
                  <a:ext uri="{FF2B5EF4-FFF2-40B4-BE49-F238E27FC236}">
                    <a16:creationId xmlns:a16="http://schemas.microsoft.com/office/drawing/2014/main" id="{68B0C61E-049D-9455-7971-07D78528EF06}"/>
                  </a:ext>
                </a:extLst>
              </p:cNvPr>
              <p:cNvSpPr/>
              <p:nvPr/>
            </p:nvSpPr>
            <p:spPr>
              <a:xfrm>
                <a:off x="5421646" y="1751970"/>
                <a:ext cx="7324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" y="0"/>
                    </a:moveTo>
                    <a:cubicBezTo>
                      <a:pt x="18" y="63"/>
                      <a:pt x="45" y="125"/>
                      <a:pt x="90" y="197"/>
                    </a:cubicBezTo>
                    <a:lnTo>
                      <a:pt x="241" y="1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6" name="Google Shape;20211;p44">
                <a:extLst>
                  <a:ext uri="{FF2B5EF4-FFF2-40B4-BE49-F238E27FC236}">
                    <a16:creationId xmlns:a16="http://schemas.microsoft.com/office/drawing/2014/main" id="{809C1258-6AE8-61C6-428C-C5883E2E1D79}"/>
                  </a:ext>
                </a:extLst>
              </p:cNvPr>
              <p:cNvSpPr/>
              <p:nvPr/>
            </p:nvSpPr>
            <p:spPr>
              <a:xfrm>
                <a:off x="5392746" y="1708786"/>
                <a:ext cx="37314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92" extrusionOk="0">
                    <a:moveTo>
                      <a:pt x="46" y="80"/>
                    </a:moveTo>
                    <a:lnTo>
                      <a:pt x="1161" y="1267"/>
                    </a:lnTo>
                    <a:lnTo>
                      <a:pt x="46" y="384"/>
                    </a:lnTo>
                    <a:lnTo>
                      <a:pt x="46" y="80"/>
                    </a:lnTo>
                    <a:close/>
                    <a:moveTo>
                      <a:pt x="1" y="0"/>
                    </a:moveTo>
                    <a:lnTo>
                      <a:pt x="1" y="419"/>
                    </a:lnTo>
                    <a:lnTo>
                      <a:pt x="1232" y="1392"/>
                    </a:lnTo>
                    <a:lnTo>
                      <a:pt x="1232" y="9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7" name="Google Shape;20212;p44">
                <a:extLst>
                  <a:ext uri="{FF2B5EF4-FFF2-40B4-BE49-F238E27FC236}">
                    <a16:creationId xmlns:a16="http://schemas.microsoft.com/office/drawing/2014/main" id="{204126EC-EEE4-2B43-9851-B63042F06086}"/>
                  </a:ext>
                </a:extLst>
              </p:cNvPr>
              <p:cNvSpPr/>
              <p:nvPr/>
            </p:nvSpPr>
            <p:spPr>
              <a:xfrm>
                <a:off x="5386814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85" y="36"/>
                    </a:moveTo>
                    <a:lnTo>
                      <a:pt x="1785" y="188"/>
                    </a:lnTo>
                    <a:lnTo>
                      <a:pt x="63" y="188"/>
                    </a:lnTo>
                    <a:lnTo>
                      <a:pt x="1785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8" name="Google Shape;20213;p44">
                <a:extLst>
                  <a:ext uri="{FF2B5EF4-FFF2-40B4-BE49-F238E27FC236}">
                    <a16:creationId xmlns:a16="http://schemas.microsoft.com/office/drawing/2014/main" id="{96EDFB88-C7CE-A86A-209E-6BC94DD50415}"/>
                  </a:ext>
                </a:extLst>
              </p:cNvPr>
              <p:cNvSpPr/>
              <p:nvPr/>
            </p:nvSpPr>
            <p:spPr>
              <a:xfrm>
                <a:off x="5373862" y="1830803"/>
                <a:ext cx="66729" cy="5967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972" extrusionOk="0">
                    <a:moveTo>
                      <a:pt x="1" y="0"/>
                    </a:moveTo>
                    <a:cubicBezTo>
                      <a:pt x="232" y="330"/>
                      <a:pt x="812" y="1383"/>
                      <a:pt x="839" y="1499"/>
                    </a:cubicBezTo>
                    <a:cubicBezTo>
                      <a:pt x="848" y="1526"/>
                      <a:pt x="857" y="1544"/>
                      <a:pt x="857" y="1562"/>
                    </a:cubicBezTo>
                    <a:cubicBezTo>
                      <a:pt x="866" y="1579"/>
                      <a:pt x="875" y="1606"/>
                      <a:pt x="875" y="1642"/>
                    </a:cubicBezTo>
                    <a:lnTo>
                      <a:pt x="875" y="1972"/>
                    </a:lnTo>
                    <a:lnTo>
                      <a:pt x="2204" y="197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9" name="Google Shape;20214;p44">
                <a:extLst>
                  <a:ext uri="{FF2B5EF4-FFF2-40B4-BE49-F238E27FC236}">
                    <a16:creationId xmlns:a16="http://schemas.microsoft.com/office/drawing/2014/main" id="{FA65D254-AB49-4C75-CB10-495FE5FEEA96}"/>
                  </a:ext>
                </a:extLst>
              </p:cNvPr>
              <p:cNvSpPr/>
              <p:nvPr/>
            </p:nvSpPr>
            <p:spPr>
              <a:xfrm>
                <a:off x="5096329" y="1527909"/>
                <a:ext cx="35952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214" extrusionOk="0">
                    <a:moveTo>
                      <a:pt x="589" y="0"/>
                    </a:moveTo>
                    <a:lnTo>
                      <a:pt x="527" y="161"/>
                    </a:lnTo>
                    <a:cubicBezTo>
                      <a:pt x="233" y="196"/>
                      <a:pt x="1" y="446"/>
                      <a:pt x="1" y="758"/>
                    </a:cubicBezTo>
                    <a:cubicBezTo>
                      <a:pt x="1" y="937"/>
                      <a:pt x="81" y="1106"/>
                      <a:pt x="215" y="1213"/>
                    </a:cubicBezTo>
                    <a:lnTo>
                      <a:pt x="349" y="1213"/>
                    </a:lnTo>
                    <a:cubicBezTo>
                      <a:pt x="197" y="1124"/>
                      <a:pt x="90" y="963"/>
                      <a:pt x="90" y="776"/>
                    </a:cubicBezTo>
                    <a:cubicBezTo>
                      <a:pt x="90" y="681"/>
                      <a:pt x="115" y="649"/>
                      <a:pt x="158" y="649"/>
                    </a:cubicBezTo>
                    <a:cubicBezTo>
                      <a:pt x="246" y="649"/>
                      <a:pt x="408" y="776"/>
                      <a:pt x="598" y="776"/>
                    </a:cubicBezTo>
                    <a:cubicBezTo>
                      <a:pt x="783" y="776"/>
                      <a:pt x="943" y="649"/>
                      <a:pt x="1030" y="649"/>
                    </a:cubicBezTo>
                    <a:cubicBezTo>
                      <a:pt x="1073" y="649"/>
                      <a:pt x="1098" y="681"/>
                      <a:pt x="1098" y="776"/>
                    </a:cubicBezTo>
                    <a:cubicBezTo>
                      <a:pt x="1098" y="963"/>
                      <a:pt x="991" y="1124"/>
                      <a:pt x="839" y="1213"/>
                    </a:cubicBezTo>
                    <a:lnTo>
                      <a:pt x="973" y="1213"/>
                    </a:lnTo>
                    <a:cubicBezTo>
                      <a:pt x="1107" y="1106"/>
                      <a:pt x="1187" y="937"/>
                      <a:pt x="1187" y="758"/>
                    </a:cubicBezTo>
                    <a:cubicBezTo>
                      <a:pt x="1187" y="446"/>
                      <a:pt x="955" y="196"/>
                      <a:pt x="661" y="161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0" name="Google Shape;20215;p44">
                <a:extLst>
                  <a:ext uri="{FF2B5EF4-FFF2-40B4-BE49-F238E27FC236}">
                    <a16:creationId xmlns:a16="http://schemas.microsoft.com/office/drawing/2014/main" id="{9B915287-AFB5-EAC0-2FD2-6C7842B41BF1}"/>
                  </a:ext>
                </a:extLst>
              </p:cNvPr>
              <p:cNvSpPr/>
              <p:nvPr/>
            </p:nvSpPr>
            <p:spPr>
              <a:xfrm>
                <a:off x="5094997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71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1" name="Google Shape;20216;p44">
                <a:extLst>
                  <a:ext uri="{FF2B5EF4-FFF2-40B4-BE49-F238E27FC236}">
                    <a16:creationId xmlns:a16="http://schemas.microsoft.com/office/drawing/2014/main" id="{AC65AD0D-C9FE-FEEF-D688-3EF91562EB64}"/>
                  </a:ext>
                </a:extLst>
              </p:cNvPr>
              <p:cNvSpPr/>
              <p:nvPr/>
            </p:nvSpPr>
            <p:spPr>
              <a:xfrm>
                <a:off x="5079321" y="1587828"/>
                <a:ext cx="69967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0" y="304"/>
                    </a:lnTo>
                    <a:lnTo>
                      <a:pt x="2311" y="224"/>
                    </a:lnTo>
                    <a:lnTo>
                      <a:pt x="23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2" name="Google Shape;20217;p44">
                <a:extLst>
                  <a:ext uri="{FF2B5EF4-FFF2-40B4-BE49-F238E27FC236}">
                    <a16:creationId xmlns:a16="http://schemas.microsoft.com/office/drawing/2014/main" id="{2B93CC7A-18D2-E41F-B2DE-4FC50D1193D6}"/>
                  </a:ext>
                </a:extLst>
              </p:cNvPr>
              <p:cNvSpPr/>
              <p:nvPr/>
            </p:nvSpPr>
            <p:spPr>
              <a:xfrm>
                <a:off x="5143840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1" y="0"/>
                    </a:moveTo>
                    <a:lnTo>
                      <a:pt x="1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3" name="Google Shape;20218;p44">
                <a:extLst>
                  <a:ext uri="{FF2B5EF4-FFF2-40B4-BE49-F238E27FC236}">
                    <a16:creationId xmlns:a16="http://schemas.microsoft.com/office/drawing/2014/main" id="{BEE2D028-CEF1-BC48-23C0-C623867B6CEF}"/>
                  </a:ext>
                </a:extLst>
              </p:cNvPr>
              <p:cNvSpPr/>
              <p:nvPr/>
            </p:nvSpPr>
            <p:spPr>
              <a:xfrm>
                <a:off x="5043158" y="1702824"/>
                <a:ext cx="91272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983" extrusionOk="0">
                    <a:moveTo>
                      <a:pt x="1606" y="1"/>
                    </a:moveTo>
                    <a:lnTo>
                      <a:pt x="1606" y="10"/>
                    </a:lnTo>
                    <a:lnTo>
                      <a:pt x="0" y="982"/>
                    </a:lnTo>
                    <a:lnTo>
                      <a:pt x="1784" y="982"/>
                    </a:lnTo>
                    <a:lnTo>
                      <a:pt x="3016" y="1"/>
                    </a:lnTo>
                    <a:lnTo>
                      <a:pt x="2445" y="1"/>
                    </a:lnTo>
                    <a:lnTo>
                      <a:pt x="2445" y="10"/>
                    </a:lnTo>
                    <a:lnTo>
                      <a:pt x="1142" y="830"/>
                    </a:lnTo>
                    <a:lnTo>
                      <a:pt x="20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4" name="Google Shape;20219;p44">
                <a:extLst>
                  <a:ext uri="{FF2B5EF4-FFF2-40B4-BE49-F238E27FC236}">
                    <a16:creationId xmlns:a16="http://schemas.microsoft.com/office/drawing/2014/main" id="{C4D9769D-222A-5AD1-C6B6-74BC0A43325D}"/>
                  </a:ext>
                </a:extLst>
              </p:cNvPr>
              <p:cNvSpPr/>
              <p:nvPr/>
            </p:nvSpPr>
            <p:spPr>
              <a:xfrm>
                <a:off x="5046668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22" y="99"/>
                    </a:moveTo>
                    <a:cubicBezTo>
                      <a:pt x="1222" y="99"/>
                      <a:pt x="1410" y="277"/>
                      <a:pt x="1410" y="616"/>
                    </a:cubicBezTo>
                    <a:cubicBezTo>
                      <a:pt x="1410" y="955"/>
                      <a:pt x="1222" y="1133"/>
                      <a:pt x="1222" y="1133"/>
                    </a:cubicBezTo>
                    <a:lnTo>
                      <a:pt x="723" y="1133"/>
                    </a:lnTo>
                    <a:lnTo>
                      <a:pt x="723" y="616"/>
                    </a:lnTo>
                    <a:lnTo>
                      <a:pt x="723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77" y="1223"/>
                    </a:cubicBezTo>
                    <a:lnTo>
                      <a:pt x="1276" y="1223"/>
                    </a:lnTo>
                    <a:cubicBezTo>
                      <a:pt x="1445" y="1071"/>
                      <a:pt x="1552" y="848"/>
                      <a:pt x="1552" y="598"/>
                    </a:cubicBezTo>
                    <a:cubicBezTo>
                      <a:pt x="1552" y="366"/>
                      <a:pt x="1454" y="152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5" name="Google Shape;20220;p44">
                <a:extLst>
                  <a:ext uri="{FF2B5EF4-FFF2-40B4-BE49-F238E27FC236}">
                    <a16:creationId xmlns:a16="http://schemas.microsoft.com/office/drawing/2014/main" id="{5B9C6467-23C3-3A1D-5FE6-8B9B83F2C026}"/>
                  </a:ext>
                </a:extLst>
              </p:cNvPr>
              <p:cNvSpPr/>
              <p:nvPr/>
            </p:nvSpPr>
            <p:spPr>
              <a:xfrm>
                <a:off x="5049634" y="1760595"/>
                <a:ext cx="41066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367" extrusionOk="0">
                    <a:moveTo>
                      <a:pt x="0" y="1"/>
                    </a:moveTo>
                    <a:cubicBezTo>
                      <a:pt x="9" y="117"/>
                      <a:pt x="36" y="233"/>
                      <a:pt x="116" y="367"/>
                    </a:cubicBezTo>
                    <a:lnTo>
                      <a:pt x="1240" y="367"/>
                    </a:lnTo>
                    <a:cubicBezTo>
                      <a:pt x="1330" y="233"/>
                      <a:pt x="1356" y="117"/>
                      <a:pt x="1356" y="1"/>
                    </a:cubicBezTo>
                    <a:lnTo>
                      <a:pt x="1231" y="1"/>
                    </a:lnTo>
                    <a:cubicBezTo>
                      <a:pt x="1205" y="197"/>
                      <a:pt x="1142" y="304"/>
                      <a:pt x="1142" y="304"/>
                    </a:cubicBezTo>
                    <a:lnTo>
                      <a:pt x="625" y="304"/>
                    </a:lnTo>
                    <a:lnTo>
                      <a:pt x="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6" name="Google Shape;20221;p44">
                <a:extLst>
                  <a:ext uri="{FF2B5EF4-FFF2-40B4-BE49-F238E27FC236}">
                    <a16:creationId xmlns:a16="http://schemas.microsoft.com/office/drawing/2014/main" id="{75CD2C22-48A3-F98D-3E3E-E86104A75CA1}"/>
                  </a:ext>
                </a:extLst>
              </p:cNvPr>
              <p:cNvSpPr/>
              <p:nvPr/>
            </p:nvSpPr>
            <p:spPr>
              <a:xfrm>
                <a:off x="5040192" y="1740349"/>
                <a:ext cx="52657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412" extrusionOk="0">
                    <a:moveTo>
                      <a:pt x="1668" y="63"/>
                    </a:moveTo>
                    <a:lnTo>
                      <a:pt x="1668" y="358"/>
                    </a:lnTo>
                    <a:lnTo>
                      <a:pt x="107" y="358"/>
                    </a:lnTo>
                    <a:lnTo>
                      <a:pt x="1668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0" y="411"/>
                    </a:lnTo>
                    <a:lnTo>
                      <a:pt x="1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7" name="Google Shape;20222;p44">
                <a:extLst>
                  <a:ext uri="{FF2B5EF4-FFF2-40B4-BE49-F238E27FC236}">
                    <a16:creationId xmlns:a16="http://schemas.microsoft.com/office/drawing/2014/main" id="{FEC84F6A-BFBA-CE5B-7022-53F8E3EDC157}"/>
                  </a:ext>
                </a:extLst>
              </p:cNvPr>
              <p:cNvSpPr/>
              <p:nvPr/>
            </p:nvSpPr>
            <p:spPr>
              <a:xfrm>
                <a:off x="5158699" y="1525186"/>
                <a:ext cx="212231" cy="297813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9841" extrusionOk="0">
                    <a:moveTo>
                      <a:pt x="3506" y="117"/>
                    </a:moveTo>
                    <a:cubicBezTo>
                      <a:pt x="3997" y="117"/>
                      <a:pt x="4488" y="224"/>
                      <a:pt x="4934" y="429"/>
                    </a:cubicBezTo>
                    <a:cubicBezTo>
                      <a:pt x="5371" y="634"/>
                      <a:pt x="5772" y="938"/>
                      <a:pt x="6094" y="1303"/>
                    </a:cubicBezTo>
                    <a:cubicBezTo>
                      <a:pt x="6415" y="1678"/>
                      <a:pt x="6656" y="2115"/>
                      <a:pt x="6789" y="2579"/>
                    </a:cubicBezTo>
                    <a:cubicBezTo>
                      <a:pt x="6852" y="2820"/>
                      <a:pt x="6905" y="3061"/>
                      <a:pt x="6914" y="3302"/>
                    </a:cubicBezTo>
                    <a:cubicBezTo>
                      <a:pt x="6932" y="3551"/>
                      <a:pt x="6923" y="3783"/>
                      <a:pt x="6923" y="4024"/>
                    </a:cubicBezTo>
                    <a:lnTo>
                      <a:pt x="6905" y="6906"/>
                    </a:lnTo>
                    <a:cubicBezTo>
                      <a:pt x="6887" y="7860"/>
                      <a:pt x="6879" y="8824"/>
                      <a:pt x="6861" y="9778"/>
                    </a:cubicBezTo>
                    <a:cubicBezTo>
                      <a:pt x="6843" y="8824"/>
                      <a:pt x="6834" y="7860"/>
                      <a:pt x="6825" y="6906"/>
                    </a:cubicBezTo>
                    <a:lnTo>
                      <a:pt x="6798" y="4024"/>
                    </a:lnTo>
                    <a:cubicBezTo>
                      <a:pt x="6798" y="3792"/>
                      <a:pt x="6807" y="3542"/>
                      <a:pt x="6789" y="3310"/>
                    </a:cubicBezTo>
                    <a:cubicBezTo>
                      <a:pt x="6772" y="3079"/>
                      <a:pt x="6727" y="2847"/>
                      <a:pt x="6664" y="2624"/>
                    </a:cubicBezTo>
                    <a:cubicBezTo>
                      <a:pt x="6531" y="2169"/>
                      <a:pt x="6299" y="1749"/>
                      <a:pt x="5986" y="1401"/>
                    </a:cubicBezTo>
                    <a:cubicBezTo>
                      <a:pt x="5674" y="1045"/>
                      <a:pt x="5291" y="759"/>
                      <a:pt x="4871" y="563"/>
                    </a:cubicBezTo>
                    <a:cubicBezTo>
                      <a:pt x="4443" y="367"/>
                      <a:pt x="3970" y="268"/>
                      <a:pt x="3506" y="268"/>
                    </a:cubicBezTo>
                    <a:cubicBezTo>
                      <a:pt x="3034" y="268"/>
                      <a:pt x="2570" y="367"/>
                      <a:pt x="2142" y="563"/>
                    </a:cubicBezTo>
                    <a:cubicBezTo>
                      <a:pt x="1713" y="759"/>
                      <a:pt x="1330" y="1045"/>
                      <a:pt x="1026" y="1401"/>
                    </a:cubicBezTo>
                    <a:cubicBezTo>
                      <a:pt x="714" y="1749"/>
                      <a:pt x="482" y="2169"/>
                      <a:pt x="348" y="2624"/>
                    </a:cubicBezTo>
                    <a:cubicBezTo>
                      <a:pt x="286" y="2847"/>
                      <a:pt x="241" y="3079"/>
                      <a:pt x="223" y="3310"/>
                    </a:cubicBezTo>
                    <a:cubicBezTo>
                      <a:pt x="206" y="3542"/>
                      <a:pt x="215" y="3792"/>
                      <a:pt x="206" y="4024"/>
                    </a:cubicBezTo>
                    <a:lnTo>
                      <a:pt x="188" y="6906"/>
                    </a:lnTo>
                    <a:cubicBezTo>
                      <a:pt x="170" y="7860"/>
                      <a:pt x="161" y="8824"/>
                      <a:pt x="152" y="9778"/>
                    </a:cubicBezTo>
                    <a:cubicBezTo>
                      <a:pt x="134" y="8824"/>
                      <a:pt x="125" y="7860"/>
                      <a:pt x="108" y="6906"/>
                    </a:cubicBezTo>
                    <a:lnTo>
                      <a:pt x="90" y="4024"/>
                    </a:lnTo>
                    <a:cubicBezTo>
                      <a:pt x="90" y="3783"/>
                      <a:pt x="81" y="3551"/>
                      <a:pt x="99" y="3302"/>
                    </a:cubicBezTo>
                    <a:cubicBezTo>
                      <a:pt x="108" y="3061"/>
                      <a:pt x="152" y="2820"/>
                      <a:pt x="223" y="2579"/>
                    </a:cubicBezTo>
                    <a:cubicBezTo>
                      <a:pt x="357" y="2115"/>
                      <a:pt x="598" y="1678"/>
                      <a:pt x="919" y="1303"/>
                    </a:cubicBezTo>
                    <a:cubicBezTo>
                      <a:pt x="1240" y="938"/>
                      <a:pt x="1633" y="634"/>
                      <a:pt x="2079" y="429"/>
                    </a:cubicBezTo>
                    <a:cubicBezTo>
                      <a:pt x="2525" y="224"/>
                      <a:pt x="3016" y="117"/>
                      <a:pt x="3506" y="117"/>
                    </a:cubicBezTo>
                    <a:close/>
                    <a:moveTo>
                      <a:pt x="3506" y="1"/>
                    </a:moveTo>
                    <a:cubicBezTo>
                      <a:pt x="3506" y="1"/>
                      <a:pt x="3043" y="19"/>
                      <a:pt x="2793" y="63"/>
                    </a:cubicBezTo>
                    <a:cubicBezTo>
                      <a:pt x="1196" y="393"/>
                      <a:pt x="0" y="1812"/>
                      <a:pt x="0" y="3507"/>
                    </a:cubicBezTo>
                    <a:lnTo>
                      <a:pt x="0" y="3516"/>
                    </a:lnTo>
                    <a:lnTo>
                      <a:pt x="0" y="3703"/>
                    </a:lnTo>
                    <a:lnTo>
                      <a:pt x="0" y="9841"/>
                    </a:lnTo>
                    <a:lnTo>
                      <a:pt x="331" y="9841"/>
                    </a:lnTo>
                    <a:cubicBezTo>
                      <a:pt x="562" y="9760"/>
                      <a:pt x="893" y="9689"/>
                      <a:pt x="1303" y="9689"/>
                    </a:cubicBezTo>
                    <a:lnTo>
                      <a:pt x="1303" y="3221"/>
                    </a:lnTo>
                    <a:cubicBezTo>
                      <a:pt x="1303" y="2008"/>
                      <a:pt x="2284" y="1018"/>
                      <a:pt x="3506" y="1018"/>
                    </a:cubicBezTo>
                    <a:cubicBezTo>
                      <a:pt x="3917" y="1018"/>
                      <a:pt x="4247" y="1071"/>
                      <a:pt x="4532" y="1161"/>
                    </a:cubicBezTo>
                    <a:cubicBezTo>
                      <a:pt x="4211" y="1000"/>
                      <a:pt x="3854" y="920"/>
                      <a:pt x="3506" y="920"/>
                    </a:cubicBezTo>
                    <a:cubicBezTo>
                      <a:pt x="3105" y="920"/>
                      <a:pt x="2695" y="1027"/>
                      <a:pt x="2347" y="1232"/>
                    </a:cubicBezTo>
                    <a:cubicBezTo>
                      <a:pt x="1999" y="1437"/>
                      <a:pt x="1704" y="1731"/>
                      <a:pt x="1508" y="2088"/>
                    </a:cubicBezTo>
                    <a:cubicBezTo>
                      <a:pt x="1401" y="2267"/>
                      <a:pt x="1330" y="2454"/>
                      <a:pt x="1276" y="2650"/>
                    </a:cubicBezTo>
                    <a:cubicBezTo>
                      <a:pt x="1232" y="2847"/>
                      <a:pt x="1205" y="3043"/>
                      <a:pt x="1205" y="3257"/>
                    </a:cubicBezTo>
                    <a:lnTo>
                      <a:pt x="1196" y="4506"/>
                    </a:lnTo>
                    <a:cubicBezTo>
                      <a:pt x="1187" y="6174"/>
                      <a:pt x="1169" y="7842"/>
                      <a:pt x="1142" y="9511"/>
                    </a:cubicBezTo>
                    <a:cubicBezTo>
                      <a:pt x="1125" y="7842"/>
                      <a:pt x="1107" y="6174"/>
                      <a:pt x="1098" y="4506"/>
                    </a:cubicBezTo>
                    <a:lnTo>
                      <a:pt x="1089" y="3257"/>
                    </a:lnTo>
                    <a:cubicBezTo>
                      <a:pt x="1071" y="2829"/>
                      <a:pt x="1178" y="2392"/>
                      <a:pt x="1392" y="2017"/>
                    </a:cubicBezTo>
                    <a:cubicBezTo>
                      <a:pt x="1597" y="1642"/>
                      <a:pt x="1910" y="1330"/>
                      <a:pt x="2275" y="1107"/>
                    </a:cubicBezTo>
                    <a:cubicBezTo>
                      <a:pt x="2641" y="893"/>
                      <a:pt x="3078" y="777"/>
                      <a:pt x="3506" y="768"/>
                    </a:cubicBezTo>
                    <a:cubicBezTo>
                      <a:pt x="3935" y="777"/>
                      <a:pt x="4363" y="893"/>
                      <a:pt x="4738" y="1107"/>
                    </a:cubicBezTo>
                    <a:cubicBezTo>
                      <a:pt x="5103" y="1330"/>
                      <a:pt x="5416" y="1642"/>
                      <a:pt x="5621" y="2017"/>
                    </a:cubicBezTo>
                    <a:cubicBezTo>
                      <a:pt x="5835" y="2392"/>
                      <a:pt x="5942" y="2829"/>
                      <a:pt x="5924" y="3257"/>
                    </a:cubicBezTo>
                    <a:lnTo>
                      <a:pt x="5915" y="4506"/>
                    </a:lnTo>
                    <a:cubicBezTo>
                      <a:pt x="5906" y="6174"/>
                      <a:pt x="5888" y="7842"/>
                      <a:pt x="5862" y="9511"/>
                    </a:cubicBezTo>
                    <a:lnTo>
                      <a:pt x="5862" y="9698"/>
                    </a:lnTo>
                    <a:cubicBezTo>
                      <a:pt x="6201" y="9707"/>
                      <a:pt x="6477" y="9778"/>
                      <a:pt x="6682" y="9841"/>
                    </a:cubicBezTo>
                    <a:lnTo>
                      <a:pt x="7012" y="9841"/>
                    </a:lnTo>
                    <a:lnTo>
                      <a:pt x="7012" y="3703"/>
                    </a:lnTo>
                    <a:lnTo>
                      <a:pt x="7012" y="3516"/>
                    </a:lnTo>
                    <a:lnTo>
                      <a:pt x="7012" y="3507"/>
                    </a:lnTo>
                    <a:cubicBezTo>
                      <a:pt x="7012" y="1812"/>
                      <a:pt x="5808" y="393"/>
                      <a:pt x="4211" y="63"/>
                    </a:cubicBezTo>
                    <a:cubicBezTo>
                      <a:pt x="3970" y="19"/>
                      <a:pt x="3506" y="1"/>
                      <a:pt x="35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8" name="Google Shape;20223;p44">
                <a:extLst>
                  <a:ext uri="{FF2B5EF4-FFF2-40B4-BE49-F238E27FC236}">
                    <a16:creationId xmlns:a16="http://schemas.microsoft.com/office/drawing/2014/main" id="{33B44AE0-72C8-0987-DF72-958A89A0FF0E}"/>
                  </a:ext>
                </a:extLst>
              </p:cNvPr>
              <p:cNvSpPr/>
              <p:nvPr/>
            </p:nvSpPr>
            <p:spPr>
              <a:xfrm>
                <a:off x="5438653" y="1760595"/>
                <a:ext cx="41339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367" extrusionOk="0">
                    <a:moveTo>
                      <a:pt x="1" y="1"/>
                    </a:moveTo>
                    <a:cubicBezTo>
                      <a:pt x="9" y="117"/>
                      <a:pt x="36" y="233"/>
                      <a:pt x="125" y="367"/>
                    </a:cubicBezTo>
                    <a:lnTo>
                      <a:pt x="1250" y="367"/>
                    </a:lnTo>
                    <a:cubicBezTo>
                      <a:pt x="1330" y="233"/>
                      <a:pt x="1357" y="117"/>
                      <a:pt x="1365" y="1"/>
                    </a:cubicBezTo>
                    <a:lnTo>
                      <a:pt x="1294" y="1"/>
                    </a:lnTo>
                    <a:cubicBezTo>
                      <a:pt x="1267" y="197"/>
                      <a:pt x="1205" y="304"/>
                      <a:pt x="1205" y="304"/>
                    </a:cubicBezTo>
                    <a:lnTo>
                      <a:pt x="687" y="304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9" name="Google Shape;20224;p44">
                <a:extLst>
                  <a:ext uri="{FF2B5EF4-FFF2-40B4-BE49-F238E27FC236}">
                    <a16:creationId xmlns:a16="http://schemas.microsoft.com/office/drawing/2014/main" id="{74797CC4-D39C-8177-8F18-28A6EC66E88C}"/>
                  </a:ext>
                </a:extLst>
              </p:cNvPr>
              <p:cNvSpPr/>
              <p:nvPr/>
            </p:nvSpPr>
            <p:spPr>
              <a:xfrm>
                <a:off x="5395197" y="1702824"/>
                <a:ext cx="90999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983" extrusionOk="0">
                    <a:moveTo>
                      <a:pt x="0" y="1"/>
                    </a:moveTo>
                    <a:lnTo>
                      <a:pt x="1222" y="982"/>
                    </a:lnTo>
                    <a:lnTo>
                      <a:pt x="3007" y="982"/>
                    </a:lnTo>
                    <a:lnTo>
                      <a:pt x="1410" y="10"/>
                    </a:lnTo>
                    <a:lnTo>
                      <a:pt x="1410" y="1"/>
                    </a:lnTo>
                    <a:lnTo>
                      <a:pt x="928" y="1"/>
                    </a:lnTo>
                    <a:lnTo>
                      <a:pt x="1883" y="830"/>
                    </a:lnTo>
                    <a:lnTo>
                      <a:pt x="580" y="10"/>
                    </a:lnTo>
                    <a:lnTo>
                      <a:pt x="5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0" name="Google Shape;20225;p44">
                <a:extLst>
                  <a:ext uri="{FF2B5EF4-FFF2-40B4-BE49-F238E27FC236}">
                    <a16:creationId xmlns:a16="http://schemas.microsoft.com/office/drawing/2014/main" id="{75FBD66C-F099-8974-0A85-0DE9D0E2BA40}"/>
                  </a:ext>
                </a:extLst>
              </p:cNvPr>
              <p:cNvSpPr/>
              <p:nvPr/>
            </p:nvSpPr>
            <p:spPr>
              <a:xfrm>
                <a:off x="5396014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62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1" name="Google Shape;20226;p44">
                <a:extLst>
                  <a:ext uri="{FF2B5EF4-FFF2-40B4-BE49-F238E27FC236}">
                    <a16:creationId xmlns:a16="http://schemas.microsoft.com/office/drawing/2014/main" id="{3877DCF2-5DD3-2154-9507-358B54B125E8}"/>
                  </a:ext>
                </a:extLst>
              </p:cNvPr>
              <p:cNvSpPr/>
              <p:nvPr/>
            </p:nvSpPr>
            <p:spPr>
              <a:xfrm>
                <a:off x="5397073" y="1527909"/>
                <a:ext cx="36224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214" extrusionOk="0">
                    <a:moveTo>
                      <a:pt x="598" y="0"/>
                    </a:moveTo>
                    <a:lnTo>
                      <a:pt x="536" y="161"/>
                    </a:lnTo>
                    <a:cubicBezTo>
                      <a:pt x="242" y="196"/>
                      <a:pt x="1" y="446"/>
                      <a:pt x="1" y="758"/>
                    </a:cubicBezTo>
                    <a:cubicBezTo>
                      <a:pt x="1" y="937"/>
                      <a:pt x="90" y="1106"/>
                      <a:pt x="224" y="1213"/>
                    </a:cubicBezTo>
                    <a:lnTo>
                      <a:pt x="358" y="1213"/>
                    </a:lnTo>
                    <a:cubicBezTo>
                      <a:pt x="206" y="1124"/>
                      <a:pt x="99" y="963"/>
                      <a:pt x="99" y="776"/>
                    </a:cubicBezTo>
                    <a:cubicBezTo>
                      <a:pt x="99" y="681"/>
                      <a:pt x="124" y="649"/>
                      <a:pt x="167" y="649"/>
                    </a:cubicBezTo>
                    <a:cubicBezTo>
                      <a:pt x="253" y="649"/>
                      <a:pt x="414" y="776"/>
                      <a:pt x="598" y="776"/>
                    </a:cubicBezTo>
                    <a:cubicBezTo>
                      <a:pt x="783" y="776"/>
                      <a:pt x="947" y="649"/>
                      <a:pt x="1037" y="649"/>
                    </a:cubicBezTo>
                    <a:cubicBezTo>
                      <a:pt x="1081" y="649"/>
                      <a:pt x="1107" y="681"/>
                      <a:pt x="1107" y="776"/>
                    </a:cubicBezTo>
                    <a:cubicBezTo>
                      <a:pt x="1107" y="963"/>
                      <a:pt x="1000" y="1124"/>
                      <a:pt x="839" y="1213"/>
                    </a:cubicBezTo>
                    <a:lnTo>
                      <a:pt x="982" y="1213"/>
                    </a:lnTo>
                    <a:cubicBezTo>
                      <a:pt x="1116" y="1106"/>
                      <a:pt x="1196" y="937"/>
                      <a:pt x="1196" y="758"/>
                    </a:cubicBezTo>
                    <a:cubicBezTo>
                      <a:pt x="1196" y="446"/>
                      <a:pt x="964" y="196"/>
                      <a:pt x="670" y="161"/>
                    </a:cubicBez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2" name="Google Shape;20227;p44">
                <a:extLst>
                  <a:ext uri="{FF2B5EF4-FFF2-40B4-BE49-F238E27FC236}">
                    <a16:creationId xmlns:a16="http://schemas.microsoft.com/office/drawing/2014/main" id="{47CF6CB3-1B38-471C-9B28-0223489C8D48}"/>
                  </a:ext>
                </a:extLst>
              </p:cNvPr>
              <p:cNvSpPr/>
              <p:nvPr/>
            </p:nvSpPr>
            <p:spPr>
              <a:xfrm>
                <a:off x="5436505" y="1740349"/>
                <a:ext cx="52929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412" extrusionOk="0">
                    <a:moveTo>
                      <a:pt x="1642" y="63"/>
                    </a:moveTo>
                    <a:lnTo>
                      <a:pt x="1642" y="358"/>
                    </a:lnTo>
                    <a:lnTo>
                      <a:pt x="80" y="358"/>
                    </a:lnTo>
                    <a:lnTo>
                      <a:pt x="1642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9" y="411"/>
                    </a:lnTo>
                    <a:lnTo>
                      <a:pt x="17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3" name="Google Shape;20228;p44">
                <a:extLst>
                  <a:ext uri="{FF2B5EF4-FFF2-40B4-BE49-F238E27FC236}">
                    <a16:creationId xmlns:a16="http://schemas.microsoft.com/office/drawing/2014/main" id="{30F8EF66-115A-6A23-8426-C98035501F9A}"/>
                  </a:ext>
                </a:extLst>
              </p:cNvPr>
              <p:cNvSpPr/>
              <p:nvPr/>
            </p:nvSpPr>
            <p:spPr>
              <a:xfrm>
                <a:off x="5238349" y="1487116"/>
                <a:ext cx="52929" cy="33803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117" extrusionOk="0">
                    <a:moveTo>
                      <a:pt x="428" y="1"/>
                    </a:moveTo>
                    <a:cubicBezTo>
                      <a:pt x="259" y="179"/>
                      <a:pt x="0" y="304"/>
                      <a:pt x="0" y="652"/>
                    </a:cubicBezTo>
                    <a:cubicBezTo>
                      <a:pt x="0" y="875"/>
                      <a:pt x="27" y="1018"/>
                      <a:pt x="63" y="1116"/>
                    </a:cubicBezTo>
                    <a:cubicBezTo>
                      <a:pt x="250" y="1080"/>
                      <a:pt x="571" y="1027"/>
                      <a:pt x="874" y="1027"/>
                    </a:cubicBezTo>
                    <a:cubicBezTo>
                      <a:pt x="1178" y="1027"/>
                      <a:pt x="1490" y="1080"/>
                      <a:pt x="1686" y="1116"/>
                    </a:cubicBezTo>
                    <a:cubicBezTo>
                      <a:pt x="1713" y="1018"/>
                      <a:pt x="1749" y="875"/>
                      <a:pt x="1749" y="652"/>
                    </a:cubicBezTo>
                    <a:cubicBezTo>
                      <a:pt x="1749" y="304"/>
                      <a:pt x="1490" y="179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4" name="Google Shape;20229;p44">
                <a:extLst>
                  <a:ext uri="{FF2B5EF4-FFF2-40B4-BE49-F238E27FC236}">
                    <a16:creationId xmlns:a16="http://schemas.microsoft.com/office/drawing/2014/main" id="{438A928B-C408-145E-4E4A-0BF71E4CC310}"/>
                  </a:ext>
                </a:extLst>
              </p:cNvPr>
              <p:cNvSpPr/>
              <p:nvPr/>
            </p:nvSpPr>
            <p:spPr>
              <a:xfrm>
                <a:off x="5380338" y="1587828"/>
                <a:ext cx="6969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9" y="304"/>
                    </a:lnTo>
                    <a:lnTo>
                      <a:pt x="2302" y="22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5" name="Google Shape;20230;p44">
                <a:extLst>
                  <a:ext uri="{FF2B5EF4-FFF2-40B4-BE49-F238E27FC236}">
                    <a16:creationId xmlns:a16="http://schemas.microsoft.com/office/drawing/2014/main" id="{E550A580-27A6-9EDA-DAC1-E873375CE767}"/>
                  </a:ext>
                </a:extLst>
              </p:cNvPr>
              <p:cNvSpPr/>
              <p:nvPr/>
            </p:nvSpPr>
            <p:spPr>
              <a:xfrm>
                <a:off x="5243191" y="1442570"/>
                <a:ext cx="42973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1268" extrusionOk="0">
                    <a:moveTo>
                      <a:pt x="714" y="1"/>
                    </a:moveTo>
                    <a:cubicBezTo>
                      <a:pt x="322" y="1"/>
                      <a:pt x="1" y="322"/>
                      <a:pt x="1" y="715"/>
                    </a:cubicBezTo>
                    <a:cubicBezTo>
                      <a:pt x="1" y="938"/>
                      <a:pt x="108" y="1134"/>
                      <a:pt x="268" y="1268"/>
                    </a:cubicBezTo>
                    <a:lnTo>
                      <a:pt x="500" y="1268"/>
                    </a:lnTo>
                    <a:cubicBezTo>
                      <a:pt x="286" y="1179"/>
                      <a:pt x="126" y="964"/>
                      <a:pt x="126" y="724"/>
                    </a:cubicBezTo>
                    <a:cubicBezTo>
                      <a:pt x="126" y="617"/>
                      <a:pt x="155" y="581"/>
                      <a:pt x="207" y="581"/>
                    </a:cubicBezTo>
                    <a:cubicBezTo>
                      <a:pt x="310" y="581"/>
                      <a:pt x="500" y="724"/>
                      <a:pt x="714" y="724"/>
                    </a:cubicBezTo>
                    <a:cubicBezTo>
                      <a:pt x="929" y="724"/>
                      <a:pt x="1115" y="581"/>
                      <a:pt x="1215" y="581"/>
                    </a:cubicBezTo>
                    <a:cubicBezTo>
                      <a:pt x="1266" y="581"/>
                      <a:pt x="1294" y="617"/>
                      <a:pt x="1294" y="724"/>
                    </a:cubicBezTo>
                    <a:cubicBezTo>
                      <a:pt x="1294" y="964"/>
                      <a:pt x="1143" y="1179"/>
                      <a:pt x="929" y="1268"/>
                    </a:cubicBezTo>
                    <a:lnTo>
                      <a:pt x="1160" y="1268"/>
                    </a:lnTo>
                    <a:cubicBezTo>
                      <a:pt x="1321" y="1134"/>
                      <a:pt x="1419" y="938"/>
                      <a:pt x="1419" y="715"/>
                    </a:cubicBezTo>
                    <a:cubicBezTo>
                      <a:pt x="1419" y="322"/>
                      <a:pt x="1107" y="1"/>
                      <a:pt x="7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6" name="Google Shape;20231;p44">
                <a:extLst>
                  <a:ext uri="{FF2B5EF4-FFF2-40B4-BE49-F238E27FC236}">
                    <a16:creationId xmlns:a16="http://schemas.microsoft.com/office/drawing/2014/main" id="{54DF57E0-4AB1-9CA4-772D-BF83E8FC02B9}"/>
                  </a:ext>
                </a:extLst>
              </p:cNvPr>
              <p:cNvSpPr/>
              <p:nvPr/>
            </p:nvSpPr>
            <p:spPr>
              <a:xfrm>
                <a:off x="5052327" y="1824327"/>
                <a:ext cx="35679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304" extrusionOk="0">
                    <a:moveTo>
                      <a:pt x="99" y="0"/>
                    </a:moveTo>
                    <a:cubicBezTo>
                      <a:pt x="54" y="81"/>
                      <a:pt x="9" y="179"/>
                      <a:pt x="1" y="304"/>
                    </a:cubicBezTo>
                    <a:lnTo>
                      <a:pt x="1178" y="304"/>
                    </a:lnTo>
                    <a:cubicBezTo>
                      <a:pt x="1169" y="179"/>
                      <a:pt x="1125" y="81"/>
                      <a:pt x="1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7" name="Google Shape;20232;p44">
                <a:extLst>
                  <a:ext uri="{FF2B5EF4-FFF2-40B4-BE49-F238E27FC236}">
                    <a16:creationId xmlns:a16="http://schemas.microsoft.com/office/drawing/2014/main" id="{B4DAB0AE-C37D-CFA0-07BF-0A04C584345C}"/>
                  </a:ext>
                </a:extLst>
              </p:cNvPr>
              <p:cNvSpPr/>
              <p:nvPr/>
            </p:nvSpPr>
            <p:spPr>
              <a:xfrm>
                <a:off x="5377645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0" y="0"/>
                    </a:moveTo>
                    <a:lnTo>
                      <a:pt x="0" y="6138"/>
                    </a:lnTo>
                    <a:lnTo>
                      <a:pt x="54" y="6138"/>
                    </a:lnTo>
                    <a:lnTo>
                      <a:pt x="125" y="268"/>
                    </a:lnTo>
                    <a:lnTo>
                      <a:pt x="206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47" name="Google Shape;20233;p44">
              <a:extLst>
                <a:ext uri="{FF2B5EF4-FFF2-40B4-BE49-F238E27FC236}">
                  <a16:creationId xmlns:a16="http://schemas.microsoft.com/office/drawing/2014/main" id="{FCAA85E8-C001-E85A-8636-7070F08D7F9F}"/>
                </a:ext>
              </a:extLst>
            </p:cNvPr>
            <p:cNvGrpSpPr/>
            <p:nvPr/>
          </p:nvGrpSpPr>
          <p:grpSpPr>
            <a:xfrm>
              <a:off x="3116363" y="2171655"/>
              <a:ext cx="731692" cy="1002499"/>
              <a:chOff x="3383373" y="1415576"/>
              <a:chExt cx="498938" cy="683600"/>
            </a:xfrm>
          </p:grpSpPr>
          <p:sp>
            <p:nvSpPr>
              <p:cNvPr id="20348" name="Google Shape;20234;p44">
                <a:extLst>
                  <a:ext uri="{FF2B5EF4-FFF2-40B4-BE49-F238E27FC236}">
                    <a16:creationId xmlns:a16="http://schemas.microsoft.com/office/drawing/2014/main" id="{2FA0599C-8607-1FF9-2277-A292C327E5C3}"/>
                  </a:ext>
                </a:extLst>
              </p:cNvPr>
              <p:cNvSpPr/>
              <p:nvPr/>
            </p:nvSpPr>
            <p:spPr>
              <a:xfrm>
                <a:off x="3383373" y="1415576"/>
                <a:ext cx="498938" cy="683600"/>
              </a:xfrm>
              <a:custGeom>
                <a:avLst/>
                <a:gdLst/>
                <a:ahLst/>
                <a:cxnLst/>
                <a:rect l="l" t="t" r="r" b="b"/>
                <a:pathLst>
                  <a:path w="16487" h="22589" extrusionOk="0">
                    <a:moveTo>
                      <a:pt x="8244" y="893"/>
                    </a:moveTo>
                    <a:cubicBezTo>
                      <a:pt x="8636" y="893"/>
                      <a:pt x="8957" y="1214"/>
                      <a:pt x="8957" y="1607"/>
                    </a:cubicBezTo>
                    <a:cubicBezTo>
                      <a:pt x="8957" y="1830"/>
                      <a:pt x="8850" y="2026"/>
                      <a:pt x="8690" y="2160"/>
                    </a:cubicBezTo>
                    <a:lnTo>
                      <a:pt x="8458" y="2160"/>
                    </a:lnTo>
                    <a:cubicBezTo>
                      <a:pt x="8672" y="2071"/>
                      <a:pt x="8832" y="1856"/>
                      <a:pt x="8832" y="1616"/>
                    </a:cubicBezTo>
                    <a:cubicBezTo>
                      <a:pt x="8832" y="1509"/>
                      <a:pt x="8803" y="1473"/>
                      <a:pt x="8751" y="1473"/>
                    </a:cubicBezTo>
                    <a:cubicBezTo>
                      <a:pt x="8648" y="1473"/>
                      <a:pt x="8458" y="1616"/>
                      <a:pt x="8244" y="1616"/>
                    </a:cubicBezTo>
                    <a:cubicBezTo>
                      <a:pt x="8030" y="1616"/>
                      <a:pt x="7839" y="1473"/>
                      <a:pt x="7736" y="1473"/>
                    </a:cubicBezTo>
                    <a:cubicBezTo>
                      <a:pt x="7685" y="1473"/>
                      <a:pt x="7655" y="1509"/>
                      <a:pt x="7655" y="1616"/>
                    </a:cubicBezTo>
                    <a:cubicBezTo>
                      <a:pt x="7655" y="1856"/>
                      <a:pt x="7815" y="2071"/>
                      <a:pt x="8030" y="2160"/>
                    </a:cubicBezTo>
                    <a:lnTo>
                      <a:pt x="7798" y="2160"/>
                    </a:lnTo>
                    <a:cubicBezTo>
                      <a:pt x="7637" y="2026"/>
                      <a:pt x="7530" y="1830"/>
                      <a:pt x="7530" y="1607"/>
                    </a:cubicBezTo>
                    <a:cubicBezTo>
                      <a:pt x="7530" y="1214"/>
                      <a:pt x="7851" y="893"/>
                      <a:pt x="8244" y="893"/>
                    </a:cubicBezTo>
                    <a:close/>
                    <a:moveTo>
                      <a:pt x="8690" y="2365"/>
                    </a:moveTo>
                    <a:cubicBezTo>
                      <a:pt x="8859" y="2543"/>
                      <a:pt x="9118" y="2668"/>
                      <a:pt x="9118" y="3025"/>
                    </a:cubicBezTo>
                    <a:cubicBezTo>
                      <a:pt x="9118" y="3239"/>
                      <a:pt x="9082" y="3382"/>
                      <a:pt x="9056" y="3480"/>
                    </a:cubicBezTo>
                    <a:cubicBezTo>
                      <a:pt x="8859" y="3444"/>
                      <a:pt x="8547" y="3391"/>
                      <a:pt x="8244" y="3391"/>
                    </a:cubicBezTo>
                    <a:cubicBezTo>
                      <a:pt x="7940" y="3391"/>
                      <a:pt x="7628" y="3444"/>
                      <a:pt x="7432" y="3480"/>
                    </a:cubicBezTo>
                    <a:cubicBezTo>
                      <a:pt x="7405" y="3382"/>
                      <a:pt x="7369" y="3239"/>
                      <a:pt x="7369" y="3025"/>
                    </a:cubicBezTo>
                    <a:cubicBezTo>
                      <a:pt x="7369" y="2668"/>
                      <a:pt x="7628" y="2543"/>
                      <a:pt x="7798" y="2365"/>
                    </a:cubicBezTo>
                    <a:close/>
                    <a:moveTo>
                      <a:pt x="3275" y="3712"/>
                    </a:moveTo>
                    <a:lnTo>
                      <a:pt x="3337" y="3873"/>
                    </a:lnTo>
                    <a:cubicBezTo>
                      <a:pt x="3632" y="3908"/>
                      <a:pt x="3863" y="4158"/>
                      <a:pt x="3863" y="4470"/>
                    </a:cubicBezTo>
                    <a:cubicBezTo>
                      <a:pt x="3863" y="4649"/>
                      <a:pt x="3783" y="4818"/>
                      <a:pt x="3649" y="4925"/>
                    </a:cubicBezTo>
                    <a:lnTo>
                      <a:pt x="3516" y="4925"/>
                    </a:lnTo>
                    <a:cubicBezTo>
                      <a:pt x="3667" y="4836"/>
                      <a:pt x="3774" y="4675"/>
                      <a:pt x="3774" y="4488"/>
                    </a:cubicBezTo>
                    <a:cubicBezTo>
                      <a:pt x="3774" y="4393"/>
                      <a:pt x="3749" y="4361"/>
                      <a:pt x="3706" y="4361"/>
                    </a:cubicBezTo>
                    <a:cubicBezTo>
                      <a:pt x="3620" y="4361"/>
                      <a:pt x="3459" y="4488"/>
                      <a:pt x="3275" y="4488"/>
                    </a:cubicBezTo>
                    <a:cubicBezTo>
                      <a:pt x="3084" y="4488"/>
                      <a:pt x="2922" y="4361"/>
                      <a:pt x="2835" y="4361"/>
                    </a:cubicBezTo>
                    <a:cubicBezTo>
                      <a:pt x="2791" y="4361"/>
                      <a:pt x="2766" y="4393"/>
                      <a:pt x="2766" y="4488"/>
                    </a:cubicBezTo>
                    <a:cubicBezTo>
                      <a:pt x="2766" y="4675"/>
                      <a:pt x="2873" y="4836"/>
                      <a:pt x="3025" y="4925"/>
                    </a:cubicBezTo>
                    <a:lnTo>
                      <a:pt x="2891" y="4925"/>
                    </a:lnTo>
                    <a:cubicBezTo>
                      <a:pt x="2757" y="4818"/>
                      <a:pt x="2677" y="4649"/>
                      <a:pt x="2677" y="4470"/>
                    </a:cubicBezTo>
                    <a:cubicBezTo>
                      <a:pt x="2677" y="4158"/>
                      <a:pt x="2909" y="3908"/>
                      <a:pt x="3203" y="3873"/>
                    </a:cubicBezTo>
                    <a:lnTo>
                      <a:pt x="3275" y="3712"/>
                    </a:lnTo>
                    <a:close/>
                    <a:moveTo>
                      <a:pt x="13213" y="3712"/>
                    </a:moveTo>
                    <a:lnTo>
                      <a:pt x="13284" y="3873"/>
                    </a:lnTo>
                    <a:cubicBezTo>
                      <a:pt x="13578" y="3908"/>
                      <a:pt x="13810" y="4158"/>
                      <a:pt x="13810" y="4470"/>
                    </a:cubicBezTo>
                    <a:cubicBezTo>
                      <a:pt x="13810" y="4649"/>
                      <a:pt x="13730" y="4818"/>
                      <a:pt x="13596" y="4925"/>
                    </a:cubicBezTo>
                    <a:lnTo>
                      <a:pt x="13463" y="4925"/>
                    </a:lnTo>
                    <a:cubicBezTo>
                      <a:pt x="13614" y="4836"/>
                      <a:pt x="13721" y="4675"/>
                      <a:pt x="13721" y="4488"/>
                    </a:cubicBezTo>
                    <a:cubicBezTo>
                      <a:pt x="13721" y="4393"/>
                      <a:pt x="13695" y="4361"/>
                      <a:pt x="13651" y="4361"/>
                    </a:cubicBezTo>
                    <a:cubicBezTo>
                      <a:pt x="13562" y="4361"/>
                      <a:pt x="13397" y="4488"/>
                      <a:pt x="13213" y="4488"/>
                    </a:cubicBezTo>
                    <a:cubicBezTo>
                      <a:pt x="13028" y="4488"/>
                      <a:pt x="12868" y="4361"/>
                      <a:pt x="12781" y="4361"/>
                    </a:cubicBezTo>
                    <a:cubicBezTo>
                      <a:pt x="12738" y="4361"/>
                      <a:pt x="12713" y="4393"/>
                      <a:pt x="12713" y="4488"/>
                    </a:cubicBezTo>
                    <a:cubicBezTo>
                      <a:pt x="12713" y="4675"/>
                      <a:pt x="12820" y="4836"/>
                      <a:pt x="12972" y="4925"/>
                    </a:cubicBezTo>
                    <a:lnTo>
                      <a:pt x="12838" y="4925"/>
                    </a:lnTo>
                    <a:cubicBezTo>
                      <a:pt x="12704" y="4818"/>
                      <a:pt x="12624" y="4649"/>
                      <a:pt x="12624" y="4470"/>
                    </a:cubicBezTo>
                    <a:cubicBezTo>
                      <a:pt x="12624" y="4158"/>
                      <a:pt x="12856" y="3908"/>
                      <a:pt x="13150" y="3873"/>
                    </a:cubicBezTo>
                    <a:lnTo>
                      <a:pt x="13213" y="3712"/>
                    </a:lnTo>
                    <a:close/>
                    <a:moveTo>
                      <a:pt x="3632" y="5148"/>
                    </a:moveTo>
                    <a:cubicBezTo>
                      <a:pt x="3703" y="5193"/>
                      <a:pt x="3837" y="5291"/>
                      <a:pt x="3908" y="5461"/>
                    </a:cubicBezTo>
                    <a:lnTo>
                      <a:pt x="2632" y="5461"/>
                    </a:lnTo>
                    <a:cubicBezTo>
                      <a:pt x="2704" y="5291"/>
                      <a:pt x="2838" y="5193"/>
                      <a:pt x="2909" y="5148"/>
                    </a:cubicBezTo>
                    <a:close/>
                    <a:moveTo>
                      <a:pt x="13578" y="5148"/>
                    </a:moveTo>
                    <a:cubicBezTo>
                      <a:pt x="13650" y="5193"/>
                      <a:pt x="13784" y="5291"/>
                      <a:pt x="13855" y="5461"/>
                    </a:cubicBezTo>
                    <a:lnTo>
                      <a:pt x="12579" y="5461"/>
                    </a:lnTo>
                    <a:cubicBezTo>
                      <a:pt x="12651" y="5291"/>
                      <a:pt x="12785" y="5193"/>
                      <a:pt x="12856" y="5148"/>
                    </a:cubicBezTo>
                    <a:close/>
                    <a:moveTo>
                      <a:pt x="4425" y="5692"/>
                    </a:moveTo>
                    <a:lnTo>
                      <a:pt x="4425" y="5916"/>
                    </a:lnTo>
                    <a:lnTo>
                      <a:pt x="2204" y="5996"/>
                    </a:lnTo>
                    <a:lnTo>
                      <a:pt x="4336" y="6058"/>
                    </a:lnTo>
                    <a:lnTo>
                      <a:pt x="4229" y="6147"/>
                    </a:lnTo>
                    <a:lnTo>
                      <a:pt x="2311" y="6147"/>
                    </a:lnTo>
                    <a:lnTo>
                      <a:pt x="2115" y="5987"/>
                    </a:lnTo>
                    <a:lnTo>
                      <a:pt x="2115" y="5692"/>
                    </a:lnTo>
                    <a:close/>
                    <a:moveTo>
                      <a:pt x="14372" y="5692"/>
                    </a:moveTo>
                    <a:lnTo>
                      <a:pt x="14372" y="5916"/>
                    </a:lnTo>
                    <a:lnTo>
                      <a:pt x="12160" y="5996"/>
                    </a:lnTo>
                    <a:lnTo>
                      <a:pt x="14274" y="6058"/>
                    </a:lnTo>
                    <a:lnTo>
                      <a:pt x="14176" y="6147"/>
                    </a:lnTo>
                    <a:lnTo>
                      <a:pt x="12258" y="6147"/>
                    </a:lnTo>
                    <a:lnTo>
                      <a:pt x="12062" y="5987"/>
                    </a:lnTo>
                    <a:lnTo>
                      <a:pt x="12062" y="5692"/>
                    </a:lnTo>
                    <a:close/>
                    <a:moveTo>
                      <a:pt x="4211" y="6362"/>
                    </a:moveTo>
                    <a:lnTo>
                      <a:pt x="4211" y="6585"/>
                    </a:lnTo>
                    <a:lnTo>
                      <a:pt x="2338" y="6585"/>
                    </a:lnTo>
                    <a:lnTo>
                      <a:pt x="2338" y="6362"/>
                    </a:lnTo>
                    <a:close/>
                    <a:moveTo>
                      <a:pt x="14149" y="6362"/>
                    </a:moveTo>
                    <a:lnTo>
                      <a:pt x="14149" y="6585"/>
                    </a:lnTo>
                    <a:lnTo>
                      <a:pt x="12276" y="6585"/>
                    </a:lnTo>
                    <a:lnTo>
                      <a:pt x="12276" y="6362"/>
                    </a:lnTo>
                    <a:close/>
                    <a:moveTo>
                      <a:pt x="4015" y="6799"/>
                    </a:moveTo>
                    <a:lnTo>
                      <a:pt x="4015" y="7182"/>
                    </a:lnTo>
                    <a:lnTo>
                      <a:pt x="4015" y="7325"/>
                    </a:lnTo>
                    <a:lnTo>
                      <a:pt x="4015" y="9314"/>
                    </a:lnTo>
                    <a:lnTo>
                      <a:pt x="2525" y="9314"/>
                    </a:lnTo>
                    <a:lnTo>
                      <a:pt x="2525" y="6799"/>
                    </a:lnTo>
                    <a:close/>
                    <a:moveTo>
                      <a:pt x="13962" y="6799"/>
                    </a:moveTo>
                    <a:lnTo>
                      <a:pt x="13962" y="9314"/>
                    </a:lnTo>
                    <a:lnTo>
                      <a:pt x="12472" y="9314"/>
                    </a:lnTo>
                    <a:lnTo>
                      <a:pt x="12472" y="7325"/>
                    </a:lnTo>
                    <a:lnTo>
                      <a:pt x="12472" y="7182"/>
                    </a:lnTo>
                    <a:lnTo>
                      <a:pt x="12472" y="6799"/>
                    </a:lnTo>
                    <a:close/>
                    <a:moveTo>
                      <a:pt x="3935" y="9493"/>
                    </a:moveTo>
                    <a:lnTo>
                      <a:pt x="2704" y="10474"/>
                    </a:lnTo>
                    <a:lnTo>
                      <a:pt x="920" y="10474"/>
                    </a:lnTo>
                    <a:lnTo>
                      <a:pt x="2525" y="9502"/>
                    </a:lnTo>
                    <a:lnTo>
                      <a:pt x="2525" y="9493"/>
                    </a:lnTo>
                    <a:lnTo>
                      <a:pt x="3016" y="9493"/>
                    </a:lnTo>
                    <a:lnTo>
                      <a:pt x="2061" y="10322"/>
                    </a:lnTo>
                    <a:lnTo>
                      <a:pt x="3364" y="9502"/>
                    </a:lnTo>
                    <a:lnTo>
                      <a:pt x="3364" y="9493"/>
                    </a:lnTo>
                    <a:close/>
                    <a:moveTo>
                      <a:pt x="13962" y="9493"/>
                    </a:moveTo>
                    <a:lnTo>
                      <a:pt x="13962" y="9502"/>
                    </a:lnTo>
                    <a:lnTo>
                      <a:pt x="15568" y="10474"/>
                    </a:lnTo>
                    <a:lnTo>
                      <a:pt x="13784" y="10474"/>
                    </a:lnTo>
                    <a:lnTo>
                      <a:pt x="12553" y="9493"/>
                    </a:lnTo>
                    <a:lnTo>
                      <a:pt x="13141" y="9493"/>
                    </a:lnTo>
                    <a:lnTo>
                      <a:pt x="13132" y="9502"/>
                    </a:lnTo>
                    <a:lnTo>
                      <a:pt x="14444" y="10322"/>
                    </a:lnTo>
                    <a:lnTo>
                      <a:pt x="13480" y="9493"/>
                    </a:lnTo>
                    <a:close/>
                    <a:moveTo>
                      <a:pt x="12829" y="10644"/>
                    </a:moveTo>
                    <a:lnTo>
                      <a:pt x="13097" y="10858"/>
                    </a:lnTo>
                    <a:lnTo>
                      <a:pt x="12927" y="10858"/>
                    </a:lnTo>
                    <a:cubicBezTo>
                      <a:pt x="12883" y="10786"/>
                      <a:pt x="12847" y="10706"/>
                      <a:pt x="12829" y="10644"/>
                    </a:cubicBezTo>
                    <a:close/>
                    <a:moveTo>
                      <a:pt x="4015" y="10055"/>
                    </a:moveTo>
                    <a:lnTo>
                      <a:pt x="4015" y="10108"/>
                    </a:lnTo>
                    <a:lnTo>
                      <a:pt x="2784" y="11081"/>
                    </a:lnTo>
                    <a:lnTo>
                      <a:pt x="2784" y="11036"/>
                    </a:lnTo>
                    <a:lnTo>
                      <a:pt x="4015" y="10055"/>
                    </a:lnTo>
                    <a:close/>
                    <a:moveTo>
                      <a:pt x="12472" y="9689"/>
                    </a:moveTo>
                    <a:lnTo>
                      <a:pt x="13703" y="10670"/>
                    </a:lnTo>
                    <a:lnTo>
                      <a:pt x="13703" y="11081"/>
                    </a:lnTo>
                    <a:lnTo>
                      <a:pt x="12472" y="10108"/>
                    </a:lnTo>
                    <a:lnTo>
                      <a:pt x="12472" y="9689"/>
                    </a:lnTo>
                    <a:close/>
                    <a:moveTo>
                      <a:pt x="2570" y="10733"/>
                    </a:moveTo>
                    <a:lnTo>
                      <a:pt x="2570" y="11143"/>
                    </a:lnTo>
                    <a:lnTo>
                      <a:pt x="821" y="11143"/>
                    </a:lnTo>
                    <a:lnTo>
                      <a:pt x="821" y="10733"/>
                    </a:lnTo>
                    <a:close/>
                    <a:moveTo>
                      <a:pt x="15666" y="10733"/>
                    </a:moveTo>
                    <a:lnTo>
                      <a:pt x="15666" y="11143"/>
                    </a:lnTo>
                    <a:lnTo>
                      <a:pt x="13917" y="11143"/>
                    </a:lnTo>
                    <a:lnTo>
                      <a:pt x="13917" y="10733"/>
                    </a:lnTo>
                    <a:close/>
                    <a:moveTo>
                      <a:pt x="13427" y="11116"/>
                    </a:moveTo>
                    <a:lnTo>
                      <a:pt x="13668" y="11313"/>
                    </a:lnTo>
                    <a:lnTo>
                      <a:pt x="13516" y="11313"/>
                    </a:lnTo>
                    <a:cubicBezTo>
                      <a:pt x="13471" y="11241"/>
                      <a:pt x="13445" y="11179"/>
                      <a:pt x="13427" y="11116"/>
                    </a:cubicBezTo>
                    <a:close/>
                    <a:moveTo>
                      <a:pt x="4015" y="10358"/>
                    </a:moveTo>
                    <a:lnTo>
                      <a:pt x="4015" y="11643"/>
                    </a:lnTo>
                    <a:cubicBezTo>
                      <a:pt x="4006" y="11393"/>
                      <a:pt x="3908" y="11161"/>
                      <a:pt x="3747" y="10974"/>
                    </a:cubicBezTo>
                    <a:cubicBezTo>
                      <a:pt x="3863" y="10786"/>
                      <a:pt x="3908" y="10590"/>
                      <a:pt x="3917" y="10438"/>
                    </a:cubicBezTo>
                    <a:lnTo>
                      <a:pt x="4015" y="10358"/>
                    </a:lnTo>
                    <a:close/>
                    <a:moveTo>
                      <a:pt x="12472" y="10358"/>
                    </a:moveTo>
                    <a:lnTo>
                      <a:pt x="12570" y="10438"/>
                    </a:lnTo>
                    <a:cubicBezTo>
                      <a:pt x="12579" y="10590"/>
                      <a:pt x="12624" y="10786"/>
                      <a:pt x="12740" y="10974"/>
                    </a:cubicBezTo>
                    <a:cubicBezTo>
                      <a:pt x="12579" y="11161"/>
                      <a:pt x="12481" y="11393"/>
                      <a:pt x="12472" y="11643"/>
                    </a:cubicBezTo>
                    <a:lnTo>
                      <a:pt x="12472" y="10358"/>
                    </a:lnTo>
                    <a:close/>
                    <a:moveTo>
                      <a:pt x="2499" y="11402"/>
                    </a:moveTo>
                    <a:cubicBezTo>
                      <a:pt x="2490" y="11518"/>
                      <a:pt x="2463" y="11643"/>
                      <a:pt x="2374" y="11768"/>
                    </a:cubicBezTo>
                    <a:lnTo>
                      <a:pt x="1250" y="11768"/>
                    </a:lnTo>
                    <a:cubicBezTo>
                      <a:pt x="1169" y="11643"/>
                      <a:pt x="1143" y="11518"/>
                      <a:pt x="1134" y="11402"/>
                    </a:cubicBezTo>
                    <a:lnTo>
                      <a:pt x="1758" y="11402"/>
                    </a:lnTo>
                    <a:lnTo>
                      <a:pt x="1758" y="11705"/>
                    </a:lnTo>
                    <a:lnTo>
                      <a:pt x="2276" y="11705"/>
                    </a:lnTo>
                    <a:cubicBezTo>
                      <a:pt x="2276" y="11705"/>
                      <a:pt x="2338" y="11598"/>
                      <a:pt x="2374" y="11402"/>
                    </a:cubicBezTo>
                    <a:close/>
                    <a:moveTo>
                      <a:pt x="15354" y="11402"/>
                    </a:moveTo>
                    <a:cubicBezTo>
                      <a:pt x="15345" y="11518"/>
                      <a:pt x="15318" y="11643"/>
                      <a:pt x="15238" y="11768"/>
                    </a:cubicBezTo>
                    <a:lnTo>
                      <a:pt x="14114" y="11768"/>
                    </a:lnTo>
                    <a:cubicBezTo>
                      <a:pt x="14025" y="11643"/>
                      <a:pt x="13998" y="11518"/>
                      <a:pt x="13989" y="11402"/>
                    </a:cubicBezTo>
                    <a:lnTo>
                      <a:pt x="14676" y="11402"/>
                    </a:lnTo>
                    <a:lnTo>
                      <a:pt x="14676" y="11705"/>
                    </a:lnTo>
                    <a:lnTo>
                      <a:pt x="15193" y="11705"/>
                    </a:lnTo>
                    <a:cubicBezTo>
                      <a:pt x="15193" y="11705"/>
                      <a:pt x="15256" y="11598"/>
                      <a:pt x="15291" y="11402"/>
                    </a:cubicBezTo>
                    <a:close/>
                    <a:moveTo>
                      <a:pt x="3614" y="11179"/>
                    </a:moveTo>
                    <a:lnTo>
                      <a:pt x="3614" y="11179"/>
                    </a:lnTo>
                    <a:cubicBezTo>
                      <a:pt x="3721" y="11322"/>
                      <a:pt x="3783" y="11491"/>
                      <a:pt x="3783" y="11687"/>
                    </a:cubicBezTo>
                    <a:cubicBezTo>
                      <a:pt x="3783" y="11884"/>
                      <a:pt x="3721" y="12062"/>
                      <a:pt x="3605" y="12205"/>
                    </a:cubicBezTo>
                    <a:cubicBezTo>
                      <a:pt x="3658" y="12098"/>
                      <a:pt x="3703" y="11928"/>
                      <a:pt x="3703" y="11723"/>
                    </a:cubicBezTo>
                    <a:cubicBezTo>
                      <a:pt x="3703" y="11473"/>
                      <a:pt x="3658" y="11286"/>
                      <a:pt x="3614" y="11179"/>
                    </a:cubicBezTo>
                    <a:close/>
                    <a:moveTo>
                      <a:pt x="13204" y="11116"/>
                    </a:moveTo>
                    <a:cubicBezTo>
                      <a:pt x="13231" y="11223"/>
                      <a:pt x="13266" y="11331"/>
                      <a:pt x="13338" y="11447"/>
                    </a:cubicBezTo>
                    <a:cubicBezTo>
                      <a:pt x="13168" y="11643"/>
                      <a:pt x="13070" y="11893"/>
                      <a:pt x="13070" y="12160"/>
                    </a:cubicBezTo>
                    <a:cubicBezTo>
                      <a:pt x="13070" y="12205"/>
                      <a:pt x="13070" y="12249"/>
                      <a:pt x="13079" y="12294"/>
                    </a:cubicBezTo>
                    <a:lnTo>
                      <a:pt x="12963" y="12294"/>
                    </a:lnTo>
                    <a:cubicBezTo>
                      <a:pt x="12802" y="12142"/>
                      <a:pt x="12704" y="11928"/>
                      <a:pt x="12704" y="11687"/>
                    </a:cubicBezTo>
                    <a:cubicBezTo>
                      <a:pt x="12704" y="11464"/>
                      <a:pt x="12785" y="11268"/>
                      <a:pt x="12918" y="11116"/>
                    </a:cubicBezTo>
                    <a:close/>
                    <a:moveTo>
                      <a:pt x="4015" y="11723"/>
                    </a:moveTo>
                    <a:lnTo>
                      <a:pt x="4015" y="12348"/>
                    </a:lnTo>
                    <a:lnTo>
                      <a:pt x="3774" y="12579"/>
                    </a:lnTo>
                    <a:cubicBezTo>
                      <a:pt x="3747" y="12535"/>
                      <a:pt x="3721" y="12481"/>
                      <a:pt x="3703" y="12446"/>
                    </a:cubicBezTo>
                    <a:cubicBezTo>
                      <a:pt x="3890" y="12258"/>
                      <a:pt x="4006" y="12000"/>
                      <a:pt x="4015" y="11723"/>
                    </a:cubicBezTo>
                    <a:close/>
                    <a:moveTo>
                      <a:pt x="12472" y="11723"/>
                    </a:moveTo>
                    <a:cubicBezTo>
                      <a:pt x="12481" y="12000"/>
                      <a:pt x="12597" y="12258"/>
                      <a:pt x="12785" y="12446"/>
                    </a:cubicBezTo>
                    <a:cubicBezTo>
                      <a:pt x="12767" y="12481"/>
                      <a:pt x="12740" y="12535"/>
                      <a:pt x="12713" y="12579"/>
                    </a:cubicBezTo>
                    <a:lnTo>
                      <a:pt x="12472" y="12348"/>
                    </a:lnTo>
                    <a:lnTo>
                      <a:pt x="12472" y="11723"/>
                    </a:lnTo>
                    <a:close/>
                    <a:moveTo>
                      <a:pt x="3043" y="11687"/>
                    </a:moveTo>
                    <a:cubicBezTo>
                      <a:pt x="3132" y="11821"/>
                      <a:pt x="3185" y="11982"/>
                      <a:pt x="3185" y="12160"/>
                    </a:cubicBezTo>
                    <a:cubicBezTo>
                      <a:pt x="3185" y="12348"/>
                      <a:pt x="3123" y="12535"/>
                      <a:pt x="3007" y="12678"/>
                    </a:cubicBezTo>
                    <a:cubicBezTo>
                      <a:pt x="3069" y="12562"/>
                      <a:pt x="3114" y="12392"/>
                      <a:pt x="3114" y="12178"/>
                    </a:cubicBezTo>
                    <a:cubicBezTo>
                      <a:pt x="3114" y="11964"/>
                      <a:pt x="3078" y="11803"/>
                      <a:pt x="3043" y="11687"/>
                    </a:cubicBezTo>
                    <a:close/>
                    <a:moveTo>
                      <a:pt x="13793" y="11571"/>
                    </a:moveTo>
                    <a:cubicBezTo>
                      <a:pt x="13819" y="11678"/>
                      <a:pt x="13864" y="11803"/>
                      <a:pt x="13935" y="11919"/>
                    </a:cubicBezTo>
                    <a:cubicBezTo>
                      <a:pt x="13766" y="12116"/>
                      <a:pt x="13668" y="12365"/>
                      <a:pt x="13668" y="12624"/>
                    </a:cubicBezTo>
                    <a:cubicBezTo>
                      <a:pt x="13668" y="12669"/>
                      <a:pt x="13668" y="12713"/>
                      <a:pt x="13677" y="12749"/>
                    </a:cubicBezTo>
                    <a:lnTo>
                      <a:pt x="13543" y="12749"/>
                    </a:lnTo>
                    <a:cubicBezTo>
                      <a:pt x="13391" y="12597"/>
                      <a:pt x="13302" y="12383"/>
                      <a:pt x="13302" y="12160"/>
                    </a:cubicBezTo>
                    <a:cubicBezTo>
                      <a:pt x="13302" y="11928"/>
                      <a:pt x="13391" y="11723"/>
                      <a:pt x="13543" y="11571"/>
                    </a:cubicBezTo>
                    <a:close/>
                    <a:moveTo>
                      <a:pt x="3524" y="12597"/>
                    </a:moveTo>
                    <a:cubicBezTo>
                      <a:pt x="3542" y="12651"/>
                      <a:pt x="3569" y="12704"/>
                      <a:pt x="3587" y="12767"/>
                    </a:cubicBezTo>
                    <a:lnTo>
                      <a:pt x="3533" y="12811"/>
                    </a:lnTo>
                    <a:cubicBezTo>
                      <a:pt x="3542" y="12731"/>
                      <a:pt x="3533" y="12660"/>
                      <a:pt x="3524" y="12597"/>
                    </a:cubicBezTo>
                    <a:close/>
                    <a:moveTo>
                      <a:pt x="13141" y="12553"/>
                    </a:moveTo>
                    <a:cubicBezTo>
                      <a:pt x="13195" y="12687"/>
                      <a:pt x="13275" y="12811"/>
                      <a:pt x="13382" y="12918"/>
                    </a:cubicBezTo>
                    <a:cubicBezTo>
                      <a:pt x="13355" y="12972"/>
                      <a:pt x="13311" y="13052"/>
                      <a:pt x="13284" y="13124"/>
                    </a:cubicBezTo>
                    <a:lnTo>
                      <a:pt x="12900" y="12767"/>
                    </a:lnTo>
                    <a:cubicBezTo>
                      <a:pt x="12927" y="12678"/>
                      <a:pt x="12954" y="12606"/>
                      <a:pt x="12999" y="12553"/>
                    </a:cubicBezTo>
                    <a:close/>
                    <a:moveTo>
                      <a:pt x="8244" y="4791"/>
                    </a:moveTo>
                    <a:cubicBezTo>
                      <a:pt x="8645" y="4791"/>
                      <a:pt x="9109" y="5006"/>
                      <a:pt x="9466" y="5389"/>
                    </a:cubicBezTo>
                    <a:cubicBezTo>
                      <a:pt x="9118" y="5113"/>
                      <a:pt x="8690" y="4952"/>
                      <a:pt x="8244" y="4952"/>
                    </a:cubicBezTo>
                    <a:cubicBezTo>
                      <a:pt x="7682" y="4952"/>
                      <a:pt x="7137" y="5202"/>
                      <a:pt x="6772" y="5621"/>
                    </a:cubicBezTo>
                    <a:cubicBezTo>
                      <a:pt x="6593" y="5835"/>
                      <a:pt x="6459" y="6085"/>
                      <a:pt x="6379" y="6353"/>
                    </a:cubicBezTo>
                    <a:cubicBezTo>
                      <a:pt x="6344" y="6486"/>
                      <a:pt x="6317" y="6620"/>
                      <a:pt x="6308" y="6763"/>
                    </a:cubicBezTo>
                    <a:cubicBezTo>
                      <a:pt x="6299" y="6897"/>
                      <a:pt x="6308" y="7031"/>
                      <a:pt x="6308" y="7173"/>
                    </a:cubicBezTo>
                    <a:lnTo>
                      <a:pt x="6317" y="8806"/>
                    </a:lnTo>
                    <a:lnTo>
                      <a:pt x="6335" y="10438"/>
                    </a:lnTo>
                    <a:lnTo>
                      <a:pt x="6352" y="8806"/>
                    </a:lnTo>
                    <a:lnTo>
                      <a:pt x="6361" y="7173"/>
                    </a:lnTo>
                    <a:cubicBezTo>
                      <a:pt x="6361" y="7031"/>
                      <a:pt x="6361" y="6897"/>
                      <a:pt x="6370" y="6763"/>
                    </a:cubicBezTo>
                    <a:cubicBezTo>
                      <a:pt x="6379" y="6629"/>
                      <a:pt x="6406" y="6495"/>
                      <a:pt x="6442" y="6370"/>
                    </a:cubicBezTo>
                    <a:cubicBezTo>
                      <a:pt x="6522" y="6112"/>
                      <a:pt x="6656" y="5871"/>
                      <a:pt x="6825" y="5675"/>
                    </a:cubicBezTo>
                    <a:cubicBezTo>
                      <a:pt x="7182" y="5264"/>
                      <a:pt x="7708" y="5023"/>
                      <a:pt x="8244" y="5023"/>
                    </a:cubicBezTo>
                    <a:cubicBezTo>
                      <a:pt x="8779" y="5023"/>
                      <a:pt x="9305" y="5264"/>
                      <a:pt x="9662" y="5675"/>
                    </a:cubicBezTo>
                    <a:cubicBezTo>
                      <a:pt x="9698" y="5710"/>
                      <a:pt x="9734" y="5764"/>
                      <a:pt x="9769" y="5808"/>
                    </a:cubicBezTo>
                    <a:cubicBezTo>
                      <a:pt x="9921" y="6085"/>
                      <a:pt x="10010" y="6424"/>
                      <a:pt x="10010" y="6799"/>
                    </a:cubicBezTo>
                    <a:lnTo>
                      <a:pt x="10010" y="13159"/>
                    </a:lnTo>
                    <a:lnTo>
                      <a:pt x="6192" y="13159"/>
                    </a:lnTo>
                    <a:lnTo>
                      <a:pt x="6192" y="6843"/>
                    </a:lnTo>
                    <a:cubicBezTo>
                      <a:pt x="6192" y="5710"/>
                      <a:pt x="7111" y="4791"/>
                      <a:pt x="8244" y="4791"/>
                    </a:cubicBezTo>
                    <a:close/>
                    <a:moveTo>
                      <a:pt x="2338" y="12026"/>
                    </a:moveTo>
                    <a:cubicBezTo>
                      <a:pt x="2490" y="12178"/>
                      <a:pt x="2588" y="12392"/>
                      <a:pt x="2588" y="12624"/>
                    </a:cubicBezTo>
                    <a:cubicBezTo>
                      <a:pt x="2588" y="12874"/>
                      <a:pt x="2481" y="13097"/>
                      <a:pt x="2311" y="13249"/>
                    </a:cubicBezTo>
                    <a:lnTo>
                      <a:pt x="1312" y="13249"/>
                    </a:lnTo>
                    <a:cubicBezTo>
                      <a:pt x="1143" y="13097"/>
                      <a:pt x="1035" y="12874"/>
                      <a:pt x="1035" y="12624"/>
                    </a:cubicBezTo>
                    <a:cubicBezTo>
                      <a:pt x="1035" y="12392"/>
                      <a:pt x="1134" y="12178"/>
                      <a:pt x="1285" y="12026"/>
                    </a:cubicBezTo>
                    <a:close/>
                    <a:moveTo>
                      <a:pt x="15202" y="12026"/>
                    </a:moveTo>
                    <a:cubicBezTo>
                      <a:pt x="15354" y="12178"/>
                      <a:pt x="15452" y="12392"/>
                      <a:pt x="15452" y="12624"/>
                    </a:cubicBezTo>
                    <a:cubicBezTo>
                      <a:pt x="15452" y="12874"/>
                      <a:pt x="15345" y="13097"/>
                      <a:pt x="15175" y="13249"/>
                    </a:cubicBezTo>
                    <a:lnTo>
                      <a:pt x="14176" y="13249"/>
                    </a:lnTo>
                    <a:cubicBezTo>
                      <a:pt x="14007" y="13097"/>
                      <a:pt x="13900" y="12874"/>
                      <a:pt x="13900" y="12624"/>
                    </a:cubicBezTo>
                    <a:cubicBezTo>
                      <a:pt x="13900" y="12392"/>
                      <a:pt x="13998" y="12178"/>
                      <a:pt x="14149" y="12026"/>
                    </a:cubicBezTo>
                    <a:close/>
                    <a:moveTo>
                      <a:pt x="2882" y="13008"/>
                    </a:moveTo>
                    <a:lnTo>
                      <a:pt x="2882" y="13008"/>
                    </a:lnTo>
                    <a:cubicBezTo>
                      <a:pt x="2936" y="13088"/>
                      <a:pt x="2989" y="13195"/>
                      <a:pt x="2998" y="13329"/>
                    </a:cubicBezTo>
                    <a:lnTo>
                      <a:pt x="2954" y="13365"/>
                    </a:lnTo>
                    <a:cubicBezTo>
                      <a:pt x="2954" y="13213"/>
                      <a:pt x="2909" y="13079"/>
                      <a:pt x="2882" y="13008"/>
                    </a:cubicBezTo>
                    <a:close/>
                    <a:moveTo>
                      <a:pt x="4515" y="7325"/>
                    </a:moveTo>
                    <a:lnTo>
                      <a:pt x="4515" y="13463"/>
                    </a:lnTo>
                    <a:lnTo>
                      <a:pt x="4247" y="13463"/>
                    </a:lnTo>
                    <a:lnTo>
                      <a:pt x="4247" y="7325"/>
                    </a:lnTo>
                    <a:close/>
                    <a:moveTo>
                      <a:pt x="8244" y="3623"/>
                    </a:moveTo>
                    <a:cubicBezTo>
                      <a:pt x="8244" y="3623"/>
                      <a:pt x="8708" y="3641"/>
                      <a:pt x="8957" y="3694"/>
                    </a:cubicBezTo>
                    <a:cubicBezTo>
                      <a:pt x="10545" y="4015"/>
                      <a:pt x="11750" y="5434"/>
                      <a:pt x="11750" y="7129"/>
                    </a:cubicBezTo>
                    <a:lnTo>
                      <a:pt x="11750" y="7138"/>
                    </a:lnTo>
                    <a:lnTo>
                      <a:pt x="11750" y="7325"/>
                    </a:lnTo>
                    <a:lnTo>
                      <a:pt x="11750" y="13463"/>
                    </a:lnTo>
                    <a:lnTo>
                      <a:pt x="11420" y="13463"/>
                    </a:lnTo>
                    <a:cubicBezTo>
                      <a:pt x="11214" y="13400"/>
                      <a:pt x="10938" y="13329"/>
                      <a:pt x="10599" y="13320"/>
                    </a:cubicBezTo>
                    <a:lnTo>
                      <a:pt x="10599" y="13133"/>
                    </a:lnTo>
                    <a:cubicBezTo>
                      <a:pt x="10626" y="11464"/>
                      <a:pt x="10643" y="9796"/>
                      <a:pt x="10652" y="8128"/>
                    </a:cubicBezTo>
                    <a:lnTo>
                      <a:pt x="10661" y="6879"/>
                    </a:lnTo>
                    <a:cubicBezTo>
                      <a:pt x="10679" y="6451"/>
                      <a:pt x="10572" y="6014"/>
                      <a:pt x="10358" y="5639"/>
                    </a:cubicBezTo>
                    <a:cubicBezTo>
                      <a:pt x="10153" y="5264"/>
                      <a:pt x="9841" y="4952"/>
                      <a:pt x="9475" y="4729"/>
                    </a:cubicBezTo>
                    <a:cubicBezTo>
                      <a:pt x="9100" y="4515"/>
                      <a:pt x="8672" y="4399"/>
                      <a:pt x="8244" y="4390"/>
                    </a:cubicBezTo>
                    <a:cubicBezTo>
                      <a:pt x="7815" y="4399"/>
                      <a:pt x="7387" y="4515"/>
                      <a:pt x="7013" y="4729"/>
                    </a:cubicBezTo>
                    <a:cubicBezTo>
                      <a:pt x="6647" y="4952"/>
                      <a:pt x="6335" y="5264"/>
                      <a:pt x="6129" y="5639"/>
                    </a:cubicBezTo>
                    <a:cubicBezTo>
                      <a:pt x="5915" y="6014"/>
                      <a:pt x="5808" y="6451"/>
                      <a:pt x="5826" y="6879"/>
                    </a:cubicBezTo>
                    <a:lnTo>
                      <a:pt x="5835" y="8128"/>
                    </a:lnTo>
                    <a:cubicBezTo>
                      <a:pt x="5844" y="9796"/>
                      <a:pt x="5862" y="11464"/>
                      <a:pt x="5889" y="13133"/>
                    </a:cubicBezTo>
                    <a:cubicBezTo>
                      <a:pt x="5906" y="11464"/>
                      <a:pt x="5924" y="9796"/>
                      <a:pt x="5933" y="8128"/>
                    </a:cubicBezTo>
                    <a:lnTo>
                      <a:pt x="5942" y="6879"/>
                    </a:lnTo>
                    <a:cubicBezTo>
                      <a:pt x="5942" y="6665"/>
                      <a:pt x="5969" y="6469"/>
                      <a:pt x="6013" y="6272"/>
                    </a:cubicBezTo>
                    <a:cubicBezTo>
                      <a:pt x="6067" y="6076"/>
                      <a:pt x="6147" y="5889"/>
                      <a:pt x="6245" y="5710"/>
                    </a:cubicBezTo>
                    <a:cubicBezTo>
                      <a:pt x="6442" y="5353"/>
                      <a:pt x="6736" y="5059"/>
                      <a:pt x="7084" y="4854"/>
                    </a:cubicBezTo>
                    <a:cubicBezTo>
                      <a:pt x="7432" y="4649"/>
                      <a:pt x="7842" y="4542"/>
                      <a:pt x="8244" y="4542"/>
                    </a:cubicBezTo>
                    <a:cubicBezTo>
                      <a:pt x="8601" y="4542"/>
                      <a:pt x="8948" y="4622"/>
                      <a:pt x="9270" y="4783"/>
                    </a:cubicBezTo>
                    <a:cubicBezTo>
                      <a:pt x="8984" y="4693"/>
                      <a:pt x="8654" y="4640"/>
                      <a:pt x="8244" y="4640"/>
                    </a:cubicBezTo>
                    <a:cubicBezTo>
                      <a:pt x="7022" y="4640"/>
                      <a:pt x="6040" y="5630"/>
                      <a:pt x="6040" y="6843"/>
                    </a:cubicBezTo>
                    <a:lnTo>
                      <a:pt x="6040" y="13311"/>
                    </a:lnTo>
                    <a:cubicBezTo>
                      <a:pt x="5630" y="13311"/>
                      <a:pt x="5300" y="13382"/>
                      <a:pt x="5068" y="13463"/>
                    </a:cubicBezTo>
                    <a:lnTo>
                      <a:pt x="4738" y="13463"/>
                    </a:lnTo>
                    <a:lnTo>
                      <a:pt x="4738" y="7325"/>
                    </a:lnTo>
                    <a:lnTo>
                      <a:pt x="4738" y="7138"/>
                    </a:lnTo>
                    <a:lnTo>
                      <a:pt x="4738" y="7129"/>
                    </a:lnTo>
                    <a:cubicBezTo>
                      <a:pt x="4738" y="5434"/>
                      <a:pt x="5942" y="4015"/>
                      <a:pt x="7530" y="3694"/>
                    </a:cubicBezTo>
                    <a:cubicBezTo>
                      <a:pt x="7780" y="3641"/>
                      <a:pt x="8244" y="3623"/>
                      <a:pt x="8244" y="3623"/>
                    </a:cubicBezTo>
                    <a:close/>
                    <a:moveTo>
                      <a:pt x="12240" y="7325"/>
                    </a:moveTo>
                    <a:lnTo>
                      <a:pt x="12240" y="13463"/>
                    </a:lnTo>
                    <a:lnTo>
                      <a:pt x="12178" y="13463"/>
                    </a:lnTo>
                    <a:lnTo>
                      <a:pt x="12107" y="7593"/>
                    </a:lnTo>
                    <a:lnTo>
                      <a:pt x="12026" y="13463"/>
                    </a:lnTo>
                    <a:lnTo>
                      <a:pt x="11973" y="13463"/>
                    </a:lnTo>
                    <a:lnTo>
                      <a:pt x="11973" y="7325"/>
                    </a:lnTo>
                    <a:close/>
                    <a:moveTo>
                      <a:pt x="13739" y="13008"/>
                    </a:moveTo>
                    <a:cubicBezTo>
                      <a:pt x="13793" y="13150"/>
                      <a:pt x="13873" y="13284"/>
                      <a:pt x="13989" y="13391"/>
                    </a:cubicBezTo>
                    <a:cubicBezTo>
                      <a:pt x="13944" y="13463"/>
                      <a:pt x="13882" y="13579"/>
                      <a:pt x="13855" y="13677"/>
                    </a:cubicBezTo>
                    <a:lnTo>
                      <a:pt x="13489" y="13329"/>
                    </a:lnTo>
                    <a:cubicBezTo>
                      <a:pt x="13498" y="13195"/>
                      <a:pt x="13552" y="13088"/>
                      <a:pt x="13605" y="13008"/>
                    </a:cubicBezTo>
                    <a:close/>
                    <a:moveTo>
                      <a:pt x="2302" y="13507"/>
                    </a:moveTo>
                    <a:cubicBezTo>
                      <a:pt x="2347" y="13588"/>
                      <a:pt x="2391" y="13686"/>
                      <a:pt x="2400" y="13811"/>
                    </a:cubicBezTo>
                    <a:lnTo>
                      <a:pt x="1223" y="13811"/>
                    </a:lnTo>
                    <a:cubicBezTo>
                      <a:pt x="1232" y="13686"/>
                      <a:pt x="1276" y="13588"/>
                      <a:pt x="1321" y="13507"/>
                    </a:cubicBezTo>
                    <a:close/>
                    <a:moveTo>
                      <a:pt x="15166" y="13507"/>
                    </a:moveTo>
                    <a:cubicBezTo>
                      <a:pt x="15211" y="13588"/>
                      <a:pt x="15256" y="13686"/>
                      <a:pt x="15265" y="13811"/>
                    </a:cubicBezTo>
                    <a:lnTo>
                      <a:pt x="14087" y="13811"/>
                    </a:lnTo>
                    <a:cubicBezTo>
                      <a:pt x="14096" y="13686"/>
                      <a:pt x="14141" y="13588"/>
                      <a:pt x="14185" y="13507"/>
                    </a:cubicBezTo>
                    <a:close/>
                    <a:moveTo>
                      <a:pt x="4015" y="12669"/>
                    </a:moveTo>
                    <a:lnTo>
                      <a:pt x="4015" y="12731"/>
                    </a:lnTo>
                    <a:lnTo>
                      <a:pt x="2677" y="14051"/>
                    </a:lnTo>
                    <a:cubicBezTo>
                      <a:pt x="2677" y="14007"/>
                      <a:pt x="2677" y="13980"/>
                      <a:pt x="2677" y="13980"/>
                    </a:cubicBezTo>
                    <a:lnTo>
                      <a:pt x="4015" y="12669"/>
                    </a:lnTo>
                    <a:close/>
                    <a:moveTo>
                      <a:pt x="2454" y="13980"/>
                    </a:moveTo>
                    <a:lnTo>
                      <a:pt x="2454" y="14141"/>
                    </a:lnTo>
                    <a:cubicBezTo>
                      <a:pt x="2454" y="14301"/>
                      <a:pt x="2329" y="14515"/>
                      <a:pt x="2258" y="14631"/>
                    </a:cubicBezTo>
                    <a:lnTo>
                      <a:pt x="1018" y="14631"/>
                    </a:lnTo>
                    <a:cubicBezTo>
                      <a:pt x="937" y="14515"/>
                      <a:pt x="821" y="14301"/>
                      <a:pt x="821" y="14141"/>
                    </a:cubicBezTo>
                    <a:cubicBezTo>
                      <a:pt x="821" y="14069"/>
                      <a:pt x="857" y="14016"/>
                      <a:pt x="902" y="13980"/>
                    </a:cubicBezTo>
                    <a:close/>
                    <a:moveTo>
                      <a:pt x="15586" y="13980"/>
                    </a:moveTo>
                    <a:cubicBezTo>
                      <a:pt x="15630" y="14016"/>
                      <a:pt x="15666" y="14069"/>
                      <a:pt x="15666" y="14141"/>
                    </a:cubicBezTo>
                    <a:cubicBezTo>
                      <a:pt x="15666" y="14301"/>
                      <a:pt x="15550" y="14515"/>
                      <a:pt x="15470" y="14631"/>
                    </a:cubicBezTo>
                    <a:lnTo>
                      <a:pt x="14230" y="14631"/>
                    </a:lnTo>
                    <a:cubicBezTo>
                      <a:pt x="14149" y="14515"/>
                      <a:pt x="14033" y="14301"/>
                      <a:pt x="14033" y="14141"/>
                    </a:cubicBezTo>
                    <a:lnTo>
                      <a:pt x="14033" y="13980"/>
                    </a:lnTo>
                    <a:close/>
                    <a:moveTo>
                      <a:pt x="10447" y="13463"/>
                    </a:moveTo>
                    <a:cubicBezTo>
                      <a:pt x="10643" y="13463"/>
                      <a:pt x="10813" y="13481"/>
                      <a:pt x="10956" y="13507"/>
                    </a:cubicBezTo>
                    <a:cubicBezTo>
                      <a:pt x="11429" y="13686"/>
                      <a:pt x="11741" y="14141"/>
                      <a:pt x="12124" y="15318"/>
                    </a:cubicBezTo>
                    <a:lnTo>
                      <a:pt x="11973" y="15318"/>
                    </a:lnTo>
                    <a:cubicBezTo>
                      <a:pt x="11562" y="15318"/>
                      <a:pt x="11009" y="15309"/>
                      <a:pt x="10420" y="15300"/>
                    </a:cubicBezTo>
                    <a:cubicBezTo>
                      <a:pt x="9725" y="15291"/>
                      <a:pt x="8940" y="15283"/>
                      <a:pt x="8244" y="15283"/>
                    </a:cubicBezTo>
                    <a:cubicBezTo>
                      <a:pt x="7548" y="15283"/>
                      <a:pt x="6763" y="15291"/>
                      <a:pt x="6067" y="15300"/>
                    </a:cubicBezTo>
                    <a:cubicBezTo>
                      <a:pt x="5478" y="15309"/>
                      <a:pt x="4925" y="15318"/>
                      <a:pt x="4515" y="15318"/>
                    </a:cubicBezTo>
                    <a:cubicBezTo>
                      <a:pt x="4202" y="15318"/>
                      <a:pt x="4033" y="15318"/>
                      <a:pt x="3944" y="15309"/>
                    </a:cubicBezTo>
                    <a:lnTo>
                      <a:pt x="3944" y="15256"/>
                    </a:lnTo>
                    <a:cubicBezTo>
                      <a:pt x="4006" y="15077"/>
                      <a:pt x="4684" y="13882"/>
                      <a:pt x="4809" y="13757"/>
                    </a:cubicBezTo>
                    <a:lnTo>
                      <a:pt x="4809" y="13757"/>
                    </a:lnTo>
                    <a:cubicBezTo>
                      <a:pt x="4791" y="13793"/>
                      <a:pt x="4773" y="13837"/>
                      <a:pt x="4747" y="13873"/>
                    </a:cubicBezTo>
                    <a:cubicBezTo>
                      <a:pt x="4684" y="14007"/>
                      <a:pt x="4622" y="14150"/>
                      <a:pt x="4568" y="14283"/>
                    </a:cubicBezTo>
                    <a:cubicBezTo>
                      <a:pt x="4452" y="14560"/>
                      <a:pt x="4345" y="14836"/>
                      <a:pt x="4238" y="15122"/>
                    </a:cubicBezTo>
                    <a:cubicBezTo>
                      <a:pt x="4363" y="14845"/>
                      <a:pt x="4497" y="14578"/>
                      <a:pt x="4640" y="14319"/>
                    </a:cubicBezTo>
                    <a:cubicBezTo>
                      <a:pt x="4702" y="14185"/>
                      <a:pt x="4773" y="14060"/>
                      <a:pt x="4854" y="13927"/>
                    </a:cubicBezTo>
                    <a:cubicBezTo>
                      <a:pt x="4889" y="13864"/>
                      <a:pt x="4925" y="13802"/>
                      <a:pt x="4970" y="13748"/>
                    </a:cubicBezTo>
                    <a:cubicBezTo>
                      <a:pt x="4988" y="13712"/>
                      <a:pt x="5005" y="13686"/>
                      <a:pt x="5032" y="13659"/>
                    </a:cubicBezTo>
                    <a:cubicBezTo>
                      <a:pt x="5041" y="13650"/>
                      <a:pt x="5041" y="13641"/>
                      <a:pt x="5050" y="13641"/>
                    </a:cubicBezTo>
                    <a:cubicBezTo>
                      <a:pt x="5255" y="13561"/>
                      <a:pt x="5585" y="13463"/>
                      <a:pt x="6040" y="13463"/>
                    </a:cubicBezTo>
                    <a:close/>
                    <a:moveTo>
                      <a:pt x="4015" y="13596"/>
                    </a:moveTo>
                    <a:lnTo>
                      <a:pt x="4015" y="13650"/>
                    </a:lnTo>
                    <a:lnTo>
                      <a:pt x="2418" y="15443"/>
                    </a:lnTo>
                    <a:lnTo>
                      <a:pt x="2418" y="15372"/>
                    </a:lnTo>
                    <a:lnTo>
                      <a:pt x="4015" y="13596"/>
                    </a:lnTo>
                    <a:close/>
                    <a:moveTo>
                      <a:pt x="12472" y="12669"/>
                    </a:moveTo>
                    <a:lnTo>
                      <a:pt x="13810" y="13980"/>
                    </a:lnTo>
                    <a:cubicBezTo>
                      <a:pt x="13810" y="13980"/>
                      <a:pt x="13802" y="14069"/>
                      <a:pt x="13802" y="14141"/>
                    </a:cubicBezTo>
                    <a:cubicBezTo>
                      <a:pt x="13802" y="14390"/>
                      <a:pt x="13980" y="14667"/>
                      <a:pt x="14069" y="14801"/>
                    </a:cubicBezTo>
                    <a:lnTo>
                      <a:pt x="14069" y="15443"/>
                    </a:lnTo>
                    <a:lnTo>
                      <a:pt x="12472" y="13650"/>
                    </a:lnTo>
                    <a:lnTo>
                      <a:pt x="12472" y="12669"/>
                    </a:lnTo>
                    <a:close/>
                    <a:moveTo>
                      <a:pt x="3765" y="15630"/>
                    </a:moveTo>
                    <a:lnTo>
                      <a:pt x="3765" y="15693"/>
                    </a:lnTo>
                    <a:lnTo>
                      <a:pt x="2436" y="15693"/>
                    </a:lnTo>
                    <a:lnTo>
                      <a:pt x="2490" y="15630"/>
                    </a:lnTo>
                    <a:close/>
                    <a:moveTo>
                      <a:pt x="12303" y="13721"/>
                    </a:moveTo>
                    <a:lnTo>
                      <a:pt x="14051" y="15693"/>
                    </a:lnTo>
                    <a:lnTo>
                      <a:pt x="12722" y="15693"/>
                    </a:lnTo>
                    <a:lnTo>
                      <a:pt x="12722" y="15363"/>
                    </a:lnTo>
                    <a:cubicBezTo>
                      <a:pt x="12722" y="15327"/>
                      <a:pt x="12713" y="15300"/>
                      <a:pt x="12704" y="15283"/>
                    </a:cubicBezTo>
                    <a:cubicBezTo>
                      <a:pt x="12704" y="15265"/>
                      <a:pt x="12695" y="15247"/>
                      <a:pt x="12686" y="15220"/>
                    </a:cubicBezTo>
                    <a:cubicBezTo>
                      <a:pt x="12660" y="15104"/>
                      <a:pt x="12080" y="14051"/>
                      <a:pt x="11848" y="13721"/>
                    </a:cubicBezTo>
                    <a:close/>
                    <a:moveTo>
                      <a:pt x="14069" y="15853"/>
                    </a:moveTo>
                    <a:lnTo>
                      <a:pt x="14069" y="16264"/>
                    </a:lnTo>
                    <a:lnTo>
                      <a:pt x="2418" y="16264"/>
                    </a:lnTo>
                    <a:lnTo>
                      <a:pt x="2418" y="15853"/>
                    </a:lnTo>
                    <a:close/>
                    <a:moveTo>
                      <a:pt x="14069" y="16621"/>
                    </a:moveTo>
                    <a:lnTo>
                      <a:pt x="14069" y="18904"/>
                    </a:lnTo>
                    <a:lnTo>
                      <a:pt x="2418" y="18904"/>
                    </a:lnTo>
                    <a:lnTo>
                      <a:pt x="2418" y="16621"/>
                    </a:lnTo>
                    <a:close/>
                    <a:moveTo>
                      <a:pt x="2186" y="14890"/>
                    </a:moveTo>
                    <a:lnTo>
                      <a:pt x="2186" y="18994"/>
                    </a:lnTo>
                    <a:lnTo>
                      <a:pt x="1089" y="18994"/>
                    </a:lnTo>
                    <a:lnTo>
                      <a:pt x="1089" y="14890"/>
                    </a:lnTo>
                    <a:close/>
                    <a:moveTo>
                      <a:pt x="15398" y="14890"/>
                    </a:moveTo>
                    <a:lnTo>
                      <a:pt x="15398" y="18994"/>
                    </a:lnTo>
                    <a:lnTo>
                      <a:pt x="14301" y="18994"/>
                    </a:lnTo>
                    <a:lnTo>
                      <a:pt x="14301" y="14890"/>
                    </a:lnTo>
                    <a:close/>
                    <a:moveTo>
                      <a:pt x="13998" y="19154"/>
                    </a:moveTo>
                    <a:cubicBezTo>
                      <a:pt x="13944" y="19226"/>
                      <a:pt x="13882" y="19306"/>
                      <a:pt x="13819" y="19413"/>
                    </a:cubicBezTo>
                    <a:lnTo>
                      <a:pt x="2668" y="19413"/>
                    </a:lnTo>
                    <a:cubicBezTo>
                      <a:pt x="2606" y="19306"/>
                      <a:pt x="2543" y="19226"/>
                      <a:pt x="2490" y="19154"/>
                    </a:cubicBezTo>
                    <a:close/>
                    <a:moveTo>
                      <a:pt x="2267" y="19252"/>
                    </a:moveTo>
                    <a:cubicBezTo>
                      <a:pt x="2409" y="19395"/>
                      <a:pt x="2713" y="19788"/>
                      <a:pt x="2766" y="20501"/>
                    </a:cubicBezTo>
                    <a:lnTo>
                      <a:pt x="500" y="20501"/>
                    </a:lnTo>
                    <a:cubicBezTo>
                      <a:pt x="563" y="19788"/>
                      <a:pt x="866" y="19395"/>
                      <a:pt x="1009" y="19252"/>
                    </a:cubicBezTo>
                    <a:close/>
                    <a:moveTo>
                      <a:pt x="15479" y="19252"/>
                    </a:moveTo>
                    <a:cubicBezTo>
                      <a:pt x="15621" y="19395"/>
                      <a:pt x="15925" y="19788"/>
                      <a:pt x="15987" y="20501"/>
                    </a:cubicBezTo>
                    <a:lnTo>
                      <a:pt x="13721" y="20501"/>
                    </a:lnTo>
                    <a:cubicBezTo>
                      <a:pt x="13775" y="19788"/>
                      <a:pt x="14078" y="19395"/>
                      <a:pt x="14221" y="19252"/>
                    </a:cubicBezTo>
                    <a:close/>
                    <a:moveTo>
                      <a:pt x="13748" y="19538"/>
                    </a:moveTo>
                    <a:cubicBezTo>
                      <a:pt x="13623" y="19779"/>
                      <a:pt x="13516" y="20100"/>
                      <a:pt x="13480" y="20528"/>
                    </a:cubicBezTo>
                    <a:lnTo>
                      <a:pt x="13480" y="20689"/>
                    </a:lnTo>
                    <a:lnTo>
                      <a:pt x="3007" y="20689"/>
                    </a:lnTo>
                    <a:lnTo>
                      <a:pt x="3007" y="20528"/>
                    </a:lnTo>
                    <a:cubicBezTo>
                      <a:pt x="2971" y="20100"/>
                      <a:pt x="2864" y="19779"/>
                      <a:pt x="2739" y="19538"/>
                    </a:cubicBezTo>
                    <a:close/>
                    <a:moveTo>
                      <a:pt x="13195" y="20938"/>
                    </a:moveTo>
                    <a:lnTo>
                      <a:pt x="13195" y="21982"/>
                    </a:lnTo>
                    <a:lnTo>
                      <a:pt x="3293" y="21982"/>
                    </a:lnTo>
                    <a:lnTo>
                      <a:pt x="3293" y="20938"/>
                    </a:lnTo>
                    <a:close/>
                    <a:moveTo>
                      <a:pt x="3114" y="20938"/>
                    </a:moveTo>
                    <a:lnTo>
                      <a:pt x="3114" y="21982"/>
                    </a:lnTo>
                    <a:lnTo>
                      <a:pt x="3007" y="22214"/>
                    </a:lnTo>
                    <a:lnTo>
                      <a:pt x="3007" y="20938"/>
                    </a:lnTo>
                    <a:close/>
                    <a:moveTo>
                      <a:pt x="13480" y="20938"/>
                    </a:moveTo>
                    <a:lnTo>
                      <a:pt x="13480" y="22214"/>
                    </a:lnTo>
                    <a:lnTo>
                      <a:pt x="13373" y="21982"/>
                    </a:lnTo>
                    <a:lnTo>
                      <a:pt x="13373" y="20938"/>
                    </a:lnTo>
                    <a:close/>
                    <a:moveTo>
                      <a:pt x="2784" y="20760"/>
                    </a:moveTo>
                    <a:lnTo>
                      <a:pt x="2784" y="22357"/>
                    </a:lnTo>
                    <a:lnTo>
                      <a:pt x="233" y="22357"/>
                    </a:lnTo>
                    <a:lnTo>
                      <a:pt x="233" y="20760"/>
                    </a:lnTo>
                    <a:close/>
                    <a:moveTo>
                      <a:pt x="16255" y="20760"/>
                    </a:moveTo>
                    <a:lnTo>
                      <a:pt x="16255" y="22357"/>
                    </a:lnTo>
                    <a:lnTo>
                      <a:pt x="13703" y="22357"/>
                    </a:lnTo>
                    <a:lnTo>
                      <a:pt x="13703" y="20760"/>
                    </a:lnTo>
                    <a:close/>
                    <a:moveTo>
                      <a:pt x="8244" y="1"/>
                    </a:moveTo>
                    <a:cubicBezTo>
                      <a:pt x="8199" y="1"/>
                      <a:pt x="8163" y="37"/>
                      <a:pt x="8163" y="81"/>
                    </a:cubicBezTo>
                    <a:cubicBezTo>
                      <a:pt x="8163" y="117"/>
                      <a:pt x="8181" y="144"/>
                      <a:pt x="8208" y="161"/>
                    </a:cubicBezTo>
                    <a:lnTo>
                      <a:pt x="8056" y="420"/>
                    </a:lnTo>
                    <a:lnTo>
                      <a:pt x="7967" y="277"/>
                    </a:lnTo>
                    <a:cubicBezTo>
                      <a:pt x="7994" y="260"/>
                      <a:pt x="8012" y="242"/>
                      <a:pt x="8012" y="215"/>
                    </a:cubicBezTo>
                    <a:cubicBezTo>
                      <a:pt x="8012" y="170"/>
                      <a:pt x="7976" y="135"/>
                      <a:pt x="7931" y="135"/>
                    </a:cubicBezTo>
                    <a:cubicBezTo>
                      <a:pt x="7896" y="135"/>
                      <a:pt x="7860" y="170"/>
                      <a:pt x="7860" y="215"/>
                    </a:cubicBezTo>
                    <a:cubicBezTo>
                      <a:pt x="7860" y="251"/>
                      <a:pt x="7887" y="277"/>
                      <a:pt x="7923" y="286"/>
                    </a:cubicBezTo>
                    <a:lnTo>
                      <a:pt x="7905" y="474"/>
                    </a:lnTo>
                    <a:lnTo>
                      <a:pt x="7753" y="313"/>
                    </a:lnTo>
                    <a:cubicBezTo>
                      <a:pt x="7771" y="295"/>
                      <a:pt x="7780" y="277"/>
                      <a:pt x="7780" y="260"/>
                    </a:cubicBezTo>
                    <a:cubicBezTo>
                      <a:pt x="7780" y="215"/>
                      <a:pt x="7744" y="179"/>
                      <a:pt x="7700" y="179"/>
                    </a:cubicBezTo>
                    <a:cubicBezTo>
                      <a:pt x="7655" y="179"/>
                      <a:pt x="7628" y="215"/>
                      <a:pt x="7628" y="260"/>
                    </a:cubicBezTo>
                    <a:cubicBezTo>
                      <a:pt x="7628" y="295"/>
                      <a:pt x="7655" y="331"/>
                      <a:pt x="7700" y="331"/>
                    </a:cubicBezTo>
                    <a:lnTo>
                      <a:pt x="7717" y="331"/>
                    </a:lnTo>
                    <a:lnTo>
                      <a:pt x="7807" y="777"/>
                    </a:lnTo>
                    <a:cubicBezTo>
                      <a:pt x="7512" y="929"/>
                      <a:pt x="7307" y="1241"/>
                      <a:pt x="7307" y="1607"/>
                    </a:cubicBezTo>
                    <a:cubicBezTo>
                      <a:pt x="7307" y="1856"/>
                      <a:pt x="7405" y="2088"/>
                      <a:pt x="7575" y="2267"/>
                    </a:cubicBezTo>
                    <a:cubicBezTo>
                      <a:pt x="7557" y="2276"/>
                      <a:pt x="7539" y="2285"/>
                      <a:pt x="7530" y="2302"/>
                    </a:cubicBezTo>
                    <a:cubicBezTo>
                      <a:pt x="7361" y="2445"/>
                      <a:pt x="7137" y="2641"/>
                      <a:pt x="7137" y="3025"/>
                    </a:cubicBezTo>
                    <a:cubicBezTo>
                      <a:pt x="7137" y="3248"/>
                      <a:pt x="7173" y="3409"/>
                      <a:pt x="7209" y="3534"/>
                    </a:cubicBezTo>
                    <a:cubicBezTo>
                      <a:pt x="5630" y="3989"/>
                      <a:pt x="4515" y="5443"/>
                      <a:pt x="4506" y="7102"/>
                    </a:cubicBezTo>
                    <a:lnTo>
                      <a:pt x="4247" y="7102"/>
                    </a:lnTo>
                    <a:lnTo>
                      <a:pt x="4247" y="6808"/>
                    </a:lnTo>
                    <a:cubicBezTo>
                      <a:pt x="4354" y="6790"/>
                      <a:pt x="4434" y="6701"/>
                      <a:pt x="4434" y="6585"/>
                    </a:cubicBezTo>
                    <a:lnTo>
                      <a:pt x="4434" y="6272"/>
                    </a:lnTo>
                    <a:lnTo>
                      <a:pt x="4568" y="6165"/>
                    </a:lnTo>
                    <a:cubicBezTo>
                      <a:pt x="4622" y="6121"/>
                      <a:pt x="4657" y="6049"/>
                      <a:pt x="4657" y="5987"/>
                    </a:cubicBezTo>
                    <a:lnTo>
                      <a:pt x="4657" y="5692"/>
                    </a:lnTo>
                    <a:cubicBezTo>
                      <a:pt x="4657" y="5559"/>
                      <a:pt x="4550" y="5461"/>
                      <a:pt x="4425" y="5461"/>
                    </a:cubicBezTo>
                    <a:lnTo>
                      <a:pt x="4149" y="5461"/>
                    </a:lnTo>
                    <a:cubicBezTo>
                      <a:pt x="4095" y="5273"/>
                      <a:pt x="3979" y="5130"/>
                      <a:pt x="3872" y="5032"/>
                    </a:cubicBezTo>
                    <a:cubicBezTo>
                      <a:pt x="4015" y="4881"/>
                      <a:pt x="4095" y="4684"/>
                      <a:pt x="4095" y="4470"/>
                    </a:cubicBezTo>
                    <a:cubicBezTo>
                      <a:pt x="4095" y="4096"/>
                      <a:pt x="3855" y="3774"/>
                      <a:pt x="3507" y="3676"/>
                    </a:cubicBezTo>
                    <a:lnTo>
                      <a:pt x="3489" y="3623"/>
                    </a:lnTo>
                    <a:cubicBezTo>
                      <a:pt x="3453" y="3534"/>
                      <a:pt x="3364" y="3480"/>
                      <a:pt x="3275" y="3480"/>
                    </a:cubicBezTo>
                    <a:cubicBezTo>
                      <a:pt x="3177" y="3480"/>
                      <a:pt x="3087" y="3534"/>
                      <a:pt x="3061" y="3623"/>
                    </a:cubicBezTo>
                    <a:lnTo>
                      <a:pt x="3034" y="3676"/>
                    </a:lnTo>
                    <a:cubicBezTo>
                      <a:pt x="2686" y="3774"/>
                      <a:pt x="2445" y="4096"/>
                      <a:pt x="2445" y="4470"/>
                    </a:cubicBezTo>
                    <a:cubicBezTo>
                      <a:pt x="2445" y="4684"/>
                      <a:pt x="2525" y="4881"/>
                      <a:pt x="2668" y="5032"/>
                    </a:cubicBezTo>
                    <a:cubicBezTo>
                      <a:pt x="2561" y="5130"/>
                      <a:pt x="2445" y="5273"/>
                      <a:pt x="2391" y="5461"/>
                    </a:cubicBezTo>
                    <a:lnTo>
                      <a:pt x="2115" y="5461"/>
                    </a:lnTo>
                    <a:cubicBezTo>
                      <a:pt x="1990" y="5461"/>
                      <a:pt x="1892" y="5559"/>
                      <a:pt x="1892" y="5692"/>
                    </a:cubicBezTo>
                    <a:lnTo>
                      <a:pt x="1892" y="5987"/>
                    </a:lnTo>
                    <a:cubicBezTo>
                      <a:pt x="1892" y="6049"/>
                      <a:pt x="1919" y="6121"/>
                      <a:pt x="1972" y="6165"/>
                    </a:cubicBezTo>
                    <a:lnTo>
                      <a:pt x="2106" y="6272"/>
                    </a:lnTo>
                    <a:lnTo>
                      <a:pt x="2106" y="6585"/>
                    </a:lnTo>
                    <a:cubicBezTo>
                      <a:pt x="2106" y="6701"/>
                      <a:pt x="2186" y="6790"/>
                      <a:pt x="2293" y="6808"/>
                    </a:cubicBezTo>
                    <a:lnTo>
                      <a:pt x="2293" y="9368"/>
                    </a:lnTo>
                    <a:lnTo>
                      <a:pt x="705" y="10340"/>
                    </a:lnTo>
                    <a:cubicBezTo>
                      <a:pt x="634" y="10376"/>
                      <a:pt x="589" y="10456"/>
                      <a:pt x="589" y="10537"/>
                    </a:cubicBezTo>
                    <a:lnTo>
                      <a:pt x="589" y="11143"/>
                    </a:lnTo>
                    <a:cubicBezTo>
                      <a:pt x="589" y="11268"/>
                      <a:pt x="696" y="11375"/>
                      <a:pt x="821" y="11375"/>
                    </a:cubicBezTo>
                    <a:lnTo>
                      <a:pt x="902" y="11375"/>
                    </a:lnTo>
                    <a:cubicBezTo>
                      <a:pt x="920" y="11527"/>
                      <a:pt x="964" y="11723"/>
                      <a:pt x="1071" y="11919"/>
                    </a:cubicBezTo>
                    <a:cubicBezTo>
                      <a:pt x="902" y="12116"/>
                      <a:pt x="804" y="12365"/>
                      <a:pt x="804" y="12624"/>
                    </a:cubicBezTo>
                    <a:cubicBezTo>
                      <a:pt x="804" y="12918"/>
                      <a:pt x="920" y="13195"/>
                      <a:pt x="1125" y="13391"/>
                    </a:cubicBezTo>
                    <a:cubicBezTo>
                      <a:pt x="1080" y="13463"/>
                      <a:pt x="1035" y="13561"/>
                      <a:pt x="1018" y="13659"/>
                    </a:cubicBezTo>
                    <a:cubicBezTo>
                      <a:pt x="786" y="13730"/>
                      <a:pt x="589" y="13900"/>
                      <a:pt x="589" y="14141"/>
                    </a:cubicBezTo>
                    <a:cubicBezTo>
                      <a:pt x="589" y="14390"/>
                      <a:pt x="768" y="14667"/>
                      <a:pt x="857" y="14801"/>
                    </a:cubicBezTo>
                    <a:lnTo>
                      <a:pt x="857" y="19074"/>
                    </a:lnTo>
                    <a:cubicBezTo>
                      <a:pt x="688" y="19252"/>
                      <a:pt x="331" y="19707"/>
                      <a:pt x="268" y="20528"/>
                    </a:cubicBezTo>
                    <a:lnTo>
                      <a:pt x="233" y="20528"/>
                    </a:lnTo>
                    <a:cubicBezTo>
                      <a:pt x="108" y="20528"/>
                      <a:pt x="1" y="20635"/>
                      <a:pt x="1" y="20760"/>
                    </a:cubicBezTo>
                    <a:lnTo>
                      <a:pt x="1" y="22357"/>
                    </a:lnTo>
                    <a:cubicBezTo>
                      <a:pt x="1" y="22482"/>
                      <a:pt x="108" y="22589"/>
                      <a:pt x="233" y="22589"/>
                    </a:cubicBezTo>
                    <a:lnTo>
                      <a:pt x="2945" y="22589"/>
                    </a:lnTo>
                    <a:cubicBezTo>
                      <a:pt x="3034" y="22589"/>
                      <a:pt x="3114" y="22535"/>
                      <a:pt x="3150" y="22455"/>
                    </a:cubicBezTo>
                    <a:lnTo>
                      <a:pt x="3266" y="22214"/>
                    </a:lnTo>
                    <a:lnTo>
                      <a:pt x="13222" y="22214"/>
                    </a:lnTo>
                    <a:lnTo>
                      <a:pt x="13338" y="22455"/>
                    </a:lnTo>
                    <a:cubicBezTo>
                      <a:pt x="13373" y="22535"/>
                      <a:pt x="13454" y="22589"/>
                      <a:pt x="13543" y="22589"/>
                    </a:cubicBezTo>
                    <a:lnTo>
                      <a:pt x="16255" y="22589"/>
                    </a:lnTo>
                    <a:cubicBezTo>
                      <a:pt x="16380" y="22589"/>
                      <a:pt x="16487" y="22482"/>
                      <a:pt x="16487" y="22357"/>
                    </a:cubicBezTo>
                    <a:lnTo>
                      <a:pt x="16487" y="20760"/>
                    </a:lnTo>
                    <a:cubicBezTo>
                      <a:pt x="16487" y="20635"/>
                      <a:pt x="16380" y="20528"/>
                      <a:pt x="16255" y="20528"/>
                    </a:cubicBezTo>
                    <a:lnTo>
                      <a:pt x="16219" y="20528"/>
                    </a:lnTo>
                    <a:cubicBezTo>
                      <a:pt x="16157" y="19707"/>
                      <a:pt x="15800" y="19252"/>
                      <a:pt x="15630" y="19074"/>
                    </a:cubicBezTo>
                    <a:lnTo>
                      <a:pt x="15630" y="14801"/>
                    </a:lnTo>
                    <a:cubicBezTo>
                      <a:pt x="15720" y="14667"/>
                      <a:pt x="15898" y="14390"/>
                      <a:pt x="15898" y="14141"/>
                    </a:cubicBezTo>
                    <a:cubicBezTo>
                      <a:pt x="15898" y="13900"/>
                      <a:pt x="15702" y="13730"/>
                      <a:pt x="15470" y="13659"/>
                    </a:cubicBezTo>
                    <a:cubicBezTo>
                      <a:pt x="15452" y="13561"/>
                      <a:pt x="15407" y="13463"/>
                      <a:pt x="15363" y="13391"/>
                    </a:cubicBezTo>
                    <a:cubicBezTo>
                      <a:pt x="15568" y="13195"/>
                      <a:pt x="15684" y="12918"/>
                      <a:pt x="15684" y="12624"/>
                    </a:cubicBezTo>
                    <a:cubicBezTo>
                      <a:pt x="15684" y="12365"/>
                      <a:pt x="15586" y="12116"/>
                      <a:pt x="15407" y="11919"/>
                    </a:cubicBezTo>
                    <a:cubicBezTo>
                      <a:pt x="15523" y="11723"/>
                      <a:pt x="15568" y="11527"/>
                      <a:pt x="15586" y="11375"/>
                    </a:cubicBezTo>
                    <a:lnTo>
                      <a:pt x="15666" y="11375"/>
                    </a:lnTo>
                    <a:cubicBezTo>
                      <a:pt x="15791" y="11375"/>
                      <a:pt x="15898" y="11268"/>
                      <a:pt x="15898" y="11143"/>
                    </a:cubicBezTo>
                    <a:lnTo>
                      <a:pt x="15898" y="10537"/>
                    </a:lnTo>
                    <a:cubicBezTo>
                      <a:pt x="15898" y="10456"/>
                      <a:pt x="15853" y="10376"/>
                      <a:pt x="15782" y="10340"/>
                    </a:cubicBezTo>
                    <a:lnTo>
                      <a:pt x="14194" y="9368"/>
                    </a:lnTo>
                    <a:lnTo>
                      <a:pt x="14194" y="6808"/>
                    </a:lnTo>
                    <a:cubicBezTo>
                      <a:pt x="14301" y="6790"/>
                      <a:pt x="14381" y="6701"/>
                      <a:pt x="14381" y="6585"/>
                    </a:cubicBezTo>
                    <a:lnTo>
                      <a:pt x="14381" y="6272"/>
                    </a:lnTo>
                    <a:lnTo>
                      <a:pt x="14515" y="6165"/>
                    </a:lnTo>
                    <a:cubicBezTo>
                      <a:pt x="14569" y="6121"/>
                      <a:pt x="14595" y="6049"/>
                      <a:pt x="14595" y="5987"/>
                    </a:cubicBezTo>
                    <a:lnTo>
                      <a:pt x="14595" y="5692"/>
                    </a:lnTo>
                    <a:cubicBezTo>
                      <a:pt x="14595" y="5559"/>
                      <a:pt x="14497" y="5461"/>
                      <a:pt x="14372" y="5461"/>
                    </a:cubicBezTo>
                    <a:lnTo>
                      <a:pt x="14096" y="5461"/>
                    </a:lnTo>
                    <a:cubicBezTo>
                      <a:pt x="14042" y="5273"/>
                      <a:pt x="13926" y="5130"/>
                      <a:pt x="13819" y="5032"/>
                    </a:cubicBezTo>
                    <a:cubicBezTo>
                      <a:pt x="13962" y="4881"/>
                      <a:pt x="14042" y="4684"/>
                      <a:pt x="14042" y="4470"/>
                    </a:cubicBezTo>
                    <a:cubicBezTo>
                      <a:pt x="14042" y="4096"/>
                      <a:pt x="13802" y="3774"/>
                      <a:pt x="13454" y="3676"/>
                    </a:cubicBezTo>
                    <a:lnTo>
                      <a:pt x="13427" y="3623"/>
                    </a:lnTo>
                    <a:cubicBezTo>
                      <a:pt x="13400" y="3534"/>
                      <a:pt x="13311" y="3480"/>
                      <a:pt x="13213" y="3480"/>
                    </a:cubicBezTo>
                    <a:cubicBezTo>
                      <a:pt x="13124" y="3480"/>
                      <a:pt x="13034" y="3534"/>
                      <a:pt x="12999" y="3623"/>
                    </a:cubicBezTo>
                    <a:lnTo>
                      <a:pt x="12981" y="3676"/>
                    </a:lnTo>
                    <a:cubicBezTo>
                      <a:pt x="12633" y="3774"/>
                      <a:pt x="12392" y="4096"/>
                      <a:pt x="12392" y="4470"/>
                    </a:cubicBezTo>
                    <a:cubicBezTo>
                      <a:pt x="12392" y="4684"/>
                      <a:pt x="12472" y="4881"/>
                      <a:pt x="12615" y="5032"/>
                    </a:cubicBezTo>
                    <a:cubicBezTo>
                      <a:pt x="12508" y="5130"/>
                      <a:pt x="12392" y="5273"/>
                      <a:pt x="12338" y="5461"/>
                    </a:cubicBezTo>
                    <a:lnTo>
                      <a:pt x="12062" y="5461"/>
                    </a:lnTo>
                    <a:cubicBezTo>
                      <a:pt x="11937" y="5461"/>
                      <a:pt x="11830" y="5559"/>
                      <a:pt x="11830" y="5692"/>
                    </a:cubicBezTo>
                    <a:lnTo>
                      <a:pt x="11830" y="5987"/>
                    </a:lnTo>
                    <a:cubicBezTo>
                      <a:pt x="11830" y="6049"/>
                      <a:pt x="11866" y="6121"/>
                      <a:pt x="11919" y="6165"/>
                    </a:cubicBezTo>
                    <a:lnTo>
                      <a:pt x="12053" y="6272"/>
                    </a:lnTo>
                    <a:lnTo>
                      <a:pt x="12053" y="6585"/>
                    </a:lnTo>
                    <a:cubicBezTo>
                      <a:pt x="12053" y="6701"/>
                      <a:pt x="12133" y="6790"/>
                      <a:pt x="12240" y="6808"/>
                    </a:cubicBezTo>
                    <a:lnTo>
                      <a:pt x="12240" y="7102"/>
                    </a:lnTo>
                    <a:lnTo>
                      <a:pt x="11982" y="7102"/>
                    </a:lnTo>
                    <a:cubicBezTo>
                      <a:pt x="11973" y="5443"/>
                      <a:pt x="10858" y="3989"/>
                      <a:pt x="9279" y="3534"/>
                    </a:cubicBezTo>
                    <a:cubicBezTo>
                      <a:pt x="9314" y="3409"/>
                      <a:pt x="9350" y="3248"/>
                      <a:pt x="9350" y="3025"/>
                    </a:cubicBezTo>
                    <a:cubicBezTo>
                      <a:pt x="9350" y="2641"/>
                      <a:pt x="9127" y="2445"/>
                      <a:pt x="8957" y="2302"/>
                    </a:cubicBezTo>
                    <a:cubicBezTo>
                      <a:pt x="8948" y="2285"/>
                      <a:pt x="8931" y="2276"/>
                      <a:pt x="8913" y="2267"/>
                    </a:cubicBezTo>
                    <a:cubicBezTo>
                      <a:pt x="9082" y="2088"/>
                      <a:pt x="9180" y="1856"/>
                      <a:pt x="9180" y="1607"/>
                    </a:cubicBezTo>
                    <a:cubicBezTo>
                      <a:pt x="9180" y="1241"/>
                      <a:pt x="8975" y="929"/>
                      <a:pt x="8681" y="777"/>
                    </a:cubicBezTo>
                    <a:lnTo>
                      <a:pt x="8770" y="331"/>
                    </a:lnTo>
                    <a:lnTo>
                      <a:pt x="8788" y="331"/>
                    </a:lnTo>
                    <a:cubicBezTo>
                      <a:pt x="8832" y="331"/>
                      <a:pt x="8859" y="295"/>
                      <a:pt x="8859" y="260"/>
                    </a:cubicBezTo>
                    <a:cubicBezTo>
                      <a:pt x="8859" y="215"/>
                      <a:pt x="8832" y="179"/>
                      <a:pt x="8788" y="179"/>
                    </a:cubicBezTo>
                    <a:cubicBezTo>
                      <a:pt x="8743" y="179"/>
                      <a:pt x="8708" y="215"/>
                      <a:pt x="8708" y="260"/>
                    </a:cubicBezTo>
                    <a:cubicBezTo>
                      <a:pt x="8708" y="277"/>
                      <a:pt x="8717" y="295"/>
                      <a:pt x="8734" y="313"/>
                    </a:cubicBezTo>
                    <a:lnTo>
                      <a:pt x="8583" y="474"/>
                    </a:lnTo>
                    <a:lnTo>
                      <a:pt x="8565" y="286"/>
                    </a:lnTo>
                    <a:cubicBezTo>
                      <a:pt x="8601" y="277"/>
                      <a:pt x="8627" y="251"/>
                      <a:pt x="8627" y="215"/>
                    </a:cubicBezTo>
                    <a:cubicBezTo>
                      <a:pt x="8627" y="170"/>
                      <a:pt x="8592" y="135"/>
                      <a:pt x="8556" y="135"/>
                    </a:cubicBezTo>
                    <a:cubicBezTo>
                      <a:pt x="8511" y="135"/>
                      <a:pt x="8476" y="170"/>
                      <a:pt x="8476" y="215"/>
                    </a:cubicBezTo>
                    <a:cubicBezTo>
                      <a:pt x="8476" y="242"/>
                      <a:pt x="8493" y="260"/>
                      <a:pt x="8520" y="277"/>
                    </a:cubicBezTo>
                    <a:lnTo>
                      <a:pt x="8431" y="420"/>
                    </a:lnTo>
                    <a:lnTo>
                      <a:pt x="8279" y="161"/>
                    </a:lnTo>
                    <a:cubicBezTo>
                      <a:pt x="8306" y="144"/>
                      <a:pt x="8324" y="117"/>
                      <a:pt x="8324" y="81"/>
                    </a:cubicBezTo>
                    <a:cubicBezTo>
                      <a:pt x="8324" y="37"/>
                      <a:pt x="8288" y="1"/>
                      <a:pt x="8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9" name="Google Shape;20235;p44">
                <a:extLst>
                  <a:ext uri="{FF2B5EF4-FFF2-40B4-BE49-F238E27FC236}">
                    <a16:creationId xmlns:a16="http://schemas.microsoft.com/office/drawing/2014/main" id="{A8D85DA6-33CD-2A7A-2422-F0FB5D80CB29}"/>
                  </a:ext>
                </a:extLst>
              </p:cNvPr>
              <p:cNvSpPr/>
              <p:nvPr/>
            </p:nvSpPr>
            <p:spPr>
              <a:xfrm>
                <a:off x="3529175" y="1528696"/>
                <a:ext cx="207359" cy="292427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9663" extrusionOk="0">
                    <a:moveTo>
                      <a:pt x="3426" y="1"/>
                    </a:moveTo>
                    <a:cubicBezTo>
                      <a:pt x="2935" y="1"/>
                      <a:pt x="2444" y="108"/>
                      <a:pt x="1998" y="313"/>
                    </a:cubicBezTo>
                    <a:cubicBezTo>
                      <a:pt x="1552" y="518"/>
                      <a:pt x="1160" y="822"/>
                      <a:pt x="839" y="1187"/>
                    </a:cubicBezTo>
                    <a:cubicBezTo>
                      <a:pt x="517" y="1562"/>
                      <a:pt x="277" y="1999"/>
                      <a:pt x="143" y="2463"/>
                    </a:cubicBezTo>
                    <a:cubicBezTo>
                      <a:pt x="71" y="2704"/>
                      <a:pt x="27" y="2945"/>
                      <a:pt x="18" y="3186"/>
                    </a:cubicBezTo>
                    <a:cubicBezTo>
                      <a:pt x="0" y="3435"/>
                      <a:pt x="9" y="3667"/>
                      <a:pt x="9" y="3908"/>
                    </a:cubicBezTo>
                    <a:lnTo>
                      <a:pt x="27" y="6790"/>
                    </a:lnTo>
                    <a:cubicBezTo>
                      <a:pt x="45" y="7744"/>
                      <a:pt x="54" y="8708"/>
                      <a:pt x="71" y="9662"/>
                    </a:cubicBezTo>
                    <a:cubicBezTo>
                      <a:pt x="89" y="8708"/>
                      <a:pt x="89" y="7744"/>
                      <a:pt x="107" y="6790"/>
                    </a:cubicBezTo>
                    <a:lnTo>
                      <a:pt x="125" y="3908"/>
                    </a:lnTo>
                    <a:cubicBezTo>
                      <a:pt x="134" y="3676"/>
                      <a:pt x="125" y="3426"/>
                      <a:pt x="143" y="3194"/>
                    </a:cubicBezTo>
                    <a:cubicBezTo>
                      <a:pt x="161" y="2963"/>
                      <a:pt x="205" y="2731"/>
                      <a:pt x="268" y="2508"/>
                    </a:cubicBezTo>
                    <a:cubicBezTo>
                      <a:pt x="401" y="2053"/>
                      <a:pt x="633" y="1633"/>
                      <a:pt x="946" y="1285"/>
                    </a:cubicBezTo>
                    <a:cubicBezTo>
                      <a:pt x="1249" y="929"/>
                      <a:pt x="1641" y="643"/>
                      <a:pt x="2061" y="447"/>
                    </a:cubicBezTo>
                    <a:cubicBezTo>
                      <a:pt x="2489" y="251"/>
                      <a:pt x="2953" y="152"/>
                      <a:pt x="3426" y="152"/>
                    </a:cubicBezTo>
                    <a:cubicBezTo>
                      <a:pt x="3899" y="152"/>
                      <a:pt x="4362" y="251"/>
                      <a:pt x="4791" y="447"/>
                    </a:cubicBezTo>
                    <a:cubicBezTo>
                      <a:pt x="5210" y="643"/>
                      <a:pt x="5594" y="929"/>
                      <a:pt x="5906" y="1285"/>
                    </a:cubicBezTo>
                    <a:cubicBezTo>
                      <a:pt x="6218" y="1633"/>
                      <a:pt x="6450" y="2053"/>
                      <a:pt x="6584" y="2508"/>
                    </a:cubicBezTo>
                    <a:cubicBezTo>
                      <a:pt x="6646" y="2731"/>
                      <a:pt x="6691" y="2963"/>
                      <a:pt x="6709" y="3194"/>
                    </a:cubicBezTo>
                    <a:cubicBezTo>
                      <a:pt x="6726" y="3426"/>
                      <a:pt x="6718" y="3676"/>
                      <a:pt x="6726" y="3908"/>
                    </a:cubicBezTo>
                    <a:lnTo>
                      <a:pt x="6744" y="6790"/>
                    </a:lnTo>
                    <a:cubicBezTo>
                      <a:pt x="6762" y="7744"/>
                      <a:pt x="6762" y="8708"/>
                      <a:pt x="6780" y="9662"/>
                    </a:cubicBezTo>
                    <a:cubicBezTo>
                      <a:pt x="6798" y="8708"/>
                      <a:pt x="6807" y="7744"/>
                      <a:pt x="6825" y="6790"/>
                    </a:cubicBezTo>
                    <a:lnTo>
                      <a:pt x="6842" y="3908"/>
                    </a:lnTo>
                    <a:cubicBezTo>
                      <a:pt x="6842" y="3667"/>
                      <a:pt x="6851" y="3435"/>
                      <a:pt x="6834" y="3186"/>
                    </a:cubicBezTo>
                    <a:cubicBezTo>
                      <a:pt x="6825" y="2945"/>
                      <a:pt x="6780" y="2704"/>
                      <a:pt x="6709" y="2463"/>
                    </a:cubicBezTo>
                    <a:cubicBezTo>
                      <a:pt x="6575" y="1999"/>
                      <a:pt x="6334" y="1562"/>
                      <a:pt x="6013" y="1187"/>
                    </a:cubicBezTo>
                    <a:cubicBezTo>
                      <a:pt x="5692" y="822"/>
                      <a:pt x="5299" y="518"/>
                      <a:pt x="4853" y="313"/>
                    </a:cubicBezTo>
                    <a:cubicBezTo>
                      <a:pt x="4407" y="108"/>
                      <a:pt x="3916" y="1"/>
                      <a:pt x="3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0" name="Google Shape;20236;p44">
                <a:extLst>
                  <a:ext uri="{FF2B5EF4-FFF2-40B4-BE49-F238E27FC236}">
                    <a16:creationId xmlns:a16="http://schemas.microsoft.com/office/drawing/2014/main" id="{96EDC245-AA49-6413-271F-B6EF99859E49}"/>
                  </a:ext>
                </a:extLst>
              </p:cNvPr>
              <p:cNvSpPr/>
              <p:nvPr/>
            </p:nvSpPr>
            <p:spPr>
              <a:xfrm>
                <a:off x="3520520" y="1871293"/>
                <a:ext cx="224639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17" extrusionOk="0">
                    <a:moveTo>
                      <a:pt x="3712" y="1"/>
                    </a:moveTo>
                    <a:cubicBezTo>
                      <a:pt x="3096" y="9"/>
                      <a:pt x="2472" y="9"/>
                      <a:pt x="1856" y="18"/>
                    </a:cubicBezTo>
                    <a:lnTo>
                      <a:pt x="928" y="27"/>
                    </a:lnTo>
                    <a:cubicBezTo>
                      <a:pt x="616" y="45"/>
                      <a:pt x="313" y="45"/>
                      <a:pt x="1" y="63"/>
                    </a:cubicBezTo>
                    <a:cubicBezTo>
                      <a:pt x="313" y="72"/>
                      <a:pt x="616" y="81"/>
                      <a:pt x="928" y="90"/>
                    </a:cubicBezTo>
                    <a:lnTo>
                      <a:pt x="1856" y="108"/>
                    </a:lnTo>
                    <a:cubicBezTo>
                      <a:pt x="2472" y="116"/>
                      <a:pt x="3096" y="116"/>
                      <a:pt x="3712" y="116"/>
                    </a:cubicBezTo>
                    <a:cubicBezTo>
                      <a:pt x="4327" y="116"/>
                      <a:pt x="4952" y="116"/>
                      <a:pt x="5567" y="108"/>
                    </a:cubicBezTo>
                    <a:lnTo>
                      <a:pt x="6495" y="90"/>
                    </a:lnTo>
                    <a:cubicBezTo>
                      <a:pt x="6798" y="81"/>
                      <a:pt x="7111" y="72"/>
                      <a:pt x="7423" y="63"/>
                    </a:cubicBezTo>
                    <a:cubicBezTo>
                      <a:pt x="7111" y="45"/>
                      <a:pt x="6798" y="36"/>
                      <a:pt x="6495" y="27"/>
                    </a:cubicBezTo>
                    <a:lnTo>
                      <a:pt x="5567" y="18"/>
                    </a:lnTo>
                    <a:cubicBezTo>
                      <a:pt x="4952" y="9"/>
                      <a:pt x="4327" y="9"/>
                      <a:pt x="37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1" name="Google Shape;20237;p44">
                <a:extLst>
                  <a:ext uri="{FF2B5EF4-FFF2-40B4-BE49-F238E27FC236}">
                    <a16:creationId xmlns:a16="http://schemas.microsoft.com/office/drawing/2014/main" id="{9FF82669-DBF4-5E73-D439-19A78B6371BB}"/>
                  </a:ext>
                </a:extLst>
              </p:cNvPr>
              <p:cNvSpPr/>
              <p:nvPr/>
            </p:nvSpPr>
            <p:spPr>
              <a:xfrm>
                <a:off x="3462205" y="1899649"/>
                <a:ext cx="341270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11277" h="117" extrusionOk="0">
                    <a:moveTo>
                      <a:pt x="5639" y="0"/>
                    </a:moveTo>
                    <a:cubicBezTo>
                      <a:pt x="4702" y="9"/>
                      <a:pt x="3756" y="9"/>
                      <a:pt x="2820" y="18"/>
                    </a:cubicBezTo>
                    <a:lnTo>
                      <a:pt x="1410" y="36"/>
                    </a:lnTo>
                    <a:cubicBezTo>
                      <a:pt x="937" y="45"/>
                      <a:pt x="464" y="45"/>
                      <a:pt x="1" y="63"/>
                    </a:cubicBezTo>
                    <a:cubicBezTo>
                      <a:pt x="464" y="72"/>
                      <a:pt x="937" y="81"/>
                      <a:pt x="1410" y="89"/>
                    </a:cubicBezTo>
                    <a:lnTo>
                      <a:pt x="2820" y="107"/>
                    </a:lnTo>
                    <a:cubicBezTo>
                      <a:pt x="3756" y="116"/>
                      <a:pt x="4702" y="116"/>
                      <a:pt x="5639" y="116"/>
                    </a:cubicBezTo>
                    <a:cubicBezTo>
                      <a:pt x="6575" y="116"/>
                      <a:pt x="7521" y="116"/>
                      <a:pt x="8458" y="107"/>
                    </a:cubicBezTo>
                    <a:lnTo>
                      <a:pt x="9867" y="89"/>
                    </a:lnTo>
                    <a:cubicBezTo>
                      <a:pt x="10340" y="81"/>
                      <a:pt x="10813" y="72"/>
                      <a:pt x="11277" y="63"/>
                    </a:cubicBezTo>
                    <a:cubicBezTo>
                      <a:pt x="10813" y="45"/>
                      <a:pt x="10340" y="45"/>
                      <a:pt x="9867" y="36"/>
                    </a:cubicBezTo>
                    <a:lnTo>
                      <a:pt x="8458" y="18"/>
                    </a:lnTo>
                    <a:cubicBezTo>
                      <a:pt x="7521" y="9"/>
                      <a:pt x="6575" y="9"/>
                      <a:pt x="5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2" name="Google Shape;20238;p44">
                <a:extLst>
                  <a:ext uri="{FF2B5EF4-FFF2-40B4-BE49-F238E27FC236}">
                    <a16:creationId xmlns:a16="http://schemas.microsoft.com/office/drawing/2014/main" id="{65AC47BC-BF48-B86F-61E9-78075E1BAB08}"/>
                  </a:ext>
                </a:extLst>
              </p:cNvPr>
              <p:cNvSpPr/>
              <p:nvPr/>
            </p:nvSpPr>
            <p:spPr>
              <a:xfrm>
                <a:off x="3463022" y="1624809"/>
                <a:ext cx="38100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2276" extrusionOk="0">
                    <a:moveTo>
                      <a:pt x="1258" y="1"/>
                    </a:moveTo>
                    <a:lnTo>
                      <a:pt x="0" y="2276"/>
                    </a:lnTo>
                    <a:lnTo>
                      <a:pt x="1258" y="2276"/>
                    </a:lnTo>
                    <a:lnTo>
                      <a:pt x="1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3" name="Google Shape;20239;p44">
                <a:extLst>
                  <a:ext uri="{FF2B5EF4-FFF2-40B4-BE49-F238E27FC236}">
                    <a16:creationId xmlns:a16="http://schemas.microsoft.com/office/drawing/2014/main" id="{C8177DDF-C2BC-B4C4-E027-79D17CBBDE1B}"/>
                  </a:ext>
                </a:extLst>
              </p:cNvPr>
              <p:cNvSpPr/>
              <p:nvPr/>
            </p:nvSpPr>
            <p:spPr>
              <a:xfrm>
                <a:off x="3456002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4" name="Google Shape;20240;p44">
                <a:extLst>
                  <a:ext uri="{FF2B5EF4-FFF2-40B4-BE49-F238E27FC236}">
                    <a16:creationId xmlns:a16="http://schemas.microsoft.com/office/drawing/2014/main" id="{A787D2EA-1695-BCF5-8D79-39B15D22AFC9}"/>
                  </a:ext>
                </a:extLst>
              </p:cNvPr>
              <p:cNvSpPr/>
              <p:nvPr/>
            </p:nvSpPr>
            <p:spPr>
              <a:xfrm>
                <a:off x="3756746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5" name="Google Shape;20241;p44">
                <a:extLst>
                  <a:ext uri="{FF2B5EF4-FFF2-40B4-BE49-F238E27FC236}">
                    <a16:creationId xmlns:a16="http://schemas.microsoft.com/office/drawing/2014/main" id="{5CD6816B-B726-68A6-DA12-73BD5A331081}"/>
                  </a:ext>
                </a:extLst>
              </p:cNvPr>
              <p:cNvSpPr/>
              <p:nvPr/>
            </p:nvSpPr>
            <p:spPr>
              <a:xfrm>
                <a:off x="3764040" y="1624809"/>
                <a:ext cx="38373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2276" extrusionOk="0">
                    <a:moveTo>
                      <a:pt x="1267" y="1"/>
                    </a:moveTo>
                    <a:lnTo>
                      <a:pt x="0" y="2276"/>
                    </a:lnTo>
                    <a:lnTo>
                      <a:pt x="1267" y="227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6" name="Google Shape;20242;p44">
                <a:extLst>
                  <a:ext uri="{FF2B5EF4-FFF2-40B4-BE49-F238E27FC236}">
                    <a16:creationId xmlns:a16="http://schemas.microsoft.com/office/drawing/2014/main" id="{55CB5828-1BA3-884C-B07C-9ABA6205D9FE}"/>
                  </a:ext>
                </a:extLst>
              </p:cNvPr>
              <p:cNvSpPr/>
              <p:nvPr/>
            </p:nvSpPr>
            <p:spPr>
              <a:xfrm>
                <a:off x="3801565" y="2047570"/>
                <a:ext cx="69664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1357" extrusionOk="0">
                    <a:moveTo>
                      <a:pt x="2302" y="1"/>
                    </a:moveTo>
                    <a:lnTo>
                      <a:pt x="0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7" name="Google Shape;20243;p44">
                <a:extLst>
                  <a:ext uri="{FF2B5EF4-FFF2-40B4-BE49-F238E27FC236}">
                    <a16:creationId xmlns:a16="http://schemas.microsoft.com/office/drawing/2014/main" id="{44169F85-AFC0-AF06-9A76-7E744C22C132}"/>
                  </a:ext>
                </a:extLst>
              </p:cNvPr>
              <p:cNvSpPr/>
              <p:nvPr/>
            </p:nvSpPr>
            <p:spPr>
              <a:xfrm>
                <a:off x="3806951" y="1742256"/>
                <a:ext cx="47542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95" extrusionOk="0">
                    <a:moveTo>
                      <a:pt x="1571" y="0"/>
                    </a:moveTo>
                    <a:lnTo>
                      <a:pt x="1" y="295"/>
                    </a:lnTo>
                    <a:lnTo>
                      <a:pt x="1571" y="295"/>
                    </a:lnTo>
                    <a:lnTo>
                      <a:pt x="1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8" name="Google Shape;20244;p44">
                <a:extLst>
                  <a:ext uri="{FF2B5EF4-FFF2-40B4-BE49-F238E27FC236}">
                    <a16:creationId xmlns:a16="http://schemas.microsoft.com/office/drawing/2014/main" id="{F0E17247-A309-43D3-FAC3-F84C8B0778E1}"/>
                  </a:ext>
                </a:extLst>
              </p:cNvPr>
              <p:cNvSpPr/>
              <p:nvPr/>
            </p:nvSpPr>
            <p:spPr>
              <a:xfrm>
                <a:off x="3411456" y="1742256"/>
                <a:ext cx="4727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95" extrusionOk="0">
                    <a:moveTo>
                      <a:pt x="1562" y="0"/>
                    </a:moveTo>
                    <a:lnTo>
                      <a:pt x="0" y="295"/>
                    </a:lnTo>
                    <a:lnTo>
                      <a:pt x="1562" y="295"/>
                    </a:lnTo>
                    <a:lnTo>
                      <a:pt x="1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9" name="Google Shape;20245;p44">
                <a:extLst>
                  <a:ext uri="{FF2B5EF4-FFF2-40B4-BE49-F238E27FC236}">
                    <a16:creationId xmlns:a16="http://schemas.microsoft.com/office/drawing/2014/main" id="{2D59EAE5-A933-3DF0-8E73-51A2D4A414FC}"/>
                  </a:ext>
                </a:extLst>
              </p:cNvPr>
              <p:cNvSpPr/>
              <p:nvPr/>
            </p:nvSpPr>
            <p:spPr>
              <a:xfrm>
                <a:off x="3485961" y="2052442"/>
                <a:ext cx="293486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9698" h="831" extrusionOk="0">
                    <a:moveTo>
                      <a:pt x="9698" y="1"/>
                    </a:moveTo>
                    <a:lnTo>
                      <a:pt x="1" y="830"/>
                    </a:lnTo>
                    <a:lnTo>
                      <a:pt x="9698" y="830"/>
                    </a:lnTo>
                    <a:lnTo>
                      <a:pt x="96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0" name="Google Shape;20246;p44">
                <a:extLst>
                  <a:ext uri="{FF2B5EF4-FFF2-40B4-BE49-F238E27FC236}">
                    <a16:creationId xmlns:a16="http://schemas.microsoft.com/office/drawing/2014/main" id="{22C026E0-60B7-0C08-4CCE-FC0DE5621F84}"/>
                  </a:ext>
                </a:extLst>
              </p:cNvPr>
              <p:cNvSpPr/>
              <p:nvPr/>
            </p:nvSpPr>
            <p:spPr>
              <a:xfrm>
                <a:off x="3461933" y="1922860"/>
                <a:ext cx="341815" cy="61312"/>
              </a:xfrm>
              <a:custGeom>
                <a:avLst/>
                <a:gdLst/>
                <a:ahLst/>
                <a:cxnLst/>
                <a:rect l="l" t="t" r="r" b="b"/>
                <a:pathLst>
                  <a:path w="11295" h="2026" extrusionOk="0">
                    <a:moveTo>
                      <a:pt x="11295" y="0"/>
                    </a:moveTo>
                    <a:lnTo>
                      <a:pt x="8940" y="420"/>
                    </a:lnTo>
                    <a:cubicBezTo>
                      <a:pt x="10403" y="473"/>
                      <a:pt x="10715" y="536"/>
                      <a:pt x="10715" y="536"/>
                    </a:cubicBezTo>
                    <a:lnTo>
                      <a:pt x="581" y="536"/>
                    </a:lnTo>
                    <a:cubicBezTo>
                      <a:pt x="581" y="536"/>
                      <a:pt x="1303" y="696"/>
                      <a:pt x="5648" y="696"/>
                    </a:cubicBezTo>
                    <a:cubicBezTo>
                      <a:pt x="6344" y="696"/>
                      <a:pt x="6941" y="696"/>
                      <a:pt x="7459" y="687"/>
                    </a:cubicBezTo>
                    <a:lnTo>
                      <a:pt x="7459" y="687"/>
                    </a:lnTo>
                    <a:lnTo>
                      <a:pt x="3971" y="1312"/>
                    </a:lnTo>
                    <a:cubicBezTo>
                      <a:pt x="4452" y="1312"/>
                      <a:pt x="5014" y="1303"/>
                      <a:pt x="5648" y="1303"/>
                    </a:cubicBezTo>
                    <a:cubicBezTo>
                      <a:pt x="9992" y="1303"/>
                      <a:pt x="10715" y="1463"/>
                      <a:pt x="10715" y="1463"/>
                    </a:cubicBezTo>
                    <a:lnTo>
                      <a:pt x="581" y="1463"/>
                    </a:lnTo>
                    <a:cubicBezTo>
                      <a:pt x="581" y="1463"/>
                      <a:pt x="911" y="1535"/>
                      <a:pt x="2463" y="1579"/>
                    </a:cubicBezTo>
                    <a:lnTo>
                      <a:pt x="1" y="2025"/>
                    </a:lnTo>
                    <a:lnTo>
                      <a:pt x="11295" y="2025"/>
                    </a:lnTo>
                    <a:lnTo>
                      <a:pt x="11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1" name="Google Shape;20247;p44">
                <a:extLst>
                  <a:ext uri="{FF2B5EF4-FFF2-40B4-BE49-F238E27FC236}">
                    <a16:creationId xmlns:a16="http://schemas.microsoft.com/office/drawing/2014/main" id="{BE32E70A-17A8-A0DF-9F41-C904ECAC1AAF}"/>
                  </a:ext>
                </a:extLst>
              </p:cNvPr>
              <p:cNvSpPr/>
              <p:nvPr/>
            </p:nvSpPr>
            <p:spPr>
              <a:xfrm>
                <a:off x="3393904" y="2047570"/>
                <a:ext cx="69695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57" extrusionOk="0">
                    <a:moveTo>
                      <a:pt x="2302" y="1"/>
                    </a:moveTo>
                    <a:lnTo>
                      <a:pt x="1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2" name="Google Shape;20248;p44">
                <a:extLst>
                  <a:ext uri="{FF2B5EF4-FFF2-40B4-BE49-F238E27FC236}">
                    <a16:creationId xmlns:a16="http://schemas.microsoft.com/office/drawing/2014/main" id="{DC5A8F95-E146-4777-35E2-4C73CE61E5E7}"/>
                  </a:ext>
                </a:extLst>
              </p:cNvPr>
              <p:cNvSpPr/>
              <p:nvPr/>
            </p:nvSpPr>
            <p:spPr>
              <a:xfrm>
                <a:off x="3819389" y="1868600"/>
                <a:ext cx="26752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84" h="3917" extrusionOk="0">
                    <a:moveTo>
                      <a:pt x="883" y="0"/>
                    </a:moveTo>
                    <a:lnTo>
                      <a:pt x="0" y="3917"/>
                    </a:lnTo>
                    <a:lnTo>
                      <a:pt x="883" y="3917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3" name="Google Shape;20249;p44">
                <a:extLst>
                  <a:ext uri="{FF2B5EF4-FFF2-40B4-BE49-F238E27FC236}">
                    <a16:creationId xmlns:a16="http://schemas.microsoft.com/office/drawing/2014/main" id="{3A9F0D98-8C16-7B92-1876-22B3E82518DC}"/>
                  </a:ext>
                </a:extLst>
              </p:cNvPr>
              <p:cNvSpPr/>
              <p:nvPr/>
            </p:nvSpPr>
            <p:spPr>
              <a:xfrm>
                <a:off x="3419294" y="1868600"/>
                <a:ext cx="26480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75" h="3917" extrusionOk="0">
                    <a:moveTo>
                      <a:pt x="874" y="0"/>
                    </a:moveTo>
                    <a:lnTo>
                      <a:pt x="0" y="3917"/>
                    </a:lnTo>
                    <a:lnTo>
                      <a:pt x="874" y="3917"/>
                    </a:lnTo>
                    <a:lnTo>
                      <a:pt x="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4" name="Google Shape;20250;p44">
                <a:extLst>
                  <a:ext uri="{FF2B5EF4-FFF2-40B4-BE49-F238E27FC236}">
                    <a16:creationId xmlns:a16="http://schemas.microsoft.com/office/drawing/2014/main" id="{106CE878-2855-CA6A-3874-C27A304A2E8B}"/>
                  </a:ext>
                </a:extLst>
              </p:cNvPr>
              <p:cNvSpPr/>
              <p:nvPr/>
            </p:nvSpPr>
            <p:spPr>
              <a:xfrm>
                <a:off x="3762678" y="1804354"/>
                <a:ext cx="44032" cy="7263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400" extrusionOk="0">
                    <a:moveTo>
                      <a:pt x="1" y="0"/>
                    </a:moveTo>
                    <a:lnTo>
                      <a:pt x="1" y="758"/>
                    </a:lnTo>
                    <a:lnTo>
                      <a:pt x="1455" y="24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5" name="Google Shape;20251;p44">
                <a:extLst>
                  <a:ext uri="{FF2B5EF4-FFF2-40B4-BE49-F238E27FC236}">
                    <a16:creationId xmlns:a16="http://schemas.microsoft.com/office/drawing/2014/main" id="{8E9F82A6-B868-735A-4AFB-437C56975B4E}"/>
                  </a:ext>
                </a:extLst>
              </p:cNvPr>
              <p:cNvSpPr/>
              <p:nvPr/>
            </p:nvSpPr>
            <p:spPr>
              <a:xfrm>
                <a:off x="3762133" y="1711207"/>
                <a:ext cx="33803" cy="35922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187" extrusionOk="0">
                    <a:moveTo>
                      <a:pt x="1" y="0"/>
                    </a:moveTo>
                    <a:lnTo>
                      <a:pt x="1" y="304"/>
                    </a:lnTo>
                    <a:lnTo>
                      <a:pt x="1116" y="118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6" name="Google Shape;20252;p44">
                <a:extLst>
                  <a:ext uri="{FF2B5EF4-FFF2-40B4-BE49-F238E27FC236}">
                    <a16:creationId xmlns:a16="http://schemas.microsoft.com/office/drawing/2014/main" id="{0CBA0C8B-48C5-6C89-F26F-68980D0CE3D6}"/>
                  </a:ext>
                </a:extLst>
              </p:cNvPr>
              <p:cNvSpPr/>
              <p:nvPr/>
            </p:nvSpPr>
            <p:spPr>
              <a:xfrm>
                <a:off x="3815606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7" name="Google Shape;20253;p44">
                <a:extLst>
                  <a:ext uri="{FF2B5EF4-FFF2-40B4-BE49-F238E27FC236}">
                    <a16:creationId xmlns:a16="http://schemas.microsoft.com/office/drawing/2014/main" id="{8D49F479-6AF3-F355-A959-43F822D681E9}"/>
                  </a:ext>
                </a:extLst>
              </p:cNvPr>
              <p:cNvSpPr/>
              <p:nvPr/>
            </p:nvSpPr>
            <p:spPr>
              <a:xfrm>
                <a:off x="3415239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8" name="Google Shape;20254;p44">
                <a:extLst>
                  <a:ext uri="{FF2B5EF4-FFF2-40B4-BE49-F238E27FC236}">
                    <a16:creationId xmlns:a16="http://schemas.microsoft.com/office/drawing/2014/main" id="{960BD35C-DBD1-3363-80A9-8296ACC8AC59}"/>
                  </a:ext>
                </a:extLst>
              </p:cNvPr>
              <p:cNvSpPr/>
              <p:nvPr/>
            </p:nvSpPr>
            <p:spPr>
              <a:xfrm>
                <a:off x="3827469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1" y="1"/>
                    </a:moveTo>
                    <a:lnTo>
                      <a:pt x="1" y="518"/>
                    </a:lnTo>
                    <a:lnTo>
                      <a:pt x="1" y="1035"/>
                    </a:lnTo>
                    <a:lnTo>
                      <a:pt x="500" y="1035"/>
                    </a:lnTo>
                    <a:cubicBezTo>
                      <a:pt x="500" y="1035"/>
                      <a:pt x="688" y="857"/>
                      <a:pt x="688" y="518"/>
                    </a:cubicBezTo>
                    <a:cubicBezTo>
                      <a:pt x="688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9" name="Google Shape;20255;p44">
                <a:extLst>
                  <a:ext uri="{FF2B5EF4-FFF2-40B4-BE49-F238E27FC236}">
                    <a16:creationId xmlns:a16="http://schemas.microsoft.com/office/drawing/2014/main" id="{BA2DCF63-3468-4D13-2A46-1E4109D5B878}"/>
                  </a:ext>
                </a:extLst>
              </p:cNvPr>
              <p:cNvSpPr/>
              <p:nvPr/>
            </p:nvSpPr>
            <p:spPr>
              <a:xfrm>
                <a:off x="3436573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0" y="1"/>
                    </a:moveTo>
                    <a:lnTo>
                      <a:pt x="0" y="518"/>
                    </a:lnTo>
                    <a:lnTo>
                      <a:pt x="0" y="1035"/>
                    </a:lnTo>
                    <a:lnTo>
                      <a:pt x="500" y="1035"/>
                    </a:lnTo>
                    <a:cubicBezTo>
                      <a:pt x="500" y="1035"/>
                      <a:pt x="687" y="857"/>
                      <a:pt x="687" y="518"/>
                    </a:cubicBezTo>
                    <a:cubicBezTo>
                      <a:pt x="687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0" name="Google Shape;20256;p44">
                <a:extLst>
                  <a:ext uri="{FF2B5EF4-FFF2-40B4-BE49-F238E27FC236}">
                    <a16:creationId xmlns:a16="http://schemas.microsoft.com/office/drawing/2014/main" id="{C4D18841-03B9-4DF7-7013-BF270A2F0064}"/>
                  </a:ext>
                </a:extLst>
              </p:cNvPr>
              <p:cNvSpPr/>
              <p:nvPr/>
            </p:nvSpPr>
            <p:spPr>
              <a:xfrm>
                <a:off x="3494344" y="2024087"/>
                <a:ext cx="277023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9154" h="162" extrusionOk="0">
                    <a:moveTo>
                      <a:pt x="0" y="1"/>
                    </a:moveTo>
                    <a:cubicBezTo>
                      <a:pt x="0" y="1"/>
                      <a:pt x="651" y="161"/>
                      <a:pt x="4577" y="161"/>
                    </a:cubicBezTo>
                    <a:cubicBezTo>
                      <a:pt x="8493" y="161"/>
                      <a:pt x="9153" y="1"/>
                      <a:pt x="9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1" name="Google Shape;20257;p44">
                <a:extLst>
                  <a:ext uri="{FF2B5EF4-FFF2-40B4-BE49-F238E27FC236}">
                    <a16:creationId xmlns:a16="http://schemas.microsoft.com/office/drawing/2014/main" id="{FFF7F354-6880-B4BE-7BDD-D7D6FDF0CD1A}"/>
                  </a:ext>
                </a:extLst>
              </p:cNvPr>
              <p:cNvSpPr/>
              <p:nvPr/>
            </p:nvSpPr>
            <p:spPr>
              <a:xfrm>
                <a:off x="3833158" y="2000876"/>
                <a:ext cx="30263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098" extrusionOk="0">
                    <a:moveTo>
                      <a:pt x="0" y="1"/>
                    </a:moveTo>
                    <a:lnTo>
                      <a:pt x="0" y="1098"/>
                    </a:lnTo>
                    <a:lnTo>
                      <a:pt x="999" y="1098"/>
                    </a:lnTo>
                    <a:cubicBezTo>
                      <a:pt x="999" y="563"/>
                      <a:pt x="580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2" name="Google Shape;20258;p44">
                <a:extLst>
                  <a:ext uri="{FF2B5EF4-FFF2-40B4-BE49-F238E27FC236}">
                    <a16:creationId xmlns:a16="http://schemas.microsoft.com/office/drawing/2014/main" id="{58160EBD-D7F7-B0DF-2EB2-0E701DB7CED2}"/>
                  </a:ext>
                </a:extLst>
              </p:cNvPr>
              <p:cNvSpPr/>
              <p:nvPr/>
            </p:nvSpPr>
            <p:spPr>
              <a:xfrm>
                <a:off x="3433850" y="2000876"/>
                <a:ext cx="30020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992" h="1098" extrusionOk="0">
                    <a:moveTo>
                      <a:pt x="1" y="1"/>
                    </a:moveTo>
                    <a:lnTo>
                      <a:pt x="1" y="1098"/>
                    </a:lnTo>
                    <a:lnTo>
                      <a:pt x="991" y="1098"/>
                    </a:lnTo>
                    <a:cubicBezTo>
                      <a:pt x="991" y="563"/>
                      <a:pt x="572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3" name="Google Shape;20259;p44">
                <a:extLst>
                  <a:ext uri="{FF2B5EF4-FFF2-40B4-BE49-F238E27FC236}">
                    <a16:creationId xmlns:a16="http://schemas.microsoft.com/office/drawing/2014/main" id="{A1CE5F04-EB10-2F7A-62C5-CE9F1907DE94}"/>
                  </a:ext>
                </a:extLst>
              </p:cNvPr>
              <p:cNvSpPr/>
              <p:nvPr/>
            </p:nvSpPr>
            <p:spPr>
              <a:xfrm>
                <a:off x="3603681" y="1593215"/>
                <a:ext cx="460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799" extrusionOk="0">
                    <a:moveTo>
                      <a:pt x="81" y="1"/>
                    </a:moveTo>
                    <a:cubicBezTo>
                      <a:pt x="81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36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9" y="2552"/>
                      <a:pt x="9" y="2972"/>
                      <a:pt x="0" y="3400"/>
                    </a:cubicBezTo>
                    <a:cubicBezTo>
                      <a:pt x="9" y="3828"/>
                      <a:pt x="9" y="4247"/>
                      <a:pt x="9" y="4649"/>
                    </a:cubicBezTo>
                    <a:cubicBezTo>
                      <a:pt x="18" y="5050"/>
                      <a:pt x="27" y="5416"/>
                      <a:pt x="36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81" y="6799"/>
                      <a:pt x="81" y="6799"/>
                    </a:cubicBezTo>
                    <a:cubicBezTo>
                      <a:pt x="81" y="6799"/>
                      <a:pt x="81" y="6692"/>
                      <a:pt x="89" y="6504"/>
                    </a:cubicBezTo>
                    <a:cubicBezTo>
                      <a:pt x="98" y="6326"/>
                      <a:pt x="107" y="6058"/>
                      <a:pt x="125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52" y="4247"/>
                      <a:pt x="152" y="3828"/>
                      <a:pt x="152" y="3400"/>
                    </a:cubicBezTo>
                    <a:cubicBezTo>
                      <a:pt x="152" y="2972"/>
                      <a:pt x="152" y="2552"/>
                      <a:pt x="143" y="2151"/>
                    </a:cubicBezTo>
                    <a:cubicBezTo>
                      <a:pt x="134" y="1758"/>
                      <a:pt x="125" y="1384"/>
                      <a:pt x="125" y="1062"/>
                    </a:cubicBezTo>
                    <a:cubicBezTo>
                      <a:pt x="107" y="741"/>
                      <a:pt x="98" y="483"/>
                      <a:pt x="89" y="295"/>
                    </a:cubicBezTo>
                    <a:cubicBezTo>
                      <a:pt x="81" y="108"/>
                      <a:pt x="81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4" name="Google Shape;20260;p44">
                <a:extLst>
                  <a:ext uri="{FF2B5EF4-FFF2-40B4-BE49-F238E27FC236}">
                    <a16:creationId xmlns:a16="http://schemas.microsoft.com/office/drawing/2014/main" id="{09750FFA-373F-2A2C-4690-87166EA56CAD}"/>
                  </a:ext>
                </a:extLst>
              </p:cNvPr>
              <p:cNvSpPr/>
              <p:nvPr/>
            </p:nvSpPr>
            <p:spPr>
              <a:xfrm>
                <a:off x="3657396" y="1593215"/>
                <a:ext cx="463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99" extrusionOk="0">
                    <a:moveTo>
                      <a:pt x="72" y="1"/>
                    </a:moveTo>
                    <a:cubicBezTo>
                      <a:pt x="72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27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1" y="2552"/>
                      <a:pt x="1" y="2972"/>
                      <a:pt x="1" y="3400"/>
                    </a:cubicBezTo>
                    <a:cubicBezTo>
                      <a:pt x="1" y="3828"/>
                      <a:pt x="1" y="4247"/>
                      <a:pt x="9" y="4649"/>
                    </a:cubicBezTo>
                    <a:cubicBezTo>
                      <a:pt x="18" y="5050"/>
                      <a:pt x="27" y="5416"/>
                      <a:pt x="27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72" y="6799"/>
                      <a:pt x="72" y="6799"/>
                    </a:cubicBezTo>
                    <a:cubicBezTo>
                      <a:pt x="72" y="6799"/>
                      <a:pt x="81" y="6692"/>
                      <a:pt x="90" y="6504"/>
                    </a:cubicBezTo>
                    <a:cubicBezTo>
                      <a:pt x="99" y="6326"/>
                      <a:pt x="108" y="6058"/>
                      <a:pt x="116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43" y="4247"/>
                      <a:pt x="143" y="3828"/>
                      <a:pt x="152" y="3400"/>
                    </a:cubicBezTo>
                    <a:cubicBezTo>
                      <a:pt x="143" y="2972"/>
                      <a:pt x="143" y="2552"/>
                      <a:pt x="143" y="2151"/>
                    </a:cubicBezTo>
                    <a:cubicBezTo>
                      <a:pt x="134" y="1758"/>
                      <a:pt x="125" y="1384"/>
                      <a:pt x="116" y="1062"/>
                    </a:cubicBezTo>
                    <a:cubicBezTo>
                      <a:pt x="108" y="741"/>
                      <a:pt x="99" y="483"/>
                      <a:pt x="90" y="295"/>
                    </a:cubicBezTo>
                    <a:cubicBezTo>
                      <a:pt x="81" y="108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38" name="Google Shape;20047;p44">
            <a:extLst>
              <a:ext uri="{FF2B5EF4-FFF2-40B4-BE49-F238E27FC236}">
                <a16:creationId xmlns:a16="http://schemas.microsoft.com/office/drawing/2014/main" id="{FE0FE366-88C4-E3D6-36F4-EC03B642DE14}"/>
              </a:ext>
            </a:extLst>
          </p:cNvPr>
          <p:cNvGrpSpPr/>
          <p:nvPr/>
        </p:nvGrpSpPr>
        <p:grpSpPr>
          <a:xfrm>
            <a:off x="6074860" y="5168633"/>
            <a:ext cx="1119673" cy="1104398"/>
            <a:chOff x="4104987" y="2361879"/>
            <a:chExt cx="377363" cy="372215"/>
          </a:xfrm>
        </p:grpSpPr>
        <p:grpSp>
          <p:nvGrpSpPr>
            <p:cNvPr id="20439" name="Google Shape;20048;p44">
              <a:extLst>
                <a:ext uri="{FF2B5EF4-FFF2-40B4-BE49-F238E27FC236}">
                  <a16:creationId xmlns:a16="http://schemas.microsoft.com/office/drawing/2014/main" id="{2AFB1D81-1F39-ABE1-835D-6E2D7E477BCF}"/>
                </a:ext>
              </a:extLst>
            </p:cNvPr>
            <p:cNvGrpSpPr/>
            <p:nvPr/>
          </p:nvGrpSpPr>
          <p:grpSpPr>
            <a:xfrm>
              <a:off x="4107490" y="2365074"/>
              <a:ext cx="371811" cy="348023"/>
              <a:chOff x="5500207" y="1418300"/>
              <a:chExt cx="253536" cy="237316"/>
            </a:xfrm>
          </p:grpSpPr>
          <p:sp>
            <p:nvSpPr>
              <p:cNvPr id="20514" name="Google Shape;20049;p44">
                <a:extLst>
                  <a:ext uri="{FF2B5EF4-FFF2-40B4-BE49-F238E27FC236}">
                    <a16:creationId xmlns:a16="http://schemas.microsoft.com/office/drawing/2014/main" id="{673157EA-542F-AC83-B80A-358B8F424F99}"/>
                  </a:ext>
                </a:extLst>
              </p:cNvPr>
              <p:cNvSpPr/>
              <p:nvPr/>
            </p:nvSpPr>
            <p:spPr>
              <a:xfrm>
                <a:off x="5549897" y="1463391"/>
                <a:ext cx="1059" cy="1362"/>
              </a:xfrm>
              <a:custGeom>
                <a:avLst/>
                <a:gdLst/>
                <a:ahLst/>
                <a:cxnLst/>
                <a:rect l="l" t="t" r="r" b="b"/>
                <a:pathLst>
                  <a:path w="35" h="45" extrusionOk="0">
                    <a:moveTo>
                      <a:pt x="35" y="1"/>
                    </a:moveTo>
                    <a:cubicBezTo>
                      <a:pt x="26" y="10"/>
                      <a:pt x="9" y="27"/>
                      <a:pt x="0" y="45"/>
                    </a:cubicBezTo>
                    <a:cubicBezTo>
                      <a:pt x="9" y="36"/>
                      <a:pt x="9" y="36"/>
                      <a:pt x="18" y="27"/>
                    </a:cubicBezTo>
                    <a:cubicBezTo>
                      <a:pt x="18" y="18"/>
                      <a:pt x="26" y="9"/>
                      <a:pt x="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5" name="Google Shape;20050;p44">
                <a:extLst>
                  <a:ext uri="{FF2B5EF4-FFF2-40B4-BE49-F238E27FC236}">
                    <a16:creationId xmlns:a16="http://schemas.microsoft.com/office/drawing/2014/main" id="{6ED89A82-3674-85AF-AE52-8A9ACC749C37}"/>
                  </a:ext>
                </a:extLst>
              </p:cNvPr>
              <p:cNvSpPr/>
              <p:nvPr/>
            </p:nvSpPr>
            <p:spPr>
              <a:xfrm>
                <a:off x="5551228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581" y="135"/>
                    </a:moveTo>
                    <a:cubicBezTo>
                      <a:pt x="589" y="143"/>
                      <a:pt x="598" y="143"/>
                      <a:pt x="598" y="143"/>
                    </a:cubicBezTo>
                    <a:lnTo>
                      <a:pt x="581" y="143"/>
                    </a:lnTo>
                    <a:cubicBezTo>
                      <a:pt x="572" y="143"/>
                      <a:pt x="554" y="143"/>
                      <a:pt x="527" y="152"/>
                    </a:cubicBezTo>
                    <a:cubicBezTo>
                      <a:pt x="509" y="152"/>
                      <a:pt x="491" y="152"/>
                      <a:pt x="465" y="161"/>
                    </a:cubicBezTo>
                    <a:cubicBezTo>
                      <a:pt x="438" y="161"/>
                      <a:pt x="411" y="170"/>
                      <a:pt x="384" y="170"/>
                    </a:cubicBezTo>
                    <a:cubicBezTo>
                      <a:pt x="357" y="179"/>
                      <a:pt x="331" y="188"/>
                      <a:pt x="304" y="188"/>
                    </a:cubicBezTo>
                    <a:cubicBezTo>
                      <a:pt x="277" y="197"/>
                      <a:pt x="250" y="206"/>
                      <a:pt x="233" y="206"/>
                    </a:cubicBezTo>
                    <a:cubicBezTo>
                      <a:pt x="215" y="215"/>
                      <a:pt x="197" y="224"/>
                      <a:pt x="179" y="224"/>
                    </a:cubicBezTo>
                    <a:cubicBezTo>
                      <a:pt x="197" y="215"/>
                      <a:pt x="206" y="206"/>
                      <a:pt x="233" y="197"/>
                    </a:cubicBezTo>
                    <a:cubicBezTo>
                      <a:pt x="250" y="188"/>
                      <a:pt x="277" y="179"/>
                      <a:pt x="304" y="170"/>
                    </a:cubicBezTo>
                    <a:cubicBezTo>
                      <a:pt x="322" y="161"/>
                      <a:pt x="357" y="152"/>
                      <a:pt x="384" y="143"/>
                    </a:cubicBezTo>
                    <a:cubicBezTo>
                      <a:pt x="411" y="143"/>
                      <a:pt x="438" y="135"/>
                      <a:pt x="465" y="135"/>
                    </a:cubicBezTo>
                    <a:close/>
                    <a:moveTo>
                      <a:pt x="456" y="233"/>
                    </a:moveTo>
                    <a:cubicBezTo>
                      <a:pt x="500" y="242"/>
                      <a:pt x="545" y="251"/>
                      <a:pt x="581" y="259"/>
                    </a:cubicBezTo>
                    <a:cubicBezTo>
                      <a:pt x="616" y="268"/>
                      <a:pt x="643" y="277"/>
                      <a:pt x="679" y="295"/>
                    </a:cubicBezTo>
                    <a:cubicBezTo>
                      <a:pt x="705" y="304"/>
                      <a:pt x="723" y="322"/>
                      <a:pt x="741" y="331"/>
                    </a:cubicBezTo>
                    <a:cubicBezTo>
                      <a:pt x="723" y="331"/>
                      <a:pt x="696" y="322"/>
                      <a:pt x="670" y="304"/>
                    </a:cubicBezTo>
                    <a:cubicBezTo>
                      <a:pt x="643" y="295"/>
                      <a:pt x="607" y="295"/>
                      <a:pt x="572" y="286"/>
                    </a:cubicBezTo>
                    <a:cubicBezTo>
                      <a:pt x="536" y="277"/>
                      <a:pt x="491" y="268"/>
                      <a:pt x="447" y="259"/>
                    </a:cubicBezTo>
                    <a:lnTo>
                      <a:pt x="215" y="259"/>
                    </a:lnTo>
                    <a:cubicBezTo>
                      <a:pt x="179" y="268"/>
                      <a:pt x="152" y="268"/>
                      <a:pt x="134" y="268"/>
                    </a:cubicBezTo>
                    <a:cubicBezTo>
                      <a:pt x="152" y="259"/>
                      <a:pt x="179" y="251"/>
                      <a:pt x="215" y="242"/>
                    </a:cubicBezTo>
                    <a:cubicBezTo>
                      <a:pt x="250" y="242"/>
                      <a:pt x="286" y="233"/>
                      <a:pt x="331" y="233"/>
                    </a:cubicBezTo>
                    <a:close/>
                    <a:moveTo>
                      <a:pt x="741" y="331"/>
                    </a:moveTo>
                    <a:cubicBezTo>
                      <a:pt x="759" y="340"/>
                      <a:pt x="759" y="340"/>
                      <a:pt x="759" y="340"/>
                    </a:cubicBezTo>
                    <a:cubicBezTo>
                      <a:pt x="759" y="340"/>
                      <a:pt x="750" y="340"/>
                      <a:pt x="741" y="331"/>
                    </a:cubicBezTo>
                    <a:close/>
                    <a:moveTo>
                      <a:pt x="349" y="1"/>
                    </a:moveTo>
                    <a:cubicBezTo>
                      <a:pt x="313" y="10"/>
                      <a:pt x="286" y="19"/>
                      <a:pt x="259" y="27"/>
                    </a:cubicBezTo>
                    <a:cubicBezTo>
                      <a:pt x="242" y="36"/>
                      <a:pt x="215" y="54"/>
                      <a:pt x="188" y="72"/>
                    </a:cubicBezTo>
                    <a:cubicBezTo>
                      <a:pt x="170" y="90"/>
                      <a:pt x="143" y="108"/>
                      <a:pt x="126" y="126"/>
                    </a:cubicBezTo>
                    <a:cubicBezTo>
                      <a:pt x="63" y="188"/>
                      <a:pt x="27" y="251"/>
                      <a:pt x="1" y="286"/>
                    </a:cubicBezTo>
                    <a:cubicBezTo>
                      <a:pt x="90" y="402"/>
                      <a:pt x="161" y="465"/>
                      <a:pt x="233" y="474"/>
                    </a:cubicBezTo>
                    <a:cubicBezTo>
                      <a:pt x="246" y="477"/>
                      <a:pt x="260" y="479"/>
                      <a:pt x="274" y="479"/>
                    </a:cubicBezTo>
                    <a:cubicBezTo>
                      <a:pt x="326" y="479"/>
                      <a:pt x="385" y="455"/>
                      <a:pt x="456" y="420"/>
                    </a:cubicBezTo>
                    <a:cubicBezTo>
                      <a:pt x="473" y="411"/>
                      <a:pt x="500" y="402"/>
                      <a:pt x="518" y="402"/>
                    </a:cubicBezTo>
                    <a:cubicBezTo>
                      <a:pt x="545" y="393"/>
                      <a:pt x="563" y="384"/>
                      <a:pt x="589" y="384"/>
                    </a:cubicBezTo>
                    <a:cubicBezTo>
                      <a:pt x="625" y="375"/>
                      <a:pt x="670" y="375"/>
                      <a:pt x="705" y="375"/>
                    </a:cubicBezTo>
                    <a:lnTo>
                      <a:pt x="786" y="375"/>
                    </a:lnTo>
                    <a:cubicBezTo>
                      <a:pt x="804" y="375"/>
                      <a:pt x="821" y="384"/>
                      <a:pt x="821" y="384"/>
                    </a:cubicBezTo>
                    <a:cubicBezTo>
                      <a:pt x="750" y="259"/>
                      <a:pt x="688" y="170"/>
                      <a:pt x="616" y="108"/>
                    </a:cubicBezTo>
                    <a:cubicBezTo>
                      <a:pt x="554" y="45"/>
                      <a:pt x="491" y="19"/>
                      <a:pt x="4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6" name="Google Shape;20051;p44">
                <a:extLst>
                  <a:ext uri="{FF2B5EF4-FFF2-40B4-BE49-F238E27FC236}">
                    <a16:creationId xmlns:a16="http://schemas.microsoft.com/office/drawing/2014/main" id="{E4252C03-EB03-A4D8-7812-F9BC72BBCAAE}"/>
                  </a:ext>
                </a:extLst>
              </p:cNvPr>
              <p:cNvSpPr/>
              <p:nvPr/>
            </p:nvSpPr>
            <p:spPr>
              <a:xfrm>
                <a:off x="5563121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241" y="223"/>
                    </a:moveTo>
                    <a:cubicBezTo>
                      <a:pt x="241" y="223"/>
                      <a:pt x="241" y="232"/>
                      <a:pt x="241" y="241"/>
                    </a:cubicBezTo>
                    <a:cubicBezTo>
                      <a:pt x="232" y="250"/>
                      <a:pt x="232" y="268"/>
                      <a:pt x="223" y="286"/>
                    </a:cubicBezTo>
                    <a:cubicBezTo>
                      <a:pt x="223" y="303"/>
                      <a:pt x="223" y="321"/>
                      <a:pt x="223" y="339"/>
                    </a:cubicBezTo>
                    <a:cubicBezTo>
                      <a:pt x="232" y="366"/>
                      <a:pt x="232" y="384"/>
                      <a:pt x="241" y="402"/>
                    </a:cubicBezTo>
                    <a:cubicBezTo>
                      <a:pt x="241" y="428"/>
                      <a:pt x="250" y="446"/>
                      <a:pt x="259" y="464"/>
                    </a:cubicBezTo>
                    <a:cubicBezTo>
                      <a:pt x="259" y="482"/>
                      <a:pt x="259" y="509"/>
                      <a:pt x="259" y="518"/>
                    </a:cubicBezTo>
                    <a:cubicBezTo>
                      <a:pt x="268" y="535"/>
                      <a:pt x="259" y="553"/>
                      <a:pt x="259" y="562"/>
                    </a:cubicBezTo>
                    <a:cubicBezTo>
                      <a:pt x="250" y="553"/>
                      <a:pt x="250" y="544"/>
                      <a:pt x="241" y="526"/>
                    </a:cubicBezTo>
                    <a:cubicBezTo>
                      <a:pt x="241" y="509"/>
                      <a:pt x="232" y="500"/>
                      <a:pt x="223" y="473"/>
                    </a:cubicBezTo>
                    <a:cubicBezTo>
                      <a:pt x="214" y="455"/>
                      <a:pt x="214" y="437"/>
                      <a:pt x="205" y="419"/>
                    </a:cubicBezTo>
                    <a:cubicBezTo>
                      <a:pt x="196" y="393"/>
                      <a:pt x="196" y="375"/>
                      <a:pt x="196" y="348"/>
                    </a:cubicBezTo>
                    <a:cubicBezTo>
                      <a:pt x="196" y="330"/>
                      <a:pt x="196" y="303"/>
                      <a:pt x="205" y="286"/>
                    </a:cubicBezTo>
                    <a:cubicBezTo>
                      <a:pt x="214" y="268"/>
                      <a:pt x="223" y="250"/>
                      <a:pt x="232" y="241"/>
                    </a:cubicBezTo>
                    <a:cubicBezTo>
                      <a:pt x="241" y="232"/>
                      <a:pt x="241" y="223"/>
                      <a:pt x="241" y="223"/>
                    </a:cubicBezTo>
                    <a:close/>
                    <a:moveTo>
                      <a:pt x="589" y="54"/>
                    </a:moveTo>
                    <a:lnTo>
                      <a:pt x="589" y="54"/>
                    </a:lnTo>
                    <a:cubicBezTo>
                      <a:pt x="589" y="54"/>
                      <a:pt x="580" y="63"/>
                      <a:pt x="571" y="80"/>
                    </a:cubicBezTo>
                    <a:cubicBezTo>
                      <a:pt x="553" y="89"/>
                      <a:pt x="535" y="116"/>
                      <a:pt x="509" y="143"/>
                    </a:cubicBezTo>
                    <a:cubicBezTo>
                      <a:pt x="491" y="170"/>
                      <a:pt x="464" y="196"/>
                      <a:pt x="437" y="232"/>
                    </a:cubicBezTo>
                    <a:cubicBezTo>
                      <a:pt x="419" y="259"/>
                      <a:pt x="402" y="294"/>
                      <a:pt x="384" y="339"/>
                    </a:cubicBezTo>
                    <a:cubicBezTo>
                      <a:pt x="366" y="375"/>
                      <a:pt x="348" y="410"/>
                      <a:pt x="339" y="446"/>
                    </a:cubicBezTo>
                    <a:cubicBezTo>
                      <a:pt x="330" y="482"/>
                      <a:pt x="321" y="518"/>
                      <a:pt x="312" y="544"/>
                    </a:cubicBezTo>
                    <a:cubicBezTo>
                      <a:pt x="303" y="571"/>
                      <a:pt x="295" y="598"/>
                      <a:pt x="286" y="607"/>
                    </a:cubicBezTo>
                    <a:cubicBezTo>
                      <a:pt x="277" y="625"/>
                      <a:pt x="277" y="633"/>
                      <a:pt x="277" y="633"/>
                    </a:cubicBezTo>
                    <a:cubicBezTo>
                      <a:pt x="277" y="633"/>
                      <a:pt x="277" y="625"/>
                      <a:pt x="277" y="616"/>
                    </a:cubicBezTo>
                    <a:cubicBezTo>
                      <a:pt x="286" y="598"/>
                      <a:pt x="286" y="571"/>
                      <a:pt x="286" y="544"/>
                    </a:cubicBezTo>
                    <a:cubicBezTo>
                      <a:pt x="295" y="518"/>
                      <a:pt x="303" y="482"/>
                      <a:pt x="312" y="446"/>
                    </a:cubicBezTo>
                    <a:cubicBezTo>
                      <a:pt x="321" y="410"/>
                      <a:pt x="330" y="375"/>
                      <a:pt x="348" y="330"/>
                    </a:cubicBezTo>
                    <a:cubicBezTo>
                      <a:pt x="366" y="294"/>
                      <a:pt x="393" y="259"/>
                      <a:pt x="411" y="223"/>
                    </a:cubicBezTo>
                    <a:cubicBezTo>
                      <a:pt x="437" y="187"/>
                      <a:pt x="464" y="161"/>
                      <a:pt x="491" y="134"/>
                    </a:cubicBezTo>
                    <a:cubicBezTo>
                      <a:pt x="518" y="107"/>
                      <a:pt x="544" y="89"/>
                      <a:pt x="562" y="80"/>
                    </a:cubicBezTo>
                    <a:cubicBezTo>
                      <a:pt x="580" y="63"/>
                      <a:pt x="589" y="54"/>
                      <a:pt x="589" y="54"/>
                    </a:cubicBezTo>
                    <a:close/>
                    <a:moveTo>
                      <a:pt x="678" y="0"/>
                    </a:moveTo>
                    <a:lnTo>
                      <a:pt x="678" y="0"/>
                    </a:lnTo>
                    <a:cubicBezTo>
                      <a:pt x="625" y="18"/>
                      <a:pt x="580" y="27"/>
                      <a:pt x="544" y="45"/>
                    </a:cubicBezTo>
                    <a:cubicBezTo>
                      <a:pt x="500" y="63"/>
                      <a:pt x="455" y="80"/>
                      <a:pt x="419" y="98"/>
                    </a:cubicBezTo>
                    <a:cubicBezTo>
                      <a:pt x="375" y="116"/>
                      <a:pt x="330" y="143"/>
                      <a:pt x="286" y="161"/>
                    </a:cubicBezTo>
                    <a:cubicBezTo>
                      <a:pt x="250" y="187"/>
                      <a:pt x="214" y="205"/>
                      <a:pt x="188" y="232"/>
                    </a:cubicBezTo>
                    <a:cubicBezTo>
                      <a:pt x="125" y="277"/>
                      <a:pt x="80" y="312"/>
                      <a:pt x="54" y="348"/>
                    </a:cubicBezTo>
                    <a:cubicBezTo>
                      <a:pt x="36" y="366"/>
                      <a:pt x="27" y="393"/>
                      <a:pt x="18" y="402"/>
                    </a:cubicBezTo>
                    <a:cubicBezTo>
                      <a:pt x="9" y="419"/>
                      <a:pt x="9" y="437"/>
                      <a:pt x="0" y="455"/>
                    </a:cubicBezTo>
                    <a:cubicBezTo>
                      <a:pt x="0" y="491"/>
                      <a:pt x="0" y="518"/>
                      <a:pt x="18" y="544"/>
                    </a:cubicBezTo>
                    <a:cubicBezTo>
                      <a:pt x="36" y="598"/>
                      <a:pt x="80" y="633"/>
                      <a:pt x="125" y="660"/>
                    </a:cubicBezTo>
                    <a:cubicBezTo>
                      <a:pt x="170" y="696"/>
                      <a:pt x="214" y="714"/>
                      <a:pt x="232" y="732"/>
                    </a:cubicBezTo>
                    <a:cubicBezTo>
                      <a:pt x="259" y="714"/>
                      <a:pt x="295" y="705"/>
                      <a:pt x="321" y="687"/>
                    </a:cubicBezTo>
                    <a:cubicBezTo>
                      <a:pt x="348" y="678"/>
                      <a:pt x="375" y="660"/>
                      <a:pt x="402" y="651"/>
                    </a:cubicBezTo>
                    <a:cubicBezTo>
                      <a:pt x="446" y="625"/>
                      <a:pt x="491" y="598"/>
                      <a:pt x="518" y="571"/>
                    </a:cubicBezTo>
                    <a:cubicBezTo>
                      <a:pt x="553" y="544"/>
                      <a:pt x="580" y="518"/>
                      <a:pt x="589" y="500"/>
                    </a:cubicBezTo>
                    <a:cubicBezTo>
                      <a:pt x="625" y="446"/>
                      <a:pt x="634" y="384"/>
                      <a:pt x="642" y="312"/>
                    </a:cubicBezTo>
                    <a:cubicBezTo>
                      <a:pt x="651" y="223"/>
                      <a:pt x="660" y="143"/>
                      <a:pt x="669" y="89"/>
                    </a:cubicBezTo>
                    <a:cubicBezTo>
                      <a:pt x="678" y="36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7" name="Google Shape;20052;p44">
                <a:extLst>
                  <a:ext uri="{FF2B5EF4-FFF2-40B4-BE49-F238E27FC236}">
                    <a16:creationId xmlns:a16="http://schemas.microsoft.com/office/drawing/2014/main" id="{938EA5BB-83B0-3F83-C07A-D213749D9271}"/>
                  </a:ext>
                </a:extLst>
              </p:cNvPr>
              <p:cNvSpPr/>
              <p:nvPr/>
            </p:nvSpPr>
            <p:spPr>
              <a:xfrm>
                <a:off x="5536370" y="1435035"/>
                <a:ext cx="18672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839" extrusionOk="0">
                    <a:moveTo>
                      <a:pt x="170" y="330"/>
                    </a:moveTo>
                    <a:cubicBezTo>
                      <a:pt x="170" y="330"/>
                      <a:pt x="170" y="339"/>
                      <a:pt x="170" y="348"/>
                    </a:cubicBezTo>
                    <a:cubicBezTo>
                      <a:pt x="170" y="357"/>
                      <a:pt x="170" y="375"/>
                      <a:pt x="170" y="393"/>
                    </a:cubicBezTo>
                    <a:cubicBezTo>
                      <a:pt x="179" y="411"/>
                      <a:pt x="179" y="428"/>
                      <a:pt x="188" y="446"/>
                    </a:cubicBezTo>
                    <a:cubicBezTo>
                      <a:pt x="197" y="473"/>
                      <a:pt x="206" y="491"/>
                      <a:pt x="224" y="509"/>
                    </a:cubicBezTo>
                    <a:cubicBezTo>
                      <a:pt x="233" y="527"/>
                      <a:pt x="242" y="544"/>
                      <a:pt x="251" y="562"/>
                    </a:cubicBezTo>
                    <a:cubicBezTo>
                      <a:pt x="269" y="580"/>
                      <a:pt x="278" y="607"/>
                      <a:pt x="278" y="616"/>
                    </a:cubicBezTo>
                    <a:cubicBezTo>
                      <a:pt x="286" y="634"/>
                      <a:pt x="286" y="651"/>
                      <a:pt x="295" y="660"/>
                    </a:cubicBezTo>
                    <a:cubicBezTo>
                      <a:pt x="295" y="669"/>
                      <a:pt x="295" y="678"/>
                      <a:pt x="295" y="678"/>
                    </a:cubicBezTo>
                    <a:cubicBezTo>
                      <a:pt x="295" y="678"/>
                      <a:pt x="286" y="678"/>
                      <a:pt x="286" y="669"/>
                    </a:cubicBezTo>
                    <a:cubicBezTo>
                      <a:pt x="278" y="660"/>
                      <a:pt x="269" y="643"/>
                      <a:pt x="260" y="634"/>
                    </a:cubicBezTo>
                    <a:cubicBezTo>
                      <a:pt x="251" y="616"/>
                      <a:pt x="242" y="607"/>
                      <a:pt x="233" y="589"/>
                    </a:cubicBezTo>
                    <a:cubicBezTo>
                      <a:pt x="215" y="571"/>
                      <a:pt x="206" y="553"/>
                      <a:pt x="188" y="535"/>
                    </a:cubicBezTo>
                    <a:cubicBezTo>
                      <a:pt x="179" y="509"/>
                      <a:pt x="170" y="491"/>
                      <a:pt x="162" y="464"/>
                    </a:cubicBezTo>
                    <a:cubicBezTo>
                      <a:pt x="153" y="446"/>
                      <a:pt x="153" y="419"/>
                      <a:pt x="153" y="402"/>
                    </a:cubicBezTo>
                    <a:cubicBezTo>
                      <a:pt x="153" y="384"/>
                      <a:pt x="162" y="366"/>
                      <a:pt x="162" y="348"/>
                    </a:cubicBezTo>
                    <a:cubicBezTo>
                      <a:pt x="170" y="339"/>
                      <a:pt x="170" y="330"/>
                      <a:pt x="170" y="330"/>
                    </a:cubicBezTo>
                    <a:close/>
                    <a:moveTo>
                      <a:pt x="465" y="72"/>
                    </a:moveTo>
                    <a:cubicBezTo>
                      <a:pt x="465" y="72"/>
                      <a:pt x="465" y="81"/>
                      <a:pt x="456" y="98"/>
                    </a:cubicBezTo>
                    <a:cubicBezTo>
                      <a:pt x="438" y="116"/>
                      <a:pt x="429" y="143"/>
                      <a:pt x="411" y="179"/>
                    </a:cubicBezTo>
                    <a:cubicBezTo>
                      <a:pt x="394" y="205"/>
                      <a:pt x="385" y="241"/>
                      <a:pt x="367" y="286"/>
                    </a:cubicBezTo>
                    <a:cubicBezTo>
                      <a:pt x="358" y="321"/>
                      <a:pt x="349" y="366"/>
                      <a:pt x="340" y="402"/>
                    </a:cubicBezTo>
                    <a:cubicBezTo>
                      <a:pt x="340" y="446"/>
                      <a:pt x="331" y="482"/>
                      <a:pt x="331" y="527"/>
                    </a:cubicBezTo>
                    <a:cubicBezTo>
                      <a:pt x="331" y="562"/>
                      <a:pt x="331" y="598"/>
                      <a:pt x="331" y="625"/>
                    </a:cubicBezTo>
                    <a:cubicBezTo>
                      <a:pt x="331" y="660"/>
                      <a:pt x="331" y="687"/>
                      <a:pt x="331" y="705"/>
                    </a:cubicBezTo>
                    <a:cubicBezTo>
                      <a:pt x="331" y="723"/>
                      <a:pt x="331" y="732"/>
                      <a:pt x="331" y="732"/>
                    </a:cubicBezTo>
                    <a:cubicBezTo>
                      <a:pt x="331" y="732"/>
                      <a:pt x="322" y="723"/>
                      <a:pt x="322" y="705"/>
                    </a:cubicBezTo>
                    <a:cubicBezTo>
                      <a:pt x="322" y="687"/>
                      <a:pt x="313" y="660"/>
                      <a:pt x="313" y="634"/>
                    </a:cubicBezTo>
                    <a:cubicBezTo>
                      <a:pt x="313" y="607"/>
                      <a:pt x="304" y="571"/>
                      <a:pt x="304" y="535"/>
                    </a:cubicBezTo>
                    <a:cubicBezTo>
                      <a:pt x="304" y="491"/>
                      <a:pt x="304" y="455"/>
                      <a:pt x="313" y="411"/>
                    </a:cubicBezTo>
                    <a:cubicBezTo>
                      <a:pt x="313" y="366"/>
                      <a:pt x="322" y="330"/>
                      <a:pt x="340" y="286"/>
                    </a:cubicBezTo>
                    <a:cubicBezTo>
                      <a:pt x="358" y="241"/>
                      <a:pt x="376" y="205"/>
                      <a:pt x="394" y="170"/>
                    </a:cubicBezTo>
                    <a:cubicBezTo>
                      <a:pt x="411" y="143"/>
                      <a:pt x="429" y="116"/>
                      <a:pt x="447" y="98"/>
                    </a:cubicBezTo>
                    <a:cubicBezTo>
                      <a:pt x="465" y="81"/>
                      <a:pt x="465" y="72"/>
                      <a:pt x="465" y="72"/>
                    </a:cubicBezTo>
                    <a:close/>
                    <a:moveTo>
                      <a:pt x="536" y="0"/>
                    </a:moveTo>
                    <a:cubicBezTo>
                      <a:pt x="492" y="27"/>
                      <a:pt x="447" y="54"/>
                      <a:pt x="411" y="72"/>
                    </a:cubicBezTo>
                    <a:cubicBezTo>
                      <a:pt x="376" y="98"/>
                      <a:pt x="340" y="125"/>
                      <a:pt x="313" y="152"/>
                    </a:cubicBezTo>
                    <a:cubicBezTo>
                      <a:pt x="269" y="188"/>
                      <a:pt x="233" y="223"/>
                      <a:pt x="197" y="259"/>
                    </a:cubicBezTo>
                    <a:cubicBezTo>
                      <a:pt x="170" y="286"/>
                      <a:pt x="135" y="312"/>
                      <a:pt x="117" y="348"/>
                    </a:cubicBezTo>
                    <a:cubicBezTo>
                      <a:pt x="72" y="411"/>
                      <a:pt x="37" y="464"/>
                      <a:pt x="19" y="509"/>
                    </a:cubicBezTo>
                    <a:cubicBezTo>
                      <a:pt x="10" y="553"/>
                      <a:pt x="1" y="589"/>
                      <a:pt x="1" y="625"/>
                    </a:cubicBezTo>
                    <a:cubicBezTo>
                      <a:pt x="10" y="651"/>
                      <a:pt x="19" y="678"/>
                      <a:pt x="37" y="705"/>
                    </a:cubicBezTo>
                    <a:cubicBezTo>
                      <a:pt x="72" y="750"/>
                      <a:pt x="135" y="776"/>
                      <a:pt x="188" y="794"/>
                    </a:cubicBezTo>
                    <a:cubicBezTo>
                      <a:pt x="233" y="812"/>
                      <a:pt x="286" y="830"/>
                      <a:pt x="313" y="839"/>
                    </a:cubicBezTo>
                    <a:cubicBezTo>
                      <a:pt x="367" y="794"/>
                      <a:pt x="411" y="750"/>
                      <a:pt x="447" y="714"/>
                    </a:cubicBezTo>
                    <a:cubicBezTo>
                      <a:pt x="492" y="669"/>
                      <a:pt x="527" y="634"/>
                      <a:pt x="545" y="598"/>
                    </a:cubicBezTo>
                    <a:cubicBezTo>
                      <a:pt x="572" y="571"/>
                      <a:pt x="590" y="535"/>
                      <a:pt x="599" y="509"/>
                    </a:cubicBezTo>
                    <a:cubicBezTo>
                      <a:pt x="617" y="446"/>
                      <a:pt x="608" y="384"/>
                      <a:pt x="590" y="312"/>
                    </a:cubicBezTo>
                    <a:cubicBezTo>
                      <a:pt x="581" y="223"/>
                      <a:pt x="563" y="143"/>
                      <a:pt x="554" y="89"/>
                    </a:cubicBezTo>
                    <a:cubicBezTo>
                      <a:pt x="545" y="27"/>
                      <a:pt x="536" y="0"/>
                      <a:pt x="5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8" name="Google Shape;20053;p44">
                <a:extLst>
                  <a:ext uri="{FF2B5EF4-FFF2-40B4-BE49-F238E27FC236}">
                    <a16:creationId xmlns:a16="http://schemas.microsoft.com/office/drawing/2014/main" id="{0D3F70BC-6A6F-83DF-935F-C785B8BC22E7}"/>
                  </a:ext>
                </a:extLst>
              </p:cNvPr>
              <p:cNvSpPr/>
              <p:nvPr/>
            </p:nvSpPr>
            <p:spPr>
              <a:xfrm>
                <a:off x="5573653" y="1441390"/>
                <a:ext cx="22969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9" h="469" extrusionOk="0">
                    <a:moveTo>
                      <a:pt x="402" y="138"/>
                    </a:moveTo>
                    <a:cubicBezTo>
                      <a:pt x="437" y="147"/>
                      <a:pt x="464" y="147"/>
                      <a:pt x="491" y="156"/>
                    </a:cubicBezTo>
                    <a:cubicBezTo>
                      <a:pt x="509" y="156"/>
                      <a:pt x="535" y="165"/>
                      <a:pt x="553" y="165"/>
                    </a:cubicBezTo>
                    <a:cubicBezTo>
                      <a:pt x="571" y="174"/>
                      <a:pt x="589" y="183"/>
                      <a:pt x="598" y="183"/>
                    </a:cubicBezTo>
                    <a:cubicBezTo>
                      <a:pt x="607" y="192"/>
                      <a:pt x="616" y="192"/>
                      <a:pt x="616" y="192"/>
                    </a:cubicBezTo>
                    <a:lnTo>
                      <a:pt x="598" y="192"/>
                    </a:lnTo>
                    <a:cubicBezTo>
                      <a:pt x="580" y="192"/>
                      <a:pt x="562" y="183"/>
                      <a:pt x="544" y="183"/>
                    </a:cubicBezTo>
                    <a:cubicBezTo>
                      <a:pt x="526" y="183"/>
                      <a:pt x="500" y="183"/>
                      <a:pt x="482" y="174"/>
                    </a:cubicBezTo>
                    <a:cubicBezTo>
                      <a:pt x="455" y="174"/>
                      <a:pt x="428" y="174"/>
                      <a:pt x="402" y="165"/>
                    </a:cubicBezTo>
                    <a:lnTo>
                      <a:pt x="312" y="165"/>
                    </a:lnTo>
                    <a:cubicBezTo>
                      <a:pt x="286" y="165"/>
                      <a:pt x="268" y="165"/>
                      <a:pt x="241" y="174"/>
                    </a:cubicBezTo>
                    <a:lnTo>
                      <a:pt x="170" y="174"/>
                    </a:lnTo>
                    <a:cubicBezTo>
                      <a:pt x="170" y="174"/>
                      <a:pt x="179" y="174"/>
                      <a:pt x="196" y="165"/>
                    </a:cubicBezTo>
                    <a:cubicBezTo>
                      <a:pt x="205" y="165"/>
                      <a:pt x="223" y="156"/>
                      <a:pt x="241" y="156"/>
                    </a:cubicBezTo>
                    <a:cubicBezTo>
                      <a:pt x="268" y="147"/>
                      <a:pt x="294" y="147"/>
                      <a:pt x="321" y="138"/>
                    </a:cubicBezTo>
                    <a:close/>
                    <a:moveTo>
                      <a:pt x="185" y="197"/>
                    </a:moveTo>
                    <a:cubicBezTo>
                      <a:pt x="195" y="197"/>
                      <a:pt x="205" y="198"/>
                      <a:pt x="214" y="201"/>
                    </a:cubicBezTo>
                    <a:cubicBezTo>
                      <a:pt x="250" y="201"/>
                      <a:pt x="294" y="201"/>
                      <a:pt x="330" y="209"/>
                    </a:cubicBezTo>
                    <a:cubicBezTo>
                      <a:pt x="366" y="218"/>
                      <a:pt x="410" y="227"/>
                      <a:pt x="455" y="245"/>
                    </a:cubicBezTo>
                    <a:cubicBezTo>
                      <a:pt x="491" y="263"/>
                      <a:pt x="526" y="281"/>
                      <a:pt x="562" y="299"/>
                    </a:cubicBezTo>
                    <a:cubicBezTo>
                      <a:pt x="589" y="317"/>
                      <a:pt x="625" y="334"/>
                      <a:pt x="642" y="352"/>
                    </a:cubicBezTo>
                    <a:cubicBezTo>
                      <a:pt x="669" y="370"/>
                      <a:pt x="687" y="388"/>
                      <a:pt x="696" y="397"/>
                    </a:cubicBezTo>
                    <a:cubicBezTo>
                      <a:pt x="705" y="415"/>
                      <a:pt x="714" y="424"/>
                      <a:pt x="714" y="424"/>
                    </a:cubicBezTo>
                    <a:cubicBezTo>
                      <a:pt x="714" y="424"/>
                      <a:pt x="705" y="415"/>
                      <a:pt x="687" y="406"/>
                    </a:cubicBezTo>
                    <a:cubicBezTo>
                      <a:pt x="678" y="397"/>
                      <a:pt x="660" y="379"/>
                      <a:pt x="633" y="370"/>
                    </a:cubicBezTo>
                    <a:cubicBezTo>
                      <a:pt x="607" y="352"/>
                      <a:pt x="580" y="334"/>
                      <a:pt x="544" y="317"/>
                    </a:cubicBezTo>
                    <a:cubicBezTo>
                      <a:pt x="509" y="299"/>
                      <a:pt x="473" y="281"/>
                      <a:pt x="437" y="272"/>
                    </a:cubicBezTo>
                    <a:cubicBezTo>
                      <a:pt x="419" y="263"/>
                      <a:pt x="402" y="254"/>
                      <a:pt x="375" y="245"/>
                    </a:cubicBezTo>
                    <a:cubicBezTo>
                      <a:pt x="357" y="245"/>
                      <a:pt x="339" y="236"/>
                      <a:pt x="321" y="236"/>
                    </a:cubicBezTo>
                    <a:cubicBezTo>
                      <a:pt x="286" y="227"/>
                      <a:pt x="250" y="218"/>
                      <a:pt x="214" y="209"/>
                    </a:cubicBezTo>
                    <a:cubicBezTo>
                      <a:pt x="179" y="209"/>
                      <a:pt x="152" y="201"/>
                      <a:pt x="134" y="201"/>
                    </a:cubicBezTo>
                    <a:cubicBezTo>
                      <a:pt x="146" y="201"/>
                      <a:pt x="166" y="197"/>
                      <a:pt x="185" y="197"/>
                    </a:cubicBezTo>
                    <a:close/>
                    <a:moveTo>
                      <a:pt x="370" y="1"/>
                    </a:moveTo>
                    <a:cubicBezTo>
                      <a:pt x="354" y="1"/>
                      <a:pt x="338" y="2"/>
                      <a:pt x="321" y="4"/>
                    </a:cubicBezTo>
                    <a:cubicBezTo>
                      <a:pt x="294" y="13"/>
                      <a:pt x="268" y="13"/>
                      <a:pt x="241" y="22"/>
                    </a:cubicBezTo>
                    <a:cubicBezTo>
                      <a:pt x="214" y="40"/>
                      <a:pt x="196" y="49"/>
                      <a:pt x="170" y="67"/>
                    </a:cubicBezTo>
                    <a:cubicBezTo>
                      <a:pt x="98" y="102"/>
                      <a:pt x="36" y="156"/>
                      <a:pt x="0" y="183"/>
                    </a:cubicBezTo>
                    <a:cubicBezTo>
                      <a:pt x="54" y="317"/>
                      <a:pt x="107" y="388"/>
                      <a:pt x="170" y="415"/>
                    </a:cubicBezTo>
                    <a:cubicBezTo>
                      <a:pt x="199" y="429"/>
                      <a:pt x="234" y="436"/>
                      <a:pt x="276" y="436"/>
                    </a:cubicBezTo>
                    <a:cubicBezTo>
                      <a:pt x="310" y="436"/>
                      <a:pt x="349" y="432"/>
                      <a:pt x="393" y="424"/>
                    </a:cubicBezTo>
                    <a:cubicBezTo>
                      <a:pt x="419" y="415"/>
                      <a:pt x="437" y="415"/>
                      <a:pt x="464" y="415"/>
                    </a:cubicBezTo>
                    <a:lnTo>
                      <a:pt x="526" y="415"/>
                    </a:lnTo>
                    <a:cubicBezTo>
                      <a:pt x="571" y="424"/>
                      <a:pt x="616" y="424"/>
                      <a:pt x="642" y="433"/>
                    </a:cubicBezTo>
                    <a:cubicBezTo>
                      <a:pt x="678" y="441"/>
                      <a:pt x="705" y="450"/>
                      <a:pt x="723" y="459"/>
                    </a:cubicBezTo>
                    <a:cubicBezTo>
                      <a:pt x="741" y="459"/>
                      <a:pt x="758" y="468"/>
                      <a:pt x="758" y="468"/>
                    </a:cubicBezTo>
                    <a:cubicBezTo>
                      <a:pt x="723" y="334"/>
                      <a:pt x="687" y="236"/>
                      <a:pt x="642" y="165"/>
                    </a:cubicBezTo>
                    <a:cubicBezTo>
                      <a:pt x="616" y="129"/>
                      <a:pt x="598" y="102"/>
                      <a:pt x="571" y="76"/>
                    </a:cubicBezTo>
                    <a:cubicBezTo>
                      <a:pt x="544" y="58"/>
                      <a:pt x="518" y="40"/>
                      <a:pt x="491" y="22"/>
                    </a:cubicBezTo>
                    <a:cubicBezTo>
                      <a:pt x="452" y="9"/>
                      <a:pt x="412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9" name="Google Shape;20054;p44">
                <a:extLst>
                  <a:ext uri="{FF2B5EF4-FFF2-40B4-BE49-F238E27FC236}">
                    <a16:creationId xmlns:a16="http://schemas.microsoft.com/office/drawing/2014/main" id="{CFE052F1-3015-FA0D-D0A6-C20690E136E7}"/>
                  </a:ext>
                </a:extLst>
              </p:cNvPr>
              <p:cNvSpPr/>
              <p:nvPr/>
            </p:nvSpPr>
            <p:spPr>
              <a:xfrm>
                <a:off x="5519907" y="1547338"/>
                <a:ext cx="303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10" h="54" extrusionOk="0">
                    <a:moveTo>
                      <a:pt x="1" y="0"/>
                    </a:moveTo>
                    <a:cubicBezTo>
                      <a:pt x="1" y="18"/>
                      <a:pt x="1" y="27"/>
                      <a:pt x="1" y="36"/>
                    </a:cubicBezTo>
                    <a:lnTo>
                      <a:pt x="1" y="45"/>
                    </a:lnTo>
                    <a:cubicBezTo>
                      <a:pt x="10" y="45"/>
                      <a:pt x="10" y="54"/>
                      <a:pt x="10" y="54"/>
                    </a:cubicBezTo>
                    <a:cubicBezTo>
                      <a:pt x="10" y="36"/>
                      <a:pt x="10" y="27"/>
                      <a:pt x="10" y="18"/>
                    </a:cubicBezTo>
                    <a:cubicBezTo>
                      <a:pt x="1" y="9"/>
                      <a:pt x="1" y="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0" name="Google Shape;20055;p44">
                <a:extLst>
                  <a:ext uri="{FF2B5EF4-FFF2-40B4-BE49-F238E27FC236}">
                    <a16:creationId xmlns:a16="http://schemas.microsoft.com/office/drawing/2014/main" id="{6FD0EBFF-7516-2C0E-E4AE-4ADFE50B973C}"/>
                  </a:ext>
                </a:extLst>
              </p:cNvPr>
              <p:cNvSpPr/>
              <p:nvPr/>
            </p:nvSpPr>
            <p:spPr>
              <a:xfrm>
                <a:off x="5535038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545" y="92"/>
                    </a:moveTo>
                    <a:cubicBezTo>
                      <a:pt x="545" y="92"/>
                      <a:pt x="536" y="92"/>
                      <a:pt x="527" y="101"/>
                    </a:cubicBezTo>
                    <a:cubicBezTo>
                      <a:pt x="509" y="101"/>
                      <a:pt x="500" y="110"/>
                      <a:pt x="473" y="118"/>
                    </a:cubicBezTo>
                    <a:cubicBezTo>
                      <a:pt x="455" y="118"/>
                      <a:pt x="438" y="127"/>
                      <a:pt x="411" y="145"/>
                    </a:cubicBezTo>
                    <a:cubicBezTo>
                      <a:pt x="384" y="154"/>
                      <a:pt x="366" y="163"/>
                      <a:pt x="339" y="181"/>
                    </a:cubicBezTo>
                    <a:cubicBezTo>
                      <a:pt x="313" y="190"/>
                      <a:pt x="286" y="199"/>
                      <a:pt x="268" y="217"/>
                    </a:cubicBezTo>
                    <a:cubicBezTo>
                      <a:pt x="241" y="225"/>
                      <a:pt x="223" y="243"/>
                      <a:pt x="206" y="252"/>
                    </a:cubicBezTo>
                    <a:cubicBezTo>
                      <a:pt x="188" y="261"/>
                      <a:pt x="170" y="270"/>
                      <a:pt x="161" y="279"/>
                    </a:cubicBezTo>
                    <a:cubicBezTo>
                      <a:pt x="143" y="288"/>
                      <a:pt x="143" y="297"/>
                      <a:pt x="143" y="297"/>
                    </a:cubicBezTo>
                    <a:cubicBezTo>
                      <a:pt x="143" y="297"/>
                      <a:pt x="143" y="288"/>
                      <a:pt x="152" y="279"/>
                    </a:cubicBezTo>
                    <a:cubicBezTo>
                      <a:pt x="161" y="270"/>
                      <a:pt x="179" y="252"/>
                      <a:pt x="197" y="243"/>
                    </a:cubicBezTo>
                    <a:cubicBezTo>
                      <a:pt x="214" y="225"/>
                      <a:pt x="232" y="208"/>
                      <a:pt x="259" y="190"/>
                    </a:cubicBezTo>
                    <a:cubicBezTo>
                      <a:pt x="277" y="181"/>
                      <a:pt x="304" y="163"/>
                      <a:pt x="330" y="145"/>
                    </a:cubicBezTo>
                    <a:cubicBezTo>
                      <a:pt x="357" y="136"/>
                      <a:pt x="375" y="127"/>
                      <a:pt x="402" y="118"/>
                    </a:cubicBezTo>
                    <a:cubicBezTo>
                      <a:pt x="429" y="110"/>
                      <a:pt x="455" y="101"/>
                      <a:pt x="473" y="101"/>
                    </a:cubicBezTo>
                    <a:cubicBezTo>
                      <a:pt x="491" y="92"/>
                      <a:pt x="509" y="92"/>
                      <a:pt x="527" y="92"/>
                    </a:cubicBezTo>
                    <a:close/>
                    <a:moveTo>
                      <a:pt x="553" y="208"/>
                    </a:moveTo>
                    <a:cubicBezTo>
                      <a:pt x="598" y="208"/>
                      <a:pt x="634" y="217"/>
                      <a:pt x="661" y="217"/>
                    </a:cubicBezTo>
                    <a:cubicBezTo>
                      <a:pt x="696" y="225"/>
                      <a:pt x="723" y="234"/>
                      <a:pt x="741" y="234"/>
                    </a:cubicBezTo>
                    <a:cubicBezTo>
                      <a:pt x="759" y="243"/>
                      <a:pt x="768" y="243"/>
                      <a:pt x="768" y="243"/>
                    </a:cubicBezTo>
                    <a:lnTo>
                      <a:pt x="732" y="243"/>
                    </a:lnTo>
                    <a:cubicBezTo>
                      <a:pt x="714" y="243"/>
                      <a:pt x="696" y="234"/>
                      <a:pt x="661" y="234"/>
                    </a:cubicBezTo>
                    <a:lnTo>
                      <a:pt x="553" y="234"/>
                    </a:lnTo>
                    <a:cubicBezTo>
                      <a:pt x="518" y="234"/>
                      <a:pt x="473" y="243"/>
                      <a:pt x="429" y="243"/>
                    </a:cubicBezTo>
                    <a:cubicBezTo>
                      <a:pt x="393" y="252"/>
                      <a:pt x="348" y="261"/>
                      <a:pt x="313" y="270"/>
                    </a:cubicBezTo>
                    <a:cubicBezTo>
                      <a:pt x="268" y="288"/>
                      <a:pt x="232" y="297"/>
                      <a:pt x="197" y="306"/>
                    </a:cubicBezTo>
                    <a:cubicBezTo>
                      <a:pt x="170" y="324"/>
                      <a:pt x="143" y="333"/>
                      <a:pt x="125" y="341"/>
                    </a:cubicBezTo>
                    <a:cubicBezTo>
                      <a:pt x="107" y="350"/>
                      <a:pt x="99" y="350"/>
                      <a:pt x="99" y="350"/>
                    </a:cubicBezTo>
                    <a:cubicBezTo>
                      <a:pt x="99" y="350"/>
                      <a:pt x="107" y="341"/>
                      <a:pt x="125" y="333"/>
                    </a:cubicBezTo>
                    <a:cubicBezTo>
                      <a:pt x="143" y="324"/>
                      <a:pt x="161" y="306"/>
                      <a:pt x="197" y="288"/>
                    </a:cubicBezTo>
                    <a:cubicBezTo>
                      <a:pt x="223" y="279"/>
                      <a:pt x="268" y="261"/>
                      <a:pt x="304" y="243"/>
                    </a:cubicBezTo>
                    <a:cubicBezTo>
                      <a:pt x="348" y="234"/>
                      <a:pt x="384" y="225"/>
                      <a:pt x="429" y="217"/>
                    </a:cubicBezTo>
                    <a:cubicBezTo>
                      <a:pt x="473" y="208"/>
                      <a:pt x="518" y="208"/>
                      <a:pt x="553" y="208"/>
                    </a:cubicBezTo>
                    <a:close/>
                    <a:moveTo>
                      <a:pt x="371" y="0"/>
                    </a:moveTo>
                    <a:cubicBezTo>
                      <a:pt x="360" y="0"/>
                      <a:pt x="350" y="1"/>
                      <a:pt x="339" y="2"/>
                    </a:cubicBezTo>
                    <a:cubicBezTo>
                      <a:pt x="304" y="2"/>
                      <a:pt x="277" y="11"/>
                      <a:pt x="250" y="20"/>
                    </a:cubicBezTo>
                    <a:cubicBezTo>
                      <a:pt x="223" y="29"/>
                      <a:pt x="197" y="47"/>
                      <a:pt x="179" y="65"/>
                    </a:cubicBezTo>
                    <a:cubicBezTo>
                      <a:pt x="134" y="101"/>
                      <a:pt x="99" y="154"/>
                      <a:pt x="72" y="199"/>
                    </a:cubicBezTo>
                    <a:cubicBezTo>
                      <a:pt x="63" y="217"/>
                      <a:pt x="54" y="234"/>
                      <a:pt x="45" y="252"/>
                    </a:cubicBezTo>
                    <a:cubicBezTo>
                      <a:pt x="36" y="270"/>
                      <a:pt x="27" y="288"/>
                      <a:pt x="27" y="306"/>
                    </a:cubicBezTo>
                    <a:cubicBezTo>
                      <a:pt x="18" y="341"/>
                      <a:pt x="9" y="368"/>
                      <a:pt x="0" y="386"/>
                    </a:cubicBezTo>
                    <a:cubicBezTo>
                      <a:pt x="125" y="484"/>
                      <a:pt x="214" y="511"/>
                      <a:pt x="286" y="511"/>
                    </a:cubicBezTo>
                    <a:cubicBezTo>
                      <a:pt x="322" y="511"/>
                      <a:pt x="348" y="493"/>
                      <a:pt x="384" y="475"/>
                    </a:cubicBezTo>
                    <a:cubicBezTo>
                      <a:pt x="420" y="457"/>
                      <a:pt x="446" y="431"/>
                      <a:pt x="482" y="404"/>
                    </a:cubicBezTo>
                    <a:cubicBezTo>
                      <a:pt x="527" y="368"/>
                      <a:pt x="562" y="350"/>
                      <a:pt x="598" y="333"/>
                    </a:cubicBezTo>
                    <a:cubicBezTo>
                      <a:pt x="625" y="324"/>
                      <a:pt x="643" y="315"/>
                      <a:pt x="661" y="306"/>
                    </a:cubicBezTo>
                    <a:cubicBezTo>
                      <a:pt x="678" y="297"/>
                      <a:pt x="696" y="297"/>
                      <a:pt x="714" y="288"/>
                    </a:cubicBezTo>
                    <a:cubicBezTo>
                      <a:pt x="785" y="270"/>
                      <a:pt x="830" y="270"/>
                      <a:pt x="830" y="270"/>
                    </a:cubicBezTo>
                    <a:cubicBezTo>
                      <a:pt x="723" y="163"/>
                      <a:pt x="634" y="92"/>
                      <a:pt x="553" y="56"/>
                    </a:cubicBezTo>
                    <a:cubicBezTo>
                      <a:pt x="487" y="19"/>
                      <a:pt x="426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1" name="Google Shape;20056;p44">
                <a:extLst>
                  <a:ext uri="{FF2B5EF4-FFF2-40B4-BE49-F238E27FC236}">
                    <a16:creationId xmlns:a16="http://schemas.microsoft.com/office/drawing/2014/main" id="{46ABCE1A-8A33-8E60-63BD-A389E30C3F05}"/>
                  </a:ext>
                </a:extLst>
              </p:cNvPr>
              <p:cNvSpPr/>
              <p:nvPr/>
            </p:nvSpPr>
            <p:spPr>
              <a:xfrm>
                <a:off x="5525052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66" y="49"/>
                      <a:pt x="357" y="58"/>
                    </a:cubicBezTo>
                    <a:cubicBezTo>
                      <a:pt x="348" y="67"/>
                      <a:pt x="339" y="76"/>
                      <a:pt x="321" y="94"/>
                    </a:cubicBezTo>
                    <a:cubicBezTo>
                      <a:pt x="313" y="112"/>
                      <a:pt x="295" y="129"/>
                      <a:pt x="286" y="156"/>
                    </a:cubicBezTo>
                    <a:cubicBezTo>
                      <a:pt x="268" y="174"/>
                      <a:pt x="250" y="201"/>
                      <a:pt x="241" y="227"/>
                    </a:cubicBezTo>
                    <a:cubicBezTo>
                      <a:pt x="223" y="245"/>
                      <a:pt x="205" y="272"/>
                      <a:pt x="197" y="299"/>
                    </a:cubicBezTo>
                    <a:cubicBezTo>
                      <a:pt x="188" y="326"/>
                      <a:pt x="170" y="343"/>
                      <a:pt x="161" y="361"/>
                    </a:cubicBezTo>
                    <a:cubicBezTo>
                      <a:pt x="152" y="388"/>
                      <a:pt x="143" y="406"/>
                      <a:pt x="134" y="415"/>
                    </a:cubicBezTo>
                    <a:cubicBezTo>
                      <a:pt x="134" y="397"/>
                      <a:pt x="134" y="379"/>
                      <a:pt x="143" y="361"/>
                    </a:cubicBezTo>
                    <a:cubicBezTo>
                      <a:pt x="152" y="335"/>
                      <a:pt x="161" y="308"/>
                      <a:pt x="170" y="281"/>
                    </a:cubicBezTo>
                    <a:cubicBezTo>
                      <a:pt x="188" y="263"/>
                      <a:pt x="197" y="236"/>
                      <a:pt x="214" y="210"/>
                    </a:cubicBezTo>
                    <a:cubicBezTo>
                      <a:pt x="232" y="183"/>
                      <a:pt x="250" y="156"/>
                      <a:pt x="259" y="138"/>
                    </a:cubicBezTo>
                    <a:cubicBezTo>
                      <a:pt x="277" y="120"/>
                      <a:pt x="295" y="103"/>
                      <a:pt x="313" y="85"/>
                    </a:cubicBezTo>
                    <a:cubicBezTo>
                      <a:pt x="321" y="67"/>
                      <a:pt x="339" y="58"/>
                      <a:pt x="348" y="49"/>
                    </a:cubicBezTo>
                    <a:cubicBezTo>
                      <a:pt x="357" y="49"/>
                      <a:pt x="366" y="40"/>
                      <a:pt x="366" y="40"/>
                    </a:cubicBezTo>
                    <a:close/>
                    <a:moveTo>
                      <a:pt x="660" y="40"/>
                    </a:moveTo>
                    <a:cubicBezTo>
                      <a:pt x="660" y="40"/>
                      <a:pt x="651" y="49"/>
                      <a:pt x="634" y="58"/>
                    </a:cubicBezTo>
                    <a:cubicBezTo>
                      <a:pt x="616" y="67"/>
                      <a:pt x="589" y="76"/>
                      <a:pt x="562" y="94"/>
                    </a:cubicBezTo>
                    <a:cubicBezTo>
                      <a:pt x="536" y="103"/>
                      <a:pt x="500" y="129"/>
                      <a:pt x="464" y="147"/>
                    </a:cubicBezTo>
                    <a:cubicBezTo>
                      <a:pt x="437" y="174"/>
                      <a:pt x="402" y="201"/>
                      <a:pt x="366" y="227"/>
                    </a:cubicBezTo>
                    <a:cubicBezTo>
                      <a:pt x="330" y="254"/>
                      <a:pt x="295" y="290"/>
                      <a:pt x="268" y="317"/>
                    </a:cubicBezTo>
                    <a:cubicBezTo>
                      <a:pt x="250" y="335"/>
                      <a:pt x="241" y="352"/>
                      <a:pt x="223" y="370"/>
                    </a:cubicBezTo>
                    <a:cubicBezTo>
                      <a:pt x="214" y="379"/>
                      <a:pt x="205" y="397"/>
                      <a:pt x="197" y="415"/>
                    </a:cubicBezTo>
                    <a:cubicBezTo>
                      <a:pt x="170" y="442"/>
                      <a:pt x="152" y="459"/>
                      <a:pt x="143" y="477"/>
                    </a:cubicBezTo>
                    <a:cubicBezTo>
                      <a:pt x="152" y="459"/>
                      <a:pt x="161" y="433"/>
                      <a:pt x="179" y="397"/>
                    </a:cubicBezTo>
                    <a:cubicBezTo>
                      <a:pt x="197" y="370"/>
                      <a:pt x="223" y="335"/>
                      <a:pt x="250" y="299"/>
                    </a:cubicBezTo>
                    <a:cubicBezTo>
                      <a:pt x="277" y="272"/>
                      <a:pt x="313" y="236"/>
                      <a:pt x="348" y="210"/>
                    </a:cubicBezTo>
                    <a:cubicBezTo>
                      <a:pt x="384" y="174"/>
                      <a:pt x="420" y="147"/>
                      <a:pt x="455" y="129"/>
                    </a:cubicBezTo>
                    <a:cubicBezTo>
                      <a:pt x="491" y="103"/>
                      <a:pt x="527" y="94"/>
                      <a:pt x="553" y="76"/>
                    </a:cubicBezTo>
                    <a:cubicBezTo>
                      <a:pt x="589" y="67"/>
                      <a:pt x="616" y="58"/>
                      <a:pt x="634" y="49"/>
                    </a:cubicBezTo>
                    <a:cubicBezTo>
                      <a:pt x="651" y="49"/>
                      <a:pt x="660" y="40"/>
                      <a:pt x="660" y="40"/>
                    </a:cubicBezTo>
                    <a:close/>
                    <a:moveTo>
                      <a:pt x="442" y="1"/>
                    </a:moveTo>
                    <a:cubicBezTo>
                      <a:pt x="412" y="1"/>
                      <a:pt x="383" y="2"/>
                      <a:pt x="357" y="4"/>
                    </a:cubicBezTo>
                    <a:cubicBezTo>
                      <a:pt x="250" y="13"/>
                      <a:pt x="179" y="40"/>
                      <a:pt x="125" y="85"/>
                    </a:cubicBezTo>
                    <a:cubicBezTo>
                      <a:pt x="27" y="165"/>
                      <a:pt x="0" y="281"/>
                      <a:pt x="9" y="388"/>
                    </a:cubicBezTo>
                    <a:cubicBezTo>
                      <a:pt x="18" y="477"/>
                      <a:pt x="45" y="558"/>
                      <a:pt x="54" y="593"/>
                    </a:cubicBezTo>
                    <a:cubicBezTo>
                      <a:pt x="232" y="593"/>
                      <a:pt x="330" y="575"/>
                      <a:pt x="384" y="531"/>
                    </a:cubicBezTo>
                    <a:cubicBezTo>
                      <a:pt x="420" y="513"/>
                      <a:pt x="437" y="477"/>
                      <a:pt x="455" y="451"/>
                    </a:cubicBezTo>
                    <a:cubicBezTo>
                      <a:pt x="473" y="415"/>
                      <a:pt x="491" y="370"/>
                      <a:pt x="500" y="326"/>
                    </a:cubicBezTo>
                    <a:cubicBezTo>
                      <a:pt x="536" y="236"/>
                      <a:pt x="598" y="156"/>
                      <a:pt x="643" y="103"/>
                    </a:cubicBezTo>
                    <a:cubicBezTo>
                      <a:pt x="652" y="94"/>
                      <a:pt x="669" y="85"/>
                      <a:pt x="678" y="67"/>
                    </a:cubicBezTo>
                    <a:cubicBezTo>
                      <a:pt x="687" y="58"/>
                      <a:pt x="696" y="49"/>
                      <a:pt x="705" y="49"/>
                    </a:cubicBezTo>
                    <a:cubicBezTo>
                      <a:pt x="723" y="31"/>
                      <a:pt x="732" y="22"/>
                      <a:pt x="732" y="22"/>
                    </a:cubicBezTo>
                    <a:cubicBezTo>
                      <a:pt x="621" y="9"/>
                      <a:pt x="524" y="1"/>
                      <a:pt x="4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2" name="Google Shape;20057;p44">
                <a:extLst>
                  <a:ext uri="{FF2B5EF4-FFF2-40B4-BE49-F238E27FC236}">
                    <a16:creationId xmlns:a16="http://schemas.microsoft.com/office/drawing/2014/main" id="{BC32854E-2B60-C2B5-FF07-443C4FEED3DE}"/>
                  </a:ext>
                </a:extLst>
              </p:cNvPr>
              <p:cNvSpPr/>
              <p:nvPr/>
            </p:nvSpPr>
            <p:spPr>
              <a:xfrm>
                <a:off x="5503989" y="1490899"/>
                <a:ext cx="16493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04" extrusionOk="0">
                    <a:moveTo>
                      <a:pt x="45" y="500"/>
                    </a:moveTo>
                    <a:cubicBezTo>
                      <a:pt x="45" y="500"/>
                      <a:pt x="45" y="509"/>
                      <a:pt x="54" y="518"/>
                    </a:cubicBezTo>
                    <a:cubicBezTo>
                      <a:pt x="54" y="527"/>
                      <a:pt x="72" y="536"/>
                      <a:pt x="81" y="554"/>
                    </a:cubicBezTo>
                    <a:cubicBezTo>
                      <a:pt x="90" y="572"/>
                      <a:pt x="108" y="581"/>
                      <a:pt x="125" y="590"/>
                    </a:cubicBezTo>
                    <a:cubicBezTo>
                      <a:pt x="152" y="607"/>
                      <a:pt x="170" y="616"/>
                      <a:pt x="188" y="625"/>
                    </a:cubicBezTo>
                    <a:cubicBezTo>
                      <a:pt x="215" y="634"/>
                      <a:pt x="232" y="643"/>
                      <a:pt x="259" y="652"/>
                    </a:cubicBezTo>
                    <a:cubicBezTo>
                      <a:pt x="277" y="661"/>
                      <a:pt x="295" y="679"/>
                      <a:pt x="313" y="688"/>
                    </a:cubicBezTo>
                    <a:cubicBezTo>
                      <a:pt x="331" y="697"/>
                      <a:pt x="339" y="706"/>
                      <a:pt x="348" y="715"/>
                    </a:cubicBezTo>
                    <a:cubicBezTo>
                      <a:pt x="357" y="723"/>
                      <a:pt x="357" y="732"/>
                      <a:pt x="357" y="732"/>
                    </a:cubicBezTo>
                    <a:lnTo>
                      <a:pt x="357" y="732"/>
                    </a:lnTo>
                    <a:cubicBezTo>
                      <a:pt x="357" y="732"/>
                      <a:pt x="357" y="723"/>
                      <a:pt x="348" y="723"/>
                    </a:cubicBezTo>
                    <a:cubicBezTo>
                      <a:pt x="331" y="715"/>
                      <a:pt x="322" y="715"/>
                      <a:pt x="304" y="706"/>
                    </a:cubicBezTo>
                    <a:cubicBezTo>
                      <a:pt x="286" y="697"/>
                      <a:pt x="268" y="697"/>
                      <a:pt x="241" y="688"/>
                    </a:cubicBezTo>
                    <a:cubicBezTo>
                      <a:pt x="223" y="679"/>
                      <a:pt x="197" y="670"/>
                      <a:pt x="179" y="661"/>
                    </a:cubicBezTo>
                    <a:cubicBezTo>
                      <a:pt x="152" y="652"/>
                      <a:pt x="134" y="634"/>
                      <a:pt x="116" y="625"/>
                    </a:cubicBezTo>
                    <a:cubicBezTo>
                      <a:pt x="99" y="607"/>
                      <a:pt x="81" y="590"/>
                      <a:pt x="72" y="572"/>
                    </a:cubicBezTo>
                    <a:cubicBezTo>
                      <a:pt x="54" y="554"/>
                      <a:pt x="54" y="536"/>
                      <a:pt x="45" y="518"/>
                    </a:cubicBezTo>
                    <a:cubicBezTo>
                      <a:pt x="45" y="509"/>
                      <a:pt x="45" y="500"/>
                      <a:pt x="45" y="500"/>
                    </a:cubicBezTo>
                    <a:close/>
                    <a:moveTo>
                      <a:pt x="143" y="108"/>
                    </a:moveTo>
                    <a:cubicBezTo>
                      <a:pt x="143" y="108"/>
                      <a:pt x="143" y="117"/>
                      <a:pt x="152" y="144"/>
                    </a:cubicBezTo>
                    <a:cubicBezTo>
                      <a:pt x="152" y="161"/>
                      <a:pt x="152" y="197"/>
                      <a:pt x="161" y="233"/>
                    </a:cubicBezTo>
                    <a:cubicBezTo>
                      <a:pt x="161" y="268"/>
                      <a:pt x="170" y="304"/>
                      <a:pt x="188" y="349"/>
                    </a:cubicBezTo>
                    <a:cubicBezTo>
                      <a:pt x="197" y="384"/>
                      <a:pt x="215" y="429"/>
                      <a:pt x="241" y="465"/>
                    </a:cubicBezTo>
                    <a:cubicBezTo>
                      <a:pt x="259" y="509"/>
                      <a:pt x="277" y="545"/>
                      <a:pt x="304" y="572"/>
                    </a:cubicBezTo>
                    <a:cubicBezTo>
                      <a:pt x="322" y="607"/>
                      <a:pt x="348" y="634"/>
                      <a:pt x="366" y="661"/>
                    </a:cubicBezTo>
                    <a:cubicBezTo>
                      <a:pt x="384" y="688"/>
                      <a:pt x="393" y="715"/>
                      <a:pt x="402" y="732"/>
                    </a:cubicBezTo>
                    <a:cubicBezTo>
                      <a:pt x="393" y="723"/>
                      <a:pt x="375" y="706"/>
                      <a:pt x="348" y="679"/>
                    </a:cubicBezTo>
                    <a:cubicBezTo>
                      <a:pt x="331" y="661"/>
                      <a:pt x="304" y="634"/>
                      <a:pt x="286" y="599"/>
                    </a:cubicBezTo>
                    <a:cubicBezTo>
                      <a:pt x="259" y="563"/>
                      <a:pt x="232" y="527"/>
                      <a:pt x="215" y="491"/>
                    </a:cubicBezTo>
                    <a:cubicBezTo>
                      <a:pt x="188" y="456"/>
                      <a:pt x="170" y="411"/>
                      <a:pt x="161" y="367"/>
                    </a:cubicBezTo>
                    <a:cubicBezTo>
                      <a:pt x="152" y="322"/>
                      <a:pt x="143" y="277"/>
                      <a:pt x="143" y="242"/>
                    </a:cubicBezTo>
                    <a:cubicBezTo>
                      <a:pt x="143" y="197"/>
                      <a:pt x="143" y="161"/>
                      <a:pt x="143" y="144"/>
                    </a:cubicBezTo>
                    <a:cubicBezTo>
                      <a:pt x="143" y="117"/>
                      <a:pt x="143" y="108"/>
                      <a:pt x="143" y="108"/>
                    </a:cubicBezTo>
                    <a:close/>
                    <a:moveTo>
                      <a:pt x="402" y="732"/>
                    </a:moveTo>
                    <a:lnTo>
                      <a:pt x="402" y="732"/>
                    </a:lnTo>
                    <a:cubicBezTo>
                      <a:pt x="420" y="741"/>
                      <a:pt x="420" y="750"/>
                      <a:pt x="420" y="750"/>
                    </a:cubicBezTo>
                    <a:cubicBezTo>
                      <a:pt x="420" y="750"/>
                      <a:pt x="411" y="750"/>
                      <a:pt x="402" y="732"/>
                    </a:cubicBezTo>
                    <a:close/>
                    <a:moveTo>
                      <a:pt x="161" y="1"/>
                    </a:moveTo>
                    <a:cubicBezTo>
                      <a:pt x="152" y="19"/>
                      <a:pt x="143" y="28"/>
                      <a:pt x="143" y="37"/>
                    </a:cubicBezTo>
                    <a:cubicBezTo>
                      <a:pt x="134" y="45"/>
                      <a:pt x="134" y="63"/>
                      <a:pt x="125" y="72"/>
                    </a:cubicBezTo>
                    <a:cubicBezTo>
                      <a:pt x="116" y="99"/>
                      <a:pt x="108" y="117"/>
                      <a:pt x="99" y="144"/>
                    </a:cubicBezTo>
                    <a:cubicBezTo>
                      <a:pt x="81" y="188"/>
                      <a:pt x="72" y="224"/>
                      <a:pt x="54" y="268"/>
                    </a:cubicBezTo>
                    <a:cubicBezTo>
                      <a:pt x="45" y="295"/>
                      <a:pt x="36" y="322"/>
                      <a:pt x="36" y="349"/>
                    </a:cubicBezTo>
                    <a:cubicBezTo>
                      <a:pt x="27" y="367"/>
                      <a:pt x="18" y="393"/>
                      <a:pt x="18" y="420"/>
                    </a:cubicBezTo>
                    <a:cubicBezTo>
                      <a:pt x="9" y="465"/>
                      <a:pt x="0" y="509"/>
                      <a:pt x="0" y="545"/>
                    </a:cubicBezTo>
                    <a:cubicBezTo>
                      <a:pt x="0" y="581"/>
                      <a:pt x="0" y="616"/>
                      <a:pt x="0" y="652"/>
                    </a:cubicBezTo>
                    <a:cubicBezTo>
                      <a:pt x="0" y="679"/>
                      <a:pt x="9" y="706"/>
                      <a:pt x="9" y="732"/>
                    </a:cubicBezTo>
                    <a:cubicBezTo>
                      <a:pt x="45" y="830"/>
                      <a:pt x="90" y="875"/>
                      <a:pt x="152" y="893"/>
                    </a:cubicBezTo>
                    <a:cubicBezTo>
                      <a:pt x="179" y="900"/>
                      <a:pt x="205" y="903"/>
                      <a:pt x="231" y="903"/>
                    </a:cubicBezTo>
                    <a:cubicBezTo>
                      <a:pt x="267" y="903"/>
                      <a:pt x="303" y="898"/>
                      <a:pt x="339" y="893"/>
                    </a:cubicBezTo>
                    <a:cubicBezTo>
                      <a:pt x="402" y="875"/>
                      <a:pt x="447" y="857"/>
                      <a:pt x="473" y="857"/>
                    </a:cubicBezTo>
                    <a:cubicBezTo>
                      <a:pt x="482" y="822"/>
                      <a:pt x="491" y="786"/>
                      <a:pt x="500" y="759"/>
                    </a:cubicBezTo>
                    <a:cubicBezTo>
                      <a:pt x="509" y="723"/>
                      <a:pt x="518" y="697"/>
                      <a:pt x="518" y="670"/>
                    </a:cubicBezTo>
                    <a:cubicBezTo>
                      <a:pt x="545" y="554"/>
                      <a:pt x="545" y="474"/>
                      <a:pt x="527" y="420"/>
                    </a:cubicBezTo>
                    <a:cubicBezTo>
                      <a:pt x="509" y="358"/>
                      <a:pt x="464" y="304"/>
                      <a:pt x="402" y="251"/>
                    </a:cubicBezTo>
                    <a:cubicBezTo>
                      <a:pt x="331" y="179"/>
                      <a:pt x="268" y="117"/>
                      <a:pt x="232" y="72"/>
                    </a:cubicBezTo>
                    <a:cubicBezTo>
                      <a:pt x="188" y="28"/>
                      <a:pt x="161" y="1"/>
                      <a:pt x="1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3" name="Google Shape;20058;p44">
                <a:extLst>
                  <a:ext uri="{FF2B5EF4-FFF2-40B4-BE49-F238E27FC236}">
                    <a16:creationId xmlns:a16="http://schemas.microsoft.com/office/drawing/2014/main" id="{5DB68761-085A-99E8-3420-6DA8153C25E8}"/>
                  </a:ext>
                </a:extLst>
              </p:cNvPr>
              <p:cNvSpPr/>
              <p:nvPr/>
            </p:nvSpPr>
            <p:spPr>
              <a:xfrm>
                <a:off x="5515852" y="1459608"/>
                <a:ext cx="17583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81" h="893" extrusionOk="0">
                    <a:moveTo>
                      <a:pt x="108" y="428"/>
                    </a:moveTo>
                    <a:cubicBezTo>
                      <a:pt x="108" y="428"/>
                      <a:pt x="108" y="437"/>
                      <a:pt x="108" y="446"/>
                    </a:cubicBezTo>
                    <a:cubicBezTo>
                      <a:pt x="108" y="455"/>
                      <a:pt x="117" y="473"/>
                      <a:pt x="126" y="491"/>
                    </a:cubicBezTo>
                    <a:cubicBezTo>
                      <a:pt x="135" y="509"/>
                      <a:pt x="144" y="526"/>
                      <a:pt x="162" y="544"/>
                    </a:cubicBezTo>
                    <a:cubicBezTo>
                      <a:pt x="170" y="553"/>
                      <a:pt x="188" y="571"/>
                      <a:pt x="206" y="589"/>
                    </a:cubicBezTo>
                    <a:cubicBezTo>
                      <a:pt x="224" y="607"/>
                      <a:pt x="242" y="616"/>
                      <a:pt x="260" y="633"/>
                    </a:cubicBezTo>
                    <a:cubicBezTo>
                      <a:pt x="269" y="651"/>
                      <a:pt x="286" y="669"/>
                      <a:pt x="295" y="678"/>
                    </a:cubicBezTo>
                    <a:cubicBezTo>
                      <a:pt x="313" y="696"/>
                      <a:pt x="313" y="714"/>
                      <a:pt x="322" y="723"/>
                    </a:cubicBezTo>
                    <a:cubicBezTo>
                      <a:pt x="313" y="714"/>
                      <a:pt x="295" y="714"/>
                      <a:pt x="286" y="696"/>
                    </a:cubicBezTo>
                    <a:cubicBezTo>
                      <a:pt x="269" y="687"/>
                      <a:pt x="251" y="678"/>
                      <a:pt x="242" y="660"/>
                    </a:cubicBezTo>
                    <a:cubicBezTo>
                      <a:pt x="224" y="651"/>
                      <a:pt x="197" y="633"/>
                      <a:pt x="179" y="616"/>
                    </a:cubicBezTo>
                    <a:cubicBezTo>
                      <a:pt x="162" y="607"/>
                      <a:pt x="144" y="589"/>
                      <a:pt x="135" y="562"/>
                    </a:cubicBezTo>
                    <a:cubicBezTo>
                      <a:pt x="117" y="544"/>
                      <a:pt x="108" y="526"/>
                      <a:pt x="108" y="500"/>
                    </a:cubicBezTo>
                    <a:cubicBezTo>
                      <a:pt x="99" y="482"/>
                      <a:pt x="99" y="464"/>
                      <a:pt x="99" y="446"/>
                    </a:cubicBezTo>
                    <a:cubicBezTo>
                      <a:pt x="108" y="437"/>
                      <a:pt x="108" y="428"/>
                      <a:pt x="108" y="428"/>
                    </a:cubicBezTo>
                    <a:close/>
                    <a:moveTo>
                      <a:pt x="322" y="723"/>
                    </a:moveTo>
                    <a:cubicBezTo>
                      <a:pt x="331" y="732"/>
                      <a:pt x="331" y="740"/>
                      <a:pt x="331" y="740"/>
                    </a:cubicBezTo>
                    <a:cubicBezTo>
                      <a:pt x="331" y="740"/>
                      <a:pt x="322" y="732"/>
                      <a:pt x="322" y="723"/>
                    </a:cubicBezTo>
                    <a:close/>
                    <a:moveTo>
                      <a:pt x="322" y="89"/>
                    </a:moveTo>
                    <a:lnTo>
                      <a:pt x="322" y="89"/>
                    </a:lnTo>
                    <a:cubicBezTo>
                      <a:pt x="322" y="89"/>
                      <a:pt x="313" y="98"/>
                      <a:pt x="313" y="125"/>
                    </a:cubicBezTo>
                    <a:cubicBezTo>
                      <a:pt x="304" y="143"/>
                      <a:pt x="304" y="170"/>
                      <a:pt x="295" y="205"/>
                    </a:cubicBezTo>
                    <a:cubicBezTo>
                      <a:pt x="286" y="241"/>
                      <a:pt x="286" y="285"/>
                      <a:pt x="286" y="330"/>
                    </a:cubicBezTo>
                    <a:cubicBezTo>
                      <a:pt x="286" y="366"/>
                      <a:pt x="286" y="410"/>
                      <a:pt x="295" y="455"/>
                    </a:cubicBezTo>
                    <a:cubicBezTo>
                      <a:pt x="304" y="500"/>
                      <a:pt x="313" y="535"/>
                      <a:pt x="322" y="571"/>
                    </a:cubicBezTo>
                    <a:cubicBezTo>
                      <a:pt x="331" y="607"/>
                      <a:pt x="340" y="642"/>
                      <a:pt x="349" y="678"/>
                    </a:cubicBezTo>
                    <a:cubicBezTo>
                      <a:pt x="358" y="705"/>
                      <a:pt x="367" y="732"/>
                      <a:pt x="376" y="749"/>
                    </a:cubicBezTo>
                    <a:cubicBezTo>
                      <a:pt x="376" y="767"/>
                      <a:pt x="376" y="776"/>
                      <a:pt x="376" y="776"/>
                    </a:cubicBezTo>
                    <a:cubicBezTo>
                      <a:pt x="376" y="776"/>
                      <a:pt x="376" y="767"/>
                      <a:pt x="367" y="749"/>
                    </a:cubicBezTo>
                    <a:cubicBezTo>
                      <a:pt x="358" y="740"/>
                      <a:pt x="349" y="714"/>
                      <a:pt x="331" y="687"/>
                    </a:cubicBezTo>
                    <a:cubicBezTo>
                      <a:pt x="322" y="660"/>
                      <a:pt x="304" y="624"/>
                      <a:pt x="295" y="589"/>
                    </a:cubicBezTo>
                    <a:cubicBezTo>
                      <a:pt x="286" y="553"/>
                      <a:pt x="269" y="509"/>
                      <a:pt x="269" y="473"/>
                    </a:cubicBezTo>
                    <a:cubicBezTo>
                      <a:pt x="260" y="428"/>
                      <a:pt x="251" y="384"/>
                      <a:pt x="260" y="339"/>
                    </a:cubicBezTo>
                    <a:cubicBezTo>
                      <a:pt x="260" y="294"/>
                      <a:pt x="260" y="250"/>
                      <a:pt x="278" y="214"/>
                    </a:cubicBezTo>
                    <a:cubicBezTo>
                      <a:pt x="286" y="178"/>
                      <a:pt x="295" y="143"/>
                      <a:pt x="304" y="125"/>
                    </a:cubicBezTo>
                    <a:cubicBezTo>
                      <a:pt x="313" y="98"/>
                      <a:pt x="322" y="89"/>
                      <a:pt x="322" y="89"/>
                    </a:cubicBezTo>
                    <a:close/>
                    <a:moveTo>
                      <a:pt x="358" y="0"/>
                    </a:moveTo>
                    <a:cubicBezTo>
                      <a:pt x="295" y="71"/>
                      <a:pt x="233" y="152"/>
                      <a:pt x="188" y="214"/>
                    </a:cubicBezTo>
                    <a:cubicBezTo>
                      <a:pt x="126" y="312"/>
                      <a:pt x="81" y="393"/>
                      <a:pt x="55" y="464"/>
                    </a:cubicBezTo>
                    <a:cubicBezTo>
                      <a:pt x="37" y="500"/>
                      <a:pt x="28" y="526"/>
                      <a:pt x="19" y="562"/>
                    </a:cubicBezTo>
                    <a:cubicBezTo>
                      <a:pt x="19" y="589"/>
                      <a:pt x="10" y="616"/>
                      <a:pt x="10" y="642"/>
                    </a:cubicBezTo>
                    <a:cubicBezTo>
                      <a:pt x="1" y="740"/>
                      <a:pt x="37" y="803"/>
                      <a:pt x="90" y="830"/>
                    </a:cubicBezTo>
                    <a:cubicBezTo>
                      <a:pt x="135" y="865"/>
                      <a:pt x="206" y="874"/>
                      <a:pt x="260" y="883"/>
                    </a:cubicBezTo>
                    <a:cubicBezTo>
                      <a:pt x="322" y="883"/>
                      <a:pt x="376" y="883"/>
                      <a:pt x="394" y="892"/>
                    </a:cubicBezTo>
                    <a:cubicBezTo>
                      <a:pt x="438" y="830"/>
                      <a:pt x="465" y="767"/>
                      <a:pt x="492" y="723"/>
                    </a:cubicBezTo>
                    <a:cubicBezTo>
                      <a:pt x="554" y="624"/>
                      <a:pt x="581" y="553"/>
                      <a:pt x="572" y="482"/>
                    </a:cubicBezTo>
                    <a:cubicBezTo>
                      <a:pt x="572" y="419"/>
                      <a:pt x="554" y="366"/>
                      <a:pt x="518" y="294"/>
                    </a:cubicBezTo>
                    <a:cubicBezTo>
                      <a:pt x="474" y="205"/>
                      <a:pt x="438" y="134"/>
                      <a:pt x="402" y="80"/>
                    </a:cubicBezTo>
                    <a:cubicBezTo>
                      <a:pt x="376" y="27"/>
                      <a:pt x="35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4" name="Google Shape;20059;p44">
                <a:extLst>
                  <a:ext uri="{FF2B5EF4-FFF2-40B4-BE49-F238E27FC236}">
                    <a16:creationId xmlns:a16="http://schemas.microsoft.com/office/drawing/2014/main" id="{59D4142F-F7C1-AA80-223F-EB7FED7B3FF9}"/>
                  </a:ext>
                </a:extLst>
              </p:cNvPr>
              <p:cNvSpPr/>
              <p:nvPr/>
            </p:nvSpPr>
            <p:spPr>
              <a:xfrm>
                <a:off x="5526383" y="1503488"/>
                <a:ext cx="24059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537" extrusionOk="0">
                    <a:moveTo>
                      <a:pt x="447" y="49"/>
                    </a:moveTo>
                    <a:cubicBezTo>
                      <a:pt x="447" y="49"/>
                      <a:pt x="447" y="49"/>
                      <a:pt x="438" y="58"/>
                    </a:cubicBezTo>
                    <a:cubicBezTo>
                      <a:pt x="429" y="67"/>
                      <a:pt x="411" y="75"/>
                      <a:pt x="393" y="93"/>
                    </a:cubicBezTo>
                    <a:cubicBezTo>
                      <a:pt x="376" y="102"/>
                      <a:pt x="358" y="120"/>
                      <a:pt x="340" y="129"/>
                    </a:cubicBezTo>
                    <a:cubicBezTo>
                      <a:pt x="322" y="147"/>
                      <a:pt x="295" y="165"/>
                      <a:pt x="277" y="183"/>
                    </a:cubicBezTo>
                    <a:cubicBezTo>
                      <a:pt x="251" y="209"/>
                      <a:pt x="233" y="227"/>
                      <a:pt x="215" y="245"/>
                    </a:cubicBezTo>
                    <a:cubicBezTo>
                      <a:pt x="197" y="263"/>
                      <a:pt x="179" y="281"/>
                      <a:pt x="170" y="299"/>
                    </a:cubicBezTo>
                    <a:cubicBezTo>
                      <a:pt x="153" y="316"/>
                      <a:pt x="144" y="334"/>
                      <a:pt x="135" y="343"/>
                    </a:cubicBezTo>
                    <a:cubicBezTo>
                      <a:pt x="126" y="352"/>
                      <a:pt x="117" y="352"/>
                      <a:pt x="117" y="352"/>
                    </a:cubicBezTo>
                    <a:cubicBezTo>
                      <a:pt x="117" y="352"/>
                      <a:pt x="126" y="352"/>
                      <a:pt x="126" y="334"/>
                    </a:cubicBezTo>
                    <a:cubicBezTo>
                      <a:pt x="135" y="325"/>
                      <a:pt x="144" y="307"/>
                      <a:pt x="153" y="290"/>
                    </a:cubicBezTo>
                    <a:cubicBezTo>
                      <a:pt x="170" y="272"/>
                      <a:pt x="179" y="245"/>
                      <a:pt x="197" y="227"/>
                    </a:cubicBezTo>
                    <a:cubicBezTo>
                      <a:pt x="215" y="209"/>
                      <a:pt x="233" y="183"/>
                      <a:pt x="260" y="165"/>
                    </a:cubicBezTo>
                    <a:cubicBezTo>
                      <a:pt x="277" y="147"/>
                      <a:pt x="304" y="129"/>
                      <a:pt x="322" y="111"/>
                    </a:cubicBezTo>
                    <a:cubicBezTo>
                      <a:pt x="349" y="93"/>
                      <a:pt x="367" y="84"/>
                      <a:pt x="385" y="75"/>
                    </a:cubicBezTo>
                    <a:cubicBezTo>
                      <a:pt x="402" y="67"/>
                      <a:pt x="420" y="58"/>
                      <a:pt x="429" y="58"/>
                    </a:cubicBezTo>
                    <a:cubicBezTo>
                      <a:pt x="447" y="49"/>
                      <a:pt x="447" y="49"/>
                      <a:pt x="447" y="49"/>
                    </a:cubicBezTo>
                    <a:close/>
                    <a:moveTo>
                      <a:pt x="688" y="138"/>
                    </a:moveTo>
                    <a:cubicBezTo>
                      <a:pt x="670" y="138"/>
                      <a:pt x="643" y="147"/>
                      <a:pt x="616" y="156"/>
                    </a:cubicBezTo>
                    <a:cubicBezTo>
                      <a:pt x="581" y="156"/>
                      <a:pt x="545" y="174"/>
                      <a:pt x="509" y="183"/>
                    </a:cubicBezTo>
                    <a:cubicBezTo>
                      <a:pt x="474" y="191"/>
                      <a:pt x="429" y="209"/>
                      <a:pt x="393" y="227"/>
                    </a:cubicBezTo>
                    <a:cubicBezTo>
                      <a:pt x="349" y="245"/>
                      <a:pt x="313" y="263"/>
                      <a:pt x="277" y="290"/>
                    </a:cubicBezTo>
                    <a:cubicBezTo>
                      <a:pt x="242" y="307"/>
                      <a:pt x="206" y="334"/>
                      <a:pt x="179" y="352"/>
                    </a:cubicBezTo>
                    <a:cubicBezTo>
                      <a:pt x="153" y="370"/>
                      <a:pt x="135" y="388"/>
                      <a:pt x="117" y="406"/>
                    </a:cubicBezTo>
                    <a:cubicBezTo>
                      <a:pt x="108" y="414"/>
                      <a:pt x="99" y="414"/>
                      <a:pt x="99" y="423"/>
                    </a:cubicBezTo>
                    <a:lnTo>
                      <a:pt x="90" y="423"/>
                    </a:lnTo>
                    <a:cubicBezTo>
                      <a:pt x="90" y="423"/>
                      <a:pt x="90" y="423"/>
                      <a:pt x="99" y="414"/>
                    </a:cubicBezTo>
                    <a:cubicBezTo>
                      <a:pt x="99" y="414"/>
                      <a:pt x="108" y="406"/>
                      <a:pt x="117" y="397"/>
                    </a:cubicBezTo>
                    <a:cubicBezTo>
                      <a:pt x="126" y="388"/>
                      <a:pt x="144" y="361"/>
                      <a:pt x="170" y="334"/>
                    </a:cubicBezTo>
                    <a:cubicBezTo>
                      <a:pt x="197" y="316"/>
                      <a:pt x="233" y="290"/>
                      <a:pt x="269" y="263"/>
                    </a:cubicBezTo>
                    <a:cubicBezTo>
                      <a:pt x="304" y="236"/>
                      <a:pt x="340" y="218"/>
                      <a:pt x="376" y="200"/>
                    </a:cubicBezTo>
                    <a:cubicBezTo>
                      <a:pt x="420" y="183"/>
                      <a:pt x="465" y="165"/>
                      <a:pt x="500" y="156"/>
                    </a:cubicBezTo>
                    <a:cubicBezTo>
                      <a:pt x="545" y="147"/>
                      <a:pt x="581" y="138"/>
                      <a:pt x="616" y="138"/>
                    </a:cubicBezTo>
                    <a:close/>
                    <a:moveTo>
                      <a:pt x="329" y="1"/>
                    </a:moveTo>
                    <a:cubicBezTo>
                      <a:pt x="286" y="1"/>
                      <a:pt x="249" y="7"/>
                      <a:pt x="215" y="22"/>
                    </a:cubicBezTo>
                    <a:cubicBezTo>
                      <a:pt x="161" y="40"/>
                      <a:pt x="117" y="84"/>
                      <a:pt x="81" y="129"/>
                    </a:cubicBezTo>
                    <a:cubicBezTo>
                      <a:pt x="63" y="156"/>
                      <a:pt x="54" y="183"/>
                      <a:pt x="46" y="200"/>
                    </a:cubicBezTo>
                    <a:cubicBezTo>
                      <a:pt x="37" y="227"/>
                      <a:pt x="28" y="254"/>
                      <a:pt x="19" y="281"/>
                    </a:cubicBezTo>
                    <a:cubicBezTo>
                      <a:pt x="10" y="325"/>
                      <a:pt x="10" y="370"/>
                      <a:pt x="1" y="406"/>
                    </a:cubicBezTo>
                    <a:cubicBezTo>
                      <a:pt x="10" y="441"/>
                      <a:pt x="10" y="468"/>
                      <a:pt x="10" y="486"/>
                    </a:cubicBezTo>
                    <a:cubicBezTo>
                      <a:pt x="107" y="520"/>
                      <a:pt x="182" y="536"/>
                      <a:pt x="243" y="536"/>
                    </a:cubicBezTo>
                    <a:cubicBezTo>
                      <a:pt x="276" y="536"/>
                      <a:pt x="305" y="531"/>
                      <a:pt x="331" y="522"/>
                    </a:cubicBezTo>
                    <a:cubicBezTo>
                      <a:pt x="367" y="504"/>
                      <a:pt x="393" y="486"/>
                      <a:pt x="411" y="459"/>
                    </a:cubicBezTo>
                    <a:cubicBezTo>
                      <a:pt x="438" y="432"/>
                      <a:pt x="465" y="397"/>
                      <a:pt x="492" y="361"/>
                    </a:cubicBezTo>
                    <a:cubicBezTo>
                      <a:pt x="509" y="343"/>
                      <a:pt x="518" y="325"/>
                      <a:pt x="536" y="307"/>
                    </a:cubicBezTo>
                    <a:cubicBezTo>
                      <a:pt x="554" y="290"/>
                      <a:pt x="563" y="272"/>
                      <a:pt x="581" y="254"/>
                    </a:cubicBezTo>
                    <a:cubicBezTo>
                      <a:pt x="616" y="227"/>
                      <a:pt x="652" y="209"/>
                      <a:pt x="688" y="191"/>
                    </a:cubicBezTo>
                    <a:cubicBezTo>
                      <a:pt x="750" y="156"/>
                      <a:pt x="795" y="138"/>
                      <a:pt x="795" y="138"/>
                    </a:cubicBezTo>
                    <a:cubicBezTo>
                      <a:pt x="652" y="67"/>
                      <a:pt x="536" y="31"/>
                      <a:pt x="447" y="13"/>
                    </a:cubicBezTo>
                    <a:cubicBezTo>
                      <a:pt x="403" y="5"/>
                      <a:pt x="364" y="1"/>
                      <a:pt x="3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5" name="Google Shape;20060;p44">
                <a:extLst>
                  <a:ext uri="{FF2B5EF4-FFF2-40B4-BE49-F238E27FC236}">
                    <a16:creationId xmlns:a16="http://schemas.microsoft.com/office/drawing/2014/main" id="{8190BE17-5952-2952-CA66-5706BC13B559}"/>
                  </a:ext>
                </a:extLst>
              </p:cNvPr>
              <p:cNvSpPr/>
              <p:nvPr/>
            </p:nvSpPr>
            <p:spPr>
              <a:xfrm>
                <a:off x="5600374" y="1631557"/>
                <a:ext cx="575" cy="30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0" y="1"/>
                    </a:moveTo>
                    <a:cubicBezTo>
                      <a:pt x="0" y="1"/>
                      <a:pt x="9" y="10"/>
                      <a:pt x="18" y="10"/>
                    </a:cubicBezTo>
                    <a:cubicBezTo>
                      <a:pt x="18" y="10"/>
                      <a:pt x="18" y="1"/>
                      <a:pt x="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6" name="Google Shape;20061;p44">
                <a:extLst>
                  <a:ext uri="{FF2B5EF4-FFF2-40B4-BE49-F238E27FC236}">
                    <a16:creationId xmlns:a16="http://schemas.microsoft.com/office/drawing/2014/main" id="{A94FBA8C-2276-8DF3-EBB6-56169E9A5DEB}"/>
                  </a:ext>
                </a:extLst>
              </p:cNvPr>
              <p:cNvSpPr/>
              <p:nvPr/>
            </p:nvSpPr>
            <p:spPr>
              <a:xfrm>
                <a:off x="5563394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152" y="331"/>
                    </a:moveTo>
                    <a:cubicBezTo>
                      <a:pt x="152" y="331"/>
                      <a:pt x="152" y="331"/>
                      <a:pt x="152" y="349"/>
                    </a:cubicBezTo>
                    <a:cubicBezTo>
                      <a:pt x="152" y="358"/>
                      <a:pt x="152" y="376"/>
                      <a:pt x="161" y="393"/>
                    </a:cubicBezTo>
                    <a:cubicBezTo>
                      <a:pt x="161" y="420"/>
                      <a:pt x="170" y="447"/>
                      <a:pt x="179" y="474"/>
                    </a:cubicBezTo>
                    <a:cubicBezTo>
                      <a:pt x="179" y="500"/>
                      <a:pt x="187" y="527"/>
                      <a:pt x="196" y="554"/>
                    </a:cubicBezTo>
                    <a:cubicBezTo>
                      <a:pt x="205" y="581"/>
                      <a:pt x="214" y="607"/>
                      <a:pt x="223" y="634"/>
                    </a:cubicBezTo>
                    <a:cubicBezTo>
                      <a:pt x="232" y="661"/>
                      <a:pt x="241" y="688"/>
                      <a:pt x="250" y="706"/>
                    </a:cubicBezTo>
                    <a:cubicBezTo>
                      <a:pt x="259" y="732"/>
                      <a:pt x="268" y="741"/>
                      <a:pt x="268" y="759"/>
                    </a:cubicBezTo>
                    <a:cubicBezTo>
                      <a:pt x="259" y="750"/>
                      <a:pt x="241" y="732"/>
                      <a:pt x="232" y="715"/>
                    </a:cubicBezTo>
                    <a:cubicBezTo>
                      <a:pt x="223" y="697"/>
                      <a:pt x="205" y="679"/>
                      <a:pt x="196" y="652"/>
                    </a:cubicBezTo>
                    <a:cubicBezTo>
                      <a:pt x="187" y="625"/>
                      <a:pt x="170" y="590"/>
                      <a:pt x="161" y="563"/>
                    </a:cubicBezTo>
                    <a:cubicBezTo>
                      <a:pt x="161" y="536"/>
                      <a:pt x="152" y="500"/>
                      <a:pt x="143" y="474"/>
                    </a:cubicBezTo>
                    <a:cubicBezTo>
                      <a:pt x="143" y="447"/>
                      <a:pt x="143" y="420"/>
                      <a:pt x="143" y="402"/>
                    </a:cubicBezTo>
                    <a:cubicBezTo>
                      <a:pt x="143" y="376"/>
                      <a:pt x="143" y="358"/>
                      <a:pt x="143" y="349"/>
                    </a:cubicBezTo>
                    <a:cubicBezTo>
                      <a:pt x="143" y="331"/>
                      <a:pt x="152" y="331"/>
                      <a:pt x="152" y="331"/>
                    </a:cubicBezTo>
                    <a:close/>
                    <a:moveTo>
                      <a:pt x="357" y="72"/>
                    </a:moveTo>
                    <a:cubicBezTo>
                      <a:pt x="357" y="73"/>
                      <a:pt x="357" y="90"/>
                      <a:pt x="348" y="108"/>
                    </a:cubicBezTo>
                    <a:cubicBezTo>
                      <a:pt x="339" y="126"/>
                      <a:pt x="330" y="153"/>
                      <a:pt x="321" y="188"/>
                    </a:cubicBezTo>
                    <a:cubicBezTo>
                      <a:pt x="312" y="224"/>
                      <a:pt x="312" y="260"/>
                      <a:pt x="303" y="304"/>
                    </a:cubicBezTo>
                    <a:cubicBezTo>
                      <a:pt x="294" y="349"/>
                      <a:pt x="286" y="393"/>
                      <a:pt x="286" y="447"/>
                    </a:cubicBezTo>
                    <a:cubicBezTo>
                      <a:pt x="286" y="492"/>
                      <a:pt x="286" y="545"/>
                      <a:pt x="286" y="590"/>
                    </a:cubicBezTo>
                    <a:cubicBezTo>
                      <a:pt x="294" y="634"/>
                      <a:pt x="294" y="670"/>
                      <a:pt x="303" y="706"/>
                    </a:cubicBezTo>
                    <a:cubicBezTo>
                      <a:pt x="312" y="741"/>
                      <a:pt x="321" y="777"/>
                      <a:pt x="321" y="795"/>
                    </a:cubicBezTo>
                    <a:cubicBezTo>
                      <a:pt x="312" y="777"/>
                      <a:pt x="294" y="750"/>
                      <a:pt x="286" y="715"/>
                    </a:cubicBezTo>
                    <a:cubicBezTo>
                      <a:pt x="277" y="679"/>
                      <a:pt x="268" y="643"/>
                      <a:pt x="259" y="590"/>
                    </a:cubicBezTo>
                    <a:cubicBezTo>
                      <a:pt x="259" y="545"/>
                      <a:pt x="259" y="500"/>
                      <a:pt x="259" y="447"/>
                    </a:cubicBezTo>
                    <a:cubicBezTo>
                      <a:pt x="259" y="402"/>
                      <a:pt x="268" y="349"/>
                      <a:pt x="277" y="304"/>
                    </a:cubicBezTo>
                    <a:cubicBezTo>
                      <a:pt x="286" y="260"/>
                      <a:pt x="294" y="224"/>
                      <a:pt x="312" y="188"/>
                    </a:cubicBezTo>
                    <a:cubicBezTo>
                      <a:pt x="321" y="153"/>
                      <a:pt x="330" y="126"/>
                      <a:pt x="339" y="108"/>
                    </a:cubicBezTo>
                    <a:cubicBezTo>
                      <a:pt x="357" y="90"/>
                      <a:pt x="357" y="73"/>
                      <a:pt x="357" y="72"/>
                    </a:cubicBezTo>
                    <a:close/>
                    <a:moveTo>
                      <a:pt x="321" y="795"/>
                    </a:moveTo>
                    <a:cubicBezTo>
                      <a:pt x="330" y="813"/>
                      <a:pt x="330" y="830"/>
                      <a:pt x="330" y="830"/>
                    </a:cubicBezTo>
                    <a:cubicBezTo>
                      <a:pt x="330" y="830"/>
                      <a:pt x="330" y="822"/>
                      <a:pt x="321" y="795"/>
                    </a:cubicBezTo>
                    <a:close/>
                    <a:moveTo>
                      <a:pt x="402" y="1"/>
                    </a:moveTo>
                    <a:lnTo>
                      <a:pt x="402" y="1"/>
                    </a:lnTo>
                    <a:cubicBezTo>
                      <a:pt x="268" y="126"/>
                      <a:pt x="170" y="224"/>
                      <a:pt x="107" y="313"/>
                    </a:cubicBezTo>
                    <a:cubicBezTo>
                      <a:pt x="45" y="411"/>
                      <a:pt x="18" y="492"/>
                      <a:pt x="9" y="554"/>
                    </a:cubicBezTo>
                    <a:cubicBezTo>
                      <a:pt x="0" y="625"/>
                      <a:pt x="18" y="688"/>
                      <a:pt x="45" y="732"/>
                    </a:cubicBezTo>
                    <a:cubicBezTo>
                      <a:pt x="63" y="759"/>
                      <a:pt x="80" y="786"/>
                      <a:pt x="98" y="804"/>
                    </a:cubicBezTo>
                    <a:cubicBezTo>
                      <a:pt x="116" y="830"/>
                      <a:pt x="143" y="839"/>
                      <a:pt x="161" y="857"/>
                    </a:cubicBezTo>
                    <a:cubicBezTo>
                      <a:pt x="241" y="902"/>
                      <a:pt x="312" y="929"/>
                      <a:pt x="348" y="946"/>
                    </a:cubicBezTo>
                    <a:cubicBezTo>
                      <a:pt x="473" y="795"/>
                      <a:pt x="518" y="697"/>
                      <a:pt x="526" y="616"/>
                    </a:cubicBezTo>
                    <a:cubicBezTo>
                      <a:pt x="535" y="536"/>
                      <a:pt x="509" y="465"/>
                      <a:pt x="455" y="384"/>
                    </a:cubicBezTo>
                    <a:cubicBezTo>
                      <a:pt x="446" y="367"/>
                      <a:pt x="437" y="340"/>
                      <a:pt x="428" y="322"/>
                    </a:cubicBezTo>
                    <a:cubicBezTo>
                      <a:pt x="419" y="295"/>
                      <a:pt x="419" y="277"/>
                      <a:pt x="410" y="251"/>
                    </a:cubicBezTo>
                    <a:cubicBezTo>
                      <a:pt x="402" y="206"/>
                      <a:pt x="393" y="161"/>
                      <a:pt x="393" y="126"/>
                    </a:cubicBezTo>
                    <a:cubicBezTo>
                      <a:pt x="393" y="108"/>
                      <a:pt x="393" y="90"/>
                      <a:pt x="393" y="81"/>
                    </a:cubicBezTo>
                    <a:cubicBezTo>
                      <a:pt x="393" y="63"/>
                      <a:pt x="393" y="45"/>
                      <a:pt x="393" y="37"/>
                    </a:cubicBezTo>
                    <a:cubicBezTo>
                      <a:pt x="393" y="19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7" name="Google Shape;20062;p44">
                <a:extLst>
                  <a:ext uri="{FF2B5EF4-FFF2-40B4-BE49-F238E27FC236}">
                    <a16:creationId xmlns:a16="http://schemas.microsoft.com/office/drawing/2014/main" id="{67D87AB7-01D8-F54C-DDE9-AC27BB879875}"/>
                  </a:ext>
                </a:extLst>
              </p:cNvPr>
              <p:cNvSpPr/>
              <p:nvPr/>
            </p:nvSpPr>
            <p:spPr>
              <a:xfrm>
                <a:off x="5587422" y="1601053"/>
                <a:ext cx="16765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38" extrusionOk="0">
                    <a:moveTo>
                      <a:pt x="89" y="393"/>
                    </a:moveTo>
                    <a:cubicBezTo>
                      <a:pt x="89" y="393"/>
                      <a:pt x="89" y="402"/>
                      <a:pt x="98" y="411"/>
                    </a:cubicBezTo>
                    <a:cubicBezTo>
                      <a:pt x="98" y="429"/>
                      <a:pt x="107" y="438"/>
                      <a:pt x="116" y="464"/>
                    </a:cubicBezTo>
                    <a:cubicBezTo>
                      <a:pt x="125" y="482"/>
                      <a:pt x="143" y="500"/>
                      <a:pt x="152" y="527"/>
                    </a:cubicBezTo>
                    <a:cubicBezTo>
                      <a:pt x="161" y="554"/>
                      <a:pt x="178" y="580"/>
                      <a:pt x="196" y="607"/>
                    </a:cubicBezTo>
                    <a:cubicBezTo>
                      <a:pt x="214" y="634"/>
                      <a:pt x="223" y="652"/>
                      <a:pt x="241" y="679"/>
                    </a:cubicBezTo>
                    <a:cubicBezTo>
                      <a:pt x="259" y="696"/>
                      <a:pt x="277" y="723"/>
                      <a:pt x="294" y="741"/>
                    </a:cubicBezTo>
                    <a:cubicBezTo>
                      <a:pt x="303" y="759"/>
                      <a:pt x="321" y="768"/>
                      <a:pt x="321" y="786"/>
                    </a:cubicBezTo>
                    <a:cubicBezTo>
                      <a:pt x="312" y="777"/>
                      <a:pt x="294" y="768"/>
                      <a:pt x="277" y="750"/>
                    </a:cubicBezTo>
                    <a:cubicBezTo>
                      <a:pt x="259" y="741"/>
                      <a:pt x="241" y="723"/>
                      <a:pt x="223" y="696"/>
                    </a:cubicBezTo>
                    <a:cubicBezTo>
                      <a:pt x="205" y="679"/>
                      <a:pt x="187" y="652"/>
                      <a:pt x="170" y="625"/>
                    </a:cubicBezTo>
                    <a:cubicBezTo>
                      <a:pt x="152" y="598"/>
                      <a:pt x="143" y="572"/>
                      <a:pt x="125" y="545"/>
                    </a:cubicBezTo>
                    <a:cubicBezTo>
                      <a:pt x="116" y="518"/>
                      <a:pt x="107" y="491"/>
                      <a:pt x="98" y="473"/>
                    </a:cubicBezTo>
                    <a:cubicBezTo>
                      <a:pt x="98" y="447"/>
                      <a:pt x="89" y="429"/>
                      <a:pt x="89" y="420"/>
                    </a:cubicBezTo>
                    <a:cubicBezTo>
                      <a:pt x="89" y="402"/>
                      <a:pt x="89" y="393"/>
                      <a:pt x="89" y="393"/>
                    </a:cubicBezTo>
                    <a:close/>
                    <a:moveTo>
                      <a:pt x="214" y="117"/>
                    </a:moveTo>
                    <a:cubicBezTo>
                      <a:pt x="214" y="134"/>
                      <a:pt x="214" y="170"/>
                      <a:pt x="214" y="206"/>
                    </a:cubicBezTo>
                    <a:cubicBezTo>
                      <a:pt x="223" y="241"/>
                      <a:pt x="223" y="286"/>
                      <a:pt x="232" y="331"/>
                    </a:cubicBezTo>
                    <a:cubicBezTo>
                      <a:pt x="232" y="375"/>
                      <a:pt x="241" y="429"/>
                      <a:pt x="250" y="473"/>
                    </a:cubicBezTo>
                    <a:cubicBezTo>
                      <a:pt x="268" y="518"/>
                      <a:pt x="277" y="563"/>
                      <a:pt x="294" y="607"/>
                    </a:cubicBezTo>
                    <a:cubicBezTo>
                      <a:pt x="312" y="652"/>
                      <a:pt x="330" y="688"/>
                      <a:pt x="348" y="723"/>
                    </a:cubicBezTo>
                    <a:cubicBezTo>
                      <a:pt x="357" y="759"/>
                      <a:pt x="375" y="786"/>
                      <a:pt x="384" y="803"/>
                    </a:cubicBezTo>
                    <a:cubicBezTo>
                      <a:pt x="402" y="821"/>
                      <a:pt x="402" y="839"/>
                      <a:pt x="402" y="839"/>
                    </a:cubicBezTo>
                    <a:cubicBezTo>
                      <a:pt x="402" y="839"/>
                      <a:pt x="393" y="830"/>
                      <a:pt x="384" y="812"/>
                    </a:cubicBezTo>
                    <a:cubicBezTo>
                      <a:pt x="366" y="795"/>
                      <a:pt x="348" y="768"/>
                      <a:pt x="330" y="732"/>
                    </a:cubicBezTo>
                    <a:cubicBezTo>
                      <a:pt x="312" y="705"/>
                      <a:pt x="286" y="661"/>
                      <a:pt x="268" y="616"/>
                    </a:cubicBezTo>
                    <a:cubicBezTo>
                      <a:pt x="250" y="580"/>
                      <a:pt x="232" y="536"/>
                      <a:pt x="223" y="482"/>
                    </a:cubicBezTo>
                    <a:cubicBezTo>
                      <a:pt x="214" y="438"/>
                      <a:pt x="205" y="384"/>
                      <a:pt x="205" y="340"/>
                    </a:cubicBezTo>
                    <a:cubicBezTo>
                      <a:pt x="196" y="286"/>
                      <a:pt x="196" y="241"/>
                      <a:pt x="205" y="206"/>
                    </a:cubicBezTo>
                    <a:cubicBezTo>
                      <a:pt x="205" y="170"/>
                      <a:pt x="205" y="143"/>
                      <a:pt x="214" y="117"/>
                    </a:cubicBezTo>
                    <a:close/>
                    <a:moveTo>
                      <a:pt x="232" y="1"/>
                    </a:moveTo>
                    <a:cubicBezTo>
                      <a:pt x="143" y="161"/>
                      <a:pt x="80" y="286"/>
                      <a:pt x="45" y="402"/>
                    </a:cubicBezTo>
                    <a:cubicBezTo>
                      <a:pt x="9" y="509"/>
                      <a:pt x="0" y="598"/>
                      <a:pt x="18" y="661"/>
                    </a:cubicBezTo>
                    <a:cubicBezTo>
                      <a:pt x="27" y="732"/>
                      <a:pt x="63" y="795"/>
                      <a:pt x="107" y="830"/>
                    </a:cubicBezTo>
                    <a:cubicBezTo>
                      <a:pt x="152" y="866"/>
                      <a:pt x="196" y="893"/>
                      <a:pt x="250" y="911"/>
                    </a:cubicBezTo>
                    <a:cubicBezTo>
                      <a:pt x="294" y="919"/>
                      <a:pt x="330" y="928"/>
                      <a:pt x="366" y="937"/>
                    </a:cubicBezTo>
                    <a:lnTo>
                      <a:pt x="455" y="937"/>
                    </a:lnTo>
                    <a:cubicBezTo>
                      <a:pt x="526" y="759"/>
                      <a:pt x="553" y="643"/>
                      <a:pt x="535" y="563"/>
                    </a:cubicBezTo>
                    <a:cubicBezTo>
                      <a:pt x="526" y="518"/>
                      <a:pt x="509" y="491"/>
                      <a:pt x="491" y="456"/>
                    </a:cubicBezTo>
                    <a:cubicBezTo>
                      <a:pt x="464" y="420"/>
                      <a:pt x="437" y="393"/>
                      <a:pt x="402" y="357"/>
                    </a:cubicBezTo>
                    <a:cubicBezTo>
                      <a:pt x="366" y="322"/>
                      <a:pt x="339" y="286"/>
                      <a:pt x="312" y="241"/>
                    </a:cubicBezTo>
                    <a:cubicBezTo>
                      <a:pt x="294" y="206"/>
                      <a:pt x="277" y="161"/>
                      <a:pt x="268" y="126"/>
                    </a:cubicBezTo>
                    <a:cubicBezTo>
                      <a:pt x="241" y="54"/>
                      <a:pt x="232" y="1"/>
                      <a:pt x="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8" name="Google Shape;20063;p44">
                <a:extLst>
                  <a:ext uri="{FF2B5EF4-FFF2-40B4-BE49-F238E27FC236}">
                    <a16:creationId xmlns:a16="http://schemas.microsoft.com/office/drawing/2014/main" id="{AD298972-EC6E-137B-D3E2-233AC5EB6071}"/>
                  </a:ext>
                </a:extLst>
              </p:cNvPr>
              <p:cNvSpPr/>
              <p:nvPr/>
            </p:nvSpPr>
            <p:spPr>
              <a:xfrm>
                <a:off x="5539366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857" y="233"/>
                    </a:moveTo>
                    <a:cubicBezTo>
                      <a:pt x="856" y="233"/>
                      <a:pt x="847" y="233"/>
                      <a:pt x="830" y="242"/>
                    </a:cubicBezTo>
                    <a:cubicBezTo>
                      <a:pt x="812" y="251"/>
                      <a:pt x="785" y="269"/>
                      <a:pt x="749" y="278"/>
                    </a:cubicBezTo>
                    <a:cubicBezTo>
                      <a:pt x="723" y="295"/>
                      <a:pt x="678" y="313"/>
                      <a:pt x="642" y="322"/>
                    </a:cubicBezTo>
                    <a:cubicBezTo>
                      <a:pt x="598" y="340"/>
                      <a:pt x="553" y="358"/>
                      <a:pt x="500" y="358"/>
                    </a:cubicBezTo>
                    <a:cubicBezTo>
                      <a:pt x="455" y="367"/>
                      <a:pt x="410" y="367"/>
                      <a:pt x="357" y="367"/>
                    </a:cubicBezTo>
                    <a:cubicBezTo>
                      <a:pt x="312" y="367"/>
                      <a:pt x="268" y="349"/>
                      <a:pt x="223" y="340"/>
                    </a:cubicBezTo>
                    <a:cubicBezTo>
                      <a:pt x="187" y="331"/>
                      <a:pt x="152" y="322"/>
                      <a:pt x="134" y="304"/>
                    </a:cubicBezTo>
                    <a:lnTo>
                      <a:pt x="134" y="304"/>
                    </a:lnTo>
                    <a:cubicBezTo>
                      <a:pt x="152" y="313"/>
                      <a:pt x="187" y="313"/>
                      <a:pt x="223" y="322"/>
                    </a:cubicBezTo>
                    <a:cubicBezTo>
                      <a:pt x="268" y="331"/>
                      <a:pt x="303" y="331"/>
                      <a:pt x="357" y="331"/>
                    </a:cubicBezTo>
                    <a:cubicBezTo>
                      <a:pt x="402" y="331"/>
                      <a:pt x="446" y="331"/>
                      <a:pt x="491" y="322"/>
                    </a:cubicBezTo>
                    <a:cubicBezTo>
                      <a:pt x="535" y="313"/>
                      <a:pt x="580" y="304"/>
                      <a:pt x="625" y="295"/>
                    </a:cubicBezTo>
                    <a:cubicBezTo>
                      <a:pt x="669" y="286"/>
                      <a:pt x="705" y="269"/>
                      <a:pt x="741" y="260"/>
                    </a:cubicBezTo>
                    <a:cubicBezTo>
                      <a:pt x="776" y="251"/>
                      <a:pt x="803" y="242"/>
                      <a:pt x="821" y="242"/>
                    </a:cubicBezTo>
                    <a:cubicBezTo>
                      <a:pt x="847" y="233"/>
                      <a:pt x="856" y="233"/>
                      <a:pt x="857" y="233"/>
                    </a:cubicBezTo>
                    <a:close/>
                    <a:moveTo>
                      <a:pt x="803" y="286"/>
                    </a:moveTo>
                    <a:cubicBezTo>
                      <a:pt x="803" y="286"/>
                      <a:pt x="794" y="295"/>
                      <a:pt x="785" y="304"/>
                    </a:cubicBezTo>
                    <a:cubicBezTo>
                      <a:pt x="776" y="313"/>
                      <a:pt x="767" y="322"/>
                      <a:pt x="758" y="340"/>
                    </a:cubicBezTo>
                    <a:cubicBezTo>
                      <a:pt x="741" y="358"/>
                      <a:pt x="723" y="376"/>
                      <a:pt x="705" y="394"/>
                    </a:cubicBezTo>
                    <a:cubicBezTo>
                      <a:pt x="687" y="411"/>
                      <a:pt x="669" y="438"/>
                      <a:pt x="651" y="456"/>
                    </a:cubicBezTo>
                    <a:cubicBezTo>
                      <a:pt x="634" y="474"/>
                      <a:pt x="607" y="492"/>
                      <a:pt x="589" y="509"/>
                    </a:cubicBezTo>
                    <a:cubicBezTo>
                      <a:pt x="562" y="527"/>
                      <a:pt x="535" y="536"/>
                      <a:pt x="518" y="536"/>
                    </a:cubicBezTo>
                    <a:cubicBezTo>
                      <a:pt x="491" y="545"/>
                      <a:pt x="473" y="545"/>
                      <a:pt x="455" y="545"/>
                    </a:cubicBezTo>
                    <a:lnTo>
                      <a:pt x="428" y="545"/>
                    </a:lnTo>
                    <a:cubicBezTo>
                      <a:pt x="428" y="545"/>
                      <a:pt x="437" y="545"/>
                      <a:pt x="455" y="536"/>
                    </a:cubicBezTo>
                    <a:cubicBezTo>
                      <a:pt x="464" y="536"/>
                      <a:pt x="482" y="527"/>
                      <a:pt x="500" y="518"/>
                    </a:cubicBezTo>
                    <a:cubicBezTo>
                      <a:pt x="526" y="509"/>
                      <a:pt x="544" y="501"/>
                      <a:pt x="562" y="483"/>
                    </a:cubicBezTo>
                    <a:cubicBezTo>
                      <a:pt x="580" y="465"/>
                      <a:pt x="607" y="447"/>
                      <a:pt x="625" y="429"/>
                    </a:cubicBezTo>
                    <a:cubicBezTo>
                      <a:pt x="642" y="411"/>
                      <a:pt x="660" y="385"/>
                      <a:pt x="678" y="367"/>
                    </a:cubicBezTo>
                    <a:cubicBezTo>
                      <a:pt x="705" y="349"/>
                      <a:pt x="723" y="340"/>
                      <a:pt x="741" y="322"/>
                    </a:cubicBezTo>
                    <a:cubicBezTo>
                      <a:pt x="758" y="313"/>
                      <a:pt x="776" y="304"/>
                      <a:pt x="785" y="295"/>
                    </a:cubicBezTo>
                    <a:cubicBezTo>
                      <a:pt x="794" y="286"/>
                      <a:pt x="803" y="286"/>
                      <a:pt x="803" y="286"/>
                    </a:cubicBezTo>
                    <a:close/>
                    <a:moveTo>
                      <a:pt x="580" y="1"/>
                    </a:moveTo>
                    <a:cubicBezTo>
                      <a:pt x="509" y="1"/>
                      <a:pt x="446" y="28"/>
                      <a:pt x="357" y="72"/>
                    </a:cubicBezTo>
                    <a:cubicBezTo>
                      <a:pt x="259" y="117"/>
                      <a:pt x="170" y="162"/>
                      <a:pt x="107" y="188"/>
                    </a:cubicBezTo>
                    <a:cubicBezTo>
                      <a:pt x="45" y="224"/>
                      <a:pt x="0" y="242"/>
                      <a:pt x="0" y="242"/>
                    </a:cubicBezTo>
                    <a:cubicBezTo>
                      <a:pt x="45" y="278"/>
                      <a:pt x="71" y="313"/>
                      <a:pt x="107" y="349"/>
                    </a:cubicBezTo>
                    <a:cubicBezTo>
                      <a:pt x="143" y="385"/>
                      <a:pt x="179" y="411"/>
                      <a:pt x="214" y="438"/>
                    </a:cubicBezTo>
                    <a:cubicBezTo>
                      <a:pt x="259" y="474"/>
                      <a:pt x="303" y="509"/>
                      <a:pt x="339" y="536"/>
                    </a:cubicBezTo>
                    <a:cubicBezTo>
                      <a:pt x="366" y="554"/>
                      <a:pt x="384" y="563"/>
                      <a:pt x="402" y="572"/>
                    </a:cubicBezTo>
                    <a:cubicBezTo>
                      <a:pt x="419" y="581"/>
                      <a:pt x="437" y="590"/>
                      <a:pt x="455" y="599"/>
                    </a:cubicBezTo>
                    <a:cubicBezTo>
                      <a:pt x="535" y="634"/>
                      <a:pt x="598" y="652"/>
                      <a:pt x="642" y="661"/>
                    </a:cubicBezTo>
                    <a:cubicBezTo>
                      <a:pt x="696" y="661"/>
                      <a:pt x="741" y="652"/>
                      <a:pt x="776" y="643"/>
                    </a:cubicBezTo>
                    <a:cubicBezTo>
                      <a:pt x="812" y="625"/>
                      <a:pt x="839" y="599"/>
                      <a:pt x="865" y="572"/>
                    </a:cubicBezTo>
                    <a:cubicBezTo>
                      <a:pt x="910" y="509"/>
                      <a:pt x="928" y="438"/>
                      <a:pt x="946" y="376"/>
                    </a:cubicBezTo>
                    <a:cubicBezTo>
                      <a:pt x="955" y="304"/>
                      <a:pt x="964" y="242"/>
                      <a:pt x="973" y="215"/>
                    </a:cubicBezTo>
                    <a:cubicBezTo>
                      <a:pt x="919" y="162"/>
                      <a:pt x="865" y="126"/>
                      <a:pt x="821" y="99"/>
                    </a:cubicBezTo>
                    <a:cubicBezTo>
                      <a:pt x="794" y="81"/>
                      <a:pt x="767" y="72"/>
                      <a:pt x="749" y="55"/>
                    </a:cubicBezTo>
                    <a:cubicBezTo>
                      <a:pt x="732" y="46"/>
                      <a:pt x="705" y="37"/>
                      <a:pt x="687" y="28"/>
                    </a:cubicBezTo>
                    <a:cubicBezTo>
                      <a:pt x="651" y="10"/>
                      <a:pt x="616" y="1"/>
                      <a:pt x="5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9" name="Google Shape;20064;p44">
                <a:extLst>
                  <a:ext uri="{FF2B5EF4-FFF2-40B4-BE49-F238E27FC236}">
                    <a16:creationId xmlns:a16="http://schemas.microsoft.com/office/drawing/2014/main" id="{BA72055B-6A46-9DB3-7B46-96DFC41576E6}"/>
                  </a:ext>
                </a:extLst>
              </p:cNvPr>
              <p:cNvSpPr/>
              <p:nvPr/>
            </p:nvSpPr>
            <p:spPr>
              <a:xfrm>
                <a:off x="5528562" y="1578387"/>
                <a:ext cx="303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9"/>
                    </a:cubicBezTo>
                    <a:lnTo>
                      <a:pt x="0" y="18"/>
                    </a:lnTo>
                    <a:lnTo>
                      <a:pt x="9" y="18"/>
                    </a:ln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0" name="Google Shape;20065;p44">
                <a:extLst>
                  <a:ext uri="{FF2B5EF4-FFF2-40B4-BE49-F238E27FC236}">
                    <a16:creationId xmlns:a16="http://schemas.microsoft.com/office/drawing/2014/main" id="{0EE3A4CB-34AC-1919-6C27-BEA903A12DE8}"/>
                  </a:ext>
                </a:extLst>
              </p:cNvPr>
              <p:cNvSpPr/>
              <p:nvPr/>
            </p:nvSpPr>
            <p:spPr>
              <a:xfrm>
                <a:off x="5543935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224" y="224"/>
                    </a:moveTo>
                    <a:cubicBezTo>
                      <a:pt x="224" y="224"/>
                      <a:pt x="224" y="233"/>
                      <a:pt x="224" y="241"/>
                    </a:cubicBezTo>
                    <a:cubicBezTo>
                      <a:pt x="215" y="259"/>
                      <a:pt x="215" y="277"/>
                      <a:pt x="215" y="295"/>
                    </a:cubicBezTo>
                    <a:cubicBezTo>
                      <a:pt x="215" y="322"/>
                      <a:pt x="206" y="349"/>
                      <a:pt x="206" y="375"/>
                    </a:cubicBezTo>
                    <a:cubicBezTo>
                      <a:pt x="206" y="402"/>
                      <a:pt x="206" y="429"/>
                      <a:pt x="206" y="456"/>
                    </a:cubicBezTo>
                    <a:cubicBezTo>
                      <a:pt x="206" y="482"/>
                      <a:pt x="206" y="509"/>
                      <a:pt x="206" y="536"/>
                    </a:cubicBezTo>
                    <a:cubicBezTo>
                      <a:pt x="206" y="572"/>
                      <a:pt x="206" y="589"/>
                      <a:pt x="215" y="616"/>
                    </a:cubicBezTo>
                    <a:cubicBezTo>
                      <a:pt x="215" y="643"/>
                      <a:pt x="215" y="661"/>
                      <a:pt x="215" y="670"/>
                    </a:cubicBezTo>
                    <a:cubicBezTo>
                      <a:pt x="206" y="661"/>
                      <a:pt x="197" y="643"/>
                      <a:pt x="197" y="616"/>
                    </a:cubicBezTo>
                    <a:cubicBezTo>
                      <a:pt x="188" y="598"/>
                      <a:pt x="179" y="572"/>
                      <a:pt x="179" y="545"/>
                    </a:cubicBezTo>
                    <a:cubicBezTo>
                      <a:pt x="179" y="518"/>
                      <a:pt x="170" y="482"/>
                      <a:pt x="170" y="456"/>
                    </a:cubicBezTo>
                    <a:cubicBezTo>
                      <a:pt x="170" y="429"/>
                      <a:pt x="170" y="393"/>
                      <a:pt x="179" y="366"/>
                    </a:cubicBezTo>
                    <a:cubicBezTo>
                      <a:pt x="179" y="340"/>
                      <a:pt x="188" y="313"/>
                      <a:pt x="197" y="295"/>
                    </a:cubicBezTo>
                    <a:cubicBezTo>
                      <a:pt x="206" y="277"/>
                      <a:pt x="206" y="259"/>
                      <a:pt x="215" y="241"/>
                    </a:cubicBezTo>
                    <a:cubicBezTo>
                      <a:pt x="224" y="233"/>
                      <a:pt x="224" y="224"/>
                      <a:pt x="224" y="224"/>
                    </a:cubicBezTo>
                    <a:close/>
                    <a:moveTo>
                      <a:pt x="491" y="54"/>
                    </a:moveTo>
                    <a:cubicBezTo>
                      <a:pt x="491" y="54"/>
                      <a:pt x="482" y="63"/>
                      <a:pt x="474" y="81"/>
                    </a:cubicBezTo>
                    <a:cubicBezTo>
                      <a:pt x="465" y="99"/>
                      <a:pt x="447" y="125"/>
                      <a:pt x="429" y="152"/>
                    </a:cubicBezTo>
                    <a:cubicBezTo>
                      <a:pt x="411" y="179"/>
                      <a:pt x="393" y="224"/>
                      <a:pt x="367" y="259"/>
                    </a:cubicBezTo>
                    <a:cubicBezTo>
                      <a:pt x="349" y="295"/>
                      <a:pt x="331" y="340"/>
                      <a:pt x="322" y="384"/>
                    </a:cubicBezTo>
                    <a:cubicBezTo>
                      <a:pt x="304" y="429"/>
                      <a:pt x="295" y="473"/>
                      <a:pt x="286" y="518"/>
                    </a:cubicBezTo>
                    <a:cubicBezTo>
                      <a:pt x="277" y="554"/>
                      <a:pt x="268" y="598"/>
                      <a:pt x="259" y="634"/>
                    </a:cubicBezTo>
                    <a:cubicBezTo>
                      <a:pt x="259" y="670"/>
                      <a:pt x="259" y="705"/>
                      <a:pt x="259" y="723"/>
                    </a:cubicBezTo>
                    <a:cubicBezTo>
                      <a:pt x="259" y="741"/>
                      <a:pt x="259" y="759"/>
                      <a:pt x="259" y="759"/>
                    </a:cubicBezTo>
                    <a:cubicBezTo>
                      <a:pt x="259" y="759"/>
                      <a:pt x="251" y="741"/>
                      <a:pt x="251" y="723"/>
                    </a:cubicBezTo>
                    <a:cubicBezTo>
                      <a:pt x="251" y="705"/>
                      <a:pt x="242" y="670"/>
                      <a:pt x="242" y="634"/>
                    </a:cubicBezTo>
                    <a:cubicBezTo>
                      <a:pt x="251" y="598"/>
                      <a:pt x="251" y="554"/>
                      <a:pt x="259" y="509"/>
                    </a:cubicBezTo>
                    <a:cubicBezTo>
                      <a:pt x="268" y="464"/>
                      <a:pt x="277" y="420"/>
                      <a:pt x="286" y="375"/>
                    </a:cubicBezTo>
                    <a:cubicBezTo>
                      <a:pt x="304" y="331"/>
                      <a:pt x="322" y="286"/>
                      <a:pt x="349" y="250"/>
                    </a:cubicBezTo>
                    <a:cubicBezTo>
                      <a:pt x="367" y="206"/>
                      <a:pt x="393" y="179"/>
                      <a:pt x="411" y="143"/>
                    </a:cubicBezTo>
                    <a:cubicBezTo>
                      <a:pt x="438" y="117"/>
                      <a:pt x="456" y="99"/>
                      <a:pt x="465" y="81"/>
                    </a:cubicBezTo>
                    <a:cubicBezTo>
                      <a:pt x="482" y="63"/>
                      <a:pt x="491" y="54"/>
                      <a:pt x="491" y="54"/>
                    </a:cubicBezTo>
                    <a:close/>
                    <a:moveTo>
                      <a:pt x="545" y="1"/>
                    </a:moveTo>
                    <a:lnTo>
                      <a:pt x="545" y="1"/>
                    </a:lnTo>
                    <a:cubicBezTo>
                      <a:pt x="393" y="72"/>
                      <a:pt x="277" y="143"/>
                      <a:pt x="188" y="206"/>
                    </a:cubicBezTo>
                    <a:cubicBezTo>
                      <a:pt x="108" y="268"/>
                      <a:pt x="54" y="340"/>
                      <a:pt x="28" y="402"/>
                    </a:cubicBezTo>
                    <a:cubicBezTo>
                      <a:pt x="19" y="429"/>
                      <a:pt x="10" y="464"/>
                      <a:pt x="10" y="491"/>
                    </a:cubicBezTo>
                    <a:cubicBezTo>
                      <a:pt x="1" y="509"/>
                      <a:pt x="1" y="527"/>
                      <a:pt x="10" y="536"/>
                    </a:cubicBezTo>
                    <a:cubicBezTo>
                      <a:pt x="10" y="554"/>
                      <a:pt x="10" y="572"/>
                      <a:pt x="19" y="580"/>
                    </a:cubicBezTo>
                    <a:cubicBezTo>
                      <a:pt x="28" y="634"/>
                      <a:pt x="63" y="688"/>
                      <a:pt x="90" y="732"/>
                    </a:cubicBezTo>
                    <a:cubicBezTo>
                      <a:pt x="144" y="803"/>
                      <a:pt x="215" y="839"/>
                      <a:pt x="242" y="866"/>
                    </a:cubicBezTo>
                    <a:cubicBezTo>
                      <a:pt x="393" y="768"/>
                      <a:pt x="474" y="688"/>
                      <a:pt x="500" y="616"/>
                    </a:cubicBezTo>
                    <a:cubicBezTo>
                      <a:pt x="518" y="580"/>
                      <a:pt x="518" y="545"/>
                      <a:pt x="518" y="509"/>
                    </a:cubicBezTo>
                    <a:cubicBezTo>
                      <a:pt x="518" y="500"/>
                      <a:pt x="518" y="491"/>
                      <a:pt x="518" y="473"/>
                    </a:cubicBezTo>
                    <a:cubicBezTo>
                      <a:pt x="509" y="464"/>
                      <a:pt x="509" y="456"/>
                      <a:pt x="509" y="447"/>
                    </a:cubicBezTo>
                    <a:cubicBezTo>
                      <a:pt x="509" y="429"/>
                      <a:pt x="500" y="402"/>
                      <a:pt x="500" y="375"/>
                    </a:cubicBezTo>
                    <a:cubicBezTo>
                      <a:pt x="491" y="331"/>
                      <a:pt x="483" y="286"/>
                      <a:pt x="483" y="241"/>
                    </a:cubicBezTo>
                    <a:cubicBezTo>
                      <a:pt x="491" y="224"/>
                      <a:pt x="491" y="197"/>
                      <a:pt x="491" y="179"/>
                    </a:cubicBezTo>
                    <a:cubicBezTo>
                      <a:pt x="500" y="152"/>
                      <a:pt x="500" y="134"/>
                      <a:pt x="509" y="117"/>
                    </a:cubicBezTo>
                    <a:cubicBezTo>
                      <a:pt x="527" y="45"/>
                      <a:pt x="545" y="1"/>
                      <a:pt x="5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1" name="Google Shape;20066;p44">
                <a:extLst>
                  <a:ext uri="{FF2B5EF4-FFF2-40B4-BE49-F238E27FC236}">
                    <a16:creationId xmlns:a16="http://schemas.microsoft.com/office/drawing/2014/main" id="{04CE8F34-D4F9-C97C-5039-A56FF4E1461C}"/>
                  </a:ext>
                </a:extLst>
              </p:cNvPr>
              <p:cNvSpPr/>
              <p:nvPr/>
            </p:nvSpPr>
            <p:spPr>
              <a:xfrm>
                <a:off x="5530983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295" y="125"/>
                    </a:moveTo>
                    <a:cubicBezTo>
                      <a:pt x="295" y="125"/>
                      <a:pt x="286" y="134"/>
                      <a:pt x="286" y="143"/>
                    </a:cubicBezTo>
                    <a:cubicBezTo>
                      <a:pt x="277" y="152"/>
                      <a:pt x="277" y="170"/>
                      <a:pt x="268" y="188"/>
                    </a:cubicBezTo>
                    <a:cubicBezTo>
                      <a:pt x="259" y="206"/>
                      <a:pt x="250" y="233"/>
                      <a:pt x="241" y="259"/>
                    </a:cubicBezTo>
                    <a:cubicBezTo>
                      <a:pt x="233" y="277"/>
                      <a:pt x="224" y="304"/>
                      <a:pt x="215" y="340"/>
                    </a:cubicBezTo>
                    <a:cubicBezTo>
                      <a:pt x="206" y="366"/>
                      <a:pt x="197" y="393"/>
                      <a:pt x="188" y="420"/>
                    </a:cubicBezTo>
                    <a:cubicBezTo>
                      <a:pt x="188" y="447"/>
                      <a:pt x="179" y="473"/>
                      <a:pt x="179" y="491"/>
                    </a:cubicBezTo>
                    <a:cubicBezTo>
                      <a:pt x="170" y="518"/>
                      <a:pt x="170" y="536"/>
                      <a:pt x="170" y="545"/>
                    </a:cubicBezTo>
                    <a:cubicBezTo>
                      <a:pt x="170" y="563"/>
                      <a:pt x="161" y="563"/>
                      <a:pt x="161" y="563"/>
                    </a:cubicBezTo>
                    <a:cubicBezTo>
                      <a:pt x="161" y="563"/>
                      <a:pt x="161" y="554"/>
                      <a:pt x="161" y="545"/>
                    </a:cubicBezTo>
                    <a:cubicBezTo>
                      <a:pt x="161" y="536"/>
                      <a:pt x="161" y="509"/>
                      <a:pt x="161" y="491"/>
                    </a:cubicBezTo>
                    <a:cubicBezTo>
                      <a:pt x="161" y="464"/>
                      <a:pt x="161" y="438"/>
                      <a:pt x="161" y="411"/>
                    </a:cubicBezTo>
                    <a:cubicBezTo>
                      <a:pt x="170" y="384"/>
                      <a:pt x="179" y="357"/>
                      <a:pt x="188" y="331"/>
                    </a:cubicBezTo>
                    <a:cubicBezTo>
                      <a:pt x="197" y="295"/>
                      <a:pt x="206" y="268"/>
                      <a:pt x="215" y="250"/>
                    </a:cubicBezTo>
                    <a:cubicBezTo>
                      <a:pt x="224" y="224"/>
                      <a:pt x="241" y="197"/>
                      <a:pt x="250" y="179"/>
                    </a:cubicBezTo>
                    <a:cubicBezTo>
                      <a:pt x="259" y="161"/>
                      <a:pt x="277" y="152"/>
                      <a:pt x="277" y="134"/>
                    </a:cubicBezTo>
                    <a:cubicBezTo>
                      <a:pt x="286" y="125"/>
                      <a:pt x="295" y="125"/>
                      <a:pt x="295" y="125"/>
                    </a:cubicBezTo>
                    <a:close/>
                    <a:moveTo>
                      <a:pt x="589" y="45"/>
                    </a:moveTo>
                    <a:cubicBezTo>
                      <a:pt x="589" y="45"/>
                      <a:pt x="580" y="54"/>
                      <a:pt x="563" y="63"/>
                    </a:cubicBezTo>
                    <a:cubicBezTo>
                      <a:pt x="545" y="72"/>
                      <a:pt x="527" y="90"/>
                      <a:pt x="500" y="117"/>
                    </a:cubicBezTo>
                    <a:cubicBezTo>
                      <a:pt x="482" y="134"/>
                      <a:pt x="456" y="170"/>
                      <a:pt x="420" y="197"/>
                    </a:cubicBezTo>
                    <a:cubicBezTo>
                      <a:pt x="393" y="233"/>
                      <a:pt x="366" y="268"/>
                      <a:pt x="340" y="304"/>
                    </a:cubicBezTo>
                    <a:cubicBezTo>
                      <a:pt x="313" y="340"/>
                      <a:pt x="286" y="384"/>
                      <a:pt x="268" y="420"/>
                    </a:cubicBezTo>
                    <a:cubicBezTo>
                      <a:pt x="250" y="456"/>
                      <a:pt x="233" y="491"/>
                      <a:pt x="224" y="527"/>
                    </a:cubicBezTo>
                    <a:cubicBezTo>
                      <a:pt x="206" y="563"/>
                      <a:pt x="197" y="589"/>
                      <a:pt x="188" y="607"/>
                    </a:cubicBezTo>
                    <a:cubicBezTo>
                      <a:pt x="188" y="580"/>
                      <a:pt x="197" y="554"/>
                      <a:pt x="206" y="518"/>
                    </a:cubicBezTo>
                    <a:cubicBezTo>
                      <a:pt x="215" y="482"/>
                      <a:pt x="224" y="447"/>
                      <a:pt x="241" y="411"/>
                    </a:cubicBezTo>
                    <a:cubicBezTo>
                      <a:pt x="268" y="366"/>
                      <a:pt x="286" y="322"/>
                      <a:pt x="313" y="286"/>
                    </a:cubicBezTo>
                    <a:cubicBezTo>
                      <a:pt x="348" y="250"/>
                      <a:pt x="375" y="215"/>
                      <a:pt x="402" y="179"/>
                    </a:cubicBezTo>
                    <a:cubicBezTo>
                      <a:pt x="438" y="152"/>
                      <a:pt x="464" y="125"/>
                      <a:pt x="491" y="108"/>
                    </a:cubicBezTo>
                    <a:cubicBezTo>
                      <a:pt x="518" y="81"/>
                      <a:pt x="545" y="72"/>
                      <a:pt x="563" y="54"/>
                    </a:cubicBezTo>
                    <a:cubicBezTo>
                      <a:pt x="580" y="45"/>
                      <a:pt x="589" y="45"/>
                      <a:pt x="589" y="45"/>
                    </a:cubicBezTo>
                    <a:close/>
                    <a:moveTo>
                      <a:pt x="188" y="607"/>
                    </a:moveTo>
                    <a:cubicBezTo>
                      <a:pt x="188" y="625"/>
                      <a:pt x="179" y="634"/>
                      <a:pt x="179" y="634"/>
                    </a:cubicBezTo>
                    <a:cubicBezTo>
                      <a:pt x="179" y="634"/>
                      <a:pt x="179" y="625"/>
                      <a:pt x="188" y="607"/>
                    </a:cubicBezTo>
                    <a:close/>
                    <a:moveTo>
                      <a:pt x="652" y="1"/>
                    </a:moveTo>
                    <a:cubicBezTo>
                      <a:pt x="491" y="27"/>
                      <a:pt x="366" y="54"/>
                      <a:pt x="268" y="90"/>
                    </a:cubicBezTo>
                    <a:cubicBezTo>
                      <a:pt x="170" y="134"/>
                      <a:pt x="108" y="179"/>
                      <a:pt x="63" y="233"/>
                    </a:cubicBezTo>
                    <a:cubicBezTo>
                      <a:pt x="27" y="286"/>
                      <a:pt x="9" y="340"/>
                      <a:pt x="1" y="402"/>
                    </a:cubicBezTo>
                    <a:cubicBezTo>
                      <a:pt x="1" y="429"/>
                      <a:pt x="1" y="456"/>
                      <a:pt x="9" y="482"/>
                    </a:cubicBezTo>
                    <a:cubicBezTo>
                      <a:pt x="18" y="509"/>
                      <a:pt x="27" y="536"/>
                      <a:pt x="36" y="563"/>
                    </a:cubicBezTo>
                    <a:cubicBezTo>
                      <a:pt x="63" y="643"/>
                      <a:pt x="117" y="705"/>
                      <a:pt x="134" y="741"/>
                    </a:cubicBezTo>
                    <a:cubicBezTo>
                      <a:pt x="224" y="714"/>
                      <a:pt x="286" y="696"/>
                      <a:pt x="340" y="670"/>
                    </a:cubicBezTo>
                    <a:cubicBezTo>
                      <a:pt x="384" y="643"/>
                      <a:pt x="420" y="616"/>
                      <a:pt x="447" y="580"/>
                    </a:cubicBezTo>
                    <a:cubicBezTo>
                      <a:pt x="491" y="527"/>
                      <a:pt x="500" y="447"/>
                      <a:pt x="509" y="357"/>
                    </a:cubicBezTo>
                    <a:cubicBezTo>
                      <a:pt x="509" y="331"/>
                      <a:pt x="509" y="313"/>
                      <a:pt x="518" y="286"/>
                    </a:cubicBezTo>
                    <a:cubicBezTo>
                      <a:pt x="518" y="259"/>
                      <a:pt x="527" y="241"/>
                      <a:pt x="536" y="224"/>
                    </a:cubicBezTo>
                    <a:cubicBezTo>
                      <a:pt x="554" y="179"/>
                      <a:pt x="572" y="134"/>
                      <a:pt x="589" y="108"/>
                    </a:cubicBezTo>
                    <a:cubicBezTo>
                      <a:pt x="607" y="72"/>
                      <a:pt x="625" y="45"/>
                      <a:pt x="634" y="27"/>
                    </a:cubicBezTo>
                    <a:cubicBezTo>
                      <a:pt x="643" y="27"/>
                      <a:pt x="643" y="18"/>
                      <a:pt x="652" y="10"/>
                    </a:cubicBezTo>
                    <a:cubicBezTo>
                      <a:pt x="652" y="10"/>
                      <a:pt x="65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2" name="Google Shape;20067;p44">
                <a:extLst>
                  <a:ext uri="{FF2B5EF4-FFF2-40B4-BE49-F238E27FC236}">
                    <a16:creationId xmlns:a16="http://schemas.microsoft.com/office/drawing/2014/main" id="{7527C7A7-0541-E906-2BB8-EF218B56C0D3}"/>
                  </a:ext>
                </a:extLst>
              </p:cNvPr>
              <p:cNvSpPr/>
              <p:nvPr/>
            </p:nvSpPr>
            <p:spPr>
              <a:xfrm>
                <a:off x="5503445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45" y="99"/>
                    </a:moveTo>
                    <a:lnTo>
                      <a:pt x="45" y="99"/>
                    </a:lnTo>
                    <a:cubicBezTo>
                      <a:pt x="45" y="99"/>
                      <a:pt x="54" y="108"/>
                      <a:pt x="72" y="126"/>
                    </a:cubicBezTo>
                    <a:cubicBezTo>
                      <a:pt x="81" y="143"/>
                      <a:pt x="108" y="161"/>
                      <a:pt x="134" y="188"/>
                    </a:cubicBezTo>
                    <a:cubicBezTo>
                      <a:pt x="152" y="224"/>
                      <a:pt x="188" y="251"/>
                      <a:pt x="224" y="277"/>
                    </a:cubicBezTo>
                    <a:cubicBezTo>
                      <a:pt x="259" y="304"/>
                      <a:pt x="295" y="322"/>
                      <a:pt x="331" y="349"/>
                    </a:cubicBezTo>
                    <a:cubicBezTo>
                      <a:pt x="375" y="367"/>
                      <a:pt x="420" y="384"/>
                      <a:pt x="456" y="402"/>
                    </a:cubicBezTo>
                    <a:cubicBezTo>
                      <a:pt x="500" y="411"/>
                      <a:pt x="536" y="429"/>
                      <a:pt x="563" y="438"/>
                    </a:cubicBezTo>
                    <a:cubicBezTo>
                      <a:pt x="598" y="447"/>
                      <a:pt x="625" y="465"/>
                      <a:pt x="643" y="465"/>
                    </a:cubicBezTo>
                    <a:cubicBezTo>
                      <a:pt x="661" y="474"/>
                      <a:pt x="670" y="482"/>
                      <a:pt x="670" y="482"/>
                    </a:cubicBezTo>
                    <a:lnTo>
                      <a:pt x="643" y="474"/>
                    </a:lnTo>
                    <a:cubicBezTo>
                      <a:pt x="616" y="474"/>
                      <a:pt x="589" y="465"/>
                      <a:pt x="563" y="456"/>
                    </a:cubicBezTo>
                    <a:cubicBezTo>
                      <a:pt x="527" y="456"/>
                      <a:pt x="491" y="447"/>
                      <a:pt x="456" y="429"/>
                    </a:cubicBezTo>
                    <a:cubicBezTo>
                      <a:pt x="411" y="420"/>
                      <a:pt x="366" y="402"/>
                      <a:pt x="322" y="384"/>
                    </a:cubicBezTo>
                    <a:cubicBezTo>
                      <a:pt x="286" y="358"/>
                      <a:pt x="241" y="331"/>
                      <a:pt x="206" y="304"/>
                    </a:cubicBezTo>
                    <a:cubicBezTo>
                      <a:pt x="179" y="268"/>
                      <a:pt x="143" y="242"/>
                      <a:pt x="117" y="206"/>
                    </a:cubicBezTo>
                    <a:cubicBezTo>
                      <a:pt x="99" y="179"/>
                      <a:pt x="81" y="152"/>
                      <a:pt x="63" y="126"/>
                    </a:cubicBezTo>
                    <a:cubicBezTo>
                      <a:pt x="54" y="108"/>
                      <a:pt x="45" y="99"/>
                      <a:pt x="45" y="99"/>
                    </a:cubicBezTo>
                    <a:close/>
                    <a:moveTo>
                      <a:pt x="527" y="482"/>
                    </a:moveTo>
                    <a:cubicBezTo>
                      <a:pt x="554" y="482"/>
                      <a:pt x="572" y="491"/>
                      <a:pt x="580" y="491"/>
                    </a:cubicBezTo>
                    <a:lnTo>
                      <a:pt x="598" y="491"/>
                    </a:lnTo>
                    <a:cubicBezTo>
                      <a:pt x="598" y="491"/>
                      <a:pt x="589" y="500"/>
                      <a:pt x="580" y="500"/>
                    </a:cubicBezTo>
                    <a:cubicBezTo>
                      <a:pt x="572" y="500"/>
                      <a:pt x="554" y="500"/>
                      <a:pt x="536" y="509"/>
                    </a:cubicBezTo>
                    <a:cubicBezTo>
                      <a:pt x="518" y="509"/>
                      <a:pt x="491" y="518"/>
                      <a:pt x="473" y="527"/>
                    </a:cubicBezTo>
                    <a:cubicBezTo>
                      <a:pt x="447" y="527"/>
                      <a:pt x="420" y="536"/>
                      <a:pt x="393" y="545"/>
                    </a:cubicBezTo>
                    <a:lnTo>
                      <a:pt x="313" y="545"/>
                    </a:lnTo>
                    <a:cubicBezTo>
                      <a:pt x="286" y="545"/>
                      <a:pt x="259" y="536"/>
                      <a:pt x="241" y="527"/>
                    </a:cubicBezTo>
                    <a:cubicBezTo>
                      <a:pt x="224" y="518"/>
                      <a:pt x="206" y="509"/>
                      <a:pt x="197" y="500"/>
                    </a:cubicBezTo>
                    <a:cubicBezTo>
                      <a:pt x="180" y="492"/>
                      <a:pt x="179" y="483"/>
                      <a:pt x="179" y="483"/>
                    </a:cubicBezTo>
                    <a:lnTo>
                      <a:pt x="179" y="483"/>
                    </a:lnTo>
                    <a:cubicBezTo>
                      <a:pt x="179" y="483"/>
                      <a:pt x="180" y="491"/>
                      <a:pt x="197" y="491"/>
                    </a:cubicBezTo>
                    <a:cubicBezTo>
                      <a:pt x="206" y="500"/>
                      <a:pt x="224" y="500"/>
                      <a:pt x="241" y="509"/>
                    </a:cubicBezTo>
                    <a:lnTo>
                      <a:pt x="313" y="509"/>
                    </a:lnTo>
                    <a:cubicBezTo>
                      <a:pt x="331" y="509"/>
                      <a:pt x="357" y="509"/>
                      <a:pt x="384" y="500"/>
                    </a:cubicBezTo>
                    <a:cubicBezTo>
                      <a:pt x="411" y="500"/>
                      <a:pt x="438" y="491"/>
                      <a:pt x="465" y="491"/>
                    </a:cubicBezTo>
                    <a:cubicBezTo>
                      <a:pt x="482" y="482"/>
                      <a:pt x="509" y="482"/>
                      <a:pt x="527" y="482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54"/>
                      <a:pt x="10" y="108"/>
                      <a:pt x="27" y="152"/>
                    </a:cubicBezTo>
                    <a:cubicBezTo>
                      <a:pt x="36" y="197"/>
                      <a:pt x="45" y="242"/>
                      <a:pt x="63" y="277"/>
                    </a:cubicBezTo>
                    <a:cubicBezTo>
                      <a:pt x="72" y="340"/>
                      <a:pt x="90" y="384"/>
                      <a:pt x="108" y="429"/>
                    </a:cubicBezTo>
                    <a:cubicBezTo>
                      <a:pt x="126" y="474"/>
                      <a:pt x="143" y="509"/>
                      <a:pt x="170" y="545"/>
                    </a:cubicBezTo>
                    <a:cubicBezTo>
                      <a:pt x="206" y="616"/>
                      <a:pt x="241" y="661"/>
                      <a:pt x="286" y="697"/>
                    </a:cubicBezTo>
                    <a:cubicBezTo>
                      <a:pt x="322" y="732"/>
                      <a:pt x="357" y="750"/>
                      <a:pt x="393" y="759"/>
                    </a:cubicBezTo>
                    <a:cubicBezTo>
                      <a:pt x="408" y="763"/>
                      <a:pt x="423" y="765"/>
                      <a:pt x="437" y="765"/>
                    </a:cubicBezTo>
                    <a:cubicBezTo>
                      <a:pt x="458" y="765"/>
                      <a:pt x="479" y="761"/>
                      <a:pt x="500" y="750"/>
                    </a:cubicBezTo>
                    <a:cubicBezTo>
                      <a:pt x="563" y="732"/>
                      <a:pt x="616" y="688"/>
                      <a:pt x="661" y="643"/>
                    </a:cubicBezTo>
                    <a:cubicBezTo>
                      <a:pt x="714" y="598"/>
                      <a:pt x="750" y="554"/>
                      <a:pt x="768" y="536"/>
                    </a:cubicBezTo>
                    <a:cubicBezTo>
                      <a:pt x="750" y="465"/>
                      <a:pt x="732" y="402"/>
                      <a:pt x="714" y="358"/>
                    </a:cubicBezTo>
                    <a:cubicBezTo>
                      <a:pt x="661" y="242"/>
                      <a:pt x="625" y="179"/>
                      <a:pt x="572" y="135"/>
                    </a:cubicBezTo>
                    <a:cubicBezTo>
                      <a:pt x="518" y="99"/>
                      <a:pt x="447" y="81"/>
                      <a:pt x="366" y="63"/>
                    </a:cubicBezTo>
                    <a:cubicBezTo>
                      <a:pt x="259" y="45"/>
                      <a:pt x="170" y="28"/>
                      <a:pt x="108" y="19"/>
                    </a:cubicBezTo>
                    <a:cubicBezTo>
                      <a:pt x="36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3" name="Google Shape;20068;p44">
                <a:extLst>
                  <a:ext uri="{FF2B5EF4-FFF2-40B4-BE49-F238E27FC236}">
                    <a16:creationId xmlns:a16="http://schemas.microsoft.com/office/drawing/2014/main" id="{B2B27F47-8C1B-4615-3766-9CBF46D69007}"/>
                  </a:ext>
                </a:extLst>
              </p:cNvPr>
              <p:cNvSpPr/>
              <p:nvPr/>
            </p:nvSpPr>
            <p:spPr>
              <a:xfrm>
                <a:off x="5516397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108" y="161"/>
                    </a:moveTo>
                    <a:lnTo>
                      <a:pt x="108" y="161"/>
                    </a:lnTo>
                    <a:cubicBezTo>
                      <a:pt x="126" y="170"/>
                      <a:pt x="152" y="187"/>
                      <a:pt x="188" y="205"/>
                    </a:cubicBezTo>
                    <a:cubicBezTo>
                      <a:pt x="215" y="223"/>
                      <a:pt x="260" y="241"/>
                      <a:pt x="295" y="259"/>
                    </a:cubicBezTo>
                    <a:cubicBezTo>
                      <a:pt x="340" y="268"/>
                      <a:pt x="384" y="286"/>
                      <a:pt x="438" y="286"/>
                    </a:cubicBezTo>
                    <a:cubicBezTo>
                      <a:pt x="483" y="295"/>
                      <a:pt x="527" y="303"/>
                      <a:pt x="572" y="303"/>
                    </a:cubicBezTo>
                    <a:cubicBezTo>
                      <a:pt x="607" y="303"/>
                      <a:pt x="652" y="312"/>
                      <a:pt x="688" y="312"/>
                    </a:cubicBezTo>
                    <a:lnTo>
                      <a:pt x="768" y="312"/>
                    </a:lnTo>
                    <a:cubicBezTo>
                      <a:pt x="786" y="312"/>
                      <a:pt x="804" y="321"/>
                      <a:pt x="804" y="321"/>
                    </a:cubicBezTo>
                    <a:lnTo>
                      <a:pt x="768" y="321"/>
                    </a:lnTo>
                    <a:cubicBezTo>
                      <a:pt x="750" y="321"/>
                      <a:pt x="723" y="330"/>
                      <a:pt x="688" y="330"/>
                    </a:cubicBezTo>
                    <a:cubicBezTo>
                      <a:pt x="652" y="330"/>
                      <a:pt x="616" y="339"/>
                      <a:pt x="572" y="339"/>
                    </a:cubicBezTo>
                    <a:cubicBezTo>
                      <a:pt x="527" y="339"/>
                      <a:pt x="483" y="330"/>
                      <a:pt x="438" y="330"/>
                    </a:cubicBezTo>
                    <a:cubicBezTo>
                      <a:pt x="393" y="321"/>
                      <a:pt x="340" y="303"/>
                      <a:pt x="295" y="286"/>
                    </a:cubicBezTo>
                    <a:cubicBezTo>
                      <a:pt x="251" y="277"/>
                      <a:pt x="215" y="250"/>
                      <a:pt x="179" y="223"/>
                    </a:cubicBezTo>
                    <a:cubicBezTo>
                      <a:pt x="144" y="205"/>
                      <a:pt x="126" y="179"/>
                      <a:pt x="108" y="161"/>
                    </a:cubicBezTo>
                    <a:close/>
                    <a:moveTo>
                      <a:pt x="732" y="357"/>
                    </a:moveTo>
                    <a:cubicBezTo>
                      <a:pt x="732" y="357"/>
                      <a:pt x="723" y="357"/>
                      <a:pt x="715" y="366"/>
                    </a:cubicBezTo>
                    <a:cubicBezTo>
                      <a:pt x="706" y="366"/>
                      <a:pt x="688" y="375"/>
                      <a:pt x="670" y="384"/>
                    </a:cubicBezTo>
                    <a:cubicBezTo>
                      <a:pt x="652" y="393"/>
                      <a:pt x="634" y="410"/>
                      <a:pt x="616" y="419"/>
                    </a:cubicBezTo>
                    <a:cubicBezTo>
                      <a:pt x="590" y="437"/>
                      <a:pt x="572" y="455"/>
                      <a:pt x="545" y="464"/>
                    </a:cubicBezTo>
                    <a:cubicBezTo>
                      <a:pt x="518" y="473"/>
                      <a:pt x="491" y="491"/>
                      <a:pt x="474" y="491"/>
                    </a:cubicBezTo>
                    <a:cubicBezTo>
                      <a:pt x="447" y="500"/>
                      <a:pt x="420" y="500"/>
                      <a:pt x="393" y="500"/>
                    </a:cubicBezTo>
                    <a:cubicBezTo>
                      <a:pt x="376" y="500"/>
                      <a:pt x="349" y="491"/>
                      <a:pt x="340" y="482"/>
                    </a:cubicBezTo>
                    <a:cubicBezTo>
                      <a:pt x="322" y="482"/>
                      <a:pt x="322" y="473"/>
                      <a:pt x="322" y="473"/>
                    </a:cubicBezTo>
                    <a:lnTo>
                      <a:pt x="322" y="473"/>
                    </a:lnTo>
                    <a:cubicBezTo>
                      <a:pt x="322" y="473"/>
                      <a:pt x="322" y="473"/>
                      <a:pt x="340" y="482"/>
                    </a:cubicBezTo>
                    <a:cubicBezTo>
                      <a:pt x="349" y="482"/>
                      <a:pt x="367" y="482"/>
                      <a:pt x="393" y="473"/>
                    </a:cubicBezTo>
                    <a:cubicBezTo>
                      <a:pt x="411" y="473"/>
                      <a:pt x="429" y="464"/>
                      <a:pt x="456" y="464"/>
                    </a:cubicBezTo>
                    <a:cubicBezTo>
                      <a:pt x="483" y="455"/>
                      <a:pt x="500" y="446"/>
                      <a:pt x="527" y="428"/>
                    </a:cubicBezTo>
                    <a:cubicBezTo>
                      <a:pt x="554" y="419"/>
                      <a:pt x="572" y="402"/>
                      <a:pt x="599" y="393"/>
                    </a:cubicBezTo>
                    <a:cubicBezTo>
                      <a:pt x="616" y="384"/>
                      <a:pt x="643" y="375"/>
                      <a:pt x="661" y="366"/>
                    </a:cubicBezTo>
                    <a:cubicBezTo>
                      <a:pt x="688" y="357"/>
                      <a:pt x="706" y="357"/>
                      <a:pt x="715" y="357"/>
                    </a:cubicBezTo>
                    <a:close/>
                    <a:moveTo>
                      <a:pt x="503" y="0"/>
                    </a:moveTo>
                    <a:cubicBezTo>
                      <a:pt x="467" y="0"/>
                      <a:pt x="429" y="5"/>
                      <a:pt x="384" y="9"/>
                    </a:cubicBezTo>
                    <a:cubicBezTo>
                      <a:pt x="277" y="27"/>
                      <a:pt x="179" y="36"/>
                      <a:pt x="108" y="45"/>
                    </a:cubicBezTo>
                    <a:cubicBezTo>
                      <a:pt x="45" y="54"/>
                      <a:pt x="1" y="63"/>
                      <a:pt x="1" y="63"/>
                    </a:cubicBezTo>
                    <a:cubicBezTo>
                      <a:pt x="45" y="161"/>
                      <a:pt x="99" y="241"/>
                      <a:pt x="144" y="312"/>
                    </a:cubicBezTo>
                    <a:cubicBezTo>
                      <a:pt x="170" y="366"/>
                      <a:pt x="206" y="402"/>
                      <a:pt x="233" y="446"/>
                    </a:cubicBezTo>
                    <a:cubicBezTo>
                      <a:pt x="268" y="482"/>
                      <a:pt x="295" y="509"/>
                      <a:pt x="322" y="535"/>
                    </a:cubicBezTo>
                    <a:cubicBezTo>
                      <a:pt x="358" y="571"/>
                      <a:pt x="384" y="589"/>
                      <a:pt x="411" y="607"/>
                    </a:cubicBezTo>
                    <a:cubicBezTo>
                      <a:pt x="438" y="625"/>
                      <a:pt x="465" y="642"/>
                      <a:pt x="483" y="651"/>
                    </a:cubicBezTo>
                    <a:cubicBezTo>
                      <a:pt x="524" y="666"/>
                      <a:pt x="561" y="673"/>
                      <a:pt x="595" y="673"/>
                    </a:cubicBezTo>
                    <a:cubicBezTo>
                      <a:pt x="643" y="673"/>
                      <a:pt x="683" y="659"/>
                      <a:pt x="715" y="633"/>
                    </a:cubicBezTo>
                    <a:cubicBezTo>
                      <a:pt x="768" y="598"/>
                      <a:pt x="813" y="535"/>
                      <a:pt x="848" y="473"/>
                    </a:cubicBezTo>
                    <a:cubicBezTo>
                      <a:pt x="875" y="410"/>
                      <a:pt x="902" y="357"/>
                      <a:pt x="920" y="339"/>
                    </a:cubicBezTo>
                    <a:cubicBezTo>
                      <a:pt x="875" y="277"/>
                      <a:pt x="839" y="223"/>
                      <a:pt x="804" y="179"/>
                    </a:cubicBezTo>
                    <a:cubicBezTo>
                      <a:pt x="732" y="80"/>
                      <a:pt x="670" y="36"/>
                      <a:pt x="607" y="18"/>
                    </a:cubicBezTo>
                    <a:cubicBezTo>
                      <a:pt x="572" y="5"/>
                      <a:pt x="538" y="0"/>
                      <a:pt x="5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4" name="Google Shape;20069;p44">
                <a:extLst>
                  <a:ext uri="{FF2B5EF4-FFF2-40B4-BE49-F238E27FC236}">
                    <a16:creationId xmlns:a16="http://schemas.microsoft.com/office/drawing/2014/main" id="{601F8BA6-CBC3-514F-2E59-077D030448BD}"/>
                  </a:ext>
                </a:extLst>
              </p:cNvPr>
              <p:cNvSpPr/>
              <p:nvPr/>
            </p:nvSpPr>
            <p:spPr>
              <a:xfrm>
                <a:off x="5570415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821" y="155"/>
                    </a:moveTo>
                    <a:cubicBezTo>
                      <a:pt x="821" y="155"/>
                      <a:pt x="812" y="164"/>
                      <a:pt x="794" y="182"/>
                    </a:cubicBezTo>
                    <a:cubicBezTo>
                      <a:pt x="776" y="191"/>
                      <a:pt x="758" y="217"/>
                      <a:pt x="732" y="235"/>
                    </a:cubicBezTo>
                    <a:cubicBezTo>
                      <a:pt x="705" y="262"/>
                      <a:pt x="669" y="289"/>
                      <a:pt x="633" y="316"/>
                    </a:cubicBezTo>
                    <a:cubicBezTo>
                      <a:pt x="598" y="333"/>
                      <a:pt x="562" y="360"/>
                      <a:pt x="517" y="387"/>
                    </a:cubicBezTo>
                    <a:cubicBezTo>
                      <a:pt x="473" y="414"/>
                      <a:pt x="419" y="432"/>
                      <a:pt x="375" y="440"/>
                    </a:cubicBezTo>
                    <a:cubicBezTo>
                      <a:pt x="330" y="449"/>
                      <a:pt x="286" y="458"/>
                      <a:pt x="241" y="458"/>
                    </a:cubicBezTo>
                    <a:cubicBezTo>
                      <a:pt x="205" y="458"/>
                      <a:pt x="170" y="458"/>
                      <a:pt x="143" y="449"/>
                    </a:cubicBezTo>
                    <a:lnTo>
                      <a:pt x="107" y="449"/>
                    </a:lnTo>
                    <a:cubicBezTo>
                      <a:pt x="107" y="449"/>
                      <a:pt x="116" y="449"/>
                      <a:pt x="143" y="440"/>
                    </a:cubicBezTo>
                    <a:lnTo>
                      <a:pt x="241" y="440"/>
                    </a:lnTo>
                    <a:cubicBezTo>
                      <a:pt x="277" y="432"/>
                      <a:pt x="321" y="423"/>
                      <a:pt x="366" y="414"/>
                    </a:cubicBezTo>
                    <a:cubicBezTo>
                      <a:pt x="401" y="405"/>
                      <a:pt x="455" y="378"/>
                      <a:pt x="491" y="360"/>
                    </a:cubicBezTo>
                    <a:cubicBezTo>
                      <a:pt x="535" y="333"/>
                      <a:pt x="580" y="307"/>
                      <a:pt x="616" y="289"/>
                    </a:cubicBezTo>
                    <a:cubicBezTo>
                      <a:pt x="651" y="262"/>
                      <a:pt x="687" y="235"/>
                      <a:pt x="714" y="217"/>
                    </a:cubicBezTo>
                    <a:cubicBezTo>
                      <a:pt x="749" y="200"/>
                      <a:pt x="767" y="182"/>
                      <a:pt x="785" y="173"/>
                    </a:cubicBezTo>
                    <a:cubicBezTo>
                      <a:pt x="803" y="164"/>
                      <a:pt x="821" y="155"/>
                      <a:pt x="821" y="155"/>
                    </a:cubicBezTo>
                    <a:close/>
                    <a:moveTo>
                      <a:pt x="785" y="226"/>
                    </a:moveTo>
                    <a:cubicBezTo>
                      <a:pt x="785" y="227"/>
                      <a:pt x="776" y="235"/>
                      <a:pt x="776" y="244"/>
                    </a:cubicBezTo>
                    <a:cubicBezTo>
                      <a:pt x="767" y="253"/>
                      <a:pt x="758" y="271"/>
                      <a:pt x="749" y="289"/>
                    </a:cubicBezTo>
                    <a:cubicBezTo>
                      <a:pt x="740" y="316"/>
                      <a:pt x="732" y="333"/>
                      <a:pt x="723" y="360"/>
                    </a:cubicBezTo>
                    <a:cubicBezTo>
                      <a:pt x="705" y="387"/>
                      <a:pt x="696" y="414"/>
                      <a:pt x="687" y="440"/>
                    </a:cubicBezTo>
                    <a:cubicBezTo>
                      <a:pt x="669" y="467"/>
                      <a:pt x="651" y="485"/>
                      <a:pt x="633" y="512"/>
                    </a:cubicBezTo>
                    <a:cubicBezTo>
                      <a:pt x="616" y="530"/>
                      <a:pt x="598" y="548"/>
                      <a:pt x="571" y="565"/>
                    </a:cubicBezTo>
                    <a:cubicBezTo>
                      <a:pt x="553" y="574"/>
                      <a:pt x="535" y="583"/>
                      <a:pt x="517" y="583"/>
                    </a:cubicBezTo>
                    <a:cubicBezTo>
                      <a:pt x="509" y="592"/>
                      <a:pt x="500" y="592"/>
                      <a:pt x="500" y="592"/>
                    </a:cubicBezTo>
                    <a:cubicBezTo>
                      <a:pt x="500" y="592"/>
                      <a:pt x="500" y="583"/>
                      <a:pt x="517" y="574"/>
                    </a:cubicBezTo>
                    <a:cubicBezTo>
                      <a:pt x="526" y="574"/>
                      <a:pt x="544" y="556"/>
                      <a:pt x="562" y="548"/>
                    </a:cubicBezTo>
                    <a:cubicBezTo>
                      <a:pt x="571" y="530"/>
                      <a:pt x="589" y="512"/>
                      <a:pt x="607" y="494"/>
                    </a:cubicBezTo>
                    <a:cubicBezTo>
                      <a:pt x="625" y="467"/>
                      <a:pt x="633" y="449"/>
                      <a:pt x="651" y="423"/>
                    </a:cubicBezTo>
                    <a:cubicBezTo>
                      <a:pt x="660" y="396"/>
                      <a:pt x="678" y="369"/>
                      <a:pt x="687" y="342"/>
                    </a:cubicBezTo>
                    <a:cubicBezTo>
                      <a:pt x="705" y="324"/>
                      <a:pt x="714" y="298"/>
                      <a:pt x="732" y="280"/>
                    </a:cubicBezTo>
                    <a:cubicBezTo>
                      <a:pt x="740" y="262"/>
                      <a:pt x="758" y="253"/>
                      <a:pt x="767" y="244"/>
                    </a:cubicBezTo>
                    <a:cubicBezTo>
                      <a:pt x="776" y="235"/>
                      <a:pt x="785" y="227"/>
                      <a:pt x="785" y="226"/>
                    </a:cubicBezTo>
                    <a:close/>
                    <a:moveTo>
                      <a:pt x="579" y="1"/>
                    </a:moveTo>
                    <a:cubicBezTo>
                      <a:pt x="545" y="1"/>
                      <a:pt x="517" y="5"/>
                      <a:pt x="491" y="12"/>
                    </a:cubicBezTo>
                    <a:cubicBezTo>
                      <a:pt x="419" y="39"/>
                      <a:pt x="366" y="84"/>
                      <a:pt x="294" y="146"/>
                    </a:cubicBezTo>
                    <a:cubicBezTo>
                      <a:pt x="214" y="226"/>
                      <a:pt x="134" y="298"/>
                      <a:pt x="80" y="351"/>
                    </a:cubicBezTo>
                    <a:cubicBezTo>
                      <a:pt x="27" y="396"/>
                      <a:pt x="0" y="432"/>
                      <a:pt x="0" y="432"/>
                    </a:cubicBezTo>
                    <a:cubicBezTo>
                      <a:pt x="89" y="485"/>
                      <a:pt x="178" y="530"/>
                      <a:pt x="259" y="556"/>
                    </a:cubicBezTo>
                    <a:cubicBezTo>
                      <a:pt x="286" y="574"/>
                      <a:pt x="312" y="583"/>
                      <a:pt x="339" y="592"/>
                    </a:cubicBezTo>
                    <a:cubicBezTo>
                      <a:pt x="366" y="601"/>
                      <a:pt x="384" y="610"/>
                      <a:pt x="410" y="610"/>
                    </a:cubicBezTo>
                    <a:cubicBezTo>
                      <a:pt x="455" y="628"/>
                      <a:pt x="500" y="637"/>
                      <a:pt x="535" y="637"/>
                    </a:cubicBezTo>
                    <a:cubicBezTo>
                      <a:pt x="580" y="646"/>
                      <a:pt x="616" y="646"/>
                      <a:pt x="642" y="646"/>
                    </a:cubicBezTo>
                    <a:cubicBezTo>
                      <a:pt x="678" y="646"/>
                      <a:pt x="705" y="646"/>
                      <a:pt x="732" y="637"/>
                    </a:cubicBezTo>
                    <a:cubicBezTo>
                      <a:pt x="839" y="610"/>
                      <a:pt x="892" y="556"/>
                      <a:pt x="919" y="485"/>
                    </a:cubicBezTo>
                    <a:cubicBezTo>
                      <a:pt x="946" y="414"/>
                      <a:pt x="946" y="333"/>
                      <a:pt x="937" y="262"/>
                    </a:cubicBezTo>
                    <a:cubicBezTo>
                      <a:pt x="937" y="191"/>
                      <a:pt x="928" y="137"/>
                      <a:pt x="928" y="101"/>
                    </a:cubicBezTo>
                    <a:cubicBezTo>
                      <a:pt x="856" y="75"/>
                      <a:pt x="794" y="48"/>
                      <a:pt x="749" y="30"/>
                    </a:cubicBezTo>
                    <a:cubicBezTo>
                      <a:pt x="681" y="9"/>
                      <a:pt x="626" y="1"/>
                      <a:pt x="5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5" name="Google Shape;20070;p44">
                <a:extLst>
                  <a:ext uri="{FF2B5EF4-FFF2-40B4-BE49-F238E27FC236}">
                    <a16:creationId xmlns:a16="http://schemas.microsoft.com/office/drawing/2014/main" id="{79710AC5-9AE5-529E-2E5C-4006DEF07B04}"/>
                  </a:ext>
                </a:extLst>
              </p:cNvPr>
              <p:cNvSpPr/>
              <p:nvPr/>
            </p:nvSpPr>
            <p:spPr>
              <a:xfrm>
                <a:off x="5500207" y="1526820"/>
                <a:ext cx="18127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9" h="848" extrusionOk="0">
                    <a:moveTo>
                      <a:pt x="54" y="500"/>
                    </a:moveTo>
                    <a:cubicBezTo>
                      <a:pt x="54" y="500"/>
                      <a:pt x="63" y="509"/>
                      <a:pt x="72" y="518"/>
                    </a:cubicBezTo>
                    <a:cubicBezTo>
                      <a:pt x="81" y="527"/>
                      <a:pt x="90" y="527"/>
                      <a:pt x="108" y="545"/>
                    </a:cubicBezTo>
                    <a:cubicBezTo>
                      <a:pt x="125" y="553"/>
                      <a:pt x="152" y="553"/>
                      <a:pt x="170" y="562"/>
                    </a:cubicBezTo>
                    <a:cubicBezTo>
                      <a:pt x="197" y="571"/>
                      <a:pt x="215" y="571"/>
                      <a:pt x="241" y="580"/>
                    </a:cubicBezTo>
                    <a:cubicBezTo>
                      <a:pt x="268" y="580"/>
                      <a:pt x="295" y="580"/>
                      <a:pt x="313" y="589"/>
                    </a:cubicBezTo>
                    <a:cubicBezTo>
                      <a:pt x="340" y="589"/>
                      <a:pt x="366" y="598"/>
                      <a:pt x="384" y="598"/>
                    </a:cubicBezTo>
                    <a:cubicBezTo>
                      <a:pt x="402" y="607"/>
                      <a:pt x="420" y="616"/>
                      <a:pt x="429" y="616"/>
                    </a:cubicBezTo>
                    <a:cubicBezTo>
                      <a:pt x="438" y="625"/>
                      <a:pt x="447" y="625"/>
                      <a:pt x="447" y="625"/>
                    </a:cubicBezTo>
                    <a:lnTo>
                      <a:pt x="384" y="625"/>
                    </a:lnTo>
                    <a:cubicBezTo>
                      <a:pt x="357" y="625"/>
                      <a:pt x="340" y="625"/>
                      <a:pt x="313" y="616"/>
                    </a:cubicBezTo>
                    <a:lnTo>
                      <a:pt x="241" y="616"/>
                    </a:lnTo>
                    <a:cubicBezTo>
                      <a:pt x="215" y="616"/>
                      <a:pt x="188" y="607"/>
                      <a:pt x="161" y="598"/>
                    </a:cubicBezTo>
                    <a:cubicBezTo>
                      <a:pt x="143" y="589"/>
                      <a:pt x="117" y="571"/>
                      <a:pt x="99" y="562"/>
                    </a:cubicBezTo>
                    <a:cubicBezTo>
                      <a:pt x="81" y="545"/>
                      <a:pt x="72" y="536"/>
                      <a:pt x="63" y="518"/>
                    </a:cubicBezTo>
                    <a:cubicBezTo>
                      <a:pt x="63" y="509"/>
                      <a:pt x="54" y="500"/>
                      <a:pt x="54" y="500"/>
                    </a:cubicBezTo>
                    <a:close/>
                    <a:moveTo>
                      <a:pt x="45" y="98"/>
                    </a:moveTo>
                    <a:cubicBezTo>
                      <a:pt x="45" y="98"/>
                      <a:pt x="45" y="116"/>
                      <a:pt x="54" y="134"/>
                    </a:cubicBezTo>
                    <a:cubicBezTo>
                      <a:pt x="54" y="143"/>
                      <a:pt x="63" y="152"/>
                      <a:pt x="72" y="170"/>
                    </a:cubicBezTo>
                    <a:cubicBezTo>
                      <a:pt x="72" y="188"/>
                      <a:pt x="81" y="197"/>
                      <a:pt x="90" y="214"/>
                    </a:cubicBezTo>
                    <a:cubicBezTo>
                      <a:pt x="108" y="250"/>
                      <a:pt x="134" y="286"/>
                      <a:pt x="152" y="313"/>
                    </a:cubicBezTo>
                    <a:cubicBezTo>
                      <a:pt x="179" y="348"/>
                      <a:pt x="215" y="384"/>
                      <a:pt x="241" y="411"/>
                    </a:cubicBezTo>
                    <a:cubicBezTo>
                      <a:pt x="277" y="446"/>
                      <a:pt x="304" y="473"/>
                      <a:pt x="340" y="500"/>
                    </a:cubicBezTo>
                    <a:cubicBezTo>
                      <a:pt x="366" y="527"/>
                      <a:pt x="402" y="545"/>
                      <a:pt x="429" y="571"/>
                    </a:cubicBezTo>
                    <a:cubicBezTo>
                      <a:pt x="456" y="589"/>
                      <a:pt x="473" y="607"/>
                      <a:pt x="491" y="616"/>
                    </a:cubicBezTo>
                    <a:cubicBezTo>
                      <a:pt x="500" y="625"/>
                      <a:pt x="509" y="634"/>
                      <a:pt x="509" y="634"/>
                    </a:cubicBezTo>
                    <a:cubicBezTo>
                      <a:pt x="509" y="634"/>
                      <a:pt x="500" y="634"/>
                      <a:pt x="482" y="625"/>
                    </a:cubicBezTo>
                    <a:cubicBezTo>
                      <a:pt x="473" y="616"/>
                      <a:pt x="447" y="598"/>
                      <a:pt x="420" y="589"/>
                    </a:cubicBezTo>
                    <a:cubicBezTo>
                      <a:pt x="393" y="571"/>
                      <a:pt x="357" y="553"/>
                      <a:pt x="322" y="527"/>
                    </a:cubicBezTo>
                    <a:cubicBezTo>
                      <a:pt x="295" y="500"/>
                      <a:pt x="259" y="473"/>
                      <a:pt x="224" y="446"/>
                    </a:cubicBezTo>
                    <a:cubicBezTo>
                      <a:pt x="197" y="411"/>
                      <a:pt x="161" y="375"/>
                      <a:pt x="134" y="339"/>
                    </a:cubicBezTo>
                    <a:cubicBezTo>
                      <a:pt x="108" y="304"/>
                      <a:pt x="90" y="259"/>
                      <a:pt x="81" y="223"/>
                    </a:cubicBezTo>
                    <a:cubicBezTo>
                      <a:pt x="63" y="188"/>
                      <a:pt x="54" y="161"/>
                      <a:pt x="45" y="134"/>
                    </a:cubicBezTo>
                    <a:cubicBezTo>
                      <a:pt x="45" y="116"/>
                      <a:pt x="45" y="98"/>
                      <a:pt x="45" y="98"/>
                    </a:cubicBezTo>
                    <a:close/>
                    <a:moveTo>
                      <a:pt x="27" y="0"/>
                    </a:moveTo>
                    <a:cubicBezTo>
                      <a:pt x="18" y="54"/>
                      <a:pt x="9" y="98"/>
                      <a:pt x="9" y="152"/>
                    </a:cubicBezTo>
                    <a:cubicBezTo>
                      <a:pt x="1" y="197"/>
                      <a:pt x="1" y="241"/>
                      <a:pt x="1" y="277"/>
                    </a:cubicBezTo>
                    <a:cubicBezTo>
                      <a:pt x="1" y="393"/>
                      <a:pt x="9" y="482"/>
                      <a:pt x="27" y="553"/>
                    </a:cubicBezTo>
                    <a:cubicBezTo>
                      <a:pt x="45" y="634"/>
                      <a:pt x="72" y="687"/>
                      <a:pt x="99" y="732"/>
                    </a:cubicBezTo>
                    <a:cubicBezTo>
                      <a:pt x="152" y="821"/>
                      <a:pt x="215" y="848"/>
                      <a:pt x="277" y="848"/>
                    </a:cubicBezTo>
                    <a:cubicBezTo>
                      <a:pt x="348" y="848"/>
                      <a:pt x="411" y="821"/>
                      <a:pt x="464" y="785"/>
                    </a:cubicBezTo>
                    <a:cubicBezTo>
                      <a:pt x="518" y="759"/>
                      <a:pt x="572" y="732"/>
                      <a:pt x="598" y="714"/>
                    </a:cubicBezTo>
                    <a:cubicBezTo>
                      <a:pt x="589" y="643"/>
                      <a:pt x="589" y="580"/>
                      <a:pt x="580" y="527"/>
                    </a:cubicBezTo>
                    <a:cubicBezTo>
                      <a:pt x="580" y="411"/>
                      <a:pt x="554" y="339"/>
                      <a:pt x="518" y="286"/>
                    </a:cubicBezTo>
                    <a:cubicBezTo>
                      <a:pt x="473" y="232"/>
                      <a:pt x="411" y="197"/>
                      <a:pt x="340" y="161"/>
                    </a:cubicBezTo>
                    <a:cubicBezTo>
                      <a:pt x="250" y="116"/>
                      <a:pt x="170" y="72"/>
                      <a:pt x="117" y="45"/>
                    </a:cubicBezTo>
                    <a:cubicBezTo>
                      <a:pt x="54" y="18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6" name="Google Shape;20071;p44">
                <a:extLst>
                  <a:ext uri="{FF2B5EF4-FFF2-40B4-BE49-F238E27FC236}">
                    <a16:creationId xmlns:a16="http://schemas.microsoft.com/office/drawing/2014/main" id="{1242FA6E-2821-4849-2113-C9B4AE956616}"/>
                  </a:ext>
                </a:extLst>
              </p:cNvPr>
              <p:cNvSpPr/>
              <p:nvPr/>
            </p:nvSpPr>
            <p:spPr>
              <a:xfrm>
                <a:off x="5693763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313" y="92"/>
                    </a:moveTo>
                    <a:cubicBezTo>
                      <a:pt x="322" y="92"/>
                      <a:pt x="340" y="92"/>
                      <a:pt x="358" y="101"/>
                    </a:cubicBezTo>
                    <a:cubicBezTo>
                      <a:pt x="376" y="101"/>
                      <a:pt x="402" y="110"/>
                      <a:pt x="429" y="118"/>
                    </a:cubicBezTo>
                    <a:cubicBezTo>
                      <a:pt x="456" y="127"/>
                      <a:pt x="483" y="136"/>
                      <a:pt x="501" y="145"/>
                    </a:cubicBezTo>
                    <a:cubicBezTo>
                      <a:pt x="527" y="163"/>
                      <a:pt x="554" y="181"/>
                      <a:pt x="581" y="190"/>
                    </a:cubicBezTo>
                    <a:cubicBezTo>
                      <a:pt x="599" y="208"/>
                      <a:pt x="625" y="225"/>
                      <a:pt x="634" y="243"/>
                    </a:cubicBezTo>
                    <a:cubicBezTo>
                      <a:pt x="652" y="252"/>
                      <a:pt x="670" y="270"/>
                      <a:pt x="679" y="279"/>
                    </a:cubicBezTo>
                    <a:cubicBezTo>
                      <a:pt x="670" y="270"/>
                      <a:pt x="652" y="261"/>
                      <a:pt x="634" y="252"/>
                    </a:cubicBezTo>
                    <a:cubicBezTo>
                      <a:pt x="617" y="243"/>
                      <a:pt x="590" y="225"/>
                      <a:pt x="563" y="217"/>
                    </a:cubicBezTo>
                    <a:cubicBezTo>
                      <a:pt x="545" y="199"/>
                      <a:pt x="518" y="190"/>
                      <a:pt x="492" y="181"/>
                    </a:cubicBezTo>
                    <a:cubicBezTo>
                      <a:pt x="474" y="163"/>
                      <a:pt x="447" y="154"/>
                      <a:pt x="420" y="145"/>
                    </a:cubicBezTo>
                    <a:cubicBezTo>
                      <a:pt x="402" y="127"/>
                      <a:pt x="376" y="118"/>
                      <a:pt x="358" y="118"/>
                    </a:cubicBezTo>
                    <a:cubicBezTo>
                      <a:pt x="340" y="110"/>
                      <a:pt x="322" y="101"/>
                      <a:pt x="313" y="101"/>
                    </a:cubicBezTo>
                    <a:cubicBezTo>
                      <a:pt x="295" y="92"/>
                      <a:pt x="295" y="92"/>
                      <a:pt x="295" y="92"/>
                    </a:cubicBezTo>
                    <a:close/>
                    <a:moveTo>
                      <a:pt x="278" y="208"/>
                    </a:moveTo>
                    <a:cubicBezTo>
                      <a:pt x="322" y="208"/>
                      <a:pt x="358" y="208"/>
                      <a:pt x="402" y="217"/>
                    </a:cubicBezTo>
                    <a:cubicBezTo>
                      <a:pt x="447" y="225"/>
                      <a:pt x="492" y="234"/>
                      <a:pt x="527" y="243"/>
                    </a:cubicBezTo>
                    <a:cubicBezTo>
                      <a:pt x="572" y="261"/>
                      <a:pt x="608" y="279"/>
                      <a:pt x="634" y="288"/>
                    </a:cubicBezTo>
                    <a:cubicBezTo>
                      <a:pt x="670" y="306"/>
                      <a:pt x="688" y="324"/>
                      <a:pt x="706" y="333"/>
                    </a:cubicBezTo>
                    <a:cubicBezTo>
                      <a:pt x="724" y="341"/>
                      <a:pt x="732" y="350"/>
                      <a:pt x="732" y="350"/>
                    </a:cubicBezTo>
                    <a:cubicBezTo>
                      <a:pt x="732" y="350"/>
                      <a:pt x="724" y="350"/>
                      <a:pt x="706" y="341"/>
                    </a:cubicBezTo>
                    <a:cubicBezTo>
                      <a:pt x="688" y="333"/>
                      <a:pt x="661" y="324"/>
                      <a:pt x="634" y="306"/>
                    </a:cubicBezTo>
                    <a:cubicBezTo>
                      <a:pt x="599" y="297"/>
                      <a:pt x="563" y="288"/>
                      <a:pt x="527" y="270"/>
                    </a:cubicBezTo>
                    <a:cubicBezTo>
                      <a:pt x="483" y="261"/>
                      <a:pt x="438" y="252"/>
                      <a:pt x="402" y="243"/>
                    </a:cubicBezTo>
                    <a:cubicBezTo>
                      <a:pt x="358" y="243"/>
                      <a:pt x="313" y="234"/>
                      <a:pt x="278" y="234"/>
                    </a:cubicBezTo>
                    <a:lnTo>
                      <a:pt x="170" y="234"/>
                    </a:lnTo>
                    <a:cubicBezTo>
                      <a:pt x="144" y="234"/>
                      <a:pt x="117" y="243"/>
                      <a:pt x="99" y="243"/>
                    </a:cubicBezTo>
                    <a:lnTo>
                      <a:pt x="72" y="243"/>
                    </a:lnTo>
                    <a:cubicBezTo>
                      <a:pt x="72" y="243"/>
                      <a:pt x="81" y="243"/>
                      <a:pt x="99" y="234"/>
                    </a:cubicBezTo>
                    <a:cubicBezTo>
                      <a:pt x="117" y="234"/>
                      <a:pt x="135" y="225"/>
                      <a:pt x="170" y="217"/>
                    </a:cubicBezTo>
                    <a:cubicBezTo>
                      <a:pt x="197" y="217"/>
                      <a:pt x="233" y="208"/>
                      <a:pt x="278" y="208"/>
                    </a:cubicBezTo>
                    <a:close/>
                    <a:moveTo>
                      <a:pt x="469" y="0"/>
                    </a:moveTo>
                    <a:cubicBezTo>
                      <a:pt x="414" y="0"/>
                      <a:pt x="353" y="19"/>
                      <a:pt x="286" y="56"/>
                    </a:cubicBezTo>
                    <a:cubicBezTo>
                      <a:pt x="197" y="92"/>
                      <a:pt x="108" y="163"/>
                      <a:pt x="1" y="270"/>
                    </a:cubicBezTo>
                    <a:cubicBezTo>
                      <a:pt x="1" y="270"/>
                      <a:pt x="46" y="270"/>
                      <a:pt x="117" y="288"/>
                    </a:cubicBezTo>
                    <a:cubicBezTo>
                      <a:pt x="135" y="297"/>
                      <a:pt x="153" y="297"/>
                      <a:pt x="170" y="306"/>
                    </a:cubicBezTo>
                    <a:cubicBezTo>
                      <a:pt x="188" y="315"/>
                      <a:pt x="215" y="324"/>
                      <a:pt x="233" y="333"/>
                    </a:cubicBezTo>
                    <a:cubicBezTo>
                      <a:pt x="269" y="350"/>
                      <a:pt x="313" y="368"/>
                      <a:pt x="349" y="404"/>
                    </a:cubicBezTo>
                    <a:cubicBezTo>
                      <a:pt x="385" y="431"/>
                      <a:pt x="420" y="457"/>
                      <a:pt x="447" y="475"/>
                    </a:cubicBezTo>
                    <a:cubicBezTo>
                      <a:pt x="483" y="493"/>
                      <a:pt x="509" y="511"/>
                      <a:pt x="545" y="511"/>
                    </a:cubicBezTo>
                    <a:cubicBezTo>
                      <a:pt x="617" y="511"/>
                      <a:pt x="706" y="484"/>
                      <a:pt x="831" y="386"/>
                    </a:cubicBezTo>
                    <a:cubicBezTo>
                      <a:pt x="831" y="368"/>
                      <a:pt x="822" y="341"/>
                      <a:pt x="813" y="306"/>
                    </a:cubicBezTo>
                    <a:cubicBezTo>
                      <a:pt x="804" y="288"/>
                      <a:pt x="795" y="270"/>
                      <a:pt x="786" y="252"/>
                    </a:cubicBezTo>
                    <a:cubicBezTo>
                      <a:pt x="786" y="234"/>
                      <a:pt x="777" y="217"/>
                      <a:pt x="759" y="199"/>
                    </a:cubicBezTo>
                    <a:cubicBezTo>
                      <a:pt x="732" y="154"/>
                      <a:pt x="697" y="101"/>
                      <a:pt x="661" y="65"/>
                    </a:cubicBezTo>
                    <a:cubicBezTo>
                      <a:pt x="634" y="47"/>
                      <a:pt x="617" y="29"/>
                      <a:pt x="590" y="20"/>
                    </a:cubicBezTo>
                    <a:cubicBezTo>
                      <a:pt x="554" y="11"/>
                      <a:pt x="527" y="2"/>
                      <a:pt x="501" y="2"/>
                    </a:cubicBezTo>
                    <a:cubicBezTo>
                      <a:pt x="490" y="1"/>
                      <a:pt x="479" y="0"/>
                      <a:pt x="4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7" name="Google Shape;20072;p44">
                <a:extLst>
                  <a:ext uri="{FF2B5EF4-FFF2-40B4-BE49-F238E27FC236}">
                    <a16:creationId xmlns:a16="http://schemas.microsoft.com/office/drawing/2014/main" id="{B620CE1C-2FC3-CFB7-A918-9B277FD86186}"/>
                  </a:ext>
                </a:extLst>
              </p:cNvPr>
              <p:cNvSpPr/>
              <p:nvPr/>
            </p:nvSpPr>
            <p:spPr>
              <a:xfrm>
                <a:off x="5720787" y="1459608"/>
                <a:ext cx="17280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71" h="893" extrusionOk="0">
                    <a:moveTo>
                      <a:pt x="473" y="428"/>
                    </a:moveTo>
                    <a:cubicBezTo>
                      <a:pt x="473" y="428"/>
                      <a:pt x="473" y="437"/>
                      <a:pt x="473" y="446"/>
                    </a:cubicBezTo>
                    <a:cubicBezTo>
                      <a:pt x="473" y="464"/>
                      <a:pt x="473" y="482"/>
                      <a:pt x="464" y="500"/>
                    </a:cubicBezTo>
                    <a:cubicBezTo>
                      <a:pt x="464" y="526"/>
                      <a:pt x="455" y="544"/>
                      <a:pt x="437" y="562"/>
                    </a:cubicBezTo>
                    <a:cubicBezTo>
                      <a:pt x="428" y="589"/>
                      <a:pt x="410" y="607"/>
                      <a:pt x="393" y="616"/>
                    </a:cubicBezTo>
                    <a:cubicBezTo>
                      <a:pt x="375" y="633"/>
                      <a:pt x="357" y="651"/>
                      <a:pt x="339" y="660"/>
                    </a:cubicBezTo>
                    <a:cubicBezTo>
                      <a:pt x="321" y="678"/>
                      <a:pt x="303" y="687"/>
                      <a:pt x="286" y="696"/>
                    </a:cubicBezTo>
                    <a:cubicBezTo>
                      <a:pt x="277" y="714"/>
                      <a:pt x="268" y="714"/>
                      <a:pt x="259" y="723"/>
                    </a:cubicBezTo>
                    <a:cubicBezTo>
                      <a:pt x="250" y="732"/>
                      <a:pt x="241" y="740"/>
                      <a:pt x="241" y="740"/>
                    </a:cubicBezTo>
                    <a:cubicBezTo>
                      <a:pt x="241" y="740"/>
                      <a:pt x="250" y="732"/>
                      <a:pt x="250" y="723"/>
                    </a:cubicBezTo>
                    <a:cubicBezTo>
                      <a:pt x="259" y="714"/>
                      <a:pt x="268" y="696"/>
                      <a:pt x="277" y="678"/>
                    </a:cubicBezTo>
                    <a:cubicBezTo>
                      <a:pt x="286" y="669"/>
                      <a:pt x="303" y="651"/>
                      <a:pt x="321" y="633"/>
                    </a:cubicBezTo>
                    <a:cubicBezTo>
                      <a:pt x="330" y="616"/>
                      <a:pt x="348" y="607"/>
                      <a:pt x="366" y="589"/>
                    </a:cubicBezTo>
                    <a:cubicBezTo>
                      <a:pt x="384" y="571"/>
                      <a:pt x="402" y="553"/>
                      <a:pt x="419" y="544"/>
                    </a:cubicBezTo>
                    <a:cubicBezTo>
                      <a:pt x="428" y="526"/>
                      <a:pt x="446" y="509"/>
                      <a:pt x="446" y="491"/>
                    </a:cubicBezTo>
                    <a:cubicBezTo>
                      <a:pt x="455" y="473"/>
                      <a:pt x="464" y="455"/>
                      <a:pt x="464" y="446"/>
                    </a:cubicBezTo>
                    <a:cubicBezTo>
                      <a:pt x="464" y="437"/>
                      <a:pt x="473" y="428"/>
                      <a:pt x="473" y="428"/>
                    </a:cubicBezTo>
                    <a:close/>
                    <a:moveTo>
                      <a:pt x="250" y="89"/>
                    </a:moveTo>
                    <a:lnTo>
                      <a:pt x="250" y="89"/>
                    </a:lnTo>
                    <a:cubicBezTo>
                      <a:pt x="250" y="89"/>
                      <a:pt x="259" y="98"/>
                      <a:pt x="268" y="125"/>
                    </a:cubicBezTo>
                    <a:cubicBezTo>
                      <a:pt x="277" y="143"/>
                      <a:pt x="286" y="178"/>
                      <a:pt x="303" y="214"/>
                    </a:cubicBezTo>
                    <a:cubicBezTo>
                      <a:pt x="312" y="250"/>
                      <a:pt x="321" y="294"/>
                      <a:pt x="321" y="339"/>
                    </a:cubicBezTo>
                    <a:cubicBezTo>
                      <a:pt x="321" y="384"/>
                      <a:pt x="312" y="428"/>
                      <a:pt x="312" y="473"/>
                    </a:cubicBezTo>
                    <a:cubicBezTo>
                      <a:pt x="303" y="509"/>
                      <a:pt x="286" y="553"/>
                      <a:pt x="277" y="589"/>
                    </a:cubicBezTo>
                    <a:cubicBezTo>
                      <a:pt x="268" y="624"/>
                      <a:pt x="250" y="660"/>
                      <a:pt x="241" y="687"/>
                    </a:cubicBezTo>
                    <a:cubicBezTo>
                      <a:pt x="223" y="714"/>
                      <a:pt x="214" y="740"/>
                      <a:pt x="205" y="749"/>
                    </a:cubicBezTo>
                    <a:cubicBezTo>
                      <a:pt x="205" y="732"/>
                      <a:pt x="214" y="705"/>
                      <a:pt x="223" y="678"/>
                    </a:cubicBezTo>
                    <a:cubicBezTo>
                      <a:pt x="232" y="642"/>
                      <a:pt x="241" y="607"/>
                      <a:pt x="250" y="571"/>
                    </a:cubicBezTo>
                    <a:cubicBezTo>
                      <a:pt x="259" y="535"/>
                      <a:pt x="268" y="491"/>
                      <a:pt x="277" y="455"/>
                    </a:cubicBezTo>
                    <a:cubicBezTo>
                      <a:pt x="286" y="410"/>
                      <a:pt x="286" y="366"/>
                      <a:pt x="294" y="330"/>
                    </a:cubicBezTo>
                    <a:cubicBezTo>
                      <a:pt x="294" y="285"/>
                      <a:pt x="286" y="241"/>
                      <a:pt x="277" y="205"/>
                    </a:cubicBezTo>
                    <a:cubicBezTo>
                      <a:pt x="277" y="170"/>
                      <a:pt x="268" y="143"/>
                      <a:pt x="259" y="125"/>
                    </a:cubicBezTo>
                    <a:cubicBezTo>
                      <a:pt x="259" y="98"/>
                      <a:pt x="250" y="89"/>
                      <a:pt x="250" y="89"/>
                    </a:cubicBezTo>
                    <a:close/>
                    <a:moveTo>
                      <a:pt x="214" y="0"/>
                    </a:moveTo>
                    <a:cubicBezTo>
                      <a:pt x="214" y="0"/>
                      <a:pt x="196" y="27"/>
                      <a:pt x="170" y="80"/>
                    </a:cubicBezTo>
                    <a:cubicBezTo>
                      <a:pt x="143" y="134"/>
                      <a:pt x="98" y="205"/>
                      <a:pt x="63" y="294"/>
                    </a:cubicBezTo>
                    <a:cubicBezTo>
                      <a:pt x="27" y="366"/>
                      <a:pt x="0" y="419"/>
                      <a:pt x="0" y="482"/>
                    </a:cubicBezTo>
                    <a:cubicBezTo>
                      <a:pt x="0" y="553"/>
                      <a:pt x="18" y="624"/>
                      <a:pt x="80" y="723"/>
                    </a:cubicBezTo>
                    <a:cubicBezTo>
                      <a:pt x="107" y="767"/>
                      <a:pt x="134" y="830"/>
                      <a:pt x="178" y="892"/>
                    </a:cubicBezTo>
                    <a:cubicBezTo>
                      <a:pt x="205" y="883"/>
                      <a:pt x="259" y="883"/>
                      <a:pt x="312" y="883"/>
                    </a:cubicBezTo>
                    <a:cubicBezTo>
                      <a:pt x="375" y="874"/>
                      <a:pt x="437" y="865"/>
                      <a:pt x="482" y="830"/>
                    </a:cubicBezTo>
                    <a:cubicBezTo>
                      <a:pt x="535" y="803"/>
                      <a:pt x="571" y="740"/>
                      <a:pt x="562" y="642"/>
                    </a:cubicBezTo>
                    <a:cubicBezTo>
                      <a:pt x="562" y="616"/>
                      <a:pt x="562" y="589"/>
                      <a:pt x="553" y="562"/>
                    </a:cubicBezTo>
                    <a:cubicBezTo>
                      <a:pt x="544" y="526"/>
                      <a:pt x="535" y="491"/>
                      <a:pt x="517" y="464"/>
                    </a:cubicBezTo>
                    <a:cubicBezTo>
                      <a:pt x="491" y="393"/>
                      <a:pt x="446" y="312"/>
                      <a:pt x="384" y="214"/>
                    </a:cubicBezTo>
                    <a:cubicBezTo>
                      <a:pt x="339" y="152"/>
                      <a:pt x="277" y="71"/>
                      <a:pt x="2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8" name="Google Shape;20073;p44">
                <a:extLst>
                  <a:ext uri="{FF2B5EF4-FFF2-40B4-BE49-F238E27FC236}">
                    <a16:creationId xmlns:a16="http://schemas.microsoft.com/office/drawing/2014/main" id="{1B935A52-4BC8-4286-3CEA-90FFE0A3F8E2}"/>
                  </a:ext>
                </a:extLst>
              </p:cNvPr>
              <p:cNvSpPr/>
              <p:nvPr/>
            </p:nvSpPr>
            <p:spPr>
              <a:xfrm>
                <a:off x="5709711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848" y="134"/>
                    </a:moveTo>
                    <a:cubicBezTo>
                      <a:pt x="848" y="134"/>
                      <a:pt x="839" y="143"/>
                      <a:pt x="821" y="161"/>
                    </a:cubicBezTo>
                    <a:cubicBezTo>
                      <a:pt x="803" y="179"/>
                      <a:pt x="776" y="205"/>
                      <a:pt x="741" y="223"/>
                    </a:cubicBezTo>
                    <a:cubicBezTo>
                      <a:pt x="714" y="250"/>
                      <a:pt x="669" y="277"/>
                      <a:pt x="625" y="286"/>
                    </a:cubicBezTo>
                    <a:cubicBezTo>
                      <a:pt x="580" y="303"/>
                      <a:pt x="536" y="321"/>
                      <a:pt x="482" y="330"/>
                    </a:cubicBezTo>
                    <a:cubicBezTo>
                      <a:pt x="437" y="330"/>
                      <a:pt x="393" y="339"/>
                      <a:pt x="348" y="339"/>
                    </a:cubicBezTo>
                    <a:cubicBezTo>
                      <a:pt x="304" y="339"/>
                      <a:pt x="268" y="330"/>
                      <a:pt x="232" y="330"/>
                    </a:cubicBezTo>
                    <a:cubicBezTo>
                      <a:pt x="205" y="330"/>
                      <a:pt x="170" y="321"/>
                      <a:pt x="152" y="321"/>
                    </a:cubicBezTo>
                    <a:lnTo>
                      <a:pt x="125" y="321"/>
                    </a:lnTo>
                    <a:cubicBezTo>
                      <a:pt x="125" y="321"/>
                      <a:pt x="134" y="312"/>
                      <a:pt x="152" y="312"/>
                    </a:cubicBezTo>
                    <a:lnTo>
                      <a:pt x="241" y="312"/>
                    </a:lnTo>
                    <a:cubicBezTo>
                      <a:pt x="268" y="312"/>
                      <a:pt x="313" y="303"/>
                      <a:pt x="357" y="303"/>
                    </a:cubicBezTo>
                    <a:cubicBezTo>
                      <a:pt x="393" y="303"/>
                      <a:pt x="437" y="295"/>
                      <a:pt x="491" y="286"/>
                    </a:cubicBezTo>
                    <a:cubicBezTo>
                      <a:pt x="536" y="286"/>
                      <a:pt x="580" y="268"/>
                      <a:pt x="625" y="259"/>
                    </a:cubicBezTo>
                    <a:cubicBezTo>
                      <a:pt x="669" y="241"/>
                      <a:pt x="705" y="223"/>
                      <a:pt x="732" y="205"/>
                    </a:cubicBezTo>
                    <a:cubicBezTo>
                      <a:pt x="768" y="187"/>
                      <a:pt x="794" y="170"/>
                      <a:pt x="812" y="161"/>
                    </a:cubicBezTo>
                    <a:cubicBezTo>
                      <a:pt x="830" y="143"/>
                      <a:pt x="848" y="134"/>
                      <a:pt x="848" y="134"/>
                    </a:cubicBezTo>
                    <a:close/>
                    <a:moveTo>
                      <a:pt x="205" y="357"/>
                    </a:moveTo>
                    <a:cubicBezTo>
                      <a:pt x="223" y="357"/>
                      <a:pt x="241" y="357"/>
                      <a:pt x="259" y="366"/>
                    </a:cubicBezTo>
                    <a:cubicBezTo>
                      <a:pt x="277" y="375"/>
                      <a:pt x="304" y="384"/>
                      <a:pt x="321" y="393"/>
                    </a:cubicBezTo>
                    <a:cubicBezTo>
                      <a:pt x="348" y="402"/>
                      <a:pt x="375" y="419"/>
                      <a:pt x="393" y="428"/>
                    </a:cubicBezTo>
                    <a:cubicBezTo>
                      <a:pt x="420" y="446"/>
                      <a:pt x="446" y="455"/>
                      <a:pt x="464" y="464"/>
                    </a:cubicBezTo>
                    <a:cubicBezTo>
                      <a:pt x="491" y="464"/>
                      <a:pt x="509" y="473"/>
                      <a:pt x="536" y="473"/>
                    </a:cubicBezTo>
                    <a:cubicBezTo>
                      <a:pt x="553" y="482"/>
                      <a:pt x="571" y="482"/>
                      <a:pt x="580" y="482"/>
                    </a:cubicBezTo>
                    <a:cubicBezTo>
                      <a:pt x="598" y="473"/>
                      <a:pt x="607" y="473"/>
                      <a:pt x="607" y="473"/>
                    </a:cubicBezTo>
                    <a:lnTo>
                      <a:pt x="607" y="473"/>
                    </a:lnTo>
                    <a:cubicBezTo>
                      <a:pt x="607" y="473"/>
                      <a:pt x="598" y="482"/>
                      <a:pt x="580" y="482"/>
                    </a:cubicBezTo>
                    <a:cubicBezTo>
                      <a:pt x="571" y="491"/>
                      <a:pt x="553" y="500"/>
                      <a:pt x="527" y="500"/>
                    </a:cubicBezTo>
                    <a:cubicBezTo>
                      <a:pt x="509" y="500"/>
                      <a:pt x="482" y="500"/>
                      <a:pt x="455" y="491"/>
                    </a:cubicBezTo>
                    <a:cubicBezTo>
                      <a:pt x="429" y="491"/>
                      <a:pt x="402" y="473"/>
                      <a:pt x="375" y="464"/>
                    </a:cubicBezTo>
                    <a:cubicBezTo>
                      <a:pt x="348" y="455"/>
                      <a:pt x="330" y="437"/>
                      <a:pt x="304" y="419"/>
                    </a:cubicBezTo>
                    <a:cubicBezTo>
                      <a:pt x="286" y="410"/>
                      <a:pt x="268" y="393"/>
                      <a:pt x="250" y="384"/>
                    </a:cubicBezTo>
                    <a:cubicBezTo>
                      <a:pt x="232" y="375"/>
                      <a:pt x="214" y="366"/>
                      <a:pt x="205" y="366"/>
                    </a:cubicBezTo>
                    <a:cubicBezTo>
                      <a:pt x="197" y="357"/>
                      <a:pt x="188" y="357"/>
                      <a:pt x="188" y="357"/>
                    </a:cubicBezTo>
                    <a:close/>
                    <a:moveTo>
                      <a:pt x="423" y="0"/>
                    </a:moveTo>
                    <a:cubicBezTo>
                      <a:pt x="386" y="0"/>
                      <a:pt x="353" y="5"/>
                      <a:pt x="321" y="18"/>
                    </a:cubicBezTo>
                    <a:cubicBezTo>
                      <a:pt x="250" y="36"/>
                      <a:pt x="188" y="80"/>
                      <a:pt x="116" y="179"/>
                    </a:cubicBezTo>
                    <a:cubicBezTo>
                      <a:pt x="90" y="223"/>
                      <a:pt x="45" y="277"/>
                      <a:pt x="0" y="339"/>
                    </a:cubicBezTo>
                    <a:cubicBezTo>
                      <a:pt x="18" y="357"/>
                      <a:pt x="45" y="410"/>
                      <a:pt x="81" y="473"/>
                    </a:cubicBezTo>
                    <a:cubicBezTo>
                      <a:pt x="107" y="535"/>
                      <a:pt x="152" y="598"/>
                      <a:pt x="205" y="633"/>
                    </a:cubicBezTo>
                    <a:cubicBezTo>
                      <a:pt x="242" y="659"/>
                      <a:pt x="281" y="673"/>
                      <a:pt x="327" y="673"/>
                    </a:cubicBezTo>
                    <a:cubicBezTo>
                      <a:pt x="360" y="673"/>
                      <a:pt x="396" y="666"/>
                      <a:pt x="437" y="651"/>
                    </a:cubicBezTo>
                    <a:cubicBezTo>
                      <a:pt x="464" y="642"/>
                      <a:pt x="491" y="625"/>
                      <a:pt x="518" y="607"/>
                    </a:cubicBezTo>
                    <a:cubicBezTo>
                      <a:pt x="544" y="589"/>
                      <a:pt x="571" y="571"/>
                      <a:pt x="598" y="535"/>
                    </a:cubicBezTo>
                    <a:cubicBezTo>
                      <a:pt x="625" y="509"/>
                      <a:pt x="652" y="482"/>
                      <a:pt x="687" y="446"/>
                    </a:cubicBezTo>
                    <a:cubicBezTo>
                      <a:pt x="714" y="402"/>
                      <a:pt x="750" y="366"/>
                      <a:pt x="785" y="312"/>
                    </a:cubicBezTo>
                    <a:cubicBezTo>
                      <a:pt x="830" y="241"/>
                      <a:pt x="875" y="161"/>
                      <a:pt x="919" y="63"/>
                    </a:cubicBezTo>
                    <a:cubicBezTo>
                      <a:pt x="919" y="63"/>
                      <a:pt x="883" y="54"/>
                      <a:pt x="812" y="45"/>
                    </a:cubicBezTo>
                    <a:cubicBezTo>
                      <a:pt x="741" y="36"/>
                      <a:pt x="652" y="27"/>
                      <a:pt x="544" y="9"/>
                    </a:cubicBezTo>
                    <a:cubicBezTo>
                      <a:pt x="500" y="5"/>
                      <a:pt x="460" y="0"/>
                      <a:pt x="4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9" name="Google Shape;20074;p44">
                <a:extLst>
                  <a:ext uri="{FF2B5EF4-FFF2-40B4-BE49-F238E27FC236}">
                    <a16:creationId xmlns:a16="http://schemas.microsoft.com/office/drawing/2014/main" id="{BAADCA7B-C845-E4B7-4CAD-E736B27F8F82}"/>
                  </a:ext>
                </a:extLst>
              </p:cNvPr>
              <p:cNvSpPr/>
              <p:nvPr/>
            </p:nvSpPr>
            <p:spPr>
              <a:xfrm>
                <a:off x="5693521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321" y="224"/>
                    </a:moveTo>
                    <a:cubicBezTo>
                      <a:pt x="321" y="224"/>
                      <a:pt x="330" y="233"/>
                      <a:pt x="330" y="241"/>
                    </a:cubicBezTo>
                    <a:cubicBezTo>
                      <a:pt x="339" y="259"/>
                      <a:pt x="348" y="277"/>
                      <a:pt x="348" y="295"/>
                    </a:cubicBezTo>
                    <a:cubicBezTo>
                      <a:pt x="357" y="313"/>
                      <a:pt x="366" y="340"/>
                      <a:pt x="366" y="366"/>
                    </a:cubicBezTo>
                    <a:cubicBezTo>
                      <a:pt x="375" y="393"/>
                      <a:pt x="375" y="429"/>
                      <a:pt x="375" y="456"/>
                    </a:cubicBezTo>
                    <a:cubicBezTo>
                      <a:pt x="375" y="482"/>
                      <a:pt x="375" y="518"/>
                      <a:pt x="366" y="545"/>
                    </a:cubicBezTo>
                    <a:cubicBezTo>
                      <a:pt x="366" y="572"/>
                      <a:pt x="357" y="598"/>
                      <a:pt x="357" y="616"/>
                    </a:cubicBezTo>
                    <a:cubicBezTo>
                      <a:pt x="348" y="643"/>
                      <a:pt x="339" y="661"/>
                      <a:pt x="339" y="670"/>
                    </a:cubicBezTo>
                    <a:cubicBezTo>
                      <a:pt x="330" y="688"/>
                      <a:pt x="330" y="696"/>
                      <a:pt x="330" y="696"/>
                    </a:cubicBezTo>
                    <a:cubicBezTo>
                      <a:pt x="330" y="696"/>
                      <a:pt x="330" y="688"/>
                      <a:pt x="330" y="670"/>
                    </a:cubicBezTo>
                    <a:cubicBezTo>
                      <a:pt x="330" y="661"/>
                      <a:pt x="330" y="643"/>
                      <a:pt x="339" y="616"/>
                    </a:cubicBezTo>
                    <a:cubicBezTo>
                      <a:pt x="339" y="589"/>
                      <a:pt x="339" y="572"/>
                      <a:pt x="339" y="536"/>
                    </a:cubicBezTo>
                    <a:cubicBezTo>
                      <a:pt x="339" y="509"/>
                      <a:pt x="348" y="482"/>
                      <a:pt x="348" y="456"/>
                    </a:cubicBezTo>
                    <a:cubicBezTo>
                      <a:pt x="348" y="429"/>
                      <a:pt x="348" y="402"/>
                      <a:pt x="339" y="375"/>
                    </a:cubicBezTo>
                    <a:cubicBezTo>
                      <a:pt x="339" y="340"/>
                      <a:pt x="339" y="322"/>
                      <a:pt x="330" y="295"/>
                    </a:cubicBezTo>
                    <a:cubicBezTo>
                      <a:pt x="330" y="277"/>
                      <a:pt x="330" y="259"/>
                      <a:pt x="330" y="241"/>
                    </a:cubicBezTo>
                    <a:cubicBezTo>
                      <a:pt x="321" y="233"/>
                      <a:pt x="321" y="224"/>
                      <a:pt x="321" y="224"/>
                    </a:cubicBezTo>
                    <a:close/>
                    <a:moveTo>
                      <a:pt x="54" y="54"/>
                    </a:moveTo>
                    <a:cubicBezTo>
                      <a:pt x="54" y="54"/>
                      <a:pt x="63" y="63"/>
                      <a:pt x="80" y="81"/>
                    </a:cubicBezTo>
                    <a:cubicBezTo>
                      <a:pt x="89" y="99"/>
                      <a:pt x="116" y="117"/>
                      <a:pt x="134" y="143"/>
                    </a:cubicBezTo>
                    <a:cubicBezTo>
                      <a:pt x="152" y="179"/>
                      <a:pt x="178" y="206"/>
                      <a:pt x="205" y="250"/>
                    </a:cubicBezTo>
                    <a:cubicBezTo>
                      <a:pt x="223" y="286"/>
                      <a:pt x="241" y="331"/>
                      <a:pt x="259" y="375"/>
                    </a:cubicBezTo>
                    <a:cubicBezTo>
                      <a:pt x="268" y="420"/>
                      <a:pt x="286" y="464"/>
                      <a:pt x="294" y="509"/>
                    </a:cubicBezTo>
                    <a:cubicBezTo>
                      <a:pt x="294" y="554"/>
                      <a:pt x="303" y="598"/>
                      <a:pt x="303" y="634"/>
                    </a:cubicBezTo>
                    <a:cubicBezTo>
                      <a:pt x="303" y="670"/>
                      <a:pt x="303" y="705"/>
                      <a:pt x="294" y="723"/>
                    </a:cubicBezTo>
                    <a:cubicBezTo>
                      <a:pt x="294" y="705"/>
                      <a:pt x="286" y="670"/>
                      <a:pt x="286" y="634"/>
                    </a:cubicBezTo>
                    <a:cubicBezTo>
                      <a:pt x="277" y="598"/>
                      <a:pt x="268" y="554"/>
                      <a:pt x="259" y="518"/>
                    </a:cubicBezTo>
                    <a:cubicBezTo>
                      <a:pt x="250" y="473"/>
                      <a:pt x="241" y="429"/>
                      <a:pt x="223" y="384"/>
                    </a:cubicBezTo>
                    <a:cubicBezTo>
                      <a:pt x="214" y="340"/>
                      <a:pt x="196" y="295"/>
                      <a:pt x="178" y="259"/>
                    </a:cubicBezTo>
                    <a:cubicBezTo>
                      <a:pt x="161" y="215"/>
                      <a:pt x="143" y="179"/>
                      <a:pt x="116" y="152"/>
                    </a:cubicBezTo>
                    <a:cubicBezTo>
                      <a:pt x="98" y="125"/>
                      <a:pt x="89" y="99"/>
                      <a:pt x="71" y="81"/>
                    </a:cubicBezTo>
                    <a:cubicBezTo>
                      <a:pt x="63" y="63"/>
                      <a:pt x="54" y="54"/>
                      <a:pt x="54" y="5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18" y="45"/>
                      <a:pt x="45" y="117"/>
                    </a:cubicBezTo>
                    <a:cubicBezTo>
                      <a:pt x="45" y="134"/>
                      <a:pt x="54" y="152"/>
                      <a:pt x="54" y="179"/>
                    </a:cubicBezTo>
                    <a:cubicBezTo>
                      <a:pt x="54" y="197"/>
                      <a:pt x="62" y="224"/>
                      <a:pt x="62" y="241"/>
                    </a:cubicBezTo>
                    <a:cubicBezTo>
                      <a:pt x="62" y="286"/>
                      <a:pt x="62" y="331"/>
                      <a:pt x="45" y="375"/>
                    </a:cubicBezTo>
                    <a:cubicBezTo>
                      <a:pt x="45" y="402"/>
                      <a:pt x="36" y="429"/>
                      <a:pt x="36" y="447"/>
                    </a:cubicBezTo>
                    <a:cubicBezTo>
                      <a:pt x="36" y="456"/>
                      <a:pt x="36" y="464"/>
                      <a:pt x="36" y="473"/>
                    </a:cubicBezTo>
                    <a:cubicBezTo>
                      <a:pt x="27" y="491"/>
                      <a:pt x="27" y="500"/>
                      <a:pt x="27" y="509"/>
                    </a:cubicBezTo>
                    <a:cubicBezTo>
                      <a:pt x="27" y="545"/>
                      <a:pt x="27" y="580"/>
                      <a:pt x="45" y="616"/>
                    </a:cubicBezTo>
                    <a:cubicBezTo>
                      <a:pt x="80" y="688"/>
                      <a:pt x="152" y="768"/>
                      <a:pt x="303" y="866"/>
                    </a:cubicBezTo>
                    <a:cubicBezTo>
                      <a:pt x="330" y="839"/>
                      <a:pt x="401" y="803"/>
                      <a:pt x="455" y="732"/>
                    </a:cubicBezTo>
                    <a:cubicBezTo>
                      <a:pt x="491" y="688"/>
                      <a:pt x="517" y="634"/>
                      <a:pt x="535" y="580"/>
                    </a:cubicBezTo>
                    <a:cubicBezTo>
                      <a:pt x="535" y="572"/>
                      <a:pt x="535" y="554"/>
                      <a:pt x="544" y="536"/>
                    </a:cubicBezTo>
                    <a:cubicBezTo>
                      <a:pt x="544" y="527"/>
                      <a:pt x="544" y="509"/>
                      <a:pt x="544" y="491"/>
                    </a:cubicBezTo>
                    <a:cubicBezTo>
                      <a:pt x="535" y="464"/>
                      <a:pt x="535" y="429"/>
                      <a:pt x="517" y="402"/>
                    </a:cubicBezTo>
                    <a:cubicBezTo>
                      <a:pt x="491" y="340"/>
                      <a:pt x="437" y="268"/>
                      <a:pt x="357" y="206"/>
                    </a:cubicBezTo>
                    <a:cubicBezTo>
                      <a:pt x="277" y="134"/>
                      <a:pt x="161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0" name="Google Shape;20075;p44">
                <a:extLst>
                  <a:ext uri="{FF2B5EF4-FFF2-40B4-BE49-F238E27FC236}">
                    <a16:creationId xmlns:a16="http://schemas.microsoft.com/office/drawing/2014/main" id="{66B8157E-895D-E34D-45BC-3880046CFAEB}"/>
                  </a:ext>
                </a:extLst>
              </p:cNvPr>
              <p:cNvSpPr/>
              <p:nvPr/>
            </p:nvSpPr>
            <p:spPr>
              <a:xfrm>
                <a:off x="5706745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75" y="49"/>
                      <a:pt x="384" y="49"/>
                    </a:cubicBezTo>
                    <a:cubicBezTo>
                      <a:pt x="393" y="58"/>
                      <a:pt x="411" y="67"/>
                      <a:pt x="419" y="85"/>
                    </a:cubicBezTo>
                    <a:cubicBezTo>
                      <a:pt x="437" y="103"/>
                      <a:pt x="455" y="120"/>
                      <a:pt x="473" y="138"/>
                    </a:cubicBezTo>
                    <a:cubicBezTo>
                      <a:pt x="491" y="156"/>
                      <a:pt x="509" y="183"/>
                      <a:pt x="518" y="210"/>
                    </a:cubicBezTo>
                    <a:cubicBezTo>
                      <a:pt x="535" y="236"/>
                      <a:pt x="553" y="263"/>
                      <a:pt x="562" y="281"/>
                    </a:cubicBezTo>
                    <a:cubicBezTo>
                      <a:pt x="571" y="308"/>
                      <a:pt x="580" y="335"/>
                      <a:pt x="589" y="361"/>
                    </a:cubicBezTo>
                    <a:cubicBezTo>
                      <a:pt x="598" y="379"/>
                      <a:pt x="598" y="397"/>
                      <a:pt x="598" y="415"/>
                    </a:cubicBezTo>
                    <a:cubicBezTo>
                      <a:pt x="589" y="406"/>
                      <a:pt x="580" y="388"/>
                      <a:pt x="571" y="361"/>
                    </a:cubicBezTo>
                    <a:cubicBezTo>
                      <a:pt x="562" y="343"/>
                      <a:pt x="553" y="326"/>
                      <a:pt x="535" y="299"/>
                    </a:cubicBezTo>
                    <a:cubicBezTo>
                      <a:pt x="527" y="272"/>
                      <a:pt x="509" y="245"/>
                      <a:pt x="491" y="227"/>
                    </a:cubicBezTo>
                    <a:cubicBezTo>
                      <a:pt x="482" y="201"/>
                      <a:pt x="464" y="174"/>
                      <a:pt x="446" y="156"/>
                    </a:cubicBezTo>
                    <a:cubicBezTo>
                      <a:pt x="437" y="129"/>
                      <a:pt x="419" y="112"/>
                      <a:pt x="411" y="94"/>
                    </a:cubicBezTo>
                    <a:cubicBezTo>
                      <a:pt x="402" y="76"/>
                      <a:pt x="384" y="67"/>
                      <a:pt x="375" y="58"/>
                    </a:cubicBezTo>
                    <a:cubicBezTo>
                      <a:pt x="375" y="49"/>
                      <a:pt x="366" y="40"/>
                      <a:pt x="366" y="40"/>
                    </a:cubicBezTo>
                    <a:close/>
                    <a:moveTo>
                      <a:pt x="598" y="415"/>
                    </a:moveTo>
                    <a:cubicBezTo>
                      <a:pt x="607" y="424"/>
                      <a:pt x="607" y="433"/>
                      <a:pt x="607" y="433"/>
                    </a:cubicBezTo>
                    <a:cubicBezTo>
                      <a:pt x="607" y="433"/>
                      <a:pt x="598" y="424"/>
                      <a:pt x="598" y="415"/>
                    </a:cubicBezTo>
                    <a:close/>
                    <a:moveTo>
                      <a:pt x="72" y="40"/>
                    </a:moveTo>
                    <a:cubicBezTo>
                      <a:pt x="72" y="40"/>
                      <a:pt x="81" y="49"/>
                      <a:pt x="107" y="49"/>
                    </a:cubicBezTo>
                    <a:cubicBezTo>
                      <a:pt x="125" y="58"/>
                      <a:pt x="152" y="67"/>
                      <a:pt x="179" y="76"/>
                    </a:cubicBezTo>
                    <a:cubicBezTo>
                      <a:pt x="214" y="94"/>
                      <a:pt x="241" y="103"/>
                      <a:pt x="277" y="129"/>
                    </a:cubicBezTo>
                    <a:cubicBezTo>
                      <a:pt x="312" y="147"/>
                      <a:pt x="348" y="174"/>
                      <a:pt x="384" y="210"/>
                    </a:cubicBezTo>
                    <a:cubicBezTo>
                      <a:pt x="419" y="236"/>
                      <a:pt x="455" y="272"/>
                      <a:pt x="482" y="299"/>
                    </a:cubicBezTo>
                    <a:cubicBezTo>
                      <a:pt x="509" y="335"/>
                      <a:pt x="535" y="370"/>
                      <a:pt x="553" y="397"/>
                    </a:cubicBezTo>
                    <a:cubicBezTo>
                      <a:pt x="571" y="433"/>
                      <a:pt x="589" y="459"/>
                      <a:pt x="598" y="477"/>
                    </a:cubicBezTo>
                    <a:cubicBezTo>
                      <a:pt x="607" y="495"/>
                      <a:pt x="607" y="504"/>
                      <a:pt x="607" y="504"/>
                    </a:cubicBezTo>
                    <a:cubicBezTo>
                      <a:pt x="607" y="504"/>
                      <a:pt x="598" y="495"/>
                      <a:pt x="589" y="477"/>
                    </a:cubicBezTo>
                    <a:cubicBezTo>
                      <a:pt x="580" y="459"/>
                      <a:pt x="562" y="442"/>
                      <a:pt x="544" y="415"/>
                    </a:cubicBezTo>
                    <a:cubicBezTo>
                      <a:pt x="535" y="397"/>
                      <a:pt x="518" y="379"/>
                      <a:pt x="509" y="370"/>
                    </a:cubicBezTo>
                    <a:cubicBezTo>
                      <a:pt x="491" y="352"/>
                      <a:pt x="482" y="335"/>
                      <a:pt x="464" y="317"/>
                    </a:cubicBezTo>
                    <a:cubicBezTo>
                      <a:pt x="437" y="290"/>
                      <a:pt x="402" y="254"/>
                      <a:pt x="366" y="227"/>
                    </a:cubicBezTo>
                    <a:cubicBezTo>
                      <a:pt x="330" y="201"/>
                      <a:pt x="303" y="174"/>
                      <a:pt x="268" y="147"/>
                    </a:cubicBezTo>
                    <a:cubicBezTo>
                      <a:pt x="232" y="129"/>
                      <a:pt x="196" y="103"/>
                      <a:pt x="170" y="94"/>
                    </a:cubicBezTo>
                    <a:cubicBezTo>
                      <a:pt x="143" y="76"/>
                      <a:pt x="116" y="67"/>
                      <a:pt x="98" y="58"/>
                    </a:cubicBezTo>
                    <a:cubicBezTo>
                      <a:pt x="81" y="49"/>
                      <a:pt x="72" y="40"/>
                      <a:pt x="72" y="40"/>
                    </a:cubicBezTo>
                    <a:close/>
                    <a:moveTo>
                      <a:pt x="299" y="1"/>
                    </a:moveTo>
                    <a:cubicBezTo>
                      <a:pt x="216" y="1"/>
                      <a:pt x="118" y="9"/>
                      <a:pt x="0" y="22"/>
                    </a:cubicBezTo>
                    <a:cubicBezTo>
                      <a:pt x="0" y="22"/>
                      <a:pt x="9" y="31"/>
                      <a:pt x="27" y="49"/>
                    </a:cubicBezTo>
                    <a:cubicBezTo>
                      <a:pt x="36" y="49"/>
                      <a:pt x="45" y="58"/>
                      <a:pt x="54" y="67"/>
                    </a:cubicBezTo>
                    <a:cubicBezTo>
                      <a:pt x="72" y="85"/>
                      <a:pt x="80" y="94"/>
                      <a:pt x="89" y="103"/>
                    </a:cubicBezTo>
                    <a:cubicBezTo>
                      <a:pt x="143" y="156"/>
                      <a:pt x="196" y="236"/>
                      <a:pt x="232" y="326"/>
                    </a:cubicBezTo>
                    <a:cubicBezTo>
                      <a:pt x="250" y="370"/>
                      <a:pt x="259" y="415"/>
                      <a:pt x="277" y="451"/>
                    </a:cubicBezTo>
                    <a:cubicBezTo>
                      <a:pt x="295" y="477"/>
                      <a:pt x="312" y="513"/>
                      <a:pt x="348" y="531"/>
                    </a:cubicBezTo>
                    <a:cubicBezTo>
                      <a:pt x="411" y="575"/>
                      <a:pt x="509" y="593"/>
                      <a:pt x="678" y="593"/>
                    </a:cubicBezTo>
                    <a:cubicBezTo>
                      <a:pt x="687" y="558"/>
                      <a:pt x="714" y="477"/>
                      <a:pt x="723" y="388"/>
                    </a:cubicBezTo>
                    <a:cubicBezTo>
                      <a:pt x="732" y="281"/>
                      <a:pt x="705" y="165"/>
                      <a:pt x="607" y="85"/>
                    </a:cubicBezTo>
                    <a:cubicBezTo>
                      <a:pt x="553" y="40"/>
                      <a:pt x="482" y="13"/>
                      <a:pt x="384" y="4"/>
                    </a:cubicBezTo>
                    <a:cubicBezTo>
                      <a:pt x="357" y="2"/>
                      <a:pt x="329" y="1"/>
                      <a:pt x="2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1" name="Google Shape;20076;p44">
                <a:extLst>
                  <a:ext uri="{FF2B5EF4-FFF2-40B4-BE49-F238E27FC236}">
                    <a16:creationId xmlns:a16="http://schemas.microsoft.com/office/drawing/2014/main" id="{4DBA72ED-3AEE-5CE2-551B-9C55822E3878}"/>
                  </a:ext>
                </a:extLst>
              </p:cNvPr>
              <p:cNvSpPr/>
              <p:nvPr/>
            </p:nvSpPr>
            <p:spPr>
              <a:xfrm>
                <a:off x="5703235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366" y="125"/>
                    </a:moveTo>
                    <a:cubicBezTo>
                      <a:pt x="366" y="125"/>
                      <a:pt x="366" y="125"/>
                      <a:pt x="375" y="134"/>
                    </a:cubicBezTo>
                    <a:cubicBezTo>
                      <a:pt x="384" y="152"/>
                      <a:pt x="393" y="161"/>
                      <a:pt x="402" y="179"/>
                    </a:cubicBezTo>
                    <a:cubicBezTo>
                      <a:pt x="411" y="197"/>
                      <a:pt x="428" y="224"/>
                      <a:pt x="437" y="241"/>
                    </a:cubicBezTo>
                    <a:cubicBezTo>
                      <a:pt x="446" y="268"/>
                      <a:pt x="464" y="295"/>
                      <a:pt x="473" y="331"/>
                    </a:cubicBezTo>
                    <a:cubicBezTo>
                      <a:pt x="482" y="357"/>
                      <a:pt x="482" y="384"/>
                      <a:pt x="491" y="411"/>
                    </a:cubicBezTo>
                    <a:cubicBezTo>
                      <a:pt x="500" y="438"/>
                      <a:pt x="491" y="464"/>
                      <a:pt x="491" y="491"/>
                    </a:cubicBezTo>
                    <a:cubicBezTo>
                      <a:pt x="491" y="509"/>
                      <a:pt x="491" y="536"/>
                      <a:pt x="491" y="545"/>
                    </a:cubicBezTo>
                    <a:cubicBezTo>
                      <a:pt x="491" y="554"/>
                      <a:pt x="491" y="563"/>
                      <a:pt x="491" y="563"/>
                    </a:cubicBezTo>
                    <a:cubicBezTo>
                      <a:pt x="491" y="563"/>
                      <a:pt x="491" y="554"/>
                      <a:pt x="482" y="545"/>
                    </a:cubicBezTo>
                    <a:cubicBezTo>
                      <a:pt x="482" y="536"/>
                      <a:pt x="482" y="518"/>
                      <a:pt x="473" y="491"/>
                    </a:cubicBezTo>
                    <a:cubicBezTo>
                      <a:pt x="473" y="473"/>
                      <a:pt x="464" y="447"/>
                      <a:pt x="464" y="420"/>
                    </a:cubicBezTo>
                    <a:cubicBezTo>
                      <a:pt x="455" y="393"/>
                      <a:pt x="446" y="366"/>
                      <a:pt x="437" y="340"/>
                    </a:cubicBezTo>
                    <a:cubicBezTo>
                      <a:pt x="428" y="304"/>
                      <a:pt x="419" y="277"/>
                      <a:pt x="411" y="259"/>
                    </a:cubicBezTo>
                    <a:cubicBezTo>
                      <a:pt x="402" y="233"/>
                      <a:pt x="393" y="206"/>
                      <a:pt x="384" y="188"/>
                    </a:cubicBezTo>
                    <a:cubicBezTo>
                      <a:pt x="384" y="170"/>
                      <a:pt x="375" y="152"/>
                      <a:pt x="366" y="143"/>
                    </a:cubicBezTo>
                    <a:cubicBezTo>
                      <a:pt x="366" y="134"/>
                      <a:pt x="366" y="125"/>
                      <a:pt x="366" y="125"/>
                    </a:cubicBezTo>
                    <a:close/>
                    <a:moveTo>
                      <a:pt x="72" y="45"/>
                    </a:moveTo>
                    <a:cubicBezTo>
                      <a:pt x="72" y="45"/>
                      <a:pt x="81" y="45"/>
                      <a:pt x="98" y="54"/>
                    </a:cubicBezTo>
                    <a:cubicBezTo>
                      <a:pt x="107" y="72"/>
                      <a:pt x="134" y="81"/>
                      <a:pt x="161" y="108"/>
                    </a:cubicBezTo>
                    <a:cubicBezTo>
                      <a:pt x="188" y="125"/>
                      <a:pt x="223" y="152"/>
                      <a:pt x="250" y="179"/>
                    </a:cubicBezTo>
                    <a:cubicBezTo>
                      <a:pt x="277" y="215"/>
                      <a:pt x="312" y="250"/>
                      <a:pt x="339" y="286"/>
                    </a:cubicBezTo>
                    <a:cubicBezTo>
                      <a:pt x="366" y="322"/>
                      <a:pt x="393" y="366"/>
                      <a:pt x="411" y="411"/>
                    </a:cubicBezTo>
                    <a:cubicBezTo>
                      <a:pt x="428" y="447"/>
                      <a:pt x="437" y="482"/>
                      <a:pt x="446" y="518"/>
                    </a:cubicBezTo>
                    <a:cubicBezTo>
                      <a:pt x="464" y="554"/>
                      <a:pt x="464" y="580"/>
                      <a:pt x="473" y="607"/>
                    </a:cubicBezTo>
                    <a:cubicBezTo>
                      <a:pt x="473" y="625"/>
                      <a:pt x="473" y="634"/>
                      <a:pt x="473" y="634"/>
                    </a:cubicBezTo>
                    <a:cubicBezTo>
                      <a:pt x="473" y="634"/>
                      <a:pt x="473" y="625"/>
                      <a:pt x="464" y="607"/>
                    </a:cubicBezTo>
                    <a:cubicBezTo>
                      <a:pt x="455" y="589"/>
                      <a:pt x="446" y="563"/>
                      <a:pt x="437" y="527"/>
                    </a:cubicBezTo>
                    <a:cubicBezTo>
                      <a:pt x="419" y="491"/>
                      <a:pt x="402" y="456"/>
                      <a:pt x="384" y="420"/>
                    </a:cubicBezTo>
                    <a:cubicBezTo>
                      <a:pt x="366" y="384"/>
                      <a:pt x="339" y="340"/>
                      <a:pt x="312" y="304"/>
                    </a:cubicBezTo>
                    <a:cubicBezTo>
                      <a:pt x="286" y="268"/>
                      <a:pt x="259" y="233"/>
                      <a:pt x="232" y="197"/>
                    </a:cubicBezTo>
                    <a:cubicBezTo>
                      <a:pt x="205" y="170"/>
                      <a:pt x="179" y="134"/>
                      <a:pt x="152" y="117"/>
                    </a:cubicBezTo>
                    <a:cubicBezTo>
                      <a:pt x="125" y="90"/>
                      <a:pt x="107" y="72"/>
                      <a:pt x="89" y="63"/>
                    </a:cubicBezTo>
                    <a:cubicBezTo>
                      <a:pt x="80" y="54"/>
                      <a:pt x="72" y="45"/>
                      <a:pt x="72" y="45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0"/>
                      <a:pt x="9" y="10"/>
                    </a:cubicBezTo>
                    <a:cubicBezTo>
                      <a:pt x="9" y="18"/>
                      <a:pt x="18" y="27"/>
                      <a:pt x="18" y="27"/>
                    </a:cubicBezTo>
                    <a:cubicBezTo>
                      <a:pt x="36" y="45"/>
                      <a:pt x="54" y="72"/>
                      <a:pt x="63" y="108"/>
                    </a:cubicBezTo>
                    <a:cubicBezTo>
                      <a:pt x="80" y="134"/>
                      <a:pt x="98" y="179"/>
                      <a:pt x="116" y="215"/>
                    </a:cubicBezTo>
                    <a:cubicBezTo>
                      <a:pt x="125" y="241"/>
                      <a:pt x="134" y="259"/>
                      <a:pt x="134" y="286"/>
                    </a:cubicBezTo>
                    <a:cubicBezTo>
                      <a:pt x="143" y="313"/>
                      <a:pt x="143" y="331"/>
                      <a:pt x="143" y="357"/>
                    </a:cubicBezTo>
                    <a:cubicBezTo>
                      <a:pt x="152" y="447"/>
                      <a:pt x="161" y="518"/>
                      <a:pt x="205" y="580"/>
                    </a:cubicBezTo>
                    <a:cubicBezTo>
                      <a:pt x="232" y="616"/>
                      <a:pt x="268" y="643"/>
                      <a:pt x="321" y="670"/>
                    </a:cubicBezTo>
                    <a:cubicBezTo>
                      <a:pt x="366" y="696"/>
                      <a:pt x="437" y="714"/>
                      <a:pt x="518" y="741"/>
                    </a:cubicBezTo>
                    <a:cubicBezTo>
                      <a:pt x="544" y="705"/>
                      <a:pt x="589" y="643"/>
                      <a:pt x="616" y="563"/>
                    </a:cubicBezTo>
                    <a:cubicBezTo>
                      <a:pt x="634" y="536"/>
                      <a:pt x="643" y="509"/>
                      <a:pt x="643" y="482"/>
                    </a:cubicBezTo>
                    <a:cubicBezTo>
                      <a:pt x="651" y="456"/>
                      <a:pt x="651" y="429"/>
                      <a:pt x="651" y="402"/>
                    </a:cubicBezTo>
                    <a:cubicBezTo>
                      <a:pt x="643" y="340"/>
                      <a:pt x="625" y="286"/>
                      <a:pt x="589" y="233"/>
                    </a:cubicBezTo>
                    <a:cubicBezTo>
                      <a:pt x="544" y="179"/>
                      <a:pt x="482" y="134"/>
                      <a:pt x="384" y="90"/>
                    </a:cubicBezTo>
                    <a:cubicBezTo>
                      <a:pt x="295" y="54"/>
                      <a:pt x="161" y="2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2" name="Google Shape;20077;p44">
                <a:extLst>
                  <a:ext uri="{FF2B5EF4-FFF2-40B4-BE49-F238E27FC236}">
                    <a16:creationId xmlns:a16="http://schemas.microsoft.com/office/drawing/2014/main" id="{29CF1479-FF6B-DF85-C5A8-C572F1EB2157}"/>
                  </a:ext>
                </a:extLst>
              </p:cNvPr>
              <p:cNvSpPr/>
              <p:nvPr/>
            </p:nvSpPr>
            <p:spPr>
              <a:xfrm>
                <a:off x="5707805" y="1604291"/>
                <a:ext cx="847" cy="847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28" y="1"/>
                    </a:moveTo>
                    <a:lnTo>
                      <a:pt x="28" y="1"/>
                    </a:lnTo>
                    <a:cubicBezTo>
                      <a:pt x="19" y="10"/>
                      <a:pt x="10" y="19"/>
                      <a:pt x="1" y="27"/>
                    </a:cubicBezTo>
                    <a:lnTo>
                      <a:pt x="10" y="27"/>
                    </a:lnTo>
                    <a:cubicBezTo>
                      <a:pt x="19" y="10"/>
                      <a:pt x="28" y="10"/>
                      <a:pt x="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3" name="Google Shape;20078;p44">
                <a:extLst>
                  <a:ext uri="{FF2B5EF4-FFF2-40B4-BE49-F238E27FC236}">
                    <a16:creationId xmlns:a16="http://schemas.microsoft.com/office/drawing/2014/main" id="{B1E3C84D-FF3C-3547-338A-F0D6473986DC}"/>
                  </a:ext>
                </a:extLst>
              </p:cNvPr>
              <p:cNvSpPr/>
              <p:nvPr/>
            </p:nvSpPr>
            <p:spPr>
              <a:xfrm>
                <a:off x="5685138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152" y="242"/>
                    </a:moveTo>
                    <a:cubicBezTo>
                      <a:pt x="170" y="242"/>
                      <a:pt x="197" y="251"/>
                      <a:pt x="232" y="260"/>
                    </a:cubicBezTo>
                    <a:cubicBezTo>
                      <a:pt x="268" y="269"/>
                      <a:pt x="304" y="286"/>
                      <a:pt x="348" y="295"/>
                    </a:cubicBezTo>
                    <a:cubicBezTo>
                      <a:pt x="393" y="304"/>
                      <a:pt x="438" y="313"/>
                      <a:pt x="482" y="322"/>
                    </a:cubicBezTo>
                    <a:cubicBezTo>
                      <a:pt x="527" y="331"/>
                      <a:pt x="580" y="331"/>
                      <a:pt x="625" y="331"/>
                    </a:cubicBezTo>
                    <a:cubicBezTo>
                      <a:pt x="670" y="331"/>
                      <a:pt x="714" y="331"/>
                      <a:pt x="750" y="322"/>
                    </a:cubicBezTo>
                    <a:cubicBezTo>
                      <a:pt x="786" y="313"/>
                      <a:pt x="821" y="313"/>
                      <a:pt x="839" y="304"/>
                    </a:cubicBezTo>
                    <a:lnTo>
                      <a:pt x="839" y="304"/>
                    </a:lnTo>
                    <a:cubicBezTo>
                      <a:pt x="821" y="322"/>
                      <a:pt x="786" y="331"/>
                      <a:pt x="750" y="340"/>
                    </a:cubicBezTo>
                    <a:cubicBezTo>
                      <a:pt x="714" y="349"/>
                      <a:pt x="661" y="367"/>
                      <a:pt x="616" y="367"/>
                    </a:cubicBezTo>
                    <a:cubicBezTo>
                      <a:pt x="571" y="367"/>
                      <a:pt x="518" y="367"/>
                      <a:pt x="473" y="358"/>
                    </a:cubicBezTo>
                    <a:cubicBezTo>
                      <a:pt x="420" y="358"/>
                      <a:pt x="375" y="340"/>
                      <a:pt x="339" y="322"/>
                    </a:cubicBezTo>
                    <a:cubicBezTo>
                      <a:pt x="295" y="313"/>
                      <a:pt x="259" y="295"/>
                      <a:pt x="224" y="278"/>
                    </a:cubicBezTo>
                    <a:cubicBezTo>
                      <a:pt x="188" y="269"/>
                      <a:pt x="170" y="251"/>
                      <a:pt x="152" y="242"/>
                    </a:cubicBezTo>
                    <a:close/>
                    <a:moveTo>
                      <a:pt x="170" y="286"/>
                    </a:moveTo>
                    <a:cubicBezTo>
                      <a:pt x="170" y="286"/>
                      <a:pt x="179" y="286"/>
                      <a:pt x="188" y="295"/>
                    </a:cubicBezTo>
                    <a:cubicBezTo>
                      <a:pt x="206" y="304"/>
                      <a:pt x="215" y="313"/>
                      <a:pt x="232" y="322"/>
                    </a:cubicBezTo>
                    <a:cubicBezTo>
                      <a:pt x="250" y="340"/>
                      <a:pt x="277" y="349"/>
                      <a:pt x="295" y="367"/>
                    </a:cubicBezTo>
                    <a:cubicBezTo>
                      <a:pt x="313" y="385"/>
                      <a:pt x="331" y="411"/>
                      <a:pt x="348" y="429"/>
                    </a:cubicBezTo>
                    <a:cubicBezTo>
                      <a:pt x="375" y="447"/>
                      <a:pt x="393" y="465"/>
                      <a:pt x="411" y="483"/>
                    </a:cubicBezTo>
                    <a:cubicBezTo>
                      <a:pt x="438" y="501"/>
                      <a:pt x="455" y="509"/>
                      <a:pt x="473" y="518"/>
                    </a:cubicBezTo>
                    <a:cubicBezTo>
                      <a:pt x="491" y="527"/>
                      <a:pt x="509" y="536"/>
                      <a:pt x="527" y="536"/>
                    </a:cubicBezTo>
                    <a:cubicBezTo>
                      <a:pt x="536" y="545"/>
                      <a:pt x="545" y="545"/>
                      <a:pt x="545" y="545"/>
                    </a:cubicBezTo>
                    <a:lnTo>
                      <a:pt x="518" y="545"/>
                    </a:lnTo>
                    <a:cubicBezTo>
                      <a:pt x="509" y="545"/>
                      <a:pt x="482" y="545"/>
                      <a:pt x="464" y="536"/>
                    </a:cubicBezTo>
                    <a:cubicBezTo>
                      <a:pt x="438" y="536"/>
                      <a:pt x="411" y="527"/>
                      <a:pt x="393" y="509"/>
                    </a:cubicBezTo>
                    <a:cubicBezTo>
                      <a:pt x="366" y="492"/>
                      <a:pt x="339" y="474"/>
                      <a:pt x="322" y="456"/>
                    </a:cubicBezTo>
                    <a:cubicBezTo>
                      <a:pt x="304" y="438"/>
                      <a:pt x="286" y="411"/>
                      <a:pt x="268" y="394"/>
                    </a:cubicBezTo>
                    <a:cubicBezTo>
                      <a:pt x="250" y="376"/>
                      <a:pt x="232" y="358"/>
                      <a:pt x="224" y="340"/>
                    </a:cubicBezTo>
                    <a:cubicBezTo>
                      <a:pt x="206" y="322"/>
                      <a:pt x="197" y="313"/>
                      <a:pt x="188" y="304"/>
                    </a:cubicBezTo>
                    <a:cubicBezTo>
                      <a:pt x="179" y="295"/>
                      <a:pt x="170" y="286"/>
                      <a:pt x="170" y="286"/>
                    </a:cubicBezTo>
                    <a:close/>
                    <a:moveTo>
                      <a:pt x="393" y="1"/>
                    </a:moveTo>
                    <a:cubicBezTo>
                      <a:pt x="357" y="1"/>
                      <a:pt x="322" y="10"/>
                      <a:pt x="286" y="28"/>
                    </a:cubicBezTo>
                    <a:cubicBezTo>
                      <a:pt x="268" y="37"/>
                      <a:pt x="250" y="46"/>
                      <a:pt x="224" y="55"/>
                    </a:cubicBezTo>
                    <a:cubicBezTo>
                      <a:pt x="206" y="72"/>
                      <a:pt x="179" y="81"/>
                      <a:pt x="152" y="99"/>
                    </a:cubicBezTo>
                    <a:cubicBezTo>
                      <a:pt x="108" y="126"/>
                      <a:pt x="63" y="162"/>
                      <a:pt x="0" y="215"/>
                    </a:cubicBezTo>
                    <a:cubicBezTo>
                      <a:pt x="9" y="242"/>
                      <a:pt x="18" y="304"/>
                      <a:pt x="36" y="376"/>
                    </a:cubicBezTo>
                    <a:cubicBezTo>
                      <a:pt x="45" y="438"/>
                      <a:pt x="72" y="509"/>
                      <a:pt x="116" y="572"/>
                    </a:cubicBezTo>
                    <a:cubicBezTo>
                      <a:pt x="134" y="599"/>
                      <a:pt x="161" y="625"/>
                      <a:pt x="197" y="643"/>
                    </a:cubicBezTo>
                    <a:cubicBezTo>
                      <a:pt x="232" y="652"/>
                      <a:pt x="277" y="661"/>
                      <a:pt x="331" y="661"/>
                    </a:cubicBezTo>
                    <a:cubicBezTo>
                      <a:pt x="384" y="652"/>
                      <a:pt x="447" y="634"/>
                      <a:pt x="518" y="599"/>
                    </a:cubicBezTo>
                    <a:cubicBezTo>
                      <a:pt x="536" y="590"/>
                      <a:pt x="554" y="581"/>
                      <a:pt x="571" y="572"/>
                    </a:cubicBezTo>
                    <a:cubicBezTo>
                      <a:pt x="589" y="563"/>
                      <a:pt x="616" y="554"/>
                      <a:pt x="634" y="536"/>
                    </a:cubicBezTo>
                    <a:cubicBezTo>
                      <a:pt x="670" y="509"/>
                      <a:pt x="714" y="474"/>
                      <a:pt x="759" y="438"/>
                    </a:cubicBezTo>
                    <a:cubicBezTo>
                      <a:pt x="794" y="411"/>
                      <a:pt x="830" y="385"/>
                      <a:pt x="866" y="349"/>
                    </a:cubicBezTo>
                    <a:cubicBezTo>
                      <a:pt x="902" y="313"/>
                      <a:pt x="937" y="278"/>
                      <a:pt x="973" y="242"/>
                    </a:cubicBezTo>
                    <a:cubicBezTo>
                      <a:pt x="973" y="242"/>
                      <a:pt x="937" y="224"/>
                      <a:pt x="866" y="188"/>
                    </a:cubicBezTo>
                    <a:cubicBezTo>
                      <a:pt x="803" y="162"/>
                      <a:pt x="714" y="117"/>
                      <a:pt x="616" y="72"/>
                    </a:cubicBezTo>
                    <a:cubicBezTo>
                      <a:pt x="536" y="28"/>
                      <a:pt x="464" y="1"/>
                      <a:pt x="3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4" name="Google Shape;20079;p44">
                <a:extLst>
                  <a:ext uri="{FF2B5EF4-FFF2-40B4-BE49-F238E27FC236}">
                    <a16:creationId xmlns:a16="http://schemas.microsoft.com/office/drawing/2014/main" id="{48CDB886-A1D7-7567-FCFB-9F63846551D0}"/>
                  </a:ext>
                </a:extLst>
              </p:cNvPr>
              <p:cNvSpPr/>
              <p:nvPr/>
            </p:nvSpPr>
            <p:spPr>
              <a:xfrm>
                <a:off x="5653272" y="1631557"/>
                <a:ext cx="30" cy="3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5" name="Google Shape;20080;p44">
                <a:extLst>
                  <a:ext uri="{FF2B5EF4-FFF2-40B4-BE49-F238E27FC236}">
                    <a16:creationId xmlns:a16="http://schemas.microsoft.com/office/drawing/2014/main" id="{F511293A-86B1-711C-0DC1-8AD983EF0A75}"/>
                  </a:ext>
                </a:extLst>
              </p:cNvPr>
              <p:cNvSpPr/>
              <p:nvPr/>
            </p:nvSpPr>
            <p:spPr>
              <a:xfrm>
                <a:off x="5654906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134" y="155"/>
                    </a:moveTo>
                    <a:cubicBezTo>
                      <a:pt x="134" y="155"/>
                      <a:pt x="143" y="164"/>
                      <a:pt x="161" y="173"/>
                    </a:cubicBezTo>
                    <a:cubicBezTo>
                      <a:pt x="179" y="182"/>
                      <a:pt x="206" y="200"/>
                      <a:pt x="232" y="217"/>
                    </a:cubicBezTo>
                    <a:cubicBezTo>
                      <a:pt x="259" y="235"/>
                      <a:pt x="295" y="262"/>
                      <a:pt x="330" y="289"/>
                    </a:cubicBezTo>
                    <a:cubicBezTo>
                      <a:pt x="375" y="307"/>
                      <a:pt x="411" y="333"/>
                      <a:pt x="455" y="360"/>
                    </a:cubicBezTo>
                    <a:cubicBezTo>
                      <a:pt x="500" y="378"/>
                      <a:pt x="545" y="405"/>
                      <a:pt x="589" y="414"/>
                    </a:cubicBezTo>
                    <a:cubicBezTo>
                      <a:pt x="634" y="423"/>
                      <a:pt x="669" y="432"/>
                      <a:pt x="714" y="440"/>
                    </a:cubicBezTo>
                    <a:lnTo>
                      <a:pt x="803" y="440"/>
                    </a:lnTo>
                    <a:cubicBezTo>
                      <a:pt x="830" y="449"/>
                      <a:pt x="839" y="449"/>
                      <a:pt x="839" y="449"/>
                    </a:cubicBezTo>
                    <a:lnTo>
                      <a:pt x="803" y="449"/>
                    </a:lnTo>
                    <a:cubicBezTo>
                      <a:pt x="776" y="458"/>
                      <a:pt x="750" y="458"/>
                      <a:pt x="705" y="458"/>
                    </a:cubicBezTo>
                    <a:cubicBezTo>
                      <a:pt x="669" y="458"/>
                      <a:pt x="616" y="449"/>
                      <a:pt x="571" y="440"/>
                    </a:cubicBezTo>
                    <a:cubicBezTo>
                      <a:pt x="527" y="432"/>
                      <a:pt x="473" y="414"/>
                      <a:pt x="429" y="387"/>
                    </a:cubicBezTo>
                    <a:cubicBezTo>
                      <a:pt x="393" y="360"/>
                      <a:pt x="348" y="333"/>
                      <a:pt x="313" y="316"/>
                    </a:cubicBezTo>
                    <a:cubicBezTo>
                      <a:pt x="277" y="289"/>
                      <a:pt x="241" y="262"/>
                      <a:pt x="214" y="235"/>
                    </a:cubicBezTo>
                    <a:cubicBezTo>
                      <a:pt x="188" y="217"/>
                      <a:pt x="170" y="191"/>
                      <a:pt x="152" y="182"/>
                    </a:cubicBezTo>
                    <a:cubicBezTo>
                      <a:pt x="143" y="164"/>
                      <a:pt x="134" y="155"/>
                      <a:pt x="134" y="155"/>
                    </a:cubicBezTo>
                    <a:close/>
                    <a:moveTo>
                      <a:pt x="179" y="244"/>
                    </a:moveTo>
                    <a:cubicBezTo>
                      <a:pt x="188" y="253"/>
                      <a:pt x="206" y="262"/>
                      <a:pt x="214" y="280"/>
                    </a:cubicBezTo>
                    <a:cubicBezTo>
                      <a:pt x="232" y="298"/>
                      <a:pt x="250" y="324"/>
                      <a:pt x="259" y="342"/>
                    </a:cubicBezTo>
                    <a:cubicBezTo>
                      <a:pt x="268" y="369"/>
                      <a:pt x="286" y="396"/>
                      <a:pt x="304" y="423"/>
                    </a:cubicBezTo>
                    <a:cubicBezTo>
                      <a:pt x="313" y="449"/>
                      <a:pt x="330" y="467"/>
                      <a:pt x="339" y="494"/>
                    </a:cubicBezTo>
                    <a:cubicBezTo>
                      <a:pt x="357" y="512"/>
                      <a:pt x="375" y="530"/>
                      <a:pt x="393" y="548"/>
                    </a:cubicBezTo>
                    <a:cubicBezTo>
                      <a:pt x="411" y="556"/>
                      <a:pt x="420" y="574"/>
                      <a:pt x="429" y="574"/>
                    </a:cubicBezTo>
                    <a:cubicBezTo>
                      <a:pt x="446" y="583"/>
                      <a:pt x="446" y="592"/>
                      <a:pt x="446" y="592"/>
                    </a:cubicBezTo>
                    <a:cubicBezTo>
                      <a:pt x="446" y="592"/>
                      <a:pt x="446" y="592"/>
                      <a:pt x="429" y="583"/>
                    </a:cubicBezTo>
                    <a:cubicBezTo>
                      <a:pt x="411" y="583"/>
                      <a:pt x="393" y="574"/>
                      <a:pt x="375" y="565"/>
                    </a:cubicBezTo>
                    <a:cubicBezTo>
                      <a:pt x="357" y="548"/>
                      <a:pt x="330" y="530"/>
                      <a:pt x="313" y="512"/>
                    </a:cubicBezTo>
                    <a:cubicBezTo>
                      <a:pt x="295" y="485"/>
                      <a:pt x="277" y="467"/>
                      <a:pt x="268" y="440"/>
                    </a:cubicBezTo>
                    <a:cubicBezTo>
                      <a:pt x="250" y="414"/>
                      <a:pt x="241" y="387"/>
                      <a:pt x="232" y="360"/>
                    </a:cubicBezTo>
                    <a:cubicBezTo>
                      <a:pt x="214" y="333"/>
                      <a:pt x="206" y="316"/>
                      <a:pt x="197" y="289"/>
                    </a:cubicBezTo>
                    <a:cubicBezTo>
                      <a:pt x="188" y="271"/>
                      <a:pt x="179" y="253"/>
                      <a:pt x="179" y="244"/>
                    </a:cubicBezTo>
                    <a:close/>
                    <a:moveTo>
                      <a:pt x="370" y="1"/>
                    </a:moveTo>
                    <a:cubicBezTo>
                      <a:pt x="322" y="1"/>
                      <a:pt x="268" y="9"/>
                      <a:pt x="206" y="30"/>
                    </a:cubicBezTo>
                    <a:cubicBezTo>
                      <a:pt x="152" y="48"/>
                      <a:pt x="90" y="75"/>
                      <a:pt x="18" y="101"/>
                    </a:cubicBezTo>
                    <a:cubicBezTo>
                      <a:pt x="18" y="137"/>
                      <a:pt x="9" y="191"/>
                      <a:pt x="9" y="262"/>
                    </a:cubicBezTo>
                    <a:cubicBezTo>
                      <a:pt x="0" y="333"/>
                      <a:pt x="0" y="414"/>
                      <a:pt x="27" y="485"/>
                    </a:cubicBezTo>
                    <a:cubicBezTo>
                      <a:pt x="54" y="556"/>
                      <a:pt x="107" y="610"/>
                      <a:pt x="214" y="637"/>
                    </a:cubicBezTo>
                    <a:cubicBezTo>
                      <a:pt x="241" y="646"/>
                      <a:pt x="268" y="646"/>
                      <a:pt x="304" y="646"/>
                    </a:cubicBezTo>
                    <a:cubicBezTo>
                      <a:pt x="330" y="646"/>
                      <a:pt x="366" y="646"/>
                      <a:pt x="411" y="637"/>
                    </a:cubicBezTo>
                    <a:cubicBezTo>
                      <a:pt x="446" y="637"/>
                      <a:pt x="491" y="628"/>
                      <a:pt x="536" y="610"/>
                    </a:cubicBezTo>
                    <a:cubicBezTo>
                      <a:pt x="562" y="610"/>
                      <a:pt x="589" y="601"/>
                      <a:pt x="616" y="592"/>
                    </a:cubicBezTo>
                    <a:cubicBezTo>
                      <a:pt x="634" y="583"/>
                      <a:pt x="660" y="574"/>
                      <a:pt x="687" y="556"/>
                    </a:cubicBezTo>
                    <a:cubicBezTo>
                      <a:pt x="768" y="530"/>
                      <a:pt x="857" y="485"/>
                      <a:pt x="946" y="432"/>
                    </a:cubicBezTo>
                    <a:cubicBezTo>
                      <a:pt x="946" y="432"/>
                      <a:pt x="919" y="396"/>
                      <a:pt x="866" y="351"/>
                    </a:cubicBezTo>
                    <a:cubicBezTo>
                      <a:pt x="812" y="298"/>
                      <a:pt x="741" y="226"/>
                      <a:pt x="652" y="146"/>
                    </a:cubicBezTo>
                    <a:cubicBezTo>
                      <a:pt x="580" y="84"/>
                      <a:pt x="527" y="39"/>
                      <a:pt x="464" y="12"/>
                    </a:cubicBezTo>
                    <a:cubicBezTo>
                      <a:pt x="435" y="5"/>
                      <a:pt x="404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6" name="Google Shape;20081;p44">
                <a:extLst>
                  <a:ext uri="{FF2B5EF4-FFF2-40B4-BE49-F238E27FC236}">
                    <a16:creationId xmlns:a16="http://schemas.microsoft.com/office/drawing/2014/main" id="{BB62010E-896E-6EA8-D8E2-C73452B470C9}"/>
                  </a:ext>
                </a:extLst>
              </p:cNvPr>
              <p:cNvSpPr/>
              <p:nvPr/>
            </p:nvSpPr>
            <p:spPr>
              <a:xfrm>
                <a:off x="5674335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393" y="331"/>
                    </a:moveTo>
                    <a:cubicBezTo>
                      <a:pt x="393" y="331"/>
                      <a:pt x="393" y="331"/>
                      <a:pt x="393" y="349"/>
                    </a:cubicBezTo>
                    <a:cubicBezTo>
                      <a:pt x="393" y="358"/>
                      <a:pt x="393" y="376"/>
                      <a:pt x="393" y="402"/>
                    </a:cubicBezTo>
                    <a:cubicBezTo>
                      <a:pt x="393" y="420"/>
                      <a:pt x="393" y="447"/>
                      <a:pt x="393" y="474"/>
                    </a:cubicBezTo>
                    <a:cubicBezTo>
                      <a:pt x="384" y="500"/>
                      <a:pt x="384" y="536"/>
                      <a:pt x="375" y="563"/>
                    </a:cubicBezTo>
                    <a:cubicBezTo>
                      <a:pt x="366" y="590"/>
                      <a:pt x="357" y="625"/>
                      <a:pt x="340" y="652"/>
                    </a:cubicBezTo>
                    <a:cubicBezTo>
                      <a:pt x="331" y="679"/>
                      <a:pt x="322" y="697"/>
                      <a:pt x="304" y="715"/>
                    </a:cubicBezTo>
                    <a:cubicBezTo>
                      <a:pt x="295" y="732"/>
                      <a:pt x="277" y="750"/>
                      <a:pt x="268" y="759"/>
                    </a:cubicBezTo>
                    <a:cubicBezTo>
                      <a:pt x="268" y="741"/>
                      <a:pt x="277" y="732"/>
                      <a:pt x="286" y="706"/>
                    </a:cubicBezTo>
                    <a:cubicBezTo>
                      <a:pt x="295" y="688"/>
                      <a:pt x="304" y="661"/>
                      <a:pt x="313" y="634"/>
                    </a:cubicBezTo>
                    <a:cubicBezTo>
                      <a:pt x="322" y="607"/>
                      <a:pt x="331" y="581"/>
                      <a:pt x="340" y="554"/>
                    </a:cubicBezTo>
                    <a:cubicBezTo>
                      <a:pt x="349" y="527"/>
                      <a:pt x="357" y="500"/>
                      <a:pt x="366" y="474"/>
                    </a:cubicBezTo>
                    <a:cubicBezTo>
                      <a:pt x="366" y="447"/>
                      <a:pt x="375" y="420"/>
                      <a:pt x="375" y="393"/>
                    </a:cubicBezTo>
                    <a:cubicBezTo>
                      <a:pt x="384" y="376"/>
                      <a:pt x="384" y="358"/>
                      <a:pt x="384" y="349"/>
                    </a:cubicBezTo>
                    <a:cubicBezTo>
                      <a:pt x="393" y="331"/>
                      <a:pt x="393" y="331"/>
                      <a:pt x="393" y="331"/>
                    </a:cubicBezTo>
                    <a:close/>
                    <a:moveTo>
                      <a:pt x="179" y="72"/>
                    </a:moveTo>
                    <a:cubicBezTo>
                      <a:pt x="179" y="72"/>
                      <a:pt x="188" y="90"/>
                      <a:pt x="197" y="108"/>
                    </a:cubicBezTo>
                    <a:cubicBezTo>
                      <a:pt x="206" y="126"/>
                      <a:pt x="215" y="153"/>
                      <a:pt x="233" y="188"/>
                    </a:cubicBezTo>
                    <a:cubicBezTo>
                      <a:pt x="242" y="224"/>
                      <a:pt x="250" y="260"/>
                      <a:pt x="259" y="304"/>
                    </a:cubicBezTo>
                    <a:cubicBezTo>
                      <a:pt x="268" y="349"/>
                      <a:pt x="277" y="402"/>
                      <a:pt x="277" y="447"/>
                    </a:cubicBezTo>
                    <a:cubicBezTo>
                      <a:pt x="286" y="500"/>
                      <a:pt x="277" y="545"/>
                      <a:pt x="277" y="590"/>
                    </a:cubicBezTo>
                    <a:cubicBezTo>
                      <a:pt x="277" y="643"/>
                      <a:pt x="259" y="679"/>
                      <a:pt x="250" y="715"/>
                    </a:cubicBezTo>
                    <a:cubicBezTo>
                      <a:pt x="242" y="750"/>
                      <a:pt x="233" y="777"/>
                      <a:pt x="224" y="795"/>
                    </a:cubicBezTo>
                    <a:cubicBezTo>
                      <a:pt x="215" y="822"/>
                      <a:pt x="206" y="830"/>
                      <a:pt x="206" y="830"/>
                    </a:cubicBezTo>
                    <a:cubicBezTo>
                      <a:pt x="206" y="830"/>
                      <a:pt x="206" y="813"/>
                      <a:pt x="215" y="795"/>
                    </a:cubicBezTo>
                    <a:cubicBezTo>
                      <a:pt x="224" y="777"/>
                      <a:pt x="224" y="741"/>
                      <a:pt x="233" y="706"/>
                    </a:cubicBezTo>
                    <a:cubicBezTo>
                      <a:pt x="242" y="670"/>
                      <a:pt x="242" y="634"/>
                      <a:pt x="250" y="590"/>
                    </a:cubicBezTo>
                    <a:cubicBezTo>
                      <a:pt x="250" y="545"/>
                      <a:pt x="250" y="492"/>
                      <a:pt x="250" y="447"/>
                    </a:cubicBezTo>
                    <a:cubicBezTo>
                      <a:pt x="250" y="393"/>
                      <a:pt x="242" y="349"/>
                      <a:pt x="233" y="304"/>
                    </a:cubicBezTo>
                    <a:cubicBezTo>
                      <a:pt x="233" y="260"/>
                      <a:pt x="224" y="224"/>
                      <a:pt x="215" y="188"/>
                    </a:cubicBezTo>
                    <a:cubicBezTo>
                      <a:pt x="206" y="153"/>
                      <a:pt x="197" y="126"/>
                      <a:pt x="188" y="108"/>
                    </a:cubicBezTo>
                    <a:cubicBezTo>
                      <a:pt x="179" y="90"/>
                      <a:pt x="179" y="72"/>
                      <a:pt x="179" y="72"/>
                    </a:cubicBezTo>
                    <a:close/>
                    <a:moveTo>
                      <a:pt x="143" y="1"/>
                    </a:moveTo>
                    <a:cubicBezTo>
                      <a:pt x="143" y="1"/>
                      <a:pt x="143" y="19"/>
                      <a:pt x="143" y="37"/>
                    </a:cubicBezTo>
                    <a:cubicBezTo>
                      <a:pt x="143" y="45"/>
                      <a:pt x="143" y="63"/>
                      <a:pt x="143" y="81"/>
                    </a:cubicBezTo>
                    <a:cubicBezTo>
                      <a:pt x="143" y="90"/>
                      <a:pt x="143" y="108"/>
                      <a:pt x="143" y="126"/>
                    </a:cubicBezTo>
                    <a:cubicBezTo>
                      <a:pt x="143" y="161"/>
                      <a:pt x="134" y="206"/>
                      <a:pt x="126" y="251"/>
                    </a:cubicBezTo>
                    <a:cubicBezTo>
                      <a:pt x="126" y="277"/>
                      <a:pt x="117" y="295"/>
                      <a:pt x="108" y="322"/>
                    </a:cubicBezTo>
                    <a:cubicBezTo>
                      <a:pt x="99" y="340"/>
                      <a:pt x="90" y="367"/>
                      <a:pt x="81" y="384"/>
                    </a:cubicBezTo>
                    <a:cubicBezTo>
                      <a:pt x="27" y="465"/>
                      <a:pt x="1" y="536"/>
                      <a:pt x="10" y="616"/>
                    </a:cubicBezTo>
                    <a:cubicBezTo>
                      <a:pt x="18" y="697"/>
                      <a:pt x="72" y="795"/>
                      <a:pt x="188" y="946"/>
                    </a:cubicBezTo>
                    <a:cubicBezTo>
                      <a:pt x="224" y="929"/>
                      <a:pt x="304" y="902"/>
                      <a:pt x="375" y="857"/>
                    </a:cubicBezTo>
                    <a:cubicBezTo>
                      <a:pt x="393" y="839"/>
                      <a:pt x="420" y="830"/>
                      <a:pt x="438" y="804"/>
                    </a:cubicBezTo>
                    <a:cubicBezTo>
                      <a:pt x="456" y="786"/>
                      <a:pt x="473" y="759"/>
                      <a:pt x="491" y="732"/>
                    </a:cubicBezTo>
                    <a:cubicBezTo>
                      <a:pt x="518" y="688"/>
                      <a:pt x="536" y="625"/>
                      <a:pt x="527" y="554"/>
                    </a:cubicBezTo>
                    <a:cubicBezTo>
                      <a:pt x="527" y="492"/>
                      <a:pt x="491" y="411"/>
                      <a:pt x="429" y="313"/>
                    </a:cubicBezTo>
                    <a:cubicBezTo>
                      <a:pt x="366" y="224"/>
                      <a:pt x="268" y="126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7" name="Google Shape;20082;p44">
                <a:extLst>
                  <a:ext uri="{FF2B5EF4-FFF2-40B4-BE49-F238E27FC236}">
                    <a16:creationId xmlns:a16="http://schemas.microsoft.com/office/drawing/2014/main" id="{4BAE121E-A5FD-4472-2512-68A5513CA710}"/>
                  </a:ext>
                </a:extLst>
              </p:cNvPr>
              <p:cNvSpPr/>
              <p:nvPr/>
            </p:nvSpPr>
            <p:spPr>
              <a:xfrm>
                <a:off x="5650034" y="1601053"/>
                <a:ext cx="16493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38" extrusionOk="0">
                    <a:moveTo>
                      <a:pt x="465" y="393"/>
                    </a:moveTo>
                    <a:cubicBezTo>
                      <a:pt x="465" y="393"/>
                      <a:pt x="465" y="402"/>
                      <a:pt x="456" y="420"/>
                    </a:cubicBezTo>
                    <a:cubicBezTo>
                      <a:pt x="456" y="429"/>
                      <a:pt x="456" y="447"/>
                      <a:pt x="447" y="473"/>
                    </a:cubicBezTo>
                    <a:cubicBezTo>
                      <a:pt x="438" y="491"/>
                      <a:pt x="429" y="518"/>
                      <a:pt x="420" y="545"/>
                    </a:cubicBezTo>
                    <a:cubicBezTo>
                      <a:pt x="411" y="572"/>
                      <a:pt x="393" y="598"/>
                      <a:pt x="375" y="625"/>
                    </a:cubicBezTo>
                    <a:cubicBezTo>
                      <a:pt x="367" y="652"/>
                      <a:pt x="340" y="679"/>
                      <a:pt x="322" y="696"/>
                    </a:cubicBezTo>
                    <a:cubicBezTo>
                      <a:pt x="304" y="714"/>
                      <a:pt x="286" y="741"/>
                      <a:pt x="268" y="750"/>
                    </a:cubicBezTo>
                    <a:cubicBezTo>
                      <a:pt x="251" y="768"/>
                      <a:pt x="233" y="777"/>
                      <a:pt x="224" y="786"/>
                    </a:cubicBezTo>
                    <a:cubicBezTo>
                      <a:pt x="233" y="768"/>
                      <a:pt x="242" y="759"/>
                      <a:pt x="259" y="741"/>
                    </a:cubicBezTo>
                    <a:cubicBezTo>
                      <a:pt x="268" y="723"/>
                      <a:pt x="286" y="696"/>
                      <a:pt x="304" y="679"/>
                    </a:cubicBezTo>
                    <a:cubicBezTo>
                      <a:pt x="322" y="652"/>
                      <a:pt x="340" y="634"/>
                      <a:pt x="349" y="607"/>
                    </a:cubicBezTo>
                    <a:cubicBezTo>
                      <a:pt x="367" y="580"/>
                      <a:pt x="384" y="554"/>
                      <a:pt x="393" y="527"/>
                    </a:cubicBezTo>
                    <a:cubicBezTo>
                      <a:pt x="411" y="500"/>
                      <a:pt x="420" y="482"/>
                      <a:pt x="429" y="464"/>
                    </a:cubicBezTo>
                    <a:cubicBezTo>
                      <a:pt x="438" y="438"/>
                      <a:pt x="447" y="429"/>
                      <a:pt x="456" y="411"/>
                    </a:cubicBezTo>
                    <a:cubicBezTo>
                      <a:pt x="456" y="402"/>
                      <a:pt x="465" y="393"/>
                      <a:pt x="465" y="393"/>
                    </a:cubicBezTo>
                    <a:close/>
                    <a:moveTo>
                      <a:pt x="331" y="117"/>
                    </a:moveTo>
                    <a:cubicBezTo>
                      <a:pt x="340" y="134"/>
                      <a:pt x="340" y="170"/>
                      <a:pt x="349" y="206"/>
                    </a:cubicBezTo>
                    <a:cubicBezTo>
                      <a:pt x="349" y="241"/>
                      <a:pt x="349" y="286"/>
                      <a:pt x="349" y="340"/>
                    </a:cubicBezTo>
                    <a:cubicBezTo>
                      <a:pt x="340" y="384"/>
                      <a:pt x="331" y="438"/>
                      <a:pt x="322" y="482"/>
                    </a:cubicBezTo>
                    <a:cubicBezTo>
                      <a:pt x="313" y="536"/>
                      <a:pt x="295" y="580"/>
                      <a:pt x="277" y="616"/>
                    </a:cubicBezTo>
                    <a:cubicBezTo>
                      <a:pt x="259" y="661"/>
                      <a:pt x="242" y="705"/>
                      <a:pt x="215" y="732"/>
                    </a:cubicBezTo>
                    <a:cubicBezTo>
                      <a:pt x="197" y="768"/>
                      <a:pt x="179" y="795"/>
                      <a:pt x="161" y="812"/>
                    </a:cubicBezTo>
                    <a:cubicBezTo>
                      <a:pt x="152" y="830"/>
                      <a:pt x="143" y="839"/>
                      <a:pt x="143" y="839"/>
                    </a:cubicBezTo>
                    <a:cubicBezTo>
                      <a:pt x="143" y="839"/>
                      <a:pt x="152" y="821"/>
                      <a:pt x="161" y="803"/>
                    </a:cubicBezTo>
                    <a:cubicBezTo>
                      <a:pt x="170" y="786"/>
                      <a:pt x="188" y="759"/>
                      <a:pt x="206" y="723"/>
                    </a:cubicBezTo>
                    <a:cubicBezTo>
                      <a:pt x="224" y="688"/>
                      <a:pt x="233" y="652"/>
                      <a:pt x="251" y="607"/>
                    </a:cubicBezTo>
                    <a:cubicBezTo>
                      <a:pt x="268" y="563"/>
                      <a:pt x="286" y="518"/>
                      <a:pt x="295" y="473"/>
                    </a:cubicBezTo>
                    <a:cubicBezTo>
                      <a:pt x="304" y="429"/>
                      <a:pt x="313" y="375"/>
                      <a:pt x="322" y="331"/>
                    </a:cubicBezTo>
                    <a:cubicBezTo>
                      <a:pt x="322" y="286"/>
                      <a:pt x="331" y="241"/>
                      <a:pt x="331" y="206"/>
                    </a:cubicBezTo>
                    <a:cubicBezTo>
                      <a:pt x="331" y="170"/>
                      <a:pt x="331" y="134"/>
                      <a:pt x="331" y="117"/>
                    </a:cubicBezTo>
                    <a:close/>
                    <a:moveTo>
                      <a:pt x="313" y="1"/>
                    </a:moveTo>
                    <a:cubicBezTo>
                      <a:pt x="313" y="1"/>
                      <a:pt x="304" y="54"/>
                      <a:pt x="277" y="126"/>
                    </a:cubicBezTo>
                    <a:cubicBezTo>
                      <a:pt x="268" y="161"/>
                      <a:pt x="251" y="206"/>
                      <a:pt x="233" y="241"/>
                    </a:cubicBezTo>
                    <a:cubicBezTo>
                      <a:pt x="206" y="286"/>
                      <a:pt x="179" y="322"/>
                      <a:pt x="143" y="357"/>
                    </a:cubicBezTo>
                    <a:cubicBezTo>
                      <a:pt x="108" y="393"/>
                      <a:pt x="81" y="420"/>
                      <a:pt x="54" y="456"/>
                    </a:cubicBezTo>
                    <a:cubicBezTo>
                      <a:pt x="36" y="491"/>
                      <a:pt x="19" y="518"/>
                      <a:pt x="10" y="563"/>
                    </a:cubicBezTo>
                    <a:cubicBezTo>
                      <a:pt x="1" y="643"/>
                      <a:pt x="19" y="759"/>
                      <a:pt x="99" y="937"/>
                    </a:cubicBezTo>
                    <a:lnTo>
                      <a:pt x="179" y="937"/>
                    </a:lnTo>
                    <a:cubicBezTo>
                      <a:pt x="215" y="928"/>
                      <a:pt x="251" y="919"/>
                      <a:pt x="295" y="911"/>
                    </a:cubicBezTo>
                    <a:cubicBezTo>
                      <a:pt x="349" y="893"/>
                      <a:pt x="402" y="866"/>
                      <a:pt x="447" y="830"/>
                    </a:cubicBezTo>
                    <a:cubicBezTo>
                      <a:pt x="482" y="795"/>
                      <a:pt x="518" y="732"/>
                      <a:pt x="527" y="661"/>
                    </a:cubicBezTo>
                    <a:cubicBezTo>
                      <a:pt x="545" y="598"/>
                      <a:pt x="536" y="509"/>
                      <a:pt x="500" y="402"/>
                    </a:cubicBezTo>
                    <a:cubicBezTo>
                      <a:pt x="465" y="286"/>
                      <a:pt x="402" y="16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8" name="Google Shape;20083;p44">
                <a:extLst>
                  <a:ext uri="{FF2B5EF4-FFF2-40B4-BE49-F238E27FC236}">
                    <a16:creationId xmlns:a16="http://schemas.microsoft.com/office/drawing/2014/main" id="{C1FA63CD-A58F-4F84-5330-9D51FD40350B}"/>
                  </a:ext>
                </a:extLst>
              </p:cNvPr>
              <p:cNvSpPr/>
              <p:nvPr/>
            </p:nvSpPr>
            <p:spPr>
              <a:xfrm>
                <a:off x="5733467" y="1490899"/>
                <a:ext cx="16765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04" extrusionOk="0">
                    <a:moveTo>
                      <a:pt x="402" y="144"/>
                    </a:moveTo>
                    <a:cubicBezTo>
                      <a:pt x="402" y="161"/>
                      <a:pt x="411" y="197"/>
                      <a:pt x="402" y="242"/>
                    </a:cubicBezTo>
                    <a:cubicBezTo>
                      <a:pt x="402" y="277"/>
                      <a:pt x="402" y="322"/>
                      <a:pt x="384" y="367"/>
                    </a:cubicBezTo>
                    <a:cubicBezTo>
                      <a:pt x="375" y="411"/>
                      <a:pt x="357" y="456"/>
                      <a:pt x="339" y="491"/>
                    </a:cubicBezTo>
                    <a:cubicBezTo>
                      <a:pt x="313" y="527"/>
                      <a:pt x="286" y="563"/>
                      <a:pt x="268" y="599"/>
                    </a:cubicBezTo>
                    <a:cubicBezTo>
                      <a:pt x="241" y="634"/>
                      <a:pt x="214" y="661"/>
                      <a:pt x="197" y="679"/>
                    </a:cubicBezTo>
                    <a:cubicBezTo>
                      <a:pt x="179" y="706"/>
                      <a:pt x="161" y="723"/>
                      <a:pt x="143" y="732"/>
                    </a:cubicBezTo>
                    <a:cubicBezTo>
                      <a:pt x="152" y="715"/>
                      <a:pt x="161" y="688"/>
                      <a:pt x="179" y="661"/>
                    </a:cubicBezTo>
                    <a:cubicBezTo>
                      <a:pt x="197" y="634"/>
                      <a:pt x="223" y="607"/>
                      <a:pt x="241" y="572"/>
                    </a:cubicBezTo>
                    <a:cubicBezTo>
                      <a:pt x="268" y="545"/>
                      <a:pt x="286" y="509"/>
                      <a:pt x="313" y="465"/>
                    </a:cubicBezTo>
                    <a:cubicBezTo>
                      <a:pt x="330" y="429"/>
                      <a:pt x="348" y="384"/>
                      <a:pt x="366" y="349"/>
                    </a:cubicBezTo>
                    <a:cubicBezTo>
                      <a:pt x="375" y="304"/>
                      <a:pt x="384" y="268"/>
                      <a:pt x="384" y="233"/>
                    </a:cubicBezTo>
                    <a:cubicBezTo>
                      <a:pt x="393" y="197"/>
                      <a:pt x="393" y="161"/>
                      <a:pt x="402" y="144"/>
                    </a:cubicBezTo>
                    <a:close/>
                    <a:moveTo>
                      <a:pt x="509" y="500"/>
                    </a:moveTo>
                    <a:lnTo>
                      <a:pt x="509" y="500"/>
                    </a:lnTo>
                    <a:cubicBezTo>
                      <a:pt x="509" y="501"/>
                      <a:pt x="500" y="509"/>
                      <a:pt x="500" y="518"/>
                    </a:cubicBezTo>
                    <a:cubicBezTo>
                      <a:pt x="500" y="536"/>
                      <a:pt x="491" y="554"/>
                      <a:pt x="482" y="572"/>
                    </a:cubicBezTo>
                    <a:cubicBezTo>
                      <a:pt x="464" y="590"/>
                      <a:pt x="455" y="607"/>
                      <a:pt x="429" y="625"/>
                    </a:cubicBezTo>
                    <a:cubicBezTo>
                      <a:pt x="411" y="634"/>
                      <a:pt x="393" y="652"/>
                      <a:pt x="366" y="661"/>
                    </a:cubicBezTo>
                    <a:cubicBezTo>
                      <a:pt x="348" y="670"/>
                      <a:pt x="322" y="679"/>
                      <a:pt x="304" y="688"/>
                    </a:cubicBezTo>
                    <a:cubicBezTo>
                      <a:pt x="277" y="697"/>
                      <a:pt x="259" y="697"/>
                      <a:pt x="241" y="706"/>
                    </a:cubicBezTo>
                    <a:cubicBezTo>
                      <a:pt x="223" y="715"/>
                      <a:pt x="214" y="715"/>
                      <a:pt x="206" y="723"/>
                    </a:cubicBezTo>
                    <a:cubicBezTo>
                      <a:pt x="197" y="723"/>
                      <a:pt x="188" y="732"/>
                      <a:pt x="188" y="732"/>
                    </a:cubicBezTo>
                    <a:cubicBezTo>
                      <a:pt x="188" y="732"/>
                      <a:pt x="188" y="723"/>
                      <a:pt x="197" y="715"/>
                    </a:cubicBezTo>
                    <a:cubicBezTo>
                      <a:pt x="206" y="706"/>
                      <a:pt x="223" y="697"/>
                      <a:pt x="232" y="688"/>
                    </a:cubicBezTo>
                    <a:cubicBezTo>
                      <a:pt x="250" y="679"/>
                      <a:pt x="268" y="661"/>
                      <a:pt x="286" y="652"/>
                    </a:cubicBezTo>
                    <a:cubicBezTo>
                      <a:pt x="313" y="643"/>
                      <a:pt x="330" y="634"/>
                      <a:pt x="357" y="625"/>
                    </a:cubicBezTo>
                    <a:cubicBezTo>
                      <a:pt x="375" y="616"/>
                      <a:pt x="402" y="607"/>
                      <a:pt x="420" y="590"/>
                    </a:cubicBezTo>
                    <a:cubicBezTo>
                      <a:pt x="437" y="581"/>
                      <a:pt x="455" y="572"/>
                      <a:pt x="464" y="554"/>
                    </a:cubicBezTo>
                    <a:cubicBezTo>
                      <a:pt x="482" y="536"/>
                      <a:pt x="491" y="527"/>
                      <a:pt x="491" y="518"/>
                    </a:cubicBezTo>
                    <a:cubicBezTo>
                      <a:pt x="500" y="509"/>
                      <a:pt x="509" y="501"/>
                      <a:pt x="509" y="500"/>
                    </a:cubicBezTo>
                    <a:close/>
                    <a:moveTo>
                      <a:pt x="143" y="732"/>
                    </a:moveTo>
                    <a:cubicBezTo>
                      <a:pt x="134" y="750"/>
                      <a:pt x="125" y="750"/>
                      <a:pt x="125" y="750"/>
                    </a:cubicBezTo>
                    <a:cubicBezTo>
                      <a:pt x="125" y="750"/>
                      <a:pt x="134" y="741"/>
                      <a:pt x="143" y="732"/>
                    </a:cubicBezTo>
                    <a:close/>
                    <a:moveTo>
                      <a:pt x="384" y="1"/>
                    </a:moveTo>
                    <a:cubicBezTo>
                      <a:pt x="384" y="1"/>
                      <a:pt x="366" y="28"/>
                      <a:pt x="322" y="72"/>
                    </a:cubicBezTo>
                    <a:cubicBezTo>
                      <a:pt x="277" y="117"/>
                      <a:pt x="214" y="179"/>
                      <a:pt x="143" y="251"/>
                    </a:cubicBezTo>
                    <a:cubicBezTo>
                      <a:pt x="81" y="304"/>
                      <a:pt x="45" y="358"/>
                      <a:pt x="18" y="420"/>
                    </a:cubicBezTo>
                    <a:cubicBezTo>
                      <a:pt x="0" y="474"/>
                      <a:pt x="0" y="554"/>
                      <a:pt x="27" y="670"/>
                    </a:cubicBezTo>
                    <a:cubicBezTo>
                      <a:pt x="27" y="697"/>
                      <a:pt x="36" y="723"/>
                      <a:pt x="45" y="759"/>
                    </a:cubicBezTo>
                    <a:cubicBezTo>
                      <a:pt x="54" y="786"/>
                      <a:pt x="63" y="822"/>
                      <a:pt x="72" y="857"/>
                    </a:cubicBezTo>
                    <a:cubicBezTo>
                      <a:pt x="98" y="857"/>
                      <a:pt x="152" y="875"/>
                      <a:pt x="206" y="893"/>
                    </a:cubicBezTo>
                    <a:cubicBezTo>
                      <a:pt x="242" y="898"/>
                      <a:pt x="278" y="903"/>
                      <a:pt x="314" y="903"/>
                    </a:cubicBezTo>
                    <a:cubicBezTo>
                      <a:pt x="340" y="903"/>
                      <a:pt x="366" y="900"/>
                      <a:pt x="393" y="893"/>
                    </a:cubicBezTo>
                    <a:cubicBezTo>
                      <a:pt x="455" y="875"/>
                      <a:pt x="509" y="830"/>
                      <a:pt x="536" y="732"/>
                    </a:cubicBezTo>
                    <a:cubicBezTo>
                      <a:pt x="545" y="706"/>
                      <a:pt x="545" y="679"/>
                      <a:pt x="545" y="652"/>
                    </a:cubicBezTo>
                    <a:cubicBezTo>
                      <a:pt x="553" y="616"/>
                      <a:pt x="545" y="581"/>
                      <a:pt x="545" y="545"/>
                    </a:cubicBezTo>
                    <a:cubicBezTo>
                      <a:pt x="545" y="509"/>
                      <a:pt x="536" y="465"/>
                      <a:pt x="527" y="420"/>
                    </a:cubicBezTo>
                    <a:cubicBezTo>
                      <a:pt x="527" y="393"/>
                      <a:pt x="518" y="367"/>
                      <a:pt x="518" y="349"/>
                    </a:cubicBezTo>
                    <a:cubicBezTo>
                      <a:pt x="509" y="322"/>
                      <a:pt x="500" y="295"/>
                      <a:pt x="491" y="268"/>
                    </a:cubicBezTo>
                    <a:cubicBezTo>
                      <a:pt x="482" y="224"/>
                      <a:pt x="464" y="188"/>
                      <a:pt x="446" y="144"/>
                    </a:cubicBezTo>
                    <a:cubicBezTo>
                      <a:pt x="437" y="117"/>
                      <a:pt x="429" y="99"/>
                      <a:pt x="420" y="72"/>
                    </a:cubicBezTo>
                    <a:cubicBezTo>
                      <a:pt x="411" y="63"/>
                      <a:pt x="411" y="45"/>
                      <a:pt x="402" y="37"/>
                    </a:cubicBezTo>
                    <a:cubicBezTo>
                      <a:pt x="402" y="28"/>
                      <a:pt x="393" y="19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9" name="Google Shape;20084;p44">
                <a:extLst>
                  <a:ext uri="{FF2B5EF4-FFF2-40B4-BE49-F238E27FC236}">
                    <a16:creationId xmlns:a16="http://schemas.microsoft.com/office/drawing/2014/main" id="{6597A3B6-CC74-2A43-3C61-66C63E6EA702}"/>
                  </a:ext>
                </a:extLst>
              </p:cNvPr>
              <p:cNvSpPr/>
              <p:nvPr/>
            </p:nvSpPr>
            <p:spPr>
              <a:xfrm>
                <a:off x="5670280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438" y="223"/>
                    </a:moveTo>
                    <a:lnTo>
                      <a:pt x="438" y="223"/>
                    </a:lnTo>
                    <a:cubicBezTo>
                      <a:pt x="438" y="223"/>
                      <a:pt x="447" y="232"/>
                      <a:pt x="447" y="241"/>
                    </a:cubicBezTo>
                    <a:cubicBezTo>
                      <a:pt x="438" y="232"/>
                      <a:pt x="438" y="223"/>
                      <a:pt x="438" y="223"/>
                    </a:cubicBezTo>
                    <a:close/>
                    <a:moveTo>
                      <a:pt x="447" y="241"/>
                    </a:moveTo>
                    <a:lnTo>
                      <a:pt x="447" y="241"/>
                    </a:lnTo>
                    <a:cubicBezTo>
                      <a:pt x="456" y="250"/>
                      <a:pt x="465" y="268"/>
                      <a:pt x="474" y="286"/>
                    </a:cubicBezTo>
                    <a:cubicBezTo>
                      <a:pt x="483" y="303"/>
                      <a:pt x="483" y="330"/>
                      <a:pt x="483" y="348"/>
                    </a:cubicBezTo>
                    <a:cubicBezTo>
                      <a:pt x="483" y="375"/>
                      <a:pt x="483" y="393"/>
                      <a:pt x="474" y="419"/>
                    </a:cubicBezTo>
                    <a:cubicBezTo>
                      <a:pt x="474" y="437"/>
                      <a:pt x="465" y="455"/>
                      <a:pt x="456" y="473"/>
                    </a:cubicBezTo>
                    <a:cubicBezTo>
                      <a:pt x="447" y="500"/>
                      <a:pt x="438" y="509"/>
                      <a:pt x="438" y="526"/>
                    </a:cubicBezTo>
                    <a:cubicBezTo>
                      <a:pt x="429" y="544"/>
                      <a:pt x="429" y="553"/>
                      <a:pt x="429" y="562"/>
                    </a:cubicBezTo>
                    <a:cubicBezTo>
                      <a:pt x="420" y="571"/>
                      <a:pt x="420" y="580"/>
                      <a:pt x="420" y="580"/>
                    </a:cubicBezTo>
                    <a:cubicBezTo>
                      <a:pt x="420" y="580"/>
                      <a:pt x="420" y="571"/>
                      <a:pt x="420" y="562"/>
                    </a:cubicBezTo>
                    <a:cubicBezTo>
                      <a:pt x="420" y="553"/>
                      <a:pt x="420" y="535"/>
                      <a:pt x="420" y="518"/>
                    </a:cubicBezTo>
                    <a:cubicBezTo>
                      <a:pt x="420" y="509"/>
                      <a:pt x="420" y="482"/>
                      <a:pt x="429" y="464"/>
                    </a:cubicBezTo>
                    <a:cubicBezTo>
                      <a:pt x="429" y="446"/>
                      <a:pt x="438" y="428"/>
                      <a:pt x="438" y="402"/>
                    </a:cubicBezTo>
                    <a:cubicBezTo>
                      <a:pt x="447" y="384"/>
                      <a:pt x="456" y="366"/>
                      <a:pt x="456" y="339"/>
                    </a:cubicBezTo>
                    <a:cubicBezTo>
                      <a:pt x="456" y="321"/>
                      <a:pt x="456" y="303"/>
                      <a:pt x="456" y="286"/>
                    </a:cubicBezTo>
                    <a:cubicBezTo>
                      <a:pt x="447" y="268"/>
                      <a:pt x="447" y="250"/>
                      <a:pt x="447" y="241"/>
                    </a:cubicBezTo>
                    <a:close/>
                    <a:moveTo>
                      <a:pt x="90" y="54"/>
                    </a:moveTo>
                    <a:cubicBezTo>
                      <a:pt x="90" y="54"/>
                      <a:pt x="99" y="63"/>
                      <a:pt x="117" y="80"/>
                    </a:cubicBezTo>
                    <a:cubicBezTo>
                      <a:pt x="135" y="89"/>
                      <a:pt x="161" y="107"/>
                      <a:pt x="188" y="134"/>
                    </a:cubicBezTo>
                    <a:cubicBezTo>
                      <a:pt x="215" y="161"/>
                      <a:pt x="242" y="187"/>
                      <a:pt x="268" y="223"/>
                    </a:cubicBezTo>
                    <a:cubicBezTo>
                      <a:pt x="295" y="259"/>
                      <a:pt x="313" y="294"/>
                      <a:pt x="331" y="330"/>
                    </a:cubicBezTo>
                    <a:cubicBezTo>
                      <a:pt x="349" y="375"/>
                      <a:pt x="358" y="410"/>
                      <a:pt x="367" y="446"/>
                    </a:cubicBezTo>
                    <a:cubicBezTo>
                      <a:pt x="384" y="482"/>
                      <a:pt x="384" y="518"/>
                      <a:pt x="393" y="544"/>
                    </a:cubicBezTo>
                    <a:cubicBezTo>
                      <a:pt x="393" y="571"/>
                      <a:pt x="402" y="598"/>
                      <a:pt x="402" y="616"/>
                    </a:cubicBezTo>
                    <a:cubicBezTo>
                      <a:pt x="402" y="625"/>
                      <a:pt x="402" y="633"/>
                      <a:pt x="402" y="633"/>
                    </a:cubicBezTo>
                    <a:cubicBezTo>
                      <a:pt x="402" y="633"/>
                      <a:pt x="402" y="625"/>
                      <a:pt x="393" y="607"/>
                    </a:cubicBezTo>
                    <a:cubicBezTo>
                      <a:pt x="393" y="598"/>
                      <a:pt x="384" y="571"/>
                      <a:pt x="376" y="544"/>
                    </a:cubicBezTo>
                    <a:cubicBezTo>
                      <a:pt x="367" y="518"/>
                      <a:pt x="349" y="482"/>
                      <a:pt x="340" y="446"/>
                    </a:cubicBezTo>
                    <a:cubicBezTo>
                      <a:pt x="331" y="410"/>
                      <a:pt x="313" y="375"/>
                      <a:pt x="295" y="339"/>
                    </a:cubicBezTo>
                    <a:cubicBezTo>
                      <a:pt x="286" y="294"/>
                      <a:pt x="260" y="259"/>
                      <a:pt x="242" y="232"/>
                    </a:cubicBezTo>
                    <a:cubicBezTo>
                      <a:pt x="215" y="196"/>
                      <a:pt x="197" y="170"/>
                      <a:pt x="170" y="143"/>
                    </a:cubicBezTo>
                    <a:cubicBezTo>
                      <a:pt x="144" y="116"/>
                      <a:pt x="126" y="89"/>
                      <a:pt x="108" y="80"/>
                    </a:cubicBezTo>
                    <a:cubicBezTo>
                      <a:pt x="99" y="63"/>
                      <a:pt x="90" y="54"/>
                      <a:pt x="90" y="54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0" y="36"/>
                      <a:pt x="10" y="89"/>
                    </a:cubicBezTo>
                    <a:cubicBezTo>
                      <a:pt x="19" y="143"/>
                      <a:pt x="28" y="223"/>
                      <a:pt x="37" y="312"/>
                    </a:cubicBezTo>
                    <a:cubicBezTo>
                      <a:pt x="45" y="384"/>
                      <a:pt x="54" y="446"/>
                      <a:pt x="90" y="500"/>
                    </a:cubicBezTo>
                    <a:cubicBezTo>
                      <a:pt x="108" y="518"/>
                      <a:pt x="126" y="544"/>
                      <a:pt x="161" y="571"/>
                    </a:cubicBezTo>
                    <a:cubicBezTo>
                      <a:pt x="197" y="598"/>
                      <a:pt x="233" y="625"/>
                      <a:pt x="286" y="651"/>
                    </a:cubicBezTo>
                    <a:cubicBezTo>
                      <a:pt x="304" y="660"/>
                      <a:pt x="331" y="678"/>
                      <a:pt x="358" y="687"/>
                    </a:cubicBezTo>
                    <a:cubicBezTo>
                      <a:pt x="384" y="705"/>
                      <a:pt x="420" y="714"/>
                      <a:pt x="456" y="732"/>
                    </a:cubicBezTo>
                    <a:cubicBezTo>
                      <a:pt x="474" y="714"/>
                      <a:pt x="509" y="696"/>
                      <a:pt x="554" y="660"/>
                    </a:cubicBezTo>
                    <a:cubicBezTo>
                      <a:pt x="599" y="633"/>
                      <a:pt x="643" y="598"/>
                      <a:pt x="670" y="544"/>
                    </a:cubicBezTo>
                    <a:cubicBezTo>
                      <a:pt x="679" y="518"/>
                      <a:pt x="679" y="491"/>
                      <a:pt x="679" y="455"/>
                    </a:cubicBezTo>
                    <a:cubicBezTo>
                      <a:pt x="670" y="437"/>
                      <a:pt x="670" y="419"/>
                      <a:pt x="661" y="402"/>
                    </a:cubicBezTo>
                    <a:cubicBezTo>
                      <a:pt x="652" y="393"/>
                      <a:pt x="643" y="366"/>
                      <a:pt x="625" y="348"/>
                    </a:cubicBezTo>
                    <a:cubicBezTo>
                      <a:pt x="599" y="312"/>
                      <a:pt x="554" y="277"/>
                      <a:pt x="500" y="232"/>
                    </a:cubicBezTo>
                    <a:cubicBezTo>
                      <a:pt x="465" y="205"/>
                      <a:pt x="429" y="187"/>
                      <a:pt x="393" y="161"/>
                    </a:cubicBezTo>
                    <a:cubicBezTo>
                      <a:pt x="358" y="143"/>
                      <a:pt x="313" y="116"/>
                      <a:pt x="260" y="98"/>
                    </a:cubicBezTo>
                    <a:cubicBezTo>
                      <a:pt x="224" y="80"/>
                      <a:pt x="179" y="63"/>
                      <a:pt x="144" y="45"/>
                    </a:cubicBezTo>
                    <a:cubicBezTo>
                      <a:pt x="99" y="27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0" name="Google Shape;20085;p44">
                <a:extLst>
                  <a:ext uri="{FF2B5EF4-FFF2-40B4-BE49-F238E27FC236}">
                    <a16:creationId xmlns:a16="http://schemas.microsoft.com/office/drawing/2014/main" id="{0ACE0039-955E-CD16-1C0F-F0635932FDE9}"/>
                  </a:ext>
                </a:extLst>
              </p:cNvPr>
              <p:cNvSpPr/>
              <p:nvPr/>
            </p:nvSpPr>
            <p:spPr>
              <a:xfrm>
                <a:off x="5703780" y="1503488"/>
                <a:ext cx="23786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537" extrusionOk="0">
                    <a:moveTo>
                      <a:pt x="357" y="58"/>
                    </a:moveTo>
                    <a:cubicBezTo>
                      <a:pt x="366" y="58"/>
                      <a:pt x="384" y="67"/>
                      <a:pt x="401" y="75"/>
                    </a:cubicBezTo>
                    <a:cubicBezTo>
                      <a:pt x="419" y="84"/>
                      <a:pt x="437" y="93"/>
                      <a:pt x="464" y="111"/>
                    </a:cubicBezTo>
                    <a:cubicBezTo>
                      <a:pt x="482" y="129"/>
                      <a:pt x="509" y="147"/>
                      <a:pt x="535" y="165"/>
                    </a:cubicBezTo>
                    <a:cubicBezTo>
                      <a:pt x="553" y="183"/>
                      <a:pt x="571" y="209"/>
                      <a:pt x="589" y="227"/>
                    </a:cubicBezTo>
                    <a:cubicBezTo>
                      <a:pt x="607" y="245"/>
                      <a:pt x="625" y="272"/>
                      <a:pt x="633" y="290"/>
                    </a:cubicBezTo>
                    <a:cubicBezTo>
                      <a:pt x="642" y="307"/>
                      <a:pt x="651" y="325"/>
                      <a:pt x="660" y="334"/>
                    </a:cubicBezTo>
                    <a:cubicBezTo>
                      <a:pt x="669" y="352"/>
                      <a:pt x="669" y="352"/>
                      <a:pt x="669" y="352"/>
                    </a:cubicBezTo>
                    <a:cubicBezTo>
                      <a:pt x="669" y="352"/>
                      <a:pt x="660" y="352"/>
                      <a:pt x="651" y="343"/>
                    </a:cubicBezTo>
                    <a:cubicBezTo>
                      <a:pt x="651" y="334"/>
                      <a:pt x="633" y="316"/>
                      <a:pt x="625" y="299"/>
                    </a:cubicBezTo>
                    <a:cubicBezTo>
                      <a:pt x="607" y="281"/>
                      <a:pt x="589" y="263"/>
                      <a:pt x="571" y="245"/>
                    </a:cubicBezTo>
                    <a:cubicBezTo>
                      <a:pt x="553" y="227"/>
                      <a:pt x="535" y="209"/>
                      <a:pt x="517" y="183"/>
                    </a:cubicBezTo>
                    <a:cubicBezTo>
                      <a:pt x="491" y="165"/>
                      <a:pt x="473" y="147"/>
                      <a:pt x="446" y="129"/>
                    </a:cubicBezTo>
                    <a:cubicBezTo>
                      <a:pt x="428" y="120"/>
                      <a:pt x="410" y="102"/>
                      <a:pt x="393" y="93"/>
                    </a:cubicBezTo>
                    <a:cubicBezTo>
                      <a:pt x="375" y="75"/>
                      <a:pt x="366" y="67"/>
                      <a:pt x="357" y="58"/>
                    </a:cubicBezTo>
                    <a:close/>
                    <a:moveTo>
                      <a:pt x="178" y="138"/>
                    </a:moveTo>
                    <a:cubicBezTo>
                      <a:pt x="205" y="138"/>
                      <a:pt x="241" y="147"/>
                      <a:pt x="286" y="156"/>
                    </a:cubicBezTo>
                    <a:cubicBezTo>
                      <a:pt x="321" y="165"/>
                      <a:pt x="366" y="183"/>
                      <a:pt x="410" y="200"/>
                    </a:cubicBezTo>
                    <a:cubicBezTo>
                      <a:pt x="446" y="218"/>
                      <a:pt x="491" y="236"/>
                      <a:pt x="526" y="263"/>
                    </a:cubicBezTo>
                    <a:cubicBezTo>
                      <a:pt x="553" y="290"/>
                      <a:pt x="589" y="316"/>
                      <a:pt x="616" y="334"/>
                    </a:cubicBezTo>
                    <a:cubicBezTo>
                      <a:pt x="642" y="361"/>
                      <a:pt x="660" y="388"/>
                      <a:pt x="678" y="397"/>
                    </a:cubicBezTo>
                    <a:cubicBezTo>
                      <a:pt x="687" y="406"/>
                      <a:pt x="687" y="414"/>
                      <a:pt x="687" y="414"/>
                    </a:cubicBezTo>
                    <a:cubicBezTo>
                      <a:pt x="696" y="423"/>
                      <a:pt x="696" y="423"/>
                      <a:pt x="696" y="423"/>
                    </a:cubicBezTo>
                    <a:lnTo>
                      <a:pt x="687" y="423"/>
                    </a:lnTo>
                    <a:cubicBezTo>
                      <a:pt x="687" y="414"/>
                      <a:pt x="678" y="414"/>
                      <a:pt x="669" y="406"/>
                    </a:cubicBezTo>
                    <a:cubicBezTo>
                      <a:pt x="660" y="388"/>
                      <a:pt x="633" y="370"/>
                      <a:pt x="607" y="352"/>
                    </a:cubicBezTo>
                    <a:cubicBezTo>
                      <a:pt x="580" y="334"/>
                      <a:pt x="544" y="307"/>
                      <a:pt x="509" y="290"/>
                    </a:cubicBezTo>
                    <a:cubicBezTo>
                      <a:pt x="473" y="263"/>
                      <a:pt x="437" y="245"/>
                      <a:pt x="401" y="227"/>
                    </a:cubicBezTo>
                    <a:cubicBezTo>
                      <a:pt x="357" y="209"/>
                      <a:pt x="312" y="191"/>
                      <a:pt x="277" y="183"/>
                    </a:cubicBezTo>
                    <a:cubicBezTo>
                      <a:pt x="241" y="174"/>
                      <a:pt x="205" y="156"/>
                      <a:pt x="170" y="156"/>
                    </a:cubicBezTo>
                    <a:cubicBezTo>
                      <a:pt x="143" y="147"/>
                      <a:pt x="116" y="138"/>
                      <a:pt x="98" y="138"/>
                    </a:cubicBezTo>
                    <a:close/>
                    <a:moveTo>
                      <a:pt x="457" y="1"/>
                    </a:moveTo>
                    <a:cubicBezTo>
                      <a:pt x="422" y="1"/>
                      <a:pt x="383" y="5"/>
                      <a:pt x="339" y="13"/>
                    </a:cubicBezTo>
                    <a:cubicBezTo>
                      <a:pt x="250" y="31"/>
                      <a:pt x="134" y="67"/>
                      <a:pt x="0" y="138"/>
                    </a:cubicBezTo>
                    <a:cubicBezTo>
                      <a:pt x="0" y="138"/>
                      <a:pt x="45" y="156"/>
                      <a:pt x="107" y="191"/>
                    </a:cubicBezTo>
                    <a:cubicBezTo>
                      <a:pt x="134" y="209"/>
                      <a:pt x="170" y="227"/>
                      <a:pt x="205" y="254"/>
                    </a:cubicBezTo>
                    <a:cubicBezTo>
                      <a:pt x="223" y="272"/>
                      <a:pt x="232" y="290"/>
                      <a:pt x="250" y="307"/>
                    </a:cubicBezTo>
                    <a:cubicBezTo>
                      <a:pt x="268" y="325"/>
                      <a:pt x="277" y="343"/>
                      <a:pt x="294" y="361"/>
                    </a:cubicBezTo>
                    <a:cubicBezTo>
                      <a:pt x="321" y="397"/>
                      <a:pt x="348" y="432"/>
                      <a:pt x="375" y="459"/>
                    </a:cubicBezTo>
                    <a:cubicBezTo>
                      <a:pt x="401" y="486"/>
                      <a:pt x="428" y="504"/>
                      <a:pt x="455" y="522"/>
                    </a:cubicBezTo>
                    <a:cubicBezTo>
                      <a:pt x="481" y="531"/>
                      <a:pt x="510" y="536"/>
                      <a:pt x="543" y="536"/>
                    </a:cubicBezTo>
                    <a:cubicBezTo>
                      <a:pt x="604" y="536"/>
                      <a:pt x="679" y="520"/>
                      <a:pt x="776" y="486"/>
                    </a:cubicBezTo>
                    <a:cubicBezTo>
                      <a:pt x="785" y="468"/>
                      <a:pt x="785" y="441"/>
                      <a:pt x="785" y="406"/>
                    </a:cubicBezTo>
                    <a:cubicBezTo>
                      <a:pt x="785" y="370"/>
                      <a:pt x="776" y="325"/>
                      <a:pt x="767" y="281"/>
                    </a:cubicBezTo>
                    <a:cubicBezTo>
                      <a:pt x="758" y="254"/>
                      <a:pt x="758" y="227"/>
                      <a:pt x="740" y="200"/>
                    </a:cubicBezTo>
                    <a:cubicBezTo>
                      <a:pt x="732" y="183"/>
                      <a:pt x="723" y="156"/>
                      <a:pt x="705" y="129"/>
                    </a:cubicBezTo>
                    <a:cubicBezTo>
                      <a:pt x="678" y="84"/>
                      <a:pt x="633" y="40"/>
                      <a:pt x="571" y="22"/>
                    </a:cubicBezTo>
                    <a:cubicBezTo>
                      <a:pt x="537" y="7"/>
                      <a:pt x="500" y="1"/>
                      <a:pt x="4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1" name="Google Shape;20086;p44">
                <a:extLst>
                  <a:ext uri="{FF2B5EF4-FFF2-40B4-BE49-F238E27FC236}">
                    <a16:creationId xmlns:a16="http://schemas.microsoft.com/office/drawing/2014/main" id="{BE916445-4611-D624-62D7-AF69370D7B91}"/>
                  </a:ext>
                </a:extLst>
              </p:cNvPr>
              <p:cNvSpPr/>
              <p:nvPr/>
            </p:nvSpPr>
            <p:spPr>
              <a:xfrm>
                <a:off x="5735888" y="1526820"/>
                <a:ext cx="17855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848" extrusionOk="0">
                    <a:moveTo>
                      <a:pt x="536" y="500"/>
                    </a:moveTo>
                    <a:cubicBezTo>
                      <a:pt x="536" y="500"/>
                      <a:pt x="536" y="509"/>
                      <a:pt x="527" y="518"/>
                    </a:cubicBezTo>
                    <a:cubicBezTo>
                      <a:pt x="518" y="536"/>
                      <a:pt x="509" y="545"/>
                      <a:pt x="491" y="562"/>
                    </a:cubicBezTo>
                    <a:cubicBezTo>
                      <a:pt x="473" y="571"/>
                      <a:pt x="447" y="589"/>
                      <a:pt x="429" y="598"/>
                    </a:cubicBezTo>
                    <a:cubicBezTo>
                      <a:pt x="402" y="607"/>
                      <a:pt x="375" y="616"/>
                      <a:pt x="349" y="616"/>
                    </a:cubicBezTo>
                    <a:lnTo>
                      <a:pt x="277" y="616"/>
                    </a:lnTo>
                    <a:cubicBezTo>
                      <a:pt x="250" y="625"/>
                      <a:pt x="233" y="625"/>
                      <a:pt x="215" y="625"/>
                    </a:cubicBezTo>
                    <a:lnTo>
                      <a:pt x="152" y="625"/>
                    </a:lnTo>
                    <a:cubicBezTo>
                      <a:pt x="152" y="625"/>
                      <a:pt x="152" y="625"/>
                      <a:pt x="161" y="616"/>
                    </a:cubicBezTo>
                    <a:cubicBezTo>
                      <a:pt x="179" y="616"/>
                      <a:pt x="188" y="607"/>
                      <a:pt x="206" y="598"/>
                    </a:cubicBezTo>
                    <a:cubicBezTo>
                      <a:pt x="233" y="598"/>
                      <a:pt x="250" y="589"/>
                      <a:pt x="277" y="589"/>
                    </a:cubicBezTo>
                    <a:cubicBezTo>
                      <a:pt x="295" y="580"/>
                      <a:pt x="322" y="580"/>
                      <a:pt x="349" y="580"/>
                    </a:cubicBezTo>
                    <a:cubicBezTo>
                      <a:pt x="375" y="571"/>
                      <a:pt x="402" y="571"/>
                      <a:pt x="420" y="562"/>
                    </a:cubicBezTo>
                    <a:cubicBezTo>
                      <a:pt x="447" y="553"/>
                      <a:pt x="465" y="553"/>
                      <a:pt x="482" y="545"/>
                    </a:cubicBezTo>
                    <a:cubicBezTo>
                      <a:pt x="500" y="527"/>
                      <a:pt x="509" y="527"/>
                      <a:pt x="518" y="518"/>
                    </a:cubicBezTo>
                    <a:cubicBezTo>
                      <a:pt x="536" y="509"/>
                      <a:pt x="536" y="500"/>
                      <a:pt x="536" y="500"/>
                    </a:cubicBezTo>
                    <a:close/>
                    <a:moveTo>
                      <a:pt x="554" y="98"/>
                    </a:moveTo>
                    <a:lnTo>
                      <a:pt x="554" y="98"/>
                    </a:lnTo>
                    <a:cubicBezTo>
                      <a:pt x="554" y="99"/>
                      <a:pt x="545" y="117"/>
                      <a:pt x="545" y="134"/>
                    </a:cubicBezTo>
                    <a:cubicBezTo>
                      <a:pt x="536" y="161"/>
                      <a:pt x="527" y="188"/>
                      <a:pt x="518" y="223"/>
                    </a:cubicBezTo>
                    <a:cubicBezTo>
                      <a:pt x="500" y="259"/>
                      <a:pt x="482" y="304"/>
                      <a:pt x="456" y="339"/>
                    </a:cubicBezTo>
                    <a:cubicBezTo>
                      <a:pt x="429" y="375"/>
                      <a:pt x="402" y="411"/>
                      <a:pt x="366" y="446"/>
                    </a:cubicBezTo>
                    <a:cubicBezTo>
                      <a:pt x="331" y="473"/>
                      <a:pt x="304" y="500"/>
                      <a:pt x="268" y="527"/>
                    </a:cubicBezTo>
                    <a:cubicBezTo>
                      <a:pt x="233" y="553"/>
                      <a:pt x="197" y="571"/>
                      <a:pt x="170" y="589"/>
                    </a:cubicBezTo>
                    <a:cubicBezTo>
                      <a:pt x="143" y="598"/>
                      <a:pt x="126" y="616"/>
                      <a:pt x="108" y="625"/>
                    </a:cubicBezTo>
                    <a:cubicBezTo>
                      <a:pt x="90" y="634"/>
                      <a:pt x="81" y="634"/>
                      <a:pt x="81" y="634"/>
                    </a:cubicBezTo>
                    <a:cubicBezTo>
                      <a:pt x="81" y="634"/>
                      <a:pt x="90" y="625"/>
                      <a:pt x="99" y="616"/>
                    </a:cubicBezTo>
                    <a:cubicBezTo>
                      <a:pt x="117" y="607"/>
                      <a:pt x="143" y="589"/>
                      <a:pt x="170" y="571"/>
                    </a:cubicBezTo>
                    <a:cubicBezTo>
                      <a:pt x="197" y="545"/>
                      <a:pt x="224" y="527"/>
                      <a:pt x="250" y="500"/>
                    </a:cubicBezTo>
                    <a:cubicBezTo>
                      <a:pt x="286" y="473"/>
                      <a:pt x="322" y="446"/>
                      <a:pt x="349" y="411"/>
                    </a:cubicBezTo>
                    <a:cubicBezTo>
                      <a:pt x="384" y="384"/>
                      <a:pt x="411" y="348"/>
                      <a:pt x="438" y="313"/>
                    </a:cubicBezTo>
                    <a:cubicBezTo>
                      <a:pt x="465" y="286"/>
                      <a:pt x="482" y="250"/>
                      <a:pt x="500" y="214"/>
                    </a:cubicBezTo>
                    <a:cubicBezTo>
                      <a:pt x="509" y="197"/>
                      <a:pt x="518" y="188"/>
                      <a:pt x="527" y="170"/>
                    </a:cubicBezTo>
                    <a:cubicBezTo>
                      <a:pt x="527" y="152"/>
                      <a:pt x="536" y="143"/>
                      <a:pt x="536" y="134"/>
                    </a:cubicBezTo>
                    <a:cubicBezTo>
                      <a:pt x="545" y="117"/>
                      <a:pt x="554" y="99"/>
                      <a:pt x="554" y="98"/>
                    </a:cubicBezTo>
                    <a:close/>
                    <a:moveTo>
                      <a:pt x="572" y="0"/>
                    </a:moveTo>
                    <a:cubicBezTo>
                      <a:pt x="572" y="0"/>
                      <a:pt x="536" y="18"/>
                      <a:pt x="473" y="45"/>
                    </a:cubicBezTo>
                    <a:cubicBezTo>
                      <a:pt x="420" y="72"/>
                      <a:pt x="340" y="116"/>
                      <a:pt x="250" y="161"/>
                    </a:cubicBezTo>
                    <a:cubicBezTo>
                      <a:pt x="179" y="197"/>
                      <a:pt x="117" y="232"/>
                      <a:pt x="81" y="286"/>
                    </a:cubicBezTo>
                    <a:cubicBezTo>
                      <a:pt x="36" y="339"/>
                      <a:pt x="18" y="411"/>
                      <a:pt x="10" y="527"/>
                    </a:cubicBezTo>
                    <a:cubicBezTo>
                      <a:pt x="1" y="580"/>
                      <a:pt x="1" y="643"/>
                      <a:pt x="1" y="714"/>
                    </a:cubicBezTo>
                    <a:cubicBezTo>
                      <a:pt x="27" y="732"/>
                      <a:pt x="72" y="759"/>
                      <a:pt x="126" y="785"/>
                    </a:cubicBezTo>
                    <a:cubicBezTo>
                      <a:pt x="179" y="821"/>
                      <a:pt x="250" y="848"/>
                      <a:pt x="313" y="848"/>
                    </a:cubicBezTo>
                    <a:cubicBezTo>
                      <a:pt x="375" y="848"/>
                      <a:pt x="438" y="821"/>
                      <a:pt x="491" y="732"/>
                    </a:cubicBezTo>
                    <a:cubicBezTo>
                      <a:pt x="518" y="687"/>
                      <a:pt x="545" y="634"/>
                      <a:pt x="563" y="553"/>
                    </a:cubicBezTo>
                    <a:cubicBezTo>
                      <a:pt x="581" y="482"/>
                      <a:pt x="589" y="393"/>
                      <a:pt x="589" y="277"/>
                    </a:cubicBezTo>
                    <a:cubicBezTo>
                      <a:pt x="589" y="241"/>
                      <a:pt x="589" y="197"/>
                      <a:pt x="589" y="152"/>
                    </a:cubicBezTo>
                    <a:cubicBezTo>
                      <a:pt x="581" y="98"/>
                      <a:pt x="572" y="54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2" name="Google Shape;20087;p44">
                <a:extLst>
                  <a:ext uri="{FF2B5EF4-FFF2-40B4-BE49-F238E27FC236}">
                    <a16:creationId xmlns:a16="http://schemas.microsoft.com/office/drawing/2014/main" id="{0C16F945-61B1-61BC-A394-36505633F386}"/>
                  </a:ext>
                </a:extLst>
              </p:cNvPr>
              <p:cNvSpPr/>
              <p:nvPr/>
            </p:nvSpPr>
            <p:spPr>
              <a:xfrm>
                <a:off x="5657600" y="1441390"/>
                <a:ext cx="22697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69" extrusionOk="0">
                    <a:moveTo>
                      <a:pt x="429" y="138"/>
                    </a:moveTo>
                    <a:cubicBezTo>
                      <a:pt x="456" y="147"/>
                      <a:pt x="482" y="147"/>
                      <a:pt x="509" y="156"/>
                    </a:cubicBezTo>
                    <a:cubicBezTo>
                      <a:pt x="527" y="156"/>
                      <a:pt x="545" y="165"/>
                      <a:pt x="563" y="165"/>
                    </a:cubicBezTo>
                    <a:cubicBezTo>
                      <a:pt x="571" y="174"/>
                      <a:pt x="580" y="174"/>
                      <a:pt x="580" y="174"/>
                    </a:cubicBezTo>
                    <a:lnTo>
                      <a:pt x="509" y="174"/>
                    </a:lnTo>
                    <a:cubicBezTo>
                      <a:pt x="482" y="165"/>
                      <a:pt x="464" y="165"/>
                      <a:pt x="438" y="165"/>
                    </a:cubicBezTo>
                    <a:lnTo>
                      <a:pt x="357" y="165"/>
                    </a:lnTo>
                    <a:cubicBezTo>
                      <a:pt x="331" y="174"/>
                      <a:pt x="304" y="174"/>
                      <a:pt x="277" y="174"/>
                    </a:cubicBezTo>
                    <a:cubicBezTo>
                      <a:pt x="250" y="183"/>
                      <a:pt x="224" y="183"/>
                      <a:pt x="206" y="183"/>
                    </a:cubicBezTo>
                    <a:cubicBezTo>
                      <a:pt x="188" y="183"/>
                      <a:pt x="170" y="192"/>
                      <a:pt x="161" y="192"/>
                    </a:cubicBezTo>
                    <a:lnTo>
                      <a:pt x="143" y="192"/>
                    </a:lnTo>
                    <a:cubicBezTo>
                      <a:pt x="143" y="192"/>
                      <a:pt x="143" y="192"/>
                      <a:pt x="152" y="183"/>
                    </a:cubicBezTo>
                    <a:cubicBezTo>
                      <a:pt x="170" y="183"/>
                      <a:pt x="179" y="174"/>
                      <a:pt x="197" y="165"/>
                    </a:cubicBezTo>
                    <a:cubicBezTo>
                      <a:pt x="215" y="165"/>
                      <a:pt x="241" y="156"/>
                      <a:pt x="268" y="156"/>
                    </a:cubicBezTo>
                    <a:cubicBezTo>
                      <a:pt x="295" y="147"/>
                      <a:pt x="322" y="147"/>
                      <a:pt x="348" y="138"/>
                    </a:cubicBezTo>
                    <a:close/>
                    <a:moveTo>
                      <a:pt x="569" y="197"/>
                    </a:moveTo>
                    <a:cubicBezTo>
                      <a:pt x="588" y="197"/>
                      <a:pt x="604" y="201"/>
                      <a:pt x="616" y="201"/>
                    </a:cubicBezTo>
                    <a:cubicBezTo>
                      <a:pt x="598" y="201"/>
                      <a:pt x="571" y="209"/>
                      <a:pt x="536" y="209"/>
                    </a:cubicBezTo>
                    <a:cubicBezTo>
                      <a:pt x="509" y="218"/>
                      <a:pt x="473" y="227"/>
                      <a:pt x="429" y="236"/>
                    </a:cubicBezTo>
                    <a:cubicBezTo>
                      <a:pt x="411" y="236"/>
                      <a:pt x="393" y="245"/>
                      <a:pt x="375" y="245"/>
                    </a:cubicBezTo>
                    <a:cubicBezTo>
                      <a:pt x="357" y="254"/>
                      <a:pt x="331" y="263"/>
                      <a:pt x="313" y="272"/>
                    </a:cubicBezTo>
                    <a:cubicBezTo>
                      <a:pt x="277" y="281"/>
                      <a:pt x="241" y="299"/>
                      <a:pt x="206" y="317"/>
                    </a:cubicBezTo>
                    <a:cubicBezTo>
                      <a:pt x="170" y="334"/>
                      <a:pt x="143" y="352"/>
                      <a:pt x="117" y="370"/>
                    </a:cubicBezTo>
                    <a:cubicBezTo>
                      <a:pt x="99" y="379"/>
                      <a:pt x="72" y="397"/>
                      <a:pt x="63" y="406"/>
                    </a:cubicBezTo>
                    <a:cubicBezTo>
                      <a:pt x="45" y="415"/>
                      <a:pt x="36" y="424"/>
                      <a:pt x="36" y="424"/>
                    </a:cubicBezTo>
                    <a:cubicBezTo>
                      <a:pt x="36" y="424"/>
                      <a:pt x="45" y="415"/>
                      <a:pt x="54" y="397"/>
                    </a:cubicBezTo>
                    <a:cubicBezTo>
                      <a:pt x="72" y="388"/>
                      <a:pt x="90" y="370"/>
                      <a:pt x="108" y="352"/>
                    </a:cubicBezTo>
                    <a:cubicBezTo>
                      <a:pt x="134" y="334"/>
                      <a:pt x="161" y="317"/>
                      <a:pt x="188" y="299"/>
                    </a:cubicBezTo>
                    <a:cubicBezTo>
                      <a:pt x="224" y="281"/>
                      <a:pt x="259" y="263"/>
                      <a:pt x="304" y="245"/>
                    </a:cubicBezTo>
                    <a:cubicBezTo>
                      <a:pt x="340" y="227"/>
                      <a:pt x="384" y="218"/>
                      <a:pt x="420" y="209"/>
                    </a:cubicBezTo>
                    <a:cubicBezTo>
                      <a:pt x="464" y="201"/>
                      <a:pt x="500" y="201"/>
                      <a:pt x="536" y="201"/>
                    </a:cubicBezTo>
                    <a:cubicBezTo>
                      <a:pt x="548" y="198"/>
                      <a:pt x="559" y="197"/>
                      <a:pt x="569" y="197"/>
                    </a:cubicBezTo>
                    <a:close/>
                    <a:moveTo>
                      <a:pt x="384" y="1"/>
                    </a:moveTo>
                    <a:cubicBezTo>
                      <a:pt x="342" y="1"/>
                      <a:pt x="298" y="9"/>
                      <a:pt x="259" y="22"/>
                    </a:cubicBezTo>
                    <a:cubicBezTo>
                      <a:pt x="232" y="40"/>
                      <a:pt x="206" y="58"/>
                      <a:pt x="179" y="76"/>
                    </a:cubicBezTo>
                    <a:cubicBezTo>
                      <a:pt x="161" y="102"/>
                      <a:pt x="134" y="129"/>
                      <a:pt x="108" y="165"/>
                    </a:cubicBezTo>
                    <a:cubicBezTo>
                      <a:pt x="63" y="236"/>
                      <a:pt x="27" y="334"/>
                      <a:pt x="1" y="468"/>
                    </a:cubicBezTo>
                    <a:cubicBezTo>
                      <a:pt x="1" y="468"/>
                      <a:pt x="9" y="459"/>
                      <a:pt x="27" y="459"/>
                    </a:cubicBezTo>
                    <a:cubicBezTo>
                      <a:pt x="45" y="450"/>
                      <a:pt x="72" y="441"/>
                      <a:pt x="108" y="433"/>
                    </a:cubicBezTo>
                    <a:cubicBezTo>
                      <a:pt x="134" y="424"/>
                      <a:pt x="179" y="424"/>
                      <a:pt x="224" y="415"/>
                    </a:cubicBezTo>
                    <a:lnTo>
                      <a:pt x="286" y="415"/>
                    </a:lnTo>
                    <a:cubicBezTo>
                      <a:pt x="313" y="415"/>
                      <a:pt x="340" y="415"/>
                      <a:pt x="357" y="424"/>
                    </a:cubicBezTo>
                    <a:cubicBezTo>
                      <a:pt x="401" y="432"/>
                      <a:pt x="440" y="436"/>
                      <a:pt x="475" y="436"/>
                    </a:cubicBezTo>
                    <a:cubicBezTo>
                      <a:pt x="518" y="436"/>
                      <a:pt x="555" y="429"/>
                      <a:pt x="589" y="415"/>
                    </a:cubicBezTo>
                    <a:cubicBezTo>
                      <a:pt x="643" y="388"/>
                      <a:pt x="696" y="317"/>
                      <a:pt x="750" y="183"/>
                    </a:cubicBezTo>
                    <a:cubicBezTo>
                      <a:pt x="723" y="156"/>
                      <a:pt x="661" y="102"/>
                      <a:pt x="580" y="67"/>
                    </a:cubicBezTo>
                    <a:cubicBezTo>
                      <a:pt x="563" y="49"/>
                      <a:pt x="536" y="40"/>
                      <a:pt x="509" y="22"/>
                    </a:cubicBezTo>
                    <a:cubicBezTo>
                      <a:pt x="482" y="13"/>
                      <a:pt x="456" y="13"/>
                      <a:pt x="429" y="4"/>
                    </a:cubicBezTo>
                    <a:cubicBezTo>
                      <a:pt x="414" y="2"/>
                      <a:pt x="399" y="1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3" name="Google Shape;20088;p44">
                <a:extLst>
                  <a:ext uri="{FF2B5EF4-FFF2-40B4-BE49-F238E27FC236}">
                    <a16:creationId xmlns:a16="http://schemas.microsoft.com/office/drawing/2014/main" id="{B4DEE8B1-47F3-3C7D-ADDF-62BE50E0FD0E}"/>
                  </a:ext>
                </a:extLst>
              </p:cNvPr>
              <p:cNvSpPr/>
              <p:nvPr/>
            </p:nvSpPr>
            <p:spPr>
              <a:xfrm>
                <a:off x="5727263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723" y="99"/>
                    </a:moveTo>
                    <a:cubicBezTo>
                      <a:pt x="723" y="99"/>
                      <a:pt x="714" y="108"/>
                      <a:pt x="705" y="126"/>
                    </a:cubicBezTo>
                    <a:cubicBezTo>
                      <a:pt x="696" y="152"/>
                      <a:pt x="678" y="179"/>
                      <a:pt x="651" y="206"/>
                    </a:cubicBezTo>
                    <a:cubicBezTo>
                      <a:pt x="625" y="242"/>
                      <a:pt x="598" y="268"/>
                      <a:pt x="562" y="304"/>
                    </a:cubicBezTo>
                    <a:cubicBezTo>
                      <a:pt x="527" y="331"/>
                      <a:pt x="482" y="358"/>
                      <a:pt x="446" y="384"/>
                    </a:cubicBezTo>
                    <a:cubicBezTo>
                      <a:pt x="402" y="402"/>
                      <a:pt x="357" y="420"/>
                      <a:pt x="321" y="429"/>
                    </a:cubicBezTo>
                    <a:cubicBezTo>
                      <a:pt x="277" y="447"/>
                      <a:pt x="241" y="456"/>
                      <a:pt x="205" y="456"/>
                    </a:cubicBezTo>
                    <a:cubicBezTo>
                      <a:pt x="179" y="465"/>
                      <a:pt x="152" y="474"/>
                      <a:pt x="134" y="474"/>
                    </a:cubicBezTo>
                    <a:lnTo>
                      <a:pt x="98" y="482"/>
                    </a:lnTo>
                    <a:cubicBezTo>
                      <a:pt x="98" y="482"/>
                      <a:pt x="116" y="474"/>
                      <a:pt x="134" y="465"/>
                    </a:cubicBezTo>
                    <a:cubicBezTo>
                      <a:pt x="152" y="465"/>
                      <a:pt x="170" y="447"/>
                      <a:pt x="205" y="438"/>
                    </a:cubicBezTo>
                    <a:cubicBezTo>
                      <a:pt x="241" y="429"/>
                      <a:pt x="277" y="411"/>
                      <a:pt x="312" y="402"/>
                    </a:cubicBezTo>
                    <a:cubicBezTo>
                      <a:pt x="348" y="384"/>
                      <a:pt x="393" y="367"/>
                      <a:pt x="437" y="349"/>
                    </a:cubicBezTo>
                    <a:cubicBezTo>
                      <a:pt x="473" y="322"/>
                      <a:pt x="509" y="304"/>
                      <a:pt x="544" y="277"/>
                    </a:cubicBezTo>
                    <a:cubicBezTo>
                      <a:pt x="580" y="251"/>
                      <a:pt x="616" y="224"/>
                      <a:pt x="642" y="188"/>
                    </a:cubicBezTo>
                    <a:cubicBezTo>
                      <a:pt x="660" y="161"/>
                      <a:pt x="687" y="143"/>
                      <a:pt x="696" y="126"/>
                    </a:cubicBezTo>
                    <a:cubicBezTo>
                      <a:pt x="714" y="108"/>
                      <a:pt x="723" y="99"/>
                      <a:pt x="723" y="99"/>
                    </a:cubicBezTo>
                    <a:close/>
                    <a:moveTo>
                      <a:pt x="241" y="482"/>
                    </a:moveTo>
                    <a:cubicBezTo>
                      <a:pt x="259" y="482"/>
                      <a:pt x="286" y="482"/>
                      <a:pt x="312" y="491"/>
                    </a:cubicBezTo>
                    <a:cubicBezTo>
                      <a:pt x="330" y="491"/>
                      <a:pt x="357" y="500"/>
                      <a:pt x="384" y="500"/>
                    </a:cubicBezTo>
                    <a:cubicBezTo>
                      <a:pt x="411" y="509"/>
                      <a:pt x="437" y="509"/>
                      <a:pt x="464" y="509"/>
                    </a:cubicBezTo>
                    <a:lnTo>
                      <a:pt x="527" y="509"/>
                    </a:lnTo>
                    <a:cubicBezTo>
                      <a:pt x="544" y="500"/>
                      <a:pt x="562" y="500"/>
                      <a:pt x="580" y="491"/>
                    </a:cubicBezTo>
                    <a:cubicBezTo>
                      <a:pt x="589" y="491"/>
                      <a:pt x="598" y="483"/>
                      <a:pt x="598" y="482"/>
                    </a:cubicBezTo>
                    <a:lnTo>
                      <a:pt x="598" y="482"/>
                    </a:lnTo>
                    <a:cubicBezTo>
                      <a:pt x="598" y="483"/>
                      <a:pt x="589" y="492"/>
                      <a:pt x="580" y="500"/>
                    </a:cubicBezTo>
                    <a:cubicBezTo>
                      <a:pt x="562" y="509"/>
                      <a:pt x="553" y="518"/>
                      <a:pt x="527" y="527"/>
                    </a:cubicBezTo>
                    <a:cubicBezTo>
                      <a:pt x="509" y="536"/>
                      <a:pt x="482" y="545"/>
                      <a:pt x="455" y="545"/>
                    </a:cubicBezTo>
                    <a:lnTo>
                      <a:pt x="375" y="545"/>
                    </a:lnTo>
                    <a:cubicBezTo>
                      <a:pt x="348" y="536"/>
                      <a:pt x="321" y="527"/>
                      <a:pt x="303" y="527"/>
                    </a:cubicBezTo>
                    <a:cubicBezTo>
                      <a:pt x="277" y="518"/>
                      <a:pt x="259" y="509"/>
                      <a:pt x="232" y="509"/>
                    </a:cubicBezTo>
                    <a:cubicBezTo>
                      <a:pt x="214" y="500"/>
                      <a:pt x="205" y="500"/>
                      <a:pt x="188" y="500"/>
                    </a:cubicBezTo>
                    <a:cubicBezTo>
                      <a:pt x="179" y="500"/>
                      <a:pt x="170" y="491"/>
                      <a:pt x="170" y="491"/>
                    </a:cubicBezTo>
                    <a:lnTo>
                      <a:pt x="188" y="491"/>
                    </a:lnTo>
                    <a:cubicBezTo>
                      <a:pt x="205" y="491"/>
                      <a:pt x="223" y="482"/>
                      <a:pt x="241" y="482"/>
                    </a:cubicBezTo>
                    <a:close/>
                    <a:moveTo>
                      <a:pt x="767" y="1"/>
                    </a:moveTo>
                    <a:cubicBezTo>
                      <a:pt x="767" y="1"/>
                      <a:pt x="732" y="10"/>
                      <a:pt x="669" y="19"/>
                    </a:cubicBezTo>
                    <a:cubicBezTo>
                      <a:pt x="598" y="28"/>
                      <a:pt x="509" y="45"/>
                      <a:pt x="402" y="63"/>
                    </a:cubicBezTo>
                    <a:cubicBezTo>
                      <a:pt x="321" y="81"/>
                      <a:pt x="250" y="99"/>
                      <a:pt x="196" y="135"/>
                    </a:cubicBezTo>
                    <a:cubicBezTo>
                      <a:pt x="143" y="179"/>
                      <a:pt x="107" y="242"/>
                      <a:pt x="63" y="358"/>
                    </a:cubicBezTo>
                    <a:cubicBezTo>
                      <a:pt x="36" y="402"/>
                      <a:pt x="18" y="465"/>
                      <a:pt x="0" y="536"/>
                    </a:cubicBezTo>
                    <a:cubicBezTo>
                      <a:pt x="27" y="554"/>
                      <a:pt x="63" y="598"/>
                      <a:pt x="107" y="643"/>
                    </a:cubicBezTo>
                    <a:cubicBezTo>
                      <a:pt x="152" y="688"/>
                      <a:pt x="205" y="732"/>
                      <a:pt x="268" y="750"/>
                    </a:cubicBezTo>
                    <a:cubicBezTo>
                      <a:pt x="289" y="761"/>
                      <a:pt x="310" y="765"/>
                      <a:pt x="331" y="765"/>
                    </a:cubicBezTo>
                    <a:cubicBezTo>
                      <a:pt x="345" y="765"/>
                      <a:pt x="360" y="763"/>
                      <a:pt x="375" y="759"/>
                    </a:cubicBezTo>
                    <a:cubicBezTo>
                      <a:pt x="411" y="750"/>
                      <a:pt x="446" y="732"/>
                      <a:pt x="491" y="697"/>
                    </a:cubicBezTo>
                    <a:cubicBezTo>
                      <a:pt x="527" y="661"/>
                      <a:pt x="562" y="616"/>
                      <a:pt x="607" y="545"/>
                    </a:cubicBezTo>
                    <a:cubicBezTo>
                      <a:pt x="625" y="509"/>
                      <a:pt x="642" y="474"/>
                      <a:pt x="660" y="429"/>
                    </a:cubicBezTo>
                    <a:cubicBezTo>
                      <a:pt x="678" y="384"/>
                      <a:pt x="696" y="340"/>
                      <a:pt x="714" y="277"/>
                    </a:cubicBezTo>
                    <a:cubicBezTo>
                      <a:pt x="723" y="242"/>
                      <a:pt x="732" y="197"/>
                      <a:pt x="741" y="152"/>
                    </a:cubicBezTo>
                    <a:cubicBezTo>
                      <a:pt x="758" y="108"/>
                      <a:pt x="758" y="54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4" name="Google Shape;20089;p44">
                <a:extLst>
                  <a:ext uri="{FF2B5EF4-FFF2-40B4-BE49-F238E27FC236}">
                    <a16:creationId xmlns:a16="http://schemas.microsoft.com/office/drawing/2014/main" id="{3C234C0B-9A3C-B4E9-8F79-1A172C9E7563}"/>
                  </a:ext>
                </a:extLst>
              </p:cNvPr>
              <p:cNvSpPr/>
              <p:nvPr/>
            </p:nvSpPr>
            <p:spPr>
              <a:xfrm>
                <a:off x="5677845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357" y="135"/>
                    </a:moveTo>
                    <a:cubicBezTo>
                      <a:pt x="384" y="135"/>
                      <a:pt x="411" y="143"/>
                      <a:pt x="438" y="143"/>
                    </a:cubicBezTo>
                    <a:cubicBezTo>
                      <a:pt x="473" y="152"/>
                      <a:pt x="500" y="161"/>
                      <a:pt x="527" y="170"/>
                    </a:cubicBezTo>
                    <a:cubicBezTo>
                      <a:pt x="554" y="179"/>
                      <a:pt x="572" y="188"/>
                      <a:pt x="598" y="197"/>
                    </a:cubicBezTo>
                    <a:cubicBezTo>
                      <a:pt x="616" y="206"/>
                      <a:pt x="634" y="215"/>
                      <a:pt x="643" y="224"/>
                    </a:cubicBezTo>
                    <a:cubicBezTo>
                      <a:pt x="625" y="224"/>
                      <a:pt x="616" y="215"/>
                      <a:pt x="589" y="206"/>
                    </a:cubicBezTo>
                    <a:cubicBezTo>
                      <a:pt x="572" y="206"/>
                      <a:pt x="545" y="197"/>
                      <a:pt x="518" y="188"/>
                    </a:cubicBezTo>
                    <a:cubicBezTo>
                      <a:pt x="491" y="188"/>
                      <a:pt x="465" y="179"/>
                      <a:pt x="438" y="170"/>
                    </a:cubicBezTo>
                    <a:cubicBezTo>
                      <a:pt x="411" y="170"/>
                      <a:pt x="384" y="161"/>
                      <a:pt x="357" y="161"/>
                    </a:cubicBezTo>
                    <a:cubicBezTo>
                      <a:pt x="340" y="152"/>
                      <a:pt x="313" y="152"/>
                      <a:pt x="295" y="152"/>
                    </a:cubicBezTo>
                    <a:cubicBezTo>
                      <a:pt x="277" y="143"/>
                      <a:pt x="259" y="143"/>
                      <a:pt x="241" y="143"/>
                    </a:cubicBezTo>
                    <a:lnTo>
                      <a:pt x="224" y="143"/>
                    </a:lnTo>
                    <a:cubicBezTo>
                      <a:pt x="224" y="143"/>
                      <a:pt x="233" y="143"/>
                      <a:pt x="241" y="135"/>
                    </a:cubicBezTo>
                    <a:close/>
                    <a:moveTo>
                      <a:pt x="491" y="233"/>
                    </a:moveTo>
                    <a:cubicBezTo>
                      <a:pt x="536" y="233"/>
                      <a:pt x="572" y="242"/>
                      <a:pt x="607" y="242"/>
                    </a:cubicBezTo>
                    <a:cubicBezTo>
                      <a:pt x="643" y="251"/>
                      <a:pt x="670" y="259"/>
                      <a:pt x="688" y="268"/>
                    </a:cubicBezTo>
                    <a:cubicBezTo>
                      <a:pt x="670" y="268"/>
                      <a:pt x="643" y="268"/>
                      <a:pt x="607" y="259"/>
                    </a:cubicBezTo>
                    <a:cubicBezTo>
                      <a:pt x="572" y="259"/>
                      <a:pt x="536" y="251"/>
                      <a:pt x="500" y="251"/>
                    </a:cubicBezTo>
                    <a:cubicBezTo>
                      <a:pt x="456" y="259"/>
                      <a:pt x="411" y="259"/>
                      <a:pt x="375" y="259"/>
                    </a:cubicBezTo>
                    <a:cubicBezTo>
                      <a:pt x="331" y="268"/>
                      <a:pt x="295" y="277"/>
                      <a:pt x="250" y="286"/>
                    </a:cubicBezTo>
                    <a:cubicBezTo>
                      <a:pt x="215" y="295"/>
                      <a:pt x="188" y="295"/>
                      <a:pt x="152" y="304"/>
                    </a:cubicBezTo>
                    <a:cubicBezTo>
                      <a:pt x="126" y="322"/>
                      <a:pt x="99" y="331"/>
                      <a:pt x="90" y="331"/>
                    </a:cubicBezTo>
                    <a:cubicBezTo>
                      <a:pt x="72" y="340"/>
                      <a:pt x="63" y="340"/>
                      <a:pt x="63" y="340"/>
                    </a:cubicBezTo>
                    <a:cubicBezTo>
                      <a:pt x="63" y="340"/>
                      <a:pt x="72" y="340"/>
                      <a:pt x="81" y="331"/>
                    </a:cubicBezTo>
                    <a:cubicBezTo>
                      <a:pt x="99" y="322"/>
                      <a:pt x="117" y="304"/>
                      <a:pt x="152" y="295"/>
                    </a:cubicBezTo>
                    <a:cubicBezTo>
                      <a:pt x="179" y="277"/>
                      <a:pt x="206" y="268"/>
                      <a:pt x="250" y="259"/>
                    </a:cubicBezTo>
                    <a:cubicBezTo>
                      <a:pt x="286" y="251"/>
                      <a:pt x="322" y="242"/>
                      <a:pt x="366" y="233"/>
                    </a:cubicBezTo>
                    <a:close/>
                    <a:moveTo>
                      <a:pt x="393" y="1"/>
                    </a:moveTo>
                    <a:cubicBezTo>
                      <a:pt x="331" y="19"/>
                      <a:pt x="268" y="45"/>
                      <a:pt x="206" y="108"/>
                    </a:cubicBezTo>
                    <a:cubicBezTo>
                      <a:pt x="143" y="170"/>
                      <a:pt x="72" y="259"/>
                      <a:pt x="1" y="384"/>
                    </a:cubicBezTo>
                    <a:cubicBezTo>
                      <a:pt x="1" y="384"/>
                      <a:pt x="18" y="375"/>
                      <a:pt x="36" y="375"/>
                    </a:cubicBezTo>
                    <a:lnTo>
                      <a:pt x="126" y="375"/>
                    </a:lnTo>
                    <a:cubicBezTo>
                      <a:pt x="152" y="375"/>
                      <a:pt x="197" y="375"/>
                      <a:pt x="241" y="384"/>
                    </a:cubicBezTo>
                    <a:cubicBezTo>
                      <a:pt x="259" y="384"/>
                      <a:pt x="286" y="393"/>
                      <a:pt x="304" y="402"/>
                    </a:cubicBezTo>
                    <a:cubicBezTo>
                      <a:pt x="331" y="402"/>
                      <a:pt x="349" y="411"/>
                      <a:pt x="375" y="420"/>
                    </a:cubicBezTo>
                    <a:cubicBezTo>
                      <a:pt x="438" y="455"/>
                      <a:pt x="496" y="479"/>
                      <a:pt x="548" y="479"/>
                    </a:cubicBezTo>
                    <a:cubicBezTo>
                      <a:pt x="562" y="479"/>
                      <a:pt x="576" y="477"/>
                      <a:pt x="589" y="474"/>
                    </a:cubicBezTo>
                    <a:cubicBezTo>
                      <a:pt x="661" y="456"/>
                      <a:pt x="732" y="402"/>
                      <a:pt x="821" y="286"/>
                    </a:cubicBezTo>
                    <a:cubicBezTo>
                      <a:pt x="804" y="251"/>
                      <a:pt x="759" y="188"/>
                      <a:pt x="696" y="126"/>
                    </a:cubicBezTo>
                    <a:cubicBezTo>
                      <a:pt x="679" y="108"/>
                      <a:pt x="661" y="90"/>
                      <a:pt x="634" y="72"/>
                    </a:cubicBezTo>
                    <a:cubicBezTo>
                      <a:pt x="607" y="54"/>
                      <a:pt x="589" y="36"/>
                      <a:pt x="563" y="27"/>
                    </a:cubicBezTo>
                    <a:cubicBezTo>
                      <a:pt x="536" y="19"/>
                      <a:pt x="509" y="10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5" name="Google Shape;20090;p44">
                <a:extLst>
                  <a:ext uri="{FF2B5EF4-FFF2-40B4-BE49-F238E27FC236}">
                    <a16:creationId xmlns:a16="http://schemas.microsoft.com/office/drawing/2014/main" id="{59224CC0-56C9-D7D9-DC2B-589E084266C9}"/>
                  </a:ext>
                </a:extLst>
              </p:cNvPr>
              <p:cNvSpPr/>
              <p:nvPr/>
            </p:nvSpPr>
            <p:spPr>
              <a:xfrm>
                <a:off x="5699180" y="1435035"/>
                <a:ext cx="18400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839" extrusionOk="0">
                    <a:moveTo>
                      <a:pt x="143" y="72"/>
                    </a:moveTo>
                    <a:cubicBezTo>
                      <a:pt x="143" y="72"/>
                      <a:pt x="152" y="80"/>
                      <a:pt x="161" y="98"/>
                    </a:cubicBezTo>
                    <a:cubicBezTo>
                      <a:pt x="143" y="80"/>
                      <a:pt x="143" y="72"/>
                      <a:pt x="143" y="72"/>
                    </a:cubicBezTo>
                    <a:close/>
                    <a:moveTo>
                      <a:pt x="438" y="330"/>
                    </a:moveTo>
                    <a:cubicBezTo>
                      <a:pt x="438" y="330"/>
                      <a:pt x="438" y="339"/>
                      <a:pt x="446" y="348"/>
                    </a:cubicBezTo>
                    <a:cubicBezTo>
                      <a:pt x="446" y="366"/>
                      <a:pt x="455" y="384"/>
                      <a:pt x="455" y="402"/>
                    </a:cubicBezTo>
                    <a:cubicBezTo>
                      <a:pt x="455" y="419"/>
                      <a:pt x="455" y="446"/>
                      <a:pt x="446" y="464"/>
                    </a:cubicBezTo>
                    <a:cubicBezTo>
                      <a:pt x="438" y="491"/>
                      <a:pt x="429" y="509"/>
                      <a:pt x="420" y="535"/>
                    </a:cubicBezTo>
                    <a:cubicBezTo>
                      <a:pt x="402" y="553"/>
                      <a:pt x="393" y="571"/>
                      <a:pt x="384" y="589"/>
                    </a:cubicBezTo>
                    <a:cubicBezTo>
                      <a:pt x="366" y="607"/>
                      <a:pt x="357" y="616"/>
                      <a:pt x="348" y="634"/>
                    </a:cubicBezTo>
                    <a:cubicBezTo>
                      <a:pt x="339" y="643"/>
                      <a:pt x="330" y="660"/>
                      <a:pt x="322" y="669"/>
                    </a:cubicBezTo>
                    <a:cubicBezTo>
                      <a:pt x="322" y="678"/>
                      <a:pt x="313" y="678"/>
                      <a:pt x="313" y="678"/>
                    </a:cubicBezTo>
                    <a:cubicBezTo>
                      <a:pt x="313" y="678"/>
                      <a:pt x="322" y="669"/>
                      <a:pt x="322" y="660"/>
                    </a:cubicBezTo>
                    <a:cubicBezTo>
                      <a:pt x="322" y="651"/>
                      <a:pt x="322" y="634"/>
                      <a:pt x="330" y="616"/>
                    </a:cubicBezTo>
                    <a:cubicBezTo>
                      <a:pt x="339" y="607"/>
                      <a:pt x="348" y="580"/>
                      <a:pt x="357" y="562"/>
                    </a:cubicBezTo>
                    <a:cubicBezTo>
                      <a:pt x="366" y="544"/>
                      <a:pt x="375" y="527"/>
                      <a:pt x="393" y="509"/>
                    </a:cubicBezTo>
                    <a:cubicBezTo>
                      <a:pt x="402" y="491"/>
                      <a:pt x="411" y="473"/>
                      <a:pt x="420" y="446"/>
                    </a:cubicBezTo>
                    <a:cubicBezTo>
                      <a:pt x="429" y="428"/>
                      <a:pt x="438" y="411"/>
                      <a:pt x="438" y="393"/>
                    </a:cubicBezTo>
                    <a:cubicBezTo>
                      <a:pt x="438" y="375"/>
                      <a:pt x="438" y="357"/>
                      <a:pt x="438" y="348"/>
                    </a:cubicBezTo>
                    <a:cubicBezTo>
                      <a:pt x="438" y="339"/>
                      <a:pt x="438" y="330"/>
                      <a:pt x="438" y="330"/>
                    </a:cubicBezTo>
                    <a:close/>
                    <a:moveTo>
                      <a:pt x="161" y="98"/>
                    </a:moveTo>
                    <a:lnTo>
                      <a:pt x="161" y="98"/>
                    </a:lnTo>
                    <a:cubicBezTo>
                      <a:pt x="179" y="116"/>
                      <a:pt x="197" y="143"/>
                      <a:pt x="214" y="170"/>
                    </a:cubicBezTo>
                    <a:cubicBezTo>
                      <a:pt x="232" y="205"/>
                      <a:pt x="259" y="241"/>
                      <a:pt x="268" y="286"/>
                    </a:cubicBezTo>
                    <a:cubicBezTo>
                      <a:pt x="286" y="330"/>
                      <a:pt x="295" y="366"/>
                      <a:pt x="304" y="411"/>
                    </a:cubicBezTo>
                    <a:cubicBezTo>
                      <a:pt x="304" y="455"/>
                      <a:pt x="304" y="491"/>
                      <a:pt x="304" y="535"/>
                    </a:cubicBezTo>
                    <a:cubicBezTo>
                      <a:pt x="304" y="571"/>
                      <a:pt x="304" y="607"/>
                      <a:pt x="295" y="634"/>
                    </a:cubicBezTo>
                    <a:cubicBezTo>
                      <a:pt x="295" y="660"/>
                      <a:pt x="286" y="687"/>
                      <a:pt x="286" y="705"/>
                    </a:cubicBezTo>
                    <a:cubicBezTo>
                      <a:pt x="286" y="723"/>
                      <a:pt x="286" y="732"/>
                      <a:pt x="286" y="732"/>
                    </a:cubicBezTo>
                    <a:cubicBezTo>
                      <a:pt x="286" y="732"/>
                      <a:pt x="286" y="723"/>
                      <a:pt x="277" y="705"/>
                    </a:cubicBezTo>
                    <a:cubicBezTo>
                      <a:pt x="277" y="687"/>
                      <a:pt x="277" y="660"/>
                      <a:pt x="277" y="625"/>
                    </a:cubicBezTo>
                    <a:cubicBezTo>
                      <a:pt x="277" y="598"/>
                      <a:pt x="277" y="562"/>
                      <a:pt x="277" y="527"/>
                    </a:cubicBezTo>
                    <a:cubicBezTo>
                      <a:pt x="277" y="482"/>
                      <a:pt x="277" y="446"/>
                      <a:pt x="268" y="402"/>
                    </a:cubicBezTo>
                    <a:cubicBezTo>
                      <a:pt x="259" y="366"/>
                      <a:pt x="250" y="321"/>
                      <a:pt x="241" y="286"/>
                    </a:cubicBezTo>
                    <a:cubicBezTo>
                      <a:pt x="223" y="241"/>
                      <a:pt x="214" y="205"/>
                      <a:pt x="197" y="179"/>
                    </a:cubicBezTo>
                    <a:cubicBezTo>
                      <a:pt x="188" y="143"/>
                      <a:pt x="170" y="116"/>
                      <a:pt x="161" y="98"/>
                    </a:cubicBezTo>
                    <a:close/>
                    <a:moveTo>
                      <a:pt x="72" y="0"/>
                    </a:moveTo>
                    <a:cubicBezTo>
                      <a:pt x="72" y="0"/>
                      <a:pt x="72" y="27"/>
                      <a:pt x="54" y="89"/>
                    </a:cubicBezTo>
                    <a:cubicBezTo>
                      <a:pt x="45" y="143"/>
                      <a:pt x="36" y="223"/>
                      <a:pt x="18" y="312"/>
                    </a:cubicBezTo>
                    <a:cubicBezTo>
                      <a:pt x="9" y="384"/>
                      <a:pt x="0" y="446"/>
                      <a:pt x="18" y="509"/>
                    </a:cubicBezTo>
                    <a:cubicBezTo>
                      <a:pt x="27" y="535"/>
                      <a:pt x="36" y="571"/>
                      <a:pt x="63" y="598"/>
                    </a:cubicBezTo>
                    <a:cubicBezTo>
                      <a:pt x="90" y="634"/>
                      <a:pt x="116" y="669"/>
                      <a:pt x="161" y="714"/>
                    </a:cubicBezTo>
                    <a:cubicBezTo>
                      <a:pt x="197" y="750"/>
                      <a:pt x="241" y="794"/>
                      <a:pt x="304" y="839"/>
                    </a:cubicBezTo>
                    <a:cubicBezTo>
                      <a:pt x="322" y="830"/>
                      <a:pt x="375" y="812"/>
                      <a:pt x="429" y="794"/>
                    </a:cubicBezTo>
                    <a:cubicBezTo>
                      <a:pt x="473" y="776"/>
                      <a:pt x="536" y="750"/>
                      <a:pt x="571" y="705"/>
                    </a:cubicBezTo>
                    <a:cubicBezTo>
                      <a:pt x="589" y="678"/>
                      <a:pt x="598" y="651"/>
                      <a:pt x="607" y="625"/>
                    </a:cubicBezTo>
                    <a:cubicBezTo>
                      <a:pt x="607" y="589"/>
                      <a:pt x="607" y="553"/>
                      <a:pt x="589" y="509"/>
                    </a:cubicBezTo>
                    <a:cubicBezTo>
                      <a:pt x="571" y="464"/>
                      <a:pt x="536" y="411"/>
                      <a:pt x="491" y="348"/>
                    </a:cubicBezTo>
                    <a:cubicBezTo>
                      <a:pt x="473" y="312"/>
                      <a:pt x="446" y="286"/>
                      <a:pt x="411" y="259"/>
                    </a:cubicBezTo>
                    <a:cubicBezTo>
                      <a:pt x="375" y="223"/>
                      <a:pt x="339" y="188"/>
                      <a:pt x="295" y="152"/>
                    </a:cubicBezTo>
                    <a:cubicBezTo>
                      <a:pt x="268" y="125"/>
                      <a:pt x="232" y="98"/>
                      <a:pt x="197" y="72"/>
                    </a:cubicBezTo>
                    <a:cubicBezTo>
                      <a:pt x="161" y="54"/>
                      <a:pt x="116" y="27"/>
                      <a:pt x="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40" name="Google Shape;20091;p44">
              <a:extLst>
                <a:ext uri="{FF2B5EF4-FFF2-40B4-BE49-F238E27FC236}">
                  <a16:creationId xmlns:a16="http://schemas.microsoft.com/office/drawing/2014/main" id="{3342E845-015E-1527-2BAA-D05066C963AF}"/>
                </a:ext>
              </a:extLst>
            </p:cNvPr>
            <p:cNvGrpSpPr/>
            <p:nvPr/>
          </p:nvGrpSpPr>
          <p:grpSpPr>
            <a:xfrm>
              <a:off x="4104987" y="2361879"/>
              <a:ext cx="377363" cy="372215"/>
              <a:chOff x="3866359" y="1416121"/>
              <a:chExt cx="257322" cy="253812"/>
            </a:xfrm>
          </p:grpSpPr>
          <p:sp>
            <p:nvSpPr>
              <p:cNvPr id="20441" name="Google Shape;20092;p44">
                <a:extLst>
                  <a:ext uri="{FF2B5EF4-FFF2-40B4-BE49-F238E27FC236}">
                    <a16:creationId xmlns:a16="http://schemas.microsoft.com/office/drawing/2014/main" id="{B2CEA0D5-2CA8-4308-F7E2-7A16247372CE}"/>
                  </a:ext>
                </a:extLst>
              </p:cNvPr>
              <p:cNvSpPr/>
              <p:nvPr/>
            </p:nvSpPr>
            <p:spPr>
              <a:xfrm>
                <a:off x="3939530" y="1419904"/>
                <a:ext cx="974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81" extrusionOk="0">
                    <a:moveTo>
                      <a:pt x="321" y="1"/>
                    </a:moveTo>
                    <a:cubicBezTo>
                      <a:pt x="321" y="1"/>
                      <a:pt x="303" y="10"/>
                      <a:pt x="285" y="27"/>
                    </a:cubicBezTo>
                    <a:cubicBezTo>
                      <a:pt x="268" y="36"/>
                      <a:pt x="250" y="54"/>
                      <a:pt x="223" y="81"/>
                    </a:cubicBezTo>
                    <a:cubicBezTo>
                      <a:pt x="196" y="108"/>
                      <a:pt x="161" y="134"/>
                      <a:pt x="134" y="170"/>
                    </a:cubicBezTo>
                    <a:cubicBezTo>
                      <a:pt x="116" y="206"/>
                      <a:pt x="89" y="241"/>
                      <a:pt x="71" y="277"/>
                    </a:cubicBezTo>
                    <a:cubicBezTo>
                      <a:pt x="54" y="322"/>
                      <a:pt x="45" y="357"/>
                      <a:pt x="36" y="393"/>
                    </a:cubicBezTo>
                    <a:cubicBezTo>
                      <a:pt x="27" y="429"/>
                      <a:pt x="18" y="465"/>
                      <a:pt x="18" y="491"/>
                    </a:cubicBezTo>
                    <a:cubicBezTo>
                      <a:pt x="9" y="518"/>
                      <a:pt x="9" y="545"/>
                      <a:pt x="0" y="563"/>
                    </a:cubicBezTo>
                    <a:cubicBezTo>
                      <a:pt x="0" y="572"/>
                      <a:pt x="0" y="580"/>
                      <a:pt x="0" y="580"/>
                    </a:cubicBezTo>
                    <a:cubicBezTo>
                      <a:pt x="0" y="580"/>
                      <a:pt x="0" y="572"/>
                      <a:pt x="9" y="554"/>
                    </a:cubicBezTo>
                    <a:cubicBezTo>
                      <a:pt x="18" y="545"/>
                      <a:pt x="27" y="518"/>
                      <a:pt x="36" y="491"/>
                    </a:cubicBezTo>
                    <a:cubicBezTo>
                      <a:pt x="45" y="465"/>
                      <a:pt x="54" y="429"/>
                      <a:pt x="62" y="393"/>
                    </a:cubicBezTo>
                    <a:cubicBezTo>
                      <a:pt x="80" y="357"/>
                      <a:pt x="89" y="322"/>
                      <a:pt x="107" y="286"/>
                    </a:cubicBezTo>
                    <a:cubicBezTo>
                      <a:pt x="125" y="250"/>
                      <a:pt x="143" y="215"/>
                      <a:pt x="170" y="179"/>
                    </a:cubicBezTo>
                    <a:cubicBezTo>
                      <a:pt x="187" y="143"/>
                      <a:pt x="214" y="117"/>
                      <a:pt x="232" y="90"/>
                    </a:cubicBezTo>
                    <a:cubicBezTo>
                      <a:pt x="259" y="63"/>
                      <a:pt x="277" y="36"/>
                      <a:pt x="294" y="27"/>
                    </a:cubicBezTo>
                    <a:cubicBezTo>
                      <a:pt x="312" y="10"/>
                      <a:pt x="321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2" name="Google Shape;20093;p44">
                <a:extLst>
                  <a:ext uri="{FF2B5EF4-FFF2-40B4-BE49-F238E27FC236}">
                    <a16:creationId xmlns:a16="http://schemas.microsoft.com/office/drawing/2014/main" id="{D0E81642-D7ED-434A-1319-59DFA27C56DF}"/>
                  </a:ext>
                </a:extLst>
              </p:cNvPr>
              <p:cNvSpPr/>
              <p:nvPr/>
            </p:nvSpPr>
            <p:spPr>
              <a:xfrm>
                <a:off x="3937078" y="1425048"/>
                <a:ext cx="2209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73" h="340" extrusionOk="0">
                    <a:moveTo>
                      <a:pt x="45" y="0"/>
                    </a:moveTo>
                    <a:cubicBezTo>
                      <a:pt x="45" y="0"/>
                      <a:pt x="45" y="9"/>
                      <a:pt x="36" y="18"/>
                    </a:cubicBezTo>
                    <a:cubicBezTo>
                      <a:pt x="27" y="27"/>
                      <a:pt x="19" y="45"/>
                      <a:pt x="10" y="63"/>
                    </a:cubicBezTo>
                    <a:cubicBezTo>
                      <a:pt x="1" y="80"/>
                      <a:pt x="1" y="107"/>
                      <a:pt x="1" y="125"/>
                    </a:cubicBezTo>
                    <a:cubicBezTo>
                      <a:pt x="1" y="152"/>
                      <a:pt x="1" y="170"/>
                      <a:pt x="10" y="196"/>
                    </a:cubicBezTo>
                    <a:cubicBezTo>
                      <a:pt x="19" y="214"/>
                      <a:pt x="27" y="232"/>
                      <a:pt x="27" y="250"/>
                    </a:cubicBezTo>
                    <a:cubicBezTo>
                      <a:pt x="36" y="277"/>
                      <a:pt x="45" y="286"/>
                      <a:pt x="45" y="303"/>
                    </a:cubicBezTo>
                    <a:cubicBezTo>
                      <a:pt x="54" y="321"/>
                      <a:pt x="54" y="330"/>
                      <a:pt x="63" y="339"/>
                    </a:cubicBezTo>
                    <a:cubicBezTo>
                      <a:pt x="72" y="330"/>
                      <a:pt x="72" y="312"/>
                      <a:pt x="72" y="295"/>
                    </a:cubicBezTo>
                    <a:cubicBezTo>
                      <a:pt x="63" y="286"/>
                      <a:pt x="63" y="259"/>
                      <a:pt x="63" y="241"/>
                    </a:cubicBezTo>
                    <a:cubicBezTo>
                      <a:pt x="54" y="223"/>
                      <a:pt x="54" y="205"/>
                      <a:pt x="45" y="179"/>
                    </a:cubicBezTo>
                    <a:cubicBezTo>
                      <a:pt x="36" y="161"/>
                      <a:pt x="36" y="143"/>
                      <a:pt x="27" y="116"/>
                    </a:cubicBezTo>
                    <a:cubicBezTo>
                      <a:pt x="27" y="98"/>
                      <a:pt x="27" y="80"/>
                      <a:pt x="36" y="63"/>
                    </a:cubicBezTo>
                    <a:cubicBezTo>
                      <a:pt x="36" y="45"/>
                      <a:pt x="36" y="27"/>
                      <a:pt x="45" y="18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3" name="Google Shape;20094;p44">
                <a:extLst>
                  <a:ext uri="{FF2B5EF4-FFF2-40B4-BE49-F238E27FC236}">
                    <a16:creationId xmlns:a16="http://schemas.microsoft.com/office/drawing/2014/main" id="{A5A18D2C-568B-3438-F81E-6DA71FEDC31C}"/>
                  </a:ext>
                </a:extLst>
              </p:cNvPr>
              <p:cNvSpPr/>
              <p:nvPr/>
            </p:nvSpPr>
            <p:spPr>
              <a:xfrm>
                <a:off x="3945733" y="1447321"/>
                <a:ext cx="17583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28" extrusionOk="0">
                    <a:moveTo>
                      <a:pt x="54" y="1"/>
                    </a:moveTo>
                    <a:cubicBezTo>
                      <a:pt x="32" y="1"/>
                      <a:pt x="12" y="5"/>
                      <a:pt x="0" y="5"/>
                    </a:cubicBezTo>
                    <a:cubicBezTo>
                      <a:pt x="18" y="5"/>
                      <a:pt x="45" y="13"/>
                      <a:pt x="80" y="13"/>
                    </a:cubicBezTo>
                    <a:cubicBezTo>
                      <a:pt x="116" y="22"/>
                      <a:pt x="152" y="31"/>
                      <a:pt x="188" y="40"/>
                    </a:cubicBezTo>
                    <a:cubicBezTo>
                      <a:pt x="205" y="40"/>
                      <a:pt x="223" y="49"/>
                      <a:pt x="241" y="49"/>
                    </a:cubicBezTo>
                    <a:cubicBezTo>
                      <a:pt x="268" y="58"/>
                      <a:pt x="286" y="67"/>
                      <a:pt x="304" y="76"/>
                    </a:cubicBezTo>
                    <a:cubicBezTo>
                      <a:pt x="339" y="85"/>
                      <a:pt x="375" y="103"/>
                      <a:pt x="411" y="121"/>
                    </a:cubicBezTo>
                    <a:cubicBezTo>
                      <a:pt x="446" y="138"/>
                      <a:pt x="473" y="156"/>
                      <a:pt x="500" y="174"/>
                    </a:cubicBezTo>
                    <a:cubicBezTo>
                      <a:pt x="527" y="183"/>
                      <a:pt x="544" y="201"/>
                      <a:pt x="553" y="210"/>
                    </a:cubicBezTo>
                    <a:cubicBezTo>
                      <a:pt x="571" y="219"/>
                      <a:pt x="580" y="228"/>
                      <a:pt x="580" y="228"/>
                    </a:cubicBezTo>
                    <a:cubicBezTo>
                      <a:pt x="580" y="228"/>
                      <a:pt x="571" y="219"/>
                      <a:pt x="562" y="201"/>
                    </a:cubicBezTo>
                    <a:cubicBezTo>
                      <a:pt x="553" y="192"/>
                      <a:pt x="535" y="174"/>
                      <a:pt x="509" y="156"/>
                    </a:cubicBezTo>
                    <a:cubicBezTo>
                      <a:pt x="491" y="138"/>
                      <a:pt x="464" y="121"/>
                      <a:pt x="428" y="103"/>
                    </a:cubicBezTo>
                    <a:cubicBezTo>
                      <a:pt x="393" y="85"/>
                      <a:pt x="357" y="67"/>
                      <a:pt x="321" y="49"/>
                    </a:cubicBezTo>
                    <a:cubicBezTo>
                      <a:pt x="277" y="31"/>
                      <a:pt x="241" y="22"/>
                      <a:pt x="196" y="13"/>
                    </a:cubicBezTo>
                    <a:cubicBezTo>
                      <a:pt x="161" y="5"/>
                      <a:pt x="116" y="5"/>
                      <a:pt x="89" y="5"/>
                    </a:cubicBezTo>
                    <a:cubicBezTo>
                      <a:pt x="78" y="2"/>
                      <a:pt x="66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4" name="Google Shape;20095;p44">
                <a:extLst>
                  <a:ext uri="{FF2B5EF4-FFF2-40B4-BE49-F238E27FC236}">
                    <a16:creationId xmlns:a16="http://schemas.microsoft.com/office/drawing/2014/main" id="{E8A087B1-05DE-8179-4BDB-3098D6404BD4}"/>
                  </a:ext>
                </a:extLst>
              </p:cNvPr>
              <p:cNvSpPr/>
              <p:nvPr/>
            </p:nvSpPr>
            <p:spPr>
              <a:xfrm>
                <a:off x="3946792" y="1445566"/>
                <a:ext cx="13527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4" extrusionOk="0">
                    <a:moveTo>
                      <a:pt x="153" y="0"/>
                    </a:moveTo>
                    <a:cubicBezTo>
                      <a:pt x="126" y="9"/>
                      <a:pt x="99" y="9"/>
                      <a:pt x="81" y="18"/>
                    </a:cubicBezTo>
                    <a:cubicBezTo>
                      <a:pt x="54" y="18"/>
                      <a:pt x="37" y="27"/>
                      <a:pt x="28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72" y="36"/>
                    </a:lnTo>
                    <a:cubicBezTo>
                      <a:pt x="99" y="27"/>
                      <a:pt x="126" y="27"/>
                      <a:pt x="144" y="27"/>
                    </a:cubicBezTo>
                    <a:lnTo>
                      <a:pt x="233" y="27"/>
                    </a:lnTo>
                    <a:cubicBezTo>
                      <a:pt x="260" y="36"/>
                      <a:pt x="286" y="36"/>
                      <a:pt x="313" y="36"/>
                    </a:cubicBezTo>
                    <a:cubicBezTo>
                      <a:pt x="331" y="45"/>
                      <a:pt x="358" y="45"/>
                      <a:pt x="376" y="45"/>
                    </a:cubicBezTo>
                    <a:cubicBezTo>
                      <a:pt x="402" y="45"/>
                      <a:pt x="411" y="54"/>
                      <a:pt x="429" y="54"/>
                    </a:cubicBezTo>
                    <a:lnTo>
                      <a:pt x="447" y="54"/>
                    </a:lnTo>
                    <a:cubicBezTo>
                      <a:pt x="447" y="54"/>
                      <a:pt x="438" y="54"/>
                      <a:pt x="429" y="45"/>
                    </a:cubicBezTo>
                    <a:cubicBezTo>
                      <a:pt x="420" y="45"/>
                      <a:pt x="402" y="36"/>
                      <a:pt x="384" y="27"/>
                    </a:cubicBezTo>
                    <a:cubicBezTo>
                      <a:pt x="367" y="27"/>
                      <a:pt x="340" y="18"/>
                      <a:pt x="322" y="18"/>
                    </a:cubicBezTo>
                    <a:cubicBezTo>
                      <a:pt x="295" y="9"/>
                      <a:pt x="269" y="9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5" name="Google Shape;20096;p44">
                <a:extLst>
                  <a:ext uri="{FF2B5EF4-FFF2-40B4-BE49-F238E27FC236}">
                    <a16:creationId xmlns:a16="http://schemas.microsoft.com/office/drawing/2014/main" id="{00E20D0A-935A-3B6A-8DA4-23382EDAF6FA}"/>
                  </a:ext>
                </a:extLst>
              </p:cNvPr>
              <p:cNvSpPr/>
              <p:nvPr/>
            </p:nvSpPr>
            <p:spPr>
              <a:xfrm>
                <a:off x="3913595" y="1437184"/>
                <a:ext cx="5175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71" h="661" extrusionOk="0">
                    <a:moveTo>
                      <a:pt x="170" y="1"/>
                    </a:moveTo>
                    <a:cubicBezTo>
                      <a:pt x="170" y="1"/>
                      <a:pt x="161" y="10"/>
                      <a:pt x="143" y="27"/>
                    </a:cubicBezTo>
                    <a:cubicBezTo>
                      <a:pt x="125" y="45"/>
                      <a:pt x="108" y="72"/>
                      <a:pt x="90" y="99"/>
                    </a:cubicBezTo>
                    <a:cubicBezTo>
                      <a:pt x="72" y="134"/>
                      <a:pt x="54" y="170"/>
                      <a:pt x="36" y="215"/>
                    </a:cubicBezTo>
                    <a:cubicBezTo>
                      <a:pt x="27" y="259"/>
                      <a:pt x="10" y="295"/>
                      <a:pt x="10" y="340"/>
                    </a:cubicBezTo>
                    <a:cubicBezTo>
                      <a:pt x="1" y="384"/>
                      <a:pt x="1" y="420"/>
                      <a:pt x="1" y="464"/>
                    </a:cubicBezTo>
                    <a:cubicBezTo>
                      <a:pt x="1" y="500"/>
                      <a:pt x="10" y="536"/>
                      <a:pt x="10" y="563"/>
                    </a:cubicBezTo>
                    <a:cubicBezTo>
                      <a:pt x="10" y="589"/>
                      <a:pt x="18" y="616"/>
                      <a:pt x="18" y="634"/>
                    </a:cubicBezTo>
                    <a:cubicBezTo>
                      <a:pt x="18" y="652"/>
                      <a:pt x="27" y="661"/>
                      <a:pt x="27" y="661"/>
                    </a:cubicBezTo>
                    <a:cubicBezTo>
                      <a:pt x="27" y="661"/>
                      <a:pt x="27" y="652"/>
                      <a:pt x="27" y="634"/>
                    </a:cubicBezTo>
                    <a:cubicBezTo>
                      <a:pt x="27" y="616"/>
                      <a:pt x="27" y="589"/>
                      <a:pt x="27" y="554"/>
                    </a:cubicBezTo>
                    <a:cubicBezTo>
                      <a:pt x="27" y="527"/>
                      <a:pt x="27" y="491"/>
                      <a:pt x="27" y="456"/>
                    </a:cubicBezTo>
                    <a:cubicBezTo>
                      <a:pt x="27" y="411"/>
                      <a:pt x="36" y="375"/>
                      <a:pt x="36" y="331"/>
                    </a:cubicBezTo>
                    <a:cubicBezTo>
                      <a:pt x="45" y="295"/>
                      <a:pt x="54" y="250"/>
                      <a:pt x="63" y="215"/>
                    </a:cubicBezTo>
                    <a:cubicBezTo>
                      <a:pt x="81" y="170"/>
                      <a:pt x="90" y="134"/>
                      <a:pt x="108" y="108"/>
                    </a:cubicBezTo>
                    <a:cubicBezTo>
                      <a:pt x="125" y="72"/>
                      <a:pt x="134" y="45"/>
                      <a:pt x="152" y="27"/>
                    </a:cubicBezTo>
                    <a:cubicBezTo>
                      <a:pt x="161" y="10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6" name="Google Shape;20097;p44">
                <a:extLst>
                  <a:ext uri="{FF2B5EF4-FFF2-40B4-BE49-F238E27FC236}">
                    <a16:creationId xmlns:a16="http://schemas.microsoft.com/office/drawing/2014/main" id="{47954712-5BA4-60A2-EE1A-0CC60CAC7B87}"/>
                  </a:ext>
                </a:extLst>
              </p:cNvPr>
              <p:cNvSpPr/>
              <p:nvPr/>
            </p:nvSpPr>
            <p:spPr>
              <a:xfrm>
                <a:off x="3908995" y="1445021"/>
                <a:ext cx="4358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49" extrusionOk="0">
                    <a:moveTo>
                      <a:pt x="19" y="0"/>
                    </a:moveTo>
                    <a:cubicBezTo>
                      <a:pt x="19" y="0"/>
                      <a:pt x="19" y="9"/>
                      <a:pt x="10" y="18"/>
                    </a:cubicBezTo>
                    <a:cubicBezTo>
                      <a:pt x="10" y="36"/>
                      <a:pt x="1" y="54"/>
                      <a:pt x="1" y="72"/>
                    </a:cubicBezTo>
                    <a:cubicBezTo>
                      <a:pt x="1" y="89"/>
                      <a:pt x="1" y="116"/>
                      <a:pt x="10" y="134"/>
                    </a:cubicBezTo>
                    <a:cubicBezTo>
                      <a:pt x="19" y="161"/>
                      <a:pt x="28" y="179"/>
                      <a:pt x="37" y="205"/>
                    </a:cubicBezTo>
                    <a:cubicBezTo>
                      <a:pt x="54" y="223"/>
                      <a:pt x="63" y="241"/>
                      <a:pt x="81" y="259"/>
                    </a:cubicBezTo>
                    <a:cubicBezTo>
                      <a:pt x="90" y="277"/>
                      <a:pt x="99" y="286"/>
                      <a:pt x="108" y="304"/>
                    </a:cubicBezTo>
                    <a:cubicBezTo>
                      <a:pt x="117" y="313"/>
                      <a:pt x="126" y="330"/>
                      <a:pt x="135" y="339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44" y="348"/>
                      <a:pt x="144" y="339"/>
                      <a:pt x="144" y="330"/>
                    </a:cubicBezTo>
                    <a:cubicBezTo>
                      <a:pt x="135" y="321"/>
                      <a:pt x="135" y="304"/>
                      <a:pt x="126" y="286"/>
                    </a:cubicBezTo>
                    <a:cubicBezTo>
                      <a:pt x="126" y="277"/>
                      <a:pt x="117" y="250"/>
                      <a:pt x="108" y="232"/>
                    </a:cubicBezTo>
                    <a:cubicBezTo>
                      <a:pt x="90" y="214"/>
                      <a:pt x="81" y="197"/>
                      <a:pt x="72" y="179"/>
                    </a:cubicBezTo>
                    <a:cubicBezTo>
                      <a:pt x="54" y="161"/>
                      <a:pt x="46" y="143"/>
                      <a:pt x="37" y="116"/>
                    </a:cubicBezTo>
                    <a:cubicBezTo>
                      <a:pt x="37" y="98"/>
                      <a:pt x="28" y="81"/>
                      <a:pt x="28" y="63"/>
                    </a:cubicBezTo>
                    <a:cubicBezTo>
                      <a:pt x="19" y="45"/>
                      <a:pt x="19" y="27"/>
                      <a:pt x="19" y="18"/>
                    </a:cubicBezTo>
                    <a:cubicBezTo>
                      <a:pt x="19" y="9"/>
                      <a:pt x="19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7" name="Google Shape;20098;p44">
                <a:extLst>
                  <a:ext uri="{FF2B5EF4-FFF2-40B4-BE49-F238E27FC236}">
                    <a16:creationId xmlns:a16="http://schemas.microsoft.com/office/drawing/2014/main" id="{DC58DEEB-BC04-C0A0-C29F-972D9992B9EA}"/>
                  </a:ext>
                </a:extLst>
              </p:cNvPr>
              <p:cNvSpPr/>
              <p:nvPr/>
            </p:nvSpPr>
            <p:spPr>
              <a:xfrm>
                <a:off x="3923309" y="1464177"/>
                <a:ext cx="18400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9" extrusionOk="0">
                    <a:moveTo>
                      <a:pt x="197" y="1"/>
                    </a:moveTo>
                    <a:cubicBezTo>
                      <a:pt x="152" y="1"/>
                      <a:pt x="117" y="10"/>
                      <a:pt x="81" y="10"/>
                    </a:cubicBezTo>
                    <a:cubicBezTo>
                      <a:pt x="54" y="19"/>
                      <a:pt x="19" y="27"/>
                      <a:pt x="1" y="36"/>
                    </a:cubicBezTo>
                    <a:cubicBezTo>
                      <a:pt x="19" y="36"/>
                      <a:pt x="54" y="36"/>
                      <a:pt x="81" y="27"/>
                    </a:cubicBezTo>
                    <a:lnTo>
                      <a:pt x="322" y="27"/>
                    </a:lnTo>
                    <a:cubicBezTo>
                      <a:pt x="358" y="36"/>
                      <a:pt x="402" y="45"/>
                      <a:pt x="438" y="54"/>
                    </a:cubicBezTo>
                    <a:cubicBezTo>
                      <a:pt x="474" y="63"/>
                      <a:pt x="509" y="63"/>
                      <a:pt x="536" y="72"/>
                    </a:cubicBezTo>
                    <a:cubicBezTo>
                      <a:pt x="563" y="90"/>
                      <a:pt x="590" y="99"/>
                      <a:pt x="607" y="99"/>
                    </a:cubicBezTo>
                    <a:cubicBezTo>
                      <a:pt x="590" y="90"/>
                      <a:pt x="572" y="72"/>
                      <a:pt x="545" y="63"/>
                    </a:cubicBezTo>
                    <a:cubicBezTo>
                      <a:pt x="518" y="45"/>
                      <a:pt x="482" y="36"/>
                      <a:pt x="447" y="27"/>
                    </a:cubicBezTo>
                    <a:cubicBezTo>
                      <a:pt x="411" y="19"/>
                      <a:pt x="367" y="10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8" name="Google Shape;20099;p44">
                <a:extLst>
                  <a:ext uri="{FF2B5EF4-FFF2-40B4-BE49-F238E27FC236}">
                    <a16:creationId xmlns:a16="http://schemas.microsoft.com/office/drawing/2014/main" id="{DD4F3103-6ABA-391F-8BD2-E2D0F10BBE7F}"/>
                  </a:ext>
                </a:extLst>
              </p:cNvPr>
              <p:cNvSpPr/>
              <p:nvPr/>
            </p:nvSpPr>
            <p:spPr>
              <a:xfrm>
                <a:off x="3924126" y="1461212"/>
                <a:ext cx="13255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438" h="99" extrusionOk="0">
                    <a:moveTo>
                      <a:pt x="304" y="1"/>
                    </a:moveTo>
                    <a:cubicBezTo>
                      <a:pt x="277" y="1"/>
                      <a:pt x="250" y="9"/>
                      <a:pt x="224" y="9"/>
                    </a:cubicBezTo>
                    <a:cubicBezTo>
                      <a:pt x="197" y="18"/>
                      <a:pt x="170" y="27"/>
                      <a:pt x="143" y="36"/>
                    </a:cubicBezTo>
                    <a:cubicBezTo>
                      <a:pt x="116" y="45"/>
                      <a:pt x="90" y="54"/>
                      <a:pt x="72" y="63"/>
                    </a:cubicBezTo>
                    <a:cubicBezTo>
                      <a:pt x="45" y="72"/>
                      <a:pt x="36" y="81"/>
                      <a:pt x="18" y="90"/>
                    </a:cubicBezTo>
                    <a:cubicBezTo>
                      <a:pt x="9" y="99"/>
                      <a:pt x="1" y="99"/>
                      <a:pt x="1" y="99"/>
                    </a:cubicBezTo>
                    <a:cubicBezTo>
                      <a:pt x="1" y="99"/>
                      <a:pt x="9" y="99"/>
                      <a:pt x="27" y="90"/>
                    </a:cubicBezTo>
                    <a:cubicBezTo>
                      <a:pt x="36" y="90"/>
                      <a:pt x="54" y="81"/>
                      <a:pt x="72" y="72"/>
                    </a:cubicBezTo>
                    <a:cubicBezTo>
                      <a:pt x="90" y="72"/>
                      <a:pt x="116" y="63"/>
                      <a:pt x="143" y="54"/>
                    </a:cubicBezTo>
                    <a:cubicBezTo>
                      <a:pt x="170" y="54"/>
                      <a:pt x="197" y="45"/>
                      <a:pt x="224" y="36"/>
                    </a:cubicBezTo>
                    <a:cubicBezTo>
                      <a:pt x="250" y="36"/>
                      <a:pt x="277" y="27"/>
                      <a:pt x="304" y="27"/>
                    </a:cubicBezTo>
                    <a:cubicBezTo>
                      <a:pt x="331" y="18"/>
                      <a:pt x="348" y="18"/>
                      <a:pt x="366" y="18"/>
                    </a:cubicBezTo>
                    <a:cubicBezTo>
                      <a:pt x="393" y="9"/>
                      <a:pt x="411" y="9"/>
                      <a:pt x="420" y="9"/>
                    </a:cubicBezTo>
                    <a:lnTo>
                      <a:pt x="438" y="9"/>
                    </a:lnTo>
                    <a:cubicBezTo>
                      <a:pt x="438" y="9"/>
                      <a:pt x="429" y="9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9" name="Google Shape;20100;p44">
                <a:extLst>
                  <a:ext uri="{FF2B5EF4-FFF2-40B4-BE49-F238E27FC236}">
                    <a16:creationId xmlns:a16="http://schemas.microsoft.com/office/drawing/2014/main" id="{60BEDD35-D8C4-E938-9ECD-C5E77FC2ECDD}"/>
                  </a:ext>
                </a:extLst>
              </p:cNvPr>
              <p:cNvSpPr/>
              <p:nvPr/>
            </p:nvSpPr>
            <p:spPr>
              <a:xfrm>
                <a:off x="3891715" y="1462301"/>
                <a:ext cx="3813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126" h="688" extrusionOk="0">
                    <a:moveTo>
                      <a:pt x="63" y="0"/>
                    </a:moveTo>
                    <a:cubicBezTo>
                      <a:pt x="63" y="0"/>
                      <a:pt x="55" y="9"/>
                      <a:pt x="46" y="36"/>
                    </a:cubicBezTo>
                    <a:cubicBezTo>
                      <a:pt x="37" y="54"/>
                      <a:pt x="28" y="89"/>
                      <a:pt x="19" y="125"/>
                    </a:cubicBezTo>
                    <a:cubicBezTo>
                      <a:pt x="10" y="161"/>
                      <a:pt x="1" y="205"/>
                      <a:pt x="1" y="250"/>
                    </a:cubicBezTo>
                    <a:cubicBezTo>
                      <a:pt x="1" y="295"/>
                      <a:pt x="1" y="339"/>
                      <a:pt x="10" y="384"/>
                    </a:cubicBezTo>
                    <a:cubicBezTo>
                      <a:pt x="19" y="420"/>
                      <a:pt x="28" y="464"/>
                      <a:pt x="37" y="500"/>
                    </a:cubicBezTo>
                    <a:cubicBezTo>
                      <a:pt x="46" y="535"/>
                      <a:pt x="63" y="571"/>
                      <a:pt x="81" y="598"/>
                    </a:cubicBezTo>
                    <a:cubicBezTo>
                      <a:pt x="90" y="625"/>
                      <a:pt x="99" y="651"/>
                      <a:pt x="108" y="660"/>
                    </a:cubicBezTo>
                    <a:lnTo>
                      <a:pt x="121" y="680"/>
                    </a:lnTo>
                    <a:cubicBezTo>
                      <a:pt x="119" y="676"/>
                      <a:pt x="117" y="669"/>
                      <a:pt x="117" y="660"/>
                    </a:cubicBezTo>
                    <a:cubicBezTo>
                      <a:pt x="108" y="643"/>
                      <a:pt x="99" y="616"/>
                      <a:pt x="90" y="589"/>
                    </a:cubicBezTo>
                    <a:cubicBezTo>
                      <a:pt x="81" y="553"/>
                      <a:pt x="72" y="518"/>
                      <a:pt x="63" y="482"/>
                    </a:cubicBezTo>
                    <a:cubicBezTo>
                      <a:pt x="55" y="446"/>
                      <a:pt x="46" y="402"/>
                      <a:pt x="37" y="366"/>
                    </a:cubicBezTo>
                    <a:cubicBezTo>
                      <a:pt x="28" y="321"/>
                      <a:pt x="28" y="277"/>
                      <a:pt x="28" y="241"/>
                    </a:cubicBezTo>
                    <a:cubicBezTo>
                      <a:pt x="28" y="196"/>
                      <a:pt x="28" y="152"/>
                      <a:pt x="37" y="116"/>
                    </a:cubicBezTo>
                    <a:cubicBezTo>
                      <a:pt x="46" y="81"/>
                      <a:pt x="46" y="54"/>
                      <a:pt x="55" y="36"/>
                    </a:cubicBezTo>
                    <a:cubicBezTo>
                      <a:pt x="63" y="9"/>
                      <a:pt x="63" y="0"/>
                      <a:pt x="63" y="0"/>
                    </a:cubicBezTo>
                    <a:close/>
                    <a:moveTo>
                      <a:pt x="121" y="680"/>
                    </a:moveTo>
                    <a:cubicBezTo>
                      <a:pt x="124" y="685"/>
                      <a:pt x="126" y="687"/>
                      <a:pt x="126" y="687"/>
                    </a:cubicBezTo>
                    <a:lnTo>
                      <a:pt x="121" y="68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0" name="Google Shape;20101;p44">
                <a:extLst>
                  <a:ext uri="{FF2B5EF4-FFF2-40B4-BE49-F238E27FC236}">
                    <a16:creationId xmlns:a16="http://schemas.microsoft.com/office/drawing/2014/main" id="{50B22022-3D51-60B6-8AD1-5D6AB081C8A1}"/>
                  </a:ext>
                </a:extLst>
              </p:cNvPr>
              <p:cNvSpPr/>
              <p:nvPr/>
            </p:nvSpPr>
            <p:spPr>
              <a:xfrm>
                <a:off x="3887146" y="1473105"/>
                <a:ext cx="650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77" extrusionOk="0">
                    <a:moveTo>
                      <a:pt x="0" y="0"/>
                    </a:moveTo>
                    <a:cubicBezTo>
                      <a:pt x="0" y="18"/>
                      <a:pt x="0" y="36"/>
                      <a:pt x="0" y="54"/>
                    </a:cubicBezTo>
                    <a:cubicBezTo>
                      <a:pt x="9" y="80"/>
                      <a:pt x="9" y="98"/>
                      <a:pt x="27" y="116"/>
                    </a:cubicBezTo>
                    <a:cubicBezTo>
                      <a:pt x="45" y="143"/>
                      <a:pt x="54" y="161"/>
                      <a:pt x="72" y="170"/>
                    </a:cubicBezTo>
                    <a:cubicBezTo>
                      <a:pt x="98" y="187"/>
                      <a:pt x="116" y="205"/>
                      <a:pt x="134" y="214"/>
                    </a:cubicBezTo>
                    <a:cubicBezTo>
                      <a:pt x="152" y="232"/>
                      <a:pt x="161" y="241"/>
                      <a:pt x="179" y="250"/>
                    </a:cubicBezTo>
                    <a:cubicBezTo>
                      <a:pt x="188" y="268"/>
                      <a:pt x="206" y="268"/>
                      <a:pt x="214" y="277"/>
                    </a:cubicBezTo>
                    <a:cubicBezTo>
                      <a:pt x="214" y="268"/>
                      <a:pt x="206" y="250"/>
                      <a:pt x="188" y="232"/>
                    </a:cubicBezTo>
                    <a:cubicBezTo>
                      <a:pt x="179" y="223"/>
                      <a:pt x="170" y="205"/>
                      <a:pt x="152" y="187"/>
                    </a:cubicBezTo>
                    <a:cubicBezTo>
                      <a:pt x="134" y="170"/>
                      <a:pt x="116" y="161"/>
                      <a:pt x="98" y="143"/>
                    </a:cubicBezTo>
                    <a:cubicBezTo>
                      <a:pt x="81" y="125"/>
                      <a:pt x="63" y="107"/>
                      <a:pt x="54" y="98"/>
                    </a:cubicBezTo>
                    <a:cubicBezTo>
                      <a:pt x="36" y="80"/>
                      <a:pt x="27" y="63"/>
                      <a:pt x="18" y="45"/>
                    </a:cubicBezTo>
                    <a:cubicBezTo>
                      <a:pt x="9" y="27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1" name="Google Shape;20102;p44">
                <a:extLst>
                  <a:ext uri="{FF2B5EF4-FFF2-40B4-BE49-F238E27FC236}">
                    <a16:creationId xmlns:a16="http://schemas.microsoft.com/office/drawing/2014/main" id="{5F6615EF-7506-F3AD-F7CD-029C35C7FD5A}"/>
                  </a:ext>
                </a:extLst>
              </p:cNvPr>
              <p:cNvSpPr/>
              <p:nvPr/>
            </p:nvSpPr>
            <p:spPr>
              <a:xfrm>
                <a:off x="3906029" y="1484695"/>
                <a:ext cx="20276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4" extrusionOk="0">
                    <a:moveTo>
                      <a:pt x="456" y="1"/>
                    </a:moveTo>
                    <a:cubicBezTo>
                      <a:pt x="420" y="1"/>
                      <a:pt x="375" y="1"/>
                      <a:pt x="331" y="10"/>
                    </a:cubicBezTo>
                    <a:cubicBezTo>
                      <a:pt x="295" y="18"/>
                      <a:pt x="251" y="27"/>
                      <a:pt x="206" y="36"/>
                    </a:cubicBezTo>
                    <a:cubicBezTo>
                      <a:pt x="170" y="54"/>
                      <a:pt x="135" y="72"/>
                      <a:pt x="99" y="81"/>
                    </a:cubicBezTo>
                    <a:cubicBezTo>
                      <a:pt x="63" y="99"/>
                      <a:pt x="45" y="117"/>
                      <a:pt x="28" y="126"/>
                    </a:cubicBezTo>
                    <a:cubicBezTo>
                      <a:pt x="10" y="134"/>
                      <a:pt x="1" y="143"/>
                      <a:pt x="1" y="143"/>
                    </a:cubicBezTo>
                    <a:cubicBezTo>
                      <a:pt x="1" y="143"/>
                      <a:pt x="10" y="143"/>
                      <a:pt x="28" y="134"/>
                    </a:cubicBezTo>
                    <a:cubicBezTo>
                      <a:pt x="45" y="126"/>
                      <a:pt x="72" y="117"/>
                      <a:pt x="99" y="99"/>
                    </a:cubicBezTo>
                    <a:cubicBezTo>
                      <a:pt x="135" y="90"/>
                      <a:pt x="170" y="81"/>
                      <a:pt x="215" y="63"/>
                    </a:cubicBezTo>
                    <a:cubicBezTo>
                      <a:pt x="251" y="54"/>
                      <a:pt x="295" y="45"/>
                      <a:pt x="340" y="36"/>
                    </a:cubicBezTo>
                    <a:cubicBezTo>
                      <a:pt x="375" y="36"/>
                      <a:pt x="420" y="27"/>
                      <a:pt x="456" y="27"/>
                    </a:cubicBezTo>
                    <a:lnTo>
                      <a:pt x="563" y="27"/>
                    </a:lnTo>
                    <a:cubicBezTo>
                      <a:pt x="599" y="27"/>
                      <a:pt x="625" y="36"/>
                      <a:pt x="643" y="36"/>
                    </a:cubicBezTo>
                    <a:lnTo>
                      <a:pt x="670" y="36"/>
                    </a:lnTo>
                    <a:cubicBezTo>
                      <a:pt x="670" y="36"/>
                      <a:pt x="661" y="36"/>
                      <a:pt x="643" y="27"/>
                    </a:cubicBezTo>
                    <a:cubicBezTo>
                      <a:pt x="625" y="27"/>
                      <a:pt x="599" y="18"/>
                      <a:pt x="563" y="10"/>
                    </a:cubicBezTo>
                    <a:cubicBezTo>
                      <a:pt x="536" y="10"/>
                      <a:pt x="500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2" name="Google Shape;20103;p44">
                <a:extLst>
                  <a:ext uri="{FF2B5EF4-FFF2-40B4-BE49-F238E27FC236}">
                    <a16:creationId xmlns:a16="http://schemas.microsoft.com/office/drawing/2014/main" id="{CA79FCEB-3F08-79CB-2DFD-7FBEDB8C8114}"/>
                  </a:ext>
                </a:extLst>
              </p:cNvPr>
              <p:cNvSpPr/>
              <p:nvPr/>
            </p:nvSpPr>
            <p:spPr>
              <a:xfrm>
                <a:off x="3907391" y="1481185"/>
                <a:ext cx="12166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06" extrusionOk="0">
                    <a:moveTo>
                      <a:pt x="384" y="1"/>
                    </a:moveTo>
                    <a:cubicBezTo>
                      <a:pt x="366" y="1"/>
                      <a:pt x="348" y="1"/>
                      <a:pt x="330" y="10"/>
                    </a:cubicBezTo>
                    <a:cubicBezTo>
                      <a:pt x="313" y="10"/>
                      <a:pt x="286" y="19"/>
                      <a:pt x="259" y="27"/>
                    </a:cubicBezTo>
                    <a:cubicBezTo>
                      <a:pt x="232" y="36"/>
                      <a:pt x="215" y="45"/>
                      <a:pt x="188" y="54"/>
                    </a:cubicBezTo>
                    <a:cubicBezTo>
                      <a:pt x="161" y="72"/>
                      <a:pt x="134" y="90"/>
                      <a:pt x="116" y="99"/>
                    </a:cubicBezTo>
                    <a:cubicBezTo>
                      <a:pt x="90" y="117"/>
                      <a:pt x="72" y="134"/>
                      <a:pt x="54" y="152"/>
                    </a:cubicBezTo>
                    <a:cubicBezTo>
                      <a:pt x="36" y="161"/>
                      <a:pt x="18" y="179"/>
                      <a:pt x="9" y="188"/>
                    </a:cubicBezTo>
                    <a:cubicBezTo>
                      <a:pt x="0" y="197"/>
                      <a:pt x="0" y="206"/>
                      <a:pt x="0" y="206"/>
                    </a:cubicBezTo>
                    <a:cubicBezTo>
                      <a:pt x="0" y="206"/>
                      <a:pt x="9" y="197"/>
                      <a:pt x="18" y="188"/>
                    </a:cubicBezTo>
                    <a:cubicBezTo>
                      <a:pt x="27" y="179"/>
                      <a:pt x="45" y="170"/>
                      <a:pt x="63" y="161"/>
                    </a:cubicBezTo>
                    <a:cubicBezTo>
                      <a:pt x="81" y="152"/>
                      <a:pt x="99" y="134"/>
                      <a:pt x="125" y="126"/>
                    </a:cubicBezTo>
                    <a:cubicBezTo>
                      <a:pt x="143" y="108"/>
                      <a:pt x="170" y="99"/>
                      <a:pt x="197" y="90"/>
                    </a:cubicBezTo>
                    <a:cubicBezTo>
                      <a:pt x="223" y="72"/>
                      <a:pt x="241" y="63"/>
                      <a:pt x="268" y="54"/>
                    </a:cubicBezTo>
                    <a:cubicBezTo>
                      <a:pt x="295" y="36"/>
                      <a:pt x="313" y="27"/>
                      <a:pt x="339" y="27"/>
                    </a:cubicBezTo>
                    <a:cubicBezTo>
                      <a:pt x="357" y="19"/>
                      <a:pt x="375" y="10"/>
                      <a:pt x="384" y="10"/>
                    </a:cubicBezTo>
                    <a:cubicBezTo>
                      <a:pt x="393" y="1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3" name="Google Shape;20104;p44">
                <a:extLst>
                  <a:ext uri="{FF2B5EF4-FFF2-40B4-BE49-F238E27FC236}">
                    <a16:creationId xmlns:a16="http://schemas.microsoft.com/office/drawing/2014/main" id="{2528E550-9B67-C682-D8B9-454BF526FC06}"/>
                  </a:ext>
                </a:extLst>
              </p:cNvPr>
              <p:cNvSpPr/>
              <p:nvPr/>
            </p:nvSpPr>
            <p:spPr>
              <a:xfrm>
                <a:off x="3876342" y="1494137"/>
                <a:ext cx="8413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644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37"/>
                    </a:cubicBezTo>
                    <a:cubicBezTo>
                      <a:pt x="0" y="54"/>
                      <a:pt x="0" y="90"/>
                      <a:pt x="0" y="135"/>
                    </a:cubicBezTo>
                    <a:cubicBezTo>
                      <a:pt x="0" y="170"/>
                      <a:pt x="9" y="215"/>
                      <a:pt x="18" y="260"/>
                    </a:cubicBezTo>
                    <a:cubicBezTo>
                      <a:pt x="27" y="304"/>
                      <a:pt x="54" y="349"/>
                      <a:pt x="72" y="384"/>
                    </a:cubicBezTo>
                    <a:cubicBezTo>
                      <a:pt x="90" y="420"/>
                      <a:pt x="116" y="456"/>
                      <a:pt x="143" y="492"/>
                    </a:cubicBezTo>
                    <a:cubicBezTo>
                      <a:pt x="161" y="527"/>
                      <a:pt x="188" y="554"/>
                      <a:pt x="206" y="572"/>
                    </a:cubicBezTo>
                    <a:cubicBezTo>
                      <a:pt x="232" y="599"/>
                      <a:pt x="250" y="616"/>
                      <a:pt x="259" y="625"/>
                    </a:cubicBezTo>
                    <a:cubicBezTo>
                      <a:pt x="268" y="643"/>
                      <a:pt x="277" y="643"/>
                      <a:pt x="277" y="643"/>
                    </a:cubicBezTo>
                    <a:cubicBezTo>
                      <a:pt x="277" y="643"/>
                      <a:pt x="277" y="634"/>
                      <a:pt x="268" y="625"/>
                    </a:cubicBezTo>
                    <a:cubicBezTo>
                      <a:pt x="250" y="608"/>
                      <a:pt x="241" y="581"/>
                      <a:pt x="224" y="554"/>
                    </a:cubicBezTo>
                    <a:cubicBezTo>
                      <a:pt x="206" y="527"/>
                      <a:pt x="188" y="500"/>
                      <a:pt x="161" y="465"/>
                    </a:cubicBezTo>
                    <a:cubicBezTo>
                      <a:pt x="143" y="438"/>
                      <a:pt x="116" y="402"/>
                      <a:pt x="99" y="358"/>
                    </a:cubicBezTo>
                    <a:cubicBezTo>
                      <a:pt x="72" y="322"/>
                      <a:pt x="54" y="277"/>
                      <a:pt x="45" y="242"/>
                    </a:cubicBezTo>
                    <a:cubicBezTo>
                      <a:pt x="36" y="197"/>
                      <a:pt x="18" y="161"/>
                      <a:pt x="18" y="126"/>
                    </a:cubicBezTo>
                    <a:cubicBezTo>
                      <a:pt x="9" y="90"/>
                      <a:pt x="9" y="54"/>
                      <a:pt x="9" y="37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4" name="Google Shape;20105;p44">
                <a:extLst>
                  <a:ext uri="{FF2B5EF4-FFF2-40B4-BE49-F238E27FC236}">
                    <a16:creationId xmlns:a16="http://schemas.microsoft.com/office/drawing/2014/main" id="{6998E378-15E2-D1AD-129C-794E56C7301B}"/>
                  </a:ext>
                </a:extLst>
              </p:cNvPr>
              <p:cNvSpPr/>
              <p:nvPr/>
            </p:nvSpPr>
            <p:spPr>
              <a:xfrm>
                <a:off x="3873377" y="1506030"/>
                <a:ext cx="9472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33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36"/>
                      <a:pt x="9" y="54"/>
                      <a:pt x="27" y="72"/>
                    </a:cubicBezTo>
                    <a:cubicBezTo>
                      <a:pt x="36" y="90"/>
                      <a:pt x="54" y="107"/>
                      <a:pt x="72" y="125"/>
                    </a:cubicBezTo>
                    <a:cubicBezTo>
                      <a:pt x="90" y="134"/>
                      <a:pt x="116" y="152"/>
                      <a:pt x="134" y="161"/>
                    </a:cubicBezTo>
                    <a:cubicBezTo>
                      <a:pt x="161" y="170"/>
                      <a:pt x="179" y="179"/>
                      <a:pt x="206" y="188"/>
                    </a:cubicBezTo>
                    <a:cubicBezTo>
                      <a:pt x="223" y="197"/>
                      <a:pt x="241" y="197"/>
                      <a:pt x="259" y="206"/>
                    </a:cubicBezTo>
                    <a:cubicBezTo>
                      <a:pt x="277" y="215"/>
                      <a:pt x="295" y="215"/>
                      <a:pt x="304" y="223"/>
                    </a:cubicBezTo>
                    <a:cubicBezTo>
                      <a:pt x="313" y="223"/>
                      <a:pt x="313" y="232"/>
                      <a:pt x="313" y="232"/>
                    </a:cubicBezTo>
                    <a:lnTo>
                      <a:pt x="313" y="232"/>
                    </a:lnTo>
                    <a:cubicBezTo>
                      <a:pt x="313" y="232"/>
                      <a:pt x="313" y="223"/>
                      <a:pt x="304" y="215"/>
                    </a:cubicBezTo>
                    <a:cubicBezTo>
                      <a:pt x="295" y="206"/>
                      <a:pt x="286" y="197"/>
                      <a:pt x="268" y="188"/>
                    </a:cubicBezTo>
                    <a:cubicBezTo>
                      <a:pt x="250" y="179"/>
                      <a:pt x="232" y="161"/>
                      <a:pt x="214" y="152"/>
                    </a:cubicBezTo>
                    <a:cubicBezTo>
                      <a:pt x="197" y="143"/>
                      <a:pt x="170" y="134"/>
                      <a:pt x="152" y="125"/>
                    </a:cubicBezTo>
                    <a:cubicBezTo>
                      <a:pt x="125" y="116"/>
                      <a:pt x="107" y="107"/>
                      <a:pt x="90" y="90"/>
                    </a:cubicBezTo>
                    <a:cubicBezTo>
                      <a:pt x="72" y="81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18"/>
                    </a:cubicBez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5" name="Google Shape;20106;p44">
                <a:extLst>
                  <a:ext uri="{FF2B5EF4-FFF2-40B4-BE49-F238E27FC236}">
                    <a16:creationId xmlns:a16="http://schemas.microsoft.com/office/drawing/2014/main" id="{436563AA-682C-B2E0-C175-62067E869CF3}"/>
                  </a:ext>
                </a:extLst>
              </p:cNvPr>
              <p:cNvSpPr/>
              <p:nvPr/>
            </p:nvSpPr>
            <p:spPr>
              <a:xfrm>
                <a:off x="3897132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527" y="1"/>
                    </a:moveTo>
                    <a:cubicBezTo>
                      <a:pt x="491" y="1"/>
                      <a:pt x="455" y="10"/>
                      <a:pt x="411" y="19"/>
                    </a:cubicBezTo>
                    <a:cubicBezTo>
                      <a:pt x="375" y="28"/>
                      <a:pt x="330" y="46"/>
                      <a:pt x="295" y="63"/>
                    </a:cubicBezTo>
                    <a:cubicBezTo>
                      <a:pt x="250" y="81"/>
                      <a:pt x="215" y="99"/>
                      <a:pt x="179" y="126"/>
                    </a:cubicBezTo>
                    <a:cubicBezTo>
                      <a:pt x="143" y="153"/>
                      <a:pt x="107" y="179"/>
                      <a:pt x="81" y="197"/>
                    </a:cubicBezTo>
                    <a:cubicBezTo>
                      <a:pt x="54" y="224"/>
                      <a:pt x="36" y="251"/>
                      <a:pt x="27" y="260"/>
                    </a:cubicBezTo>
                    <a:cubicBezTo>
                      <a:pt x="18" y="269"/>
                      <a:pt x="9" y="277"/>
                      <a:pt x="9" y="277"/>
                    </a:cubicBezTo>
                    <a:cubicBezTo>
                      <a:pt x="9" y="286"/>
                      <a:pt x="0" y="286"/>
                      <a:pt x="0" y="286"/>
                    </a:cubicBezTo>
                    <a:lnTo>
                      <a:pt x="9" y="286"/>
                    </a:lnTo>
                    <a:cubicBezTo>
                      <a:pt x="9" y="277"/>
                      <a:pt x="18" y="277"/>
                      <a:pt x="27" y="269"/>
                    </a:cubicBezTo>
                    <a:cubicBezTo>
                      <a:pt x="45" y="251"/>
                      <a:pt x="63" y="233"/>
                      <a:pt x="99" y="215"/>
                    </a:cubicBezTo>
                    <a:cubicBezTo>
                      <a:pt x="125" y="197"/>
                      <a:pt x="152" y="170"/>
                      <a:pt x="188" y="153"/>
                    </a:cubicBezTo>
                    <a:cubicBezTo>
                      <a:pt x="223" y="126"/>
                      <a:pt x="259" y="108"/>
                      <a:pt x="304" y="90"/>
                    </a:cubicBezTo>
                    <a:cubicBezTo>
                      <a:pt x="339" y="72"/>
                      <a:pt x="384" y="54"/>
                      <a:pt x="420" y="46"/>
                    </a:cubicBezTo>
                    <a:cubicBezTo>
                      <a:pt x="455" y="37"/>
                      <a:pt x="491" y="19"/>
                      <a:pt x="527" y="19"/>
                    </a:cubicBezTo>
                    <a:cubicBezTo>
                      <a:pt x="554" y="10"/>
                      <a:pt x="580" y="1"/>
                      <a:pt x="5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6" name="Google Shape;20107;p44">
                <a:extLst>
                  <a:ext uri="{FF2B5EF4-FFF2-40B4-BE49-F238E27FC236}">
                    <a16:creationId xmlns:a16="http://schemas.microsoft.com/office/drawing/2014/main" id="{210F913F-512E-D6E7-1B24-3ED2AB4907A4}"/>
                  </a:ext>
                </a:extLst>
              </p:cNvPr>
              <p:cNvSpPr/>
              <p:nvPr/>
            </p:nvSpPr>
            <p:spPr>
              <a:xfrm>
                <a:off x="3897949" y="1504940"/>
                <a:ext cx="10017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5" extrusionOk="0">
                    <a:moveTo>
                      <a:pt x="330" y="1"/>
                    </a:moveTo>
                    <a:cubicBezTo>
                      <a:pt x="330" y="1"/>
                      <a:pt x="330" y="1"/>
                      <a:pt x="312" y="10"/>
                    </a:cubicBezTo>
                    <a:cubicBezTo>
                      <a:pt x="303" y="10"/>
                      <a:pt x="286" y="19"/>
                      <a:pt x="268" y="27"/>
                    </a:cubicBezTo>
                    <a:cubicBezTo>
                      <a:pt x="250" y="36"/>
                      <a:pt x="232" y="45"/>
                      <a:pt x="205" y="63"/>
                    </a:cubicBezTo>
                    <a:cubicBezTo>
                      <a:pt x="188" y="81"/>
                      <a:pt x="161" y="99"/>
                      <a:pt x="143" y="117"/>
                    </a:cubicBezTo>
                    <a:cubicBezTo>
                      <a:pt x="116" y="135"/>
                      <a:pt x="98" y="161"/>
                      <a:pt x="80" y="179"/>
                    </a:cubicBezTo>
                    <a:cubicBezTo>
                      <a:pt x="63" y="197"/>
                      <a:pt x="54" y="224"/>
                      <a:pt x="36" y="242"/>
                    </a:cubicBezTo>
                    <a:cubicBezTo>
                      <a:pt x="27" y="259"/>
                      <a:pt x="18" y="277"/>
                      <a:pt x="9" y="286"/>
                    </a:cubicBezTo>
                    <a:cubicBezTo>
                      <a:pt x="9" y="304"/>
                      <a:pt x="0" y="304"/>
                      <a:pt x="0" y="304"/>
                    </a:cubicBezTo>
                    <a:cubicBezTo>
                      <a:pt x="0" y="304"/>
                      <a:pt x="9" y="304"/>
                      <a:pt x="18" y="295"/>
                    </a:cubicBezTo>
                    <a:cubicBezTo>
                      <a:pt x="27" y="286"/>
                      <a:pt x="36" y="268"/>
                      <a:pt x="54" y="251"/>
                    </a:cubicBezTo>
                    <a:cubicBezTo>
                      <a:pt x="63" y="233"/>
                      <a:pt x="80" y="215"/>
                      <a:pt x="98" y="197"/>
                    </a:cubicBezTo>
                    <a:cubicBezTo>
                      <a:pt x="116" y="179"/>
                      <a:pt x="143" y="161"/>
                      <a:pt x="161" y="135"/>
                    </a:cubicBezTo>
                    <a:cubicBezTo>
                      <a:pt x="179" y="117"/>
                      <a:pt x="205" y="99"/>
                      <a:pt x="223" y="81"/>
                    </a:cubicBezTo>
                    <a:cubicBezTo>
                      <a:pt x="241" y="72"/>
                      <a:pt x="259" y="54"/>
                      <a:pt x="277" y="45"/>
                    </a:cubicBezTo>
                    <a:cubicBezTo>
                      <a:pt x="295" y="27"/>
                      <a:pt x="312" y="19"/>
                      <a:pt x="321" y="10"/>
                    </a:cubicBezTo>
                    <a:cubicBezTo>
                      <a:pt x="330" y="1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7" name="Google Shape;20108;p44">
                <a:extLst>
                  <a:ext uri="{FF2B5EF4-FFF2-40B4-BE49-F238E27FC236}">
                    <a16:creationId xmlns:a16="http://schemas.microsoft.com/office/drawing/2014/main" id="{F6958246-A320-B2E7-3369-94DDC85BA14E}"/>
                  </a:ext>
                </a:extLst>
              </p:cNvPr>
              <p:cNvSpPr/>
              <p:nvPr/>
            </p:nvSpPr>
            <p:spPr>
              <a:xfrm>
                <a:off x="3869866" y="1530875"/>
                <a:ext cx="1407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00" extrusionOk="0">
                    <a:moveTo>
                      <a:pt x="0" y="0"/>
                    </a:moveTo>
                    <a:cubicBezTo>
                      <a:pt x="0" y="27"/>
                      <a:pt x="9" y="54"/>
                      <a:pt x="27" y="89"/>
                    </a:cubicBezTo>
                    <a:cubicBezTo>
                      <a:pt x="36" y="125"/>
                      <a:pt x="63" y="170"/>
                      <a:pt x="81" y="205"/>
                    </a:cubicBezTo>
                    <a:cubicBezTo>
                      <a:pt x="107" y="241"/>
                      <a:pt x="143" y="277"/>
                      <a:pt x="170" y="312"/>
                    </a:cubicBezTo>
                    <a:cubicBezTo>
                      <a:pt x="206" y="339"/>
                      <a:pt x="241" y="366"/>
                      <a:pt x="268" y="393"/>
                    </a:cubicBezTo>
                    <a:cubicBezTo>
                      <a:pt x="304" y="419"/>
                      <a:pt x="339" y="437"/>
                      <a:pt x="366" y="455"/>
                    </a:cubicBezTo>
                    <a:cubicBezTo>
                      <a:pt x="393" y="464"/>
                      <a:pt x="420" y="482"/>
                      <a:pt x="438" y="491"/>
                    </a:cubicBezTo>
                    <a:lnTo>
                      <a:pt x="464" y="500"/>
                    </a:lnTo>
                    <a:cubicBezTo>
                      <a:pt x="464" y="500"/>
                      <a:pt x="455" y="491"/>
                      <a:pt x="438" y="482"/>
                    </a:cubicBezTo>
                    <a:cubicBezTo>
                      <a:pt x="420" y="473"/>
                      <a:pt x="402" y="455"/>
                      <a:pt x="375" y="437"/>
                    </a:cubicBezTo>
                    <a:cubicBezTo>
                      <a:pt x="348" y="411"/>
                      <a:pt x="313" y="393"/>
                      <a:pt x="286" y="366"/>
                    </a:cubicBezTo>
                    <a:cubicBezTo>
                      <a:pt x="250" y="339"/>
                      <a:pt x="223" y="312"/>
                      <a:pt x="188" y="277"/>
                    </a:cubicBezTo>
                    <a:cubicBezTo>
                      <a:pt x="161" y="250"/>
                      <a:pt x="125" y="214"/>
                      <a:pt x="107" y="179"/>
                    </a:cubicBezTo>
                    <a:cubicBezTo>
                      <a:pt x="81" y="152"/>
                      <a:pt x="54" y="116"/>
                      <a:pt x="36" y="80"/>
                    </a:cubicBezTo>
                    <a:cubicBezTo>
                      <a:pt x="27" y="63"/>
                      <a:pt x="18" y="54"/>
                      <a:pt x="18" y="36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8" name="Google Shape;20109;p44">
                <a:extLst>
                  <a:ext uri="{FF2B5EF4-FFF2-40B4-BE49-F238E27FC236}">
                    <a16:creationId xmlns:a16="http://schemas.microsoft.com/office/drawing/2014/main" id="{17DC2344-0682-E12B-FE42-5734F45A661B}"/>
                  </a:ext>
                </a:extLst>
              </p:cNvPr>
              <p:cNvSpPr/>
              <p:nvPr/>
            </p:nvSpPr>
            <p:spPr>
              <a:xfrm>
                <a:off x="3869866" y="1541921"/>
                <a:ext cx="11893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26" extrusionOk="0">
                    <a:moveTo>
                      <a:pt x="0" y="1"/>
                    </a:moveTo>
                    <a:cubicBezTo>
                      <a:pt x="1" y="1"/>
                      <a:pt x="9" y="10"/>
                      <a:pt x="9" y="19"/>
                    </a:cubicBezTo>
                    <a:cubicBezTo>
                      <a:pt x="18" y="37"/>
                      <a:pt x="36" y="46"/>
                      <a:pt x="54" y="63"/>
                    </a:cubicBezTo>
                    <a:cubicBezTo>
                      <a:pt x="63" y="72"/>
                      <a:pt x="90" y="90"/>
                      <a:pt x="116" y="99"/>
                    </a:cubicBezTo>
                    <a:cubicBezTo>
                      <a:pt x="134" y="108"/>
                      <a:pt x="161" y="117"/>
                      <a:pt x="188" y="117"/>
                    </a:cubicBezTo>
                    <a:lnTo>
                      <a:pt x="259" y="117"/>
                    </a:lnTo>
                    <a:cubicBezTo>
                      <a:pt x="286" y="126"/>
                      <a:pt x="313" y="126"/>
                      <a:pt x="330" y="126"/>
                    </a:cubicBezTo>
                    <a:lnTo>
                      <a:pt x="393" y="126"/>
                    </a:lnTo>
                    <a:cubicBezTo>
                      <a:pt x="393" y="126"/>
                      <a:pt x="384" y="126"/>
                      <a:pt x="375" y="117"/>
                    </a:cubicBezTo>
                    <a:cubicBezTo>
                      <a:pt x="366" y="117"/>
                      <a:pt x="348" y="108"/>
                      <a:pt x="330" y="99"/>
                    </a:cubicBezTo>
                    <a:cubicBezTo>
                      <a:pt x="313" y="99"/>
                      <a:pt x="286" y="90"/>
                      <a:pt x="268" y="90"/>
                    </a:cubicBezTo>
                    <a:cubicBezTo>
                      <a:pt x="241" y="81"/>
                      <a:pt x="214" y="81"/>
                      <a:pt x="188" y="81"/>
                    </a:cubicBezTo>
                    <a:cubicBezTo>
                      <a:pt x="161" y="72"/>
                      <a:pt x="143" y="72"/>
                      <a:pt x="116" y="63"/>
                    </a:cubicBezTo>
                    <a:cubicBezTo>
                      <a:pt x="99" y="54"/>
                      <a:pt x="72" y="54"/>
                      <a:pt x="54" y="46"/>
                    </a:cubicBezTo>
                    <a:cubicBezTo>
                      <a:pt x="36" y="28"/>
                      <a:pt x="27" y="28"/>
                      <a:pt x="18" y="19"/>
                    </a:cubicBezTo>
                    <a:cubicBezTo>
                      <a:pt x="9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9" name="Google Shape;20110;p44">
                <a:extLst>
                  <a:ext uri="{FF2B5EF4-FFF2-40B4-BE49-F238E27FC236}">
                    <a16:creationId xmlns:a16="http://schemas.microsoft.com/office/drawing/2014/main" id="{0D299BA6-283E-4BAC-5FB0-71C6CC583594}"/>
                  </a:ext>
                </a:extLst>
              </p:cNvPr>
              <p:cNvSpPr/>
              <p:nvPr/>
            </p:nvSpPr>
            <p:spPr>
              <a:xfrm>
                <a:off x="3897405" y="1530875"/>
                <a:ext cx="1567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38" extrusionOk="0">
                    <a:moveTo>
                      <a:pt x="518" y="0"/>
                    </a:moveTo>
                    <a:cubicBezTo>
                      <a:pt x="518" y="0"/>
                      <a:pt x="509" y="9"/>
                      <a:pt x="491" y="9"/>
                    </a:cubicBezTo>
                    <a:cubicBezTo>
                      <a:pt x="473" y="18"/>
                      <a:pt x="446" y="27"/>
                      <a:pt x="411" y="36"/>
                    </a:cubicBezTo>
                    <a:cubicBezTo>
                      <a:pt x="384" y="54"/>
                      <a:pt x="348" y="63"/>
                      <a:pt x="313" y="89"/>
                    </a:cubicBezTo>
                    <a:cubicBezTo>
                      <a:pt x="277" y="107"/>
                      <a:pt x="241" y="134"/>
                      <a:pt x="206" y="170"/>
                    </a:cubicBezTo>
                    <a:cubicBezTo>
                      <a:pt x="170" y="196"/>
                      <a:pt x="134" y="232"/>
                      <a:pt x="107" y="259"/>
                    </a:cubicBezTo>
                    <a:cubicBezTo>
                      <a:pt x="81" y="295"/>
                      <a:pt x="54" y="330"/>
                      <a:pt x="36" y="357"/>
                    </a:cubicBezTo>
                    <a:cubicBezTo>
                      <a:pt x="18" y="393"/>
                      <a:pt x="9" y="419"/>
                      <a:pt x="0" y="437"/>
                    </a:cubicBezTo>
                    <a:cubicBezTo>
                      <a:pt x="9" y="419"/>
                      <a:pt x="27" y="402"/>
                      <a:pt x="54" y="375"/>
                    </a:cubicBezTo>
                    <a:cubicBezTo>
                      <a:pt x="63" y="357"/>
                      <a:pt x="72" y="339"/>
                      <a:pt x="81" y="330"/>
                    </a:cubicBezTo>
                    <a:cubicBezTo>
                      <a:pt x="98" y="312"/>
                      <a:pt x="116" y="295"/>
                      <a:pt x="125" y="277"/>
                    </a:cubicBezTo>
                    <a:cubicBezTo>
                      <a:pt x="161" y="250"/>
                      <a:pt x="188" y="214"/>
                      <a:pt x="223" y="187"/>
                    </a:cubicBezTo>
                    <a:cubicBezTo>
                      <a:pt x="259" y="161"/>
                      <a:pt x="295" y="134"/>
                      <a:pt x="330" y="107"/>
                    </a:cubicBezTo>
                    <a:cubicBezTo>
                      <a:pt x="357" y="89"/>
                      <a:pt x="393" y="63"/>
                      <a:pt x="420" y="54"/>
                    </a:cubicBezTo>
                    <a:cubicBezTo>
                      <a:pt x="446" y="36"/>
                      <a:pt x="473" y="27"/>
                      <a:pt x="491" y="18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0" name="Google Shape;20111;p44">
                <a:extLst>
                  <a:ext uri="{FF2B5EF4-FFF2-40B4-BE49-F238E27FC236}">
                    <a16:creationId xmlns:a16="http://schemas.microsoft.com/office/drawing/2014/main" id="{2B026E3C-A910-9189-AD25-55F554041F52}"/>
                  </a:ext>
                </a:extLst>
              </p:cNvPr>
              <p:cNvSpPr/>
              <p:nvPr/>
            </p:nvSpPr>
            <p:spPr>
              <a:xfrm>
                <a:off x="3897132" y="1530875"/>
                <a:ext cx="7051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9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15" y="9"/>
                    </a:cubicBezTo>
                    <a:cubicBezTo>
                      <a:pt x="206" y="18"/>
                      <a:pt x="197" y="27"/>
                      <a:pt x="179" y="45"/>
                    </a:cubicBezTo>
                    <a:cubicBezTo>
                      <a:pt x="161" y="63"/>
                      <a:pt x="143" y="80"/>
                      <a:pt x="125" y="98"/>
                    </a:cubicBezTo>
                    <a:cubicBezTo>
                      <a:pt x="116" y="116"/>
                      <a:pt x="99" y="143"/>
                      <a:pt x="81" y="170"/>
                    </a:cubicBezTo>
                    <a:cubicBezTo>
                      <a:pt x="63" y="196"/>
                      <a:pt x="54" y="223"/>
                      <a:pt x="36" y="241"/>
                    </a:cubicBezTo>
                    <a:cubicBezTo>
                      <a:pt x="27" y="268"/>
                      <a:pt x="18" y="295"/>
                      <a:pt x="9" y="321"/>
                    </a:cubicBezTo>
                    <a:cubicBezTo>
                      <a:pt x="0" y="339"/>
                      <a:pt x="0" y="357"/>
                      <a:pt x="0" y="375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9" y="375"/>
                    </a:cubicBezTo>
                    <a:cubicBezTo>
                      <a:pt x="9" y="366"/>
                      <a:pt x="18" y="348"/>
                      <a:pt x="27" y="321"/>
                    </a:cubicBezTo>
                    <a:cubicBezTo>
                      <a:pt x="36" y="303"/>
                      <a:pt x="54" y="286"/>
                      <a:pt x="63" y="259"/>
                    </a:cubicBezTo>
                    <a:cubicBezTo>
                      <a:pt x="81" y="232"/>
                      <a:pt x="90" y="205"/>
                      <a:pt x="107" y="187"/>
                    </a:cubicBezTo>
                    <a:cubicBezTo>
                      <a:pt x="116" y="161"/>
                      <a:pt x="134" y="134"/>
                      <a:pt x="152" y="116"/>
                    </a:cubicBezTo>
                    <a:cubicBezTo>
                      <a:pt x="170" y="89"/>
                      <a:pt x="179" y="72"/>
                      <a:pt x="188" y="54"/>
                    </a:cubicBezTo>
                    <a:cubicBezTo>
                      <a:pt x="206" y="36"/>
                      <a:pt x="215" y="27"/>
                      <a:pt x="223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1" name="Google Shape;20112;p44">
                <a:extLst>
                  <a:ext uri="{FF2B5EF4-FFF2-40B4-BE49-F238E27FC236}">
                    <a16:creationId xmlns:a16="http://schemas.microsoft.com/office/drawing/2014/main" id="{EF39268C-8D0D-D138-C99C-3DCE1308C2BC}"/>
                  </a:ext>
                </a:extLst>
              </p:cNvPr>
              <p:cNvSpPr/>
              <p:nvPr/>
            </p:nvSpPr>
            <p:spPr>
              <a:xfrm>
                <a:off x="3872832" y="1565949"/>
                <a:ext cx="18914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625" h="3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8" y="28"/>
                    </a:cubicBezTo>
                    <a:cubicBezTo>
                      <a:pt x="36" y="54"/>
                      <a:pt x="54" y="81"/>
                      <a:pt x="72" y="108"/>
                    </a:cubicBezTo>
                    <a:cubicBezTo>
                      <a:pt x="99" y="144"/>
                      <a:pt x="134" y="170"/>
                      <a:pt x="170" y="206"/>
                    </a:cubicBezTo>
                    <a:cubicBezTo>
                      <a:pt x="206" y="233"/>
                      <a:pt x="241" y="260"/>
                      <a:pt x="286" y="286"/>
                    </a:cubicBezTo>
                    <a:cubicBezTo>
                      <a:pt x="322" y="304"/>
                      <a:pt x="366" y="322"/>
                      <a:pt x="411" y="331"/>
                    </a:cubicBezTo>
                    <a:cubicBezTo>
                      <a:pt x="447" y="349"/>
                      <a:pt x="482" y="358"/>
                      <a:pt x="518" y="358"/>
                    </a:cubicBezTo>
                    <a:cubicBezTo>
                      <a:pt x="554" y="367"/>
                      <a:pt x="580" y="376"/>
                      <a:pt x="598" y="376"/>
                    </a:cubicBezTo>
                    <a:cubicBezTo>
                      <a:pt x="616" y="384"/>
                      <a:pt x="625" y="384"/>
                      <a:pt x="625" y="384"/>
                    </a:cubicBezTo>
                    <a:cubicBezTo>
                      <a:pt x="625" y="384"/>
                      <a:pt x="616" y="376"/>
                      <a:pt x="598" y="367"/>
                    </a:cubicBezTo>
                    <a:cubicBezTo>
                      <a:pt x="580" y="367"/>
                      <a:pt x="554" y="349"/>
                      <a:pt x="518" y="340"/>
                    </a:cubicBezTo>
                    <a:cubicBezTo>
                      <a:pt x="491" y="331"/>
                      <a:pt x="455" y="313"/>
                      <a:pt x="411" y="304"/>
                    </a:cubicBezTo>
                    <a:cubicBezTo>
                      <a:pt x="375" y="286"/>
                      <a:pt x="331" y="269"/>
                      <a:pt x="295" y="251"/>
                    </a:cubicBezTo>
                    <a:cubicBezTo>
                      <a:pt x="250" y="224"/>
                      <a:pt x="215" y="206"/>
                      <a:pt x="179" y="179"/>
                    </a:cubicBezTo>
                    <a:cubicBezTo>
                      <a:pt x="143" y="153"/>
                      <a:pt x="116" y="126"/>
                      <a:pt x="90" y="90"/>
                    </a:cubicBezTo>
                    <a:cubicBezTo>
                      <a:pt x="63" y="63"/>
                      <a:pt x="36" y="45"/>
                      <a:pt x="27" y="28"/>
                    </a:cubicBezTo>
                    <a:cubicBezTo>
                      <a:pt x="10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2" name="Google Shape;20113;p44">
                <a:extLst>
                  <a:ext uri="{FF2B5EF4-FFF2-40B4-BE49-F238E27FC236}">
                    <a16:creationId xmlns:a16="http://schemas.microsoft.com/office/drawing/2014/main" id="{79AC9C00-D363-B8F8-8834-5B691AA51D8C}"/>
                  </a:ext>
                </a:extLst>
              </p:cNvPr>
              <p:cNvSpPr/>
              <p:nvPr/>
            </p:nvSpPr>
            <p:spPr>
              <a:xfrm>
                <a:off x="3876887" y="1577569"/>
                <a:ext cx="12710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3" extrusionOk="0">
                    <a:moveTo>
                      <a:pt x="348" y="0"/>
                    </a:moveTo>
                    <a:cubicBezTo>
                      <a:pt x="330" y="0"/>
                      <a:pt x="304" y="0"/>
                      <a:pt x="286" y="9"/>
                    </a:cubicBezTo>
                    <a:cubicBezTo>
                      <a:pt x="259" y="9"/>
                      <a:pt x="232" y="18"/>
                      <a:pt x="206" y="18"/>
                    </a:cubicBezTo>
                    <a:cubicBezTo>
                      <a:pt x="179" y="27"/>
                      <a:pt x="152" y="27"/>
                      <a:pt x="134" y="27"/>
                    </a:cubicBezTo>
                    <a:lnTo>
                      <a:pt x="63" y="27"/>
                    </a:lnTo>
                    <a:cubicBezTo>
                      <a:pt x="45" y="18"/>
                      <a:pt x="27" y="18"/>
                      <a:pt x="18" y="9"/>
                    </a:cubicBezTo>
                    <a:cubicBezTo>
                      <a:pt x="1" y="9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1" y="10"/>
                      <a:pt x="18" y="18"/>
                    </a:cubicBezTo>
                    <a:cubicBezTo>
                      <a:pt x="27" y="27"/>
                      <a:pt x="45" y="36"/>
                      <a:pt x="63" y="45"/>
                    </a:cubicBezTo>
                    <a:cubicBezTo>
                      <a:pt x="81" y="54"/>
                      <a:pt x="107" y="63"/>
                      <a:pt x="134" y="63"/>
                    </a:cubicBezTo>
                    <a:lnTo>
                      <a:pt x="214" y="63"/>
                    </a:lnTo>
                    <a:cubicBezTo>
                      <a:pt x="241" y="54"/>
                      <a:pt x="268" y="45"/>
                      <a:pt x="295" y="45"/>
                    </a:cubicBezTo>
                    <a:cubicBezTo>
                      <a:pt x="313" y="36"/>
                      <a:pt x="339" y="27"/>
                      <a:pt x="357" y="27"/>
                    </a:cubicBezTo>
                    <a:cubicBezTo>
                      <a:pt x="375" y="18"/>
                      <a:pt x="393" y="18"/>
                      <a:pt x="402" y="18"/>
                    </a:cubicBezTo>
                    <a:cubicBezTo>
                      <a:pt x="411" y="18"/>
                      <a:pt x="420" y="9"/>
                      <a:pt x="420" y="9"/>
                    </a:cubicBezTo>
                    <a:lnTo>
                      <a:pt x="402" y="9"/>
                    </a:lnTo>
                    <a:cubicBezTo>
                      <a:pt x="393" y="9"/>
                      <a:pt x="375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3" name="Google Shape;20114;p44">
                <a:extLst>
                  <a:ext uri="{FF2B5EF4-FFF2-40B4-BE49-F238E27FC236}">
                    <a16:creationId xmlns:a16="http://schemas.microsoft.com/office/drawing/2014/main" id="{2D4DDAD0-C515-9FD0-A11C-3C5E02823950}"/>
                  </a:ext>
                </a:extLst>
              </p:cNvPr>
              <p:cNvSpPr/>
              <p:nvPr/>
            </p:nvSpPr>
            <p:spPr>
              <a:xfrm>
                <a:off x="3904425" y="1554631"/>
                <a:ext cx="12438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589" extrusionOk="0">
                    <a:moveTo>
                      <a:pt x="411" y="0"/>
                    </a:moveTo>
                    <a:cubicBezTo>
                      <a:pt x="411" y="0"/>
                      <a:pt x="402" y="0"/>
                      <a:pt x="384" y="9"/>
                    </a:cubicBezTo>
                    <a:cubicBezTo>
                      <a:pt x="366" y="27"/>
                      <a:pt x="339" y="36"/>
                      <a:pt x="313" y="63"/>
                    </a:cubicBezTo>
                    <a:cubicBezTo>
                      <a:pt x="286" y="80"/>
                      <a:pt x="259" y="107"/>
                      <a:pt x="223" y="134"/>
                    </a:cubicBezTo>
                    <a:cubicBezTo>
                      <a:pt x="197" y="170"/>
                      <a:pt x="170" y="205"/>
                      <a:pt x="134" y="241"/>
                    </a:cubicBezTo>
                    <a:cubicBezTo>
                      <a:pt x="116" y="277"/>
                      <a:pt x="89" y="321"/>
                      <a:pt x="72" y="366"/>
                    </a:cubicBezTo>
                    <a:cubicBezTo>
                      <a:pt x="54" y="402"/>
                      <a:pt x="36" y="437"/>
                      <a:pt x="27" y="473"/>
                    </a:cubicBezTo>
                    <a:cubicBezTo>
                      <a:pt x="18" y="509"/>
                      <a:pt x="9" y="535"/>
                      <a:pt x="9" y="562"/>
                    </a:cubicBezTo>
                    <a:cubicBezTo>
                      <a:pt x="18" y="544"/>
                      <a:pt x="27" y="518"/>
                      <a:pt x="45" y="482"/>
                    </a:cubicBezTo>
                    <a:cubicBezTo>
                      <a:pt x="54" y="446"/>
                      <a:pt x="72" y="411"/>
                      <a:pt x="89" y="375"/>
                    </a:cubicBezTo>
                    <a:cubicBezTo>
                      <a:pt x="107" y="339"/>
                      <a:pt x="134" y="295"/>
                      <a:pt x="161" y="259"/>
                    </a:cubicBezTo>
                    <a:cubicBezTo>
                      <a:pt x="188" y="223"/>
                      <a:pt x="214" y="188"/>
                      <a:pt x="250" y="152"/>
                    </a:cubicBezTo>
                    <a:cubicBezTo>
                      <a:pt x="277" y="125"/>
                      <a:pt x="304" y="89"/>
                      <a:pt x="330" y="72"/>
                    </a:cubicBezTo>
                    <a:cubicBezTo>
                      <a:pt x="348" y="45"/>
                      <a:pt x="375" y="27"/>
                      <a:pt x="384" y="18"/>
                    </a:cubicBezTo>
                    <a:cubicBezTo>
                      <a:pt x="402" y="9"/>
                      <a:pt x="411" y="0"/>
                      <a:pt x="411" y="0"/>
                    </a:cubicBezTo>
                    <a:close/>
                    <a:moveTo>
                      <a:pt x="9" y="562"/>
                    </a:moveTo>
                    <a:cubicBezTo>
                      <a:pt x="0" y="580"/>
                      <a:pt x="0" y="589"/>
                      <a:pt x="0" y="589"/>
                    </a:cubicBezTo>
                    <a:cubicBezTo>
                      <a:pt x="0" y="589"/>
                      <a:pt x="9" y="580"/>
                      <a:pt x="9" y="56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4" name="Google Shape;20115;p44">
                <a:extLst>
                  <a:ext uri="{FF2B5EF4-FFF2-40B4-BE49-F238E27FC236}">
                    <a16:creationId xmlns:a16="http://schemas.microsoft.com/office/drawing/2014/main" id="{FE17B0F3-BD01-AD5D-B952-A59ABBA43346}"/>
                  </a:ext>
                </a:extLst>
              </p:cNvPr>
              <p:cNvSpPr/>
              <p:nvPr/>
            </p:nvSpPr>
            <p:spPr>
              <a:xfrm>
                <a:off x="3903881" y="1557052"/>
                <a:ext cx="408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38" extrusionOk="0">
                    <a:moveTo>
                      <a:pt x="134" y="0"/>
                    </a:moveTo>
                    <a:cubicBezTo>
                      <a:pt x="134" y="0"/>
                      <a:pt x="125" y="0"/>
                      <a:pt x="116" y="9"/>
                    </a:cubicBezTo>
                    <a:cubicBezTo>
                      <a:pt x="116" y="27"/>
                      <a:pt x="99" y="36"/>
                      <a:pt x="90" y="54"/>
                    </a:cubicBezTo>
                    <a:cubicBezTo>
                      <a:pt x="81" y="72"/>
                      <a:pt x="63" y="99"/>
                      <a:pt x="54" y="116"/>
                    </a:cubicBezTo>
                    <a:cubicBezTo>
                      <a:pt x="45" y="143"/>
                      <a:pt x="36" y="170"/>
                      <a:pt x="27" y="206"/>
                    </a:cubicBezTo>
                    <a:cubicBezTo>
                      <a:pt x="18" y="232"/>
                      <a:pt x="9" y="259"/>
                      <a:pt x="0" y="286"/>
                    </a:cubicBezTo>
                    <a:cubicBezTo>
                      <a:pt x="0" y="313"/>
                      <a:pt x="0" y="339"/>
                      <a:pt x="0" y="366"/>
                    </a:cubicBezTo>
                    <a:cubicBezTo>
                      <a:pt x="0" y="384"/>
                      <a:pt x="0" y="411"/>
                      <a:pt x="0" y="420"/>
                    </a:cubicBezTo>
                    <a:cubicBezTo>
                      <a:pt x="0" y="429"/>
                      <a:pt x="9" y="438"/>
                      <a:pt x="9" y="438"/>
                    </a:cubicBezTo>
                    <a:cubicBezTo>
                      <a:pt x="9" y="438"/>
                      <a:pt x="9" y="429"/>
                      <a:pt x="9" y="420"/>
                    </a:cubicBezTo>
                    <a:cubicBezTo>
                      <a:pt x="9" y="411"/>
                      <a:pt x="18" y="393"/>
                      <a:pt x="18" y="366"/>
                    </a:cubicBezTo>
                    <a:cubicBezTo>
                      <a:pt x="18" y="348"/>
                      <a:pt x="27" y="322"/>
                      <a:pt x="27" y="295"/>
                    </a:cubicBezTo>
                    <a:cubicBezTo>
                      <a:pt x="36" y="268"/>
                      <a:pt x="45" y="241"/>
                      <a:pt x="54" y="215"/>
                    </a:cubicBezTo>
                    <a:cubicBezTo>
                      <a:pt x="63" y="179"/>
                      <a:pt x="72" y="152"/>
                      <a:pt x="81" y="134"/>
                    </a:cubicBezTo>
                    <a:cubicBezTo>
                      <a:pt x="90" y="108"/>
                      <a:pt x="99" y="81"/>
                      <a:pt x="107" y="63"/>
                    </a:cubicBezTo>
                    <a:cubicBezTo>
                      <a:pt x="116" y="45"/>
                      <a:pt x="125" y="27"/>
                      <a:pt x="125" y="18"/>
                    </a:cubicBezTo>
                    <a:cubicBezTo>
                      <a:pt x="134" y="9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5" name="Google Shape;20116;p44">
                <a:extLst>
                  <a:ext uri="{FF2B5EF4-FFF2-40B4-BE49-F238E27FC236}">
                    <a16:creationId xmlns:a16="http://schemas.microsoft.com/office/drawing/2014/main" id="{07E80D62-5D33-715D-A89E-24BCC2A210DA}"/>
                  </a:ext>
                </a:extLst>
              </p:cNvPr>
              <p:cNvSpPr/>
              <p:nvPr/>
            </p:nvSpPr>
            <p:spPr>
              <a:xfrm>
                <a:off x="3887691" y="1600780"/>
                <a:ext cx="21093" cy="5447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9"/>
                      <a:pt x="45" y="45"/>
                      <a:pt x="72" y="63"/>
                    </a:cubicBezTo>
                    <a:cubicBezTo>
                      <a:pt x="107" y="90"/>
                      <a:pt x="143" y="117"/>
                      <a:pt x="188" y="126"/>
                    </a:cubicBezTo>
                    <a:cubicBezTo>
                      <a:pt x="232" y="143"/>
                      <a:pt x="286" y="161"/>
                      <a:pt x="330" y="170"/>
                    </a:cubicBezTo>
                    <a:cubicBezTo>
                      <a:pt x="375" y="170"/>
                      <a:pt x="419" y="179"/>
                      <a:pt x="464" y="179"/>
                    </a:cubicBezTo>
                    <a:cubicBezTo>
                      <a:pt x="509" y="179"/>
                      <a:pt x="544" y="170"/>
                      <a:pt x="580" y="170"/>
                    </a:cubicBezTo>
                    <a:cubicBezTo>
                      <a:pt x="616" y="170"/>
                      <a:pt x="642" y="161"/>
                      <a:pt x="660" y="161"/>
                    </a:cubicBezTo>
                    <a:lnTo>
                      <a:pt x="696" y="161"/>
                    </a:lnTo>
                    <a:cubicBezTo>
                      <a:pt x="696" y="161"/>
                      <a:pt x="678" y="152"/>
                      <a:pt x="660" y="152"/>
                    </a:cubicBezTo>
                    <a:lnTo>
                      <a:pt x="580" y="152"/>
                    </a:lnTo>
                    <a:cubicBezTo>
                      <a:pt x="544" y="152"/>
                      <a:pt x="509" y="143"/>
                      <a:pt x="464" y="143"/>
                    </a:cubicBezTo>
                    <a:cubicBezTo>
                      <a:pt x="419" y="143"/>
                      <a:pt x="375" y="135"/>
                      <a:pt x="330" y="126"/>
                    </a:cubicBezTo>
                    <a:cubicBezTo>
                      <a:pt x="286" y="126"/>
                      <a:pt x="232" y="108"/>
                      <a:pt x="196" y="99"/>
                    </a:cubicBezTo>
                    <a:cubicBezTo>
                      <a:pt x="152" y="81"/>
                      <a:pt x="116" y="63"/>
                      <a:pt x="80" y="45"/>
                    </a:cubicBezTo>
                    <a:cubicBezTo>
                      <a:pt x="45" y="27"/>
                      <a:pt x="18" y="1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6" name="Google Shape;20117;p44">
                <a:extLst>
                  <a:ext uri="{FF2B5EF4-FFF2-40B4-BE49-F238E27FC236}">
                    <a16:creationId xmlns:a16="http://schemas.microsoft.com/office/drawing/2014/main" id="{8702D2DC-E32A-6A1B-00EE-968993ED726E}"/>
                  </a:ext>
                </a:extLst>
              </p:cNvPr>
              <p:cNvSpPr/>
              <p:nvPr/>
            </p:nvSpPr>
            <p:spPr>
              <a:xfrm>
                <a:off x="3894167" y="1606712"/>
                <a:ext cx="12438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44" extrusionOk="0">
                    <a:moveTo>
                      <a:pt x="0" y="117"/>
                    </a:moveTo>
                    <a:cubicBezTo>
                      <a:pt x="0" y="117"/>
                      <a:pt x="9" y="126"/>
                      <a:pt x="18" y="126"/>
                    </a:cubicBezTo>
                    <a:cubicBezTo>
                      <a:pt x="9" y="117"/>
                      <a:pt x="0" y="117"/>
                      <a:pt x="0" y="117"/>
                    </a:cubicBezTo>
                    <a:close/>
                    <a:moveTo>
                      <a:pt x="393" y="1"/>
                    </a:moveTo>
                    <a:cubicBezTo>
                      <a:pt x="384" y="1"/>
                      <a:pt x="366" y="10"/>
                      <a:pt x="339" y="10"/>
                    </a:cubicBezTo>
                    <a:cubicBezTo>
                      <a:pt x="321" y="19"/>
                      <a:pt x="304" y="28"/>
                      <a:pt x="277" y="37"/>
                    </a:cubicBezTo>
                    <a:cubicBezTo>
                      <a:pt x="250" y="46"/>
                      <a:pt x="232" y="63"/>
                      <a:pt x="205" y="72"/>
                    </a:cubicBezTo>
                    <a:cubicBezTo>
                      <a:pt x="179" y="90"/>
                      <a:pt x="161" y="99"/>
                      <a:pt x="134" y="108"/>
                    </a:cubicBezTo>
                    <a:cubicBezTo>
                      <a:pt x="116" y="108"/>
                      <a:pt x="89" y="117"/>
                      <a:pt x="72" y="117"/>
                    </a:cubicBezTo>
                    <a:cubicBezTo>
                      <a:pt x="45" y="126"/>
                      <a:pt x="27" y="126"/>
                      <a:pt x="18" y="126"/>
                    </a:cubicBezTo>
                    <a:cubicBezTo>
                      <a:pt x="27" y="135"/>
                      <a:pt x="54" y="144"/>
                      <a:pt x="72" y="144"/>
                    </a:cubicBezTo>
                    <a:cubicBezTo>
                      <a:pt x="98" y="144"/>
                      <a:pt x="125" y="144"/>
                      <a:pt x="152" y="135"/>
                    </a:cubicBezTo>
                    <a:cubicBezTo>
                      <a:pt x="179" y="135"/>
                      <a:pt x="197" y="117"/>
                      <a:pt x="223" y="108"/>
                    </a:cubicBezTo>
                    <a:cubicBezTo>
                      <a:pt x="250" y="99"/>
                      <a:pt x="268" y="81"/>
                      <a:pt x="295" y="63"/>
                    </a:cubicBezTo>
                    <a:cubicBezTo>
                      <a:pt x="313" y="54"/>
                      <a:pt x="339" y="37"/>
                      <a:pt x="357" y="28"/>
                    </a:cubicBezTo>
                    <a:cubicBezTo>
                      <a:pt x="375" y="19"/>
                      <a:pt x="384" y="10"/>
                      <a:pt x="393" y="10"/>
                    </a:cubicBezTo>
                    <a:cubicBezTo>
                      <a:pt x="411" y="1"/>
                      <a:pt x="411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7" name="Google Shape;20118;p44">
                <a:extLst>
                  <a:ext uri="{FF2B5EF4-FFF2-40B4-BE49-F238E27FC236}">
                    <a16:creationId xmlns:a16="http://schemas.microsoft.com/office/drawing/2014/main" id="{681D1D0E-939B-070E-2A08-FE22F8994097}"/>
                  </a:ext>
                </a:extLst>
              </p:cNvPr>
              <p:cNvSpPr/>
              <p:nvPr/>
            </p:nvSpPr>
            <p:spPr>
              <a:xfrm>
                <a:off x="3919254" y="1575421"/>
                <a:ext cx="7596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705" extrusionOk="0">
                    <a:moveTo>
                      <a:pt x="251" y="0"/>
                    </a:moveTo>
                    <a:lnTo>
                      <a:pt x="251" y="0"/>
                    </a:lnTo>
                    <a:cubicBezTo>
                      <a:pt x="251" y="0"/>
                      <a:pt x="242" y="9"/>
                      <a:pt x="224" y="27"/>
                    </a:cubicBezTo>
                    <a:cubicBezTo>
                      <a:pt x="215" y="45"/>
                      <a:pt x="197" y="63"/>
                      <a:pt x="170" y="89"/>
                    </a:cubicBezTo>
                    <a:cubicBezTo>
                      <a:pt x="153" y="125"/>
                      <a:pt x="126" y="152"/>
                      <a:pt x="108" y="196"/>
                    </a:cubicBezTo>
                    <a:cubicBezTo>
                      <a:pt x="81" y="232"/>
                      <a:pt x="63" y="277"/>
                      <a:pt x="46" y="321"/>
                    </a:cubicBezTo>
                    <a:cubicBezTo>
                      <a:pt x="37" y="366"/>
                      <a:pt x="28" y="410"/>
                      <a:pt x="19" y="455"/>
                    </a:cubicBezTo>
                    <a:cubicBezTo>
                      <a:pt x="10" y="500"/>
                      <a:pt x="10" y="544"/>
                      <a:pt x="10" y="580"/>
                    </a:cubicBezTo>
                    <a:cubicBezTo>
                      <a:pt x="1" y="616"/>
                      <a:pt x="10" y="651"/>
                      <a:pt x="10" y="669"/>
                    </a:cubicBezTo>
                    <a:cubicBezTo>
                      <a:pt x="10" y="687"/>
                      <a:pt x="19" y="705"/>
                      <a:pt x="19" y="705"/>
                    </a:cubicBezTo>
                    <a:cubicBezTo>
                      <a:pt x="19" y="705"/>
                      <a:pt x="19" y="687"/>
                      <a:pt x="19" y="669"/>
                    </a:cubicBezTo>
                    <a:cubicBezTo>
                      <a:pt x="19" y="651"/>
                      <a:pt x="19" y="616"/>
                      <a:pt x="28" y="580"/>
                    </a:cubicBezTo>
                    <a:cubicBezTo>
                      <a:pt x="28" y="544"/>
                      <a:pt x="37" y="500"/>
                      <a:pt x="46" y="464"/>
                    </a:cubicBezTo>
                    <a:cubicBezTo>
                      <a:pt x="54" y="419"/>
                      <a:pt x="63" y="375"/>
                      <a:pt x="81" y="330"/>
                    </a:cubicBezTo>
                    <a:cubicBezTo>
                      <a:pt x="90" y="286"/>
                      <a:pt x="108" y="241"/>
                      <a:pt x="135" y="205"/>
                    </a:cubicBezTo>
                    <a:cubicBezTo>
                      <a:pt x="153" y="170"/>
                      <a:pt x="170" y="125"/>
                      <a:pt x="188" y="98"/>
                    </a:cubicBezTo>
                    <a:cubicBezTo>
                      <a:pt x="206" y="71"/>
                      <a:pt x="224" y="45"/>
                      <a:pt x="233" y="27"/>
                    </a:cubicBezTo>
                    <a:cubicBezTo>
                      <a:pt x="242" y="9"/>
                      <a:pt x="251" y="0"/>
                      <a:pt x="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8" name="Google Shape;20119;p44">
                <a:extLst>
                  <a:ext uri="{FF2B5EF4-FFF2-40B4-BE49-F238E27FC236}">
                    <a16:creationId xmlns:a16="http://schemas.microsoft.com/office/drawing/2014/main" id="{60099D01-BB1B-87EA-4016-C517C9B6FF58}"/>
                  </a:ext>
                </a:extLst>
              </p:cNvPr>
              <p:cNvSpPr/>
              <p:nvPr/>
            </p:nvSpPr>
            <p:spPr>
              <a:xfrm>
                <a:off x="3917105" y="1580535"/>
                <a:ext cx="166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5" h="474" extrusionOk="0">
                    <a:moveTo>
                      <a:pt x="54" y="1"/>
                    </a:moveTo>
                    <a:cubicBezTo>
                      <a:pt x="54" y="1"/>
                      <a:pt x="54" y="10"/>
                      <a:pt x="45" y="18"/>
                    </a:cubicBezTo>
                    <a:cubicBezTo>
                      <a:pt x="45" y="36"/>
                      <a:pt x="36" y="54"/>
                      <a:pt x="27" y="72"/>
                    </a:cubicBezTo>
                    <a:cubicBezTo>
                      <a:pt x="18" y="90"/>
                      <a:pt x="18" y="117"/>
                      <a:pt x="9" y="143"/>
                    </a:cubicBezTo>
                    <a:cubicBezTo>
                      <a:pt x="9" y="170"/>
                      <a:pt x="1" y="206"/>
                      <a:pt x="1" y="233"/>
                    </a:cubicBezTo>
                    <a:cubicBezTo>
                      <a:pt x="1" y="259"/>
                      <a:pt x="9" y="295"/>
                      <a:pt x="9" y="322"/>
                    </a:cubicBezTo>
                    <a:cubicBezTo>
                      <a:pt x="9" y="349"/>
                      <a:pt x="18" y="375"/>
                      <a:pt x="27" y="393"/>
                    </a:cubicBezTo>
                    <a:cubicBezTo>
                      <a:pt x="27" y="420"/>
                      <a:pt x="36" y="438"/>
                      <a:pt x="45" y="447"/>
                    </a:cubicBezTo>
                    <a:cubicBezTo>
                      <a:pt x="45" y="438"/>
                      <a:pt x="45" y="420"/>
                      <a:pt x="45" y="393"/>
                    </a:cubicBezTo>
                    <a:cubicBezTo>
                      <a:pt x="45" y="366"/>
                      <a:pt x="36" y="349"/>
                      <a:pt x="36" y="313"/>
                    </a:cubicBezTo>
                    <a:cubicBezTo>
                      <a:pt x="36" y="286"/>
                      <a:pt x="36" y="259"/>
                      <a:pt x="36" y="233"/>
                    </a:cubicBezTo>
                    <a:cubicBezTo>
                      <a:pt x="36" y="206"/>
                      <a:pt x="36" y="179"/>
                      <a:pt x="36" y="152"/>
                    </a:cubicBezTo>
                    <a:cubicBezTo>
                      <a:pt x="36" y="117"/>
                      <a:pt x="45" y="99"/>
                      <a:pt x="45" y="72"/>
                    </a:cubicBezTo>
                    <a:cubicBezTo>
                      <a:pt x="45" y="54"/>
                      <a:pt x="54" y="36"/>
                      <a:pt x="54" y="18"/>
                    </a:cubicBezTo>
                    <a:cubicBezTo>
                      <a:pt x="54" y="10"/>
                      <a:pt x="54" y="1"/>
                      <a:pt x="54" y="1"/>
                    </a:cubicBezTo>
                    <a:close/>
                    <a:moveTo>
                      <a:pt x="45" y="447"/>
                    </a:moveTo>
                    <a:cubicBezTo>
                      <a:pt x="45" y="465"/>
                      <a:pt x="54" y="473"/>
                      <a:pt x="54" y="473"/>
                    </a:cubicBezTo>
                    <a:cubicBezTo>
                      <a:pt x="54" y="473"/>
                      <a:pt x="54" y="465"/>
                      <a:pt x="45" y="4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9" name="Google Shape;20120;p44">
                <a:extLst>
                  <a:ext uri="{FF2B5EF4-FFF2-40B4-BE49-F238E27FC236}">
                    <a16:creationId xmlns:a16="http://schemas.microsoft.com/office/drawing/2014/main" id="{DE38C2B8-03D2-27D0-455D-DDE3B00C46AD}"/>
                  </a:ext>
                </a:extLst>
              </p:cNvPr>
              <p:cNvSpPr/>
              <p:nvPr/>
            </p:nvSpPr>
            <p:spPr>
              <a:xfrm>
                <a:off x="3910357" y="1627230"/>
                <a:ext cx="22969" cy="408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35" extrusionOk="0">
                    <a:moveTo>
                      <a:pt x="1" y="54"/>
                    </a:moveTo>
                    <a:lnTo>
                      <a:pt x="1" y="54"/>
                    </a:lnTo>
                    <a:cubicBezTo>
                      <a:pt x="1" y="54"/>
                      <a:pt x="9" y="63"/>
                      <a:pt x="36" y="72"/>
                    </a:cubicBezTo>
                    <a:cubicBezTo>
                      <a:pt x="18" y="63"/>
                      <a:pt x="1" y="54"/>
                      <a:pt x="1" y="54"/>
                    </a:cubicBezTo>
                    <a:close/>
                    <a:moveTo>
                      <a:pt x="759" y="1"/>
                    </a:moveTo>
                    <a:cubicBezTo>
                      <a:pt x="759" y="1"/>
                      <a:pt x="750" y="1"/>
                      <a:pt x="723" y="10"/>
                    </a:cubicBezTo>
                    <a:cubicBezTo>
                      <a:pt x="705" y="10"/>
                      <a:pt x="679" y="19"/>
                      <a:pt x="643" y="28"/>
                    </a:cubicBezTo>
                    <a:cubicBezTo>
                      <a:pt x="607" y="37"/>
                      <a:pt x="571" y="54"/>
                      <a:pt x="527" y="63"/>
                    </a:cubicBezTo>
                    <a:cubicBezTo>
                      <a:pt x="482" y="72"/>
                      <a:pt x="438" y="81"/>
                      <a:pt x="393" y="90"/>
                    </a:cubicBezTo>
                    <a:cubicBezTo>
                      <a:pt x="348" y="99"/>
                      <a:pt x="304" y="99"/>
                      <a:pt x="259" y="99"/>
                    </a:cubicBezTo>
                    <a:cubicBezTo>
                      <a:pt x="215" y="99"/>
                      <a:pt x="170" y="99"/>
                      <a:pt x="125" y="90"/>
                    </a:cubicBezTo>
                    <a:cubicBezTo>
                      <a:pt x="90" y="81"/>
                      <a:pt x="54" y="81"/>
                      <a:pt x="36" y="72"/>
                    </a:cubicBezTo>
                    <a:lnTo>
                      <a:pt x="36" y="72"/>
                    </a:lnTo>
                    <a:cubicBezTo>
                      <a:pt x="54" y="90"/>
                      <a:pt x="90" y="99"/>
                      <a:pt x="125" y="108"/>
                    </a:cubicBezTo>
                    <a:cubicBezTo>
                      <a:pt x="170" y="117"/>
                      <a:pt x="215" y="135"/>
                      <a:pt x="259" y="135"/>
                    </a:cubicBezTo>
                    <a:cubicBezTo>
                      <a:pt x="313" y="135"/>
                      <a:pt x="357" y="135"/>
                      <a:pt x="411" y="126"/>
                    </a:cubicBezTo>
                    <a:cubicBezTo>
                      <a:pt x="456" y="126"/>
                      <a:pt x="500" y="108"/>
                      <a:pt x="545" y="90"/>
                    </a:cubicBezTo>
                    <a:cubicBezTo>
                      <a:pt x="589" y="81"/>
                      <a:pt x="625" y="63"/>
                      <a:pt x="652" y="46"/>
                    </a:cubicBezTo>
                    <a:cubicBezTo>
                      <a:pt x="687" y="37"/>
                      <a:pt x="714" y="19"/>
                      <a:pt x="732" y="10"/>
                    </a:cubicBezTo>
                    <a:cubicBezTo>
                      <a:pt x="750" y="1"/>
                      <a:pt x="759" y="1"/>
                      <a:pt x="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0" name="Google Shape;20121;p44">
                <a:extLst>
                  <a:ext uri="{FF2B5EF4-FFF2-40B4-BE49-F238E27FC236}">
                    <a16:creationId xmlns:a16="http://schemas.microsoft.com/office/drawing/2014/main" id="{87813BC9-F2E4-D326-3BBB-AC8569A10CA9}"/>
                  </a:ext>
                </a:extLst>
              </p:cNvPr>
              <p:cNvSpPr/>
              <p:nvPr/>
            </p:nvSpPr>
            <p:spPr>
              <a:xfrm>
                <a:off x="3920343" y="1628864"/>
                <a:ext cx="11379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60" extrusionOk="0">
                    <a:moveTo>
                      <a:pt x="375" y="0"/>
                    </a:moveTo>
                    <a:cubicBezTo>
                      <a:pt x="375" y="0"/>
                      <a:pt x="366" y="0"/>
                      <a:pt x="357" y="9"/>
                    </a:cubicBezTo>
                    <a:cubicBezTo>
                      <a:pt x="349" y="18"/>
                      <a:pt x="331" y="27"/>
                      <a:pt x="313" y="36"/>
                    </a:cubicBezTo>
                    <a:cubicBezTo>
                      <a:pt x="295" y="54"/>
                      <a:pt x="277" y="63"/>
                      <a:pt x="259" y="81"/>
                    </a:cubicBezTo>
                    <a:cubicBezTo>
                      <a:pt x="233" y="99"/>
                      <a:pt x="215" y="125"/>
                      <a:pt x="197" y="143"/>
                    </a:cubicBezTo>
                    <a:cubicBezTo>
                      <a:pt x="179" y="161"/>
                      <a:pt x="161" y="179"/>
                      <a:pt x="134" y="197"/>
                    </a:cubicBezTo>
                    <a:cubicBezTo>
                      <a:pt x="117" y="215"/>
                      <a:pt x="99" y="223"/>
                      <a:pt x="72" y="232"/>
                    </a:cubicBezTo>
                    <a:cubicBezTo>
                      <a:pt x="54" y="241"/>
                      <a:pt x="36" y="250"/>
                      <a:pt x="27" y="250"/>
                    </a:cubicBezTo>
                    <a:cubicBezTo>
                      <a:pt x="10" y="259"/>
                      <a:pt x="1" y="259"/>
                      <a:pt x="1" y="259"/>
                    </a:cubicBezTo>
                    <a:lnTo>
                      <a:pt x="27" y="259"/>
                    </a:lnTo>
                    <a:cubicBezTo>
                      <a:pt x="45" y="259"/>
                      <a:pt x="63" y="259"/>
                      <a:pt x="90" y="250"/>
                    </a:cubicBezTo>
                    <a:cubicBezTo>
                      <a:pt x="108" y="250"/>
                      <a:pt x="134" y="241"/>
                      <a:pt x="161" y="223"/>
                    </a:cubicBezTo>
                    <a:cubicBezTo>
                      <a:pt x="179" y="206"/>
                      <a:pt x="206" y="188"/>
                      <a:pt x="224" y="170"/>
                    </a:cubicBezTo>
                    <a:cubicBezTo>
                      <a:pt x="241" y="152"/>
                      <a:pt x="259" y="125"/>
                      <a:pt x="277" y="108"/>
                    </a:cubicBezTo>
                    <a:cubicBezTo>
                      <a:pt x="295" y="90"/>
                      <a:pt x="313" y="72"/>
                      <a:pt x="331" y="54"/>
                    </a:cubicBezTo>
                    <a:cubicBezTo>
                      <a:pt x="340" y="36"/>
                      <a:pt x="357" y="27"/>
                      <a:pt x="366" y="18"/>
                    </a:cubicBezTo>
                    <a:cubicBezTo>
                      <a:pt x="375" y="9"/>
                      <a:pt x="375" y="0"/>
                      <a:pt x="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1" name="Google Shape;20122;p44">
                <a:extLst>
                  <a:ext uri="{FF2B5EF4-FFF2-40B4-BE49-F238E27FC236}">
                    <a16:creationId xmlns:a16="http://schemas.microsoft.com/office/drawing/2014/main" id="{4BABAD2A-A8AD-9D25-C68D-56090679D2ED}"/>
                  </a:ext>
                </a:extLst>
              </p:cNvPr>
              <p:cNvSpPr/>
              <p:nvPr/>
            </p:nvSpPr>
            <p:spPr>
              <a:xfrm>
                <a:off x="3939257" y="1593215"/>
                <a:ext cx="2724" cy="21910"/>
              </a:xfrm>
              <a:custGeom>
                <a:avLst/>
                <a:gdLst/>
                <a:ahLst/>
                <a:cxnLst/>
                <a:rect l="l" t="t" r="r" b="b"/>
                <a:pathLst>
                  <a:path w="90" h="724" extrusionOk="0">
                    <a:moveTo>
                      <a:pt x="89" y="1"/>
                    </a:moveTo>
                    <a:cubicBezTo>
                      <a:pt x="80" y="19"/>
                      <a:pt x="63" y="46"/>
                      <a:pt x="54" y="81"/>
                    </a:cubicBezTo>
                    <a:cubicBezTo>
                      <a:pt x="36" y="117"/>
                      <a:pt x="27" y="153"/>
                      <a:pt x="18" y="197"/>
                    </a:cubicBezTo>
                    <a:cubicBezTo>
                      <a:pt x="9" y="242"/>
                      <a:pt x="0" y="295"/>
                      <a:pt x="0" y="340"/>
                    </a:cubicBezTo>
                    <a:cubicBezTo>
                      <a:pt x="0" y="393"/>
                      <a:pt x="0" y="438"/>
                      <a:pt x="0" y="483"/>
                    </a:cubicBezTo>
                    <a:cubicBezTo>
                      <a:pt x="9" y="536"/>
                      <a:pt x="18" y="572"/>
                      <a:pt x="27" y="608"/>
                    </a:cubicBezTo>
                    <a:cubicBezTo>
                      <a:pt x="36" y="643"/>
                      <a:pt x="54" y="670"/>
                      <a:pt x="63" y="688"/>
                    </a:cubicBezTo>
                    <a:cubicBezTo>
                      <a:pt x="63" y="670"/>
                      <a:pt x="54" y="634"/>
                      <a:pt x="45" y="599"/>
                    </a:cubicBezTo>
                    <a:cubicBezTo>
                      <a:pt x="36" y="563"/>
                      <a:pt x="36" y="527"/>
                      <a:pt x="27" y="483"/>
                    </a:cubicBezTo>
                    <a:cubicBezTo>
                      <a:pt x="27" y="438"/>
                      <a:pt x="27" y="385"/>
                      <a:pt x="27" y="340"/>
                    </a:cubicBezTo>
                    <a:cubicBezTo>
                      <a:pt x="36" y="295"/>
                      <a:pt x="36" y="242"/>
                      <a:pt x="45" y="197"/>
                    </a:cubicBezTo>
                    <a:cubicBezTo>
                      <a:pt x="54" y="153"/>
                      <a:pt x="63" y="117"/>
                      <a:pt x="71" y="81"/>
                    </a:cubicBezTo>
                    <a:cubicBezTo>
                      <a:pt x="80" y="46"/>
                      <a:pt x="80" y="19"/>
                      <a:pt x="89" y="1"/>
                    </a:cubicBezTo>
                    <a:close/>
                    <a:moveTo>
                      <a:pt x="63" y="688"/>
                    </a:moveTo>
                    <a:cubicBezTo>
                      <a:pt x="71" y="715"/>
                      <a:pt x="71" y="723"/>
                      <a:pt x="71" y="723"/>
                    </a:cubicBezTo>
                    <a:cubicBezTo>
                      <a:pt x="71" y="723"/>
                      <a:pt x="71" y="706"/>
                      <a:pt x="63" y="68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2" name="Google Shape;20123;p44">
                <a:extLst>
                  <a:ext uri="{FF2B5EF4-FFF2-40B4-BE49-F238E27FC236}">
                    <a16:creationId xmlns:a16="http://schemas.microsoft.com/office/drawing/2014/main" id="{C3C6636B-B687-7B7A-69DB-5DFBCAE4790E}"/>
                  </a:ext>
                </a:extLst>
              </p:cNvPr>
              <p:cNvSpPr/>
              <p:nvPr/>
            </p:nvSpPr>
            <p:spPr>
              <a:xfrm>
                <a:off x="3935747" y="1599963"/>
                <a:ext cx="3783" cy="1301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0" extrusionOk="0">
                    <a:moveTo>
                      <a:pt x="9" y="1"/>
                    </a:moveTo>
                    <a:cubicBezTo>
                      <a:pt x="9" y="1"/>
                      <a:pt x="9" y="1"/>
                      <a:pt x="0" y="19"/>
                    </a:cubicBezTo>
                    <a:cubicBezTo>
                      <a:pt x="0" y="28"/>
                      <a:pt x="0" y="46"/>
                      <a:pt x="0" y="72"/>
                    </a:cubicBezTo>
                    <a:cubicBezTo>
                      <a:pt x="0" y="90"/>
                      <a:pt x="0" y="117"/>
                      <a:pt x="9" y="144"/>
                    </a:cubicBezTo>
                    <a:cubicBezTo>
                      <a:pt x="9" y="170"/>
                      <a:pt x="18" y="206"/>
                      <a:pt x="27" y="233"/>
                    </a:cubicBezTo>
                    <a:cubicBezTo>
                      <a:pt x="36" y="260"/>
                      <a:pt x="45" y="295"/>
                      <a:pt x="54" y="322"/>
                    </a:cubicBezTo>
                    <a:cubicBezTo>
                      <a:pt x="63" y="349"/>
                      <a:pt x="80" y="367"/>
                      <a:pt x="89" y="385"/>
                    </a:cubicBezTo>
                    <a:cubicBezTo>
                      <a:pt x="107" y="402"/>
                      <a:pt x="116" y="420"/>
                      <a:pt x="125" y="429"/>
                    </a:cubicBezTo>
                    <a:cubicBezTo>
                      <a:pt x="125" y="411"/>
                      <a:pt x="116" y="402"/>
                      <a:pt x="107" y="376"/>
                    </a:cubicBezTo>
                    <a:cubicBezTo>
                      <a:pt x="98" y="358"/>
                      <a:pt x="89" y="331"/>
                      <a:pt x="80" y="304"/>
                    </a:cubicBezTo>
                    <a:cubicBezTo>
                      <a:pt x="71" y="277"/>
                      <a:pt x="63" y="251"/>
                      <a:pt x="54" y="224"/>
                    </a:cubicBezTo>
                    <a:cubicBezTo>
                      <a:pt x="45" y="197"/>
                      <a:pt x="36" y="170"/>
                      <a:pt x="36" y="144"/>
                    </a:cubicBezTo>
                    <a:cubicBezTo>
                      <a:pt x="27" y="117"/>
                      <a:pt x="18" y="90"/>
                      <a:pt x="18" y="63"/>
                    </a:cubicBezTo>
                    <a:cubicBezTo>
                      <a:pt x="18" y="46"/>
                      <a:pt x="9" y="28"/>
                      <a:pt x="9" y="19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3" name="Google Shape;20124;p44">
                <a:extLst>
                  <a:ext uri="{FF2B5EF4-FFF2-40B4-BE49-F238E27FC236}">
                    <a16:creationId xmlns:a16="http://schemas.microsoft.com/office/drawing/2014/main" id="{BDBA338F-32E9-3E3F-E0E8-73DA265A2D1F}"/>
                  </a:ext>
                </a:extLst>
              </p:cNvPr>
              <p:cNvSpPr/>
              <p:nvPr/>
            </p:nvSpPr>
            <p:spPr>
              <a:xfrm>
                <a:off x="3941678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714" y="1"/>
                    </a:moveTo>
                    <a:lnTo>
                      <a:pt x="714" y="1"/>
                    </a:lnTo>
                    <a:cubicBezTo>
                      <a:pt x="714" y="1"/>
                      <a:pt x="705" y="10"/>
                      <a:pt x="687" y="19"/>
                    </a:cubicBezTo>
                    <a:cubicBezTo>
                      <a:pt x="669" y="28"/>
                      <a:pt x="643" y="46"/>
                      <a:pt x="607" y="63"/>
                    </a:cubicBezTo>
                    <a:cubicBezTo>
                      <a:pt x="580" y="81"/>
                      <a:pt x="545" y="108"/>
                      <a:pt x="509" y="135"/>
                    </a:cubicBezTo>
                    <a:cubicBezTo>
                      <a:pt x="473" y="153"/>
                      <a:pt x="429" y="179"/>
                      <a:pt x="384" y="206"/>
                    </a:cubicBezTo>
                    <a:cubicBezTo>
                      <a:pt x="348" y="224"/>
                      <a:pt x="304" y="251"/>
                      <a:pt x="259" y="260"/>
                    </a:cubicBezTo>
                    <a:cubicBezTo>
                      <a:pt x="214" y="269"/>
                      <a:pt x="170" y="278"/>
                      <a:pt x="134" y="286"/>
                    </a:cubicBezTo>
                    <a:lnTo>
                      <a:pt x="36" y="286"/>
                    </a:lnTo>
                    <a:cubicBezTo>
                      <a:pt x="9" y="295"/>
                      <a:pt x="0" y="295"/>
                      <a:pt x="0" y="295"/>
                    </a:cubicBezTo>
                    <a:lnTo>
                      <a:pt x="36" y="295"/>
                    </a:lnTo>
                    <a:cubicBezTo>
                      <a:pt x="63" y="304"/>
                      <a:pt x="99" y="304"/>
                      <a:pt x="134" y="304"/>
                    </a:cubicBezTo>
                    <a:cubicBezTo>
                      <a:pt x="179" y="304"/>
                      <a:pt x="223" y="295"/>
                      <a:pt x="268" y="286"/>
                    </a:cubicBezTo>
                    <a:cubicBezTo>
                      <a:pt x="322" y="278"/>
                      <a:pt x="366" y="260"/>
                      <a:pt x="411" y="233"/>
                    </a:cubicBezTo>
                    <a:cubicBezTo>
                      <a:pt x="455" y="206"/>
                      <a:pt x="491" y="179"/>
                      <a:pt x="527" y="162"/>
                    </a:cubicBezTo>
                    <a:cubicBezTo>
                      <a:pt x="571" y="135"/>
                      <a:pt x="598" y="108"/>
                      <a:pt x="625" y="81"/>
                    </a:cubicBezTo>
                    <a:cubicBezTo>
                      <a:pt x="652" y="63"/>
                      <a:pt x="669" y="37"/>
                      <a:pt x="687" y="28"/>
                    </a:cubicBezTo>
                    <a:cubicBezTo>
                      <a:pt x="705" y="10"/>
                      <a:pt x="714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4" name="Google Shape;20125;p44">
                <a:extLst>
                  <a:ext uri="{FF2B5EF4-FFF2-40B4-BE49-F238E27FC236}">
                    <a16:creationId xmlns:a16="http://schemas.microsoft.com/office/drawing/2014/main" id="{DB238F25-C426-621C-9BCC-BEE42DB6CEC5}"/>
                  </a:ext>
                </a:extLst>
              </p:cNvPr>
              <p:cNvSpPr/>
              <p:nvPr/>
            </p:nvSpPr>
            <p:spPr>
              <a:xfrm>
                <a:off x="3953541" y="1642905"/>
                <a:ext cx="868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67" extrusionOk="0">
                    <a:moveTo>
                      <a:pt x="286" y="0"/>
                    </a:moveTo>
                    <a:lnTo>
                      <a:pt x="269" y="18"/>
                    </a:lnTo>
                    <a:cubicBezTo>
                      <a:pt x="260" y="27"/>
                      <a:pt x="242" y="36"/>
                      <a:pt x="233" y="54"/>
                    </a:cubicBezTo>
                    <a:cubicBezTo>
                      <a:pt x="224" y="72"/>
                      <a:pt x="206" y="98"/>
                      <a:pt x="188" y="116"/>
                    </a:cubicBezTo>
                    <a:cubicBezTo>
                      <a:pt x="179" y="143"/>
                      <a:pt x="161" y="170"/>
                      <a:pt x="153" y="197"/>
                    </a:cubicBezTo>
                    <a:cubicBezTo>
                      <a:pt x="135" y="223"/>
                      <a:pt x="126" y="241"/>
                      <a:pt x="108" y="268"/>
                    </a:cubicBezTo>
                    <a:cubicBezTo>
                      <a:pt x="90" y="286"/>
                      <a:pt x="81" y="304"/>
                      <a:pt x="63" y="322"/>
                    </a:cubicBezTo>
                    <a:cubicBezTo>
                      <a:pt x="46" y="330"/>
                      <a:pt x="28" y="348"/>
                      <a:pt x="19" y="348"/>
                    </a:cubicBezTo>
                    <a:cubicBezTo>
                      <a:pt x="10" y="357"/>
                      <a:pt x="1" y="366"/>
                      <a:pt x="1" y="366"/>
                    </a:cubicBezTo>
                    <a:cubicBezTo>
                      <a:pt x="1" y="366"/>
                      <a:pt x="10" y="366"/>
                      <a:pt x="19" y="357"/>
                    </a:cubicBezTo>
                    <a:cubicBezTo>
                      <a:pt x="37" y="357"/>
                      <a:pt x="54" y="348"/>
                      <a:pt x="72" y="339"/>
                    </a:cubicBezTo>
                    <a:cubicBezTo>
                      <a:pt x="99" y="322"/>
                      <a:pt x="117" y="304"/>
                      <a:pt x="135" y="286"/>
                    </a:cubicBezTo>
                    <a:cubicBezTo>
                      <a:pt x="153" y="259"/>
                      <a:pt x="170" y="241"/>
                      <a:pt x="188" y="214"/>
                    </a:cubicBezTo>
                    <a:cubicBezTo>
                      <a:pt x="197" y="188"/>
                      <a:pt x="215" y="161"/>
                      <a:pt x="224" y="134"/>
                    </a:cubicBezTo>
                    <a:cubicBezTo>
                      <a:pt x="233" y="107"/>
                      <a:pt x="242" y="90"/>
                      <a:pt x="251" y="63"/>
                    </a:cubicBezTo>
                    <a:cubicBezTo>
                      <a:pt x="260" y="45"/>
                      <a:pt x="269" y="27"/>
                      <a:pt x="277" y="18"/>
                    </a:cubicBez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5" name="Google Shape;20126;p44">
                <a:extLst>
                  <a:ext uri="{FF2B5EF4-FFF2-40B4-BE49-F238E27FC236}">
                    <a16:creationId xmlns:a16="http://schemas.microsoft.com/office/drawing/2014/main" id="{D50AE697-DCBB-4EDF-C6D1-E7F5D739D300}"/>
                  </a:ext>
                </a:extLst>
              </p:cNvPr>
              <p:cNvSpPr/>
              <p:nvPr/>
            </p:nvSpPr>
            <p:spPr>
              <a:xfrm>
                <a:off x="3961379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27" y="1"/>
                    </a:moveTo>
                    <a:cubicBezTo>
                      <a:pt x="27" y="1"/>
                      <a:pt x="18" y="19"/>
                      <a:pt x="18" y="37"/>
                    </a:cubicBezTo>
                    <a:cubicBezTo>
                      <a:pt x="18" y="63"/>
                      <a:pt x="10" y="90"/>
                      <a:pt x="10" y="126"/>
                    </a:cubicBezTo>
                    <a:cubicBezTo>
                      <a:pt x="10" y="161"/>
                      <a:pt x="1" y="206"/>
                      <a:pt x="10" y="260"/>
                    </a:cubicBezTo>
                    <a:cubicBezTo>
                      <a:pt x="10" y="304"/>
                      <a:pt x="18" y="358"/>
                      <a:pt x="27" y="402"/>
                    </a:cubicBezTo>
                    <a:cubicBezTo>
                      <a:pt x="45" y="456"/>
                      <a:pt x="54" y="500"/>
                      <a:pt x="72" y="536"/>
                    </a:cubicBezTo>
                    <a:cubicBezTo>
                      <a:pt x="90" y="581"/>
                      <a:pt x="117" y="625"/>
                      <a:pt x="134" y="652"/>
                    </a:cubicBezTo>
                    <a:cubicBezTo>
                      <a:pt x="152" y="688"/>
                      <a:pt x="170" y="715"/>
                      <a:pt x="188" y="732"/>
                    </a:cubicBezTo>
                    <a:cubicBezTo>
                      <a:pt x="197" y="750"/>
                      <a:pt x="206" y="759"/>
                      <a:pt x="206" y="759"/>
                    </a:cubicBezTo>
                    <a:cubicBezTo>
                      <a:pt x="206" y="759"/>
                      <a:pt x="206" y="741"/>
                      <a:pt x="188" y="723"/>
                    </a:cubicBezTo>
                    <a:cubicBezTo>
                      <a:pt x="179" y="706"/>
                      <a:pt x="170" y="679"/>
                      <a:pt x="152" y="643"/>
                    </a:cubicBezTo>
                    <a:cubicBezTo>
                      <a:pt x="134" y="608"/>
                      <a:pt x="117" y="572"/>
                      <a:pt x="99" y="527"/>
                    </a:cubicBezTo>
                    <a:cubicBezTo>
                      <a:pt x="81" y="483"/>
                      <a:pt x="72" y="438"/>
                      <a:pt x="54" y="393"/>
                    </a:cubicBezTo>
                    <a:cubicBezTo>
                      <a:pt x="45" y="349"/>
                      <a:pt x="36" y="295"/>
                      <a:pt x="36" y="251"/>
                    </a:cubicBezTo>
                    <a:cubicBezTo>
                      <a:pt x="27" y="206"/>
                      <a:pt x="27" y="161"/>
                      <a:pt x="27" y="126"/>
                    </a:cubicBezTo>
                    <a:cubicBezTo>
                      <a:pt x="18" y="90"/>
                      <a:pt x="18" y="54"/>
                      <a:pt x="27" y="37"/>
                    </a:cubicBezTo>
                    <a:cubicBezTo>
                      <a:pt x="27" y="19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6" name="Google Shape;20127;p44">
                <a:extLst>
                  <a:ext uri="{FF2B5EF4-FFF2-40B4-BE49-F238E27FC236}">
                    <a16:creationId xmlns:a16="http://schemas.microsoft.com/office/drawing/2014/main" id="{4CB2C56D-D295-A04C-468E-C201EBEBEC85}"/>
                  </a:ext>
                </a:extLst>
              </p:cNvPr>
              <p:cNvSpPr/>
              <p:nvPr/>
            </p:nvSpPr>
            <p:spPr>
              <a:xfrm>
                <a:off x="3958141" y="1612946"/>
                <a:ext cx="759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02" extrusionOk="0">
                    <a:moveTo>
                      <a:pt x="1" y="0"/>
                    </a:moveTo>
                    <a:cubicBezTo>
                      <a:pt x="1" y="0"/>
                      <a:pt x="1" y="9"/>
                      <a:pt x="1" y="27"/>
                    </a:cubicBezTo>
                    <a:cubicBezTo>
                      <a:pt x="1" y="36"/>
                      <a:pt x="9" y="54"/>
                      <a:pt x="9" y="80"/>
                    </a:cubicBezTo>
                    <a:cubicBezTo>
                      <a:pt x="18" y="98"/>
                      <a:pt x="27" y="125"/>
                      <a:pt x="36" y="152"/>
                    </a:cubicBezTo>
                    <a:cubicBezTo>
                      <a:pt x="54" y="179"/>
                      <a:pt x="63" y="205"/>
                      <a:pt x="81" y="232"/>
                    </a:cubicBezTo>
                    <a:cubicBezTo>
                      <a:pt x="99" y="259"/>
                      <a:pt x="117" y="286"/>
                      <a:pt x="134" y="303"/>
                    </a:cubicBezTo>
                    <a:cubicBezTo>
                      <a:pt x="152" y="330"/>
                      <a:pt x="170" y="348"/>
                      <a:pt x="188" y="357"/>
                    </a:cubicBezTo>
                    <a:cubicBezTo>
                      <a:pt x="206" y="375"/>
                      <a:pt x="224" y="384"/>
                      <a:pt x="233" y="393"/>
                    </a:cubicBezTo>
                    <a:cubicBezTo>
                      <a:pt x="241" y="402"/>
                      <a:pt x="250" y="402"/>
                      <a:pt x="250" y="402"/>
                    </a:cubicBezTo>
                    <a:cubicBezTo>
                      <a:pt x="250" y="402"/>
                      <a:pt x="250" y="402"/>
                      <a:pt x="241" y="393"/>
                    </a:cubicBezTo>
                    <a:cubicBezTo>
                      <a:pt x="233" y="375"/>
                      <a:pt x="215" y="366"/>
                      <a:pt x="206" y="348"/>
                    </a:cubicBezTo>
                    <a:cubicBezTo>
                      <a:pt x="188" y="330"/>
                      <a:pt x="170" y="303"/>
                      <a:pt x="152" y="286"/>
                    </a:cubicBezTo>
                    <a:cubicBezTo>
                      <a:pt x="143" y="259"/>
                      <a:pt x="125" y="241"/>
                      <a:pt x="108" y="214"/>
                    </a:cubicBezTo>
                    <a:cubicBezTo>
                      <a:pt x="90" y="187"/>
                      <a:pt x="72" y="161"/>
                      <a:pt x="63" y="134"/>
                    </a:cubicBezTo>
                    <a:cubicBezTo>
                      <a:pt x="54" y="107"/>
                      <a:pt x="36" y="89"/>
                      <a:pt x="27" y="71"/>
                    </a:cubicBezTo>
                    <a:cubicBezTo>
                      <a:pt x="18" y="45"/>
                      <a:pt x="9" y="36"/>
                      <a:pt x="9" y="18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7" name="Google Shape;20128;p44">
                <a:extLst>
                  <a:ext uri="{FF2B5EF4-FFF2-40B4-BE49-F238E27FC236}">
                    <a16:creationId xmlns:a16="http://schemas.microsoft.com/office/drawing/2014/main" id="{619438E8-9E47-3400-70C1-1252A8DD57FE}"/>
                  </a:ext>
                </a:extLst>
              </p:cNvPr>
              <p:cNvSpPr/>
              <p:nvPr/>
            </p:nvSpPr>
            <p:spPr>
              <a:xfrm>
                <a:off x="4041846" y="1420721"/>
                <a:ext cx="86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" y="9"/>
                      <a:pt x="36" y="36"/>
                      <a:pt x="54" y="63"/>
                    </a:cubicBezTo>
                    <a:cubicBezTo>
                      <a:pt x="80" y="90"/>
                      <a:pt x="98" y="116"/>
                      <a:pt x="125" y="152"/>
                    </a:cubicBezTo>
                    <a:cubicBezTo>
                      <a:pt x="143" y="179"/>
                      <a:pt x="170" y="214"/>
                      <a:pt x="187" y="259"/>
                    </a:cubicBezTo>
                    <a:cubicBezTo>
                      <a:pt x="196" y="295"/>
                      <a:pt x="214" y="330"/>
                      <a:pt x="223" y="366"/>
                    </a:cubicBezTo>
                    <a:cubicBezTo>
                      <a:pt x="232" y="402"/>
                      <a:pt x="250" y="438"/>
                      <a:pt x="259" y="464"/>
                    </a:cubicBezTo>
                    <a:cubicBezTo>
                      <a:pt x="268" y="491"/>
                      <a:pt x="277" y="518"/>
                      <a:pt x="277" y="527"/>
                    </a:cubicBezTo>
                    <a:cubicBezTo>
                      <a:pt x="286" y="545"/>
                      <a:pt x="286" y="553"/>
                      <a:pt x="286" y="553"/>
                    </a:cubicBezTo>
                    <a:cubicBezTo>
                      <a:pt x="286" y="553"/>
                      <a:pt x="286" y="545"/>
                      <a:pt x="286" y="536"/>
                    </a:cubicBezTo>
                    <a:cubicBezTo>
                      <a:pt x="286" y="518"/>
                      <a:pt x="277" y="491"/>
                      <a:pt x="277" y="464"/>
                    </a:cubicBezTo>
                    <a:cubicBezTo>
                      <a:pt x="268" y="438"/>
                      <a:pt x="268" y="402"/>
                      <a:pt x="259" y="366"/>
                    </a:cubicBezTo>
                    <a:cubicBezTo>
                      <a:pt x="241" y="330"/>
                      <a:pt x="232" y="295"/>
                      <a:pt x="214" y="250"/>
                    </a:cubicBezTo>
                    <a:cubicBezTo>
                      <a:pt x="196" y="214"/>
                      <a:pt x="179" y="179"/>
                      <a:pt x="152" y="143"/>
                    </a:cubicBezTo>
                    <a:cubicBezTo>
                      <a:pt x="125" y="107"/>
                      <a:pt x="98" y="81"/>
                      <a:pt x="71" y="54"/>
                    </a:cubicBezTo>
                    <a:cubicBezTo>
                      <a:pt x="45" y="27"/>
                      <a:pt x="18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8" name="Google Shape;20129;p44">
                <a:extLst>
                  <a:ext uri="{FF2B5EF4-FFF2-40B4-BE49-F238E27FC236}">
                    <a16:creationId xmlns:a16="http://schemas.microsoft.com/office/drawing/2014/main" id="{9A7F79FE-DA43-3AC0-784E-707A2DBA6843}"/>
                  </a:ext>
                </a:extLst>
              </p:cNvPr>
              <p:cNvSpPr/>
              <p:nvPr/>
            </p:nvSpPr>
            <p:spPr>
              <a:xfrm>
                <a:off x="4051015" y="1425048"/>
                <a:ext cx="217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2" h="357" extrusionOk="0">
                    <a:moveTo>
                      <a:pt x="18" y="0"/>
                    </a:moveTo>
                    <a:cubicBezTo>
                      <a:pt x="18" y="0"/>
                      <a:pt x="18" y="9"/>
                      <a:pt x="27" y="18"/>
                    </a:cubicBezTo>
                    <a:cubicBezTo>
                      <a:pt x="27" y="27"/>
                      <a:pt x="36" y="45"/>
                      <a:pt x="36" y="63"/>
                    </a:cubicBezTo>
                    <a:cubicBezTo>
                      <a:pt x="36" y="80"/>
                      <a:pt x="36" y="98"/>
                      <a:pt x="36" y="116"/>
                    </a:cubicBezTo>
                    <a:cubicBezTo>
                      <a:pt x="36" y="143"/>
                      <a:pt x="27" y="161"/>
                      <a:pt x="27" y="179"/>
                    </a:cubicBezTo>
                    <a:cubicBezTo>
                      <a:pt x="18" y="205"/>
                      <a:pt x="9" y="223"/>
                      <a:pt x="9" y="241"/>
                    </a:cubicBezTo>
                    <a:cubicBezTo>
                      <a:pt x="0" y="259"/>
                      <a:pt x="0" y="286"/>
                      <a:pt x="0" y="295"/>
                    </a:cubicBezTo>
                    <a:cubicBezTo>
                      <a:pt x="0" y="312"/>
                      <a:pt x="0" y="330"/>
                      <a:pt x="0" y="339"/>
                    </a:cubicBezTo>
                    <a:cubicBezTo>
                      <a:pt x="0" y="348"/>
                      <a:pt x="0" y="357"/>
                      <a:pt x="0" y="357"/>
                    </a:cubicBezTo>
                    <a:cubicBezTo>
                      <a:pt x="0" y="357"/>
                      <a:pt x="9" y="348"/>
                      <a:pt x="9" y="339"/>
                    </a:cubicBezTo>
                    <a:cubicBezTo>
                      <a:pt x="9" y="330"/>
                      <a:pt x="18" y="321"/>
                      <a:pt x="18" y="303"/>
                    </a:cubicBezTo>
                    <a:cubicBezTo>
                      <a:pt x="27" y="286"/>
                      <a:pt x="27" y="277"/>
                      <a:pt x="36" y="250"/>
                    </a:cubicBezTo>
                    <a:cubicBezTo>
                      <a:pt x="45" y="232"/>
                      <a:pt x="54" y="214"/>
                      <a:pt x="63" y="196"/>
                    </a:cubicBezTo>
                    <a:cubicBezTo>
                      <a:pt x="63" y="170"/>
                      <a:pt x="72" y="152"/>
                      <a:pt x="72" y="125"/>
                    </a:cubicBezTo>
                    <a:cubicBezTo>
                      <a:pt x="72" y="107"/>
                      <a:pt x="63" y="80"/>
                      <a:pt x="54" y="63"/>
                    </a:cubicBezTo>
                    <a:cubicBezTo>
                      <a:pt x="45" y="45"/>
                      <a:pt x="36" y="27"/>
                      <a:pt x="36" y="18"/>
                    </a:cubicBezTo>
                    <a:cubicBezTo>
                      <a:pt x="27" y="9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9" name="Google Shape;20130;p44">
                <a:extLst>
                  <a:ext uri="{FF2B5EF4-FFF2-40B4-BE49-F238E27FC236}">
                    <a16:creationId xmlns:a16="http://schemas.microsoft.com/office/drawing/2014/main" id="{5A9A6C4E-C232-87B0-7D82-366D092082A5}"/>
                  </a:ext>
                </a:extLst>
              </p:cNvPr>
              <p:cNvSpPr/>
              <p:nvPr/>
            </p:nvSpPr>
            <p:spPr>
              <a:xfrm>
                <a:off x="4026987" y="1447321"/>
                <a:ext cx="1731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28" extrusionOk="0">
                    <a:moveTo>
                      <a:pt x="524" y="1"/>
                    </a:moveTo>
                    <a:cubicBezTo>
                      <a:pt x="514" y="1"/>
                      <a:pt x="503" y="2"/>
                      <a:pt x="491" y="5"/>
                    </a:cubicBezTo>
                    <a:cubicBezTo>
                      <a:pt x="455" y="5"/>
                      <a:pt x="420" y="5"/>
                      <a:pt x="375" y="13"/>
                    </a:cubicBezTo>
                    <a:cubicBezTo>
                      <a:pt x="339" y="22"/>
                      <a:pt x="295" y="31"/>
                      <a:pt x="259" y="49"/>
                    </a:cubicBezTo>
                    <a:cubicBezTo>
                      <a:pt x="215" y="67"/>
                      <a:pt x="179" y="85"/>
                      <a:pt x="152" y="103"/>
                    </a:cubicBezTo>
                    <a:cubicBezTo>
                      <a:pt x="116" y="121"/>
                      <a:pt x="90" y="138"/>
                      <a:pt x="63" y="156"/>
                    </a:cubicBezTo>
                    <a:cubicBezTo>
                      <a:pt x="45" y="174"/>
                      <a:pt x="27" y="192"/>
                      <a:pt x="18" y="201"/>
                    </a:cubicBezTo>
                    <a:cubicBezTo>
                      <a:pt x="1" y="219"/>
                      <a:pt x="0" y="227"/>
                      <a:pt x="0" y="228"/>
                    </a:cubicBezTo>
                    <a:lnTo>
                      <a:pt x="0" y="228"/>
                    </a:lnTo>
                    <a:cubicBezTo>
                      <a:pt x="0" y="227"/>
                      <a:pt x="1" y="219"/>
                      <a:pt x="18" y="210"/>
                    </a:cubicBezTo>
                    <a:cubicBezTo>
                      <a:pt x="27" y="201"/>
                      <a:pt x="54" y="183"/>
                      <a:pt x="72" y="174"/>
                    </a:cubicBezTo>
                    <a:cubicBezTo>
                      <a:pt x="99" y="156"/>
                      <a:pt x="134" y="138"/>
                      <a:pt x="161" y="121"/>
                    </a:cubicBezTo>
                    <a:cubicBezTo>
                      <a:pt x="197" y="103"/>
                      <a:pt x="232" y="85"/>
                      <a:pt x="268" y="76"/>
                    </a:cubicBezTo>
                    <a:cubicBezTo>
                      <a:pt x="295" y="67"/>
                      <a:pt x="313" y="58"/>
                      <a:pt x="331" y="49"/>
                    </a:cubicBezTo>
                    <a:cubicBezTo>
                      <a:pt x="348" y="49"/>
                      <a:pt x="366" y="40"/>
                      <a:pt x="384" y="40"/>
                    </a:cubicBezTo>
                    <a:cubicBezTo>
                      <a:pt x="429" y="31"/>
                      <a:pt x="464" y="22"/>
                      <a:pt x="491" y="13"/>
                    </a:cubicBezTo>
                    <a:cubicBezTo>
                      <a:pt x="527" y="13"/>
                      <a:pt x="554" y="5"/>
                      <a:pt x="571" y="5"/>
                    </a:cubicBezTo>
                    <a:cubicBezTo>
                      <a:pt x="559" y="5"/>
                      <a:pt x="544" y="1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0" name="Google Shape;20131;p44">
                <a:extLst>
                  <a:ext uri="{FF2B5EF4-FFF2-40B4-BE49-F238E27FC236}">
                    <a16:creationId xmlns:a16="http://schemas.microsoft.com/office/drawing/2014/main" id="{5BE4DDDE-6838-4FB1-60C4-B583E55B10CE}"/>
                  </a:ext>
                </a:extLst>
              </p:cNvPr>
              <p:cNvSpPr/>
              <p:nvPr/>
            </p:nvSpPr>
            <p:spPr>
              <a:xfrm>
                <a:off x="4029953" y="1445566"/>
                <a:ext cx="13255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54" extrusionOk="0">
                    <a:moveTo>
                      <a:pt x="206" y="0"/>
                    </a:moveTo>
                    <a:cubicBezTo>
                      <a:pt x="179" y="9"/>
                      <a:pt x="152" y="9"/>
                      <a:pt x="125" y="18"/>
                    </a:cubicBezTo>
                    <a:cubicBezTo>
                      <a:pt x="99" y="18"/>
                      <a:pt x="72" y="27"/>
                      <a:pt x="54" y="27"/>
                    </a:cubicBezTo>
                    <a:cubicBezTo>
                      <a:pt x="36" y="36"/>
                      <a:pt x="27" y="45"/>
                      <a:pt x="9" y="45"/>
                    </a:cubicBezTo>
                    <a:cubicBezTo>
                      <a:pt x="1" y="54"/>
                      <a:pt x="1" y="54"/>
                      <a:pt x="1" y="54"/>
                    </a:cubicBezTo>
                    <a:lnTo>
                      <a:pt x="18" y="54"/>
                    </a:lnTo>
                    <a:cubicBezTo>
                      <a:pt x="27" y="54"/>
                      <a:pt x="45" y="45"/>
                      <a:pt x="63" y="45"/>
                    </a:cubicBezTo>
                    <a:cubicBezTo>
                      <a:pt x="81" y="45"/>
                      <a:pt x="108" y="45"/>
                      <a:pt x="134" y="36"/>
                    </a:cubicBezTo>
                    <a:cubicBezTo>
                      <a:pt x="161" y="36"/>
                      <a:pt x="188" y="36"/>
                      <a:pt x="215" y="27"/>
                    </a:cubicBezTo>
                    <a:lnTo>
                      <a:pt x="295" y="27"/>
                    </a:lnTo>
                    <a:cubicBezTo>
                      <a:pt x="322" y="27"/>
                      <a:pt x="348" y="27"/>
                      <a:pt x="366" y="36"/>
                    </a:cubicBezTo>
                    <a:lnTo>
                      <a:pt x="438" y="36"/>
                    </a:lnTo>
                    <a:cubicBezTo>
                      <a:pt x="438" y="36"/>
                      <a:pt x="429" y="36"/>
                      <a:pt x="420" y="27"/>
                    </a:cubicBezTo>
                    <a:cubicBezTo>
                      <a:pt x="402" y="27"/>
                      <a:pt x="384" y="18"/>
                      <a:pt x="366" y="18"/>
                    </a:cubicBezTo>
                    <a:cubicBezTo>
                      <a:pt x="340" y="9"/>
                      <a:pt x="322" y="9"/>
                      <a:pt x="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1" name="Google Shape;20132;p44">
                <a:extLst>
                  <a:ext uri="{FF2B5EF4-FFF2-40B4-BE49-F238E27FC236}">
                    <a16:creationId xmlns:a16="http://schemas.microsoft.com/office/drawing/2014/main" id="{53B4E5C6-40AF-4423-3CD0-AEAB20055065}"/>
                  </a:ext>
                </a:extLst>
              </p:cNvPr>
              <p:cNvSpPr/>
              <p:nvPr/>
            </p:nvSpPr>
            <p:spPr>
              <a:xfrm>
                <a:off x="4072078" y="1438001"/>
                <a:ext cx="4600" cy="18369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07" extrusionOk="0">
                    <a:moveTo>
                      <a:pt x="0" y="0"/>
                    </a:moveTo>
                    <a:cubicBezTo>
                      <a:pt x="9" y="18"/>
                      <a:pt x="27" y="45"/>
                      <a:pt x="36" y="81"/>
                    </a:cubicBezTo>
                    <a:cubicBezTo>
                      <a:pt x="54" y="107"/>
                      <a:pt x="72" y="143"/>
                      <a:pt x="81" y="188"/>
                    </a:cubicBezTo>
                    <a:cubicBezTo>
                      <a:pt x="89" y="223"/>
                      <a:pt x="98" y="268"/>
                      <a:pt x="107" y="304"/>
                    </a:cubicBezTo>
                    <a:cubicBezTo>
                      <a:pt x="116" y="348"/>
                      <a:pt x="116" y="384"/>
                      <a:pt x="116" y="429"/>
                    </a:cubicBezTo>
                    <a:cubicBezTo>
                      <a:pt x="116" y="464"/>
                      <a:pt x="116" y="500"/>
                      <a:pt x="116" y="527"/>
                    </a:cubicBezTo>
                    <a:cubicBezTo>
                      <a:pt x="116" y="562"/>
                      <a:pt x="125" y="589"/>
                      <a:pt x="125" y="607"/>
                    </a:cubicBezTo>
                    <a:cubicBezTo>
                      <a:pt x="134" y="589"/>
                      <a:pt x="134" y="562"/>
                      <a:pt x="134" y="536"/>
                    </a:cubicBezTo>
                    <a:cubicBezTo>
                      <a:pt x="143" y="509"/>
                      <a:pt x="143" y="473"/>
                      <a:pt x="143" y="437"/>
                    </a:cubicBezTo>
                    <a:cubicBezTo>
                      <a:pt x="152" y="393"/>
                      <a:pt x="143" y="357"/>
                      <a:pt x="143" y="313"/>
                    </a:cubicBezTo>
                    <a:cubicBezTo>
                      <a:pt x="134" y="268"/>
                      <a:pt x="125" y="232"/>
                      <a:pt x="107" y="188"/>
                    </a:cubicBezTo>
                    <a:cubicBezTo>
                      <a:pt x="98" y="143"/>
                      <a:pt x="72" y="107"/>
                      <a:pt x="54" y="72"/>
                    </a:cubicBezTo>
                    <a:cubicBezTo>
                      <a:pt x="36" y="45"/>
                      <a:pt x="18" y="1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2" name="Google Shape;20133;p44">
                <a:extLst>
                  <a:ext uri="{FF2B5EF4-FFF2-40B4-BE49-F238E27FC236}">
                    <a16:creationId xmlns:a16="http://schemas.microsoft.com/office/drawing/2014/main" id="{7E358B95-AAEB-E4AC-166E-56673374CDA6}"/>
                  </a:ext>
                </a:extLst>
              </p:cNvPr>
              <p:cNvSpPr/>
              <p:nvPr/>
            </p:nvSpPr>
            <p:spPr>
              <a:xfrm>
                <a:off x="4076919" y="1445021"/>
                <a:ext cx="4085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49" extrusionOk="0">
                    <a:moveTo>
                      <a:pt x="117" y="0"/>
                    </a:moveTo>
                    <a:cubicBezTo>
                      <a:pt x="117" y="0"/>
                      <a:pt x="117" y="9"/>
                      <a:pt x="117" y="18"/>
                    </a:cubicBezTo>
                    <a:cubicBezTo>
                      <a:pt x="117" y="27"/>
                      <a:pt x="117" y="45"/>
                      <a:pt x="117" y="63"/>
                    </a:cubicBezTo>
                    <a:cubicBezTo>
                      <a:pt x="117" y="81"/>
                      <a:pt x="108" y="98"/>
                      <a:pt x="99" y="116"/>
                    </a:cubicBezTo>
                    <a:cubicBezTo>
                      <a:pt x="90" y="143"/>
                      <a:pt x="81" y="161"/>
                      <a:pt x="72" y="179"/>
                    </a:cubicBezTo>
                    <a:cubicBezTo>
                      <a:pt x="54" y="197"/>
                      <a:pt x="45" y="214"/>
                      <a:pt x="37" y="232"/>
                    </a:cubicBezTo>
                    <a:cubicBezTo>
                      <a:pt x="28" y="250"/>
                      <a:pt x="19" y="277"/>
                      <a:pt x="10" y="286"/>
                    </a:cubicBezTo>
                    <a:cubicBezTo>
                      <a:pt x="1" y="304"/>
                      <a:pt x="1" y="321"/>
                      <a:pt x="1" y="330"/>
                    </a:cubicBezTo>
                    <a:cubicBezTo>
                      <a:pt x="1" y="339"/>
                      <a:pt x="1" y="348"/>
                      <a:pt x="1" y="348"/>
                    </a:cubicBezTo>
                    <a:cubicBezTo>
                      <a:pt x="1" y="348"/>
                      <a:pt x="1" y="348"/>
                      <a:pt x="10" y="339"/>
                    </a:cubicBezTo>
                    <a:cubicBezTo>
                      <a:pt x="10" y="330"/>
                      <a:pt x="19" y="313"/>
                      <a:pt x="28" y="304"/>
                    </a:cubicBezTo>
                    <a:cubicBezTo>
                      <a:pt x="37" y="286"/>
                      <a:pt x="45" y="277"/>
                      <a:pt x="63" y="259"/>
                    </a:cubicBezTo>
                    <a:cubicBezTo>
                      <a:pt x="72" y="241"/>
                      <a:pt x="90" y="223"/>
                      <a:pt x="99" y="205"/>
                    </a:cubicBezTo>
                    <a:cubicBezTo>
                      <a:pt x="108" y="179"/>
                      <a:pt x="126" y="161"/>
                      <a:pt x="126" y="134"/>
                    </a:cubicBezTo>
                    <a:cubicBezTo>
                      <a:pt x="135" y="116"/>
                      <a:pt x="135" y="89"/>
                      <a:pt x="135" y="72"/>
                    </a:cubicBezTo>
                    <a:cubicBezTo>
                      <a:pt x="135" y="54"/>
                      <a:pt x="126" y="36"/>
                      <a:pt x="126" y="18"/>
                    </a:cubicBezTo>
                    <a:cubicBezTo>
                      <a:pt x="126" y="9"/>
                      <a:pt x="117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3" name="Google Shape;20134;p44">
                <a:extLst>
                  <a:ext uri="{FF2B5EF4-FFF2-40B4-BE49-F238E27FC236}">
                    <a16:creationId xmlns:a16="http://schemas.microsoft.com/office/drawing/2014/main" id="{0CFEB658-53E5-2174-C21E-0F779CD9C58F}"/>
                  </a:ext>
                </a:extLst>
              </p:cNvPr>
              <p:cNvSpPr/>
              <p:nvPr/>
            </p:nvSpPr>
            <p:spPr>
              <a:xfrm>
                <a:off x="4047777" y="1464177"/>
                <a:ext cx="18914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08" extrusionOk="0">
                    <a:moveTo>
                      <a:pt x="304" y="1"/>
                    </a:moveTo>
                    <a:cubicBezTo>
                      <a:pt x="259" y="10"/>
                      <a:pt x="223" y="19"/>
                      <a:pt x="188" y="27"/>
                    </a:cubicBezTo>
                    <a:cubicBezTo>
                      <a:pt x="152" y="36"/>
                      <a:pt x="116" y="45"/>
                      <a:pt x="90" y="63"/>
                    </a:cubicBezTo>
                    <a:cubicBezTo>
                      <a:pt x="63" y="72"/>
                      <a:pt x="36" y="90"/>
                      <a:pt x="18" y="99"/>
                    </a:cubicBezTo>
                    <a:cubicBezTo>
                      <a:pt x="9" y="108"/>
                      <a:pt x="0" y="108"/>
                      <a:pt x="0" y="108"/>
                    </a:cubicBezTo>
                    <a:cubicBezTo>
                      <a:pt x="0" y="108"/>
                      <a:pt x="9" y="108"/>
                      <a:pt x="27" y="99"/>
                    </a:cubicBezTo>
                    <a:cubicBezTo>
                      <a:pt x="45" y="99"/>
                      <a:pt x="63" y="90"/>
                      <a:pt x="98" y="72"/>
                    </a:cubicBezTo>
                    <a:cubicBezTo>
                      <a:pt x="125" y="63"/>
                      <a:pt x="152" y="63"/>
                      <a:pt x="197" y="54"/>
                    </a:cubicBezTo>
                    <a:cubicBezTo>
                      <a:pt x="232" y="45"/>
                      <a:pt x="268" y="36"/>
                      <a:pt x="313" y="27"/>
                    </a:cubicBezTo>
                    <a:lnTo>
                      <a:pt x="545" y="27"/>
                    </a:lnTo>
                    <a:cubicBezTo>
                      <a:pt x="580" y="36"/>
                      <a:pt x="607" y="36"/>
                      <a:pt x="625" y="36"/>
                    </a:cubicBezTo>
                    <a:cubicBezTo>
                      <a:pt x="607" y="27"/>
                      <a:pt x="580" y="19"/>
                      <a:pt x="545" y="10"/>
                    </a:cubicBezTo>
                    <a:cubicBezTo>
                      <a:pt x="518" y="10"/>
                      <a:pt x="473" y="1"/>
                      <a:pt x="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4" name="Google Shape;20135;p44">
                <a:extLst>
                  <a:ext uri="{FF2B5EF4-FFF2-40B4-BE49-F238E27FC236}">
                    <a16:creationId xmlns:a16="http://schemas.microsoft.com/office/drawing/2014/main" id="{069D5FAA-E1D4-1E2A-AA8A-5BED93957CF7}"/>
                  </a:ext>
                </a:extLst>
              </p:cNvPr>
              <p:cNvSpPr/>
              <p:nvPr/>
            </p:nvSpPr>
            <p:spPr>
              <a:xfrm>
                <a:off x="4052619" y="1461212"/>
                <a:ext cx="12741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421" h="90" extrusionOk="0">
                    <a:moveTo>
                      <a:pt x="19" y="1"/>
                    </a:moveTo>
                    <a:cubicBezTo>
                      <a:pt x="10" y="9"/>
                      <a:pt x="1" y="9"/>
                      <a:pt x="1" y="9"/>
                    </a:cubicBezTo>
                    <a:lnTo>
                      <a:pt x="19" y="9"/>
                    </a:lnTo>
                    <a:cubicBezTo>
                      <a:pt x="37" y="9"/>
                      <a:pt x="54" y="9"/>
                      <a:pt x="72" y="18"/>
                    </a:cubicBezTo>
                    <a:cubicBezTo>
                      <a:pt x="90" y="18"/>
                      <a:pt x="117" y="18"/>
                      <a:pt x="144" y="27"/>
                    </a:cubicBezTo>
                    <a:cubicBezTo>
                      <a:pt x="162" y="27"/>
                      <a:pt x="188" y="36"/>
                      <a:pt x="215" y="36"/>
                    </a:cubicBezTo>
                    <a:cubicBezTo>
                      <a:pt x="242" y="45"/>
                      <a:pt x="277" y="54"/>
                      <a:pt x="295" y="54"/>
                    </a:cubicBezTo>
                    <a:cubicBezTo>
                      <a:pt x="322" y="63"/>
                      <a:pt x="349" y="72"/>
                      <a:pt x="367" y="72"/>
                    </a:cubicBezTo>
                    <a:cubicBezTo>
                      <a:pt x="393" y="81"/>
                      <a:pt x="411" y="90"/>
                      <a:pt x="420" y="90"/>
                    </a:cubicBezTo>
                    <a:cubicBezTo>
                      <a:pt x="411" y="81"/>
                      <a:pt x="393" y="72"/>
                      <a:pt x="376" y="63"/>
                    </a:cubicBezTo>
                    <a:cubicBezTo>
                      <a:pt x="358" y="54"/>
                      <a:pt x="331" y="45"/>
                      <a:pt x="304" y="36"/>
                    </a:cubicBezTo>
                    <a:cubicBezTo>
                      <a:pt x="277" y="27"/>
                      <a:pt x="251" y="18"/>
                      <a:pt x="224" y="9"/>
                    </a:cubicBezTo>
                    <a:cubicBezTo>
                      <a:pt x="188" y="9"/>
                      <a:pt x="162" y="1"/>
                      <a:pt x="1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5" name="Google Shape;20136;p44">
                <a:extLst>
                  <a:ext uri="{FF2B5EF4-FFF2-40B4-BE49-F238E27FC236}">
                    <a16:creationId xmlns:a16="http://schemas.microsoft.com/office/drawing/2014/main" id="{0C48E49A-07B4-B467-BEC9-AD4DC0DC3F4A}"/>
                  </a:ext>
                </a:extLst>
              </p:cNvPr>
              <p:cNvSpPr/>
              <p:nvPr/>
            </p:nvSpPr>
            <p:spPr>
              <a:xfrm>
                <a:off x="4095016" y="1463360"/>
                <a:ext cx="3541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26" extrusionOk="0">
                    <a:moveTo>
                      <a:pt x="63" y="1"/>
                    </a:moveTo>
                    <a:cubicBezTo>
                      <a:pt x="63" y="19"/>
                      <a:pt x="72" y="46"/>
                      <a:pt x="81" y="81"/>
                    </a:cubicBezTo>
                    <a:cubicBezTo>
                      <a:pt x="81" y="117"/>
                      <a:pt x="90" y="161"/>
                      <a:pt x="90" y="206"/>
                    </a:cubicBezTo>
                    <a:cubicBezTo>
                      <a:pt x="90" y="242"/>
                      <a:pt x="81" y="286"/>
                      <a:pt x="72" y="331"/>
                    </a:cubicBezTo>
                    <a:cubicBezTo>
                      <a:pt x="72" y="367"/>
                      <a:pt x="54" y="411"/>
                      <a:pt x="45" y="447"/>
                    </a:cubicBezTo>
                    <a:cubicBezTo>
                      <a:pt x="36" y="483"/>
                      <a:pt x="27" y="518"/>
                      <a:pt x="18" y="554"/>
                    </a:cubicBezTo>
                    <a:cubicBezTo>
                      <a:pt x="9" y="581"/>
                      <a:pt x="1" y="608"/>
                      <a:pt x="1" y="625"/>
                    </a:cubicBezTo>
                    <a:cubicBezTo>
                      <a:pt x="9" y="616"/>
                      <a:pt x="27" y="590"/>
                      <a:pt x="36" y="563"/>
                    </a:cubicBezTo>
                    <a:cubicBezTo>
                      <a:pt x="45" y="536"/>
                      <a:pt x="63" y="500"/>
                      <a:pt x="72" y="465"/>
                    </a:cubicBezTo>
                    <a:cubicBezTo>
                      <a:pt x="90" y="429"/>
                      <a:pt x="99" y="385"/>
                      <a:pt x="108" y="349"/>
                    </a:cubicBezTo>
                    <a:cubicBezTo>
                      <a:pt x="117" y="304"/>
                      <a:pt x="117" y="260"/>
                      <a:pt x="117" y="215"/>
                    </a:cubicBezTo>
                    <a:cubicBezTo>
                      <a:pt x="117" y="170"/>
                      <a:pt x="108" y="126"/>
                      <a:pt x="99" y="90"/>
                    </a:cubicBezTo>
                    <a:cubicBezTo>
                      <a:pt x="90" y="54"/>
                      <a:pt x="72" y="19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6" name="Google Shape;20137;p44">
                <a:extLst>
                  <a:ext uri="{FF2B5EF4-FFF2-40B4-BE49-F238E27FC236}">
                    <a16:creationId xmlns:a16="http://schemas.microsoft.com/office/drawing/2014/main" id="{63FB18B3-CFB5-34F8-6773-8DA3B260DD97}"/>
                  </a:ext>
                </a:extLst>
              </p:cNvPr>
              <p:cNvSpPr/>
              <p:nvPr/>
            </p:nvSpPr>
            <p:spPr>
              <a:xfrm>
                <a:off x="4096106" y="1472560"/>
                <a:ext cx="7051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1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23" y="18"/>
                    </a:cubicBezTo>
                    <a:cubicBezTo>
                      <a:pt x="223" y="27"/>
                      <a:pt x="214" y="45"/>
                      <a:pt x="205" y="63"/>
                    </a:cubicBezTo>
                    <a:cubicBezTo>
                      <a:pt x="205" y="81"/>
                      <a:pt x="188" y="98"/>
                      <a:pt x="179" y="116"/>
                    </a:cubicBezTo>
                    <a:cubicBezTo>
                      <a:pt x="161" y="125"/>
                      <a:pt x="152" y="143"/>
                      <a:pt x="125" y="161"/>
                    </a:cubicBezTo>
                    <a:cubicBezTo>
                      <a:pt x="116" y="179"/>
                      <a:pt x="98" y="188"/>
                      <a:pt x="81" y="205"/>
                    </a:cubicBezTo>
                    <a:cubicBezTo>
                      <a:pt x="63" y="223"/>
                      <a:pt x="45" y="241"/>
                      <a:pt x="36" y="250"/>
                    </a:cubicBezTo>
                    <a:cubicBezTo>
                      <a:pt x="27" y="268"/>
                      <a:pt x="18" y="286"/>
                      <a:pt x="9" y="295"/>
                    </a:cubicBezTo>
                    <a:cubicBezTo>
                      <a:pt x="9" y="304"/>
                      <a:pt x="0" y="312"/>
                      <a:pt x="0" y="312"/>
                    </a:cubicBezTo>
                    <a:cubicBezTo>
                      <a:pt x="0" y="312"/>
                      <a:pt x="9" y="304"/>
                      <a:pt x="18" y="295"/>
                    </a:cubicBezTo>
                    <a:cubicBezTo>
                      <a:pt x="27" y="286"/>
                      <a:pt x="36" y="286"/>
                      <a:pt x="45" y="268"/>
                    </a:cubicBezTo>
                    <a:cubicBezTo>
                      <a:pt x="63" y="259"/>
                      <a:pt x="81" y="250"/>
                      <a:pt x="98" y="232"/>
                    </a:cubicBezTo>
                    <a:cubicBezTo>
                      <a:pt x="116" y="223"/>
                      <a:pt x="134" y="205"/>
                      <a:pt x="152" y="188"/>
                    </a:cubicBezTo>
                    <a:cubicBezTo>
                      <a:pt x="170" y="179"/>
                      <a:pt x="188" y="161"/>
                      <a:pt x="196" y="134"/>
                    </a:cubicBezTo>
                    <a:cubicBezTo>
                      <a:pt x="214" y="116"/>
                      <a:pt x="223" y="98"/>
                      <a:pt x="223" y="72"/>
                    </a:cubicBezTo>
                    <a:cubicBezTo>
                      <a:pt x="232" y="54"/>
                      <a:pt x="232" y="36"/>
                      <a:pt x="232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7" name="Google Shape;20138;p44">
                <a:extLst>
                  <a:ext uri="{FF2B5EF4-FFF2-40B4-BE49-F238E27FC236}">
                    <a16:creationId xmlns:a16="http://schemas.microsoft.com/office/drawing/2014/main" id="{1F395FD5-45C6-AE0A-B504-F00BA6B938B8}"/>
                  </a:ext>
                </a:extLst>
              </p:cNvPr>
              <p:cNvSpPr/>
              <p:nvPr/>
            </p:nvSpPr>
            <p:spPr>
              <a:xfrm>
                <a:off x="4063967" y="1484695"/>
                <a:ext cx="20004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06" y="1"/>
                    </a:moveTo>
                    <a:cubicBezTo>
                      <a:pt x="170" y="1"/>
                      <a:pt x="126" y="10"/>
                      <a:pt x="99" y="10"/>
                    </a:cubicBezTo>
                    <a:cubicBezTo>
                      <a:pt x="63" y="18"/>
                      <a:pt x="45" y="27"/>
                      <a:pt x="27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27" y="36"/>
                    </a:lnTo>
                    <a:cubicBezTo>
                      <a:pt x="45" y="36"/>
                      <a:pt x="72" y="27"/>
                      <a:pt x="99" y="27"/>
                    </a:cubicBezTo>
                    <a:lnTo>
                      <a:pt x="206" y="27"/>
                    </a:lnTo>
                    <a:cubicBezTo>
                      <a:pt x="250" y="27"/>
                      <a:pt x="286" y="36"/>
                      <a:pt x="331" y="36"/>
                    </a:cubicBezTo>
                    <a:cubicBezTo>
                      <a:pt x="375" y="45"/>
                      <a:pt x="411" y="54"/>
                      <a:pt x="456" y="63"/>
                    </a:cubicBezTo>
                    <a:cubicBezTo>
                      <a:pt x="491" y="81"/>
                      <a:pt x="527" y="90"/>
                      <a:pt x="563" y="99"/>
                    </a:cubicBezTo>
                    <a:cubicBezTo>
                      <a:pt x="589" y="117"/>
                      <a:pt x="616" y="126"/>
                      <a:pt x="634" y="134"/>
                    </a:cubicBezTo>
                    <a:cubicBezTo>
                      <a:pt x="652" y="143"/>
                      <a:pt x="661" y="143"/>
                      <a:pt x="661" y="143"/>
                    </a:cubicBezTo>
                    <a:cubicBezTo>
                      <a:pt x="661" y="143"/>
                      <a:pt x="652" y="134"/>
                      <a:pt x="643" y="126"/>
                    </a:cubicBezTo>
                    <a:cubicBezTo>
                      <a:pt x="625" y="117"/>
                      <a:pt x="598" y="99"/>
                      <a:pt x="563" y="81"/>
                    </a:cubicBezTo>
                    <a:cubicBezTo>
                      <a:pt x="536" y="72"/>
                      <a:pt x="500" y="54"/>
                      <a:pt x="456" y="36"/>
                    </a:cubicBezTo>
                    <a:cubicBezTo>
                      <a:pt x="420" y="27"/>
                      <a:pt x="375" y="18"/>
                      <a:pt x="331" y="10"/>
                    </a:cubicBezTo>
                    <a:cubicBezTo>
                      <a:pt x="286" y="1"/>
                      <a:pt x="250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8" name="Google Shape;20139;p44">
                <a:extLst>
                  <a:ext uri="{FF2B5EF4-FFF2-40B4-BE49-F238E27FC236}">
                    <a16:creationId xmlns:a16="http://schemas.microsoft.com/office/drawing/2014/main" id="{F61ECAF1-3405-EDBB-5A07-CCBEBC698B0A}"/>
                  </a:ext>
                </a:extLst>
              </p:cNvPr>
              <p:cNvSpPr/>
              <p:nvPr/>
            </p:nvSpPr>
            <p:spPr>
              <a:xfrm>
                <a:off x="4070716" y="1481185"/>
                <a:ext cx="11651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89" extrusionOk="0">
                    <a:moveTo>
                      <a:pt x="1" y="1"/>
                    </a:moveTo>
                    <a:cubicBezTo>
                      <a:pt x="1" y="1"/>
                      <a:pt x="1" y="1"/>
                      <a:pt x="18" y="10"/>
                    </a:cubicBezTo>
                    <a:cubicBezTo>
                      <a:pt x="27" y="10"/>
                      <a:pt x="45" y="19"/>
                      <a:pt x="63" y="27"/>
                    </a:cubicBezTo>
                    <a:cubicBezTo>
                      <a:pt x="81" y="27"/>
                      <a:pt x="108" y="36"/>
                      <a:pt x="126" y="54"/>
                    </a:cubicBezTo>
                    <a:cubicBezTo>
                      <a:pt x="152" y="63"/>
                      <a:pt x="179" y="72"/>
                      <a:pt x="197" y="90"/>
                    </a:cubicBezTo>
                    <a:cubicBezTo>
                      <a:pt x="224" y="99"/>
                      <a:pt x="250" y="108"/>
                      <a:pt x="277" y="126"/>
                    </a:cubicBezTo>
                    <a:cubicBezTo>
                      <a:pt x="295" y="134"/>
                      <a:pt x="322" y="152"/>
                      <a:pt x="340" y="161"/>
                    </a:cubicBezTo>
                    <a:cubicBezTo>
                      <a:pt x="357" y="170"/>
                      <a:pt x="375" y="179"/>
                      <a:pt x="384" y="188"/>
                    </a:cubicBezTo>
                    <a:cubicBezTo>
                      <a:pt x="375" y="179"/>
                      <a:pt x="366" y="161"/>
                      <a:pt x="349" y="152"/>
                    </a:cubicBezTo>
                    <a:cubicBezTo>
                      <a:pt x="331" y="134"/>
                      <a:pt x="304" y="117"/>
                      <a:pt x="286" y="99"/>
                    </a:cubicBezTo>
                    <a:cubicBezTo>
                      <a:pt x="259" y="90"/>
                      <a:pt x="233" y="72"/>
                      <a:pt x="215" y="54"/>
                    </a:cubicBezTo>
                    <a:cubicBezTo>
                      <a:pt x="188" y="45"/>
                      <a:pt x="161" y="36"/>
                      <a:pt x="134" y="27"/>
                    </a:cubicBezTo>
                    <a:cubicBezTo>
                      <a:pt x="108" y="19"/>
                      <a:pt x="81" y="10"/>
                      <a:pt x="63" y="10"/>
                    </a:cubicBezTo>
                    <a:cubicBezTo>
                      <a:pt x="45" y="1"/>
                      <a:pt x="27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9" name="Google Shape;20140;p44">
                <a:extLst>
                  <a:ext uri="{FF2B5EF4-FFF2-40B4-BE49-F238E27FC236}">
                    <a16:creationId xmlns:a16="http://schemas.microsoft.com/office/drawing/2014/main" id="{073D0652-FEF5-489A-999B-0B420E38AFF3}"/>
                  </a:ext>
                </a:extLst>
              </p:cNvPr>
              <p:cNvSpPr/>
              <p:nvPr/>
            </p:nvSpPr>
            <p:spPr>
              <a:xfrm>
                <a:off x="4105275" y="1495226"/>
                <a:ext cx="865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08" extrusionOk="0">
                    <a:moveTo>
                      <a:pt x="277" y="1"/>
                    </a:moveTo>
                    <a:cubicBezTo>
                      <a:pt x="277" y="18"/>
                      <a:pt x="268" y="54"/>
                      <a:pt x="268" y="90"/>
                    </a:cubicBezTo>
                    <a:cubicBezTo>
                      <a:pt x="259" y="125"/>
                      <a:pt x="250" y="161"/>
                      <a:pt x="241" y="206"/>
                    </a:cubicBezTo>
                    <a:cubicBezTo>
                      <a:pt x="224" y="241"/>
                      <a:pt x="206" y="286"/>
                      <a:pt x="188" y="322"/>
                    </a:cubicBezTo>
                    <a:cubicBezTo>
                      <a:pt x="170" y="357"/>
                      <a:pt x="143" y="402"/>
                      <a:pt x="117" y="429"/>
                    </a:cubicBezTo>
                    <a:cubicBezTo>
                      <a:pt x="99" y="464"/>
                      <a:pt x="81" y="491"/>
                      <a:pt x="63" y="518"/>
                    </a:cubicBezTo>
                    <a:cubicBezTo>
                      <a:pt x="45" y="545"/>
                      <a:pt x="27" y="572"/>
                      <a:pt x="18" y="589"/>
                    </a:cubicBezTo>
                    <a:cubicBezTo>
                      <a:pt x="36" y="580"/>
                      <a:pt x="54" y="563"/>
                      <a:pt x="72" y="536"/>
                    </a:cubicBezTo>
                    <a:cubicBezTo>
                      <a:pt x="90" y="518"/>
                      <a:pt x="117" y="491"/>
                      <a:pt x="143" y="456"/>
                    </a:cubicBezTo>
                    <a:cubicBezTo>
                      <a:pt x="161" y="420"/>
                      <a:pt x="188" y="384"/>
                      <a:pt x="215" y="348"/>
                    </a:cubicBezTo>
                    <a:cubicBezTo>
                      <a:pt x="232" y="313"/>
                      <a:pt x="250" y="268"/>
                      <a:pt x="259" y="224"/>
                    </a:cubicBezTo>
                    <a:cubicBezTo>
                      <a:pt x="277" y="179"/>
                      <a:pt x="277" y="134"/>
                      <a:pt x="277" y="99"/>
                    </a:cubicBezTo>
                    <a:cubicBezTo>
                      <a:pt x="286" y="54"/>
                      <a:pt x="286" y="18"/>
                      <a:pt x="277" y="1"/>
                    </a:cubicBezTo>
                    <a:close/>
                    <a:moveTo>
                      <a:pt x="18" y="589"/>
                    </a:moveTo>
                    <a:lnTo>
                      <a:pt x="18" y="589"/>
                    </a:lnTo>
                    <a:cubicBezTo>
                      <a:pt x="9" y="598"/>
                      <a:pt x="1" y="607"/>
                      <a:pt x="1" y="607"/>
                    </a:cubicBezTo>
                    <a:cubicBezTo>
                      <a:pt x="1" y="607"/>
                      <a:pt x="9" y="607"/>
                      <a:pt x="18" y="5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0" name="Google Shape;20141;p44">
                <a:extLst>
                  <a:ext uri="{FF2B5EF4-FFF2-40B4-BE49-F238E27FC236}">
                    <a16:creationId xmlns:a16="http://schemas.microsoft.com/office/drawing/2014/main" id="{51F8D56B-9977-D0BF-80CF-101072044149}"/>
                  </a:ext>
                </a:extLst>
              </p:cNvPr>
              <p:cNvSpPr/>
              <p:nvPr/>
            </p:nvSpPr>
            <p:spPr>
              <a:xfrm>
                <a:off x="4107151" y="1506030"/>
                <a:ext cx="9775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33" extrusionOk="0">
                    <a:moveTo>
                      <a:pt x="322" y="0"/>
                    </a:moveTo>
                    <a:lnTo>
                      <a:pt x="322" y="0"/>
                    </a:lnTo>
                    <a:cubicBezTo>
                      <a:pt x="322" y="0"/>
                      <a:pt x="313" y="9"/>
                      <a:pt x="313" y="18"/>
                    </a:cubicBezTo>
                    <a:cubicBezTo>
                      <a:pt x="322" y="9"/>
                      <a:pt x="322" y="0"/>
                      <a:pt x="322" y="0"/>
                    </a:cubicBezTo>
                    <a:close/>
                    <a:moveTo>
                      <a:pt x="313" y="18"/>
                    </a:moveTo>
                    <a:lnTo>
                      <a:pt x="313" y="18"/>
                    </a:lnTo>
                    <a:cubicBezTo>
                      <a:pt x="304" y="27"/>
                      <a:pt x="295" y="36"/>
                      <a:pt x="278" y="54"/>
                    </a:cubicBezTo>
                    <a:cubicBezTo>
                      <a:pt x="269" y="63"/>
                      <a:pt x="251" y="81"/>
                      <a:pt x="233" y="90"/>
                    </a:cubicBezTo>
                    <a:cubicBezTo>
                      <a:pt x="215" y="107"/>
                      <a:pt x="188" y="116"/>
                      <a:pt x="170" y="125"/>
                    </a:cubicBezTo>
                    <a:cubicBezTo>
                      <a:pt x="144" y="134"/>
                      <a:pt x="126" y="143"/>
                      <a:pt x="108" y="152"/>
                    </a:cubicBezTo>
                    <a:cubicBezTo>
                      <a:pt x="81" y="161"/>
                      <a:pt x="63" y="179"/>
                      <a:pt x="46" y="188"/>
                    </a:cubicBezTo>
                    <a:cubicBezTo>
                      <a:pt x="37" y="197"/>
                      <a:pt x="19" y="206"/>
                      <a:pt x="10" y="215"/>
                    </a:cubicBezTo>
                    <a:cubicBezTo>
                      <a:pt x="10" y="223"/>
                      <a:pt x="1" y="232"/>
                      <a:pt x="1" y="232"/>
                    </a:cubicBezTo>
                    <a:cubicBezTo>
                      <a:pt x="1" y="232"/>
                      <a:pt x="10" y="223"/>
                      <a:pt x="19" y="223"/>
                    </a:cubicBezTo>
                    <a:cubicBezTo>
                      <a:pt x="28" y="215"/>
                      <a:pt x="46" y="215"/>
                      <a:pt x="55" y="206"/>
                    </a:cubicBezTo>
                    <a:cubicBezTo>
                      <a:pt x="72" y="197"/>
                      <a:pt x="90" y="197"/>
                      <a:pt x="117" y="188"/>
                    </a:cubicBezTo>
                    <a:cubicBezTo>
                      <a:pt x="135" y="179"/>
                      <a:pt x="162" y="170"/>
                      <a:pt x="179" y="161"/>
                    </a:cubicBezTo>
                    <a:cubicBezTo>
                      <a:pt x="206" y="152"/>
                      <a:pt x="224" y="134"/>
                      <a:pt x="251" y="125"/>
                    </a:cubicBezTo>
                    <a:cubicBezTo>
                      <a:pt x="269" y="107"/>
                      <a:pt x="278" y="90"/>
                      <a:pt x="295" y="72"/>
                    </a:cubicBezTo>
                    <a:cubicBezTo>
                      <a:pt x="304" y="54"/>
                      <a:pt x="313" y="36"/>
                      <a:pt x="31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1" name="Google Shape;20142;p44">
                <a:extLst>
                  <a:ext uri="{FF2B5EF4-FFF2-40B4-BE49-F238E27FC236}">
                    <a16:creationId xmlns:a16="http://schemas.microsoft.com/office/drawing/2014/main" id="{9E031FA5-0595-DDAD-EF42-5339FAE77966}"/>
                  </a:ext>
                </a:extLst>
              </p:cNvPr>
              <p:cNvSpPr/>
              <p:nvPr/>
            </p:nvSpPr>
            <p:spPr>
              <a:xfrm>
                <a:off x="4074771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0" y="1"/>
                    </a:moveTo>
                    <a:cubicBezTo>
                      <a:pt x="18" y="1"/>
                      <a:pt x="45" y="10"/>
                      <a:pt x="72" y="19"/>
                    </a:cubicBezTo>
                    <a:cubicBezTo>
                      <a:pt x="108" y="19"/>
                      <a:pt x="143" y="37"/>
                      <a:pt x="179" y="46"/>
                    </a:cubicBezTo>
                    <a:cubicBezTo>
                      <a:pt x="223" y="54"/>
                      <a:pt x="259" y="72"/>
                      <a:pt x="304" y="90"/>
                    </a:cubicBezTo>
                    <a:cubicBezTo>
                      <a:pt x="339" y="108"/>
                      <a:pt x="375" y="126"/>
                      <a:pt x="411" y="153"/>
                    </a:cubicBezTo>
                    <a:cubicBezTo>
                      <a:pt x="447" y="170"/>
                      <a:pt x="482" y="197"/>
                      <a:pt x="509" y="215"/>
                    </a:cubicBezTo>
                    <a:cubicBezTo>
                      <a:pt x="536" y="233"/>
                      <a:pt x="562" y="251"/>
                      <a:pt x="571" y="269"/>
                    </a:cubicBezTo>
                    <a:cubicBezTo>
                      <a:pt x="580" y="277"/>
                      <a:pt x="589" y="277"/>
                      <a:pt x="589" y="277"/>
                    </a:cubicBezTo>
                    <a:cubicBezTo>
                      <a:pt x="598" y="286"/>
                      <a:pt x="598" y="286"/>
                      <a:pt x="598" y="286"/>
                    </a:cubicBezTo>
                    <a:cubicBezTo>
                      <a:pt x="598" y="286"/>
                      <a:pt x="598" y="286"/>
                      <a:pt x="598" y="277"/>
                    </a:cubicBezTo>
                    <a:cubicBezTo>
                      <a:pt x="589" y="277"/>
                      <a:pt x="589" y="269"/>
                      <a:pt x="580" y="260"/>
                    </a:cubicBezTo>
                    <a:cubicBezTo>
                      <a:pt x="562" y="251"/>
                      <a:pt x="545" y="224"/>
                      <a:pt x="518" y="197"/>
                    </a:cubicBezTo>
                    <a:cubicBezTo>
                      <a:pt x="491" y="179"/>
                      <a:pt x="464" y="153"/>
                      <a:pt x="429" y="126"/>
                    </a:cubicBezTo>
                    <a:cubicBezTo>
                      <a:pt x="393" y="99"/>
                      <a:pt x="357" y="81"/>
                      <a:pt x="313" y="63"/>
                    </a:cubicBezTo>
                    <a:cubicBezTo>
                      <a:pt x="268" y="46"/>
                      <a:pt x="223" y="28"/>
                      <a:pt x="188" y="19"/>
                    </a:cubicBezTo>
                    <a:cubicBezTo>
                      <a:pt x="152" y="10"/>
                      <a:pt x="108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2" name="Google Shape;20143;p44">
                <a:extLst>
                  <a:ext uri="{FF2B5EF4-FFF2-40B4-BE49-F238E27FC236}">
                    <a16:creationId xmlns:a16="http://schemas.microsoft.com/office/drawing/2014/main" id="{D3BABAA5-1FC6-947A-A690-56F18A011B05}"/>
                  </a:ext>
                </a:extLst>
              </p:cNvPr>
              <p:cNvSpPr/>
              <p:nvPr/>
            </p:nvSpPr>
            <p:spPr>
              <a:xfrm>
                <a:off x="4082609" y="1505213"/>
                <a:ext cx="9472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96" extrusionOk="0">
                    <a:moveTo>
                      <a:pt x="0" y="1"/>
                    </a:moveTo>
                    <a:cubicBezTo>
                      <a:pt x="9" y="10"/>
                      <a:pt x="18" y="18"/>
                      <a:pt x="36" y="36"/>
                    </a:cubicBezTo>
                    <a:cubicBezTo>
                      <a:pt x="54" y="45"/>
                      <a:pt x="72" y="63"/>
                      <a:pt x="98" y="72"/>
                    </a:cubicBezTo>
                    <a:cubicBezTo>
                      <a:pt x="116" y="90"/>
                      <a:pt x="134" y="108"/>
                      <a:pt x="161" y="126"/>
                    </a:cubicBezTo>
                    <a:cubicBezTo>
                      <a:pt x="179" y="152"/>
                      <a:pt x="196" y="170"/>
                      <a:pt x="214" y="188"/>
                    </a:cubicBezTo>
                    <a:cubicBezTo>
                      <a:pt x="232" y="206"/>
                      <a:pt x="250" y="224"/>
                      <a:pt x="268" y="242"/>
                    </a:cubicBezTo>
                    <a:cubicBezTo>
                      <a:pt x="277" y="259"/>
                      <a:pt x="295" y="277"/>
                      <a:pt x="303" y="286"/>
                    </a:cubicBezTo>
                    <a:cubicBezTo>
                      <a:pt x="312" y="295"/>
                      <a:pt x="312" y="295"/>
                      <a:pt x="312" y="295"/>
                    </a:cubicBezTo>
                    <a:cubicBezTo>
                      <a:pt x="312" y="295"/>
                      <a:pt x="312" y="295"/>
                      <a:pt x="303" y="277"/>
                    </a:cubicBezTo>
                    <a:cubicBezTo>
                      <a:pt x="295" y="268"/>
                      <a:pt x="286" y="250"/>
                      <a:pt x="277" y="233"/>
                    </a:cubicBezTo>
                    <a:cubicBezTo>
                      <a:pt x="268" y="215"/>
                      <a:pt x="250" y="188"/>
                      <a:pt x="232" y="170"/>
                    </a:cubicBezTo>
                    <a:cubicBezTo>
                      <a:pt x="214" y="152"/>
                      <a:pt x="196" y="126"/>
                      <a:pt x="179" y="108"/>
                    </a:cubicBezTo>
                    <a:cubicBezTo>
                      <a:pt x="152" y="90"/>
                      <a:pt x="134" y="72"/>
                      <a:pt x="107" y="54"/>
                    </a:cubicBezTo>
                    <a:cubicBezTo>
                      <a:pt x="89" y="36"/>
                      <a:pt x="63" y="27"/>
                      <a:pt x="45" y="18"/>
                    </a:cubicBezTo>
                    <a:cubicBezTo>
                      <a:pt x="27" y="10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3" name="Google Shape;20144;p44">
                <a:extLst>
                  <a:ext uri="{FF2B5EF4-FFF2-40B4-BE49-F238E27FC236}">
                    <a16:creationId xmlns:a16="http://schemas.microsoft.com/office/drawing/2014/main" id="{4A023577-F86A-B50A-C33D-0030C2634EA0}"/>
                  </a:ext>
                </a:extLst>
              </p:cNvPr>
              <p:cNvSpPr/>
              <p:nvPr/>
            </p:nvSpPr>
            <p:spPr>
              <a:xfrm>
                <a:off x="3866359" y="1416121"/>
                <a:ext cx="257322" cy="253812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8387" extrusionOk="0">
                    <a:moveTo>
                      <a:pt x="2819" y="72"/>
                    </a:moveTo>
                    <a:cubicBezTo>
                      <a:pt x="2819" y="72"/>
                      <a:pt x="2819" y="108"/>
                      <a:pt x="2811" y="161"/>
                    </a:cubicBezTo>
                    <a:cubicBezTo>
                      <a:pt x="2802" y="215"/>
                      <a:pt x="2793" y="295"/>
                      <a:pt x="2784" y="384"/>
                    </a:cubicBezTo>
                    <a:cubicBezTo>
                      <a:pt x="2775" y="456"/>
                      <a:pt x="2766" y="518"/>
                      <a:pt x="2739" y="572"/>
                    </a:cubicBezTo>
                    <a:cubicBezTo>
                      <a:pt x="2721" y="590"/>
                      <a:pt x="2695" y="616"/>
                      <a:pt x="2659" y="643"/>
                    </a:cubicBezTo>
                    <a:cubicBezTo>
                      <a:pt x="2632" y="670"/>
                      <a:pt x="2588" y="697"/>
                      <a:pt x="2543" y="723"/>
                    </a:cubicBezTo>
                    <a:cubicBezTo>
                      <a:pt x="2516" y="732"/>
                      <a:pt x="2489" y="750"/>
                      <a:pt x="2463" y="759"/>
                    </a:cubicBezTo>
                    <a:cubicBezTo>
                      <a:pt x="2436" y="777"/>
                      <a:pt x="2400" y="786"/>
                      <a:pt x="2373" y="804"/>
                    </a:cubicBezTo>
                    <a:cubicBezTo>
                      <a:pt x="2356" y="786"/>
                      <a:pt x="2311" y="768"/>
                      <a:pt x="2266" y="732"/>
                    </a:cubicBezTo>
                    <a:cubicBezTo>
                      <a:pt x="2222" y="705"/>
                      <a:pt x="2177" y="670"/>
                      <a:pt x="2159" y="616"/>
                    </a:cubicBezTo>
                    <a:cubicBezTo>
                      <a:pt x="2141" y="590"/>
                      <a:pt x="2141" y="563"/>
                      <a:pt x="2150" y="527"/>
                    </a:cubicBezTo>
                    <a:cubicBezTo>
                      <a:pt x="2150" y="509"/>
                      <a:pt x="2150" y="491"/>
                      <a:pt x="2159" y="474"/>
                    </a:cubicBezTo>
                    <a:cubicBezTo>
                      <a:pt x="2168" y="465"/>
                      <a:pt x="2177" y="438"/>
                      <a:pt x="2195" y="420"/>
                    </a:cubicBezTo>
                    <a:cubicBezTo>
                      <a:pt x="2222" y="384"/>
                      <a:pt x="2266" y="349"/>
                      <a:pt x="2329" y="304"/>
                    </a:cubicBezTo>
                    <a:cubicBezTo>
                      <a:pt x="2356" y="277"/>
                      <a:pt x="2391" y="259"/>
                      <a:pt x="2427" y="233"/>
                    </a:cubicBezTo>
                    <a:cubicBezTo>
                      <a:pt x="2472" y="215"/>
                      <a:pt x="2516" y="188"/>
                      <a:pt x="2561" y="170"/>
                    </a:cubicBezTo>
                    <a:cubicBezTo>
                      <a:pt x="2596" y="152"/>
                      <a:pt x="2641" y="135"/>
                      <a:pt x="2686" y="117"/>
                    </a:cubicBezTo>
                    <a:cubicBezTo>
                      <a:pt x="2721" y="99"/>
                      <a:pt x="2775" y="90"/>
                      <a:pt x="2819" y="72"/>
                    </a:cubicBezTo>
                    <a:close/>
                    <a:moveTo>
                      <a:pt x="5683" y="72"/>
                    </a:moveTo>
                    <a:lnTo>
                      <a:pt x="5683" y="72"/>
                    </a:lnTo>
                    <a:cubicBezTo>
                      <a:pt x="5737" y="90"/>
                      <a:pt x="5781" y="99"/>
                      <a:pt x="5826" y="117"/>
                    </a:cubicBezTo>
                    <a:cubicBezTo>
                      <a:pt x="5870" y="135"/>
                      <a:pt x="5906" y="152"/>
                      <a:pt x="5942" y="170"/>
                    </a:cubicBezTo>
                    <a:cubicBezTo>
                      <a:pt x="5995" y="188"/>
                      <a:pt x="6040" y="215"/>
                      <a:pt x="6076" y="233"/>
                    </a:cubicBezTo>
                    <a:cubicBezTo>
                      <a:pt x="6111" y="259"/>
                      <a:pt x="6147" y="277"/>
                      <a:pt x="6183" y="304"/>
                    </a:cubicBezTo>
                    <a:cubicBezTo>
                      <a:pt x="6236" y="349"/>
                      <a:pt x="6281" y="384"/>
                      <a:pt x="6308" y="420"/>
                    </a:cubicBezTo>
                    <a:cubicBezTo>
                      <a:pt x="6325" y="438"/>
                      <a:pt x="6334" y="465"/>
                      <a:pt x="6343" y="474"/>
                    </a:cubicBezTo>
                    <a:cubicBezTo>
                      <a:pt x="6352" y="491"/>
                      <a:pt x="6361" y="509"/>
                      <a:pt x="6361" y="527"/>
                    </a:cubicBezTo>
                    <a:cubicBezTo>
                      <a:pt x="6361" y="563"/>
                      <a:pt x="6361" y="590"/>
                      <a:pt x="6352" y="616"/>
                    </a:cubicBezTo>
                    <a:cubicBezTo>
                      <a:pt x="6325" y="670"/>
                      <a:pt x="6281" y="705"/>
                      <a:pt x="6236" y="732"/>
                    </a:cubicBezTo>
                    <a:cubicBezTo>
                      <a:pt x="6192" y="768"/>
                      <a:pt x="6156" y="786"/>
                      <a:pt x="6138" y="804"/>
                    </a:cubicBezTo>
                    <a:cubicBezTo>
                      <a:pt x="6102" y="786"/>
                      <a:pt x="6067" y="777"/>
                      <a:pt x="6040" y="759"/>
                    </a:cubicBezTo>
                    <a:cubicBezTo>
                      <a:pt x="6013" y="750"/>
                      <a:pt x="5986" y="732"/>
                      <a:pt x="5969" y="723"/>
                    </a:cubicBezTo>
                    <a:cubicBezTo>
                      <a:pt x="5915" y="697"/>
                      <a:pt x="5879" y="670"/>
                      <a:pt x="5844" y="643"/>
                    </a:cubicBezTo>
                    <a:cubicBezTo>
                      <a:pt x="5808" y="616"/>
                      <a:pt x="5790" y="590"/>
                      <a:pt x="5772" y="572"/>
                    </a:cubicBezTo>
                    <a:cubicBezTo>
                      <a:pt x="5737" y="518"/>
                      <a:pt x="5728" y="456"/>
                      <a:pt x="5719" y="384"/>
                    </a:cubicBezTo>
                    <a:cubicBezTo>
                      <a:pt x="5710" y="295"/>
                      <a:pt x="5701" y="215"/>
                      <a:pt x="5692" y="161"/>
                    </a:cubicBezTo>
                    <a:cubicBezTo>
                      <a:pt x="5692" y="108"/>
                      <a:pt x="5683" y="72"/>
                      <a:pt x="5683" y="72"/>
                    </a:cubicBezTo>
                    <a:close/>
                    <a:moveTo>
                      <a:pt x="2632" y="848"/>
                    </a:moveTo>
                    <a:lnTo>
                      <a:pt x="2632" y="848"/>
                    </a:lnTo>
                    <a:cubicBezTo>
                      <a:pt x="2570" y="893"/>
                      <a:pt x="2516" y="929"/>
                      <a:pt x="2480" y="964"/>
                    </a:cubicBezTo>
                    <a:cubicBezTo>
                      <a:pt x="2472" y="964"/>
                      <a:pt x="2472" y="964"/>
                      <a:pt x="2463" y="973"/>
                    </a:cubicBezTo>
                    <a:cubicBezTo>
                      <a:pt x="2454" y="973"/>
                      <a:pt x="2445" y="973"/>
                      <a:pt x="2436" y="964"/>
                    </a:cubicBezTo>
                    <a:cubicBezTo>
                      <a:pt x="2507" y="920"/>
                      <a:pt x="2570" y="884"/>
                      <a:pt x="2632" y="848"/>
                    </a:cubicBezTo>
                    <a:close/>
                    <a:moveTo>
                      <a:pt x="5783" y="804"/>
                    </a:moveTo>
                    <a:cubicBezTo>
                      <a:pt x="5808" y="817"/>
                      <a:pt x="5835" y="828"/>
                      <a:pt x="5862" y="839"/>
                    </a:cubicBezTo>
                    <a:cubicBezTo>
                      <a:pt x="5924" y="884"/>
                      <a:pt x="5995" y="920"/>
                      <a:pt x="6067" y="964"/>
                    </a:cubicBezTo>
                    <a:cubicBezTo>
                      <a:pt x="6058" y="973"/>
                      <a:pt x="6049" y="973"/>
                      <a:pt x="6040" y="973"/>
                    </a:cubicBezTo>
                    <a:cubicBezTo>
                      <a:pt x="6040" y="964"/>
                      <a:pt x="6031" y="964"/>
                      <a:pt x="6031" y="964"/>
                    </a:cubicBezTo>
                    <a:cubicBezTo>
                      <a:pt x="5995" y="929"/>
                      <a:pt x="5942" y="893"/>
                      <a:pt x="5870" y="848"/>
                    </a:cubicBezTo>
                    <a:cubicBezTo>
                      <a:pt x="5844" y="831"/>
                      <a:pt x="5809" y="822"/>
                      <a:pt x="5783" y="804"/>
                    </a:cubicBezTo>
                    <a:close/>
                    <a:moveTo>
                      <a:pt x="2859" y="836"/>
                    </a:moveTo>
                    <a:cubicBezTo>
                      <a:pt x="2902" y="836"/>
                      <a:pt x="2941" y="844"/>
                      <a:pt x="2980" y="857"/>
                    </a:cubicBezTo>
                    <a:cubicBezTo>
                      <a:pt x="3007" y="875"/>
                      <a:pt x="3034" y="893"/>
                      <a:pt x="3060" y="911"/>
                    </a:cubicBezTo>
                    <a:cubicBezTo>
                      <a:pt x="3087" y="937"/>
                      <a:pt x="3105" y="964"/>
                      <a:pt x="3132" y="1000"/>
                    </a:cubicBezTo>
                    <a:cubicBezTo>
                      <a:pt x="3176" y="1071"/>
                      <a:pt x="3212" y="1169"/>
                      <a:pt x="3248" y="1303"/>
                    </a:cubicBezTo>
                    <a:cubicBezTo>
                      <a:pt x="3248" y="1303"/>
                      <a:pt x="3239" y="1294"/>
                      <a:pt x="3212" y="1294"/>
                    </a:cubicBezTo>
                    <a:cubicBezTo>
                      <a:pt x="3194" y="1285"/>
                      <a:pt x="3167" y="1276"/>
                      <a:pt x="3141" y="1268"/>
                    </a:cubicBezTo>
                    <a:cubicBezTo>
                      <a:pt x="3105" y="1259"/>
                      <a:pt x="3060" y="1259"/>
                      <a:pt x="3016" y="1250"/>
                    </a:cubicBezTo>
                    <a:lnTo>
                      <a:pt x="2953" y="1250"/>
                    </a:lnTo>
                    <a:cubicBezTo>
                      <a:pt x="2927" y="1250"/>
                      <a:pt x="2909" y="1250"/>
                      <a:pt x="2882" y="1259"/>
                    </a:cubicBezTo>
                    <a:cubicBezTo>
                      <a:pt x="2838" y="1267"/>
                      <a:pt x="2799" y="1271"/>
                      <a:pt x="2765" y="1271"/>
                    </a:cubicBezTo>
                    <a:cubicBezTo>
                      <a:pt x="2723" y="1271"/>
                      <a:pt x="2688" y="1264"/>
                      <a:pt x="2659" y="1250"/>
                    </a:cubicBezTo>
                    <a:cubicBezTo>
                      <a:pt x="2596" y="1223"/>
                      <a:pt x="2543" y="1152"/>
                      <a:pt x="2498" y="1018"/>
                    </a:cubicBezTo>
                    <a:cubicBezTo>
                      <a:pt x="2525" y="991"/>
                      <a:pt x="2588" y="937"/>
                      <a:pt x="2659" y="902"/>
                    </a:cubicBezTo>
                    <a:cubicBezTo>
                      <a:pt x="2686" y="884"/>
                      <a:pt x="2703" y="875"/>
                      <a:pt x="2730" y="857"/>
                    </a:cubicBezTo>
                    <a:cubicBezTo>
                      <a:pt x="2757" y="848"/>
                      <a:pt x="2784" y="848"/>
                      <a:pt x="2811" y="839"/>
                    </a:cubicBezTo>
                    <a:cubicBezTo>
                      <a:pt x="2827" y="837"/>
                      <a:pt x="2843" y="836"/>
                      <a:pt x="2859" y="836"/>
                    </a:cubicBezTo>
                    <a:close/>
                    <a:moveTo>
                      <a:pt x="5647" y="836"/>
                    </a:moveTo>
                    <a:cubicBezTo>
                      <a:pt x="5663" y="836"/>
                      <a:pt x="5678" y="837"/>
                      <a:pt x="5692" y="839"/>
                    </a:cubicBezTo>
                    <a:cubicBezTo>
                      <a:pt x="5719" y="848"/>
                      <a:pt x="5746" y="848"/>
                      <a:pt x="5772" y="857"/>
                    </a:cubicBezTo>
                    <a:cubicBezTo>
                      <a:pt x="5799" y="875"/>
                      <a:pt x="5826" y="884"/>
                      <a:pt x="5844" y="902"/>
                    </a:cubicBezTo>
                    <a:cubicBezTo>
                      <a:pt x="5924" y="937"/>
                      <a:pt x="5986" y="991"/>
                      <a:pt x="6013" y="1018"/>
                    </a:cubicBezTo>
                    <a:cubicBezTo>
                      <a:pt x="5960" y="1152"/>
                      <a:pt x="5906" y="1223"/>
                      <a:pt x="5853" y="1250"/>
                    </a:cubicBezTo>
                    <a:cubicBezTo>
                      <a:pt x="5818" y="1264"/>
                      <a:pt x="5781" y="1271"/>
                      <a:pt x="5738" y="1271"/>
                    </a:cubicBezTo>
                    <a:cubicBezTo>
                      <a:pt x="5703" y="1271"/>
                      <a:pt x="5665" y="1267"/>
                      <a:pt x="5621" y="1259"/>
                    </a:cubicBezTo>
                    <a:cubicBezTo>
                      <a:pt x="5603" y="1250"/>
                      <a:pt x="5576" y="1250"/>
                      <a:pt x="5558" y="1250"/>
                    </a:cubicBezTo>
                    <a:lnTo>
                      <a:pt x="5487" y="1250"/>
                    </a:lnTo>
                    <a:cubicBezTo>
                      <a:pt x="5442" y="1259"/>
                      <a:pt x="5407" y="1259"/>
                      <a:pt x="5371" y="1268"/>
                    </a:cubicBezTo>
                    <a:cubicBezTo>
                      <a:pt x="5335" y="1276"/>
                      <a:pt x="5308" y="1285"/>
                      <a:pt x="5291" y="1294"/>
                    </a:cubicBezTo>
                    <a:cubicBezTo>
                      <a:pt x="5273" y="1294"/>
                      <a:pt x="5264" y="1303"/>
                      <a:pt x="5264" y="1303"/>
                    </a:cubicBezTo>
                    <a:cubicBezTo>
                      <a:pt x="5291" y="1169"/>
                      <a:pt x="5326" y="1071"/>
                      <a:pt x="5371" y="1000"/>
                    </a:cubicBezTo>
                    <a:cubicBezTo>
                      <a:pt x="5398" y="964"/>
                      <a:pt x="5424" y="937"/>
                      <a:pt x="5442" y="911"/>
                    </a:cubicBezTo>
                    <a:cubicBezTo>
                      <a:pt x="5469" y="893"/>
                      <a:pt x="5496" y="875"/>
                      <a:pt x="5523" y="857"/>
                    </a:cubicBezTo>
                    <a:cubicBezTo>
                      <a:pt x="5562" y="844"/>
                      <a:pt x="5606" y="836"/>
                      <a:pt x="5647" y="836"/>
                    </a:cubicBezTo>
                    <a:close/>
                    <a:moveTo>
                      <a:pt x="1794" y="616"/>
                    </a:moveTo>
                    <a:cubicBezTo>
                      <a:pt x="1794" y="616"/>
                      <a:pt x="1802" y="652"/>
                      <a:pt x="1811" y="714"/>
                    </a:cubicBezTo>
                    <a:cubicBezTo>
                      <a:pt x="1820" y="768"/>
                      <a:pt x="1838" y="848"/>
                      <a:pt x="1856" y="937"/>
                    </a:cubicBezTo>
                    <a:cubicBezTo>
                      <a:pt x="1865" y="1009"/>
                      <a:pt x="1874" y="1071"/>
                      <a:pt x="1856" y="1134"/>
                    </a:cubicBezTo>
                    <a:cubicBezTo>
                      <a:pt x="1847" y="1160"/>
                      <a:pt x="1829" y="1196"/>
                      <a:pt x="1802" y="1223"/>
                    </a:cubicBezTo>
                    <a:cubicBezTo>
                      <a:pt x="1785" y="1259"/>
                      <a:pt x="1749" y="1294"/>
                      <a:pt x="1704" y="1339"/>
                    </a:cubicBezTo>
                    <a:cubicBezTo>
                      <a:pt x="1669" y="1375"/>
                      <a:pt x="1624" y="1419"/>
                      <a:pt x="1571" y="1464"/>
                    </a:cubicBezTo>
                    <a:cubicBezTo>
                      <a:pt x="1544" y="1455"/>
                      <a:pt x="1499" y="1437"/>
                      <a:pt x="1446" y="1419"/>
                    </a:cubicBezTo>
                    <a:cubicBezTo>
                      <a:pt x="1392" y="1401"/>
                      <a:pt x="1339" y="1375"/>
                      <a:pt x="1303" y="1330"/>
                    </a:cubicBezTo>
                    <a:cubicBezTo>
                      <a:pt x="1276" y="1303"/>
                      <a:pt x="1267" y="1276"/>
                      <a:pt x="1258" y="1250"/>
                    </a:cubicBezTo>
                    <a:cubicBezTo>
                      <a:pt x="1258" y="1214"/>
                      <a:pt x="1267" y="1178"/>
                      <a:pt x="1285" y="1134"/>
                    </a:cubicBezTo>
                    <a:cubicBezTo>
                      <a:pt x="1303" y="1089"/>
                      <a:pt x="1330" y="1036"/>
                      <a:pt x="1374" y="973"/>
                    </a:cubicBezTo>
                    <a:cubicBezTo>
                      <a:pt x="1392" y="937"/>
                      <a:pt x="1428" y="911"/>
                      <a:pt x="1455" y="884"/>
                    </a:cubicBezTo>
                    <a:cubicBezTo>
                      <a:pt x="1490" y="848"/>
                      <a:pt x="1526" y="813"/>
                      <a:pt x="1571" y="777"/>
                    </a:cubicBezTo>
                    <a:cubicBezTo>
                      <a:pt x="1597" y="750"/>
                      <a:pt x="1633" y="723"/>
                      <a:pt x="1669" y="697"/>
                    </a:cubicBezTo>
                    <a:cubicBezTo>
                      <a:pt x="1713" y="679"/>
                      <a:pt x="1749" y="652"/>
                      <a:pt x="1794" y="616"/>
                    </a:cubicBezTo>
                    <a:close/>
                    <a:moveTo>
                      <a:pt x="6709" y="616"/>
                    </a:moveTo>
                    <a:cubicBezTo>
                      <a:pt x="6754" y="652"/>
                      <a:pt x="6798" y="679"/>
                      <a:pt x="6834" y="697"/>
                    </a:cubicBezTo>
                    <a:cubicBezTo>
                      <a:pt x="6870" y="723"/>
                      <a:pt x="6905" y="750"/>
                      <a:pt x="6941" y="777"/>
                    </a:cubicBezTo>
                    <a:cubicBezTo>
                      <a:pt x="6977" y="813"/>
                      <a:pt x="7012" y="848"/>
                      <a:pt x="7048" y="884"/>
                    </a:cubicBezTo>
                    <a:cubicBezTo>
                      <a:pt x="7084" y="911"/>
                      <a:pt x="7110" y="937"/>
                      <a:pt x="7128" y="973"/>
                    </a:cubicBezTo>
                    <a:cubicBezTo>
                      <a:pt x="7182" y="1036"/>
                      <a:pt x="7209" y="1089"/>
                      <a:pt x="7226" y="1134"/>
                    </a:cubicBezTo>
                    <a:cubicBezTo>
                      <a:pt x="7244" y="1178"/>
                      <a:pt x="7244" y="1214"/>
                      <a:pt x="7244" y="1250"/>
                    </a:cubicBezTo>
                    <a:cubicBezTo>
                      <a:pt x="7235" y="1276"/>
                      <a:pt x="7226" y="1303"/>
                      <a:pt x="7209" y="1330"/>
                    </a:cubicBezTo>
                    <a:cubicBezTo>
                      <a:pt x="7173" y="1375"/>
                      <a:pt x="7110" y="1401"/>
                      <a:pt x="7066" y="1419"/>
                    </a:cubicBezTo>
                    <a:cubicBezTo>
                      <a:pt x="7012" y="1437"/>
                      <a:pt x="6959" y="1455"/>
                      <a:pt x="6941" y="1464"/>
                    </a:cubicBezTo>
                    <a:cubicBezTo>
                      <a:pt x="6879" y="1419"/>
                      <a:pt x="6834" y="1375"/>
                      <a:pt x="6798" y="1339"/>
                    </a:cubicBezTo>
                    <a:cubicBezTo>
                      <a:pt x="6763" y="1294"/>
                      <a:pt x="6727" y="1259"/>
                      <a:pt x="6700" y="1223"/>
                    </a:cubicBezTo>
                    <a:cubicBezTo>
                      <a:pt x="6673" y="1196"/>
                      <a:pt x="6664" y="1160"/>
                      <a:pt x="6656" y="1134"/>
                    </a:cubicBezTo>
                    <a:cubicBezTo>
                      <a:pt x="6638" y="1071"/>
                      <a:pt x="6647" y="1009"/>
                      <a:pt x="6656" y="937"/>
                    </a:cubicBezTo>
                    <a:cubicBezTo>
                      <a:pt x="6673" y="848"/>
                      <a:pt x="6682" y="768"/>
                      <a:pt x="6691" y="714"/>
                    </a:cubicBezTo>
                    <a:cubicBezTo>
                      <a:pt x="6709" y="652"/>
                      <a:pt x="6709" y="616"/>
                      <a:pt x="6709" y="616"/>
                    </a:cubicBezTo>
                    <a:close/>
                    <a:moveTo>
                      <a:pt x="1740" y="1553"/>
                    </a:moveTo>
                    <a:cubicBezTo>
                      <a:pt x="1731" y="1571"/>
                      <a:pt x="1722" y="1580"/>
                      <a:pt x="1722" y="1589"/>
                    </a:cubicBezTo>
                    <a:cubicBezTo>
                      <a:pt x="1713" y="1598"/>
                      <a:pt x="1713" y="1598"/>
                      <a:pt x="1713" y="1607"/>
                    </a:cubicBezTo>
                    <a:lnTo>
                      <a:pt x="1704" y="1607"/>
                    </a:lnTo>
                    <a:cubicBezTo>
                      <a:pt x="1713" y="1589"/>
                      <a:pt x="1731" y="1571"/>
                      <a:pt x="1740" y="1553"/>
                    </a:cubicBezTo>
                    <a:close/>
                    <a:moveTo>
                      <a:pt x="2177" y="1357"/>
                    </a:moveTo>
                    <a:cubicBezTo>
                      <a:pt x="2240" y="1375"/>
                      <a:pt x="2302" y="1401"/>
                      <a:pt x="2364" y="1464"/>
                    </a:cubicBezTo>
                    <a:cubicBezTo>
                      <a:pt x="2436" y="1526"/>
                      <a:pt x="2498" y="1615"/>
                      <a:pt x="2570" y="1740"/>
                    </a:cubicBezTo>
                    <a:cubicBezTo>
                      <a:pt x="2570" y="1740"/>
                      <a:pt x="2561" y="1731"/>
                      <a:pt x="2534" y="1731"/>
                    </a:cubicBezTo>
                    <a:lnTo>
                      <a:pt x="2454" y="1731"/>
                    </a:lnTo>
                    <a:cubicBezTo>
                      <a:pt x="2418" y="1731"/>
                      <a:pt x="2373" y="1731"/>
                      <a:pt x="2338" y="1740"/>
                    </a:cubicBezTo>
                    <a:cubicBezTo>
                      <a:pt x="2311" y="1740"/>
                      <a:pt x="2293" y="1749"/>
                      <a:pt x="2266" y="1758"/>
                    </a:cubicBezTo>
                    <a:cubicBezTo>
                      <a:pt x="2249" y="1758"/>
                      <a:pt x="2222" y="1767"/>
                      <a:pt x="2204" y="1776"/>
                    </a:cubicBezTo>
                    <a:cubicBezTo>
                      <a:pt x="2134" y="1811"/>
                      <a:pt x="2080" y="1835"/>
                      <a:pt x="2026" y="1835"/>
                    </a:cubicBezTo>
                    <a:cubicBezTo>
                      <a:pt x="2011" y="1835"/>
                      <a:pt x="1996" y="1833"/>
                      <a:pt x="1981" y="1830"/>
                    </a:cubicBezTo>
                    <a:cubicBezTo>
                      <a:pt x="1910" y="1812"/>
                      <a:pt x="1838" y="1758"/>
                      <a:pt x="1749" y="1642"/>
                    </a:cubicBezTo>
                    <a:cubicBezTo>
                      <a:pt x="1776" y="1607"/>
                      <a:pt x="1820" y="1544"/>
                      <a:pt x="1874" y="1482"/>
                    </a:cubicBezTo>
                    <a:cubicBezTo>
                      <a:pt x="1892" y="1464"/>
                      <a:pt x="1918" y="1446"/>
                      <a:pt x="1936" y="1428"/>
                    </a:cubicBezTo>
                    <a:cubicBezTo>
                      <a:pt x="1963" y="1410"/>
                      <a:pt x="1990" y="1392"/>
                      <a:pt x="2017" y="1383"/>
                    </a:cubicBezTo>
                    <a:cubicBezTo>
                      <a:pt x="2034" y="1375"/>
                      <a:pt x="2070" y="1366"/>
                      <a:pt x="2097" y="1357"/>
                    </a:cubicBezTo>
                    <a:close/>
                    <a:moveTo>
                      <a:pt x="6415" y="1357"/>
                    </a:moveTo>
                    <a:cubicBezTo>
                      <a:pt x="6441" y="1366"/>
                      <a:pt x="6468" y="1375"/>
                      <a:pt x="6495" y="1383"/>
                    </a:cubicBezTo>
                    <a:cubicBezTo>
                      <a:pt x="6522" y="1392"/>
                      <a:pt x="6540" y="1410"/>
                      <a:pt x="6566" y="1428"/>
                    </a:cubicBezTo>
                    <a:cubicBezTo>
                      <a:pt x="6593" y="1446"/>
                      <a:pt x="6611" y="1464"/>
                      <a:pt x="6629" y="1482"/>
                    </a:cubicBezTo>
                    <a:cubicBezTo>
                      <a:pt x="6691" y="1544"/>
                      <a:pt x="6736" y="1607"/>
                      <a:pt x="6754" y="1642"/>
                    </a:cubicBezTo>
                    <a:cubicBezTo>
                      <a:pt x="6664" y="1758"/>
                      <a:pt x="6593" y="1812"/>
                      <a:pt x="6531" y="1830"/>
                    </a:cubicBezTo>
                    <a:cubicBezTo>
                      <a:pt x="6515" y="1833"/>
                      <a:pt x="6500" y="1835"/>
                      <a:pt x="6485" y="1835"/>
                    </a:cubicBezTo>
                    <a:cubicBezTo>
                      <a:pt x="6428" y="1835"/>
                      <a:pt x="6371" y="1811"/>
                      <a:pt x="6308" y="1776"/>
                    </a:cubicBezTo>
                    <a:cubicBezTo>
                      <a:pt x="6281" y="1767"/>
                      <a:pt x="6263" y="1758"/>
                      <a:pt x="6236" y="1758"/>
                    </a:cubicBezTo>
                    <a:cubicBezTo>
                      <a:pt x="6218" y="1749"/>
                      <a:pt x="6192" y="1740"/>
                      <a:pt x="6174" y="1740"/>
                    </a:cubicBezTo>
                    <a:cubicBezTo>
                      <a:pt x="6129" y="1731"/>
                      <a:pt x="6085" y="1731"/>
                      <a:pt x="6058" y="1731"/>
                    </a:cubicBezTo>
                    <a:lnTo>
                      <a:pt x="5969" y="1731"/>
                    </a:lnTo>
                    <a:cubicBezTo>
                      <a:pt x="5951" y="1731"/>
                      <a:pt x="5942" y="1740"/>
                      <a:pt x="5942" y="1740"/>
                    </a:cubicBezTo>
                    <a:cubicBezTo>
                      <a:pt x="6004" y="1615"/>
                      <a:pt x="6076" y="1526"/>
                      <a:pt x="6138" y="1464"/>
                    </a:cubicBezTo>
                    <a:cubicBezTo>
                      <a:pt x="6201" y="1401"/>
                      <a:pt x="6263" y="1375"/>
                      <a:pt x="6325" y="1357"/>
                    </a:cubicBezTo>
                    <a:close/>
                    <a:moveTo>
                      <a:pt x="946" y="1437"/>
                    </a:moveTo>
                    <a:cubicBezTo>
                      <a:pt x="946" y="1437"/>
                      <a:pt x="955" y="1464"/>
                      <a:pt x="991" y="1517"/>
                    </a:cubicBezTo>
                    <a:cubicBezTo>
                      <a:pt x="1017" y="1571"/>
                      <a:pt x="1053" y="1642"/>
                      <a:pt x="1098" y="1731"/>
                    </a:cubicBezTo>
                    <a:cubicBezTo>
                      <a:pt x="1133" y="1803"/>
                      <a:pt x="1151" y="1856"/>
                      <a:pt x="1160" y="1919"/>
                    </a:cubicBezTo>
                    <a:cubicBezTo>
                      <a:pt x="1160" y="1990"/>
                      <a:pt x="1133" y="2061"/>
                      <a:pt x="1071" y="2160"/>
                    </a:cubicBezTo>
                    <a:cubicBezTo>
                      <a:pt x="1053" y="2204"/>
                      <a:pt x="1017" y="2267"/>
                      <a:pt x="982" y="2329"/>
                    </a:cubicBezTo>
                    <a:cubicBezTo>
                      <a:pt x="955" y="2320"/>
                      <a:pt x="901" y="2320"/>
                      <a:pt x="839" y="2320"/>
                    </a:cubicBezTo>
                    <a:cubicBezTo>
                      <a:pt x="785" y="2311"/>
                      <a:pt x="714" y="2302"/>
                      <a:pt x="669" y="2267"/>
                    </a:cubicBezTo>
                    <a:cubicBezTo>
                      <a:pt x="616" y="2240"/>
                      <a:pt x="580" y="2177"/>
                      <a:pt x="589" y="2079"/>
                    </a:cubicBezTo>
                    <a:cubicBezTo>
                      <a:pt x="589" y="2053"/>
                      <a:pt x="598" y="2026"/>
                      <a:pt x="598" y="1999"/>
                    </a:cubicBezTo>
                    <a:cubicBezTo>
                      <a:pt x="607" y="1963"/>
                      <a:pt x="616" y="1928"/>
                      <a:pt x="634" y="1901"/>
                    </a:cubicBezTo>
                    <a:cubicBezTo>
                      <a:pt x="661" y="1830"/>
                      <a:pt x="705" y="1749"/>
                      <a:pt x="768" y="1651"/>
                    </a:cubicBezTo>
                    <a:cubicBezTo>
                      <a:pt x="812" y="1589"/>
                      <a:pt x="875" y="1508"/>
                      <a:pt x="946" y="1437"/>
                    </a:cubicBezTo>
                    <a:close/>
                    <a:moveTo>
                      <a:pt x="7565" y="1437"/>
                    </a:moveTo>
                    <a:cubicBezTo>
                      <a:pt x="7637" y="1508"/>
                      <a:pt x="7690" y="1589"/>
                      <a:pt x="7744" y="1651"/>
                    </a:cubicBezTo>
                    <a:cubicBezTo>
                      <a:pt x="7797" y="1749"/>
                      <a:pt x="7842" y="1830"/>
                      <a:pt x="7869" y="1901"/>
                    </a:cubicBezTo>
                    <a:cubicBezTo>
                      <a:pt x="7887" y="1928"/>
                      <a:pt x="7896" y="1963"/>
                      <a:pt x="7904" y="1999"/>
                    </a:cubicBezTo>
                    <a:cubicBezTo>
                      <a:pt x="7913" y="2026"/>
                      <a:pt x="7913" y="2053"/>
                      <a:pt x="7913" y="2079"/>
                    </a:cubicBezTo>
                    <a:cubicBezTo>
                      <a:pt x="7922" y="2177"/>
                      <a:pt x="7887" y="2240"/>
                      <a:pt x="7842" y="2267"/>
                    </a:cubicBezTo>
                    <a:cubicBezTo>
                      <a:pt x="7788" y="2302"/>
                      <a:pt x="7726" y="2311"/>
                      <a:pt x="7664" y="2320"/>
                    </a:cubicBezTo>
                    <a:cubicBezTo>
                      <a:pt x="7610" y="2320"/>
                      <a:pt x="7557" y="2320"/>
                      <a:pt x="7530" y="2329"/>
                    </a:cubicBezTo>
                    <a:cubicBezTo>
                      <a:pt x="7485" y="2267"/>
                      <a:pt x="7458" y="2204"/>
                      <a:pt x="7432" y="2160"/>
                    </a:cubicBezTo>
                    <a:cubicBezTo>
                      <a:pt x="7369" y="2061"/>
                      <a:pt x="7351" y="1990"/>
                      <a:pt x="7351" y="1919"/>
                    </a:cubicBezTo>
                    <a:cubicBezTo>
                      <a:pt x="7351" y="1856"/>
                      <a:pt x="7378" y="1803"/>
                      <a:pt x="7414" y="1731"/>
                    </a:cubicBezTo>
                    <a:cubicBezTo>
                      <a:pt x="7449" y="1642"/>
                      <a:pt x="7494" y="1571"/>
                      <a:pt x="7521" y="1517"/>
                    </a:cubicBezTo>
                    <a:cubicBezTo>
                      <a:pt x="7548" y="1464"/>
                      <a:pt x="7565" y="1437"/>
                      <a:pt x="7565" y="1437"/>
                    </a:cubicBezTo>
                    <a:close/>
                    <a:moveTo>
                      <a:pt x="1585" y="2059"/>
                    </a:moveTo>
                    <a:cubicBezTo>
                      <a:pt x="1639" y="2059"/>
                      <a:pt x="1700" y="2078"/>
                      <a:pt x="1767" y="2115"/>
                    </a:cubicBezTo>
                    <a:cubicBezTo>
                      <a:pt x="1847" y="2151"/>
                      <a:pt x="1936" y="2222"/>
                      <a:pt x="2043" y="2329"/>
                    </a:cubicBezTo>
                    <a:cubicBezTo>
                      <a:pt x="2043" y="2329"/>
                      <a:pt x="1999" y="2329"/>
                      <a:pt x="1927" y="2347"/>
                    </a:cubicBezTo>
                    <a:cubicBezTo>
                      <a:pt x="1910" y="2356"/>
                      <a:pt x="1892" y="2356"/>
                      <a:pt x="1874" y="2365"/>
                    </a:cubicBezTo>
                    <a:cubicBezTo>
                      <a:pt x="1856" y="2374"/>
                      <a:pt x="1838" y="2383"/>
                      <a:pt x="1820" y="2392"/>
                    </a:cubicBezTo>
                    <a:cubicBezTo>
                      <a:pt x="1776" y="2409"/>
                      <a:pt x="1740" y="2427"/>
                      <a:pt x="1695" y="2463"/>
                    </a:cubicBezTo>
                    <a:cubicBezTo>
                      <a:pt x="1660" y="2490"/>
                      <a:pt x="1633" y="2516"/>
                      <a:pt x="1597" y="2534"/>
                    </a:cubicBezTo>
                    <a:cubicBezTo>
                      <a:pt x="1571" y="2552"/>
                      <a:pt x="1535" y="2570"/>
                      <a:pt x="1499" y="2570"/>
                    </a:cubicBezTo>
                    <a:cubicBezTo>
                      <a:pt x="1428" y="2570"/>
                      <a:pt x="1339" y="2543"/>
                      <a:pt x="1214" y="2445"/>
                    </a:cubicBezTo>
                    <a:cubicBezTo>
                      <a:pt x="1223" y="2427"/>
                      <a:pt x="1232" y="2400"/>
                      <a:pt x="1240" y="2365"/>
                    </a:cubicBezTo>
                    <a:cubicBezTo>
                      <a:pt x="1240" y="2347"/>
                      <a:pt x="1249" y="2329"/>
                      <a:pt x="1258" y="2311"/>
                    </a:cubicBezTo>
                    <a:cubicBezTo>
                      <a:pt x="1267" y="2293"/>
                      <a:pt x="1276" y="2276"/>
                      <a:pt x="1285" y="2258"/>
                    </a:cubicBezTo>
                    <a:cubicBezTo>
                      <a:pt x="1312" y="2213"/>
                      <a:pt x="1347" y="2160"/>
                      <a:pt x="1392" y="2124"/>
                    </a:cubicBezTo>
                    <a:cubicBezTo>
                      <a:pt x="1410" y="2106"/>
                      <a:pt x="1437" y="2088"/>
                      <a:pt x="1463" y="2079"/>
                    </a:cubicBezTo>
                    <a:cubicBezTo>
                      <a:pt x="1490" y="2070"/>
                      <a:pt x="1517" y="2061"/>
                      <a:pt x="1553" y="2061"/>
                    </a:cubicBezTo>
                    <a:cubicBezTo>
                      <a:pt x="1563" y="2060"/>
                      <a:pt x="1574" y="2059"/>
                      <a:pt x="1585" y="2059"/>
                    </a:cubicBezTo>
                    <a:close/>
                    <a:moveTo>
                      <a:pt x="6927" y="2059"/>
                    </a:moveTo>
                    <a:cubicBezTo>
                      <a:pt x="6938" y="2059"/>
                      <a:pt x="6948" y="2060"/>
                      <a:pt x="6959" y="2061"/>
                    </a:cubicBezTo>
                    <a:cubicBezTo>
                      <a:pt x="6986" y="2061"/>
                      <a:pt x="7021" y="2070"/>
                      <a:pt x="7048" y="2079"/>
                    </a:cubicBezTo>
                    <a:cubicBezTo>
                      <a:pt x="7075" y="2088"/>
                      <a:pt x="7093" y="2106"/>
                      <a:pt x="7119" y="2124"/>
                    </a:cubicBezTo>
                    <a:cubicBezTo>
                      <a:pt x="7155" y="2160"/>
                      <a:pt x="7191" y="2213"/>
                      <a:pt x="7218" y="2258"/>
                    </a:cubicBezTo>
                    <a:cubicBezTo>
                      <a:pt x="7235" y="2276"/>
                      <a:pt x="7244" y="2293"/>
                      <a:pt x="7244" y="2311"/>
                    </a:cubicBezTo>
                    <a:cubicBezTo>
                      <a:pt x="7253" y="2329"/>
                      <a:pt x="7262" y="2347"/>
                      <a:pt x="7271" y="2365"/>
                    </a:cubicBezTo>
                    <a:cubicBezTo>
                      <a:pt x="7280" y="2400"/>
                      <a:pt x="7289" y="2427"/>
                      <a:pt x="7289" y="2445"/>
                    </a:cubicBezTo>
                    <a:cubicBezTo>
                      <a:pt x="7164" y="2543"/>
                      <a:pt x="7075" y="2570"/>
                      <a:pt x="7003" y="2570"/>
                    </a:cubicBezTo>
                    <a:cubicBezTo>
                      <a:pt x="6968" y="2570"/>
                      <a:pt x="6941" y="2552"/>
                      <a:pt x="6905" y="2534"/>
                    </a:cubicBezTo>
                    <a:cubicBezTo>
                      <a:pt x="6879" y="2516"/>
                      <a:pt x="6843" y="2490"/>
                      <a:pt x="6807" y="2463"/>
                    </a:cubicBezTo>
                    <a:cubicBezTo>
                      <a:pt x="6771" y="2427"/>
                      <a:pt x="6727" y="2409"/>
                      <a:pt x="6691" y="2392"/>
                    </a:cubicBezTo>
                    <a:cubicBezTo>
                      <a:pt x="6673" y="2383"/>
                      <a:pt x="6656" y="2374"/>
                      <a:pt x="6629" y="2365"/>
                    </a:cubicBezTo>
                    <a:cubicBezTo>
                      <a:pt x="6611" y="2356"/>
                      <a:pt x="6593" y="2356"/>
                      <a:pt x="6575" y="2347"/>
                    </a:cubicBezTo>
                    <a:cubicBezTo>
                      <a:pt x="6513" y="2329"/>
                      <a:pt x="6459" y="2329"/>
                      <a:pt x="6459" y="2329"/>
                    </a:cubicBezTo>
                    <a:cubicBezTo>
                      <a:pt x="6566" y="2222"/>
                      <a:pt x="6664" y="2151"/>
                      <a:pt x="6745" y="2115"/>
                    </a:cubicBezTo>
                    <a:cubicBezTo>
                      <a:pt x="6812" y="2078"/>
                      <a:pt x="6872" y="2059"/>
                      <a:pt x="6927" y="2059"/>
                    </a:cubicBezTo>
                    <a:close/>
                    <a:moveTo>
                      <a:pt x="348" y="2472"/>
                    </a:moveTo>
                    <a:cubicBezTo>
                      <a:pt x="348" y="2472"/>
                      <a:pt x="375" y="2499"/>
                      <a:pt x="420" y="2543"/>
                    </a:cubicBezTo>
                    <a:cubicBezTo>
                      <a:pt x="464" y="2588"/>
                      <a:pt x="527" y="2650"/>
                      <a:pt x="589" y="2722"/>
                    </a:cubicBezTo>
                    <a:cubicBezTo>
                      <a:pt x="652" y="2775"/>
                      <a:pt x="696" y="2829"/>
                      <a:pt x="714" y="2891"/>
                    </a:cubicBezTo>
                    <a:cubicBezTo>
                      <a:pt x="732" y="2945"/>
                      <a:pt x="732" y="3025"/>
                      <a:pt x="714" y="3141"/>
                    </a:cubicBezTo>
                    <a:cubicBezTo>
                      <a:pt x="705" y="3168"/>
                      <a:pt x="696" y="3194"/>
                      <a:pt x="687" y="3230"/>
                    </a:cubicBezTo>
                    <a:cubicBezTo>
                      <a:pt x="678" y="3257"/>
                      <a:pt x="669" y="3293"/>
                      <a:pt x="661" y="3328"/>
                    </a:cubicBezTo>
                    <a:cubicBezTo>
                      <a:pt x="634" y="3328"/>
                      <a:pt x="589" y="3346"/>
                      <a:pt x="527" y="3364"/>
                    </a:cubicBezTo>
                    <a:cubicBezTo>
                      <a:pt x="496" y="3369"/>
                      <a:pt x="459" y="3374"/>
                      <a:pt x="421" y="3374"/>
                    </a:cubicBezTo>
                    <a:cubicBezTo>
                      <a:pt x="394" y="3374"/>
                      <a:pt x="366" y="3371"/>
                      <a:pt x="339" y="3364"/>
                    </a:cubicBezTo>
                    <a:cubicBezTo>
                      <a:pt x="286" y="3346"/>
                      <a:pt x="232" y="3301"/>
                      <a:pt x="206" y="3203"/>
                    </a:cubicBezTo>
                    <a:cubicBezTo>
                      <a:pt x="197" y="3177"/>
                      <a:pt x="188" y="3150"/>
                      <a:pt x="188" y="3123"/>
                    </a:cubicBezTo>
                    <a:cubicBezTo>
                      <a:pt x="188" y="3087"/>
                      <a:pt x="188" y="3052"/>
                      <a:pt x="188" y="3016"/>
                    </a:cubicBezTo>
                    <a:cubicBezTo>
                      <a:pt x="197" y="2980"/>
                      <a:pt x="197" y="2936"/>
                      <a:pt x="206" y="2891"/>
                    </a:cubicBezTo>
                    <a:cubicBezTo>
                      <a:pt x="206" y="2864"/>
                      <a:pt x="215" y="2838"/>
                      <a:pt x="223" y="2820"/>
                    </a:cubicBezTo>
                    <a:cubicBezTo>
                      <a:pt x="223" y="2793"/>
                      <a:pt x="232" y="2766"/>
                      <a:pt x="241" y="2739"/>
                    </a:cubicBezTo>
                    <a:cubicBezTo>
                      <a:pt x="259" y="2695"/>
                      <a:pt x="268" y="2659"/>
                      <a:pt x="286" y="2615"/>
                    </a:cubicBezTo>
                    <a:cubicBezTo>
                      <a:pt x="295" y="2588"/>
                      <a:pt x="304" y="2570"/>
                      <a:pt x="313" y="2543"/>
                    </a:cubicBezTo>
                    <a:cubicBezTo>
                      <a:pt x="322" y="2534"/>
                      <a:pt x="322" y="2516"/>
                      <a:pt x="330" y="2508"/>
                    </a:cubicBezTo>
                    <a:cubicBezTo>
                      <a:pt x="339" y="2499"/>
                      <a:pt x="339" y="2490"/>
                      <a:pt x="348" y="2472"/>
                    </a:cubicBezTo>
                    <a:close/>
                    <a:moveTo>
                      <a:pt x="8163" y="2472"/>
                    </a:moveTo>
                    <a:cubicBezTo>
                      <a:pt x="8163" y="2490"/>
                      <a:pt x="8172" y="2499"/>
                      <a:pt x="8181" y="2508"/>
                    </a:cubicBezTo>
                    <a:cubicBezTo>
                      <a:pt x="8181" y="2516"/>
                      <a:pt x="8190" y="2534"/>
                      <a:pt x="8190" y="2543"/>
                    </a:cubicBezTo>
                    <a:cubicBezTo>
                      <a:pt x="8199" y="2570"/>
                      <a:pt x="8208" y="2588"/>
                      <a:pt x="8217" y="2615"/>
                    </a:cubicBezTo>
                    <a:cubicBezTo>
                      <a:pt x="8235" y="2659"/>
                      <a:pt x="8252" y="2695"/>
                      <a:pt x="8261" y="2739"/>
                    </a:cubicBezTo>
                    <a:cubicBezTo>
                      <a:pt x="8270" y="2766"/>
                      <a:pt x="8279" y="2793"/>
                      <a:pt x="8288" y="2820"/>
                    </a:cubicBezTo>
                    <a:cubicBezTo>
                      <a:pt x="8288" y="2838"/>
                      <a:pt x="8297" y="2864"/>
                      <a:pt x="8297" y="2891"/>
                    </a:cubicBezTo>
                    <a:cubicBezTo>
                      <a:pt x="8306" y="2936"/>
                      <a:pt x="8315" y="2980"/>
                      <a:pt x="8315" y="3016"/>
                    </a:cubicBezTo>
                    <a:cubicBezTo>
                      <a:pt x="8324" y="3052"/>
                      <a:pt x="8324" y="3087"/>
                      <a:pt x="8315" y="3123"/>
                    </a:cubicBezTo>
                    <a:cubicBezTo>
                      <a:pt x="8315" y="3150"/>
                      <a:pt x="8315" y="3177"/>
                      <a:pt x="8306" y="3203"/>
                    </a:cubicBezTo>
                    <a:cubicBezTo>
                      <a:pt x="8279" y="3301"/>
                      <a:pt x="8226" y="3346"/>
                      <a:pt x="8163" y="3364"/>
                    </a:cubicBezTo>
                    <a:cubicBezTo>
                      <a:pt x="8137" y="3371"/>
                      <a:pt x="8110" y="3374"/>
                      <a:pt x="8084" y="3374"/>
                    </a:cubicBezTo>
                    <a:cubicBezTo>
                      <a:pt x="8048" y="3374"/>
                      <a:pt x="8012" y="3369"/>
                      <a:pt x="7976" y="3364"/>
                    </a:cubicBezTo>
                    <a:cubicBezTo>
                      <a:pt x="7922" y="3346"/>
                      <a:pt x="7869" y="3328"/>
                      <a:pt x="7842" y="3328"/>
                    </a:cubicBezTo>
                    <a:cubicBezTo>
                      <a:pt x="7833" y="3293"/>
                      <a:pt x="7824" y="3257"/>
                      <a:pt x="7815" y="3230"/>
                    </a:cubicBezTo>
                    <a:cubicBezTo>
                      <a:pt x="7806" y="3194"/>
                      <a:pt x="7806" y="3168"/>
                      <a:pt x="7797" y="3141"/>
                    </a:cubicBezTo>
                    <a:cubicBezTo>
                      <a:pt x="7771" y="3025"/>
                      <a:pt x="7780" y="2945"/>
                      <a:pt x="7788" y="2891"/>
                    </a:cubicBezTo>
                    <a:cubicBezTo>
                      <a:pt x="7815" y="2829"/>
                      <a:pt x="7851" y="2775"/>
                      <a:pt x="7913" y="2722"/>
                    </a:cubicBezTo>
                    <a:cubicBezTo>
                      <a:pt x="7985" y="2650"/>
                      <a:pt x="8047" y="2588"/>
                      <a:pt x="8092" y="2543"/>
                    </a:cubicBezTo>
                    <a:cubicBezTo>
                      <a:pt x="8136" y="2499"/>
                      <a:pt x="8163" y="2472"/>
                      <a:pt x="8163" y="2472"/>
                    </a:cubicBezTo>
                    <a:close/>
                    <a:moveTo>
                      <a:pt x="1257" y="2888"/>
                    </a:moveTo>
                    <a:cubicBezTo>
                      <a:pt x="1291" y="2888"/>
                      <a:pt x="1330" y="2892"/>
                      <a:pt x="1374" y="2900"/>
                    </a:cubicBezTo>
                    <a:cubicBezTo>
                      <a:pt x="1463" y="2918"/>
                      <a:pt x="1579" y="2954"/>
                      <a:pt x="1722" y="3025"/>
                    </a:cubicBezTo>
                    <a:cubicBezTo>
                      <a:pt x="1722" y="3025"/>
                      <a:pt x="1678" y="3043"/>
                      <a:pt x="1615" y="3078"/>
                    </a:cubicBezTo>
                    <a:cubicBezTo>
                      <a:pt x="1579" y="3096"/>
                      <a:pt x="1544" y="3114"/>
                      <a:pt x="1517" y="3141"/>
                    </a:cubicBezTo>
                    <a:cubicBezTo>
                      <a:pt x="1499" y="3159"/>
                      <a:pt x="1481" y="3177"/>
                      <a:pt x="1463" y="3194"/>
                    </a:cubicBezTo>
                    <a:cubicBezTo>
                      <a:pt x="1455" y="3212"/>
                      <a:pt x="1437" y="3230"/>
                      <a:pt x="1419" y="3248"/>
                    </a:cubicBezTo>
                    <a:cubicBezTo>
                      <a:pt x="1392" y="3284"/>
                      <a:pt x="1374" y="3319"/>
                      <a:pt x="1339" y="3346"/>
                    </a:cubicBezTo>
                    <a:cubicBezTo>
                      <a:pt x="1321" y="3373"/>
                      <a:pt x="1294" y="3391"/>
                      <a:pt x="1258" y="3409"/>
                    </a:cubicBezTo>
                    <a:cubicBezTo>
                      <a:pt x="1233" y="3418"/>
                      <a:pt x="1204" y="3423"/>
                      <a:pt x="1170" y="3423"/>
                    </a:cubicBezTo>
                    <a:cubicBezTo>
                      <a:pt x="1110" y="3423"/>
                      <a:pt x="1034" y="3407"/>
                      <a:pt x="937" y="3373"/>
                    </a:cubicBezTo>
                    <a:cubicBezTo>
                      <a:pt x="937" y="3355"/>
                      <a:pt x="937" y="3328"/>
                      <a:pt x="937" y="3293"/>
                    </a:cubicBezTo>
                    <a:cubicBezTo>
                      <a:pt x="937" y="3257"/>
                      <a:pt x="937" y="3212"/>
                      <a:pt x="946" y="3168"/>
                    </a:cubicBezTo>
                    <a:cubicBezTo>
                      <a:pt x="955" y="3141"/>
                      <a:pt x="964" y="3114"/>
                      <a:pt x="973" y="3087"/>
                    </a:cubicBezTo>
                    <a:cubicBezTo>
                      <a:pt x="982" y="3070"/>
                      <a:pt x="991" y="3043"/>
                      <a:pt x="1008" y="3016"/>
                    </a:cubicBezTo>
                    <a:cubicBezTo>
                      <a:pt x="1044" y="2971"/>
                      <a:pt x="1089" y="2927"/>
                      <a:pt x="1142" y="2909"/>
                    </a:cubicBezTo>
                    <a:cubicBezTo>
                      <a:pt x="1177" y="2894"/>
                      <a:pt x="1214" y="2888"/>
                      <a:pt x="1257" y="2888"/>
                    </a:cubicBezTo>
                    <a:close/>
                    <a:moveTo>
                      <a:pt x="7246" y="2888"/>
                    </a:moveTo>
                    <a:cubicBezTo>
                      <a:pt x="7289" y="2888"/>
                      <a:pt x="7326" y="2894"/>
                      <a:pt x="7360" y="2909"/>
                    </a:cubicBezTo>
                    <a:cubicBezTo>
                      <a:pt x="7423" y="2927"/>
                      <a:pt x="7467" y="2971"/>
                      <a:pt x="7494" y="3016"/>
                    </a:cubicBezTo>
                    <a:cubicBezTo>
                      <a:pt x="7512" y="3043"/>
                      <a:pt x="7521" y="3070"/>
                      <a:pt x="7539" y="3087"/>
                    </a:cubicBezTo>
                    <a:cubicBezTo>
                      <a:pt x="7548" y="3114"/>
                      <a:pt x="7548" y="3141"/>
                      <a:pt x="7557" y="3168"/>
                    </a:cubicBezTo>
                    <a:cubicBezTo>
                      <a:pt x="7565" y="3212"/>
                      <a:pt x="7574" y="3257"/>
                      <a:pt x="7574" y="3293"/>
                    </a:cubicBezTo>
                    <a:cubicBezTo>
                      <a:pt x="7574" y="3328"/>
                      <a:pt x="7574" y="3355"/>
                      <a:pt x="7574" y="3373"/>
                    </a:cubicBezTo>
                    <a:cubicBezTo>
                      <a:pt x="7471" y="3407"/>
                      <a:pt x="7394" y="3423"/>
                      <a:pt x="7335" y="3423"/>
                    </a:cubicBezTo>
                    <a:cubicBezTo>
                      <a:pt x="7303" y="3423"/>
                      <a:pt x="7276" y="3418"/>
                      <a:pt x="7253" y="3409"/>
                    </a:cubicBezTo>
                    <a:cubicBezTo>
                      <a:pt x="7218" y="3391"/>
                      <a:pt x="7191" y="3373"/>
                      <a:pt x="7164" y="3346"/>
                    </a:cubicBezTo>
                    <a:cubicBezTo>
                      <a:pt x="7137" y="3319"/>
                      <a:pt x="7110" y="3284"/>
                      <a:pt x="7084" y="3248"/>
                    </a:cubicBezTo>
                    <a:cubicBezTo>
                      <a:pt x="7075" y="3230"/>
                      <a:pt x="7057" y="3212"/>
                      <a:pt x="7039" y="3194"/>
                    </a:cubicBezTo>
                    <a:cubicBezTo>
                      <a:pt x="7021" y="3177"/>
                      <a:pt x="7012" y="3159"/>
                      <a:pt x="6995" y="3141"/>
                    </a:cubicBezTo>
                    <a:cubicBezTo>
                      <a:pt x="6959" y="3114"/>
                      <a:pt x="6923" y="3096"/>
                      <a:pt x="6896" y="3078"/>
                    </a:cubicBezTo>
                    <a:cubicBezTo>
                      <a:pt x="6834" y="3043"/>
                      <a:pt x="6789" y="3025"/>
                      <a:pt x="6789" y="3025"/>
                    </a:cubicBezTo>
                    <a:cubicBezTo>
                      <a:pt x="6923" y="2954"/>
                      <a:pt x="7039" y="2918"/>
                      <a:pt x="7128" y="2900"/>
                    </a:cubicBezTo>
                    <a:cubicBezTo>
                      <a:pt x="7172" y="2892"/>
                      <a:pt x="7211" y="2888"/>
                      <a:pt x="7246" y="2888"/>
                    </a:cubicBezTo>
                    <a:close/>
                    <a:moveTo>
                      <a:pt x="1325" y="3753"/>
                    </a:moveTo>
                    <a:cubicBezTo>
                      <a:pt x="1407" y="3753"/>
                      <a:pt x="1504" y="3761"/>
                      <a:pt x="1615" y="3774"/>
                    </a:cubicBezTo>
                    <a:cubicBezTo>
                      <a:pt x="1615" y="3774"/>
                      <a:pt x="1606" y="3783"/>
                      <a:pt x="1588" y="3801"/>
                    </a:cubicBezTo>
                    <a:cubicBezTo>
                      <a:pt x="1579" y="3801"/>
                      <a:pt x="1571" y="3810"/>
                      <a:pt x="1562" y="3819"/>
                    </a:cubicBezTo>
                    <a:cubicBezTo>
                      <a:pt x="1553" y="3837"/>
                      <a:pt x="1544" y="3846"/>
                      <a:pt x="1526" y="3855"/>
                    </a:cubicBezTo>
                    <a:cubicBezTo>
                      <a:pt x="1481" y="3908"/>
                      <a:pt x="1419" y="3988"/>
                      <a:pt x="1392" y="4078"/>
                    </a:cubicBezTo>
                    <a:cubicBezTo>
                      <a:pt x="1374" y="4122"/>
                      <a:pt x="1356" y="4167"/>
                      <a:pt x="1339" y="4203"/>
                    </a:cubicBezTo>
                    <a:cubicBezTo>
                      <a:pt x="1321" y="4229"/>
                      <a:pt x="1303" y="4265"/>
                      <a:pt x="1276" y="4283"/>
                    </a:cubicBezTo>
                    <a:cubicBezTo>
                      <a:pt x="1214" y="4327"/>
                      <a:pt x="1116" y="4345"/>
                      <a:pt x="937" y="4345"/>
                    </a:cubicBezTo>
                    <a:cubicBezTo>
                      <a:pt x="928" y="4301"/>
                      <a:pt x="901" y="4229"/>
                      <a:pt x="893" y="4140"/>
                    </a:cubicBezTo>
                    <a:cubicBezTo>
                      <a:pt x="884" y="4033"/>
                      <a:pt x="910" y="3917"/>
                      <a:pt x="1008" y="3837"/>
                    </a:cubicBezTo>
                    <a:cubicBezTo>
                      <a:pt x="1062" y="3792"/>
                      <a:pt x="1142" y="3765"/>
                      <a:pt x="1240" y="3756"/>
                    </a:cubicBezTo>
                    <a:cubicBezTo>
                      <a:pt x="1267" y="3754"/>
                      <a:pt x="1295" y="3753"/>
                      <a:pt x="1325" y="3753"/>
                    </a:cubicBezTo>
                    <a:close/>
                    <a:moveTo>
                      <a:pt x="7186" y="3753"/>
                    </a:moveTo>
                    <a:cubicBezTo>
                      <a:pt x="7217" y="3753"/>
                      <a:pt x="7245" y="3754"/>
                      <a:pt x="7271" y="3756"/>
                    </a:cubicBezTo>
                    <a:cubicBezTo>
                      <a:pt x="7369" y="3765"/>
                      <a:pt x="7441" y="3792"/>
                      <a:pt x="7494" y="3837"/>
                    </a:cubicBezTo>
                    <a:cubicBezTo>
                      <a:pt x="7601" y="3917"/>
                      <a:pt x="7619" y="4033"/>
                      <a:pt x="7610" y="4140"/>
                    </a:cubicBezTo>
                    <a:cubicBezTo>
                      <a:pt x="7601" y="4229"/>
                      <a:pt x="7574" y="4301"/>
                      <a:pt x="7565" y="4345"/>
                    </a:cubicBezTo>
                    <a:cubicBezTo>
                      <a:pt x="7396" y="4345"/>
                      <a:pt x="7298" y="4327"/>
                      <a:pt x="7235" y="4283"/>
                    </a:cubicBezTo>
                    <a:cubicBezTo>
                      <a:pt x="7200" y="4265"/>
                      <a:pt x="7182" y="4229"/>
                      <a:pt x="7164" y="4203"/>
                    </a:cubicBezTo>
                    <a:cubicBezTo>
                      <a:pt x="7146" y="4167"/>
                      <a:pt x="7137" y="4122"/>
                      <a:pt x="7119" y="4078"/>
                    </a:cubicBezTo>
                    <a:cubicBezTo>
                      <a:pt x="7084" y="3988"/>
                      <a:pt x="7030" y="3908"/>
                      <a:pt x="6977" y="3855"/>
                    </a:cubicBezTo>
                    <a:cubicBezTo>
                      <a:pt x="6968" y="3846"/>
                      <a:pt x="6959" y="3837"/>
                      <a:pt x="6941" y="3819"/>
                    </a:cubicBezTo>
                    <a:cubicBezTo>
                      <a:pt x="6932" y="3810"/>
                      <a:pt x="6923" y="3801"/>
                      <a:pt x="6914" y="3801"/>
                    </a:cubicBezTo>
                    <a:cubicBezTo>
                      <a:pt x="6896" y="3783"/>
                      <a:pt x="6887" y="3774"/>
                      <a:pt x="6887" y="3774"/>
                    </a:cubicBezTo>
                    <a:cubicBezTo>
                      <a:pt x="7005" y="3761"/>
                      <a:pt x="7103" y="3753"/>
                      <a:pt x="7186" y="3753"/>
                    </a:cubicBezTo>
                    <a:close/>
                    <a:moveTo>
                      <a:pt x="714" y="4336"/>
                    </a:moveTo>
                    <a:lnTo>
                      <a:pt x="714" y="4336"/>
                    </a:lnTo>
                    <a:cubicBezTo>
                      <a:pt x="723" y="4345"/>
                      <a:pt x="723" y="4345"/>
                      <a:pt x="723" y="4354"/>
                    </a:cubicBezTo>
                    <a:cubicBezTo>
                      <a:pt x="723" y="4359"/>
                      <a:pt x="723" y="4365"/>
                      <a:pt x="723" y="4372"/>
                    </a:cubicBezTo>
                    <a:cubicBezTo>
                      <a:pt x="723" y="4363"/>
                      <a:pt x="714" y="4354"/>
                      <a:pt x="714" y="4336"/>
                    </a:cubicBezTo>
                    <a:close/>
                    <a:moveTo>
                      <a:pt x="90" y="3658"/>
                    </a:moveTo>
                    <a:cubicBezTo>
                      <a:pt x="90" y="3658"/>
                      <a:pt x="125" y="3676"/>
                      <a:pt x="179" y="3703"/>
                    </a:cubicBezTo>
                    <a:cubicBezTo>
                      <a:pt x="232" y="3730"/>
                      <a:pt x="313" y="3774"/>
                      <a:pt x="402" y="3819"/>
                    </a:cubicBezTo>
                    <a:cubicBezTo>
                      <a:pt x="482" y="3855"/>
                      <a:pt x="536" y="3890"/>
                      <a:pt x="580" y="3944"/>
                    </a:cubicBezTo>
                    <a:cubicBezTo>
                      <a:pt x="616" y="3997"/>
                      <a:pt x="643" y="4069"/>
                      <a:pt x="643" y="4185"/>
                    </a:cubicBezTo>
                    <a:cubicBezTo>
                      <a:pt x="652" y="4238"/>
                      <a:pt x="661" y="4301"/>
                      <a:pt x="661" y="4372"/>
                    </a:cubicBezTo>
                    <a:cubicBezTo>
                      <a:pt x="634" y="4390"/>
                      <a:pt x="580" y="4417"/>
                      <a:pt x="527" y="4443"/>
                    </a:cubicBezTo>
                    <a:cubicBezTo>
                      <a:pt x="473" y="4479"/>
                      <a:pt x="411" y="4506"/>
                      <a:pt x="348" y="4506"/>
                    </a:cubicBezTo>
                    <a:cubicBezTo>
                      <a:pt x="277" y="4506"/>
                      <a:pt x="215" y="4479"/>
                      <a:pt x="161" y="4390"/>
                    </a:cubicBezTo>
                    <a:cubicBezTo>
                      <a:pt x="134" y="4345"/>
                      <a:pt x="107" y="4292"/>
                      <a:pt x="90" y="4211"/>
                    </a:cubicBezTo>
                    <a:cubicBezTo>
                      <a:pt x="72" y="4140"/>
                      <a:pt x="63" y="4051"/>
                      <a:pt x="63" y="3935"/>
                    </a:cubicBezTo>
                    <a:cubicBezTo>
                      <a:pt x="63" y="3899"/>
                      <a:pt x="63" y="3855"/>
                      <a:pt x="72" y="3810"/>
                    </a:cubicBezTo>
                    <a:cubicBezTo>
                      <a:pt x="72" y="3756"/>
                      <a:pt x="81" y="3712"/>
                      <a:pt x="90" y="3658"/>
                    </a:cubicBezTo>
                    <a:close/>
                    <a:moveTo>
                      <a:pt x="8422" y="3658"/>
                    </a:moveTo>
                    <a:cubicBezTo>
                      <a:pt x="8431" y="3712"/>
                      <a:pt x="8431" y="3756"/>
                      <a:pt x="8440" y="3810"/>
                    </a:cubicBezTo>
                    <a:cubicBezTo>
                      <a:pt x="8440" y="3855"/>
                      <a:pt x="8440" y="3899"/>
                      <a:pt x="8440" y="3935"/>
                    </a:cubicBezTo>
                    <a:cubicBezTo>
                      <a:pt x="8440" y="4051"/>
                      <a:pt x="8431" y="4140"/>
                      <a:pt x="8413" y="4211"/>
                    </a:cubicBezTo>
                    <a:cubicBezTo>
                      <a:pt x="8395" y="4292"/>
                      <a:pt x="8368" y="4345"/>
                      <a:pt x="8342" y="4390"/>
                    </a:cubicBezTo>
                    <a:cubicBezTo>
                      <a:pt x="8288" y="4479"/>
                      <a:pt x="8226" y="4506"/>
                      <a:pt x="8163" y="4506"/>
                    </a:cubicBezTo>
                    <a:cubicBezTo>
                      <a:pt x="8101" y="4506"/>
                      <a:pt x="8029" y="4479"/>
                      <a:pt x="7976" y="4443"/>
                    </a:cubicBezTo>
                    <a:cubicBezTo>
                      <a:pt x="7922" y="4417"/>
                      <a:pt x="7878" y="4390"/>
                      <a:pt x="7851" y="4372"/>
                    </a:cubicBezTo>
                    <a:cubicBezTo>
                      <a:pt x="7851" y="4301"/>
                      <a:pt x="7851" y="4238"/>
                      <a:pt x="7860" y="4185"/>
                    </a:cubicBezTo>
                    <a:cubicBezTo>
                      <a:pt x="7869" y="4069"/>
                      <a:pt x="7887" y="3997"/>
                      <a:pt x="7931" y="3944"/>
                    </a:cubicBezTo>
                    <a:cubicBezTo>
                      <a:pt x="7967" y="3890"/>
                      <a:pt x="8029" y="3855"/>
                      <a:pt x="8101" y="3819"/>
                    </a:cubicBezTo>
                    <a:cubicBezTo>
                      <a:pt x="8190" y="3774"/>
                      <a:pt x="8270" y="3730"/>
                      <a:pt x="8333" y="3703"/>
                    </a:cubicBezTo>
                    <a:cubicBezTo>
                      <a:pt x="8386" y="3676"/>
                      <a:pt x="8422" y="3658"/>
                      <a:pt x="8422" y="3658"/>
                    </a:cubicBezTo>
                    <a:close/>
                    <a:moveTo>
                      <a:pt x="1731" y="4533"/>
                    </a:moveTo>
                    <a:cubicBezTo>
                      <a:pt x="1731" y="4533"/>
                      <a:pt x="1731" y="4542"/>
                      <a:pt x="1731" y="4542"/>
                    </a:cubicBezTo>
                    <a:cubicBezTo>
                      <a:pt x="1722" y="4550"/>
                      <a:pt x="1722" y="4559"/>
                      <a:pt x="1713" y="4559"/>
                    </a:cubicBezTo>
                    <a:cubicBezTo>
                      <a:pt x="1704" y="4577"/>
                      <a:pt x="1686" y="4604"/>
                      <a:pt x="1669" y="4640"/>
                    </a:cubicBezTo>
                    <a:cubicBezTo>
                      <a:pt x="1651" y="4666"/>
                      <a:pt x="1633" y="4711"/>
                      <a:pt x="1615" y="4747"/>
                    </a:cubicBezTo>
                    <a:cubicBezTo>
                      <a:pt x="1606" y="4773"/>
                      <a:pt x="1606" y="4791"/>
                      <a:pt x="1597" y="4818"/>
                    </a:cubicBezTo>
                    <a:cubicBezTo>
                      <a:pt x="1588" y="4845"/>
                      <a:pt x="1588" y="4863"/>
                      <a:pt x="1588" y="4889"/>
                    </a:cubicBezTo>
                    <a:cubicBezTo>
                      <a:pt x="1588" y="4979"/>
                      <a:pt x="1579" y="5050"/>
                      <a:pt x="1526" y="5112"/>
                    </a:cubicBezTo>
                    <a:cubicBezTo>
                      <a:pt x="1499" y="5148"/>
                      <a:pt x="1463" y="5175"/>
                      <a:pt x="1419" y="5202"/>
                    </a:cubicBezTo>
                    <a:cubicBezTo>
                      <a:pt x="1365" y="5228"/>
                      <a:pt x="1303" y="5246"/>
                      <a:pt x="1214" y="5273"/>
                    </a:cubicBezTo>
                    <a:cubicBezTo>
                      <a:pt x="1196" y="5237"/>
                      <a:pt x="1151" y="5175"/>
                      <a:pt x="1116" y="5095"/>
                    </a:cubicBezTo>
                    <a:cubicBezTo>
                      <a:pt x="1107" y="5068"/>
                      <a:pt x="1098" y="5041"/>
                      <a:pt x="1089" y="5014"/>
                    </a:cubicBezTo>
                    <a:cubicBezTo>
                      <a:pt x="1080" y="4988"/>
                      <a:pt x="1080" y="4961"/>
                      <a:pt x="1080" y="4934"/>
                    </a:cubicBezTo>
                    <a:cubicBezTo>
                      <a:pt x="1089" y="4872"/>
                      <a:pt x="1107" y="4818"/>
                      <a:pt x="1142" y="4765"/>
                    </a:cubicBezTo>
                    <a:cubicBezTo>
                      <a:pt x="1187" y="4711"/>
                      <a:pt x="1249" y="4666"/>
                      <a:pt x="1347" y="4622"/>
                    </a:cubicBezTo>
                    <a:cubicBezTo>
                      <a:pt x="1446" y="4586"/>
                      <a:pt x="1571" y="4559"/>
                      <a:pt x="1731" y="4533"/>
                    </a:cubicBezTo>
                    <a:close/>
                    <a:moveTo>
                      <a:pt x="6771" y="4533"/>
                    </a:moveTo>
                    <a:cubicBezTo>
                      <a:pt x="6932" y="4559"/>
                      <a:pt x="7066" y="4586"/>
                      <a:pt x="7155" y="4622"/>
                    </a:cubicBezTo>
                    <a:cubicBezTo>
                      <a:pt x="7253" y="4666"/>
                      <a:pt x="7316" y="4711"/>
                      <a:pt x="7360" y="4765"/>
                    </a:cubicBezTo>
                    <a:cubicBezTo>
                      <a:pt x="7405" y="4818"/>
                      <a:pt x="7423" y="4872"/>
                      <a:pt x="7423" y="4934"/>
                    </a:cubicBezTo>
                    <a:cubicBezTo>
                      <a:pt x="7423" y="4961"/>
                      <a:pt x="7423" y="4988"/>
                      <a:pt x="7414" y="5014"/>
                    </a:cubicBezTo>
                    <a:cubicBezTo>
                      <a:pt x="7414" y="5041"/>
                      <a:pt x="7405" y="5068"/>
                      <a:pt x="7396" y="5095"/>
                    </a:cubicBezTo>
                    <a:cubicBezTo>
                      <a:pt x="7360" y="5175"/>
                      <a:pt x="7316" y="5237"/>
                      <a:pt x="7289" y="5273"/>
                    </a:cubicBezTo>
                    <a:cubicBezTo>
                      <a:pt x="7209" y="5246"/>
                      <a:pt x="7137" y="5228"/>
                      <a:pt x="7093" y="5202"/>
                    </a:cubicBezTo>
                    <a:cubicBezTo>
                      <a:pt x="7039" y="5175"/>
                      <a:pt x="7003" y="5148"/>
                      <a:pt x="6986" y="5112"/>
                    </a:cubicBezTo>
                    <a:cubicBezTo>
                      <a:pt x="6932" y="5050"/>
                      <a:pt x="6923" y="4979"/>
                      <a:pt x="6914" y="4889"/>
                    </a:cubicBezTo>
                    <a:cubicBezTo>
                      <a:pt x="6914" y="4863"/>
                      <a:pt x="6914" y="4845"/>
                      <a:pt x="6914" y="4818"/>
                    </a:cubicBezTo>
                    <a:cubicBezTo>
                      <a:pt x="6905" y="4791"/>
                      <a:pt x="6896" y="4773"/>
                      <a:pt x="6887" y="4747"/>
                    </a:cubicBezTo>
                    <a:cubicBezTo>
                      <a:pt x="6879" y="4711"/>
                      <a:pt x="6852" y="4666"/>
                      <a:pt x="6843" y="4640"/>
                    </a:cubicBezTo>
                    <a:cubicBezTo>
                      <a:pt x="6825" y="4604"/>
                      <a:pt x="6807" y="4577"/>
                      <a:pt x="6789" y="4559"/>
                    </a:cubicBezTo>
                    <a:cubicBezTo>
                      <a:pt x="6789" y="4559"/>
                      <a:pt x="6780" y="4550"/>
                      <a:pt x="6780" y="4542"/>
                    </a:cubicBezTo>
                    <a:cubicBezTo>
                      <a:pt x="6771" y="4542"/>
                      <a:pt x="6771" y="4533"/>
                      <a:pt x="6771" y="4533"/>
                    </a:cubicBezTo>
                    <a:close/>
                    <a:moveTo>
                      <a:pt x="1000" y="5362"/>
                    </a:moveTo>
                    <a:cubicBezTo>
                      <a:pt x="1000" y="5362"/>
                      <a:pt x="1000" y="5371"/>
                      <a:pt x="1008" y="5380"/>
                    </a:cubicBezTo>
                    <a:lnTo>
                      <a:pt x="1000" y="5380"/>
                    </a:lnTo>
                    <a:lnTo>
                      <a:pt x="1000" y="5371"/>
                    </a:lnTo>
                    <a:cubicBezTo>
                      <a:pt x="1000" y="5371"/>
                      <a:pt x="1000" y="5362"/>
                      <a:pt x="1000" y="5362"/>
                    </a:cubicBezTo>
                    <a:close/>
                    <a:moveTo>
                      <a:pt x="7557" y="5211"/>
                    </a:moveTo>
                    <a:cubicBezTo>
                      <a:pt x="7541" y="5258"/>
                      <a:pt x="7525" y="5312"/>
                      <a:pt x="7503" y="5371"/>
                    </a:cubicBezTo>
                    <a:lnTo>
                      <a:pt x="7503" y="5380"/>
                    </a:lnTo>
                    <a:lnTo>
                      <a:pt x="7485" y="5380"/>
                    </a:lnTo>
                    <a:cubicBezTo>
                      <a:pt x="7510" y="5324"/>
                      <a:pt x="7534" y="5268"/>
                      <a:pt x="7557" y="5211"/>
                    </a:cubicBezTo>
                    <a:close/>
                    <a:moveTo>
                      <a:pt x="170" y="4854"/>
                    </a:moveTo>
                    <a:cubicBezTo>
                      <a:pt x="170" y="4854"/>
                      <a:pt x="215" y="4863"/>
                      <a:pt x="277" y="4872"/>
                    </a:cubicBezTo>
                    <a:cubicBezTo>
                      <a:pt x="339" y="4881"/>
                      <a:pt x="429" y="4898"/>
                      <a:pt x="536" y="4916"/>
                    </a:cubicBezTo>
                    <a:cubicBezTo>
                      <a:pt x="625" y="4934"/>
                      <a:pt x="687" y="4952"/>
                      <a:pt x="741" y="4988"/>
                    </a:cubicBezTo>
                    <a:cubicBezTo>
                      <a:pt x="794" y="5032"/>
                      <a:pt x="830" y="5095"/>
                      <a:pt x="884" y="5202"/>
                    </a:cubicBezTo>
                    <a:cubicBezTo>
                      <a:pt x="901" y="5255"/>
                      <a:pt x="919" y="5318"/>
                      <a:pt x="937" y="5389"/>
                    </a:cubicBezTo>
                    <a:cubicBezTo>
                      <a:pt x="919" y="5407"/>
                      <a:pt x="884" y="5451"/>
                      <a:pt x="839" y="5496"/>
                    </a:cubicBezTo>
                    <a:cubicBezTo>
                      <a:pt x="785" y="5541"/>
                      <a:pt x="732" y="5585"/>
                      <a:pt x="669" y="5603"/>
                    </a:cubicBezTo>
                    <a:cubicBezTo>
                      <a:pt x="649" y="5614"/>
                      <a:pt x="631" y="5618"/>
                      <a:pt x="611" y="5618"/>
                    </a:cubicBezTo>
                    <a:cubicBezTo>
                      <a:pt x="596" y="5618"/>
                      <a:pt x="581" y="5616"/>
                      <a:pt x="562" y="5612"/>
                    </a:cubicBezTo>
                    <a:cubicBezTo>
                      <a:pt x="527" y="5603"/>
                      <a:pt x="491" y="5585"/>
                      <a:pt x="455" y="5550"/>
                    </a:cubicBezTo>
                    <a:cubicBezTo>
                      <a:pt x="411" y="5514"/>
                      <a:pt x="375" y="5469"/>
                      <a:pt x="339" y="5398"/>
                    </a:cubicBezTo>
                    <a:cubicBezTo>
                      <a:pt x="313" y="5362"/>
                      <a:pt x="295" y="5327"/>
                      <a:pt x="277" y="5282"/>
                    </a:cubicBezTo>
                    <a:cubicBezTo>
                      <a:pt x="259" y="5237"/>
                      <a:pt x="241" y="5193"/>
                      <a:pt x="232" y="5130"/>
                    </a:cubicBezTo>
                    <a:cubicBezTo>
                      <a:pt x="215" y="5095"/>
                      <a:pt x="206" y="5050"/>
                      <a:pt x="197" y="5005"/>
                    </a:cubicBezTo>
                    <a:cubicBezTo>
                      <a:pt x="188" y="4961"/>
                      <a:pt x="179" y="4907"/>
                      <a:pt x="170" y="4854"/>
                    </a:cubicBezTo>
                    <a:close/>
                    <a:moveTo>
                      <a:pt x="8333" y="4854"/>
                    </a:moveTo>
                    <a:cubicBezTo>
                      <a:pt x="8333" y="4907"/>
                      <a:pt x="8324" y="4961"/>
                      <a:pt x="8306" y="5005"/>
                    </a:cubicBezTo>
                    <a:cubicBezTo>
                      <a:pt x="8297" y="5050"/>
                      <a:pt x="8288" y="5095"/>
                      <a:pt x="8279" y="5130"/>
                    </a:cubicBezTo>
                    <a:cubicBezTo>
                      <a:pt x="8261" y="5193"/>
                      <a:pt x="8243" y="5237"/>
                      <a:pt x="8226" y="5282"/>
                    </a:cubicBezTo>
                    <a:cubicBezTo>
                      <a:pt x="8208" y="5327"/>
                      <a:pt x="8190" y="5362"/>
                      <a:pt x="8172" y="5398"/>
                    </a:cubicBezTo>
                    <a:cubicBezTo>
                      <a:pt x="8127" y="5469"/>
                      <a:pt x="8092" y="5514"/>
                      <a:pt x="8056" y="5550"/>
                    </a:cubicBezTo>
                    <a:cubicBezTo>
                      <a:pt x="8012" y="5585"/>
                      <a:pt x="7976" y="5603"/>
                      <a:pt x="7940" y="5612"/>
                    </a:cubicBezTo>
                    <a:cubicBezTo>
                      <a:pt x="7925" y="5616"/>
                      <a:pt x="7911" y="5618"/>
                      <a:pt x="7896" y="5618"/>
                    </a:cubicBezTo>
                    <a:cubicBezTo>
                      <a:pt x="7875" y="5618"/>
                      <a:pt x="7854" y="5614"/>
                      <a:pt x="7833" y="5603"/>
                    </a:cubicBezTo>
                    <a:cubicBezTo>
                      <a:pt x="7771" y="5585"/>
                      <a:pt x="7717" y="5541"/>
                      <a:pt x="7673" y="5496"/>
                    </a:cubicBezTo>
                    <a:cubicBezTo>
                      <a:pt x="7628" y="5451"/>
                      <a:pt x="7592" y="5407"/>
                      <a:pt x="7565" y="5389"/>
                    </a:cubicBezTo>
                    <a:cubicBezTo>
                      <a:pt x="7583" y="5318"/>
                      <a:pt x="7601" y="5255"/>
                      <a:pt x="7628" y="5202"/>
                    </a:cubicBezTo>
                    <a:cubicBezTo>
                      <a:pt x="7673" y="5095"/>
                      <a:pt x="7708" y="5032"/>
                      <a:pt x="7762" y="4988"/>
                    </a:cubicBezTo>
                    <a:cubicBezTo>
                      <a:pt x="7815" y="4952"/>
                      <a:pt x="7887" y="4934"/>
                      <a:pt x="7976" y="4916"/>
                    </a:cubicBezTo>
                    <a:cubicBezTo>
                      <a:pt x="8074" y="4898"/>
                      <a:pt x="8163" y="4881"/>
                      <a:pt x="8235" y="4872"/>
                    </a:cubicBezTo>
                    <a:cubicBezTo>
                      <a:pt x="8297" y="4863"/>
                      <a:pt x="8333" y="4854"/>
                      <a:pt x="8333" y="4854"/>
                    </a:cubicBezTo>
                    <a:close/>
                    <a:moveTo>
                      <a:pt x="2052" y="5211"/>
                    </a:moveTo>
                    <a:cubicBezTo>
                      <a:pt x="2052" y="5211"/>
                      <a:pt x="2034" y="5255"/>
                      <a:pt x="2017" y="5327"/>
                    </a:cubicBezTo>
                    <a:cubicBezTo>
                      <a:pt x="2008" y="5344"/>
                      <a:pt x="2008" y="5362"/>
                      <a:pt x="1999" y="5389"/>
                    </a:cubicBezTo>
                    <a:cubicBezTo>
                      <a:pt x="1999" y="5407"/>
                      <a:pt x="1999" y="5434"/>
                      <a:pt x="1999" y="5451"/>
                    </a:cubicBezTo>
                    <a:cubicBezTo>
                      <a:pt x="1990" y="5496"/>
                      <a:pt x="1999" y="5541"/>
                      <a:pt x="2008" y="5585"/>
                    </a:cubicBezTo>
                    <a:cubicBezTo>
                      <a:pt x="2008" y="5612"/>
                      <a:pt x="2017" y="5639"/>
                      <a:pt x="2017" y="5657"/>
                    </a:cubicBezTo>
                    <a:cubicBezTo>
                      <a:pt x="2017" y="5666"/>
                      <a:pt x="2025" y="5674"/>
                      <a:pt x="2025" y="5683"/>
                    </a:cubicBezTo>
                    <a:cubicBezTo>
                      <a:pt x="2025" y="5701"/>
                      <a:pt x="2025" y="5710"/>
                      <a:pt x="2025" y="5719"/>
                    </a:cubicBezTo>
                    <a:cubicBezTo>
                      <a:pt x="2025" y="5755"/>
                      <a:pt x="2025" y="5790"/>
                      <a:pt x="2008" y="5826"/>
                    </a:cubicBezTo>
                    <a:cubicBezTo>
                      <a:pt x="1981" y="5898"/>
                      <a:pt x="1910" y="5978"/>
                      <a:pt x="1749" y="6076"/>
                    </a:cubicBezTo>
                    <a:cubicBezTo>
                      <a:pt x="1722" y="6049"/>
                      <a:pt x="1651" y="6013"/>
                      <a:pt x="1597" y="5942"/>
                    </a:cubicBezTo>
                    <a:cubicBezTo>
                      <a:pt x="1571" y="5898"/>
                      <a:pt x="1535" y="5844"/>
                      <a:pt x="1526" y="5790"/>
                    </a:cubicBezTo>
                    <a:cubicBezTo>
                      <a:pt x="1517" y="5782"/>
                      <a:pt x="1517" y="5764"/>
                      <a:pt x="1517" y="5746"/>
                    </a:cubicBezTo>
                    <a:cubicBezTo>
                      <a:pt x="1517" y="5737"/>
                      <a:pt x="1517" y="5719"/>
                      <a:pt x="1517" y="5701"/>
                    </a:cubicBezTo>
                    <a:cubicBezTo>
                      <a:pt x="1517" y="5674"/>
                      <a:pt x="1526" y="5639"/>
                      <a:pt x="1535" y="5612"/>
                    </a:cubicBezTo>
                    <a:cubicBezTo>
                      <a:pt x="1562" y="5550"/>
                      <a:pt x="1615" y="5478"/>
                      <a:pt x="1695" y="5416"/>
                    </a:cubicBezTo>
                    <a:cubicBezTo>
                      <a:pt x="1785" y="5344"/>
                      <a:pt x="1901" y="5282"/>
                      <a:pt x="2052" y="5211"/>
                    </a:cubicBezTo>
                    <a:close/>
                    <a:moveTo>
                      <a:pt x="6450" y="5211"/>
                    </a:moveTo>
                    <a:cubicBezTo>
                      <a:pt x="6611" y="5282"/>
                      <a:pt x="6727" y="5344"/>
                      <a:pt x="6807" y="5416"/>
                    </a:cubicBezTo>
                    <a:cubicBezTo>
                      <a:pt x="6896" y="5478"/>
                      <a:pt x="6941" y="5550"/>
                      <a:pt x="6968" y="5612"/>
                    </a:cubicBezTo>
                    <a:cubicBezTo>
                      <a:pt x="6986" y="5639"/>
                      <a:pt x="6986" y="5674"/>
                      <a:pt x="6995" y="5701"/>
                    </a:cubicBezTo>
                    <a:cubicBezTo>
                      <a:pt x="6995" y="5719"/>
                      <a:pt x="6995" y="5737"/>
                      <a:pt x="6995" y="5746"/>
                    </a:cubicBezTo>
                    <a:cubicBezTo>
                      <a:pt x="6995" y="5764"/>
                      <a:pt x="6986" y="5782"/>
                      <a:pt x="6986" y="5790"/>
                    </a:cubicBezTo>
                    <a:cubicBezTo>
                      <a:pt x="6968" y="5844"/>
                      <a:pt x="6941" y="5898"/>
                      <a:pt x="6905" y="5942"/>
                    </a:cubicBezTo>
                    <a:cubicBezTo>
                      <a:pt x="6852" y="6013"/>
                      <a:pt x="6789" y="6049"/>
                      <a:pt x="6754" y="6076"/>
                    </a:cubicBezTo>
                    <a:cubicBezTo>
                      <a:pt x="6602" y="5978"/>
                      <a:pt x="6531" y="5898"/>
                      <a:pt x="6495" y="5826"/>
                    </a:cubicBezTo>
                    <a:cubicBezTo>
                      <a:pt x="6477" y="5790"/>
                      <a:pt x="6477" y="5755"/>
                      <a:pt x="6477" y="5719"/>
                    </a:cubicBezTo>
                    <a:cubicBezTo>
                      <a:pt x="6477" y="5710"/>
                      <a:pt x="6486" y="5701"/>
                      <a:pt x="6486" y="5683"/>
                    </a:cubicBezTo>
                    <a:cubicBezTo>
                      <a:pt x="6486" y="5674"/>
                      <a:pt x="6486" y="5666"/>
                      <a:pt x="6486" y="5657"/>
                    </a:cubicBezTo>
                    <a:cubicBezTo>
                      <a:pt x="6495" y="5639"/>
                      <a:pt x="6495" y="5612"/>
                      <a:pt x="6504" y="5585"/>
                    </a:cubicBezTo>
                    <a:cubicBezTo>
                      <a:pt x="6513" y="5541"/>
                      <a:pt x="6513" y="5496"/>
                      <a:pt x="6513" y="5451"/>
                    </a:cubicBezTo>
                    <a:cubicBezTo>
                      <a:pt x="6513" y="5434"/>
                      <a:pt x="6513" y="5407"/>
                      <a:pt x="6504" y="5389"/>
                    </a:cubicBezTo>
                    <a:cubicBezTo>
                      <a:pt x="6504" y="5362"/>
                      <a:pt x="6495" y="5344"/>
                      <a:pt x="6495" y="5327"/>
                    </a:cubicBezTo>
                    <a:cubicBezTo>
                      <a:pt x="6477" y="5255"/>
                      <a:pt x="6450" y="5211"/>
                      <a:pt x="6450" y="5211"/>
                    </a:cubicBezTo>
                    <a:close/>
                    <a:moveTo>
                      <a:pt x="6950" y="6219"/>
                    </a:moveTo>
                    <a:cubicBezTo>
                      <a:pt x="6950" y="6228"/>
                      <a:pt x="6941" y="6228"/>
                      <a:pt x="6932" y="6245"/>
                    </a:cubicBezTo>
                    <a:lnTo>
                      <a:pt x="6923" y="6245"/>
                    </a:lnTo>
                    <a:cubicBezTo>
                      <a:pt x="6932" y="6237"/>
                      <a:pt x="6941" y="6228"/>
                      <a:pt x="6950" y="6219"/>
                    </a:cubicBezTo>
                    <a:close/>
                    <a:moveTo>
                      <a:pt x="1103" y="5942"/>
                    </a:moveTo>
                    <a:cubicBezTo>
                      <a:pt x="1140" y="5942"/>
                      <a:pt x="1174" y="5947"/>
                      <a:pt x="1205" y="5960"/>
                    </a:cubicBezTo>
                    <a:cubicBezTo>
                      <a:pt x="1267" y="5978"/>
                      <a:pt x="1330" y="6022"/>
                      <a:pt x="1401" y="6121"/>
                    </a:cubicBezTo>
                    <a:cubicBezTo>
                      <a:pt x="1437" y="6165"/>
                      <a:pt x="1472" y="6219"/>
                      <a:pt x="1517" y="6281"/>
                    </a:cubicBezTo>
                    <a:cubicBezTo>
                      <a:pt x="1499" y="6299"/>
                      <a:pt x="1472" y="6352"/>
                      <a:pt x="1446" y="6415"/>
                    </a:cubicBezTo>
                    <a:cubicBezTo>
                      <a:pt x="1410" y="6477"/>
                      <a:pt x="1374" y="6540"/>
                      <a:pt x="1312" y="6575"/>
                    </a:cubicBezTo>
                    <a:cubicBezTo>
                      <a:pt x="1281" y="6601"/>
                      <a:pt x="1243" y="6615"/>
                      <a:pt x="1197" y="6615"/>
                    </a:cubicBezTo>
                    <a:cubicBezTo>
                      <a:pt x="1163" y="6615"/>
                      <a:pt x="1125" y="6608"/>
                      <a:pt x="1080" y="6593"/>
                    </a:cubicBezTo>
                    <a:cubicBezTo>
                      <a:pt x="1062" y="6584"/>
                      <a:pt x="1035" y="6567"/>
                      <a:pt x="1008" y="6549"/>
                    </a:cubicBezTo>
                    <a:cubicBezTo>
                      <a:pt x="982" y="6531"/>
                      <a:pt x="955" y="6513"/>
                      <a:pt x="928" y="6477"/>
                    </a:cubicBezTo>
                    <a:cubicBezTo>
                      <a:pt x="893" y="6451"/>
                      <a:pt x="866" y="6424"/>
                      <a:pt x="830" y="6388"/>
                    </a:cubicBezTo>
                    <a:cubicBezTo>
                      <a:pt x="803" y="6344"/>
                      <a:pt x="768" y="6308"/>
                      <a:pt x="741" y="6254"/>
                    </a:cubicBezTo>
                    <a:cubicBezTo>
                      <a:pt x="696" y="6183"/>
                      <a:pt x="652" y="6103"/>
                      <a:pt x="598" y="6005"/>
                    </a:cubicBezTo>
                    <a:cubicBezTo>
                      <a:pt x="598" y="6005"/>
                      <a:pt x="643" y="5996"/>
                      <a:pt x="705" y="5987"/>
                    </a:cubicBezTo>
                    <a:cubicBezTo>
                      <a:pt x="777" y="5978"/>
                      <a:pt x="875" y="5969"/>
                      <a:pt x="982" y="5951"/>
                    </a:cubicBezTo>
                    <a:cubicBezTo>
                      <a:pt x="1026" y="5947"/>
                      <a:pt x="1066" y="5942"/>
                      <a:pt x="1103" y="5942"/>
                    </a:cubicBezTo>
                    <a:close/>
                    <a:moveTo>
                      <a:pt x="7408" y="5942"/>
                    </a:moveTo>
                    <a:cubicBezTo>
                      <a:pt x="7445" y="5942"/>
                      <a:pt x="7485" y="5947"/>
                      <a:pt x="7530" y="5951"/>
                    </a:cubicBezTo>
                    <a:cubicBezTo>
                      <a:pt x="7637" y="5969"/>
                      <a:pt x="7726" y="5978"/>
                      <a:pt x="7797" y="5987"/>
                    </a:cubicBezTo>
                    <a:cubicBezTo>
                      <a:pt x="7869" y="5996"/>
                      <a:pt x="7904" y="6005"/>
                      <a:pt x="7904" y="6005"/>
                    </a:cubicBezTo>
                    <a:cubicBezTo>
                      <a:pt x="7860" y="6103"/>
                      <a:pt x="7815" y="6183"/>
                      <a:pt x="7771" y="6254"/>
                    </a:cubicBezTo>
                    <a:cubicBezTo>
                      <a:pt x="7735" y="6308"/>
                      <a:pt x="7699" y="6344"/>
                      <a:pt x="7673" y="6388"/>
                    </a:cubicBezTo>
                    <a:cubicBezTo>
                      <a:pt x="7637" y="6424"/>
                      <a:pt x="7610" y="6451"/>
                      <a:pt x="7583" y="6477"/>
                    </a:cubicBezTo>
                    <a:cubicBezTo>
                      <a:pt x="7557" y="6513"/>
                      <a:pt x="7530" y="6531"/>
                      <a:pt x="7503" y="6549"/>
                    </a:cubicBezTo>
                    <a:cubicBezTo>
                      <a:pt x="7476" y="6567"/>
                      <a:pt x="7449" y="6584"/>
                      <a:pt x="7423" y="6593"/>
                    </a:cubicBezTo>
                    <a:cubicBezTo>
                      <a:pt x="7382" y="6608"/>
                      <a:pt x="7345" y="6615"/>
                      <a:pt x="7313" y="6615"/>
                    </a:cubicBezTo>
                    <a:cubicBezTo>
                      <a:pt x="7267" y="6615"/>
                      <a:pt x="7227" y="6601"/>
                      <a:pt x="7191" y="6575"/>
                    </a:cubicBezTo>
                    <a:cubicBezTo>
                      <a:pt x="7137" y="6540"/>
                      <a:pt x="7093" y="6477"/>
                      <a:pt x="7066" y="6415"/>
                    </a:cubicBezTo>
                    <a:cubicBezTo>
                      <a:pt x="7030" y="6352"/>
                      <a:pt x="7003" y="6299"/>
                      <a:pt x="6986" y="6281"/>
                    </a:cubicBezTo>
                    <a:cubicBezTo>
                      <a:pt x="7030" y="6219"/>
                      <a:pt x="7075" y="6165"/>
                      <a:pt x="7102" y="6121"/>
                    </a:cubicBezTo>
                    <a:cubicBezTo>
                      <a:pt x="7173" y="6022"/>
                      <a:pt x="7235" y="5978"/>
                      <a:pt x="7307" y="5960"/>
                    </a:cubicBezTo>
                    <a:cubicBezTo>
                      <a:pt x="7338" y="5947"/>
                      <a:pt x="7371" y="5942"/>
                      <a:pt x="7408" y="5942"/>
                    </a:cubicBezTo>
                    <a:close/>
                    <a:moveTo>
                      <a:pt x="2552" y="5746"/>
                    </a:moveTo>
                    <a:cubicBezTo>
                      <a:pt x="2552" y="5746"/>
                      <a:pt x="2543" y="5764"/>
                      <a:pt x="2543" y="5782"/>
                    </a:cubicBezTo>
                    <a:cubicBezTo>
                      <a:pt x="2543" y="5790"/>
                      <a:pt x="2543" y="5808"/>
                      <a:pt x="2543" y="5826"/>
                    </a:cubicBezTo>
                    <a:cubicBezTo>
                      <a:pt x="2543" y="5835"/>
                      <a:pt x="2543" y="5853"/>
                      <a:pt x="2543" y="5871"/>
                    </a:cubicBezTo>
                    <a:cubicBezTo>
                      <a:pt x="2543" y="5906"/>
                      <a:pt x="2552" y="5951"/>
                      <a:pt x="2561" y="5996"/>
                    </a:cubicBezTo>
                    <a:cubicBezTo>
                      <a:pt x="2570" y="6022"/>
                      <a:pt x="2570" y="6040"/>
                      <a:pt x="2579" y="6067"/>
                    </a:cubicBezTo>
                    <a:cubicBezTo>
                      <a:pt x="2588" y="6085"/>
                      <a:pt x="2596" y="6112"/>
                      <a:pt x="2605" y="6129"/>
                    </a:cubicBezTo>
                    <a:cubicBezTo>
                      <a:pt x="2659" y="6210"/>
                      <a:pt x="2686" y="6281"/>
                      <a:pt x="2677" y="6361"/>
                    </a:cubicBezTo>
                    <a:cubicBezTo>
                      <a:pt x="2668" y="6442"/>
                      <a:pt x="2623" y="6540"/>
                      <a:pt x="2498" y="6691"/>
                    </a:cubicBezTo>
                    <a:cubicBezTo>
                      <a:pt x="2463" y="6674"/>
                      <a:pt x="2391" y="6647"/>
                      <a:pt x="2320" y="6602"/>
                    </a:cubicBezTo>
                    <a:cubicBezTo>
                      <a:pt x="2293" y="6584"/>
                      <a:pt x="2266" y="6575"/>
                      <a:pt x="2249" y="6549"/>
                    </a:cubicBezTo>
                    <a:cubicBezTo>
                      <a:pt x="2231" y="6531"/>
                      <a:pt x="2213" y="6504"/>
                      <a:pt x="2204" y="6477"/>
                    </a:cubicBezTo>
                    <a:cubicBezTo>
                      <a:pt x="2168" y="6433"/>
                      <a:pt x="2150" y="6370"/>
                      <a:pt x="2159" y="6299"/>
                    </a:cubicBezTo>
                    <a:cubicBezTo>
                      <a:pt x="2168" y="6237"/>
                      <a:pt x="2195" y="6156"/>
                      <a:pt x="2257" y="6058"/>
                    </a:cubicBezTo>
                    <a:cubicBezTo>
                      <a:pt x="2320" y="5969"/>
                      <a:pt x="2418" y="5871"/>
                      <a:pt x="2552" y="5746"/>
                    </a:cubicBezTo>
                    <a:close/>
                    <a:moveTo>
                      <a:pt x="5960" y="5746"/>
                    </a:moveTo>
                    <a:cubicBezTo>
                      <a:pt x="6085" y="5871"/>
                      <a:pt x="6183" y="5969"/>
                      <a:pt x="6245" y="6058"/>
                    </a:cubicBezTo>
                    <a:cubicBezTo>
                      <a:pt x="6308" y="6156"/>
                      <a:pt x="6343" y="6237"/>
                      <a:pt x="6343" y="6299"/>
                    </a:cubicBezTo>
                    <a:cubicBezTo>
                      <a:pt x="6352" y="6370"/>
                      <a:pt x="6334" y="6433"/>
                      <a:pt x="6308" y="6477"/>
                    </a:cubicBezTo>
                    <a:cubicBezTo>
                      <a:pt x="6290" y="6504"/>
                      <a:pt x="6272" y="6531"/>
                      <a:pt x="6254" y="6549"/>
                    </a:cubicBezTo>
                    <a:cubicBezTo>
                      <a:pt x="6236" y="6575"/>
                      <a:pt x="6209" y="6584"/>
                      <a:pt x="6192" y="6602"/>
                    </a:cubicBezTo>
                    <a:cubicBezTo>
                      <a:pt x="6120" y="6647"/>
                      <a:pt x="6040" y="6674"/>
                      <a:pt x="6004" y="6691"/>
                    </a:cubicBezTo>
                    <a:cubicBezTo>
                      <a:pt x="5888" y="6540"/>
                      <a:pt x="5835" y="6442"/>
                      <a:pt x="5826" y="6361"/>
                    </a:cubicBezTo>
                    <a:cubicBezTo>
                      <a:pt x="5817" y="6281"/>
                      <a:pt x="5853" y="6210"/>
                      <a:pt x="5897" y="6129"/>
                    </a:cubicBezTo>
                    <a:cubicBezTo>
                      <a:pt x="5906" y="6112"/>
                      <a:pt x="5915" y="6085"/>
                      <a:pt x="5924" y="6067"/>
                    </a:cubicBezTo>
                    <a:cubicBezTo>
                      <a:pt x="5933" y="6040"/>
                      <a:pt x="5942" y="6022"/>
                      <a:pt x="5942" y="5996"/>
                    </a:cubicBezTo>
                    <a:cubicBezTo>
                      <a:pt x="5960" y="5951"/>
                      <a:pt x="5960" y="5906"/>
                      <a:pt x="5960" y="5871"/>
                    </a:cubicBezTo>
                    <a:cubicBezTo>
                      <a:pt x="5960" y="5853"/>
                      <a:pt x="5960" y="5835"/>
                      <a:pt x="5960" y="5826"/>
                    </a:cubicBezTo>
                    <a:cubicBezTo>
                      <a:pt x="5969" y="5808"/>
                      <a:pt x="5960" y="5790"/>
                      <a:pt x="5960" y="5782"/>
                    </a:cubicBezTo>
                    <a:cubicBezTo>
                      <a:pt x="5960" y="5764"/>
                      <a:pt x="5960" y="5746"/>
                      <a:pt x="5960" y="5746"/>
                    </a:cubicBezTo>
                    <a:close/>
                    <a:moveTo>
                      <a:pt x="3176" y="6112"/>
                    </a:moveTo>
                    <a:cubicBezTo>
                      <a:pt x="3176" y="6112"/>
                      <a:pt x="3185" y="6165"/>
                      <a:pt x="3212" y="6237"/>
                    </a:cubicBezTo>
                    <a:cubicBezTo>
                      <a:pt x="3221" y="6272"/>
                      <a:pt x="3239" y="6317"/>
                      <a:pt x="3266" y="6352"/>
                    </a:cubicBezTo>
                    <a:cubicBezTo>
                      <a:pt x="3283" y="6397"/>
                      <a:pt x="3310" y="6433"/>
                      <a:pt x="3346" y="6468"/>
                    </a:cubicBezTo>
                    <a:cubicBezTo>
                      <a:pt x="3381" y="6504"/>
                      <a:pt x="3408" y="6531"/>
                      <a:pt x="3435" y="6567"/>
                    </a:cubicBezTo>
                    <a:cubicBezTo>
                      <a:pt x="3453" y="6602"/>
                      <a:pt x="3471" y="6629"/>
                      <a:pt x="3480" y="6674"/>
                    </a:cubicBezTo>
                    <a:cubicBezTo>
                      <a:pt x="3497" y="6754"/>
                      <a:pt x="3471" y="6870"/>
                      <a:pt x="3399" y="7048"/>
                    </a:cubicBezTo>
                    <a:lnTo>
                      <a:pt x="3310" y="7048"/>
                    </a:lnTo>
                    <a:cubicBezTo>
                      <a:pt x="3274" y="7039"/>
                      <a:pt x="3239" y="7030"/>
                      <a:pt x="3194" y="7022"/>
                    </a:cubicBezTo>
                    <a:cubicBezTo>
                      <a:pt x="3141" y="7004"/>
                      <a:pt x="3096" y="6977"/>
                      <a:pt x="3051" y="6941"/>
                    </a:cubicBezTo>
                    <a:cubicBezTo>
                      <a:pt x="3007" y="6906"/>
                      <a:pt x="2971" y="6843"/>
                      <a:pt x="2962" y="6772"/>
                    </a:cubicBezTo>
                    <a:cubicBezTo>
                      <a:pt x="2953" y="6709"/>
                      <a:pt x="2953" y="6620"/>
                      <a:pt x="2989" y="6513"/>
                    </a:cubicBezTo>
                    <a:cubicBezTo>
                      <a:pt x="3025" y="6397"/>
                      <a:pt x="3087" y="6272"/>
                      <a:pt x="3176" y="6112"/>
                    </a:cubicBezTo>
                    <a:close/>
                    <a:moveTo>
                      <a:pt x="5326" y="6112"/>
                    </a:moveTo>
                    <a:cubicBezTo>
                      <a:pt x="5415" y="6272"/>
                      <a:pt x="5478" y="6397"/>
                      <a:pt x="5514" y="6513"/>
                    </a:cubicBezTo>
                    <a:cubicBezTo>
                      <a:pt x="5549" y="6620"/>
                      <a:pt x="5558" y="6709"/>
                      <a:pt x="5540" y="6772"/>
                    </a:cubicBezTo>
                    <a:cubicBezTo>
                      <a:pt x="5531" y="6843"/>
                      <a:pt x="5496" y="6906"/>
                      <a:pt x="5460" y="6941"/>
                    </a:cubicBezTo>
                    <a:cubicBezTo>
                      <a:pt x="5415" y="6977"/>
                      <a:pt x="5362" y="7004"/>
                      <a:pt x="5308" y="7022"/>
                    </a:cubicBezTo>
                    <a:cubicBezTo>
                      <a:pt x="5273" y="7030"/>
                      <a:pt x="5228" y="7039"/>
                      <a:pt x="5192" y="7048"/>
                    </a:cubicBezTo>
                    <a:lnTo>
                      <a:pt x="5112" y="7048"/>
                    </a:lnTo>
                    <a:cubicBezTo>
                      <a:pt x="5032" y="6870"/>
                      <a:pt x="5014" y="6754"/>
                      <a:pt x="5023" y="6674"/>
                    </a:cubicBezTo>
                    <a:cubicBezTo>
                      <a:pt x="5032" y="6629"/>
                      <a:pt x="5050" y="6602"/>
                      <a:pt x="5076" y="6567"/>
                    </a:cubicBezTo>
                    <a:cubicBezTo>
                      <a:pt x="5094" y="6531"/>
                      <a:pt x="5121" y="6504"/>
                      <a:pt x="5157" y="6468"/>
                    </a:cubicBezTo>
                    <a:cubicBezTo>
                      <a:pt x="5192" y="6433"/>
                      <a:pt x="5219" y="6397"/>
                      <a:pt x="5246" y="6352"/>
                    </a:cubicBezTo>
                    <a:cubicBezTo>
                      <a:pt x="5264" y="6317"/>
                      <a:pt x="5282" y="6272"/>
                      <a:pt x="5300" y="6237"/>
                    </a:cubicBezTo>
                    <a:cubicBezTo>
                      <a:pt x="5317" y="6165"/>
                      <a:pt x="5326" y="6112"/>
                      <a:pt x="5326" y="6112"/>
                    </a:cubicBezTo>
                    <a:close/>
                    <a:moveTo>
                      <a:pt x="3390" y="7120"/>
                    </a:moveTo>
                    <a:cubicBezTo>
                      <a:pt x="3390" y="7120"/>
                      <a:pt x="3390" y="7129"/>
                      <a:pt x="3390" y="7129"/>
                    </a:cubicBezTo>
                    <a:cubicBezTo>
                      <a:pt x="3381" y="7129"/>
                      <a:pt x="3373" y="7120"/>
                      <a:pt x="3373" y="7120"/>
                    </a:cubicBezTo>
                    <a:close/>
                    <a:moveTo>
                      <a:pt x="1936" y="6745"/>
                    </a:moveTo>
                    <a:cubicBezTo>
                      <a:pt x="1972" y="6745"/>
                      <a:pt x="2008" y="6754"/>
                      <a:pt x="2043" y="6772"/>
                    </a:cubicBezTo>
                    <a:cubicBezTo>
                      <a:pt x="2061" y="6781"/>
                      <a:pt x="2088" y="6790"/>
                      <a:pt x="2106" y="6799"/>
                    </a:cubicBezTo>
                    <a:cubicBezTo>
                      <a:pt x="2133" y="6816"/>
                      <a:pt x="2150" y="6825"/>
                      <a:pt x="2177" y="6843"/>
                    </a:cubicBezTo>
                    <a:cubicBezTo>
                      <a:pt x="2222" y="6870"/>
                      <a:pt x="2275" y="6906"/>
                      <a:pt x="2329" y="6959"/>
                    </a:cubicBezTo>
                    <a:cubicBezTo>
                      <a:pt x="2320" y="6986"/>
                      <a:pt x="2311" y="7048"/>
                      <a:pt x="2302" y="7120"/>
                    </a:cubicBezTo>
                    <a:cubicBezTo>
                      <a:pt x="2284" y="7182"/>
                      <a:pt x="2266" y="7253"/>
                      <a:pt x="2222" y="7316"/>
                    </a:cubicBezTo>
                    <a:cubicBezTo>
                      <a:pt x="2195" y="7343"/>
                      <a:pt x="2168" y="7369"/>
                      <a:pt x="2133" y="7387"/>
                    </a:cubicBezTo>
                    <a:cubicBezTo>
                      <a:pt x="2097" y="7396"/>
                      <a:pt x="2052" y="7405"/>
                      <a:pt x="2008" y="7405"/>
                    </a:cubicBezTo>
                    <a:cubicBezTo>
                      <a:pt x="1954" y="7396"/>
                      <a:pt x="1892" y="7378"/>
                      <a:pt x="1811" y="7343"/>
                    </a:cubicBezTo>
                    <a:cubicBezTo>
                      <a:pt x="1794" y="7334"/>
                      <a:pt x="1776" y="7325"/>
                      <a:pt x="1758" y="7316"/>
                    </a:cubicBezTo>
                    <a:cubicBezTo>
                      <a:pt x="1740" y="7307"/>
                      <a:pt x="1722" y="7298"/>
                      <a:pt x="1704" y="7280"/>
                    </a:cubicBezTo>
                    <a:cubicBezTo>
                      <a:pt x="1660" y="7253"/>
                      <a:pt x="1615" y="7218"/>
                      <a:pt x="1571" y="7182"/>
                    </a:cubicBezTo>
                    <a:cubicBezTo>
                      <a:pt x="1535" y="7155"/>
                      <a:pt x="1499" y="7129"/>
                      <a:pt x="1463" y="7093"/>
                    </a:cubicBezTo>
                    <a:cubicBezTo>
                      <a:pt x="1437" y="7057"/>
                      <a:pt x="1401" y="7022"/>
                      <a:pt x="1365" y="6986"/>
                    </a:cubicBezTo>
                    <a:cubicBezTo>
                      <a:pt x="1365" y="6986"/>
                      <a:pt x="1401" y="6968"/>
                      <a:pt x="1463" y="6932"/>
                    </a:cubicBezTo>
                    <a:cubicBezTo>
                      <a:pt x="1526" y="6906"/>
                      <a:pt x="1615" y="6861"/>
                      <a:pt x="1713" y="6816"/>
                    </a:cubicBezTo>
                    <a:cubicBezTo>
                      <a:pt x="1802" y="6772"/>
                      <a:pt x="1865" y="6745"/>
                      <a:pt x="1936" y="6745"/>
                    </a:cubicBezTo>
                    <a:close/>
                    <a:moveTo>
                      <a:pt x="6566" y="6745"/>
                    </a:moveTo>
                    <a:cubicBezTo>
                      <a:pt x="6638" y="6745"/>
                      <a:pt x="6709" y="6772"/>
                      <a:pt x="6789" y="6816"/>
                    </a:cubicBezTo>
                    <a:cubicBezTo>
                      <a:pt x="6896" y="6861"/>
                      <a:pt x="6977" y="6906"/>
                      <a:pt x="7048" y="6932"/>
                    </a:cubicBezTo>
                    <a:cubicBezTo>
                      <a:pt x="7110" y="6968"/>
                      <a:pt x="7146" y="6986"/>
                      <a:pt x="7146" y="6986"/>
                    </a:cubicBezTo>
                    <a:cubicBezTo>
                      <a:pt x="7110" y="7022"/>
                      <a:pt x="7075" y="7057"/>
                      <a:pt x="7039" y="7093"/>
                    </a:cubicBezTo>
                    <a:cubicBezTo>
                      <a:pt x="7003" y="7129"/>
                      <a:pt x="6968" y="7155"/>
                      <a:pt x="6932" y="7182"/>
                    </a:cubicBezTo>
                    <a:cubicBezTo>
                      <a:pt x="6887" y="7218"/>
                      <a:pt x="6843" y="7253"/>
                      <a:pt x="6807" y="7280"/>
                    </a:cubicBezTo>
                    <a:cubicBezTo>
                      <a:pt x="6789" y="7298"/>
                      <a:pt x="6771" y="7307"/>
                      <a:pt x="6745" y="7316"/>
                    </a:cubicBezTo>
                    <a:cubicBezTo>
                      <a:pt x="6727" y="7325"/>
                      <a:pt x="6709" y="7334"/>
                      <a:pt x="6691" y="7343"/>
                    </a:cubicBezTo>
                    <a:cubicBezTo>
                      <a:pt x="6620" y="7378"/>
                      <a:pt x="6557" y="7396"/>
                      <a:pt x="6504" y="7405"/>
                    </a:cubicBezTo>
                    <a:cubicBezTo>
                      <a:pt x="6450" y="7405"/>
                      <a:pt x="6406" y="7396"/>
                      <a:pt x="6370" y="7387"/>
                    </a:cubicBezTo>
                    <a:cubicBezTo>
                      <a:pt x="6334" y="7369"/>
                      <a:pt x="6308" y="7343"/>
                      <a:pt x="6290" y="7316"/>
                    </a:cubicBezTo>
                    <a:cubicBezTo>
                      <a:pt x="6245" y="7253"/>
                      <a:pt x="6218" y="7182"/>
                      <a:pt x="6209" y="7120"/>
                    </a:cubicBezTo>
                    <a:cubicBezTo>
                      <a:pt x="6192" y="7048"/>
                      <a:pt x="6183" y="6986"/>
                      <a:pt x="6174" y="6959"/>
                    </a:cubicBezTo>
                    <a:cubicBezTo>
                      <a:pt x="6236" y="6906"/>
                      <a:pt x="6281" y="6870"/>
                      <a:pt x="6325" y="6843"/>
                    </a:cubicBezTo>
                    <a:cubicBezTo>
                      <a:pt x="6352" y="6825"/>
                      <a:pt x="6379" y="6816"/>
                      <a:pt x="6397" y="6799"/>
                    </a:cubicBezTo>
                    <a:cubicBezTo>
                      <a:pt x="6424" y="6790"/>
                      <a:pt x="6441" y="6781"/>
                      <a:pt x="6459" y="6772"/>
                    </a:cubicBezTo>
                    <a:cubicBezTo>
                      <a:pt x="6495" y="6754"/>
                      <a:pt x="6531" y="6745"/>
                      <a:pt x="6566" y="6745"/>
                    </a:cubicBezTo>
                    <a:close/>
                    <a:moveTo>
                      <a:pt x="2961" y="7269"/>
                    </a:moveTo>
                    <a:cubicBezTo>
                      <a:pt x="3008" y="7269"/>
                      <a:pt x="3064" y="7277"/>
                      <a:pt x="3132" y="7298"/>
                    </a:cubicBezTo>
                    <a:cubicBezTo>
                      <a:pt x="3185" y="7316"/>
                      <a:pt x="3239" y="7343"/>
                      <a:pt x="3310" y="7369"/>
                    </a:cubicBezTo>
                    <a:cubicBezTo>
                      <a:pt x="3310" y="7405"/>
                      <a:pt x="3319" y="7459"/>
                      <a:pt x="3319" y="7530"/>
                    </a:cubicBezTo>
                    <a:cubicBezTo>
                      <a:pt x="3328" y="7601"/>
                      <a:pt x="3328" y="7682"/>
                      <a:pt x="3301" y="7753"/>
                    </a:cubicBezTo>
                    <a:cubicBezTo>
                      <a:pt x="3274" y="7824"/>
                      <a:pt x="3221" y="7878"/>
                      <a:pt x="3114" y="7905"/>
                    </a:cubicBezTo>
                    <a:cubicBezTo>
                      <a:pt x="3087" y="7914"/>
                      <a:pt x="3060" y="7914"/>
                      <a:pt x="3034" y="7914"/>
                    </a:cubicBezTo>
                    <a:cubicBezTo>
                      <a:pt x="2998" y="7914"/>
                      <a:pt x="2962" y="7914"/>
                      <a:pt x="2918" y="7905"/>
                    </a:cubicBezTo>
                    <a:cubicBezTo>
                      <a:pt x="2882" y="7905"/>
                      <a:pt x="2837" y="7896"/>
                      <a:pt x="2793" y="7878"/>
                    </a:cubicBezTo>
                    <a:cubicBezTo>
                      <a:pt x="2766" y="7878"/>
                      <a:pt x="2748" y="7869"/>
                      <a:pt x="2721" y="7860"/>
                    </a:cubicBezTo>
                    <a:cubicBezTo>
                      <a:pt x="2695" y="7851"/>
                      <a:pt x="2668" y="7842"/>
                      <a:pt x="2641" y="7824"/>
                    </a:cubicBezTo>
                    <a:cubicBezTo>
                      <a:pt x="2561" y="7798"/>
                      <a:pt x="2480" y="7753"/>
                      <a:pt x="2382" y="7700"/>
                    </a:cubicBezTo>
                    <a:cubicBezTo>
                      <a:pt x="2382" y="7700"/>
                      <a:pt x="2409" y="7664"/>
                      <a:pt x="2463" y="7619"/>
                    </a:cubicBezTo>
                    <a:cubicBezTo>
                      <a:pt x="2516" y="7566"/>
                      <a:pt x="2596" y="7494"/>
                      <a:pt x="2677" y="7414"/>
                    </a:cubicBezTo>
                    <a:cubicBezTo>
                      <a:pt x="2748" y="7352"/>
                      <a:pt x="2802" y="7307"/>
                      <a:pt x="2873" y="7280"/>
                    </a:cubicBezTo>
                    <a:cubicBezTo>
                      <a:pt x="2899" y="7273"/>
                      <a:pt x="2928" y="7269"/>
                      <a:pt x="2961" y="7269"/>
                    </a:cubicBezTo>
                    <a:close/>
                    <a:moveTo>
                      <a:pt x="5544" y="7269"/>
                    </a:moveTo>
                    <a:cubicBezTo>
                      <a:pt x="5578" y="7269"/>
                      <a:pt x="5609" y="7273"/>
                      <a:pt x="5639" y="7280"/>
                    </a:cubicBezTo>
                    <a:cubicBezTo>
                      <a:pt x="5701" y="7307"/>
                      <a:pt x="5754" y="7352"/>
                      <a:pt x="5826" y="7414"/>
                    </a:cubicBezTo>
                    <a:cubicBezTo>
                      <a:pt x="5915" y="7494"/>
                      <a:pt x="5986" y="7566"/>
                      <a:pt x="6040" y="7619"/>
                    </a:cubicBezTo>
                    <a:cubicBezTo>
                      <a:pt x="6093" y="7664"/>
                      <a:pt x="6120" y="7700"/>
                      <a:pt x="6120" y="7700"/>
                    </a:cubicBezTo>
                    <a:cubicBezTo>
                      <a:pt x="6031" y="7753"/>
                      <a:pt x="5942" y="7798"/>
                      <a:pt x="5862" y="7824"/>
                    </a:cubicBezTo>
                    <a:cubicBezTo>
                      <a:pt x="5835" y="7842"/>
                      <a:pt x="5808" y="7851"/>
                      <a:pt x="5790" y="7860"/>
                    </a:cubicBezTo>
                    <a:cubicBezTo>
                      <a:pt x="5763" y="7869"/>
                      <a:pt x="5737" y="7878"/>
                      <a:pt x="5710" y="7878"/>
                    </a:cubicBezTo>
                    <a:cubicBezTo>
                      <a:pt x="5665" y="7896"/>
                      <a:pt x="5621" y="7905"/>
                      <a:pt x="5585" y="7905"/>
                    </a:cubicBezTo>
                    <a:cubicBezTo>
                      <a:pt x="5549" y="7914"/>
                      <a:pt x="5514" y="7914"/>
                      <a:pt x="5478" y="7914"/>
                    </a:cubicBezTo>
                    <a:cubicBezTo>
                      <a:pt x="5442" y="7914"/>
                      <a:pt x="5415" y="7914"/>
                      <a:pt x="5389" y="7905"/>
                    </a:cubicBezTo>
                    <a:cubicBezTo>
                      <a:pt x="5282" y="7878"/>
                      <a:pt x="5228" y="7824"/>
                      <a:pt x="5201" y="7753"/>
                    </a:cubicBezTo>
                    <a:cubicBezTo>
                      <a:pt x="5175" y="7682"/>
                      <a:pt x="5175" y="7601"/>
                      <a:pt x="5184" y="7530"/>
                    </a:cubicBezTo>
                    <a:cubicBezTo>
                      <a:pt x="5184" y="7459"/>
                      <a:pt x="5201" y="7405"/>
                      <a:pt x="5192" y="7369"/>
                    </a:cubicBezTo>
                    <a:cubicBezTo>
                      <a:pt x="5264" y="7343"/>
                      <a:pt x="5326" y="7316"/>
                      <a:pt x="5380" y="7298"/>
                    </a:cubicBezTo>
                    <a:cubicBezTo>
                      <a:pt x="5443" y="7277"/>
                      <a:pt x="5496" y="7269"/>
                      <a:pt x="5544" y="7269"/>
                    </a:cubicBezTo>
                    <a:close/>
                    <a:moveTo>
                      <a:pt x="2900" y="1"/>
                    </a:moveTo>
                    <a:lnTo>
                      <a:pt x="2811" y="27"/>
                    </a:lnTo>
                    <a:cubicBezTo>
                      <a:pt x="2757" y="36"/>
                      <a:pt x="2712" y="54"/>
                      <a:pt x="2668" y="72"/>
                    </a:cubicBezTo>
                    <a:cubicBezTo>
                      <a:pt x="2623" y="90"/>
                      <a:pt x="2579" y="108"/>
                      <a:pt x="2543" y="126"/>
                    </a:cubicBezTo>
                    <a:cubicBezTo>
                      <a:pt x="2472" y="152"/>
                      <a:pt x="2409" y="179"/>
                      <a:pt x="2356" y="215"/>
                    </a:cubicBezTo>
                    <a:cubicBezTo>
                      <a:pt x="2302" y="251"/>
                      <a:pt x="2257" y="286"/>
                      <a:pt x="2222" y="322"/>
                    </a:cubicBezTo>
                    <a:cubicBezTo>
                      <a:pt x="2177" y="349"/>
                      <a:pt x="2150" y="384"/>
                      <a:pt x="2124" y="420"/>
                    </a:cubicBezTo>
                    <a:cubicBezTo>
                      <a:pt x="2106" y="456"/>
                      <a:pt x="2088" y="482"/>
                      <a:pt x="2079" y="518"/>
                    </a:cubicBezTo>
                    <a:cubicBezTo>
                      <a:pt x="2061" y="598"/>
                      <a:pt x="2088" y="670"/>
                      <a:pt x="2133" y="714"/>
                    </a:cubicBezTo>
                    <a:cubicBezTo>
                      <a:pt x="2177" y="768"/>
                      <a:pt x="2231" y="795"/>
                      <a:pt x="2275" y="821"/>
                    </a:cubicBezTo>
                    <a:cubicBezTo>
                      <a:pt x="2293" y="839"/>
                      <a:pt x="2311" y="848"/>
                      <a:pt x="2320" y="848"/>
                    </a:cubicBezTo>
                    <a:cubicBezTo>
                      <a:pt x="2311" y="866"/>
                      <a:pt x="2311" y="875"/>
                      <a:pt x="2311" y="893"/>
                    </a:cubicBezTo>
                    <a:cubicBezTo>
                      <a:pt x="2302" y="920"/>
                      <a:pt x="2302" y="946"/>
                      <a:pt x="2302" y="964"/>
                    </a:cubicBezTo>
                    <a:cubicBezTo>
                      <a:pt x="2133" y="1071"/>
                      <a:pt x="1963" y="1205"/>
                      <a:pt x="1785" y="1366"/>
                    </a:cubicBezTo>
                    <a:cubicBezTo>
                      <a:pt x="1722" y="1428"/>
                      <a:pt x="1660" y="1491"/>
                      <a:pt x="1606" y="1562"/>
                    </a:cubicBezTo>
                    <a:cubicBezTo>
                      <a:pt x="1606" y="1553"/>
                      <a:pt x="1606" y="1553"/>
                      <a:pt x="1606" y="1553"/>
                    </a:cubicBezTo>
                    <a:cubicBezTo>
                      <a:pt x="1597" y="1544"/>
                      <a:pt x="1597" y="1526"/>
                      <a:pt x="1597" y="1508"/>
                    </a:cubicBezTo>
                    <a:cubicBezTo>
                      <a:pt x="1660" y="1455"/>
                      <a:pt x="1704" y="1410"/>
                      <a:pt x="1749" y="1375"/>
                    </a:cubicBezTo>
                    <a:cubicBezTo>
                      <a:pt x="1758" y="1366"/>
                      <a:pt x="1767" y="1348"/>
                      <a:pt x="1785" y="1339"/>
                    </a:cubicBezTo>
                    <a:cubicBezTo>
                      <a:pt x="1794" y="1330"/>
                      <a:pt x="1802" y="1312"/>
                      <a:pt x="1811" y="1303"/>
                    </a:cubicBezTo>
                    <a:cubicBezTo>
                      <a:pt x="1829" y="1285"/>
                      <a:pt x="1847" y="1268"/>
                      <a:pt x="1865" y="1241"/>
                    </a:cubicBezTo>
                    <a:cubicBezTo>
                      <a:pt x="1892" y="1205"/>
                      <a:pt x="1910" y="1169"/>
                      <a:pt x="1918" y="1125"/>
                    </a:cubicBezTo>
                    <a:cubicBezTo>
                      <a:pt x="1927" y="1089"/>
                      <a:pt x="1927" y="1053"/>
                      <a:pt x="1927" y="1018"/>
                    </a:cubicBezTo>
                    <a:cubicBezTo>
                      <a:pt x="1927" y="982"/>
                      <a:pt x="1927" y="946"/>
                      <a:pt x="1918" y="911"/>
                    </a:cubicBezTo>
                    <a:cubicBezTo>
                      <a:pt x="1910" y="821"/>
                      <a:pt x="1892" y="741"/>
                      <a:pt x="1883" y="679"/>
                    </a:cubicBezTo>
                    <a:cubicBezTo>
                      <a:pt x="1874" y="625"/>
                      <a:pt x="1865" y="590"/>
                      <a:pt x="1865" y="590"/>
                    </a:cubicBezTo>
                    <a:lnTo>
                      <a:pt x="1856" y="518"/>
                    </a:lnTo>
                    <a:lnTo>
                      <a:pt x="1767" y="572"/>
                    </a:lnTo>
                    <a:cubicBezTo>
                      <a:pt x="1722" y="598"/>
                      <a:pt x="1686" y="625"/>
                      <a:pt x="1642" y="652"/>
                    </a:cubicBezTo>
                    <a:cubicBezTo>
                      <a:pt x="1606" y="679"/>
                      <a:pt x="1571" y="714"/>
                      <a:pt x="1535" y="741"/>
                    </a:cubicBezTo>
                    <a:cubicBezTo>
                      <a:pt x="1472" y="786"/>
                      <a:pt x="1419" y="839"/>
                      <a:pt x="1383" y="884"/>
                    </a:cubicBezTo>
                    <a:cubicBezTo>
                      <a:pt x="1339" y="929"/>
                      <a:pt x="1303" y="973"/>
                      <a:pt x="1276" y="1018"/>
                    </a:cubicBezTo>
                    <a:cubicBezTo>
                      <a:pt x="1249" y="1062"/>
                      <a:pt x="1223" y="1107"/>
                      <a:pt x="1214" y="1143"/>
                    </a:cubicBezTo>
                    <a:cubicBezTo>
                      <a:pt x="1196" y="1178"/>
                      <a:pt x="1196" y="1223"/>
                      <a:pt x="1196" y="1259"/>
                    </a:cubicBezTo>
                    <a:cubicBezTo>
                      <a:pt x="1196" y="1348"/>
                      <a:pt x="1249" y="1401"/>
                      <a:pt x="1303" y="1437"/>
                    </a:cubicBezTo>
                    <a:cubicBezTo>
                      <a:pt x="1365" y="1473"/>
                      <a:pt x="1428" y="1491"/>
                      <a:pt x="1481" y="1508"/>
                    </a:cubicBezTo>
                    <a:cubicBezTo>
                      <a:pt x="1499" y="1517"/>
                      <a:pt x="1517" y="1517"/>
                      <a:pt x="1526" y="1526"/>
                    </a:cubicBezTo>
                    <a:cubicBezTo>
                      <a:pt x="1526" y="1535"/>
                      <a:pt x="1535" y="1553"/>
                      <a:pt x="1535" y="1562"/>
                    </a:cubicBezTo>
                    <a:cubicBezTo>
                      <a:pt x="1535" y="1589"/>
                      <a:pt x="1544" y="1615"/>
                      <a:pt x="1544" y="1624"/>
                    </a:cubicBezTo>
                    <a:cubicBezTo>
                      <a:pt x="1356" y="1847"/>
                      <a:pt x="1178" y="2106"/>
                      <a:pt x="1035" y="2400"/>
                    </a:cubicBezTo>
                    <a:cubicBezTo>
                      <a:pt x="1035" y="2392"/>
                      <a:pt x="1026" y="2374"/>
                      <a:pt x="1017" y="2365"/>
                    </a:cubicBezTo>
                    <a:lnTo>
                      <a:pt x="1026" y="2356"/>
                    </a:lnTo>
                    <a:cubicBezTo>
                      <a:pt x="1062" y="2293"/>
                      <a:pt x="1098" y="2240"/>
                      <a:pt x="1124" y="2186"/>
                    </a:cubicBezTo>
                    <a:cubicBezTo>
                      <a:pt x="1196" y="2070"/>
                      <a:pt x="1214" y="1981"/>
                      <a:pt x="1223" y="1901"/>
                    </a:cubicBezTo>
                    <a:cubicBezTo>
                      <a:pt x="1223" y="1830"/>
                      <a:pt x="1187" y="1758"/>
                      <a:pt x="1151" y="1687"/>
                    </a:cubicBezTo>
                    <a:cubicBezTo>
                      <a:pt x="1116" y="1598"/>
                      <a:pt x="1071" y="1526"/>
                      <a:pt x="1044" y="1473"/>
                    </a:cubicBezTo>
                    <a:cubicBezTo>
                      <a:pt x="1017" y="1419"/>
                      <a:pt x="1008" y="1383"/>
                      <a:pt x="1000" y="1383"/>
                    </a:cubicBezTo>
                    <a:lnTo>
                      <a:pt x="973" y="1321"/>
                    </a:lnTo>
                    <a:lnTo>
                      <a:pt x="937" y="1357"/>
                    </a:lnTo>
                    <a:cubicBezTo>
                      <a:pt x="928" y="1366"/>
                      <a:pt x="919" y="1375"/>
                      <a:pt x="910" y="1383"/>
                    </a:cubicBezTo>
                    <a:cubicBezTo>
                      <a:pt x="910" y="1392"/>
                      <a:pt x="901" y="1392"/>
                      <a:pt x="901" y="1392"/>
                    </a:cubicBezTo>
                    <a:cubicBezTo>
                      <a:pt x="830" y="1473"/>
                      <a:pt x="768" y="1553"/>
                      <a:pt x="723" y="1624"/>
                    </a:cubicBezTo>
                    <a:cubicBezTo>
                      <a:pt x="678" y="1687"/>
                      <a:pt x="643" y="1749"/>
                      <a:pt x="616" y="1812"/>
                    </a:cubicBezTo>
                    <a:cubicBezTo>
                      <a:pt x="598" y="1838"/>
                      <a:pt x="580" y="1865"/>
                      <a:pt x="571" y="1892"/>
                    </a:cubicBezTo>
                    <a:cubicBezTo>
                      <a:pt x="562" y="1919"/>
                      <a:pt x="554" y="1946"/>
                      <a:pt x="545" y="1972"/>
                    </a:cubicBezTo>
                    <a:cubicBezTo>
                      <a:pt x="518" y="2079"/>
                      <a:pt x="518" y="2160"/>
                      <a:pt x="545" y="2222"/>
                    </a:cubicBezTo>
                    <a:cubicBezTo>
                      <a:pt x="571" y="2311"/>
                      <a:pt x="634" y="2356"/>
                      <a:pt x="705" y="2374"/>
                    </a:cubicBezTo>
                    <a:cubicBezTo>
                      <a:pt x="777" y="2392"/>
                      <a:pt x="848" y="2392"/>
                      <a:pt x="901" y="2392"/>
                    </a:cubicBezTo>
                    <a:lnTo>
                      <a:pt x="955" y="2392"/>
                    </a:lnTo>
                    <a:cubicBezTo>
                      <a:pt x="964" y="2409"/>
                      <a:pt x="964" y="2418"/>
                      <a:pt x="973" y="2436"/>
                    </a:cubicBezTo>
                    <a:cubicBezTo>
                      <a:pt x="982" y="2454"/>
                      <a:pt x="991" y="2472"/>
                      <a:pt x="1000" y="2481"/>
                    </a:cubicBezTo>
                    <a:cubicBezTo>
                      <a:pt x="910" y="2686"/>
                      <a:pt x="830" y="2900"/>
                      <a:pt x="785" y="3132"/>
                    </a:cubicBezTo>
                    <a:cubicBezTo>
                      <a:pt x="768" y="3212"/>
                      <a:pt x="750" y="3293"/>
                      <a:pt x="741" y="3373"/>
                    </a:cubicBezTo>
                    <a:cubicBezTo>
                      <a:pt x="732" y="3364"/>
                      <a:pt x="723" y="3355"/>
                      <a:pt x="723" y="3346"/>
                    </a:cubicBezTo>
                    <a:cubicBezTo>
                      <a:pt x="732" y="3310"/>
                      <a:pt x="741" y="3275"/>
                      <a:pt x="741" y="3239"/>
                    </a:cubicBezTo>
                    <a:cubicBezTo>
                      <a:pt x="759" y="3212"/>
                      <a:pt x="759" y="3177"/>
                      <a:pt x="768" y="3150"/>
                    </a:cubicBezTo>
                    <a:cubicBezTo>
                      <a:pt x="785" y="3087"/>
                      <a:pt x="785" y="3025"/>
                      <a:pt x="785" y="2980"/>
                    </a:cubicBezTo>
                    <a:cubicBezTo>
                      <a:pt x="785" y="2927"/>
                      <a:pt x="785" y="2882"/>
                      <a:pt x="768" y="2847"/>
                    </a:cubicBezTo>
                    <a:cubicBezTo>
                      <a:pt x="741" y="2775"/>
                      <a:pt x="696" y="2722"/>
                      <a:pt x="634" y="2659"/>
                    </a:cubicBezTo>
                    <a:cubicBezTo>
                      <a:pt x="571" y="2588"/>
                      <a:pt x="509" y="2525"/>
                      <a:pt x="464" y="2481"/>
                    </a:cubicBezTo>
                    <a:cubicBezTo>
                      <a:pt x="420" y="2436"/>
                      <a:pt x="393" y="2409"/>
                      <a:pt x="393" y="2400"/>
                    </a:cubicBezTo>
                    <a:lnTo>
                      <a:pt x="339" y="2356"/>
                    </a:lnTo>
                    <a:lnTo>
                      <a:pt x="295" y="2445"/>
                    </a:lnTo>
                    <a:cubicBezTo>
                      <a:pt x="268" y="2490"/>
                      <a:pt x="250" y="2543"/>
                      <a:pt x="232" y="2588"/>
                    </a:cubicBezTo>
                    <a:cubicBezTo>
                      <a:pt x="215" y="2632"/>
                      <a:pt x="206" y="2677"/>
                      <a:pt x="188" y="2722"/>
                    </a:cubicBezTo>
                    <a:cubicBezTo>
                      <a:pt x="161" y="2802"/>
                      <a:pt x="152" y="2873"/>
                      <a:pt x="134" y="2936"/>
                    </a:cubicBezTo>
                    <a:cubicBezTo>
                      <a:pt x="125" y="2998"/>
                      <a:pt x="125" y="3061"/>
                      <a:pt x="125" y="3114"/>
                    </a:cubicBezTo>
                    <a:cubicBezTo>
                      <a:pt x="125" y="3168"/>
                      <a:pt x="134" y="3212"/>
                      <a:pt x="152" y="3257"/>
                    </a:cubicBezTo>
                    <a:cubicBezTo>
                      <a:pt x="161" y="3301"/>
                      <a:pt x="179" y="3328"/>
                      <a:pt x="206" y="3364"/>
                    </a:cubicBezTo>
                    <a:cubicBezTo>
                      <a:pt x="259" y="3435"/>
                      <a:pt x="330" y="3453"/>
                      <a:pt x="411" y="3453"/>
                    </a:cubicBezTo>
                    <a:cubicBezTo>
                      <a:pt x="482" y="3453"/>
                      <a:pt x="554" y="3426"/>
                      <a:pt x="616" y="3417"/>
                    </a:cubicBezTo>
                    <a:cubicBezTo>
                      <a:pt x="634" y="3409"/>
                      <a:pt x="652" y="3400"/>
                      <a:pt x="669" y="3400"/>
                    </a:cubicBezTo>
                    <a:cubicBezTo>
                      <a:pt x="687" y="3426"/>
                      <a:pt x="705" y="3444"/>
                      <a:pt x="723" y="3462"/>
                    </a:cubicBezTo>
                    <a:cubicBezTo>
                      <a:pt x="723" y="3480"/>
                      <a:pt x="723" y="3507"/>
                      <a:pt x="714" y="3525"/>
                    </a:cubicBezTo>
                    <a:lnTo>
                      <a:pt x="714" y="3578"/>
                    </a:lnTo>
                    <a:lnTo>
                      <a:pt x="705" y="3623"/>
                    </a:lnTo>
                    <a:cubicBezTo>
                      <a:pt x="705" y="3658"/>
                      <a:pt x="705" y="3694"/>
                      <a:pt x="705" y="3730"/>
                    </a:cubicBezTo>
                    <a:cubicBezTo>
                      <a:pt x="696" y="3756"/>
                      <a:pt x="696" y="3792"/>
                      <a:pt x="696" y="3828"/>
                    </a:cubicBezTo>
                    <a:lnTo>
                      <a:pt x="696" y="3881"/>
                    </a:lnTo>
                    <a:lnTo>
                      <a:pt x="696" y="3935"/>
                    </a:lnTo>
                    <a:cubicBezTo>
                      <a:pt x="696" y="3979"/>
                      <a:pt x="696" y="4033"/>
                      <a:pt x="696" y="4078"/>
                    </a:cubicBezTo>
                    <a:cubicBezTo>
                      <a:pt x="678" y="3997"/>
                      <a:pt x="661" y="3935"/>
                      <a:pt x="616" y="3890"/>
                    </a:cubicBezTo>
                    <a:cubicBezTo>
                      <a:pt x="571" y="3828"/>
                      <a:pt x="509" y="3783"/>
                      <a:pt x="429" y="3748"/>
                    </a:cubicBezTo>
                    <a:cubicBezTo>
                      <a:pt x="339" y="3694"/>
                      <a:pt x="259" y="3658"/>
                      <a:pt x="206" y="3623"/>
                    </a:cubicBezTo>
                    <a:cubicBezTo>
                      <a:pt x="152" y="3596"/>
                      <a:pt x="116" y="3578"/>
                      <a:pt x="107" y="3578"/>
                    </a:cubicBezTo>
                    <a:lnTo>
                      <a:pt x="45" y="3542"/>
                    </a:lnTo>
                    <a:lnTo>
                      <a:pt x="27" y="3640"/>
                    </a:lnTo>
                    <a:cubicBezTo>
                      <a:pt x="18" y="3694"/>
                      <a:pt x="18" y="3748"/>
                      <a:pt x="9" y="3801"/>
                    </a:cubicBezTo>
                    <a:cubicBezTo>
                      <a:pt x="0" y="3846"/>
                      <a:pt x="9" y="3890"/>
                      <a:pt x="0" y="3935"/>
                    </a:cubicBezTo>
                    <a:cubicBezTo>
                      <a:pt x="9" y="4015"/>
                      <a:pt x="9" y="4087"/>
                      <a:pt x="18" y="4158"/>
                    </a:cubicBezTo>
                    <a:cubicBezTo>
                      <a:pt x="27" y="4220"/>
                      <a:pt x="45" y="4274"/>
                      <a:pt x="63" y="4327"/>
                    </a:cubicBezTo>
                    <a:cubicBezTo>
                      <a:pt x="99" y="4426"/>
                      <a:pt x="143" y="4497"/>
                      <a:pt x="206" y="4542"/>
                    </a:cubicBezTo>
                    <a:cubicBezTo>
                      <a:pt x="247" y="4573"/>
                      <a:pt x="295" y="4586"/>
                      <a:pt x="342" y="4586"/>
                    </a:cubicBezTo>
                    <a:cubicBezTo>
                      <a:pt x="375" y="4586"/>
                      <a:pt x="408" y="4579"/>
                      <a:pt x="438" y="4568"/>
                    </a:cubicBezTo>
                    <a:cubicBezTo>
                      <a:pt x="509" y="4542"/>
                      <a:pt x="571" y="4506"/>
                      <a:pt x="625" y="4470"/>
                    </a:cubicBezTo>
                    <a:cubicBezTo>
                      <a:pt x="652" y="4461"/>
                      <a:pt x="669" y="4452"/>
                      <a:pt x="678" y="4443"/>
                    </a:cubicBezTo>
                    <a:cubicBezTo>
                      <a:pt x="696" y="4452"/>
                      <a:pt x="705" y="4461"/>
                      <a:pt x="723" y="4470"/>
                    </a:cubicBezTo>
                    <a:cubicBezTo>
                      <a:pt x="723" y="4470"/>
                      <a:pt x="732" y="4470"/>
                      <a:pt x="741" y="4479"/>
                    </a:cubicBezTo>
                    <a:cubicBezTo>
                      <a:pt x="750" y="4577"/>
                      <a:pt x="777" y="4675"/>
                      <a:pt x="794" y="4773"/>
                    </a:cubicBezTo>
                    <a:cubicBezTo>
                      <a:pt x="821" y="4872"/>
                      <a:pt x="848" y="4970"/>
                      <a:pt x="884" y="5059"/>
                    </a:cubicBezTo>
                    <a:cubicBezTo>
                      <a:pt x="875" y="5050"/>
                      <a:pt x="866" y="5032"/>
                      <a:pt x="857" y="5023"/>
                    </a:cubicBezTo>
                    <a:cubicBezTo>
                      <a:pt x="830" y="4979"/>
                      <a:pt x="803" y="4952"/>
                      <a:pt x="768" y="4925"/>
                    </a:cubicBezTo>
                    <a:cubicBezTo>
                      <a:pt x="705" y="4881"/>
                      <a:pt x="625" y="4863"/>
                      <a:pt x="536" y="4845"/>
                    </a:cubicBezTo>
                    <a:cubicBezTo>
                      <a:pt x="438" y="4827"/>
                      <a:pt x="348" y="4809"/>
                      <a:pt x="277" y="4791"/>
                    </a:cubicBezTo>
                    <a:cubicBezTo>
                      <a:pt x="215" y="4782"/>
                      <a:pt x="179" y="4773"/>
                      <a:pt x="170" y="4773"/>
                    </a:cubicBezTo>
                    <a:lnTo>
                      <a:pt x="99" y="4756"/>
                    </a:lnTo>
                    <a:lnTo>
                      <a:pt x="107" y="4863"/>
                    </a:lnTo>
                    <a:cubicBezTo>
                      <a:pt x="116" y="4916"/>
                      <a:pt x="125" y="4970"/>
                      <a:pt x="134" y="5014"/>
                    </a:cubicBezTo>
                    <a:cubicBezTo>
                      <a:pt x="143" y="5059"/>
                      <a:pt x="161" y="5112"/>
                      <a:pt x="170" y="5157"/>
                    </a:cubicBezTo>
                    <a:cubicBezTo>
                      <a:pt x="179" y="5193"/>
                      <a:pt x="188" y="5228"/>
                      <a:pt x="206" y="5264"/>
                    </a:cubicBezTo>
                    <a:cubicBezTo>
                      <a:pt x="215" y="5300"/>
                      <a:pt x="223" y="5335"/>
                      <a:pt x="241" y="5362"/>
                    </a:cubicBezTo>
                    <a:cubicBezTo>
                      <a:pt x="277" y="5425"/>
                      <a:pt x="304" y="5478"/>
                      <a:pt x="330" y="5514"/>
                    </a:cubicBezTo>
                    <a:cubicBezTo>
                      <a:pt x="366" y="5559"/>
                      <a:pt x="402" y="5594"/>
                      <a:pt x="429" y="5630"/>
                    </a:cubicBezTo>
                    <a:cubicBezTo>
                      <a:pt x="464" y="5657"/>
                      <a:pt x="500" y="5674"/>
                      <a:pt x="536" y="5683"/>
                    </a:cubicBezTo>
                    <a:cubicBezTo>
                      <a:pt x="563" y="5691"/>
                      <a:pt x="588" y="5694"/>
                      <a:pt x="613" y="5694"/>
                    </a:cubicBezTo>
                    <a:cubicBezTo>
                      <a:pt x="677" y="5694"/>
                      <a:pt x="734" y="5671"/>
                      <a:pt x="785" y="5639"/>
                    </a:cubicBezTo>
                    <a:cubicBezTo>
                      <a:pt x="848" y="5594"/>
                      <a:pt x="901" y="5532"/>
                      <a:pt x="946" y="5487"/>
                    </a:cubicBezTo>
                    <a:cubicBezTo>
                      <a:pt x="955" y="5469"/>
                      <a:pt x="973" y="5460"/>
                      <a:pt x="982" y="5451"/>
                    </a:cubicBezTo>
                    <a:cubicBezTo>
                      <a:pt x="1000" y="5451"/>
                      <a:pt x="1017" y="5451"/>
                      <a:pt x="1035" y="5460"/>
                    </a:cubicBezTo>
                    <a:lnTo>
                      <a:pt x="1044" y="5460"/>
                    </a:lnTo>
                    <a:cubicBezTo>
                      <a:pt x="1071" y="5514"/>
                      <a:pt x="1098" y="5559"/>
                      <a:pt x="1124" y="5612"/>
                    </a:cubicBezTo>
                    <a:cubicBezTo>
                      <a:pt x="1187" y="5728"/>
                      <a:pt x="1258" y="5844"/>
                      <a:pt x="1339" y="5960"/>
                    </a:cubicBezTo>
                    <a:cubicBezTo>
                      <a:pt x="1339" y="5960"/>
                      <a:pt x="1330" y="5951"/>
                      <a:pt x="1330" y="5951"/>
                    </a:cubicBezTo>
                    <a:cubicBezTo>
                      <a:pt x="1312" y="5933"/>
                      <a:pt x="1285" y="5924"/>
                      <a:pt x="1267" y="5915"/>
                    </a:cubicBezTo>
                    <a:cubicBezTo>
                      <a:pt x="1249" y="5906"/>
                      <a:pt x="1232" y="5898"/>
                      <a:pt x="1214" y="5889"/>
                    </a:cubicBezTo>
                    <a:cubicBezTo>
                      <a:pt x="1174" y="5875"/>
                      <a:pt x="1133" y="5871"/>
                      <a:pt x="1092" y="5871"/>
                    </a:cubicBezTo>
                    <a:cubicBezTo>
                      <a:pt x="1051" y="5871"/>
                      <a:pt x="1008" y="5875"/>
                      <a:pt x="964" y="5880"/>
                    </a:cubicBezTo>
                    <a:cubicBezTo>
                      <a:pt x="741" y="5906"/>
                      <a:pt x="580" y="5924"/>
                      <a:pt x="580" y="5924"/>
                    </a:cubicBezTo>
                    <a:lnTo>
                      <a:pt x="500" y="5933"/>
                    </a:lnTo>
                    <a:cubicBezTo>
                      <a:pt x="500" y="5933"/>
                      <a:pt x="509" y="5951"/>
                      <a:pt x="518" y="5978"/>
                    </a:cubicBezTo>
                    <a:cubicBezTo>
                      <a:pt x="527" y="5996"/>
                      <a:pt x="527" y="6005"/>
                      <a:pt x="536" y="6013"/>
                    </a:cubicBezTo>
                    <a:cubicBezTo>
                      <a:pt x="536" y="6022"/>
                      <a:pt x="536" y="6022"/>
                      <a:pt x="536" y="6022"/>
                    </a:cubicBezTo>
                    <a:cubicBezTo>
                      <a:pt x="589" y="6129"/>
                      <a:pt x="634" y="6219"/>
                      <a:pt x="687" y="6299"/>
                    </a:cubicBezTo>
                    <a:cubicBezTo>
                      <a:pt x="732" y="6361"/>
                      <a:pt x="777" y="6424"/>
                      <a:pt x="821" y="6468"/>
                    </a:cubicBezTo>
                    <a:cubicBezTo>
                      <a:pt x="866" y="6522"/>
                      <a:pt x="910" y="6567"/>
                      <a:pt x="955" y="6602"/>
                    </a:cubicBezTo>
                    <a:cubicBezTo>
                      <a:pt x="1044" y="6665"/>
                      <a:pt x="1133" y="6691"/>
                      <a:pt x="1205" y="6691"/>
                    </a:cubicBezTo>
                    <a:cubicBezTo>
                      <a:pt x="1312" y="6691"/>
                      <a:pt x="1374" y="6638"/>
                      <a:pt x="1428" y="6575"/>
                    </a:cubicBezTo>
                    <a:cubicBezTo>
                      <a:pt x="1481" y="6513"/>
                      <a:pt x="1517" y="6433"/>
                      <a:pt x="1544" y="6379"/>
                    </a:cubicBezTo>
                    <a:cubicBezTo>
                      <a:pt x="1562" y="6352"/>
                      <a:pt x="1571" y="6335"/>
                      <a:pt x="1571" y="6326"/>
                    </a:cubicBezTo>
                    <a:lnTo>
                      <a:pt x="1579" y="6317"/>
                    </a:lnTo>
                    <a:lnTo>
                      <a:pt x="1624" y="6317"/>
                    </a:lnTo>
                    <a:cubicBezTo>
                      <a:pt x="1749" y="6451"/>
                      <a:pt x="1883" y="6575"/>
                      <a:pt x="2025" y="6691"/>
                    </a:cubicBezTo>
                    <a:cubicBezTo>
                      <a:pt x="1990" y="6683"/>
                      <a:pt x="1954" y="6674"/>
                      <a:pt x="1927" y="6674"/>
                    </a:cubicBezTo>
                    <a:cubicBezTo>
                      <a:pt x="1883" y="6674"/>
                      <a:pt x="1847" y="6683"/>
                      <a:pt x="1802" y="6700"/>
                    </a:cubicBezTo>
                    <a:cubicBezTo>
                      <a:pt x="1758" y="6709"/>
                      <a:pt x="1722" y="6727"/>
                      <a:pt x="1678" y="6745"/>
                    </a:cubicBezTo>
                    <a:cubicBezTo>
                      <a:pt x="1571" y="6790"/>
                      <a:pt x="1481" y="6834"/>
                      <a:pt x="1419" y="6861"/>
                    </a:cubicBezTo>
                    <a:cubicBezTo>
                      <a:pt x="1356" y="6888"/>
                      <a:pt x="1321" y="6906"/>
                      <a:pt x="1312" y="6914"/>
                    </a:cubicBezTo>
                    <a:lnTo>
                      <a:pt x="1240" y="6941"/>
                    </a:lnTo>
                    <a:lnTo>
                      <a:pt x="1312" y="7022"/>
                    </a:lnTo>
                    <a:cubicBezTo>
                      <a:pt x="1347" y="7066"/>
                      <a:pt x="1383" y="7102"/>
                      <a:pt x="1419" y="7146"/>
                    </a:cubicBezTo>
                    <a:cubicBezTo>
                      <a:pt x="1455" y="7182"/>
                      <a:pt x="1490" y="7209"/>
                      <a:pt x="1526" y="7236"/>
                    </a:cubicBezTo>
                    <a:cubicBezTo>
                      <a:pt x="1597" y="7289"/>
                      <a:pt x="1651" y="7334"/>
                      <a:pt x="1713" y="7369"/>
                    </a:cubicBezTo>
                    <a:cubicBezTo>
                      <a:pt x="1776" y="7405"/>
                      <a:pt x="1829" y="7432"/>
                      <a:pt x="1883" y="7450"/>
                    </a:cubicBezTo>
                    <a:cubicBezTo>
                      <a:pt x="1936" y="7468"/>
                      <a:pt x="1981" y="7477"/>
                      <a:pt x="2025" y="7477"/>
                    </a:cubicBezTo>
                    <a:cubicBezTo>
                      <a:pt x="2037" y="7479"/>
                      <a:pt x="2049" y="7480"/>
                      <a:pt x="2061" y="7480"/>
                    </a:cubicBezTo>
                    <a:cubicBezTo>
                      <a:pt x="2093" y="7480"/>
                      <a:pt x="2124" y="7472"/>
                      <a:pt x="2150" y="7459"/>
                    </a:cubicBezTo>
                    <a:cubicBezTo>
                      <a:pt x="2249" y="7423"/>
                      <a:pt x="2302" y="7352"/>
                      <a:pt x="2338" y="7271"/>
                    </a:cubicBezTo>
                    <a:cubicBezTo>
                      <a:pt x="2364" y="7191"/>
                      <a:pt x="2382" y="7111"/>
                      <a:pt x="2391" y="7048"/>
                    </a:cubicBezTo>
                    <a:cubicBezTo>
                      <a:pt x="2391" y="7022"/>
                      <a:pt x="2400" y="6995"/>
                      <a:pt x="2400" y="6986"/>
                    </a:cubicBezTo>
                    <a:lnTo>
                      <a:pt x="2400" y="6977"/>
                    </a:lnTo>
                    <a:cubicBezTo>
                      <a:pt x="2409" y="6977"/>
                      <a:pt x="2418" y="6968"/>
                      <a:pt x="2427" y="6968"/>
                    </a:cubicBezTo>
                    <a:cubicBezTo>
                      <a:pt x="2561" y="7039"/>
                      <a:pt x="2686" y="7111"/>
                      <a:pt x="2828" y="7173"/>
                    </a:cubicBezTo>
                    <a:cubicBezTo>
                      <a:pt x="2855" y="7182"/>
                      <a:pt x="2873" y="7191"/>
                      <a:pt x="2900" y="7200"/>
                    </a:cubicBezTo>
                    <a:cubicBezTo>
                      <a:pt x="2882" y="7209"/>
                      <a:pt x="2864" y="7209"/>
                      <a:pt x="2837" y="7218"/>
                    </a:cubicBezTo>
                    <a:cubicBezTo>
                      <a:pt x="2757" y="7245"/>
                      <a:pt x="2695" y="7298"/>
                      <a:pt x="2623" y="7361"/>
                    </a:cubicBezTo>
                    <a:cubicBezTo>
                      <a:pt x="2454" y="7521"/>
                      <a:pt x="2320" y="7637"/>
                      <a:pt x="2320" y="7637"/>
                    </a:cubicBezTo>
                    <a:lnTo>
                      <a:pt x="2257" y="7700"/>
                    </a:lnTo>
                    <a:lnTo>
                      <a:pt x="2347" y="7753"/>
                    </a:lnTo>
                    <a:cubicBezTo>
                      <a:pt x="2391" y="7780"/>
                      <a:pt x="2436" y="7807"/>
                      <a:pt x="2480" y="7833"/>
                    </a:cubicBezTo>
                    <a:cubicBezTo>
                      <a:pt x="2534" y="7851"/>
                      <a:pt x="2579" y="7878"/>
                      <a:pt x="2614" y="7896"/>
                    </a:cubicBezTo>
                    <a:cubicBezTo>
                      <a:pt x="2695" y="7931"/>
                      <a:pt x="2766" y="7949"/>
                      <a:pt x="2828" y="7967"/>
                    </a:cubicBezTo>
                    <a:cubicBezTo>
                      <a:pt x="2900" y="7976"/>
                      <a:pt x="2962" y="7985"/>
                      <a:pt x="3016" y="7985"/>
                    </a:cubicBezTo>
                    <a:cubicBezTo>
                      <a:pt x="3031" y="7988"/>
                      <a:pt x="3046" y="7989"/>
                      <a:pt x="3061" y="7989"/>
                    </a:cubicBezTo>
                    <a:cubicBezTo>
                      <a:pt x="3095" y="7989"/>
                      <a:pt x="3127" y="7982"/>
                      <a:pt x="3158" y="7976"/>
                    </a:cubicBezTo>
                    <a:cubicBezTo>
                      <a:pt x="3203" y="7958"/>
                      <a:pt x="3248" y="7940"/>
                      <a:pt x="3274" y="7923"/>
                    </a:cubicBezTo>
                    <a:cubicBezTo>
                      <a:pt x="3364" y="7860"/>
                      <a:pt x="3390" y="7771"/>
                      <a:pt x="3399" y="7682"/>
                    </a:cubicBezTo>
                    <a:cubicBezTo>
                      <a:pt x="3408" y="7592"/>
                      <a:pt x="3399" y="7503"/>
                      <a:pt x="3390" y="7441"/>
                    </a:cubicBezTo>
                    <a:cubicBezTo>
                      <a:pt x="3390" y="7414"/>
                      <a:pt x="3381" y="7387"/>
                      <a:pt x="3381" y="7369"/>
                    </a:cubicBezTo>
                    <a:cubicBezTo>
                      <a:pt x="3381" y="7369"/>
                      <a:pt x="3390" y="7361"/>
                      <a:pt x="3390" y="7361"/>
                    </a:cubicBezTo>
                    <a:cubicBezTo>
                      <a:pt x="3435" y="7369"/>
                      <a:pt x="3480" y="7378"/>
                      <a:pt x="3515" y="7396"/>
                    </a:cubicBezTo>
                    <a:lnTo>
                      <a:pt x="3640" y="7414"/>
                    </a:lnTo>
                    <a:lnTo>
                      <a:pt x="3703" y="7423"/>
                    </a:lnTo>
                    <a:lnTo>
                      <a:pt x="3756" y="7432"/>
                    </a:lnTo>
                    <a:lnTo>
                      <a:pt x="3819" y="7441"/>
                    </a:lnTo>
                    <a:cubicBezTo>
                      <a:pt x="3819" y="7450"/>
                      <a:pt x="3810" y="7450"/>
                      <a:pt x="3801" y="7459"/>
                    </a:cubicBezTo>
                    <a:cubicBezTo>
                      <a:pt x="3783" y="7468"/>
                      <a:pt x="3765" y="7485"/>
                      <a:pt x="3747" y="7503"/>
                    </a:cubicBezTo>
                    <a:cubicBezTo>
                      <a:pt x="3712" y="7530"/>
                      <a:pt x="3676" y="7566"/>
                      <a:pt x="3640" y="7601"/>
                    </a:cubicBezTo>
                    <a:cubicBezTo>
                      <a:pt x="3613" y="7637"/>
                      <a:pt x="3578" y="7673"/>
                      <a:pt x="3542" y="7708"/>
                    </a:cubicBezTo>
                    <a:cubicBezTo>
                      <a:pt x="3515" y="7753"/>
                      <a:pt x="3489" y="7789"/>
                      <a:pt x="3462" y="7824"/>
                    </a:cubicBezTo>
                    <a:cubicBezTo>
                      <a:pt x="3435" y="7869"/>
                      <a:pt x="3408" y="7905"/>
                      <a:pt x="3381" y="7949"/>
                    </a:cubicBezTo>
                    <a:cubicBezTo>
                      <a:pt x="3364" y="7985"/>
                      <a:pt x="3337" y="8021"/>
                      <a:pt x="3319" y="8065"/>
                    </a:cubicBezTo>
                    <a:cubicBezTo>
                      <a:pt x="3301" y="8101"/>
                      <a:pt x="3283" y="8137"/>
                      <a:pt x="3274" y="8163"/>
                    </a:cubicBezTo>
                    <a:cubicBezTo>
                      <a:pt x="3257" y="8199"/>
                      <a:pt x="3239" y="8226"/>
                      <a:pt x="3230" y="8262"/>
                    </a:cubicBezTo>
                    <a:cubicBezTo>
                      <a:pt x="3221" y="8288"/>
                      <a:pt x="3212" y="8306"/>
                      <a:pt x="3203" y="8333"/>
                    </a:cubicBezTo>
                    <a:cubicBezTo>
                      <a:pt x="3194" y="8369"/>
                      <a:pt x="3185" y="8386"/>
                      <a:pt x="3185" y="8386"/>
                    </a:cubicBezTo>
                    <a:cubicBezTo>
                      <a:pt x="3185" y="8386"/>
                      <a:pt x="3194" y="8369"/>
                      <a:pt x="3212" y="8333"/>
                    </a:cubicBezTo>
                    <a:cubicBezTo>
                      <a:pt x="3230" y="8315"/>
                      <a:pt x="3239" y="8288"/>
                      <a:pt x="3257" y="8270"/>
                    </a:cubicBezTo>
                    <a:cubicBezTo>
                      <a:pt x="3266" y="8244"/>
                      <a:pt x="3283" y="8217"/>
                      <a:pt x="3301" y="8181"/>
                    </a:cubicBezTo>
                    <a:cubicBezTo>
                      <a:pt x="3319" y="8155"/>
                      <a:pt x="3346" y="8119"/>
                      <a:pt x="3364" y="8092"/>
                    </a:cubicBezTo>
                    <a:cubicBezTo>
                      <a:pt x="3390" y="8056"/>
                      <a:pt x="3417" y="8021"/>
                      <a:pt x="3444" y="7985"/>
                    </a:cubicBezTo>
                    <a:cubicBezTo>
                      <a:pt x="3471" y="7958"/>
                      <a:pt x="3506" y="7923"/>
                      <a:pt x="3533" y="7887"/>
                    </a:cubicBezTo>
                    <a:cubicBezTo>
                      <a:pt x="3560" y="7851"/>
                      <a:pt x="3596" y="7824"/>
                      <a:pt x="3631" y="7789"/>
                    </a:cubicBezTo>
                    <a:cubicBezTo>
                      <a:pt x="3667" y="7762"/>
                      <a:pt x="3703" y="7735"/>
                      <a:pt x="3738" y="7700"/>
                    </a:cubicBezTo>
                    <a:cubicBezTo>
                      <a:pt x="3774" y="7682"/>
                      <a:pt x="3810" y="7655"/>
                      <a:pt x="3845" y="7628"/>
                    </a:cubicBezTo>
                    <a:cubicBezTo>
                      <a:pt x="3863" y="7619"/>
                      <a:pt x="3881" y="7610"/>
                      <a:pt x="3899" y="7601"/>
                    </a:cubicBezTo>
                    <a:cubicBezTo>
                      <a:pt x="3917" y="7584"/>
                      <a:pt x="3935" y="7575"/>
                      <a:pt x="3952" y="7566"/>
                    </a:cubicBezTo>
                    <a:cubicBezTo>
                      <a:pt x="3988" y="7548"/>
                      <a:pt x="4015" y="7539"/>
                      <a:pt x="4051" y="7521"/>
                    </a:cubicBezTo>
                    <a:cubicBezTo>
                      <a:pt x="4077" y="7512"/>
                      <a:pt x="4104" y="7503"/>
                      <a:pt x="4131" y="7494"/>
                    </a:cubicBezTo>
                    <a:cubicBezTo>
                      <a:pt x="4158" y="7485"/>
                      <a:pt x="4175" y="7477"/>
                      <a:pt x="4193" y="7477"/>
                    </a:cubicBezTo>
                    <a:cubicBezTo>
                      <a:pt x="4211" y="7477"/>
                      <a:pt x="4229" y="7468"/>
                      <a:pt x="4238" y="7468"/>
                    </a:cubicBezTo>
                    <a:lnTo>
                      <a:pt x="4256" y="7468"/>
                    </a:lnTo>
                    <a:cubicBezTo>
                      <a:pt x="4265" y="7468"/>
                      <a:pt x="4283" y="7477"/>
                      <a:pt x="4291" y="7477"/>
                    </a:cubicBezTo>
                    <a:cubicBezTo>
                      <a:pt x="4309" y="7477"/>
                      <a:pt x="4336" y="7485"/>
                      <a:pt x="4363" y="7494"/>
                    </a:cubicBezTo>
                    <a:cubicBezTo>
                      <a:pt x="4381" y="7503"/>
                      <a:pt x="4416" y="7512"/>
                      <a:pt x="4443" y="7521"/>
                    </a:cubicBezTo>
                    <a:cubicBezTo>
                      <a:pt x="4470" y="7539"/>
                      <a:pt x="4506" y="7548"/>
                      <a:pt x="4541" y="7566"/>
                    </a:cubicBezTo>
                    <a:cubicBezTo>
                      <a:pt x="4559" y="7575"/>
                      <a:pt x="4577" y="7584"/>
                      <a:pt x="4595" y="7601"/>
                    </a:cubicBezTo>
                    <a:cubicBezTo>
                      <a:pt x="4613" y="7610"/>
                      <a:pt x="4630" y="7619"/>
                      <a:pt x="4648" y="7628"/>
                    </a:cubicBezTo>
                    <a:cubicBezTo>
                      <a:pt x="4684" y="7655"/>
                      <a:pt x="4720" y="7682"/>
                      <a:pt x="4755" y="7700"/>
                    </a:cubicBezTo>
                    <a:cubicBezTo>
                      <a:pt x="4791" y="7735"/>
                      <a:pt x="4827" y="7762"/>
                      <a:pt x="4862" y="7789"/>
                    </a:cubicBezTo>
                    <a:cubicBezTo>
                      <a:pt x="4889" y="7824"/>
                      <a:pt x="4925" y="7851"/>
                      <a:pt x="4961" y="7887"/>
                    </a:cubicBezTo>
                    <a:cubicBezTo>
                      <a:pt x="4987" y="7923"/>
                      <a:pt x="5023" y="7958"/>
                      <a:pt x="5050" y="7985"/>
                    </a:cubicBezTo>
                    <a:cubicBezTo>
                      <a:pt x="5076" y="8021"/>
                      <a:pt x="5103" y="8056"/>
                      <a:pt x="5130" y="8092"/>
                    </a:cubicBezTo>
                    <a:cubicBezTo>
                      <a:pt x="5148" y="8119"/>
                      <a:pt x="5166" y="8155"/>
                      <a:pt x="5192" y="8181"/>
                    </a:cubicBezTo>
                    <a:cubicBezTo>
                      <a:pt x="5210" y="8217"/>
                      <a:pt x="5228" y="8244"/>
                      <a:pt x="5237" y="8270"/>
                    </a:cubicBezTo>
                    <a:cubicBezTo>
                      <a:pt x="5255" y="8288"/>
                      <a:pt x="5264" y="8315"/>
                      <a:pt x="5273" y="8333"/>
                    </a:cubicBezTo>
                    <a:cubicBezTo>
                      <a:pt x="5300" y="8369"/>
                      <a:pt x="5308" y="8386"/>
                      <a:pt x="5308" y="8386"/>
                    </a:cubicBezTo>
                    <a:cubicBezTo>
                      <a:pt x="5308" y="8386"/>
                      <a:pt x="5300" y="8369"/>
                      <a:pt x="5282" y="8333"/>
                    </a:cubicBezTo>
                    <a:cubicBezTo>
                      <a:pt x="5282" y="8306"/>
                      <a:pt x="5273" y="8288"/>
                      <a:pt x="5255" y="8262"/>
                    </a:cubicBezTo>
                    <a:cubicBezTo>
                      <a:pt x="5246" y="8226"/>
                      <a:pt x="5237" y="8199"/>
                      <a:pt x="5219" y="8163"/>
                    </a:cubicBezTo>
                    <a:cubicBezTo>
                      <a:pt x="5201" y="8137"/>
                      <a:pt x="5192" y="8101"/>
                      <a:pt x="5175" y="8065"/>
                    </a:cubicBezTo>
                    <a:cubicBezTo>
                      <a:pt x="5148" y="8021"/>
                      <a:pt x="5130" y="7985"/>
                      <a:pt x="5112" y="7949"/>
                    </a:cubicBezTo>
                    <a:cubicBezTo>
                      <a:pt x="5085" y="7905"/>
                      <a:pt x="5059" y="7869"/>
                      <a:pt x="5032" y="7824"/>
                    </a:cubicBezTo>
                    <a:cubicBezTo>
                      <a:pt x="5005" y="7789"/>
                      <a:pt x="4978" y="7753"/>
                      <a:pt x="4943" y="7708"/>
                    </a:cubicBezTo>
                    <a:cubicBezTo>
                      <a:pt x="4916" y="7673"/>
                      <a:pt x="4880" y="7637"/>
                      <a:pt x="4845" y="7601"/>
                    </a:cubicBezTo>
                    <a:cubicBezTo>
                      <a:pt x="4809" y="7566"/>
                      <a:pt x="4782" y="7530"/>
                      <a:pt x="4746" y="7503"/>
                    </a:cubicBezTo>
                    <a:cubicBezTo>
                      <a:pt x="4729" y="7485"/>
                      <a:pt x="4711" y="7468"/>
                      <a:pt x="4693" y="7459"/>
                    </a:cubicBezTo>
                    <a:cubicBezTo>
                      <a:pt x="4684" y="7450"/>
                      <a:pt x="4675" y="7450"/>
                      <a:pt x="4666" y="7441"/>
                    </a:cubicBezTo>
                    <a:lnTo>
                      <a:pt x="4729" y="7432"/>
                    </a:lnTo>
                    <a:lnTo>
                      <a:pt x="4791" y="7423"/>
                    </a:lnTo>
                    <a:lnTo>
                      <a:pt x="4853" y="7414"/>
                    </a:lnTo>
                    <a:lnTo>
                      <a:pt x="4969" y="7396"/>
                    </a:lnTo>
                    <a:cubicBezTo>
                      <a:pt x="5023" y="7378"/>
                      <a:pt x="5068" y="7369"/>
                      <a:pt x="5112" y="7361"/>
                    </a:cubicBezTo>
                    <a:cubicBezTo>
                      <a:pt x="5121" y="7361"/>
                      <a:pt x="5121" y="7361"/>
                      <a:pt x="5121" y="7369"/>
                    </a:cubicBezTo>
                    <a:cubicBezTo>
                      <a:pt x="5121" y="7387"/>
                      <a:pt x="5121" y="7414"/>
                      <a:pt x="5121" y="7441"/>
                    </a:cubicBezTo>
                    <a:cubicBezTo>
                      <a:pt x="5112" y="7503"/>
                      <a:pt x="5094" y="7592"/>
                      <a:pt x="5103" y="7682"/>
                    </a:cubicBezTo>
                    <a:cubicBezTo>
                      <a:pt x="5112" y="7771"/>
                      <a:pt x="5148" y="7860"/>
                      <a:pt x="5228" y="7923"/>
                    </a:cubicBezTo>
                    <a:cubicBezTo>
                      <a:pt x="5264" y="7940"/>
                      <a:pt x="5300" y="7958"/>
                      <a:pt x="5344" y="7976"/>
                    </a:cubicBezTo>
                    <a:cubicBezTo>
                      <a:pt x="5376" y="7982"/>
                      <a:pt x="5412" y="7989"/>
                      <a:pt x="5449" y="7989"/>
                    </a:cubicBezTo>
                    <a:cubicBezTo>
                      <a:pt x="5464" y="7989"/>
                      <a:pt x="5480" y="7988"/>
                      <a:pt x="5496" y="7985"/>
                    </a:cubicBezTo>
                    <a:cubicBezTo>
                      <a:pt x="5549" y="7985"/>
                      <a:pt x="5612" y="7976"/>
                      <a:pt x="5674" y="7967"/>
                    </a:cubicBezTo>
                    <a:cubicBezTo>
                      <a:pt x="5746" y="7949"/>
                      <a:pt x="5817" y="7931"/>
                      <a:pt x="5888" y="7896"/>
                    </a:cubicBezTo>
                    <a:cubicBezTo>
                      <a:pt x="5933" y="7878"/>
                      <a:pt x="5978" y="7851"/>
                      <a:pt x="6022" y="7833"/>
                    </a:cubicBezTo>
                    <a:cubicBezTo>
                      <a:pt x="6067" y="7807"/>
                      <a:pt x="6111" y="7780"/>
                      <a:pt x="6165" y="7753"/>
                    </a:cubicBezTo>
                    <a:lnTo>
                      <a:pt x="6254" y="7700"/>
                    </a:lnTo>
                    <a:lnTo>
                      <a:pt x="6192" y="7637"/>
                    </a:lnTo>
                    <a:cubicBezTo>
                      <a:pt x="6183" y="7637"/>
                      <a:pt x="6058" y="7521"/>
                      <a:pt x="5888" y="7361"/>
                    </a:cubicBezTo>
                    <a:cubicBezTo>
                      <a:pt x="5808" y="7298"/>
                      <a:pt x="5746" y="7245"/>
                      <a:pt x="5665" y="7218"/>
                    </a:cubicBezTo>
                    <a:cubicBezTo>
                      <a:pt x="5639" y="7209"/>
                      <a:pt x="5621" y="7200"/>
                      <a:pt x="5594" y="7200"/>
                    </a:cubicBezTo>
                    <a:cubicBezTo>
                      <a:pt x="5621" y="7191"/>
                      <a:pt x="5639" y="7182"/>
                      <a:pt x="5665" y="7173"/>
                    </a:cubicBezTo>
                    <a:cubicBezTo>
                      <a:pt x="5808" y="7111"/>
                      <a:pt x="5942" y="7039"/>
                      <a:pt x="6067" y="6968"/>
                    </a:cubicBezTo>
                    <a:cubicBezTo>
                      <a:pt x="6085" y="6968"/>
                      <a:pt x="6093" y="6977"/>
                      <a:pt x="6102" y="6977"/>
                    </a:cubicBezTo>
                    <a:lnTo>
                      <a:pt x="6102" y="6986"/>
                    </a:lnTo>
                    <a:cubicBezTo>
                      <a:pt x="6111" y="6995"/>
                      <a:pt x="6111" y="7022"/>
                      <a:pt x="6120" y="7048"/>
                    </a:cubicBezTo>
                    <a:cubicBezTo>
                      <a:pt x="6129" y="7111"/>
                      <a:pt x="6138" y="7191"/>
                      <a:pt x="6174" y="7271"/>
                    </a:cubicBezTo>
                    <a:cubicBezTo>
                      <a:pt x="6201" y="7352"/>
                      <a:pt x="6254" y="7423"/>
                      <a:pt x="6352" y="7459"/>
                    </a:cubicBezTo>
                    <a:cubicBezTo>
                      <a:pt x="6385" y="7472"/>
                      <a:pt x="6413" y="7480"/>
                      <a:pt x="6443" y="7480"/>
                    </a:cubicBezTo>
                    <a:cubicBezTo>
                      <a:pt x="6454" y="7480"/>
                      <a:pt x="6465" y="7479"/>
                      <a:pt x="6477" y="7477"/>
                    </a:cubicBezTo>
                    <a:cubicBezTo>
                      <a:pt x="6522" y="7477"/>
                      <a:pt x="6575" y="7468"/>
                      <a:pt x="6629" y="7450"/>
                    </a:cubicBezTo>
                    <a:cubicBezTo>
                      <a:pt x="6673" y="7432"/>
                      <a:pt x="6736" y="7405"/>
                      <a:pt x="6789" y="7369"/>
                    </a:cubicBezTo>
                    <a:cubicBezTo>
                      <a:pt x="6852" y="7334"/>
                      <a:pt x="6914" y="7289"/>
                      <a:pt x="6977" y="7236"/>
                    </a:cubicBezTo>
                    <a:cubicBezTo>
                      <a:pt x="7012" y="7209"/>
                      <a:pt x="7048" y="7182"/>
                      <a:pt x="7084" y="7146"/>
                    </a:cubicBezTo>
                    <a:cubicBezTo>
                      <a:pt x="7119" y="7102"/>
                      <a:pt x="7155" y="7066"/>
                      <a:pt x="7200" y="7022"/>
                    </a:cubicBezTo>
                    <a:lnTo>
                      <a:pt x="7262" y="6941"/>
                    </a:lnTo>
                    <a:lnTo>
                      <a:pt x="7191" y="6914"/>
                    </a:lnTo>
                    <a:cubicBezTo>
                      <a:pt x="7191" y="6906"/>
                      <a:pt x="7146" y="6888"/>
                      <a:pt x="7084" y="6861"/>
                    </a:cubicBezTo>
                    <a:cubicBezTo>
                      <a:pt x="7021" y="6834"/>
                      <a:pt x="6932" y="6790"/>
                      <a:pt x="6825" y="6745"/>
                    </a:cubicBezTo>
                    <a:cubicBezTo>
                      <a:pt x="6789" y="6727"/>
                      <a:pt x="6745" y="6709"/>
                      <a:pt x="6709" y="6700"/>
                    </a:cubicBezTo>
                    <a:cubicBezTo>
                      <a:pt x="6664" y="6683"/>
                      <a:pt x="6620" y="6674"/>
                      <a:pt x="6584" y="6674"/>
                    </a:cubicBezTo>
                    <a:cubicBezTo>
                      <a:pt x="6540" y="6674"/>
                      <a:pt x="6504" y="6683"/>
                      <a:pt x="6459" y="6700"/>
                    </a:cubicBezTo>
                    <a:cubicBezTo>
                      <a:pt x="6602" y="6575"/>
                      <a:pt x="6745" y="6451"/>
                      <a:pt x="6870" y="6317"/>
                    </a:cubicBezTo>
                    <a:lnTo>
                      <a:pt x="6932" y="6317"/>
                    </a:lnTo>
                    <a:lnTo>
                      <a:pt x="6932" y="6326"/>
                    </a:lnTo>
                    <a:cubicBezTo>
                      <a:pt x="6941" y="6335"/>
                      <a:pt x="6950" y="6352"/>
                      <a:pt x="6959" y="6379"/>
                    </a:cubicBezTo>
                    <a:cubicBezTo>
                      <a:pt x="6986" y="6433"/>
                      <a:pt x="7021" y="6513"/>
                      <a:pt x="7075" y="6575"/>
                    </a:cubicBezTo>
                    <a:cubicBezTo>
                      <a:pt x="7128" y="6638"/>
                      <a:pt x="7200" y="6691"/>
                      <a:pt x="7298" y="6691"/>
                    </a:cubicBezTo>
                    <a:cubicBezTo>
                      <a:pt x="7378" y="6691"/>
                      <a:pt x="7458" y="6665"/>
                      <a:pt x="7548" y="6602"/>
                    </a:cubicBezTo>
                    <a:cubicBezTo>
                      <a:pt x="7592" y="6567"/>
                      <a:pt x="7637" y="6522"/>
                      <a:pt x="7681" y="6468"/>
                    </a:cubicBezTo>
                    <a:cubicBezTo>
                      <a:pt x="7726" y="6424"/>
                      <a:pt x="7780" y="6361"/>
                      <a:pt x="7824" y="6299"/>
                    </a:cubicBezTo>
                    <a:cubicBezTo>
                      <a:pt x="7869" y="6219"/>
                      <a:pt x="7922" y="6129"/>
                      <a:pt x="7967" y="6022"/>
                    </a:cubicBezTo>
                    <a:cubicBezTo>
                      <a:pt x="7967" y="6022"/>
                      <a:pt x="7967" y="6022"/>
                      <a:pt x="7976" y="6013"/>
                    </a:cubicBezTo>
                    <a:cubicBezTo>
                      <a:pt x="7976" y="6005"/>
                      <a:pt x="7985" y="5996"/>
                      <a:pt x="7985" y="5978"/>
                    </a:cubicBezTo>
                    <a:cubicBezTo>
                      <a:pt x="7994" y="5951"/>
                      <a:pt x="8012" y="5933"/>
                      <a:pt x="8012" y="5933"/>
                    </a:cubicBezTo>
                    <a:lnTo>
                      <a:pt x="7931" y="5924"/>
                    </a:lnTo>
                    <a:cubicBezTo>
                      <a:pt x="7922" y="5924"/>
                      <a:pt x="7762" y="5906"/>
                      <a:pt x="7548" y="5880"/>
                    </a:cubicBezTo>
                    <a:cubicBezTo>
                      <a:pt x="7499" y="5875"/>
                      <a:pt x="7454" y="5871"/>
                      <a:pt x="7413" y="5871"/>
                    </a:cubicBezTo>
                    <a:cubicBezTo>
                      <a:pt x="7371" y="5871"/>
                      <a:pt x="7334" y="5875"/>
                      <a:pt x="7298" y="5889"/>
                    </a:cubicBezTo>
                    <a:cubicBezTo>
                      <a:pt x="7271" y="5898"/>
                      <a:pt x="7253" y="5906"/>
                      <a:pt x="7235" y="5915"/>
                    </a:cubicBezTo>
                    <a:cubicBezTo>
                      <a:pt x="7218" y="5924"/>
                      <a:pt x="7200" y="5933"/>
                      <a:pt x="7173" y="5951"/>
                    </a:cubicBezTo>
                    <a:cubicBezTo>
                      <a:pt x="7155" y="5969"/>
                      <a:pt x="7137" y="5987"/>
                      <a:pt x="7119" y="6005"/>
                    </a:cubicBezTo>
                    <a:cubicBezTo>
                      <a:pt x="7218" y="5871"/>
                      <a:pt x="7298" y="5746"/>
                      <a:pt x="7369" y="5612"/>
                    </a:cubicBezTo>
                    <a:cubicBezTo>
                      <a:pt x="7396" y="5559"/>
                      <a:pt x="7423" y="5514"/>
                      <a:pt x="7441" y="5460"/>
                    </a:cubicBezTo>
                    <a:lnTo>
                      <a:pt x="7476" y="5460"/>
                    </a:lnTo>
                    <a:cubicBezTo>
                      <a:pt x="7485" y="5451"/>
                      <a:pt x="7503" y="5451"/>
                      <a:pt x="7521" y="5451"/>
                    </a:cubicBezTo>
                    <a:cubicBezTo>
                      <a:pt x="7530" y="5460"/>
                      <a:pt x="7548" y="5469"/>
                      <a:pt x="7565" y="5487"/>
                    </a:cubicBezTo>
                    <a:cubicBezTo>
                      <a:pt x="7601" y="5532"/>
                      <a:pt x="7655" y="5594"/>
                      <a:pt x="7726" y="5639"/>
                    </a:cubicBezTo>
                    <a:cubicBezTo>
                      <a:pt x="7771" y="5671"/>
                      <a:pt x="7826" y="5694"/>
                      <a:pt x="7890" y="5694"/>
                    </a:cubicBezTo>
                    <a:cubicBezTo>
                      <a:pt x="7914" y="5694"/>
                      <a:pt x="7940" y="5691"/>
                      <a:pt x="7967" y="5683"/>
                    </a:cubicBezTo>
                    <a:cubicBezTo>
                      <a:pt x="8003" y="5674"/>
                      <a:pt x="8038" y="5657"/>
                      <a:pt x="8074" y="5630"/>
                    </a:cubicBezTo>
                    <a:cubicBezTo>
                      <a:pt x="8110" y="5594"/>
                      <a:pt x="8136" y="5559"/>
                      <a:pt x="8172" y="5514"/>
                    </a:cubicBezTo>
                    <a:cubicBezTo>
                      <a:pt x="8199" y="5478"/>
                      <a:pt x="8235" y="5425"/>
                      <a:pt x="8261" y="5362"/>
                    </a:cubicBezTo>
                    <a:cubicBezTo>
                      <a:pt x="8279" y="5335"/>
                      <a:pt x="8288" y="5300"/>
                      <a:pt x="8306" y="5264"/>
                    </a:cubicBezTo>
                    <a:cubicBezTo>
                      <a:pt x="8315" y="5228"/>
                      <a:pt x="8324" y="5193"/>
                      <a:pt x="8333" y="5157"/>
                    </a:cubicBezTo>
                    <a:cubicBezTo>
                      <a:pt x="8351" y="5112"/>
                      <a:pt x="8359" y="5059"/>
                      <a:pt x="8368" y="5014"/>
                    </a:cubicBezTo>
                    <a:cubicBezTo>
                      <a:pt x="8386" y="4970"/>
                      <a:pt x="8386" y="4916"/>
                      <a:pt x="8395" y="4863"/>
                    </a:cubicBezTo>
                    <a:lnTo>
                      <a:pt x="8404" y="4756"/>
                    </a:lnTo>
                    <a:lnTo>
                      <a:pt x="8333" y="4773"/>
                    </a:lnTo>
                    <a:cubicBezTo>
                      <a:pt x="8333" y="4773"/>
                      <a:pt x="8288" y="4782"/>
                      <a:pt x="8226" y="4791"/>
                    </a:cubicBezTo>
                    <a:cubicBezTo>
                      <a:pt x="8163" y="4809"/>
                      <a:pt x="8074" y="4827"/>
                      <a:pt x="7967" y="4845"/>
                    </a:cubicBezTo>
                    <a:cubicBezTo>
                      <a:pt x="7878" y="4863"/>
                      <a:pt x="7797" y="4881"/>
                      <a:pt x="7735" y="4925"/>
                    </a:cubicBezTo>
                    <a:cubicBezTo>
                      <a:pt x="7699" y="4952"/>
                      <a:pt x="7673" y="4979"/>
                      <a:pt x="7646" y="5023"/>
                    </a:cubicBezTo>
                    <a:cubicBezTo>
                      <a:pt x="7637" y="5041"/>
                      <a:pt x="7619" y="5068"/>
                      <a:pt x="7610" y="5095"/>
                    </a:cubicBezTo>
                    <a:cubicBezTo>
                      <a:pt x="7595" y="5117"/>
                      <a:pt x="7586" y="5140"/>
                      <a:pt x="7573" y="5168"/>
                    </a:cubicBezTo>
                    <a:lnTo>
                      <a:pt x="7573" y="5168"/>
                    </a:lnTo>
                    <a:cubicBezTo>
                      <a:pt x="7622" y="5038"/>
                      <a:pt x="7662" y="4906"/>
                      <a:pt x="7690" y="4773"/>
                    </a:cubicBezTo>
                    <a:cubicBezTo>
                      <a:pt x="7717" y="4684"/>
                      <a:pt x="7735" y="4586"/>
                      <a:pt x="7753" y="4488"/>
                    </a:cubicBezTo>
                    <a:cubicBezTo>
                      <a:pt x="7762" y="4479"/>
                      <a:pt x="7771" y="4470"/>
                      <a:pt x="7788" y="4470"/>
                    </a:cubicBezTo>
                    <a:cubicBezTo>
                      <a:pt x="7797" y="4461"/>
                      <a:pt x="7815" y="4452"/>
                      <a:pt x="7824" y="4443"/>
                    </a:cubicBezTo>
                    <a:lnTo>
                      <a:pt x="7833" y="4443"/>
                    </a:lnTo>
                    <a:cubicBezTo>
                      <a:pt x="7842" y="4452"/>
                      <a:pt x="7860" y="4461"/>
                      <a:pt x="7878" y="4470"/>
                    </a:cubicBezTo>
                    <a:cubicBezTo>
                      <a:pt x="7931" y="4506"/>
                      <a:pt x="7994" y="4542"/>
                      <a:pt x="8065" y="4568"/>
                    </a:cubicBezTo>
                    <a:cubicBezTo>
                      <a:pt x="8098" y="4579"/>
                      <a:pt x="8132" y="4586"/>
                      <a:pt x="8165" y="4586"/>
                    </a:cubicBezTo>
                    <a:cubicBezTo>
                      <a:pt x="8212" y="4586"/>
                      <a:pt x="8259" y="4573"/>
                      <a:pt x="8306" y="4542"/>
                    </a:cubicBezTo>
                    <a:cubicBezTo>
                      <a:pt x="8359" y="4497"/>
                      <a:pt x="8413" y="4426"/>
                      <a:pt x="8449" y="4327"/>
                    </a:cubicBezTo>
                    <a:cubicBezTo>
                      <a:pt x="8466" y="4274"/>
                      <a:pt x="8484" y="4220"/>
                      <a:pt x="8484" y="4158"/>
                    </a:cubicBezTo>
                    <a:cubicBezTo>
                      <a:pt x="8493" y="4087"/>
                      <a:pt x="8502" y="4015"/>
                      <a:pt x="8502" y="3935"/>
                    </a:cubicBezTo>
                    <a:cubicBezTo>
                      <a:pt x="8502" y="3890"/>
                      <a:pt x="8502" y="3846"/>
                      <a:pt x="8493" y="3801"/>
                    </a:cubicBezTo>
                    <a:cubicBezTo>
                      <a:pt x="8493" y="3748"/>
                      <a:pt x="8484" y="3694"/>
                      <a:pt x="8475" y="3640"/>
                    </a:cubicBezTo>
                    <a:lnTo>
                      <a:pt x="8466" y="3542"/>
                    </a:lnTo>
                    <a:lnTo>
                      <a:pt x="8395" y="3578"/>
                    </a:lnTo>
                    <a:cubicBezTo>
                      <a:pt x="8395" y="3578"/>
                      <a:pt x="8359" y="3596"/>
                      <a:pt x="8306" y="3623"/>
                    </a:cubicBezTo>
                    <a:cubicBezTo>
                      <a:pt x="8243" y="3658"/>
                      <a:pt x="8163" y="3694"/>
                      <a:pt x="8074" y="3748"/>
                    </a:cubicBezTo>
                    <a:cubicBezTo>
                      <a:pt x="8003" y="3783"/>
                      <a:pt x="7940" y="3828"/>
                      <a:pt x="7887" y="3890"/>
                    </a:cubicBezTo>
                    <a:cubicBezTo>
                      <a:pt x="7833" y="3953"/>
                      <a:pt x="7806" y="4042"/>
                      <a:pt x="7797" y="4176"/>
                    </a:cubicBezTo>
                    <a:cubicBezTo>
                      <a:pt x="7788" y="4238"/>
                      <a:pt x="7788" y="4301"/>
                      <a:pt x="7788" y="4372"/>
                    </a:cubicBezTo>
                    <a:lnTo>
                      <a:pt x="7788" y="4381"/>
                    </a:lnTo>
                    <a:cubicBezTo>
                      <a:pt x="7780" y="4390"/>
                      <a:pt x="7771" y="4390"/>
                      <a:pt x="7762" y="4399"/>
                    </a:cubicBezTo>
                    <a:cubicBezTo>
                      <a:pt x="7788" y="4238"/>
                      <a:pt x="7797" y="4087"/>
                      <a:pt x="7797" y="3935"/>
                    </a:cubicBezTo>
                    <a:lnTo>
                      <a:pt x="7797" y="3881"/>
                    </a:lnTo>
                    <a:lnTo>
                      <a:pt x="7797" y="3828"/>
                    </a:lnTo>
                    <a:cubicBezTo>
                      <a:pt x="7788" y="3792"/>
                      <a:pt x="7788" y="3756"/>
                      <a:pt x="7788" y="3730"/>
                    </a:cubicBezTo>
                    <a:cubicBezTo>
                      <a:pt x="7788" y="3694"/>
                      <a:pt x="7780" y="3658"/>
                      <a:pt x="7780" y="3623"/>
                    </a:cubicBezTo>
                    <a:lnTo>
                      <a:pt x="7780" y="3578"/>
                    </a:lnTo>
                    <a:lnTo>
                      <a:pt x="7771" y="3525"/>
                    </a:lnTo>
                    <a:cubicBezTo>
                      <a:pt x="7771" y="3507"/>
                      <a:pt x="7771" y="3489"/>
                      <a:pt x="7762" y="3471"/>
                    </a:cubicBezTo>
                    <a:cubicBezTo>
                      <a:pt x="7780" y="3462"/>
                      <a:pt x="7806" y="3435"/>
                      <a:pt x="7842" y="3400"/>
                    </a:cubicBezTo>
                    <a:cubicBezTo>
                      <a:pt x="7851" y="3400"/>
                      <a:pt x="7869" y="3409"/>
                      <a:pt x="7896" y="3417"/>
                    </a:cubicBezTo>
                    <a:cubicBezTo>
                      <a:pt x="7949" y="3426"/>
                      <a:pt x="8020" y="3453"/>
                      <a:pt x="8101" y="3453"/>
                    </a:cubicBezTo>
                    <a:cubicBezTo>
                      <a:pt x="8172" y="3453"/>
                      <a:pt x="8243" y="3435"/>
                      <a:pt x="8306" y="3364"/>
                    </a:cubicBezTo>
                    <a:cubicBezTo>
                      <a:pt x="8324" y="3328"/>
                      <a:pt x="8342" y="3301"/>
                      <a:pt x="8359" y="3257"/>
                    </a:cubicBezTo>
                    <a:cubicBezTo>
                      <a:pt x="8368" y="3212"/>
                      <a:pt x="8377" y="3168"/>
                      <a:pt x="8377" y="3114"/>
                    </a:cubicBezTo>
                    <a:cubicBezTo>
                      <a:pt x="8386" y="3061"/>
                      <a:pt x="8377" y="2998"/>
                      <a:pt x="8368" y="2936"/>
                    </a:cubicBezTo>
                    <a:cubicBezTo>
                      <a:pt x="8359" y="2873"/>
                      <a:pt x="8342" y="2802"/>
                      <a:pt x="8315" y="2722"/>
                    </a:cubicBezTo>
                    <a:cubicBezTo>
                      <a:pt x="8306" y="2677"/>
                      <a:pt x="8288" y="2632"/>
                      <a:pt x="8270" y="2588"/>
                    </a:cubicBezTo>
                    <a:cubicBezTo>
                      <a:pt x="8252" y="2543"/>
                      <a:pt x="8235" y="2490"/>
                      <a:pt x="8208" y="2445"/>
                    </a:cubicBezTo>
                    <a:lnTo>
                      <a:pt x="8163" y="2356"/>
                    </a:lnTo>
                    <a:lnTo>
                      <a:pt x="8110" y="2400"/>
                    </a:lnTo>
                    <a:cubicBezTo>
                      <a:pt x="8110" y="2409"/>
                      <a:pt x="8083" y="2436"/>
                      <a:pt x="8038" y="2481"/>
                    </a:cubicBezTo>
                    <a:cubicBezTo>
                      <a:pt x="8003" y="2525"/>
                      <a:pt x="7940" y="2588"/>
                      <a:pt x="7869" y="2659"/>
                    </a:cubicBezTo>
                    <a:cubicBezTo>
                      <a:pt x="7815" y="2722"/>
                      <a:pt x="7762" y="2775"/>
                      <a:pt x="7735" y="2847"/>
                    </a:cubicBezTo>
                    <a:cubicBezTo>
                      <a:pt x="7726" y="2882"/>
                      <a:pt x="7717" y="2927"/>
                      <a:pt x="7717" y="2980"/>
                    </a:cubicBezTo>
                    <a:cubicBezTo>
                      <a:pt x="7717" y="3025"/>
                      <a:pt x="7726" y="3087"/>
                      <a:pt x="7735" y="3150"/>
                    </a:cubicBezTo>
                    <a:cubicBezTo>
                      <a:pt x="7744" y="3177"/>
                      <a:pt x="7753" y="3212"/>
                      <a:pt x="7762" y="3239"/>
                    </a:cubicBezTo>
                    <a:cubicBezTo>
                      <a:pt x="7771" y="3275"/>
                      <a:pt x="7780" y="3310"/>
                      <a:pt x="7788" y="3346"/>
                    </a:cubicBezTo>
                    <a:cubicBezTo>
                      <a:pt x="7771" y="3364"/>
                      <a:pt x="7762" y="3373"/>
                      <a:pt x="7753" y="3391"/>
                    </a:cubicBezTo>
                    <a:cubicBezTo>
                      <a:pt x="7744" y="3301"/>
                      <a:pt x="7726" y="3212"/>
                      <a:pt x="7708" y="3132"/>
                    </a:cubicBezTo>
                    <a:cubicBezTo>
                      <a:pt x="7655" y="2909"/>
                      <a:pt x="7583" y="2695"/>
                      <a:pt x="7494" y="2499"/>
                    </a:cubicBezTo>
                    <a:cubicBezTo>
                      <a:pt x="7503" y="2490"/>
                      <a:pt x="7521" y="2463"/>
                      <a:pt x="7530" y="2436"/>
                    </a:cubicBezTo>
                    <a:cubicBezTo>
                      <a:pt x="7539" y="2418"/>
                      <a:pt x="7548" y="2409"/>
                      <a:pt x="7548" y="2392"/>
                    </a:cubicBezTo>
                    <a:lnTo>
                      <a:pt x="7601" y="2392"/>
                    </a:lnTo>
                    <a:cubicBezTo>
                      <a:pt x="7664" y="2392"/>
                      <a:pt x="7735" y="2392"/>
                      <a:pt x="7797" y="2374"/>
                    </a:cubicBezTo>
                    <a:cubicBezTo>
                      <a:pt x="7869" y="2356"/>
                      <a:pt x="7931" y="2311"/>
                      <a:pt x="7967" y="2222"/>
                    </a:cubicBezTo>
                    <a:cubicBezTo>
                      <a:pt x="7985" y="2160"/>
                      <a:pt x="7985" y="2079"/>
                      <a:pt x="7958" y="1972"/>
                    </a:cubicBezTo>
                    <a:cubicBezTo>
                      <a:pt x="7949" y="1946"/>
                      <a:pt x="7949" y="1919"/>
                      <a:pt x="7931" y="1892"/>
                    </a:cubicBezTo>
                    <a:cubicBezTo>
                      <a:pt x="7922" y="1865"/>
                      <a:pt x="7913" y="1838"/>
                      <a:pt x="7896" y="1812"/>
                    </a:cubicBezTo>
                    <a:cubicBezTo>
                      <a:pt x="7869" y="1749"/>
                      <a:pt x="7833" y="1687"/>
                      <a:pt x="7788" y="1624"/>
                    </a:cubicBezTo>
                    <a:cubicBezTo>
                      <a:pt x="7735" y="1553"/>
                      <a:pt x="7673" y="1473"/>
                      <a:pt x="7601" y="1392"/>
                    </a:cubicBezTo>
                    <a:cubicBezTo>
                      <a:pt x="7601" y="1392"/>
                      <a:pt x="7601" y="1392"/>
                      <a:pt x="7592" y="1383"/>
                    </a:cubicBezTo>
                    <a:cubicBezTo>
                      <a:pt x="7583" y="1375"/>
                      <a:pt x="7574" y="1366"/>
                      <a:pt x="7565" y="1357"/>
                    </a:cubicBezTo>
                    <a:lnTo>
                      <a:pt x="7539" y="1321"/>
                    </a:lnTo>
                    <a:lnTo>
                      <a:pt x="7503" y="1383"/>
                    </a:lnTo>
                    <a:cubicBezTo>
                      <a:pt x="7503" y="1383"/>
                      <a:pt x="7485" y="1419"/>
                      <a:pt x="7458" y="1473"/>
                    </a:cubicBezTo>
                    <a:cubicBezTo>
                      <a:pt x="7432" y="1526"/>
                      <a:pt x="7396" y="1598"/>
                      <a:pt x="7351" y="1687"/>
                    </a:cubicBezTo>
                    <a:cubicBezTo>
                      <a:pt x="7316" y="1758"/>
                      <a:pt x="7289" y="1830"/>
                      <a:pt x="7289" y="1901"/>
                    </a:cubicBezTo>
                    <a:cubicBezTo>
                      <a:pt x="7289" y="1981"/>
                      <a:pt x="7307" y="2070"/>
                      <a:pt x="7378" y="2186"/>
                    </a:cubicBezTo>
                    <a:cubicBezTo>
                      <a:pt x="7405" y="2240"/>
                      <a:pt x="7441" y="2293"/>
                      <a:pt x="7485" y="2356"/>
                    </a:cubicBezTo>
                    <a:lnTo>
                      <a:pt x="7485" y="2365"/>
                    </a:lnTo>
                    <a:cubicBezTo>
                      <a:pt x="7476" y="2374"/>
                      <a:pt x="7476" y="2392"/>
                      <a:pt x="7467" y="2400"/>
                    </a:cubicBezTo>
                    <a:cubicBezTo>
                      <a:pt x="7467" y="2409"/>
                      <a:pt x="7467" y="2409"/>
                      <a:pt x="7458" y="2418"/>
                    </a:cubicBezTo>
                    <a:cubicBezTo>
                      <a:pt x="7316" y="2124"/>
                      <a:pt x="7146" y="1865"/>
                      <a:pt x="6959" y="1642"/>
                    </a:cubicBezTo>
                    <a:cubicBezTo>
                      <a:pt x="6959" y="1633"/>
                      <a:pt x="6968" y="1607"/>
                      <a:pt x="6977" y="1562"/>
                    </a:cubicBezTo>
                    <a:cubicBezTo>
                      <a:pt x="6977" y="1553"/>
                      <a:pt x="6977" y="1535"/>
                      <a:pt x="6977" y="1526"/>
                    </a:cubicBezTo>
                    <a:cubicBezTo>
                      <a:pt x="6986" y="1517"/>
                      <a:pt x="7003" y="1517"/>
                      <a:pt x="7030" y="1508"/>
                    </a:cubicBezTo>
                    <a:cubicBezTo>
                      <a:pt x="7075" y="1491"/>
                      <a:pt x="7146" y="1473"/>
                      <a:pt x="7200" y="1437"/>
                    </a:cubicBezTo>
                    <a:cubicBezTo>
                      <a:pt x="7262" y="1401"/>
                      <a:pt x="7307" y="1348"/>
                      <a:pt x="7316" y="1259"/>
                    </a:cubicBezTo>
                    <a:cubicBezTo>
                      <a:pt x="7316" y="1223"/>
                      <a:pt x="7307" y="1178"/>
                      <a:pt x="7298" y="1143"/>
                    </a:cubicBezTo>
                    <a:cubicBezTo>
                      <a:pt x="7280" y="1107"/>
                      <a:pt x="7262" y="1062"/>
                      <a:pt x="7235" y="1018"/>
                    </a:cubicBezTo>
                    <a:cubicBezTo>
                      <a:pt x="7209" y="973"/>
                      <a:pt x="7173" y="929"/>
                      <a:pt x="7128" y="884"/>
                    </a:cubicBezTo>
                    <a:cubicBezTo>
                      <a:pt x="7084" y="839"/>
                      <a:pt x="7030" y="786"/>
                      <a:pt x="6968" y="741"/>
                    </a:cubicBezTo>
                    <a:cubicBezTo>
                      <a:pt x="6941" y="714"/>
                      <a:pt x="6905" y="679"/>
                      <a:pt x="6861" y="652"/>
                    </a:cubicBezTo>
                    <a:cubicBezTo>
                      <a:pt x="6825" y="625"/>
                      <a:pt x="6780" y="598"/>
                      <a:pt x="6736" y="572"/>
                    </a:cubicBezTo>
                    <a:lnTo>
                      <a:pt x="6656" y="518"/>
                    </a:lnTo>
                    <a:lnTo>
                      <a:pt x="6638" y="590"/>
                    </a:lnTo>
                    <a:cubicBezTo>
                      <a:pt x="6638" y="590"/>
                      <a:pt x="6638" y="625"/>
                      <a:pt x="6620" y="679"/>
                    </a:cubicBezTo>
                    <a:cubicBezTo>
                      <a:pt x="6611" y="741"/>
                      <a:pt x="6602" y="821"/>
                      <a:pt x="6584" y="911"/>
                    </a:cubicBezTo>
                    <a:cubicBezTo>
                      <a:pt x="6584" y="946"/>
                      <a:pt x="6575" y="982"/>
                      <a:pt x="6575" y="1018"/>
                    </a:cubicBezTo>
                    <a:cubicBezTo>
                      <a:pt x="6575" y="1053"/>
                      <a:pt x="6575" y="1089"/>
                      <a:pt x="6593" y="1125"/>
                    </a:cubicBezTo>
                    <a:cubicBezTo>
                      <a:pt x="6602" y="1169"/>
                      <a:pt x="6620" y="1205"/>
                      <a:pt x="6647" y="1241"/>
                    </a:cubicBezTo>
                    <a:cubicBezTo>
                      <a:pt x="6656" y="1268"/>
                      <a:pt x="6673" y="1285"/>
                      <a:pt x="6691" y="1303"/>
                    </a:cubicBezTo>
                    <a:cubicBezTo>
                      <a:pt x="6700" y="1312"/>
                      <a:pt x="6718" y="1330"/>
                      <a:pt x="6727" y="1339"/>
                    </a:cubicBezTo>
                    <a:cubicBezTo>
                      <a:pt x="6736" y="1348"/>
                      <a:pt x="6745" y="1366"/>
                      <a:pt x="6763" y="1375"/>
                    </a:cubicBezTo>
                    <a:cubicBezTo>
                      <a:pt x="6798" y="1410"/>
                      <a:pt x="6843" y="1455"/>
                      <a:pt x="6905" y="1508"/>
                    </a:cubicBezTo>
                    <a:cubicBezTo>
                      <a:pt x="6905" y="1526"/>
                      <a:pt x="6905" y="1544"/>
                      <a:pt x="6905" y="1553"/>
                    </a:cubicBezTo>
                    <a:cubicBezTo>
                      <a:pt x="6905" y="1562"/>
                      <a:pt x="6905" y="1571"/>
                      <a:pt x="6896" y="1580"/>
                    </a:cubicBezTo>
                    <a:cubicBezTo>
                      <a:pt x="6834" y="1499"/>
                      <a:pt x="6771" y="1437"/>
                      <a:pt x="6700" y="1366"/>
                    </a:cubicBezTo>
                    <a:cubicBezTo>
                      <a:pt x="6664" y="1339"/>
                      <a:pt x="6629" y="1303"/>
                      <a:pt x="6602" y="1268"/>
                    </a:cubicBezTo>
                    <a:cubicBezTo>
                      <a:pt x="6557" y="1241"/>
                      <a:pt x="6522" y="1214"/>
                      <a:pt x="6486" y="1187"/>
                    </a:cubicBezTo>
                    <a:cubicBezTo>
                      <a:pt x="6459" y="1152"/>
                      <a:pt x="6424" y="1125"/>
                      <a:pt x="6388" y="1098"/>
                    </a:cubicBezTo>
                    <a:cubicBezTo>
                      <a:pt x="6352" y="1071"/>
                      <a:pt x="6317" y="1053"/>
                      <a:pt x="6281" y="1027"/>
                    </a:cubicBezTo>
                    <a:cubicBezTo>
                      <a:pt x="6254" y="1009"/>
                      <a:pt x="6227" y="991"/>
                      <a:pt x="6201" y="973"/>
                    </a:cubicBezTo>
                    <a:cubicBezTo>
                      <a:pt x="6201" y="973"/>
                      <a:pt x="6209" y="937"/>
                      <a:pt x="6201" y="893"/>
                    </a:cubicBezTo>
                    <a:cubicBezTo>
                      <a:pt x="6192" y="875"/>
                      <a:pt x="6192" y="866"/>
                      <a:pt x="6192" y="848"/>
                    </a:cubicBezTo>
                    <a:cubicBezTo>
                      <a:pt x="6201" y="848"/>
                      <a:pt x="6209" y="839"/>
                      <a:pt x="6227" y="821"/>
                    </a:cubicBezTo>
                    <a:cubicBezTo>
                      <a:pt x="6272" y="795"/>
                      <a:pt x="6334" y="768"/>
                      <a:pt x="6379" y="714"/>
                    </a:cubicBezTo>
                    <a:cubicBezTo>
                      <a:pt x="6424" y="670"/>
                      <a:pt x="6450" y="598"/>
                      <a:pt x="6424" y="518"/>
                    </a:cubicBezTo>
                    <a:cubicBezTo>
                      <a:pt x="6415" y="482"/>
                      <a:pt x="6406" y="456"/>
                      <a:pt x="6379" y="420"/>
                    </a:cubicBezTo>
                    <a:cubicBezTo>
                      <a:pt x="6361" y="384"/>
                      <a:pt x="6325" y="349"/>
                      <a:pt x="6290" y="322"/>
                    </a:cubicBezTo>
                    <a:cubicBezTo>
                      <a:pt x="6245" y="286"/>
                      <a:pt x="6201" y="251"/>
                      <a:pt x="6147" y="215"/>
                    </a:cubicBezTo>
                    <a:cubicBezTo>
                      <a:pt x="6093" y="179"/>
                      <a:pt x="6031" y="152"/>
                      <a:pt x="5969" y="126"/>
                    </a:cubicBezTo>
                    <a:cubicBezTo>
                      <a:pt x="5924" y="108"/>
                      <a:pt x="5879" y="90"/>
                      <a:pt x="5835" y="72"/>
                    </a:cubicBezTo>
                    <a:cubicBezTo>
                      <a:pt x="5799" y="54"/>
                      <a:pt x="5746" y="36"/>
                      <a:pt x="5701" y="27"/>
                    </a:cubicBezTo>
                    <a:lnTo>
                      <a:pt x="5603" y="1"/>
                    </a:lnTo>
                    <a:lnTo>
                      <a:pt x="5612" y="63"/>
                    </a:lnTo>
                    <a:cubicBezTo>
                      <a:pt x="5612" y="63"/>
                      <a:pt x="5612" y="99"/>
                      <a:pt x="5621" y="152"/>
                    </a:cubicBezTo>
                    <a:cubicBezTo>
                      <a:pt x="5630" y="206"/>
                      <a:pt x="5639" y="286"/>
                      <a:pt x="5647" y="375"/>
                    </a:cubicBezTo>
                    <a:cubicBezTo>
                      <a:pt x="5656" y="447"/>
                      <a:pt x="5665" y="518"/>
                      <a:pt x="5710" y="581"/>
                    </a:cubicBezTo>
                    <a:cubicBezTo>
                      <a:pt x="5746" y="643"/>
                      <a:pt x="5817" y="697"/>
                      <a:pt x="5942" y="768"/>
                    </a:cubicBezTo>
                    <a:cubicBezTo>
                      <a:pt x="5969" y="777"/>
                      <a:pt x="5995" y="795"/>
                      <a:pt x="6022" y="813"/>
                    </a:cubicBezTo>
                    <a:cubicBezTo>
                      <a:pt x="6049" y="821"/>
                      <a:pt x="6085" y="839"/>
                      <a:pt x="6111" y="857"/>
                    </a:cubicBezTo>
                    <a:lnTo>
                      <a:pt x="6120" y="857"/>
                    </a:lnTo>
                    <a:cubicBezTo>
                      <a:pt x="6120" y="875"/>
                      <a:pt x="6120" y="884"/>
                      <a:pt x="6129" y="902"/>
                    </a:cubicBezTo>
                    <a:cubicBezTo>
                      <a:pt x="6129" y="911"/>
                      <a:pt x="6129" y="920"/>
                      <a:pt x="6129" y="929"/>
                    </a:cubicBezTo>
                    <a:cubicBezTo>
                      <a:pt x="6049" y="875"/>
                      <a:pt x="5960" y="830"/>
                      <a:pt x="5888" y="786"/>
                    </a:cubicBezTo>
                    <a:cubicBezTo>
                      <a:pt x="5639" y="670"/>
                      <a:pt x="5433" y="598"/>
                      <a:pt x="5282" y="563"/>
                    </a:cubicBezTo>
                    <a:cubicBezTo>
                      <a:pt x="5139" y="527"/>
                      <a:pt x="5068" y="509"/>
                      <a:pt x="5068" y="509"/>
                    </a:cubicBezTo>
                    <a:lnTo>
                      <a:pt x="5068" y="509"/>
                    </a:lnTo>
                    <a:cubicBezTo>
                      <a:pt x="5068" y="509"/>
                      <a:pt x="5139" y="536"/>
                      <a:pt x="5282" y="581"/>
                    </a:cubicBezTo>
                    <a:cubicBezTo>
                      <a:pt x="5300" y="590"/>
                      <a:pt x="5317" y="590"/>
                      <a:pt x="5335" y="598"/>
                    </a:cubicBezTo>
                    <a:cubicBezTo>
                      <a:pt x="5353" y="607"/>
                      <a:pt x="5371" y="616"/>
                      <a:pt x="5398" y="625"/>
                    </a:cubicBezTo>
                    <a:cubicBezTo>
                      <a:pt x="5433" y="643"/>
                      <a:pt x="5478" y="661"/>
                      <a:pt x="5531" y="679"/>
                    </a:cubicBezTo>
                    <a:cubicBezTo>
                      <a:pt x="5558" y="688"/>
                      <a:pt x="5585" y="705"/>
                      <a:pt x="5603" y="714"/>
                    </a:cubicBezTo>
                    <a:cubicBezTo>
                      <a:pt x="5630" y="723"/>
                      <a:pt x="5656" y="741"/>
                      <a:pt x="5683" y="750"/>
                    </a:cubicBezTo>
                    <a:cubicBezTo>
                      <a:pt x="5713" y="770"/>
                      <a:pt x="5746" y="787"/>
                      <a:pt x="5780" y="803"/>
                    </a:cubicBezTo>
                    <a:lnTo>
                      <a:pt x="5780" y="803"/>
                    </a:lnTo>
                    <a:cubicBezTo>
                      <a:pt x="5745" y="795"/>
                      <a:pt x="5718" y="795"/>
                      <a:pt x="5683" y="786"/>
                    </a:cubicBezTo>
                    <a:cubicBezTo>
                      <a:pt x="5667" y="783"/>
                      <a:pt x="5652" y="782"/>
                      <a:pt x="5636" y="782"/>
                    </a:cubicBezTo>
                    <a:cubicBezTo>
                      <a:pt x="5598" y="782"/>
                      <a:pt x="5560" y="788"/>
                      <a:pt x="5523" y="795"/>
                    </a:cubicBezTo>
                    <a:cubicBezTo>
                      <a:pt x="5442" y="821"/>
                      <a:pt x="5380" y="875"/>
                      <a:pt x="5326" y="964"/>
                    </a:cubicBezTo>
                    <a:cubicBezTo>
                      <a:pt x="5273" y="1044"/>
                      <a:pt x="5237" y="1152"/>
                      <a:pt x="5210" y="1285"/>
                    </a:cubicBezTo>
                    <a:lnTo>
                      <a:pt x="5184" y="1401"/>
                    </a:lnTo>
                    <a:cubicBezTo>
                      <a:pt x="5184" y="1401"/>
                      <a:pt x="5210" y="1392"/>
                      <a:pt x="5237" y="1375"/>
                    </a:cubicBezTo>
                    <a:cubicBezTo>
                      <a:pt x="5246" y="1366"/>
                      <a:pt x="5264" y="1366"/>
                      <a:pt x="5273" y="1357"/>
                    </a:cubicBezTo>
                    <a:cubicBezTo>
                      <a:pt x="5282" y="1357"/>
                      <a:pt x="5291" y="1348"/>
                      <a:pt x="5291" y="1348"/>
                    </a:cubicBezTo>
                    <a:cubicBezTo>
                      <a:pt x="5291" y="1348"/>
                      <a:pt x="5300" y="1348"/>
                      <a:pt x="5317" y="1339"/>
                    </a:cubicBezTo>
                    <a:cubicBezTo>
                      <a:pt x="5335" y="1339"/>
                      <a:pt x="5362" y="1330"/>
                      <a:pt x="5389" y="1321"/>
                    </a:cubicBezTo>
                    <a:cubicBezTo>
                      <a:pt x="5424" y="1312"/>
                      <a:pt x="5460" y="1303"/>
                      <a:pt x="5496" y="1303"/>
                    </a:cubicBezTo>
                    <a:cubicBezTo>
                      <a:pt x="5540" y="1303"/>
                      <a:pt x="5576" y="1303"/>
                      <a:pt x="5621" y="1312"/>
                    </a:cubicBezTo>
                    <a:cubicBezTo>
                      <a:pt x="5674" y="1321"/>
                      <a:pt x="5728" y="1321"/>
                      <a:pt x="5772" y="1321"/>
                    </a:cubicBezTo>
                    <a:cubicBezTo>
                      <a:pt x="5817" y="1321"/>
                      <a:pt x="5853" y="1321"/>
                      <a:pt x="5888" y="1303"/>
                    </a:cubicBezTo>
                    <a:cubicBezTo>
                      <a:pt x="5960" y="1268"/>
                      <a:pt x="6013" y="1187"/>
                      <a:pt x="6076" y="1044"/>
                    </a:cubicBezTo>
                    <a:lnTo>
                      <a:pt x="6076" y="1036"/>
                    </a:lnTo>
                    <a:cubicBezTo>
                      <a:pt x="6093" y="1036"/>
                      <a:pt x="6102" y="1036"/>
                      <a:pt x="6120" y="1027"/>
                    </a:cubicBezTo>
                    <a:cubicBezTo>
                      <a:pt x="6129" y="1027"/>
                      <a:pt x="6138" y="1027"/>
                      <a:pt x="6147" y="1018"/>
                    </a:cubicBezTo>
                    <a:cubicBezTo>
                      <a:pt x="6281" y="1116"/>
                      <a:pt x="6424" y="1223"/>
                      <a:pt x="6557" y="1357"/>
                    </a:cubicBezTo>
                    <a:cubicBezTo>
                      <a:pt x="6540" y="1348"/>
                      <a:pt x="6522" y="1339"/>
                      <a:pt x="6504" y="1330"/>
                    </a:cubicBezTo>
                    <a:cubicBezTo>
                      <a:pt x="6450" y="1303"/>
                      <a:pt x="6397" y="1294"/>
                      <a:pt x="6343" y="1294"/>
                    </a:cubicBezTo>
                    <a:cubicBezTo>
                      <a:pt x="6254" y="1303"/>
                      <a:pt x="6174" y="1339"/>
                      <a:pt x="6102" y="1410"/>
                    </a:cubicBezTo>
                    <a:cubicBezTo>
                      <a:pt x="6031" y="1482"/>
                      <a:pt x="5960" y="1580"/>
                      <a:pt x="5888" y="1705"/>
                    </a:cubicBezTo>
                    <a:lnTo>
                      <a:pt x="5835" y="1812"/>
                    </a:lnTo>
                    <a:cubicBezTo>
                      <a:pt x="5835" y="1812"/>
                      <a:pt x="5862" y="1812"/>
                      <a:pt x="5888" y="1803"/>
                    </a:cubicBezTo>
                    <a:lnTo>
                      <a:pt x="5951" y="1794"/>
                    </a:lnTo>
                    <a:cubicBezTo>
                      <a:pt x="5951" y="1794"/>
                      <a:pt x="5960" y="1785"/>
                      <a:pt x="5978" y="1785"/>
                    </a:cubicBezTo>
                    <a:lnTo>
                      <a:pt x="6058" y="1785"/>
                    </a:lnTo>
                    <a:cubicBezTo>
                      <a:pt x="6093" y="1785"/>
                      <a:pt x="6129" y="1785"/>
                      <a:pt x="6165" y="1794"/>
                    </a:cubicBezTo>
                    <a:cubicBezTo>
                      <a:pt x="6183" y="1803"/>
                      <a:pt x="6209" y="1803"/>
                      <a:pt x="6227" y="1812"/>
                    </a:cubicBezTo>
                    <a:cubicBezTo>
                      <a:pt x="6245" y="1812"/>
                      <a:pt x="6272" y="1821"/>
                      <a:pt x="6290" y="1830"/>
                    </a:cubicBezTo>
                    <a:cubicBezTo>
                      <a:pt x="6334" y="1856"/>
                      <a:pt x="6379" y="1874"/>
                      <a:pt x="6424" y="1883"/>
                    </a:cubicBezTo>
                    <a:cubicBezTo>
                      <a:pt x="6446" y="1888"/>
                      <a:pt x="6468" y="1890"/>
                      <a:pt x="6489" y="1890"/>
                    </a:cubicBezTo>
                    <a:cubicBezTo>
                      <a:pt x="6511" y="1890"/>
                      <a:pt x="6531" y="1888"/>
                      <a:pt x="6548" y="1883"/>
                    </a:cubicBezTo>
                    <a:cubicBezTo>
                      <a:pt x="6629" y="1874"/>
                      <a:pt x="6709" y="1812"/>
                      <a:pt x="6807" y="1687"/>
                    </a:cubicBezTo>
                    <a:lnTo>
                      <a:pt x="6816" y="1678"/>
                    </a:lnTo>
                    <a:lnTo>
                      <a:pt x="6861" y="1678"/>
                    </a:lnTo>
                    <a:cubicBezTo>
                      <a:pt x="6959" y="1794"/>
                      <a:pt x="7048" y="1928"/>
                      <a:pt x="7137" y="2070"/>
                    </a:cubicBezTo>
                    <a:cubicBezTo>
                      <a:pt x="7119" y="2053"/>
                      <a:pt x="7093" y="2044"/>
                      <a:pt x="7075" y="2026"/>
                    </a:cubicBezTo>
                    <a:cubicBezTo>
                      <a:pt x="7048" y="2017"/>
                      <a:pt x="7021" y="2008"/>
                      <a:pt x="6995" y="1999"/>
                    </a:cubicBezTo>
                    <a:cubicBezTo>
                      <a:pt x="6975" y="1997"/>
                      <a:pt x="6956" y="1996"/>
                      <a:pt x="6937" y="1996"/>
                    </a:cubicBezTo>
                    <a:cubicBezTo>
                      <a:pt x="6867" y="1996"/>
                      <a:pt x="6797" y="2011"/>
                      <a:pt x="6727" y="2053"/>
                    </a:cubicBezTo>
                    <a:cubicBezTo>
                      <a:pt x="6629" y="2097"/>
                      <a:pt x="6531" y="2177"/>
                      <a:pt x="6424" y="2284"/>
                    </a:cubicBezTo>
                    <a:lnTo>
                      <a:pt x="6334" y="2374"/>
                    </a:lnTo>
                    <a:lnTo>
                      <a:pt x="6397" y="2383"/>
                    </a:lnTo>
                    <a:lnTo>
                      <a:pt x="6486" y="2383"/>
                    </a:lnTo>
                    <a:cubicBezTo>
                      <a:pt x="6504" y="2392"/>
                      <a:pt x="6531" y="2392"/>
                      <a:pt x="6566" y="2400"/>
                    </a:cubicBezTo>
                    <a:cubicBezTo>
                      <a:pt x="6629" y="2418"/>
                      <a:pt x="6700" y="2454"/>
                      <a:pt x="6771" y="2508"/>
                    </a:cubicBezTo>
                    <a:cubicBezTo>
                      <a:pt x="6816" y="2543"/>
                      <a:pt x="6852" y="2570"/>
                      <a:pt x="6887" y="2588"/>
                    </a:cubicBezTo>
                    <a:cubicBezTo>
                      <a:pt x="6932" y="2615"/>
                      <a:pt x="6968" y="2623"/>
                      <a:pt x="7012" y="2632"/>
                    </a:cubicBezTo>
                    <a:cubicBezTo>
                      <a:pt x="7093" y="2632"/>
                      <a:pt x="7200" y="2597"/>
                      <a:pt x="7334" y="2499"/>
                    </a:cubicBezTo>
                    <a:lnTo>
                      <a:pt x="7342" y="2499"/>
                    </a:lnTo>
                    <a:cubicBezTo>
                      <a:pt x="7351" y="2499"/>
                      <a:pt x="7360" y="2499"/>
                      <a:pt x="7360" y="2508"/>
                    </a:cubicBezTo>
                    <a:cubicBezTo>
                      <a:pt x="7423" y="2641"/>
                      <a:pt x="7476" y="2793"/>
                      <a:pt x="7521" y="2945"/>
                    </a:cubicBezTo>
                    <a:cubicBezTo>
                      <a:pt x="7485" y="2909"/>
                      <a:pt x="7449" y="2882"/>
                      <a:pt x="7414" y="2864"/>
                    </a:cubicBezTo>
                    <a:cubicBezTo>
                      <a:pt x="7378" y="2838"/>
                      <a:pt x="7334" y="2829"/>
                      <a:pt x="7289" y="2820"/>
                    </a:cubicBezTo>
                    <a:cubicBezTo>
                      <a:pt x="7235" y="2820"/>
                      <a:pt x="7191" y="2820"/>
                      <a:pt x="7137" y="2838"/>
                    </a:cubicBezTo>
                    <a:cubicBezTo>
                      <a:pt x="7030" y="2855"/>
                      <a:pt x="6905" y="2909"/>
                      <a:pt x="6763" y="2980"/>
                    </a:cubicBezTo>
                    <a:lnTo>
                      <a:pt x="6647" y="3034"/>
                    </a:lnTo>
                    <a:cubicBezTo>
                      <a:pt x="6647" y="3034"/>
                      <a:pt x="6656" y="3034"/>
                      <a:pt x="6664" y="3043"/>
                    </a:cubicBezTo>
                    <a:cubicBezTo>
                      <a:pt x="6673" y="3043"/>
                      <a:pt x="6691" y="3052"/>
                      <a:pt x="6709" y="3052"/>
                    </a:cubicBezTo>
                    <a:cubicBezTo>
                      <a:pt x="6736" y="3070"/>
                      <a:pt x="6763" y="3078"/>
                      <a:pt x="6763" y="3078"/>
                    </a:cubicBezTo>
                    <a:cubicBezTo>
                      <a:pt x="6763" y="3078"/>
                      <a:pt x="6771" y="3078"/>
                      <a:pt x="6789" y="3087"/>
                    </a:cubicBezTo>
                    <a:cubicBezTo>
                      <a:pt x="6807" y="3096"/>
                      <a:pt x="6834" y="3105"/>
                      <a:pt x="6861" y="3123"/>
                    </a:cubicBezTo>
                    <a:cubicBezTo>
                      <a:pt x="6879" y="3132"/>
                      <a:pt x="6896" y="3141"/>
                      <a:pt x="6905" y="3150"/>
                    </a:cubicBezTo>
                    <a:cubicBezTo>
                      <a:pt x="6923" y="3159"/>
                      <a:pt x="6941" y="3177"/>
                      <a:pt x="6950" y="3186"/>
                    </a:cubicBezTo>
                    <a:cubicBezTo>
                      <a:pt x="6986" y="3212"/>
                      <a:pt x="7012" y="3248"/>
                      <a:pt x="7039" y="3284"/>
                    </a:cubicBezTo>
                    <a:cubicBezTo>
                      <a:pt x="7066" y="3328"/>
                      <a:pt x="7102" y="3364"/>
                      <a:pt x="7128" y="3400"/>
                    </a:cubicBezTo>
                    <a:cubicBezTo>
                      <a:pt x="7155" y="3426"/>
                      <a:pt x="7191" y="3453"/>
                      <a:pt x="7235" y="3462"/>
                    </a:cubicBezTo>
                    <a:cubicBezTo>
                      <a:pt x="7267" y="3476"/>
                      <a:pt x="7304" y="3483"/>
                      <a:pt x="7347" y="3483"/>
                    </a:cubicBezTo>
                    <a:cubicBezTo>
                      <a:pt x="7411" y="3483"/>
                      <a:pt x="7491" y="3467"/>
                      <a:pt x="7592" y="3435"/>
                    </a:cubicBezTo>
                    <a:lnTo>
                      <a:pt x="7601" y="3435"/>
                    </a:lnTo>
                    <a:cubicBezTo>
                      <a:pt x="7601" y="3435"/>
                      <a:pt x="7610" y="3444"/>
                      <a:pt x="7610" y="3444"/>
                    </a:cubicBezTo>
                    <a:cubicBezTo>
                      <a:pt x="7619" y="3471"/>
                      <a:pt x="7619" y="3507"/>
                      <a:pt x="7619" y="3533"/>
                    </a:cubicBezTo>
                    <a:lnTo>
                      <a:pt x="7628" y="3587"/>
                    </a:lnTo>
                    <a:lnTo>
                      <a:pt x="7628" y="3632"/>
                    </a:lnTo>
                    <a:cubicBezTo>
                      <a:pt x="7628" y="3667"/>
                      <a:pt x="7628" y="3703"/>
                      <a:pt x="7637" y="3730"/>
                    </a:cubicBezTo>
                    <a:cubicBezTo>
                      <a:pt x="7637" y="3765"/>
                      <a:pt x="7637" y="3801"/>
                      <a:pt x="7637" y="3837"/>
                    </a:cubicBezTo>
                    <a:lnTo>
                      <a:pt x="7637" y="3881"/>
                    </a:lnTo>
                    <a:lnTo>
                      <a:pt x="7637" y="3917"/>
                    </a:lnTo>
                    <a:cubicBezTo>
                      <a:pt x="7619" y="3872"/>
                      <a:pt x="7592" y="3837"/>
                      <a:pt x="7565" y="3810"/>
                    </a:cubicBezTo>
                    <a:cubicBezTo>
                      <a:pt x="7494" y="3748"/>
                      <a:pt x="7405" y="3712"/>
                      <a:pt x="7289" y="3694"/>
                    </a:cubicBezTo>
                    <a:cubicBezTo>
                      <a:pt x="7262" y="3692"/>
                      <a:pt x="7233" y="3691"/>
                      <a:pt x="7202" y="3691"/>
                    </a:cubicBezTo>
                    <a:cubicBezTo>
                      <a:pt x="7109" y="3691"/>
                      <a:pt x="6999" y="3701"/>
                      <a:pt x="6879" y="3721"/>
                    </a:cubicBezTo>
                    <a:lnTo>
                      <a:pt x="6745" y="3748"/>
                    </a:lnTo>
                    <a:cubicBezTo>
                      <a:pt x="6745" y="3748"/>
                      <a:pt x="6771" y="3765"/>
                      <a:pt x="6798" y="3783"/>
                    </a:cubicBezTo>
                    <a:cubicBezTo>
                      <a:pt x="6825" y="3801"/>
                      <a:pt x="6852" y="3819"/>
                      <a:pt x="6852" y="3819"/>
                    </a:cubicBezTo>
                    <a:cubicBezTo>
                      <a:pt x="6852" y="3819"/>
                      <a:pt x="6861" y="3828"/>
                      <a:pt x="6879" y="3837"/>
                    </a:cubicBezTo>
                    <a:cubicBezTo>
                      <a:pt x="6887" y="3855"/>
                      <a:pt x="6914" y="3872"/>
                      <a:pt x="6932" y="3899"/>
                    </a:cubicBezTo>
                    <a:cubicBezTo>
                      <a:pt x="6977" y="3944"/>
                      <a:pt x="7030" y="4015"/>
                      <a:pt x="7057" y="4095"/>
                    </a:cubicBezTo>
                    <a:cubicBezTo>
                      <a:pt x="7093" y="4203"/>
                      <a:pt x="7128" y="4283"/>
                      <a:pt x="7200" y="4336"/>
                    </a:cubicBezTo>
                    <a:cubicBezTo>
                      <a:pt x="7270" y="4383"/>
                      <a:pt x="7360" y="4409"/>
                      <a:pt x="7501" y="4409"/>
                    </a:cubicBezTo>
                    <a:cubicBezTo>
                      <a:pt x="7521" y="4409"/>
                      <a:pt x="7543" y="4409"/>
                      <a:pt x="7565" y="4408"/>
                    </a:cubicBezTo>
                    <a:lnTo>
                      <a:pt x="7574" y="4408"/>
                    </a:lnTo>
                    <a:cubicBezTo>
                      <a:pt x="7583" y="4417"/>
                      <a:pt x="7583" y="4417"/>
                      <a:pt x="7583" y="4417"/>
                    </a:cubicBezTo>
                    <a:cubicBezTo>
                      <a:pt x="7565" y="4524"/>
                      <a:pt x="7548" y="4631"/>
                      <a:pt x="7521" y="4729"/>
                    </a:cubicBezTo>
                    <a:cubicBezTo>
                      <a:pt x="7503" y="4773"/>
                      <a:pt x="7494" y="4818"/>
                      <a:pt x="7476" y="4863"/>
                    </a:cubicBezTo>
                    <a:cubicBezTo>
                      <a:pt x="7467" y="4827"/>
                      <a:pt x="7458" y="4791"/>
                      <a:pt x="7432" y="4756"/>
                    </a:cubicBezTo>
                    <a:cubicBezTo>
                      <a:pt x="7423" y="4738"/>
                      <a:pt x="7414" y="4720"/>
                      <a:pt x="7396" y="4702"/>
                    </a:cubicBezTo>
                    <a:cubicBezTo>
                      <a:pt x="7378" y="4684"/>
                      <a:pt x="7360" y="4666"/>
                      <a:pt x="7342" y="4649"/>
                    </a:cubicBezTo>
                    <a:cubicBezTo>
                      <a:pt x="7298" y="4622"/>
                      <a:pt x="7253" y="4595"/>
                      <a:pt x="7200" y="4577"/>
                    </a:cubicBezTo>
                    <a:cubicBezTo>
                      <a:pt x="7084" y="4533"/>
                      <a:pt x="6950" y="4506"/>
                      <a:pt x="6780" y="4479"/>
                    </a:cubicBezTo>
                    <a:lnTo>
                      <a:pt x="6638" y="4470"/>
                    </a:lnTo>
                    <a:lnTo>
                      <a:pt x="6638" y="4470"/>
                    </a:lnTo>
                    <a:cubicBezTo>
                      <a:pt x="6638" y="4470"/>
                      <a:pt x="6656" y="4488"/>
                      <a:pt x="6682" y="4515"/>
                    </a:cubicBezTo>
                    <a:lnTo>
                      <a:pt x="6718" y="4568"/>
                    </a:lnTo>
                    <a:lnTo>
                      <a:pt x="6727" y="4568"/>
                    </a:lnTo>
                    <a:cubicBezTo>
                      <a:pt x="6727" y="4577"/>
                      <a:pt x="6736" y="4586"/>
                      <a:pt x="6736" y="4586"/>
                    </a:cubicBezTo>
                    <a:cubicBezTo>
                      <a:pt x="6754" y="4604"/>
                      <a:pt x="6763" y="4631"/>
                      <a:pt x="6780" y="4657"/>
                    </a:cubicBezTo>
                    <a:cubicBezTo>
                      <a:pt x="6816" y="4720"/>
                      <a:pt x="6852" y="4800"/>
                      <a:pt x="6852" y="4889"/>
                    </a:cubicBezTo>
                    <a:cubicBezTo>
                      <a:pt x="6861" y="4943"/>
                      <a:pt x="6861" y="4988"/>
                      <a:pt x="6879" y="5032"/>
                    </a:cubicBezTo>
                    <a:cubicBezTo>
                      <a:pt x="6887" y="5077"/>
                      <a:pt x="6905" y="5121"/>
                      <a:pt x="6932" y="5157"/>
                    </a:cubicBezTo>
                    <a:cubicBezTo>
                      <a:pt x="6995" y="5220"/>
                      <a:pt x="7093" y="5282"/>
                      <a:pt x="7271" y="5335"/>
                    </a:cubicBezTo>
                    <a:lnTo>
                      <a:pt x="7289" y="5344"/>
                    </a:lnTo>
                    <a:cubicBezTo>
                      <a:pt x="7262" y="5398"/>
                      <a:pt x="7226" y="5460"/>
                      <a:pt x="7200" y="5514"/>
                    </a:cubicBezTo>
                    <a:cubicBezTo>
                      <a:pt x="7155" y="5585"/>
                      <a:pt x="7110" y="5666"/>
                      <a:pt x="7057" y="5737"/>
                    </a:cubicBezTo>
                    <a:cubicBezTo>
                      <a:pt x="7057" y="5701"/>
                      <a:pt x="7057" y="5666"/>
                      <a:pt x="7048" y="5630"/>
                    </a:cubicBezTo>
                    <a:cubicBezTo>
                      <a:pt x="7021" y="5532"/>
                      <a:pt x="6959" y="5451"/>
                      <a:pt x="6861" y="5380"/>
                    </a:cubicBezTo>
                    <a:cubicBezTo>
                      <a:pt x="6763" y="5300"/>
                      <a:pt x="6638" y="5237"/>
                      <a:pt x="6477" y="5166"/>
                    </a:cubicBezTo>
                    <a:lnTo>
                      <a:pt x="6334" y="5104"/>
                    </a:lnTo>
                    <a:lnTo>
                      <a:pt x="6370" y="5157"/>
                    </a:lnTo>
                    <a:lnTo>
                      <a:pt x="6397" y="5220"/>
                    </a:lnTo>
                    <a:cubicBezTo>
                      <a:pt x="6397" y="5220"/>
                      <a:pt x="6397" y="5220"/>
                      <a:pt x="6397" y="5228"/>
                    </a:cubicBezTo>
                    <a:cubicBezTo>
                      <a:pt x="6397" y="5237"/>
                      <a:pt x="6406" y="5237"/>
                      <a:pt x="6406" y="5246"/>
                    </a:cubicBezTo>
                    <a:cubicBezTo>
                      <a:pt x="6415" y="5273"/>
                      <a:pt x="6424" y="5300"/>
                      <a:pt x="6432" y="5335"/>
                    </a:cubicBezTo>
                    <a:cubicBezTo>
                      <a:pt x="6441" y="5371"/>
                      <a:pt x="6450" y="5407"/>
                      <a:pt x="6450" y="5443"/>
                    </a:cubicBezTo>
                    <a:cubicBezTo>
                      <a:pt x="6450" y="5487"/>
                      <a:pt x="6450" y="5532"/>
                      <a:pt x="6441" y="5567"/>
                    </a:cubicBezTo>
                    <a:cubicBezTo>
                      <a:pt x="6432" y="5594"/>
                      <a:pt x="6432" y="5621"/>
                      <a:pt x="6424" y="5648"/>
                    </a:cubicBezTo>
                    <a:cubicBezTo>
                      <a:pt x="6424" y="5674"/>
                      <a:pt x="6415" y="5692"/>
                      <a:pt x="6415" y="5719"/>
                    </a:cubicBezTo>
                    <a:cubicBezTo>
                      <a:pt x="6415" y="5764"/>
                      <a:pt x="6424" y="5808"/>
                      <a:pt x="6441" y="5853"/>
                    </a:cubicBezTo>
                    <a:cubicBezTo>
                      <a:pt x="6477" y="5933"/>
                      <a:pt x="6557" y="6022"/>
                      <a:pt x="6718" y="6129"/>
                    </a:cubicBezTo>
                    <a:lnTo>
                      <a:pt x="6736" y="6138"/>
                    </a:lnTo>
                    <a:cubicBezTo>
                      <a:pt x="6736" y="6147"/>
                      <a:pt x="6736" y="6147"/>
                      <a:pt x="6736" y="6147"/>
                    </a:cubicBezTo>
                    <a:cubicBezTo>
                      <a:pt x="6629" y="6263"/>
                      <a:pt x="6513" y="6370"/>
                      <a:pt x="6388" y="6468"/>
                    </a:cubicBezTo>
                    <a:cubicBezTo>
                      <a:pt x="6406" y="6433"/>
                      <a:pt x="6415" y="6388"/>
                      <a:pt x="6415" y="6344"/>
                    </a:cubicBezTo>
                    <a:cubicBezTo>
                      <a:pt x="6415" y="6245"/>
                      <a:pt x="6379" y="6147"/>
                      <a:pt x="6308" y="6040"/>
                    </a:cubicBezTo>
                    <a:cubicBezTo>
                      <a:pt x="6236" y="5942"/>
                      <a:pt x="6129" y="5826"/>
                      <a:pt x="5986" y="5710"/>
                    </a:cubicBezTo>
                    <a:lnTo>
                      <a:pt x="5879" y="5603"/>
                    </a:lnTo>
                    <a:lnTo>
                      <a:pt x="5879" y="5603"/>
                    </a:lnTo>
                    <a:cubicBezTo>
                      <a:pt x="5879" y="5603"/>
                      <a:pt x="5879" y="5639"/>
                      <a:pt x="5888" y="5674"/>
                    </a:cubicBezTo>
                    <a:cubicBezTo>
                      <a:pt x="5888" y="5692"/>
                      <a:pt x="5897" y="5701"/>
                      <a:pt x="5897" y="5719"/>
                    </a:cubicBezTo>
                    <a:cubicBezTo>
                      <a:pt x="5897" y="5728"/>
                      <a:pt x="5897" y="5737"/>
                      <a:pt x="5897" y="5737"/>
                    </a:cubicBezTo>
                    <a:cubicBezTo>
                      <a:pt x="5897" y="5737"/>
                      <a:pt x="5897" y="5746"/>
                      <a:pt x="5897" y="5746"/>
                    </a:cubicBezTo>
                    <a:cubicBezTo>
                      <a:pt x="5897" y="5755"/>
                      <a:pt x="5906" y="5764"/>
                      <a:pt x="5906" y="5773"/>
                    </a:cubicBezTo>
                    <a:cubicBezTo>
                      <a:pt x="5906" y="5790"/>
                      <a:pt x="5906" y="5826"/>
                      <a:pt x="5906" y="5853"/>
                    </a:cubicBezTo>
                    <a:cubicBezTo>
                      <a:pt x="5897" y="5889"/>
                      <a:pt x="5897" y="5933"/>
                      <a:pt x="5888" y="5969"/>
                    </a:cubicBezTo>
                    <a:cubicBezTo>
                      <a:pt x="5879" y="6013"/>
                      <a:pt x="5862" y="6058"/>
                      <a:pt x="5844" y="6094"/>
                    </a:cubicBezTo>
                    <a:cubicBezTo>
                      <a:pt x="5817" y="6138"/>
                      <a:pt x="5790" y="6183"/>
                      <a:pt x="5781" y="6228"/>
                    </a:cubicBezTo>
                    <a:cubicBezTo>
                      <a:pt x="5763" y="6272"/>
                      <a:pt x="5763" y="6317"/>
                      <a:pt x="5763" y="6361"/>
                    </a:cubicBezTo>
                    <a:cubicBezTo>
                      <a:pt x="5772" y="6460"/>
                      <a:pt x="5826" y="6575"/>
                      <a:pt x="5951" y="6727"/>
                    </a:cubicBezTo>
                    <a:lnTo>
                      <a:pt x="5969" y="6745"/>
                    </a:lnTo>
                    <a:cubicBezTo>
                      <a:pt x="5960" y="6754"/>
                      <a:pt x="5960" y="6763"/>
                      <a:pt x="5960" y="6772"/>
                    </a:cubicBezTo>
                    <a:cubicBezTo>
                      <a:pt x="5835" y="6843"/>
                      <a:pt x="5710" y="6906"/>
                      <a:pt x="5576" y="6968"/>
                    </a:cubicBezTo>
                    <a:cubicBezTo>
                      <a:pt x="5549" y="6977"/>
                      <a:pt x="5531" y="6986"/>
                      <a:pt x="5505" y="6995"/>
                    </a:cubicBezTo>
                    <a:cubicBezTo>
                      <a:pt x="5549" y="6950"/>
                      <a:pt x="5585" y="6897"/>
                      <a:pt x="5603" y="6834"/>
                    </a:cubicBezTo>
                    <a:cubicBezTo>
                      <a:pt x="5630" y="6745"/>
                      <a:pt x="5621" y="6638"/>
                      <a:pt x="5585" y="6513"/>
                    </a:cubicBezTo>
                    <a:cubicBezTo>
                      <a:pt x="5540" y="6388"/>
                      <a:pt x="5469" y="6245"/>
                      <a:pt x="5371" y="6085"/>
                    </a:cubicBezTo>
                    <a:lnTo>
                      <a:pt x="5291" y="5942"/>
                    </a:lnTo>
                    <a:cubicBezTo>
                      <a:pt x="5291" y="5942"/>
                      <a:pt x="5282" y="5978"/>
                      <a:pt x="5282" y="6013"/>
                    </a:cubicBezTo>
                    <a:cubicBezTo>
                      <a:pt x="5282" y="6049"/>
                      <a:pt x="5273" y="6085"/>
                      <a:pt x="5273" y="6085"/>
                    </a:cubicBezTo>
                    <a:cubicBezTo>
                      <a:pt x="5273" y="6085"/>
                      <a:pt x="5273" y="6085"/>
                      <a:pt x="5273" y="6094"/>
                    </a:cubicBezTo>
                    <a:cubicBezTo>
                      <a:pt x="5273" y="6094"/>
                      <a:pt x="5264" y="6103"/>
                      <a:pt x="5264" y="6121"/>
                    </a:cubicBezTo>
                    <a:cubicBezTo>
                      <a:pt x="5264" y="6138"/>
                      <a:pt x="5255" y="6165"/>
                      <a:pt x="5246" y="6201"/>
                    </a:cubicBezTo>
                    <a:cubicBezTo>
                      <a:pt x="5219" y="6272"/>
                      <a:pt x="5175" y="6352"/>
                      <a:pt x="5121" y="6415"/>
                    </a:cubicBezTo>
                    <a:cubicBezTo>
                      <a:pt x="5076" y="6451"/>
                      <a:pt x="5050" y="6495"/>
                      <a:pt x="5023" y="6531"/>
                    </a:cubicBezTo>
                    <a:cubicBezTo>
                      <a:pt x="4996" y="6567"/>
                      <a:pt x="4978" y="6611"/>
                      <a:pt x="4969" y="6656"/>
                    </a:cubicBezTo>
                    <a:cubicBezTo>
                      <a:pt x="4952" y="6754"/>
                      <a:pt x="4969" y="6888"/>
                      <a:pt x="5050" y="7075"/>
                    </a:cubicBezTo>
                    <a:lnTo>
                      <a:pt x="5050" y="7093"/>
                    </a:lnTo>
                    <a:cubicBezTo>
                      <a:pt x="5041" y="7111"/>
                      <a:pt x="5041" y="7129"/>
                      <a:pt x="5032" y="7146"/>
                    </a:cubicBezTo>
                    <a:cubicBezTo>
                      <a:pt x="4996" y="7155"/>
                      <a:pt x="4961" y="7155"/>
                      <a:pt x="4925" y="7164"/>
                    </a:cubicBezTo>
                    <a:lnTo>
                      <a:pt x="4818" y="7191"/>
                    </a:lnTo>
                    <a:lnTo>
                      <a:pt x="4755" y="7200"/>
                    </a:lnTo>
                    <a:lnTo>
                      <a:pt x="4702" y="7209"/>
                    </a:lnTo>
                    <a:lnTo>
                      <a:pt x="4586" y="7218"/>
                    </a:lnTo>
                    <a:lnTo>
                      <a:pt x="4479" y="7227"/>
                    </a:lnTo>
                    <a:lnTo>
                      <a:pt x="4416" y="7227"/>
                    </a:lnTo>
                    <a:lnTo>
                      <a:pt x="4363" y="7236"/>
                    </a:lnTo>
                    <a:lnTo>
                      <a:pt x="4131" y="7236"/>
                    </a:lnTo>
                    <a:lnTo>
                      <a:pt x="4077" y="7227"/>
                    </a:lnTo>
                    <a:lnTo>
                      <a:pt x="4015" y="7227"/>
                    </a:lnTo>
                    <a:lnTo>
                      <a:pt x="3908" y="7218"/>
                    </a:lnTo>
                    <a:lnTo>
                      <a:pt x="3792" y="7209"/>
                    </a:lnTo>
                    <a:lnTo>
                      <a:pt x="3738" y="7200"/>
                    </a:lnTo>
                    <a:lnTo>
                      <a:pt x="3676" y="7191"/>
                    </a:lnTo>
                    <a:lnTo>
                      <a:pt x="3569" y="7164"/>
                    </a:lnTo>
                    <a:cubicBezTo>
                      <a:pt x="3533" y="7164"/>
                      <a:pt x="3506" y="7155"/>
                      <a:pt x="3480" y="7146"/>
                    </a:cubicBezTo>
                    <a:cubicBezTo>
                      <a:pt x="3471" y="7129"/>
                      <a:pt x="3462" y="7111"/>
                      <a:pt x="3453" y="7093"/>
                    </a:cubicBezTo>
                    <a:lnTo>
                      <a:pt x="3462" y="7075"/>
                    </a:lnTo>
                    <a:cubicBezTo>
                      <a:pt x="3533" y="6888"/>
                      <a:pt x="3560" y="6754"/>
                      <a:pt x="3542" y="6656"/>
                    </a:cubicBezTo>
                    <a:cubicBezTo>
                      <a:pt x="3533" y="6611"/>
                      <a:pt x="3515" y="6567"/>
                      <a:pt x="3489" y="6531"/>
                    </a:cubicBezTo>
                    <a:cubicBezTo>
                      <a:pt x="3462" y="6495"/>
                      <a:pt x="3426" y="6451"/>
                      <a:pt x="3390" y="6415"/>
                    </a:cubicBezTo>
                    <a:cubicBezTo>
                      <a:pt x="3328" y="6352"/>
                      <a:pt x="3283" y="6272"/>
                      <a:pt x="3266" y="6201"/>
                    </a:cubicBezTo>
                    <a:cubicBezTo>
                      <a:pt x="3257" y="6165"/>
                      <a:pt x="3248" y="6138"/>
                      <a:pt x="3239" y="6121"/>
                    </a:cubicBezTo>
                    <a:cubicBezTo>
                      <a:pt x="3239" y="6103"/>
                      <a:pt x="3239" y="6094"/>
                      <a:pt x="3239" y="6094"/>
                    </a:cubicBezTo>
                    <a:cubicBezTo>
                      <a:pt x="3239" y="6085"/>
                      <a:pt x="3230" y="6085"/>
                      <a:pt x="3230" y="6085"/>
                    </a:cubicBezTo>
                    <a:lnTo>
                      <a:pt x="3221" y="6013"/>
                    </a:lnTo>
                    <a:cubicBezTo>
                      <a:pt x="3221" y="5978"/>
                      <a:pt x="3221" y="5942"/>
                      <a:pt x="3221" y="5942"/>
                    </a:cubicBezTo>
                    <a:lnTo>
                      <a:pt x="3132" y="6085"/>
                    </a:lnTo>
                    <a:cubicBezTo>
                      <a:pt x="3042" y="6245"/>
                      <a:pt x="2962" y="6388"/>
                      <a:pt x="2927" y="6513"/>
                    </a:cubicBezTo>
                    <a:cubicBezTo>
                      <a:pt x="2882" y="6638"/>
                      <a:pt x="2882" y="6745"/>
                      <a:pt x="2909" y="6834"/>
                    </a:cubicBezTo>
                    <a:cubicBezTo>
                      <a:pt x="2927" y="6897"/>
                      <a:pt x="2953" y="6950"/>
                      <a:pt x="2998" y="6995"/>
                    </a:cubicBezTo>
                    <a:cubicBezTo>
                      <a:pt x="3005" y="6995"/>
                      <a:pt x="3006" y="7000"/>
                      <a:pt x="3010" y="7002"/>
                    </a:cubicBezTo>
                    <a:lnTo>
                      <a:pt x="3010" y="7002"/>
                    </a:lnTo>
                    <a:cubicBezTo>
                      <a:pt x="2977" y="6993"/>
                      <a:pt x="2943" y="6977"/>
                      <a:pt x="2918" y="6968"/>
                    </a:cubicBezTo>
                    <a:cubicBezTo>
                      <a:pt x="2793" y="6906"/>
                      <a:pt x="2668" y="6843"/>
                      <a:pt x="2543" y="6781"/>
                    </a:cubicBezTo>
                    <a:cubicBezTo>
                      <a:pt x="2543" y="6772"/>
                      <a:pt x="2543" y="6754"/>
                      <a:pt x="2543" y="6745"/>
                    </a:cubicBezTo>
                    <a:lnTo>
                      <a:pt x="2552" y="6727"/>
                    </a:lnTo>
                    <a:cubicBezTo>
                      <a:pt x="2677" y="6575"/>
                      <a:pt x="2730" y="6460"/>
                      <a:pt x="2739" y="6361"/>
                    </a:cubicBezTo>
                    <a:cubicBezTo>
                      <a:pt x="2748" y="6317"/>
                      <a:pt x="2739" y="6272"/>
                      <a:pt x="2730" y="6228"/>
                    </a:cubicBezTo>
                    <a:cubicBezTo>
                      <a:pt x="2712" y="6183"/>
                      <a:pt x="2695" y="6138"/>
                      <a:pt x="2668" y="6094"/>
                    </a:cubicBezTo>
                    <a:cubicBezTo>
                      <a:pt x="2641" y="6058"/>
                      <a:pt x="2632" y="6013"/>
                      <a:pt x="2623" y="5969"/>
                    </a:cubicBezTo>
                    <a:cubicBezTo>
                      <a:pt x="2614" y="5933"/>
                      <a:pt x="2605" y="5889"/>
                      <a:pt x="2605" y="5853"/>
                    </a:cubicBezTo>
                    <a:cubicBezTo>
                      <a:pt x="2605" y="5826"/>
                      <a:pt x="2605" y="5790"/>
                      <a:pt x="2605" y="5773"/>
                    </a:cubicBezTo>
                    <a:cubicBezTo>
                      <a:pt x="2605" y="5764"/>
                      <a:pt x="2605" y="5755"/>
                      <a:pt x="2605" y="5746"/>
                    </a:cubicBezTo>
                    <a:cubicBezTo>
                      <a:pt x="2605" y="5746"/>
                      <a:pt x="2605" y="5737"/>
                      <a:pt x="2605" y="5737"/>
                    </a:cubicBezTo>
                    <a:cubicBezTo>
                      <a:pt x="2605" y="5737"/>
                      <a:pt x="2605" y="5728"/>
                      <a:pt x="2605" y="5719"/>
                    </a:cubicBezTo>
                    <a:cubicBezTo>
                      <a:pt x="2614" y="5701"/>
                      <a:pt x="2614" y="5692"/>
                      <a:pt x="2614" y="5674"/>
                    </a:cubicBezTo>
                    <a:lnTo>
                      <a:pt x="2632" y="5603"/>
                    </a:lnTo>
                    <a:lnTo>
                      <a:pt x="2632" y="5603"/>
                    </a:lnTo>
                    <a:lnTo>
                      <a:pt x="2516" y="5710"/>
                    </a:lnTo>
                    <a:cubicBezTo>
                      <a:pt x="2382" y="5826"/>
                      <a:pt x="2275" y="5942"/>
                      <a:pt x="2204" y="6040"/>
                    </a:cubicBezTo>
                    <a:cubicBezTo>
                      <a:pt x="2133" y="6147"/>
                      <a:pt x="2088" y="6245"/>
                      <a:pt x="2088" y="6344"/>
                    </a:cubicBezTo>
                    <a:cubicBezTo>
                      <a:pt x="2088" y="6397"/>
                      <a:pt x="2106" y="6442"/>
                      <a:pt x="2124" y="6486"/>
                    </a:cubicBezTo>
                    <a:cubicBezTo>
                      <a:pt x="1999" y="6388"/>
                      <a:pt x="1883" y="6272"/>
                      <a:pt x="1776" y="6156"/>
                    </a:cubicBezTo>
                    <a:cubicBezTo>
                      <a:pt x="1776" y="6156"/>
                      <a:pt x="1776" y="6147"/>
                      <a:pt x="1776" y="6138"/>
                    </a:cubicBezTo>
                    <a:lnTo>
                      <a:pt x="1785" y="6129"/>
                    </a:lnTo>
                    <a:cubicBezTo>
                      <a:pt x="1945" y="6022"/>
                      <a:pt x="2025" y="5933"/>
                      <a:pt x="2070" y="5853"/>
                    </a:cubicBezTo>
                    <a:cubicBezTo>
                      <a:pt x="2088" y="5808"/>
                      <a:pt x="2088" y="5764"/>
                      <a:pt x="2088" y="5719"/>
                    </a:cubicBezTo>
                    <a:cubicBezTo>
                      <a:pt x="2088" y="5692"/>
                      <a:pt x="2088" y="5674"/>
                      <a:pt x="2079" y="5648"/>
                    </a:cubicBezTo>
                    <a:cubicBezTo>
                      <a:pt x="2079" y="5621"/>
                      <a:pt x="2070" y="5594"/>
                      <a:pt x="2070" y="5567"/>
                    </a:cubicBezTo>
                    <a:cubicBezTo>
                      <a:pt x="2061" y="5532"/>
                      <a:pt x="2061" y="5487"/>
                      <a:pt x="2061" y="5443"/>
                    </a:cubicBezTo>
                    <a:cubicBezTo>
                      <a:pt x="2061" y="5407"/>
                      <a:pt x="2061" y="5371"/>
                      <a:pt x="2070" y="5335"/>
                    </a:cubicBezTo>
                    <a:cubicBezTo>
                      <a:pt x="2079" y="5300"/>
                      <a:pt x="2088" y="5273"/>
                      <a:pt x="2097" y="5246"/>
                    </a:cubicBezTo>
                    <a:cubicBezTo>
                      <a:pt x="2106" y="5237"/>
                      <a:pt x="2106" y="5237"/>
                      <a:pt x="2106" y="5228"/>
                    </a:cubicBezTo>
                    <a:cubicBezTo>
                      <a:pt x="2115" y="5220"/>
                      <a:pt x="2115" y="5220"/>
                      <a:pt x="2115" y="5220"/>
                    </a:cubicBezTo>
                    <a:lnTo>
                      <a:pt x="2141" y="5157"/>
                    </a:lnTo>
                    <a:lnTo>
                      <a:pt x="2168" y="5104"/>
                    </a:lnTo>
                    <a:lnTo>
                      <a:pt x="2168" y="5104"/>
                    </a:lnTo>
                    <a:lnTo>
                      <a:pt x="2034" y="5166"/>
                    </a:lnTo>
                    <a:cubicBezTo>
                      <a:pt x="1874" y="5237"/>
                      <a:pt x="1740" y="5300"/>
                      <a:pt x="1642" y="5380"/>
                    </a:cubicBezTo>
                    <a:cubicBezTo>
                      <a:pt x="1553" y="5451"/>
                      <a:pt x="1490" y="5532"/>
                      <a:pt x="1463" y="5630"/>
                    </a:cubicBezTo>
                    <a:cubicBezTo>
                      <a:pt x="1455" y="5666"/>
                      <a:pt x="1446" y="5710"/>
                      <a:pt x="1446" y="5755"/>
                    </a:cubicBezTo>
                    <a:cubicBezTo>
                      <a:pt x="1392" y="5674"/>
                      <a:pt x="1347" y="5594"/>
                      <a:pt x="1294" y="5514"/>
                    </a:cubicBezTo>
                    <a:cubicBezTo>
                      <a:pt x="1267" y="5460"/>
                      <a:pt x="1240" y="5407"/>
                      <a:pt x="1214" y="5353"/>
                    </a:cubicBezTo>
                    <a:cubicBezTo>
                      <a:pt x="1214" y="5353"/>
                      <a:pt x="1214" y="5344"/>
                      <a:pt x="1223" y="5344"/>
                    </a:cubicBezTo>
                    <a:lnTo>
                      <a:pt x="1232" y="5335"/>
                    </a:lnTo>
                    <a:cubicBezTo>
                      <a:pt x="1410" y="5282"/>
                      <a:pt x="1517" y="5220"/>
                      <a:pt x="1571" y="5157"/>
                    </a:cubicBezTo>
                    <a:cubicBezTo>
                      <a:pt x="1597" y="5121"/>
                      <a:pt x="1615" y="5077"/>
                      <a:pt x="1633" y="5032"/>
                    </a:cubicBezTo>
                    <a:cubicBezTo>
                      <a:pt x="1642" y="4988"/>
                      <a:pt x="1651" y="4943"/>
                      <a:pt x="1651" y="4889"/>
                    </a:cubicBezTo>
                    <a:cubicBezTo>
                      <a:pt x="1651" y="4800"/>
                      <a:pt x="1695" y="4720"/>
                      <a:pt x="1722" y="4657"/>
                    </a:cubicBezTo>
                    <a:cubicBezTo>
                      <a:pt x="1740" y="4631"/>
                      <a:pt x="1758" y="4604"/>
                      <a:pt x="1767" y="4586"/>
                    </a:cubicBezTo>
                    <a:cubicBezTo>
                      <a:pt x="1776" y="4586"/>
                      <a:pt x="1776" y="4577"/>
                      <a:pt x="1785" y="4568"/>
                    </a:cubicBezTo>
                    <a:cubicBezTo>
                      <a:pt x="1785" y="4568"/>
                      <a:pt x="1802" y="4542"/>
                      <a:pt x="1829" y="4515"/>
                    </a:cubicBezTo>
                    <a:cubicBezTo>
                      <a:pt x="1847" y="4488"/>
                      <a:pt x="1874" y="4470"/>
                      <a:pt x="1874" y="4470"/>
                    </a:cubicBezTo>
                    <a:lnTo>
                      <a:pt x="1874" y="4470"/>
                    </a:lnTo>
                    <a:lnTo>
                      <a:pt x="1731" y="4479"/>
                    </a:lnTo>
                    <a:cubicBezTo>
                      <a:pt x="1562" y="4506"/>
                      <a:pt x="1419" y="4533"/>
                      <a:pt x="1312" y="4577"/>
                    </a:cubicBezTo>
                    <a:cubicBezTo>
                      <a:pt x="1258" y="4595"/>
                      <a:pt x="1205" y="4622"/>
                      <a:pt x="1169" y="4649"/>
                    </a:cubicBezTo>
                    <a:cubicBezTo>
                      <a:pt x="1151" y="4666"/>
                      <a:pt x="1124" y="4684"/>
                      <a:pt x="1116" y="4702"/>
                    </a:cubicBezTo>
                    <a:cubicBezTo>
                      <a:pt x="1098" y="4720"/>
                      <a:pt x="1080" y="4738"/>
                      <a:pt x="1071" y="4756"/>
                    </a:cubicBezTo>
                    <a:cubicBezTo>
                      <a:pt x="1044" y="4800"/>
                      <a:pt x="1035" y="4845"/>
                      <a:pt x="1026" y="4889"/>
                    </a:cubicBezTo>
                    <a:cubicBezTo>
                      <a:pt x="1008" y="4836"/>
                      <a:pt x="991" y="4782"/>
                      <a:pt x="973" y="4729"/>
                    </a:cubicBezTo>
                    <a:cubicBezTo>
                      <a:pt x="955" y="4631"/>
                      <a:pt x="928" y="4533"/>
                      <a:pt x="910" y="4434"/>
                    </a:cubicBezTo>
                    <a:cubicBezTo>
                      <a:pt x="919" y="4426"/>
                      <a:pt x="919" y="4417"/>
                      <a:pt x="928" y="4408"/>
                    </a:cubicBezTo>
                    <a:lnTo>
                      <a:pt x="937" y="4408"/>
                    </a:lnTo>
                    <a:cubicBezTo>
                      <a:pt x="960" y="4409"/>
                      <a:pt x="981" y="4409"/>
                      <a:pt x="1002" y="4409"/>
                    </a:cubicBezTo>
                    <a:cubicBezTo>
                      <a:pt x="1144" y="4409"/>
                      <a:pt x="1241" y="4383"/>
                      <a:pt x="1303" y="4336"/>
                    </a:cubicBezTo>
                    <a:cubicBezTo>
                      <a:pt x="1374" y="4283"/>
                      <a:pt x="1419" y="4203"/>
                      <a:pt x="1446" y="4095"/>
                    </a:cubicBezTo>
                    <a:cubicBezTo>
                      <a:pt x="1472" y="4015"/>
                      <a:pt x="1526" y="3944"/>
                      <a:pt x="1571" y="3899"/>
                    </a:cubicBezTo>
                    <a:cubicBezTo>
                      <a:pt x="1597" y="3872"/>
                      <a:pt x="1615" y="3855"/>
                      <a:pt x="1633" y="3837"/>
                    </a:cubicBezTo>
                    <a:cubicBezTo>
                      <a:pt x="1642" y="3828"/>
                      <a:pt x="1660" y="3819"/>
                      <a:pt x="1660" y="3819"/>
                    </a:cubicBezTo>
                    <a:cubicBezTo>
                      <a:pt x="1660" y="3819"/>
                      <a:pt x="1686" y="3801"/>
                      <a:pt x="1713" y="3783"/>
                    </a:cubicBezTo>
                    <a:cubicBezTo>
                      <a:pt x="1740" y="3765"/>
                      <a:pt x="1767" y="3748"/>
                      <a:pt x="1767" y="3748"/>
                    </a:cubicBezTo>
                    <a:lnTo>
                      <a:pt x="1624" y="3721"/>
                    </a:lnTo>
                    <a:cubicBezTo>
                      <a:pt x="1504" y="3701"/>
                      <a:pt x="1398" y="3691"/>
                      <a:pt x="1304" y="3691"/>
                    </a:cubicBezTo>
                    <a:cubicBezTo>
                      <a:pt x="1273" y="3691"/>
                      <a:pt x="1243" y="3692"/>
                      <a:pt x="1214" y="3694"/>
                    </a:cubicBezTo>
                    <a:cubicBezTo>
                      <a:pt x="1107" y="3712"/>
                      <a:pt x="1008" y="3748"/>
                      <a:pt x="946" y="3810"/>
                    </a:cubicBezTo>
                    <a:cubicBezTo>
                      <a:pt x="901" y="3846"/>
                      <a:pt x="875" y="3890"/>
                      <a:pt x="857" y="3944"/>
                    </a:cubicBezTo>
                    <a:lnTo>
                      <a:pt x="857" y="3926"/>
                    </a:lnTo>
                    <a:lnTo>
                      <a:pt x="857" y="3881"/>
                    </a:lnTo>
                    <a:lnTo>
                      <a:pt x="857" y="3828"/>
                    </a:lnTo>
                    <a:cubicBezTo>
                      <a:pt x="857" y="3801"/>
                      <a:pt x="866" y="3765"/>
                      <a:pt x="866" y="3730"/>
                    </a:cubicBezTo>
                    <a:cubicBezTo>
                      <a:pt x="866" y="3703"/>
                      <a:pt x="866" y="3667"/>
                      <a:pt x="866" y="3632"/>
                    </a:cubicBezTo>
                    <a:lnTo>
                      <a:pt x="866" y="3587"/>
                    </a:lnTo>
                    <a:lnTo>
                      <a:pt x="875" y="3542"/>
                    </a:lnTo>
                    <a:cubicBezTo>
                      <a:pt x="875" y="3507"/>
                      <a:pt x="875" y="3480"/>
                      <a:pt x="884" y="3453"/>
                    </a:cubicBezTo>
                    <a:cubicBezTo>
                      <a:pt x="893" y="3444"/>
                      <a:pt x="901" y="3444"/>
                      <a:pt x="910" y="3435"/>
                    </a:cubicBezTo>
                    <a:lnTo>
                      <a:pt x="919" y="3435"/>
                    </a:lnTo>
                    <a:cubicBezTo>
                      <a:pt x="1016" y="3467"/>
                      <a:pt x="1096" y="3483"/>
                      <a:pt x="1162" y="3483"/>
                    </a:cubicBezTo>
                    <a:cubicBezTo>
                      <a:pt x="1206" y="3483"/>
                      <a:pt x="1244" y="3476"/>
                      <a:pt x="1276" y="3462"/>
                    </a:cubicBezTo>
                    <a:cubicBezTo>
                      <a:pt x="1312" y="3453"/>
                      <a:pt x="1347" y="3426"/>
                      <a:pt x="1374" y="3400"/>
                    </a:cubicBezTo>
                    <a:cubicBezTo>
                      <a:pt x="1410" y="3364"/>
                      <a:pt x="1437" y="3328"/>
                      <a:pt x="1472" y="3284"/>
                    </a:cubicBezTo>
                    <a:cubicBezTo>
                      <a:pt x="1499" y="3248"/>
                      <a:pt x="1526" y="3212"/>
                      <a:pt x="1553" y="3186"/>
                    </a:cubicBezTo>
                    <a:cubicBezTo>
                      <a:pt x="1571" y="3177"/>
                      <a:pt x="1579" y="3159"/>
                      <a:pt x="1597" y="3150"/>
                    </a:cubicBezTo>
                    <a:cubicBezTo>
                      <a:pt x="1615" y="3141"/>
                      <a:pt x="1633" y="3132"/>
                      <a:pt x="1642" y="3123"/>
                    </a:cubicBezTo>
                    <a:cubicBezTo>
                      <a:pt x="1669" y="3105"/>
                      <a:pt x="1695" y="3096"/>
                      <a:pt x="1713" y="3087"/>
                    </a:cubicBezTo>
                    <a:cubicBezTo>
                      <a:pt x="1731" y="3078"/>
                      <a:pt x="1740" y="3078"/>
                      <a:pt x="1740" y="3078"/>
                    </a:cubicBezTo>
                    <a:cubicBezTo>
                      <a:pt x="1740" y="3078"/>
                      <a:pt x="1776" y="3070"/>
                      <a:pt x="1802" y="3052"/>
                    </a:cubicBezTo>
                    <a:cubicBezTo>
                      <a:pt x="1820" y="3052"/>
                      <a:pt x="1829" y="3043"/>
                      <a:pt x="1838" y="3043"/>
                    </a:cubicBezTo>
                    <a:cubicBezTo>
                      <a:pt x="1847" y="3034"/>
                      <a:pt x="1856" y="3034"/>
                      <a:pt x="1856" y="3034"/>
                    </a:cubicBezTo>
                    <a:lnTo>
                      <a:pt x="1740" y="2980"/>
                    </a:lnTo>
                    <a:cubicBezTo>
                      <a:pt x="1597" y="2909"/>
                      <a:pt x="1481" y="2855"/>
                      <a:pt x="1374" y="2838"/>
                    </a:cubicBezTo>
                    <a:cubicBezTo>
                      <a:pt x="1321" y="2820"/>
                      <a:pt x="1267" y="2820"/>
                      <a:pt x="1223" y="2820"/>
                    </a:cubicBezTo>
                    <a:cubicBezTo>
                      <a:pt x="1178" y="2829"/>
                      <a:pt x="1133" y="2838"/>
                      <a:pt x="1089" y="2864"/>
                    </a:cubicBezTo>
                    <a:cubicBezTo>
                      <a:pt x="1044" y="2882"/>
                      <a:pt x="1008" y="2918"/>
                      <a:pt x="973" y="2962"/>
                    </a:cubicBezTo>
                    <a:cubicBezTo>
                      <a:pt x="1017" y="2802"/>
                      <a:pt x="1071" y="2650"/>
                      <a:pt x="1133" y="2508"/>
                    </a:cubicBezTo>
                    <a:cubicBezTo>
                      <a:pt x="1142" y="2508"/>
                      <a:pt x="1151" y="2499"/>
                      <a:pt x="1169" y="2499"/>
                    </a:cubicBezTo>
                    <a:lnTo>
                      <a:pt x="1178" y="2499"/>
                    </a:lnTo>
                    <a:cubicBezTo>
                      <a:pt x="1312" y="2597"/>
                      <a:pt x="1410" y="2632"/>
                      <a:pt x="1499" y="2632"/>
                    </a:cubicBezTo>
                    <a:cubicBezTo>
                      <a:pt x="1535" y="2623"/>
                      <a:pt x="1579" y="2615"/>
                      <a:pt x="1615" y="2588"/>
                    </a:cubicBezTo>
                    <a:cubicBezTo>
                      <a:pt x="1651" y="2570"/>
                      <a:pt x="1686" y="2543"/>
                      <a:pt x="1731" y="2508"/>
                    </a:cubicBezTo>
                    <a:cubicBezTo>
                      <a:pt x="1802" y="2454"/>
                      <a:pt x="1883" y="2418"/>
                      <a:pt x="1936" y="2400"/>
                    </a:cubicBezTo>
                    <a:cubicBezTo>
                      <a:pt x="1972" y="2392"/>
                      <a:pt x="1999" y="2392"/>
                      <a:pt x="2017" y="2383"/>
                    </a:cubicBezTo>
                    <a:lnTo>
                      <a:pt x="2115" y="2383"/>
                    </a:lnTo>
                    <a:lnTo>
                      <a:pt x="2168" y="2374"/>
                    </a:lnTo>
                    <a:lnTo>
                      <a:pt x="2079" y="2284"/>
                    </a:lnTo>
                    <a:cubicBezTo>
                      <a:pt x="1972" y="2177"/>
                      <a:pt x="1874" y="2097"/>
                      <a:pt x="1785" y="2053"/>
                    </a:cubicBezTo>
                    <a:cubicBezTo>
                      <a:pt x="1708" y="2011"/>
                      <a:pt x="1636" y="1996"/>
                      <a:pt x="1570" y="1996"/>
                    </a:cubicBezTo>
                    <a:cubicBezTo>
                      <a:pt x="1552" y="1996"/>
                      <a:pt x="1534" y="1997"/>
                      <a:pt x="1517" y="1999"/>
                    </a:cubicBezTo>
                    <a:cubicBezTo>
                      <a:pt x="1490" y="2008"/>
                      <a:pt x="1463" y="2017"/>
                      <a:pt x="1437" y="2026"/>
                    </a:cubicBezTo>
                    <a:cubicBezTo>
                      <a:pt x="1410" y="2044"/>
                      <a:pt x="1383" y="2053"/>
                      <a:pt x="1365" y="2079"/>
                    </a:cubicBezTo>
                    <a:cubicBezTo>
                      <a:pt x="1356" y="2079"/>
                      <a:pt x="1347" y="2088"/>
                      <a:pt x="1347" y="2088"/>
                    </a:cubicBezTo>
                    <a:cubicBezTo>
                      <a:pt x="1437" y="1937"/>
                      <a:pt x="1535" y="1803"/>
                      <a:pt x="1642" y="1678"/>
                    </a:cubicBezTo>
                    <a:lnTo>
                      <a:pt x="1695" y="1678"/>
                    </a:lnTo>
                    <a:lnTo>
                      <a:pt x="1704" y="1687"/>
                    </a:lnTo>
                    <a:cubicBezTo>
                      <a:pt x="1802" y="1812"/>
                      <a:pt x="1883" y="1874"/>
                      <a:pt x="1963" y="1883"/>
                    </a:cubicBezTo>
                    <a:cubicBezTo>
                      <a:pt x="1981" y="1888"/>
                      <a:pt x="1999" y="1890"/>
                      <a:pt x="2018" y="1890"/>
                    </a:cubicBezTo>
                    <a:cubicBezTo>
                      <a:pt x="2037" y="1890"/>
                      <a:pt x="2057" y="1888"/>
                      <a:pt x="2079" y="1883"/>
                    </a:cubicBezTo>
                    <a:cubicBezTo>
                      <a:pt x="2124" y="1874"/>
                      <a:pt x="2168" y="1856"/>
                      <a:pt x="2222" y="1830"/>
                    </a:cubicBezTo>
                    <a:cubicBezTo>
                      <a:pt x="2240" y="1821"/>
                      <a:pt x="2257" y="1812"/>
                      <a:pt x="2275" y="1812"/>
                    </a:cubicBezTo>
                    <a:cubicBezTo>
                      <a:pt x="2302" y="1803"/>
                      <a:pt x="2320" y="1803"/>
                      <a:pt x="2338" y="1794"/>
                    </a:cubicBezTo>
                    <a:cubicBezTo>
                      <a:pt x="2382" y="1785"/>
                      <a:pt x="2418" y="1785"/>
                      <a:pt x="2445" y="1785"/>
                    </a:cubicBezTo>
                    <a:lnTo>
                      <a:pt x="2525" y="1785"/>
                    </a:lnTo>
                    <a:cubicBezTo>
                      <a:pt x="2543" y="1785"/>
                      <a:pt x="2561" y="1794"/>
                      <a:pt x="2561" y="1794"/>
                    </a:cubicBezTo>
                    <a:lnTo>
                      <a:pt x="2614" y="1803"/>
                    </a:lnTo>
                    <a:cubicBezTo>
                      <a:pt x="2650" y="1812"/>
                      <a:pt x="2677" y="1812"/>
                      <a:pt x="2677" y="1812"/>
                    </a:cubicBezTo>
                    <a:lnTo>
                      <a:pt x="2614" y="1705"/>
                    </a:lnTo>
                    <a:cubicBezTo>
                      <a:pt x="2543" y="1580"/>
                      <a:pt x="2480" y="1482"/>
                      <a:pt x="2400" y="1410"/>
                    </a:cubicBezTo>
                    <a:cubicBezTo>
                      <a:pt x="2329" y="1339"/>
                      <a:pt x="2249" y="1303"/>
                      <a:pt x="2168" y="1294"/>
                    </a:cubicBezTo>
                    <a:cubicBezTo>
                      <a:pt x="2106" y="1294"/>
                      <a:pt x="2052" y="1303"/>
                      <a:pt x="1999" y="1330"/>
                    </a:cubicBezTo>
                    <a:cubicBezTo>
                      <a:pt x="1972" y="1339"/>
                      <a:pt x="1945" y="1357"/>
                      <a:pt x="1918" y="1375"/>
                    </a:cubicBezTo>
                    <a:cubicBezTo>
                      <a:pt x="2070" y="1232"/>
                      <a:pt x="2222" y="1116"/>
                      <a:pt x="2356" y="1018"/>
                    </a:cubicBezTo>
                    <a:cubicBezTo>
                      <a:pt x="2364" y="1027"/>
                      <a:pt x="2373" y="1027"/>
                      <a:pt x="2391" y="1027"/>
                    </a:cubicBezTo>
                    <a:cubicBezTo>
                      <a:pt x="2400" y="1036"/>
                      <a:pt x="2418" y="1036"/>
                      <a:pt x="2427" y="1036"/>
                    </a:cubicBezTo>
                    <a:lnTo>
                      <a:pt x="2436" y="1044"/>
                    </a:lnTo>
                    <a:cubicBezTo>
                      <a:pt x="2489" y="1187"/>
                      <a:pt x="2552" y="1268"/>
                      <a:pt x="2623" y="1303"/>
                    </a:cubicBezTo>
                    <a:cubicBezTo>
                      <a:pt x="2659" y="1321"/>
                      <a:pt x="2695" y="1321"/>
                      <a:pt x="2739" y="1321"/>
                    </a:cubicBezTo>
                    <a:cubicBezTo>
                      <a:pt x="2784" y="1321"/>
                      <a:pt x="2828" y="1321"/>
                      <a:pt x="2882" y="1312"/>
                    </a:cubicBezTo>
                    <a:cubicBezTo>
                      <a:pt x="2927" y="1303"/>
                      <a:pt x="2971" y="1303"/>
                      <a:pt x="3007" y="1303"/>
                    </a:cubicBezTo>
                    <a:cubicBezTo>
                      <a:pt x="3051" y="1303"/>
                      <a:pt x="3087" y="1312"/>
                      <a:pt x="3114" y="1321"/>
                    </a:cubicBezTo>
                    <a:cubicBezTo>
                      <a:pt x="3150" y="1330"/>
                      <a:pt x="3176" y="1339"/>
                      <a:pt x="3194" y="1339"/>
                    </a:cubicBezTo>
                    <a:cubicBezTo>
                      <a:pt x="3212" y="1348"/>
                      <a:pt x="3221" y="1348"/>
                      <a:pt x="3221" y="1348"/>
                    </a:cubicBezTo>
                    <a:cubicBezTo>
                      <a:pt x="3221" y="1348"/>
                      <a:pt x="3230" y="1357"/>
                      <a:pt x="3239" y="1357"/>
                    </a:cubicBezTo>
                    <a:cubicBezTo>
                      <a:pt x="3248" y="1366"/>
                      <a:pt x="3257" y="1366"/>
                      <a:pt x="3274" y="1375"/>
                    </a:cubicBezTo>
                    <a:cubicBezTo>
                      <a:pt x="3301" y="1392"/>
                      <a:pt x="3328" y="1401"/>
                      <a:pt x="3328" y="1401"/>
                    </a:cubicBezTo>
                    <a:lnTo>
                      <a:pt x="3301" y="1285"/>
                    </a:lnTo>
                    <a:cubicBezTo>
                      <a:pt x="3266" y="1152"/>
                      <a:pt x="3230" y="1044"/>
                      <a:pt x="3176" y="964"/>
                    </a:cubicBezTo>
                    <a:cubicBezTo>
                      <a:pt x="3132" y="875"/>
                      <a:pt x="3060" y="821"/>
                      <a:pt x="2980" y="795"/>
                    </a:cubicBezTo>
                    <a:cubicBezTo>
                      <a:pt x="2948" y="788"/>
                      <a:pt x="2912" y="782"/>
                      <a:pt x="2872" y="782"/>
                    </a:cubicBezTo>
                    <a:cubicBezTo>
                      <a:pt x="2855" y="782"/>
                      <a:pt x="2838" y="783"/>
                      <a:pt x="2819" y="786"/>
                    </a:cubicBezTo>
                    <a:cubicBezTo>
                      <a:pt x="2793" y="795"/>
                      <a:pt x="2757" y="795"/>
                      <a:pt x="2730" y="804"/>
                    </a:cubicBezTo>
                    <a:cubicBezTo>
                      <a:pt x="2695" y="821"/>
                      <a:pt x="2668" y="830"/>
                      <a:pt x="2632" y="848"/>
                    </a:cubicBezTo>
                    <a:cubicBezTo>
                      <a:pt x="2695" y="813"/>
                      <a:pt x="2757" y="786"/>
                      <a:pt x="2811" y="759"/>
                    </a:cubicBezTo>
                    <a:cubicBezTo>
                      <a:pt x="2837" y="741"/>
                      <a:pt x="2864" y="732"/>
                      <a:pt x="2891" y="714"/>
                    </a:cubicBezTo>
                    <a:cubicBezTo>
                      <a:pt x="2918" y="705"/>
                      <a:pt x="2935" y="697"/>
                      <a:pt x="2962" y="688"/>
                    </a:cubicBezTo>
                    <a:cubicBezTo>
                      <a:pt x="3060" y="643"/>
                      <a:pt x="3141" y="607"/>
                      <a:pt x="3212" y="581"/>
                    </a:cubicBezTo>
                    <a:cubicBezTo>
                      <a:pt x="3355" y="536"/>
                      <a:pt x="3426" y="509"/>
                      <a:pt x="3426" y="509"/>
                    </a:cubicBezTo>
                    <a:lnTo>
                      <a:pt x="3426" y="509"/>
                    </a:lnTo>
                    <a:cubicBezTo>
                      <a:pt x="3426" y="509"/>
                      <a:pt x="3346" y="527"/>
                      <a:pt x="3203" y="554"/>
                    </a:cubicBezTo>
                    <a:cubicBezTo>
                      <a:pt x="3060" y="590"/>
                      <a:pt x="2855" y="661"/>
                      <a:pt x="2605" y="786"/>
                    </a:cubicBezTo>
                    <a:cubicBezTo>
                      <a:pt x="2534" y="821"/>
                      <a:pt x="2454" y="866"/>
                      <a:pt x="2382" y="911"/>
                    </a:cubicBezTo>
                    <a:cubicBezTo>
                      <a:pt x="2382" y="911"/>
                      <a:pt x="2382" y="902"/>
                      <a:pt x="2382" y="902"/>
                    </a:cubicBezTo>
                    <a:cubicBezTo>
                      <a:pt x="2382" y="884"/>
                      <a:pt x="2382" y="875"/>
                      <a:pt x="2391" y="857"/>
                    </a:cubicBezTo>
                    <a:cubicBezTo>
                      <a:pt x="2427" y="839"/>
                      <a:pt x="2454" y="821"/>
                      <a:pt x="2489" y="813"/>
                    </a:cubicBezTo>
                    <a:cubicBezTo>
                      <a:pt x="2516" y="795"/>
                      <a:pt x="2543" y="777"/>
                      <a:pt x="2570" y="768"/>
                    </a:cubicBezTo>
                    <a:cubicBezTo>
                      <a:pt x="2686" y="697"/>
                      <a:pt x="2757" y="643"/>
                      <a:pt x="2793" y="581"/>
                    </a:cubicBezTo>
                    <a:cubicBezTo>
                      <a:pt x="2837" y="518"/>
                      <a:pt x="2846" y="447"/>
                      <a:pt x="2855" y="375"/>
                    </a:cubicBezTo>
                    <a:cubicBezTo>
                      <a:pt x="2873" y="286"/>
                      <a:pt x="2882" y="206"/>
                      <a:pt x="2891" y="152"/>
                    </a:cubicBezTo>
                    <a:cubicBezTo>
                      <a:pt x="2891" y="99"/>
                      <a:pt x="2900" y="63"/>
                      <a:pt x="2900" y="63"/>
                    </a:cubicBezTo>
                    <a:lnTo>
                      <a:pt x="29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494" name="Google Shape;20145;p44">
                <a:extLst>
                  <a:ext uri="{FF2B5EF4-FFF2-40B4-BE49-F238E27FC236}">
                    <a16:creationId xmlns:a16="http://schemas.microsoft.com/office/drawing/2014/main" id="{3BDE88D8-8C94-295F-0E09-F0266FE5671B}"/>
                  </a:ext>
                </a:extLst>
              </p:cNvPr>
              <p:cNvSpPr/>
              <p:nvPr/>
            </p:nvSpPr>
            <p:spPr>
              <a:xfrm>
                <a:off x="4106364" y="1529786"/>
                <a:ext cx="14344" cy="16221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36" extrusionOk="0">
                    <a:moveTo>
                      <a:pt x="473" y="0"/>
                    </a:moveTo>
                    <a:cubicBezTo>
                      <a:pt x="473" y="1"/>
                      <a:pt x="464" y="19"/>
                      <a:pt x="455" y="36"/>
                    </a:cubicBezTo>
                    <a:cubicBezTo>
                      <a:pt x="455" y="45"/>
                      <a:pt x="446" y="54"/>
                      <a:pt x="446" y="72"/>
                    </a:cubicBezTo>
                    <a:cubicBezTo>
                      <a:pt x="437" y="90"/>
                      <a:pt x="428" y="99"/>
                      <a:pt x="420" y="116"/>
                    </a:cubicBezTo>
                    <a:cubicBezTo>
                      <a:pt x="402" y="152"/>
                      <a:pt x="384" y="188"/>
                      <a:pt x="357" y="215"/>
                    </a:cubicBezTo>
                    <a:cubicBezTo>
                      <a:pt x="330" y="250"/>
                      <a:pt x="304" y="286"/>
                      <a:pt x="268" y="313"/>
                    </a:cubicBezTo>
                    <a:cubicBezTo>
                      <a:pt x="241" y="348"/>
                      <a:pt x="205" y="375"/>
                      <a:pt x="179" y="402"/>
                    </a:cubicBezTo>
                    <a:cubicBezTo>
                      <a:pt x="143" y="429"/>
                      <a:pt x="116" y="447"/>
                      <a:pt x="89" y="473"/>
                    </a:cubicBezTo>
                    <a:cubicBezTo>
                      <a:pt x="63" y="491"/>
                      <a:pt x="36" y="509"/>
                      <a:pt x="27" y="518"/>
                    </a:cubicBezTo>
                    <a:cubicBezTo>
                      <a:pt x="9" y="527"/>
                      <a:pt x="0" y="536"/>
                      <a:pt x="0" y="536"/>
                    </a:cubicBezTo>
                    <a:cubicBezTo>
                      <a:pt x="0" y="536"/>
                      <a:pt x="9" y="536"/>
                      <a:pt x="27" y="527"/>
                    </a:cubicBezTo>
                    <a:cubicBezTo>
                      <a:pt x="45" y="518"/>
                      <a:pt x="63" y="500"/>
                      <a:pt x="89" y="491"/>
                    </a:cubicBezTo>
                    <a:cubicBezTo>
                      <a:pt x="125" y="473"/>
                      <a:pt x="152" y="455"/>
                      <a:pt x="188" y="429"/>
                    </a:cubicBezTo>
                    <a:cubicBezTo>
                      <a:pt x="223" y="402"/>
                      <a:pt x="259" y="375"/>
                      <a:pt x="286" y="348"/>
                    </a:cubicBezTo>
                    <a:cubicBezTo>
                      <a:pt x="321" y="313"/>
                      <a:pt x="348" y="277"/>
                      <a:pt x="375" y="241"/>
                    </a:cubicBezTo>
                    <a:cubicBezTo>
                      <a:pt x="402" y="206"/>
                      <a:pt x="420" y="161"/>
                      <a:pt x="437" y="125"/>
                    </a:cubicBezTo>
                    <a:cubicBezTo>
                      <a:pt x="455" y="90"/>
                      <a:pt x="464" y="63"/>
                      <a:pt x="464" y="36"/>
                    </a:cubicBezTo>
                    <a:cubicBezTo>
                      <a:pt x="464" y="19"/>
                      <a:pt x="473" y="1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5" name="Google Shape;20146;p44">
                <a:extLst>
                  <a:ext uri="{FF2B5EF4-FFF2-40B4-BE49-F238E27FC236}">
                    <a16:creationId xmlns:a16="http://schemas.microsoft.com/office/drawing/2014/main" id="{BF5C8127-0C91-B91C-7530-F9988BA74096}"/>
                  </a:ext>
                </a:extLst>
              </p:cNvPr>
              <p:cNvSpPr/>
              <p:nvPr/>
            </p:nvSpPr>
            <p:spPr>
              <a:xfrm>
                <a:off x="4108513" y="1542465"/>
                <a:ext cx="11379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108" extrusionOk="0">
                    <a:moveTo>
                      <a:pt x="375" y="1"/>
                    </a:moveTo>
                    <a:cubicBezTo>
                      <a:pt x="366" y="10"/>
                      <a:pt x="349" y="10"/>
                      <a:pt x="331" y="28"/>
                    </a:cubicBezTo>
                    <a:cubicBezTo>
                      <a:pt x="313" y="36"/>
                      <a:pt x="295" y="36"/>
                      <a:pt x="268" y="45"/>
                    </a:cubicBezTo>
                    <a:cubicBezTo>
                      <a:pt x="250" y="54"/>
                      <a:pt x="224" y="54"/>
                      <a:pt x="197" y="63"/>
                    </a:cubicBezTo>
                    <a:cubicBezTo>
                      <a:pt x="170" y="63"/>
                      <a:pt x="152" y="63"/>
                      <a:pt x="125" y="72"/>
                    </a:cubicBezTo>
                    <a:cubicBezTo>
                      <a:pt x="99" y="72"/>
                      <a:pt x="81" y="81"/>
                      <a:pt x="63" y="81"/>
                    </a:cubicBezTo>
                    <a:cubicBezTo>
                      <a:pt x="36" y="90"/>
                      <a:pt x="27" y="99"/>
                      <a:pt x="18" y="99"/>
                    </a:cubicBezTo>
                    <a:cubicBezTo>
                      <a:pt x="1" y="108"/>
                      <a:pt x="1" y="108"/>
                      <a:pt x="1" y="108"/>
                    </a:cubicBezTo>
                    <a:lnTo>
                      <a:pt x="63" y="108"/>
                    </a:lnTo>
                    <a:cubicBezTo>
                      <a:pt x="81" y="108"/>
                      <a:pt x="99" y="108"/>
                      <a:pt x="125" y="99"/>
                    </a:cubicBezTo>
                    <a:lnTo>
                      <a:pt x="197" y="99"/>
                    </a:lnTo>
                    <a:cubicBezTo>
                      <a:pt x="224" y="99"/>
                      <a:pt x="250" y="90"/>
                      <a:pt x="277" y="81"/>
                    </a:cubicBezTo>
                    <a:cubicBezTo>
                      <a:pt x="304" y="72"/>
                      <a:pt x="322" y="54"/>
                      <a:pt x="340" y="45"/>
                    </a:cubicBezTo>
                    <a:cubicBezTo>
                      <a:pt x="357" y="28"/>
                      <a:pt x="366" y="19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6" name="Google Shape;20147;p44">
                <a:extLst>
                  <a:ext uri="{FF2B5EF4-FFF2-40B4-BE49-F238E27FC236}">
                    <a16:creationId xmlns:a16="http://schemas.microsoft.com/office/drawing/2014/main" id="{D2324174-0D8E-8E5F-29A6-EBBE452A0ACE}"/>
                  </a:ext>
                </a:extLst>
              </p:cNvPr>
              <p:cNvSpPr/>
              <p:nvPr/>
            </p:nvSpPr>
            <p:spPr>
              <a:xfrm>
                <a:off x="4076919" y="1530875"/>
                <a:ext cx="16251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537" h="465" extrusionOk="0">
                    <a:moveTo>
                      <a:pt x="1" y="0"/>
                    </a:moveTo>
                    <a:cubicBezTo>
                      <a:pt x="1" y="0"/>
                      <a:pt x="10" y="9"/>
                      <a:pt x="28" y="18"/>
                    </a:cubicBezTo>
                    <a:cubicBezTo>
                      <a:pt x="45" y="27"/>
                      <a:pt x="72" y="36"/>
                      <a:pt x="99" y="54"/>
                    </a:cubicBezTo>
                    <a:cubicBezTo>
                      <a:pt x="135" y="63"/>
                      <a:pt x="161" y="89"/>
                      <a:pt x="197" y="107"/>
                    </a:cubicBezTo>
                    <a:cubicBezTo>
                      <a:pt x="233" y="134"/>
                      <a:pt x="268" y="161"/>
                      <a:pt x="295" y="187"/>
                    </a:cubicBezTo>
                    <a:cubicBezTo>
                      <a:pt x="331" y="214"/>
                      <a:pt x="367" y="250"/>
                      <a:pt x="393" y="277"/>
                    </a:cubicBezTo>
                    <a:cubicBezTo>
                      <a:pt x="411" y="295"/>
                      <a:pt x="420" y="312"/>
                      <a:pt x="438" y="330"/>
                    </a:cubicBezTo>
                    <a:cubicBezTo>
                      <a:pt x="447" y="339"/>
                      <a:pt x="465" y="357"/>
                      <a:pt x="474" y="375"/>
                    </a:cubicBezTo>
                    <a:cubicBezTo>
                      <a:pt x="491" y="402"/>
                      <a:pt x="509" y="419"/>
                      <a:pt x="518" y="437"/>
                    </a:cubicBezTo>
                    <a:cubicBezTo>
                      <a:pt x="536" y="455"/>
                      <a:pt x="536" y="464"/>
                      <a:pt x="536" y="464"/>
                    </a:cubicBezTo>
                    <a:cubicBezTo>
                      <a:pt x="536" y="464"/>
                      <a:pt x="536" y="455"/>
                      <a:pt x="527" y="437"/>
                    </a:cubicBezTo>
                    <a:cubicBezTo>
                      <a:pt x="518" y="419"/>
                      <a:pt x="500" y="393"/>
                      <a:pt x="483" y="357"/>
                    </a:cubicBezTo>
                    <a:cubicBezTo>
                      <a:pt x="474" y="330"/>
                      <a:pt x="447" y="295"/>
                      <a:pt x="411" y="259"/>
                    </a:cubicBezTo>
                    <a:cubicBezTo>
                      <a:pt x="384" y="232"/>
                      <a:pt x="349" y="196"/>
                      <a:pt x="322" y="170"/>
                    </a:cubicBezTo>
                    <a:cubicBezTo>
                      <a:pt x="286" y="134"/>
                      <a:pt x="251" y="107"/>
                      <a:pt x="215" y="89"/>
                    </a:cubicBezTo>
                    <a:cubicBezTo>
                      <a:pt x="179" y="63"/>
                      <a:pt x="144" y="54"/>
                      <a:pt x="108" y="36"/>
                    </a:cubicBezTo>
                    <a:cubicBezTo>
                      <a:pt x="81" y="27"/>
                      <a:pt x="54" y="18"/>
                      <a:pt x="37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7" name="Google Shape;20148;p44">
                <a:extLst>
                  <a:ext uri="{FF2B5EF4-FFF2-40B4-BE49-F238E27FC236}">
                    <a16:creationId xmlns:a16="http://schemas.microsoft.com/office/drawing/2014/main" id="{BD23E96D-060B-FF4D-6612-F13BE234D969}"/>
                  </a:ext>
                </a:extLst>
              </p:cNvPr>
              <p:cNvSpPr/>
              <p:nvPr/>
            </p:nvSpPr>
            <p:spPr>
              <a:xfrm>
                <a:off x="4085847" y="1530875"/>
                <a:ext cx="7324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93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45" y="54"/>
                    </a:cubicBezTo>
                    <a:cubicBezTo>
                      <a:pt x="54" y="72"/>
                      <a:pt x="72" y="89"/>
                      <a:pt x="89" y="116"/>
                    </a:cubicBezTo>
                    <a:cubicBezTo>
                      <a:pt x="98" y="134"/>
                      <a:pt x="116" y="161"/>
                      <a:pt x="134" y="187"/>
                    </a:cubicBezTo>
                    <a:cubicBezTo>
                      <a:pt x="143" y="205"/>
                      <a:pt x="161" y="232"/>
                      <a:pt x="170" y="259"/>
                    </a:cubicBezTo>
                    <a:cubicBezTo>
                      <a:pt x="188" y="286"/>
                      <a:pt x="196" y="303"/>
                      <a:pt x="205" y="321"/>
                    </a:cubicBezTo>
                    <a:cubicBezTo>
                      <a:pt x="223" y="348"/>
                      <a:pt x="223" y="366"/>
                      <a:pt x="232" y="375"/>
                    </a:cubicBezTo>
                    <a:cubicBezTo>
                      <a:pt x="232" y="357"/>
                      <a:pt x="232" y="339"/>
                      <a:pt x="223" y="321"/>
                    </a:cubicBezTo>
                    <a:cubicBezTo>
                      <a:pt x="214" y="295"/>
                      <a:pt x="205" y="268"/>
                      <a:pt x="196" y="241"/>
                    </a:cubicBezTo>
                    <a:cubicBezTo>
                      <a:pt x="188" y="223"/>
                      <a:pt x="170" y="196"/>
                      <a:pt x="152" y="170"/>
                    </a:cubicBezTo>
                    <a:cubicBezTo>
                      <a:pt x="143" y="143"/>
                      <a:pt x="125" y="116"/>
                      <a:pt x="107" y="98"/>
                    </a:cubicBezTo>
                    <a:cubicBezTo>
                      <a:pt x="89" y="80"/>
                      <a:pt x="72" y="63"/>
                      <a:pt x="63" y="45"/>
                    </a:cubicBezTo>
                    <a:cubicBezTo>
                      <a:pt x="45" y="27"/>
                      <a:pt x="27" y="18"/>
                      <a:pt x="18" y="9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  <a:moveTo>
                      <a:pt x="232" y="375"/>
                    </a:moveTo>
                    <a:cubicBezTo>
                      <a:pt x="232" y="384"/>
                      <a:pt x="241" y="393"/>
                      <a:pt x="241" y="393"/>
                    </a:cubicBezTo>
                    <a:cubicBezTo>
                      <a:pt x="241" y="393"/>
                      <a:pt x="241" y="384"/>
                      <a:pt x="232" y="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8" name="Google Shape;20149;p44">
                <a:extLst>
                  <a:ext uri="{FF2B5EF4-FFF2-40B4-BE49-F238E27FC236}">
                    <a16:creationId xmlns:a16="http://schemas.microsoft.com/office/drawing/2014/main" id="{09CC1DCD-ACF5-872C-331D-3BC6B7051AB0}"/>
                  </a:ext>
                </a:extLst>
              </p:cNvPr>
              <p:cNvSpPr/>
              <p:nvPr/>
            </p:nvSpPr>
            <p:spPr>
              <a:xfrm>
                <a:off x="4098254" y="1566766"/>
                <a:ext cx="18400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608" h="358" extrusionOk="0">
                    <a:moveTo>
                      <a:pt x="607" y="1"/>
                    </a:moveTo>
                    <a:lnTo>
                      <a:pt x="607" y="1"/>
                    </a:lnTo>
                    <a:cubicBezTo>
                      <a:pt x="589" y="18"/>
                      <a:pt x="572" y="36"/>
                      <a:pt x="545" y="63"/>
                    </a:cubicBezTo>
                    <a:cubicBezTo>
                      <a:pt x="518" y="99"/>
                      <a:pt x="482" y="126"/>
                      <a:pt x="447" y="152"/>
                    </a:cubicBezTo>
                    <a:cubicBezTo>
                      <a:pt x="420" y="179"/>
                      <a:pt x="375" y="197"/>
                      <a:pt x="340" y="224"/>
                    </a:cubicBezTo>
                    <a:cubicBezTo>
                      <a:pt x="304" y="242"/>
                      <a:pt x="259" y="259"/>
                      <a:pt x="215" y="277"/>
                    </a:cubicBezTo>
                    <a:cubicBezTo>
                      <a:pt x="179" y="286"/>
                      <a:pt x="143" y="304"/>
                      <a:pt x="108" y="313"/>
                    </a:cubicBezTo>
                    <a:cubicBezTo>
                      <a:pt x="81" y="322"/>
                      <a:pt x="54" y="340"/>
                      <a:pt x="36" y="340"/>
                    </a:cubicBezTo>
                    <a:cubicBezTo>
                      <a:pt x="18" y="349"/>
                      <a:pt x="1" y="357"/>
                      <a:pt x="1" y="357"/>
                    </a:cubicBezTo>
                    <a:cubicBezTo>
                      <a:pt x="1" y="357"/>
                      <a:pt x="18" y="357"/>
                      <a:pt x="36" y="349"/>
                    </a:cubicBezTo>
                    <a:cubicBezTo>
                      <a:pt x="54" y="349"/>
                      <a:pt x="81" y="340"/>
                      <a:pt x="108" y="331"/>
                    </a:cubicBezTo>
                    <a:cubicBezTo>
                      <a:pt x="143" y="331"/>
                      <a:pt x="179" y="322"/>
                      <a:pt x="224" y="304"/>
                    </a:cubicBezTo>
                    <a:cubicBezTo>
                      <a:pt x="259" y="295"/>
                      <a:pt x="304" y="277"/>
                      <a:pt x="349" y="259"/>
                    </a:cubicBezTo>
                    <a:cubicBezTo>
                      <a:pt x="393" y="233"/>
                      <a:pt x="429" y="206"/>
                      <a:pt x="464" y="179"/>
                    </a:cubicBezTo>
                    <a:cubicBezTo>
                      <a:pt x="500" y="143"/>
                      <a:pt x="527" y="117"/>
                      <a:pt x="554" y="81"/>
                    </a:cubicBezTo>
                    <a:cubicBezTo>
                      <a:pt x="580" y="54"/>
                      <a:pt x="598" y="27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9" name="Google Shape;20150;p44">
                <a:extLst>
                  <a:ext uri="{FF2B5EF4-FFF2-40B4-BE49-F238E27FC236}">
                    <a16:creationId xmlns:a16="http://schemas.microsoft.com/office/drawing/2014/main" id="{18043DA1-DE57-3364-4DD5-CEC2794E1B60}"/>
                  </a:ext>
                </a:extLst>
              </p:cNvPr>
              <p:cNvSpPr/>
              <p:nvPr/>
            </p:nvSpPr>
            <p:spPr>
              <a:xfrm>
                <a:off x="4100403" y="1577569"/>
                <a:ext cx="13013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30" h="63" extrusionOk="0">
                    <a:moveTo>
                      <a:pt x="72" y="0"/>
                    </a:moveTo>
                    <a:cubicBezTo>
                      <a:pt x="54" y="0"/>
                      <a:pt x="37" y="9"/>
                      <a:pt x="19" y="9"/>
                    </a:cubicBezTo>
                    <a:lnTo>
                      <a:pt x="1" y="9"/>
                    </a:lnTo>
                    <a:cubicBezTo>
                      <a:pt x="1" y="9"/>
                      <a:pt x="10" y="18"/>
                      <a:pt x="19" y="18"/>
                    </a:cubicBezTo>
                    <a:cubicBezTo>
                      <a:pt x="37" y="18"/>
                      <a:pt x="46" y="18"/>
                      <a:pt x="72" y="27"/>
                    </a:cubicBezTo>
                    <a:cubicBezTo>
                      <a:pt x="90" y="27"/>
                      <a:pt x="108" y="36"/>
                      <a:pt x="135" y="45"/>
                    </a:cubicBezTo>
                    <a:cubicBezTo>
                      <a:pt x="162" y="45"/>
                      <a:pt x="179" y="54"/>
                      <a:pt x="206" y="63"/>
                    </a:cubicBezTo>
                    <a:lnTo>
                      <a:pt x="286" y="63"/>
                    </a:lnTo>
                    <a:cubicBezTo>
                      <a:pt x="313" y="63"/>
                      <a:pt x="340" y="54"/>
                      <a:pt x="358" y="45"/>
                    </a:cubicBezTo>
                    <a:cubicBezTo>
                      <a:pt x="385" y="36"/>
                      <a:pt x="402" y="27"/>
                      <a:pt x="411" y="18"/>
                    </a:cubicBezTo>
                    <a:cubicBezTo>
                      <a:pt x="420" y="10"/>
                      <a:pt x="429" y="1"/>
                      <a:pt x="429" y="0"/>
                    </a:cubicBezTo>
                    <a:lnTo>
                      <a:pt x="429" y="0"/>
                    </a:lnTo>
                    <a:cubicBezTo>
                      <a:pt x="429" y="1"/>
                      <a:pt x="420" y="9"/>
                      <a:pt x="411" y="9"/>
                    </a:cubicBezTo>
                    <a:cubicBezTo>
                      <a:pt x="393" y="18"/>
                      <a:pt x="376" y="18"/>
                      <a:pt x="358" y="27"/>
                    </a:cubicBezTo>
                    <a:lnTo>
                      <a:pt x="295" y="27"/>
                    </a:lnTo>
                    <a:cubicBezTo>
                      <a:pt x="269" y="27"/>
                      <a:pt x="242" y="27"/>
                      <a:pt x="215" y="18"/>
                    </a:cubicBezTo>
                    <a:cubicBezTo>
                      <a:pt x="188" y="18"/>
                      <a:pt x="162" y="9"/>
                      <a:pt x="144" y="9"/>
                    </a:cubicBezTo>
                    <a:cubicBezTo>
                      <a:pt x="117" y="0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0" name="Google Shape;20151;p44">
                <a:extLst>
                  <a:ext uri="{FF2B5EF4-FFF2-40B4-BE49-F238E27FC236}">
                    <a16:creationId xmlns:a16="http://schemas.microsoft.com/office/drawing/2014/main" id="{84A9285E-9FF0-FC3F-B59D-F9294E3BF372}"/>
                  </a:ext>
                </a:extLst>
              </p:cNvPr>
              <p:cNvSpPr/>
              <p:nvPr/>
            </p:nvSpPr>
            <p:spPr>
              <a:xfrm>
                <a:off x="4073409" y="1554631"/>
                <a:ext cx="12196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589" extrusionOk="0">
                    <a:moveTo>
                      <a:pt x="1" y="0"/>
                    </a:moveTo>
                    <a:cubicBezTo>
                      <a:pt x="1" y="0"/>
                      <a:pt x="10" y="9"/>
                      <a:pt x="19" y="18"/>
                    </a:cubicBezTo>
                    <a:cubicBezTo>
                      <a:pt x="37" y="27"/>
                      <a:pt x="54" y="45"/>
                      <a:pt x="81" y="72"/>
                    </a:cubicBezTo>
                    <a:cubicBezTo>
                      <a:pt x="108" y="89"/>
                      <a:pt x="135" y="125"/>
                      <a:pt x="161" y="152"/>
                    </a:cubicBezTo>
                    <a:cubicBezTo>
                      <a:pt x="188" y="188"/>
                      <a:pt x="215" y="223"/>
                      <a:pt x="242" y="259"/>
                    </a:cubicBezTo>
                    <a:cubicBezTo>
                      <a:pt x="268" y="295"/>
                      <a:pt x="295" y="339"/>
                      <a:pt x="313" y="375"/>
                    </a:cubicBezTo>
                    <a:cubicBezTo>
                      <a:pt x="331" y="411"/>
                      <a:pt x="349" y="446"/>
                      <a:pt x="367" y="482"/>
                    </a:cubicBezTo>
                    <a:cubicBezTo>
                      <a:pt x="376" y="518"/>
                      <a:pt x="384" y="544"/>
                      <a:pt x="393" y="562"/>
                    </a:cubicBezTo>
                    <a:cubicBezTo>
                      <a:pt x="402" y="580"/>
                      <a:pt x="402" y="589"/>
                      <a:pt x="402" y="589"/>
                    </a:cubicBezTo>
                    <a:cubicBezTo>
                      <a:pt x="402" y="589"/>
                      <a:pt x="402" y="580"/>
                      <a:pt x="402" y="562"/>
                    </a:cubicBezTo>
                    <a:cubicBezTo>
                      <a:pt x="393" y="535"/>
                      <a:pt x="393" y="509"/>
                      <a:pt x="384" y="473"/>
                    </a:cubicBezTo>
                    <a:cubicBezTo>
                      <a:pt x="367" y="437"/>
                      <a:pt x="358" y="402"/>
                      <a:pt x="340" y="366"/>
                    </a:cubicBezTo>
                    <a:cubicBezTo>
                      <a:pt x="322" y="321"/>
                      <a:pt x="295" y="277"/>
                      <a:pt x="268" y="241"/>
                    </a:cubicBezTo>
                    <a:cubicBezTo>
                      <a:pt x="242" y="205"/>
                      <a:pt x="206" y="170"/>
                      <a:pt x="179" y="134"/>
                    </a:cubicBezTo>
                    <a:cubicBezTo>
                      <a:pt x="153" y="107"/>
                      <a:pt x="117" y="80"/>
                      <a:pt x="90" y="63"/>
                    </a:cubicBezTo>
                    <a:cubicBezTo>
                      <a:pt x="63" y="36"/>
                      <a:pt x="45" y="27"/>
                      <a:pt x="28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1" name="Google Shape;20152;p44">
                <a:extLst>
                  <a:ext uri="{FF2B5EF4-FFF2-40B4-BE49-F238E27FC236}">
                    <a16:creationId xmlns:a16="http://schemas.microsoft.com/office/drawing/2014/main" id="{7F8189CA-2B48-F899-09D0-3E98E8BC5525}"/>
                  </a:ext>
                </a:extLst>
              </p:cNvPr>
              <p:cNvSpPr/>
              <p:nvPr/>
            </p:nvSpPr>
            <p:spPr>
              <a:xfrm>
                <a:off x="4082336" y="1557052"/>
                <a:ext cx="4085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27"/>
                      <a:pt x="18" y="45"/>
                      <a:pt x="27" y="63"/>
                    </a:cubicBezTo>
                    <a:cubicBezTo>
                      <a:pt x="27" y="81"/>
                      <a:pt x="36" y="108"/>
                      <a:pt x="45" y="134"/>
                    </a:cubicBezTo>
                    <a:cubicBezTo>
                      <a:pt x="54" y="152"/>
                      <a:pt x="72" y="179"/>
                      <a:pt x="72" y="215"/>
                    </a:cubicBezTo>
                    <a:cubicBezTo>
                      <a:pt x="81" y="241"/>
                      <a:pt x="89" y="268"/>
                      <a:pt x="98" y="295"/>
                    </a:cubicBezTo>
                    <a:cubicBezTo>
                      <a:pt x="107" y="322"/>
                      <a:pt x="107" y="348"/>
                      <a:pt x="116" y="366"/>
                    </a:cubicBezTo>
                    <a:cubicBezTo>
                      <a:pt x="116" y="393"/>
                      <a:pt x="116" y="411"/>
                      <a:pt x="125" y="420"/>
                    </a:cubicBezTo>
                    <a:cubicBezTo>
                      <a:pt x="125" y="402"/>
                      <a:pt x="134" y="384"/>
                      <a:pt x="134" y="366"/>
                    </a:cubicBezTo>
                    <a:cubicBezTo>
                      <a:pt x="134" y="339"/>
                      <a:pt x="134" y="313"/>
                      <a:pt x="125" y="286"/>
                    </a:cubicBezTo>
                    <a:cubicBezTo>
                      <a:pt x="116" y="259"/>
                      <a:pt x="116" y="232"/>
                      <a:pt x="107" y="206"/>
                    </a:cubicBezTo>
                    <a:cubicBezTo>
                      <a:pt x="98" y="170"/>
                      <a:pt x="81" y="143"/>
                      <a:pt x="72" y="116"/>
                    </a:cubicBezTo>
                    <a:cubicBezTo>
                      <a:pt x="63" y="99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9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2" name="Google Shape;20153;p44">
                <a:extLst>
                  <a:ext uri="{FF2B5EF4-FFF2-40B4-BE49-F238E27FC236}">
                    <a16:creationId xmlns:a16="http://schemas.microsoft.com/office/drawing/2014/main" id="{65F78ACB-4E22-2FE4-2A56-E7202891E807}"/>
                  </a:ext>
                </a:extLst>
              </p:cNvPr>
              <p:cNvSpPr/>
              <p:nvPr/>
            </p:nvSpPr>
            <p:spPr>
              <a:xfrm>
                <a:off x="4081519" y="1599963"/>
                <a:ext cx="21910" cy="6264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07" extrusionOk="0">
                    <a:moveTo>
                      <a:pt x="723" y="1"/>
                    </a:moveTo>
                    <a:lnTo>
                      <a:pt x="723" y="1"/>
                    </a:lnTo>
                    <a:cubicBezTo>
                      <a:pt x="723" y="1"/>
                      <a:pt x="705" y="10"/>
                      <a:pt x="687" y="28"/>
                    </a:cubicBezTo>
                    <a:cubicBezTo>
                      <a:pt x="670" y="37"/>
                      <a:pt x="643" y="54"/>
                      <a:pt x="616" y="72"/>
                    </a:cubicBezTo>
                    <a:cubicBezTo>
                      <a:pt x="580" y="90"/>
                      <a:pt x="545" y="108"/>
                      <a:pt x="500" y="126"/>
                    </a:cubicBezTo>
                    <a:cubicBezTo>
                      <a:pt x="455" y="135"/>
                      <a:pt x="411" y="153"/>
                      <a:pt x="366" y="153"/>
                    </a:cubicBezTo>
                    <a:cubicBezTo>
                      <a:pt x="322" y="162"/>
                      <a:pt x="268" y="170"/>
                      <a:pt x="232" y="170"/>
                    </a:cubicBezTo>
                    <a:cubicBezTo>
                      <a:pt x="188" y="170"/>
                      <a:pt x="143" y="179"/>
                      <a:pt x="116" y="179"/>
                    </a:cubicBezTo>
                    <a:lnTo>
                      <a:pt x="27" y="179"/>
                    </a:lnTo>
                    <a:cubicBezTo>
                      <a:pt x="9" y="179"/>
                      <a:pt x="0" y="188"/>
                      <a:pt x="0" y="188"/>
                    </a:cubicBezTo>
                    <a:lnTo>
                      <a:pt x="27" y="188"/>
                    </a:lnTo>
                    <a:cubicBezTo>
                      <a:pt x="54" y="188"/>
                      <a:pt x="81" y="197"/>
                      <a:pt x="108" y="197"/>
                    </a:cubicBezTo>
                    <a:cubicBezTo>
                      <a:pt x="143" y="197"/>
                      <a:pt x="179" y="206"/>
                      <a:pt x="224" y="206"/>
                    </a:cubicBezTo>
                    <a:cubicBezTo>
                      <a:pt x="268" y="206"/>
                      <a:pt x="313" y="197"/>
                      <a:pt x="357" y="197"/>
                    </a:cubicBezTo>
                    <a:cubicBezTo>
                      <a:pt x="411" y="188"/>
                      <a:pt x="455" y="170"/>
                      <a:pt x="500" y="153"/>
                    </a:cubicBezTo>
                    <a:cubicBezTo>
                      <a:pt x="545" y="144"/>
                      <a:pt x="589" y="117"/>
                      <a:pt x="616" y="90"/>
                    </a:cubicBezTo>
                    <a:cubicBezTo>
                      <a:pt x="652" y="72"/>
                      <a:pt x="678" y="46"/>
                      <a:pt x="696" y="28"/>
                    </a:cubicBezTo>
                    <a:cubicBezTo>
                      <a:pt x="714" y="10"/>
                      <a:pt x="723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3" name="Google Shape;20154;p44">
                <a:extLst>
                  <a:ext uri="{FF2B5EF4-FFF2-40B4-BE49-F238E27FC236}">
                    <a16:creationId xmlns:a16="http://schemas.microsoft.com/office/drawing/2014/main" id="{D79A4A5B-7E24-58AA-D718-625392AE6ADD}"/>
                  </a:ext>
                </a:extLst>
              </p:cNvPr>
              <p:cNvSpPr/>
              <p:nvPr/>
            </p:nvSpPr>
            <p:spPr>
              <a:xfrm>
                <a:off x="4083396" y="1606712"/>
                <a:ext cx="12741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44" extrusionOk="0">
                    <a:moveTo>
                      <a:pt x="420" y="117"/>
                    </a:moveTo>
                    <a:cubicBezTo>
                      <a:pt x="420" y="117"/>
                      <a:pt x="411" y="117"/>
                      <a:pt x="393" y="126"/>
                    </a:cubicBezTo>
                    <a:cubicBezTo>
                      <a:pt x="411" y="126"/>
                      <a:pt x="420" y="117"/>
                      <a:pt x="420" y="117"/>
                    </a:cubicBezTo>
                    <a:close/>
                    <a:moveTo>
                      <a:pt x="1" y="1"/>
                    </a:moveTo>
                    <a:cubicBezTo>
                      <a:pt x="1" y="1"/>
                      <a:pt x="10" y="1"/>
                      <a:pt x="19" y="10"/>
                    </a:cubicBezTo>
                    <a:cubicBezTo>
                      <a:pt x="28" y="10"/>
                      <a:pt x="46" y="19"/>
                      <a:pt x="63" y="28"/>
                    </a:cubicBezTo>
                    <a:cubicBezTo>
                      <a:pt x="81" y="37"/>
                      <a:pt x="99" y="54"/>
                      <a:pt x="117" y="63"/>
                    </a:cubicBezTo>
                    <a:cubicBezTo>
                      <a:pt x="144" y="81"/>
                      <a:pt x="170" y="99"/>
                      <a:pt x="188" y="108"/>
                    </a:cubicBezTo>
                    <a:cubicBezTo>
                      <a:pt x="215" y="117"/>
                      <a:pt x="242" y="135"/>
                      <a:pt x="269" y="135"/>
                    </a:cubicBezTo>
                    <a:cubicBezTo>
                      <a:pt x="295" y="144"/>
                      <a:pt x="322" y="144"/>
                      <a:pt x="340" y="144"/>
                    </a:cubicBezTo>
                    <a:cubicBezTo>
                      <a:pt x="367" y="144"/>
                      <a:pt x="385" y="135"/>
                      <a:pt x="393" y="126"/>
                    </a:cubicBezTo>
                    <a:cubicBezTo>
                      <a:pt x="385" y="126"/>
                      <a:pt x="367" y="126"/>
                      <a:pt x="349" y="117"/>
                    </a:cubicBezTo>
                    <a:cubicBezTo>
                      <a:pt x="322" y="117"/>
                      <a:pt x="304" y="108"/>
                      <a:pt x="277" y="108"/>
                    </a:cubicBezTo>
                    <a:cubicBezTo>
                      <a:pt x="260" y="99"/>
                      <a:pt x="233" y="90"/>
                      <a:pt x="206" y="72"/>
                    </a:cubicBezTo>
                    <a:cubicBezTo>
                      <a:pt x="188" y="63"/>
                      <a:pt x="162" y="46"/>
                      <a:pt x="135" y="37"/>
                    </a:cubicBezTo>
                    <a:cubicBezTo>
                      <a:pt x="117" y="28"/>
                      <a:pt x="90" y="19"/>
                      <a:pt x="72" y="10"/>
                    </a:cubicBezTo>
                    <a:cubicBezTo>
                      <a:pt x="54" y="10"/>
                      <a:pt x="37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4" name="Google Shape;20155;p44">
                <a:extLst>
                  <a:ext uri="{FF2B5EF4-FFF2-40B4-BE49-F238E27FC236}">
                    <a16:creationId xmlns:a16="http://schemas.microsoft.com/office/drawing/2014/main" id="{B2D9EFD5-385F-0C10-DAAF-B7BCB87154B8}"/>
                  </a:ext>
                </a:extLst>
              </p:cNvPr>
              <p:cNvSpPr/>
              <p:nvPr/>
            </p:nvSpPr>
            <p:spPr>
              <a:xfrm>
                <a:off x="4063150" y="1575421"/>
                <a:ext cx="7596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0" y="9"/>
                      <a:pt x="19" y="27"/>
                    </a:cubicBezTo>
                    <a:cubicBezTo>
                      <a:pt x="37" y="45"/>
                      <a:pt x="45" y="71"/>
                      <a:pt x="72" y="98"/>
                    </a:cubicBezTo>
                    <a:cubicBezTo>
                      <a:pt x="90" y="125"/>
                      <a:pt x="108" y="170"/>
                      <a:pt x="126" y="205"/>
                    </a:cubicBezTo>
                    <a:cubicBezTo>
                      <a:pt x="144" y="241"/>
                      <a:pt x="161" y="286"/>
                      <a:pt x="179" y="330"/>
                    </a:cubicBezTo>
                    <a:cubicBezTo>
                      <a:pt x="188" y="375"/>
                      <a:pt x="206" y="419"/>
                      <a:pt x="215" y="464"/>
                    </a:cubicBezTo>
                    <a:cubicBezTo>
                      <a:pt x="224" y="500"/>
                      <a:pt x="224" y="544"/>
                      <a:pt x="233" y="580"/>
                    </a:cubicBezTo>
                    <a:cubicBezTo>
                      <a:pt x="233" y="616"/>
                      <a:pt x="242" y="651"/>
                      <a:pt x="242" y="669"/>
                    </a:cubicBezTo>
                    <a:cubicBezTo>
                      <a:pt x="251" y="651"/>
                      <a:pt x="251" y="616"/>
                      <a:pt x="251" y="580"/>
                    </a:cubicBezTo>
                    <a:cubicBezTo>
                      <a:pt x="251" y="544"/>
                      <a:pt x="251" y="500"/>
                      <a:pt x="242" y="455"/>
                    </a:cubicBezTo>
                    <a:cubicBezTo>
                      <a:pt x="233" y="410"/>
                      <a:pt x="224" y="366"/>
                      <a:pt x="206" y="321"/>
                    </a:cubicBezTo>
                    <a:cubicBezTo>
                      <a:pt x="188" y="277"/>
                      <a:pt x="170" y="232"/>
                      <a:pt x="153" y="196"/>
                    </a:cubicBezTo>
                    <a:cubicBezTo>
                      <a:pt x="126" y="152"/>
                      <a:pt x="108" y="125"/>
                      <a:pt x="81" y="89"/>
                    </a:cubicBezTo>
                    <a:cubicBezTo>
                      <a:pt x="63" y="63"/>
                      <a:pt x="45" y="45"/>
                      <a:pt x="28" y="27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5" name="Google Shape;20156;p44">
                <a:extLst>
                  <a:ext uri="{FF2B5EF4-FFF2-40B4-BE49-F238E27FC236}">
                    <a16:creationId xmlns:a16="http://schemas.microsoft.com/office/drawing/2014/main" id="{C895F3F5-D125-1D3E-B243-B5A638FA59BB}"/>
                  </a:ext>
                </a:extLst>
              </p:cNvPr>
              <p:cNvSpPr/>
              <p:nvPr/>
            </p:nvSpPr>
            <p:spPr>
              <a:xfrm>
                <a:off x="4071260" y="1580535"/>
                <a:ext cx="163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4" h="47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  <a:moveTo>
                      <a:pt x="9" y="18"/>
                    </a:moveTo>
                    <a:cubicBezTo>
                      <a:pt x="9" y="36"/>
                      <a:pt x="9" y="54"/>
                      <a:pt x="9" y="72"/>
                    </a:cubicBezTo>
                    <a:cubicBezTo>
                      <a:pt x="18" y="99"/>
                      <a:pt x="18" y="117"/>
                      <a:pt x="18" y="152"/>
                    </a:cubicBezTo>
                    <a:cubicBezTo>
                      <a:pt x="27" y="179"/>
                      <a:pt x="27" y="206"/>
                      <a:pt x="27" y="233"/>
                    </a:cubicBezTo>
                    <a:cubicBezTo>
                      <a:pt x="27" y="259"/>
                      <a:pt x="18" y="286"/>
                      <a:pt x="18" y="313"/>
                    </a:cubicBezTo>
                    <a:cubicBezTo>
                      <a:pt x="18" y="349"/>
                      <a:pt x="18" y="366"/>
                      <a:pt x="18" y="393"/>
                    </a:cubicBezTo>
                    <a:cubicBezTo>
                      <a:pt x="9" y="420"/>
                      <a:pt x="9" y="438"/>
                      <a:pt x="9" y="447"/>
                    </a:cubicBezTo>
                    <a:cubicBezTo>
                      <a:pt x="9" y="465"/>
                      <a:pt x="9" y="473"/>
                      <a:pt x="9" y="473"/>
                    </a:cubicBezTo>
                    <a:cubicBezTo>
                      <a:pt x="9" y="473"/>
                      <a:pt x="9" y="465"/>
                      <a:pt x="18" y="447"/>
                    </a:cubicBezTo>
                    <a:cubicBezTo>
                      <a:pt x="18" y="438"/>
                      <a:pt x="27" y="420"/>
                      <a:pt x="36" y="393"/>
                    </a:cubicBezTo>
                    <a:cubicBezTo>
                      <a:pt x="36" y="375"/>
                      <a:pt x="45" y="349"/>
                      <a:pt x="45" y="322"/>
                    </a:cubicBezTo>
                    <a:cubicBezTo>
                      <a:pt x="54" y="295"/>
                      <a:pt x="54" y="259"/>
                      <a:pt x="54" y="233"/>
                    </a:cubicBezTo>
                    <a:cubicBezTo>
                      <a:pt x="54" y="206"/>
                      <a:pt x="54" y="170"/>
                      <a:pt x="45" y="143"/>
                    </a:cubicBezTo>
                    <a:cubicBezTo>
                      <a:pt x="45" y="117"/>
                      <a:pt x="36" y="90"/>
                      <a:pt x="27" y="72"/>
                    </a:cubicBezTo>
                    <a:cubicBezTo>
                      <a:pt x="27" y="54"/>
                      <a:pt x="18" y="36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6" name="Google Shape;20157;p44">
                <a:extLst>
                  <a:ext uri="{FF2B5EF4-FFF2-40B4-BE49-F238E27FC236}">
                    <a16:creationId xmlns:a16="http://schemas.microsoft.com/office/drawing/2014/main" id="{5657ED88-602D-0640-2882-43AD90587F47}"/>
                  </a:ext>
                </a:extLst>
              </p:cNvPr>
              <p:cNvSpPr/>
              <p:nvPr/>
            </p:nvSpPr>
            <p:spPr>
              <a:xfrm>
                <a:off x="4057764" y="1627502"/>
                <a:ext cx="21910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26" extrusionOk="0">
                    <a:moveTo>
                      <a:pt x="0" y="1"/>
                    </a:moveTo>
                    <a:cubicBezTo>
                      <a:pt x="18" y="10"/>
                      <a:pt x="45" y="28"/>
                      <a:pt x="72" y="37"/>
                    </a:cubicBezTo>
                    <a:cubicBezTo>
                      <a:pt x="107" y="54"/>
                      <a:pt x="143" y="72"/>
                      <a:pt x="188" y="81"/>
                    </a:cubicBezTo>
                    <a:cubicBezTo>
                      <a:pt x="223" y="99"/>
                      <a:pt x="277" y="117"/>
                      <a:pt x="322" y="117"/>
                    </a:cubicBezTo>
                    <a:cubicBezTo>
                      <a:pt x="366" y="126"/>
                      <a:pt x="420" y="126"/>
                      <a:pt x="464" y="126"/>
                    </a:cubicBezTo>
                    <a:cubicBezTo>
                      <a:pt x="518" y="126"/>
                      <a:pt x="562" y="108"/>
                      <a:pt x="598" y="99"/>
                    </a:cubicBezTo>
                    <a:cubicBezTo>
                      <a:pt x="634" y="90"/>
                      <a:pt x="670" y="81"/>
                      <a:pt x="696" y="63"/>
                    </a:cubicBezTo>
                    <a:cubicBezTo>
                      <a:pt x="714" y="54"/>
                      <a:pt x="723" y="46"/>
                      <a:pt x="723" y="45"/>
                    </a:cubicBezTo>
                    <a:lnTo>
                      <a:pt x="723" y="45"/>
                    </a:lnTo>
                    <a:cubicBezTo>
                      <a:pt x="723" y="46"/>
                      <a:pt x="714" y="54"/>
                      <a:pt x="687" y="63"/>
                    </a:cubicBezTo>
                    <a:cubicBezTo>
                      <a:pt x="670" y="72"/>
                      <a:pt x="634" y="72"/>
                      <a:pt x="598" y="81"/>
                    </a:cubicBezTo>
                    <a:cubicBezTo>
                      <a:pt x="562" y="90"/>
                      <a:pt x="518" y="90"/>
                      <a:pt x="473" y="90"/>
                    </a:cubicBezTo>
                    <a:cubicBezTo>
                      <a:pt x="429" y="90"/>
                      <a:pt x="375" y="90"/>
                      <a:pt x="331" y="81"/>
                    </a:cubicBezTo>
                    <a:cubicBezTo>
                      <a:pt x="286" y="72"/>
                      <a:pt x="241" y="63"/>
                      <a:pt x="197" y="54"/>
                    </a:cubicBezTo>
                    <a:cubicBezTo>
                      <a:pt x="152" y="45"/>
                      <a:pt x="116" y="28"/>
                      <a:pt x="81" y="19"/>
                    </a:cubicBezTo>
                    <a:cubicBezTo>
                      <a:pt x="45" y="10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7" name="Google Shape;20158;p44">
                <a:extLst>
                  <a:ext uri="{FF2B5EF4-FFF2-40B4-BE49-F238E27FC236}">
                    <a16:creationId xmlns:a16="http://schemas.microsoft.com/office/drawing/2014/main" id="{D16B416F-DE49-5EE9-E38E-C625EAD4E0E6}"/>
                  </a:ext>
                </a:extLst>
              </p:cNvPr>
              <p:cNvSpPr/>
              <p:nvPr/>
            </p:nvSpPr>
            <p:spPr>
              <a:xfrm>
                <a:off x="4058308" y="1628864"/>
                <a:ext cx="11348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60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54" y="54"/>
                    </a:cubicBezTo>
                    <a:cubicBezTo>
                      <a:pt x="63" y="72"/>
                      <a:pt x="81" y="90"/>
                      <a:pt x="98" y="108"/>
                    </a:cubicBezTo>
                    <a:cubicBezTo>
                      <a:pt x="116" y="125"/>
                      <a:pt x="134" y="152"/>
                      <a:pt x="152" y="170"/>
                    </a:cubicBezTo>
                    <a:cubicBezTo>
                      <a:pt x="179" y="188"/>
                      <a:pt x="197" y="206"/>
                      <a:pt x="223" y="223"/>
                    </a:cubicBezTo>
                    <a:cubicBezTo>
                      <a:pt x="241" y="241"/>
                      <a:pt x="268" y="250"/>
                      <a:pt x="295" y="250"/>
                    </a:cubicBezTo>
                    <a:cubicBezTo>
                      <a:pt x="313" y="259"/>
                      <a:pt x="339" y="259"/>
                      <a:pt x="348" y="259"/>
                    </a:cubicBezTo>
                    <a:lnTo>
                      <a:pt x="375" y="259"/>
                    </a:lnTo>
                    <a:cubicBezTo>
                      <a:pt x="375" y="259"/>
                      <a:pt x="366" y="259"/>
                      <a:pt x="357" y="250"/>
                    </a:cubicBezTo>
                    <a:cubicBezTo>
                      <a:pt x="339" y="250"/>
                      <a:pt x="321" y="241"/>
                      <a:pt x="304" y="232"/>
                    </a:cubicBezTo>
                    <a:cubicBezTo>
                      <a:pt x="286" y="223"/>
                      <a:pt x="268" y="215"/>
                      <a:pt x="241" y="197"/>
                    </a:cubicBezTo>
                    <a:cubicBezTo>
                      <a:pt x="223" y="179"/>
                      <a:pt x="205" y="161"/>
                      <a:pt x="188" y="143"/>
                    </a:cubicBezTo>
                    <a:cubicBezTo>
                      <a:pt x="161" y="125"/>
                      <a:pt x="143" y="99"/>
                      <a:pt x="125" y="81"/>
                    </a:cubicBezTo>
                    <a:cubicBezTo>
                      <a:pt x="107" y="63"/>
                      <a:pt x="81" y="54"/>
                      <a:pt x="72" y="36"/>
                    </a:cubicBezTo>
                    <a:cubicBezTo>
                      <a:pt x="54" y="27"/>
                      <a:pt x="36" y="18"/>
                      <a:pt x="18" y="9"/>
                    </a:cubicBezTo>
                    <a:cubicBezTo>
                      <a:pt x="9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8" name="Google Shape;20159;p44">
                <a:extLst>
                  <a:ext uri="{FF2B5EF4-FFF2-40B4-BE49-F238E27FC236}">
                    <a16:creationId xmlns:a16="http://schemas.microsoft.com/office/drawing/2014/main" id="{30E03DB3-29F6-F4B1-8B9B-71DF45C937EF}"/>
                  </a:ext>
                </a:extLst>
              </p:cNvPr>
              <p:cNvSpPr/>
              <p:nvPr/>
            </p:nvSpPr>
            <p:spPr>
              <a:xfrm>
                <a:off x="4047777" y="1592156"/>
                <a:ext cx="3268" cy="2296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5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9" y="18"/>
                      <a:pt x="9" y="36"/>
                    </a:cubicBezTo>
                    <a:cubicBezTo>
                      <a:pt x="18" y="54"/>
                      <a:pt x="27" y="81"/>
                      <a:pt x="36" y="116"/>
                    </a:cubicBezTo>
                    <a:cubicBezTo>
                      <a:pt x="45" y="152"/>
                      <a:pt x="54" y="188"/>
                      <a:pt x="63" y="232"/>
                    </a:cubicBezTo>
                    <a:cubicBezTo>
                      <a:pt x="63" y="277"/>
                      <a:pt x="72" y="321"/>
                      <a:pt x="72" y="375"/>
                    </a:cubicBezTo>
                    <a:cubicBezTo>
                      <a:pt x="72" y="420"/>
                      <a:pt x="72" y="473"/>
                      <a:pt x="72" y="518"/>
                    </a:cubicBezTo>
                    <a:cubicBezTo>
                      <a:pt x="63" y="562"/>
                      <a:pt x="63" y="598"/>
                      <a:pt x="54" y="634"/>
                    </a:cubicBezTo>
                    <a:cubicBezTo>
                      <a:pt x="45" y="669"/>
                      <a:pt x="45" y="705"/>
                      <a:pt x="36" y="723"/>
                    </a:cubicBezTo>
                    <a:cubicBezTo>
                      <a:pt x="27" y="741"/>
                      <a:pt x="27" y="758"/>
                      <a:pt x="27" y="758"/>
                    </a:cubicBezTo>
                    <a:cubicBezTo>
                      <a:pt x="27" y="758"/>
                      <a:pt x="36" y="750"/>
                      <a:pt x="45" y="723"/>
                    </a:cubicBezTo>
                    <a:cubicBezTo>
                      <a:pt x="54" y="705"/>
                      <a:pt x="63" y="678"/>
                      <a:pt x="72" y="643"/>
                    </a:cubicBezTo>
                    <a:cubicBezTo>
                      <a:pt x="81" y="607"/>
                      <a:pt x="98" y="571"/>
                      <a:pt x="98" y="518"/>
                    </a:cubicBezTo>
                    <a:cubicBezTo>
                      <a:pt x="107" y="473"/>
                      <a:pt x="107" y="428"/>
                      <a:pt x="107" y="375"/>
                    </a:cubicBezTo>
                    <a:cubicBezTo>
                      <a:pt x="98" y="330"/>
                      <a:pt x="90" y="277"/>
                      <a:pt x="90" y="232"/>
                    </a:cubicBezTo>
                    <a:cubicBezTo>
                      <a:pt x="72" y="188"/>
                      <a:pt x="63" y="152"/>
                      <a:pt x="54" y="116"/>
                    </a:cubicBezTo>
                    <a:cubicBezTo>
                      <a:pt x="36" y="81"/>
                      <a:pt x="27" y="54"/>
                      <a:pt x="18" y="36"/>
                    </a:cubicBezTo>
                    <a:cubicBezTo>
                      <a:pt x="9" y="18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9" name="Google Shape;20160;p44">
                <a:extLst>
                  <a:ext uri="{FF2B5EF4-FFF2-40B4-BE49-F238E27FC236}">
                    <a16:creationId xmlns:a16="http://schemas.microsoft.com/office/drawing/2014/main" id="{D95CB517-7D00-FEB2-4A31-97F5F2134893}"/>
                  </a:ext>
                </a:extLst>
              </p:cNvPr>
              <p:cNvSpPr/>
              <p:nvPr/>
            </p:nvSpPr>
            <p:spPr>
              <a:xfrm>
                <a:off x="4050198" y="1599963"/>
                <a:ext cx="4358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47" extrusionOk="0">
                    <a:moveTo>
                      <a:pt x="134" y="1"/>
                    </a:moveTo>
                    <a:cubicBezTo>
                      <a:pt x="134" y="1"/>
                      <a:pt x="134" y="1"/>
                      <a:pt x="126" y="19"/>
                    </a:cubicBezTo>
                    <a:cubicBezTo>
                      <a:pt x="126" y="28"/>
                      <a:pt x="126" y="46"/>
                      <a:pt x="117" y="72"/>
                    </a:cubicBezTo>
                    <a:cubicBezTo>
                      <a:pt x="117" y="90"/>
                      <a:pt x="108" y="117"/>
                      <a:pt x="108" y="144"/>
                    </a:cubicBezTo>
                    <a:cubicBezTo>
                      <a:pt x="99" y="170"/>
                      <a:pt x="90" y="197"/>
                      <a:pt x="81" y="224"/>
                    </a:cubicBezTo>
                    <a:cubicBezTo>
                      <a:pt x="81" y="251"/>
                      <a:pt x="72" y="277"/>
                      <a:pt x="63" y="304"/>
                    </a:cubicBezTo>
                    <a:cubicBezTo>
                      <a:pt x="54" y="331"/>
                      <a:pt x="45" y="358"/>
                      <a:pt x="27" y="376"/>
                    </a:cubicBezTo>
                    <a:cubicBezTo>
                      <a:pt x="18" y="402"/>
                      <a:pt x="18" y="411"/>
                      <a:pt x="10" y="429"/>
                    </a:cubicBezTo>
                    <a:cubicBezTo>
                      <a:pt x="1" y="438"/>
                      <a:pt x="1" y="447"/>
                      <a:pt x="1" y="447"/>
                    </a:cubicBezTo>
                    <a:cubicBezTo>
                      <a:pt x="1" y="447"/>
                      <a:pt x="10" y="438"/>
                      <a:pt x="18" y="429"/>
                    </a:cubicBezTo>
                    <a:cubicBezTo>
                      <a:pt x="27" y="420"/>
                      <a:pt x="36" y="402"/>
                      <a:pt x="45" y="385"/>
                    </a:cubicBezTo>
                    <a:cubicBezTo>
                      <a:pt x="63" y="367"/>
                      <a:pt x="72" y="349"/>
                      <a:pt x="81" y="322"/>
                    </a:cubicBezTo>
                    <a:cubicBezTo>
                      <a:pt x="99" y="295"/>
                      <a:pt x="108" y="260"/>
                      <a:pt x="117" y="233"/>
                    </a:cubicBezTo>
                    <a:cubicBezTo>
                      <a:pt x="126" y="206"/>
                      <a:pt x="126" y="170"/>
                      <a:pt x="134" y="144"/>
                    </a:cubicBezTo>
                    <a:cubicBezTo>
                      <a:pt x="134" y="117"/>
                      <a:pt x="134" y="90"/>
                      <a:pt x="134" y="72"/>
                    </a:cubicBezTo>
                    <a:cubicBezTo>
                      <a:pt x="143" y="46"/>
                      <a:pt x="134" y="28"/>
                      <a:pt x="134" y="19"/>
                    </a:cubicBezTo>
                    <a:cubicBezTo>
                      <a:pt x="134" y="1"/>
                      <a:pt x="134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0" name="Google Shape;20161;p44">
                <a:extLst>
                  <a:ext uri="{FF2B5EF4-FFF2-40B4-BE49-F238E27FC236}">
                    <a16:creationId xmlns:a16="http://schemas.microsoft.com/office/drawing/2014/main" id="{E7473079-7AA9-A037-544B-312731CC0B52}"/>
                  </a:ext>
                </a:extLst>
              </p:cNvPr>
              <p:cNvSpPr/>
              <p:nvPr/>
            </p:nvSpPr>
            <p:spPr>
              <a:xfrm>
                <a:off x="4026987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0" y="1"/>
                    </a:moveTo>
                    <a:cubicBezTo>
                      <a:pt x="1" y="1"/>
                      <a:pt x="9" y="10"/>
                      <a:pt x="18" y="28"/>
                    </a:cubicBezTo>
                    <a:cubicBezTo>
                      <a:pt x="36" y="37"/>
                      <a:pt x="54" y="63"/>
                      <a:pt x="81" y="81"/>
                    </a:cubicBezTo>
                    <a:cubicBezTo>
                      <a:pt x="107" y="108"/>
                      <a:pt x="143" y="135"/>
                      <a:pt x="179" y="162"/>
                    </a:cubicBezTo>
                    <a:cubicBezTo>
                      <a:pt x="215" y="179"/>
                      <a:pt x="259" y="206"/>
                      <a:pt x="304" y="233"/>
                    </a:cubicBezTo>
                    <a:cubicBezTo>
                      <a:pt x="348" y="260"/>
                      <a:pt x="393" y="278"/>
                      <a:pt x="438" y="286"/>
                    </a:cubicBezTo>
                    <a:cubicBezTo>
                      <a:pt x="482" y="295"/>
                      <a:pt x="536" y="304"/>
                      <a:pt x="571" y="304"/>
                    </a:cubicBezTo>
                    <a:cubicBezTo>
                      <a:pt x="616" y="304"/>
                      <a:pt x="652" y="304"/>
                      <a:pt x="670" y="295"/>
                    </a:cubicBezTo>
                    <a:lnTo>
                      <a:pt x="714" y="295"/>
                    </a:lnTo>
                    <a:cubicBezTo>
                      <a:pt x="714" y="295"/>
                      <a:pt x="696" y="295"/>
                      <a:pt x="670" y="286"/>
                    </a:cubicBezTo>
                    <a:lnTo>
                      <a:pt x="580" y="286"/>
                    </a:lnTo>
                    <a:cubicBezTo>
                      <a:pt x="536" y="278"/>
                      <a:pt x="500" y="269"/>
                      <a:pt x="455" y="260"/>
                    </a:cubicBezTo>
                    <a:cubicBezTo>
                      <a:pt x="411" y="251"/>
                      <a:pt x="366" y="224"/>
                      <a:pt x="322" y="206"/>
                    </a:cubicBezTo>
                    <a:cubicBezTo>
                      <a:pt x="277" y="179"/>
                      <a:pt x="241" y="153"/>
                      <a:pt x="197" y="135"/>
                    </a:cubicBezTo>
                    <a:cubicBezTo>
                      <a:pt x="161" y="108"/>
                      <a:pt x="125" y="81"/>
                      <a:pt x="99" y="63"/>
                    </a:cubicBezTo>
                    <a:cubicBezTo>
                      <a:pt x="72" y="46"/>
                      <a:pt x="45" y="28"/>
                      <a:pt x="27" y="19"/>
                    </a:cubicBezTo>
                    <a:cubicBezTo>
                      <a:pt x="10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1" name="Google Shape;20162;p44">
                <a:extLst>
                  <a:ext uri="{FF2B5EF4-FFF2-40B4-BE49-F238E27FC236}">
                    <a16:creationId xmlns:a16="http://schemas.microsoft.com/office/drawing/2014/main" id="{5FD9257B-9151-3866-A1CC-7DCCC60759C3}"/>
                  </a:ext>
                </a:extLst>
              </p:cNvPr>
              <p:cNvSpPr/>
              <p:nvPr/>
            </p:nvSpPr>
            <p:spPr>
              <a:xfrm>
                <a:off x="4028076" y="1642905"/>
                <a:ext cx="865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7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18"/>
                    </a:cubicBezTo>
                    <a:lnTo>
                      <a:pt x="0" y="0"/>
                    </a:lnTo>
                    <a:close/>
                    <a:moveTo>
                      <a:pt x="9" y="18"/>
                    </a:moveTo>
                    <a:cubicBezTo>
                      <a:pt x="9" y="27"/>
                      <a:pt x="18" y="45"/>
                      <a:pt x="27" y="63"/>
                    </a:cubicBezTo>
                    <a:cubicBezTo>
                      <a:pt x="36" y="90"/>
                      <a:pt x="45" y="107"/>
                      <a:pt x="63" y="134"/>
                    </a:cubicBezTo>
                    <a:cubicBezTo>
                      <a:pt x="71" y="161"/>
                      <a:pt x="80" y="188"/>
                      <a:pt x="98" y="214"/>
                    </a:cubicBezTo>
                    <a:cubicBezTo>
                      <a:pt x="107" y="241"/>
                      <a:pt x="125" y="259"/>
                      <a:pt x="143" y="286"/>
                    </a:cubicBezTo>
                    <a:cubicBezTo>
                      <a:pt x="161" y="304"/>
                      <a:pt x="187" y="322"/>
                      <a:pt x="205" y="339"/>
                    </a:cubicBezTo>
                    <a:cubicBezTo>
                      <a:pt x="223" y="348"/>
                      <a:pt x="250" y="357"/>
                      <a:pt x="259" y="357"/>
                    </a:cubicBezTo>
                    <a:cubicBezTo>
                      <a:pt x="277" y="366"/>
                      <a:pt x="286" y="366"/>
                      <a:pt x="286" y="366"/>
                    </a:cubicBezTo>
                    <a:cubicBezTo>
                      <a:pt x="286" y="366"/>
                      <a:pt x="277" y="357"/>
                      <a:pt x="268" y="348"/>
                    </a:cubicBezTo>
                    <a:cubicBezTo>
                      <a:pt x="250" y="348"/>
                      <a:pt x="241" y="330"/>
                      <a:pt x="223" y="322"/>
                    </a:cubicBezTo>
                    <a:cubicBezTo>
                      <a:pt x="205" y="304"/>
                      <a:pt x="187" y="286"/>
                      <a:pt x="170" y="268"/>
                    </a:cubicBezTo>
                    <a:cubicBezTo>
                      <a:pt x="161" y="241"/>
                      <a:pt x="143" y="223"/>
                      <a:pt x="134" y="197"/>
                    </a:cubicBezTo>
                    <a:cubicBezTo>
                      <a:pt x="116" y="170"/>
                      <a:pt x="107" y="143"/>
                      <a:pt x="89" y="116"/>
                    </a:cubicBezTo>
                    <a:cubicBezTo>
                      <a:pt x="80" y="98"/>
                      <a:pt x="63" y="72"/>
                      <a:pt x="45" y="54"/>
                    </a:cubicBezTo>
                    <a:cubicBezTo>
                      <a:pt x="36" y="36"/>
                      <a:pt x="18" y="27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2" name="Google Shape;20163;p44">
                <a:extLst>
                  <a:ext uri="{FF2B5EF4-FFF2-40B4-BE49-F238E27FC236}">
                    <a16:creationId xmlns:a16="http://schemas.microsoft.com/office/drawing/2014/main" id="{FFE3415B-2A3C-5F34-67E6-3042A082245D}"/>
                  </a:ext>
                </a:extLst>
              </p:cNvPr>
              <p:cNvSpPr/>
              <p:nvPr/>
            </p:nvSpPr>
            <p:spPr>
              <a:xfrm>
                <a:off x="4022387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188" y="1"/>
                    </a:moveTo>
                    <a:cubicBezTo>
                      <a:pt x="188" y="1"/>
                      <a:pt x="188" y="19"/>
                      <a:pt x="188" y="37"/>
                    </a:cubicBezTo>
                    <a:cubicBezTo>
                      <a:pt x="188" y="54"/>
                      <a:pt x="188" y="90"/>
                      <a:pt x="188" y="126"/>
                    </a:cubicBezTo>
                    <a:cubicBezTo>
                      <a:pt x="188" y="161"/>
                      <a:pt x="179" y="206"/>
                      <a:pt x="179" y="251"/>
                    </a:cubicBezTo>
                    <a:cubicBezTo>
                      <a:pt x="170" y="295"/>
                      <a:pt x="161" y="349"/>
                      <a:pt x="152" y="393"/>
                    </a:cubicBezTo>
                    <a:cubicBezTo>
                      <a:pt x="144" y="438"/>
                      <a:pt x="126" y="483"/>
                      <a:pt x="108" y="527"/>
                    </a:cubicBezTo>
                    <a:cubicBezTo>
                      <a:pt x="90" y="572"/>
                      <a:pt x="81" y="608"/>
                      <a:pt x="63" y="643"/>
                    </a:cubicBezTo>
                    <a:cubicBezTo>
                      <a:pt x="45" y="679"/>
                      <a:pt x="28" y="706"/>
                      <a:pt x="19" y="723"/>
                    </a:cubicBezTo>
                    <a:cubicBezTo>
                      <a:pt x="10" y="741"/>
                      <a:pt x="1" y="759"/>
                      <a:pt x="1" y="759"/>
                    </a:cubicBezTo>
                    <a:cubicBezTo>
                      <a:pt x="1" y="759"/>
                      <a:pt x="10" y="750"/>
                      <a:pt x="28" y="732"/>
                    </a:cubicBezTo>
                    <a:cubicBezTo>
                      <a:pt x="36" y="715"/>
                      <a:pt x="54" y="688"/>
                      <a:pt x="72" y="652"/>
                    </a:cubicBezTo>
                    <a:cubicBezTo>
                      <a:pt x="99" y="625"/>
                      <a:pt x="117" y="581"/>
                      <a:pt x="135" y="536"/>
                    </a:cubicBezTo>
                    <a:cubicBezTo>
                      <a:pt x="152" y="500"/>
                      <a:pt x="170" y="456"/>
                      <a:pt x="179" y="402"/>
                    </a:cubicBezTo>
                    <a:cubicBezTo>
                      <a:pt x="188" y="358"/>
                      <a:pt x="197" y="304"/>
                      <a:pt x="206" y="260"/>
                    </a:cubicBezTo>
                    <a:cubicBezTo>
                      <a:pt x="206" y="206"/>
                      <a:pt x="206" y="161"/>
                      <a:pt x="206" y="126"/>
                    </a:cubicBezTo>
                    <a:cubicBezTo>
                      <a:pt x="197" y="90"/>
                      <a:pt x="197" y="54"/>
                      <a:pt x="197" y="37"/>
                    </a:cubicBezTo>
                    <a:cubicBezTo>
                      <a:pt x="188" y="19"/>
                      <a:pt x="188" y="1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3" name="Google Shape;20164;p44">
                <a:extLst>
                  <a:ext uri="{FF2B5EF4-FFF2-40B4-BE49-F238E27FC236}">
                    <a16:creationId xmlns:a16="http://schemas.microsoft.com/office/drawing/2014/main" id="{260AFEF0-875A-E2A9-C8E8-1C876037043F}"/>
                  </a:ext>
                </a:extLst>
              </p:cNvPr>
              <p:cNvSpPr/>
              <p:nvPr/>
            </p:nvSpPr>
            <p:spPr>
              <a:xfrm>
                <a:off x="4024838" y="1612946"/>
                <a:ext cx="729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3" extrusionOk="0">
                    <a:moveTo>
                      <a:pt x="241" y="0"/>
                    </a:moveTo>
                    <a:cubicBezTo>
                      <a:pt x="241" y="0"/>
                      <a:pt x="232" y="9"/>
                      <a:pt x="232" y="18"/>
                    </a:cubicBezTo>
                    <a:cubicBezTo>
                      <a:pt x="223" y="36"/>
                      <a:pt x="214" y="45"/>
                      <a:pt x="205" y="71"/>
                    </a:cubicBezTo>
                    <a:cubicBezTo>
                      <a:pt x="196" y="89"/>
                      <a:pt x="187" y="107"/>
                      <a:pt x="170" y="134"/>
                    </a:cubicBezTo>
                    <a:cubicBezTo>
                      <a:pt x="161" y="161"/>
                      <a:pt x="143" y="187"/>
                      <a:pt x="134" y="214"/>
                    </a:cubicBezTo>
                    <a:cubicBezTo>
                      <a:pt x="116" y="241"/>
                      <a:pt x="98" y="259"/>
                      <a:pt x="80" y="286"/>
                    </a:cubicBezTo>
                    <a:cubicBezTo>
                      <a:pt x="63" y="303"/>
                      <a:pt x="45" y="330"/>
                      <a:pt x="36" y="348"/>
                    </a:cubicBezTo>
                    <a:cubicBezTo>
                      <a:pt x="18" y="366"/>
                      <a:pt x="9" y="375"/>
                      <a:pt x="0" y="393"/>
                    </a:cubicBezTo>
                    <a:cubicBezTo>
                      <a:pt x="18" y="384"/>
                      <a:pt x="27" y="375"/>
                      <a:pt x="45" y="357"/>
                    </a:cubicBezTo>
                    <a:cubicBezTo>
                      <a:pt x="63" y="348"/>
                      <a:pt x="80" y="321"/>
                      <a:pt x="107" y="303"/>
                    </a:cubicBezTo>
                    <a:cubicBezTo>
                      <a:pt x="125" y="286"/>
                      <a:pt x="143" y="259"/>
                      <a:pt x="161" y="232"/>
                    </a:cubicBezTo>
                    <a:cubicBezTo>
                      <a:pt x="170" y="205"/>
                      <a:pt x="187" y="179"/>
                      <a:pt x="196" y="152"/>
                    </a:cubicBezTo>
                    <a:cubicBezTo>
                      <a:pt x="205" y="125"/>
                      <a:pt x="214" y="98"/>
                      <a:pt x="223" y="80"/>
                    </a:cubicBezTo>
                    <a:cubicBezTo>
                      <a:pt x="232" y="54"/>
                      <a:pt x="232" y="36"/>
                      <a:pt x="232" y="27"/>
                    </a:cubicBezTo>
                    <a:cubicBezTo>
                      <a:pt x="241" y="9"/>
                      <a:pt x="241" y="0"/>
                      <a:pt x="2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556" name="Google Shape;20261;p44">
            <a:extLst>
              <a:ext uri="{FF2B5EF4-FFF2-40B4-BE49-F238E27FC236}">
                <a16:creationId xmlns:a16="http://schemas.microsoft.com/office/drawing/2014/main" id="{B931FE76-1F8F-52C6-6286-BA7B7316B06D}"/>
              </a:ext>
            </a:extLst>
          </p:cNvPr>
          <p:cNvGrpSpPr/>
          <p:nvPr/>
        </p:nvGrpSpPr>
        <p:grpSpPr>
          <a:xfrm rot="15514626">
            <a:off x="-609934" y="1134219"/>
            <a:ext cx="428747" cy="531599"/>
            <a:chOff x="5247218" y="2766131"/>
            <a:chExt cx="179783" cy="222921"/>
          </a:xfrm>
        </p:grpSpPr>
        <p:sp>
          <p:nvSpPr>
            <p:cNvPr id="20557" name="Google Shape;20262;p44">
              <a:extLst>
                <a:ext uri="{FF2B5EF4-FFF2-40B4-BE49-F238E27FC236}">
                  <a16:creationId xmlns:a16="http://schemas.microsoft.com/office/drawing/2014/main" id="{3715F025-837C-FEB2-1C36-CCAA99855428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58" name="Google Shape;20263;p44">
              <a:extLst>
                <a:ext uri="{FF2B5EF4-FFF2-40B4-BE49-F238E27FC236}">
                  <a16:creationId xmlns:a16="http://schemas.microsoft.com/office/drawing/2014/main" id="{2111A8B4-6589-DEE7-B527-DDAAA78F5064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559" name="Google Shape;20264;p44">
                <a:extLst>
                  <a:ext uri="{FF2B5EF4-FFF2-40B4-BE49-F238E27FC236}">
                    <a16:creationId xmlns:a16="http://schemas.microsoft.com/office/drawing/2014/main" id="{E0536257-75B2-EDF0-28F8-98B55646A0FF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0" name="Google Shape;20265;p44">
                <a:extLst>
                  <a:ext uri="{FF2B5EF4-FFF2-40B4-BE49-F238E27FC236}">
                    <a16:creationId xmlns:a16="http://schemas.microsoft.com/office/drawing/2014/main" id="{F20187AB-3019-E3A0-07F1-B0BB73BF45C6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1" name="Google Shape;20266;p44">
                <a:extLst>
                  <a:ext uri="{FF2B5EF4-FFF2-40B4-BE49-F238E27FC236}">
                    <a16:creationId xmlns:a16="http://schemas.microsoft.com/office/drawing/2014/main" id="{0B415F96-4204-4AF6-0E38-758B16309D56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2" name="Google Shape;20267;p44">
                <a:extLst>
                  <a:ext uri="{FF2B5EF4-FFF2-40B4-BE49-F238E27FC236}">
                    <a16:creationId xmlns:a16="http://schemas.microsoft.com/office/drawing/2014/main" id="{A4E4DA5D-3EF6-DB38-913B-EA316C2D3D56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3" name="Google Shape;20268;p44">
                <a:extLst>
                  <a:ext uri="{FF2B5EF4-FFF2-40B4-BE49-F238E27FC236}">
                    <a16:creationId xmlns:a16="http://schemas.microsoft.com/office/drawing/2014/main" id="{B78229D4-7424-2FE6-DC16-356F7EE0204C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4" name="Google Shape;20269;p44">
                <a:extLst>
                  <a:ext uri="{FF2B5EF4-FFF2-40B4-BE49-F238E27FC236}">
                    <a16:creationId xmlns:a16="http://schemas.microsoft.com/office/drawing/2014/main" id="{33BD51BD-4573-1D1F-8DC4-F6F38ABDB75A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5" name="Google Shape;20270;p44">
                <a:extLst>
                  <a:ext uri="{FF2B5EF4-FFF2-40B4-BE49-F238E27FC236}">
                    <a16:creationId xmlns:a16="http://schemas.microsoft.com/office/drawing/2014/main" id="{0438C490-482D-D878-5EE9-F7653F4CDB40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6" name="Google Shape;20271;p44">
                <a:extLst>
                  <a:ext uri="{FF2B5EF4-FFF2-40B4-BE49-F238E27FC236}">
                    <a16:creationId xmlns:a16="http://schemas.microsoft.com/office/drawing/2014/main" id="{BF6B8253-098F-AA55-544B-801B9645604E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7" name="Google Shape;20272;p44">
                <a:extLst>
                  <a:ext uri="{FF2B5EF4-FFF2-40B4-BE49-F238E27FC236}">
                    <a16:creationId xmlns:a16="http://schemas.microsoft.com/office/drawing/2014/main" id="{2E8DF323-E989-B7BD-D914-63989CB4858C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568" name="Google Shape;20273;p44">
            <a:extLst>
              <a:ext uri="{FF2B5EF4-FFF2-40B4-BE49-F238E27FC236}">
                <a16:creationId xmlns:a16="http://schemas.microsoft.com/office/drawing/2014/main" id="{F9783C21-5A9B-9E2C-95BC-AC3A4D072615}"/>
              </a:ext>
            </a:extLst>
          </p:cNvPr>
          <p:cNvGrpSpPr/>
          <p:nvPr/>
        </p:nvGrpSpPr>
        <p:grpSpPr>
          <a:xfrm rot="5809821" flipH="1">
            <a:off x="9319268" y="1115913"/>
            <a:ext cx="428747" cy="531599"/>
            <a:chOff x="5247218" y="2766131"/>
            <a:chExt cx="179783" cy="222921"/>
          </a:xfrm>
        </p:grpSpPr>
        <p:sp>
          <p:nvSpPr>
            <p:cNvPr id="20569" name="Google Shape;20274;p44">
              <a:extLst>
                <a:ext uri="{FF2B5EF4-FFF2-40B4-BE49-F238E27FC236}">
                  <a16:creationId xmlns:a16="http://schemas.microsoft.com/office/drawing/2014/main" id="{AAFB10E4-E1D0-7460-C275-0F3DA2FCC295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70" name="Google Shape;20275;p44">
              <a:extLst>
                <a:ext uri="{FF2B5EF4-FFF2-40B4-BE49-F238E27FC236}">
                  <a16:creationId xmlns:a16="http://schemas.microsoft.com/office/drawing/2014/main" id="{37C03B9B-543A-22E2-051E-0EF479035216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571" name="Google Shape;20276;p44">
                <a:extLst>
                  <a:ext uri="{FF2B5EF4-FFF2-40B4-BE49-F238E27FC236}">
                    <a16:creationId xmlns:a16="http://schemas.microsoft.com/office/drawing/2014/main" id="{4AE34C74-CC7C-293B-22F6-0FA4F5C971F7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2" name="Google Shape;20277;p44">
                <a:extLst>
                  <a:ext uri="{FF2B5EF4-FFF2-40B4-BE49-F238E27FC236}">
                    <a16:creationId xmlns:a16="http://schemas.microsoft.com/office/drawing/2014/main" id="{92C09E3A-4A33-4BD3-9161-34D075585BD4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3" name="Google Shape;20278;p44">
                <a:extLst>
                  <a:ext uri="{FF2B5EF4-FFF2-40B4-BE49-F238E27FC236}">
                    <a16:creationId xmlns:a16="http://schemas.microsoft.com/office/drawing/2014/main" id="{90661D5B-0CAC-A037-41EE-0341347B0CF7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4" name="Google Shape;20279;p44">
                <a:extLst>
                  <a:ext uri="{FF2B5EF4-FFF2-40B4-BE49-F238E27FC236}">
                    <a16:creationId xmlns:a16="http://schemas.microsoft.com/office/drawing/2014/main" id="{6EFB4DCE-FE36-C683-883E-E2B042259DBA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5" name="Google Shape;20280;p44">
                <a:extLst>
                  <a:ext uri="{FF2B5EF4-FFF2-40B4-BE49-F238E27FC236}">
                    <a16:creationId xmlns:a16="http://schemas.microsoft.com/office/drawing/2014/main" id="{553AF9AC-64CB-8DBF-2BFA-801A7F29A16E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6" name="Google Shape;20281;p44">
                <a:extLst>
                  <a:ext uri="{FF2B5EF4-FFF2-40B4-BE49-F238E27FC236}">
                    <a16:creationId xmlns:a16="http://schemas.microsoft.com/office/drawing/2014/main" id="{6DB402AE-3E70-5532-0925-965F2D10F53D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7" name="Google Shape;20282;p44">
                <a:extLst>
                  <a:ext uri="{FF2B5EF4-FFF2-40B4-BE49-F238E27FC236}">
                    <a16:creationId xmlns:a16="http://schemas.microsoft.com/office/drawing/2014/main" id="{A429845A-37AB-6601-DEE2-64D9BC42FC80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8" name="Google Shape;20283;p44">
                <a:extLst>
                  <a:ext uri="{FF2B5EF4-FFF2-40B4-BE49-F238E27FC236}">
                    <a16:creationId xmlns:a16="http://schemas.microsoft.com/office/drawing/2014/main" id="{5F1E40B9-9CBB-3B3E-57D1-54ED96B60A7A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9" name="Google Shape;20284;p44">
                <a:extLst>
                  <a:ext uri="{FF2B5EF4-FFF2-40B4-BE49-F238E27FC236}">
                    <a16:creationId xmlns:a16="http://schemas.microsoft.com/office/drawing/2014/main" id="{61D47AFA-75BD-44D4-225B-BBE3EA21F956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34" name="Google Shape;19708;p39">
            <a:extLst>
              <a:ext uri="{FF2B5EF4-FFF2-40B4-BE49-F238E27FC236}">
                <a16:creationId xmlns:a16="http://schemas.microsoft.com/office/drawing/2014/main" id="{0F46082E-51F6-38CA-E745-C9B91B0D0C0C}"/>
              </a:ext>
            </a:extLst>
          </p:cNvPr>
          <p:cNvGrpSpPr/>
          <p:nvPr/>
        </p:nvGrpSpPr>
        <p:grpSpPr>
          <a:xfrm rot="17584812">
            <a:off x="-1267841" y="826407"/>
            <a:ext cx="1165051" cy="1096032"/>
            <a:chOff x="-24537" y="802897"/>
            <a:chExt cx="260015" cy="244612"/>
          </a:xfrm>
        </p:grpSpPr>
        <p:grpSp>
          <p:nvGrpSpPr>
            <p:cNvPr id="20635" name="Google Shape;19709;p39">
              <a:extLst>
                <a:ext uri="{FF2B5EF4-FFF2-40B4-BE49-F238E27FC236}">
                  <a16:creationId xmlns:a16="http://schemas.microsoft.com/office/drawing/2014/main" id="{F37FBF30-1EA3-EE70-6AB4-CD9A4BAFA73E}"/>
                </a:ext>
              </a:extLst>
            </p:cNvPr>
            <p:cNvGrpSpPr/>
            <p:nvPr/>
          </p:nvGrpSpPr>
          <p:grpSpPr>
            <a:xfrm>
              <a:off x="-19980" y="807054"/>
              <a:ext cx="250573" cy="232748"/>
              <a:chOff x="-20239" y="807467"/>
              <a:chExt cx="250573" cy="232748"/>
            </a:xfrm>
          </p:grpSpPr>
          <p:sp>
            <p:nvSpPr>
              <p:cNvPr id="20640" name="Google Shape;19710;p39">
                <a:extLst>
                  <a:ext uri="{FF2B5EF4-FFF2-40B4-BE49-F238E27FC236}">
                    <a16:creationId xmlns:a16="http://schemas.microsoft.com/office/drawing/2014/main" id="{F8432EE6-BABE-4B34-E873-0DC3B642001A}"/>
                  </a:ext>
                </a:extLst>
              </p:cNvPr>
              <p:cNvSpPr/>
              <p:nvPr/>
            </p:nvSpPr>
            <p:spPr>
              <a:xfrm>
                <a:off x="66159" y="884968"/>
                <a:ext cx="105041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71" h="5130" extrusionOk="0">
                    <a:moveTo>
                      <a:pt x="0" y="0"/>
                    </a:moveTo>
                    <a:lnTo>
                      <a:pt x="63" y="4603"/>
                    </a:lnTo>
                    <a:lnTo>
                      <a:pt x="1722" y="4237"/>
                    </a:lnTo>
                    <a:lnTo>
                      <a:pt x="1758" y="3185"/>
                    </a:lnTo>
                    <a:lnTo>
                      <a:pt x="1838" y="4255"/>
                    </a:lnTo>
                    <a:lnTo>
                      <a:pt x="3471" y="5130"/>
                    </a:lnTo>
                    <a:lnTo>
                      <a:pt x="3399" y="526"/>
                    </a:lnTo>
                    <a:lnTo>
                      <a:pt x="3319" y="509"/>
                    </a:lnTo>
                    <a:lnTo>
                      <a:pt x="3364" y="4862"/>
                    </a:lnTo>
                    <a:lnTo>
                      <a:pt x="3203" y="491"/>
                    </a:lnTo>
                    <a:lnTo>
                      <a:pt x="197" y="27"/>
                    </a:lnTo>
                    <a:lnTo>
                      <a:pt x="232" y="4380"/>
                    </a:lnTo>
                    <a:lnTo>
                      <a:pt x="81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1" name="Google Shape;19711;p39">
                <a:extLst>
                  <a:ext uri="{FF2B5EF4-FFF2-40B4-BE49-F238E27FC236}">
                    <a16:creationId xmlns:a16="http://schemas.microsoft.com/office/drawing/2014/main" id="{C735E3FE-7555-AD04-27FD-336E94BEB9A3}"/>
                  </a:ext>
                </a:extLst>
              </p:cNvPr>
              <p:cNvSpPr/>
              <p:nvPr/>
            </p:nvSpPr>
            <p:spPr>
              <a:xfrm>
                <a:off x="-20239" y="807467"/>
                <a:ext cx="250573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3034" extrusionOk="0">
                    <a:moveTo>
                      <a:pt x="331" y="1276"/>
                    </a:moveTo>
                    <a:cubicBezTo>
                      <a:pt x="331" y="1277"/>
                      <a:pt x="367" y="1285"/>
                      <a:pt x="429" y="1294"/>
                    </a:cubicBezTo>
                    <a:cubicBezTo>
                      <a:pt x="491" y="1303"/>
                      <a:pt x="581" y="1312"/>
                      <a:pt x="697" y="1330"/>
                    </a:cubicBezTo>
                    <a:cubicBezTo>
                      <a:pt x="804" y="1348"/>
                      <a:pt x="928" y="1375"/>
                      <a:pt x="1062" y="1392"/>
                    </a:cubicBezTo>
                    <a:cubicBezTo>
                      <a:pt x="1196" y="1419"/>
                      <a:pt x="1339" y="1446"/>
                      <a:pt x="1482" y="1473"/>
                    </a:cubicBezTo>
                    <a:cubicBezTo>
                      <a:pt x="1624" y="1499"/>
                      <a:pt x="1776" y="1526"/>
                      <a:pt x="1910" y="1553"/>
                    </a:cubicBezTo>
                    <a:cubicBezTo>
                      <a:pt x="2044" y="1580"/>
                      <a:pt x="2169" y="1606"/>
                      <a:pt x="2276" y="1624"/>
                    </a:cubicBezTo>
                    <a:cubicBezTo>
                      <a:pt x="2383" y="1651"/>
                      <a:pt x="2472" y="1669"/>
                      <a:pt x="2534" y="1687"/>
                    </a:cubicBezTo>
                    <a:cubicBezTo>
                      <a:pt x="2597" y="1696"/>
                      <a:pt x="2632" y="1705"/>
                      <a:pt x="2632" y="1705"/>
                    </a:cubicBezTo>
                    <a:cubicBezTo>
                      <a:pt x="2632" y="1705"/>
                      <a:pt x="2597" y="1705"/>
                      <a:pt x="2534" y="1696"/>
                    </a:cubicBezTo>
                    <a:cubicBezTo>
                      <a:pt x="2472" y="1678"/>
                      <a:pt x="2383" y="1669"/>
                      <a:pt x="2267" y="1651"/>
                    </a:cubicBezTo>
                    <a:cubicBezTo>
                      <a:pt x="2160" y="1633"/>
                      <a:pt x="2035" y="1615"/>
                      <a:pt x="1901" y="1589"/>
                    </a:cubicBezTo>
                    <a:cubicBezTo>
                      <a:pt x="1767" y="1562"/>
                      <a:pt x="1624" y="1535"/>
                      <a:pt x="1482" y="1508"/>
                    </a:cubicBezTo>
                    <a:cubicBezTo>
                      <a:pt x="1330" y="1482"/>
                      <a:pt x="1187" y="1455"/>
                      <a:pt x="1053" y="1428"/>
                    </a:cubicBezTo>
                    <a:cubicBezTo>
                      <a:pt x="920" y="1401"/>
                      <a:pt x="795" y="1375"/>
                      <a:pt x="688" y="1357"/>
                    </a:cubicBezTo>
                    <a:cubicBezTo>
                      <a:pt x="581" y="1330"/>
                      <a:pt x="491" y="1312"/>
                      <a:pt x="429" y="1303"/>
                    </a:cubicBezTo>
                    <a:cubicBezTo>
                      <a:pt x="367" y="1285"/>
                      <a:pt x="331" y="1277"/>
                      <a:pt x="331" y="1276"/>
                    </a:cubicBezTo>
                    <a:close/>
                    <a:moveTo>
                      <a:pt x="304" y="1339"/>
                    </a:moveTo>
                    <a:cubicBezTo>
                      <a:pt x="304" y="1339"/>
                      <a:pt x="768" y="1428"/>
                      <a:pt x="1473" y="1553"/>
                    </a:cubicBezTo>
                    <a:cubicBezTo>
                      <a:pt x="1830" y="1615"/>
                      <a:pt x="2240" y="1687"/>
                      <a:pt x="2677" y="1767"/>
                    </a:cubicBezTo>
                    <a:cubicBezTo>
                      <a:pt x="3114" y="1847"/>
                      <a:pt x="3587" y="1937"/>
                      <a:pt x="4051" y="2017"/>
                    </a:cubicBezTo>
                    <a:cubicBezTo>
                      <a:pt x="4524" y="2106"/>
                      <a:pt x="4988" y="2195"/>
                      <a:pt x="5425" y="2284"/>
                    </a:cubicBezTo>
                    <a:cubicBezTo>
                      <a:pt x="5862" y="2365"/>
                      <a:pt x="6272" y="2445"/>
                      <a:pt x="6629" y="2507"/>
                    </a:cubicBezTo>
                    <a:cubicBezTo>
                      <a:pt x="7325" y="2650"/>
                      <a:pt x="7798" y="2739"/>
                      <a:pt x="7798" y="2739"/>
                    </a:cubicBezTo>
                    <a:cubicBezTo>
                      <a:pt x="7798" y="2739"/>
                      <a:pt x="7325" y="2659"/>
                      <a:pt x="6620" y="2534"/>
                    </a:cubicBezTo>
                    <a:cubicBezTo>
                      <a:pt x="6272" y="2472"/>
                      <a:pt x="5862" y="2392"/>
                      <a:pt x="5425" y="2311"/>
                    </a:cubicBezTo>
                    <a:cubicBezTo>
                      <a:pt x="4979" y="2231"/>
                      <a:pt x="4515" y="2151"/>
                      <a:pt x="4042" y="2061"/>
                    </a:cubicBezTo>
                    <a:cubicBezTo>
                      <a:pt x="3578" y="1972"/>
                      <a:pt x="3105" y="1883"/>
                      <a:pt x="2668" y="1803"/>
                    </a:cubicBezTo>
                    <a:cubicBezTo>
                      <a:pt x="2231" y="1714"/>
                      <a:pt x="1821" y="1642"/>
                      <a:pt x="1473" y="1571"/>
                    </a:cubicBezTo>
                    <a:cubicBezTo>
                      <a:pt x="768" y="1437"/>
                      <a:pt x="304" y="1339"/>
                      <a:pt x="304" y="1339"/>
                    </a:cubicBezTo>
                    <a:close/>
                    <a:moveTo>
                      <a:pt x="527" y="1"/>
                    </a:moveTo>
                    <a:cubicBezTo>
                      <a:pt x="438" y="429"/>
                      <a:pt x="358" y="857"/>
                      <a:pt x="268" y="1285"/>
                    </a:cubicBezTo>
                    <a:lnTo>
                      <a:pt x="19" y="2561"/>
                    </a:lnTo>
                    <a:lnTo>
                      <a:pt x="1" y="2650"/>
                    </a:lnTo>
                    <a:lnTo>
                      <a:pt x="72" y="2588"/>
                    </a:lnTo>
                    <a:cubicBezTo>
                      <a:pt x="197" y="2490"/>
                      <a:pt x="331" y="2400"/>
                      <a:pt x="474" y="2329"/>
                    </a:cubicBezTo>
                    <a:cubicBezTo>
                      <a:pt x="616" y="2258"/>
                      <a:pt x="777" y="2204"/>
                      <a:pt x="937" y="2177"/>
                    </a:cubicBezTo>
                    <a:cubicBezTo>
                      <a:pt x="1089" y="2151"/>
                      <a:pt x="1259" y="2133"/>
                      <a:pt x="1419" y="2124"/>
                    </a:cubicBezTo>
                    <a:cubicBezTo>
                      <a:pt x="1580" y="2124"/>
                      <a:pt x="1749" y="2124"/>
                      <a:pt x="1910" y="2133"/>
                    </a:cubicBezTo>
                    <a:cubicBezTo>
                      <a:pt x="2070" y="2133"/>
                      <a:pt x="2231" y="2142"/>
                      <a:pt x="2400" y="2160"/>
                    </a:cubicBezTo>
                    <a:cubicBezTo>
                      <a:pt x="2561" y="2168"/>
                      <a:pt x="2722" y="2186"/>
                      <a:pt x="2891" y="2204"/>
                    </a:cubicBezTo>
                    <a:cubicBezTo>
                      <a:pt x="3052" y="2213"/>
                      <a:pt x="3212" y="2231"/>
                      <a:pt x="3382" y="2249"/>
                    </a:cubicBezTo>
                    <a:cubicBezTo>
                      <a:pt x="3542" y="2267"/>
                      <a:pt x="3703" y="2284"/>
                      <a:pt x="3864" y="2311"/>
                    </a:cubicBezTo>
                    <a:cubicBezTo>
                      <a:pt x="4033" y="2329"/>
                      <a:pt x="4194" y="2356"/>
                      <a:pt x="4354" y="2374"/>
                    </a:cubicBezTo>
                    <a:lnTo>
                      <a:pt x="4845" y="2445"/>
                    </a:lnTo>
                    <a:cubicBezTo>
                      <a:pt x="5166" y="2490"/>
                      <a:pt x="5496" y="2543"/>
                      <a:pt x="5817" y="2597"/>
                    </a:cubicBezTo>
                    <a:lnTo>
                      <a:pt x="6790" y="2757"/>
                    </a:lnTo>
                    <a:lnTo>
                      <a:pt x="7762" y="2918"/>
                    </a:lnTo>
                    <a:cubicBezTo>
                      <a:pt x="7441" y="2846"/>
                      <a:pt x="7120" y="2784"/>
                      <a:pt x="6799" y="2722"/>
                    </a:cubicBezTo>
                    <a:cubicBezTo>
                      <a:pt x="6629" y="2695"/>
                      <a:pt x="6468" y="2659"/>
                      <a:pt x="6308" y="2632"/>
                    </a:cubicBezTo>
                    <a:lnTo>
                      <a:pt x="5826" y="2543"/>
                    </a:lnTo>
                    <a:cubicBezTo>
                      <a:pt x="5505" y="2490"/>
                      <a:pt x="5175" y="2436"/>
                      <a:pt x="4854" y="2383"/>
                    </a:cubicBezTo>
                    <a:cubicBezTo>
                      <a:pt x="4693" y="2356"/>
                      <a:pt x="4524" y="2329"/>
                      <a:pt x="4363" y="2311"/>
                    </a:cubicBezTo>
                    <a:cubicBezTo>
                      <a:pt x="4203" y="2284"/>
                      <a:pt x="4042" y="2258"/>
                      <a:pt x="3872" y="2240"/>
                    </a:cubicBezTo>
                    <a:cubicBezTo>
                      <a:pt x="3712" y="2213"/>
                      <a:pt x="3551" y="2195"/>
                      <a:pt x="3391" y="2177"/>
                    </a:cubicBezTo>
                    <a:cubicBezTo>
                      <a:pt x="3221" y="2160"/>
                      <a:pt x="3061" y="2142"/>
                      <a:pt x="2900" y="2124"/>
                    </a:cubicBezTo>
                    <a:cubicBezTo>
                      <a:pt x="2570" y="2088"/>
                      <a:pt x="2240" y="2061"/>
                      <a:pt x="1910" y="2053"/>
                    </a:cubicBezTo>
                    <a:cubicBezTo>
                      <a:pt x="1830" y="2048"/>
                      <a:pt x="1747" y="2046"/>
                      <a:pt x="1664" y="2046"/>
                    </a:cubicBezTo>
                    <a:cubicBezTo>
                      <a:pt x="1582" y="2046"/>
                      <a:pt x="1499" y="2048"/>
                      <a:pt x="1419" y="2053"/>
                    </a:cubicBezTo>
                    <a:cubicBezTo>
                      <a:pt x="1250" y="2061"/>
                      <a:pt x="1080" y="2079"/>
                      <a:pt x="920" y="2106"/>
                    </a:cubicBezTo>
                    <a:cubicBezTo>
                      <a:pt x="759" y="2142"/>
                      <a:pt x="598" y="2186"/>
                      <a:pt x="447" y="2267"/>
                    </a:cubicBezTo>
                    <a:cubicBezTo>
                      <a:pt x="322" y="2329"/>
                      <a:pt x="206" y="2409"/>
                      <a:pt x="99" y="2490"/>
                    </a:cubicBezTo>
                    <a:lnTo>
                      <a:pt x="295" y="1383"/>
                    </a:lnTo>
                    <a:lnTo>
                      <a:pt x="7851" y="2793"/>
                    </a:lnTo>
                    <a:cubicBezTo>
                      <a:pt x="7851" y="2784"/>
                      <a:pt x="7851" y="2775"/>
                      <a:pt x="7860" y="2766"/>
                    </a:cubicBezTo>
                    <a:cubicBezTo>
                      <a:pt x="7872" y="2748"/>
                      <a:pt x="7882" y="2741"/>
                      <a:pt x="7890" y="2741"/>
                    </a:cubicBezTo>
                    <a:cubicBezTo>
                      <a:pt x="7922" y="2741"/>
                      <a:pt x="7942" y="2832"/>
                      <a:pt x="8012" y="2873"/>
                    </a:cubicBezTo>
                    <a:cubicBezTo>
                      <a:pt x="8101" y="2927"/>
                      <a:pt x="8226" y="2873"/>
                      <a:pt x="8172" y="2962"/>
                    </a:cubicBezTo>
                    <a:cubicBezTo>
                      <a:pt x="8155" y="2998"/>
                      <a:pt x="8128" y="3025"/>
                      <a:pt x="8092" y="3034"/>
                    </a:cubicBezTo>
                    <a:cubicBezTo>
                      <a:pt x="8172" y="3025"/>
                      <a:pt x="8244" y="2980"/>
                      <a:pt x="8262" y="2873"/>
                    </a:cubicBezTo>
                    <a:cubicBezTo>
                      <a:pt x="8279" y="2802"/>
                      <a:pt x="8262" y="2748"/>
                      <a:pt x="8226" y="2704"/>
                    </a:cubicBezTo>
                    <a:cubicBezTo>
                      <a:pt x="8226" y="2713"/>
                      <a:pt x="8226" y="2722"/>
                      <a:pt x="8217" y="2731"/>
                    </a:cubicBezTo>
                    <a:cubicBezTo>
                      <a:pt x="8208" y="2766"/>
                      <a:pt x="8199" y="2793"/>
                      <a:pt x="8190" y="2820"/>
                    </a:cubicBezTo>
                    <a:cubicBezTo>
                      <a:pt x="8181" y="2829"/>
                      <a:pt x="8181" y="2838"/>
                      <a:pt x="8181" y="2846"/>
                    </a:cubicBezTo>
                    <a:cubicBezTo>
                      <a:pt x="8172" y="2855"/>
                      <a:pt x="8172" y="2855"/>
                      <a:pt x="8172" y="2855"/>
                    </a:cubicBezTo>
                    <a:cubicBezTo>
                      <a:pt x="8172" y="2855"/>
                      <a:pt x="8172" y="2855"/>
                      <a:pt x="8172" y="2846"/>
                    </a:cubicBezTo>
                    <a:cubicBezTo>
                      <a:pt x="8172" y="2838"/>
                      <a:pt x="8172" y="2829"/>
                      <a:pt x="8172" y="2820"/>
                    </a:cubicBezTo>
                    <a:cubicBezTo>
                      <a:pt x="8172" y="2793"/>
                      <a:pt x="8163" y="2757"/>
                      <a:pt x="8163" y="2731"/>
                    </a:cubicBezTo>
                    <a:cubicBezTo>
                      <a:pt x="8155" y="2695"/>
                      <a:pt x="8146" y="2668"/>
                      <a:pt x="8137" y="2641"/>
                    </a:cubicBezTo>
                    <a:cubicBezTo>
                      <a:pt x="8128" y="2632"/>
                      <a:pt x="8110" y="2632"/>
                      <a:pt x="8101" y="2632"/>
                    </a:cubicBezTo>
                    <a:lnTo>
                      <a:pt x="8092" y="2632"/>
                    </a:lnTo>
                    <a:cubicBezTo>
                      <a:pt x="8083" y="2631"/>
                      <a:pt x="8074" y="2630"/>
                      <a:pt x="8066" y="2630"/>
                    </a:cubicBezTo>
                    <a:cubicBezTo>
                      <a:pt x="7980" y="2630"/>
                      <a:pt x="7914" y="2704"/>
                      <a:pt x="7914" y="2704"/>
                    </a:cubicBezTo>
                    <a:cubicBezTo>
                      <a:pt x="7914" y="2704"/>
                      <a:pt x="5014" y="2151"/>
                      <a:pt x="3168" y="1642"/>
                    </a:cubicBezTo>
                    <a:cubicBezTo>
                      <a:pt x="1714" y="1241"/>
                      <a:pt x="955" y="884"/>
                      <a:pt x="661" y="375"/>
                    </a:cubicBezTo>
                    <a:lnTo>
                      <a:pt x="447" y="1178"/>
                    </a:lnTo>
                    <a:lnTo>
                      <a:pt x="589" y="215"/>
                    </a:lnTo>
                    <a:cubicBezTo>
                      <a:pt x="563" y="152"/>
                      <a:pt x="545" y="81"/>
                      <a:pt x="5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36" name="Google Shape;19712;p39">
              <a:extLst>
                <a:ext uri="{FF2B5EF4-FFF2-40B4-BE49-F238E27FC236}">
                  <a16:creationId xmlns:a16="http://schemas.microsoft.com/office/drawing/2014/main" id="{5CF7F47C-061C-3E24-350D-92E83E3D2E51}"/>
                </a:ext>
              </a:extLst>
            </p:cNvPr>
            <p:cNvGrpSpPr/>
            <p:nvPr/>
          </p:nvGrpSpPr>
          <p:grpSpPr>
            <a:xfrm>
              <a:off x="-24537" y="802897"/>
              <a:ext cx="260015" cy="244612"/>
              <a:chOff x="1147938" y="802897"/>
              <a:chExt cx="260015" cy="244612"/>
            </a:xfrm>
          </p:grpSpPr>
          <p:sp>
            <p:nvSpPr>
              <p:cNvPr id="20637" name="Google Shape;19713;p39">
                <a:extLst>
                  <a:ext uri="{FF2B5EF4-FFF2-40B4-BE49-F238E27FC236}">
                    <a16:creationId xmlns:a16="http://schemas.microsoft.com/office/drawing/2014/main" id="{B77E063D-B557-501A-A47D-3D90BD36A1DE}"/>
                  </a:ext>
                </a:extLst>
              </p:cNvPr>
              <p:cNvSpPr/>
              <p:nvPr/>
            </p:nvSpPr>
            <p:spPr>
              <a:xfrm>
                <a:off x="1147938" y="802897"/>
                <a:ext cx="260015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8083" extrusionOk="0">
                    <a:moveTo>
                      <a:pt x="3185" y="2480"/>
                    </a:moveTo>
                    <a:cubicBezTo>
                      <a:pt x="3818" y="2543"/>
                      <a:pt x="4612" y="2650"/>
                      <a:pt x="5567" y="2792"/>
                    </a:cubicBezTo>
                    <a:cubicBezTo>
                      <a:pt x="5834" y="2837"/>
                      <a:pt x="6084" y="2882"/>
                      <a:pt x="6334" y="2917"/>
                    </a:cubicBezTo>
                    <a:lnTo>
                      <a:pt x="6334" y="3069"/>
                    </a:lnTo>
                    <a:lnTo>
                      <a:pt x="3176" y="2578"/>
                    </a:lnTo>
                    <a:lnTo>
                      <a:pt x="3167" y="2480"/>
                    </a:lnTo>
                    <a:close/>
                    <a:moveTo>
                      <a:pt x="669" y="152"/>
                    </a:moveTo>
                    <a:cubicBezTo>
                      <a:pt x="678" y="232"/>
                      <a:pt x="705" y="303"/>
                      <a:pt x="723" y="366"/>
                    </a:cubicBezTo>
                    <a:lnTo>
                      <a:pt x="580" y="1329"/>
                    </a:lnTo>
                    <a:lnTo>
                      <a:pt x="803" y="526"/>
                    </a:lnTo>
                    <a:cubicBezTo>
                      <a:pt x="1097" y="1035"/>
                      <a:pt x="1856" y="1392"/>
                      <a:pt x="3301" y="1793"/>
                    </a:cubicBezTo>
                    <a:cubicBezTo>
                      <a:pt x="5156" y="2302"/>
                      <a:pt x="8056" y="2855"/>
                      <a:pt x="8056" y="2855"/>
                    </a:cubicBezTo>
                    <a:cubicBezTo>
                      <a:pt x="8056" y="2855"/>
                      <a:pt x="8122" y="2781"/>
                      <a:pt x="8208" y="2781"/>
                    </a:cubicBezTo>
                    <a:cubicBezTo>
                      <a:pt x="8217" y="2781"/>
                      <a:pt x="8225" y="2782"/>
                      <a:pt x="8234" y="2783"/>
                    </a:cubicBezTo>
                    <a:lnTo>
                      <a:pt x="8243" y="2783"/>
                    </a:lnTo>
                    <a:cubicBezTo>
                      <a:pt x="8252" y="2783"/>
                      <a:pt x="8261" y="2783"/>
                      <a:pt x="8279" y="2792"/>
                    </a:cubicBezTo>
                    <a:cubicBezTo>
                      <a:pt x="8288" y="2819"/>
                      <a:pt x="8297" y="2846"/>
                      <a:pt x="8306" y="2882"/>
                    </a:cubicBezTo>
                    <a:cubicBezTo>
                      <a:pt x="8306" y="2908"/>
                      <a:pt x="8314" y="2944"/>
                      <a:pt x="8314" y="2971"/>
                    </a:cubicBezTo>
                    <a:cubicBezTo>
                      <a:pt x="8314" y="2980"/>
                      <a:pt x="8314" y="2989"/>
                      <a:pt x="8314" y="2997"/>
                    </a:cubicBezTo>
                    <a:cubicBezTo>
                      <a:pt x="8323" y="2989"/>
                      <a:pt x="8323" y="2980"/>
                      <a:pt x="8332" y="2971"/>
                    </a:cubicBezTo>
                    <a:cubicBezTo>
                      <a:pt x="8341" y="2944"/>
                      <a:pt x="8350" y="2917"/>
                      <a:pt x="8359" y="2882"/>
                    </a:cubicBezTo>
                    <a:cubicBezTo>
                      <a:pt x="8359" y="2873"/>
                      <a:pt x="8368" y="2864"/>
                      <a:pt x="8368" y="2855"/>
                    </a:cubicBezTo>
                    <a:cubicBezTo>
                      <a:pt x="8404" y="2899"/>
                      <a:pt x="8413" y="2953"/>
                      <a:pt x="8404" y="3024"/>
                    </a:cubicBezTo>
                    <a:cubicBezTo>
                      <a:pt x="8386" y="3131"/>
                      <a:pt x="8306" y="3176"/>
                      <a:pt x="8225" y="3185"/>
                    </a:cubicBezTo>
                    <a:cubicBezTo>
                      <a:pt x="8261" y="3176"/>
                      <a:pt x="8297" y="3149"/>
                      <a:pt x="8314" y="3113"/>
                    </a:cubicBezTo>
                    <a:cubicBezTo>
                      <a:pt x="8368" y="3024"/>
                      <a:pt x="8243" y="3078"/>
                      <a:pt x="8154" y="3024"/>
                    </a:cubicBezTo>
                    <a:cubicBezTo>
                      <a:pt x="8084" y="2983"/>
                      <a:pt x="8064" y="2892"/>
                      <a:pt x="8033" y="2892"/>
                    </a:cubicBezTo>
                    <a:cubicBezTo>
                      <a:pt x="8024" y="2892"/>
                      <a:pt x="8014" y="2899"/>
                      <a:pt x="8002" y="2917"/>
                    </a:cubicBezTo>
                    <a:cubicBezTo>
                      <a:pt x="7993" y="2926"/>
                      <a:pt x="7993" y="2935"/>
                      <a:pt x="7984" y="2944"/>
                    </a:cubicBezTo>
                    <a:lnTo>
                      <a:pt x="428" y="1534"/>
                    </a:lnTo>
                    <a:lnTo>
                      <a:pt x="232" y="2641"/>
                    </a:lnTo>
                    <a:cubicBezTo>
                      <a:pt x="348" y="2560"/>
                      <a:pt x="464" y="2480"/>
                      <a:pt x="589" y="2418"/>
                    </a:cubicBezTo>
                    <a:cubicBezTo>
                      <a:pt x="741" y="2337"/>
                      <a:pt x="901" y="2293"/>
                      <a:pt x="1062" y="2257"/>
                    </a:cubicBezTo>
                    <a:cubicBezTo>
                      <a:pt x="1222" y="2230"/>
                      <a:pt x="1392" y="2212"/>
                      <a:pt x="1552" y="2204"/>
                    </a:cubicBezTo>
                    <a:cubicBezTo>
                      <a:pt x="1637" y="2199"/>
                      <a:pt x="1720" y="2197"/>
                      <a:pt x="1802" y="2197"/>
                    </a:cubicBezTo>
                    <a:cubicBezTo>
                      <a:pt x="1885" y="2197"/>
                      <a:pt x="1967" y="2199"/>
                      <a:pt x="2052" y="2204"/>
                    </a:cubicBezTo>
                    <a:cubicBezTo>
                      <a:pt x="2382" y="2212"/>
                      <a:pt x="2712" y="2239"/>
                      <a:pt x="3033" y="2275"/>
                    </a:cubicBezTo>
                    <a:cubicBezTo>
                      <a:pt x="3203" y="2293"/>
                      <a:pt x="3363" y="2311"/>
                      <a:pt x="3524" y="2328"/>
                    </a:cubicBezTo>
                    <a:cubicBezTo>
                      <a:pt x="3693" y="2346"/>
                      <a:pt x="3854" y="2364"/>
                      <a:pt x="4015" y="2391"/>
                    </a:cubicBezTo>
                    <a:cubicBezTo>
                      <a:pt x="4184" y="2409"/>
                      <a:pt x="4345" y="2435"/>
                      <a:pt x="4505" y="2462"/>
                    </a:cubicBezTo>
                    <a:cubicBezTo>
                      <a:pt x="4666" y="2480"/>
                      <a:pt x="4826" y="2507"/>
                      <a:pt x="4996" y="2534"/>
                    </a:cubicBezTo>
                    <a:cubicBezTo>
                      <a:pt x="5317" y="2587"/>
                      <a:pt x="5638" y="2641"/>
                      <a:pt x="5968" y="2694"/>
                    </a:cubicBezTo>
                    <a:lnTo>
                      <a:pt x="6450" y="2783"/>
                    </a:lnTo>
                    <a:cubicBezTo>
                      <a:pt x="6611" y="2810"/>
                      <a:pt x="6771" y="2846"/>
                      <a:pt x="6932" y="2873"/>
                    </a:cubicBezTo>
                    <a:cubicBezTo>
                      <a:pt x="7262" y="2935"/>
                      <a:pt x="7583" y="2997"/>
                      <a:pt x="7904" y="3069"/>
                    </a:cubicBezTo>
                    <a:lnTo>
                      <a:pt x="6932" y="2908"/>
                    </a:lnTo>
                    <a:lnTo>
                      <a:pt x="5959" y="2748"/>
                    </a:lnTo>
                    <a:cubicBezTo>
                      <a:pt x="5629" y="2694"/>
                      <a:pt x="5308" y="2641"/>
                      <a:pt x="4987" y="2596"/>
                    </a:cubicBezTo>
                    <a:lnTo>
                      <a:pt x="4496" y="2525"/>
                    </a:lnTo>
                    <a:cubicBezTo>
                      <a:pt x="4336" y="2507"/>
                      <a:pt x="4166" y="2480"/>
                      <a:pt x="4006" y="2462"/>
                    </a:cubicBezTo>
                    <a:cubicBezTo>
                      <a:pt x="3845" y="2435"/>
                      <a:pt x="3684" y="2418"/>
                      <a:pt x="3515" y="2400"/>
                    </a:cubicBezTo>
                    <a:cubicBezTo>
                      <a:pt x="3354" y="2382"/>
                      <a:pt x="3194" y="2364"/>
                      <a:pt x="3033" y="2355"/>
                    </a:cubicBezTo>
                    <a:cubicBezTo>
                      <a:pt x="2864" y="2337"/>
                      <a:pt x="2703" y="2319"/>
                      <a:pt x="2543" y="2311"/>
                    </a:cubicBezTo>
                    <a:cubicBezTo>
                      <a:pt x="2373" y="2293"/>
                      <a:pt x="2212" y="2284"/>
                      <a:pt x="2052" y="2284"/>
                    </a:cubicBezTo>
                    <a:cubicBezTo>
                      <a:pt x="1882" y="2275"/>
                      <a:pt x="1722" y="2275"/>
                      <a:pt x="1561" y="2275"/>
                    </a:cubicBezTo>
                    <a:cubicBezTo>
                      <a:pt x="1392" y="2284"/>
                      <a:pt x="1231" y="2302"/>
                      <a:pt x="1071" y="2328"/>
                    </a:cubicBezTo>
                    <a:cubicBezTo>
                      <a:pt x="919" y="2355"/>
                      <a:pt x="758" y="2409"/>
                      <a:pt x="616" y="2480"/>
                    </a:cubicBezTo>
                    <a:cubicBezTo>
                      <a:pt x="473" y="2551"/>
                      <a:pt x="339" y="2641"/>
                      <a:pt x="214" y="2739"/>
                    </a:cubicBezTo>
                    <a:lnTo>
                      <a:pt x="143" y="2801"/>
                    </a:lnTo>
                    <a:lnTo>
                      <a:pt x="161" y="2712"/>
                    </a:lnTo>
                    <a:lnTo>
                      <a:pt x="410" y="1436"/>
                    </a:lnTo>
                    <a:cubicBezTo>
                      <a:pt x="500" y="1008"/>
                      <a:pt x="580" y="580"/>
                      <a:pt x="669" y="152"/>
                    </a:cubicBezTo>
                    <a:close/>
                    <a:moveTo>
                      <a:pt x="2998" y="2712"/>
                    </a:moveTo>
                    <a:lnTo>
                      <a:pt x="3078" y="2721"/>
                    </a:lnTo>
                    <a:lnTo>
                      <a:pt x="3229" y="7092"/>
                    </a:lnTo>
                    <a:lnTo>
                      <a:pt x="3185" y="2739"/>
                    </a:lnTo>
                    <a:lnTo>
                      <a:pt x="6200" y="3203"/>
                    </a:lnTo>
                    <a:lnTo>
                      <a:pt x="6361" y="7574"/>
                    </a:lnTo>
                    <a:lnTo>
                      <a:pt x="6316" y="3221"/>
                    </a:lnTo>
                    <a:lnTo>
                      <a:pt x="6396" y="3238"/>
                    </a:lnTo>
                    <a:lnTo>
                      <a:pt x="6459" y="7842"/>
                    </a:lnTo>
                    <a:lnTo>
                      <a:pt x="4826" y="6967"/>
                    </a:lnTo>
                    <a:lnTo>
                      <a:pt x="4755" y="5897"/>
                    </a:lnTo>
                    <a:lnTo>
                      <a:pt x="4719" y="6949"/>
                    </a:lnTo>
                    <a:lnTo>
                      <a:pt x="3060" y="7315"/>
                    </a:lnTo>
                    <a:lnTo>
                      <a:pt x="2998" y="2712"/>
                    </a:lnTo>
                    <a:close/>
                    <a:moveTo>
                      <a:pt x="669" y="0"/>
                    </a:moveTo>
                    <a:cubicBezTo>
                      <a:pt x="598" y="0"/>
                      <a:pt x="535" y="54"/>
                      <a:pt x="526" y="125"/>
                    </a:cubicBezTo>
                    <a:lnTo>
                      <a:pt x="268" y="1499"/>
                    </a:lnTo>
                    <a:lnTo>
                      <a:pt x="9" y="2882"/>
                    </a:lnTo>
                    <a:cubicBezTo>
                      <a:pt x="0" y="2953"/>
                      <a:pt x="36" y="3024"/>
                      <a:pt x="107" y="3051"/>
                    </a:cubicBezTo>
                    <a:lnTo>
                      <a:pt x="134" y="3051"/>
                    </a:lnTo>
                    <a:cubicBezTo>
                      <a:pt x="142" y="3052"/>
                      <a:pt x="150" y="3053"/>
                      <a:pt x="158" y="3053"/>
                    </a:cubicBezTo>
                    <a:cubicBezTo>
                      <a:pt x="212" y="3053"/>
                      <a:pt x="262" y="3026"/>
                      <a:pt x="286" y="2980"/>
                    </a:cubicBezTo>
                    <a:cubicBezTo>
                      <a:pt x="511" y="2581"/>
                      <a:pt x="990" y="2400"/>
                      <a:pt x="1923" y="2400"/>
                    </a:cubicBezTo>
                    <a:cubicBezTo>
                      <a:pt x="2243" y="2400"/>
                      <a:pt x="2616" y="2421"/>
                      <a:pt x="3051" y="2462"/>
                    </a:cubicBezTo>
                    <a:lnTo>
                      <a:pt x="3060" y="2560"/>
                    </a:lnTo>
                    <a:lnTo>
                      <a:pt x="2864" y="2534"/>
                    </a:lnTo>
                    <a:lnTo>
                      <a:pt x="2864" y="2534"/>
                    </a:lnTo>
                    <a:lnTo>
                      <a:pt x="2873" y="7512"/>
                    </a:lnTo>
                    <a:lnTo>
                      <a:pt x="4755" y="7101"/>
                    </a:lnTo>
                    <a:lnTo>
                      <a:pt x="6584" y="8082"/>
                    </a:lnTo>
                    <a:lnTo>
                      <a:pt x="6575" y="3105"/>
                    </a:lnTo>
                    <a:lnTo>
                      <a:pt x="6450" y="3087"/>
                    </a:lnTo>
                    <a:lnTo>
                      <a:pt x="6450" y="2935"/>
                    </a:lnTo>
                    <a:cubicBezTo>
                      <a:pt x="7164" y="3051"/>
                      <a:pt x="7735" y="3158"/>
                      <a:pt x="7922" y="3185"/>
                    </a:cubicBezTo>
                    <a:cubicBezTo>
                      <a:pt x="7967" y="3247"/>
                      <a:pt x="8029" y="3310"/>
                      <a:pt x="8136" y="3336"/>
                    </a:cubicBezTo>
                    <a:lnTo>
                      <a:pt x="8145" y="3336"/>
                    </a:lnTo>
                    <a:cubicBezTo>
                      <a:pt x="8164" y="3340"/>
                      <a:pt x="8184" y="3341"/>
                      <a:pt x="8204" y="3341"/>
                    </a:cubicBezTo>
                    <a:cubicBezTo>
                      <a:pt x="8357" y="3341"/>
                      <a:pt x="8516" y="3249"/>
                      <a:pt x="8555" y="3051"/>
                    </a:cubicBezTo>
                    <a:cubicBezTo>
                      <a:pt x="8591" y="2819"/>
                      <a:pt x="8439" y="2667"/>
                      <a:pt x="8270" y="2632"/>
                    </a:cubicBezTo>
                    <a:lnTo>
                      <a:pt x="8261" y="2632"/>
                    </a:lnTo>
                    <a:cubicBezTo>
                      <a:pt x="8244" y="2629"/>
                      <a:pt x="8228" y="2628"/>
                      <a:pt x="8213" y="2628"/>
                    </a:cubicBezTo>
                    <a:cubicBezTo>
                      <a:pt x="8129" y="2628"/>
                      <a:pt x="8065" y="2664"/>
                      <a:pt x="8020" y="2694"/>
                    </a:cubicBezTo>
                    <a:cubicBezTo>
                      <a:pt x="7574" y="2605"/>
                      <a:pt x="5014" y="2105"/>
                      <a:pt x="3345" y="1642"/>
                    </a:cubicBezTo>
                    <a:cubicBezTo>
                      <a:pt x="1597" y="1169"/>
                      <a:pt x="910" y="758"/>
                      <a:pt x="821" y="134"/>
                    </a:cubicBezTo>
                    <a:cubicBezTo>
                      <a:pt x="812" y="62"/>
                      <a:pt x="758" y="18"/>
                      <a:pt x="696" y="9"/>
                    </a:cubicBezTo>
                    <a:cubicBezTo>
                      <a:pt x="687" y="0"/>
                      <a:pt x="678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8" name="Google Shape;19714;p39">
                <a:extLst>
                  <a:ext uri="{FF2B5EF4-FFF2-40B4-BE49-F238E27FC236}">
                    <a16:creationId xmlns:a16="http://schemas.microsoft.com/office/drawing/2014/main" id="{D4768CAC-0AF7-848F-1510-55175DAE4514}"/>
                  </a:ext>
                </a:extLst>
              </p:cNvPr>
              <p:cNvSpPr/>
              <p:nvPr/>
            </p:nvSpPr>
            <p:spPr>
              <a:xfrm>
                <a:off x="1161435" y="847957"/>
                <a:ext cx="226515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40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464" y="99"/>
                      <a:pt x="1169" y="233"/>
                    </a:cubicBezTo>
                    <a:cubicBezTo>
                      <a:pt x="1517" y="304"/>
                      <a:pt x="1927" y="376"/>
                      <a:pt x="2364" y="465"/>
                    </a:cubicBezTo>
                    <a:cubicBezTo>
                      <a:pt x="2801" y="545"/>
                      <a:pt x="3274" y="634"/>
                      <a:pt x="3738" y="723"/>
                    </a:cubicBezTo>
                    <a:cubicBezTo>
                      <a:pt x="4211" y="813"/>
                      <a:pt x="4675" y="893"/>
                      <a:pt x="5112" y="973"/>
                    </a:cubicBezTo>
                    <a:cubicBezTo>
                      <a:pt x="5558" y="1054"/>
                      <a:pt x="5968" y="1134"/>
                      <a:pt x="6316" y="1196"/>
                    </a:cubicBezTo>
                    <a:cubicBezTo>
                      <a:pt x="7021" y="1321"/>
                      <a:pt x="7485" y="1401"/>
                      <a:pt x="7485" y="1401"/>
                    </a:cubicBezTo>
                    <a:cubicBezTo>
                      <a:pt x="7485" y="1401"/>
                      <a:pt x="7021" y="1312"/>
                      <a:pt x="6316" y="1169"/>
                    </a:cubicBezTo>
                    <a:cubicBezTo>
                      <a:pt x="5968" y="1107"/>
                      <a:pt x="5558" y="1027"/>
                      <a:pt x="5121" y="946"/>
                    </a:cubicBezTo>
                    <a:cubicBezTo>
                      <a:pt x="4684" y="857"/>
                      <a:pt x="4211" y="768"/>
                      <a:pt x="3747" y="688"/>
                    </a:cubicBezTo>
                    <a:cubicBezTo>
                      <a:pt x="3274" y="599"/>
                      <a:pt x="2810" y="509"/>
                      <a:pt x="2373" y="429"/>
                    </a:cubicBezTo>
                    <a:cubicBezTo>
                      <a:pt x="1927" y="349"/>
                      <a:pt x="1517" y="277"/>
                      <a:pt x="1169" y="215"/>
                    </a:cubicBezTo>
                    <a:cubicBezTo>
                      <a:pt x="464" y="9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9" name="Google Shape;19715;p39">
                <a:extLst>
                  <a:ext uri="{FF2B5EF4-FFF2-40B4-BE49-F238E27FC236}">
                    <a16:creationId xmlns:a16="http://schemas.microsoft.com/office/drawing/2014/main" id="{74D4B08E-9F52-ED31-9F8A-683FE41CF220}"/>
                  </a:ext>
                </a:extLst>
              </p:cNvPr>
              <p:cNvSpPr/>
              <p:nvPr/>
            </p:nvSpPr>
            <p:spPr>
              <a:xfrm>
                <a:off x="1162222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1" y="0"/>
                    </a:moveTo>
                    <a:cubicBezTo>
                      <a:pt x="2" y="1"/>
                      <a:pt x="37" y="9"/>
                      <a:pt x="99" y="27"/>
                    </a:cubicBezTo>
                    <a:cubicBezTo>
                      <a:pt x="161" y="36"/>
                      <a:pt x="251" y="54"/>
                      <a:pt x="358" y="81"/>
                    </a:cubicBezTo>
                    <a:cubicBezTo>
                      <a:pt x="465" y="99"/>
                      <a:pt x="590" y="125"/>
                      <a:pt x="723" y="152"/>
                    </a:cubicBezTo>
                    <a:cubicBezTo>
                      <a:pt x="857" y="179"/>
                      <a:pt x="1000" y="206"/>
                      <a:pt x="1143" y="232"/>
                    </a:cubicBezTo>
                    <a:cubicBezTo>
                      <a:pt x="1294" y="259"/>
                      <a:pt x="1437" y="286"/>
                      <a:pt x="1571" y="313"/>
                    </a:cubicBezTo>
                    <a:cubicBezTo>
                      <a:pt x="1705" y="339"/>
                      <a:pt x="1830" y="357"/>
                      <a:pt x="1937" y="375"/>
                    </a:cubicBezTo>
                    <a:cubicBezTo>
                      <a:pt x="2044" y="393"/>
                      <a:pt x="2133" y="402"/>
                      <a:pt x="2204" y="420"/>
                    </a:cubicBezTo>
                    <a:cubicBezTo>
                      <a:pt x="2267" y="429"/>
                      <a:pt x="2303" y="429"/>
                      <a:pt x="2303" y="429"/>
                    </a:cubicBezTo>
                    <a:cubicBezTo>
                      <a:pt x="2303" y="429"/>
                      <a:pt x="2267" y="420"/>
                      <a:pt x="2204" y="411"/>
                    </a:cubicBezTo>
                    <a:cubicBezTo>
                      <a:pt x="2142" y="393"/>
                      <a:pt x="2053" y="375"/>
                      <a:pt x="1946" y="348"/>
                    </a:cubicBezTo>
                    <a:cubicBezTo>
                      <a:pt x="1839" y="330"/>
                      <a:pt x="1714" y="304"/>
                      <a:pt x="1571" y="277"/>
                    </a:cubicBezTo>
                    <a:cubicBezTo>
                      <a:pt x="1437" y="250"/>
                      <a:pt x="1294" y="223"/>
                      <a:pt x="1152" y="197"/>
                    </a:cubicBezTo>
                    <a:cubicBezTo>
                      <a:pt x="1009" y="170"/>
                      <a:pt x="866" y="143"/>
                      <a:pt x="732" y="116"/>
                    </a:cubicBezTo>
                    <a:cubicBezTo>
                      <a:pt x="599" y="99"/>
                      <a:pt x="465" y="72"/>
                      <a:pt x="358" y="54"/>
                    </a:cubicBezTo>
                    <a:cubicBezTo>
                      <a:pt x="251" y="36"/>
                      <a:pt x="161" y="27"/>
                      <a:pt x="99" y="18"/>
                    </a:cubicBezTo>
                    <a:cubicBezTo>
                      <a:pt x="37" y="9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42" name="Google Shape;19716;p39">
            <a:extLst>
              <a:ext uri="{FF2B5EF4-FFF2-40B4-BE49-F238E27FC236}">
                <a16:creationId xmlns:a16="http://schemas.microsoft.com/office/drawing/2014/main" id="{1ED5ECB5-F026-6F84-4312-2C3790DC9E51}"/>
              </a:ext>
            </a:extLst>
          </p:cNvPr>
          <p:cNvGrpSpPr/>
          <p:nvPr/>
        </p:nvGrpSpPr>
        <p:grpSpPr>
          <a:xfrm rot="3875829">
            <a:off x="9223516" y="797896"/>
            <a:ext cx="1166271" cy="1096032"/>
            <a:chOff x="761612" y="802897"/>
            <a:chExt cx="260288" cy="244612"/>
          </a:xfrm>
        </p:grpSpPr>
        <p:grpSp>
          <p:nvGrpSpPr>
            <p:cNvPr id="20643" name="Google Shape;19717;p39">
              <a:extLst>
                <a:ext uri="{FF2B5EF4-FFF2-40B4-BE49-F238E27FC236}">
                  <a16:creationId xmlns:a16="http://schemas.microsoft.com/office/drawing/2014/main" id="{A0B55B34-168A-4262-964C-5C52FE1F9555}"/>
                </a:ext>
              </a:extLst>
            </p:cNvPr>
            <p:cNvGrpSpPr/>
            <p:nvPr/>
          </p:nvGrpSpPr>
          <p:grpSpPr>
            <a:xfrm>
              <a:off x="766999" y="807467"/>
              <a:ext cx="250301" cy="232748"/>
              <a:chOff x="766999" y="807467"/>
              <a:chExt cx="250301" cy="232748"/>
            </a:xfrm>
          </p:grpSpPr>
          <p:sp>
            <p:nvSpPr>
              <p:cNvPr id="20648" name="Google Shape;19718;p39">
                <a:extLst>
                  <a:ext uri="{FF2B5EF4-FFF2-40B4-BE49-F238E27FC236}">
                    <a16:creationId xmlns:a16="http://schemas.microsoft.com/office/drawing/2014/main" id="{F1CB70A6-AA70-9564-FD33-DF5D09A575F7}"/>
                  </a:ext>
                </a:extLst>
              </p:cNvPr>
              <p:cNvSpPr/>
              <p:nvPr/>
            </p:nvSpPr>
            <p:spPr>
              <a:xfrm>
                <a:off x="826131" y="884968"/>
                <a:ext cx="104769" cy="155247"/>
              </a:xfrm>
              <a:custGeom>
                <a:avLst/>
                <a:gdLst/>
                <a:ahLst/>
                <a:cxnLst/>
                <a:rect l="l" t="t" r="r" b="b"/>
                <a:pathLst>
                  <a:path w="3462" h="5130" extrusionOk="0">
                    <a:moveTo>
                      <a:pt x="3462" y="0"/>
                    </a:moveTo>
                    <a:lnTo>
                      <a:pt x="3390" y="9"/>
                    </a:lnTo>
                    <a:lnTo>
                      <a:pt x="3230" y="4380"/>
                    </a:lnTo>
                    <a:lnTo>
                      <a:pt x="3274" y="27"/>
                    </a:lnTo>
                    <a:lnTo>
                      <a:pt x="259" y="491"/>
                    </a:lnTo>
                    <a:lnTo>
                      <a:pt x="98" y="4862"/>
                    </a:lnTo>
                    <a:lnTo>
                      <a:pt x="143" y="509"/>
                    </a:lnTo>
                    <a:lnTo>
                      <a:pt x="63" y="526"/>
                    </a:lnTo>
                    <a:lnTo>
                      <a:pt x="0" y="5130"/>
                    </a:lnTo>
                    <a:lnTo>
                      <a:pt x="1633" y="4255"/>
                    </a:lnTo>
                    <a:lnTo>
                      <a:pt x="1713" y="3185"/>
                    </a:lnTo>
                    <a:lnTo>
                      <a:pt x="1740" y="4237"/>
                    </a:lnTo>
                    <a:lnTo>
                      <a:pt x="3399" y="4603"/>
                    </a:lnTo>
                    <a:lnTo>
                      <a:pt x="34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9" name="Google Shape;19719;p39">
                <a:extLst>
                  <a:ext uri="{FF2B5EF4-FFF2-40B4-BE49-F238E27FC236}">
                    <a16:creationId xmlns:a16="http://schemas.microsoft.com/office/drawing/2014/main" id="{1762F3D2-521E-258B-BA26-472E3F27BD2D}"/>
                  </a:ext>
                </a:extLst>
              </p:cNvPr>
              <p:cNvSpPr/>
              <p:nvPr/>
            </p:nvSpPr>
            <p:spPr>
              <a:xfrm>
                <a:off x="766999" y="807467"/>
                <a:ext cx="250301" cy="91816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3034" extrusionOk="0">
                    <a:moveTo>
                      <a:pt x="7940" y="1276"/>
                    </a:moveTo>
                    <a:cubicBezTo>
                      <a:pt x="7940" y="1277"/>
                      <a:pt x="7904" y="1285"/>
                      <a:pt x="7842" y="1303"/>
                    </a:cubicBezTo>
                    <a:cubicBezTo>
                      <a:pt x="7780" y="1312"/>
                      <a:pt x="7690" y="1330"/>
                      <a:pt x="7583" y="1357"/>
                    </a:cubicBezTo>
                    <a:cubicBezTo>
                      <a:pt x="7476" y="1375"/>
                      <a:pt x="7351" y="1401"/>
                      <a:pt x="7218" y="1428"/>
                    </a:cubicBezTo>
                    <a:cubicBezTo>
                      <a:pt x="7084" y="1455"/>
                      <a:pt x="6941" y="1482"/>
                      <a:pt x="6798" y="1508"/>
                    </a:cubicBezTo>
                    <a:cubicBezTo>
                      <a:pt x="6656" y="1535"/>
                      <a:pt x="6513" y="1562"/>
                      <a:pt x="6379" y="1589"/>
                    </a:cubicBezTo>
                    <a:cubicBezTo>
                      <a:pt x="6236" y="1615"/>
                      <a:pt x="6111" y="1633"/>
                      <a:pt x="6004" y="1651"/>
                    </a:cubicBezTo>
                    <a:cubicBezTo>
                      <a:pt x="5897" y="1669"/>
                      <a:pt x="5808" y="1678"/>
                      <a:pt x="5746" y="1696"/>
                    </a:cubicBezTo>
                    <a:cubicBezTo>
                      <a:pt x="5683" y="1705"/>
                      <a:pt x="5647" y="1705"/>
                      <a:pt x="5647" y="1705"/>
                    </a:cubicBezTo>
                    <a:cubicBezTo>
                      <a:pt x="5647" y="1705"/>
                      <a:pt x="5683" y="1696"/>
                      <a:pt x="5746" y="1687"/>
                    </a:cubicBezTo>
                    <a:cubicBezTo>
                      <a:pt x="5808" y="1669"/>
                      <a:pt x="5897" y="1651"/>
                      <a:pt x="6004" y="1624"/>
                    </a:cubicBezTo>
                    <a:cubicBezTo>
                      <a:pt x="6111" y="1606"/>
                      <a:pt x="6236" y="1580"/>
                      <a:pt x="6370" y="1553"/>
                    </a:cubicBezTo>
                    <a:cubicBezTo>
                      <a:pt x="6504" y="1526"/>
                      <a:pt x="6647" y="1499"/>
                      <a:pt x="6789" y="1473"/>
                    </a:cubicBezTo>
                    <a:cubicBezTo>
                      <a:pt x="6932" y="1446"/>
                      <a:pt x="7075" y="1419"/>
                      <a:pt x="7209" y="1392"/>
                    </a:cubicBezTo>
                    <a:cubicBezTo>
                      <a:pt x="7351" y="1375"/>
                      <a:pt x="7476" y="1348"/>
                      <a:pt x="7583" y="1330"/>
                    </a:cubicBezTo>
                    <a:cubicBezTo>
                      <a:pt x="7690" y="1312"/>
                      <a:pt x="7780" y="1303"/>
                      <a:pt x="7842" y="1294"/>
                    </a:cubicBezTo>
                    <a:cubicBezTo>
                      <a:pt x="7904" y="1285"/>
                      <a:pt x="7940" y="1277"/>
                      <a:pt x="7940" y="1276"/>
                    </a:cubicBezTo>
                    <a:close/>
                    <a:moveTo>
                      <a:pt x="7976" y="1339"/>
                    </a:moveTo>
                    <a:cubicBezTo>
                      <a:pt x="7975" y="1339"/>
                      <a:pt x="7503" y="1437"/>
                      <a:pt x="6807" y="1571"/>
                    </a:cubicBezTo>
                    <a:cubicBezTo>
                      <a:pt x="6450" y="1642"/>
                      <a:pt x="6049" y="1714"/>
                      <a:pt x="5603" y="1803"/>
                    </a:cubicBezTo>
                    <a:cubicBezTo>
                      <a:pt x="5166" y="1883"/>
                      <a:pt x="4702" y="1972"/>
                      <a:pt x="4229" y="2061"/>
                    </a:cubicBezTo>
                    <a:cubicBezTo>
                      <a:pt x="3765" y="2151"/>
                      <a:pt x="3292" y="2231"/>
                      <a:pt x="2855" y="2311"/>
                    </a:cubicBezTo>
                    <a:cubicBezTo>
                      <a:pt x="2418" y="2392"/>
                      <a:pt x="2008" y="2472"/>
                      <a:pt x="1651" y="2534"/>
                    </a:cubicBezTo>
                    <a:cubicBezTo>
                      <a:pt x="946" y="2659"/>
                      <a:pt x="482" y="2739"/>
                      <a:pt x="482" y="2739"/>
                    </a:cubicBezTo>
                    <a:cubicBezTo>
                      <a:pt x="482" y="2739"/>
                      <a:pt x="946" y="2650"/>
                      <a:pt x="1651" y="2507"/>
                    </a:cubicBezTo>
                    <a:cubicBezTo>
                      <a:pt x="1999" y="2445"/>
                      <a:pt x="2409" y="2365"/>
                      <a:pt x="2846" y="2284"/>
                    </a:cubicBezTo>
                    <a:cubicBezTo>
                      <a:pt x="3283" y="2195"/>
                      <a:pt x="3756" y="2106"/>
                      <a:pt x="4220" y="2017"/>
                    </a:cubicBezTo>
                    <a:cubicBezTo>
                      <a:pt x="4693" y="1937"/>
                      <a:pt x="5157" y="1847"/>
                      <a:pt x="5603" y="1767"/>
                    </a:cubicBezTo>
                    <a:cubicBezTo>
                      <a:pt x="6040" y="1687"/>
                      <a:pt x="6450" y="1615"/>
                      <a:pt x="6798" y="1553"/>
                    </a:cubicBezTo>
                    <a:cubicBezTo>
                      <a:pt x="7503" y="1428"/>
                      <a:pt x="7975" y="1339"/>
                      <a:pt x="7976" y="1339"/>
                    </a:cubicBezTo>
                    <a:close/>
                    <a:moveTo>
                      <a:pt x="7744" y="1"/>
                    </a:moveTo>
                    <a:cubicBezTo>
                      <a:pt x="7735" y="81"/>
                      <a:pt x="7717" y="152"/>
                      <a:pt x="7690" y="215"/>
                    </a:cubicBezTo>
                    <a:lnTo>
                      <a:pt x="7833" y="1178"/>
                    </a:lnTo>
                    <a:lnTo>
                      <a:pt x="7610" y="375"/>
                    </a:lnTo>
                    <a:cubicBezTo>
                      <a:pt x="7325" y="884"/>
                      <a:pt x="6557" y="1241"/>
                      <a:pt x="5112" y="1642"/>
                    </a:cubicBezTo>
                    <a:cubicBezTo>
                      <a:pt x="3257" y="2151"/>
                      <a:pt x="357" y="2704"/>
                      <a:pt x="357" y="2704"/>
                    </a:cubicBezTo>
                    <a:cubicBezTo>
                      <a:pt x="357" y="2704"/>
                      <a:pt x="291" y="2630"/>
                      <a:pt x="205" y="2630"/>
                    </a:cubicBezTo>
                    <a:cubicBezTo>
                      <a:pt x="197" y="2630"/>
                      <a:pt x="188" y="2631"/>
                      <a:pt x="179" y="2632"/>
                    </a:cubicBezTo>
                    <a:cubicBezTo>
                      <a:pt x="161" y="2632"/>
                      <a:pt x="152" y="2632"/>
                      <a:pt x="134" y="2641"/>
                    </a:cubicBezTo>
                    <a:cubicBezTo>
                      <a:pt x="125" y="2668"/>
                      <a:pt x="116" y="2695"/>
                      <a:pt x="116" y="2731"/>
                    </a:cubicBezTo>
                    <a:cubicBezTo>
                      <a:pt x="108" y="2757"/>
                      <a:pt x="108" y="2793"/>
                      <a:pt x="108" y="2820"/>
                    </a:cubicBezTo>
                    <a:cubicBezTo>
                      <a:pt x="99" y="2829"/>
                      <a:pt x="99" y="2838"/>
                      <a:pt x="108" y="2846"/>
                    </a:cubicBezTo>
                    <a:cubicBezTo>
                      <a:pt x="108" y="2855"/>
                      <a:pt x="108" y="2855"/>
                      <a:pt x="108" y="2855"/>
                    </a:cubicBezTo>
                    <a:cubicBezTo>
                      <a:pt x="108" y="2855"/>
                      <a:pt x="99" y="2855"/>
                      <a:pt x="99" y="2846"/>
                    </a:cubicBezTo>
                    <a:cubicBezTo>
                      <a:pt x="99" y="2838"/>
                      <a:pt x="90" y="2829"/>
                      <a:pt x="81" y="2820"/>
                    </a:cubicBezTo>
                    <a:cubicBezTo>
                      <a:pt x="72" y="2793"/>
                      <a:pt x="63" y="2766"/>
                      <a:pt x="54" y="2731"/>
                    </a:cubicBezTo>
                    <a:cubicBezTo>
                      <a:pt x="54" y="2722"/>
                      <a:pt x="54" y="2713"/>
                      <a:pt x="45" y="2704"/>
                    </a:cubicBezTo>
                    <a:cubicBezTo>
                      <a:pt x="18" y="2748"/>
                      <a:pt x="0" y="2802"/>
                      <a:pt x="9" y="2873"/>
                    </a:cubicBezTo>
                    <a:cubicBezTo>
                      <a:pt x="27" y="2980"/>
                      <a:pt x="108" y="3025"/>
                      <a:pt x="188" y="3034"/>
                    </a:cubicBezTo>
                    <a:cubicBezTo>
                      <a:pt x="152" y="3025"/>
                      <a:pt x="116" y="2998"/>
                      <a:pt x="99" y="2962"/>
                    </a:cubicBezTo>
                    <a:cubicBezTo>
                      <a:pt x="45" y="2873"/>
                      <a:pt x="179" y="2927"/>
                      <a:pt x="268" y="2873"/>
                    </a:cubicBezTo>
                    <a:cubicBezTo>
                      <a:pt x="331" y="2832"/>
                      <a:pt x="355" y="2741"/>
                      <a:pt x="388" y="2741"/>
                    </a:cubicBezTo>
                    <a:cubicBezTo>
                      <a:pt x="398" y="2741"/>
                      <a:pt x="408" y="2748"/>
                      <a:pt x="420" y="2766"/>
                    </a:cubicBezTo>
                    <a:cubicBezTo>
                      <a:pt x="420" y="2775"/>
                      <a:pt x="429" y="2784"/>
                      <a:pt x="429" y="2793"/>
                    </a:cubicBezTo>
                    <a:lnTo>
                      <a:pt x="7985" y="1383"/>
                    </a:lnTo>
                    <a:lnTo>
                      <a:pt x="8181" y="2490"/>
                    </a:lnTo>
                    <a:cubicBezTo>
                      <a:pt x="8074" y="2409"/>
                      <a:pt x="7958" y="2329"/>
                      <a:pt x="7833" y="2267"/>
                    </a:cubicBezTo>
                    <a:cubicBezTo>
                      <a:pt x="7681" y="2186"/>
                      <a:pt x="7521" y="2142"/>
                      <a:pt x="7351" y="2106"/>
                    </a:cubicBezTo>
                    <a:cubicBezTo>
                      <a:pt x="7191" y="2079"/>
                      <a:pt x="7021" y="2061"/>
                      <a:pt x="6861" y="2053"/>
                    </a:cubicBezTo>
                    <a:cubicBezTo>
                      <a:pt x="6776" y="2048"/>
                      <a:pt x="6693" y="2046"/>
                      <a:pt x="6611" y="2046"/>
                    </a:cubicBezTo>
                    <a:cubicBezTo>
                      <a:pt x="6528" y="2046"/>
                      <a:pt x="6446" y="2048"/>
                      <a:pt x="6361" y="2053"/>
                    </a:cubicBezTo>
                    <a:cubicBezTo>
                      <a:pt x="6031" y="2061"/>
                      <a:pt x="5710" y="2088"/>
                      <a:pt x="5380" y="2124"/>
                    </a:cubicBezTo>
                    <a:cubicBezTo>
                      <a:pt x="5219" y="2142"/>
                      <a:pt x="5050" y="2160"/>
                      <a:pt x="4889" y="2177"/>
                    </a:cubicBezTo>
                    <a:cubicBezTo>
                      <a:pt x="4729" y="2195"/>
                      <a:pt x="4559" y="2213"/>
                      <a:pt x="4399" y="2240"/>
                    </a:cubicBezTo>
                    <a:cubicBezTo>
                      <a:pt x="4238" y="2258"/>
                      <a:pt x="4068" y="2284"/>
                      <a:pt x="3908" y="2311"/>
                    </a:cubicBezTo>
                    <a:cubicBezTo>
                      <a:pt x="3747" y="2329"/>
                      <a:pt x="3587" y="2356"/>
                      <a:pt x="3426" y="2383"/>
                    </a:cubicBezTo>
                    <a:cubicBezTo>
                      <a:pt x="3096" y="2436"/>
                      <a:pt x="2775" y="2490"/>
                      <a:pt x="2454" y="2543"/>
                    </a:cubicBezTo>
                    <a:lnTo>
                      <a:pt x="1963" y="2632"/>
                    </a:lnTo>
                    <a:cubicBezTo>
                      <a:pt x="1803" y="2659"/>
                      <a:pt x="1642" y="2695"/>
                      <a:pt x="1481" y="2722"/>
                    </a:cubicBezTo>
                    <a:cubicBezTo>
                      <a:pt x="1160" y="2784"/>
                      <a:pt x="839" y="2846"/>
                      <a:pt x="518" y="2918"/>
                    </a:cubicBezTo>
                    <a:lnTo>
                      <a:pt x="1490" y="2757"/>
                    </a:lnTo>
                    <a:lnTo>
                      <a:pt x="2463" y="2597"/>
                    </a:lnTo>
                    <a:cubicBezTo>
                      <a:pt x="2784" y="2543"/>
                      <a:pt x="3105" y="2490"/>
                      <a:pt x="3435" y="2445"/>
                    </a:cubicBezTo>
                    <a:lnTo>
                      <a:pt x="3917" y="2374"/>
                    </a:lnTo>
                    <a:cubicBezTo>
                      <a:pt x="4086" y="2356"/>
                      <a:pt x="4247" y="2329"/>
                      <a:pt x="4407" y="2311"/>
                    </a:cubicBezTo>
                    <a:cubicBezTo>
                      <a:pt x="4568" y="2284"/>
                      <a:pt x="4738" y="2267"/>
                      <a:pt x="4898" y="2249"/>
                    </a:cubicBezTo>
                    <a:cubicBezTo>
                      <a:pt x="5059" y="2231"/>
                      <a:pt x="5219" y="2213"/>
                      <a:pt x="5389" y="2204"/>
                    </a:cubicBezTo>
                    <a:cubicBezTo>
                      <a:pt x="5549" y="2186"/>
                      <a:pt x="5710" y="2168"/>
                      <a:pt x="5879" y="2160"/>
                    </a:cubicBezTo>
                    <a:cubicBezTo>
                      <a:pt x="6040" y="2142"/>
                      <a:pt x="6201" y="2133"/>
                      <a:pt x="6370" y="2133"/>
                    </a:cubicBezTo>
                    <a:cubicBezTo>
                      <a:pt x="6531" y="2124"/>
                      <a:pt x="6691" y="2124"/>
                      <a:pt x="6861" y="2124"/>
                    </a:cubicBezTo>
                    <a:cubicBezTo>
                      <a:pt x="7021" y="2133"/>
                      <a:pt x="7182" y="2151"/>
                      <a:pt x="7342" y="2177"/>
                    </a:cubicBezTo>
                    <a:cubicBezTo>
                      <a:pt x="7503" y="2204"/>
                      <a:pt x="7655" y="2258"/>
                      <a:pt x="7797" y="2329"/>
                    </a:cubicBezTo>
                    <a:cubicBezTo>
                      <a:pt x="7949" y="2400"/>
                      <a:pt x="8083" y="2490"/>
                      <a:pt x="8208" y="2588"/>
                    </a:cubicBezTo>
                    <a:lnTo>
                      <a:pt x="8270" y="2650"/>
                    </a:lnTo>
                    <a:lnTo>
                      <a:pt x="8252" y="2561"/>
                    </a:lnTo>
                    <a:lnTo>
                      <a:pt x="8003" y="1285"/>
                    </a:lnTo>
                    <a:cubicBezTo>
                      <a:pt x="7913" y="857"/>
                      <a:pt x="7833" y="429"/>
                      <a:pt x="77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44" name="Google Shape;19720;p39">
              <a:extLst>
                <a:ext uri="{FF2B5EF4-FFF2-40B4-BE49-F238E27FC236}">
                  <a16:creationId xmlns:a16="http://schemas.microsoft.com/office/drawing/2014/main" id="{2DC664A9-F4D2-056B-202F-3D53232FA9B9}"/>
                </a:ext>
              </a:extLst>
            </p:cNvPr>
            <p:cNvGrpSpPr/>
            <p:nvPr/>
          </p:nvGrpSpPr>
          <p:grpSpPr>
            <a:xfrm>
              <a:off x="761612" y="802897"/>
              <a:ext cx="260288" cy="244612"/>
              <a:chOff x="1934087" y="802897"/>
              <a:chExt cx="260288" cy="244612"/>
            </a:xfrm>
          </p:grpSpPr>
          <p:sp>
            <p:nvSpPr>
              <p:cNvPr id="20645" name="Google Shape;19721;p39">
                <a:extLst>
                  <a:ext uri="{FF2B5EF4-FFF2-40B4-BE49-F238E27FC236}">
                    <a16:creationId xmlns:a16="http://schemas.microsoft.com/office/drawing/2014/main" id="{55380C9B-8DCE-4ED3-588F-91E0317F333A}"/>
                  </a:ext>
                </a:extLst>
              </p:cNvPr>
              <p:cNvSpPr/>
              <p:nvPr/>
            </p:nvSpPr>
            <p:spPr>
              <a:xfrm>
                <a:off x="1934087" y="802897"/>
                <a:ext cx="260288" cy="244612"/>
              </a:xfrm>
              <a:custGeom>
                <a:avLst/>
                <a:gdLst/>
                <a:ahLst/>
                <a:cxnLst/>
                <a:rect l="l" t="t" r="r" b="b"/>
                <a:pathLst>
                  <a:path w="8601" h="8083" extrusionOk="0">
                    <a:moveTo>
                      <a:pt x="5424" y="2480"/>
                    </a:moveTo>
                    <a:lnTo>
                      <a:pt x="5415" y="2578"/>
                    </a:lnTo>
                    <a:lnTo>
                      <a:pt x="2257" y="3069"/>
                    </a:lnTo>
                    <a:lnTo>
                      <a:pt x="2257" y="2917"/>
                    </a:lnTo>
                    <a:cubicBezTo>
                      <a:pt x="2507" y="2882"/>
                      <a:pt x="2757" y="2837"/>
                      <a:pt x="3024" y="2792"/>
                    </a:cubicBezTo>
                    <a:cubicBezTo>
                      <a:pt x="3979" y="2650"/>
                      <a:pt x="4773" y="2543"/>
                      <a:pt x="5406" y="2480"/>
                    </a:cubicBezTo>
                    <a:close/>
                    <a:moveTo>
                      <a:pt x="7922" y="152"/>
                    </a:moveTo>
                    <a:cubicBezTo>
                      <a:pt x="8011" y="580"/>
                      <a:pt x="8092" y="1008"/>
                      <a:pt x="8181" y="1436"/>
                    </a:cubicBezTo>
                    <a:lnTo>
                      <a:pt x="8431" y="2712"/>
                    </a:lnTo>
                    <a:lnTo>
                      <a:pt x="8448" y="2801"/>
                    </a:lnTo>
                    <a:lnTo>
                      <a:pt x="8377" y="2739"/>
                    </a:lnTo>
                    <a:cubicBezTo>
                      <a:pt x="8252" y="2641"/>
                      <a:pt x="8118" y="2551"/>
                      <a:pt x="7976" y="2480"/>
                    </a:cubicBezTo>
                    <a:cubicBezTo>
                      <a:pt x="7833" y="2409"/>
                      <a:pt x="7672" y="2355"/>
                      <a:pt x="7521" y="2328"/>
                    </a:cubicBezTo>
                    <a:cubicBezTo>
                      <a:pt x="7360" y="2302"/>
                      <a:pt x="7199" y="2284"/>
                      <a:pt x="7030" y="2275"/>
                    </a:cubicBezTo>
                    <a:cubicBezTo>
                      <a:pt x="6869" y="2275"/>
                      <a:pt x="6709" y="2275"/>
                      <a:pt x="6539" y="2284"/>
                    </a:cubicBezTo>
                    <a:cubicBezTo>
                      <a:pt x="6379" y="2284"/>
                      <a:pt x="6218" y="2293"/>
                      <a:pt x="6049" y="2311"/>
                    </a:cubicBezTo>
                    <a:cubicBezTo>
                      <a:pt x="5888" y="2319"/>
                      <a:pt x="5727" y="2337"/>
                      <a:pt x="5567" y="2355"/>
                    </a:cubicBezTo>
                    <a:cubicBezTo>
                      <a:pt x="5397" y="2364"/>
                      <a:pt x="5237" y="2382"/>
                      <a:pt x="5076" y="2400"/>
                    </a:cubicBezTo>
                    <a:cubicBezTo>
                      <a:pt x="4907" y="2418"/>
                      <a:pt x="4746" y="2444"/>
                      <a:pt x="4586" y="2462"/>
                    </a:cubicBezTo>
                    <a:cubicBezTo>
                      <a:pt x="4425" y="2480"/>
                      <a:pt x="4255" y="2507"/>
                      <a:pt x="4095" y="2525"/>
                    </a:cubicBezTo>
                    <a:lnTo>
                      <a:pt x="3613" y="2596"/>
                    </a:lnTo>
                    <a:cubicBezTo>
                      <a:pt x="3283" y="2641"/>
                      <a:pt x="2962" y="2694"/>
                      <a:pt x="2632" y="2748"/>
                    </a:cubicBezTo>
                    <a:lnTo>
                      <a:pt x="1659" y="2908"/>
                    </a:lnTo>
                    <a:lnTo>
                      <a:pt x="687" y="3069"/>
                    </a:lnTo>
                    <a:cubicBezTo>
                      <a:pt x="1008" y="2997"/>
                      <a:pt x="1338" y="2935"/>
                      <a:pt x="1659" y="2873"/>
                    </a:cubicBezTo>
                    <a:cubicBezTo>
                      <a:pt x="1820" y="2846"/>
                      <a:pt x="1981" y="2810"/>
                      <a:pt x="2141" y="2783"/>
                    </a:cubicBezTo>
                    <a:lnTo>
                      <a:pt x="2623" y="2694"/>
                    </a:lnTo>
                    <a:cubicBezTo>
                      <a:pt x="2953" y="2641"/>
                      <a:pt x="3274" y="2587"/>
                      <a:pt x="3595" y="2534"/>
                    </a:cubicBezTo>
                    <a:cubicBezTo>
                      <a:pt x="3765" y="2507"/>
                      <a:pt x="3925" y="2480"/>
                      <a:pt x="4086" y="2462"/>
                    </a:cubicBezTo>
                    <a:cubicBezTo>
                      <a:pt x="4247" y="2435"/>
                      <a:pt x="4416" y="2409"/>
                      <a:pt x="4577" y="2391"/>
                    </a:cubicBezTo>
                    <a:cubicBezTo>
                      <a:pt x="4737" y="2364"/>
                      <a:pt x="4898" y="2346"/>
                      <a:pt x="5067" y="2328"/>
                    </a:cubicBezTo>
                    <a:cubicBezTo>
                      <a:pt x="5228" y="2311"/>
                      <a:pt x="5388" y="2293"/>
                      <a:pt x="5558" y="2275"/>
                    </a:cubicBezTo>
                    <a:cubicBezTo>
                      <a:pt x="5879" y="2239"/>
                      <a:pt x="6209" y="2212"/>
                      <a:pt x="6539" y="2204"/>
                    </a:cubicBezTo>
                    <a:cubicBezTo>
                      <a:pt x="6624" y="2199"/>
                      <a:pt x="6707" y="2197"/>
                      <a:pt x="6789" y="2197"/>
                    </a:cubicBezTo>
                    <a:cubicBezTo>
                      <a:pt x="6872" y="2197"/>
                      <a:pt x="6954" y="2199"/>
                      <a:pt x="7039" y="2204"/>
                    </a:cubicBezTo>
                    <a:cubicBezTo>
                      <a:pt x="7199" y="2212"/>
                      <a:pt x="7369" y="2230"/>
                      <a:pt x="7530" y="2257"/>
                    </a:cubicBezTo>
                    <a:cubicBezTo>
                      <a:pt x="7690" y="2293"/>
                      <a:pt x="7860" y="2337"/>
                      <a:pt x="8002" y="2418"/>
                    </a:cubicBezTo>
                    <a:cubicBezTo>
                      <a:pt x="8127" y="2480"/>
                      <a:pt x="8243" y="2560"/>
                      <a:pt x="8359" y="2641"/>
                    </a:cubicBezTo>
                    <a:lnTo>
                      <a:pt x="8163" y="1534"/>
                    </a:lnTo>
                    <a:lnTo>
                      <a:pt x="607" y="2944"/>
                    </a:lnTo>
                    <a:cubicBezTo>
                      <a:pt x="598" y="2935"/>
                      <a:pt x="598" y="2926"/>
                      <a:pt x="589" y="2917"/>
                    </a:cubicBezTo>
                    <a:cubicBezTo>
                      <a:pt x="579" y="2899"/>
                      <a:pt x="571" y="2892"/>
                      <a:pt x="562" y="2892"/>
                    </a:cubicBezTo>
                    <a:cubicBezTo>
                      <a:pt x="533" y="2892"/>
                      <a:pt x="507" y="2983"/>
                      <a:pt x="437" y="3024"/>
                    </a:cubicBezTo>
                    <a:cubicBezTo>
                      <a:pt x="357" y="3078"/>
                      <a:pt x="223" y="3024"/>
                      <a:pt x="277" y="3113"/>
                    </a:cubicBezTo>
                    <a:cubicBezTo>
                      <a:pt x="295" y="3149"/>
                      <a:pt x="330" y="3176"/>
                      <a:pt x="366" y="3185"/>
                    </a:cubicBezTo>
                    <a:cubicBezTo>
                      <a:pt x="286" y="3176"/>
                      <a:pt x="205" y="3131"/>
                      <a:pt x="187" y="3024"/>
                    </a:cubicBezTo>
                    <a:cubicBezTo>
                      <a:pt x="179" y="2953"/>
                      <a:pt x="196" y="2899"/>
                      <a:pt x="223" y="2855"/>
                    </a:cubicBezTo>
                    <a:cubicBezTo>
                      <a:pt x="223" y="2864"/>
                      <a:pt x="232" y="2873"/>
                      <a:pt x="232" y="2882"/>
                    </a:cubicBezTo>
                    <a:cubicBezTo>
                      <a:pt x="241" y="2917"/>
                      <a:pt x="250" y="2944"/>
                      <a:pt x="259" y="2971"/>
                    </a:cubicBezTo>
                    <a:cubicBezTo>
                      <a:pt x="268" y="2980"/>
                      <a:pt x="268" y="2989"/>
                      <a:pt x="277" y="2997"/>
                    </a:cubicBezTo>
                    <a:cubicBezTo>
                      <a:pt x="277" y="2989"/>
                      <a:pt x="277" y="2980"/>
                      <a:pt x="277" y="2971"/>
                    </a:cubicBezTo>
                    <a:cubicBezTo>
                      <a:pt x="277" y="2944"/>
                      <a:pt x="286" y="2908"/>
                      <a:pt x="295" y="2882"/>
                    </a:cubicBezTo>
                    <a:cubicBezTo>
                      <a:pt x="295" y="2846"/>
                      <a:pt x="303" y="2819"/>
                      <a:pt x="312" y="2792"/>
                    </a:cubicBezTo>
                    <a:cubicBezTo>
                      <a:pt x="330" y="2783"/>
                      <a:pt x="339" y="2783"/>
                      <a:pt x="348" y="2783"/>
                    </a:cubicBezTo>
                    <a:lnTo>
                      <a:pt x="357" y="2783"/>
                    </a:lnTo>
                    <a:cubicBezTo>
                      <a:pt x="366" y="2782"/>
                      <a:pt x="375" y="2781"/>
                      <a:pt x="383" y="2781"/>
                    </a:cubicBezTo>
                    <a:cubicBezTo>
                      <a:pt x="469" y="2781"/>
                      <a:pt x="535" y="2855"/>
                      <a:pt x="535" y="2855"/>
                    </a:cubicBezTo>
                    <a:cubicBezTo>
                      <a:pt x="535" y="2855"/>
                      <a:pt x="3435" y="2302"/>
                      <a:pt x="5290" y="1793"/>
                    </a:cubicBezTo>
                    <a:cubicBezTo>
                      <a:pt x="6736" y="1392"/>
                      <a:pt x="7494" y="1035"/>
                      <a:pt x="7788" y="526"/>
                    </a:cubicBezTo>
                    <a:lnTo>
                      <a:pt x="8011" y="1329"/>
                    </a:lnTo>
                    <a:lnTo>
                      <a:pt x="7869" y="375"/>
                    </a:lnTo>
                    <a:cubicBezTo>
                      <a:pt x="7895" y="303"/>
                      <a:pt x="7913" y="232"/>
                      <a:pt x="7922" y="152"/>
                    </a:cubicBezTo>
                    <a:close/>
                    <a:moveTo>
                      <a:pt x="5594" y="2712"/>
                    </a:moveTo>
                    <a:lnTo>
                      <a:pt x="5531" y="7315"/>
                    </a:lnTo>
                    <a:lnTo>
                      <a:pt x="3872" y="6949"/>
                    </a:lnTo>
                    <a:lnTo>
                      <a:pt x="3836" y="5897"/>
                    </a:lnTo>
                    <a:lnTo>
                      <a:pt x="3765" y="6967"/>
                    </a:lnTo>
                    <a:lnTo>
                      <a:pt x="2132" y="7842"/>
                    </a:lnTo>
                    <a:lnTo>
                      <a:pt x="2195" y="3238"/>
                    </a:lnTo>
                    <a:lnTo>
                      <a:pt x="2275" y="3221"/>
                    </a:lnTo>
                    <a:lnTo>
                      <a:pt x="2230" y="7574"/>
                    </a:lnTo>
                    <a:lnTo>
                      <a:pt x="2391" y="3203"/>
                    </a:lnTo>
                    <a:lnTo>
                      <a:pt x="5406" y="2739"/>
                    </a:lnTo>
                    <a:lnTo>
                      <a:pt x="5362" y="7092"/>
                    </a:lnTo>
                    <a:lnTo>
                      <a:pt x="5522" y="2721"/>
                    </a:lnTo>
                    <a:lnTo>
                      <a:pt x="5594" y="2712"/>
                    </a:lnTo>
                    <a:close/>
                    <a:moveTo>
                      <a:pt x="7922" y="0"/>
                    </a:moveTo>
                    <a:cubicBezTo>
                      <a:pt x="7913" y="0"/>
                      <a:pt x="7904" y="0"/>
                      <a:pt x="7895" y="9"/>
                    </a:cubicBezTo>
                    <a:cubicBezTo>
                      <a:pt x="7833" y="18"/>
                      <a:pt x="7788" y="62"/>
                      <a:pt x="7770" y="134"/>
                    </a:cubicBezTo>
                    <a:cubicBezTo>
                      <a:pt x="7681" y="758"/>
                      <a:pt x="6994" y="1169"/>
                      <a:pt x="5246" y="1642"/>
                    </a:cubicBezTo>
                    <a:cubicBezTo>
                      <a:pt x="3577" y="2105"/>
                      <a:pt x="1017" y="2605"/>
                      <a:pt x="571" y="2694"/>
                    </a:cubicBezTo>
                    <a:cubicBezTo>
                      <a:pt x="526" y="2664"/>
                      <a:pt x="462" y="2628"/>
                      <a:pt x="379" y="2628"/>
                    </a:cubicBezTo>
                    <a:cubicBezTo>
                      <a:pt x="363" y="2628"/>
                      <a:pt x="347" y="2629"/>
                      <a:pt x="330" y="2632"/>
                    </a:cubicBezTo>
                    <a:lnTo>
                      <a:pt x="321" y="2632"/>
                    </a:lnTo>
                    <a:cubicBezTo>
                      <a:pt x="152" y="2667"/>
                      <a:pt x="0" y="2819"/>
                      <a:pt x="45" y="3051"/>
                    </a:cubicBezTo>
                    <a:cubicBezTo>
                      <a:pt x="76" y="3249"/>
                      <a:pt x="234" y="3341"/>
                      <a:pt x="387" y="3341"/>
                    </a:cubicBezTo>
                    <a:cubicBezTo>
                      <a:pt x="407" y="3341"/>
                      <a:pt x="427" y="3340"/>
                      <a:pt x="446" y="3336"/>
                    </a:cubicBezTo>
                    <a:lnTo>
                      <a:pt x="455" y="3336"/>
                    </a:lnTo>
                    <a:cubicBezTo>
                      <a:pt x="562" y="3310"/>
                      <a:pt x="625" y="3247"/>
                      <a:pt x="669" y="3185"/>
                    </a:cubicBezTo>
                    <a:cubicBezTo>
                      <a:pt x="857" y="3158"/>
                      <a:pt x="1428" y="3051"/>
                      <a:pt x="2141" y="2935"/>
                    </a:cubicBezTo>
                    <a:lnTo>
                      <a:pt x="2141" y="3087"/>
                    </a:lnTo>
                    <a:lnTo>
                      <a:pt x="2016" y="3105"/>
                    </a:lnTo>
                    <a:lnTo>
                      <a:pt x="2007" y="8082"/>
                    </a:lnTo>
                    <a:lnTo>
                      <a:pt x="3836" y="7101"/>
                    </a:lnTo>
                    <a:lnTo>
                      <a:pt x="5719" y="7512"/>
                    </a:lnTo>
                    <a:lnTo>
                      <a:pt x="5727" y="2534"/>
                    </a:lnTo>
                    <a:lnTo>
                      <a:pt x="5531" y="2560"/>
                    </a:lnTo>
                    <a:lnTo>
                      <a:pt x="5540" y="2462"/>
                    </a:lnTo>
                    <a:cubicBezTo>
                      <a:pt x="5975" y="2421"/>
                      <a:pt x="6348" y="2400"/>
                      <a:pt x="6668" y="2400"/>
                    </a:cubicBezTo>
                    <a:cubicBezTo>
                      <a:pt x="7601" y="2400"/>
                      <a:pt x="8080" y="2581"/>
                      <a:pt x="8306" y="2980"/>
                    </a:cubicBezTo>
                    <a:cubicBezTo>
                      <a:pt x="8337" y="3026"/>
                      <a:pt x="8382" y="3053"/>
                      <a:pt x="8434" y="3053"/>
                    </a:cubicBezTo>
                    <a:cubicBezTo>
                      <a:pt x="8442" y="3053"/>
                      <a:pt x="8449" y="3052"/>
                      <a:pt x="8457" y="3051"/>
                    </a:cubicBezTo>
                    <a:lnTo>
                      <a:pt x="8484" y="3051"/>
                    </a:lnTo>
                    <a:cubicBezTo>
                      <a:pt x="8555" y="3024"/>
                      <a:pt x="8600" y="2953"/>
                      <a:pt x="8582" y="2882"/>
                    </a:cubicBezTo>
                    <a:lnTo>
                      <a:pt x="8323" y="1499"/>
                    </a:lnTo>
                    <a:lnTo>
                      <a:pt x="8065" y="125"/>
                    </a:lnTo>
                    <a:cubicBezTo>
                      <a:pt x="8056" y="54"/>
                      <a:pt x="7993" y="0"/>
                      <a:pt x="79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6" name="Google Shape;19722;p39">
                <a:extLst>
                  <a:ext uri="{FF2B5EF4-FFF2-40B4-BE49-F238E27FC236}">
                    <a16:creationId xmlns:a16="http://schemas.microsoft.com/office/drawing/2014/main" id="{F8BCA9CC-89DA-89DE-5B1C-4260DCD370A4}"/>
                  </a:ext>
                </a:extLst>
              </p:cNvPr>
              <p:cNvSpPr/>
              <p:nvPr/>
            </p:nvSpPr>
            <p:spPr>
              <a:xfrm>
                <a:off x="1954060" y="847957"/>
                <a:ext cx="226787" cy="42428"/>
              </a:xfrm>
              <a:custGeom>
                <a:avLst/>
                <a:gdLst/>
                <a:ahLst/>
                <a:cxnLst/>
                <a:rect l="l" t="t" r="r" b="b"/>
                <a:pathLst>
                  <a:path w="7494" h="1402" extrusionOk="0">
                    <a:moveTo>
                      <a:pt x="7494" y="1"/>
                    </a:moveTo>
                    <a:cubicBezTo>
                      <a:pt x="7494" y="1"/>
                      <a:pt x="7021" y="90"/>
                      <a:pt x="6316" y="215"/>
                    </a:cubicBezTo>
                    <a:cubicBezTo>
                      <a:pt x="5968" y="277"/>
                      <a:pt x="5558" y="349"/>
                      <a:pt x="5112" y="429"/>
                    </a:cubicBezTo>
                    <a:cubicBezTo>
                      <a:pt x="4675" y="509"/>
                      <a:pt x="4211" y="599"/>
                      <a:pt x="3738" y="688"/>
                    </a:cubicBezTo>
                    <a:cubicBezTo>
                      <a:pt x="3274" y="768"/>
                      <a:pt x="2802" y="857"/>
                      <a:pt x="2364" y="946"/>
                    </a:cubicBezTo>
                    <a:cubicBezTo>
                      <a:pt x="1927" y="1027"/>
                      <a:pt x="1517" y="1107"/>
                      <a:pt x="1169" y="1169"/>
                    </a:cubicBezTo>
                    <a:cubicBezTo>
                      <a:pt x="464" y="1312"/>
                      <a:pt x="0" y="1401"/>
                      <a:pt x="0" y="1401"/>
                    </a:cubicBezTo>
                    <a:cubicBezTo>
                      <a:pt x="0" y="1401"/>
                      <a:pt x="464" y="1321"/>
                      <a:pt x="1169" y="1196"/>
                    </a:cubicBezTo>
                    <a:cubicBezTo>
                      <a:pt x="1526" y="1134"/>
                      <a:pt x="1927" y="1054"/>
                      <a:pt x="2373" y="973"/>
                    </a:cubicBezTo>
                    <a:cubicBezTo>
                      <a:pt x="2810" y="893"/>
                      <a:pt x="3274" y="813"/>
                      <a:pt x="3747" y="723"/>
                    </a:cubicBezTo>
                    <a:cubicBezTo>
                      <a:pt x="4211" y="634"/>
                      <a:pt x="4684" y="545"/>
                      <a:pt x="5121" y="465"/>
                    </a:cubicBezTo>
                    <a:cubicBezTo>
                      <a:pt x="5558" y="376"/>
                      <a:pt x="5968" y="304"/>
                      <a:pt x="6325" y="233"/>
                    </a:cubicBezTo>
                    <a:cubicBezTo>
                      <a:pt x="7021" y="99"/>
                      <a:pt x="7494" y="1"/>
                      <a:pt x="7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7" name="Google Shape;19723;p39">
                <a:extLst>
                  <a:ext uri="{FF2B5EF4-FFF2-40B4-BE49-F238E27FC236}">
                    <a16:creationId xmlns:a16="http://schemas.microsoft.com/office/drawing/2014/main" id="{E768461C-E573-566B-CACF-9E256D7D9807}"/>
                  </a:ext>
                </a:extLst>
              </p:cNvPr>
              <p:cNvSpPr/>
              <p:nvPr/>
            </p:nvSpPr>
            <p:spPr>
              <a:xfrm>
                <a:off x="2110091" y="846081"/>
                <a:ext cx="69695" cy="12983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29" extrusionOk="0">
                    <a:moveTo>
                      <a:pt x="2302" y="0"/>
                    </a:moveTo>
                    <a:lnTo>
                      <a:pt x="2302" y="0"/>
                    </a:lnTo>
                    <a:cubicBezTo>
                      <a:pt x="2302" y="1"/>
                      <a:pt x="2266" y="9"/>
                      <a:pt x="2204" y="18"/>
                    </a:cubicBezTo>
                    <a:cubicBezTo>
                      <a:pt x="2142" y="27"/>
                      <a:pt x="2053" y="36"/>
                      <a:pt x="1945" y="54"/>
                    </a:cubicBezTo>
                    <a:cubicBezTo>
                      <a:pt x="1838" y="72"/>
                      <a:pt x="1705" y="99"/>
                      <a:pt x="1571" y="116"/>
                    </a:cubicBezTo>
                    <a:cubicBezTo>
                      <a:pt x="1437" y="143"/>
                      <a:pt x="1294" y="170"/>
                      <a:pt x="1151" y="197"/>
                    </a:cubicBezTo>
                    <a:cubicBezTo>
                      <a:pt x="1009" y="223"/>
                      <a:pt x="866" y="250"/>
                      <a:pt x="732" y="277"/>
                    </a:cubicBezTo>
                    <a:cubicBezTo>
                      <a:pt x="598" y="304"/>
                      <a:pt x="473" y="330"/>
                      <a:pt x="358" y="348"/>
                    </a:cubicBezTo>
                    <a:cubicBezTo>
                      <a:pt x="250" y="375"/>
                      <a:pt x="161" y="393"/>
                      <a:pt x="99" y="411"/>
                    </a:cubicBezTo>
                    <a:cubicBezTo>
                      <a:pt x="36" y="420"/>
                      <a:pt x="1" y="429"/>
                      <a:pt x="1" y="429"/>
                    </a:cubicBezTo>
                    <a:cubicBezTo>
                      <a:pt x="1" y="429"/>
                      <a:pt x="36" y="429"/>
                      <a:pt x="108" y="420"/>
                    </a:cubicBezTo>
                    <a:cubicBezTo>
                      <a:pt x="170" y="402"/>
                      <a:pt x="259" y="393"/>
                      <a:pt x="366" y="375"/>
                    </a:cubicBezTo>
                    <a:cubicBezTo>
                      <a:pt x="473" y="357"/>
                      <a:pt x="598" y="339"/>
                      <a:pt x="732" y="313"/>
                    </a:cubicBezTo>
                    <a:cubicBezTo>
                      <a:pt x="866" y="286"/>
                      <a:pt x="1018" y="259"/>
                      <a:pt x="1160" y="232"/>
                    </a:cubicBezTo>
                    <a:cubicBezTo>
                      <a:pt x="1303" y="206"/>
                      <a:pt x="1446" y="179"/>
                      <a:pt x="1580" y="152"/>
                    </a:cubicBezTo>
                    <a:cubicBezTo>
                      <a:pt x="1714" y="125"/>
                      <a:pt x="1838" y="99"/>
                      <a:pt x="1945" y="81"/>
                    </a:cubicBezTo>
                    <a:cubicBezTo>
                      <a:pt x="2053" y="54"/>
                      <a:pt x="2142" y="36"/>
                      <a:pt x="2204" y="27"/>
                    </a:cubicBezTo>
                    <a:cubicBezTo>
                      <a:pt x="2266" y="9"/>
                      <a:pt x="2302" y="1"/>
                      <a:pt x="23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47" name="Google Shape;20047;p44"/>
          <p:cNvGrpSpPr/>
          <p:nvPr/>
        </p:nvGrpSpPr>
        <p:grpSpPr>
          <a:xfrm>
            <a:off x="6074577" y="801669"/>
            <a:ext cx="1119673" cy="1104398"/>
            <a:chOff x="4104982" y="2361879"/>
            <a:chExt cx="377363" cy="372215"/>
          </a:xfrm>
        </p:grpSpPr>
        <p:grpSp>
          <p:nvGrpSpPr>
            <p:cNvPr id="20048" name="Google Shape;20048;p44"/>
            <p:cNvGrpSpPr/>
            <p:nvPr/>
          </p:nvGrpSpPr>
          <p:grpSpPr>
            <a:xfrm>
              <a:off x="4107490" y="2365074"/>
              <a:ext cx="371811" cy="348023"/>
              <a:chOff x="5500207" y="1418300"/>
              <a:chExt cx="253536" cy="237316"/>
            </a:xfrm>
          </p:grpSpPr>
          <p:sp>
            <p:nvSpPr>
              <p:cNvPr id="20049" name="Google Shape;20049;p44"/>
              <p:cNvSpPr/>
              <p:nvPr/>
            </p:nvSpPr>
            <p:spPr>
              <a:xfrm>
                <a:off x="5549897" y="1463391"/>
                <a:ext cx="1059" cy="1362"/>
              </a:xfrm>
              <a:custGeom>
                <a:avLst/>
                <a:gdLst/>
                <a:ahLst/>
                <a:cxnLst/>
                <a:rect l="l" t="t" r="r" b="b"/>
                <a:pathLst>
                  <a:path w="35" h="45" extrusionOk="0">
                    <a:moveTo>
                      <a:pt x="35" y="1"/>
                    </a:moveTo>
                    <a:cubicBezTo>
                      <a:pt x="26" y="10"/>
                      <a:pt x="9" y="27"/>
                      <a:pt x="0" y="45"/>
                    </a:cubicBezTo>
                    <a:cubicBezTo>
                      <a:pt x="9" y="36"/>
                      <a:pt x="9" y="36"/>
                      <a:pt x="18" y="27"/>
                    </a:cubicBezTo>
                    <a:cubicBezTo>
                      <a:pt x="18" y="18"/>
                      <a:pt x="26" y="9"/>
                      <a:pt x="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0" name="Google Shape;20050;p44"/>
              <p:cNvSpPr/>
              <p:nvPr/>
            </p:nvSpPr>
            <p:spPr>
              <a:xfrm>
                <a:off x="5551228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581" y="135"/>
                    </a:moveTo>
                    <a:cubicBezTo>
                      <a:pt x="589" y="143"/>
                      <a:pt x="598" y="143"/>
                      <a:pt x="598" y="143"/>
                    </a:cubicBezTo>
                    <a:lnTo>
                      <a:pt x="581" y="143"/>
                    </a:lnTo>
                    <a:cubicBezTo>
                      <a:pt x="572" y="143"/>
                      <a:pt x="554" y="143"/>
                      <a:pt x="527" y="152"/>
                    </a:cubicBezTo>
                    <a:cubicBezTo>
                      <a:pt x="509" y="152"/>
                      <a:pt x="491" y="152"/>
                      <a:pt x="465" y="161"/>
                    </a:cubicBezTo>
                    <a:cubicBezTo>
                      <a:pt x="438" y="161"/>
                      <a:pt x="411" y="170"/>
                      <a:pt x="384" y="170"/>
                    </a:cubicBezTo>
                    <a:cubicBezTo>
                      <a:pt x="357" y="179"/>
                      <a:pt x="331" y="188"/>
                      <a:pt x="304" y="188"/>
                    </a:cubicBezTo>
                    <a:cubicBezTo>
                      <a:pt x="277" y="197"/>
                      <a:pt x="250" y="206"/>
                      <a:pt x="233" y="206"/>
                    </a:cubicBezTo>
                    <a:cubicBezTo>
                      <a:pt x="215" y="215"/>
                      <a:pt x="197" y="224"/>
                      <a:pt x="179" y="224"/>
                    </a:cubicBezTo>
                    <a:cubicBezTo>
                      <a:pt x="197" y="215"/>
                      <a:pt x="206" y="206"/>
                      <a:pt x="233" y="197"/>
                    </a:cubicBezTo>
                    <a:cubicBezTo>
                      <a:pt x="250" y="188"/>
                      <a:pt x="277" y="179"/>
                      <a:pt x="304" y="170"/>
                    </a:cubicBezTo>
                    <a:cubicBezTo>
                      <a:pt x="322" y="161"/>
                      <a:pt x="357" y="152"/>
                      <a:pt x="384" y="143"/>
                    </a:cubicBezTo>
                    <a:cubicBezTo>
                      <a:pt x="411" y="143"/>
                      <a:pt x="438" y="135"/>
                      <a:pt x="465" y="135"/>
                    </a:cubicBezTo>
                    <a:close/>
                    <a:moveTo>
                      <a:pt x="456" y="233"/>
                    </a:moveTo>
                    <a:cubicBezTo>
                      <a:pt x="500" y="242"/>
                      <a:pt x="545" y="251"/>
                      <a:pt x="581" y="259"/>
                    </a:cubicBezTo>
                    <a:cubicBezTo>
                      <a:pt x="616" y="268"/>
                      <a:pt x="643" y="277"/>
                      <a:pt x="679" y="295"/>
                    </a:cubicBezTo>
                    <a:cubicBezTo>
                      <a:pt x="705" y="304"/>
                      <a:pt x="723" y="322"/>
                      <a:pt x="741" y="331"/>
                    </a:cubicBezTo>
                    <a:cubicBezTo>
                      <a:pt x="723" y="331"/>
                      <a:pt x="696" y="322"/>
                      <a:pt x="670" y="304"/>
                    </a:cubicBezTo>
                    <a:cubicBezTo>
                      <a:pt x="643" y="295"/>
                      <a:pt x="607" y="295"/>
                      <a:pt x="572" y="286"/>
                    </a:cubicBezTo>
                    <a:cubicBezTo>
                      <a:pt x="536" y="277"/>
                      <a:pt x="491" y="268"/>
                      <a:pt x="447" y="259"/>
                    </a:cubicBezTo>
                    <a:lnTo>
                      <a:pt x="215" y="259"/>
                    </a:lnTo>
                    <a:cubicBezTo>
                      <a:pt x="179" y="268"/>
                      <a:pt x="152" y="268"/>
                      <a:pt x="134" y="268"/>
                    </a:cubicBezTo>
                    <a:cubicBezTo>
                      <a:pt x="152" y="259"/>
                      <a:pt x="179" y="251"/>
                      <a:pt x="215" y="242"/>
                    </a:cubicBezTo>
                    <a:cubicBezTo>
                      <a:pt x="250" y="242"/>
                      <a:pt x="286" y="233"/>
                      <a:pt x="331" y="233"/>
                    </a:cubicBezTo>
                    <a:close/>
                    <a:moveTo>
                      <a:pt x="741" y="331"/>
                    </a:moveTo>
                    <a:cubicBezTo>
                      <a:pt x="759" y="340"/>
                      <a:pt x="759" y="340"/>
                      <a:pt x="759" y="340"/>
                    </a:cubicBezTo>
                    <a:cubicBezTo>
                      <a:pt x="759" y="340"/>
                      <a:pt x="750" y="340"/>
                      <a:pt x="741" y="331"/>
                    </a:cubicBezTo>
                    <a:close/>
                    <a:moveTo>
                      <a:pt x="349" y="1"/>
                    </a:moveTo>
                    <a:cubicBezTo>
                      <a:pt x="313" y="10"/>
                      <a:pt x="286" y="19"/>
                      <a:pt x="259" y="27"/>
                    </a:cubicBezTo>
                    <a:cubicBezTo>
                      <a:pt x="242" y="36"/>
                      <a:pt x="215" y="54"/>
                      <a:pt x="188" y="72"/>
                    </a:cubicBezTo>
                    <a:cubicBezTo>
                      <a:pt x="170" y="90"/>
                      <a:pt x="143" y="108"/>
                      <a:pt x="126" y="126"/>
                    </a:cubicBezTo>
                    <a:cubicBezTo>
                      <a:pt x="63" y="188"/>
                      <a:pt x="27" y="251"/>
                      <a:pt x="1" y="286"/>
                    </a:cubicBezTo>
                    <a:cubicBezTo>
                      <a:pt x="90" y="402"/>
                      <a:pt x="161" y="465"/>
                      <a:pt x="233" y="474"/>
                    </a:cubicBezTo>
                    <a:cubicBezTo>
                      <a:pt x="246" y="477"/>
                      <a:pt x="260" y="479"/>
                      <a:pt x="274" y="479"/>
                    </a:cubicBezTo>
                    <a:cubicBezTo>
                      <a:pt x="326" y="479"/>
                      <a:pt x="385" y="455"/>
                      <a:pt x="456" y="420"/>
                    </a:cubicBezTo>
                    <a:cubicBezTo>
                      <a:pt x="473" y="411"/>
                      <a:pt x="500" y="402"/>
                      <a:pt x="518" y="402"/>
                    </a:cubicBezTo>
                    <a:cubicBezTo>
                      <a:pt x="545" y="393"/>
                      <a:pt x="563" y="384"/>
                      <a:pt x="589" y="384"/>
                    </a:cubicBezTo>
                    <a:cubicBezTo>
                      <a:pt x="625" y="375"/>
                      <a:pt x="670" y="375"/>
                      <a:pt x="705" y="375"/>
                    </a:cubicBezTo>
                    <a:lnTo>
                      <a:pt x="786" y="375"/>
                    </a:lnTo>
                    <a:cubicBezTo>
                      <a:pt x="804" y="375"/>
                      <a:pt x="821" y="384"/>
                      <a:pt x="821" y="384"/>
                    </a:cubicBezTo>
                    <a:cubicBezTo>
                      <a:pt x="750" y="259"/>
                      <a:pt x="688" y="170"/>
                      <a:pt x="616" y="108"/>
                    </a:cubicBezTo>
                    <a:cubicBezTo>
                      <a:pt x="554" y="45"/>
                      <a:pt x="491" y="19"/>
                      <a:pt x="4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1" name="Google Shape;20051;p44"/>
              <p:cNvSpPr/>
              <p:nvPr/>
            </p:nvSpPr>
            <p:spPr>
              <a:xfrm>
                <a:off x="5563121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241" y="223"/>
                    </a:moveTo>
                    <a:cubicBezTo>
                      <a:pt x="241" y="223"/>
                      <a:pt x="241" y="232"/>
                      <a:pt x="241" y="241"/>
                    </a:cubicBezTo>
                    <a:cubicBezTo>
                      <a:pt x="232" y="250"/>
                      <a:pt x="232" y="268"/>
                      <a:pt x="223" y="286"/>
                    </a:cubicBezTo>
                    <a:cubicBezTo>
                      <a:pt x="223" y="303"/>
                      <a:pt x="223" y="321"/>
                      <a:pt x="223" y="339"/>
                    </a:cubicBezTo>
                    <a:cubicBezTo>
                      <a:pt x="232" y="366"/>
                      <a:pt x="232" y="384"/>
                      <a:pt x="241" y="402"/>
                    </a:cubicBezTo>
                    <a:cubicBezTo>
                      <a:pt x="241" y="428"/>
                      <a:pt x="250" y="446"/>
                      <a:pt x="259" y="464"/>
                    </a:cubicBezTo>
                    <a:cubicBezTo>
                      <a:pt x="259" y="482"/>
                      <a:pt x="259" y="509"/>
                      <a:pt x="259" y="518"/>
                    </a:cubicBezTo>
                    <a:cubicBezTo>
                      <a:pt x="268" y="535"/>
                      <a:pt x="259" y="553"/>
                      <a:pt x="259" y="562"/>
                    </a:cubicBezTo>
                    <a:cubicBezTo>
                      <a:pt x="250" y="553"/>
                      <a:pt x="250" y="544"/>
                      <a:pt x="241" y="526"/>
                    </a:cubicBezTo>
                    <a:cubicBezTo>
                      <a:pt x="241" y="509"/>
                      <a:pt x="232" y="500"/>
                      <a:pt x="223" y="473"/>
                    </a:cubicBezTo>
                    <a:cubicBezTo>
                      <a:pt x="214" y="455"/>
                      <a:pt x="214" y="437"/>
                      <a:pt x="205" y="419"/>
                    </a:cubicBezTo>
                    <a:cubicBezTo>
                      <a:pt x="196" y="393"/>
                      <a:pt x="196" y="375"/>
                      <a:pt x="196" y="348"/>
                    </a:cubicBezTo>
                    <a:cubicBezTo>
                      <a:pt x="196" y="330"/>
                      <a:pt x="196" y="303"/>
                      <a:pt x="205" y="286"/>
                    </a:cubicBezTo>
                    <a:cubicBezTo>
                      <a:pt x="214" y="268"/>
                      <a:pt x="223" y="250"/>
                      <a:pt x="232" y="241"/>
                    </a:cubicBezTo>
                    <a:cubicBezTo>
                      <a:pt x="241" y="232"/>
                      <a:pt x="241" y="223"/>
                      <a:pt x="241" y="223"/>
                    </a:cubicBezTo>
                    <a:close/>
                    <a:moveTo>
                      <a:pt x="589" y="54"/>
                    </a:moveTo>
                    <a:lnTo>
                      <a:pt x="589" y="54"/>
                    </a:lnTo>
                    <a:cubicBezTo>
                      <a:pt x="589" y="54"/>
                      <a:pt x="580" y="63"/>
                      <a:pt x="571" y="80"/>
                    </a:cubicBezTo>
                    <a:cubicBezTo>
                      <a:pt x="553" y="89"/>
                      <a:pt x="535" y="116"/>
                      <a:pt x="509" y="143"/>
                    </a:cubicBezTo>
                    <a:cubicBezTo>
                      <a:pt x="491" y="170"/>
                      <a:pt x="464" y="196"/>
                      <a:pt x="437" y="232"/>
                    </a:cubicBezTo>
                    <a:cubicBezTo>
                      <a:pt x="419" y="259"/>
                      <a:pt x="402" y="294"/>
                      <a:pt x="384" y="339"/>
                    </a:cubicBezTo>
                    <a:cubicBezTo>
                      <a:pt x="366" y="375"/>
                      <a:pt x="348" y="410"/>
                      <a:pt x="339" y="446"/>
                    </a:cubicBezTo>
                    <a:cubicBezTo>
                      <a:pt x="330" y="482"/>
                      <a:pt x="321" y="518"/>
                      <a:pt x="312" y="544"/>
                    </a:cubicBezTo>
                    <a:cubicBezTo>
                      <a:pt x="303" y="571"/>
                      <a:pt x="295" y="598"/>
                      <a:pt x="286" y="607"/>
                    </a:cubicBezTo>
                    <a:cubicBezTo>
                      <a:pt x="277" y="625"/>
                      <a:pt x="277" y="633"/>
                      <a:pt x="277" y="633"/>
                    </a:cubicBezTo>
                    <a:cubicBezTo>
                      <a:pt x="277" y="633"/>
                      <a:pt x="277" y="625"/>
                      <a:pt x="277" y="616"/>
                    </a:cubicBezTo>
                    <a:cubicBezTo>
                      <a:pt x="286" y="598"/>
                      <a:pt x="286" y="571"/>
                      <a:pt x="286" y="544"/>
                    </a:cubicBezTo>
                    <a:cubicBezTo>
                      <a:pt x="295" y="518"/>
                      <a:pt x="303" y="482"/>
                      <a:pt x="312" y="446"/>
                    </a:cubicBezTo>
                    <a:cubicBezTo>
                      <a:pt x="321" y="410"/>
                      <a:pt x="330" y="375"/>
                      <a:pt x="348" y="330"/>
                    </a:cubicBezTo>
                    <a:cubicBezTo>
                      <a:pt x="366" y="294"/>
                      <a:pt x="393" y="259"/>
                      <a:pt x="411" y="223"/>
                    </a:cubicBezTo>
                    <a:cubicBezTo>
                      <a:pt x="437" y="187"/>
                      <a:pt x="464" y="161"/>
                      <a:pt x="491" y="134"/>
                    </a:cubicBezTo>
                    <a:cubicBezTo>
                      <a:pt x="518" y="107"/>
                      <a:pt x="544" y="89"/>
                      <a:pt x="562" y="80"/>
                    </a:cubicBezTo>
                    <a:cubicBezTo>
                      <a:pt x="580" y="63"/>
                      <a:pt x="589" y="54"/>
                      <a:pt x="589" y="54"/>
                    </a:cubicBezTo>
                    <a:close/>
                    <a:moveTo>
                      <a:pt x="678" y="0"/>
                    </a:moveTo>
                    <a:lnTo>
                      <a:pt x="678" y="0"/>
                    </a:lnTo>
                    <a:cubicBezTo>
                      <a:pt x="625" y="18"/>
                      <a:pt x="580" y="27"/>
                      <a:pt x="544" y="45"/>
                    </a:cubicBezTo>
                    <a:cubicBezTo>
                      <a:pt x="500" y="63"/>
                      <a:pt x="455" y="80"/>
                      <a:pt x="419" y="98"/>
                    </a:cubicBezTo>
                    <a:cubicBezTo>
                      <a:pt x="375" y="116"/>
                      <a:pt x="330" y="143"/>
                      <a:pt x="286" y="161"/>
                    </a:cubicBezTo>
                    <a:cubicBezTo>
                      <a:pt x="250" y="187"/>
                      <a:pt x="214" y="205"/>
                      <a:pt x="188" y="232"/>
                    </a:cubicBezTo>
                    <a:cubicBezTo>
                      <a:pt x="125" y="277"/>
                      <a:pt x="80" y="312"/>
                      <a:pt x="54" y="348"/>
                    </a:cubicBezTo>
                    <a:cubicBezTo>
                      <a:pt x="36" y="366"/>
                      <a:pt x="27" y="393"/>
                      <a:pt x="18" y="402"/>
                    </a:cubicBezTo>
                    <a:cubicBezTo>
                      <a:pt x="9" y="419"/>
                      <a:pt x="9" y="437"/>
                      <a:pt x="0" y="455"/>
                    </a:cubicBezTo>
                    <a:cubicBezTo>
                      <a:pt x="0" y="491"/>
                      <a:pt x="0" y="518"/>
                      <a:pt x="18" y="544"/>
                    </a:cubicBezTo>
                    <a:cubicBezTo>
                      <a:pt x="36" y="598"/>
                      <a:pt x="80" y="633"/>
                      <a:pt x="125" y="660"/>
                    </a:cubicBezTo>
                    <a:cubicBezTo>
                      <a:pt x="170" y="696"/>
                      <a:pt x="214" y="714"/>
                      <a:pt x="232" y="732"/>
                    </a:cubicBezTo>
                    <a:cubicBezTo>
                      <a:pt x="259" y="714"/>
                      <a:pt x="295" y="705"/>
                      <a:pt x="321" y="687"/>
                    </a:cubicBezTo>
                    <a:cubicBezTo>
                      <a:pt x="348" y="678"/>
                      <a:pt x="375" y="660"/>
                      <a:pt x="402" y="651"/>
                    </a:cubicBezTo>
                    <a:cubicBezTo>
                      <a:pt x="446" y="625"/>
                      <a:pt x="491" y="598"/>
                      <a:pt x="518" y="571"/>
                    </a:cubicBezTo>
                    <a:cubicBezTo>
                      <a:pt x="553" y="544"/>
                      <a:pt x="580" y="518"/>
                      <a:pt x="589" y="500"/>
                    </a:cubicBezTo>
                    <a:cubicBezTo>
                      <a:pt x="625" y="446"/>
                      <a:pt x="634" y="384"/>
                      <a:pt x="642" y="312"/>
                    </a:cubicBezTo>
                    <a:cubicBezTo>
                      <a:pt x="651" y="223"/>
                      <a:pt x="660" y="143"/>
                      <a:pt x="669" y="89"/>
                    </a:cubicBezTo>
                    <a:cubicBezTo>
                      <a:pt x="678" y="36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2" name="Google Shape;20052;p44"/>
              <p:cNvSpPr/>
              <p:nvPr/>
            </p:nvSpPr>
            <p:spPr>
              <a:xfrm>
                <a:off x="5536370" y="1435035"/>
                <a:ext cx="18672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839" extrusionOk="0">
                    <a:moveTo>
                      <a:pt x="170" y="330"/>
                    </a:moveTo>
                    <a:cubicBezTo>
                      <a:pt x="170" y="330"/>
                      <a:pt x="170" y="339"/>
                      <a:pt x="170" y="348"/>
                    </a:cubicBezTo>
                    <a:cubicBezTo>
                      <a:pt x="170" y="357"/>
                      <a:pt x="170" y="375"/>
                      <a:pt x="170" y="393"/>
                    </a:cubicBezTo>
                    <a:cubicBezTo>
                      <a:pt x="179" y="411"/>
                      <a:pt x="179" y="428"/>
                      <a:pt x="188" y="446"/>
                    </a:cubicBezTo>
                    <a:cubicBezTo>
                      <a:pt x="197" y="473"/>
                      <a:pt x="206" y="491"/>
                      <a:pt x="224" y="509"/>
                    </a:cubicBezTo>
                    <a:cubicBezTo>
                      <a:pt x="233" y="527"/>
                      <a:pt x="242" y="544"/>
                      <a:pt x="251" y="562"/>
                    </a:cubicBezTo>
                    <a:cubicBezTo>
                      <a:pt x="269" y="580"/>
                      <a:pt x="278" y="607"/>
                      <a:pt x="278" y="616"/>
                    </a:cubicBezTo>
                    <a:cubicBezTo>
                      <a:pt x="286" y="634"/>
                      <a:pt x="286" y="651"/>
                      <a:pt x="295" y="660"/>
                    </a:cubicBezTo>
                    <a:cubicBezTo>
                      <a:pt x="295" y="669"/>
                      <a:pt x="295" y="678"/>
                      <a:pt x="295" y="678"/>
                    </a:cubicBezTo>
                    <a:cubicBezTo>
                      <a:pt x="295" y="678"/>
                      <a:pt x="286" y="678"/>
                      <a:pt x="286" y="669"/>
                    </a:cubicBezTo>
                    <a:cubicBezTo>
                      <a:pt x="278" y="660"/>
                      <a:pt x="269" y="643"/>
                      <a:pt x="260" y="634"/>
                    </a:cubicBezTo>
                    <a:cubicBezTo>
                      <a:pt x="251" y="616"/>
                      <a:pt x="242" y="607"/>
                      <a:pt x="233" y="589"/>
                    </a:cubicBezTo>
                    <a:cubicBezTo>
                      <a:pt x="215" y="571"/>
                      <a:pt x="206" y="553"/>
                      <a:pt x="188" y="535"/>
                    </a:cubicBezTo>
                    <a:cubicBezTo>
                      <a:pt x="179" y="509"/>
                      <a:pt x="170" y="491"/>
                      <a:pt x="162" y="464"/>
                    </a:cubicBezTo>
                    <a:cubicBezTo>
                      <a:pt x="153" y="446"/>
                      <a:pt x="153" y="419"/>
                      <a:pt x="153" y="402"/>
                    </a:cubicBezTo>
                    <a:cubicBezTo>
                      <a:pt x="153" y="384"/>
                      <a:pt x="162" y="366"/>
                      <a:pt x="162" y="348"/>
                    </a:cubicBezTo>
                    <a:cubicBezTo>
                      <a:pt x="170" y="339"/>
                      <a:pt x="170" y="330"/>
                      <a:pt x="170" y="330"/>
                    </a:cubicBezTo>
                    <a:close/>
                    <a:moveTo>
                      <a:pt x="465" y="72"/>
                    </a:moveTo>
                    <a:cubicBezTo>
                      <a:pt x="465" y="72"/>
                      <a:pt x="465" y="81"/>
                      <a:pt x="456" y="98"/>
                    </a:cubicBezTo>
                    <a:cubicBezTo>
                      <a:pt x="438" y="116"/>
                      <a:pt x="429" y="143"/>
                      <a:pt x="411" y="179"/>
                    </a:cubicBezTo>
                    <a:cubicBezTo>
                      <a:pt x="394" y="205"/>
                      <a:pt x="385" y="241"/>
                      <a:pt x="367" y="286"/>
                    </a:cubicBezTo>
                    <a:cubicBezTo>
                      <a:pt x="358" y="321"/>
                      <a:pt x="349" y="366"/>
                      <a:pt x="340" y="402"/>
                    </a:cubicBezTo>
                    <a:cubicBezTo>
                      <a:pt x="340" y="446"/>
                      <a:pt x="331" y="482"/>
                      <a:pt x="331" y="527"/>
                    </a:cubicBezTo>
                    <a:cubicBezTo>
                      <a:pt x="331" y="562"/>
                      <a:pt x="331" y="598"/>
                      <a:pt x="331" y="625"/>
                    </a:cubicBezTo>
                    <a:cubicBezTo>
                      <a:pt x="331" y="660"/>
                      <a:pt x="331" y="687"/>
                      <a:pt x="331" y="705"/>
                    </a:cubicBezTo>
                    <a:cubicBezTo>
                      <a:pt x="331" y="723"/>
                      <a:pt x="331" y="732"/>
                      <a:pt x="331" y="732"/>
                    </a:cubicBezTo>
                    <a:cubicBezTo>
                      <a:pt x="331" y="732"/>
                      <a:pt x="322" y="723"/>
                      <a:pt x="322" y="705"/>
                    </a:cubicBezTo>
                    <a:cubicBezTo>
                      <a:pt x="322" y="687"/>
                      <a:pt x="313" y="660"/>
                      <a:pt x="313" y="634"/>
                    </a:cubicBezTo>
                    <a:cubicBezTo>
                      <a:pt x="313" y="607"/>
                      <a:pt x="304" y="571"/>
                      <a:pt x="304" y="535"/>
                    </a:cubicBezTo>
                    <a:cubicBezTo>
                      <a:pt x="304" y="491"/>
                      <a:pt x="304" y="455"/>
                      <a:pt x="313" y="411"/>
                    </a:cubicBezTo>
                    <a:cubicBezTo>
                      <a:pt x="313" y="366"/>
                      <a:pt x="322" y="330"/>
                      <a:pt x="340" y="286"/>
                    </a:cubicBezTo>
                    <a:cubicBezTo>
                      <a:pt x="358" y="241"/>
                      <a:pt x="376" y="205"/>
                      <a:pt x="394" y="170"/>
                    </a:cubicBezTo>
                    <a:cubicBezTo>
                      <a:pt x="411" y="143"/>
                      <a:pt x="429" y="116"/>
                      <a:pt x="447" y="98"/>
                    </a:cubicBezTo>
                    <a:cubicBezTo>
                      <a:pt x="465" y="81"/>
                      <a:pt x="465" y="72"/>
                      <a:pt x="465" y="72"/>
                    </a:cubicBezTo>
                    <a:close/>
                    <a:moveTo>
                      <a:pt x="536" y="0"/>
                    </a:moveTo>
                    <a:cubicBezTo>
                      <a:pt x="492" y="27"/>
                      <a:pt x="447" y="54"/>
                      <a:pt x="411" y="72"/>
                    </a:cubicBezTo>
                    <a:cubicBezTo>
                      <a:pt x="376" y="98"/>
                      <a:pt x="340" y="125"/>
                      <a:pt x="313" y="152"/>
                    </a:cubicBezTo>
                    <a:cubicBezTo>
                      <a:pt x="269" y="188"/>
                      <a:pt x="233" y="223"/>
                      <a:pt x="197" y="259"/>
                    </a:cubicBezTo>
                    <a:cubicBezTo>
                      <a:pt x="170" y="286"/>
                      <a:pt x="135" y="312"/>
                      <a:pt x="117" y="348"/>
                    </a:cubicBezTo>
                    <a:cubicBezTo>
                      <a:pt x="72" y="411"/>
                      <a:pt x="37" y="464"/>
                      <a:pt x="19" y="509"/>
                    </a:cubicBezTo>
                    <a:cubicBezTo>
                      <a:pt x="10" y="553"/>
                      <a:pt x="1" y="589"/>
                      <a:pt x="1" y="625"/>
                    </a:cubicBezTo>
                    <a:cubicBezTo>
                      <a:pt x="10" y="651"/>
                      <a:pt x="19" y="678"/>
                      <a:pt x="37" y="705"/>
                    </a:cubicBezTo>
                    <a:cubicBezTo>
                      <a:pt x="72" y="750"/>
                      <a:pt x="135" y="776"/>
                      <a:pt x="188" y="794"/>
                    </a:cubicBezTo>
                    <a:cubicBezTo>
                      <a:pt x="233" y="812"/>
                      <a:pt x="286" y="830"/>
                      <a:pt x="313" y="839"/>
                    </a:cubicBezTo>
                    <a:cubicBezTo>
                      <a:pt x="367" y="794"/>
                      <a:pt x="411" y="750"/>
                      <a:pt x="447" y="714"/>
                    </a:cubicBezTo>
                    <a:cubicBezTo>
                      <a:pt x="492" y="669"/>
                      <a:pt x="527" y="634"/>
                      <a:pt x="545" y="598"/>
                    </a:cubicBezTo>
                    <a:cubicBezTo>
                      <a:pt x="572" y="571"/>
                      <a:pt x="590" y="535"/>
                      <a:pt x="599" y="509"/>
                    </a:cubicBezTo>
                    <a:cubicBezTo>
                      <a:pt x="617" y="446"/>
                      <a:pt x="608" y="384"/>
                      <a:pt x="590" y="312"/>
                    </a:cubicBezTo>
                    <a:cubicBezTo>
                      <a:pt x="581" y="223"/>
                      <a:pt x="563" y="143"/>
                      <a:pt x="554" y="89"/>
                    </a:cubicBezTo>
                    <a:cubicBezTo>
                      <a:pt x="545" y="27"/>
                      <a:pt x="536" y="0"/>
                      <a:pt x="5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3" name="Google Shape;20053;p44"/>
              <p:cNvSpPr/>
              <p:nvPr/>
            </p:nvSpPr>
            <p:spPr>
              <a:xfrm>
                <a:off x="5573653" y="1441390"/>
                <a:ext cx="22969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9" h="469" extrusionOk="0">
                    <a:moveTo>
                      <a:pt x="402" y="138"/>
                    </a:moveTo>
                    <a:cubicBezTo>
                      <a:pt x="437" y="147"/>
                      <a:pt x="464" y="147"/>
                      <a:pt x="491" y="156"/>
                    </a:cubicBezTo>
                    <a:cubicBezTo>
                      <a:pt x="509" y="156"/>
                      <a:pt x="535" y="165"/>
                      <a:pt x="553" y="165"/>
                    </a:cubicBezTo>
                    <a:cubicBezTo>
                      <a:pt x="571" y="174"/>
                      <a:pt x="589" y="183"/>
                      <a:pt x="598" y="183"/>
                    </a:cubicBezTo>
                    <a:cubicBezTo>
                      <a:pt x="607" y="192"/>
                      <a:pt x="616" y="192"/>
                      <a:pt x="616" y="192"/>
                    </a:cubicBezTo>
                    <a:lnTo>
                      <a:pt x="598" y="192"/>
                    </a:lnTo>
                    <a:cubicBezTo>
                      <a:pt x="580" y="192"/>
                      <a:pt x="562" y="183"/>
                      <a:pt x="544" y="183"/>
                    </a:cubicBezTo>
                    <a:cubicBezTo>
                      <a:pt x="526" y="183"/>
                      <a:pt x="500" y="183"/>
                      <a:pt x="482" y="174"/>
                    </a:cubicBezTo>
                    <a:cubicBezTo>
                      <a:pt x="455" y="174"/>
                      <a:pt x="428" y="174"/>
                      <a:pt x="402" y="165"/>
                    </a:cubicBezTo>
                    <a:lnTo>
                      <a:pt x="312" y="165"/>
                    </a:lnTo>
                    <a:cubicBezTo>
                      <a:pt x="286" y="165"/>
                      <a:pt x="268" y="165"/>
                      <a:pt x="241" y="174"/>
                    </a:cubicBezTo>
                    <a:lnTo>
                      <a:pt x="170" y="174"/>
                    </a:lnTo>
                    <a:cubicBezTo>
                      <a:pt x="170" y="174"/>
                      <a:pt x="179" y="174"/>
                      <a:pt x="196" y="165"/>
                    </a:cubicBezTo>
                    <a:cubicBezTo>
                      <a:pt x="205" y="165"/>
                      <a:pt x="223" y="156"/>
                      <a:pt x="241" y="156"/>
                    </a:cubicBezTo>
                    <a:cubicBezTo>
                      <a:pt x="268" y="147"/>
                      <a:pt x="294" y="147"/>
                      <a:pt x="321" y="138"/>
                    </a:cubicBezTo>
                    <a:close/>
                    <a:moveTo>
                      <a:pt x="185" y="197"/>
                    </a:moveTo>
                    <a:cubicBezTo>
                      <a:pt x="195" y="197"/>
                      <a:pt x="205" y="198"/>
                      <a:pt x="214" y="201"/>
                    </a:cubicBezTo>
                    <a:cubicBezTo>
                      <a:pt x="250" y="201"/>
                      <a:pt x="294" y="201"/>
                      <a:pt x="330" y="209"/>
                    </a:cubicBezTo>
                    <a:cubicBezTo>
                      <a:pt x="366" y="218"/>
                      <a:pt x="410" y="227"/>
                      <a:pt x="455" y="245"/>
                    </a:cubicBezTo>
                    <a:cubicBezTo>
                      <a:pt x="491" y="263"/>
                      <a:pt x="526" y="281"/>
                      <a:pt x="562" y="299"/>
                    </a:cubicBezTo>
                    <a:cubicBezTo>
                      <a:pt x="589" y="317"/>
                      <a:pt x="625" y="334"/>
                      <a:pt x="642" y="352"/>
                    </a:cubicBezTo>
                    <a:cubicBezTo>
                      <a:pt x="669" y="370"/>
                      <a:pt x="687" y="388"/>
                      <a:pt x="696" y="397"/>
                    </a:cubicBezTo>
                    <a:cubicBezTo>
                      <a:pt x="705" y="415"/>
                      <a:pt x="714" y="424"/>
                      <a:pt x="714" y="424"/>
                    </a:cubicBezTo>
                    <a:cubicBezTo>
                      <a:pt x="714" y="424"/>
                      <a:pt x="705" y="415"/>
                      <a:pt x="687" y="406"/>
                    </a:cubicBezTo>
                    <a:cubicBezTo>
                      <a:pt x="678" y="397"/>
                      <a:pt x="660" y="379"/>
                      <a:pt x="633" y="370"/>
                    </a:cubicBezTo>
                    <a:cubicBezTo>
                      <a:pt x="607" y="352"/>
                      <a:pt x="580" y="334"/>
                      <a:pt x="544" y="317"/>
                    </a:cubicBezTo>
                    <a:cubicBezTo>
                      <a:pt x="509" y="299"/>
                      <a:pt x="473" y="281"/>
                      <a:pt x="437" y="272"/>
                    </a:cubicBezTo>
                    <a:cubicBezTo>
                      <a:pt x="419" y="263"/>
                      <a:pt x="402" y="254"/>
                      <a:pt x="375" y="245"/>
                    </a:cubicBezTo>
                    <a:cubicBezTo>
                      <a:pt x="357" y="245"/>
                      <a:pt x="339" y="236"/>
                      <a:pt x="321" y="236"/>
                    </a:cubicBezTo>
                    <a:cubicBezTo>
                      <a:pt x="286" y="227"/>
                      <a:pt x="250" y="218"/>
                      <a:pt x="214" y="209"/>
                    </a:cubicBezTo>
                    <a:cubicBezTo>
                      <a:pt x="179" y="209"/>
                      <a:pt x="152" y="201"/>
                      <a:pt x="134" y="201"/>
                    </a:cubicBezTo>
                    <a:cubicBezTo>
                      <a:pt x="146" y="201"/>
                      <a:pt x="166" y="197"/>
                      <a:pt x="185" y="197"/>
                    </a:cubicBezTo>
                    <a:close/>
                    <a:moveTo>
                      <a:pt x="370" y="1"/>
                    </a:moveTo>
                    <a:cubicBezTo>
                      <a:pt x="354" y="1"/>
                      <a:pt x="338" y="2"/>
                      <a:pt x="321" y="4"/>
                    </a:cubicBezTo>
                    <a:cubicBezTo>
                      <a:pt x="294" y="13"/>
                      <a:pt x="268" y="13"/>
                      <a:pt x="241" y="22"/>
                    </a:cubicBezTo>
                    <a:cubicBezTo>
                      <a:pt x="214" y="40"/>
                      <a:pt x="196" y="49"/>
                      <a:pt x="170" y="67"/>
                    </a:cubicBezTo>
                    <a:cubicBezTo>
                      <a:pt x="98" y="102"/>
                      <a:pt x="36" y="156"/>
                      <a:pt x="0" y="183"/>
                    </a:cubicBezTo>
                    <a:cubicBezTo>
                      <a:pt x="54" y="317"/>
                      <a:pt x="107" y="388"/>
                      <a:pt x="170" y="415"/>
                    </a:cubicBezTo>
                    <a:cubicBezTo>
                      <a:pt x="199" y="429"/>
                      <a:pt x="234" y="436"/>
                      <a:pt x="276" y="436"/>
                    </a:cubicBezTo>
                    <a:cubicBezTo>
                      <a:pt x="310" y="436"/>
                      <a:pt x="349" y="432"/>
                      <a:pt x="393" y="424"/>
                    </a:cubicBezTo>
                    <a:cubicBezTo>
                      <a:pt x="419" y="415"/>
                      <a:pt x="437" y="415"/>
                      <a:pt x="464" y="415"/>
                    </a:cubicBezTo>
                    <a:lnTo>
                      <a:pt x="526" y="415"/>
                    </a:lnTo>
                    <a:cubicBezTo>
                      <a:pt x="571" y="424"/>
                      <a:pt x="616" y="424"/>
                      <a:pt x="642" y="433"/>
                    </a:cubicBezTo>
                    <a:cubicBezTo>
                      <a:pt x="678" y="441"/>
                      <a:pt x="705" y="450"/>
                      <a:pt x="723" y="459"/>
                    </a:cubicBezTo>
                    <a:cubicBezTo>
                      <a:pt x="741" y="459"/>
                      <a:pt x="758" y="468"/>
                      <a:pt x="758" y="468"/>
                    </a:cubicBezTo>
                    <a:cubicBezTo>
                      <a:pt x="723" y="334"/>
                      <a:pt x="687" y="236"/>
                      <a:pt x="642" y="165"/>
                    </a:cubicBezTo>
                    <a:cubicBezTo>
                      <a:pt x="616" y="129"/>
                      <a:pt x="598" y="102"/>
                      <a:pt x="571" y="76"/>
                    </a:cubicBezTo>
                    <a:cubicBezTo>
                      <a:pt x="544" y="58"/>
                      <a:pt x="518" y="40"/>
                      <a:pt x="491" y="22"/>
                    </a:cubicBezTo>
                    <a:cubicBezTo>
                      <a:pt x="452" y="9"/>
                      <a:pt x="412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4" name="Google Shape;20054;p44"/>
              <p:cNvSpPr/>
              <p:nvPr/>
            </p:nvSpPr>
            <p:spPr>
              <a:xfrm>
                <a:off x="5519907" y="1547338"/>
                <a:ext cx="303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10" h="54" extrusionOk="0">
                    <a:moveTo>
                      <a:pt x="1" y="0"/>
                    </a:moveTo>
                    <a:cubicBezTo>
                      <a:pt x="1" y="18"/>
                      <a:pt x="1" y="27"/>
                      <a:pt x="1" y="36"/>
                    </a:cubicBezTo>
                    <a:lnTo>
                      <a:pt x="1" y="45"/>
                    </a:lnTo>
                    <a:cubicBezTo>
                      <a:pt x="10" y="45"/>
                      <a:pt x="10" y="54"/>
                      <a:pt x="10" y="54"/>
                    </a:cubicBezTo>
                    <a:cubicBezTo>
                      <a:pt x="10" y="36"/>
                      <a:pt x="10" y="27"/>
                      <a:pt x="10" y="18"/>
                    </a:cubicBezTo>
                    <a:cubicBezTo>
                      <a:pt x="1" y="9"/>
                      <a:pt x="1" y="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5" name="Google Shape;20055;p44"/>
              <p:cNvSpPr/>
              <p:nvPr/>
            </p:nvSpPr>
            <p:spPr>
              <a:xfrm>
                <a:off x="5535038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545" y="92"/>
                    </a:moveTo>
                    <a:cubicBezTo>
                      <a:pt x="545" y="92"/>
                      <a:pt x="536" y="92"/>
                      <a:pt x="527" y="101"/>
                    </a:cubicBezTo>
                    <a:cubicBezTo>
                      <a:pt x="509" y="101"/>
                      <a:pt x="500" y="110"/>
                      <a:pt x="473" y="118"/>
                    </a:cubicBezTo>
                    <a:cubicBezTo>
                      <a:pt x="455" y="118"/>
                      <a:pt x="438" y="127"/>
                      <a:pt x="411" y="145"/>
                    </a:cubicBezTo>
                    <a:cubicBezTo>
                      <a:pt x="384" y="154"/>
                      <a:pt x="366" y="163"/>
                      <a:pt x="339" y="181"/>
                    </a:cubicBezTo>
                    <a:cubicBezTo>
                      <a:pt x="313" y="190"/>
                      <a:pt x="286" y="199"/>
                      <a:pt x="268" y="217"/>
                    </a:cubicBezTo>
                    <a:cubicBezTo>
                      <a:pt x="241" y="225"/>
                      <a:pt x="223" y="243"/>
                      <a:pt x="206" y="252"/>
                    </a:cubicBezTo>
                    <a:cubicBezTo>
                      <a:pt x="188" y="261"/>
                      <a:pt x="170" y="270"/>
                      <a:pt x="161" y="279"/>
                    </a:cubicBezTo>
                    <a:cubicBezTo>
                      <a:pt x="143" y="288"/>
                      <a:pt x="143" y="297"/>
                      <a:pt x="143" y="297"/>
                    </a:cubicBezTo>
                    <a:cubicBezTo>
                      <a:pt x="143" y="297"/>
                      <a:pt x="143" y="288"/>
                      <a:pt x="152" y="279"/>
                    </a:cubicBezTo>
                    <a:cubicBezTo>
                      <a:pt x="161" y="270"/>
                      <a:pt x="179" y="252"/>
                      <a:pt x="197" y="243"/>
                    </a:cubicBezTo>
                    <a:cubicBezTo>
                      <a:pt x="214" y="225"/>
                      <a:pt x="232" y="208"/>
                      <a:pt x="259" y="190"/>
                    </a:cubicBezTo>
                    <a:cubicBezTo>
                      <a:pt x="277" y="181"/>
                      <a:pt x="304" y="163"/>
                      <a:pt x="330" y="145"/>
                    </a:cubicBezTo>
                    <a:cubicBezTo>
                      <a:pt x="357" y="136"/>
                      <a:pt x="375" y="127"/>
                      <a:pt x="402" y="118"/>
                    </a:cubicBezTo>
                    <a:cubicBezTo>
                      <a:pt x="429" y="110"/>
                      <a:pt x="455" y="101"/>
                      <a:pt x="473" y="101"/>
                    </a:cubicBezTo>
                    <a:cubicBezTo>
                      <a:pt x="491" y="92"/>
                      <a:pt x="509" y="92"/>
                      <a:pt x="527" y="92"/>
                    </a:cubicBezTo>
                    <a:close/>
                    <a:moveTo>
                      <a:pt x="553" y="208"/>
                    </a:moveTo>
                    <a:cubicBezTo>
                      <a:pt x="598" y="208"/>
                      <a:pt x="634" y="217"/>
                      <a:pt x="661" y="217"/>
                    </a:cubicBezTo>
                    <a:cubicBezTo>
                      <a:pt x="696" y="225"/>
                      <a:pt x="723" y="234"/>
                      <a:pt x="741" y="234"/>
                    </a:cubicBezTo>
                    <a:cubicBezTo>
                      <a:pt x="759" y="243"/>
                      <a:pt x="768" y="243"/>
                      <a:pt x="768" y="243"/>
                    </a:cubicBezTo>
                    <a:lnTo>
                      <a:pt x="732" y="243"/>
                    </a:lnTo>
                    <a:cubicBezTo>
                      <a:pt x="714" y="243"/>
                      <a:pt x="696" y="234"/>
                      <a:pt x="661" y="234"/>
                    </a:cubicBezTo>
                    <a:lnTo>
                      <a:pt x="553" y="234"/>
                    </a:lnTo>
                    <a:cubicBezTo>
                      <a:pt x="518" y="234"/>
                      <a:pt x="473" y="243"/>
                      <a:pt x="429" y="243"/>
                    </a:cubicBezTo>
                    <a:cubicBezTo>
                      <a:pt x="393" y="252"/>
                      <a:pt x="348" y="261"/>
                      <a:pt x="313" y="270"/>
                    </a:cubicBezTo>
                    <a:cubicBezTo>
                      <a:pt x="268" y="288"/>
                      <a:pt x="232" y="297"/>
                      <a:pt x="197" y="306"/>
                    </a:cubicBezTo>
                    <a:cubicBezTo>
                      <a:pt x="170" y="324"/>
                      <a:pt x="143" y="333"/>
                      <a:pt x="125" y="341"/>
                    </a:cubicBezTo>
                    <a:cubicBezTo>
                      <a:pt x="107" y="350"/>
                      <a:pt x="99" y="350"/>
                      <a:pt x="99" y="350"/>
                    </a:cubicBezTo>
                    <a:cubicBezTo>
                      <a:pt x="99" y="350"/>
                      <a:pt x="107" y="341"/>
                      <a:pt x="125" y="333"/>
                    </a:cubicBezTo>
                    <a:cubicBezTo>
                      <a:pt x="143" y="324"/>
                      <a:pt x="161" y="306"/>
                      <a:pt x="197" y="288"/>
                    </a:cubicBezTo>
                    <a:cubicBezTo>
                      <a:pt x="223" y="279"/>
                      <a:pt x="268" y="261"/>
                      <a:pt x="304" y="243"/>
                    </a:cubicBezTo>
                    <a:cubicBezTo>
                      <a:pt x="348" y="234"/>
                      <a:pt x="384" y="225"/>
                      <a:pt x="429" y="217"/>
                    </a:cubicBezTo>
                    <a:cubicBezTo>
                      <a:pt x="473" y="208"/>
                      <a:pt x="518" y="208"/>
                      <a:pt x="553" y="208"/>
                    </a:cubicBezTo>
                    <a:close/>
                    <a:moveTo>
                      <a:pt x="371" y="0"/>
                    </a:moveTo>
                    <a:cubicBezTo>
                      <a:pt x="360" y="0"/>
                      <a:pt x="350" y="1"/>
                      <a:pt x="339" y="2"/>
                    </a:cubicBezTo>
                    <a:cubicBezTo>
                      <a:pt x="304" y="2"/>
                      <a:pt x="277" y="11"/>
                      <a:pt x="250" y="20"/>
                    </a:cubicBezTo>
                    <a:cubicBezTo>
                      <a:pt x="223" y="29"/>
                      <a:pt x="197" y="47"/>
                      <a:pt x="179" y="65"/>
                    </a:cubicBezTo>
                    <a:cubicBezTo>
                      <a:pt x="134" y="101"/>
                      <a:pt x="99" y="154"/>
                      <a:pt x="72" y="199"/>
                    </a:cubicBezTo>
                    <a:cubicBezTo>
                      <a:pt x="63" y="217"/>
                      <a:pt x="54" y="234"/>
                      <a:pt x="45" y="252"/>
                    </a:cubicBezTo>
                    <a:cubicBezTo>
                      <a:pt x="36" y="270"/>
                      <a:pt x="27" y="288"/>
                      <a:pt x="27" y="306"/>
                    </a:cubicBezTo>
                    <a:cubicBezTo>
                      <a:pt x="18" y="341"/>
                      <a:pt x="9" y="368"/>
                      <a:pt x="0" y="386"/>
                    </a:cubicBezTo>
                    <a:cubicBezTo>
                      <a:pt x="125" y="484"/>
                      <a:pt x="214" y="511"/>
                      <a:pt x="286" y="511"/>
                    </a:cubicBezTo>
                    <a:cubicBezTo>
                      <a:pt x="322" y="511"/>
                      <a:pt x="348" y="493"/>
                      <a:pt x="384" y="475"/>
                    </a:cubicBezTo>
                    <a:cubicBezTo>
                      <a:pt x="420" y="457"/>
                      <a:pt x="446" y="431"/>
                      <a:pt x="482" y="404"/>
                    </a:cubicBezTo>
                    <a:cubicBezTo>
                      <a:pt x="527" y="368"/>
                      <a:pt x="562" y="350"/>
                      <a:pt x="598" y="333"/>
                    </a:cubicBezTo>
                    <a:cubicBezTo>
                      <a:pt x="625" y="324"/>
                      <a:pt x="643" y="315"/>
                      <a:pt x="661" y="306"/>
                    </a:cubicBezTo>
                    <a:cubicBezTo>
                      <a:pt x="678" y="297"/>
                      <a:pt x="696" y="297"/>
                      <a:pt x="714" y="288"/>
                    </a:cubicBezTo>
                    <a:cubicBezTo>
                      <a:pt x="785" y="270"/>
                      <a:pt x="830" y="270"/>
                      <a:pt x="830" y="270"/>
                    </a:cubicBezTo>
                    <a:cubicBezTo>
                      <a:pt x="723" y="163"/>
                      <a:pt x="634" y="92"/>
                      <a:pt x="553" y="56"/>
                    </a:cubicBezTo>
                    <a:cubicBezTo>
                      <a:pt x="487" y="19"/>
                      <a:pt x="426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6" name="Google Shape;20056;p44"/>
              <p:cNvSpPr/>
              <p:nvPr/>
            </p:nvSpPr>
            <p:spPr>
              <a:xfrm>
                <a:off x="5525052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66" y="49"/>
                      <a:pt x="357" y="58"/>
                    </a:cubicBezTo>
                    <a:cubicBezTo>
                      <a:pt x="348" y="67"/>
                      <a:pt x="339" y="76"/>
                      <a:pt x="321" y="94"/>
                    </a:cubicBezTo>
                    <a:cubicBezTo>
                      <a:pt x="313" y="112"/>
                      <a:pt x="295" y="129"/>
                      <a:pt x="286" y="156"/>
                    </a:cubicBezTo>
                    <a:cubicBezTo>
                      <a:pt x="268" y="174"/>
                      <a:pt x="250" y="201"/>
                      <a:pt x="241" y="227"/>
                    </a:cubicBezTo>
                    <a:cubicBezTo>
                      <a:pt x="223" y="245"/>
                      <a:pt x="205" y="272"/>
                      <a:pt x="197" y="299"/>
                    </a:cubicBezTo>
                    <a:cubicBezTo>
                      <a:pt x="188" y="326"/>
                      <a:pt x="170" y="343"/>
                      <a:pt x="161" y="361"/>
                    </a:cubicBezTo>
                    <a:cubicBezTo>
                      <a:pt x="152" y="388"/>
                      <a:pt x="143" y="406"/>
                      <a:pt x="134" y="415"/>
                    </a:cubicBezTo>
                    <a:cubicBezTo>
                      <a:pt x="134" y="397"/>
                      <a:pt x="134" y="379"/>
                      <a:pt x="143" y="361"/>
                    </a:cubicBezTo>
                    <a:cubicBezTo>
                      <a:pt x="152" y="335"/>
                      <a:pt x="161" y="308"/>
                      <a:pt x="170" y="281"/>
                    </a:cubicBezTo>
                    <a:cubicBezTo>
                      <a:pt x="188" y="263"/>
                      <a:pt x="197" y="236"/>
                      <a:pt x="214" y="210"/>
                    </a:cubicBezTo>
                    <a:cubicBezTo>
                      <a:pt x="232" y="183"/>
                      <a:pt x="250" y="156"/>
                      <a:pt x="259" y="138"/>
                    </a:cubicBezTo>
                    <a:cubicBezTo>
                      <a:pt x="277" y="120"/>
                      <a:pt x="295" y="103"/>
                      <a:pt x="313" y="85"/>
                    </a:cubicBezTo>
                    <a:cubicBezTo>
                      <a:pt x="321" y="67"/>
                      <a:pt x="339" y="58"/>
                      <a:pt x="348" y="49"/>
                    </a:cubicBezTo>
                    <a:cubicBezTo>
                      <a:pt x="357" y="49"/>
                      <a:pt x="366" y="40"/>
                      <a:pt x="366" y="40"/>
                    </a:cubicBezTo>
                    <a:close/>
                    <a:moveTo>
                      <a:pt x="660" y="40"/>
                    </a:moveTo>
                    <a:cubicBezTo>
                      <a:pt x="660" y="40"/>
                      <a:pt x="651" y="49"/>
                      <a:pt x="634" y="58"/>
                    </a:cubicBezTo>
                    <a:cubicBezTo>
                      <a:pt x="616" y="67"/>
                      <a:pt x="589" y="76"/>
                      <a:pt x="562" y="94"/>
                    </a:cubicBezTo>
                    <a:cubicBezTo>
                      <a:pt x="536" y="103"/>
                      <a:pt x="500" y="129"/>
                      <a:pt x="464" y="147"/>
                    </a:cubicBezTo>
                    <a:cubicBezTo>
                      <a:pt x="437" y="174"/>
                      <a:pt x="402" y="201"/>
                      <a:pt x="366" y="227"/>
                    </a:cubicBezTo>
                    <a:cubicBezTo>
                      <a:pt x="330" y="254"/>
                      <a:pt x="295" y="290"/>
                      <a:pt x="268" y="317"/>
                    </a:cubicBezTo>
                    <a:cubicBezTo>
                      <a:pt x="250" y="335"/>
                      <a:pt x="241" y="352"/>
                      <a:pt x="223" y="370"/>
                    </a:cubicBezTo>
                    <a:cubicBezTo>
                      <a:pt x="214" y="379"/>
                      <a:pt x="205" y="397"/>
                      <a:pt x="197" y="415"/>
                    </a:cubicBezTo>
                    <a:cubicBezTo>
                      <a:pt x="170" y="442"/>
                      <a:pt x="152" y="459"/>
                      <a:pt x="143" y="477"/>
                    </a:cubicBezTo>
                    <a:cubicBezTo>
                      <a:pt x="152" y="459"/>
                      <a:pt x="161" y="433"/>
                      <a:pt x="179" y="397"/>
                    </a:cubicBezTo>
                    <a:cubicBezTo>
                      <a:pt x="197" y="370"/>
                      <a:pt x="223" y="335"/>
                      <a:pt x="250" y="299"/>
                    </a:cubicBezTo>
                    <a:cubicBezTo>
                      <a:pt x="277" y="272"/>
                      <a:pt x="313" y="236"/>
                      <a:pt x="348" y="210"/>
                    </a:cubicBezTo>
                    <a:cubicBezTo>
                      <a:pt x="384" y="174"/>
                      <a:pt x="420" y="147"/>
                      <a:pt x="455" y="129"/>
                    </a:cubicBezTo>
                    <a:cubicBezTo>
                      <a:pt x="491" y="103"/>
                      <a:pt x="527" y="94"/>
                      <a:pt x="553" y="76"/>
                    </a:cubicBezTo>
                    <a:cubicBezTo>
                      <a:pt x="589" y="67"/>
                      <a:pt x="616" y="58"/>
                      <a:pt x="634" y="49"/>
                    </a:cubicBezTo>
                    <a:cubicBezTo>
                      <a:pt x="651" y="49"/>
                      <a:pt x="660" y="40"/>
                      <a:pt x="660" y="40"/>
                    </a:cubicBezTo>
                    <a:close/>
                    <a:moveTo>
                      <a:pt x="442" y="1"/>
                    </a:moveTo>
                    <a:cubicBezTo>
                      <a:pt x="412" y="1"/>
                      <a:pt x="383" y="2"/>
                      <a:pt x="357" y="4"/>
                    </a:cubicBezTo>
                    <a:cubicBezTo>
                      <a:pt x="250" y="13"/>
                      <a:pt x="179" y="40"/>
                      <a:pt x="125" y="85"/>
                    </a:cubicBezTo>
                    <a:cubicBezTo>
                      <a:pt x="27" y="165"/>
                      <a:pt x="0" y="281"/>
                      <a:pt x="9" y="388"/>
                    </a:cubicBezTo>
                    <a:cubicBezTo>
                      <a:pt x="18" y="477"/>
                      <a:pt x="45" y="558"/>
                      <a:pt x="54" y="593"/>
                    </a:cubicBezTo>
                    <a:cubicBezTo>
                      <a:pt x="232" y="593"/>
                      <a:pt x="330" y="575"/>
                      <a:pt x="384" y="531"/>
                    </a:cubicBezTo>
                    <a:cubicBezTo>
                      <a:pt x="420" y="513"/>
                      <a:pt x="437" y="477"/>
                      <a:pt x="455" y="451"/>
                    </a:cubicBezTo>
                    <a:cubicBezTo>
                      <a:pt x="473" y="415"/>
                      <a:pt x="491" y="370"/>
                      <a:pt x="500" y="326"/>
                    </a:cubicBezTo>
                    <a:cubicBezTo>
                      <a:pt x="536" y="236"/>
                      <a:pt x="598" y="156"/>
                      <a:pt x="643" y="103"/>
                    </a:cubicBezTo>
                    <a:cubicBezTo>
                      <a:pt x="652" y="94"/>
                      <a:pt x="669" y="85"/>
                      <a:pt x="678" y="67"/>
                    </a:cubicBezTo>
                    <a:cubicBezTo>
                      <a:pt x="687" y="58"/>
                      <a:pt x="696" y="49"/>
                      <a:pt x="705" y="49"/>
                    </a:cubicBezTo>
                    <a:cubicBezTo>
                      <a:pt x="723" y="31"/>
                      <a:pt x="732" y="22"/>
                      <a:pt x="732" y="22"/>
                    </a:cubicBezTo>
                    <a:cubicBezTo>
                      <a:pt x="621" y="9"/>
                      <a:pt x="524" y="1"/>
                      <a:pt x="4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7" name="Google Shape;20057;p44"/>
              <p:cNvSpPr/>
              <p:nvPr/>
            </p:nvSpPr>
            <p:spPr>
              <a:xfrm>
                <a:off x="5503989" y="1490899"/>
                <a:ext cx="16493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04" extrusionOk="0">
                    <a:moveTo>
                      <a:pt x="45" y="500"/>
                    </a:moveTo>
                    <a:cubicBezTo>
                      <a:pt x="45" y="500"/>
                      <a:pt x="45" y="509"/>
                      <a:pt x="54" y="518"/>
                    </a:cubicBezTo>
                    <a:cubicBezTo>
                      <a:pt x="54" y="527"/>
                      <a:pt x="72" y="536"/>
                      <a:pt x="81" y="554"/>
                    </a:cubicBezTo>
                    <a:cubicBezTo>
                      <a:pt x="90" y="572"/>
                      <a:pt x="108" y="581"/>
                      <a:pt x="125" y="590"/>
                    </a:cubicBezTo>
                    <a:cubicBezTo>
                      <a:pt x="152" y="607"/>
                      <a:pt x="170" y="616"/>
                      <a:pt x="188" y="625"/>
                    </a:cubicBezTo>
                    <a:cubicBezTo>
                      <a:pt x="215" y="634"/>
                      <a:pt x="232" y="643"/>
                      <a:pt x="259" y="652"/>
                    </a:cubicBezTo>
                    <a:cubicBezTo>
                      <a:pt x="277" y="661"/>
                      <a:pt x="295" y="679"/>
                      <a:pt x="313" y="688"/>
                    </a:cubicBezTo>
                    <a:cubicBezTo>
                      <a:pt x="331" y="697"/>
                      <a:pt x="339" y="706"/>
                      <a:pt x="348" y="715"/>
                    </a:cubicBezTo>
                    <a:cubicBezTo>
                      <a:pt x="357" y="723"/>
                      <a:pt x="357" y="732"/>
                      <a:pt x="357" y="732"/>
                    </a:cubicBezTo>
                    <a:lnTo>
                      <a:pt x="357" y="732"/>
                    </a:lnTo>
                    <a:cubicBezTo>
                      <a:pt x="357" y="732"/>
                      <a:pt x="357" y="723"/>
                      <a:pt x="348" y="723"/>
                    </a:cubicBezTo>
                    <a:cubicBezTo>
                      <a:pt x="331" y="715"/>
                      <a:pt x="322" y="715"/>
                      <a:pt x="304" y="706"/>
                    </a:cubicBezTo>
                    <a:cubicBezTo>
                      <a:pt x="286" y="697"/>
                      <a:pt x="268" y="697"/>
                      <a:pt x="241" y="688"/>
                    </a:cubicBezTo>
                    <a:cubicBezTo>
                      <a:pt x="223" y="679"/>
                      <a:pt x="197" y="670"/>
                      <a:pt x="179" y="661"/>
                    </a:cubicBezTo>
                    <a:cubicBezTo>
                      <a:pt x="152" y="652"/>
                      <a:pt x="134" y="634"/>
                      <a:pt x="116" y="625"/>
                    </a:cubicBezTo>
                    <a:cubicBezTo>
                      <a:pt x="99" y="607"/>
                      <a:pt x="81" y="590"/>
                      <a:pt x="72" y="572"/>
                    </a:cubicBezTo>
                    <a:cubicBezTo>
                      <a:pt x="54" y="554"/>
                      <a:pt x="54" y="536"/>
                      <a:pt x="45" y="518"/>
                    </a:cubicBezTo>
                    <a:cubicBezTo>
                      <a:pt x="45" y="509"/>
                      <a:pt x="45" y="500"/>
                      <a:pt x="45" y="500"/>
                    </a:cubicBezTo>
                    <a:close/>
                    <a:moveTo>
                      <a:pt x="143" y="108"/>
                    </a:moveTo>
                    <a:cubicBezTo>
                      <a:pt x="143" y="108"/>
                      <a:pt x="143" y="117"/>
                      <a:pt x="152" y="144"/>
                    </a:cubicBezTo>
                    <a:cubicBezTo>
                      <a:pt x="152" y="161"/>
                      <a:pt x="152" y="197"/>
                      <a:pt x="161" y="233"/>
                    </a:cubicBezTo>
                    <a:cubicBezTo>
                      <a:pt x="161" y="268"/>
                      <a:pt x="170" y="304"/>
                      <a:pt x="188" y="349"/>
                    </a:cubicBezTo>
                    <a:cubicBezTo>
                      <a:pt x="197" y="384"/>
                      <a:pt x="215" y="429"/>
                      <a:pt x="241" y="465"/>
                    </a:cubicBezTo>
                    <a:cubicBezTo>
                      <a:pt x="259" y="509"/>
                      <a:pt x="277" y="545"/>
                      <a:pt x="304" y="572"/>
                    </a:cubicBezTo>
                    <a:cubicBezTo>
                      <a:pt x="322" y="607"/>
                      <a:pt x="348" y="634"/>
                      <a:pt x="366" y="661"/>
                    </a:cubicBezTo>
                    <a:cubicBezTo>
                      <a:pt x="384" y="688"/>
                      <a:pt x="393" y="715"/>
                      <a:pt x="402" y="732"/>
                    </a:cubicBezTo>
                    <a:cubicBezTo>
                      <a:pt x="393" y="723"/>
                      <a:pt x="375" y="706"/>
                      <a:pt x="348" y="679"/>
                    </a:cubicBezTo>
                    <a:cubicBezTo>
                      <a:pt x="331" y="661"/>
                      <a:pt x="304" y="634"/>
                      <a:pt x="286" y="599"/>
                    </a:cubicBezTo>
                    <a:cubicBezTo>
                      <a:pt x="259" y="563"/>
                      <a:pt x="232" y="527"/>
                      <a:pt x="215" y="491"/>
                    </a:cubicBezTo>
                    <a:cubicBezTo>
                      <a:pt x="188" y="456"/>
                      <a:pt x="170" y="411"/>
                      <a:pt x="161" y="367"/>
                    </a:cubicBezTo>
                    <a:cubicBezTo>
                      <a:pt x="152" y="322"/>
                      <a:pt x="143" y="277"/>
                      <a:pt x="143" y="242"/>
                    </a:cubicBezTo>
                    <a:cubicBezTo>
                      <a:pt x="143" y="197"/>
                      <a:pt x="143" y="161"/>
                      <a:pt x="143" y="144"/>
                    </a:cubicBezTo>
                    <a:cubicBezTo>
                      <a:pt x="143" y="117"/>
                      <a:pt x="143" y="108"/>
                      <a:pt x="143" y="108"/>
                    </a:cubicBezTo>
                    <a:close/>
                    <a:moveTo>
                      <a:pt x="402" y="732"/>
                    </a:moveTo>
                    <a:lnTo>
                      <a:pt x="402" y="732"/>
                    </a:lnTo>
                    <a:cubicBezTo>
                      <a:pt x="420" y="741"/>
                      <a:pt x="420" y="750"/>
                      <a:pt x="420" y="750"/>
                    </a:cubicBezTo>
                    <a:cubicBezTo>
                      <a:pt x="420" y="750"/>
                      <a:pt x="411" y="750"/>
                      <a:pt x="402" y="732"/>
                    </a:cubicBezTo>
                    <a:close/>
                    <a:moveTo>
                      <a:pt x="161" y="1"/>
                    </a:moveTo>
                    <a:cubicBezTo>
                      <a:pt x="152" y="19"/>
                      <a:pt x="143" y="28"/>
                      <a:pt x="143" y="37"/>
                    </a:cubicBezTo>
                    <a:cubicBezTo>
                      <a:pt x="134" y="45"/>
                      <a:pt x="134" y="63"/>
                      <a:pt x="125" y="72"/>
                    </a:cubicBezTo>
                    <a:cubicBezTo>
                      <a:pt x="116" y="99"/>
                      <a:pt x="108" y="117"/>
                      <a:pt x="99" y="144"/>
                    </a:cubicBezTo>
                    <a:cubicBezTo>
                      <a:pt x="81" y="188"/>
                      <a:pt x="72" y="224"/>
                      <a:pt x="54" y="268"/>
                    </a:cubicBezTo>
                    <a:cubicBezTo>
                      <a:pt x="45" y="295"/>
                      <a:pt x="36" y="322"/>
                      <a:pt x="36" y="349"/>
                    </a:cubicBezTo>
                    <a:cubicBezTo>
                      <a:pt x="27" y="367"/>
                      <a:pt x="18" y="393"/>
                      <a:pt x="18" y="420"/>
                    </a:cubicBezTo>
                    <a:cubicBezTo>
                      <a:pt x="9" y="465"/>
                      <a:pt x="0" y="509"/>
                      <a:pt x="0" y="545"/>
                    </a:cubicBezTo>
                    <a:cubicBezTo>
                      <a:pt x="0" y="581"/>
                      <a:pt x="0" y="616"/>
                      <a:pt x="0" y="652"/>
                    </a:cubicBezTo>
                    <a:cubicBezTo>
                      <a:pt x="0" y="679"/>
                      <a:pt x="9" y="706"/>
                      <a:pt x="9" y="732"/>
                    </a:cubicBezTo>
                    <a:cubicBezTo>
                      <a:pt x="45" y="830"/>
                      <a:pt x="90" y="875"/>
                      <a:pt x="152" y="893"/>
                    </a:cubicBezTo>
                    <a:cubicBezTo>
                      <a:pt x="179" y="900"/>
                      <a:pt x="205" y="903"/>
                      <a:pt x="231" y="903"/>
                    </a:cubicBezTo>
                    <a:cubicBezTo>
                      <a:pt x="267" y="903"/>
                      <a:pt x="303" y="898"/>
                      <a:pt x="339" y="893"/>
                    </a:cubicBezTo>
                    <a:cubicBezTo>
                      <a:pt x="402" y="875"/>
                      <a:pt x="447" y="857"/>
                      <a:pt x="473" y="857"/>
                    </a:cubicBezTo>
                    <a:cubicBezTo>
                      <a:pt x="482" y="822"/>
                      <a:pt x="491" y="786"/>
                      <a:pt x="500" y="759"/>
                    </a:cubicBezTo>
                    <a:cubicBezTo>
                      <a:pt x="509" y="723"/>
                      <a:pt x="518" y="697"/>
                      <a:pt x="518" y="670"/>
                    </a:cubicBezTo>
                    <a:cubicBezTo>
                      <a:pt x="545" y="554"/>
                      <a:pt x="545" y="474"/>
                      <a:pt x="527" y="420"/>
                    </a:cubicBezTo>
                    <a:cubicBezTo>
                      <a:pt x="509" y="358"/>
                      <a:pt x="464" y="304"/>
                      <a:pt x="402" y="251"/>
                    </a:cubicBezTo>
                    <a:cubicBezTo>
                      <a:pt x="331" y="179"/>
                      <a:pt x="268" y="117"/>
                      <a:pt x="232" y="72"/>
                    </a:cubicBezTo>
                    <a:cubicBezTo>
                      <a:pt x="188" y="28"/>
                      <a:pt x="161" y="1"/>
                      <a:pt x="1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8" name="Google Shape;20058;p44"/>
              <p:cNvSpPr/>
              <p:nvPr/>
            </p:nvSpPr>
            <p:spPr>
              <a:xfrm>
                <a:off x="5515852" y="1459608"/>
                <a:ext cx="17583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81" h="893" extrusionOk="0">
                    <a:moveTo>
                      <a:pt x="108" y="428"/>
                    </a:moveTo>
                    <a:cubicBezTo>
                      <a:pt x="108" y="428"/>
                      <a:pt x="108" y="437"/>
                      <a:pt x="108" y="446"/>
                    </a:cubicBezTo>
                    <a:cubicBezTo>
                      <a:pt x="108" y="455"/>
                      <a:pt x="117" y="473"/>
                      <a:pt x="126" y="491"/>
                    </a:cubicBezTo>
                    <a:cubicBezTo>
                      <a:pt x="135" y="509"/>
                      <a:pt x="144" y="526"/>
                      <a:pt x="162" y="544"/>
                    </a:cubicBezTo>
                    <a:cubicBezTo>
                      <a:pt x="170" y="553"/>
                      <a:pt x="188" y="571"/>
                      <a:pt x="206" y="589"/>
                    </a:cubicBezTo>
                    <a:cubicBezTo>
                      <a:pt x="224" y="607"/>
                      <a:pt x="242" y="616"/>
                      <a:pt x="260" y="633"/>
                    </a:cubicBezTo>
                    <a:cubicBezTo>
                      <a:pt x="269" y="651"/>
                      <a:pt x="286" y="669"/>
                      <a:pt x="295" y="678"/>
                    </a:cubicBezTo>
                    <a:cubicBezTo>
                      <a:pt x="313" y="696"/>
                      <a:pt x="313" y="714"/>
                      <a:pt x="322" y="723"/>
                    </a:cubicBezTo>
                    <a:cubicBezTo>
                      <a:pt x="313" y="714"/>
                      <a:pt x="295" y="714"/>
                      <a:pt x="286" y="696"/>
                    </a:cubicBezTo>
                    <a:cubicBezTo>
                      <a:pt x="269" y="687"/>
                      <a:pt x="251" y="678"/>
                      <a:pt x="242" y="660"/>
                    </a:cubicBezTo>
                    <a:cubicBezTo>
                      <a:pt x="224" y="651"/>
                      <a:pt x="197" y="633"/>
                      <a:pt x="179" y="616"/>
                    </a:cubicBezTo>
                    <a:cubicBezTo>
                      <a:pt x="162" y="607"/>
                      <a:pt x="144" y="589"/>
                      <a:pt x="135" y="562"/>
                    </a:cubicBezTo>
                    <a:cubicBezTo>
                      <a:pt x="117" y="544"/>
                      <a:pt x="108" y="526"/>
                      <a:pt x="108" y="500"/>
                    </a:cubicBezTo>
                    <a:cubicBezTo>
                      <a:pt x="99" y="482"/>
                      <a:pt x="99" y="464"/>
                      <a:pt x="99" y="446"/>
                    </a:cubicBezTo>
                    <a:cubicBezTo>
                      <a:pt x="108" y="437"/>
                      <a:pt x="108" y="428"/>
                      <a:pt x="108" y="428"/>
                    </a:cubicBezTo>
                    <a:close/>
                    <a:moveTo>
                      <a:pt x="322" y="723"/>
                    </a:moveTo>
                    <a:cubicBezTo>
                      <a:pt x="331" y="732"/>
                      <a:pt x="331" y="740"/>
                      <a:pt x="331" y="740"/>
                    </a:cubicBezTo>
                    <a:cubicBezTo>
                      <a:pt x="331" y="740"/>
                      <a:pt x="322" y="732"/>
                      <a:pt x="322" y="723"/>
                    </a:cubicBezTo>
                    <a:close/>
                    <a:moveTo>
                      <a:pt x="322" y="89"/>
                    </a:moveTo>
                    <a:lnTo>
                      <a:pt x="322" y="89"/>
                    </a:lnTo>
                    <a:cubicBezTo>
                      <a:pt x="322" y="89"/>
                      <a:pt x="313" y="98"/>
                      <a:pt x="313" y="125"/>
                    </a:cubicBezTo>
                    <a:cubicBezTo>
                      <a:pt x="304" y="143"/>
                      <a:pt x="304" y="170"/>
                      <a:pt x="295" y="205"/>
                    </a:cubicBezTo>
                    <a:cubicBezTo>
                      <a:pt x="286" y="241"/>
                      <a:pt x="286" y="285"/>
                      <a:pt x="286" y="330"/>
                    </a:cubicBezTo>
                    <a:cubicBezTo>
                      <a:pt x="286" y="366"/>
                      <a:pt x="286" y="410"/>
                      <a:pt x="295" y="455"/>
                    </a:cubicBezTo>
                    <a:cubicBezTo>
                      <a:pt x="304" y="500"/>
                      <a:pt x="313" y="535"/>
                      <a:pt x="322" y="571"/>
                    </a:cubicBezTo>
                    <a:cubicBezTo>
                      <a:pt x="331" y="607"/>
                      <a:pt x="340" y="642"/>
                      <a:pt x="349" y="678"/>
                    </a:cubicBezTo>
                    <a:cubicBezTo>
                      <a:pt x="358" y="705"/>
                      <a:pt x="367" y="732"/>
                      <a:pt x="376" y="749"/>
                    </a:cubicBezTo>
                    <a:cubicBezTo>
                      <a:pt x="376" y="767"/>
                      <a:pt x="376" y="776"/>
                      <a:pt x="376" y="776"/>
                    </a:cubicBezTo>
                    <a:cubicBezTo>
                      <a:pt x="376" y="776"/>
                      <a:pt x="376" y="767"/>
                      <a:pt x="367" y="749"/>
                    </a:cubicBezTo>
                    <a:cubicBezTo>
                      <a:pt x="358" y="740"/>
                      <a:pt x="349" y="714"/>
                      <a:pt x="331" y="687"/>
                    </a:cubicBezTo>
                    <a:cubicBezTo>
                      <a:pt x="322" y="660"/>
                      <a:pt x="304" y="624"/>
                      <a:pt x="295" y="589"/>
                    </a:cubicBezTo>
                    <a:cubicBezTo>
                      <a:pt x="286" y="553"/>
                      <a:pt x="269" y="509"/>
                      <a:pt x="269" y="473"/>
                    </a:cubicBezTo>
                    <a:cubicBezTo>
                      <a:pt x="260" y="428"/>
                      <a:pt x="251" y="384"/>
                      <a:pt x="260" y="339"/>
                    </a:cubicBezTo>
                    <a:cubicBezTo>
                      <a:pt x="260" y="294"/>
                      <a:pt x="260" y="250"/>
                      <a:pt x="278" y="214"/>
                    </a:cubicBezTo>
                    <a:cubicBezTo>
                      <a:pt x="286" y="178"/>
                      <a:pt x="295" y="143"/>
                      <a:pt x="304" y="125"/>
                    </a:cubicBezTo>
                    <a:cubicBezTo>
                      <a:pt x="313" y="98"/>
                      <a:pt x="322" y="89"/>
                      <a:pt x="322" y="89"/>
                    </a:cubicBezTo>
                    <a:close/>
                    <a:moveTo>
                      <a:pt x="358" y="0"/>
                    </a:moveTo>
                    <a:cubicBezTo>
                      <a:pt x="295" y="71"/>
                      <a:pt x="233" y="152"/>
                      <a:pt x="188" y="214"/>
                    </a:cubicBezTo>
                    <a:cubicBezTo>
                      <a:pt x="126" y="312"/>
                      <a:pt x="81" y="393"/>
                      <a:pt x="55" y="464"/>
                    </a:cubicBezTo>
                    <a:cubicBezTo>
                      <a:pt x="37" y="500"/>
                      <a:pt x="28" y="526"/>
                      <a:pt x="19" y="562"/>
                    </a:cubicBezTo>
                    <a:cubicBezTo>
                      <a:pt x="19" y="589"/>
                      <a:pt x="10" y="616"/>
                      <a:pt x="10" y="642"/>
                    </a:cubicBezTo>
                    <a:cubicBezTo>
                      <a:pt x="1" y="740"/>
                      <a:pt x="37" y="803"/>
                      <a:pt x="90" y="830"/>
                    </a:cubicBezTo>
                    <a:cubicBezTo>
                      <a:pt x="135" y="865"/>
                      <a:pt x="206" y="874"/>
                      <a:pt x="260" y="883"/>
                    </a:cubicBezTo>
                    <a:cubicBezTo>
                      <a:pt x="322" y="883"/>
                      <a:pt x="376" y="883"/>
                      <a:pt x="394" y="892"/>
                    </a:cubicBezTo>
                    <a:cubicBezTo>
                      <a:pt x="438" y="830"/>
                      <a:pt x="465" y="767"/>
                      <a:pt x="492" y="723"/>
                    </a:cubicBezTo>
                    <a:cubicBezTo>
                      <a:pt x="554" y="624"/>
                      <a:pt x="581" y="553"/>
                      <a:pt x="572" y="482"/>
                    </a:cubicBezTo>
                    <a:cubicBezTo>
                      <a:pt x="572" y="419"/>
                      <a:pt x="554" y="366"/>
                      <a:pt x="518" y="294"/>
                    </a:cubicBezTo>
                    <a:cubicBezTo>
                      <a:pt x="474" y="205"/>
                      <a:pt x="438" y="134"/>
                      <a:pt x="402" y="80"/>
                    </a:cubicBezTo>
                    <a:cubicBezTo>
                      <a:pt x="376" y="27"/>
                      <a:pt x="35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9" name="Google Shape;20059;p44"/>
              <p:cNvSpPr/>
              <p:nvPr/>
            </p:nvSpPr>
            <p:spPr>
              <a:xfrm>
                <a:off x="5526383" y="1503488"/>
                <a:ext cx="24059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537" extrusionOk="0">
                    <a:moveTo>
                      <a:pt x="447" y="49"/>
                    </a:moveTo>
                    <a:cubicBezTo>
                      <a:pt x="447" y="49"/>
                      <a:pt x="447" y="49"/>
                      <a:pt x="438" y="58"/>
                    </a:cubicBezTo>
                    <a:cubicBezTo>
                      <a:pt x="429" y="67"/>
                      <a:pt x="411" y="75"/>
                      <a:pt x="393" y="93"/>
                    </a:cubicBezTo>
                    <a:cubicBezTo>
                      <a:pt x="376" y="102"/>
                      <a:pt x="358" y="120"/>
                      <a:pt x="340" y="129"/>
                    </a:cubicBezTo>
                    <a:cubicBezTo>
                      <a:pt x="322" y="147"/>
                      <a:pt x="295" y="165"/>
                      <a:pt x="277" y="183"/>
                    </a:cubicBezTo>
                    <a:cubicBezTo>
                      <a:pt x="251" y="209"/>
                      <a:pt x="233" y="227"/>
                      <a:pt x="215" y="245"/>
                    </a:cubicBezTo>
                    <a:cubicBezTo>
                      <a:pt x="197" y="263"/>
                      <a:pt x="179" y="281"/>
                      <a:pt x="170" y="299"/>
                    </a:cubicBezTo>
                    <a:cubicBezTo>
                      <a:pt x="153" y="316"/>
                      <a:pt x="144" y="334"/>
                      <a:pt x="135" y="343"/>
                    </a:cubicBezTo>
                    <a:cubicBezTo>
                      <a:pt x="126" y="352"/>
                      <a:pt x="117" y="352"/>
                      <a:pt x="117" y="352"/>
                    </a:cubicBezTo>
                    <a:cubicBezTo>
                      <a:pt x="117" y="352"/>
                      <a:pt x="126" y="352"/>
                      <a:pt x="126" y="334"/>
                    </a:cubicBezTo>
                    <a:cubicBezTo>
                      <a:pt x="135" y="325"/>
                      <a:pt x="144" y="307"/>
                      <a:pt x="153" y="290"/>
                    </a:cubicBezTo>
                    <a:cubicBezTo>
                      <a:pt x="170" y="272"/>
                      <a:pt x="179" y="245"/>
                      <a:pt x="197" y="227"/>
                    </a:cubicBezTo>
                    <a:cubicBezTo>
                      <a:pt x="215" y="209"/>
                      <a:pt x="233" y="183"/>
                      <a:pt x="260" y="165"/>
                    </a:cubicBezTo>
                    <a:cubicBezTo>
                      <a:pt x="277" y="147"/>
                      <a:pt x="304" y="129"/>
                      <a:pt x="322" y="111"/>
                    </a:cubicBezTo>
                    <a:cubicBezTo>
                      <a:pt x="349" y="93"/>
                      <a:pt x="367" y="84"/>
                      <a:pt x="385" y="75"/>
                    </a:cubicBezTo>
                    <a:cubicBezTo>
                      <a:pt x="402" y="67"/>
                      <a:pt x="420" y="58"/>
                      <a:pt x="429" y="58"/>
                    </a:cubicBezTo>
                    <a:cubicBezTo>
                      <a:pt x="447" y="49"/>
                      <a:pt x="447" y="49"/>
                      <a:pt x="447" y="49"/>
                    </a:cubicBezTo>
                    <a:close/>
                    <a:moveTo>
                      <a:pt x="688" y="138"/>
                    </a:moveTo>
                    <a:cubicBezTo>
                      <a:pt x="670" y="138"/>
                      <a:pt x="643" y="147"/>
                      <a:pt x="616" y="156"/>
                    </a:cubicBezTo>
                    <a:cubicBezTo>
                      <a:pt x="581" y="156"/>
                      <a:pt x="545" y="174"/>
                      <a:pt x="509" y="183"/>
                    </a:cubicBezTo>
                    <a:cubicBezTo>
                      <a:pt x="474" y="191"/>
                      <a:pt x="429" y="209"/>
                      <a:pt x="393" y="227"/>
                    </a:cubicBezTo>
                    <a:cubicBezTo>
                      <a:pt x="349" y="245"/>
                      <a:pt x="313" y="263"/>
                      <a:pt x="277" y="290"/>
                    </a:cubicBezTo>
                    <a:cubicBezTo>
                      <a:pt x="242" y="307"/>
                      <a:pt x="206" y="334"/>
                      <a:pt x="179" y="352"/>
                    </a:cubicBezTo>
                    <a:cubicBezTo>
                      <a:pt x="153" y="370"/>
                      <a:pt x="135" y="388"/>
                      <a:pt x="117" y="406"/>
                    </a:cubicBezTo>
                    <a:cubicBezTo>
                      <a:pt x="108" y="414"/>
                      <a:pt x="99" y="414"/>
                      <a:pt x="99" y="423"/>
                    </a:cubicBezTo>
                    <a:lnTo>
                      <a:pt x="90" y="423"/>
                    </a:lnTo>
                    <a:cubicBezTo>
                      <a:pt x="90" y="423"/>
                      <a:pt x="90" y="423"/>
                      <a:pt x="99" y="414"/>
                    </a:cubicBezTo>
                    <a:cubicBezTo>
                      <a:pt x="99" y="414"/>
                      <a:pt x="108" y="406"/>
                      <a:pt x="117" y="397"/>
                    </a:cubicBezTo>
                    <a:cubicBezTo>
                      <a:pt x="126" y="388"/>
                      <a:pt x="144" y="361"/>
                      <a:pt x="170" y="334"/>
                    </a:cubicBezTo>
                    <a:cubicBezTo>
                      <a:pt x="197" y="316"/>
                      <a:pt x="233" y="290"/>
                      <a:pt x="269" y="263"/>
                    </a:cubicBezTo>
                    <a:cubicBezTo>
                      <a:pt x="304" y="236"/>
                      <a:pt x="340" y="218"/>
                      <a:pt x="376" y="200"/>
                    </a:cubicBezTo>
                    <a:cubicBezTo>
                      <a:pt x="420" y="183"/>
                      <a:pt x="465" y="165"/>
                      <a:pt x="500" y="156"/>
                    </a:cubicBezTo>
                    <a:cubicBezTo>
                      <a:pt x="545" y="147"/>
                      <a:pt x="581" y="138"/>
                      <a:pt x="616" y="138"/>
                    </a:cubicBezTo>
                    <a:close/>
                    <a:moveTo>
                      <a:pt x="329" y="1"/>
                    </a:moveTo>
                    <a:cubicBezTo>
                      <a:pt x="286" y="1"/>
                      <a:pt x="249" y="7"/>
                      <a:pt x="215" y="22"/>
                    </a:cubicBezTo>
                    <a:cubicBezTo>
                      <a:pt x="161" y="40"/>
                      <a:pt x="117" y="84"/>
                      <a:pt x="81" y="129"/>
                    </a:cubicBezTo>
                    <a:cubicBezTo>
                      <a:pt x="63" y="156"/>
                      <a:pt x="54" y="183"/>
                      <a:pt x="46" y="200"/>
                    </a:cubicBezTo>
                    <a:cubicBezTo>
                      <a:pt x="37" y="227"/>
                      <a:pt x="28" y="254"/>
                      <a:pt x="19" y="281"/>
                    </a:cubicBezTo>
                    <a:cubicBezTo>
                      <a:pt x="10" y="325"/>
                      <a:pt x="10" y="370"/>
                      <a:pt x="1" y="406"/>
                    </a:cubicBezTo>
                    <a:cubicBezTo>
                      <a:pt x="10" y="441"/>
                      <a:pt x="10" y="468"/>
                      <a:pt x="10" y="486"/>
                    </a:cubicBezTo>
                    <a:cubicBezTo>
                      <a:pt x="107" y="520"/>
                      <a:pt x="182" y="536"/>
                      <a:pt x="243" y="536"/>
                    </a:cubicBezTo>
                    <a:cubicBezTo>
                      <a:pt x="276" y="536"/>
                      <a:pt x="305" y="531"/>
                      <a:pt x="331" y="522"/>
                    </a:cubicBezTo>
                    <a:cubicBezTo>
                      <a:pt x="367" y="504"/>
                      <a:pt x="393" y="486"/>
                      <a:pt x="411" y="459"/>
                    </a:cubicBezTo>
                    <a:cubicBezTo>
                      <a:pt x="438" y="432"/>
                      <a:pt x="465" y="397"/>
                      <a:pt x="492" y="361"/>
                    </a:cubicBezTo>
                    <a:cubicBezTo>
                      <a:pt x="509" y="343"/>
                      <a:pt x="518" y="325"/>
                      <a:pt x="536" y="307"/>
                    </a:cubicBezTo>
                    <a:cubicBezTo>
                      <a:pt x="554" y="290"/>
                      <a:pt x="563" y="272"/>
                      <a:pt x="581" y="254"/>
                    </a:cubicBezTo>
                    <a:cubicBezTo>
                      <a:pt x="616" y="227"/>
                      <a:pt x="652" y="209"/>
                      <a:pt x="688" y="191"/>
                    </a:cubicBezTo>
                    <a:cubicBezTo>
                      <a:pt x="750" y="156"/>
                      <a:pt x="795" y="138"/>
                      <a:pt x="795" y="138"/>
                    </a:cubicBezTo>
                    <a:cubicBezTo>
                      <a:pt x="652" y="67"/>
                      <a:pt x="536" y="31"/>
                      <a:pt x="447" y="13"/>
                    </a:cubicBezTo>
                    <a:cubicBezTo>
                      <a:pt x="403" y="5"/>
                      <a:pt x="364" y="1"/>
                      <a:pt x="3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0" name="Google Shape;20060;p44"/>
              <p:cNvSpPr/>
              <p:nvPr/>
            </p:nvSpPr>
            <p:spPr>
              <a:xfrm>
                <a:off x="5600374" y="1631557"/>
                <a:ext cx="575" cy="30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0" y="1"/>
                    </a:moveTo>
                    <a:cubicBezTo>
                      <a:pt x="0" y="1"/>
                      <a:pt x="9" y="10"/>
                      <a:pt x="18" y="10"/>
                    </a:cubicBezTo>
                    <a:cubicBezTo>
                      <a:pt x="18" y="10"/>
                      <a:pt x="18" y="1"/>
                      <a:pt x="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1" name="Google Shape;20061;p44"/>
              <p:cNvSpPr/>
              <p:nvPr/>
            </p:nvSpPr>
            <p:spPr>
              <a:xfrm>
                <a:off x="5563394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152" y="331"/>
                    </a:moveTo>
                    <a:cubicBezTo>
                      <a:pt x="152" y="331"/>
                      <a:pt x="152" y="331"/>
                      <a:pt x="152" y="349"/>
                    </a:cubicBezTo>
                    <a:cubicBezTo>
                      <a:pt x="152" y="358"/>
                      <a:pt x="152" y="376"/>
                      <a:pt x="161" y="393"/>
                    </a:cubicBezTo>
                    <a:cubicBezTo>
                      <a:pt x="161" y="420"/>
                      <a:pt x="170" y="447"/>
                      <a:pt x="179" y="474"/>
                    </a:cubicBezTo>
                    <a:cubicBezTo>
                      <a:pt x="179" y="500"/>
                      <a:pt x="187" y="527"/>
                      <a:pt x="196" y="554"/>
                    </a:cubicBezTo>
                    <a:cubicBezTo>
                      <a:pt x="205" y="581"/>
                      <a:pt x="214" y="607"/>
                      <a:pt x="223" y="634"/>
                    </a:cubicBezTo>
                    <a:cubicBezTo>
                      <a:pt x="232" y="661"/>
                      <a:pt x="241" y="688"/>
                      <a:pt x="250" y="706"/>
                    </a:cubicBezTo>
                    <a:cubicBezTo>
                      <a:pt x="259" y="732"/>
                      <a:pt x="268" y="741"/>
                      <a:pt x="268" y="759"/>
                    </a:cubicBezTo>
                    <a:cubicBezTo>
                      <a:pt x="259" y="750"/>
                      <a:pt x="241" y="732"/>
                      <a:pt x="232" y="715"/>
                    </a:cubicBezTo>
                    <a:cubicBezTo>
                      <a:pt x="223" y="697"/>
                      <a:pt x="205" y="679"/>
                      <a:pt x="196" y="652"/>
                    </a:cubicBezTo>
                    <a:cubicBezTo>
                      <a:pt x="187" y="625"/>
                      <a:pt x="170" y="590"/>
                      <a:pt x="161" y="563"/>
                    </a:cubicBezTo>
                    <a:cubicBezTo>
                      <a:pt x="161" y="536"/>
                      <a:pt x="152" y="500"/>
                      <a:pt x="143" y="474"/>
                    </a:cubicBezTo>
                    <a:cubicBezTo>
                      <a:pt x="143" y="447"/>
                      <a:pt x="143" y="420"/>
                      <a:pt x="143" y="402"/>
                    </a:cubicBezTo>
                    <a:cubicBezTo>
                      <a:pt x="143" y="376"/>
                      <a:pt x="143" y="358"/>
                      <a:pt x="143" y="349"/>
                    </a:cubicBezTo>
                    <a:cubicBezTo>
                      <a:pt x="143" y="331"/>
                      <a:pt x="152" y="331"/>
                      <a:pt x="152" y="331"/>
                    </a:cubicBezTo>
                    <a:close/>
                    <a:moveTo>
                      <a:pt x="357" y="72"/>
                    </a:moveTo>
                    <a:cubicBezTo>
                      <a:pt x="357" y="73"/>
                      <a:pt x="357" y="90"/>
                      <a:pt x="348" y="108"/>
                    </a:cubicBezTo>
                    <a:cubicBezTo>
                      <a:pt x="339" y="126"/>
                      <a:pt x="330" y="153"/>
                      <a:pt x="321" y="188"/>
                    </a:cubicBezTo>
                    <a:cubicBezTo>
                      <a:pt x="312" y="224"/>
                      <a:pt x="312" y="260"/>
                      <a:pt x="303" y="304"/>
                    </a:cubicBezTo>
                    <a:cubicBezTo>
                      <a:pt x="294" y="349"/>
                      <a:pt x="286" y="393"/>
                      <a:pt x="286" y="447"/>
                    </a:cubicBezTo>
                    <a:cubicBezTo>
                      <a:pt x="286" y="492"/>
                      <a:pt x="286" y="545"/>
                      <a:pt x="286" y="590"/>
                    </a:cubicBezTo>
                    <a:cubicBezTo>
                      <a:pt x="294" y="634"/>
                      <a:pt x="294" y="670"/>
                      <a:pt x="303" y="706"/>
                    </a:cubicBezTo>
                    <a:cubicBezTo>
                      <a:pt x="312" y="741"/>
                      <a:pt x="321" y="777"/>
                      <a:pt x="321" y="795"/>
                    </a:cubicBezTo>
                    <a:cubicBezTo>
                      <a:pt x="312" y="777"/>
                      <a:pt x="294" y="750"/>
                      <a:pt x="286" y="715"/>
                    </a:cubicBezTo>
                    <a:cubicBezTo>
                      <a:pt x="277" y="679"/>
                      <a:pt x="268" y="643"/>
                      <a:pt x="259" y="590"/>
                    </a:cubicBezTo>
                    <a:cubicBezTo>
                      <a:pt x="259" y="545"/>
                      <a:pt x="259" y="500"/>
                      <a:pt x="259" y="447"/>
                    </a:cubicBezTo>
                    <a:cubicBezTo>
                      <a:pt x="259" y="402"/>
                      <a:pt x="268" y="349"/>
                      <a:pt x="277" y="304"/>
                    </a:cubicBezTo>
                    <a:cubicBezTo>
                      <a:pt x="286" y="260"/>
                      <a:pt x="294" y="224"/>
                      <a:pt x="312" y="188"/>
                    </a:cubicBezTo>
                    <a:cubicBezTo>
                      <a:pt x="321" y="153"/>
                      <a:pt x="330" y="126"/>
                      <a:pt x="339" y="108"/>
                    </a:cubicBezTo>
                    <a:cubicBezTo>
                      <a:pt x="357" y="90"/>
                      <a:pt x="357" y="73"/>
                      <a:pt x="357" y="72"/>
                    </a:cubicBezTo>
                    <a:close/>
                    <a:moveTo>
                      <a:pt x="321" y="795"/>
                    </a:moveTo>
                    <a:cubicBezTo>
                      <a:pt x="330" y="813"/>
                      <a:pt x="330" y="830"/>
                      <a:pt x="330" y="830"/>
                    </a:cubicBezTo>
                    <a:cubicBezTo>
                      <a:pt x="330" y="830"/>
                      <a:pt x="330" y="822"/>
                      <a:pt x="321" y="795"/>
                    </a:cubicBezTo>
                    <a:close/>
                    <a:moveTo>
                      <a:pt x="402" y="1"/>
                    </a:moveTo>
                    <a:lnTo>
                      <a:pt x="402" y="1"/>
                    </a:lnTo>
                    <a:cubicBezTo>
                      <a:pt x="268" y="126"/>
                      <a:pt x="170" y="224"/>
                      <a:pt x="107" y="313"/>
                    </a:cubicBezTo>
                    <a:cubicBezTo>
                      <a:pt x="45" y="411"/>
                      <a:pt x="18" y="492"/>
                      <a:pt x="9" y="554"/>
                    </a:cubicBezTo>
                    <a:cubicBezTo>
                      <a:pt x="0" y="625"/>
                      <a:pt x="18" y="688"/>
                      <a:pt x="45" y="732"/>
                    </a:cubicBezTo>
                    <a:cubicBezTo>
                      <a:pt x="63" y="759"/>
                      <a:pt x="80" y="786"/>
                      <a:pt x="98" y="804"/>
                    </a:cubicBezTo>
                    <a:cubicBezTo>
                      <a:pt x="116" y="830"/>
                      <a:pt x="143" y="839"/>
                      <a:pt x="161" y="857"/>
                    </a:cubicBezTo>
                    <a:cubicBezTo>
                      <a:pt x="241" y="902"/>
                      <a:pt x="312" y="929"/>
                      <a:pt x="348" y="946"/>
                    </a:cubicBezTo>
                    <a:cubicBezTo>
                      <a:pt x="473" y="795"/>
                      <a:pt x="518" y="697"/>
                      <a:pt x="526" y="616"/>
                    </a:cubicBezTo>
                    <a:cubicBezTo>
                      <a:pt x="535" y="536"/>
                      <a:pt x="509" y="465"/>
                      <a:pt x="455" y="384"/>
                    </a:cubicBezTo>
                    <a:cubicBezTo>
                      <a:pt x="446" y="367"/>
                      <a:pt x="437" y="340"/>
                      <a:pt x="428" y="322"/>
                    </a:cubicBezTo>
                    <a:cubicBezTo>
                      <a:pt x="419" y="295"/>
                      <a:pt x="419" y="277"/>
                      <a:pt x="410" y="251"/>
                    </a:cubicBezTo>
                    <a:cubicBezTo>
                      <a:pt x="402" y="206"/>
                      <a:pt x="393" y="161"/>
                      <a:pt x="393" y="126"/>
                    </a:cubicBezTo>
                    <a:cubicBezTo>
                      <a:pt x="393" y="108"/>
                      <a:pt x="393" y="90"/>
                      <a:pt x="393" y="81"/>
                    </a:cubicBezTo>
                    <a:cubicBezTo>
                      <a:pt x="393" y="63"/>
                      <a:pt x="393" y="45"/>
                      <a:pt x="393" y="37"/>
                    </a:cubicBezTo>
                    <a:cubicBezTo>
                      <a:pt x="393" y="19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2" name="Google Shape;20062;p44"/>
              <p:cNvSpPr/>
              <p:nvPr/>
            </p:nvSpPr>
            <p:spPr>
              <a:xfrm>
                <a:off x="5587422" y="1601053"/>
                <a:ext cx="16765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38" extrusionOk="0">
                    <a:moveTo>
                      <a:pt x="89" y="393"/>
                    </a:moveTo>
                    <a:cubicBezTo>
                      <a:pt x="89" y="393"/>
                      <a:pt x="89" y="402"/>
                      <a:pt x="98" y="411"/>
                    </a:cubicBezTo>
                    <a:cubicBezTo>
                      <a:pt x="98" y="429"/>
                      <a:pt x="107" y="438"/>
                      <a:pt x="116" y="464"/>
                    </a:cubicBezTo>
                    <a:cubicBezTo>
                      <a:pt x="125" y="482"/>
                      <a:pt x="143" y="500"/>
                      <a:pt x="152" y="527"/>
                    </a:cubicBezTo>
                    <a:cubicBezTo>
                      <a:pt x="161" y="554"/>
                      <a:pt x="178" y="580"/>
                      <a:pt x="196" y="607"/>
                    </a:cubicBezTo>
                    <a:cubicBezTo>
                      <a:pt x="214" y="634"/>
                      <a:pt x="223" y="652"/>
                      <a:pt x="241" y="679"/>
                    </a:cubicBezTo>
                    <a:cubicBezTo>
                      <a:pt x="259" y="696"/>
                      <a:pt x="277" y="723"/>
                      <a:pt x="294" y="741"/>
                    </a:cubicBezTo>
                    <a:cubicBezTo>
                      <a:pt x="303" y="759"/>
                      <a:pt x="321" y="768"/>
                      <a:pt x="321" y="786"/>
                    </a:cubicBezTo>
                    <a:cubicBezTo>
                      <a:pt x="312" y="777"/>
                      <a:pt x="294" y="768"/>
                      <a:pt x="277" y="750"/>
                    </a:cubicBezTo>
                    <a:cubicBezTo>
                      <a:pt x="259" y="741"/>
                      <a:pt x="241" y="723"/>
                      <a:pt x="223" y="696"/>
                    </a:cubicBezTo>
                    <a:cubicBezTo>
                      <a:pt x="205" y="679"/>
                      <a:pt x="187" y="652"/>
                      <a:pt x="170" y="625"/>
                    </a:cubicBezTo>
                    <a:cubicBezTo>
                      <a:pt x="152" y="598"/>
                      <a:pt x="143" y="572"/>
                      <a:pt x="125" y="545"/>
                    </a:cubicBezTo>
                    <a:cubicBezTo>
                      <a:pt x="116" y="518"/>
                      <a:pt x="107" y="491"/>
                      <a:pt x="98" y="473"/>
                    </a:cubicBezTo>
                    <a:cubicBezTo>
                      <a:pt x="98" y="447"/>
                      <a:pt x="89" y="429"/>
                      <a:pt x="89" y="420"/>
                    </a:cubicBezTo>
                    <a:cubicBezTo>
                      <a:pt x="89" y="402"/>
                      <a:pt x="89" y="393"/>
                      <a:pt x="89" y="393"/>
                    </a:cubicBezTo>
                    <a:close/>
                    <a:moveTo>
                      <a:pt x="214" y="117"/>
                    </a:moveTo>
                    <a:cubicBezTo>
                      <a:pt x="214" y="134"/>
                      <a:pt x="214" y="170"/>
                      <a:pt x="214" y="206"/>
                    </a:cubicBezTo>
                    <a:cubicBezTo>
                      <a:pt x="223" y="241"/>
                      <a:pt x="223" y="286"/>
                      <a:pt x="232" y="331"/>
                    </a:cubicBezTo>
                    <a:cubicBezTo>
                      <a:pt x="232" y="375"/>
                      <a:pt x="241" y="429"/>
                      <a:pt x="250" y="473"/>
                    </a:cubicBezTo>
                    <a:cubicBezTo>
                      <a:pt x="268" y="518"/>
                      <a:pt x="277" y="563"/>
                      <a:pt x="294" y="607"/>
                    </a:cubicBezTo>
                    <a:cubicBezTo>
                      <a:pt x="312" y="652"/>
                      <a:pt x="330" y="688"/>
                      <a:pt x="348" y="723"/>
                    </a:cubicBezTo>
                    <a:cubicBezTo>
                      <a:pt x="357" y="759"/>
                      <a:pt x="375" y="786"/>
                      <a:pt x="384" y="803"/>
                    </a:cubicBezTo>
                    <a:cubicBezTo>
                      <a:pt x="402" y="821"/>
                      <a:pt x="402" y="839"/>
                      <a:pt x="402" y="839"/>
                    </a:cubicBezTo>
                    <a:cubicBezTo>
                      <a:pt x="402" y="839"/>
                      <a:pt x="393" y="830"/>
                      <a:pt x="384" y="812"/>
                    </a:cubicBezTo>
                    <a:cubicBezTo>
                      <a:pt x="366" y="795"/>
                      <a:pt x="348" y="768"/>
                      <a:pt x="330" y="732"/>
                    </a:cubicBezTo>
                    <a:cubicBezTo>
                      <a:pt x="312" y="705"/>
                      <a:pt x="286" y="661"/>
                      <a:pt x="268" y="616"/>
                    </a:cubicBezTo>
                    <a:cubicBezTo>
                      <a:pt x="250" y="580"/>
                      <a:pt x="232" y="536"/>
                      <a:pt x="223" y="482"/>
                    </a:cubicBezTo>
                    <a:cubicBezTo>
                      <a:pt x="214" y="438"/>
                      <a:pt x="205" y="384"/>
                      <a:pt x="205" y="340"/>
                    </a:cubicBezTo>
                    <a:cubicBezTo>
                      <a:pt x="196" y="286"/>
                      <a:pt x="196" y="241"/>
                      <a:pt x="205" y="206"/>
                    </a:cubicBezTo>
                    <a:cubicBezTo>
                      <a:pt x="205" y="170"/>
                      <a:pt x="205" y="143"/>
                      <a:pt x="214" y="117"/>
                    </a:cubicBezTo>
                    <a:close/>
                    <a:moveTo>
                      <a:pt x="232" y="1"/>
                    </a:moveTo>
                    <a:cubicBezTo>
                      <a:pt x="143" y="161"/>
                      <a:pt x="80" y="286"/>
                      <a:pt x="45" y="402"/>
                    </a:cubicBezTo>
                    <a:cubicBezTo>
                      <a:pt x="9" y="509"/>
                      <a:pt x="0" y="598"/>
                      <a:pt x="18" y="661"/>
                    </a:cubicBezTo>
                    <a:cubicBezTo>
                      <a:pt x="27" y="732"/>
                      <a:pt x="63" y="795"/>
                      <a:pt x="107" y="830"/>
                    </a:cubicBezTo>
                    <a:cubicBezTo>
                      <a:pt x="152" y="866"/>
                      <a:pt x="196" y="893"/>
                      <a:pt x="250" y="911"/>
                    </a:cubicBezTo>
                    <a:cubicBezTo>
                      <a:pt x="294" y="919"/>
                      <a:pt x="330" y="928"/>
                      <a:pt x="366" y="937"/>
                    </a:cubicBezTo>
                    <a:lnTo>
                      <a:pt x="455" y="937"/>
                    </a:lnTo>
                    <a:cubicBezTo>
                      <a:pt x="526" y="759"/>
                      <a:pt x="553" y="643"/>
                      <a:pt x="535" y="563"/>
                    </a:cubicBezTo>
                    <a:cubicBezTo>
                      <a:pt x="526" y="518"/>
                      <a:pt x="509" y="491"/>
                      <a:pt x="491" y="456"/>
                    </a:cubicBezTo>
                    <a:cubicBezTo>
                      <a:pt x="464" y="420"/>
                      <a:pt x="437" y="393"/>
                      <a:pt x="402" y="357"/>
                    </a:cubicBezTo>
                    <a:cubicBezTo>
                      <a:pt x="366" y="322"/>
                      <a:pt x="339" y="286"/>
                      <a:pt x="312" y="241"/>
                    </a:cubicBezTo>
                    <a:cubicBezTo>
                      <a:pt x="294" y="206"/>
                      <a:pt x="277" y="161"/>
                      <a:pt x="268" y="126"/>
                    </a:cubicBezTo>
                    <a:cubicBezTo>
                      <a:pt x="241" y="54"/>
                      <a:pt x="232" y="1"/>
                      <a:pt x="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3" name="Google Shape;20063;p44"/>
              <p:cNvSpPr/>
              <p:nvPr/>
            </p:nvSpPr>
            <p:spPr>
              <a:xfrm>
                <a:off x="5539366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857" y="233"/>
                    </a:moveTo>
                    <a:cubicBezTo>
                      <a:pt x="856" y="233"/>
                      <a:pt x="847" y="233"/>
                      <a:pt x="830" y="242"/>
                    </a:cubicBezTo>
                    <a:cubicBezTo>
                      <a:pt x="812" y="251"/>
                      <a:pt x="785" y="269"/>
                      <a:pt x="749" y="278"/>
                    </a:cubicBezTo>
                    <a:cubicBezTo>
                      <a:pt x="723" y="295"/>
                      <a:pt x="678" y="313"/>
                      <a:pt x="642" y="322"/>
                    </a:cubicBezTo>
                    <a:cubicBezTo>
                      <a:pt x="598" y="340"/>
                      <a:pt x="553" y="358"/>
                      <a:pt x="500" y="358"/>
                    </a:cubicBezTo>
                    <a:cubicBezTo>
                      <a:pt x="455" y="367"/>
                      <a:pt x="410" y="367"/>
                      <a:pt x="357" y="367"/>
                    </a:cubicBezTo>
                    <a:cubicBezTo>
                      <a:pt x="312" y="367"/>
                      <a:pt x="268" y="349"/>
                      <a:pt x="223" y="340"/>
                    </a:cubicBezTo>
                    <a:cubicBezTo>
                      <a:pt x="187" y="331"/>
                      <a:pt x="152" y="322"/>
                      <a:pt x="134" y="304"/>
                    </a:cubicBezTo>
                    <a:lnTo>
                      <a:pt x="134" y="304"/>
                    </a:lnTo>
                    <a:cubicBezTo>
                      <a:pt x="152" y="313"/>
                      <a:pt x="187" y="313"/>
                      <a:pt x="223" y="322"/>
                    </a:cubicBezTo>
                    <a:cubicBezTo>
                      <a:pt x="268" y="331"/>
                      <a:pt x="303" y="331"/>
                      <a:pt x="357" y="331"/>
                    </a:cubicBezTo>
                    <a:cubicBezTo>
                      <a:pt x="402" y="331"/>
                      <a:pt x="446" y="331"/>
                      <a:pt x="491" y="322"/>
                    </a:cubicBezTo>
                    <a:cubicBezTo>
                      <a:pt x="535" y="313"/>
                      <a:pt x="580" y="304"/>
                      <a:pt x="625" y="295"/>
                    </a:cubicBezTo>
                    <a:cubicBezTo>
                      <a:pt x="669" y="286"/>
                      <a:pt x="705" y="269"/>
                      <a:pt x="741" y="260"/>
                    </a:cubicBezTo>
                    <a:cubicBezTo>
                      <a:pt x="776" y="251"/>
                      <a:pt x="803" y="242"/>
                      <a:pt x="821" y="242"/>
                    </a:cubicBezTo>
                    <a:cubicBezTo>
                      <a:pt x="847" y="233"/>
                      <a:pt x="856" y="233"/>
                      <a:pt x="857" y="233"/>
                    </a:cubicBezTo>
                    <a:close/>
                    <a:moveTo>
                      <a:pt x="803" y="286"/>
                    </a:moveTo>
                    <a:cubicBezTo>
                      <a:pt x="803" y="286"/>
                      <a:pt x="794" y="295"/>
                      <a:pt x="785" y="304"/>
                    </a:cubicBezTo>
                    <a:cubicBezTo>
                      <a:pt x="776" y="313"/>
                      <a:pt x="767" y="322"/>
                      <a:pt x="758" y="340"/>
                    </a:cubicBezTo>
                    <a:cubicBezTo>
                      <a:pt x="741" y="358"/>
                      <a:pt x="723" y="376"/>
                      <a:pt x="705" y="394"/>
                    </a:cubicBezTo>
                    <a:cubicBezTo>
                      <a:pt x="687" y="411"/>
                      <a:pt x="669" y="438"/>
                      <a:pt x="651" y="456"/>
                    </a:cubicBezTo>
                    <a:cubicBezTo>
                      <a:pt x="634" y="474"/>
                      <a:pt x="607" y="492"/>
                      <a:pt x="589" y="509"/>
                    </a:cubicBezTo>
                    <a:cubicBezTo>
                      <a:pt x="562" y="527"/>
                      <a:pt x="535" y="536"/>
                      <a:pt x="518" y="536"/>
                    </a:cubicBezTo>
                    <a:cubicBezTo>
                      <a:pt x="491" y="545"/>
                      <a:pt x="473" y="545"/>
                      <a:pt x="455" y="545"/>
                    </a:cubicBezTo>
                    <a:lnTo>
                      <a:pt x="428" y="545"/>
                    </a:lnTo>
                    <a:cubicBezTo>
                      <a:pt x="428" y="545"/>
                      <a:pt x="437" y="545"/>
                      <a:pt x="455" y="536"/>
                    </a:cubicBezTo>
                    <a:cubicBezTo>
                      <a:pt x="464" y="536"/>
                      <a:pt x="482" y="527"/>
                      <a:pt x="500" y="518"/>
                    </a:cubicBezTo>
                    <a:cubicBezTo>
                      <a:pt x="526" y="509"/>
                      <a:pt x="544" y="501"/>
                      <a:pt x="562" y="483"/>
                    </a:cubicBezTo>
                    <a:cubicBezTo>
                      <a:pt x="580" y="465"/>
                      <a:pt x="607" y="447"/>
                      <a:pt x="625" y="429"/>
                    </a:cubicBezTo>
                    <a:cubicBezTo>
                      <a:pt x="642" y="411"/>
                      <a:pt x="660" y="385"/>
                      <a:pt x="678" y="367"/>
                    </a:cubicBezTo>
                    <a:cubicBezTo>
                      <a:pt x="705" y="349"/>
                      <a:pt x="723" y="340"/>
                      <a:pt x="741" y="322"/>
                    </a:cubicBezTo>
                    <a:cubicBezTo>
                      <a:pt x="758" y="313"/>
                      <a:pt x="776" y="304"/>
                      <a:pt x="785" y="295"/>
                    </a:cubicBezTo>
                    <a:cubicBezTo>
                      <a:pt x="794" y="286"/>
                      <a:pt x="803" y="286"/>
                      <a:pt x="803" y="286"/>
                    </a:cubicBezTo>
                    <a:close/>
                    <a:moveTo>
                      <a:pt x="580" y="1"/>
                    </a:moveTo>
                    <a:cubicBezTo>
                      <a:pt x="509" y="1"/>
                      <a:pt x="446" y="28"/>
                      <a:pt x="357" y="72"/>
                    </a:cubicBezTo>
                    <a:cubicBezTo>
                      <a:pt x="259" y="117"/>
                      <a:pt x="170" y="162"/>
                      <a:pt x="107" y="188"/>
                    </a:cubicBezTo>
                    <a:cubicBezTo>
                      <a:pt x="45" y="224"/>
                      <a:pt x="0" y="242"/>
                      <a:pt x="0" y="242"/>
                    </a:cubicBezTo>
                    <a:cubicBezTo>
                      <a:pt x="45" y="278"/>
                      <a:pt x="71" y="313"/>
                      <a:pt x="107" y="349"/>
                    </a:cubicBezTo>
                    <a:cubicBezTo>
                      <a:pt x="143" y="385"/>
                      <a:pt x="179" y="411"/>
                      <a:pt x="214" y="438"/>
                    </a:cubicBezTo>
                    <a:cubicBezTo>
                      <a:pt x="259" y="474"/>
                      <a:pt x="303" y="509"/>
                      <a:pt x="339" y="536"/>
                    </a:cubicBezTo>
                    <a:cubicBezTo>
                      <a:pt x="366" y="554"/>
                      <a:pt x="384" y="563"/>
                      <a:pt x="402" y="572"/>
                    </a:cubicBezTo>
                    <a:cubicBezTo>
                      <a:pt x="419" y="581"/>
                      <a:pt x="437" y="590"/>
                      <a:pt x="455" y="599"/>
                    </a:cubicBezTo>
                    <a:cubicBezTo>
                      <a:pt x="535" y="634"/>
                      <a:pt x="598" y="652"/>
                      <a:pt x="642" y="661"/>
                    </a:cubicBezTo>
                    <a:cubicBezTo>
                      <a:pt x="696" y="661"/>
                      <a:pt x="741" y="652"/>
                      <a:pt x="776" y="643"/>
                    </a:cubicBezTo>
                    <a:cubicBezTo>
                      <a:pt x="812" y="625"/>
                      <a:pt x="839" y="599"/>
                      <a:pt x="865" y="572"/>
                    </a:cubicBezTo>
                    <a:cubicBezTo>
                      <a:pt x="910" y="509"/>
                      <a:pt x="928" y="438"/>
                      <a:pt x="946" y="376"/>
                    </a:cubicBezTo>
                    <a:cubicBezTo>
                      <a:pt x="955" y="304"/>
                      <a:pt x="964" y="242"/>
                      <a:pt x="973" y="215"/>
                    </a:cubicBezTo>
                    <a:cubicBezTo>
                      <a:pt x="919" y="162"/>
                      <a:pt x="865" y="126"/>
                      <a:pt x="821" y="99"/>
                    </a:cubicBezTo>
                    <a:cubicBezTo>
                      <a:pt x="794" y="81"/>
                      <a:pt x="767" y="72"/>
                      <a:pt x="749" y="55"/>
                    </a:cubicBezTo>
                    <a:cubicBezTo>
                      <a:pt x="732" y="46"/>
                      <a:pt x="705" y="37"/>
                      <a:pt x="687" y="28"/>
                    </a:cubicBezTo>
                    <a:cubicBezTo>
                      <a:pt x="651" y="10"/>
                      <a:pt x="616" y="1"/>
                      <a:pt x="5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4" name="Google Shape;20064;p44"/>
              <p:cNvSpPr/>
              <p:nvPr/>
            </p:nvSpPr>
            <p:spPr>
              <a:xfrm>
                <a:off x="5528562" y="1578387"/>
                <a:ext cx="303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9"/>
                    </a:cubicBezTo>
                    <a:lnTo>
                      <a:pt x="0" y="18"/>
                    </a:lnTo>
                    <a:lnTo>
                      <a:pt x="9" y="18"/>
                    </a:ln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5" name="Google Shape;20065;p44"/>
              <p:cNvSpPr/>
              <p:nvPr/>
            </p:nvSpPr>
            <p:spPr>
              <a:xfrm>
                <a:off x="5543935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224" y="224"/>
                    </a:moveTo>
                    <a:cubicBezTo>
                      <a:pt x="224" y="224"/>
                      <a:pt x="224" y="233"/>
                      <a:pt x="224" y="241"/>
                    </a:cubicBezTo>
                    <a:cubicBezTo>
                      <a:pt x="215" y="259"/>
                      <a:pt x="215" y="277"/>
                      <a:pt x="215" y="295"/>
                    </a:cubicBezTo>
                    <a:cubicBezTo>
                      <a:pt x="215" y="322"/>
                      <a:pt x="206" y="349"/>
                      <a:pt x="206" y="375"/>
                    </a:cubicBezTo>
                    <a:cubicBezTo>
                      <a:pt x="206" y="402"/>
                      <a:pt x="206" y="429"/>
                      <a:pt x="206" y="456"/>
                    </a:cubicBezTo>
                    <a:cubicBezTo>
                      <a:pt x="206" y="482"/>
                      <a:pt x="206" y="509"/>
                      <a:pt x="206" y="536"/>
                    </a:cubicBezTo>
                    <a:cubicBezTo>
                      <a:pt x="206" y="572"/>
                      <a:pt x="206" y="589"/>
                      <a:pt x="215" y="616"/>
                    </a:cubicBezTo>
                    <a:cubicBezTo>
                      <a:pt x="215" y="643"/>
                      <a:pt x="215" y="661"/>
                      <a:pt x="215" y="670"/>
                    </a:cubicBezTo>
                    <a:cubicBezTo>
                      <a:pt x="206" y="661"/>
                      <a:pt x="197" y="643"/>
                      <a:pt x="197" y="616"/>
                    </a:cubicBezTo>
                    <a:cubicBezTo>
                      <a:pt x="188" y="598"/>
                      <a:pt x="179" y="572"/>
                      <a:pt x="179" y="545"/>
                    </a:cubicBezTo>
                    <a:cubicBezTo>
                      <a:pt x="179" y="518"/>
                      <a:pt x="170" y="482"/>
                      <a:pt x="170" y="456"/>
                    </a:cubicBezTo>
                    <a:cubicBezTo>
                      <a:pt x="170" y="429"/>
                      <a:pt x="170" y="393"/>
                      <a:pt x="179" y="366"/>
                    </a:cubicBezTo>
                    <a:cubicBezTo>
                      <a:pt x="179" y="340"/>
                      <a:pt x="188" y="313"/>
                      <a:pt x="197" y="295"/>
                    </a:cubicBezTo>
                    <a:cubicBezTo>
                      <a:pt x="206" y="277"/>
                      <a:pt x="206" y="259"/>
                      <a:pt x="215" y="241"/>
                    </a:cubicBezTo>
                    <a:cubicBezTo>
                      <a:pt x="224" y="233"/>
                      <a:pt x="224" y="224"/>
                      <a:pt x="224" y="224"/>
                    </a:cubicBezTo>
                    <a:close/>
                    <a:moveTo>
                      <a:pt x="491" y="54"/>
                    </a:moveTo>
                    <a:cubicBezTo>
                      <a:pt x="491" y="54"/>
                      <a:pt x="482" y="63"/>
                      <a:pt x="474" y="81"/>
                    </a:cubicBezTo>
                    <a:cubicBezTo>
                      <a:pt x="465" y="99"/>
                      <a:pt x="447" y="125"/>
                      <a:pt x="429" y="152"/>
                    </a:cubicBezTo>
                    <a:cubicBezTo>
                      <a:pt x="411" y="179"/>
                      <a:pt x="393" y="224"/>
                      <a:pt x="367" y="259"/>
                    </a:cubicBezTo>
                    <a:cubicBezTo>
                      <a:pt x="349" y="295"/>
                      <a:pt x="331" y="340"/>
                      <a:pt x="322" y="384"/>
                    </a:cubicBezTo>
                    <a:cubicBezTo>
                      <a:pt x="304" y="429"/>
                      <a:pt x="295" y="473"/>
                      <a:pt x="286" y="518"/>
                    </a:cubicBezTo>
                    <a:cubicBezTo>
                      <a:pt x="277" y="554"/>
                      <a:pt x="268" y="598"/>
                      <a:pt x="259" y="634"/>
                    </a:cubicBezTo>
                    <a:cubicBezTo>
                      <a:pt x="259" y="670"/>
                      <a:pt x="259" y="705"/>
                      <a:pt x="259" y="723"/>
                    </a:cubicBezTo>
                    <a:cubicBezTo>
                      <a:pt x="259" y="741"/>
                      <a:pt x="259" y="759"/>
                      <a:pt x="259" y="759"/>
                    </a:cubicBezTo>
                    <a:cubicBezTo>
                      <a:pt x="259" y="759"/>
                      <a:pt x="251" y="741"/>
                      <a:pt x="251" y="723"/>
                    </a:cubicBezTo>
                    <a:cubicBezTo>
                      <a:pt x="251" y="705"/>
                      <a:pt x="242" y="670"/>
                      <a:pt x="242" y="634"/>
                    </a:cubicBezTo>
                    <a:cubicBezTo>
                      <a:pt x="251" y="598"/>
                      <a:pt x="251" y="554"/>
                      <a:pt x="259" y="509"/>
                    </a:cubicBezTo>
                    <a:cubicBezTo>
                      <a:pt x="268" y="464"/>
                      <a:pt x="277" y="420"/>
                      <a:pt x="286" y="375"/>
                    </a:cubicBezTo>
                    <a:cubicBezTo>
                      <a:pt x="304" y="331"/>
                      <a:pt x="322" y="286"/>
                      <a:pt x="349" y="250"/>
                    </a:cubicBezTo>
                    <a:cubicBezTo>
                      <a:pt x="367" y="206"/>
                      <a:pt x="393" y="179"/>
                      <a:pt x="411" y="143"/>
                    </a:cubicBezTo>
                    <a:cubicBezTo>
                      <a:pt x="438" y="117"/>
                      <a:pt x="456" y="99"/>
                      <a:pt x="465" y="81"/>
                    </a:cubicBezTo>
                    <a:cubicBezTo>
                      <a:pt x="482" y="63"/>
                      <a:pt x="491" y="54"/>
                      <a:pt x="491" y="54"/>
                    </a:cubicBezTo>
                    <a:close/>
                    <a:moveTo>
                      <a:pt x="545" y="1"/>
                    </a:moveTo>
                    <a:lnTo>
                      <a:pt x="545" y="1"/>
                    </a:lnTo>
                    <a:cubicBezTo>
                      <a:pt x="393" y="72"/>
                      <a:pt x="277" y="143"/>
                      <a:pt x="188" y="206"/>
                    </a:cubicBezTo>
                    <a:cubicBezTo>
                      <a:pt x="108" y="268"/>
                      <a:pt x="54" y="340"/>
                      <a:pt x="28" y="402"/>
                    </a:cubicBezTo>
                    <a:cubicBezTo>
                      <a:pt x="19" y="429"/>
                      <a:pt x="10" y="464"/>
                      <a:pt x="10" y="491"/>
                    </a:cubicBezTo>
                    <a:cubicBezTo>
                      <a:pt x="1" y="509"/>
                      <a:pt x="1" y="527"/>
                      <a:pt x="10" y="536"/>
                    </a:cubicBezTo>
                    <a:cubicBezTo>
                      <a:pt x="10" y="554"/>
                      <a:pt x="10" y="572"/>
                      <a:pt x="19" y="580"/>
                    </a:cubicBezTo>
                    <a:cubicBezTo>
                      <a:pt x="28" y="634"/>
                      <a:pt x="63" y="688"/>
                      <a:pt x="90" y="732"/>
                    </a:cubicBezTo>
                    <a:cubicBezTo>
                      <a:pt x="144" y="803"/>
                      <a:pt x="215" y="839"/>
                      <a:pt x="242" y="866"/>
                    </a:cubicBezTo>
                    <a:cubicBezTo>
                      <a:pt x="393" y="768"/>
                      <a:pt x="474" y="688"/>
                      <a:pt x="500" y="616"/>
                    </a:cubicBezTo>
                    <a:cubicBezTo>
                      <a:pt x="518" y="580"/>
                      <a:pt x="518" y="545"/>
                      <a:pt x="518" y="509"/>
                    </a:cubicBezTo>
                    <a:cubicBezTo>
                      <a:pt x="518" y="500"/>
                      <a:pt x="518" y="491"/>
                      <a:pt x="518" y="473"/>
                    </a:cubicBezTo>
                    <a:cubicBezTo>
                      <a:pt x="509" y="464"/>
                      <a:pt x="509" y="456"/>
                      <a:pt x="509" y="447"/>
                    </a:cubicBezTo>
                    <a:cubicBezTo>
                      <a:pt x="509" y="429"/>
                      <a:pt x="500" y="402"/>
                      <a:pt x="500" y="375"/>
                    </a:cubicBezTo>
                    <a:cubicBezTo>
                      <a:pt x="491" y="331"/>
                      <a:pt x="483" y="286"/>
                      <a:pt x="483" y="241"/>
                    </a:cubicBezTo>
                    <a:cubicBezTo>
                      <a:pt x="491" y="224"/>
                      <a:pt x="491" y="197"/>
                      <a:pt x="491" y="179"/>
                    </a:cubicBezTo>
                    <a:cubicBezTo>
                      <a:pt x="500" y="152"/>
                      <a:pt x="500" y="134"/>
                      <a:pt x="509" y="117"/>
                    </a:cubicBezTo>
                    <a:cubicBezTo>
                      <a:pt x="527" y="45"/>
                      <a:pt x="545" y="1"/>
                      <a:pt x="5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6" name="Google Shape;20066;p44"/>
              <p:cNvSpPr/>
              <p:nvPr/>
            </p:nvSpPr>
            <p:spPr>
              <a:xfrm>
                <a:off x="5530983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295" y="125"/>
                    </a:moveTo>
                    <a:cubicBezTo>
                      <a:pt x="295" y="125"/>
                      <a:pt x="286" y="134"/>
                      <a:pt x="286" y="143"/>
                    </a:cubicBezTo>
                    <a:cubicBezTo>
                      <a:pt x="277" y="152"/>
                      <a:pt x="277" y="170"/>
                      <a:pt x="268" y="188"/>
                    </a:cubicBezTo>
                    <a:cubicBezTo>
                      <a:pt x="259" y="206"/>
                      <a:pt x="250" y="233"/>
                      <a:pt x="241" y="259"/>
                    </a:cubicBezTo>
                    <a:cubicBezTo>
                      <a:pt x="233" y="277"/>
                      <a:pt x="224" y="304"/>
                      <a:pt x="215" y="340"/>
                    </a:cubicBezTo>
                    <a:cubicBezTo>
                      <a:pt x="206" y="366"/>
                      <a:pt x="197" y="393"/>
                      <a:pt x="188" y="420"/>
                    </a:cubicBezTo>
                    <a:cubicBezTo>
                      <a:pt x="188" y="447"/>
                      <a:pt x="179" y="473"/>
                      <a:pt x="179" y="491"/>
                    </a:cubicBezTo>
                    <a:cubicBezTo>
                      <a:pt x="170" y="518"/>
                      <a:pt x="170" y="536"/>
                      <a:pt x="170" y="545"/>
                    </a:cubicBezTo>
                    <a:cubicBezTo>
                      <a:pt x="170" y="563"/>
                      <a:pt x="161" y="563"/>
                      <a:pt x="161" y="563"/>
                    </a:cubicBezTo>
                    <a:cubicBezTo>
                      <a:pt x="161" y="563"/>
                      <a:pt x="161" y="554"/>
                      <a:pt x="161" y="545"/>
                    </a:cubicBezTo>
                    <a:cubicBezTo>
                      <a:pt x="161" y="536"/>
                      <a:pt x="161" y="509"/>
                      <a:pt x="161" y="491"/>
                    </a:cubicBezTo>
                    <a:cubicBezTo>
                      <a:pt x="161" y="464"/>
                      <a:pt x="161" y="438"/>
                      <a:pt x="161" y="411"/>
                    </a:cubicBezTo>
                    <a:cubicBezTo>
                      <a:pt x="170" y="384"/>
                      <a:pt x="179" y="357"/>
                      <a:pt x="188" y="331"/>
                    </a:cubicBezTo>
                    <a:cubicBezTo>
                      <a:pt x="197" y="295"/>
                      <a:pt x="206" y="268"/>
                      <a:pt x="215" y="250"/>
                    </a:cubicBezTo>
                    <a:cubicBezTo>
                      <a:pt x="224" y="224"/>
                      <a:pt x="241" y="197"/>
                      <a:pt x="250" y="179"/>
                    </a:cubicBezTo>
                    <a:cubicBezTo>
                      <a:pt x="259" y="161"/>
                      <a:pt x="277" y="152"/>
                      <a:pt x="277" y="134"/>
                    </a:cubicBezTo>
                    <a:cubicBezTo>
                      <a:pt x="286" y="125"/>
                      <a:pt x="295" y="125"/>
                      <a:pt x="295" y="125"/>
                    </a:cubicBezTo>
                    <a:close/>
                    <a:moveTo>
                      <a:pt x="589" y="45"/>
                    </a:moveTo>
                    <a:cubicBezTo>
                      <a:pt x="589" y="45"/>
                      <a:pt x="580" y="54"/>
                      <a:pt x="563" y="63"/>
                    </a:cubicBezTo>
                    <a:cubicBezTo>
                      <a:pt x="545" y="72"/>
                      <a:pt x="527" y="90"/>
                      <a:pt x="500" y="117"/>
                    </a:cubicBezTo>
                    <a:cubicBezTo>
                      <a:pt x="482" y="134"/>
                      <a:pt x="456" y="170"/>
                      <a:pt x="420" y="197"/>
                    </a:cubicBezTo>
                    <a:cubicBezTo>
                      <a:pt x="393" y="233"/>
                      <a:pt x="366" y="268"/>
                      <a:pt x="340" y="304"/>
                    </a:cubicBezTo>
                    <a:cubicBezTo>
                      <a:pt x="313" y="340"/>
                      <a:pt x="286" y="384"/>
                      <a:pt x="268" y="420"/>
                    </a:cubicBezTo>
                    <a:cubicBezTo>
                      <a:pt x="250" y="456"/>
                      <a:pt x="233" y="491"/>
                      <a:pt x="224" y="527"/>
                    </a:cubicBezTo>
                    <a:cubicBezTo>
                      <a:pt x="206" y="563"/>
                      <a:pt x="197" y="589"/>
                      <a:pt x="188" y="607"/>
                    </a:cubicBezTo>
                    <a:cubicBezTo>
                      <a:pt x="188" y="580"/>
                      <a:pt x="197" y="554"/>
                      <a:pt x="206" y="518"/>
                    </a:cubicBezTo>
                    <a:cubicBezTo>
                      <a:pt x="215" y="482"/>
                      <a:pt x="224" y="447"/>
                      <a:pt x="241" y="411"/>
                    </a:cubicBezTo>
                    <a:cubicBezTo>
                      <a:pt x="268" y="366"/>
                      <a:pt x="286" y="322"/>
                      <a:pt x="313" y="286"/>
                    </a:cubicBezTo>
                    <a:cubicBezTo>
                      <a:pt x="348" y="250"/>
                      <a:pt x="375" y="215"/>
                      <a:pt x="402" y="179"/>
                    </a:cubicBezTo>
                    <a:cubicBezTo>
                      <a:pt x="438" y="152"/>
                      <a:pt x="464" y="125"/>
                      <a:pt x="491" y="108"/>
                    </a:cubicBezTo>
                    <a:cubicBezTo>
                      <a:pt x="518" y="81"/>
                      <a:pt x="545" y="72"/>
                      <a:pt x="563" y="54"/>
                    </a:cubicBezTo>
                    <a:cubicBezTo>
                      <a:pt x="580" y="45"/>
                      <a:pt x="589" y="45"/>
                      <a:pt x="589" y="45"/>
                    </a:cubicBezTo>
                    <a:close/>
                    <a:moveTo>
                      <a:pt x="188" y="607"/>
                    </a:moveTo>
                    <a:cubicBezTo>
                      <a:pt x="188" y="625"/>
                      <a:pt x="179" y="634"/>
                      <a:pt x="179" y="634"/>
                    </a:cubicBezTo>
                    <a:cubicBezTo>
                      <a:pt x="179" y="634"/>
                      <a:pt x="179" y="625"/>
                      <a:pt x="188" y="607"/>
                    </a:cubicBezTo>
                    <a:close/>
                    <a:moveTo>
                      <a:pt x="652" y="1"/>
                    </a:moveTo>
                    <a:cubicBezTo>
                      <a:pt x="491" y="27"/>
                      <a:pt x="366" y="54"/>
                      <a:pt x="268" y="90"/>
                    </a:cubicBezTo>
                    <a:cubicBezTo>
                      <a:pt x="170" y="134"/>
                      <a:pt x="108" y="179"/>
                      <a:pt x="63" y="233"/>
                    </a:cubicBezTo>
                    <a:cubicBezTo>
                      <a:pt x="27" y="286"/>
                      <a:pt x="9" y="340"/>
                      <a:pt x="1" y="402"/>
                    </a:cubicBezTo>
                    <a:cubicBezTo>
                      <a:pt x="1" y="429"/>
                      <a:pt x="1" y="456"/>
                      <a:pt x="9" y="482"/>
                    </a:cubicBezTo>
                    <a:cubicBezTo>
                      <a:pt x="18" y="509"/>
                      <a:pt x="27" y="536"/>
                      <a:pt x="36" y="563"/>
                    </a:cubicBezTo>
                    <a:cubicBezTo>
                      <a:pt x="63" y="643"/>
                      <a:pt x="117" y="705"/>
                      <a:pt x="134" y="741"/>
                    </a:cubicBezTo>
                    <a:cubicBezTo>
                      <a:pt x="224" y="714"/>
                      <a:pt x="286" y="696"/>
                      <a:pt x="340" y="670"/>
                    </a:cubicBezTo>
                    <a:cubicBezTo>
                      <a:pt x="384" y="643"/>
                      <a:pt x="420" y="616"/>
                      <a:pt x="447" y="580"/>
                    </a:cubicBezTo>
                    <a:cubicBezTo>
                      <a:pt x="491" y="527"/>
                      <a:pt x="500" y="447"/>
                      <a:pt x="509" y="357"/>
                    </a:cubicBezTo>
                    <a:cubicBezTo>
                      <a:pt x="509" y="331"/>
                      <a:pt x="509" y="313"/>
                      <a:pt x="518" y="286"/>
                    </a:cubicBezTo>
                    <a:cubicBezTo>
                      <a:pt x="518" y="259"/>
                      <a:pt x="527" y="241"/>
                      <a:pt x="536" y="224"/>
                    </a:cubicBezTo>
                    <a:cubicBezTo>
                      <a:pt x="554" y="179"/>
                      <a:pt x="572" y="134"/>
                      <a:pt x="589" y="108"/>
                    </a:cubicBezTo>
                    <a:cubicBezTo>
                      <a:pt x="607" y="72"/>
                      <a:pt x="625" y="45"/>
                      <a:pt x="634" y="27"/>
                    </a:cubicBezTo>
                    <a:cubicBezTo>
                      <a:pt x="643" y="27"/>
                      <a:pt x="643" y="18"/>
                      <a:pt x="652" y="10"/>
                    </a:cubicBezTo>
                    <a:cubicBezTo>
                      <a:pt x="652" y="10"/>
                      <a:pt x="65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7" name="Google Shape;20067;p44"/>
              <p:cNvSpPr/>
              <p:nvPr/>
            </p:nvSpPr>
            <p:spPr>
              <a:xfrm>
                <a:off x="5503445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45" y="99"/>
                    </a:moveTo>
                    <a:lnTo>
                      <a:pt x="45" y="99"/>
                    </a:lnTo>
                    <a:cubicBezTo>
                      <a:pt x="45" y="99"/>
                      <a:pt x="54" y="108"/>
                      <a:pt x="72" y="126"/>
                    </a:cubicBezTo>
                    <a:cubicBezTo>
                      <a:pt x="81" y="143"/>
                      <a:pt x="108" y="161"/>
                      <a:pt x="134" y="188"/>
                    </a:cubicBezTo>
                    <a:cubicBezTo>
                      <a:pt x="152" y="224"/>
                      <a:pt x="188" y="251"/>
                      <a:pt x="224" y="277"/>
                    </a:cubicBezTo>
                    <a:cubicBezTo>
                      <a:pt x="259" y="304"/>
                      <a:pt x="295" y="322"/>
                      <a:pt x="331" y="349"/>
                    </a:cubicBezTo>
                    <a:cubicBezTo>
                      <a:pt x="375" y="367"/>
                      <a:pt x="420" y="384"/>
                      <a:pt x="456" y="402"/>
                    </a:cubicBezTo>
                    <a:cubicBezTo>
                      <a:pt x="500" y="411"/>
                      <a:pt x="536" y="429"/>
                      <a:pt x="563" y="438"/>
                    </a:cubicBezTo>
                    <a:cubicBezTo>
                      <a:pt x="598" y="447"/>
                      <a:pt x="625" y="465"/>
                      <a:pt x="643" y="465"/>
                    </a:cubicBezTo>
                    <a:cubicBezTo>
                      <a:pt x="661" y="474"/>
                      <a:pt x="670" y="482"/>
                      <a:pt x="670" y="482"/>
                    </a:cubicBezTo>
                    <a:lnTo>
                      <a:pt x="643" y="474"/>
                    </a:lnTo>
                    <a:cubicBezTo>
                      <a:pt x="616" y="474"/>
                      <a:pt x="589" y="465"/>
                      <a:pt x="563" y="456"/>
                    </a:cubicBezTo>
                    <a:cubicBezTo>
                      <a:pt x="527" y="456"/>
                      <a:pt x="491" y="447"/>
                      <a:pt x="456" y="429"/>
                    </a:cubicBezTo>
                    <a:cubicBezTo>
                      <a:pt x="411" y="420"/>
                      <a:pt x="366" y="402"/>
                      <a:pt x="322" y="384"/>
                    </a:cubicBezTo>
                    <a:cubicBezTo>
                      <a:pt x="286" y="358"/>
                      <a:pt x="241" y="331"/>
                      <a:pt x="206" y="304"/>
                    </a:cubicBezTo>
                    <a:cubicBezTo>
                      <a:pt x="179" y="268"/>
                      <a:pt x="143" y="242"/>
                      <a:pt x="117" y="206"/>
                    </a:cubicBezTo>
                    <a:cubicBezTo>
                      <a:pt x="99" y="179"/>
                      <a:pt x="81" y="152"/>
                      <a:pt x="63" y="126"/>
                    </a:cubicBezTo>
                    <a:cubicBezTo>
                      <a:pt x="54" y="108"/>
                      <a:pt x="45" y="99"/>
                      <a:pt x="45" y="99"/>
                    </a:cubicBezTo>
                    <a:close/>
                    <a:moveTo>
                      <a:pt x="527" y="482"/>
                    </a:moveTo>
                    <a:cubicBezTo>
                      <a:pt x="554" y="482"/>
                      <a:pt x="572" y="491"/>
                      <a:pt x="580" y="491"/>
                    </a:cubicBezTo>
                    <a:lnTo>
                      <a:pt x="598" y="491"/>
                    </a:lnTo>
                    <a:cubicBezTo>
                      <a:pt x="598" y="491"/>
                      <a:pt x="589" y="500"/>
                      <a:pt x="580" y="500"/>
                    </a:cubicBezTo>
                    <a:cubicBezTo>
                      <a:pt x="572" y="500"/>
                      <a:pt x="554" y="500"/>
                      <a:pt x="536" y="509"/>
                    </a:cubicBezTo>
                    <a:cubicBezTo>
                      <a:pt x="518" y="509"/>
                      <a:pt x="491" y="518"/>
                      <a:pt x="473" y="527"/>
                    </a:cubicBezTo>
                    <a:cubicBezTo>
                      <a:pt x="447" y="527"/>
                      <a:pt x="420" y="536"/>
                      <a:pt x="393" y="545"/>
                    </a:cubicBezTo>
                    <a:lnTo>
                      <a:pt x="313" y="545"/>
                    </a:lnTo>
                    <a:cubicBezTo>
                      <a:pt x="286" y="545"/>
                      <a:pt x="259" y="536"/>
                      <a:pt x="241" y="527"/>
                    </a:cubicBezTo>
                    <a:cubicBezTo>
                      <a:pt x="224" y="518"/>
                      <a:pt x="206" y="509"/>
                      <a:pt x="197" y="500"/>
                    </a:cubicBezTo>
                    <a:cubicBezTo>
                      <a:pt x="180" y="492"/>
                      <a:pt x="179" y="483"/>
                      <a:pt x="179" y="483"/>
                    </a:cubicBezTo>
                    <a:lnTo>
                      <a:pt x="179" y="483"/>
                    </a:lnTo>
                    <a:cubicBezTo>
                      <a:pt x="179" y="483"/>
                      <a:pt x="180" y="491"/>
                      <a:pt x="197" y="491"/>
                    </a:cubicBezTo>
                    <a:cubicBezTo>
                      <a:pt x="206" y="500"/>
                      <a:pt x="224" y="500"/>
                      <a:pt x="241" y="509"/>
                    </a:cubicBezTo>
                    <a:lnTo>
                      <a:pt x="313" y="509"/>
                    </a:lnTo>
                    <a:cubicBezTo>
                      <a:pt x="331" y="509"/>
                      <a:pt x="357" y="509"/>
                      <a:pt x="384" y="500"/>
                    </a:cubicBezTo>
                    <a:cubicBezTo>
                      <a:pt x="411" y="500"/>
                      <a:pt x="438" y="491"/>
                      <a:pt x="465" y="491"/>
                    </a:cubicBezTo>
                    <a:cubicBezTo>
                      <a:pt x="482" y="482"/>
                      <a:pt x="509" y="482"/>
                      <a:pt x="527" y="482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54"/>
                      <a:pt x="10" y="108"/>
                      <a:pt x="27" y="152"/>
                    </a:cubicBezTo>
                    <a:cubicBezTo>
                      <a:pt x="36" y="197"/>
                      <a:pt x="45" y="242"/>
                      <a:pt x="63" y="277"/>
                    </a:cubicBezTo>
                    <a:cubicBezTo>
                      <a:pt x="72" y="340"/>
                      <a:pt x="90" y="384"/>
                      <a:pt x="108" y="429"/>
                    </a:cubicBezTo>
                    <a:cubicBezTo>
                      <a:pt x="126" y="474"/>
                      <a:pt x="143" y="509"/>
                      <a:pt x="170" y="545"/>
                    </a:cubicBezTo>
                    <a:cubicBezTo>
                      <a:pt x="206" y="616"/>
                      <a:pt x="241" y="661"/>
                      <a:pt x="286" y="697"/>
                    </a:cubicBezTo>
                    <a:cubicBezTo>
                      <a:pt x="322" y="732"/>
                      <a:pt x="357" y="750"/>
                      <a:pt x="393" y="759"/>
                    </a:cubicBezTo>
                    <a:cubicBezTo>
                      <a:pt x="408" y="763"/>
                      <a:pt x="423" y="765"/>
                      <a:pt x="437" y="765"/>
                    </a:cubicBezTo>
                    <a:cubicBezTo>
                      <a:pt x="458" y="765"/>
                      <a:pt x="479" y="761"/>
                      <a:pt x="500" y="750"/>
                    </a:cubicBezTo>
                    <a:cubicBezTo>
                      <a:pt x="563" y="732"/>
                      <a:pt x="616" y="688"/>
                      <a:pt x="661" y="643"/>
                    </a:cubicBezTo>
                    <a:cubicBezTo>
                      <a:pt x="714" y="598"/>
                      <a:pt x="750" y="554"/>
                      <a:pt x="768" y="536"/>
                    </a:cubicBezTo>
                    <a:cubicBezTo>
                      <a:pt x="750" y="465"/>
                      <a:pt x="732" y="402"/>
                      <a:pt x="714" y="358"/>
                    </a:cubicBezTo>
                    <a:cubicBezTo>
                      <a:pt x="661" y="242"/>
                      <a:pt x="625" y="179"/>
                      <a:pt x="572" y="135"/>
                    </a:cubicBezTo>
                    <a:cubicBezTo>
                      <a:pt x="518" y="99"/>
                      <a:pt x="447" y="81"/>
                      <a:pt x="366" y="63"/>
                    </a:cubicBezTo>
                    <a:cubicBezTo>
                      <a:pt x="259" y="45"/>
                      <a:pt x="170" y="28"/>
                      <a:pt x="108" y="19"/>
                    </a:cubicBezTo>
                    <a:cubicBezTo>
                      <a:pt x="36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8" name="Google Shape;20068;p44"/>
              <p:cNvSpPr/>
              <p:nvPr/>
            </p:nvSpPr>
            <p:spPr>
              <a:xfrm>
                <a:off x="5516397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108" y="161"/>
                    </a:moveTo>
                    <a:lnTo>
                      <a:pt x="108" y="161"/>
                    </a:lnTo>
                    <a:cubicBezTo>
                      <a:pt x="126" y="170"/>
                      <a:pt x="152" y="187"/>
                      <a:pt x="188" y="205"/>
                    </a:cubicBezTo>
                    <a:cubicBezTo>
                      <a:pt x="215" y="223"/>
                      <a:pt x="260" y="241"/>
                      <a:pt x="295" y="259"/>
                    </a:cubicBezTo>
                    <a:cubicBezTo>
                      <a:pt x="340" y="268"/>
                      <a:pt x="384" y="286"/>
                      <a:pt x="438" y="286"/>
                    </a:cubicBezTo>
                    <a:cubicBezTo>
                      <a:pt x="483" y="295"/>
                      <a:pt x="527" y="303"/>
                      <a:pt x="572" y="303"/>
                    </a:cubicBezTo>
                    <a:cubicBezTo>
                      <a:pt x="607" y="303"/>
                      <a:pt x="652" y="312"/>
                      <a:pt x="688" y="312"/>
                    </a:cubicBezTo>
                    <a:lnTo>
                      <a:pt x="768" y="312"/>
                    </a:lnTo>
                    <a:cubicBezTo>
                      <a:pt x="786" y="312"/>
                      <a:pt x="804" y="321"/>
                      <a:pt x="804" y="321"/>
                    </a:cubicBezTo>
                    <a:lnTo>
                      <a:pt x="768" y="321"/>
                    </a:lnTo>
                    <a:cubicBezTo>
                      <a:pt x="750" y="321"/>
                      <a:pt x="723" y="330"/>
                      <a:pt x="688" y="330"/>
                    </a:cubicBezTo>
                    <a:cubicBezTo>
                      <a:pt x="652" y="330"/>
                      <a:pt x="616" y="339"/>
                      <a:pt x="572" y="339"/>
                    </a:cubicBezTo>
                    <a:cubicBezTo>
                      <a:pt x="527" y="339"/>
                      <a:pt x="483" y="330"/>
                      <a:pt x="438" y="330"/>
                    </a:cubicBezTo>
                    <a:cubicBezTo>
                      <a:pt x="393" y="321"/>
                      <a:pt x="340" y="303"/>
                      <a:pt x="295" y="286"/>
                    </a:cubicBezTo>
                    <a:cubicBezTo>
                      <a:pt x="251" y="277"/>
                      <a:pt x="215" y="250"/>
                      <a:pt x="179" y="223"/>
                    </a:cubicBezTo>
                    <a:cubicBezTo>
                      <a:pt x="144" y="205"/>
                      <a:pt x="126" y="179"/>
                      <a:pt x="108" y="161"/>
                    </a:cubicBezTo>
                    <a:close/>
                    <a:moveTo>
                      <a:pt x="732" y="357"/>
                    </a:moveTo>
                    <a:cubicBezTo>
                      <a:pt x="732" y="357"/>
                      <a:pt x="723" y="357"/>
                      <a:pt x="715" y="366"/>
                    </a:cubicBezTo>
                    <a:cubicBezTo>
                      <a:pt x="706" y="366"/>
                      <a:pt x="688" y="375"/>
                      <a:pt x="670" y="384"/>
                    </a:cubicBezTo>
                    <a:cubicBezTo>
                      <a:pt x="652" y="393"/>
                      <a:pt x="634" y="410"/>
                      <a:pt x="616" y="419"/>
                    </a:cubicBezTo>
                    <a:cubicBezTo>
                      <a:pt x="590" y="437"/>
                      <a:pt x="572" y="455"/>
                      <a:pt x="545" y="464"/>
                    </a:cubicBezTo>
                    <a:cubicBezTo>
                      <a:pt x="518" y="473"/>
                      <a:pt x="491" y="491"/>
                      <a:pt x="474" y="491"/>
                    </a:cubicBezTo>
                    <a:cubicBezTo>
                      <a:pt x="447" y="500"/>
                      <a:pt x="420" y="500"/>
                      <a:pt x="393" y="500"/>
                    </a:cubicBezTo>
                    <a:cubicBezTo>
                      <a:pt x="376" y="500"/>
                      <a:pt x="349" y="491"/>
                      <a:pt x="340" y="482"/>
                    </a:cubicBezTo>
                    <a:cubicBezTo>
                      <a:pt x="322" y="482"/>
                      <a:pt x="322" y="473"/>
                      <a:pt x="322" y="473"/>
                    </a:cubicBezTo>
                    <a:lnTo>
                      <a:pt x="322" y="473"/>
                    </a:lnTo>
                    <a:cubicBezTo>
                      <a:pt x="322" y="473"/>
                      <a:pt x="322" y="473"/>
                      <a:pt x="340" y="482"/>
                    </a:cubicBezTo>
                    <a:cubicBezTo>
                      <a:pt x="349" y="482"/>
                      <a:pt x="367" y="482"/>
                      <a:pt x="393" y="473"/>
                    </a:cubicBezTo>
                    <a:cubicBezTo>
                      <a:pt x="411" y="473"/>
                      <a:pt x="429" y="464"/>
                      <a:pt x="456" y="464"/>
                    </a:cubicBezTo>
                    <a:cubicBezTo>
                      <a:pt x="483" y="455"/>
                      <a:pt x="500" y="446"/>
                      <a:pt x="527" y="428"/>
                    </a:cubicBezTo>
                    <a:cubicBezTo>
                      <a:pt x="554" y="419"/>
                      <a:pt x="572" y="402"/>
                      <a:pt x="599" y="393"/>
                    </a:cubicBezTo>
                    <a:cubicBezTo>
                      <a:pt x="616" y="384"/>
                      <a:pt x="643" y="375"/>
                      <a:pt x="661" y="366"/>
                    </a:cubicBezTo>
                    <a:cubicBezTo>
                      <a:pt x="688" y="357"/>
                      <a:pt x="706" y="357"/>
                      <a:pt x="715" y="357"/>
                    </a:cubicBezTo>
                    <a:close/>
                    <a:moveTo>
                      <a:pt x="503" y="0"/>
                    </a:moveTo>
                    <a:cubicBezTo>
                      <a:pt x="467" y="0"/>
                      <a:pt x="429" y="5"/>
                      <a:pt x="384" y="9"/>
                    </a:cubicBezTo>
                    <a:cubicBezTo>
                      <a:pt x="277" y="27"/>
                      <a:pt x="179" y="36"/>
                      <a:pt x="108" y="45"/>
                    </a:cubicBezTo>
                    <a:cubicBezTo>
                      <a:pt x="45" y="54"/>
                      <a:pt x="1" y="63"/>
                      <a:pt x="1" y="63"/>
                    </a:cubicBezTo>
                    <a:cubicBezTo>
                      <a:pt x="45" y="161"/>
                      <a:pt x="99" y="241"/>
                      <a:pt x="144" y="312"/>
                    </a:cubicBezTo>
                    <a:cubicBezTo>
                      <a:pt x="170" y="366"/>
                      <a:pt x="206" y="402"/>
                      <a:pt x="233" y="446"/>
                    </a:cubicBezTo>
                    <a:cubicBezTo>
                      <a:pt x="268" y="482"/>
                      <a:pt x="295" y="509"/>
                      <a:pt x="322" y="535"/>
                    </a:cubicBezTo>
                    <a:cubicBezTo>
                      <a:pt x="358" y="571"/>
                      <a:pt x="384" y="589"/>
                      <a:pt x="411" y="607"/>
                    </a:cubicBezTo>
                    <a:cubicBezTo>
                      <a:pt x="438" y="625"/>
                      <a:pt x="465" y="642"/>
                      <a:pt x="483" y="651"/>
                    </a:cubicBezTo>
                    <a:cubicBezTo>
                      <a:pt x="524" y="666"/>
                      <a:pt x="561" y="673"/>
                      <a:pt x="595" y="673"/>
                    </a:cubicBezTo>
                    <a:cubicBezTo>
                      <a:pt x="643" y="673"/>
                      <a:pt x="683" y="659"/>
                      <a:pt x="715" y="633"/>
                    </a:cubicBezTo>
                    <a:cubicBezTo>
                      <a:pt x="768" y="598"/>
                      <a:pt x="813" y="535"/>
                      <a:pt x="848" y="473"/>
                    </a:cubicBezTo>
                    <a:cubicBezTo>
                      <a:pt x="875" y="410"/>
                      <a:pt x="902" y="357"/>
                      <a:pt x="920" y="339"/>
                    </a:cubicBezTo>
                    <a:cubicBezTo>
                      <a:pt x="875" y="277"/>
                      <a:pt x="839" y="223"/>
                      <a:pt x="804" y="179"/>
                    </a:cubicBezTo>
                    <a:cubicBezTo>
                      <a:pt x="732" y="80"/>
                      <a:pt x="670" y="36"/>
                      <a:pt x="607" y="18"/>
                    </a:cubicBezTo>
                    <a:cubicBezTo>
                      <a:pt x="572" y="5"/>
                      <a:pt x="538" y="0"/>
                      <a:pt x="5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9" name="Google Shape;20069;p44"/>
              <p:cNvSpPr/>
              <p:nvPr/>
            </p:nvSpPr>
            <p:spPr>
              <a:xfrm>
                <a:off x="5570415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821" y="155"/>
                    </a:moveTo>
                    <a:cubicBezTo>
                      <a:pt x="821" y="155"/>
                      <a:pt x="812" y="164"/>
                      <a:pt x="794" y="182"/>
                    </a:cubicBezTo>
                    <a:cubicBezTo>
                      <a:pt x="776" y="191"/>
                      <a:pt x="758" y="217"/>
                      <a:pt x="732" y="235"/>
                    </a:cubicBezTo>
                    <a:cubicBezTo>
                      <a:pt x="705" y="262"/>
                      <a:pt x="669" y="289"/>
                      <a:pt x="633" y="316"/>
                    </a:cubicBezTo>
                    <a:cubicBezTo>
                      <a:pt x="598" y="333"/>
                      <a:pt x="562" y="360"/>
                      <a:pt x="517" y="387"/>
                    </a:cubicBezTo>
                    <a:cubicBezTo>
                      <a:pt x="473" y="414"/>
                      <a:pt x="419" y="432"/>
                      <a:pt x="375" y="440"/>
                    </a:cubicBezTo>
                    <a:cubicBezTo>
                      <a:pt x="330" y="449"/>
                      <a:pt x="286" y="458"/>
                      <a:pt x="241" y="458"/>
                    </a:cubicBezTo>
                    <a:cubicBezTo>
                      <a:pt x="205" y="458"/>
                      <a:pt x="170" y="458"/>
                      <a:pt x="143" y="449"/>
                    </a:cubicBezTo>
                    <a:lnTo>
                      <a:pt x="107" y="449"/>
                    </a:lnTo>
                    <a:cubicBezTo>
                      <a:pt x="107" y="449"/>
                      <a:pt x="116" y="449"/>
                      <a:pt x="143" y="440"/>
                    </a:cubicBezTo>
                    <a:lnTo>
                      <a:pt x="241" y="440"/>
                    </a:lnTo>
                    <a:cubicBezTo>
                      <a:pt x="277" y="432"/>
                      <a:pt x="321" y="423"/>
                      <a:pt x="366" y="414"/>
                    </a:cubicBezTo>
                    <a:cubicBezTo>
                      <a:pt x="401" y="405"/>
                      <a:pt x="455" y="378"/>
                      <a:pt x="491" y="360"/>
                    </a:cubicBezTo>
                    <a:cubicBezTo>
                      <a:pt x="535" y="333"/>
                      <a:pt x="580" y="307"/>
                      <a:pt x="616" y="289"/>
                    </a:cubicBezTo>
                    <a:cubicBezTo>
                      <a:pt x="651" y="262"/>
                      <a:pt x="687" y="235"/>
                      <a:pt x="714" y="217"/>
                    </a:cubicBezTo>
                    <a:cubicBezTo>
                      <a:pt x="749" y="200"/>
                      <a:pt x="767" y="182"/>
                      <a:pt x="785" y="173"/>
                    </a:cubicBezTo>
                    <a:cubicBezTo>
                      <a:pt x="803" y="164"/>
                      <a:pt x="821" y="155"/>
                      <a:pt x="821" y="155"/>
                    </a:cubicBezTo>
                    <a:close/>
                    <a:moveTo>
                      <a:pt x="785" y="226"/>
                    </a:moveTo>
                    <a:cubicBezTo>
                      <a:pt x="785" y="227"/>
                      <a:pt x="776" y="235"/>
                      <a:pt x="776" y="244"/>
                    </a:cubicBezTo>
                    <a:cubicBezTo>
                      <a:pt x="767" y="253"/>
                      <a:pt x="758" y="271"/>
                      <a:pt x="749" y="289"/>
                    </a:cubicBezTo>
                    <a:cubicBezTo>
                      <a:pt x="740" y="316"/>
                      <a:pt x="732" y="333"/>
                      <a:pt x="723" y="360"/>
                    </a:cubicBezTo>
                    <a:cubicBezTo>
                      <a:pt x="705" y="387"/>
                      <a:pt x="696" y="414"/>
                      <a:pt x="687" y="440"/>
                    </a:cubicBezTo>
                    <a:cubicBezTo>
                      <a:pt x="669" y="467"/>
                      <a:pt x="651" y="485"/>
                      <a:pt x="633" y="512"/>
                    </a:cubicBezTo>
                    <a:cubicBezTo>
                      <a:pt x="616" y="530"/>
                      <a:pt x="598" y="548"/>
                      <a:pt x="571" y="565"/>
                    </a:cubicBezTo>
                    <a:cubicBezTo>
                      <a:pt x="553" y="574"/>
                      <a:pt x="535" y="583"/>
                      <a:pt x="517" y="583"/>
                    </a:cubicBezTo>
                    <a:cubicBezTo>
                      <a:pt x="509" y="592"/>
                      <a:pt x="500" y="592"/>
                      <a:pt x="500" y="592"/>
                    </a:cubicBezTo>
                    <a:cubicBezTo>
                      <a:pt x="500" y="592"/>
                      <a:pt x="500" y="583"/>
                      <a:pt x="517" y="574"/>
                    </a:cubicBezTo>
                    <a:cubicBezTo>
                      <a:pt x="526" y="574"/>
                      <a:pt x="544" y="556"/>
                      <a:pt x="562" y="548"/>
                    </a:cubicBezTo>
                    <a:cubicBezTo>
                      <a:pt x="571" y="530"/>
                      <a:pt x="589" y="512"/>
                      <a:pt x="607" y="494"/>
                    </a:cubicBezTo>
                    <a:cubicBezTo>
                      <a:pt x="625" y="467"/>
                      <a:pt x="633" y="449"/>
                      <a:pt x="651" y="423"/>
                    </a:cubicBezTo>
                    <a:cubicBezTo>
                      <a:pt x="660" y="396"/>
                      <a:pt x="678" y="369"/>
                      <a:pt x="687" y="342"/>
                    </a:cubicBezTo>
                    <a:cubicBezTo>
                      <a:pt x="705" y="324"/>
                      <a:pt x="714" y="298"/>
                      <a:pt x="732" y="280"/>
                    </a:cubicBezTo>
                    <a:cubicBezTo>
                      <a:pt x="740" y="262"/>
                      <a:pt x="758" y="253"/>
                      <a:pt x="767" y="244"/>
                    </a:cubicBezTo>
                    <a:cubicBezTo>
                      <a:pt x="776" y="235"/>
                      <a:pt x="785" y="227"/>
                      <a:pt x="785" y="226"/>
                    </a:cubicBezTo>
                    <a:close/>
                    <a:moveTo>
                      <a:pt x="579" y="1"/>
                    </a:moveTo>
                    <a:cubicBezTo>
                      <a:pt x="545" y="1"/>
                      <a:pt x="517" y="5"/>
                      <a:pt x="491" y="12"/>
                    </a:cubicBezTo>
                    <a:cubicBezTo>
                      <a:pt x="419" y="39"/>
                      <a:pt x="366" y="84"/>
                      <a:pt x="294" y="146"/>
                    </a:cubicBezTo>
                    <a:cubicBezTo>
                      <a:pt x="214" y="226"/>
                      <a:pt x="134" y="298"/>
                      <a:pt x="80" y="351"/>
                    </a:cubicBezTo>
                    <a:cubicBezTo>
                      <a:pt x="27" y="396"/>
                      <a:pt x="0" y="432"/>
                      <a:pt x="0" y="432"/>
                    </a:cubicBezTo>
                    <a:cubicBezTo>
                      <a:pt x="89" y="485"/>
                      <a:pt x="178" y="530"/>
                      <a:pt x="259" y="556"/>
                    </a:cubicBezTo>
                    <a:cubicBezTo>
                      <a:pt x="286" y="574"/>
                      <a:pt x="312" y="583"/>
                      <a:pt x="339" y="592"/>
                    </a:cubicBezTo>
                    <a:cubicBezTo>
                      <a:pt x="366" y="601"/>
                      <a:pt x="384" y="610"/>
                      <a:pt x="410" y="610"/>
                    </a:cubicBezTo>
                    <a:cubicBezTo>
                      <a:pt x="455" y="628"/>
                      <a:pt x="500" y="637"/>
                      <a:pt x="535" y="637"/>
                    </a:cubicBezTo>
                    <a:cubicBezTo>
                      <a:pt x="580" y="646"/>
                      <a:pt x="616" y="646"/>
                      <a:pt x="642" y="646"/>
                    </a:cubicBezTo>
                    <a:cubicBezTo>
                      <a:pt x="678" y="646"/>
                      <a:pt x="705" y="646"/>
                      <a:pt x="732" y="637"/>
                    </a:cubicBezTo>
                    <a:cubicBezTo>
                      <a:pt x="839" y="610"/>
                      <a:pt x="892" y="556"/>
                      <a:pt x="919" y="485"/>
                    </a:cubicBezTo>
                    <a:cubicBezTo>
                      <a:pt x="946" y="414"/>
                      <a:pt x="946" y="333"/>
                      <a:pt x="937" y="262"/>
                    </a:cubicBezTo>
                    <a:cubicBezTo>
                      <a:pt x="937" y="191"/>
                      <a:pt x="928" y="137"/>
                      <a:pt x="928" y="101"/>
                    </a:cubicBezTo>
                    <a:cubicBezTo>
                      <a:pt x="856" y="75"/>
                      <a:pt x="794" y="48"/>
                      <a:pt x="749" y="30"/>
                    </a:cubicBezTo>
                    <a:cubicBezTo>
                      <a:pt x="681" y="9"/>
                      <a:pt x="626" y="1"/>
                      <a:pt x="5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0" name="Google Shape;20070;p44"/>
              <p:cNvSpPr/>
              <p:nvPr/>
            </p:nvSpPr>
            <p:spPr>
              <a:xfrm>
                <a:off x="5500207" y="1526820"/>
                <a:ext cx="18127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9" h="848" extrusionOk="0">
                    <a:moveTo>
                      <a:pt x="54" y="500"/>
                    </a:moveTo>
                    <a:cubicBezTo>
                      <a:pt x="54" y="500"/>
                      <a:pt x="63" y="509"/>
                      <a:pt x="72" y="518"/>
                    </a:cubicBezTo>
                    <a:cubicBezTo>
                      <a:pt x="81" y="527"/>
                      <a:pt x="90" y="527"/>
                      <a:pt x="108" y="545"/>
                    </a:cubicBezTo>
                    <a:cubicBezTo>
                      <a:pt x="125" y="553"/>
                      <a:pt x="152" y="553"/>
                      <a:pt x="170" y="562"/>
                    </a:cubicBezTo>
                    <a:cubicBezTo>
                      <a:pt x="197" y="571"/>
                      <a:pt x="215" y="571"/>
                      <a:pt x="241" y="580"/>
                    </a:cubicBezTo>
                    <a:cubicBezTo>
                      <a:pt x="268" y="580"/>
                      <a:pt x="295" y="580"/>
                      <a:pt x="313" y="589"/>
                    </a:cubicBezTo>
                    <a:cubicBezTo>
                      <a:pt x="340" y="589"/>
                      <a:pt x="366" y="598"/>
                      <a:pt x="384" y="598"/>
                    </a:cubicBezTo>
                    <a:cubicBezTo>
                      <a:pt x="402" y="607"/>
                      <a:pt x="420" y="616"/>
                      <a:pt x="429" y="616"/>
                    </a:cubicBezTo>
                    <a:cubicBezTo>
                      <a:pt x="438" y="625"/>
                      <a:pt x="447" y="625"/>
                      <a:pt x="447" y="625"/>
                    </a:cubicBezTo>
                    <a:lnTo>
                      <a:pt x="384" y="625"/>
                    </a:lnTo>
                    <a:cubicBezTo>
                      <a:pt x="357" y="625"/>
                      <a:pt x="340" y="625"/>
                      <a:pt x="313" y="616"/>
                    </a:cubicBezTo>
                    <a:lnTo>
                      <a:pt x="241" y="616"/>
                    </a:lnTo>
                    <a:cubicBezTo>
                      <a:pt x="215" y="616"/>
                      <a:pt x="188" y="607"/>
                      <a:pt x="161" y="598"/>
                    </a:cubicBezTo>
                    <a:cubicBezTo>
                      <a:pt x="143" y="589"/>
                      <a:pt x="117" y="571"/>
                      <a:pt x="99" y="562"/>
                    </a:cubicBezTo>
                    <a:cubicBezTo>
                      <a:pt x="81" y="545"/>
                      <a:pt x="72" y="536"/>
                      <a:pt x="63" y="518"/>
                    </a:cubicBezTo>
                    <a:cubicBezTo>
                      <a:pt x="63" y="509"/>
                      <a:pt x="54" y="500"/>
                      <a:pt x="54" y="500"/>
                    </a:cubicBezTo>
                    <a:close/>
                    <a:moveTo>
                      <a:pt x="45" y="98"/>
                    </a:moveTo>
                    <a:cubicBezTo>
                      <a:pt x="45" y="98"/>
                      <a:pt x="45" y="116"/>
                      <a:pt x="54" y="134"/>
                    </a:cubicBezTo>
                    <a:cubicBezTo>
                      <a:pt x="54" y="143"/>
                      <a:pt x="63" y="152"/>
                      <a:pt x="72" y="170"/>
                    </a:cubicBezTo>
                    <a:cubicBezTo>
                      <a:pt x="72" y="188"/>
                      <a:pt x="81" y="197"/>
                      <a:pt x="90" y="214"/>
                    </a:cubicBezTo>
                    <a:cubicBezTo>
                      <a:pt x="108" y="250"/>
                      <a:pt x="134" y="286"/>
                      <a:pt x="152" y="313"/>
                    </a:cubicBezTo>
                    <a:cubicBezTo>
                      <a:pt x="179" y="348"/>
                      <a:pt x="215" y="384"/>
                      <a:pt x="241" y="411"/>
                    </a:cubicBezTo>
                    <a:cubicBezTo>
                      <a:pt x="277" y="446"/>
                      <a:pt x="304" y="473"/>
                      <a:pt x="340" y="500"/>
                    </a:cubicBezTo>
                    <a:cubicBezTo>
                      <a:pt x="366" y="527"/>
                      <a:pt x="402" y="545"/>
                      <a:pt x="429" y="571"/>
                    </a:cubicBezTo>
                    <a:cubicBezTo>
                      <a:pt x="456" y="589"/>
                      <a:pt x="473" y="607"/>
                      <a:pt x="491" y="616"/>
                    </a:cubicBezTo>
                    <a:cubicBezTo>
                      <a:pt x="500" y="625"/>
                      <a:pt x="509" y="634"/>
                      <a:pt x="509" y="634"/>
                    </a:cubicBezTo>
                    <a:cubicBezTo>
                      <a:pt x="509" y="634"/>
                      <a:pt x="500" y="634"/>
                      <a:pt x="482" y="625"/>
                    </a:cubicBezTo>
                    <a:cubicBezTo>
                      <a:pt x="473" y="616"/>
                      <a:pt x="447" y="598"/>
                      <a:pt x="420" y="589"/>
                    </a:cubicBezTo>
                    <a:cubicBezTo>
                      <a:pt x="393" y="571"/>
                      <a:pt x="357" y="553"/>
                      <a:pt x="322" y="527"/>
                    </a:cubicBezTo>
                    <a:cubicBezTo>
                      <a:pt x="295" y="500"/>
                      <a:pt x="259" y="473"/>
                      <a:pt x="224" y="446"/>
                    </a:cubicBezTo>
                    <a:cubicBezTo>
                      <a:pt x="197" y="411"/>
                      <a:pt x="161" y="375"/>
                      <a:pt x="134" y="339"/>
                    </a:cubicBezTo>
                    <a:cubicBezTo>
                      <a:pt x="108" y="304"/>
                      <a:pt x="90" y="259"/>
                      <a:pt x="81" y="223"/>
                    </a:cubicBezTo>
                    <a:cubicBezTo>
                      <a:pt x="63" y="188"/>
                      <a:pt x="54" y="161"/>
                      <a:pt x="45" y="134"/>
                    </a:cubicBezTo>
                    <a:cubicBezTo>
                      <a:pt x="45" y="116"/>
                      <a:pt x="45" y="98"/>
                      <a:pt x="45" y="98"/>
                    </a:cubicBezTo>
                    <a:close/>
                    <a:moveTo>
                      <a:pt x="27" y="0"/>
                    </a:moveTo>
                    <a:cubicBezTo>
                      <a:pt x="18" y="54"/>
                      <a:pt x="9" y="98"/>
                      <a:pt x="9" y="152"/>
                    </a:cubicBezTo>
                    <a:cubicBezTo>
                      <a:pt x="1" y="197"/>
                      <a:pt x="1" y="241"/>
                      <a:pt x="1" y="277"/>
                    </a:cubicBezTo>
                    <a:cubicBezTo>
                      <a:pt x="1" y="393"/>
                      <a:pt x="9" y="482"/>
                      <a:pt x="27" y="553"/>
                    </a:cubicBezTo>
                    <a:cubicBezTo>
                      <a:pt x="45" y="634"/>
                      <a:pt x="72" y="687"/>
                      <a:pt x="99" y="732"/>
                    </a:cubicBezTo>
                    <a:cubicBezTo>
                      <a:pt x="152" y="821"/>
                      <a:pt x="215" y="848"/>
                      <a:pt x="277" y="848"/>
                    </a:cubicBezTo>
                    <a:cubicBezTo>
                      <a:pt x="348" y="848"/>
                      <a:pt x="411" y="821"/>
                      <a:pt x="464" y="785"/>
                    </a:cubicBezTo>
                    <a:cubicBezTo>
                      <a:pt x="518" y="759"/>
                      <a:pt x="572" y="732"/>
                      <a:pt x="598" y="714"/>
                    </a:cubicBezTo>
                    <a:cubicBezTo>
                      <a:pt x="589" y="643"/>
                      <a:pt x="589" y="580"/>
                      <a:pt x="580" y="527"/>
                    </a:cubicBezTo>
                    <a:cubicBezTo>
                      <a:pt x="580" y="411"/>
                      <a:pt x="554" y="339"/>
                      <a:pt x="518" y="286"/>
                    </a:cubicBezTo>
                    <a:cubicBezTo>
                      <a:pt x="473" y="232"/>
                      <a:pt x="411" y="197"/>
                      <a:pt x="340" y="161"/>
                    </a:cubicBezTo>
                    <a:cubicBezTo>
                      <a:pt x="250" y="116"/>
                      <a:pt x="170" y="72"/>
                      <a:pt x="117" y="45"/>
                    </a:cubicBezTo>
                    <a:cubicBezTo>
                      <a:pt x="54" y="18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1" name="Google Shape;20071;p44"/>
              <p:cNvSpPr/>
              <p:nvPr/>
            </p:nvSpPr>
            <p:spPr>
              <a:xfrm>
                <a:off x="5693763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313" y="92"/>
                    </a:moveTo>
                    <a:cubicBezTo>
                      <a:pt x="322" y="92"/>
                      <a:pt x="340" y="92"/>
                      <a:pt x="358" y="101"/>
                    </a:cubicBezTo>
                    <a:cubicBezTo>
                      <a:pt x="376" y="101"/>
                      <a:pt x="402" y="110"/>
                      <a:pt x="429" y="118"/>
                    </a:cubicBezTo>
                    <a:cubicBezTo>
                      <a:pt x="456" y="127"/>
                      <a:pt x="483" y="136"/>
                      <a:pt x="501" y="145"/>
                    </a:cubicBezTo>
                    <a:cubicBezTo>
                      <a:pt x="527" y="163"/>
                      <a:pt x="554" y="181"/>
                      <a:pt x="581" y="190"/>
                    </a:cubicBezTo>
                    <a:cubicBezTo>
                      <a:pt x="599" y="208"/>
                      <a:pt x="625" y="225"/>
                      <a:pt x="634" y="243"/>
                    </a:cubicBezTo>
                    <a:cubicBezTo>
                      <a:pt x="652" y="252"/>
                      <a:pt x="670" y="270"/>
                      <a:pt x="679" y="279"/>
                    </a:cubicBezTo>
                    <a:cubicBezTo>
                      <a:pt x="670" y="270"/>
                      <a:pt x="652" y="261"/>
                      <a:pt x="634" y="252"/>
                    </a:cubicBezTo>
                    <a:cubicBezTo>
                      <a:pt x="617" y="243"/>
                      <a:pt x="590" y="225"/>
                      <a:pt x="563" y="217"/>
                    </a:cubicBezTo>
                    <a:cubicBezTo>
                      <a:pt x="545" y="199"/>
                      <a:pt x="518" y="190"/>
                      <a:pt x="492" y="181"/>
                    </a:cubicBezTo>
                    <a:cubicBezTo>
                      <a:pt x="474" y="163"/>
                      <a:pt x="447" y="154"/>
                      <a:pt x="420" y="145"/>
                    </a:cubicBezTo>
                    <a:cubicBezTo>
                      <a:pt x="402" y="127"/>
                      <a:pt x="376" y="118"/>
                      <a:pt x="358" y="118"/>
                    </a:cubicBezTo>
                    <a:cubicBezTo>
                      <a:pt x="340" y="110"/>
                      <a:pt x="322" y="101"/>
                      <a:pt x="313" y="101"/>
                    </a:cubicBezTo>
                    <a:cubicBezTo>
                      <a:pt x="295" y="92"/>
                      <a:pt x="295" y="92"/>
                      <a:pt x="295" y="92"/>
                    </a:cubicBezTo>
                    <a:close/>
                    <a:moveTo>
                      <a:pt x="278" y="208"/>
                    </a:moveTo>
                    <a:cubicBezTo>
                      <a:pt x="322" y="208"/>
                      <a:pt x="358" y="208"/>
                      <a:pt x="402" y="217"/>
                    </a:cubicBezTo>
                    <a:cubicBezTo>
                      <a:pt x="447" y="225"/>
                      <a:pt x="492" y="234"/>
                      <a:pt x="527" y="243"/>
                    </a:cubicBezTo>
                    <a:cubicBezTo>
                      <a:pt x="572" y="261"/>
                      <a:pt x="608" y="279"/>
                      <a:pt x="634" y="288"/>
                    </a:cubicBezTo>
                    <a:cubicBezTo>
                      <a:pt x="670" y="306"/>
                      <a:pt x="688" y="324"/>
                      <a:pt x="706" y="333"/>
                    </a:cubicBezTo>
                    <a:cubicBezTo>
                      <a:pt x="724" y="341"/>
                      <a:pt x="732" y="350"/>
                      <a:pt x="732" y="350"/>
                    </a:cubicBezTo>
                    <a:cubicBezTo>
                      <a:pt x="732" y="350"/>
                      <a:pt x="724" y="350"/>
                      <a:pt x="706" y="341"/>
                    </a:cubicBezTo>
                    <a:cubicBezTo>
                      <a:pt x="688" y="333"/>
                      <a:pt x="661" y="324"/>
                      <a:pt x="634" y="306"/>
                    </a:cubicBezTo>
                    <a:cubicBezTo>
                      <a:pt x="599" y="297"/>
                      <a:pt x="563" y="288"/>
                      <a:pt x="527" y="270"/>
                    </a:cubicBezTo>
                    <a:cubicBezTo>
                      <a:pt x="483" y="261"/>
                      <a:pt x="438" y="252"/>
                      <a:pt x="402" y="243"/>
                    </a:cubicBezTo>
                    <a:cubicBezTo>
                      <a:pt x="358" y="243"/>
                      <a:pt x="313" y="234"/>
                      <a:pt x="278" y="234"/>
                    </a:cubicBezTo>
                    <a:lnTo>
                      <a:pt x="170" y="234"/>
                    </a:lnTo>
                    <a:cubicBezTo>
                      <a:pt x="144" y="234"/>
                      <a:pt x="117" y="243"/>
                      <a:pt x="99" y="243"/>
                    </a:cubicBezTo>
                    <a:lnTo>
                      <a:pt x="72" y="243"/>
                    </a:lnTo>
                    <a:cubicBezTo>
                      <a:pt x="72" y="243"/>
                      <a:pt x="81" y="243"/>
                      <a:pt x="99" y="234"/>
                    </a:cubicBezTo>
                    <a:cubicBezTo>
                      <a:pt x="117" y="234"/>
                      <a:pt x="135" y="225"/>
                      <a:pt x="170" y="217"/>
                    </a:cubicBezTo>
                    <a:cubicBezTo>
                      <a:pt x="197" y="217"/>
                      <a:pt x="233" y="208"/>
                      <a:pt x="278" y="208"/>
                    </a:cubicBezTo>
                    <a:close/>
                    <a:moveTo>
                      <a:pt x="469" y="0"/>
                    </a:moveTo>
                    <a:cubicBezTo>
                      <a:pt x="414" y="0"/>
                      <a:pt x="353" y="19"/>
                      <a:pt x="286" y="56"/>
                    </a:cubicBezTo>
                    <a:cubicBezTo>
                      <a:pt x="197" y="92"/>
                      <a:pt x="108" y="163"/>
                      <a:pt x="1" y="270"/>
                    </a:cubicBezTo>
                    <a:cubicBezTo>
                      <a:pt x="1" y="270"/>
                      <a:pt x="46" y="270"/>
                      <a:pt x="117" y="288"/>
                    </a:cubicBezTo>
                    <a:cubicBezTo>
                      <a:pt x="135" y="297"/>
                      <a:pt x="153" y="297"/>
                      <a:pt x="170" y="306"/>
                    </a:cubicBezTo>
                    <a:cubicBezTo>
                      <a:pt x="188" y="315"/>
                      <a:pt x="215" y="324"/>
                      <a:pt x="233" y="333"/>
                    </a:cubicBezTo>
                    <a:cubicBezTo>
                      <a:pt x="269" y="350"/>
                      <a:pt x="313" y="368"/>
                      <a:pt x="349" y="404"/>
                    </a:cubicBezTo>
                    <a:cubicBezTo>
                      <a:pt x="385" y="431"/>
                      <a:pt x="420" y="457"/>
                      <a:pt x="447" y="475"/>
                    </a:cubicBezTo>
                    <a:cubicBezTo>
                      <a:pt x="483" y="493"/>
                      <a:pt x="509" y="511"/>
                      <a:pt x="545" y="511"/>
                    </a:cubicBezTo>
                    <a:cubicBezTo>
                      <a:pt x="617" y="511"/>
                      <a:pt x="706" y="484"/>
                      <a:pt x="831" y="386"/>
                    </a:cubicBezTo>
                    <a:cubicBezTo>
                      <a:pt x="831" y="368"/>
                      <a:pt x="822" y="341"/>
                      <a:pt x="813" y="306"/>
                    </a:cubicBezTo>
                    <a:cubicBezTo>
                      <a:pt x="804" y="288"/>
                      <a:pt x="795" y="270"/>
                      <a:pt x="786" y="252"/>
                    </a:cubicBezTo>
                    <a:cubicBezTo>
                      <a:pt x="786" y="234"/>
                      <a:pt x="777" y="217"/>
                      <a:pt x="759" y="199"/>
                    </a:cubicBezTo>
                    <a:cubicBezTo>
                      <a:pt x="732" y="154"/>
                      <a:pt x="697" y="101"/>
                      <a:pt x="661" y="65"/>
                    </a:cubicBezTo>
                    <a:cubicBezTo>
                      <a:pt x="634" y="47"/>
                      <a:pt x="617" y="29"/>
                      <a:pt x="590" y="20"/>
                    </a:cubicBezTo>
                    <a:cubicBezTo>
                      <a:pt x="554" y="11"/>
                      <a:pt x="527" y="2"/>
                      <a:pt x="501" y="2"/>
                    </a:cubicBezTo>
                    <a:cubicBezTo>
                      <a:pt x="490" y="1"/>
                      <a:pt x="479" y="0"/>
                      <a:pt x="4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2" name="Google Shape;20072;p44"/>
              <p:cNvSpPr/>
              <p:nvPr/>
            </p:nvSpPr>
            <p:spPr>
              <a:xfrm>
                <a:off x="5720787" y="1459608"/>
                <a:ext cx="17280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71" h="893" extrusionOk="0">
                    <a:moveTo>
                      <a:pt x="473" y="428"/>
                    </a:moveTo>
                    <a:cubicBezTo>
                      <a:pt x="473" y="428"/>
                      <a:pt x="473" y="437"/>
                      <a:pt x="473" y="446"/>
                    </a:cubicBezTo>
                    <a:cubicBezTo>
                      <a:pt x="473" y="464"/>
                      <a:pt x="473" y="482"/>
                      <a:pt x="464" y="500"/>
                    </a:cubicBezTo>
                    <a:cubicBezTo>
                      <a:pt x="464" y="526"/>
                      <a:pt x="455" y="544"/>
                      <a:pt x="437" y="562"/>
                    </a:cubicBezTo>
                    <a:cubicBezTo>
                      <a:pt x="428" y="589"/>
                      <a:pt x="410" y="607"/>
                      <a:pt x="393" y="616"/>
                    </a:cubicBezTo>
                    <a:cubicBezTo>
                      <a:pt x="375" y="633"/>
                      <a:pt x="357" y="651"/>
                      <a:pt x="339" y="660"/>
                    </a:cubicBezTo>
                    <a:cubicBezTo>
                      <a:pt x="321" y="678"/>
                      <a:pt x="303" y="687"/>
                      <a:pt x="286" y="696"/>
                    </a:cubicBezTo>
                    <a:cubicBezTo>
                      <a:pt x="277" y="714"/>
                      <a:pt x="268" y="714"/>
                      <a:pt x="259" y="723"/>
                    </a:cubicBezTo>
                    <a:cubicBezTo>
                      <a:pt x="250" y="732"/>
                      <a:pt x="241" y="740"/>
                      <a:pt x="241" y="740"/>
                    </a:cubicBezTo>
                    <a:cubicBezTo>
                      <a:pt x="241" y="740"/>
                      <a:pt x="250" y="732"/>
                      <a:pt x="250" y="723"/>
                    </a:cubicBezTo>
                    <a:cubicBezTo>
                      <a:pt x="259" y="714"/>
                      <a:pt x="268" y="696"/>
                      <a:pt x="277" y="678"/>
                    </a:cubicBezTo>
                    <a:cubicBezTo>
                      <a:pt x="286" y="669"/>
                      <a:pt x="303" y="651"/>
                      <a:pt x="321" y="633"/>
                    </a:cubicBezTo>
                    <a:cubicBezTo>
                      <a:pt x="330" y="616"/>
                      <a:pt x="348" y="607"/>
                      <a:pt x="366" y="589"/>
                    </a:cubicBezTo>
                    <a:cubicBezTo>
                      <a:pt x="384" y="571"/>
                      <a:pt x="402" y="553"/>
                      <a:pt x="419" y="544"/>
                    </a:cubicBezTo>
                    <a:cubicBezTo>
                      <a:pt x="428" y="526"/>
                      <a:pt x="446" y="509"/>
                      <a:pt x="446" y="491"/>
                    </a:cubicBezTo>
                    <a:cubicBezTo>
                      <a:pt x="455" y="473"/>
                      <a:pt x="464" y="455"/>
                      <a:pt x="464" y="446"/>
                    </a:cubicBezTo>
                    <a:cubicBezTo>
                      <a:pt x="464" y="437"/>
                      <a:pt x="473" y="428"/>
                      <a:pt x="473" y="428"/>
                    </a:cubicBezTo>
                    <a:close/>
                    <a:moveTo>
                      <a:pt x="250" y="89"/>
                    </a:moveTo>
                    <a:lnTo>
                      <a:pt x="250" y="89"/>
                    </a:lnTo>
                    <a:cubicBezTo>
                      <a:pt x="250" y="89"/>
                      <a:pt x="259" y="98"/>
                      <a:pt x="268" y="125"/>
                    </a:cubicBezTo>
                    <a:cubicBezTo>
                      <a:pt x="277" y="143"/>
                      <a:pt x="286" y="178"/>
                      <a:pt x="303" y="214"/>
                    </a:cubicBezTo>
                    <a:cubicBezTo>
                      <a:pt x="312" y="250"/>
                      <a:pt x="321" y="294"/>
                      <a:pt x="321" y="339"/>
                    </a:cubicBezTo>
                    <a:cubicBezTo>
                      <a:pt x="321" y="384"/>
                      <a:pt x="312" y="428"/>
                      <a:pt x="312" y="473"/>
                    </a:cubicBezTo>
                    <a:cubicBezTo>
                      <a:pt x="303" y="509"/>
                      <a:pt x="286" y="553"/>
                      <a:pt x="277" y="589"/>
                    </a:cubicBezTo>
                    <a:cubicBezTo>
                      <a:pt x="268" y="624"/>
                      <a:pt x="250" y="660"/>
                      <a:pt x="241" y="687"/>
                    </a:cubicBezTo>
                    <a:cubicBezTo>
                      <a:pt x="223" y="714"/>
                      <a:pt x="214" y="740"/>
                      <a:pt x="205" y="749"/>
                    </a:cubicBezTo>
                    <a:cubicBezTo>
                      <a:pt x="205" y="732"/>
                      <a:pt x="214" y="705"/>
                      <a:pt x="223" y="678"/>
                    </a:cubicBezTo>
                    <a:cubicBezTo>
                      <a:pt x="232" y="642"/>
                      <a:pt x="241" y="607"/>
                      <a:pt x="250" y="571"/>
                    </a:cubicBezTo>
                    <a:cubicBezTo>
                      <a:pt x="259" y="535"/>
                      <a:pt x="268" y="491"/>
                      <a:pt x="277" y="455"/>
                    </a:cubicBezTo>
                    <a:cubicBezTo>
                      <a:pt x="286" y="410"/>
                      <a:pt x="286" y="366"/>
                      <a:pt x="294" y="330"/>
                    </a:cubicBezTo>
                    <a:cubicBezTo>
                      <a:pt x="294" y="285"/>
                      <a:pt x="286" y="241"/>
                      <a:pt x="277" y="205"/>
                    </a:cubicBezTo>
                    <a:cubicBezTo>
                      <a:pt x="277" y="170"/>
                      <a:pt x="268" y="143"/>
                      <a:pt x="259" y="125"/>
                    </a:cubicBezTo>
                    <a:cubicBezTo>
                      <a:pt x="259" y="98"/>
                      <a:pt x="250" y="89"/>
                      <a:pt x="250" y="89"/>
                    </a:cubicBezTo>
                    <a:close/>
                    <a:moveTo>
                      <a:pt x="214" y="0"/>
                    </a:moveTo>
                    <a:cubicBezTo>
                      <a:pt x="214" y="0"/>
                      <a:pt x="196" y="27"/>
                      <a:pt x="170" y="80"/>
                    </a:cubicBezTo>
                    <a:cubicBezTo>
                      <a:pt x="143" y="134"/>
                      <a:pt x="98" y="205"/>
                      <a:pt x="63" y="294"/>
                    </a:cubicBezTo>
                    <a:cubicBezTo>
                      <a:pt x="27" y="366"/>
                      <a:pt x="0" y="419"/>
                      <a:pt x="0" y="482"/>
                    </a:cubicBezTo>
                    <a:cubicBezTo>
                      <a:pt x="0" y="553"/>
                      <a:pt x="18" y="624"/>
                      <a:pt x="80" y="723"/>
                    </a:cubicBezTo>
                    <a:cubicBezTo>
                      <a:pt x="107" y="767"/>
                      <a:pt x="134" y="830"/>
                      <a:pt x="178" y="892"/>
                    </a:cubicBezTo>
                    <a:cubicBezTo>
                      <a:pt x="205" y="883"/>
                      <a:pt x="259" y="883"/>
                      <a:pt x="312" y="883"/>
                    </a:cubicBezTo>
                    <a:cubicBezTo>
                      <a:pt x="375" y="874"/>
                      <a:pt x="437" y="865"/>
                      <a:pt x="482" y="830"/>
                    </a:cubicBezTo>
                    <a:cubicBezTo>
                      <a:pt x="535" y="803"/>
                      <a:pt x="571" y="740"/>
                      <a:pt x="562" y="642"/>
                    </a:cubicBezTo>
                    <a:cubicBezTo>
                      <a:pt x="562" y="616"/>
                      <a:pt x="562" y="589"/>
                      <a:pt x="553" y="562"/>
                    </a:cubicBezTo>
                    <a:cubicBezTo>
                      <a:pt x="544" y="526"/>
                      <a:pt x="535" y="491"/>
                      <a:pt x="517" y="464"/>
                    </a:cubicBezTo>
                    <a:cubicBezTo>
                      <a:pt x="491" y="393"/>
                      <a:pt x="446" y="312"/>
                      <a:pt x="384" y="214"/>
                    </a:cubicBezTo>
                    <a:cubicBezTo>
                      <a:pt x="339" y="152"/>
                      <a:pt x="277" y="71"/>
                      <a:pt x="2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3" name="Google Shape;20073;p44"/>
              <p:cNvSpPr/>
              <p:nvPr/>
            </p:nvSpPr>
            <p:spPr>
              <a:xfrm>
                <a:off x="5709711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848" y="134"/>
                    </a:moveTo>
                    <a:cubicBezTo>
                      <a:pt x="848" y="134"/>
                      <a:pt x="839" y="143"/>
                      <a:pt x="821" y="161"/>
                    </a:cubicBezTo>
                    <a:cubicBezTo>
                      <a:pt x="803" y="179"/>
                      <a:pt x="776" y="205"/>
                      <a:pt x="741" y="223"/>
                    </a:cubicBezTo>
                    <a:cubicBezTo>
                      <a:pt x="714" y="250"/>
                      <a:pt x="669" y="277"/>
                      <a:pt x="625" y="286"/>
                    </a:cubicBezTo>
                    <a:cubicBezTo>
                      <a:pt x="580" y="303"/>
                      <a:pt x="536" y="321"/>
                      <a:pt x="482" y="330"/>
                    </a:cubicBezTo>
                    <a:cubicBezTo>
                      <a:pt x="437" y="330"/>
                      <a:pt x="393" y="339"/>
                      <a:pt x="348" y="339"/>
                    </a:cubicBezTo>
                    <a:cubicBezTo>
                      <a:pt x="304" y="339"/>
                      <a:pt x="268" y="330"/>
                      <a:pt x="232" y="330"/>
                    </a:cubicBezTo>
                    <a:cubicBezTo>
                      <a:pt x="205" y="330"/>
                      <a:pt x="170" y="321"/>
                      <a:pt x="152" y="321"/>
                    </a:cubicBezTo>
                    <a:lnTo>
                      <a:pt x="125" y="321"/>
                    </a:lnTo>
                    <a:cubicBezTo>
                      <a:pt x="125" y="321"/>
                      <a:pt x="134" y="312"/>
                      <a:pt x="152" y="312"/>
                    </a:cubicBezTo>
                    <a:lnTo>
                      <a:pt x="241" y="312"/>
                    </a:lnTo>
                    <a:cubicBezTo>
                      <a:pt x="268" y="312"/>
                      <a:pt x="313" y="303"/>
                      <a:pt x="357" y="303"/>
                    </a:cubicBezTo>
                    <a:cubicBezTo>
                      <a:pt x="393" y="303"/>
                      <a:pt x="437" y="295"/>
                      <a:pt x="491" y="286"/>
                    </a:cubicBezTo>
                    <a:cubicBezTo>
                      <a:pt x="536" y="286"/>
                      <a:pt x="580" y="268"/>
                      <a:pt x="625" y="259"/>
                    </a:cubicBezTo>
                    <a:cubicBezTo>
                      <a:pt x="669" y="241"/>
                      <a:pt x="705" y="223"/>
                      <a:pt x="732" y="205"/>
                    </a:cubicBezTo>
                    <a:cubicBezTo>
                      <a:pt x="768" y="187"/>
                      <a:pt x="794" y="170"/>
                      <a:pt x="812" y="161"/>
                    </a:cubicBezTo>
                    <a:cubicBezTo>
                      <a:pt x="830" y="143"/>
                      <a:pt x="848" y="134"/>
                      <a:pt x="848" y="134"/>
                    </a:cubicBezTo>
                    <a:close/>
                    <a:moveTo>
                      <a:pt x="205" y="357"/>
                    </a:moveTo>
                    <a:cubicBezTo>
                      <a:pt x="223" y="357"/>
                      <a:pt x="241" y="357"/>
                      <a:pt x="259" y="366"/>
                    </a:cubicBezTo>
                    <a:cubicBezTo>
                      <a:pt x="277" y="375"/>
                      <a:pt x="304" y="384"/>
                      <a:pt x="321" y="393"/>
                    </a:cubicBezTo>
                    <a:cubicBezTo>
                      <a:pt x="348" y="402"/>
                      <a:pt x="375" y="419"/>
                      <a:pt x="393" y="428"/>
                    </a:cubicBezTo>
                    <a:cubicBezTo>
                      <a:pt x="420" y="446"/>
                      <a:pt x="446" y="455"/>
                      <a:pt x="464" y="464"/>
                    </a:cubicBezTo>
                    <a:cubicBezTo>
                      <a:pt x="491" y="464"/>
                      <a:pt x="509" y="473"/>
                      <a:pt x="536" y="473"/>
                    </a:cubicBezTo>
                    <a:cubicBezTo>
                      <a:pt x="553" y="482"/>
                      <a:pt x="571" y="482"/>
                      <a:pt x="580" y="482"/>
                    </a:cubicBezTo>
                    <a:cubicBezTo>
                      <a:pt x="598" y="473"/>
                      <a:pt x="607" y="473"/>
                      <a:pt x="607" y="473"/>
                    </a:cubicBezTo>
                    <a:lnTo>
                      <a:pt x="607" y="473"/>
                    </a:lnTo>
                    <a:cubicBezTo>
                      <a:pt x="607" y="473"/>
                      <a:pt x="598" y="482"/>
                      <a:pt x="580" y="482"/>
                    </a:cubicBezTo>
                    <a:cubicBezTo>
                      <a:pt x="571" y="491"/>
                      <a:pt x="553" y="500"/>
                      <a:pt x="527" y="500"/>
                    </a:cubicBezTo>
                    <a:cubicBezTo>
                      <a:pt x="509" y="500"/>
                      <a:pt x="482" y="500"/>
                      <a:pt x="455" y="491"/>
                    </a:cubicBezTo>
                    <a:cubicBezTo>
                      <a:pt x="429" y="491"/>
                      <a:pt x="402" y="473"/>
                      <a:pt x="375" y="464"/>
                    </a:cubicBezTo>
                    <a:cubicBezTo>
                      <a:pt x="348" y="455"/>
                      <a:pt x="330" y="437"/>
                      <a:pt x="304" y="419"/>
                    </a:cubicBezTo>
                    <a:cubicBezTo>
                      <a:pt x="286" y="410"/>
                      <a:pt x="268" y="393"/>
                      <a:pt x="250" y="384"/>
                    </a:cubicBezTo>
                    <a:cubicBezTo>
                      <a:pt x="232" y="375"/>
                      <a:pt x="214" y="366"/>
                      <a:pt x="205" y="366"/>
                    </a:cubicBezTo>
                    <a:cubicBezTo>
                      <a:pt x="197" y="357"/>
                      <a:pt x="188" y="357"/>
                      <a:pt x="188" y="357"/>
                    </a:cubicBezTo>
                    <a:close/>
                    <a:moveTo>
                      <a:pt x="423" y="0"/>
                    </a:moveTo>
                    <a:cubicBezTo>
                      <a:pt x="386" y="0"/>
                      <a:pt x="353" y="5"/>
                      <a:pt x="321" y="18"/>
                    </a:cubicBezTo>
                    <a:cubicBezTo>
                      <a:pt x="250" y="36"/>
                      <a:pt x="188" y="80"/>
                      <a:pt x="116" y="179"/>
                    </a:cubicBezTo>
                    <a:cubicBezTo>
                      <a:pt x="90" y="223"/>
                      <a:pt x="45" y="277"/>
                      <a:pt x="0" y="339"/>
                    </a:cubicBezTo>
                    <a:cubicBezTo>
                      <a:pt x="18" y="357"/>
                      <a:pt x="45" y="410"/>
                      <a:pt x="81" y="473"/>
                    </a:cubicBezTo>
                    <a:cubicBezTo>
                      <a:pt x="107" y="535"/>
                      <a:pt x="152" y="598"/>
                      <a:pt x="205" y="633"/>
                    </a:cubicBezTo>
                    <a:cubicBezTo>
                      <a:pt x="242" y="659"/>
                      <a:pt x="281" y="673"/>
                      <a:pt x="327" y="673"/>
                    </a:cubicBezTo>
                    <a:cubicBezTo>
                      <a:pt x="360" y="673"/>
                      <a:pt x="396" y="666"/>
                      <a:pt x="437" y="651"/>
                    </a:cubicBezTo>
                    <a:cubicBezTo>
                      <a:pt x="464" y="642"/>
                      <a:pt x="491" y="625"/>
                      <a:pt x="518" y="607"/>
                    </a:cubicBezTo>
                    <a:cubicBezTo>
                      <a:pt x="544" y="589"/>
                      <a:pt x="571" y="571"/>
                      <a:pt x="598" y="535"/>
                    </a:cubicBezTo>
                    <a:cubicBezTo>
                      <a:pt x="625" y="509"/>
                      <a:pt x="652" y="482"/>
                      <a:pt x="687" y="446"/>
                    </a:cubicBezTo>
                    <a:cubicBezTo>
                      <a:pt x="714" y="402"/>
                      <a:pt x="750" y="366"/>
                      <a:pt x="785" y="312"/>
                    </a:cubicBezTo>
                    <a:cubicBezTo>
                      <a:pt x="830" y="241"/>
                      <a:pt x="875" y="161"/>
                      <a:pt x="919" y="63"/>
                    </a:cubicBezTo>
                    <a:cubicBezTo>
                      <a:pt x="919" y="63"/>
                      <a:pt x="883" y="54"/>
                      <a:pt x="812" y="45"/>
                    </a:cubicBezTo>
                    <a:cubicBezTo>
                      <a:pt x="741" y="36"/>
                      <a:pt x="652" y="27"/>
                      <a:pt x="544" y="9"/>
                    </a:cubicBezTo>
                    <a:cubicBezTo>
                      <a:pt x="500" y="5"/>
                      <a:pt x="460" y="0"/>
                      <a:pt x="4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4" name="Google Shape;20074;p44"/>
              <p:cNvSpPr/>
              <p:nvPr/>
            </p:nvSpPr>
            <p:spPr>
              <a:xfrm>
                <a:off x="5693521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321" y="224"/>
                    </a:moveTo>
                    <a:cubicBezTo>
                      <a:pt x="321" y="224"/>
                      <a:pt x="330" y="233"/>
                      <a:pt x="330" y="241"/>
                    </a:cubicBezTo>
                    <a:cubicBezTo>
                      <a:pt x="339" y="259"/>
                      <a:pt x="348" y="277"/>
                      <a:pt x="348" y="295"/>
                    </a:cubicBezTo>
                    <a:cubicBezTo>
                      <a:pt x="357" y="313"/>
                      <a:pt x="366" y="340"/>
                      <a:pt x="366" y="366"/>
                    </a:cubicBezTo>
                    <a:cubicBezTo>
                      <a:pt x="375" y="393"/>
                      <a:pt x="375" y="429"/>
                      <a:pt x="375" y="456"/>
                    </a:cubicBezTo>
                    <a:cubicBezTo>
                      <a:pt x="375" y="482"/>
                      <a:pt x="375" y="518"/>
                      <a:pt x="366" y="545"/>
                    </a:cubicBezTo>
                    <a:cubicBezTo>
                      <a:pt x="366" y="572"/>
                      <a:pt x="357" y="598"/>
                      <a:pt x="357" y="616"/>
                    </a:cubicBezTo>
                    <a:cubicBezTo>
                      <a:pt x="348" y="643"/>
                      <a:pt x="339" y="661"/>
                      <a:pt x="339" y="670"/>
                    </a:cubicBezTo>
                    <a:cubicBezTo>
                      <a:pt x="330" y="688"/>
                      <a:pt x="330" y="696"/>
                      <a:pt x="330" y="696"/>
                    </a:cubicBezTo>
                    <a:cubicBezTo>
                      <a:pt x="330" y="696"/>
                      <a:pt x="330" y="688"/>
                      <a:pt x="330" y="670"/>
                    </a:cubicBezTo>
                    <a:cubicBezTo>
                      <a:pt x="330" y="661"/>
                      <a:pt x="330" y="643"/>
                      <a:pt x="339" y="616"/>
                    </a:cubicBezTo>
                    <a:cubicBezTo>
                      <a:pt x="339" y="589"/>
                      <a:pt x="339" y="572"/>
                      <a:pt x="339" y="536"/>
                    </a:cubicBezTo>
                    <a:cubicBezTo>
                      <a:pt x="339" y="509"/>
                      <a:pt x="348" y="482"/>
                      <a:pt x="348" y="456"/>
                    </a:cubicBezTo>
                    <a:cubicBezTo>
                      <a:pt x="348" y="429"/>
                      <a:pt x="348" y="402"/>
                      <a:pt x="339" y="375"/>
                    </a:cubicBezTo>
                    <a:cubicBezTo>
                      <a:pt x="339" y="340"/>
                      <a:pt x="339" y="322"/>
                      <a:pt x="330" y="295"/>
                    </a:cubicBezTo>
                    <a:cubicBezTo>
                      <a:pt x="330" y="277"/>
                      <a:pt x="330" y="259"/>
                      <a:pt x="330" y="241"/>
                    </a:cubicBezTo>
                    <a:cubicBezTo>
                      <a:pt x="321" y="233"/>
                      <a:pt x="321" y="224"/>
                      <a:pt x="321" y="224"/>
                    </a:cubicBezTo>
                    <a:close/>
                    <a:moveTo>
                      <a:pt x="54" y="54"/>
                    </a:moveTo>
                    <a:cubicBezTo>
                      <a:pt x="54" y="54"/>
                      <a:pt x="63" y="63"/>
                      <a:pt x="80" y="81"/>
                    </a:cubicBezTo>
                    <a:cubicBezTo>
                      <a:pt x="89" y="99"/>
                      <a:pt x="116" y="117"/>
                      <a:pt x="134" y="143"/>
                    </a:cubicBezTo>
                    <a:cubicBezTo>
                      <a:pt x="152" y="179"/>
                      <a:pt x="178" y="206"/>
                      <a:pt x="205" y="250"/>
                    </a:cubicBezTo>
                    <a:cubicBezTo>
                      <a:pt x="223" y="286"/>
                      <a:pt x="241" y="331"/>
                      <a:pt x="259" y="375"/>
                    </a:cubicBezTo>
                    <a:cubicBezTo>
                      <a:pt x="268" y="420"/>
                      <a:pt x="286" y="464"/>
                      <a:pt x="294" y="509"/>
                    </a:cubicBezTo>
                    <a:cubicBezTo>
                      <a:pt x="294" y="554"/>
                      <a:pt x="303" y="598"/>
                      <a:pt x="303" y="634"/>
                    </a:cubicBezTo>
                    <a:cubicBezTo>
                      <a:pt x="303" y="670"/>
                      <a:pt x="303" y="705"/>
                      <a:pt x="294" y="723"/>
                    </a:cubicBezTo>
                    <a:cubicBezTo>
                      <a:pt x="294" y="705"/>
                      <a:pt x="286" y="670"/>
                      <a:pt x="286" y="634"/>
                    </a:cubicBezTo>
                    <a:cubicBezTo>
                      <a:pt x="277" y="598"/>
                      <a:pt x="268" y="554"/>
                      <a:pt x="259" y="518"/>
                    </a:cubicBezTo>
                    <a:cubicBezTo>
                      <a:pt x="250" y="473"/>
                      <a:pt x="241" y="429"/>
                      <a:pt x="223" y="384"/>
                    </a:cubicBezTo>
                    <a:cubicBezTo>
                      <a:pt x="214" y="340"/>
                      <a:pt x="196" y="295"/>
                      <a:pt x="178" y="259"/>
                    </a:cubicBezTo>
                    <a:cubicBezTo>
                      <a:pt x="161" y="215"/>
                      <a:pt x="143" y="179"/>
                      <a:pt x="116" y="152"/>
                    </a:cubicBezTo>
                    <a:cubicBezTo>
                      <a:pt x="98" y="125"/>
                      <a:pt x="89" y="99"/>
                      <a:pt x="71" y="81"/>
                    </a:cubicBezTo>
                    <a:cubicBezTo>
                      <a:pt x="63" y="63"/>
                      <a:pt x="54" y="54"/>
                      <a:pt x="54" y="5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18" y="45"/>
                      <a:pt x="45" y="117"/>
                    </a:cubicBezTo>
                    <a:cubicBezTo>
                      <a:pt x="45" y="134"/>
                      <a:pt x="54" y="152"/>
                      <a:pt x="54" y="179"/>
                    </a:cubicBezTo>
                    <a:cubicBezTo>
                      <a:pt x="54" y="197"/>
                      <a:pt x="62" y="224"/>
                      <a:pt x="62" y="241"/>
                    </a:cubicBezTo>
                    <a:cubicBezTo>
                      <a:pt x="62" y="286"/>
                      <a:pt x="62" y="331"/>
                      <a:pt x="45" y="375"/>
                    </a:cubicBezTo>
                    <a:cubicBezTo>
                      <a:pt x="45" y="402"/>
                      <a:pt x="36" y="429"/>
                      <a:pt x="36" y="447"/>
                    </a:cubicBezTo>
                    <a:cubicBezTo>
                      <a:pt x="36" y="456"/>
                      <a:pt x="36" y="464"/>
                      <a:pt x="36" y="473"/>
                    </a:cubicBezTo>
                    <a:cubicBezTo>
                      <a:pt x="27" y="491"/>
                      <a:pt x="27" y="500"/>
                      <a:pt x="27" y="509"/>
                    </a:cubicBezTo>
                    <a:cubicBezTo>
                      <a:pt x="27" y="545"/>
                      <a:pt x="27" y="580"/>
                      <a:pt x="45" y="616"/>
                    </a:cubicBezTo>
                    <a:cubicBezTo>
                      <a:pt x="80" y="688"/>
                      <a:pt x="152" y="768"/>
                      <a:pt x="303" y="866"/>
                    </a:cubicBezTo>
                    <a:cubicBezTo>
                      <a:pt x="330" y="839"/>
                      <a:pt x="401" y="803"/>
                      <a:pt x="455" y="732"/>
                    </a:cubicBezTo>
                    <a:cubicBezTo>
                      <a:pt x="491" y="688"/>
                      <a:pt x="517" y="634"/>
                      <a:pt x="535" y="580"/>
                    </a:cubicBezTo>
                    <a:cubicBezTo>
                      <a:pt x="535" y="572"/>
                      <a:pt x="535" y="554"/>
                      <a:pt x="544" y="536"/>
                    </a:cubicBezTo>
                    <a:cubicBezTo>
                      <a:pt x="544" y="527"/>
                      <a:pt x="544" y="509"/>
                      <a:pt x="544" y="491"/>
                    </a:cubicBezTo>
                    <a:cubicBezTo>
                      <a:pt x="535" y="464"/>
                      <a:pt x="535" y="429"/>
                      <a:pt x="517" y="402"/>
                    </a:cubicBezTo>
                    <a:cubicBezTo>
                      <a:pt x="491" y="340"/>
                      <a:pt x="437" y="268"/>
                      <a:pt x="357" y="206"/>
                    </a:cubicBezTo>
                    <a:cubicBezTo>
                      <a:pt x="277" y="134"/>
                      <a:pt x="161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5" name="Google Shape;20075;p44"/>
              <p:cNvSpPr/>
              <p:nvPr/>
            </p:nvSpPr>
            <p:spPr>
              <a:xfrm>
                <a:off x="5706745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75" y="49"/>
                      <a:pt x="384" y="49"/>
                    </a:cubicBezTo>
                    <a:cubicBezTo>
                      <a:pt x="393" y="58"/>
                      <a:pt x="411" y="67"/>
                      <a:pt x="419" y="85"/>
                    </a:cubicBezTo>
                    <a:cubicBezTo>
                      <a:pt x="437" y="103"/>
                      <a:pt x="455" y="120"/>
                      <a:pt x="473" y="138"/>
                    </a:cubicBezTo>
                    <a:cubicBezTo>
                      <a:pt x="491" y="156"/>
                      <a:pt x="509" y="183"/>
                      <a:pt x="518" y="210"/>
                    </a:cubicBezTo>
                    <a:cubicBezTo>
                      <a:pt x="535" y="236"/>
                      <a:pt x="553" y="263"/>
                      <a:pt x="562" y="281"/>
                    </a:cubicBezTo>
                    <a:cubicBezTo>
                      <a:pt x="571" y="308"/>
                      <a:pt x="580" y="335"/>
                      <a:pt x="589" y="361"/>
                    </a:cubicBezTo>
                    <a:cubicBezTo>
                      <a:pt x="598" y="379"/>
                      <a:pt x="598" y="397"/>
                      <a:pt x="598" y="415"/>
                    </a:cubicBezTo>
                    <a:cubicBezTo>
                      <a:pt x="589" y="406"/>
                      <a:pt x="580" y="388"/>
                      <a:pt x="571" y="361"/>
                    </a:cubicBezTo>
                    <a:cubicBezTo>
                      <a:pt x="562" y="343"/>
                      <a:pt x="553" y="326"/>
                      <a:pt x="535" y="299"/>
                    </a:cubicBezTo>
                    <a:cubicBezTo>
                      <a:pt x="527" y="272"/>
                      <a:pt x="509" y="245"/>
                      <a:pt x="491" y="227"/>
                    </a:cubicBezTo>
                    <a:cubicBezTo>
                      <a:pt x="482" y="201"/>
                      <a:pt x="464" y="174"/>
                      <a:pt x="446" y="156"/>
                    </a:cubicBezTo>
                    <a:cubicBezTo>
                      <a:pt x="437" y="129"/>
                      <a:pt x="419" y="112"/>
                      <a:pt x="411" y="94"/>
                    </a:cubicBezTo>
                    <a:cubicBezTo>
                      <a:pt x="402" y="76"/>
                      <a:pt x="384" y="67"/>
                      <a:pt x="375" y="58"/>
                    </a:cubicBezTo>
                    <a:cubicBezTo>
                      <a:pt x="375" y="49"/>
                      <a:pt x="366" y="40"/>
                      <a:pt x="366" y="40"/>
                    </a:cubicBezTo>
                    <a:close/>
                    <a:moveTo>
                      <a:pt x="598" y="415"/>
                    </a:moveTo>
                    <a:cubicBezTo>
                      <a:pt x="607" y="424"/>
                      <a:pt x="607" y="433"/>
                      <a:pt x="607" y="433"/>
                    </a:cubicBezTo>
                    <a:cubicBezTo>
                      <a:pt x="607" y="433"/>
                      <a:pt x="598" y="424"/>
                      <a:pt x="598" y="415"/>
                    </a:cubicBezTo>
                    <a:close/>
                    <a:moveTo>
                      <a:pt x="72" y="40"/>
                    </a:moveTo>
                    <a:cubicBezTo>
                      <a:pt x="72" y="40"/>
                      <a:pt x="81" y="49"/>
                      <a:pt x="107" y="49"/>
                    </a:cubicBezTo>
                    <a:cubicBezTo>
                      <a:pt x="125" y="58"/>
                      <a:pt x="152" y="67"/>
                      <a:pt x="179" y="76"/>
                    </a:cubicBezTo>
                    <a:cubicBezTo>
                      <a:pt x="214" y="94"/>
                      <a:pt x="241" y="103"/>
                      <a:pt x="277" y="129"/>
                    </a:cubicBezTo>
                    <a:cubicBezTo>
                      <a:pt x="312" y="147"/>
                      <a:pt x="348" y="174"/>
                      <a:pt x="384" y="210"/>
                    </a:cubicBezTo>
                    <a:cubicBezTo>
                      <a:pt x="419" y="236"/>
                      <a:pt x="455" y="272"/>
                      <a:pt x="482" y="299"/>
                    </a:cubicBezTo>
                    <a:cubicBezTo>
                      <a:pt x="509" y="335"/>
                      <a:pt x="535" y="370"/>
                      <a:pt x="553" y="397"/>
                    </a:cubicBezTo>
                    <a:cubicBezTo>
                      <a:pt x="571" y="433"/>
                      <a:pt x="589" y="459"/>
                      <a:pt x="598" y="477"/>
                    </a:cubicBezTo>
                    <a:cubicBezTo>
                      <a:pt x="607" y="495"/>
                      <a:pt x="607" y="504"/>
                      <a:pt x="607" y="504"/>
                    </a:cubicBezTo>
                    <a:cubicBezTo>
                      <a:pt x="607" y="504"/>
                      <a:pt x="598" y="495"/>
                      <a:pt x="589" y="477"/>
                    </a:cubicBezTo>
                    <a:cubicBezTo>
                      <a:pt x="580" y="459"/>
                      <a:pt x="562" y="442"/>
                      <a:pt x="544" y="415"/>
                    </a:cubicBezTo>
                    <a:cubicBezTo>
                      <a:pt x="535" y="397"/>
                      <a:pt x="518" y="379"/>
                      <a:pt x="509" y="370"/>
                    </a:cubicBezTo>
                    <a:cubicBezTo>
                      <a:pt x="491" y="352"/>
                      <a:pt x="482" y="335"/>
                      <a:pt x="464" y="317"/>
                    </a:cubicBezTo>
                    <a:cubicBezTo>
                      <a:pt x="437" y="290"/>
                      <a:pt x="402" y="254"/>
                      <a:pt x="366" y="227"/>
                    </a:cubicBezTo>
                    <a:cubicBezTo>
                      <a:pt x="330" y="201"/>
                      <a:pt x="303" y="174"/>
                      <a:pt x="268" y="147"/>
                    </a:cubicBezTo>
                    <a:cubicBezTo>
                      <a:pt x="232" y="129"/>
                      <a:pt x="196" y="103"/>
                      <a:pt x="170" y="94"/>
                    </a:cubicBezTo>
                    <a:cubicBezTo>
                      <a:pt x="143" y="76"/>
                      <a:pt x="116" y="67"/>
                      <a:pt x="98" y="58"/>
                    </a:cubicBezTo>
                    <a:cubicBezTo>
                      <a:pt x="81" y="49"/>
                      <a:pt x="72" y="40"/>
                      <a:pt x="72" y="40"/>
                    </a:cubicBezTo>
                    <a:close/>
                    <a:moveTo>
                      <a:pt x="299" y="1"/>
                    </a:moveTo>
                    <a:cubicBezTo>
                      <a:pt x="216" y="1"/>
                      <a:pt x="118" y="9"/>
                      <a:pt x="0" y="22"/>
                    </a:cubicBezTo>
                    <a:cubicBezTo>
                      <a:pt x="0" y="22"/>
                      <a:pt x="9" y="31"/>
                      <a:pt x="27" y="49"/>
                    </a:cubicBezTo>
                    <a:cubicBezTo>
                      <a:pt x="36" y="49"/>
                      <a:pt x="45" y="58"/>
                      <a:pt x="54" y="67"/>
                    </a:cubicBezTo>
                    <a:cubicBezTo>
                      <a:pt x="72" y="85"/>
                      <a:pt x="80" y="94"/>
                      <a:pt x="89" y="103"/>
                    </a:cubicBezTo>
                    <a:cubicBezTo>
                      <a:pt x="143" y="156"/>
                      <a:pt x="196" y="236"/>
                      <a:pt x="232" y="326"/>
                    </a:cubicBezTo>
                    <a:cubicBezTo>
                      <a:pt x="250" y="370"/>
                      <a:pt x="259" y="415"/>
                      <a:pt x="277" y="451"/>
                    </a:cubicBezTo>
                    <a:cubicBezTo>
                      <a:pt x="295" y="477"/>
                      <a:pt x="312" y="513"/>
                      <a:pt x="348" y="531"/>
                    </a:cubicBezTo>
                    <a:cubicBezTo>
                      <a:pt x="411" y="575"/>
                      <a:pt x="509" y="593"/>
                      <a:pt x="678" y="593"/>
                    </a:cubicBezTo>
                    <a:cubicBezTo>
                      <a:pt x="687" y="558"/>
                      <a:pt x="714" y="477"/>
                      <a:pt x="723" y="388"/>
                    </a:cubicBezTo>
                    <a:cubicBezTo>
                      <a:pt x="732" y="281"/>
                      <a:pt x="705" y="165"/>
                      <a:pt x="607" y="85"/>
                    </a:cubicBezTo>
                    <a:cubicBezTo>
                      <a:pt x="553" y="40"/>
                      <a:pt x="482" y="13"/>
                      <a:pt x="384" y="4"/>
                    </a:cubicBezTo>
                    <a:cubicBezTo>
                      <a:pt x="357" y="2"/>
                      <a:pt x="329" y="1"/>
                      <a:pt x="2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6" name="Google Shape;20076;p44"/>
              <p:cNvSpPr/>
              <p:nvPr/>
            </p:nvSpPr>
            <p:spPr>
              <a:xfrm>
                <a:off x="5703235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366" y="125"/>
                    </a:moveTo>
                    <a:cubicBezTo>
                      <a:pt x="366" y="125"/>
                      <a:pt x="366" y="125"/>
                      <a:pt x="375" y="134"/>
                    </a:cubicBezTo>
                    <a:cubicBezTo>
                      <a:pt x="384" y="152"/>
                      <a:pt x="393" y="161"/>
                      <a:pt x="402" y="179"/>
                    </a:cubicBezTo>
                    <a:cubicBezTo>
                      <a:pt x="411" y="197"/>
                      <a:pt x="428" y="224"/>
                      <a:pt x="437" y="241"/>
                    </a:cubicBezTo>
                    <a:cubicBezTo>
                      <a:pt x="446" y="268"/>
                      <a:pt x="464" y="295"/>
                      <a:pt x="473" y="331"/>
                    </a:cubicBezTo>
                    <a:cubicBezTo>
                      <a:pt x="482" y="357"/>
                      <a:pt x="482" y="384"/>
                      <a:pt x="491" y="411"/>
                    </a:cubicBezTo>
                    <a:cubicBezTo>
                      <a:pt x="500" y="438"/>
                      <a:pt x="491" y="464"/>
                      <a:pt x="491" y="491"/>
                    </a:cubicBezTo>
                    <a:cubicBezTo>
                      <a:pt x="491" y="509"/>
                      <a:pt x="491" y="536"/>
                      <a:pt x="491" y="545"/>
                    </a:cubicBezTo>
                    <a:cubicBezTo>
                      <a:pt x="491" y="554"/>
                      <a:pt x="491" y="563"/>
                      <a:pt x="491" y="563"/>
                    </a:cubicBezTo>
                    <a:cubicBezTo>
                      <a:pt x="491" y="563"/>
                      <a:pt x="491" y="554"/>
                      <a:pt x="482" y="545"/>
                    </a:cubicBezTo>
                    <a:cubicBezTo>
                      <a:pt x="482" y="536"/>
                      <a:pt x="482" y="518"/>
                      <a:pt x="473" y="491"/>
                    </a:cubicBezTo>
                    <a:cubicBezTo>
                      <a:pt x="473" y="473"/>
                      <a:pt x="464" y="447"/>
                      <a:pt x="464" y="420"/>
                    </a:cubicBezTo>
                    <a:cubicBezTo>
                      <a:pt x="455" y="393"/>
                      <a:pt x="446" y="366"/>
                      <a:pt x="437" y="340"/>
                    </a:cubicBezTo>
                    <a:cubicBezTo>
                      <a:pt x="428" y="304"/>
                      <a:pt x="419" y="277"/>
                      <a:pt x="411" y="259"/>
                    </a:cubicBezTo>
                    <a:cubicBezTo>
                      <a:pt x="402" y="233"/>
                      <a:pt x="393" y="206"/>
                      <a:pt x="384" y="188"/>
                    </a:cubicBezTo>
                    <a:cubicBezTo>
                      <a:pt x="384" y="170"/>
                      <a:pt x="375" y="152"/>
                      <a:pt x="366" y="143"/>
                    </a:cubicBezTo>
                    <a:cubicBezTo>
                      <a:pt x="366" y="134"/>
                      <a:pt x="366" y="125"/>
                      <a:pt x="366" y="125"/>
                    </a:cubicBezTo>
                    <a:close/>
                    <a:moveTo>
                      <a:pt x="72" y="45"/>
                    </a:moveTo>
                    <a:cubicBezTo>
                      <a:pt x="72" y="45"/>
                      <a:pt x="81" y="45"/>
                      <a:pt x="98" y="54"/>
                    </a:cubicBezTo>
                    <a:cubicBezTo>
                      <a:pt x="107" y="72"/>
                      <a:pt x="134" y="81"/>
                      <a:pt x="161" y="108"/>
                    </a:cubicBezTo>
                    <a:cubicBezTo>
                      <a:pt x="188" y="125"/>
                      <a:pt x="223" y="152"/>
                      <a:pt x="250" y="179"/>
                    </a:cubicBezTo>
                    <a:cubicBezTo>
                      <a:pt x="277" y="215"/>
                      <a:pt x="312" y="250"/>
                      <a:pt x="339" y="286"/>
                    </a:cubicBezTo>
                    <a:cubicBezTo>
                      <a:pt x="366" y="322"/>
                      <a:pt x="393" y="366"/>
                      <a:pt x="411" y="411"/>
                    </a:cubicBezTo>
                    <a:cubicBezTo>
                      <a:pt x="428" y="447"/>
                      <a:pt x="437" y="482"/>
                      <a:pt x="446" y="518"/>
                    </a:cubicBezTo>
                    <a:cubicBezTo>
                      <a:pt x="464" y="554"/>
                      <a:pt x="464" y="580"/>
                      <a:pt x="473" y="607"/>
                    </a:cubicBezTo>
                    <a:cubicBezTo>
                      <a:pt x="473" y="625"/>
                      <a:pt x="473" y="634"/>
                      <a:pt x="473" y="634"/>
                    </a:cubicBezTo>
                    <a:cubicBezTo>
                      <a:pt x="473" y="634"/>
                      <a:pt x="473" y="625"/>
                      <a:pt x="464" y="607"/>
                    </a:cubicBezTo>
                    <a:cubicBezTo>
                      <a:pt x="455" y="589"/>
                      <a:pt x="446" y="563"/>
                      <a:pt x="437" y="527"/>
                    </a:cubicBezTo>
                    <a:cubicBezTo>
                      <a:pt x="419" y="491"/>
                      <a:pt x="402" y="456"/>
                      <a:pt x="384" y="420"/>
                    </a:cubicBezTo>
                    <a:cubicBezTo>
                      <a:pt x="366" y="384"/>
                      <a:pt x="339" y="340"/>
                      <a:pt x="312" y="304"/>
                    </a:cubicBezTo>
                    <a:cubicBezTo>
                      <a:pt x="286" y="268"/>
                      <a:pt x="259" y="233"/>
                      <a:pt x="232" y="197"/>
                    </a:cubicBezTo>
                    <a:cubicBezTo>
                      <a:pt x="205" y="170"/>
                      <a:pt x="179" y="134"/>
                      <a:pt x="152" y="117"/>
                    </a:cubicBezTo>
                    <a:cubicBezTo>
                      <a:pt x="125" y="90"/>
                      <a:pt x="107" y="72"/>
                      <a:pt x="89" y="63"/>
                    </a:cubicBezTo>
                    <a:cubicBezTo>
                      <a:pt x="80" y="54"/>
                      <a:pt x="72" y="45"/>
                      <a:pt x="72" y="45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0"/>
                      <a:pt x="9" y="10"/>
                    </a:cubicBezTo>
                    <a:cubicBezTo>
                      <a:pt x="9" y="18"/>
                      <a:pt x="18" y="27"/>
                      <a:pt x="18" y="27"/>
                    </a:cubicBezTo>
                    <a:cubicBezTo>
                      <a:pt x="36" y="45"/>
                      <a:pt x="54" y="72"/>
                      <a:pt x="63" y="108"/>
                    </a:cubicBezTo>
                    <a:cubicBezTo>
                      <a:pt x="80" y="134"/>
                      <a:pt x="98" y="179"/>
                      <a:pt x="116" y="215"/>
                    </a:cubicBezTo>
                    <a:cubicBezTo>
                      <a:pt x="125" y="241"/>
                      <a:pt x="134" y="259"/>
                      <a:pt x="134" y="286"/>
                    </a:cubicBezTo>
                    <a:cubicBezTo>
                      <a:pt x="143" y="313"/>
                      <a:pt x="143" y="331"/>
                      <a:pt x="143" y="357"/>
                    </a:cubicBezTo>
                    <a:cubicBezTo>
                      <a:pt x="152" y="447"/>
                      <a:pt x="161" y="518"/>
                      <a:pt x="205" y="580"/>
                    </a:cubicBezTo>
                    <a:cubicBezTo>
                      <a:pt x="232" y="616"/>
                      <a:pt x="268" y="643"/>
                      <a:pt x="321" y="670"/>
                    </a:cubicBezTo>
                    <a:cubicBezTo>
                      <a:pt x="366" y="696"/>
                      <a:pt x="437" y="714"/>
                      <a:pt x="518" y="741"/>
                    </a:cubicBezTo>
                    <a:cubicBezTo>
                      <a:pt x="544" y="705"/>
                      <a:pt x="589" y="643"/>
                      <a:pt x="616" y="563"/>
                    </a:cubicBezTo>
                    <a:cubicBezTo>
                      <a:pt x="634" y="536"/>
                      <a:pt x="643" y="509"/>
                      <a:pt x="643" y="482"/>
                    </a:cubicBezTo>
                    <a:cubicBezTo>
                      <a:pt x="651" y="456"/>
                      <a:pt x="651" y="429"/>
                      <a:pt x="651" y="402"/>
                    </a:cubicBezTo>
                    <a:cubicBezTo>
                      <a:pt x="643" y="340"/>
                      <a:pt x="625" y="286"/>
                      <a:pt x="589" y="233"/>
                    </a:cubicBezTo>
                    <a:cubicBezTo>
                      <a:pt x="544" y="179"/>
                      <a:pt x="482" y="134"/>
                      <a:pt x="384" y="90"/>
                    </a:cubicBezTo>
                    <a:cubicBezTo>
                      <a:pt x="295" y="54"/>
                      <a:pt x="161" y="2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7" name="Google Shape;20077;p44"/>
              <p:cNvSpPr/>
              <p:nvPr/>
            </p:nvSpPr>
            <p:spPr>
              <a:xfrm>
                <a:off x="5707805" y="1604291"/>
                <a:ext cx="847" cy="847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28" y="1"/>
                    </a:moveTo>
                    <a:lnTo>
                      <a:pt x="28" y="1"/>
                    </a:lnTo>
                    <a:cubicBezTo>
                      <a:pt x="19" y="10"/>
                      <a:pt x="10" y="19"/>
                      <a:pt x="1" y="27"/>
                    </a:cubicBezTo>
                    <a:lnTo>
                      <a:pt x="10" y="27"/>
                    </a:lnTo>
                    <a:cubicBezTo>
                      <a:pt x="19" y="10"/>
                      <a:pt x="28" y="10"/>
                      <a:pt x="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8" name="Google Shape;20078;p44"/>
              <p:cNvSpPr/>
              <p:nvPr/>
            </p:nvSpPr>
            <p:spPr>
              <a:xfrm>
                <a:off x="5685138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152" y="242"/>
                    </a:moveTo>
                    <a:cubicBezTo>
                      <a:pt x="170" y="242"/>
                      <a:pt x="197" y="251"/>
                      <a:pt x="232" y="260"/>
                    </a:cubicBezTo>
                    <a:cubicBezTo>
                      <a:pt x="268" y="269"/>
                      <a:pt x="304" y="286"/>
                      <a:pt x="348" y="295"/>
                    </a:cubicBezTo>
                    <a:cubicBezTo>
                      <a:pt x="393" y="304"/>
                      <a:pt x="438" y="313"/>
                      <a:pt x="482" y="322"/>
                    </a:cubicBezTo>
                    <a:cubicBezTo>
                      <a:pt x="527" y="331"/>
                      <a:pt x="580" y="331"/>
                      <a:pt x="625" y="331"/>
                    </a:cubicBezTo>
                    <a:cubicBezTo>
                      <a:pt x="670" y="331"/>
                      <a:pt x="714" y="331"/>
                      <a:pt x="750" y="322"/>
                    </a:cubicBezTo>
                    <a:cubicBezTo>
                      <a:pt x="786" y="313"/>
                      <a:pt x="821" y="313"/>
                      <a:pt x="839" y="304"/>
                    </a:cubicBezTo>
                    <a:lnTo>
                      <a:pt x="839" y="304"/>
                    </a:lnTo>
                    <a:cubicBezTo>
                      <a:pt x="821" y="322"/>
                      <a:pt x="786" y="331"/>
                      <a:pt x="750" y="340"/>
                    </a:cubicBezTo>
                    <a:cubicBezTo>
                      <a:pt x="714" y="349"/>
                      <a:pt x="661" y="367"/>
                      <a:pt x="616" y="367"/>
                    </a:cubicBezTo>
                    <a:cubicBezTo>
                      <a:pt x="571" y="367"/>
                      <a:pt x="518" y="367"/>
                      <a:pt x="473" y="358"/>
                    </a:cubicBezTo>
                    <a:cubicBezTo>
                      <a:pt x="420" y="358"/>
                      <a:pt x="375" y="340"/>
                      <a:pt x="339" y="322"/>
                    </a:cubicBezTo>
                    <a:cubicBezTo>
                      <a:pt x="295" y="313"/>
                      <a:pt x="259" y="295"/>
                      <a:pt x="224" y="278"/>
                    </a:cubicBezTo>
                    <a:cubicBezTo>
                      <a:pt x="188" y="269"/>
                      <a:pt x="170" y="251"/>
                      <a:pt x="152" y="242"/>
                    </a:cubicBezTo>
                    <a:close/>
                    <a:moveTo>
                      <a:pt x="170" y="286"/>
                    </a:moveTo>
                    <a:cubicBezTo>
                      <a:pt x="170" y="286"/>
                      <a:pt x="179" y="286"/>
                      <a:pt x="188" y="295"/>
                    </a:cubicBezTo>
                    <a:cubicBezTo>
                      <a:pt x="206" y="304"/>
                      <a:pt x="215" y="313"/>
                      <a:pt x="232" y="322"/>
                    </a:cubicBezTo>
                    <a:cubicBezTo>
                      <a:pt x="250" y="340"/>
                      <a:pt x="277" y="349"/>
                      <a:pt x="295" y="367"/>
                    </a:cubicBezTo>
                    <a:cubicBezTo>
                      <a:pt x="313" y="385"/>
                      <a:pt x="331" y="411"/>
                      <a:pt x="348" y="429"/>
                    </a:cubicBezTo>
                    <a:cubicBezTo>
                      <a:pt x="375" y="447"/>
                      <a:pt x="393" y="465"/>
                      <a:pt x="411" y="483"/>
                    </a:cubicBezTo>
                    <a:cubicBezTo>
                      <a:pt x="438" y="501"/>
                      <a:pt x="455" y="509"/>
                      <a:pt x="473" y="518"/>
                    </a:cubicBezTo>
                    <a:cubicBezTo>
                      <a:pt x="491" y="527"/>
                      <a:pt x="509" y="536"/>
                      <a:pt x="527" y="536"/>
                    </a:cubicBezTo>
                    <a:cubicBezTo>
                      <a:pt x="536" y="545"/>
                      <a:pt x="545" y="545"/>
                      <a:pt x="545" y="545"/>
                    </a:cubicBezTo>
                    <a:lnTo>
                      <a:pt x="518" y="545"/>
                    </a:lnTo>
                    <a:cubicBezTo>
                      <a:pt x="509" y="545"/>
                      <a:pt x="482" y="545"/>
                      <a:pt x="464" y="536"/>
                    </a:cubicBezTo>
                    <a:cubicBezTo>
                      <a:pt x="438" y="536"/>
                      <a:pt x="411" y="527"/>
                      <a:pt x="393" y="509"/>
                    </a:cubicBezTo>
                    <a:cubicBezTo>
                      <a:pt x="366" y="492"/>
                      <a:pt x="339" y="474"/>
                      <a:pt x="322" y="456"/>
                    </a:cubicBezTo>
                    <a:cubicBezTo>
                      <a:pt x="304" y="438"/>
                      <a:pt x="286" y="411"/>
                      <a:pt x="268" y="394"/>
                    </a:cubicBezTo>
                    <a:cubicBezTo>
                      <a:pt x="250" y="376"/>
                      <a:pt x="232" y="358"/>
                      <a:pt x="224" y="340"/>
                    </a:cubicBezTo>
                    <a:cubicBezTo>
                      <a:pt x="206" y="322"/>
                      <a:pt x="197" y="313"/>
                      <a:pt x="188" y="304"/>
                    </a:cubicBezTo>
                    <a:cubicBezTo>
                      <a:pt x="179" y="295"/>
                      <a:pt x="170" y="286"/>
                      <a:pt x="170" y="286"/>
                    </a:cubicBezTo>
                    <a:close/>
                    <a:moveTo>
                      <a:pt x="393" y="1"/>
                    </a:moveTo>
                    <a:cubicBezTo>
                      <a:pt x="357" y="1"/>
                      <a:pt x="322" y="10"/>
                      <a:pt x="286" y="28"/>
                    </a:cubicBezTo>
                    <a:cubicBezTo>
                      <a:pt x="268" y="37"/>
                      <a:pt x="250" y="46"/>
                      <a:pt x="224" y="55"/>
                    </a:cubicBezTo>
                    <a:cubicBezTo>
                      <a:pt x="206" y="72"/>
                      <a:pt x="179" y="81"/>
                      <a:pt x="152" y="99"/>
                    </a:cubicBezTo>
                    <a:cubicBezTo>
                      <a:pt x="108" y="126"/>
                      <a:pt x="63" y="162"/>
                      <a:pt x="0" y="215"/>
                    </a:cubicBezTo>
                    <a:cubicBezTo>
                      <a:pt x="9" y="242"/>
                      <a:pt x="18" y="304"/>
                      <a:pt x="36" y="376"/>
                    </a:cubicBezTo>
                    <a:cubicBezTo>
                      <a:pt x="45" y="438"/>
                      <a:pt x="72" y="509"/>
                      <a:pt x="116" y="572"/>
                    </a:cubicBezTo>
                    <a:cubicBezTo>
                      <a:pt x="134" y="599"/>
                      <a:pt x="161" y="625"/>
                      <a:pt x="197" y="643"/>
                    </a:cubicBezTo>
                    <a:cubicBezTo>
                      <a:pt x="232" y="652"/>
                      <a:pt x="277" y="661"/>
                      <a:pt x="331" y="661"/>
                    </a:cubicBezTo>
                    <a:cubicBezTo>
                      <a:pt x="384" y="652"/>
                      <a:pt x="447" y="634"/>
                      <a:pt x="518" y="599"/>
                    </a:cubicBezTo>
                    <a:cubicBezTo>
                      <a:pt x="536" y="590"/>
                      <a:pt x="554" y="581"/>
                      <a:pt x="571" y="572"/>
                    </a:cubicBezTo>
                    <a:cubicBezTo>
                      <a:pt x="589" y="563"/>
                      <a:pt x="616" y="554"/>
                      <a:pt x="634" y="536"/>
                    </a:cubicBezTo>
                    <a:cubicBezTo>
                      <a:pt x="670" y="509"/>
                      <a:pt x="714" y="474"/>
                      <a:pt x="759" y="438"/>
                    </a:cubicBezTo>
                    <a:cubicBezTo>
                      <a:pt x="794" y="411"/>
                      <a:pt x="830" y="385"/>
                      <a:pt x="866" y="349"/>
                    </a:cubicBezTo>
                    <a:cubicBezTo>
                      <a:pt x="902" y="313"/>
                      <a:pt x="937" y="278"/>
                      <a:pt x="973" y="242"/>
                    </a:cubicBezTo>
                    <a:cubicBezTo>
                      <a:pt x="973" y="242"/>
                      <a:pt x="937" y="224"/>
                      <a:pt x="866" y="188"/>
                    </a:cubicBezTo>
                    <a:cubicBezTo>
                      <a:pt x="803" y="162"/>
                      <a:pt x="714" y="117"/>
                      <a:pt x="616" y="72"/>
                    </a:cubicBezTo>
                    <a:cubicBezTo>
                      <a:pt x="536" y="28"/>
                      <a:pt x="464" y="1"/>
                      <a:pt x="3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9" name="Google Shape;20079;p44"/>
              <p:cNvSpPr/>
              <p:nvPr/>
            </p:nvSpPr>
            <p:spPr>
              <a:xfrm>
                <a:off x="5653272" y="1631557"/>
                <a:ext cx="30" cy="3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0" name="Google Shape;20080;p44"/>
              <p:cNvSpPr/>
              <p:nvPr/>
            </p:nvSpPr>
            <p:spPr>
              <a:xfrm>
                <a:off x="5654906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134" y="155"/>
                    </a:moveTo>
                    <a:cubicBezTo>
                      <a:pt x="134" y="155"/>
                      <a:pt x="143" y="164"/>
                      <a:pt x="161" y="173"/>
                    </a:cubicBezTo>
                    <a:cubicBezTo>
                      <a:pt x="179" y="182"/>
                      <a:pt x="206" y="200"/>
                      <a:pt x="232" y="217"/>
                    </a:cubicBezTo>
                    <a:cubicBezTo>
                      <a:pt x="259" y="235"/>
                      <a:pt x="295" y="262"/>
                      <a:pt x="330" y="289"/>
                    </a:cubicBezTo>
                    <a:cubicBezTo>
                      <a:pt x="375" y="307"/>
                      <a:pt x="411" y="333"/>
                      <a:pt x="455" y="360"/>
                    </a:cubicBezTo>
                    <a:cubicBezTo>
                      <a:pt x="500" y="378"/>
                      <a:pt x="545" y="405"/>
                      <a:pt x="589" y="414"/>
                    </a:cubicBezTo>
                    <a:cubicBezTo>
                      <a:pt x="634" y="423"/>
                      <a:pt x="669" y="432"/>
                      <a:pt x="714" y="440"/>
                    </a:cubicBezTo>
                    <a:lnTo>
                      <a:pt x="803" y="440"/>
                    </a:lnTo>
                    <a:cubicBezTo>
                      <a:pt x="830" y="449"/>
                      <a:pt x="839" y="449"/>
                      <a:pt x="839" y="449"/>
                    </a:cubicBezTo>
                    <a:lnTo>
                      <a:pt x="803" y="449"/>
                    </a:lnTo>
                    <a:cubicBezTo>
                      <a:pt x="776" y="458"/>
                      <a:pt x="750" y="458"/>
                      <a:pt x="705" y="458"/>
                    </a:cubicBezTo>
                    <a:cubicBezTo>
                      <a:pt x="669" y="458"/>
                      <a:pt x="616" y="449"/>
                      <a:pt x="571" y="440"/>
                    </a:cubicBezTo>
                    <a:cubicBezTo>
                      <a:pt x="527" y="432"/>
                      <a:pt x="473" y="414"/>
                      <a:pt x="429" y="387"/>
                    </a:cubicBezTo>
                    <a:cubicBezTo>
                      <a:pt x="393" y="360"/>
                      <a:pt x="348" y="333"/>
                      <a:pt x="313" y="316"/>
                    </a:cubicBezTo>
                    <a:cubicBezTo>
                      <a:pt x="277" y="289"/>
                      <a:pt x="241" y="262"/>
                      <a:pt x="214" y="235"/>
                    </a:cubicBezTo>
                    <a:cubicBezTo>
                      <a:pt x="188" y="217"/>
                      <a:pt x="170" y="191"/>
                      <a:pt x="152" y="182"/>
                    </a:cubicBezTo>
                    <a:cubicBezTo>
                      <a:pt x="143" y="164"/>
                      <a:pt x="134" y="155"/>
                      <a:pt x="134" y="155"/>
                    </a:cubicBezTo>
                    <a:close/>
                    <a:moveTo>
                      <a:pt x="179" y="244"/>
                    </a:moveTo>
                    <a:cubicBezTo>
                      <a:pt x="188" y="253"/>
                      <a:pt x="206" y="262"/>
                      <a:pt x="214" y="280"/>
                    </a:cubicBezTo>
                    <a:cubicBezTo>
                      <a:pt x="232" y="298"/>
                      <a:pt x="250" y="324"/>
                      <a:pt x="259" y="342"/>
                    </a:cubicBezTo>
                    <a:cubicBezTo>
                      <a:pt x="268" y="369"/>
                      <a:pt x="286" y="396"/>
                      <a:pt x="304" y="423"/>
                    </a:cubicBezTo>
                    <a:cubicBezTo>
                      <a:pt x="313" y="449"/>
                      <a:pt x="330" y="467"/>
                      <a:pt x="339" y="494"/>
                    </a:cubicBezTo>
                    <a:cubicBezTo>
                      <a:pt x="357" y="512"/>
                      <a:pt x="375" y="530"/>
                      <a:pt x="393" y="548"/>
                    </a:cubicBezTo>
                    <a:cubicBezTo>
                      <a:pt x="411" y="556"/>
                      <a:pt x="420" y="574"/>
                      <a:pt x="429" y="574"/>
                    </a:cubicBezTo>
                    <a:cubicBezTo>
                      <a:pt x="446" y="583"/>
                      <a:pt x="446" y="592"/>
                      <a:pt x="446" y="592"/>
                    </a:cubicBezTo>
                    <a:cubicBezTo>
                      <a:pt x="446" y="592"/>
                      <a:pt x="446" y="592"/>
                      <a:pt x="429" y="583"/>
                    </a:cubicBezTo>
                    <a:cubicBezTo>
                      <a:pt x="411" y="583"/>
                      <a:pt x="393" y="574"/>
                      <a:pt x="375" y="565"/>
                    </a:cubicBezTo>
                    <a:cubicBezTo>
                      <a:pt x="357" y="548"/>
                      <a:pt x="330" y="530"/>
                      <a:pt x="313" y="512"/>
                    </a:cubicBezTo>
                    <a:cubicBezTo>
                      <a:pt x="295" y="485"/>
                      <a:pt x="277" y="467"/>
                      <a:pt x="268" y="440"/>
                    </a:cubicBezTo>
                    <a:cubicBezTo>
                      <a:pt x="250" y="414"/>
                      <a:pt x="241" y="387"/>
                      <a:pt x="232" y="360"/>
                    </a:cubicBezTo>
                    <a:cubicBezTo>
                      <a:pt x="214" y="333"/>
                      <a:pt x="206" y="316"/>
                      <a:pt x="197" y="289"/>
                    </a:cubicBezTo>
                    <a:cubicBezTo>
                      <a:pt x="188" y="271"/>
                      <a:pt x="179" y="253"/>
                      <a:pt x="179" y="244"/>
                    </a:cubicBezTo>
                    <a:close/>
                    <a:moveTo>
                      <a:pt x="370" y="1"/>
                    </a:moveTo>
                    <a:cubicBezTo>
                      <a:pt x="322" y="1"/>
                      <a:pt x="268" y="9"/>
                      <a:pt x="206" y="30"/>
                    </a:cubicBezTo>
                    <a:cubicBezTo>
                      <a:pt x="152" y="48"/>
                      <a:pt x="90" y="75"/>
                      <a:pt x="18" y="101"/>
                    </a:cubicBezTo>
                    <a:cubicBezTo>
                      <a:pt x="18" y="137"/>
                      <a:pt x="9" y="191"/>
                      <a:pt x="9" y="262"/>
                    </a:cubicBezTo>
                    <a:cubicBezTo>
                      <a:pt x="0" y="333"/>
                      <a:pt x="0" y="414"/>
                      <a:pt x="27" y="485"/>
                    </a:cubicBezTo>
                    <a:cubicBezTo>
                      <a:pt x="54" y="556"/>
                      <a:pt x="107" y="610"/>
                      <a:pt x="214" y="637"/>
                    </a:cubicBezTo>
                    <a:cubicBezTo>
                      <a:pt x="241" y="646"/>
                      <a:pt x="268" y="646"/>
                      <a:pt x="304" y="646"/>
                    </a:cubicBezTo>
                    <a:cubicBezTo>
                      <a:pt x="330" y="646"/>
                      <a:pt x="366" y="646"/>
                      <a:pt x="411" y="637"/>
                    </a:cubicBezTo>
                    <a:cubicBezTo>
                      <a:pt x="446" y="637"/>
                      <a:pt x="491" y="628"/>
                      <a:pt x="536" y="610"/>
                    </a:cubicBezTo>
                    <a:cubicBezTo>
                      <a:pt x="562" y="610"/>
                      <a:pt x="589" y="601"/>
                      <a:pt x="616" y="592"/>
                    </a:cubicBezTo>
                    <a:cubicBezTo>
                      <a:pt x="634" y="583"/>
                      <a:pt x="660" y="574"/>
                      <a:pt x="687" y="556"/>
                    </a:cubicBezTo>
                    <a:cubicBezTo>
                      <a:pt x="768" y="530"/>
                      <a:pt x="857" y="485"/>
                      <a:pt x="946" y="432"/>
                    </a:cubicBezTo>
                    <a:cubicBezTo>
                      <a:pt x="946" y="432"/>
                      <a:pt x="919" y="396"/>
                      <a:pt x="866" y="351"/>
                    </a:cubicBezTo>
                    <a:cubicBezTo>
                      <a:pt x="812" y="298"/>
                      <a:pt x="741" y="226"/>
                      <a:pt x="652" y="146"/>
                    </a:cubicBezTo>
                    <a:cubicBezTo>
                      <a:pt x="580" y="84"/>
                      <a:pt x="527" y="39"/>
                      <a:pt x="464" y="12"/>
                    </a:cubicBezTo>
                    <a:cubicBezTo>
                      <a:pt x="435" y="5"/>
                      <a:pt x="404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1" name="Google Shape;20081;p44"/>
              <p:cNvSpPr/>
              <p:nvPr/>
            </p:nvSpPr>
            <p:spPr>
              <a:xfrm>
                <a:off x="5674335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393" y="331"/>
                    </a:moveTo>
                    <a:cubicBezTo>
                      <a:pt x="393" y="331"/>
                      <a:pt x="393" y="331"/>
                      <a:pt x="393" y="349"/>
                    </a:cubicBezTo>
                    <a:cubicBezTo>
                      <a:pt x="393" y="358"/>
                      <a:pt x="393" y="376"/>
                      <a:pt x="393" y="402"/>
                    </a:cubicBezTo>
                    <a:cubicBezTo>
                      <a:pt x="393" y="420"/>
                      <a:pt x="393" y="447"/>
                      <a:pt x="393" y="474"/>
                    </a:cubicBezTo>
                    <a:cubicBezTo>
                      <a:pt x="384" y="500"/>
                      <a:pt x="384" y="536"/>
                      <a:pt x="375" y="563"/>
                    </a:cubicBezTo>
                    <a:cubicBezTo>
                      <a:pt x="366" y="590"/>
                      <a:pt x="357" y="625"/>
                      <a:pt x="340" y="652"/>
                    </a:cubicBezTo>
                    <a:cubicBezTo>
                      <a:pt x="331" y="679"/>
                      <a:pt x="322" y="697"/>
                      <a:pt x="304" y="715"/>
                    </a:cubicBezTo>
                    <a:cubicBezTo>
                      <a:pt x="295" y="732"/>
                      <a:pt x="277" y="750"/>
                      <a:pt x="268" y="759"/>
                    </a:cubicBezTo>
                    <a:cubicBezTo>
                      <a:pt x="268" y="741"/>
                      <a:pt x="277" y="732"/>
                      <a:pt x="286" y="706"/>
                    </a:cubicBezTo>
                    <a:cubicBezTo>
                      <a:pt x="295" y="688"/>
                      <a:pt x="304" y="661"/>
                      <a:pt x="313" y="634"/>
                    </a:cubicBezTo>
                    <a:cubicBezTo>
                      <a:pt x="322" y="607"/>
                      <a:pt x="331" y="581"/>
                      <a:pt x="340" y="554"/>
                    </a:cubicBezTo>
                    <a:cubicBezTo>
                      <a:pt x="349" y="527"/>
                      <a:pt x="357" y="500"/>
                      <a:pt x="366" y="474"/>
                    </a:cubicBezTo>
                    <a:cubicBezTo>
                      <a:pt x="366" y="447"/>
                      <a:pt x="375" y="420"/>
                      <a:pt x="375" y="393"/>
                    </a:cubicBezTo>
                    <a:cubicBezTo>
                      <a:pt x="384" y="376"/>
                      <a:pt x="384" y="358"/>
                      <a:pt x="384" y="349"/>
                    </a:cubicBezTo>
                    <a:cubicBezTo>
                      <a:pt x="393" y="331"/>
                      <a:pt x="393" y="331"/>
                      <a:pt x="393" y="331"/>
                    </a:cubicBezTo>
                    <a:close/>
                    <a:moveTo>
                      <a:pt x="179" y="72"/>
                    </a:moveTo>
                    <a:cubicBezTo>
                      <a:pt x="179" y="72"/>
                      <a:pt x="188" y="90"/>
                      <a:pt x="197" y="108"/>
                    </a:cubicBezTo>
                    <a:cubicBezTo>
                      <a:pt x="206" y="126"/>
                      <a:pt x="215" y="153"/>
                      <a:pt x="233" y="188"/>
                    </a:cubicBezTo>
                    <a:cubicBezTo>
                      <a:pt x="242" y="224"/>
                      <a:pt x="250" y="260"/>
                      <a:pt x="259" y="304"/>
                    </a:cubicBezTo>
                    <a:cubicBezTo>
                      <a:pt x="268" y="349"/>
                      <a:pt x="277" y="402"/>
                      <a:pt x="277" y="447"/>
                    </a:cubicBezTo>
                    <a:cubicBezTo>
                      <a:pt x="286" y="500"/>
                      <a:pt x="277" y="545"/>
                      <a:pt x="277" y="590"/>
                    </a:cubicBezTo>
                    <a:cubicBezTo>
                      <a:pt x="277" y="643"/>
                      <a:pt x="259" y="679"/>
                      <a:pt x="250" y="715"/>
                    </a:cubicBezTo>
                    <a:cubicBezTo>
                      <a:pt x="242" y="750"/>
                      <a:pt x="233" y="777"/>
                      <a:pt x="224" y="795"/>
                    </a:cubicBezTo>
                    <a:cubicBezTo>
                      <a:pt x="215" y="822"/>
                      <a:pt x="206" y="830"/>
                      <a:pt x="206" y="830"/>
                    </a:cubicBezTo>
                    <a:cubicBezTo>
                      <a:pt x="206" y="830"/>
                      <a:pt x="206" y="813"/>
                      <a:pt x="215" y="795"/>
                    </a:cubicBezTo>
                    <a:cubicBezTo>
                      <a:pt x="224" y="777"/>
                      <a:pt x="224" y="741"/>
                      <a:pt x="233" y="706"/>
                    </a:cubicBezTo>
                    <a:cubicBezTo>
                      <a:pt x="242" y="670"/>
                      <a:pt x="242" y="634"/>
                      <a:pt x="250" y="590"/>
                    </a:cubicBezTo>
                    <a:cubicBezTo>
                      <a:pt x="250" y="545"/>
                      <a:pt x="250" y="492"/>
                      <a:pt x="250" y="447"/>
                    </a:cubicBezTo>
                    <a:cubicBezTo>
                      <a:pt x="250" y="393"/>
                      <a:pt x="242" y="349"/>
                      <a:pt x="233" y="304"/>
                    </a:cubicBezTo>
                    <a:cubicBezTo>
                      <a:pt x="233" y="260"/>
                      <a:pt x="224" y="224"/>
                      <a:pt x="215" y="188"/>
                    </a:cubicBezTo>
                    <a:cubicBezTo>
                      <a:pt x="206" y="153"/>
                      <a:pt x="197" y="126"/>
                      <a:pt x="188" y="108"/>
                    </a:cubicBezTo>
                    <a:cubicBezTo>
                      <a:pt x="179" y="90"/>
                      <a:pt x="179" y="72"/>
                      <a:pt x="179" y="72"/>
                    </a:cubicBezTo>
                    <a:close/>
                    <a:moveTo>
                      <a:pt x="143" y="1"/>
                    </a:moveTo>
                    <a:cubicBezTo>
                      <a:pt x="143" y="1"/>
                      <a:pt x="143" y="19"/>
                      <a:pt x="143" y="37"/>
                    </a:cubicBezTo>
                    <a:cubicBezTo>
                      <a:pt x="143" y="45"/>
                      <a:pt x="143" y="63"/>
                      <a:pt x="143" y="81"/>
                    </a:cubicBezTo>
                    <a:cubicBezTo>
                      <a:pt x="143" y="90"/>
                      <a:pt x="143" y="108"/>
                      <a:pt x="143" y="126"/>
                    </a:cubicBezTo>
                    <a:cubicBezTo>
                      <a:pt x="143" y="161"/>
                      <a:pt x="134" y="206"/>
                      <a:pt x="126" y="251"/>
                    </a:cubicBezTo>
                    <a:cubicBezTo>
                      <a:pt x="126" y="277"/>
                      <a:pt x="117" y="295"/>
                      <a:pt x="108" y="322"/>
                    </a:cubicBezTo>
                    <a:cubicBezTo>
                      <a:pt x="99" y="340"/>
                      <a:pt x="90" y="367"/>
                      <a:pt x="81" y="384"/>
                    </a:cubicBezTo>
                    <a:cubicBezTo>
                      <a:pt x="27" y="465"/>
                      <a:pt x="1" y="536"/>
                      <a:pt x="10" y="616"/>
                    </a:cubicBezTo>
                    <a:cubicBezTo>
                      <a:pt x="18" y="697"/>
                      <a:pt x="72" y="795"/>
                      <a:pt x="188" y="946"/>
                    </a:cubicBezTo>
                    <a:cubicBezTo>
                      <a:pt x="224" y="929"/>
                      <a:pt x="304" y="902"/>
                      <a:pt x="375" y="857"/>
                    </a:cubicBezTo>
                    <a:cubicBezTo>
                      <a:pt x="393" y="839"/>
                      <a:pt x="420" y="830"/>
                      <a:pt x="438" y="804"/>
                    </a:cubicBezTo>
                    <a:cubicBezTo>
                      <a:pt x="456" y="786"/>
                      <a:pt x="473" y="759"/>
                      <a:pt x="491" y="732"/>
                    </a:cubicBezTo>
                    <a:cubicBezTo>
                      <a:pt x="518" y="688"/>
                      <a:pt x="536" y="625"/>
                      <a:pt x="527" y="554"/>
                    </a:cubicBezTo>
                    <a:cubicBezTo>
                      <a:pt x="527" y="492"/>
                      <a:pt x="491" y="411"/>
                      <a:pt x="429" y="313"/>
                    </a:cubicBezTo>
                    <a:cubicBezTo>
                      <a:pt x="366" y="224"/>
                      <a:pt x="268" y="126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2" name="Google Shape;20082;p44"/>
              <p:cNvSpPr/>
              <p:nvPr/>
            </p:nvSpPr>
            <p:spPr>
              <a:xfrm>
                <a:off x="5650034" y="1601053"/>
                <a:ext cx="16493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38" extrusionOk="0">
                    <a:moveTo>
                      <a:pt x="465" y="393"/>
                    </a:moveTo>
                    <a:cubicBezTo>
                      <a:pt x="465" y="393"/>
                      <a:pt x="465" y="402"/>
                      <a:pt x="456" y="420"/>
                    </a:cubicBezTo>
                    <a:cubicBezTo>
                      <a:pt x="456" y="429"/>
                      <a:pt x="456" y="447"/>
                      <a:pt x="447" y="473"/>
                    </a:cubicBezTo>
                    <a:cubicBezTo>
                      <a:pt x="438" y="491"/>
                      <a:pt x="429" y="518"/>
                      <a:pt x="420" y="545"/>
                    </a:cubicBezTo>
                    <a:cubicBezTo>
                      <a:pt x="411" y="572"/>
                      <a:pt x="393" y="598"/>
                      <a:pt x="375" y="625"/>
                    </a:cubicBezTo>
                    <a:cubicBezTo>
                      <a:pt x="367" y="652"/>
                      <a:pt x="340" y="679"/>
                      <a:pt x="322" y="696"/>
                    </a:cubicBezTo>
                    <a:cubicBezTo>
                      <a:pt x="304" y="714"/>
                      <a:pt x="286" y="741"/>
                      <a:pt x="268" y="750"/>
                    </a:cubicBezTo>
                    <a:cubicBezTo>
                      <a:pt x="251" y="768"/>
                      <a:pt x="233" y="777"/>
                      <a:pt x="224" y="786"/>
                    </a:cubicBezTo>
                    <a:cubicBezTo>
                      <a:pt x="233" y="768"/>
                      <a:pt x="242" y="759"/>
                      <a:pt x="259" y="741"/>
                    </a:cubicBezTo>
                    <a:cubicBezTo>
                      <a:pt x="268" y="723"/>
                      <a:pt x="286" y="696"/>
                      <a:pt x="304" y="679"/>
                    </a:cubicBezTo>
                    <a:cubicBezTo>
                      <a:pt x="322" y="652"/>
                      <a:pt x="340" y="634"/>
                      <a:pt x="349" y="607"/>
                    </a:cubicBezTo>
                    <a:cubicBezTo>
                      <a:pt x="367" y="580"/>
                      <a:pt x="384" y="554"/>
                      <a:pt x="393" y="527"/>
                    </a:cubicBezTo>
                    <a:cubicBezTo>
                      <a:pt x="411" y="500"/>
                      <a:pt x="420" y="482"/>
                      <a:pt x="429" y="464"/>
                    </a:cubicBezTo>
                    <a:cubicBezTo>
                      <a:pt x="438" y="438"/>
                      <a:pt x="447" y="429"/>
                      <a:pt x="456" y="411"/>
                    </a:cubicBezTo>
                    <a:cubicBezTo>
                      <a:pt x="456" y="402"/>
                      <a:pt x="465" y="393"/>
                      <a:pt x="465" y="393"/>
                    </a:cubicBezTo>
                    <a:close/>
                    <a:moveTo>
                      <a:pt x="331" y="117"/>
                    </a:moveTo>
                    <a:cubicBezTo>
                      <a:pt x="340" y="134"/>
                      <a:pt x="340" y="170"/>
                      <a:pt x="349" y="206"/>
                    </a:cubicBezTo>
                    <a:cubicBezTo>
                      <a:pt x="349" y="241"/>
                      <a:pt x="349" y="286"/>
                      <a:pt x="349" y="340"/>
                    </a:cubicBezTo>
                    <a:cubicBezTo>
                      <a:pt x="340" y="384"/>
                      <a:pt x="331" y="438"/>
                      <a:pt x="322" y="482"/>
                    </a:cubicBezTo>
                    <a:cubicBezTo>
                      <a:pt x="313" y="536"/>
                      <a:pt x="295" y="580"/>
                      <a:pt x="277" y="616"/>
                    </a:cubicBezTo>
                    <a:cubicBezTo>
                      <a:pt x="259" y="661"/>
                      <a:pt x="242" y="705"/>
                      <a:pt x="215" y="732"/>
                    </a:cubicBezTo>
                    <a:cubicBezTo>
                      <a:pt x="197" y="768"/>
                      <a:pt x="179" y="795"/>
                      <a:pt x="161" y="812"/>
                    </a:cubicBezTo>
                    <a:cubicBezTo>
                      <a:pt x="152" y="830"/>
                      <a:pt x="143" y="839"/>
                      <a:pt x="143" y="839"/>
                    </a:cubicBezTo>
                    <a:cubicBezTo>
                      <a:pt x="143" y="839"/>
                      <a:pt x="152" y="821"/>
                      <a:pt x="161" y="803"/>
                    </a:cubicBezTo>
                    <a:cubicBezTo>
                      <a:pt x="170" y="786"/>
                      <a:pt x="188" y="759"/>
                      <a:pt x="206" y="723"/>
                    </a:cubicBezTo>
                    <a:cubicBezTo>
                      <a:pt x="224" y="688"/>
                      <a:pt x="233" y="652"/>
                      <a:pt x="251" y="607"/>
                    </a:cubicBezTo>
                    <a:cubicBezTo>
                      <a:pt x="268" y="563"/>
                      <a:pt x="286" y="518"/>
                      <a:pt x="295" y="473"/>
                    </a:cubicBezTo>
                    <a:cubicBezTo>
                      <a:pt x="304" y="429"/>
                      <a:pt x="313" y="375"/>
                      <a:pt x="322" y="331"/>
                    </a:cubicBezTo>
                    <a:cubicBezTo>
                      <a:pt x="322" y="286"/>
                      <a:pt x="331" y="241"/>
                      <a:pt x="331" y="206"/>
                    </a:cubicBezTo>
                    <a:cubicBezTo>
                      <a:pt x="331" y="170"/>
                      <a:pt x="331" y="134"/>
                      <a:pt x="331" y="117"/>
                    </a:cubicBezTo>
                    <a:close/>
                    <a:moveTo>
                      <a:pt x="313" y="1"/>
                    </a:moveTo>
                    <a:cubicBezTo>
                      <a:pt x="313" y="1"/>
                      <a:pt x="304" y="54"/>
                      <a:pt x="277" y="126"/>
                    </a:cubicBezTo>
                    <a:cubicBezTo>
                      <a:pt x="268" y="161"/>
                      <a:pt x="251" y="206"/>
                      <a:pt x="233" y="241"/>
                    </a:cubicBezTo>
                    <a:cubicBezTo>
                      <a:pt x="206" y="286"/>
                      <a:pt x="179" y="322"/>
                      <a:pt x="143" y="357"/>
                    </a:cubicBezTo>
                    <a:cubicBezTo>
                      <a:pt x="108" y="393"/>
                      <a:pt x="81" y="420"/>
                      <a:pt x="54" y="456"/>
                    </a:cubicBezTo>
                    <a:cubicBezTo>
                      <a:pt x="36" y="491"/>
                      <a:pt x="19" y="518"/>
                      <a:pt x="10" y="563"/>
                    </a:cubicBezTo>
                    <a:cubicBezTo>
                      <a:pt x="1" y="643"/>
                      <a:pt x="19" y="759"/>
                      <a:pt x="99" y="937"/>
                    </a:cubicBezTo>
                    <a:lnTo>
                      <a:pt x="179" y="937"/>
                    </a:lnTo>
                    <a:cubicBezTo>
                      <a:pt x="215" y="928"/>
                      <a:pt x="251" y="919"/>
                      <a:pt x="295" y="911"/>
                    </a:cubicBezTo>
                    <a:cubicBezTo>
                      <a:pt x="349" y="893"/>
                      <a:pt x="402" y="866"/>
                      <a:pt x="447" y="830"/>
                    </a:cubicBezTo>
                    <a:cubicBezTo>
                      <a:pt x="482" y="795"/>
                      <a:pt x="518" y="732"/>
                      <a:pt x="527" y="661"/>
                    </a:cubicBezTo>
                    <a:cubicBezTo>
                      <a:pt x="545" y="598"/>
                      <a:pt x="536" y="509"/>
                      <a:pt x="500" y="402"/>
                    </a:cubicBezTo>
                    <a:cubicBezTo>
                      <a:pt x="465" y="286"/>
                      <a:pt x="402" y="16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3" name="Google Shape;20083;p44"/>
              <p:cNvSpPr/>
              <p:nvPr/>
            </p:nvSpPr>
            <p:spPr>
              <a:xfrm>
                <a:off x="5733467" y="1490899"/>
                <a:ext cx="16765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04" extrusionOk="0">
                    <a:moveTo>
                      <a:pt x="402" y="144"/>
                    </a:moveTo>
                    <a:cubicBezTo>
                      <a:pt x="402" y="161"/>
                      <a:pt x="411" y="197"/>
                      <a:pt x="402" y="242"/>
                    </a:cubicBezTo>
                    <a:cubicBezTo>
                      <a:pt x="402" y="277"/>
                      <a:pt x="402" y="322"/>
                      <a:pt x="384" y="367"/>
                    </a:cubicBezTo>
                    <a:cubicBezTo>
                      <a:pt x="375" y="411"/>
                      <a:pt x="357" y="456"/>
                      <a:pt x="339" y="491"/>
                    </a:cubicBezTo>
                    <a:cubicBezTo>
                      <a:pt x="313" y="527"/>
                      <a:pt x="286" y="563"/>
                      <a:pt x="268" y="599"/>
                    </a:cubicBezTo>
                    <a:cubicBezTo>
                      <a:pt x="241" y="634"/>
                      <a:pt x="214" y="661"/>
                      <a:pt x="197" y="679"/>
                    </a:cubicBezTo>
                    <a:cubicBezTo>
                      <a:pt x="179" y="706"/>
                      <a:pt x="161" y="723"/>
                      <a:pt x="143" y="732"/>
                    </a:cubicBezTo>
                    <a:cubicBezTo>
                      <a:pt x="152" y="715"/>
                      <a:pt x="161" y="688"/>
                      <a:pt x="179" y="661"/>
                    </a:cubicBezTo>
                    <a:cubicBezTo>
                      <a:pt x="197" y="634"/>
                      <a:pt x="223" y="607"/>
                      <a:pt x="241" y="572"/>
                    </a:cubicBezTo>
                    <a:cubicBezTo>
                      <a:pt x="268" y="545"/>
                      <a:pt x="286" y="509"/>
                      <a:pt x="313" y="465"/>
                    </a:cubicBezTo>
                    <a:cubicBezTo>
                      <a:pt x="330" y="429"/>
                      <a:pt x="348" y="384"/>
                      <a:pt x="366" y="349"/>
                    </a:cubicBezTo>
                    <a:cubicBezTo>
                      <a:pt x="375" y="304"/>
                      <a:pt x="384" y="268"/>
                      <a:pt x="384" y="233"/>
                    </a:cubicBezTo>
                    <a:cubicBezTo>
                      <a:pt x="393" y="197"/>
                      <a:pt x="393" y="161"/>
                      <a:pt x="402" y="144"/>
                    </a:cubicBezTo>
                    <a:close/>
                    <a:moveTo>
                      <a:pt x="509" y="500"/>
                    </a:moveTo>
                    <a:lnTo>
                      <a:pt x="509" y="500"/>
                    </a:lnTo>
                    <a:cubicBezTo>
                      <a:pt x="509" y="501"/>
                      <a:pt x="500" y="509"/>
                      <a:pt x="500" y="518"/>
                    </a:cubicBezTo>
                    <a:cubicBezTo>
                      <a:pt x="500" y="536"/>
                      <a:pt x="491" y="554"/>
                      <a:pt x="482" y="572"/>
                    </a:cubicBezTo>
                    <a:cubicBezTo>
                      <a:pt x="464" y="590"/>
                      <a:pt x="455" y="607"/>
                      <a:pt x="429" y="625"/>
                    </a:cubicBezTo>
                    <a:cubicBezTo>
                      <a:pt x="411" y="634"/>
                      <a:pt x="393" y="652"/>
                      <a:pt x="366" y="661"/>
                    </a:cubicBezTo>
                    <a:cubicBezTo>
                      <a:pt x="348" y="670"/>
                      <a:pt x="322" y="679"/>
                      <a:pt x="304" y="688"/>
                    </a:cubicBezTo>
                    <a:cubicBezTo>
                      <a:pt x="277" y="697"/>
                      <a:pt x="259" y="697"/>
                      <a:pt x="241" y="706"/>
                    </a:cubicBezTo>
                    <a:cubicBezTo>
                      <a:pt x="223" y="715"/>
                      <a:pt x="214" y="715"/>
                      <a:pt x="206" y="723"/>
                    </a:cubicBezTo>
                    <a:cubicBezTo>
                      <a:pt x="197" y="723"/>
                      <a:pt x="188" y="732"/>
                      <a:pt x="188" y="732"/>
                    </a:cubicBezTo>
                    <a:cubicBezTo>
                      <a:pt x="188" y="732"/>
                      <a:pt x="188" y="723"/>
                      <a:pt x="197" y="715"/>
                    </a:cubicBezTo>
                    <a:cubicBezTo>
                      <a:pt x="206" y="706"/>
                      <a:pt x="223" y="697"/>
                      <a:pt x="232" y="688"/>
                    </a:cubicBezTo>
                    <a:cubicBezTo>
                      <a:pt x="250" y="679"/>
                      <a:pt x="268" y="661"/>
                      <a:pt x="286" y="652"/>
                    </a:cubicBezTo>
                    <a:cubicBezTo>
                      <a:pt x="313" y="643"/>
                      <a:pt x="330" y="634"/>
                      <a:pt x="357" y="625"/>
                    </a:cubicBezTo>
                    <a:cubicBezTo>
                      <a:pt x="375" y="616"/>
                      <a:pt x="402" y="607"/>
                      <a:pt x="420" y="590"/>
                    </a:cubicBezTo>
                    <a:cubicBezTo>
                      <a:pt x="437" y="581"/>
                      <a:pt x="455" y="572"/>
                      <a:pt x="464" y="554"/>
                    </a:cubicBezTo>
                    <a:cubicBezTo>
                      <a:pt x="482" y="536"/>
                      <a:pt x="491" y="527"/>
                      <a:pt x="491" y="518"/>
                    </a:cubicBezTo>
                    <a:cubicBezTo>
                      <a:pt x="500" y="509"/>
                      <a:pt x="509" y="501"/>
                      <a:pt x="509" y="500"/>
                    </a:cubicBezTo>
                    <a:close/>
                    <a:moveTo>
                      <a:pt x="143" y="732"/>
                    </a:moveTo>
                    <a:cubicBezTo>
                      <a:pt x="134" y="750"/>
                      <a:pt x="125" y="750"/>
                      <a:pt x="125" y="750"/>
                    </a:cubicBezTo>
                    <a:cubicBezTo>
                      <a:pt x="125" y="750"/>
                      <a:pt x="134" y="741"/>
                      <a:pt x="143" y="732"/>
                    </a:cubicBezTo>
                    <a:close/>
                    <a:moveTo>
                      <a:pt x="384" y="1"/>
                    </a:moveTo>
                    <a:cubicBezTo>
                      <a:pt x="384" y="1"/>
                      <a:pt x="366" y="28"/>
                      <a:pt x="322" y="72"/>
                    </a:cubicBezTo>
                    <a:cubicBezTo>
                      <a:pt x="277" y="117"/>
                      <a:pt x="214" y="179"/>
                      <a:pt x="143" y="251"/>
                    </a:cubicBezTo>
                    <a:cubicBezTo>
                      <a:pt x="81" y="304"/>
                      <a:pt x="45" y="358"/>
                      <a:pt x="18" y="420"/>
                    </a:cubicBezTo>
                    <a:cubicBezTo>
                      <a:pt x="0" y="474"/>
                      <a:pt x="0" y="554"/>
                      <a:pt x="27" y="670"/>
                    </a:cubicBezTo>
                    <a:cubicBezTo>
                      <a:pt x="27" y="697"/>
                      <a:pt x="36" y="723"/>
                      <a:pt x="45" y="759"/>
                    </a:cubicBezTo>
                    <a:cubicBezTo>
                      <a:pt x="54" y="786"/>
                      <a:pt x="63" y="822"/>
                      <a:pt x="72" y="857"/>
                    </a:cubicBezTo>
                    <a:cubicBezTo>
                      <a:pt x="98" y="857"/>
                      <a:pt x="152" y="875"/>
                      <a:pt x="206" y="893"/>
                    </a:cubicBezTo>
                    <a:cubicBezTo>
                      <a:pt x="242" y="898"/>
                      <a:pt x="278" y="903"/>
                      <a:pt x="314" y="903"/>
                    </a:cubicBezTo>
                    <a:cubicBezTo>
                      <a:pt x="340" y="903"/>
                      <a:pt x="366" y="900"/>
                      <a:pt x="393" y="893"/>
                    </a:cubicBezTo>
                    <a:cubicBezTo>
                      <a:pt x="455" y="875"/>
                      <a:pt x="509" y="830"/>
                      <a:pt x="536" y="732"/>
                    </a:cubicBezTo>
                    <a:cubicBezTo>
                      <a:pt x="545" y="706"/>
                      <a:pt x="545" y="679"/>
                      <a:pt x="545" y="652"/>
                    </a:cubicBezTo>
                    <a:cubicBezTo>
                      <a:pt x="553" y="616"/>
                      <a:pt x="545" y="581"/>
                      <a:pt x="545" y="545"/>
                    </a:cubicBezTo>
                    <a:cubicBezTo>
                      <a:pt x="545" y="509"/>
                      <a:pt x="536" y="465"/>
                      <a:pt x="527" y="420"/>
                    </a:cubicBezTo>
                    <a:cubicBezTo>
                      <a:pt x="527" y="393"/>
                      <a:pt x="518" y="367"/>
                      <a:pt x="518" y="349"/>
                    </a:cubicBezTo>
                    <a:cubicBezTo>
                      <a:pt x="509" y="322"/>
                      <a:pt x="500" y="295"/>
                      <a:pt x="491" y="268"/>
                    </a:cubicBezTo>
                    <a:cubicBezTo>
                      <a:pt x="482" y="224"/>
                      <a:pt x="464" y="188"/>
                      <a:pt x="446" y="144"/>
                    </a:cubicBezTo>
                    <a:cubicBezTo>
                      <a:pt x="437" y="117"/>
                      <a:pt x="429" y="99"/>
                      <a:pt x="420" y="72"/>
                    </a:cubicBezTo>
                    <a:cubicBezTo>
                      <a:pt x="411" y="63"/>
                      <a:pt x="411" y="45"/>
                      <a:pt x="402" y="37"/>
                    </a:cubicBezTo>
                    <a:cubicBezTo>
                      <a:pt x="402" y="28"/>
                      <a:pt x="393" y="19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4" name="Google Shape;20084;p44"/>
              <p:cNvSpPr/>
              <p:nvPr/>
            </p:nvSpPr>
            <p:spPr>
              <a:xfrm>
                <a:off x="5670280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438" y="223"/>
                    </a:moveTo>
                    <a:lnTo>
                      <a:pt x="438" y="223"/>
                    </a:lnTo>
                    <a:cubicBezTo>
                      <a:pt x="438" y="223"/>
                      <a:pt x="447" y="232"/>
                      <a:pt x="447" y="241"/>
                    </a:cubicBezTo>
                    <a:cubicBezTo>
                      <a:pt x="438" y="232"/>
                      <a:pt x="438" y="223"/>
                      <a:pt x="438" y="223"/>
                    </a:cubicBezTo>
                    <a:close/>
                    <a:moveTo>
                      <a:pt x="447" y="241"/>
                    </a:moveTo>
                    <a:lnTo>
                      <a:pt x="447" y="241"/>
                    </a:lnTo>
                    <a:cubicBezTo>
                      <a:pt x="456" y="250"/>
                      <a:pt x="465" y="268"/>
                      <a:pt x="474" y="286"/>
                    </a:cubicBezTo>
                    <a:cubicBezTo>
                      <a:pt x="483" y="303"/>
                      <a:pt x="483" y="330"/>
                      <a:pt x="483" y="348"/>
                    </a:cubicBezTo>
                    <a:cubicBezTo>
                      <a:pt x="483" y="375"/>
                      <a:pt x="483" y="393"/>
                      <a:pt x="474" y="419"/>
                    </a:cubicBezTo>
                    <a:cubicBezTo>
                      <a:pt x="474" y="437"/>
                      <a:pt x="465" y="455"/>
                      <a:pt x="456" y="473"/>
                    </a:cubicBezTo>
                    <a:cubicBezTo>
                      <a:pt x="447" y="500"/>
                      <a:pt x="438" y="509"/>
                      <a:pt x="438" y="526"/>
                    </a:cubicBezTo>
                    <a:cubicBezTo>
                      <a:pt x="429" y="544"/>
                      <a:pt x="429" y="553"/>
                      <a:pt x="429" y="562"/>
                    </a:cubicBezTo>
                    <a:cubicBezTo>
                      <a:pt x="420" y="571"/>
                      <a:pt x="420" y="580"/>
                      <a:pt x="420" y="580"/>
                    </a:cubicBezTo>
                    <a:cubicBezTo>
                      <a:pt x="420" y="580"/>
                      <a:pt x="420" y="571"/>
                      <a:pt x="420" y="562"/>
                    </a:cubicBezTo>
                    <a:cubicBezTo>
                      <a:pt x="420" y="553"/>
                      <a:pt x="420" y="535"/>
                      <a:pt x="420" y="518"/>
                    </a:cubicBezTo>
                    <a:cubicBezTo>
                      <a:pt x="420" y="509"/>
                      <a:pt x="420" y="482"/>
                      <a:pt x="429" y="464"/>
                    </a:cubicBezTo>
                    <a:cubicBezTo>
                      <a:pt x="429" y="446"/>
                      <a:pt x="438" y="428"/>
                      <a:pt x="438" y="402"/>
                    </a:cubicBezTo>
                    <a:cubicBezTo>
                      <a:pt x="447" y="384"/>
                      <a:pt x="456" y="366"/>
                      <a:pt x="456" y="339"/>
                    </a:cubicBezTo>
                    <a:cubicBezTo>
                      <a:pt x="456" y="321"/>
                      <a:pt x="456" y="303"/>
                      <a:pt x="456" y="286"/>
                    </a:cubicBezTo>
                    <a:cubicBezTo>
                      <a:pt x="447" y="268"/>
                      <a:pt x="447" y="250"/>
                      <a:pt x="447" y="241"/>
                    </a:cubicBezTo>
                    <a:close/>
                    <a:moveTo>
                      <a:pt x="90" y="54"/>
                    </a:moveTo>
                    <a:cubicBezTo>
                      <a:pt x="90" y="54"/>
                      <a:pt x="99" y="63"/>
                      <a:pt x="117" y="80"/>
                    </a:cubicBezTo>
                    <a:cubicBezTo>
                      <a:pt x="135" y="89"/>
                      <a:pt x="161" y="107"/>
                      <a:pt x="188" y="134"/>
                    </a:cubicBezTo>
                    <a:cubicBezTo>
                      <a:pt x="215" y="161"/>
                      <a:pt x="242" y="187"/>
                      <a:pt x="268" y="223"/>
                    </a:cubicBezTo>
                    <a:cubicBezTo>
                      <a:pt x="295" y="259"/>
                      <a:pt x="313" y="294"/>
                      <a:pt x="331" y="330"/>
                    </a:cubicBezTo>
                    <a:cubicBezTo>
                      <a:pt x="349" y="375"/>
                      <a:pt x="358" y="410"/>
                      <a:pt x="367" y="446"/>
                    </a:cubicBezTo>
                    <a:cubicBezTo>
                      <a:pt x="384" y="482"/>
                      <a:pt x="384" y="518"/>
                      <a:pt x="393" y="544"/>
                    </a:cubicBezTo>
                    <a:cubicBezTo>
                      <a:pt x="393" y="571"/>
                      <a:pt x="402" y="598"/>
                      <a:pt x="402" y="616"/>
                    </a:cubicBezTo>
                    <a:cubicBezTo>
                      <a:pt x="402" y="625"/>
                      <a:pt x="402" y="633"/>
                      <a:pt x="402" y="633"/>
                    </a:cubicBezTo>
                    <a:cubicBezTo>
                      <a:pt x="402" y="633"/>
                      <a:pt x="402" y="625"/>
                      <a:pt x="393" y="607"/>
                    </a:cubicBezTo>
                    <a:cubicBezTo>
                      <a:pt x="393" y="598"/>
                      <a:pt x="384" y="571"/>
                      <a:pt x="376" y="544"/>
                    </a:cubicBezTo>
                    <a:cubicBezTo>
                      <a:pt x="367" y="518"/>
                      <a:pt x="349" y="482"/>
                      <a:pt x="340" y="446"/>
                    </a:cubicBezTo>
                    <a:cubicBezTo>
                      <a:pt x="331" y="410"/>
                      <a:pt x="313" y="375"/>
                      <a:pt x="295" y="339"/>
                    </a:cubicBezTo>
                    <a:cubicBezTo>
                      <a:pt x="286" y="294"/>
                      <a:pt x="260" y="259"/>
                      <a:pt x="242" y="232"/>
                    </a:cubicBezTo>
                    <a:cubicBezTo>
                      <a:pt x="215" y="196"/>
                      <a:pt x="197" y="170"/>
                      <a:pt x="170" y="143"/>
                    </a:cubicBezTo>
                    <a:cubicBezTo>
                      <a:pt x="144" y="116"/>
                      <a:pt x="126" y="89"/>
                      <a:pt x="108" y="80"/>
                    </a:cubicBezTo>
                    <a:cubicBezTo>
                      <a:pt x="99" y="63"/>
                      <a:pt x="90" y="54"/>
                      <a:pt x="90" y="54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0" y="36"/>
                      <a:pt x="10" y="89"/>
                    </a:cubicBezTo>
                    <a:cubicBezTo>
                      <a:pt x="19" y="143"/>
                      <a:pt x="28" y="223"/>
                      <a:pt x="37" y="312"/>
                    </a:cubicBezTo>
                    <a:cubicBezTo>
                      <a:pt x="45" y="384"/>
                      <a:pt x="54" y="446"/>
                      <a:pt x="90" y="500"/>
                    </a:cubicBezTo>
                    <a:cubicBezTo>
                      <a:pt x="108" y="518"/>
                      <a:pt x="126" y="544"/>
                      <a:pt x="161" y="571"/>
                    </a:cubicBezTo>
                    <a:cubicBezTo>
                      <a:pt x="197" y="598"/>
                      <a:pt x="233" y="625"/>
                      <a:pt x="286" y="651"/>
                    </a:cubicBezTo>
                    <a:cubicBezTo>
                      <a:pt x="304" y="660"/>
                      <a:pt x="331" y="678"/>
                      <a:pt x="358" y="687"/>
                    </a:cubicBezTo>
                    <a:cubicBezTo>
                      <a:pt x="384" y="705"/>
                      <a:pt x="420" y="714"/>
                      <a:pt x="456" y="732"/>
                    </a:cubicBezTo>
                    <a:cubicBezTo>
                      <a:pt x="474" y="714"/>
                      <a:pt x="509" y="696"/>
                      <a:pt x="554" y="660"/>
                    </a:cubicBezTo>
                    <a:cubicBezTo>
                      <a:pt x="599" y="633"/>
                      <a:pt x="643" y="598"/>
                      <a:pt x="670" y="544"/>
                    </a:cubicBezTo>
                    <a:cubicBezTo>
                      <a:pt x="679" y="518"/>
                      <a:pt x="679" y="491"/>
                      <a:pt x="679" y="455"/>
                    </a:cubicBezTo>
                    <a:cubicBezTo>
                      <a:pt x="670" y="437"/>
                      <a:pt x="670" y="419"/>
                      <a:pt x="661" y="402"/>
                    </a:cubicBezTo>
                    <a:cubicBezTo>
                      <a:pt x="652" y="393"/>
                      <a:pt x="643" y="366"/>
                      <a:pt x="625" y="348"/>
                    </a:cubicBezTo>
                    <a:cubicBezTo>
                      <a:pt x="599" y="312"/>
                      <a:pt x="554" y="277"/>
                      <a:pt x="500" y="232"/>
                    </a:cubicBezTo>
                    <a:cubicBezTo>
                      <a:pt x="465" y="205"/>
                      <a:pt x="429" y="187"/>
                      <a:pt x="393" y="161"/>
                    </a:cubicBezTo>
                    <a:cubicBezTo>
                      <a:pt x="358" y="143"/>
                      <a:pt x="313" y="116"/>
                      <a:pt x="260" y="98"/>
                    </a:cubicBezTo>
                    <a:cubicBezTo>
                      <a:pt x="224" y="80"/>
                      <a:pt x="179" y="63"/>
                      <a:pt x="144" y="45"/>
                    </a:cubicBezTo>
                    <a:cubicBezTo>
                      <a:pt x="99" y="27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5" name="Google Shape;20085;p44"/>
              <p:cNvSpPr/>
              <p:nvPr/>
            </p:nvSpPr>
            <p:spPr>
              <a:xfrm>
                <a:off x="5703780" y="1503488"/>
                <a:ext cx="23786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537" extrusionOk="0">
                    <a:moveTo>
                      <a:pt x="357" y="58"/>
                    </a:moveTo>
                    <a:cubicBezTo>
                      <a:pt x="366" y="58"/>
                      <a:pt x="384" y="67"/>
                      <a:pt x="401" y="75"/>
                    </a:cubicBezTo>
                    <a:cubicBezTo>
                      <a:pt x="419" y="84"/>
                      <a:pt x="437" y="93"/>
                      <a:pt x="464" y="111"/>
                    </a:cubicBezTo>
                    <a:cubicBezTo>
                      <a:pt x="482" y="129"/>
                      <a:pt x="509" y="147"/>
                      <a:pt x="535" y="165"/>
                    </a:cubicBezTo>
                    <a:cubicBezTo>
                      <a:pt x="553" y="183"/>
                      <a:pt x="571" y="209"/>
                      <a:pt x="589" y="227"/>
                    </a:cubicBezTo>
                    <a:cubicBezTo>
                      <a:pt x="607" y="245"/>
                      <a:pt x="625" y="272"/>
                      <a:pt x="633" y="290"/>
                    </a:cubicBezTo>
                    <a:cubicBezTo>
                      <a:pt x="642" y="307"/>
                      <a:pt x="651" y="325"/>
                      <a:pt x="660" y="334"/>
                    </a:cubicBezTo>
                    <a:cubicBezTo>
                      <a:pt x="669" y="352"/>
                      <a:pt x="669" y="352"/>
                      <a:pt x="669" y="352"/>
                    </a:cubicBezTo>
                    <a:cubicBezTo>
                      <a:pt x="669" y="352"/>
                      <a:pt x="660" y="352"/>
                      <a:pt x="651" y="343"/>
                    </a:cubicBezTo>
                    <a:cubicBezTo>
                      <a:pt x="651" y="334"/>
                      <a:pt x="633" y="316"/>
                      <a:pt x="625" y="299"/>
                    </a:cubicBezTo>
                    <a:cubicBezTo>
                      <a:pt x="607" y="281"/>
                      <a:pt x="589" y="263"/>
                      <a:pt x="571" y="245"/>
                    </a:cubicBezTo>
                    <a:cubicBezTo>
                      <a:pt x="553" y="227"/>
                      <a:pt x="535" y="209"/>
                      <a:pt x="517" y="183"/>
                    </a:cubicBezTo>
                    <a:cubicBezTo>
                      <a:pt x="491" y="165"/>
                      <a:pt x="473" y="147"/>
                      <a:pt x="446" y="129"/>
                    </a:cubicBezTo>
                    <a:cubicBezTo>
                      <a:pt x="428" y="120"/>
                      <a:pt x="410" y="102"/>
                      <a:pt x="393" y="93"/>
                    </a:cubicBezTo>
                    <a:cubicBezTo>
                      <a:pt x="375" y="75"/>
                      <a:pt x="366" y="67"/>
                      <a:pt x="357" y="58"/>
                    </a:cubicBezTo>
                    <a:close/>
                    <a:moveTo>
                      <a:pt x="178" y="138"/>
                    </a:moveTo>
                    <a:cubicBezTo>
                      <a:pt x="205" y="138"/>
                      <a:pt x="241" y="147"/>
                      <a:pt x="286" y="156"/>
                    </a:cubicBezTo>
                    <a:cubicBezTo>
                      <a:pt x="321" y="165"/>
                      <a:pt x="366" y="183"/>
                      <a:pt x="410" y="200"/>
                    </a:cubicBezTo>
                    <a:cubicBezTo>
                      <a:pt x="446" y="218"/>
                      <a:pt x="491" y="236"/>
                      <a:pt x="526" y="263"/>
                    </a:cubicBezTo>
                    <a:cubicBezTo>
                      <a:pt x="553" y="290"/>
                      <a:pt x="589" y="316"/>
                      <a:pt x="616" y="334"/>
                    </a:cubicBezTo>
                    <a:cubicBezTo>
                      <a:pt x="642" y="361"/>
                      <a:pt x="660" y="388"/>
                      <a:pt x="678" y="397"/>
                    </a:cubicBezTo>
                    <a:cubicBezTo>
                      <a:pt x="687" y="406"/>
                      <a:pt x="687" y="414"/>
                      <a:pt x="687" y="414"/>
                    </a:cubicBezTo>
                    <a:cubicBezTo>
                      <a:pt x="696" y="423"/>
                      <a:pt x="696" y="423"/>
                      <a:pt x="696" y="423"/>
                    </a:cubicBezTo>
                    <a:lnTo>
                      <a:pt x="687" y="423"/>
                    </a:lnTo>
                    <a:cubicBezTo>
                      <a:pt x="687" y="414"/>
                      <a:pt x="678" y="414"/>
                      <a:pt x="669" y="406"/>
                    </a:cubicBezTo>
                    <a:cubicBezTo>
                      <a:pt x="660" y="388"/>
                      <a:pt x="633" y="370"/>
                      <a:pt x="607" y="352"/>
                    </a:cubicBezTo>
                    <a:cubicBezTo>
                      <a:pt x="580" y="334"/>
                      <a:pt x="544" y="307"/>
                      <a:pt x="509" y="290"/>
                    </a:cubicBezTo>
                    <a:cubicBezTo>
                      <a:pt x="473" y="263"/>
                      <a:pt x="437" y="245"/>
                      <a:pt x="401" y="227"/>
                    </a:cubicBezTo>
                    <a:cubicBezTo>
                      <a:pt x="357" y="209"/>
                      <a:pt x="312" y="191"/>
                      <a:pt x="277" y="183"/>
                    </a:cubicBezTo>
                    <a:cubicBezTo>
                      <a:pt x="241" y="174"/>
                      <a:pt x="205" y="156"/>
                      <a:pt x="170" y="156"/>
                    </a:cubicBezTo>
                    <a:cubicBezTo>
                      <a:pt x="143" y="147"/>
                      <a:pt x="116" y="138"/>
                      <a:pt x="98" y="138"/>
                    </a:cubicBezTo>
                    <a:close/>
                    <a:moveTo>
                      <a:pt x="457" y="1"/>
                    </a:moveTo>
                    <a:cubicBezTo>
                      <a:pt x="422" y="1"/>
                      <a:pt x="383" y="5"/>
                      <a:pt x="339" y="13"/>
                    </a:cubicBezTo>
                    <a:cubicBezTo>
                      <a:pt x="250" y="31"/>
                      <a:pt x="134" y="67"/>
                      <a:pt x="0" y="138"/>
                    </a:cubicBezTo>
                    <a:cubicBezTo>
                      <a:pt x="0" y="138"/>
                      <a:pt x="45" y="156"/>
                      <a:pt x="107" y="191"/>
                    </a:cubicBezTo>
                    <a:cubicBezTo>
                      <a:pt x="134" y="209"/>
                      <a:pt x="170" y="227"/>
                      <a:pt x="205" y="254"/>
                    </a:cubicBezTo>
                    <a:cubicBezTo>
                      <a:pt x="223" y="272"/>
                      <a:pt x="232" y="290"/>
                      <a:pt x="250" y="307"/>
                    </a:cubicBezTo>
                    <a:cubicBezTo>
                      <a:pt x="268" y="325"/>
                      <a:pt x="277" y="343"/>
                      <a:pt x="294" y="361"/>
                    </a:cubicBezTo>
                    <a:cubicBezTo>
                      <a:pt x="321" y="397"/>
                      <a:pt x="348" y="432"/>
                      <a:pt x="375" y="459"/>
                    </a:cubicBezTo>
                    <a:cubicBezTo>
                      <a:pt x="401" y="486"/>
                      <a:pt x="428" y="504"/>
                      <a:pt x="455" y="522"/>
                    </a:cubicBezTo>
                    <a:cubicBezTo>
                      <a:pt x="481" y="531"/>
                      <a:pt x="510" y="536"/>
                      <a:pt x="543" y="536"/>
                    </a:cubicBezTo>
                    <a:cubicBezTo>
                      <a:pt x="604" y="536"/>
                      <a:pt x="679" y="520"/>
                      <a:pt x="776" y="486"/>
                    </a:cubicBezTo>
                    <a:cubicBezTo>
                      <a:pt x="785" y="468"/>
                      <a:pt x="785" y="441"/>
                      <a:pt x="785" y="406"/>
                    </a:cubicBezTo>
                    <a:cubicBezTo>
                      <a:pt x="785" y="370"/>
                      <a:pt x="776" y="325"/>
                      <a:pt x="767" y="281"/>
                    </a:cubicBezTo>
                    <a:cubicBezTo>
                      <a:pt x="758" y="254"/>
                      <a:pt x="758" y="227"/>
                      <a:pt x="740" y="200"/>
                    </a:cubicBezTo>
                    <a:cubicBezTo>
                      <a:pt x="732" y="183"/>
                      <a:pt x="723" y="156"/>
                      <a:pt x="705" y="129"/>
                    </a:cubicBezTo>
                    <a:cubicBezTo>
                      <a:pt x="678" y="84"/>
                      <a:pt x="633" y="40"/>
                      <a:pt x="571" y="22"/>
                    </a:cubicBezTo>
                    <a:cubicBezTo>
                      <a:pt x="537" y="7"/>
                      <a:pt x="500" y="1"/>
                      <a:pt x="4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6" name="Google Shape;20086;p44"/>
              <p:cNvSpPr/>
              <p:nvPr/>
            </p:nvSpPr>
            <p:spPr>
              <a:xfrm>
                <a:off x="5735888" y="1526820"/>
                <a:ext cx="17855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848" extrusionOk="0">
                    <a:moveTo>
                      <a:pt x="536" y="500"/>
                    </a:moveTo>
                    <a:cubicBezTo>
                      <a:pt x="536" y="500"/>
                      <a:pt x="536" y="509"/>
                      <a:pt x="527" y="518"/>
                    </a:cubicBezTo>
                    <a:cubicBezTo>
                      <a:pt x="518" y="536"/>
                      <a:pt x="509" y="545"/>
                      <a:pt x="491" y="562"/>
                    </a:cubicBezTo>
                    <a:cubicBezTo>
                      <a:pt x="473" y="571"/>
                      <a:pt x="447" y="589"/>
                      <a:pt x="429" y="598"/>
                    </a:cubicBezTo>
                    <a:cubicBezTo>
                      <a:pt x="402" y="607"/>
                      <a:pt x="375" y="616"/>
                      <a:pt x="349" y="616"/>
                    </a:cubicBezTo>
                    <a:lnTo>
                      <a:pt x="277" y="616"/>
                    </a:lnTo>
                    <a:cubicBezTo>
                      <a:pt x="250" y="625"/>
                      <a:pt x="233" y="625"/>
                      <a:pt x="215" y="625"/>
                    </a:cubicBezTo>
                    <a:lnTo>
                      <a:pt x="152" y="625"/>
                    </a:lnTo>
                    <a:cubicBezTo>
                      <a:pt x="152" y="625"/>
                      <a:pt x="152" y="625"/>
                      <a:pt x="161" y="616"/>
                    </a:cubicBezTo>
                    <a:cubicBezTo>
                      <a:pt x="179" y="616"/>
                      <a:pt x="188" y="607"/>
                      <a:pt x="206" y="598"/>
                    </a:cubicBezTo>
                    <a:cubicBezTo>
                      <a:pt x="233" y="598"/>
                      <a:pt x="250" y="589"/>
                      <a:pt x="277" y="589"/>
                    </a:cubicBezTo>
                    <a:cubicBezTo>
                      <a:pt x="295" y="580"/>
                      <a:pt x="322" y="580"/>
                      <a:pt x="349" y="580"/>
                    </a:cubicBezTo>
                    <a:cubicBezTo>
                      <a:pt x="375" y="571"/>
                      <a:pt x="402" y="571"/>
                      <a:pt x="420" y="562"/>
                    </a:cubicBezTo>
                    <a:cubicBezTo>
                      <a:pt x="447" y="553"/>
                      <a:pt x="465" y="553"/>
                      <a:pt x="482" y="545"/>
                    </a:cubicBezTo>
                    <a:cubicBezTo>
                      <a:pt x="500" y="527"/>
                      <a:pt x="509" y="527"/>
                      <a:pt x="518" y="518"/>
                    </a:cubicBezTo>
                    <a:cubicBezTo>
                      <a:pt x="536" y="509"/>
                      <a:pt x="536" y="500"/>
                      <a:pt x="536" y="500"/>
                    </a:cubicBezTo>
                    <a:close/>
                    <a:moveTo>
                      <a:pt x="554" y="98"/>
                    </a:moveTo>
                    <a:lnTo>
                      <a:pt x="554" y="98"/>
                    </a:lnTo>
                    <a:cubicBezTo>
                      <a:pt x="554" y="99"/>
                      <a:pt x="545" y="117"/>
                      <a:pt x="545" y="134"/>
                    </a:cubicBezTo>
                    <a:cubicBezTo>
                      <a:pt x="536" y="161"/>
                      <a:pt x="527" y="188"/>
                      <a:pt x="518" y="223"/>
                    </a:cubicBezTo>
                    <a:cubicBezTo>
                      <a:pt x="500" y="259"/>
                      <a:pt x="482" y="304"/>
                      <a:pt x="456" y="339"/>
                    </a:cubicBezTo>
                    <a:cubicBezTo>
                      <a:pt x="429" y="375"/>
                      <a:pt x="402" y="411"/>
                      <a:pt x="366" y="446"/>
                    </a:cubicBezTo>
                    <a:cubicBezTo>
                      <a:pt x="331" y="473"/>
                      <a:pt x="304" y="500"/>
                      <a:pt x="268" y="527"/>
                    </a:cubicBezTo>
                    <a:cubicBezTo>
                      <a:pt x="233" y="553"/>
                      <a:pt x="197" y="571"/>
                      <a:pt x="170" y="589"/>
                    </a:cubicBezTo>
                    <a:cubicBezTo>
                      <a:pt x="143" y="598"/>
                      <a:pt x="126" y="616"/>
                      <a:pt x="108" y="625"/>
                    </a:cubicBezTo>
                    <a:cubicBezTo>
                      <a:pt x="90" y="634"/>
                      <a:pt x="81" y="634"/>
                      <a:pt x="81" y="634"/>
                    </a:cubicBezTo>
                    <a:cubicBezTo>
                      <a:pt x="81" y="634"/>
                      <a:pt x="90" y="625"/>
                      <a:pt x="99" y="616"/>
                    </a:cubicBezTo>
                    <a:cubicBezTo>
                      <a:pt x="117" y="607"/>
                      <a:pt x="143" y="589"/>
                      <a:pt x="170" y="571"/>
                    </a:cubicBezTo>
                    <a:cubicBezTo>
                      <a:pt x="197" y="545"/>
                      <a:pt x="224" y="527"/>
                      <a:pt x="250" y="500"/>
                    </a:cubicBezTo>
                    <a:cubicBezTo>
                      <a:pt x="286" y="473"/>
                      <a:pt x="322" y="446"/>
                      <a:pt x="349" y="411"/>
                    </a:cubicBezTo>
                    <a:cubicBezTo>
                      <a:pt x="384" y="384"/>
                      <a:pt x="411" y="348"/>
                      <a:pt x="438" y="313"/>
                    </a:cubicBezTo>
                    <a:cubicBezTo>
                      <a:pt x="465" y="286"/>
                      <a:pt x="482" y="250"/>
                      <a:pt x="500" y="214"/>
                    </a:cubicBezTo>
                    <a:cubicBezTo>
                      <a:pt x="509" y="197"/>
                      <a:pt x="518" y="188"/>
                      <a:pt x="527" y="170"/>
                    </a:cubicBezTo>
                    <a:cubicBezTo>
                      <a:pt x="527" y="152"/>
                      <a:pt x="536" y="143"/>
                      <a:pt x="536" y="134"/>
                    </a:cubicBezTo>
                    <a:cubicBezTo>
                      <a:pt x="545" y="117"/>
                      <a:pt x="554" y="99"/>
                      <a:pt x="554" y="98"/>
                    </a:cubicBezTo>
                    <a:close/>
                    <a:moveTo>
                      <a:pt x="572" y="0"/>
                    </a:moveTo>
                    <a:cubicBezTo>
                      <a:pt x="572" y="0"/>
                      <a:pt x="536" y="18"/>
                      <a:pt x="473" y="45"/>
                    </a:cubicBezTo>
                    <a:cubicBezTo>
                      <a:pt x="420" y="72"/>
                      <a:pt x="340" y="116"/>
                      <a:pt x="250" y="161"/>
                    </a:cubicBezTo>
                    <a:cubicBezTo>
                      <a:pt x="179" y="197"/>
                      <a:pt x="117" y="232"/>
                      <a:pt x="81" y="286"/>
                    </a:cubicBezTo>
                    <a:cubicBezTo>
                      <a:pt x="36" y="339"/>
                      <a:pt x="18" y="411"/>
                      <a:pt x="10" y="527"/>
                    </a:cubicBezTo>
                    <a:cubicBezTo>
                      <a:pt x="1" y="580"/>
                      <a:pt x="1" y="643"/>
                      <a:pt x="1" y="714"/>
                    </a:cubicBezTo>
                    <a:cubicBezTo>
                      <a:pt x="27" y="732"/>
                      <a:pt x="72" y="759"/>
                      <a:pt x="126" y="785"/>
                    </a:cubicBezTo>
                    <a:cubicBezTo>
                      <a:pt x="179" y="821"/>
                      <a:pt x="250" y="848"/>
                      <a:pt x="313" y="848"/>
                    </a:cubicBezTo>
                    <a:cubicBezTo>
                      <a:pt x="375" y="848"/>
                      <a:pt x="438" y="821"/>
                      <a:pt x="491" y="732"/>
                    </a:cubicBezTo>
                    <a:cubicBezTo>
                      <a:pt x="518" y="687"/>
                      <a:pt x="545" y="634"/>
                      <a:pt x="563" y="553"/>
                    </a:cubicBezTo>
                    <a:cubicBezTo>
                      <a:pt x="581" y="482"/>
                      <a:pt x="589" y="393"/>
                      <a:pt x="589" y="277"/>
                    </a:cubicBezTo>
                    <a:cubicBezTo>
                      <a:pt x="589" y="241"/>
                      <a:pt x="589" y="197"/>
                      <a:pt x="589" y="152"/>
                    </a:cubicBezTo>
                    <a:cubicBezTo>
                      <a:pt x="581" y="98"/>
                      <a:pt x="572" y="54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7" name="Google Shape;20087;p44"/>
              <p:cNvSpPr/>
              <p:nvPr/>
            </p:nvSpPr>
            <p:spPr>
              <a:xfrm>
                <a:off x="5657600" y="1441390"/>
                <a:ext cx="22697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69" extrusionOk="0">
                    <a:moveTo>
                      <a:pt x="429" y="138"/>
                    </a:moveTo>
                    <a:cubicBezTo>
                      <a:pt x="456" y="147"/>
                      <a:pt x="482" y="147"/>
                      <a:pt x="509" y="156"/>
                    </a:cubicBezTo>
                    <a:cubicBezTo>
                      <a:pt x="527" y="156"/>
                      <a:pt x="545" y="165"/>
                      <a:pt x="563" y="165"/>
                    </a:cubicBezTo>
                    <a:cubicBezTo>
                      <a:pt x="571" y="174"/>
                      <a:pt x="580" y="174"/>
                      <a:pt x="580" y="174"/>
                    </a:cubicBezTo>
                    <a:lnTo>
                      <a:pt x="509" y="174"/>
                    </a:lnTo>
                    <a:cubicBezTo>
                      <a:pt x="482" y="165"/>
                      <a:pt x="464" y="165"/>
                      <a:pt x="438" y="165"/>
                    </a:cubicBezTo>
                    <a:lnTo>
                      <a:pt x="357" y="165"/>
                    </a:lnTo>
                    <a:cubicBezTo>
                      <a:pt x="331" y="174"/>
                      <a:pt x="304" y="174"/>
                      <a:pt x="277" y="174"/>
                    </a:cubicBezTo>
                    <a:cubicBezTo>
                      <a:pt x="250" y="183"/>
                      <a:pt x="224" y="183"/>
                      <a:pt x="206" y="183"/>
                    </a:cubicBezTo>
                    <a:cubicBezTo>
                      <a:pt x="188" y="183"/>
                      <a:pt x="170" y="192"/>
                      <a:pt x="161" y="192"/>
                    </a:cubicBezTo>
                    <a:lnTo>
                      <a:pt x="143" y="192"/>
                    </a:lnTo>
                    <a:cubicBezTo>
                      <a:pt x="143" y="192"/>
                      <a:pt x="143" y="192"/>
                      <a:pt x="152" y="183"/>
                    </a:cubicBezTo>
                    <a:cubicBezTo>
                      <a:pt x="170" y="183"/>
                      <a:pt x="179" y="174"/>
                      <a:pt x="197" y="165"/>
                    </a:cubicBezTo>
                    <a:cubicBezTo>
                      <a:pt x="215" y="165"/>
                      <a:pt x="241" y="156"/>
                      <a:pt x="268" y="156"/>
                    </a:cubicBezTo>
                    <a:cubicBezTo>
                      <a:pt x="295" y="147"/>
                      <a:pt x="322" y="147"/>
                      <a:pt x="348" y="138"/>
                    </a:cubicBezTo>
                    <a:close/>
                    <a:moveTo>
                      <a:pt x="569" y="197"/>
                    </a:moveTo>
                    <a:cubicBezTo>
                      <a:pt x="588" y="197"/>
                      <a:pt x="604" y="201"/>
                      <a:pt x="616" y="201"/>
                    </a:cubicBezTo>
                    <a:cubicBezTo>
                      <a:pt x="598" y="201"/>
                      <a:pt x="571" y="209"/>
                      <a:pt x="536" y="209"/>
                    </a:cubicBezTo>
                    <a:cubicBezTo>
                      <a:pt x="509" y="218"/>
                      <a:pt x="473" y="227"/>
                      <a:pt x="429" y="236"/>
                    </a:cubicBezTo>
                    <a:cubicBezTo>
                      <a:pt x="411" y="236"/>
                      <a:pt x="393" y="245"/>
                      <a:pt x="375" y="245"/>
                    </a:cubicBezTo>
                    <a:cubicBezTo>
                      <a:pt x="357" y="254"/>
                      <a:pt x="331" y="263"/>
                      <a:pt x="313" y="272"/>
                    </a:cubicBezTo>
                    <a:cubicBezTo>
                      <a:pt x="277" y="281"/>
                      <a:pt x="241" y="299"/>
                      <a:pt x="206" y="317"/>
                    </a:cubicBezTo>
                    <a:cubicBezTo>
                      <a:pt x="170" y="334"/>
                      <a:pt x="143" y="352"/>
                      <a:pt x="117" y="370"/>
                    </a:cubicBezTo>
                    <a:cubicBezTo>
                      <a:pt x="99" y="379"/>
                      <a:pt x="72" y="397"/>
                      <a:pt x="63" y="406"/>
                    </a:cubicBezTo>
                    <a:cubicBezTo>
                      <a:pt x="45" y="415"/>
                      <a:pt x="36" y="424"/>
                      <a:pt x="36" y="424"/>
                    </a:cubicBezTo>
                    <a:cubicBezTo>
                      <a:pt x="36" y="424"/>
                      <a:pt x="45" y="415"/>
                      <a:pt x="54" y="397"/>
                    </a:cubicBezTo>
                    <a:cubicBezTo>
                      <a:pt x="72" y="388"/>
                      <a:pt x="90" y="370"/>
                      <a:pt x="108" y="352"/>
                    </a:cubicBezTo>
                    <a:cubicBezTo>
                      <a:pt x="134" y="334"/>
                      <a:pt x="161" y="317"/>
                      <a:pt x="188" y="299"/>
                    </a:cubicBezTo>
                    <a:cubicBezTo>
                      <a:pt x="224" y="281"/>
                      <a:pt x="259" y="263"/>
                      <a:pt x="304" y="245"/>
                    </a:cubicBezTo>
                    <a:cubicBezTo>
                      <a:pt x="340" y="227"/>
                      <a:pt x="384" y="218"/>
                      <a:pt x="420" y="209"/>
                    </a:cubicBezTo>
                    <a:cubicBezTo>
                      <a:pt x="464" y="201"/>
                      <a:pt x="500" y="201"/>
                      <a:pt x="536" y="201"/>
                    </a:cubicBezTo>
                    <a:cubicBezTo>
                      <a:pt x="548" y="198"/>
                      <a:pt x="559" y="197"/>
                      <a:pt x="569" y="197"/>
                    </a:cubicBezTo>
                    <a:close/>
                    <a:moveTo>
                      <a:pt x="384" y="1"/>
                    </a:moveTo>
                    <a:cubicBezTo>
                      <a:pt x="342" y="1"/>
                      <a:pt x="298" y="9"/>
                      <a:pt x="259" y="22"/>
                    </a:cubicBezTo>
                    <a:cubicBezTo>
                      <a:pt x="232" y="40"/>
                      <a:pt x="206" y="58"/>
                      <a:pt x="179" y="76"/>
                    </a:cubicBezTo>
                    <a:cubicBezTo>
                      <a:pt x="161" y="102"/>
                      <a:pt x="134" y="129"/>
                      <a:pt x="108" y="165"/>
                    </a:cubicBezTo>
                    <a:cubicBezTo>
                      <a:pt x="63" y="236"/>
                      <a:pt x="27" y="334"/>
                      <a:pt x="1" y="468"/>
                    </a:cubicBezTo>
                    <a:cubicBezTo>
                      <a:pt x="1" y="468"/>
                      <a:pt x="9" y="459"/>
                      <a:pt x="27" y="459"/>
                    </a:cubicBezTo>
                    <a:cubicBezTo>
                      <a:pt x="45" y="450"/>
                      <a:pt x="72" y="441"/>
                      <a:pt x="108" y="433"/>
                    </a:cubicBezTo>
                    <a:cubicBezTo>
                      <a:pt x="134" y="424"/>
                      <a:pt x="179" y="424"/>
                      <a:pt x="224" y="415"/>
                    </a:cubicBezTo>
                    <a:lnTo>
                      <a:pt x="286" y="415"/>
                    </a:lnTo>
                    <a:cubicBezTo>
                      <a:pt x="313" y="415"/>
                      <a:pt x="340" y="415"/>
                      <a:pt x="357" y="424"/>
                    </a:cubicBezTo>
                    <a:cubicBezTo>
                      <a:pt x="401" y="432"/>
                      <a:pt x="440" y="436"/>
                      <a:pt x="475" y="436"/>
                    </a:cubicBezTo>
                    <a:cubicBezTo>
                      <a:pt x="518" y="436"/>
                      <a:pt x="555" y="429"/>
                      <a:pt x="589" y="415"/>
                    </a:cubicBezTo>
                    <a:cubicBezTo>
                      <a:pt x="643" y="388"/>
                      <a:pt x="696" y="317"/>
                      <a:pt x="750" y="183"/>
                    </a:cubicBezTo>
                    <a:cubicBezTo>
                      <a:pt x="723" y="156"/>
                      <a:pt x="661" y="102"/>
                      <a:pt x="580" y="67"/>
                    </a:cubicBezTo>
                    <a:cubicBezTo>
                      <a:pt x="563" y="49"/>
                      <a:pt x="536" y="40"/>
                      <a:pt x="509" y="22"/>
                    </a:cubicBezTo>
                    <a:cubicBezTo>
                      <a:pt x="482" y="13"/>
                      <a:pt x="456" y="13"/>
                      <a:pt x="429" y="4"/>
                    </a:cubicBezTo>
                    <a:cubicBezTo>
                      <a:pt x="414" y="2"/>
                      <a:pt x="399" y="1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8" name="Google Shape;20088;p44"/>
              <p:cNvSpPr/>
              <p:nvPr/>
            </p:nvSpPr>
            <p:spPr>
              <a:xfrm>
                <a:off x="5727263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723" y="99"/>
                    </a:moveTo>
                    <a:cubicBezTo>
                      <a:pt x="723" y="99"/>
                      <a:pt x="714" y="108"/>
                      <a:pt x="705" y="126"/>
                    </a:cubicBezTo>
                    <a:cubicBezTo>
                      <a:pt x="696" y="152"/>
                      <a:pt x="678" y="179"/>
                      <a:pt x="651" y="206"/>
                    </a:cubicBezTo>
                    <a:cubicBezTo>
                      <a:pt x="625" y="242"/>
                      <a:pt x="598" y="268"/>
                      <a:pt x="562" y="304"/>
                    </a:cubicBezTo>
                    <a:cubicBezTo>
                      <a:pt x="527" y="331"/>
                      <a:pt x="482" y="358"/>
                      <a:pt x="446" y="384"/>
                    </a:cubicBezTo>
                    <a:cubicBezTo>
                      <a:pt x="402" y="402"/>
                      <a:pt x="357" y="420"/>
                      <a:pt x="321" y="429"/>
                    </a:cubicBezTo>
                    <a:cubicBezTo>
                      <a:pt x="277" y="447"/>
                      <a:pt x="241" y="456"/>
                      <a:pt x="205" y="456"/>
                    </a:cubicBezTo>
                    <a:cubicBezTo>
                      <a:pt x="179" y="465"/>
                      <a:pt x="152" y="474"/>
                      <a:pt x="134" y="474"/>
                    </a:cubicBezTo>
                    <a:lnTo>
                      <a:pt x="98" y="482"/>
                    </a:lnTo>
                    <a:cubicBezTo>
                      <a:pt x="98" y="482"/>
                      <a:pt x="116" y="474"/>
                      <a:pt x="134" y="465"/>
                    </a:cubicBezTo>
                    <a:cubicBezTo>
                      <a:pt x="152" y="465"/>
                      <a:pt x="170" y="447"/>
                      <a:pt x="205" y="438"/>
                    </a:cubicBezTo>
                    <a:cubicBezTo>
                      <a:pt x="241" y="429"/>
                      <a:pt x="277" y="411"/>
                      <a:pt x="312" y="402"/>
                    </a:cubicBezTo>
                    <a:cubicBezTo>
                      <a:pt x="348" y="384"/>
                      <a:pt x="393" y="367"/>
                      <a:pt x="437" y="349"/>
                    </a:cubicBezTo>
                    <a:cubicBezTo>
                      <a:pt x="473" y="322"/>
                      <a:pt x="509" y="304"/>
                      <a:pt x="544" y="277"/>
                    </a:cubicBezTo>
                    <a:cubicBezTo>
                      <a:pt x="580" y="251"/>
                      <a:pt x="616" y="224"/>
                      <a:pt x="642" y="188"/>
                    </a:cubicBezTo>
                    <a:cubicBezTo>
                      <a:pt x="660" y="161"/>
                      <a:pt x="687" y="143"/>
                      <a:pt x="696" y="126"/>
                    </a:cubicBezTo>
                    <a:cubicBezTo>
                      <a:pt x="714" y="108"/>
                      <a:pt x="723" y="99"/>
                      <a:pt x="723" y="99"/>
                    </a:cubicBezTo>
                    <a:close/>
                    <a:moveTo>
                      <a:pt x="241" y="482"/>
                    </a:moveTo>
                    <a:cubicBezTo>
                      <a:pt x="259" y="482"/>
                      <a:pt x="286" y="482"/>
                      <a:pt x="312" y="491"/>
                    </a:cubicBezTo>
                    <a:cubicBezTo>
                      <a:pt x="330" y="491"/>
                      <a:pt x="357" y="500"/>
                      <a:pt x="384" y="500"/>
                    </a:cubicBezTo>
                    <a:cubicBezTo>
                      <a:pt x="411" y="509"/>
                      <a:pt x="437" y="509"/>
                      <a:pt x="464" y="509"/>
                    </a:cubicBezTo>
                    <a:lnTo>
                      <a:pt x="527" y="509"/>
                    </a:lnTo>
                    <a:cubicBezTo>
                      <a:pt x="544" y="500"/>
                      <a:pt x="562" y="500"/>
                      <a:pt x="580" y="491"/>
                    </a:cubicBezTo>
                    <a:cubicBezTo>
                      <a:pt x="589" y="491"/>
                      <a:pt x="598" y="483"/>
                      <a:pt x="598" y="482"/>
                    </a:cubicBezTo>
                    <a:lnTo>
                      <a:pt x="598" y="482"/>
                    </a:lnTo>
                    <a:cubicBezTo>
                      <a:pt x="598" y="483"/>
                      <a:pt x="589" y="492"/>
                      <a:pt x="580" y="500"/>
                    </a:cubicBezTo>
                    <a:cubicBezTo>
                      <a:pt x="562" y="509"/>
                      <a:pt x="553" y="518"/>
                      <a:pt x="527" y="527"/>
                    </a:cubicBezTo>
                    <a:cubicBezTo>
                      <a:pt x="509" y="536"/>
                      <a:pt x="482" y="545"/>
                      <a:pt x="455" y="545"/>
                    </a:cubicBezTo>
                    <a:lnTo>
                      <a:pt x="375" y="545"/>
                    </a:lnTo>
                    <a:cubicBezTo>
                      <a:pt x="348" y="536"/>
                      <a:pt x="321" y="527"/>
                      <a:pt x="303" y="527"/>
                    </a:cubicBezTo>
                    <a:cubicBezTo>
                      <a:pt x="277" y="518"/>
                      <a:pt x="259" y="509"/>
                      <a:pt x="232" y="509"/>
                    </a:cubicBezTo>
                    <a:cubicBezTo>
                      <a:pt x="214" y="500"/>
                      <a:pt x="205" y="500"/>
                      <a:pt x="188" y="500"/>
                    </a:cubicBezTo>
                    <a:cubicBezTo>
                      <a:pt x="179" y="500"/>
                      <a:pt x="170" y="491"/>
                      <a:pt x="170" y="491"/>
                    </a:cubicBezTo>
                    <a:lnTo>
                      <a:pt x="188" y="491"/>
                    </a:lnTo>
                    <a:cubicBezTo>
                      <a:pt x="205" y="491"/>
                      <a:pt x="223" y="482"/>
                      <a:pt x="241" y="482"/>
                    </a:cubicBezTo>
                    <a:close/>
                    <a:moveTo>
                      <a:pt x="767" y="1"/>
                    </a:moveTo>
                    <a:cubicBezTo>
                      <a:pt x="767" y="1"/>
                      <a:pt x="732" y="10"/>
                      <a:pt x="669" y="19"/>
                    </a:cubicBezTo>
                    <a:cubicBezTo>
                      <a:pt x="598" y="28"/>
                      <a:pt x="509" y="45"/>
                      <a:pt x="402" y="63"/>
                    </a:cubicBezTo>
                    <a:cubicBezTo>
                      <a:pt x="321" y="81"/>
                      <a:pt x="250" y="99"/>
                      <a:pt x="196" y="135"/>
                    </a:cubicBezTo>
                    <a:cubicBezTo>
                      <a:pt x="143" y="179"/>
                      <a:pt x="107" y="242"/>
                      <a:pt x="63" y="358"/>
                    </a:cubicBezTo>
                    <a:cubicBezTo>
                      <a:pt x="36" y="402"/>
                      <a:pt x="18" y="465"/>
                      <a:pt x="0" y="536"/>
                    </a:cubicBezTo>
                    <a:cubicBezTo>
                      <a:pt x="27" y="554"/>
                      <a:pt x="63" y="598"/>
                      <a:pt x="107" y="643"/>
                    </a:cubicBezTo>
                    <a:cubicBezTo>
                      <a:pt x="152" y="688"/>
                      <a:pt x="205" y="732"/>
                      <a:pt x="268" y="750"/>
                    </a:cubicBezTo>
                    <a:cubicBezTo>
                      <a:pt x="289" y="761"/>
                      <a:pt x="310" y="765"/>
                      <a:pt x="331" y="765"/>
                    </a:cubicBezTo>
                    <a:cubicBezTo>
                      <a:pt x="345" y="765"/>
                      <a:pt x="360" y="763"/>
                      <a:pt x="375" y="759"/>
                    </a:cubicBezTo>
                    <a:cubicBezTo>
                      <a:pt x="411" y="750"/>
                      <a:pt x="446" y="732"/>
                      <a:pt x="491" y="697"/>
                    </a:cubicBezTo>
                    <a:cubicBezTo>
                      <a:pt x="527" y="661"/>
                      <a:pt x="562" y="616"/>
                      <a:pt x="607" y="545"/>
                    </a:cubicBezTo>
                    <a:cubicBezTo>
                      <a:pt x="625" y="509"/>
                      <a:pt x="642" y="474"/>
                      <a:pt x="660" y="429"/>
                    </a:cubicBezTo>
                    <a:cubicBezTo>
                      <a:pt x="678" y="384"/>
                      <a:pt x="696" y="340"/>
                      <a:pt x="714" y="277"/>
                    </a:cubicBezTo>
                    <a:cubicBezTo>
                      <a:pt x="723" y="242"/>
                      <a:pt x="732" y="197"/>
                      <a:pt x="741" y="152"/>
                    </a:cubicBezTo>
                    <a:cubicBezTo>
                      <a:pt x="758" y="108"/>
                      <a:pt x="758" y="54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9" name="Google Shape;20089;p44"/>
              <p:cNvSpPr/>
              <p:nvPr/>
            </p:nvSpPr>
            <p:spPr>
              <a:xfrm>
                <a:off x="5677845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357" y="135"/>
                    </a:moveTo>
                    <a:cubicBezTo>
                      <a:pt x="384" y="135"/>
                      <a:pt x="411" y="143"/>
                      <a:pt x="438" y="143"/>
                    </a:cubicBezTo>
                    <a:cubicBezTo>
                      <a:pt x="473" y="152"/>
                      <a:pt x="500" y="161"/>
                      <a:pt x="527" y="170"/>
                    </a:cubicBezTo>
                    <a:cubicBezTo>
                      <a:pt x="554" y="179"/>
                      <a:pt x="572" y="188"/>
                      <a:pt x="598" y="197"/>
                    </a:cubicBezTo>
                    <a:cubicBezTo>
                      <a:pt x="616" y="206"/>
                      <a:pt x="634" y="215"/>
                      <a:pt x="643" y="224"/>
                    </a:cubicBezTo>
                    <a:cubicBezTo>
                      <a:pt x="625" y="224"/>
                      <a:pt x="616" y="215"/>
                      <a:pt x="589" y="206"/>
                    </a:cubicBezTo>
                    <a:cubicBezTo>
                      <a:pt x="572" y="206"/>
                      <a:pt x="545" y="197"/>
                      <a:pt x="518" y="188"/>
                    </a:cubicBezTo>
                    <a:cubicBezTo>
                      <a:pt x="491" y="188"/>
                      <a:pt x="465" y="179"/>
                      <a:pt x="438" y="170"/>
                    </a:cubicBezTo>
                    <a:cubicBezTo>
                      <a:pt x="411" y="170"/>
                      <a:pt x="384" y="161"/>
                      <a:pt x="357" y="161"/>
                    </a:cubicBezTo>
                    <a:cubicBezTo>
                      <a:pt x="340" y="152"/>
                      <a:pt x="313" y="152"/>
                      <a:pt x="295" y="152"/>
                    </a:cubicBezTo>
                    <a:cubicBezTo>
                      <a:pt x="277" y="143"/>
                      <a:pt x="259" y="143"/>
                      <a:pt x="241" y="143"/>
                    </a:cubicBezTo>
                    <a:lnTo>
                      <a:pt x="224" y="143"/>
                    </a:lnTo>
                    <a:cubicBezTo>
                      <a:pt x="224" y="143"/>
                      <a:pt x="233" y="143"/>
                      <a:pt x="241" y="135"/>
                    </a:cubicBezTo>
                    <a:close/>
                    <a:moveTo>
                      <a:pt x="491" y="233"/>
                    </a:moveTo>
                    <a:cubicBezTo>
                      <a:pt x="536" y="233"/>
                      <a:pt x="572" y="242"/>
                      <a:pt x="607" y="242"/>
                    </a:cubicBezTo>
                    <a:cubicBezTo>
                      <a:pt x="643" y="251"/>
                      <a:pt x="670" y="259"/>
                      <a:pt x="688" y="268"/>
                    </a:cubicBezTo>
                    <a:cubicBezTo>
                      <a:pt x="670" y="268"/>
                      <a:pt x="643" y="268"/>
                      <a:pt x="607" y="259"/>
                    </a:cubicBezTo>
                    <a:cubicBezTo>
                      <a:pt x="572" y="259"/>
                      <a:pt x="536" y="251"/>
                      <a:pt x="500" y="251"/>
                    </a:cubicBezTo>
                    <a:cubicBezTo>
                      <a:pt x="456" y="259"/>
                      <a:pt x="411" y="259"/>
                      <a:pt x="375" y="259"/>
                    </a:cubicBezTo>
                    <a:cubicBezTo>
                      <a:pt x="331" y="268"/>
                      <a:pt x="295" y="277"/>
                      <a:pt x="250" y="286"/>
                    </a:cubicBezTo>
                    <a:cubicBezTo>
                      <a:pt x="215" y="295"/>
                      <a:pt x="188" y="295"/>
                      <a:pt x="152" y="304"/>
                    </a:cubicBezTo>
                    <a:cubicBezTo>
                      <a:pt x="126" y="322"/>
                      <a:pt x="99" y="331"/>
                      <a:pt x="90" y="331"/>
                    </a:cubicBezTo>
                    <a:cubicBezTo>
                      <a:pt x="72" y="340"/>
                      <a:pt x="63" y="340"/>
                      <a:pt x="63" y="340"/>
                    </a:cubicBezTo>
                    <a:cubicBezTo>
                      <a:pt x="63" y="340"/>
                      <a:pt x="72" y="340"/>
                      <a:pt x="81" y="331"/>
                    </a:cubicBezTo>
                    <a:cubicBezTo>
                      <a:pt x="99" y="322"/>
                      <a:pt x="117" y="304"/>
                      <a:pt x="152" y="295"/>
                    </a:cubicBezTo>
                    <a:cubicBezTo>
                      <a:pt x="179" y="277"/>
                      <a:pt x="206" y="268"/>
                      <a:pt x="250" y="259"/>
                    </a:cubicBezTo>
                    <a:cubicBezTo>
                      <a:pt x="286" y="251"/>
                      <a:pt x="322" y="242"/>
                      <a:pt x="366" y="233"/>
                    </a:cubicBezTo>
                    <a:close/>
                    <a:moveTo>
                      <a:pt x="393" y="1"/>
                    </a:moveTo>
                    <a:cubicBezTo>
                      <a:pt x="331" y="19"/>
                      <a:pt x="268" y="45"/>
                      <a:pt x="206" y="108"/>
                    </a:cubicBezTo>
                    <a:cubicBezTo>
                      <a:pt x="143" y="170"/>
                      <a:pt x="72" y="259"/>
                      <a:pt x="1" y="384"/>
                    </a:cubicBezTo>
                    <a:cubicBezTo>
                      <a:pt x="1" y="384"/>
                      <a:pt x="18" y="375"/>
                      <a:pt x="36" y="375"/>
                    </a:cubicBezTo>
                    <a:lnTo>
                      <a:pt x="126" y="375"/>
                    </a:lnTo>
                    <a:cubicBezTo>
                      <a:pt x="152" y="375"/>
                      <a:pt x="197" y="375"/>
                      <a:pt x="241" y="384"/>
                    </a:cubicBezTo>
                    <a:cubicBezTo>
                      <a:pt x="259" y="384"/>
                      <a:pt x="286" y="393"/>
                      <a:pt x="304" y="402"/>
                    </a:cubicBezTo>
                    <a:cubicBezTo>
                      <a:pt x="331" y="402"/>
                      <a:pt x="349" y="411"/>
                      <a:pt x="375" y="420"/>
                    </a:cubicBezTo>
                    <a:cubicBezTo>
                      <a:pt x="438" y="455"/>
                      <a:pt x="496" y="479"/>
                      <a:pt x="548" y="479"/>
                    </a:cubicBezTo>
                    <a:cubicBezTo>
                      <a:pt x="562" y="479"/>
                      <a:pt x="576" y="477"/>
                      <a:pt x="589" y="474"/>
                    </a:cubicBezTo>
                    <a:cubicBezTo>
                      <a:pt x="661" y="456"/>
                      <a:pt x="732" y="402"/>
                      <a:pt x="821" y="286"/>
                    </a:cubicBezTo>
                    <a:cubicBezTo>
                      <a:pt x="804" y="251"/>
                      <a:pt x="759" y="188"/>
                      <a:pt x="696" y="126"/>
                    </a:cubicBezTo>
                    <a:cubicBezTo>
                      <a:pt x="679" y="108"/>
                      <a:pt x="661" y="90"/>
                      <a:pt x="634" y="72"/>
                    </a:cubicBezTo>
                    <a:cubicBezTo>
                      <a:pt x="607" y="54"/>
                      <a:pt x="589" y="36"/>
                      <a:pt x="563" y="27"/>
                    </a:cubicBezTo>
                    <a:cubicBezTo>
                      <a:pt x="536" y="19"/>
                      <a:pt x="509" y="10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0" name="Google Shape;20090;p44"/>
              <p:cNvSpPr/>
              <p:nvPr/>
            </p:nvSpPr>
            <p:spPr>
              <a:xfrm>
                <a:off x="5699180" y="1435035"/>
                <a:ext cx="18400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839" extrusionOk="0">
                    <a:moveTo>
                      <a:pt x="143" y="72"/>
                    </a:moveTo>
                    <a:cubicBezTo>
                      <a:pt x="143" y="72"/>
                      <a:pt x="152" y="80"/>
                      <a:pt x="161" y="98"/>
                    </a:cubicBezTo>
                    <a:cubicBezTo>
                      <a:pt x="143" y="80"/>
                      <a:pt x="143" y="72"/>
                      <a:pt x="143" y="72"/>
                    </a:cubicBezTo>
                    <a:close/>
                    <a:moveTo>
                      <a:pt x="438" y="330"/>
                    </a:moveTo>
                    <a:cubicBezTo>
                      <a:pt x="438" y="330"/>
                      <a:pt x="438" y="339"/>
                      <a:pt x="446" y="348"/>
                    </a:cubicBezTo>
                    <a:cubicBezTo>
                      <a:pt x="446" y="366"/>
                      <a:pt x="455" y="384"/>
                      <a:pt x="455" y="402"/>
                    </a:cubicBezTo>
                    <a:cubicBezTo>
                      <a:pt x="455" y="419"/>
                      <a:pt x="455" y="446"/>
                      <a:pt x="446" y="464"/>
                    </a:cubicBezTo>
                    <a:cubicBezTo>
                      <a:pt x="438" y="491"/>
                      <a:pt x="429" y="509"/>
                      <a:pt x="420" y="535"/>
                    </a:cubicBezTo>
                    <a:cubicBezTo>
                      <a:pt x="402" y="553"/>
                      <a:pt x="393" y="571"/>
                      <a:pt x="384" y="589"/>
                    </a:cubicBezTo>
                    <a:cubicBezTo>
                      <a:pt x="366" y="607"/>
                      <a:pt x="357" y="616"/>
                      <a:pt x="348" y="634"/>
                    </a:cubicBezTo>
                    <a:cubicBezTo>
                      <a:pt x="339" y="643"/>
                      <a:pt x="330" y="660"/>
                      <a:pt x="322" y="669"/>
                    </a:cubicBezTo>
                    <a:cubicBezTo>
                      <a:pt x="322" y="678"/>
                      <a:pt x="313" y="678"/>
                      <a:pt x="313" y="678"/>
                    </a:cubicBezTo>
                    <a:cubicBezTo>
                      <a:pt x="313" y="678"/>
                      <a:pt x="322" y="669"/>
                      <a:pt x="322" y="660"/>
                    </a:cubicBezTo>
                    <a:cubicBezTo>
                      <a:pt x="322" y="651"/>
                      <a:pt x="322" y="634"/>
                      <a:pt x="330" y="616"/>
                    </a:cubicBezTo>
                    <a:cubicBezTo>
                      <a:pt x="339" y="607"/>
                      <a:pt x="348" y="580"/>
                      <a:pt x="357" y="562"/>
                    </a:cubicBezTo>
                    <a:cubicBezTo>
                      <a:pt x="366" y="544"/>
                      <a:pt x="375" y="527"/>
                      <a:pt x="393" y="509"/>
                    </a:cubicBezTo>
                    <a:cubicBezTo>
                      <a:pt x="402" y="491"/>
                      <a:pt x="411" y="473"/>
                      <a:pt x="420" y="446"/>
                    </a:cubicBezTo>
                    <a:cubicBezTo>
                      <a:pt x="429" y="428"/>
                      <a:pt x="438" y="411"/>
                      <a:pt x="438" y="393"/>
                    </a:cubicBezTo>
                    <a:cubicBezTo>
                      <a:pt x="438" y="375"/>
                      <a:pt x="438" y="357"/>
                      <a:pt x="438" y="348"/>
                    </a:cubicBezTo>
                    <a:cubicBezTo>
                      <a:pt x="438" y="339"/>
                      <a:pt x="438" y="330"/>
                      <a:pt x="438" y="330"/>
                    </a:cubicBezTo>
                    <a:close/>
                    <a:moveTo>
                      <a:pt x="161" y="98"/>
                    </a:moveTo>
                    <a:lnTo>
                      <a:pt x="161" y="98"/>
                    </a:lnTo>
                    <a:cubicBezTo>
                      <a:pt x="179" y="116"/>
                      <a:pt x="197" y="143"/>
                      <a:pt x="214" y="170"/>
                    </a:cubicBezTo>
                    <a:cubicBezTo>
                      <a:pt x="232" y="205"/>
                      <a:pt x="259" y="241"/>
                      <a:pt x="268" y="286"/>
                    </a:cubicBezTo>
                    <a:cubicBezTo>
                      <a:pt x="286" y="330"/>
                      <a:pt x="295" y="366"/>
                      <a:pt x="304" y="411"/>
                    </a:cubicBezTo>
                    <a:cubicBezTo>
                      <a:pt x="304" y="455"/>
                      <a:pt x="304" y="491"/>
                      <a:pt x="304" y="535"/>
                    </a:cubicBezTo>
                    <a:cubicBezTo>
                      <a:pt x="304" y="571"/>
                      <a:pt x="304" y="607"/>
                      <a:pt x="295" y="634"/>
                    </a:cubicBezTo>
                    <a:cubicBezTo>
                      <a:pt x="295" y="660"/>
                      <a:pt x="286" y="687"/>
                      <a:pt x="286" y="705"/>
                    </a:cubicBezTo>
                    <a:cubicBezTo>
                      <a:pt x="286" y="723"/>
                      <a:pt x="286" y="732"/>
                      <a:pt x="286" y="732"/>
                    </a:cubicBezTo>
                    <a:cubicBezTo>
                      <a:pt x="286" y="732"/>
                      <a:pt x="286" y="723"/>
                      <a:pt x="277" y="705"/>
                    </a:cubicBezTo>
                    <a:cubicBezTo>
                      <a:pt x="277" y="687"/>
                      <a:pt x="277" y="660"/>
                      <a:pt x="277" y="625"/>
                    </a:cubicBezTo>
                    <a:cubicBezTo>
                      <a:pt x="277" y="598"/>
                      <a:pt x="277" y="562"/>
                      <a:pt x="277" y="527"/>
                    </a:cubicBezTo>
                    <a:cubicBezTo>
                      <a:pt x="277" y="482"/>
                      <a:pt x="277" y="446"/>
                      <a:pt x="268" y="402"/>
                    </a:cubicBezTo>
                    <a:cubicBezTo>
                      <a:pt x="259" y="366"/>
                      <a:pt x="250" y="321"/>
                      <a:pt x="241" y="286"/>
                    </a:cubicBezTo>
                    <a:cubicBezTo>
                      <a:pt x="223" y="241"/>
                      <a:pt x="214" y="205"/>
                      <a:pt x="197" y="179"/>
                    </a:cubicBezTo>
                    <a:cubicBezTo>
                      <a:pt x="188" y="143"/>
                      <a:pt x="170" y="116"/>
                      <a:pt x="161" y="98"/>
                    </a:cubicBezTo>
                    <a:close/>
                    <a:moveTo>
                      <a:pt x="72" y="0"/>
                    </a:moveTo>
                    <a:cubicBezTo>
                      <a:pt x="72" y="0"/>
                      <a:pt x="72" y="27"/>
                      <a:pt x="54" y="89"/>
                    </a:cubicBezTo>
                    <a:cubicBezTo>
                      <a:pt x="45" y="143"/>
                      <a:pt x="36" y="223"/>
                      <a:pt x="18" y="312"/>
                    </a:cubicBezTo>
                    <a:cubicBezTo>
                      <a:pt x="9" y="384"/>
                      <a:pt x="0" y="446"/>
                      <a:pt x="18" y="509"/>
                    </a:cubicBezTo>
                    <a:cubicBezTo>
                      <a:pt x="27" y="535"/>
                      <a:pt x="36" y="571"/>
                      <a:pt x="63" y="598"/>
                    </a:cubicBezTo>
                    <a:cubicBezTo>
                      <a:pt x="90" y="634"/>
                      <a:pt x="116" y="669"/>
                      <a:pt x="161" y="714"/>
                    </a:cubicBezTo>
                    <a:cubicBezTo>
                      <a:pt x="197" y="750"/>
                      <a:pt x="241" y="794"/>
                      <a:pt x="304" y="839"/>
                    </a:cubicBezTo>
                    <a:cubicBezTo>
                      <a:pt x="322" y="830"/>
                      <a:pt x="375" y="812"/>
                      <a:pt x="429" y="794"/>
                    </a:cubicBezTo>
                    <a:cubicBezTo>
                      <a:pt x="473" y="776"/>
                      <a:pt x="536" y="750"/>
                      <a:pt x="571" y="705"/>
                    </a:cubicBezTo>
                    <a:cubicBezTo>
                      <a:pt x="589" y="678"/>
                      <a:pt x="598" y="651"/>
                      <a:pt x="607" y="625"/>
                    </a:cubicBezTo>
                    <a:cubicBezTo>
                      <a:pt x="607" y="589"/>
                      <a:pt x="607" y="553"/>
                      <a:pt x="589" y="509"/>
                    </a:cubicBezTo>
                    <a:cubicBezTo>
                      <a:pt x="571" y="464"/>
                      <a:pt x="536" y="411"/>
                      <a:pt x="491" y="348"/>
                    </a:cubicBezTo>
                    <a:cubicBezTo>
                      <a:pt x="473" y="312"/>
                      <a:pt x="446" y="286"/>
                      <a:pt x="411" y="259"/>
                    </a:cubicBezTo>
                    <a:cubicBezTo>
                      <a:pt x="375" y="223"/>
                      <a:pt x="339" y="188"/>
                      <a:pt x="295" y="152"/>
                    </a:cubicBezTo>
                    <a:cubicBezTo>
                      <a:pt x="268" y="125"/>
                      <a:pt x="232" y="98"/>
                      <a:pt x="197" y="72"/>
                    </a:cubicBezTo>
                    <a:cubicBezTo>
                      <a:pt x="161" y="54"/>
                      <a:pt x="116" y="27"/>
                      <a:pt x="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91" name="Google Shape;20091;p44"/>
            <p:cNvGrpSpPr/>
            <p:nvPr/>
          </p:nvGrpSpPr>
          <p:grpSpPr>
            <a:xfrm>
              <a:off x="4104982" y="2361879"/>
              <a:ext cx="377363" cy="372215"/>
              <a:chOff x="3866356" y="1416121"/>
              <a:chExt cx="257322" cy="253812"/>
            </a:xfrm>
          </p:grpSpPr>
          <p:sp>
            <p:nvSpPr>
              <p:cNvPr id="20092" name="Google Shape;20092;p44"/>
              <p:cNvSpPr/>
              <p:nvPr/>
            </p:nvSpPr>
            <p:spPr>
              <a:xfrm>
                <a:off x="3939530" y="1419904"/>
                <a:ext cx="974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81" extrusionOk="0">
                    <a:moveTo>
                      <a:pt x="321" y="1"/>
                    </a:moveTo>
                    <a:cubicBezTo>
                      <a:pt x="321" y="1"/>
                      <a:pt x="303" y="10"/>
                      <a:pt x="285" y="27"/>
                    </a:cubicBezTo>
                    <a:cubicBezTo>
                      <a:pt x="268" y="36"/>
                      <a:pt x="250" y="54"/>
                      <a:pt x="223" y="81"/>
                    </a:cubicBezTo>
                    <a:cubicBezTo>
                      <a:pt x="196" y="108"/>
                      <a:pt x="161" y="134"/>
                      <a:pt x="134" y="170"/>
                    </a:cubicBezTo>
                    <a:cubicBezTo>
                      <a:pt x="116" y="206"/>
                      <a:pt x="89" y="241"/>
                      <a:pt x="71" y="277"/>
                    </a:cubicBezTo>
                    <a:cubicBezTo>
                      <a:pt x="54" y="322"/>
                      <a:pt x="45" y="357"/>
                      <a:pt x="36" y="393"/>
                    </a:cubicBezTo>
                    <a:cubicBezTo>
                      <a:pt x="27" y="429"/>
                      <a:pt x="18" y="465"/>
                      <a:pt x="18" y="491"/>
                    </a:cubicBezTo>
                    <a:cubicBezTo>
                      <a:pt x="9" y="518"/>
                      <a:pt x="9" y="545"/>
                      <a:pt x="0" y="563"/>
                    </a:cubicBezTo>
                    <a:cubicBezTo>
                      <a:pt x="0" y="572"/>
                      <a:pt x="0" y="580"/>
                      <a:pt x="0" y="580"/>
                    </a:cubicBezTo>
                    <a:cubicBezTo>
                      <a:pt x="0" y="580"/>
                      <a:pt x="0" y="572"/>
                      <a:pt x="9" y="554"/>
                    </a:cubicBezTo>
                    <a:cubicBezTo>
                      <a:pt x="18" y="545"/>
                      <a:pt x="27" y="518"/>
                      <a:pt x="36" y="491"/>
                    </a:cubicBezTo>
                    <a:cubicBezTo>
                      <a:pt x="45" y="465"/>
                      <a:pt x="54" y="429"/>
                      <a:pt x="62" y="393"/>
                    </a:cubicBezTo>
                    <a:cubicBezTo>
                      <a:pt x="80" y="357"/>
                      <a:pt x="89" y="322"/>
                      <a:pt x="107" y="286"/>
                    </a:cubicBezTo>
                    <a:cubicBezTo>
                      <a:pt x="125" y="250"/>
                      <a:pt x="143" y="215"/>
                      <a:pt x="170" y="179"/>
                    </a:cubicBezTo>
                    <a:cubicBezTo>
                      <a:pt x="187" y="143"/>
                      <a:pt x="214" y="117"/>
                      <a:pt x="232" y="90"/>
                    </a:cubicBezTo>
                    <a:cubicBezTo>
                      <a:pt x="259" y="63"/>
                      <a:pt x="277" y="36"/>
                      <a:pt x="294" y="27"/>
                    </a:cubicBezTo>
                    <a:cubicBezTo>
                      <a:pt x="312" y="10"/>
                      <a:pt x="321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3" name="Google Shape;20093;p44"/>
              <p:cNvSpPr/>
              <p:nvPr/>
            </p:nvSpPr>
            <p:spPr>
              <a:xfrm>
                <a:off x="3937078" y="1425048"/>
                <a:ext cx="2209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73" h="340" extrusionOk="0">
                    <a:moveTo>
                      <a:pt x="45" y="0"/>
                    </a:moveTo>
                    <a:cubicBezTo>
                      <a:pt x="45" y="0"/>
                      <a:pt x="45" y="9"/>
                      <a:pt x="36" y="18"/>
                    </a:cubicBezTo>
                    <a:cubicBezTo>
                      <a:pt x="27" y="27"/>
                      <a:pt x="19" y="45"/>
                      <a:pt x="10" y="63"/>
                    </a:cubicBezTo>
                    <a:cubicBezTo>
                      <a:pt x="1" y="80"/>
                      <a:pt x="1" y="107"/>
                      <a:pt x="1" y="125"/>
                    </a:cubicBezTo>
                    <a:cubicBezTo>
                      <a:pt x="1" y="152"/>
                      <a:pt x="1" y="170"/>
                      <a:pt x="10" y="196"/>
                    </a:cubicBezTo>
                    <a:cubicBezTo>
                      <a:pt x="19" y="214"/>
                      <a:pt x="27" y="232"/>
                      <a:pt x="27" y="250"/>
                    </a:cubicBezTo>
                    <a:cubicBezTo>
                      <a:pt x="36" y="277"/>
                      <a:pt x="45" y="286"/>
                      <a:pt x="45" y="303"/>
                    </a:cubicBezTo>
                    <a:cubicBezTo>
                      <a:pt x="54" y="321"/>
                      <a:pt x="54" y="330"/>
                      <a:pt x="63" y="339"/>
                    </a:cubicBezTo>
                    <a:cubicBezTo>
                      <a:pt x="72" y="330"/>
                      <a:pt x="72" y="312"/>
                      <a:pt x="72" y="295"/>
                    </a:cubicBezTo>
                    <a:cubicBezTo>
                      <a:pt x="63" y="286"/>
                      <a:pt x="63" y="259"/>
                      <a:pt x="63" y="241"/>
                    </a:cubicBezTo>
                    <a:cubicBezTo>
                      <a:pt x="54" y="223"/>
                      <a:pt x="54" y="205"/>
                      <a:pt x="45" y="179"/>
                    </a:cubicBezTo>
                    <a:cubicBezTo>
                      <a:pt x="36" y="161"/>
                      <a:pt x="36" y="143"/>
                      <a:pt x="27" y="116"/>
                    </a:cubicBezTo>
                    <a:cubicBezTo>
                      <a:pt x="27" y="98"/>
                      <a:pt x="27" y="80"/>
                      <a:pt x="36" y="63"/>
                    </a:cubicBezTo>
                    <a:cubicBezTo>
                      <a:pt x="36" y="45"/>
                      <a:pt x="36" y="27"/>
                      <a:pt x="45" y="18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4" name="Google Shape;20094;p44"/>
              <p:cNvSpPr/>
              <p:nvPr/>
            </p:nvSpPr>
            <p:spPr>
              <a:xfrm>
                <a:off x="3945733" y="1447321"/>
                <a:ext cx="17583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28" extrusionOk="0">
                    <a:moveTo>
                      <a:pt x="54" y="1"/>
                    </a:moveTo>
                    <a:cubicBezTo>
                      <a:pt x="32" y="1"/>
                      <a:pt x="12" y="5"/>
                      <a:pt x="0" y="5"/>
                    </a:cubicBezTo>
                    <a:cubicBezTo>
                      <a:pt x="18" y="5"/>
                      <a:pt x="45" y="13"/>
                      <a:pt x="80" y="13"/>
                    </a:cubicBezTo>
                    <a:cubicBezTo>
                      <a:pt x="116" y="22"/>
                      <a:pt x="152" y="31"/>
                      <a:pt x="188" y="40"/>
                    </a:cubicBezTo>
                    <a:cubicBezTo>
                      <a:pt x="205" y="40"/>
                      <a:pt x="223" y="49"/>
                      <a:pt x="241" y="49"/>
                    </a:cubicBezTo>
                    <a:cubicBezTo>
                      <a:pt x="268" y="58"/>
                      <a:pt x="286" y="67"/>
                      <a:pt x="304" y="76"/>
                    </a:cubicBezTo>
                    <a:cubicBezTo>
                      <a:pt x="339" y="85"/>
                      <a:pt x="375" y="103"/>
                      <a:pt x="411" y="121"/>
                    </a:cubicBezTo>
                    <a:cubicBezTo>
                      <a:pt x="446" y="138"/>
                      <a:pt x="473" y="156"/>
                      <a:pt x="500" y="174"/>
                    </a:cubicBezTo>
                    <a:cubicBezTo>
                      <a:pt x="527" y="183"/>
                      <a:pt x="544" y="201"/>
                      <a:pt x="553" y="210"/>
                    </a:cubicBezTo>
                    <a:cubicBezTo>
                      <a:pt x="571" y="219"/>
                      <a:pt x="580" y="228"/>
                      <a:pt x="580" y="228"/>
                    </a:cubicBezTo>
                    <a:cubicBezTo>
                      <a:pt x="580" y="228"/>
                      <a:pt x="571" y="219"/>
                      <a:pt x="562" y="201"/>
                    </a:cubicBezTo>
                    <a:cubicBezTo>
                      <a:pt x="553" y="192"/>
                      <a:pt x="535" y="174"/>
                      <a:pt x="509" y="156"/>
                    </a:cubicBezTo>
                    <a:cubicBezTo>
                      <a:pt x="491" y="138"/>
                      <a:pt x="464" y="121"/>
                      <a:pt x="428" y="103"/>
                    </a:cubicBezTo>
                    <a:cubicBezTo>
                      <a:pt x="393" y="85"/>
                      <a:pt x="357" y="67"/>
                      <a:pt x="321" y="49"/>
                    </a:cubicBezTo>
                    <a:cubicBezTo>
                      <a:pt x="277" y="31"/>
                      <a:pt x="241" y="22"/>
                      <a:pt x="196" y="13"/>
                    </a:cubicBezTo>
                    <a:cubicBezTo>
                      <a:pt x="161" y="5"/>
                      <a:pt x="116" y="5"/>
                      <a:pt x="89" y="5"/>
                    </a:cubicBezTo>
                    <a:cubicBezTo>
                      <a:pt x="78" y="2"/>
                      <a:pt x="66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5" name="Google Shape;20095;p44"/>
              <p:cNvSpPr/>
              <p:nvPr/>
            </p:nvSpPr>
            <p:spPr>
              <a:xfrm>
                <a:off x="3946792" y="1445566"/>
                <a:ext cx="13527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4" extrusionOk="0">
                    <a:moveTo>
                      <a:pt x="153" y="0"/>
                    </a:moveTo>
                    <a:cubicBezTo>
                      <a:pt x="126" y="9"/>
                      <a:pt x="99" y="9"/>
                      <a:pt x="81" y="18"/>
                    </a:cubicBezTo>
                    <a:cubicBezTo>
                      <a:pt x="54" y="18"/>
                      <a:pt x="37" y="27"/>
                      <a:pt x="28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72" y="36"/>
                    </a:lnTo>
                    <a:cubicBezTo>
                      <a:pt x="99" y="27"/>
                      <a:pt x="126" y="27"/>
                      <a:pt x="144" y="27"/>
                    </a:cubicBezTo>
                    <a:lnTo>
                      <a:pt x="233" y="27"/>
                    </a:lnTo>
                    <a:cubicBezTo>
                      <a:pt x="260" y="36"/>
                      <a:pt x="286" y="36"/>
                      <a:pt x="313" y="36"/>
                    </a:cubicBezTo>
                    <a:cubicBezTo>
                      <a:pt x="331" y="45"/>
                      <a:pt x="358" y="45"/>
                      <a:pt x="376" y="45"/>
                    </a:cubicBezTo>
                    <a:cubicBezTo>
                      <a:pt x="402" y="45"/>
                      <a:pt x="411" y="54"/>
                      <a:pt x="429" y="54"/>
                    </a:cubicBezTo>
                    <a:lnTo>
                      <a:pt x="447" y="54"/>
                    </a:lnTo>
                    <a:cubicBezTo>
                      <a:pt x="447" y="54"/>
                      <a:pt x="438" y="54"/>
                      <a:pt x="429" y="45"/>
                    </a:cubicBezTo>
                    <a:cubicBezTo>
                      <a:pt x="420" y="45"/>
                      <a:pt x="402" y="36"/>
                      <a:pt x="384" y="27"/>
                    </a:cubicBezTo>
                    <a:cubicBezTo>
                      <a:pt x="367" y="27"/>
                      <a:pt x="340" y="18"/>
                      <a:pt x="322" y="18"/>
                    </a:cubicBezTo>
                    <a:cubicBezTo>
                      <a:pt x="295" y="9"/>
                      <a:pt x="269" y="9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6" name="Google Shape;20096;p44"/>
              <p:cNvSpPr/>
              <p:nvPr/>
            </p:nvSpPr>
            <p:spPr>
              <a:xfrm>
                <a:off x="3913595" y="1437184"/>
                <a:ext cx="5175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71" h="661" extrusionOk="0">
                    <a:moveTo>
                      <a:pt x="170" y="1"/>
                    </a:moveTo>
                    <a:cubicBezTo>
                      <a:pt x="170" y="1"/>
                      <a:pt x="161" y="10"/>
                      <a:pt x="143" y="27"/>
                    </a:cubicBezTo>
                    <a:cubicBezTo>
                      <a:pt x="125" y="45"/>
                      <a:pt x="108" y="72"/>
                      <a:pt x="90" y="99"/>
                    </a:cubicBezTo>
                    <a:cubicBezTo>
                      <a:pt x="72" y="134"/>
                      <a:pt x="54" y="170"/>
                      <a:pt x="36" y="215"/>
                    </a:cubicBezTo>
                    <a:cubicBezTo>
                      <a:pt x="27" y="259"/>
                      <a:pt x="10" y="295"/>
                      <a:pt x="10" y="340"/>
                    </a:cubicBezTo>
                    <a:cubicBezTo>
                      <a:pt x="1" y="384"/>
                      <a:pt x="1" y="420"/>
                      <a:pt x="1" y="464"/>
                    </a:cubicBezTo>
                    <a:cubicBezTo>
                      <a:pt x="1" y="500"/>
                      <a:pt x="10" y="536"/>
                      <a:pt x="10" y="563"/>
                    </a:cubicBezTo>
                    <a:cubicBezTo>
                      <a:pt x="10" y="589"/>
                      <a:pt x="18" y="616"/>
                      <a:pt x="18" y="634"/>
                    </a:cubicBezTo>
                    <a:cubicBezTo>
                      <a:pt x="18" y="652"/>
                      <a:pt x="27" y="661"/>
                      <a:pt x="27" y="661"/>
                    </a:cubicBezTo>
                    <a:cubicBezTo>
                      <a:pt x="27" y="661"/>
                      <a:pt x="27" y="652"/>
                      <a:pt x="27" y="634"/>
                    </a:cubicBezTo>
                    <a:cubicBezTo>
                      <a:pt x="27" y="616"/>
                      <a:pt x="27" y="589"/>
                      <a:pt x="27" y="554"/>
                    </a:cubicBezTo>
                    <a:cubicBezTo>
                      <a:pt x="27" y="527"/>
                      <a:pt x="27" y="491"/>
                      <a:pt x="27" y="456"/>
                    </a:cubicBezTo>
                    <a:cubicBezTo>
                      <a:pt x="27" y="411"/>
                      <a:pt x="36" y="375"/>
                      <a:pt x="36" y="331"/>
                    </a:cubicBezTo>
                    <a:cubicBezTo>
                      <a:pt x="45" y="295"/>
                      <a:pt x="54" y="250"/>
                      <a:pt x="63" y="215"/>
                    </a:cubicBezTo>
                    <a:cubicBezTo>
                      <a:pt x="81" y="170"/>
                      <a:pt x="90" y="134"/>
                      <a:pt x="108" y="108"/>
                    </a:cubicBezTo>
                    <a:cubicBezTo>
                      <a:pt x="125" y="72"/>
                      <a:pt x="134" y="45"/>
                      <a:pt x="152" y="27"/>
                    </a:cubicBezTo>
                    <a:cubicBezTo>
                      <a:pt x="161" y="10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7" name="Google Shape;20097;p44"/>
              <p:cNvSpPr/>
              <p:nvPr/>
            </p:nvSpPr>
            <p:spPr>
              <a:xfrm>
                <a:off x="3908995" y="1445021"/>
                <a:ext cx="4358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49" extrusionOk="0">
                    <a:moveTo>
                      <a:pt x="19" y="0"/>
                    </a:moveTo>
                    <a:cubicBezTo>
                      <a:pt x="19" y="0"/>
                      <a:pt x="19" y="9"/>
                      <a:pt x="10" y="18"/>
                    </a:cubicBezTo>
                    <a:cubicBezTo>
                      <a:pt x="10" y="36"/>
                      <a:pt x="1" y="54"/>
                      <a:pt x="1" y="72"/>
                    </a:cubicBezTo>
                    <a:cubicBezTo>
                      <a:pt x="1" y="89"/>
                      <a:pt x="1" y="116"/>
                      <a:pt x="10" y="134"/>
                    </a:cubicBezTo>
                    <a:cubicBezTo>
                      <a:pt x="19" y="161"/>
                      <a:pt x="28" y="179"/>
                      <a:pt x="37" y="205"/>
                    </a:cubicBezTo>
                    <a:cubicBezTo>
                      <a:pt x="54" y="223"/>
                      <a:pt x="63" y="241"/>
                      <a:pt x="81" y="259"/>
                    </a:cubicBezTo>
                    <a:cubicBezTo>
                      <a:pt x="90" y="277"/>
                      <a:pt x="99" y="286"/>
                      <a:pt x="108" y="304"/>
                    </a:cubicBezTo>
                    <a:cubicBezTo>
                      <a:pt x="117" y="313"/>
                      <a:pt x="126" y="330"/>
                      <a:pt x="135" y="339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44" y="348"/>
                      <a:pt x="144" y="339"/>
                      <a:pt x="144" y="330"/>
                    </a:cubicBezTo>
                    <a:cubicBezTo>
                      <a:pt x="135" y="321"/>
                      <a:pt x="135" y="304"/>
                      <a:pt x="126" y="286"/>
                    </a:cubicBezTo>
                    <a:cubicBezTo>
                      <a:pt x="126" y="277"/>
                      <a:pt x="117" y="250"/>
                      <a:pt x="108" y="232"/>
                    </a:cubicBezTo>
                    <a:cubicBezTo>
                      <a:pt x="90" y="214"/>
                      <a:pt x="81" y="197"/>
                      <a:pt x="72" y="179"/>
                    </a:cubicBezTo>
                    <a:cubicBezTo>
                      <a:pt x="54" y="161"/>
                      <a:pt x="46" y="143"/>
                      <a:pt x="37" y="116"/>
                    </a:cubicBezTo>
                    <a:cubicBezTo>
                      <a:pt x="37" y="98"/>
                      <a:pt x="28" y="81"/>
                      <a:pt x="28" y="63"/>
                    </a:cubicBezTo>
                    <a:cubicBezTo>
                      <a:pt x="19" y="45"/>
                      <a:pt x="19" y="27"/>
                      <a:pt x="19" y="18"/>
                    </a:cubicBezTo>
                    <a:cubicBezTo>
                      <a:pt x="19" y="9"/>
                      <a:pt x="19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8" name="Google Shape;20098;p44"/>
              <p:cNvSpPr/>
              <p:nvPr/>
            </p:nvSpPr>
            <p:spPr>
              <a:xfrm>
                <a:off x="3923309" y="1464177"/>
                <a:ext cx="18400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9" extrusionOk="0">
                    <a:moveTo>
                      <a:pt x="197" y="1"/>
                    </a:moveTo>
                    <a:cubicBezTo>
                      <a:pt x="152" y="1"/>
                      <a:pt x="117" y="10"/>
                      <a:pt x="81" y="10"/>
                    </a:cubicBezTo>
                    <a:cubicBezTo>
                      <a:pt x="54" y="19"/>
                      <a:pt x="19" y="27"/>
                      <a:pt x="1" y="36"/>
                    </a:cubicBezTo>
                    <a:cubicBezTo>
                      <a:pt x="19" y="36"/>
                      <a:pt x="54" y="36"/>
                      <a:pt x="81" y="27"/>
                    </a:cubicBezTo>
                    <a:lnTo>
                      <a:pt x="322" y="27"/>
                    </a:lnTo>
                    <a:cubicBezTo>
                      <a:pt x="358" y="36"/>
                      <a:pt x="402" y="45"/>
                      <a:pt x="438" y="54"/>
                    </a:cubicBezTo>
                    <a:cubicBezTo>
                      <a:pt x="474" y="63"/>
                      <a:pt x="509" y="63"/>
                      <a:pt x="536" y="72"/>
                    </a:cubicBezTo>
                    <a:cubicBezTo>
                      <a:pt x="563" y="90"/>
                      <a:pt x="590" y="99"/>
                      <a:pt x="607" y="99"/>
                    </a:cubicBezTo>
                    <a:cubicBezTo>
                      <a:pt x="590" y="90"/>
                      <a:pt x="572" y="72"/>
                      <a:pt x="545" y="63"/>
                    </a:cubicBezTo>
                    <a:cubicBezTo>
                      <a:pt x="518" y="45"/>
                      <a:pt x="482" y="36"/>
                      <a:pt x="447" y="27"/>
                    </a:cubicBezTo>
                    <a:cubicBezTo>
                      <a:pt x="411" y="19"/>
                      <a:pt x="367" y="10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9" name="Google Shape;20099;p44"/>
              <p:cNvSpPr/>
              <p:nvPr/>
            </p:nvSpPr>
            <p:spPr>
              <a:xfrm>
                <a:off x="3924126" y="1461212"/>
                <a:ext cx="13255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438" h="99" extrusionOk="0">
                    <a:moveTo>
                      <a:pt x="304" y="1"/>
                    </a:moveTo>
                    <a:cubicBezTo>
                      <a:pt x="277" y="1"/>
                      <a:pt x="250" y="9"/>
                      <a:pt x="224" y="9"/>
                    </a:cubicBezTo>
                    <a:cubicBezTo>
                      <a:pt x="197" y="18"/>
                      <a:pt x="170" y="27"/>
                      <a:pt x="143" y="36"/>
                    </a:cubicBezTo>
                    <a:cubicBezTo>
                      <a:pt x="116" y="45"/>
                      <a:pt x="90" y="54"/>
                      <a:pt x="72" y="63"/>
                    </a:cubicBezTo>
                    <a:cubicBezTo>
                      <a:pt x="45" y="72"/>
                      <a:pt x="36" y="81"/>
                      <a:pt x="18" y="90"/>
                    </a:cubicBezTo>
                    <a:cubicBezTo>
                      <a:pt x="9" y="99"/>
                      <a:pt x="1" y="99"/>
                      <a:pt x="1" y="99"/>
                    </a:cubicBezTo>
                    <a:cubicBezTo>
                      <a:pt x="1" y="99"/>
                      <a:pt x="9" y="99"/>
                      <a:pt x="27" y="90"/>
                    </a:cubicBezTo>
                    <a:cubicBezTo>
                      <a:pt x="36" y="90"/>
                      <a:pt x="54" y="81"/>
                      <a:pt x="72" y="72"/>
                    </a:cubicBezTo>
                    <a:cubicBezTo>
                      <a:pt x="90" y="72"/>
                      <a:pt x="116" y="63"/>
                      <a:pt x="143" y="54"/>
                    </a:cubicBezTo>
                    <a:cubicBezTo>
                      <a:pt x="170" y="54"/>
                      <a:pt x="197" y="45"/>
                      <a:pt x="224" y="36"/>
                    </a:cubicBezTo>
                    <a:cubicBezTo>
                      <a:pt x="250" y="36"/>
                      <a:pt x="277" y="27"/>
                      <a:pt x="304" y="27"/>
                    </a:cubicBezTo>
                    <a:cubicBezTo>
                      <a:pt x="331" y="18"/>
                      <a:pt x="348" y="18"/>
                      <a:pt x="366" y="18"/>
                    </a:cubicBezTo>
                    <a:cubicBezTo>
                      <a:pt x="393" y="9"/>
                      <a:pt x="411" y="9"/>
                      <a:pt x="420" y="9"/>
                    </a:cubicBezTo>
                    <a:lnTo>
                      <a:pt x="438" y="9"/>
                    </a:lnTo>
                    <a:cubicBezTo>
                      <a:pt x="438" y="9"/>
                      <a:pt x="429" y="9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0" name="Google Shape;20100;p44"/>
              <p:cNvSpPr/>
              <p:nvPr/>
            </p:nvSpPr>
            <p:spPr>
              <a:xfrm>
                <a:off x="3891715" y="1462301"/>
                <a:ext cx="3813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126" h="688" extrusionOk="0">
                    <a:moveTo>
                      <a:pt x="63" y="0"/>
                    </a:moveTo>
                    <a:cubicBezTo>
                      <a:pt x="63" y="0"/>
                      <a:pt x="55" y="9"/>
                      <a:pt x="46" y="36"/>
                    </a:cubicBezTo>
                    <a:cubicBezTo>
                      <a:pt x="37" y="54"/>
                      <a:pt x="28" y="89"/>
                      <a:pt x="19" y="125"/>
                    </a:cubicBezTo>
                    <a:cubicBezTo>
                      <a:pt x="10" y="161"/>
                      <a:pt x="1" y="205"/>
                      <a:pt x="1" y="250"/>
                    </a:cubicBezTo>
                    <a:cubicBezTo>
                      <a:pt x="1" y="295"/>
                      <a:pt x="1" y="339"/>
                      <a:pt x="10" y="384"/>
                    </a:cubicBezTo>
                    <a:cubicBezTo>
                      <a:pt x="19" y="420"/>
                      <a:pt x="28" y="464"/>
                      <a:pt x="37" y="500"/>
                    </a:cubicBezTo>
                    <a:cubicBezTo>
                      <a:pt x="46" y="535"/>
                      <a:pt x="63" y="571"/>
                      <a:pt x="81" y="598"/>
                    </a:cubicBezTo>
                    <a:cubicBezTo>
                      <a:pt x="90" y="625"/>
                      <a:pt x="99" y="651"/>
                      <a:pt x="108" y="660"/>
                    </a:cubicBezTo>
                    <a:lnTo>
                      <a:pt x="121" y="680"/>
                    </a:lnTo>
                    <a:cubicBezTo>
                      <a:pt x="119" y="676"/>
                      <a:pt x="117" y="669"/>
                      <a:pt x="117" y="660"/>
                    </a:cubicBezTo>
                    <a:cubicBezTo>
                      <a:pt x="108" y="643"/>
                      <a:pt x="99" y="616"/>
                      <a:pt x="90" y="589"/>
                    </a:cubicBezTo>
                    <a:cubicBezTo>
                      <a:pt x="81" y="553"/>
                      <a:pt x="72" y="518"/>
                      <a:pt x="63" y="482"/>
                    </a:cubicBezTo>
                    <a:cubicBezTo>
                      <a:pt x="55" y="446"/>
                      <a:pt x="46" y="402"/>
                      <a:pt x="37" y="366"/>
                    </a:cubicBezTo>
                    <a:cubicBezTo>
                      <a:pt x="28" y="321"/>
                      <a:pt x="28" y="277"/>
                      <a:pt x="28" y="241"/>
                    </a:cubicBezTo>
                    <a:cubicBezTo>
                      <a:pt x="28" y="196"/>
                      <a:pt x="28" y="152"/>
                      <a:pt x="37" y="116"/>
                    </a:cubicBezTo>
                    <a:cubicBezTo>
                      <a:pt x="46" y="81"/>
                      <a:pt x="46" y="54"/>
                      <a:pt x="55" y="36"/>
                    </a:cubicBezTo>
                    <a:cubicBezTo>
                      <a:pt x="63" y="9"/>
                      <a:pt x="63" y="0"/>
                      <a:pt x="63" y="0"/>
                    </a:cubicBezTo>
                    <a:close/>
                    <a:moveTo>
                      <a:pt x="121" y="680"/>
                    </a:moveTo>
                    <a:cubicBezTo>
                      <a:pt x="124" y="685"/>
                      <a:pt x="126" y="687"/>
                      <a:pt x="126" y="687"/>
                    </a:cubicBezTo>
                    <a:lnTo>
                      <a:pt x="121" y="68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1" name="Google Shape;20101;p44"/>
              <p:cNvSpPr/>
              <p:nvPr/>
            </p:nvSpPr>
            <p:spPr>
              <a:xfrm>
                <a:off x="3887146" y="1473105"/>
                <a:ext cx="650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77" extrusionOk="0">
                    <a:moveTo>
                      <a:pt x="0" y="0"/>
                    </a:moveTo>
                    <a:cubicBezTo>
                      <a:pt x="0" y="18"/>
                      <a:pt x="0" y="36"/>
                      <a:pt x="0" y="54"/>
                    </a:cubicBezTo>
                    <a:cubicBezTo>
                      <a:pt x="9" y="80"/>
                      <a:pt x="9" y="98"/>
                      <a:pt x="27" y="116"/>
                    </a:cubicBezTo>
                    <a:cubicBezTo>
                      <a:pt x="45" y="143"/>
                      <a:pt x="54" y="161"/>
                      <a:pt x="72" y="170"/>
                    </a:cubicBezTo>
                    <a:cubicBezTo>
                      <a:pt x="98" y="187"/>
                      <a:pt x="116" y="205"/>
                      <a:pt x="134" y="214"/>
                    </a:cubicBezTo>
                    <a:cubicBezTo>
                      <a:pt x="152" y="232"/>
                      <a:pt x="161" y="241"/>
                      <a:pt x="179" y="250"/>
                    </a:cubicBezTo>
                    <a:cubicBezTo>
                      <a:pt x="188" y="268"/>
                      <a:pt x="206" y="268"/>
                      <a:pt x="214" y="277"/>
                    </a:cubicBezTo>
                    <a:cubicBezTo>
                      <a:pt x="214" y="268"/>
                      <a:pt x="206" y="250"/>
                      <a:pt x="188" y="232"/>
                    </a:cubicBezTo>
                    <a:cubicBezTo>
                      <a:pt x="179" y="223"/>
                      <a:pt x="170" y="205"/>
                      <a:pt x="152" y="187"/>
                    </a:cubicBezTo>
                    <a:cubicBezTo>
                      <a:pt x="134" y="170"/>
                      <a:pt x="116" y="161"/>
                      <a:pt x="98" y="143"/>
                    </a:cubicBezTo>
                    <a:cubicBezTo>
                      <a:pt x="81" y="125"/>
                      <a:pt x="63" y="107"/>
                      <a:pt x="54" y="98"/>
                    </a:cubicBezTo>
                    <a:cubicBezTo>
                      <a:pt x="36" y="80"/>
                      <a:pt x="27" y="63"/>
                      <a:pt x="18" y="45"/>
                    </a:cubicBezTo>
                    <a:cubicBezTo>
                      <a:pt x="9" y="27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2" name="Google Shape;20102;p44"/>
              <p:cNvSpPr/>
              <p:nvPr/>
            </p:nvSpPr>
            <p:spPr>
              <a:xfrm>
                <a:off x="3906029" y="1484695"/>
                <a:ext cx="20276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4" extrusionOk="0">
                    <a:moveTo>
                      <a:pt x="456" y="1"/>
                    </a:moveTo>
                    <a:cubicBezTo>
                      <a:pt x="420" y="1"/>
                      <a:pt x="375" y="1"/>
                      <a:pt x="331" y="10"/>
                    </a:cubicBezTo>
                    <a:cubicBezTo>
                      <a:pt x="295" y="18"/>
                      <a:pt x="251" y="27"/>
                      <a:pt x="206" y="36"/>
                    </a:cubicBezTo>
                    <a:cubicBezTo>
                      <a:pt x="170" y="54"/>
                      <a:pt x="135" y="72"/>
                      <a:pt x="99" y="81"/>
                    </a:cubicBezTo>
                    <a:cubicBezTo>
                      <a:pt x="63" y="99"/>
                      <a:pt x="45" y="117"/>
                      <a:pt x="28" y="126"/>
                    </a:cubicBezTo>
                    <a:cubicBezTo>
                      <a:pt x="10" y="134"/>
                      <a:pt x="1" y="143"/>
                      <a:pt x="1" y="143"/>
                    </a:cubicBezTo>
                    <a:cubicBezTo>
                      <a:pt x="1" y="143"/>
                      <a:pt x="10" y="143"/>
                      <a:pt x="28" y="134"/>
                    </a:cubicBezTo>
                    <a:cubicBezTo>
                      <a:pt x="45" y="126"/>
                      <a:pt x="72" y="117"/>
                      <a:pt x="99" y="99"/>
                    </a:cubicBezTo>
                    <a:cubicBezTo>
                      <a:pt x="135" y="90"/>
                      <a:pt x="170" y="81"/>
                      <a:pt x="215" y="63"/>
                    </a:cubicBezTo>
                    <a:cubicBezTo>
                      <a:pt x="251" y="54"/>
                      <a:pt x="295" y="45"/>
                      <a:pt x="340" y="36"/>
                    </a:cubicBezTo>
                    <a:cubicBezTo>
                      <a:pt x="375" y="36"/>
                      <a:pt x="420" y="27"/>
                      <a:pt x="456" y="27"/>
                    </a:cubicBezTo>
                    <a:lnTo>
                      <a:pt x="563" y="27"/>
                    </a:lnTo>
                    <a:cubicBezTo>
                      <a:pt x="599" y="27"/>
                      <a:pt x="625" y="36"/>
                      <a:pt x="643" y="36"/>
                    </a:cubicBezTo>
                    <a:lnTo>
                      <a:pt x="670" y="36"/>
                    </a:lnTo>
                    <a:cubicBezTo>
                      <a:pt x="670" y="36"/>
                      <a:pt x="661" y="36"/>
                      <a:pt x="643" y="27"/>
                    </a:cubicBezTo>
                    <a:cubicBezTo>
                      <a:pt x="625" y="27"/>
                      <a:pt x="599" y="18"/>
                      <a:pt x="563" y="10"/>
                    </a:cubicBezTo>
                    <a:cubicBezTo>
                      <a:pt x="536" y="10"/>
                      <a:pt x="500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3" name="Google Shape;20103;p44"/>
              <p:cNvSpPr/>
              <p:nvPr/>
            </p:nvSpPr>
            <p:spPr>
              <a:xfrm>
                <a:off x="3907391" y="1481185"/>
                <a:ext cx="12166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06" extrusionOk="0">
                    <a:moveTo>
                      <a:pt x="384" y="1"/>
                    </a:moveTo>
                    <a:cubicBezTo>
                      <a:pt x="366" y="1"/>
                      <a:pt x="348" y="1"/>
                      <a:pt x="330" y="10"/>
                    </a:cubicBezTo>
                    <a:cubicBezTo>
                      <a:pt x="313" y="10"/>
                      <a:pt x="286" y="19"/>
                      <a:pt x="259" y="27"/>
                    </a:cubicBezTo>
                    <a:cubicBezTo>
                      <a:pt x="232" y="36"/>
                      <a:pt x="215" y="45"/>
                      <a:pt x="188" y="54"/>
                    </a:cubicBezTo>
                    <a:cubicBezTo>
                      <a:pt x="161" y="72"/>
                      <a:pt x="134" y="90"/>
                      <a:pt x="116" y="99"/>
                    </a:cubicBezTo>
                    <a:cubicBezTo>
                      <a:pt x="90" y="117"/>
                      <a:pt x="72" y="134"/>
                      <a:pt x="54" y="152"/>
                    </a:cubicBezTo>
                    <a:cubicBezTo>
                      <a:pt x="36" y="161"/>
                      <a:pt x="18" y="179"/>
                      <a:pt x="9" y="188"/>
                    </a:cubicBezTo>
                    <a:cubicBezTo>
                      <a:pt x="0" y="197"/>
                      <a:pt x="0" y="206"/>
                      <a:pt x="0" y="206"/>
                    </a:cubicBezTo>
                    <a:cubicBezTo>
                      <a:pt x="0" y="206"/>
                      <a:pt x="9" y="197"/>
                      <a:pt x="18" y="188"/>
                    </a:cubicBezTo>
                    <a:cubicBezTo>
                      <a:pt x="27" y="179"/>
                      <a:pt x="45" y="170"/>
                      <a:pt x="63" y="161"/>
                    </a:cubicBezTo>
                    <a:cubicBezTo>
                      <a:pt x="81" y="152"/>
                      <a:pt x="99" y="134"/>
                      <a:pt x="125" y="126"/>
                    </a:cubicBezTo>
                    <a:cubicBezTo>
                      <a:pt x="143" y="108"/>
                      <a:pt x="170" y="99"/>
                      <a:pt x="197" y="90"/>
                    </a:cubicBezTo>
                    <a:cubicBezTo>
                      <a:pt x="223" y="72"/>
                      <a:pt x="241" y="63"/>
                      <a:pt x="268" y="54"/>
                    </a:cubicBezTo>
                    <a:cubicBezTo>
                      <a:pt x="295" y="36"/>
                      <a:pt x="313" y="27"/>
                      <a:pt x="339" y="27"/>
                    </a:cubicBezTo>
                    <a:cubicBezTo>
                      <a:pt x="357" y="19"/>
                      <a:pt x="375" y="10"/>
                      <a:pt x="384" y="10"/>
                    </a:cubicBezTo>
                    <a:cubicBezTo>
                      <a:pt x="393" y="1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4" name="Google Shape;20104;p44"/>
              <p:cNvSpPr/>
              <p:nvPr/>
            </p:nvSpPr>
            <p:spPr>
              <a:xfrm>
                <a:off x="3876342" y="1494137"/>
                <a:ext cx="8413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644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37"/>
                    </a:cubicBezTo>
                    <a:cubicBezTo>
                      <a:pt x="0" y="54"/>
                      <a:pt x="0" y="90"/>
                      <a:pt x="0" y="135"/>
                    </a:cubicBezTo>
                    <a:cubicBezTo>
                      <a:pt x="0" y="170"/>
                      <a:pt x="9" y="215"/>
                      <a:pt x="18" y="260"/>
                    </a:cubicBezTo>
                    <a:cubicBezTo>
                      <a:pt x="27" y="304"/>
                      <a:pt x="54" y="349"/>
                      <a:pt x="72" y="384"/>
                    </a:cubicBezTo>
                    <a:cubicBezTo>
                      <a:pt x="90" y="420"/>
                      <a:pt x="116" y="456"/>
                      <a:pt x="143" y="492"/>
                    </a:cubicBezTo>
                    <a:cubicBezTo>
                      <a:pt x="161" y="527"/>
                      <a:pt x="188" y="554"/>
                      <a:pt x="206" y="572"/>
                    </a:cubicBezTo>
                    <a:cubicBezTo>
                      <a:pt x="232" y="599"/>
                      <a:pt x="250" y="616"/>
                      <a:pt x="259" y="625"/>
                    </a:cubicBezTo>
                    <a:cubicBezTo>
                      <a:pt x="268" y="643"/>
                      <a:pt x="277" y="643"/>
                      <a:pt x="277" y="643"/>
                    </a:cubicBezTo>
                    <a:cubicBezTo>
                      <a:pt x="277" y="643"/>
                      <a:pt x="277" y="634"/>
                      <a:pt x="268" y="625"/>
                    </a:cubicBezTo>
                    <a:cubicBezTo>
                      <a:pt x="250" y="608"/>
                      <a:pt x="241" y="581"/>
                      <a:pt x="224" y="554"/>
                    </a:cubicBezTo>
                    <a:cubicBezTo>
                      <a:pt x="206" y="527"/>
                      <a:pt x="188" y="500"/>
                      <a:pt x="161" y="465"/>
                    </a:cubicBezTo>
                    <a:cubicBezTo>
                      <a:pt x="143" y="438"/>
                      <a:pt x="116" y="402"/>
                      <a:pt x="99" y="358"/>
                    </a:cubicBezTo>
                    <a:cubicBezTo>
                      <a:pt x="72" y="322"/>
                      <a:pt x="54" y="277"/>
                      <a:pt x="45" y="242"/>
                    </a:cubicBezTo>
                    <a:cubicBezTo>
                      <a:pt x="36" y="197"/>
                      <a:pt x="18" y="161"/>
                      <a:pt x="18" y="126"/>
                    </a:cubicBezTo>
                    <a:cubicBezTo>
                      <a:pt x="9" y="90"/>
                      <a:pt x="9" y="54"/>
                      <a:pt x="9" y="37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5" name="Google Shape;20105;p44"/>
              <p:cNvSpPr/>
              <p:nvPr/>
            </p:nvSpPr>
            <p:spPr>
              <a:xfrm>
                <a:off x="3873377" y="1506030"/>
                <a:ext cx="9472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33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36"/>
                      <a:pt x="9" y="54"/>
                      <a:pt x="27" y="72"/>
                    </a:cubicBezTo>
                    <a:cubicBezTo>
                      <a:pt x="36" y="90"/>
                      <a:pt x="54" y="107"/>
                      <a:pt x="72" y="125"/>
                    </a:cubicBezTo>
                    <a:cubicBezTo>
                      <a:pt x="90" y="134"/>
                      <a:pt x="116" y="152"/>
                      <a:pt x="134" y="161"/>
                    </a:cubicBezTo>
                    <a:cubicBezTo>
                      <a:pt x="161" y="170"/>
                      <a:pt x="179" y="179"/>
                      <a:pt x="206" y="188"/>
                    </a:cubicBezTo>
                    <a:cubicBezTo>
                      <a:pt x="223" y="197"/>
                      <a:pt x="241" y="197"/>
                      <a:pt x="259" y="206"/>
                    </a:cubicBezTo>
                    <a:cubicBezTo>
                      <a:pt x="277" y="215"/>
                      <a:pt x="295" y="215"/>
                      <a:pt x="304" y="223"/>
                    </a:cubicBezTo>
                    <a:cubicBezTo>
                      <a:pt x="313" y="223"/>
                      <a:pt x="313" y="232"/>
                      <a:pt x="313" y="232"/>
                    </a:cubicBezTo>
                    <a:lnTo>
                      <a:pt x="313" y="232"/>
                    </a:lnTo>
                    <a:cubicBezTo>
                      <a:pt x="313" y="232"/>
                      <a:pt x="313" y="223"/>
                      <a:pt x="304" y="215"/>
                    </a:cubicBezTo>
                    <a:cubicBezTo>
                      <a:pt x="295" y="206"/>
                      <a:pt x="286" y="197"/>
                      <a:pt x="268" y="188"/>
                    </a:cubicBezTo>
                    <a:cubicBezTo>
                      <a:pt x="250" y="179"/>
                      <a:pt x="232" y="161"/>
                      <a:pt x="214" y="152"/>
                    </a:cubicBezTo>
                    <a:cubicBezTo>
                      <a:pt x="197" y="143"/>
                      <a:pt x="170" y="134"/>
                      <a:pt x="152" y="125"/>
                    </a:cubicBezTo>
                    <a:cubicBezTo>
                      <a:pt x="125" y="116"/>
                      <a:pt x="107" y="107"/>
                      <a:pt x="90" y="90"/>
                    </a:cubicBezTo>
                    <a:cubicBezTo>
                      <a:pt x="72" y="81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18"/>
                    </a:cubicBez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6" name="Google Shape;20106;p44"/>
              <p:cNvSpPr/>
              <p:nvPr/>
            </p:nvSpPr>
            <p:spPr>
              <a:xfrm>
                <a:off x="3897132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527" y="1"/>
                    </a:moveTo>
                    <a:cubicBezTo>
                      <a:pt x="491" y="1"/>
                      <a:pt x="455" y="10"/>
                      <a:pt x="411" y="19"/>
                    </a:cubicBezTo>
                    <a:cubicBezTo>
                      <a:pt x="375" y="28"/>
                      <a:pt x="330" y="46"/>
                      <a:pt x="295" y="63"/>
                    </a:cubicBezTo>
                    <a:cubicBezTo>
                      <a:pt x="250" y="81"/>
                      <a:pt x="215" y="99"/>
                      <a:pt x="179" y="126"/>
                    </a:cubicBezTo>
                    <a:cubicBezTo>
                      <a:pt x="143" y="153"/>
                      <a:pt x="107" y="179"/>
                      <a:pt x="81" y="197"/>
                    </a:cubicBezTo>
                    <a:cubicBezTo>
                      <a:pt x="54" y="224"/>
                      <a:pt x="36" y="251"/>
                      <a:pt x="27" y="260"/>
                    </a:cubicBezTo>
                    <a:cubicBezTo>
                      <a:pt x="18" y="269"/>
                      <a:pt x="9" y="277"/>
                      <a:pt x="9" y="277"/>
                    </a:cubicBezTo>
                    <a:cubicBezTo>
                      <a:pt x="9" y="286"/>
                      <a:pt x="0" y="286"/>
                      <a:pt x="0" y="286"/>
                    </a:cubicBezTo>
                    <a:lnTo>
                      <a:pt x="9" y="286"/>
                    </a:lnTo>
                    <a:cubicBezTo>
                      <a:pt x="9" y="277"/>
                      <a:pt x="18" y="277"/>
                      <a:pt x="27" y="269"/>
                    </a:cubicBezTo>
                    <a:cubicBezTo>
                      <a:pt x="45" y="251"/>
                      <a:pt x="63" y="233"/>
                      <a:pt x="99" y="215"/>
                    </a:cubicBezTo>
                    <a:cubicBezTo>
                      <a:pt x="125" y="197"/>
                      <a:pt x="152" y="170"/>
                      <a:pt x="188" y="153"/>
                    </a:cubicBezTo>
                    <a:cubicBezTo>
                      <a:pt x="223" y="126"/>
                      <a:pt x="259" y="108"/>
                      <a:pt x="304" y="90"/>
                    </a:cubicBezTo>
                    <a:cubicBezTo>
                      <a:pt x="339" y="72"/>
                      <a:pt x="384" y="54"/>
                      <a:pt x="420" y="46"/>
                    </a:cubicBezTo>
                    <a:cubicBezTo>
                      <a:pt x="455" y="37"/>
                      <a:pt x="491" y="19"/>
                      <a:pt x="527" y="19"/>
                    </a:cubicBezTo>
                    <a:cubicBezTo>
                      <a:pt x="554" y="10"/>
                      <a:pt x="580" y="1"/>
                      <a:pt x="5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7" name="Google Shape;20107;p44"/>
              <p:cNvSpPr/>
              <p:nvPr/>
            </p:nvSpPr>
            <p:spPr>
              <a:xfrm>
                <a:off x="3897949" y="1504940"/>
                <a:ext cx="10017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5" extrusionOk="0">
                    <a:moveTo>
                      <a:pt x="330" y="1"/>
                    </a:moveTo>
                    <a:cubicBezTo>
                      <a:pt x="330" y="1"/>
                      <a:pt x="330" y="1"/>
                      <a:pt x="312" y="10"/>
                    </a:cubicBezTo>
                    <a:cubicBezTo>
                      <a:pt x="303" y="10"/>
                      <a:pt x="286" y="19"/>
                      <a:pt x="268" y="27"/>
                    </a:cubicBezTo>
                    <a:cubicBezTo>
                      <a:pt x="250" y="36"/>
                      <a:pt x="232" y="45"/>
                      <a:pt x="205" y="63"/>
                    </a:cubicBezTo>
                    <a:cubicBezTo>
                      <a:pt x="188" y="81"/>
                      <a:pt x="161" y="99"/>
                      <a:pt x="143" y="117"/>
                    </a:cubicBezTo>
                    <a:cubicBezTo>
                      <a:pt x="116" y="135"/>
                      <a:pt x="98" y="161"/>
                      <a:pt x="80" y="179"/>
                    </a:cubicBezTo>
                    <a:cubicBezTo>
                      <a:pt x="63" y="197"/>
                      <a:pt x="54" y="224"/>
                      <a:pt x="36" y="242"/>
                    </a:cubicBezTo>
                    <a:cubicBezTo>
                      <a:pt x="27" y="259"/>
                      <a:pt x="18" y="277"/>
                      <a:pt x="9" y="286"/>
                    </a:cubicBezTo>
                    <a:cubicBezTo>
                      <a:pt x="9" y="304"/>
                      <a:pt x="0" y="304"/>
                      <a:pt x="0" y="304"/>
                    </a:cubicBezTo>
                    <a:cubicBezTo>
                      <a:pt x="0" y="304"/>
                      <a:pt x="9" y="304"/>
                      <a:pt x="18" y="295"/>
                    </a:cubicBezTo>
                    <a:cubicBezTo>
                      <a:pt x="27" y="286"/>
                      <a:pt x="36" y="268"/>
                      <a:pt x="54" y="251"/>
                    </a:cubicBezTo>
                    <a:cubicBezTo>
                      <a:pt x="63" y="233"/>
                      <a:pt x="80" y="215"/>
                      <a:pt x="98" y="197"/>
                    </a:cubicBezTo>
                    <a:cubicBezTo>
                      <a:pt x="116" y="179"/>
                      <a:pt x="143" y="161"/>
                      <a:pt x="161" y="135"/>
                    </a:cubicBezTo>
                    <a:cubicBezTo>
                      <a:pt x="179" y="117"/>
                      <a:pt x="205" y="99"/>
                      <a:pt x="223" y="81"/>
                    </a:cubicBezTo>
                    <a:cubicBezTo>
                      <a:pt x="241" y="72"/>
                      <a:pt x="259" y="54"/>
                      <a:pt x="277" y="45"/>
                    </a:cubicBezTo>
                    <a:cubicBezTo>
                      <a:pt x="295" y="27"/>
                      <a:pt x="312" y="19"/>
                      <a:pt x="321" y="10"/>
                    </a:cubicBezTo>
                    <a:cubicBezTo>
                      <a:pt x="330" y="1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8" name="Google Shape;20108;p44"/>
              <p:cNvSpPr/>
              <p:nvPr/>
            </p:nvSpPr>
            <p:spPr>
              <a:xfrm>
                <a:off x="3869866" y="1530875"/>
                <a:ext cx="1407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00" extrusionOk="0">
                    <a:moveTo>
                      <a:pt x="0" y="0"/>
                    </a:moveTo>
                    <a:cubicBezTo>
                      <a:pt x="0" y="27"/>
                      <a:pt x="9" y="54"/>
                      <a:pt x="27" y="89"/>
                    </a:cubicBezTo>
                    <a:cubicBezTo>
                      <a:pt x="36" y="125"/>
                      <a:pt x="63" y="170"/>
                      <a:pt x="81" y="205"/>
                    </a:cubicBezTo>
                    <a:cubicBezTo>
                      <a:pt x="107" y="241"/>
                      <a:pt x="143" y="277"/>
                      <a:pt x="170" y="312"/>
                    </a:cubicBezTo>
                    <a:cubicBezTo>
                      <a:pt x="206" y="339"/>
                      <a:pt x="241" y="366"/>
                      <a:pt x="268" y="393"/>
                    </a:cubicBezTo>
                    <a:cubicBezTo>
                      <a:pt x="304" y="419"/>
                      <a:pt x="339" y="437"/>
                      <a:pt x="366" y="455"/>
                    </a:cubicBezTo>
                    <a:cubicBezTo>
                      <a:pt x="393" y="464"/>
                      <a:pt x="420" y="482"/>
                      <a:pt x="438" y="491"/>
                    </a:cubicBezTo>
                    <a:lnTo>
                      <a:pt x="464" y="500"/>
                    </a:lnTo>
                    <a:cubicBezTo>
                      <a:pt x="464" y="500"/>
                      <a:pt x="455" y="491"/>
                      <a:pt x="438" y="482"/>
                    </a:cubicBezTo>
                    <a:cubicBezTo>
                      <a:pt x="420" y="473"/>
                      <a:pt x="402" y="455"/>
                      <a:pt x="375" y="437"/>
                    </a:cubicBezTo>
                    <a:cubicBezTo>
                      <a:pt x="348" y="411"/>
                      <a:pt x="313" y="393"/>
                      <a:pt x="286" y="366"/>
                    </a:cubicBezTo>
                    <a:cubicBezTo>
                      <a:pt x="250" y="339"/>
                      <a:pt x="223" y="312"/>
                      <a:pt x="188" y="277"/>
                    </a:cubicBezTo>
                    <a:cubicBezTo>
                      <a:pt x="161" y="250"/>
                      <a:pt x="125" y="214"/>
                      <a:pt x="107" y="179"/>
                    </a:cubicBezTo>
                    <a:cubicBezTo>
                      <a:pt x="81" y="152"/>
                      <a:pt x="54" y="116"/>
                      <a:pt x="36" y="80"/>
                    </a:cubicBezTo>
                    <a:cubicBezTo>
                      <a:pt x="27" y="63"/>
                      <a:pt x="18" y="54"/>
                      <a:pt x="18" y="36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9" name="Google Shape;20109;p44"/>
              <p:cNvSpPr/>
              <p:nvPr/>
            </p:nvSpPr>
            <p:spPr>
              <a:xfrm>
                <a:off x="3869866" y="1541921"/>
                <a:ext cx="11893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26" extrusionOk="0">
                    <a:moveTo>
                      <a:pt x="0" y="1"/>
                    </a:moveTo>
                    <a:cubicBezTo>
                      <a:pt x="1" y="1"/>
                      <a:pt x="9" y="10"/>
                      <a:pt x="9" y="19"/>
                    </a:cubicBezTo>
                    <a:cubicBezTo>
                      <a:pt x="18" y="37"/>
                      <a:pt x="36" y="46"/>
                      <a:pt x="54" y="63"/>
                    </a:cubicBezTo>
                    <a:cubicBezTo>
                      <a:pt x="63" y="72"/>
                      <a:pt x="90" y="90"/>
                      <a:pt x="116" y="99"/>
                    </a:cubicBezTo>
                    <a:cubicBezTo>
                      <a:pt x="134" y="108"/>
                      <a:pt x="161" y="117"/>
                      <a:pt x="188" y="117"/>
                    </a:cubicBezTo>
                    <a:lnTo>
                      <a:pt x="259" y="117"/>
                    </a:lnTo>
                    <a:cubicBezTo>
                      <a:pt x="286" y="126"/>
                      <a:pt x="313" y="126"/>
                      <a:pt x="330" y="126"/>
                    </a:cubicBezTo>
                    <a:lnTo>
                      <a:pt x="393" y="126"/>
                    </a:lnTo>
                    <a:cubicBezTo>
                      <a:pt x="393" y="126"/>
                      <a:pt x="384" y="126"/>
                      <a:pt x="375" y="117"/>
                    </a:cubicBezTo>
                    <a:cubicBezTo>
                      <a:pt x="366" y="117"/>
                      <a:pt x="348" y="108"/>
                      <a:pt x="330" y="99"/>
                    </a:cubicBezTo>
                    <a:cubicBezTo>
                      <a:pt x="313" y="99"/>
                      <a:pt x="286" y="90"/>
                      <a:pt x="268" y="90"/>
                    </a:cubicBezTo>
                    <a:cubicBezTo>
                      <a:pt x="241" y="81"/>
                      <a:pt x="214" y="81"/>
                      <a:pt x="188" y="81"/>
                    </a:cubicBezTo>
                    <a:cubicBezTo>
                      <a:pt x="161" y="72"/>
                      <a:pt x="143" y="72"/>
                      <a:pt x="116" y="63"/>
                    </a:cubicBezTo>
                    <a:cubicBezTo>
                      <a:pt x="99" y="54"/>
                      <a:pt x="72" y="54"/>
                      <a:pt x="54" y="46"/>
                    </a:cubicBezTo>
                    <a:cubicBezTo>
                      <a:pt x="36" y="28"/>
                      <a:pt x="27" y="28"/>
                      <a:pt x="18" y="19"/>
                    </a:cubicBezTo>
                    <a:cubicBezTo>
                      <a:pt x="9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0" name="Google Shape;20110;p44"/>
              <p:cNvSpPr/>
              <p:nvPr/>
            </p:nvSpPr>
            <p:spPr>
              <a:xfrm>
                <a:off x="3897405" y="1530875"/>
                <a:ext cx="1567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38" extrusionOk="0">
                    <a:moveTo>
                      <a:pt x="518" y="0"/>
                    </a:moveTo>
                    <a:cubicBezTo>
                      <a:pt x="518" y="0"/>
                      <a:pt x="509" y="9"/>
                      <a:pt x="491" y="9"/>
                    </a:cubicBezTo>
                    <a:cubicBezTo>
                      <a:pt x="473" y="18"/>
                      <a:pt x="446" y="27"/>
                      <a:pt x="411" y="36"/>
                    </a:cubicBezTo>
                    <a:cubicBezTo>
                      <a:pt x="384" y="54"/>
                      <a:pt x="348" y="63"/>
                      <a:pt x="313" y="89"/>
                    </a:cubicBezTo>
                    <a:cubicBezTo>
                      <a:pt x="277" y="107"/>
                      <a:pt x="241" y="134"/>
                      <a:pt x="206" y="170"/>
                    </a:cubicBezTo>
                    <a:cubicBezTo>
                      <a:pt x="170" y="196"/>
                      <a:pt x="134" y="232"/>
                      <a:pt x="107" y="259"/>
                    </a:cubicBezTo>
                    <a:cubicBezTo>
                      <a:pt x="81" y="295"/>
                      <a:pt x="54" y="330"/>
                      <a:pt x="36" y="357"/>
                    </a:cubicBezTo>
                    <a:cubicBezTo>
                      <a:pt x="18" y="393"/>
                      <a:pt x="9" y="419"/>
                      <a:pt x="0" y="437"/>
                    </a:cubicBezTo>
                    <a:cubicBezTo>
                      <a:pt x="9" y="419"/>
                      <a:pt x="27" y="402"/>
                      <a:pt x="54" y="375"/>
                    </a:cubicBezTo>
                    <a:cubicBezTo>
                      <a:pt x="63" y="357"/>
                      <a:pt x="72" y="339"/>
                      <a:pt x="81" y="330"/>
                    </a:cubicBezTo>
                    <a:cubicBezTo>
                      <a:pt x="98" y="312"/>
                      <a:pt x="116" y="295"/>
                      <a:pt x="125" y="277"/>
                    </a:cubicBezTo>
                    <a:cubicBezTo>
                      <a:pt x="161" y="250"/>
                      <a:pt x="188" y="214"/>
                      <a:pt x="223" y="187"/>
                    </a:cubicBezTo>
                    <a:cubicBezTo>
                      <a:pt x="259" y="161"/>
                      <a:pt x="295" y="134"/>
                      <a:pt x="330" y="107"/>
                    </a:cubicBezTo>
                    <a:cubicBezTo>
                      <a:pt x="357" y="89"/>
                      <a:pt x="393" y="63"/>
                      <a:pt x="420" y="54"/>
                    </a:cubicBezTo>
                    <a:cubicBezTo>
                      <a:pt x="446" y="36"/>
                      <a:pt x="473" y="27"/>
                      <a:pt x="491" y="18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1" name="Google Shape;20111;p44"/>
              <p:cNvSpPr/>
              <p:nvPr/>
            </p:nvSpPr>
            <p:spPr>
              <a:xfrm>
                <a:off x="3897132" y="1530875"/>
                <a:ext cx="7051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9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15" y="9"/>
                    </a:cubicBezTo>
                    <a:cubicBezTo>
                      <a:pt x="206" y="18"/>
                      <a:pt x="197" y="27"/>
                      <a:pt x="179" y="45"/>
                    </a:cubicBezTo>
                    <a:cubicBezTo>
                      <a:pt x="161" y="63"/>
                      <a:pt x="143" y="80"/>
                      <a:pt x="125" y="98"/>
                    </a:cubicBezTo>
                    <a:cubicBezTo>
                      <a:pt x="116" y="116"/>
                      <a:pt x="99" y="143"/>
                      <a:pt x="81" y="170"/>
                    </a:cubicBezTo>
                    <a:cubicBezTo>
                      <a:pt x="63" y="196"/>
                      <a:pt x="54" y="223"/>
                      <a:pt x="36" y="241"/>
                    </a:cubicBezTo>
                    <a:cubicBezTo>
                      <a:pt x="27" y="268"/>
                      <a:pt x="18" y="295"/>
                      <a:pt x="9" y="321"/>
                    </a:cubicBezTo>
                    <a:cubicBezTo>
                      <a:pt x="0" y="339"/>
                      <a:pt x="0" y="357"/>
                      <a:pt x="0" y="375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9" y="375"/>
                    </a:cubicBezTo>
                    <a:cubicBezTo>
                      <a:pt x="9" y="366"/>
                      <a:pt x="18" y="348"/>
                      <a:pt x="27" y="321"/>
                    </a:cubicBezTo>
                    <a:cubicBezTo>
                      <a:pt x="36" y="303"/>
                      <a:pt x="54" y="286"/>
                      <a:pt x="63" y="259"/>
                    </a:cubicBezTo>
                    <a:cubicBezTo>
                      <a:pt x="81" y="232"/>
                      <a:pt x="90" y="205"/>
                      <a:pt x="107" y="187"/>
                    </a:cubicBezTo>
                    <a:cubicBezTo>
                      <a:pt x="116" y="161"/>
                      <a:pt x="134" y="134"/>
                      <a:pt x="152" y="116"/>
                    </a:cubicBezTo>
                    <a:cubicBezTo>
                      <a:pt x="170" y="89"/>
                      <a:pt x="179" y="72"/>
                      <a:pt x="188" y="54"/>
                    </a:cubicBezTo>
                    <a:cubicBezTo>
                      <a:pt x="206" y="36"/>
                      <a:pt x="215" y="27"/>
                      <a:pt x="223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2" name="Google Shape;20112;p44"/>
              <p:cNvSpPr/>
              <p:nvPr/>
            </p:nvSpPr>
            <p:spPr>
              <a:xfrm>
                <a:off x="3872832" y="1565949"/>
                <a:ext cx="18914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625" h="3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8" y="28"/>
                    </a:cubicBezTo>
                    <a:cubicBezTo>
                      <a:pt x="36" y="54"/>
                      <a:pt x="54" y="81"/>
                      <a:pt x="72" y="108"/>
                    </a:cubicBezTo>
                    <a:cubicBezTo>
                      <a:pt x="99" y="144"/>
                      <a:pt x="134" y="170"/>
                      <a:pt x="170" y="206"/>
                    </a:cubicBezTo>
                    <a:cubicBezTo>
                      <a:pt x="206" y="233"/>
                      <a:pt x="241" y="260"/>
                      <a:pt x="286" y="286"/>
                    </a:cubicBezTo>
                    <a:cubicBezTo>
                      <a:pt x="322" y="304"/>
                      <a:pt x="366" y="322"/>
                      <a:pt x="411" y="331"/>
                    </a:cubicBezTo>
                    <a:cubicBezTo>
                      <a:pt x="447" y="349"/>
                      <a:pt x="482" y="358"/>
                      <a:pt x="518" y="358"/>
                    </a:cubicBezTo>
                    <a:cubicBezTo>
                      <a:pt x="554" y="367"/>
                      <a:pt x="580" y="376"/>
                      <a:pt x="598" y="376"/>
                    </a:cubicBezTo>
                    <a:cubicBezTo>
                      <a:pt x="616" y="384"/>
                      <a:pt x="625" y="384"/>
                      <a:pt x="625" y="384"/>
                    </a:cubicBezTo>
                    <a:cubicBezTo>
                      <a:pt x="625" y="384"/>
                      <a:pt x="616" y="376"/>
                      <a:pt x="598" y="367"/>
                    </a:cubicBezTo>
                    <a:cubicBezTo>
                      <a:pt x="580" y="367"/>
                      <a:pt x="554" y="349"/>
                      <a:pt x="518" y="340"/>
                    </a:cubicBezTo>
                    <a:cubicBezTo>
                      <a:pt x="491" y="331"/>
                      <a:pt x="455" y="313"/>
                      <a:pt x="411" y="304"/>
                    </a:cubicBezTo>
                    <a:cubicBezTo>
                      <a:pt x="375" y="286"/>
                      <a:pt x="331" y="269"/>
                      <a:pt x="295" y="251"/>
                    </a:cubicBezTo>
                    <a:cubicBezTo>
                      <a:pt x="250" y="224"/>
                      <a:pt x="215" y="206"/>
                      <a:pt x="179" y="179"/>
                    </a:cubicBezTo>
                    <a:cubicBezTo>
                      <a:pt x="143" y="153"/>
                      <a:pt x="116" y="126"/>
                      <a:pt x="90" y="90"/>
                    </a:cubicBezTo>
                    <a:cubicBezTo>
                      <a:pt x="63" y="63"/>
                      <a:pt x="36" y="45"/>
                      <a:pt x="27" y="28"/>
                    </a:cubicBezTo>
                    <a:cubicBezTo>
                      <a:pt x="10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3" name="Google Shape;20113;p44"/>
              <p:cNvSpPr/>
              <p:nvPr/>
            </p:nvSpPr>
            <p:spPr>
              <a:xfrm>
                <a:off x="3876887" y="1577569"/>
                <a:ext cx="12710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3" extrusionOk="0">
                    <a:moveTo>
                      <a:pt x="348" y="0"/>
                    </a:moveTo>
                    <a:cubicBezTo>
                      <a:pt x="330" y="0"/>
                      <a:pt x="304" y="0"/>
                      <a:pt x="286" y="9"/>
                    </a:cubicBezTo>
                    <a:cubicBezTo>
                      <a:pt x="259" y="9"/>
                      <a:pt x="232" y="18"/>
                      <a:pt x="206" y="18"/>
                    </a:cubicBezTo>
                    <a:cubicBezTo>
                      <a:pt x="179" y="27"/>
                      <a:pt x="152" y="27"/>
                      <a:pt x="134" y="27"/>
                    </a:cubicBezTo>
                    <a:lnTo>
                      <a:pt x="63" y="27"/>
                    </a:lnTo>
                    <a:cubicBezTo>
                      <a:pt x="45" y="18"/>
                      <a:pt x="27" y="18"/>
                      <a:pt x="18" y="9"/>
                    </a:cubicBezTo>
                    <a:cubicBezTo>
                      <a:pt x="1" y="9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1" y="10"/>
                      <a:pt x="18" y="18"/>
                    </a:cubicBezTo>
                    <a:cubicBezTo>
                      <a:pt x="27" y="27"/>
                      <a:pt x="45" y="36"/>
                      <a:pt x="63" y="45"/>
                    </a:cubicBezTo>
                    <a:cubicBezTo>
                      <a:pt x="81" y="54"/>
                      <a:pt x="107" y="63"/>
                      <a:pt x="134" y="63"/>
                    </a:cubicBezTo>
                    <a:lnTo>
                      <a:pt x="214" y="63"/>
                    </a:lnTo>
                    <a:cubicBezTo>
                      <a:pt x="241" y="54"/>
                      <a:pt x="268" y="45"/>
                      <a:pt x="295" y="45"/>
                    </a:cubicBezTo>
                    <a:cubicBezTo>
                      <a:pt x="313" y="36"/>
                      <a:pt x="339" y="27"/>
                      <a:pt x="357" y="27"/>
                    </a:cubicBezTo>
                    <a:cubicBezTo>
                      <a:pt x="375" y="18"/>
                      <a:pt x="393" y="18"/>
                      <a:pt x="402" y="18"/>
                    </a:cubicBezTo>
                    <a:cubicBezTo>
                      <a:pt x="411" y="18"/>
                      <a:pt x="420" y="9"/>
                      <a:pt x="420" y="9"/>
                    </a:cubicBezTo>
                    <a:lnTo>
                      <a:pt x="402" y="9"/>
                    </a:lnTo>
                    <a:cubicBezTo>
                      <a:pt x="393" y="9"/>
                      <a:pt x="375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4" name="Google Shape;20114;p44"/>
              <p:cNvSpPr/>
              <p:nvPr/>
            </p:nvSpPr>
            <p:spPr>
              <a:xfrm>
                <a:off x="3904425" y="1554631"/>
                <a:ext cx="12438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589" extrusionOk="0">
                    <a:moveTo>
                      <a:pt x="411" y="0"/>
                    </a:moveTo>
                    <a:cubicBezTo>
                      <a:pt x="411" y="0"/>
                      <a:pt x="402" y="0"/>
                      <a:pt x="384" y="9"/>
                    </a:cubicBezTo>
                    <a:cubicBezTo>
                      <a:pt x="366" y="27"/>
                      <a:pt x="339" y="36"/>
                      <a:pt x="313" y="63"/>
                    </a:cubicBezTo>
                    <a:cubicBezTo>
                      <a:pt x="286" y="80"/>
                      <a:pt x="259" y="107"/>
                      <a:pt x="223" y="134"/>
                    </a:cubicBezTo>
                    <a:cubicBezTo>
                      <a:pt x="197" y="170"/>
                      <a:pt x="170" y="205"/>
                      <a:pt x="134" y="241"/>
                    </a:cubicBezTo>
                    <a:cubicBezTo>
                      <a:pt x="116" y="277"/>
                      <a:pt x="89" y="321"/>
                      <a:pt x="72" y="366"/>
                    </a:cubicBezTo>
                    <a:cubicBezTo>
                      <a:pt x="54" y="402"/>
                      <a:pt x="36" y="437"/>
                      <a:pt x="27" y="473"/>
                    </a:cubicBezTo>
                    <a:cubicBezTo>
                      <a:pt x="18" y="509"/>
                      <a:pt x="9" y="535"/>
                      <a:pt x="9" y="562"/>
                    </a:cubicBezTo>
                    <a:cubicBezTo>
                      <a:pt x="18" y="544"/>
                      <a:pt x="27" y="518"/>
                      <a:pt x="45" y="482"/>
                    </a:cubicBezTo>
                    <a:cubicBezTo>
                      <a:pt x="54" y="446"/>
                      <a:pt x="72" y="411"/>
                      <a:pt x="89" y="375"/>
                    </a:cubicBezTo>
                    <a:cubicBezTo>
                      <a:pt x="107" y="339"/>
                      <a:pt x="134" y="295"/>
                      <a:pt x="161" y="259"/>
                    </a:cubicBezTo>
                    <a:cubicBezTo>
                      <a:pt x="188" y="223"/>
                      <a:pt x="214" y="188"/>
                      <a:pt x="250" y="152"/>
                    </a:cubicBezTo>
                    <a:cubicBezTo>
                      <a:pt x="277" y="125"/>
                      <a:pt x="304" y="89"/>
                      <a:pt x="330" y="72"/>
                    </a:cubicBezTo>
                    <a:cubicBezTo>
                      <a:pt x="348" y="45"/>
                      <a:pt x="375" y="27"/>
                      <a:pt x="384" y="18"/>
                    </a:cubicBezTo>
                    <a:cubicBezTo>
                      <a:pt x="402" y="9"/>
                      <a:pt x="411" y="0"/>
                      <a:pt x="411" y="0"/>
                    </a:cubicBezTo>
                    <a:close/>
                    <a:moveTo>
                      <a:pt x="9" y="562"/>
                    </a:moveTo>
                    <a:cubicBezTo>
                      <a:pt x="0" y="580"/>
                      <a:pt x="0" y="589"/>
                      <a:pt x="0" y="589"/>
                    </a:cubicBezTo>
                    <a:cubicBezTo>
                      <a:pt x="0" y="589"/>
                      <a:pt x="9" y="580"/>
                      <a:pt x="9" y="56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5" name="Google Shape;20115;p44"/>
              <p:cNvSpPr/>
              <p:nvPr/>
            </p:nvSpPr>
            <p:spPr>
              <a:xfrm>
                <a:off x="3903881" y="1557052"/>
                <a:ext cx="408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38" extrusionOk="0">
                    <a:moveTo>
                      <a:pt x="134" y="0"/>
                    </a:moveTo>
                    <a:cubicBezTo>
                      <a:pt x="134" y="0"/>
                      <a:pt x="125" y="0"/>
                      <a:pt x="116" y="9"/>
                    </a:cubicBezTo>
                    <a:cubicBezTo>
                      <a:pt x="116" y="27"/>
                      <a:pt x="99" y="36"/>
                      <a:pt x="90" y="54"/>
                    </a:cubicBezTo>
                    <a:cubicBezTo>
                      <a:pt x="81" y="72"/>
                      <a:pt x="63" y="99"/>
                      <a:pt x="54" y="116"/>
                    </a:cubicBezTo>
                    <a:cubicBezTo>
                      <a:pt x="45" y="143"/>
                      <a:pt x="36" y="170"/>
                      <a:pt x="27" y="206"/>
                    </a:cubicBezTo>
                    <a:cubicBezTo>
                      <a:pt x="18" y="232"/>
                      <a:pt x="9" y="259"/>
                      <a:pt x="0" y="286"/>
                    </a:cubicBezTo>
                    <a:cubicBezTo>
                      <a:pt x="0" y="313"/>
                      <a:pt x="0" y="339"/>
                      <a:pt x="0" y="366"/>
                    </a:cubicBezTo>
                    <a:cubicBezTo>
                      <a:pt x="0" y="384"/>
                      <a:pt x="0" y="411"/>
                      <a:pt x="0" y="420"/>
                    </a:cubicBezTo>
                    <a:cubicBezTo>
                      <a:pt x="0" y="429"/>
                      <a:pt x="9" y="438"/>
                      <a:pt x="9" y="438"/>
                    </a:cubicBezTo>
                    <a:cubicBezTo>
                      <a:pt x="9" y="438"/>
                      <a:pt x="9" y="429"/>
                      <a:pt x="9" y="420"/>
                    </a:cubicBezTo>
                    <a:cubicBezTo>
                      <a:pt x="9" y="411"/>
                      <a:pt x="18" y="393"/>
                      <a:pt x="18" y="366"/>
                    </a:cubicBezTo>
                    <a:cubicBezTo>
                      <a:pt x="18" y="348"/>
                      <a:pt x="27" y="322"/>
                      <a:pt x="27" y="295"/>
                    </a:cubicBezTo>
                    <a:cubicBezTo>
                      <a:pt x="36" y="268"/>
                      <a:pt x="45" y="241"/>
                      <a:pt x="54" y="215"/>
                    </a:cubicBezTo>
                    <a:cubicBezTo>
                      <a:pt x="63" y="179"/>
                      <a:pt x="72" y="152"/>
                      <a:pt x="81" y="134"/>
                    </a:cubicBezTo>
                    <a:cubicBezTo>
                      <a:pt x="90" y="108"/>
                      <a:pt x="99" y="81"/>
                      <a:pt x="107" y="63"/>
                    </a:cubicBezTo>
                    <a:cubicBezTo>
                      <a:pt x="116" y="45"/>
                      <a:pt x="125" y="27"/>
                      <a:pt x="125" y="18"/>
                    </a:cubicBezTo>
                    <a:cubicBezTo>
                      <a:pt x="134" y="9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6" name="Google Shape;20116;p44"/>
              <p:cNvSpPr/>
              <p:nvPr/>
            </p:nvSpPr>
            <p:spPr>
              <a:xfrm>
                <a:off x="3887691" y="1600780"/>
                <a:ext cx="21093" cy="5447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9"/>
                      <a:pt x="45" y="45"/>
                      <a:pt x="72" y="63"/>
                    </a:cubicBezTo>
                    <a:cubicBezTo>
                      <a:pt x="107" y="90"/>
                      <a:pt x="143" y="117"/>
                      <a:pt x="188" y="126"/>
                    </a:cubicBezTo>
                    <a:cubicBezTo>
                      <a:pt x="232" y="143"/>
                      <a:pt x="286" y="161"/>
                      <a:pt x="330" y="170"/>
                    </a:cubicBezTo>
                    <a:cubicBezTo>
                      <a:pt x="375" y="170"/>
                      <a:pt x="419" y="179"/>
                      <a:pt x="464" y="179"/>
                    </a:cubicBezTo>
                    <a:cubicBezTo>
                      <a:pt x="509" y="179"/>
                      <a:pt x="544" y="170"/>
                      <a:pt x="580" y="170"/>
                    </a:cubicBezTo>
                    <a:cubicBezTo>
                      <a:pt x="616" y="170"/>
                      <a:pt x="642" y="161"/>
                      <a:pt x="660" y="161"/>
                    </a:cubicBezTo>
                    <a:lnTo>
                      <a:pt x="696" y="161"/>
                    </a:lnTo>
                    <a:cubicBezTo>
                      <a:pt x="696" y="161"/>
                      <a:pt x="678" y="152"/>
                      <a:pt x="660" y="152"/>
                    </a:cubicBezTo>
                    <a:lnTo>
                      <a:pt x="580" y="152"/>
                    </a:lnTo>
                    <a:cubicBezTo>
                      <a:pt x="544" y="152"/>
                      <a:pt x="509" y="143"/>
                      <a:pt x="464" y="143"/>
                    </a:cubicBezTo>
                    <a:cubicBezTo>
                      <a:pt x="419" y="143"/>
                      <a:pt x="375" y="135"/>
                      <a:pt x="330" y="126"/>
                    </a:cubicBezTo>
                    <a:cubicBezTo>
                      <a:pt x="286" y="126"/>
                      <a:pt x="232" y="108"/>
                      <a:pt x="196" y="99"/>
                    </a:cubicBezTo>
                    <a:cubicBezTo>
                      <a:pt x="152" y="81"/>
                      <a:pt x="116" y="63"/>
                      <a:pt x="80" y="45"/>
                    </a:cubicBezTo>
                    <a:cubicBezTo>
                      <a:pt x="45" y="27"/>
                      <a:pt x="18" y="1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7" name="Google Shape;20117;p44"/>
              <p:cNvSpPr/>
              <p:nvPr/>
            </p:nvSpPr>
            <p:spPr>
              <a:xfrm>
                <a:off x="3894167" y="1606712"/>
                <a:ext cx="12438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44" extrusionOk="0">
                    <a:moveTo>
                      <a:pt x="0" y="117"/>
                    </a:moveTo>
                    <a:cubicBezTo>
                      <a:pt x="0" y="117"/>
                      <a:pt x="9" y="126"/>
                      <a:pt x="18" y="126"/>
                    </a:cubicBezTo>
                    <a:cubicBezTo>
                      <a:pt x="9" y="117"/>
                      <a:pt x="0" y="117"/>
                      <a:pt x="0" y="117"/>
                    </a:cubicBezTo>
                    <a:close/>
                    <a:moveTo>
                      <a:pt x="393" y="1"/>
                    </a:moveTo>
                    <a:cubicBezTo>
                      <a:pt x="384" y="1"/>
                      <a:pt x="366" y="10"/>
                      <a:pt x="339" y="10"/>
                    </a:cubicBezTo>
                    <a:cubicBezTo>
                      <a:pt x="321" y="19"/>
                      <a:pt x="304" y="28"/>
                      <a:pt x="277" y="37"/>
                    </a:cubicBezTo>
                    <a:cubicBezTo>
                      <a:pt x="250" y="46"/>
                      <a:pt x="232" y="63"/>
                      <a:pt x="205" y="72"/>
                    </a:cubicBezTo>
                    <a:cubicBezTo>
                      <a:pt x="179" y="90"/>
                      <a:pt x="161" y="99"/>
                      <a:pt x="134" y="108"/>
                    </a:cubicBezTo>
                    <a:cubicBezTo>
                      <a:pt x="116" y="108"/>
                      <a:pt x="89" y="117"/>
                      <a:pt x="72" y="117"/>
                    </a:cubicBezTo>
                    <a:cubicBezTo>
                      <a:pt x="45" y="126"/>
                      <a:pt x="27" y="126"/>
                      <a:pt x="18" y="126"/>
                    </a:cubicBezTo>
                    <a:cubicBezTo>
                      <a:pt x="27" y="135"/>
                      <a:pt x="54" y="144"/>
                      <a:pt x="72" y="144"/>
                    </a:cubicBezTo>
                    <a:cubicBezTo>
                      <a:pt x="98" y="144"/>
                      <a:pt x="125" y="144"/>
                      <a:pt x="152" y="135"/>
                    </a:cubicBezTo>
                    <a:cubicBezTo>
                      <a:pt x="179" y="135"/>
                      <a:pt x="197" y="117"/>
                      <a:pt x="223" y="108"/>
                    </a:cubicBezTo>
                    <a:cubicBezTo>
                      <a:pt x="250" y="99"/>
                      <a:pt x="268" y="81"/>
                      <a:pt x="295" y="63"/>
                    </a:cubicBezTo>
                    <a:cubicBezTo>
                      <a:pt x="313" y="54"/>
                      <a:pt x="339" y="37"/>
                      <a:pt x="357" y="28"/>
                    </a:cubicBezTo>
                    <a:cubicBezTo>
                      <a:pt x="375" y="19"/>
                      <a:pt x="384" y="10"/>
                      <a:pt x="393" y="10"/>
                    </a:cubicBezTo>
                    <a:cubicBezTo>
                      <a:pt x="411" y="1"/>
                      <a:pt x="411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8" name="Google Shape;20118;p44"/>
              <p:cNvSpPr/>
              <p:nvPr/>
            </p:nvSpPr>
            <p:spPr>
              <a:xfrm>
                <a:off x="3919254" y="1575421"/>
                <a:ext cx="7596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705" extrusionOk="0">
                    <a:moveTo>
                      <a:pt x="251" y="0"/>
                    </a:moveTo>
                    <a:lnTo>
                      <a:pt x="251" y="0"/>
                    </a:lnTo>
                    <a:cubicBezTo>
                      <a:pt x="251" y="0"/>
                      <a:pt x="242" y="9"/>
                      <a:pt x="224" y="27"/>
                    </a:cubicBezTo>
                    <a:cubicBezTo>
                      <a:pt x="215" y="45"/>
                      <a:pt x="197" y="63"/>
                      <a:pt x="170" y="89"/>
                    </a:cubicBezTo>
                    <a:cubicBezTo>
                      <a:pt x="153" y="125"/>
                      <a:pt x="126" y="152"/>
                      <a:pt x="108" y="196"/>
                    </a:cubicBezTo>
                    <a:cubicBezTo>
                      <a:pt x="81" y="232"/>
                      <a:pt x="63" y="277"/>
                      <a:pt x="46" y="321"/>
                    </a:cubicBezTo>
                    <a:cubicBezTo>
                      <a:pt x="37" y="366"/>
                      <a:pt x="28" y="410"/>
                      <a:pt x="19" y="455"/>
                    </a:cubicBezTo>
                    <a:cubicBezTo>
                      <a:pt x="10" y="500"/>
                      <a:pt x="10" y="544"/>
                      <a:pt x="10" y="580"/>
                    </a:cubicBezTo>
                    <a:cubicBezTo>
                      <a:pt x="1" y="616"/>
                      <a:pt x="10" y="651"/>
                      <a:pt x="10" y="669"/>
                    </a:cubicBezTo>
                    <a:cubicBezTo>
                      <a:pt x="10" y="687"/>
                      <a:pt x="19" y="705"/>
                      <a:pt x="19" y="705"/>
                    </a:cubicBezTo>
                    <a:cubicBezTo>
                      <a:pt x="19" y="705"/>
                      <a:pt x="19" y="687"/>
                      <a:pt x="19" y="669"/>
                    </a:cubicBezTo>
                    <a:cubicBezTo>
                      <a:pt x="19" y="651"/>
                      <a:pt x="19" y="616"/>
                      <a:pt x="28" y="580"/>
                    </a:cubicBezTo>
                    <a:cubicBezTo>
                      <a:pt x="28" y="544"/>
                      <a:pt x="37" y="500"/>
                      <a:pt x="46" y="464"/>
                    </a:cubicBezTo>
                    <a:cubicBezTo>
                      <a:pt x="54" y="419"/>
                      <a:pt x="63" y="375"/>
                      <a:pt x="81" y="330"/>
                    </a:cubicBezTo>
                    <a:cubicBezTo>
                      <a:pt x="90" y="286"/>
                      <a:pt x="108" y="241"/>
                      <a:pt x="135" y="205"/>
                    </a:cubicBezTo>
                    <a:cubicBezTo>
                      <a:pt x="153" y="170"/>
                      <a:pt x="170" y="125"/>
                      <a:pt x="188" y="98"/>
                    </a:cubicBezTo>
                    <a:cubicBezTo>
                      <a:pt x="206" y="71"/>
                      <a:pt x="224" y="45"/>
                      <a:pt x="233" y="27"/>
                    </a:cubicBezTo>
                    <a:cubicBezTo>
                      <a:pt x="242" y="9"/>
                      <a:pt x="251" y="0"/>
                      <a:pt x="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9" name="Google Shape;20119;p44"/>
              <p:cNvSpPr/>
              <p:nvPr/>
            </p:nvSpPr>
            <p:spPr>
              <a:xfrm>
                <a:off x="3917105" y="1580535"/>
                <a:ext cx="166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5" h="474" extrusionOk="0">
                    <a:moveTo>
                      <a:pt x="54" y="1"/>
                    </a:moveTo>
                    <a:cubicBezTo>
                      <a:pt x="54" y="1"/>
                      <a:pt x="54" y="10"/>
                      <a:pt x="45" y="18"/>
                    </a:cubicBezTo>
                    <a:cubicBezTo>
                      <a:pt x="45" y="36"/>
                      <a:pt x="36" y="54"/>
                      <a:pt x="27" y="72"/>
                    </a:cubicBezTo>
                    <a:cubicBezTo>
                      <a:pt x="18" y="90"/>
                      <a:pt x="18" y="117"/>
                      <a:pt x="9" y="143"/>
                    </a:cubicBezTo>
                    <a:cubicBezTo>
                      <a:pt x="9" y="170"/>
                      <a:pt x="1" y="206"/>
                      <a:pt x="1" y="233"/>
                    </a:cubicBezTo>
                    <a:cubicBezTo>
                      <a:pt x="1" y="259"/>
                      <a:pt x="9" y="295"/>
                      <a:pt x="9" y="322"/>
                    </a:cubicBezTo>
                    <a:cubicBezTo>
                      <a:pt x="9" y="349"/>
                      <a:pt x="18" y="375"/>
                      <a:pt x="27" y="393"/>
                    </a:cubicBezTo>
                    <a:cubicBezTo>
                      <a:pt x="27" y="420"/>
                      <a:pt x="36" y="438"/>
                      <a:pt x="45" y="447"/>
                    </a:cubicBezTo>
                    <a:cubicBezTo>
                      <a:pt x="45" y="438"/>
                      <a:pt x="45" y="420"/>
                      <a:pt x="45" y="393"/>
                    </a:cubicBezTo>
                    <a:cubicBezTo>
                      <a:pt x="45" y="366"/>
                      <a:pt x="36" y="349"/>
                      <a:pt x="36" y="313"/>
                    </a:cubicBezTo>
                    <a:cubicBezTo>
                      <a:pt x="36" y="286"/>
                      <a:pt x="36" y="259"/>
                      <a:pt x="36" y="233"/>
                    </a:cubicBezTo>
                    <a:cubicBezTo>
                      <a:pt x="36" y="206"/>
                      <a:pt x="36" y="179"/>
                      <a:pt x="36" y="152"/>
                    </a:cubicBezTo>
                    <a:cubicBezTo>
                      <a:pt x="36" y="117"/>
                      <a:pt x="45" y="99"/>
                      <a:pt x="45" y="72"/>
                    </a:cubicBezTo>
                    <a:cubicBezTo>
                      <a:pt x="45" y="54"/>
                      <a:pt x="54" y="36"/>
                      <a:pt x="54" y="18"/>
                    </a:cubicBezTo>
                    <a:cubicBezTo>
                      <a:pt x="54" y="10"/>
                      <a:pt x="54" y="1"/>
                      <a:pt x="54" y="1"/>
                    </a:cubicBezTo>
                    <a:close/>
                    <a:moveTo>
                      <a:pt x="45" y="447"/>
                    </a:moveTo>
                    <a:cubicBezTo>
                      <a:pt x="45" y="465"/>
                      <a:pt x="54" y="473"/>
                      <a:pt x="54" y="473"/>
                    </a:cubicBezTo>
                    <a:cubicBezTo>
                      <a:pt x="54" y="473"/>
                      <a:pt x="54" y="465"/>
                      <a:pt x="45" y="4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0" name="Google Shape;20120;p44"/>
              <p:cNvSpPr/>
              <p:nvPr/>
            </p:nvSpPr>
            <p:spPr>
              <a:xfrm>
                <a:off x="3910357" y="1627230"/>
                <a:ext cx="22969" cy="408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35" extrusionOk="0">
                    <a:moveTo>
                      <a:pt x="1" y="54"/>
                    </a:moveTo>
                    <a:lnTo>
                      <a:pt x="1" y="54"/>
                    </a:lnTo>
                    <a:cubicBezTo>
                      <a:pt x="1" y="54"/>
                      <a:pt x="9" y="63"/>
                      <a:pt x="36" y="72"/>
                    </a:cubicBezTo>
                    <a:cubicBezTo>
                      <a:pt x="18" y="63"/>
                      <a:pt x="1" y="54"/>
                      <a:pt x="1" y="54"/>
                    </a:cubicBezTo>
                    <a:close/>
                    <a:moveTo>
                      <a:pt x="759" y="1"/>
                    </a:moveTo>
                    <a:cubicBezTo>
                      <a:pt x="759" y="1"/>
                      <a:pt x="750" y="1"/>
                      <a:pt x="723" y="10"/>
                    </a:cubicBezTo>
                    <a:cubicBezTo>
                      <a:pt x="705" y="10"/>
                      <a:pt x="679" y="19"/>
                      <a:pt x="643" y="28"/>
                    </a:cubicBezTo>
                    <a:cubicBezTo>
                      <a:pt x="607" y="37"/>
                      <a:pt x="571" y="54"/>
                      <a:pt x="527" y="63"/>
                    </a:cubicBezTo>
                    <a:cubicBezTo>
                      <a:pt x="482" y="72"/>
                      <a:pt x="438" y="81"/>
                      <a:pt x="393" y="90"/>
                    </a:cubicBezTo>
                    <a:cubicBezTo>
                      <a:pt x="348" y="99"/>
                      <a:pt x="304" y="99"/>
                      <a:pt x="259" y="99"/>
                    </a:cubicBezTo>
                    <a:cubicBezTo>
                      <a:pt x="215" y="99"/>
                      <a:pt x="170" y="99"/>
                      <a:pt x="125" y="90"/>
                    </a:cubicBezTo>
                    <a:cubicBezTo>
                      <a:pt x="90" y="81"/>
                      <a:pt x="54" y="81"/>
                      <a:pt x="36" y="72"/>
                    </a:cubicBezTo>
                    <a:lnTo>
                      <a:pt x="36" y="72"/>
                    </a:lnTo>
                    <a:cubicBezTo>
                      <a:pt x="54" y="90"/>
                      <a:pt x="90" y="99"/>
                      <a:pt x="125" y="108"/>
                    </a:cubicBezTo>
                    <a:cubicBezTo>
                      <a:pt x="170" y="117"/>
                      <a:pt x="215" y="135"/>
                      <a:pt x="259" y="135"/>
                    </a:cubicBezTo>
                    <a:cubicBezTo>
                      <a:pt x="313" y="135"/>
                      <a:pt x="357" y="135"/>
                      <a:pt x="411" y="126"/>
                    </a:cubicBezTo>
                    <a:cubicBezTo>
                      <a:pt x="456" y="126"/>
                      <a:pt x="500" y="108"/>
                      <a:pt x="545" y="90"/>
                    </a:cubicBezTo>
                    <a:cubicBezTo>
                      <a:pt x="589" y="81"/>
                      <a:pt x="625" y="63"/>
                      <a:pt x="652" y="46"/>
                    </a:cubicBezTo>
                    <a:cubicBezTo>
                      <a:pt x="687" y="37"/>
                      <a:pt x="714" y="19"/>
                      <a:pt x="732" y="10"/>
                    </a:cubicBezTo>
                    <a:cubicBezTo>
                      <a:pt x="750" y="1"/>
                      <a:pt x="759" y="1"/>
                      <a:pt x="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1" name="Google Shape;20121;p44"/>
              <p:cNvSpPr/>
              <p:nvPr/>
            </p:nvSpPr>
            <p:spPr>
              <a:xfrm>
                <a:off x="3920343" y="1628864"/>
                <a:ext cx="11379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60" extrusionOk="0">
                    <a:moveTo>
                      <a:pt x="375" y="0"/>
                    </a:moveTo>
                    <a:cubicBezTo>
                      <a:pt x="375" y="0"/>
                      <a:pt x="366" y="0"/>
                      <a:pt x="357" y="9"/>
                    </a:cubicBezTo>
                    <a:cubicBezTo>
                      <a:pt x="349" y="18"/>
                      <a:pt x="331" y="27"/>
                      <a:pt x="313" y="36"/>
                    </a:cubicBezTo>
                    <a:cubicBezTo>
                      <a:pt x="295" y="54"/>
                      <a:pt x="277" y="63"/>
                      <a:pt x="259" y="81"/>
                    </a:cubicBezTo>
                    <a:cubicBezTo>
                      <a:pt x="233" y="99"/>
                      <a:pt x="215" y="125"/>
                      <a:pt x="197" y="143"/>
                    </a:cubicBezTo>
                    <a:cubicBezTo>
                      <a:pt x="179" y="161"/>
                      <a:pt x="161" y="179"/>
                      <a:pt x="134" y="197"/>
                    </a:cubicBezTo>
                    <a:cubicBezTo>
                      <a:pt x="117" y="215"/>
                      <a:pt x="99" y="223"/>
                      <a:pt x="72" y="232"/>
                    </a:cubicBezTo>
                    <a:cubicBezTo>
                      <a:pt x="54" y="241"/>
                      <a:pt x="36" y="250"/>
                      <a:pt x="27" y="250"/>
                    </a:cubicBezTo>
                    <a:cubicBezTo>
                      <a:pt x="10" y="259"/>
                      <a:pt x="1" y="259"/>
                      <a:pt x="1" y="259"/>
                    </a:cubicBezTo>
                    <a:lnTo>
                      <a:pt x="27" y="259"/>
                    </a:lnTo>
                    <a:cubicBezTo>
                      <a:pt x="45" y="259"/>
                      <a:pt x="63" y="259"/>
                      <a:pt x="90" y="250"/>
                    </a:cubicBezTo>
                    <a:cubicBezTo>
                      <a:pt x="108" y="250"/>
                      <a:pt x="134" y="241"/>
                      <a:pt x="161" y="223"/>
                    </a:cubicBezTo>
                    <a:cubicBezTo>
                      <a:pt x="179" y="206"/>
                      <a:pt x="206" y="188"/>
                      <a:pt x="224" y="170"/>
                    </a:cubicBezTo>
                    <a:cubicBezTo>
                      <a:pt x="241" y="152"/>
                      <a:pt x="259" y="125"/>
                      <a:pt x="277" y="108"/>
                    </a:cubicBezTo>
                    <a:cubicBezTo>
                      <a:pt x="295" y="90"/>
                      <a:pt x="313" y="72"/>
                      <a:pt x="331" y="54"/>
                    </a:cubicBezTo>
                    <a:cubicBezTo>
                      <a:pt x="340" y="36"/>
                      <a:pt x="357" y="27"/>
                      <a:pt x="366" y="18"/>
                    </a:cubicBezTo>
                    <a:cubicBezTo>
                      <a:pt x="375" y="9"/>
                      <a:pt x="375" y="0"/>
                      <a:pt x="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2" name="Google Shape;20122;p44"/>
              <p:cNvSpPr/>
              <p:nvPr/>
            </p:nvSpPr>
            <p:spPr>
              <a:xfrm>
                <a:off x="3939257" y="1593215"/>
                <a:ext cx="2724" cy="21910"/>
              </a:xfrm>
              <a:custGeom>
                <a:avLst/>
                <a:gdLst/>
                <a:ahLst/>
                <a:cxnLst/>
                <a:rect l="l" t="t" r="r" b="b"/>
                <a:pathLst>
                  <a:path w="90" h="724" extrusionOk="0">
                    <a:moveTo>
                      <a:pt x="89" y="1"/>
                    </a:moveTo>
                    <a:cubicBezTo>
                      <a:pt x="80" y="19"/>
                      <a:pt x="63" y="46"/>
                      <a:pt x="54" y="81"/>
                    </a:cubicBezTo>
                    <a:cubicBezTo>
                      <a:pt x="36" y="117"/>
                      <a:pt x="27" y="153"/>
                      <a:pt x="18" y="197"/>
                    </a:cubicBezTo>
                    <a:cubicBezTo>
                      <a:pt x="9" y="242"/>
                      <a:pt x="0" y="295"/>
                      <a:pt x="0" y="340"/>
                    </a:cubicBezTo>
                    <a:cubicBezTo>
                      <a:pt x="0" y="393"/>
                      <a:pt x="0" y="438"/>
                      <a:pt x="0" y="483"/>
                    </a:cubicBezTo>
                    <a:cubicBezTo>
                      <a:pt x="9" y="536"/>
                      <a:pt x="18" y="572"/>
                      <a:pt x="27" y="608"/>
                    </a:cubicBezTo>
                    <a:cubicBezTo>
                      <a:pt x="36" y="643"/>
                      <a:pt x="54" y="670"/>
                      <a:pt x="63" y="688"/>
                    </a:cubicBezTo>
                    <a:cubicBezTo>
                      <a:pt x="63" y="670"/>
                      <a:pt x="54" y="634"/>
                      <a:pt x="45" y="599"/>
                    </a:cubicBezTo>
                    <a:cubicBezTo>
                      <a:pt x="36" y="563"/>
                      <a:pt x="36" y="527"/>
                      <a:pt x="27" y="483"/>
                    </a:cubicBezTo>
                    <a:cubicBezTo>
                      <a:pt x="27" y="438"/>
                      <a:pt x="27" y="385"/>
                      <a:pt x="27" y="340"/>
                    </a:cubicBezTo>
                    <a:cubicBezTo>
                      <a:pt x="36" y="295"/>
                      <a:pt x="36" y="242"/>
                      <a:pt x="45" y="197"/>
                    </a:cubicBezTo>
                    <a:cubicBezTo>
                      <a:pt x="54" y="153"/>
                      <a:pt x="63" y="117"/>
                      <a:pt x="71" y="81"/>
                    </a:cubicBezTo>
                    <a:cubicBezTo>
                      <a:pt x="80" y="46"/>
                      <a:pt x="80" y="19"/>
                      <a:pt x="89" y="1"/>
                    </a:cubicBezTo>
                    <a:close/>
                    <a:moveTo>
                      <a:pt x="63" y="688"/>
                    </a:moveTo>
                    <a:cubicBezTo>
                      <a:pt x="71" y="715"/>
                      <a:pt x="71" y="723"/>
                      <a:pt x="71" y="723"/>
                    </a:cubicBezTo>
                    <a:cubicBezTo>
                      <a:pt x="71" y="723"/>
                      <a:pt x="71" y="706"/>
                      <a:pt x="63" y="68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3" name="Google Shape;20123;p44"/>
              <p:cNvSpPr/>
              <p:nvPr/>
            </p:nvSpPr>
            <p:spPr>
              <a:xfrm>
                <a:off x="3935747" y="1599963"/>
                <a:ext cx="3783" cy="1301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0" extrusionOk="0">
                    <a:moveTo>
                      <a:pt x="9" y="1"/>
                    </a:moveTo>
                    <a:cubicBezTo>
                      <a:pt x="9" y="1"/>
                      <a:pt x="9" y="1"/>
                      <a:pt x="0" y="19"/>
                    </a:cubicBezTo>
                    <a:cubicBezTo>
                      <a:pt x="0" y="28"/>
                      <a:pt x="0" y="46"/>
                      <a:pt x="0" y="72"/>
                    </a:cubicBezTo>
                    <a:cubicBezTo>
                      <a:pt x="0" y="90"/>
                      <a:pt x="0" y="117"/>
                      <a:pt x="9" y="144"/>
                    </a:cubicBezTo>
                    <a:cubicBezTo>
                      <a:pt x="9" y="170"/>
                      <a:pt x="18" y="206"/>
                      <a:pt x="27" y="233"/>
                    </a:cubicBezTo>
                    <a:cubicBezTo>
                      <a:pt x="36" y="260"/>
                      <a:pt x="45" y="295"/>
                      <a:pt x="54" y="322"/>
                    </a:cubicBezTo>
                    <a:cubicBezTo>
                      <a:pt x="63" y="349"/>
                      <a:pt x="80" y="367"/>
                      <a:pt x="89" y="385"/>
                    </a:cubicBezTo>
                    <a:cubicBezTo>
                      <a:pt x="107" y="402"/>
                      <a:pt x="116" y="420"/>
                      <a:pt x="125" y="429"/>
                    </a:cubicBezTo>
                    <a:cubicBezTo>
                      <a:pt x="125" y="411"/>
                      <a:pt x="116" y="402"/>
                      <a:pt x="107" y="376"/>
                    </a:cubicBezTo>
                    <a:cubicBezTo>
                      <a:pt x="98" y="358"/>
                      <a:pt x="89" y="331"/>
                      <a:pt x="80" y="304"/>
                    </a:cubicBezTo>
                    <a:cubicBezTo>
                      <a:pt x="71" y="277"/>
                      <a:pt x="63" y="251"/>
                      <a:pt x="54" y="224"/>
                    </a:cubicBezTo>
                    <a:cubicBezTo>
                      <a:pt x="45" y="197"/>
                      <a:pt x="36" y="170"/>
                      <a:pt x="36" y="144"/>
                    </a:cubicBezTo>
                    <a:cubicBezTo>
                      <a:pt x="27" y="117"/>
                      <a:pt x="18" y="90"/>
                      <a:pt x="18" y="63"/>
                    </a:cubicBezTo>
                    <a:cubicBezTo>
                      <a:pt x="18" y="46"/>
                      <a:pt x="9" y="28"/>
                      <a:pt x="9" y="19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4" name="Google Shape;20124;p44"/>
              <p:cNvSpPr/>
              <p:nvPr/>
            </p:nvSpPr>
            <p:spPr>
              <a:xfrm>
                <a:off x="3941678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714" y="1"/>
                    </a:moveTo>
                    <a:lnTo>
                      <a:pt x="714" y="1"/>
                    </a:lnTo>
                    <a:cubicBezTo>
                      <a:pt x="714" y="1"/>
                      <a:pt x="705" y="10"/>
                      <a:pt x="687" y="19"/>
                    </a:cubicBezTo>
                    <a:cubicBezTo>
                      <a:pt x="669" y="28"/>
                      <a:pt x="643" y="46"/>
                      <a:pt x="607" y="63"/>
                    </a:cubicBezTo>
                    <a:cubicBezTo>
                      <a:pt x="580" y="81"/>
                      <a:pt x="545" y="108"/>
                      <a:pt x="509" y="135"/>
                    </a:cubicBezTo>
                    <a:cubicBezTo>
                      <a:pt x="473" y="153"/>
                      <a:pt x="429" y="179"/>
                      <a:pt x="384" y="206"/>
                    </a:cubicBezTo>
                    <a:cubicBezTo>
                      <a:pt x="348" y="224"/>
                      <a:pt x="304" y="251"/>
                      <a:pt x="259" y="260"/>
                    </a:cubicBezTo>
                    <a:cubicBezTo>
                      <a:pt x="214" y="269"/>
                      <a:pt x="170" y="278"/>
                      <a:pt x="134" y="286"/>
                    </a:cubicBezTo>
                    <a:lnTo>
                      <a:pt x="36" y="286"/>
                    </a:lnTo>
                    <a:cubicBezTo>
                      <a:pt x="9" y="295"/>
                      <a:pt x="0" y="295"/>
                      <a:pt x="0" y="295"/>
                    </a:cubicBezTo>
                    <a:lnTo>
                      <a:pt x="36" y="295"/>
                    </a:lnTo>
                    <a:cubicBezTo>
                      <a:pt x="63" y="304"/>
                      <a:pt x="99" y="304"/>
                      <a:pt x="134" y="304"/>
                    </a:cubicBezTo>
                    <a:cubicBezTo>
                      <a:pt x="179" y="304"/>
                      <a:pt x="223" y="295"/>
                      <a:pt x="268" y="286"/>
                    </a:cubicBezTo>
                    <a:cubicBezTo>
                      <a:pt x="322" y="278"/>
                      <a:pt x="366" y="260"/>
                      <a:pt x="411" y="233"/>
                    </a:cubicBezTo>
                    <a:cubicBezTo>
                      <a:pt x="455" y="206"/>
                      <a:pt x="491" y="179"/>
                      <a:pt x="527" y="162"/>
                    </a:cubicBezTo>
                    <a:cubicBezTo>
                      <a:pt x="571" y="135"/>
                      <a:pt x="598" y="108"/>
                      <a:pt x="625" y="81"/>
                    </a:cubicBezTo>
                    <a:cubicBezTo>
                      <a:pt x="652" y="63"/>
                      <a:pt x="669" y="37"/>
                      <a:pt x="687" y="28"/>
                    </a:cubicBezTo>
                    <a:cubicBezTo>
                      <a:pt x="705" y="10"/>
                      <a:pt x="714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5" name="Google Shape;20125;p44"/>
              <p:cNvSpPr/>
              <p:nvPr/>
            </p:nvSpPr>
            <p:spPr>
              <a:xfrm>
                <a:off x="3953541" y="1642905"/>
                <a:ext cx="868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67" extrusionOk="0">
                    <a:moveTo>
                      <a:pt x="286" y="0"/>
                    </a:moveTo>
                    <a:lnTo>
                      <a:pt x="269" y="18"/>
                    </a:lnTo>
                    <a:cubicBezTo>
                      <a:pt x="260" y="27"/>
                      <a:pt x="242" y="36"/>
                      <a:pt x="233" y="54"/>
                    </a:cubicBezTo>
                    <a:cubicBezTo>
                      <a:pt x="224" y="72"/>
                      <a:pt x="206" y="98"/>
                      <a:pt x="188" y="116"/>
                    </a:cubicBezTo>
                    <a:cubicBezTo>
                      <a:pt x="179" y="143"/>
                      <a:pt x="161" y="170"/>
                      <a:pt x="153" y="197"/>
                    </a:cubicBezTo>
                    <a:cubicBezTo>
                      <a:pt x="135" y="223"/>
                      <a:pt x="126" y="241"/>
                      <a:pt x="108" y="268"/>
                    </a:cubicBezTo>
                    <a:cubicBezTo>
                      <a:pt x="90" y="286"/>
                      <a:pt x="81" y="304"/>
                      <a:pt x="63" y="322"/>
                    </a:cubicBezTo>
                    <a:cubicBezTo>
                      <a:pt x="46" y="330"/>
                      <a:pt x="28" y="348"/>
                      <a:pt x="19" y="348"/>
                    </a:cubicBezTo>
                    <a:cubicBezTo>
                      <a:pt x="10" y="357"/>
                      <a:pt x="1" y="366"/>
                      <a:pt x="1" y="366"/>
                    </a:cubicBezTo>
                    <a:cubicBezTo>
                      <a:pt x="1" y="366"/>
                      <a:pt x="10" y="366"/>
                      <a:pt x="19" y="357"/>
                    </a:cubicBezTo>
                    <a:cubicBezTo>
                      <a:pt x="37" y="357"/>
                      <a:pt x="54" y="348"/>
                      <a:pt x="72" y="339"/>
                    </a:cubicBezTo>
                    <a:cubicBezTo>
                      <a:pt x="99" y="322"/>
                      <a:pt x="117" y="304"/>
                      <a:pt x="135" y="286"/>
                    </a:cubicBezTo>
                    <a:cubicBezTo>
                      <a:pt x="153" y="259"/>
                      <a:pt x="170" y="241"/>
                      <a:pt x="188" y="214"/>
                    </a:cubicBezTo>
                    <a:cubicBezTo>
                      <a:pt x="197" y="188"/>
                      <a:pt x="215" y="161"/>
                      <a:pt x="224" y="134"/>
                    </a:cubicBezTo>
                    <a:cubicBezTo>
                      <a:pt x="233" y="107"/>
                      <a:pt x="242" y="90"/>
                      <a:pt x="251" y="63"/>
                    </a:cubicBezTo>
                    <a:cubicBezTo>
                      <a:pt x="260" y="45"/>
                      <a:pt x="269" y="27"/>
                      <a:pt x="277" y="18"/>
                    </a:cubicBez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6" name="Google Shape;20126;p44"/>
              <p:cNvSpPr/>
              <p:nvPr/>
            </p:nvSpPr>
            <p:spPr>
              <a:xfrm>
                <a:off x="3961379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27" y="1"/>
                    </a:moveTo>
                    <a:cubicBezTo>
                      <a:pt x="27" y="1"/>
                      <a:pt x="18" y="19"/>
                      <a:pt x="18" y="37"/>
                    </a:cubicBezTo>
                    <a:cubicBezTo>
                      <a:pt x="18" y="63"/>
                      <a:pt x="10" y="90"/>
                      <a:pt x="10" y="126"/>
                    </a:cubicBezTo>
                    <a:cubicBezTo>
                      <a:pt x="10" y="161"/>
                      <a:pt x="1" y="206"/>
                      <a:pt x="10" y="260"/>
                    </a:cubicBezTo>
                    <a:cubicBezTo>
                      <a:pt x="10" y="304"/>
                      <a:pt x="18" y="358"/>
                      <a:pt x="27" y="402"/>
                    </a:cubicBezTo>
                    <a:cubicBezTo>
                      <a:pt x="45" y="456"/>
                      <a:pt x="54" y="500"/>
                      <a:pt x="72" y="536"/>
                    </a:cubicBezTo>
                    <a:cubicBezTo>
                      <a:pt x="90" y="581"/>
                      <a:pt x="117" y="625"/>
                      <a:pt x="134" y="652"/>
                    </a:cubicBezTo>
                    <a:cubicBezTo>
                      <a:pt x="152" y="688"/>
                      <a:pt x="170" y="715"/>
                      <a:pt x="188" y="732"/>
                    </a:cubicBezTo>
                    <a:cubicBezTo>
                      <a:pt x="197" y="750"/>
                      <a:pt x="206" y="759"/>
                      <a:pt x="206" y="759"/>
                    </a:cubicBezTo>
                    <a:cubicBezTo>
                      <a:pt x="206" y="759"/>
                      <a:pt x="206" y="741"/>
                      <a:pt x="188" y="723"/>
                    </a:cubicBezTo>
                    <a:cubicBezTo>
                      <a:pt x="179" y="706"/>
                      <a:pt x="170" y="679"/>
                      <a:pt x="152" y="643"/>
                    </a:cubicBezTo>
                    <a:cubicBezTo>
                      <a:pt x="134" y="608"/>
                      <a:pt x="117" y="572"/>
                      <a:pt x="99" y="527"/>
                    </a:cubicBezTo>
                    <a:cubicBezTo>
                      <a:pt x="81" y="483"/>
                      <a:pt x="72" y="438"/>
                      <a:pt x="54" y="393"/>
                    </a:cubicBezTo>
                    <a:cubicBezTo>
                      <a:pt x="45" y="349"/>
                      <a:pt x="36" y="295"/>
                      <a:pt x="36" y="251"/>
                    </a:cubicBezTo>
                    <a:cubicBezTo>
                      <a:pt x="27" y="206"/>
                      <a:pt x="27" y="161"/>
                      <a:pt x="27" y="126"/>
                    </a:cubicBezTo>
                    <a:cubicBezTo>
                      <a:pt x="18" y="90"/>
                      <a:pt x="18" y="54"/>
                      <a:pt x="27" y="37"/>
                    </a:cubicBezTo>
                    <a:cubicBezTo>
                      <a:pt x="27" y="19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7" name="Google Shape;20127;p44"/>
              <p:cNvSpPr/>
              <p:nvPr/>
            </p:nvSpPr>
            <p:spPr>
              <a:xfrm>
                <a:off x="3958141" y="1612946"/>
                <a:ext cx="759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02" extrusionOk="0">
                    <a:moveTo>
                      <a:pt x="1" y="0"/>
                    </a:moveTo>
                    <a:cubicBezTo>
                      <a:pt x="1" y="0"/>
                      <a:pt x="1" y="9"/>
                      <a:pt x="1" y="27"/>
                    </a:cubicBezTo>
                    <a:cubicBezTo>
                      <a:pt x="1" y="36"/>
                      <a:pt x="9" y="54"/>
                      <a:pt x="9" y="80"/>
                    </a:cubicBezTo>
                    <a:cubicBezTo>
                      <a:pt x="18" y="98"/>
                      <a:pt x="27" y="125"/>
                      <a:pt x="36" y="152"/>
                    </a:cubicBezTo>
                    <a:cubicBezTo>
                      <a:pt x="54" y="179"/>
                      <a:pt x="63" y="205"/>
                      <a:pt x="81" y="232"/>
                    </a:cubicBezTo>
                    <a:cubicBezTo>
                      <a:pt x="99" y="259"/>
                      <a:pt x="117" y="286"/>
                      <a:pt x="134" y="303"/>
                    </a:cubicBezTo>
                    <a:cubicBezTo>
                      <a:pt x="152" y="330"/>
                      <a:pt x="170" y="348"/>
                      <a:pt x="188" y="357"/>
                    </a:cubicBezTo>
                    <a:cubicBezTo>
                      <a:pt x="206" y="375"/>
                      <a:pt x="224" y="384"/>
                      <a:pt x="233" y="393"/>
                    </a:cubicBezTo>
                    <a:cubicBezTo>
                      <a:pt x="241" y="402"/>
                      <a:pt x="250" y="402"/>
                      <a:pt x="250" y="402"/>
                    </a:cubicBezTo>
                    <a:cubicBezTo>
                      <a:pt x="250" y="402"/>
                      <a:pt x="250" y="402"/>
                      <a:pt x="241" y="393"/>
                    </a:cubicBezTo>
                    <a:cubicBezTo>
                      <a:pt x="233" y="375"/>
                      <a:pt x="215" y="366"/>
                      <a:pt x="206" y="348"/>
                    </a:cubicBezTo>
                    <a:cubicBezTo>
                      <a:pt x="188" y="330"/>
                      <a:pt x="170" y="303"/>
                      <a:pt x="152" y="286"/>
                    </a:cubicBezTo>
                    <a:cubicBezTo>
                      <a:pt x="143" y="259"/>
                      <a:pt x="125" y="241"/>
                      <a:pt x="108" y="214"/>
                    </a:cubicBezTo>
                    <a:cubicBezTo>
                      <a:pt x="90" y="187"/>
                      <a:pt x="72" y="161"/>
                      <a:pt x="63" y="134"/>
                    </a:cubicBezTo>
                    <a:cubicBezTo>
                      <a:pt x="54" y="107"/>
                      <a:pt x="36" y="89"/>
                      <a:pt x="27" y="71"/>
                    </a:cubicBezTo>
                    <a:cubicBezTo>
                      <a:pt x="18" y="45"/>
                      <a:pt x="9" y="36"/>
                      <a:pt x="9" y="18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8" name="Google Shape;20128;p44"/>
              <p:cNvSpPr/>
              <p:nvPr/>
            </p:nvSpPr>
            <p:spPr>
              <a:xfrm>
                <a:off x="4041846" y="1420721"/>
                <a:ext cx="86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" y="9"/>
                      <a:pt x="36" y="36"/>
                      <a:pt x="54" y="63"/>
                    </a:cubicBezTo>
                    <a:cubicBezTo>
                      <a:pt x="80" y="90"/>
                      <a:pt x="98" y="116"/>
                      <a:pt x="125" y="152"/>
                    </a:cubicBezTo>
                    <a:cubicBezTo>
                      <a:pt x="143" y="179"/>
                      <a:pt x="170" y="214"/>
                      <a:pt x="187" y="259"/>
                    </a:cubicBezTo>
                    <a:cubicBezTo>
                      <a:pt x="196" y="295"/>
                      <a:pt x="214" y="330"/>
                      <a:pt x="223" y="366"/>
                    </a:cubicBezTo>
                    <a:cubicBezTo>
                      <a:pt x="232" y="402"/>
                      <a:pt x="250" y="438"/>
                      <a:pt x="259" y="464"/>
                    </a:cubicBezTo>
                    <a:cubicBezTo>
                      <a:pt x="268" y="491"/>
                      <a:pt x="277" y="518"/>
                      <a:pt x="277" y="527"/>
                    </a:cubicBezTo>
                    <a:cubicBezTo>
                      <a:pt x="286" y="545"/>
                      <a:pt x="286" y="553"/>
                      <a:pt x="286" y="553"/>
                    </a:cubicBezTo>
                    <a:cubicBezTo>
                      <a:pt x="286" y="553"/>
                      <a:pt x="286" y="545"/>
                      <a:pt x="286" y="536"/>
                    </a:cubicBezTo>
                    <a:cubicBezTo>
                      <a:pt x="286" y="518"/>
                      <a:pt x="277" y="491"/>
                      <a:pt x="277" y="464"/>
                    </a:cubicBezTo>
                    <a:cubicBezTo>
                      <a:pt x="268" y="438"/>
                      <a:pt x="268" y="402"/>
                      <a:pt x="259" y="366"/>
                    </a:cubicBezTo>
                    <a:cubicBezTo>
                      <a:pt x="241" y="330"/>
                      <a:pt x="232" y="295"/>
                      <a:pt x="214" y="250"/>
                    </a:cubicBezTo>
                    <a:cubicBezTo>
                      <a:pt x="196" y="214"/>
                      <a:pt x="179" y="179"/>
                      <a:pt x="152" y="143"/>
                    </a:cubicBezTo>
                    <a:cubicBezTo>
                      <a:pt x="125" y="107"/>
                      <a:pt x="98" y="81"/>
                      <a:pt x="71" y="54"/>
                    </a:cubicBezTo>
                    <a:cubicBezTo>
                      <a:pt x="45" y="27"/>
                      <a:pt x="18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9" name="Google Shape;20129;p44"/>
              <p:cNvSpPr/>
              <p:nvPr/>
            </p:nvSpPr>
            <p:spPr>
              <a:xfrm>
                <a:off x="4051015" y="1425048"/>
                <a:ext cx="217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2" h="357" extrusionOk="0">
                    <a:moveTo>
                      <a:pt x="18" y="0"/>
                    </a:moveTo>
                    <a:cubicBezTo>
                      <a:pt x="18" y="0"/>
                      <a:pt x="18" y="9"/>
                      <a:pt x="27" y="18"/>
                    </a:cubicBezTo>
                    <a:cubicBezTo>
                      <a:pt x="27" y="27"/>
                      <a:pt x="36" y="45"/>
                      <a:pt x="36" y="63"/>
                    </a:cubicBezTo>
                    <a:cubicBezTo>
                      <a:pt x="36" y="80"/>
                      <a:pt x="36" y="98"/>
                      <a:pt x="36" y="116"/>
                    </a:cubicBezTo>
                    <a:cubicBezTo>
                      <a:pt x="36" y="143"/>
                      <a:pt x="27" y="161"/>
                      <a:pt x="27" y="179"/>
                    </a:cubicBezTo>
                    <a:cubicBezTo>
                      <a:pt x="18" y="205"/>
                      <a:pt x="9" y="223"/>
                      <a:pt x="9" y="241"/>
                    </a:cubicBezTo>
                    <a:cubicBezTo>
                      <a:pt x="0" y="259"/>
                      <a:pt x="0" y="286"/>
                      <a:pt x="0" y="295"/>
                    </a:cubicBezTo>
                    <a:cubicBezTo>
                      <a:pt x="0" y="312"/>
                      <a:pt x="0" y="330"/>
                      <a:pt x="0" y="339"/>
                    </a:cubicBezTo>
                    <a:cubicBezTo>
                      <a:pt x="0" y="348"/>
                      <a:pt x="0" y="357"/>
                      <a:pt x="0" y="357"/>
                    </a:cubicBezTo>
                    <a:cubicBezTo>
                      <a:pt x="0" y="357"/>
                      <a:pt x="9" y="348"/>
                      <a:pt x="9" y="339"/>
                    </a:cubicBezTo>
                    <a:cubicBezTo>
                      <a:pt x="9" y="330"/>
                      <a:pt x="18" y="321"/>
                      <a:pt x="18" y="303"/>
                    </a:cubicBezTo>
                    <a:cubicBezTo>
                      <a:pt x="27" y="286"/>
                      <a:pt x="27" y="277"/>
                      <a:pt x="36" y="250"/>
                    </a:cubicBezTo>
                    <a:cubicBezTo>
                      <a:pt x="45" y="232"/>
                      <a:pt x="54" y="214"/>
                      <a:pt x="63" y="196"/>
                    </a:cubicBezTo>
                    <a:cubicBezTo>
                      <a:pt x="63" y="170"/>
                      <a:pt x="72" y="152"/>
                      <a:pt x="72" y="125"/>
                    </a:cubicBezTo>
                    <a:cubicBezTo>
                      <a:pt x="72" y="107"/>
                      <a:pt x="63" y="80"/>
                      <a:pt x="54" y="63"/>
                    </a:cubicBezTo>
                    <a:cubicBezTo>
                      <a:pt x="45" y="45"/>
                      <a:pt x="36" y="27"/>
                      <a:pt x="36" y="18"/>
                    </a:cubicBezTo>
                    <a:cubicBezTo>
                      <a:pt x="27" y="9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0" name="Google Shape;20130;p44"/>
              <p:cNvSpPr/>
              <p:nvPr/>
            </p:nvSpPr>
            <p:spPr>
              <a:xfrm>
                <a:off x="4026987" y="1447321"/>
                <a:ext cx="1731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28" extrusionOk="0">
                    <a:moveTo>
                      <a:pt x="524" y="1"/>
                    </a:moveTo>
                    <a:cubicBezTo>
                      <a:pt x="514" y="1"/>
                      <a:pt x="503" y="2"/>
                      <a:pt x="491" y="5"/>
                    </a:cubicBezTo>
                    <a:cubicBezTo>
                      <a:pt x="455" y="5"/>
                      <a:pt x="420" y="5"/>
                      <a:pt x="375" y="13"/>
                    </a:cubicBezTo>
                    <a:cubicBezTo>
                      <a:pt x="339" y="22"/>
                      <a:pt x="295" y="31"/>
                      <a:pt x="259" y="49"/>
                    </a:cubicBezTo>
                    <a:cubicBezTo>
                      <a:pt x="215" y="67"/>
                      <a:pt x="179" y="85"/>
                      <a:pt x="152" y="103"/>
                    </a:cubicBezTo>
                    <a:cubicBezTo>
                      <a:pt x="116" y="121"/>
                      <a:pt x="90" y="138"/>
                      <a:pt x="63" y="156"/>
                    </a:cubicBezTo>
                    <a:cubicBezTo>
                      <a:pt x="45" y="174"/>
                      <a:pt x="27" y="192"/>
                      <a:pt x="18" y="201"/>
                    </a:cubicBezTo>
                    <a:cubicBezTo>
                      <a:pt x="1" y="219"/>
                      <a:pt x="0" y="227"/>
                      <a:pt x="0" y="228"/>
                    </a:cubicBezTo>
                    <a:lnTo>
                      <a:pt x="0" y="228"/>
                    </a:lnTo>
                    <a:cubicBezTo>
                      <a:pt x="0" y="227"/>
                      <a:pt x="1" y="219"/>
                      <a:pt x="18" y="210"/>
                    </a:cubicBezTo>
                    <a:cubicBezTo>
                      <a:pt x="27" y="201"/>
                      <a:pt x="54" y="183"/>
                      <a:pt x="72" y="174"/>
                    </a:cubicBezTo>
                    <a:cubicBezTo>
                      <a:pt x="99" y="156"/>
                      <a:pt x="134" y="138"/>
                      <a:pt x="161" y="121"/>
                    </a:cubicBezTo>
                    <a:cubicBezTo>
                      <a:pt x="197" y="103"/>
                      <a:pt x="232" y="85"/>
                      <a:pt x="268" y="76"/>
                    </a:cubicBezTo>
                    <a:cubicBezTo>
                      <a:pt x="295" y="67"/>
                      <a:pt x="313" y="58"/>
                      <a:pt x="331" y="49"/>
                    </a:cubicBezTo>
                    <a:cubicBezTo>
                      <a:pt x="348" y="49"/>
                      <a:pt x="366" y="40"/>
                      <a:pt x="384" y="40"/>
                    </a:cubicBezTo>
                    <a:cubicBezTo>
                      <a:pt x="429" y="31"/>
                      <a:pt x="464" y="22"/>
                      <a:pt x="491" y="13"/>
                    </a:cubicBezTo>
                    <a:cubicBezTo>
                      <a:pt x="527" y="13"/>
                      <a:pt x="554" y="5"/>
                      <a:pt x="571" y="5"/>
                    </a:cubicBezTo>
                    <a:cubicBezTo>
                      <a:pt x="559" y="5"/>
                      <a:pt x="544" y="1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1" name="Google Shape;20131;p44"/>
              <p:cNvSpPr/>
              <p:nvPr/>
            </p:nvSpPr>
            <p:spPr>
              <a:xfrm>
                <a:off x="4029953" y="1445566"/>
                <a:ext cx="13255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54" extrusionOk="0">
                    <a:moveTo>
                      <a:pt x="206" y="0"/>
                    </a:moveTo>
                    <a:cubicBezTo>
                      <a:pt x="179" y="9"/>
                      <a:pt x="152" y="9"/>
                      <a:pt x="125" y="18"/>
                    </a:cubicBezTo>
                    <a:cubicBezTo>
                      <a:pt x="99" y="18"/>
                      <a:pt x="72" y="27"/>
                      <a:pt x="54" y="27"/>
                    </a:cubicBezTo>
                    <a:cubicBezTo>
                      <a:pt x="36" y="36"/>
                      <a:pt x="27" y="45"/>
                      <a:pt x="9" y="45"/>
                    </a:cubicBezTo>
                    <a:cubicBezTo>
                      <a:pt x="1" y="54"/>
                      <a:pt x="1" y="54"/>
                      <a:pt x="1" y="54"/>
                    </a:cubicBezTo>
                    <a:lnTo>
                      <a:pt x="18" y="54"/>
                    </a:lnTo>
                    <a:cubicBezTo>
                      <a:pt x="27" y="54"/>
                      <a:pt x="45" y="45"/>
                      <a:pt x="63" y="45"/>
                    </a:cubicBezTo>
                    <a:cubicBezTo>
                      <a:pt x="81" y="45"/>
                      <a:pt x="108" y="45"/>
                      <a:pt x="134" y="36"/>
                    </a:cubicBezTo>
                    <a:cubicBezTo>
                      <a:pt x="161" y="36"/>
                      <a:pt x="188" y="36"/>
                      <a:pt x="215" y="27"/>
                    </a:cubicBezTo>
                    <a:lnTo>
                      <a:pt x="295" y="27"/>
                    </a:lnTo>
                    <a:cubicBezTo>
                      <a:pt x="322" y="27"/>
                      <a:pt x="348" y="27"/>
                      <a:pt x="366" y="36"/>
                    </a:cubicBezTo>
                    <a:lnTo>
                      <a:pt x="438" y="36"/>
                    </a:lnTo>
                    <a:cubicBezTo>
                      <a:pt x="438" y="36"/>
                      <a:pt x="429" y="36"/>
                      <a:pt x="420" y="27"/>
                    </a:cubicBezTo>
                    <a:cubicBezTo>
                      <a:pt x="402" y="27"/>
                      <a:pt x="384" y="18"/>
                      <a:pt x="366" y="18"/>
                    </a:cubicBezTo>
                    <a:cubicBezTo>
                      <a:pt x="340" y="9"/>
                      <a:pt x="322" y="9"/>
                      <a:pt x="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2" name="Google Shape;20132;p44"/>
              <p:cNvSpPr/>
              <p:nvPr/>
            </p:nvSpPr>
            <p:spPr>
              <a:xfrm>
                <a:off x="4072078" y="1438001"/>
                <a:ext cx="4600" cy="18369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07" extrusionOk="0">
                    <a:moveTo>
                      <a:pt x="0" y="0"/>
                    </a:moveTo>
                    <a:cubicBezTo>
                      <a:pt x="9" y="18"/>
                      <a:pt x="27" y="45"/>
                      <a:pt x="36" y="81"/>
                    </a:cubicBezTo>
                    <a:cubicBezTo>
                      <a:pt x="54" y="107"/>
                      <a:pt x="72" y="143"/>
                      <a:pt x="81" y="188"/>
                    </a:cubicBezTo>
                    <a:cubicBezTo>
                      <a:pt x="89" y="223"/>
                      <a:pt x="98" y="268"/>
                      <a:pt x="107" y="304"/>
                    </a:cubicBezTo>
                    <a:cubicBezTo>
                      <a:pt x="116" y="348"/>
                      <a:pt x="116" y="384"/>
                      <a:pt x="116" y="429"/>
                    </a:cubicBezTo>
                    <a:cubicBezTo>
                      <a:pt x="116" y="464"/>
                      <a:pt x="116" y="500"/>
                      <a:pt x="116" y="527"/>
                    </a:cubicBezTo>
                    <a:cubicBezTo>
                      <a:pt x="116" y="562"/>
                      <a:pt x="125" y="589"/>
                      <a:pt x="125" y="607"/>
                    </a:cubicBezTo>
                    <a:cubicBezTo>
                      <a:pt x="134" y="589"/>
                      <a:pt x="134" y="562"/>
                      <a:pt x="134" y="536"/>
                    </a:cubicBezTo>
                    <a:cubicBezTo>
                      <a:pt x="143" y="509"/>
                      <a:pt x="143" y="473"/>
                      <a:pt x="143" y="437"/>
                    </a:cubicBezTo>
                    <a:cubicBezTo>
                      <a:pt x="152" y="393"/>
                      <a:pt x="143" y="357"/>
                      <a:pt x="143" y="313"/>
                    </a:cubicBezTo>
                    <a:cubicBezTo>
                      <a:pt x="134" y="268"/>
                      <a:pt x="125" y="232"/>
                      <a:pt x="107" y="188"/>
                    </a:cubicBezTo>
                    <a:cubicBezTo>
                      <a:pt x="98" y="143"/>
                      <a:pt x="72" y="107"/>
                      <a:pt x="54" y="72"/>
                    </a:cubicBezTo>
                    <a:cubicBezTo>
                      <a:pt x="36" y="45"/>
                      <a:pt x="18" y="1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3" name="Google Shape;20133;p44"/>
              <p:cNvSpPr/>
              <p:nvPr/>
            </p:nvSpPr>
            <p:spPr>
              <a:xfrm>
                <a:off x="4076919" y="1445021"/>
                <a:ext cx="4085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49" extrusionOk="0">
                    <a:moveTo>
                      <a:pt x="117" y="0"/>
                    </a:moveTo>
                    <a:cubicBezTo>
                      <a:pt x="117" y="0"/>
                      <a:pt x="117" y="9"/>
                      <a:pt x="117" y="18"/>
                    </a:cubicBezTo>
                    <a:cubicBezTo>
                      <a:pt x="117" y="27"/>
                      <a:pt x="117" y="45"/>
                      <a:pt x="117" y="63"/>
                    </a:cubicBezTo>
                    <a:cubicBezTo>
                      <a:pt x="117" y="81"/>
                      <a:pt x="108" y="98"/>
                      <a:pt x="99" y="116"/>
                    </a:cubicBezTo>
                    <a:cubicBezTo>
                      <a:pt x="90" y="143"/>
                      <a:pt x="81" y="161"/>
                      <a:pt x="72" y="179"/>
                    </a:cubicBezTo>
                    <a:cubicBezTo>
                      <a:pt x="54" y="197"/>
                      <a:pt x="45" y="214"/>
                      <a:pt x="37" y="232"/>
                    </a:cubicBezTo>
                    <a:cubicBezTo>
                      <a:pt x="28" y="250"/>
                      <a:pt x="19" y="277"/>
                      <a:pt x="10" y="286"/>
                    </a:cubicBezTo>
                    <a:cubicBezTo>
                      <a:pt x="1" y="304"/>
                      <a:pt x="1" y="321"/>
                      <a:pt x="1" y="330"/>
                    </a:cubicBezTo>
                    <a:cubicBezTo>
                      <a:pt x="1" y="339"/>
                      <a:pt x="1" y="348"/>
                      <a:pt x="1" y="348"/>
                    </a:cubicBezTo>
                    <a:cubicBezTo>
                      <a:pt x="1" y="348"/>
                      <a:pt x="1" y="348"/>
                      <a:pt x="10" y="339"/>
                    </a:cubicBezTo>
                    <a:cubicBezTo>
                      <a:pt x="10" y="330"/>
                      <a:pt x="19" y="313"/>
                      <a:pt x="28" y="304"/>
                    </a:cubicBezTo>
                    <a:cubicBezTo>
                      <a:pt x="37" y="286"/>
                      <a:pt x="45" y="277"/>
                      <a:pt x="63" y="259"/>
                    </a:cubicBezTo>
                    <a:cubicBezTo>
                      <a:pt x="72" y="241"/>
                      <a:pt x="90" y="223"/>
                      <a:pt x="99" y="205"/>
                    </a:cubicBezTo>
                    <a:cubicBezTo>
                      <a:pt x="108" y="179"/>
                      <a:pt x="126" y="161"/>
                      <a:pt x="126" y="134"/>
                    </a:cubicBezTo>
                    <a:cubicBezTo>
                      <a:pt x="135" y="116"/>
                      <a:pt x="135" y="89"/>
                      <a:pt x="135" y="72"/>
                    </a:cubicBezTo>
                    <a:cubicBezTo>
                      <a:pt x="135" y="54"/>
                      <a:pt x="126" y="36"/>
                      <a:pt x="126" y="18"/>
                    </a:cubicBezTo>
                    <a:cubicBezTo>
                      <a:pt x="126" y="9"/>
                      <a:pt x="117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4" name="Google Shape;20134;p44"/>
              <p:cNvSpPr/>
              <p:nvPr/>
            </p:nvSpPr>
            <p:spPr>
              <a:xfrm>
                <a:off x="4047777" y="1464177"/>
                <a:ext cx="18914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08" extrusionOk="0">
                    <a:moveTo>
                      <a:pt x="304" y="1"/>
                    </a:moveTo>
                    <a:cubicBezTo>
                      <a:pt x="259" y="10"/>
                      <a:pt x="223" y="19"/>
                      <a:pt x="188" y="27"/>
                    </a:cubicBezTo>
                    <a:cubicBezTo>
                      <a:pt x="152" y="36"/>
                      <a:pt x="116" y="45"/>
                      <a:pt x="90" y="63"/>
                    </a:cubicBezTo>
                    <a:cubicBezTo>
                      <a:pt x="63" y="72"/>
                      <a:pt x="36" y="90"/>
                      <a:pt x="18" y="99"/>
                    </a:cubicBezTo>
                    <a:cubicBezTo>
                      <a:pt x="9" y="108"/>
                      <a:pt x="0" y="108"/>
                      <a:pt x="0" y="108"/>
                    </a:cubicBezTo>
                    <a:cubicBezTo>
                      <a:pt x="0" y="108"/>
                      <a:pt x="9" y="108"/>
                      <a:pt x="27" y="99"/>
                    </a:cubicBezTo>
                    <a:cubicBezTo>
                      <a:pt x="45" y="99"/>
                      <a:pt x="63" y="90"/>
                      <a:pt x="98" y="72"/>
                    </a:cubicBezTo>
                    <a:cubicBezTo>
                      <a:pt x="125" y="63"/>
                      <a:pt x="152" y="63"/>
                      <a:pt x="197" y="54"/>
                    </a:cubicBezTo>
                    <a:cubicBezTo>
                      <a:pt x="232" y="45"/>
                      <a:pt x="268" y="36"/>
                      <a:pt x="313" y="27"/>
                    </a:cubicBezTo>
                    <a:lnTo>
                      <a:pt x="545" y="27"/>
                    </a:lnTo>
                    <a:cubicBezTo>
                      <a:pt x="580" y="36"/>
                      <a:pt x="607" y="36"/>
                      <a:pt x="625" y="36"/>
                    </a:cubicBezTo>
                    <a:cubicBezTo>
                      <a:pt x="607" y="27"/>
                      <a:pt x="580" y="19"/>
                      <a:pt x="545" y="10"/>
                    </a:cubicBezTo>
                    <a:cubicBezTo>
                      <a:pt x="518" y="10"/>
                      <a:pt x="473" y="1"/>
                      <a:pt x="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5" name="Google Shape;20135;p44"/>
              <p:cNvSpPr/>
              <p:nvPr/>
            </p:nvSpPr>
            <p:spPr>
              <a:xfrm>
                <a:off x="4052619" y="1461212"/>
                <a:ext cx="12741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421" h="90" extrusionOk="0">
                    <a:moveTo>
                      <a:pt x="19" y="1"/>
                    </a:moveTo>
                    <a:cubicBezTo>
                      <a:pt x="10" y="9"/>
                      <a:pt x="1" y="9"/>
                      <a:pt x="1" y="9"/>
                    </a:cubicBezTo>
                    <a:lnTo>
                      <a:pt x="19" y="9"/>
                    </a:lnTo>
                    <a:cubicBezTo>
                      <a:pt x="37" y="9"/>
                      <a:pt x="54" y="9"/>
                      <a:pt x="72" y="18"/>
                    </a:cubicBezTo>
                    <a:cubicBezTo>
                      <a:pt x="90" y="18"/>
                      <a:pt x="117" y="18"/>
                      <a:pt x="144" y="27"/>
                    </a:cubicBezTo>
                    <a:cubicBezTo>
                      <a:pt x="162" y="27"/>
                      <a:pt x="188" y="36"/>
                      <a:pt x="215" y="36"/>
                    </a:cubicBezTo>
                    <a:cubicBezTo>
                      <a:pt x="242" y="45"/>
                      <a:pt x="277" y="54"/>
                      <a:pt x="295" y="54"/>
                    </a:cubicBezTo>
                    <a:cubicBezTo>
                      <a:pt x="322" y="63"/>
                      <a:pt x="349" y="72"/>
                      <a:pt x="367" y="72"/>
                    </a:cubicBezTo>
                    <a:cubicBezTo>
                      <a:pt x="393" y="81"/>
                      <a:pt x="411" y="90"/>
                      <a:pt x="420" y="90"/>
                    </a:cubicBezTo>
                    <a:cubicBezTo>
                      <a:pt x="411" y="81"/>
                      <a:pt x="393" y="72"/>
                      <a:pt x="376" y="63"/>
                    </a:cubicBezTo>
                    <a:cubicBezTo>
                      <a:pt x="358" y="54"/>
                      <a:pt x="331" y="45"/>
                      <a:pt x="304" y="36"/>
                    </a:cubicBezTo>
                    <a:cubicBezTo>
                      <a:pt x="277" y="27"/>
                      <a:pt x="251" y="18"/>
                      <a:pt x="224" y="9"/>
                    </a:cubicBezTo>
                    <a:cubicBezTo>
                      <a:pt x="188" y="9"/>
                      <a:pt x="162" y="1"/>
                      <a:pt x="1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6" name="Google Shape;20136;p44"/>
              <p:cNvSpPr/>
              <p:nvPr/>
            </p:nvSpPr>
            <p:spPr>
              <a:xfrm>
                <a:off x="4095016" y="1463360"/>
                <a:ext cx="3541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26" extrusionOk="0">
                    <a:moveTo>
                      <a:pt x="63" y="1"/>
                    </a:moveTo>
                    <a:cubicBezTo>
                      <a:pt x="63" y="19"/>
                      <a:pt x="72" y="46"/>
                      <a:pt x="81" y="81"/>
                    </a:cubicBezTo>
                    <a:cubicBezTo>
                      <a:pt x="81" y="117"/>
                      <a:pt x="90" y="161"/>
                      <a:pt x="90" y="206"/>
                    </a:cubicBezTo>
                    <a:cubicBezTo>
                      <a:pt x="90" y="242"/>
                      <a:pt x="81" y="286"/>
                      <a:pt x="72" y="331"/>
                    </a:cubicBezTo>
                    <a:cubicBezTo>
                      <a:pt x="72" y="367"/>
                      <a:pt x="54" y="411"/>
                      <a:pt x="45" y="447"/>
                    </a:cubicBezTo>
                    <a:cubicBezTo>
                      <a:pt x="36" y="483"/>
                      <a:pt x="27" y="518"/>
                      <a:pt x="18" y="554"/>
                    </a:cubicBezTo>
                    <a:cubicBezTo>
                      <a:pt x="9" y="581"/>
                      <a:pt x="1" y="608"/>
                      <a:pt x="1" y="625"/>
                    </a:cubicBezTo>
                    <a:cubicBezTo>
                      <a:pt x="9" y="616"/>
                      <a:pt x="27" y="590"/>
                      <a:pt x="36" y="563"/>
                    </a:cubicBezTo>
                    <a:cubicBezTo>
                      <a:pt x="45" y="536"/>
                      <a:pt x="63" y="500"/>
                      <a:pt x="72" y="465"/>
                    </a:cubicBezTo>
                    <a:cubicBezTo>
                      <a:pt x="90" y="429"/>
                      <a:pt x="99" y="385"/>
                      <a:pt x="108" y="349"/>
                    </a:cubicBezTo>
                    <a:cubicBezTo>
                      <a:pt x="117" y="304"/>
                      <a:pt x="117" y="260"/>
                      <a:pt x="117" y="215"/>
                    </a:cubicBezTo>
                    <a:cubicBezTo>
                      <a:pt x="117" y="170"/>
                      <a:pt x="108" y="126"/>
                      <a:pt x="99" y="90"/>
                    </a:cubicBezTo>
                    <a:cubicBezTo>
                      <a:pt x="90" y="54"/>
                      <a:pt x="72" y="19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7" name="Google Shape;20137;p44"/>
              <p:cNvSpPr/>
              <p:nvPr/>
            </p:nvSpPr>
            <p:spPr>
              <a:xfrm>
                <a:off x="4096106" y="1472560"/>
                <a:ext cx="7051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1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23" y="18"/>
                    </a:cubicBezTo>
                    <a:cubicBezTo>
                      <a:pt x="223" y="27"/>
                      <a:pt x="214" y="45"/>
                      <a:pt x="205" y="63"/>
                    </a:cubicBezTo>
                    <a:cubicBezTo>
                      <a:pt x="205" y="81"/>
                      <a:pt x="188" y="98"/>
                      <a:pt x="179" y="116"/>
                    </a:cubicBezTo>
                    <a:cubicBezTo>
                      <a:pt x="161" y="125"/>
                      <a:pt x="152" y="143"/>
                      <a:pt x="125" y="161"/>
                    </a:cubicBezTo>
                    <a:cubicBezTo>
                      <a:pt x="116" y="179"/>
                      <a:pt x="98" y="188"/>
                      <a:pt x="81" y="205"/>
                    </a:cubicBezTo>
                    <a:cubicBezTo>
                      <a:pt x="63" y="223"/>
                      <a:pt x="45" y="241"/>
                      <a:pt x="36" y="250"/>
                    </a:cubicBezTo>
                    <a:cubicBezTo>
                      <a:pt x="27" y="268"/>
                      <a:pt x="18" y="286"/>
                      <a:pt x="9" y="295"/>
                    </a:cubicBezTo>
                    <a:cubicBezTo>
                      <a:pt x="9" y="304"/>
                      <a:pt x="0" y="312"/>
                      <a:pt x="0" y="312"/>
                    </a:cubicBezTo>
                    <a:cubicBezTo>
                      <a:pt x="0" y="312"/>
                      <a:pt x="9" y="304"/>
                      <a:pt x="18" y="295"/>
                    </a:cubicBezTo>
                    <a:cubicBezTo>
                      <a:pt x="27" y="286"/>
                      <a:pt x="36" y="286"/>
                      <a:pt x="45" y="268"/>
                    </a:cubicBezTo>
                    <a:cubicBezTo>
                      <a:pt x="63" y="259"/>
                      <a:pt x="81" y="250"/>
                      <a:pt x="98" y="232"/>
                    </a:cubicBezTo>
                    <a:cubicBezTo>
                      <a:pt x="116" y="223"/>
                      <a:pt x="134" y="205"/>
                      <a:pt x="152" y="188"/>
                    </a:cubicBezTo>
                    <a:cubicBezTo>
                      <a:pt x="170" y="179"/>
                      <a:pt x="188" y="161"/>
                      <a:pt x="196" y="134"/>
                    </a:cubicBezTo>
                    <a:cubicBezTo>
                      <a:pt x="214" y="116"/>
                      <a:pt x="223" y="98"/>
                      <a:pt x="223" y="72"/>
                    </a:cubicBezTo>
                    <a:cubicBezTo>
                      <a:pt x="232" y="54"/>
                      <a:pt x="232" y="36"/>
                      <a:pt x="232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8" name="Google Shape;20138;p44"/>
              <p:cNvSpPr/>
              <p:nvPr/>
            </p:nvSpPr>
            <p:spPr>
              <a:xfrm>
                <a:off x="4063967" y="1484695"/>
                <a:ext cx="20004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06" y="1"/>
                    </a:moveTo>
                    <a:cubicBezTo>
                      <a:pt x="170" y="1"/>
                      <a:pt x="126" y="10"/>
                      <a:pt x="99" y="10"/>
                    </a:cubicBezTo>
                    <a:cubicBezTo>
                      <a:pt x="63" y="18"/>
                      <a:pt x="45" y="27"/>
                      <a:pt x="27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27" y="36"/>
                    </a:lnTo>
                    <a:cubicBezTo>
                      <a:pt x="45" y="36"/>
                      <a:pt x="72" y="27"/>
                      <a:pt x="99" y="27"/>
                    </a:cubicBezTo>
                    <a:lnTo>
                      <a:pt x="206" y="27"/>
                    </a:lnTo>
                    <a:cubicBezTo>
                      <a:pt x="250" y="27"/>
                      <a:pt x="286" y="36"/>
                      <a:pt x="331" y="36"/>
                    </a:cubicBezTo>
                    <a:cubicBezTo>
                      <a:pt x="375" y="45"/>
                      <a:pt x="411" y="54"/>
                      <a:pt x="456" y="63"/>
                    </a:cubicBezTo>
                    <a:cubicBezTo>
                      <a:pt x="491" y="81"/>
                      <a:pt x="527" y="90"/>
                      <a:pt x="563" y="99"/>
                    </a:cubicBezTo>
                    <a:cubicBezTo>
                      <a:pt x="589" y="117"/>
                      <a:pt x="616" y="126"/>
                      <a:pt x="634" y="134"/>
                    </a:cubicBezTo>
                    <a:cubicBezTo>
                      <a:pt x="652" y="143"/>
                      <a:pt x="661" y="143"/>
                      <a:pt x="661" y="143"/>
                    </a:cubicBezTo>
                    <a:cubicBezTo>
                      <a:pt x="661" y="143"/>
                      <a:pt x="652" y="134"/>
                      <a:pt x="643" y="126"/>
                    </a:cubicBezTo>
                    <a:cubicBezTo>
                      <a:pt x="625" y="117"/>
                      <a:pt x="598" y="99"/>
                      <a:pt x="563" y="81"/>
                    </a:cubicBezTo>
                    <a:cubicBezTo>
                      <a:pt x="536" y="72"/>
                      <a:pt x="500" y="54"/>
                      <a:pt x="456" y="36"/>
                    </a:cubicBezTo>
                    <a:cubicBezTo>
                      <a:pt x="420" y="27"/>
                      <a:pt x="375" y="18"/>
                      <a:pt x="331" y="10"/>
                    </a:cubicBezTo>
                    <a:cubicBezTo>
                      <a:pt x="286" y="1"/>
                      <a:pt x="250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9" name="Google Shape;20139;p44"/>
              <p:cNvSpPr/>
              <p:nvPr/>
            </p:nvSpPr>
            <p:spPr>
              <a:xfrm>
                <a:off x="4070716" y="1481185"/>
                <a:ext cx="11651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89" extrusionOk="0">
                    <a:moveTo>
                      <a:pt x="1" y="1"/>
                    </a:moveTo>
                    <a:cubicBezTo>
                      <a:pt x="1" y="1"/>
                      <a:pt x="1" y="1"/>
                      <a:pt x="18" y="10"/>
                    </a:cubicBezTo>
                    <a:cubicBezTo>
                      <a:pt x="27" y="10"/>
                      <a:pt x="45" y="19"/>
                      <a:pt x="63" y="27"/>
                    </a:cubicBezTo>
                    <a:cubicBezTo>
                      <a:pt x="81" y="27"/>
                      <a:pt x="108" y="36"/>
                      <a:pt x="126" y="54"/>
                    </a:cubicBezTo>
                    <a:cubicBezTo>
                      <a:pt x="152" y="63"/>
                      <a:pt x="179" y="72"/>
                      <a:pt x="197" y="90"/>
                    </a:cubicBezTo>
                    <a:cubicBezTo>
                      <a:pt x="224" y="99"/>
                      <a:pt x="250" y="108"/>
                      <a:pt x="277" y="126"/>
                    </a:cubicBezTo>
                    <a:cubicBezTo>
                      <a:pt x="295" y="134"/>
                      <a:pt x="322" y="152"/>
                      <a:pt x="340" y="161"/>
                    </a:cubicBezTo>
                    <a:cubicBezTo>
                      <a:pt x="357" y="170"/>
                      <a:pt x="375" y="179"/>
                      <a:pt x="384" y="188"/>
                    </a:cubicBezTo>
                    <a:cubicBezTo>
                      <a:pt x="375" y="179"/>
                      <a:pt x="366" y="161"/>
                      <a:pt x="349" y="152"/>
                    </a:cubicBezTo>
                    <a:cubicBezTo>
                      <a:pt x="331" y="134"/>
                      <a:pt x="304" y="117"/>
                      <a:pt x="286" y="99"/>
                    </a:cubicBezTo>
                    <a:cubicBezTo>
                      <a:pt x="259" y="90"/>
                      <a:pt x="233" y="72"/>
                      <a:pt x="215" y="54"/>
                    </a:cubicBezTo>
                    <a:cubicBezTo>
                      <a:pt x="188" y="45"/>
                      <a:pt x="161" y="36"/>
                      <a:pt x="134" y="27"/>
                    </a:cubicBezTo>
                    <a:cubicBezTo>
                      <a:pt x="108" y="19"/>
                      <a:pt x="81" y="10"/>
                      <a:pt x="63" y="10"/>
                    </a:cubicBezTo>
                    <a:cubicBezTo>
                      <a:pt x="45" y="1"/>
                      <a:pt x="27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0" name="Google Shape;20140;p44"/>
              <p:cNvSpPr/>
              <p:nvPr/>
            </p:nvSpPr>
            <p:spPr>
              <a:xfrm>
                <a:off x="4105275" y="1495226"/>
                <a:ext cx="865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08" extrusionOk="0">
                    <a:moveTo>
                      <a:pt x="277" y="1"/>
                    </a:moveTo>
                    <a:cubicBezTo>
                      <a:pt x="277" y="18"/>
                      <a:pt x="268" y="54"/>
                      <a:pt x="268" y="90"/>
                    </a:cubicBezTo>
                    <a:cubicBezTo>
                      <a:pt x="259" y="125"/>
                      <a:pt x="250" y="161"/>
                      <a:pt x="241" y="206"/>
                    </a:cubicBezTo>
                    <a:cubicBezTo>
                      <a:pt x="224" y="241"/>
                      <a:pt x="206" y="286"/>
                      <a:pt x="188" y="322"/>
                    </a:cubicBezTo>
                    <a:cubicBezTo>
                      <a:pt x="170" y="357"/>
                      <a:pt x="143" y="402"/>
                      <a:pt x="117" y="429"/>
                    </a:cubicBezTo>
                    <a:cubicBezTo>
                      <a:pt x="99" y="464"/>
                      <a:pt x="81" y="491"/>
                      <a:pt x="63" y="518"/>
                    </a:cubicBezTo>
                    <a:cubicBezTo>
                      <a:pt x="45" y="545"/>
                      <a:pt x="27" y="572"/>
                      <a:pt x="18" y="589"/>
                    </a:cubicBezTo>
                    <a:cubicBezTo>
                      <a:pt x="36" y="580"/>
                      <a:pt x="54" y="563"/>
                      <a:pt x="72" y="536"/>
                    </a:cubicBezTo>
                    <a:cubicBezTo>
                      <a:pt x="90" y="518"/>
                      <a:pt x="117" y="491"/>
                      <a:pt x="143" y="456"/>
                    </a:cubicBezTo>
                    <a:cubicBezTo>
                      <a:pt x="161" y="420"/>
                      <a:pt x="188" y="384"/>
                      <a:pt x="215" y="348"/>
                    </a:cubicBezTo>
                    <a:cubicBezTo>
                      <a:pt x="232" y="313"/>
                      <a:pt x="250" y="268"/>
                      <a:pt x="259" y="224"/>
                    </a:cubicBezTo>
                    <a:cubicBezTo>
                      <a:pt x="277" y="179"/>
                      <a:pt x="277" y="134"/>
                      <a:pt x="277" y="99"/>
                    </a:cubicBezTo>
                    <a:cubicBezTo>
                      <a:pt x="286" y="54"/>
                      <a:pt x="286" y="18"/>
                      <a:pt x="277" y="1"/>
                    </a:cubicBezTo>
                    <a:close/>
                    <a:moveTo>
                      <a:pt x="18" y="589"/>
                    </a:moveTo>
                    <a:lnTo>
                      <a:pt x="18" y="589"/>
                    </a:lnTo>
                    <a:cubicBezTo>
                      <a:pt x="9" y="598"/>
                      <a:pt x="1" y="607"/>
                      <a:pt x="1" y="607"/>
                    </a:cubicBezTo>
                    <a:cubicBezTo>
                      <a:pt x="1" y="607"/>
                      <a:pt x="9" y="607"/>
                      <a:pt x="18" y="5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1" name="Google Shape;20141;p44"/>
              <p:cNvSpPr/>
              <p:nvPr/>
            </p:nvSpPr>
            <p:spPr>
              <a:xfrm>
                <a:off x="4107151" y="1506030"/>
                <a:ext cx="9775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33" extrusionOk="0">
                    <a:moveTo>
                      <a:pt x="322" y="0"/>
                    </a:moveTo>
                    <a:lnTo>
                      <a:pt x="322" y="0"/>
                    </a:lnTo>
                    <a:cubicBezTo>
                      <a:pt x="322" y="0"/>
                      <a:pt x="313" y="9"/>
                      <a:pt x="313" y="18"/>
                    </a:cubicBezTo>
                    <a:cubicBezTo>
                      <a:pt x="322" y="9"/>
                      <a:pt x="322" y="0"/>
                      <a:pt x="322" y="0"/>
                    </a:cubicBezTo>
                    <a:close/>
                    <a:moveTo>
                      <a:pt x="313" y="18"/>
                    </a:moveTo>
                    <a:lnTo>
                      <a:pt x="313" y="18"/>
                    </a:lnTo>
                    <a:cubicBezTo>
                      <a:pt x="304" y="27"/>
                      <a:pt x="295" y="36"/>
                      <a:pt x="278" y="54"/>
                    </a:cubicBezTo>
                    <a:cubicBezTo>
                      <a:pt x="269" y="63"/>
                      <a:pt x="251" y="81"/>
                      <a:pt x="233" y="90"/>
                    </a:cubicBezTo>
                    <a:cubicBezTo>
                      <a:pt x="215" y="107"/>
                      <a:pt x="188" y="116"/>
                      <a:pt x="170" y="125"/>
                    </a:cubicBezTo>
                    <a:cubicBezTo>
                      <a:pt x="144" y="134"/>
                      <a:pt x="126" y="143"/>
                      <a:pt x="108" y="152"/>
                    </a:cubicBezTo>
                    <a:cubicBezTo>
                      <a:pt x="81" y="161"/>
                      <a:pt x="63" y="179"/>
                      <a:pt x="46" y="188"/>
                    </a:cubicBezTo>
                    <a:cubicBezTo>
                      <a:pt x="37" y="197"/>
                      <a:pt x="19" y="206"/>
                      <a:pt x="10" y="215"/>
                    </a:cubicBezTo>
                    <a:cubicBezTo>
                      <a:pt x="10" y="223"/>
                      <a:pt x="1" y="232"/>
                      <a:pt x="1" y="232"/>
                    </a:cubicBezTo>
                    <a:cubicBezTo>
                      <a:pt x="1" y="232"/>
                      <a:pt x="10" y="223"/>
                      <a:pt x="19" y="223"/>
                    </a:cubicBezTo>
                    <a:cubicBezTo>
                      <a:pt x="28" y="215"/>
                      <a:pt x="46" y="215"/>
                      <a:pt x="55" y="206"/>
                    </a:cubicBezTo>
                    <a:cubicBezTo>
                      <a:pt x="72" y="197"/>
                      <a:pt x="90" y="197"/>
                      <a:pt x="117" y="188"/>
                    </a:cubicBezTo>
                    <a:cubicBezTo>
                      <a:pt x="135" y="179"/>
                      <a:pt x="162" y="170"/>
                      <a:pt x="179" y="161"/>
                    </a:cubicBezTo>
                    <a:cubicBezTo>
                      <a:pt x="206" y="152"/>
                      <a:pt x="224" y="134"/>
                      <a:pt x="251" y="125"/>
                    </a:cubicBezTo>
                    <a:cubicBezTo>
                      <a:pt x="269" y="107"/>
                      <a:pt x="278" y="90"/>
                      <a:pt x="295" y="72"/>
                    </a:cubicBezTo>
                    <a:cubicBezTo>
                      <a:pt x="304" y="54"/>
                      <a:pt x="313" y="36"/>
                      <a:pt x="31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2" name="Google Shape;20142;p44"/>
              <p:cNvSpPr/>
              <p:nvPr/>
            </p:nvSpPr>
            <p:spPr>
              <a:xfrm>
                <a:off x="4074771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0" y="1"/>
                    </a:moveTo>
                    <a:cubicBezTo>
                      <a:pt x="18" y="1"/>
                      <a:pt x="45" y="10"/>
                      <a:pt x="72" y="19"/>
                    </a:cubicBezTo>
                    <a:cubicBezTo>
                      <a:pt x="108" y="19"/>
                      <a:pt x="143" y="37"/>
                      <a:pt x="179" y="46"/>
                    </a:cubicBezTo>
                    <a:cubicBezTo>
                      <a:pt x="223" y="54"/>
                      <a:pt x="259" y="72"/>
                      <a:pt x="304" y="90"/>
                    </a:cubicBezTo>
                    <a:cubicBezTo>
                      <a:pt x="339" y="108"/>
                      <a:pt x="375" y="126"/>
                      <a:pt x="411" y="153"/>
                    </a:cubicBezTo>
                    <a:cubicBezTo>
                      <a:pt x="447" y="170"/>
                      <a:pt x="482" y="197"/>
                      <a:pt x="509" y="215"/>
                    </a:cubicBezTo>
                    <a:cubicBezTo>
                      <a:pt x="536" y="233"/>
                      <a:pt x="562" y="251"/>
                      <a:pt x="571" y="269"/>
                    </a:cubicBezTo>
                    <a:cubicBezTo>
                      <a:pt x="580" y="277"/>
                      <a:pt x="589" y="277"/>
                      <a:pt x="589" y="277"/>
                    </a:cubicBezTo>
                    <a:cubicBezTo>
                      <a:pt x="598" y="286"/>
                      <a:pt x="598" y="286"/>
                      <a:pt x="598" y="286"/>
                    </a:cubicBezTo>
                    <a:cubicBezTo>
                      <a:pt x="598" y="286"/>
                      <a:pt x="598" y="286"/>
                      <a:pt x="598" y="277"/>
                    </a:cubicBezTo>
                    <a:cubicBezTo>
                      <a:pt x="589" y="277"/>
                      <a:pt x="589" y="269"/>
                      <a:pt x="580" y="260"/>
                    </a:cubicBezTo>
                    <a:cubicBezTo>
                      <a:pt x="562" y="251"/>
                      <a:pt x="545" y="224"/>
                      <a:pt x="518" y="197"/>
                    </a:cubicBezTo>
                    <a:cubicBezTo>
                      <a:pt x="491" y="179"/>
                      <a:pt x="464" y="153"/>
                      <a:pt x="429" y="126"/>
                    </a:cubicBezTo>
                    <a:cubicBezTo>
                      <a:pt x="393" y="99"/>
                      <a:pt x="357" y="81"/>
                      <a:pt x="313" y="63"/>
                    </a:cubicBezTo>
                    <a:cubicBezTo>
                      <a:pt x="268" y="46"/>
                      <a:pt x="223" y="28"/>
                      <a:pt x="188" y="19"/>
                    </a:cubicBezTo>
                    <a:cubicBezTo>
                      <a:pt x="152" y="10"/>
                      <a:pt x="108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3" name="Google Shape;20143;p44"/>
              <p:cNvSpPr/>
              <p:nvPr/>
            </p:nvSpPr>
            <p:spPr>
              <a:xfrm>
                <a:off x="4082609" y="1505213"/>
                <a:ext cx="9472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96" extrusionOk="0">
                    <a:moveTo>
                      <a:pt x="0" y="1"/>
                    </a:moveTo>
                    <a:cubicBezTo>
                      <a:pt x="9" y="10"/>
                      <a:pt x="18" y="18"/>
                      <a:pt x="36" y="36"/>
                    </a:cubicBezTo>
                    <a:cubicBezTo>
                      <a:pt x="54" y="45"/>
                      <a:pt x="72" y="63"/>
                      <a:pt x="98" y="72"/>
                    </a:cubicBezTo>
                    <a:cubicBezTo>
                      <a:pt x="116" y="90"/>
                      <a:pt x="134" y="108"/>
                      <a:pt x="161" y="126"/>
                    </a:cubicBezTo>
                    <a:cubicBezTo>
                      <a:pt x="179" y="152"/>
                      <a:pt x="196" y="170"/>
                      <a:pt x="214" y="188"/>
                    </a:cubicBezTo>
                    <a:cubicBezTo>
                      <a:pt x="232" y="206"/>
                      <a:pt x="250" y="224"/>
                      <a:pt x="268" y="242"/>
                    </a:cubicBezTo>
                    <a:cubicBezTo>
                      <a:pt x="277" y="259"/>
                      <a:pt x="295" y="277"/>
                      <a:pt x="303" y="286"/>
                    </a:cubicBezTo>
                    <a:cubicBezTo>
                      <a:pt x="312" y="295"/>
                      <a:pt x="312" y="295"/>
                      <a:pt x="312" y="295"/>
                    </a:cubicBezTo>
                    <a:cubicBezTo>
                      <a:pt x="312" y="295"/>
                      <a:pt x="312" y="295"/>
                      <a:pt x="303" y="277"/>
                    </a:cubicBezTo>
                    <a:cubicBezTo>
                      <a:pt x="295" y="268"/>
                      <a:pt x="286" y="250"/>
                      <a:pt x="277" y="233"/>
                    </a:cubicBezTo>
                    <a:cubicBezTo>
                      <a:pt x="268" y="215"/>
                      <a:pt x="250" y="188"/>
                      <a:pt x="232" y="170"/>
                    </a:cubicBezTo>
                    <a:cubicBezTo>
                      <a:pt x="214" y="152"/>
                      <a:pt x="196" y="126"/>
                      <a:pt x="179" y="108"/>
                    </a:cubicBezTo>
                    <a:cubicBezTo>
                      <a:pt x="152" y="90"/>
                      <a:pt x="134" y="72"/>
                      <a:pt x="107" y="54"/>
                    </a:cubicBezTo>
                    <a:cubicBezTo>
                      <a:pt x="89" y="36"/>
                      <a:pt x="63" y="27"/>
                      <a:pt x="45" y="18"/>
                    </a:cubicBezTo>
                    <a:cubicBezTo>
                      <a:pt x="27" y="10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4" name="Google Shape;20144;p44"/>
              <p:cNvSpPr/>
              <p:nvPr/>
            </p:nvSpPr>
            <p:spPr>
              <a:xfrm>
                <a:off x="3866356" y="1416121"/>
                <a:ext cx="257322" cy="253812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8387" extrusionOk="0">
                    <a:moveTo>
                      <a:pt x="2819" y="72"/>
                    </a:moveTo>
                    <a:cubicBezTo>
                      <a:pt x="2819" y="72"/>
                      <a:pt x="2819" y="108"/>
                      <a:pt x="2811" y="161"/>
                    </a:cubicBezTo>
                    <a:cubicBezTo>
                      <a:pt x="2802" y="215"/>
                      <a:pt x="2793" y="295"/>
                      <a:pt x="2784" y="384"/>
                    </a:cubicBezTo>
                    <a:cubicBezTo>
                      <a:pt x="2775" y="456"/>
                      <a:pt x="2766" y="518"/>
                      <a:pt x="2739" y="572"/>
                    </a:cubicBezTo>
                    <a:cubicBezTo>
                      <a:pt x="2721" y="590"/>
                      <a:pt x="2695" y="616"/>
                      <a:pt x="2659" y="643"/>
                    </a:cubicBezTo>
                    <a:cubicBezTo>
                      <a:pt x="2632" y="670"/>
                      <a:pt x="2588" y="697"/>
                      <a:pt x="2543" y="723"/>
                    </a:cubicBezTo>
                    <a:cubicBezTo>
                      <a:pt x="2516" y="732"/>
                      <a:pt x="2489" y="750"/>
                      <a:pt x="2463" y="759"/>
                    </a:cubicBezTo>
                    <a:cubicBezTo>
                      <a:pt x="2436" y="777"/>
                      <a:pt x="2400" y="786"/>
                      <a:pt x="2373" y="804"/>
                    </a:cubicBezTo>
                    <a:cubicBezTo>
                      <a:pt x="2356" y="786"/>
                      <a:pt x="2311" y="768"/>
                      <a:pt x="2266" y="732"/>
                    </a:cubicBezTo>
                    <a:cubicBezTo>
                      <a:pt x="2222" y="705"/>
                      <a:pt x="2177" y="670"/>
                      <a:pt x="2159" y="616"/>
                    </a:cubicBezTo>
                    <a:cubicBezTo>
                      <a:pt x="2141" y="590"/>
                      <a:pt x="2141" y="563"/>
                      <a:pt x="2150" y="527"/>
                    </a:cubicBezTo>
                    <a:cubicBezTo>
                      <a:pt x="2150" y="509"/>
                      <a:pt x="2150" y="491"/>
                      <a:pt x="2159" y="474"/>
                    </a:cubicBezTo>
                    <a:cubicBezTo>
                      <a:pt x="2168" y="465"/>
                      <a:pt x="2177" y="438"/>
                      <a:pt x="2195" y="420"/>
                    </a:cubicBezTo>
                    <a:cubicBezTo>
                      <a:pt x="2222" y="384"/>
                      <a:pt x="2266" y="349"/>
                      <a:pt x="2329" y="304"/>
                    </a:cubicBezTo>
                    <a:cubicBezTo>
                      <a:pt x="2356" y="277"/>
                      <a:pt x="2391" y="259"/>
                      <a:pt x="2427" y="233"/>
                    </a:cubicBezTo>
                    <a:cubicBezTo>
                      <a:pt x="2472" y="215"/>
                      <a:pt x="2516" y="188"/>
                      <a:pt x="2561" y="170"/>
                    </a:cubicBezTo>
                    <a:cubicBezTo>
                      <a:pt x="2596" y="152"/>
                      <a:pt x="2641" y="135"/>
                      <a:pt x="2686" y="117"/>
                    </a:cubicBezTo>
                    <a:cubicBezTo>
                      <a:pt x="2721" y="99"/>
                      <a:pt x="2775" y="90"/>
                      <a:pt x="2819" y="72"/>
                    </a:cubicBezTo>
                    <a:close/>
                    <a:moveTo>
                      <a:pt x="5683" y="72"/>
                    </a:moveTo>
                    <a:lnTo>
                      <a:pt x="5683" y="72"/>
                    </a:lnTo>
                    <a:cubicBezTo>
                      <a:pt x="5737" y="90"/>
                      <a:pt x="5781" y="99"/>
                      <a:pt x="5826" y="117"/>
                    </a:cubicBezTo>
                    <a:cubicBezTo>
                      <a:pt x="5870" y="135"/>
                      <a:pt x="5906" y="152"/>
                      <a:pt x="5942" y="170"/>
                    </a:cubicBezTo>
                    <a:cubicBezTo>
                      <a:pt x="5995" y="188"/>
                      <a:pt x="6040" y="215"/>
                      <a:pt x="6076" y="233"/>
                    </a:cubicBezTo>
                    <a:cubicBezTo>
                      <a:pt x="6111" y="259"/>
                      <a:pt x="6147" y="277"/>
                      <a:pt x="6183" y="304"/>
                    </a:cubicBezTo>
                    <a:cubicBezTo>
                      <a:pt x="6236" y="349"/>
                      <a:pt x="6281" y="384"/>
                      <a:pt x="6308" y="420"/>
                    </a:cubicBezTo>
                    <a:cubicBezTo>
                      <a:pt x="6325" y="438"/>
                      <a:pt x="6334" y="465"/>
                      <a:pt x="6343" y="474"/>
                    </a:cubicBezTo>
                    <a:cubicBezTo>
                      <a:pt x="6352" y="491"/>
                      <a:pt x="6361" y="509"/>
                      <a:pt x="6361" y="527"/>
                    </a:cubicBezTo>
                    <a:cubicBezTo>
                      <a:pt x="6361" y="563"/>
                      <a:pt x="6361" y="590"/>
                      <a:pt x="6352" y="616"/>
                    </a:cubicBezTo>
                    <a:cubicBezTo>
                      <a:pt x="6325" y="670"/>
                      <a:pt x="6281" y="705"/>
                      <a:pt x="6236" y="732"/>
                    </a:cubicBezTo>
                    <a:cubicBezTo>
                      <a:pt x="6192" y="768"/>
                      <a:pt x="6156" y="786"/>
                      <a:pt x="6138" y="804"/>
                    </a:cubicBezTo>
                    <a:cubicBezTo>
                      <a:pt x="6102" y="786"/>
                      <a:pt x="6067" y="777"/>
                      <a:pt x="6040" y="759"/>
                    </a:cubicBezTo>
                    <a:cubicBezTo>
                      <a:pt x="6013" y="750"/>
                      <a:pt x="5986" y="732"/>
                      <a:pt x="5969" y="723"/>
                    </a:cubicBezTo>
                    <a:cubicBezTo>
                      <a:pt x="5915" y="697"/>
                      <a:pt x="5879" y="670"/>
                      <a:pt x="5844" y="643"/>
                    </a:cubicBezTo>
                    <a:cubicBezTo>
                      <a:pt x="5808" y="616"/>
                      <a:pt x="5790" y="590"/>
                      <a:pt x="5772" y="572"/>
                    </a:cubicBezTo>
                    <a:cubicBezTo>
                      <a:pt x="5737" y="518"/>
                      <a:pt x="5728" y="456"/>
                      <a:pt x="5719" y="384"/>
                    </a:cubicBezTo>
                    <a:cubicBezTo>
                      <a:pt x="5710" y="295"/>
                      <a:pt x="5701" y="215"/>
                      <a:pt x="5692" y="161"/>
                    </a:cubicBezTo>
                    <a:cubicBezTo>
                      <a:pt x="5692" y="108"/>
                      <a:pt x="5683" y="72"/>
                      <a:pt x="5683" y="72"/>
                    </a:cubicBezTo>
                    <a:close/>
                    <a:moveTo>
                      <a:pt x="2632" y="848"/>
                    </a:moveTo>
                    <a:lnTo>
                      <a:pt x="2632" y="848"/>
                    </a:lnTo>
                    <a:cubicBezTo>
                      <a:pt x="2570" y="893"/>
                      <a:pt x="2516" y="929"/>
                      <a:pt x="2480" y="964"/>
                    </a:cubicBezTo>
                    <a:cubicBezTo>
                      <a:pt x="2472" y="964"/>
                      <a:pt x="2472" y="964"/>
                      <a:pt x="2463" y="973"/>
                    </a:cubicBezTo>
                    <a:cubicBezTo>
                      <a:pt x="2454" y="973"/>
                      <a:pt x="2445" y="973"/>
                      <a:pt x="2436" y="964"/>
                    </a:cubicBezTo>
                    <a:cubicBezTo>
                      <a:pt x="2507" y="920"/>
                      <a:pt x="2570" y="884"/>
                      <a:pt x="2632" y="848"/>
                    </a:cubicBezTo>
                    <a:close/>
                    <a:moveTo>
                      <a:pt x="5783" y="804"/>
                    </a:moveTo>
                    <a:cubicBezTo>
                      <a:pt x="5808" y="817"/>
                      <a:pt x="5835" y="828"/>
                      <a:pt x="5862" y="839"/>
                    </a:cubicBezTo>
                    <a:cubicBezTo>
                      <a:pt x="5924" y="884"/>
                      <a:pt x="5995" y="920"/>
                      <a:pt x="6067" y="964"/>
                    </a:cubicBezTo>
                    <a:cubicBezTo>
                      <a:pt x="6058" y="973"/>
                      <a:pt x="6049" y="973"/>
                      <a:pt x="6040" y="973"/>
                    </a:cubicBezTo>
                    <a:cubicBezTo>
                      <a:pt x="6040" y="964"/>
                      <a:pt x="6031" y="964"/>
                      <a:pt x="6031" y="964"/>
                    </a:cubicBezTo>
                    <a:cubicBezTo>
                      <a:pt x="5995" y="929"/>
                      <a:pt x="5942" y="893"/>
                      <a:pt x="5870" y="848"/>
                    </a:cubicBezTo>
                    <a:cubicBezTo>
                      <a:pt x="5844" y="831"/>
                      <a:pt x="5809" y="822"/>
                      <a:pt x="5783" y="804"/>
                    </a:cubicBezTo>
                    <a:close/>
                    <a:moveTo>
                      <a:pt x="2859" y="836"/>
                    </a:moveTo>
                    <a:cubicBezTo>
                      <a:pt x="2902" y="836"/>
                      <a:pt x="2941" y="844"/>
                      <a:pt x="2980" y="857"/>
                    </a:cubicBezTo>
                    <a:cubicBezTo>
                      <a:pt x="3007" y="875"/>
                      <a:pt x="3034" y="893"/>
                      <a:pt x="3060" y="911"/>
                    </a:cubicBezTo>
                    <a:cubicBezTo>
                      <a:pt x="3087" y="937"/>
                      <a:pt x="3105" y="964"/>
                      <a:pt x="3132" y="1000"/>
                    </a:cubicBezTo>
                    <a:cubicBezTo>
                      <a:pt x="3176" y="1071"/>
                      <a:pt x="3212" y="1169"/>
                      <a:pt x="3248" y="1303"/>
                    </a:cubicBezTo>
                    <a:cubicBezTo>
                      <a:pt x="3248" y="1303"/>
                      <a:pt x="3239" y="1294"/>
                      <a:pt x="3212" y="1294"/>
                    </a:cubicBezTo>
                    <a:cubicBezTo>
                      <a:pt x="3194" y="1285"/>
                      <a:pt x="3167" y="1276"/>
                      <a:pt x="3141" y="1268"/>
                    </a:cubicBezTo>
                    <a:cubicBezTo>
                      <a:pt x="3105" y="1259"/>
                      <a:pt x="3060" y="1259"/>
                      <a:pt x="3016" y="1250"/>
                    </a:cubicBezTo>
                    <a:lnTo>
                      <a:pt x="2953" y="1250"/>
                    </a:lnTo>
                    <a:cubicBezTo>
                      <a:pt x="2927" y="1250"/>
                      <a:pt x="2909" y="1250"/>
                      <a:pt x="2882" y="1259"/>
                    </a:cubicBezTo>
                    <a:cubicBezTo>
                      <a:pt x="2838" y="1267"/>
                      <a:pt x="2799" y="1271"/>
                      <a:pt x="2765" y="1271"/>
                    </a:cubicBezTo>
                    <a:cubicBezTo>
                      <a:pt x="2723" y="1271"/>
                      <a:pt x="2688" y="1264"/>
                      <a:pt x="2659" y="1250"/>
                    </a:cubicBezTo>
                    <a:cubicBezTo>
                      <a:pt x="2596" y="1223"/>
                      <a:pt x="2543" y="1152"/>
                      <a:pt x="2498" y="1018"/>
                    </a:cubicBezTo>
                    <a:cubicBezTo>
                      <a:pt x="2525" y="991"/>
                      <a:pt x="2588" y="937"/>
                      <a:pt x="2659" y="902"/>
                    </a:cubicBezTo>
                    <a:cubicBezTo>
                      <a:pt x="2686" y="884"/>
                      <a:pt x="2703" y="875"/>
                      <a:pt x="2730" y="857"/>
                    </a:cubicBezTo>
                    <a:cubicBezTo>
                      <a:pt x="2757" y="848"/>
                      <a:pt x="2784" y="848"/>
                      <a:pt x="2811" y="839"/>
                    </a:cubicBezTo>
                    <a:cubicBezTo>
                      <a:pt x="2827" y="837"/>
                      <a:pt x="2843" y="836"/>
                      <a:pt x="2859" y="836"/>
                    </a:cubicBezTo>
                    <a:close/>
                    <a:moveTo>
                      <a:pt x="5647" y="836"/>
                    </a:moveTo>
                    <a:cubicBezTo>
                      <a:pt x="5663" y="836"/>
                      <a:pt x="5678" y="837"/>
                      <a:pt x="5692" y="839"/>
                    </a:cubicBezTo>
                    <a:cubicBezTo>
                      <a:pt x="5719" y="848"/>
                      <a:pt x="5746" y="848"/>
                      <a:pt x="5772" y="857"/>
                    </a:cubicBezTo>
                    <a:cubicBezTo>
                      <a:pt x="5799" y="875"/>
                      <a:pt x="5826" y="884"/>
                      <a:pt x="5844" y="902"/>
                    </a:cubicBezTo>
                    <a:cubicBezTo>
                      <a:pt x="5924" y="937"/>
                      <a:pt x="5986" y="991"/>
                      <a:pt x="6013" y="1018"/>
                    </a:cubicBezTo>
                    <a:cubicBezTo>
                      <a:pt x="5960" y="1152"/>
                      <a:pt x="5906" y="1223"/>
                      <a:pt x="5853" y="1250"/>
                    </a:cubicBezTo>
                    <a:cubicBezTo>
                      <a:pt x="5818" y="1264"/>
                      <a:pt x="5781" y="1271"/>
                      <a:pt x="5738" y="1271"/>
                    </a:cubicBezTo>
                    <a:cubicBezTo>
                      <a:pt x="5703" y="1271"/>
                      <a:pt x="5665" y="1267"/>
                      <a:pt x="5621" y="1259"/>
                    </a:cubicBezTo>
                    <a:cubicBezTo>
                      <a:pt x="5603" y="1250"/>
                      <a:pt x="5576" y="1250"/>
                      <a:pt x="5558" y="1250"/>
                    </a:cubicBezTo>
                    <a:lnTo>
                      <a:pt x="5487" y="1250"/>
                    </a:lnTo>
                    <a:cubicBezTo>
                      <a:pt x="5442" y="1259"/>
                      <a:pt x="5407" y="1259"/>
                      <a:pt x="5371" y="1268"/>
                    </a:cubicBezTo>
                    <a:cubicBezTo>
                      <a:pt x="5335" y="1276"/>
                      <a:pt x="5308" y="1285"/>
                      <a:pt x="5291" y="1294"/>
                    </a:cubicBezTo>
                    <a:cubicBezTo>
                      <a:pt x="5273" y="1294"/>
                      <a:pt x="5264" y="1303"/>
                      <a:pt x="5264" y="1303"/>
                    </a:cubicBezTo>
                    <a:cubicBezTo>
                      <a:pt x="5291" y="1169"/>
                      <a:pt x="5326" y="1071"/>
                      <a:pt x="5371" y="1000"/>
                    </a:cubicBezTo>
                    <a:cubicBezTo>
                      <a:pt x="5398" y="964"/>
                      <a:pt x="5424" y="937"/>
                      <a:pt x="5442" y="911"/>
                    </a:cubicBezTo>
                    <a:cubicBezTo>
                      <a:pt x="5469" y="893"/>
                      <a:pt x="5496" y="875"/>
                      <a:pt x="5523" y="857"/>
                    </a:cubicBezTo>
                    <a:cubicBezTo>
                      <a:pt x="5562" y="844"/>
                      <a:pt x="5606" y="836"/>
                      <a:pt x="5647" y="836"/>
                    </a:cubicBezTo>
                    <a:close/>
                    <a:moveTo>
                      <a:pt x="1794" y="616"/>
                    </a:moveTo>
                    <a:cubicBezTo>
                      <a:pt x="1794" y="616"/>
                      <a:pt x="1802" y="652"/>
                      <a:pt x="1811" y="714"/>
                    </a:cubicBezTo>
                    <a:cubicBezTo>
                      <a:pt x="1820" y="768"/>
                      <a:pt x="1838" y="848"/>
                      <a:pt x="1856" y="937"/>
                    </a:cubicBezTo>
                    <a:cubicBezTo>
                      <a:pt x="1865" y="1009"/>
                      <a:pt x="1874" y="1071"/>
                      <a:pt x="1856" y="1134"/>
                    </a:cubicBezTo>
                    <a:cubicBezTo>
                      <a:pt x="1847" y="1160"/>
                      <a:pt x="1829" y="1196"/>
                      <a:pt x="1802" y="1223"/>
                    </a:cubicBezTo>
                    <a:cubicBezTo>
                      <a:pt x="1785" y="1259"/>
                      <a:pt x="1749" y="1294"/>
                      <a:pt x="1704" y="1339"/>
                    </a:cubicBezTo>
                    <a:cubicBezTo>
                      <a:pt x="1669" y="1375"/>
                      <a:pt x="1624" y="1419"/>
                      <a:pt x="1571" y="1464"/>
                    </a:cubicBezTo>
                    <a:cubicBezTo>
                      <a:pt x="1544" y="1455"/>
                      <a:pt x="1499" y="1437"/>
                      <a:pt x="1446" y="1419"/>
                    </a:cubicBezTo>
                    <a:cubicBezTo>
                      <a:pt x="1392" y="1401"/>
                      <a:pt x="1339" y="1375"/>
                      <a:pt x="1303" y="1330"/>
                    </a:cubicBezTo>
                    <a:cubicBezTo>
                      <a:pt x="1276" y="1303"/>
                      <a:pt x="1267" y="1276"/>
                      <a:pt x="1258" y="1250"/>
                    </a:cubicBezTo>
                    <a:cubicBezTo>
                      <a:pt x="1258" y="1214"/>
                      <a:pt x="1267" y="1178"/>
                      <a:pt x="1285" y="1134"/>
                    </a:cubicBezTo>
                    <a:cubicBezTo>
                      <a:pt x="1303" y="1089"/>
                      <a:pt x="1330" y="1036"/>
                      <a:pt x="1374" y="973"/>
                    </a:cubicBezTo>
                    <a:cubicBezTo>
                      <a:pt x="1392" y="937"/>
                      <a:pt x="1428" y="911"/>
                      <a:pt x="1455" y="884"/>
                    </a:cubicBezTo>
                    <a:cubicBezTo>
                      <a:pt x="1490" y="848"/>
                      <a:pt x="1526" y="813"/>
                      <a:pt x="1571" y="777"/>
                    </a:cubicBezTo>
                    <a:cubicBezTo>
                      <a:pt x="1597" y="750"/>
                      <a:pt x="1633" y="723"/>
                      <a:pt x="1669" y="697"/>
                    </a:cubicBezTo>
                    <a:cubicBezTo>
                      <a:pt x="1713" y="679"/>
                      <a:pt x="1749" y="652"/>
                      <a:pt x="1794" y="616"/>
                    </a:cubicBezTo>
                    <a:close/>
                    <a:moveTo>
                      <a:pt x="6709" y="616"/>
                    </a:moveTo>
                    <a:cubicBezTo>
                      <a:pt x="6754" y="652"/>
                      <a:pt x="6798" y="679"/>
                      <a:pt x="6834" y="697"/>
                    </a:cubicBezTo>
                    <a:cubicBezTo>
                      <a:pt x="6870" y="723"/>
                      <a:pt x="6905" y="750"/>
                      <a:pt x="6941" y="777"/>
                    </a:cubicBezTo>
                    <a:cubicBezTo>
                      <a:pt x="6977" y="813"/>
                      <a:pt x="7012" y="848"/>
                      <a:pt x="7048" y="884"/>
                    </a:cubicBezTo>
                    <a:cubicBezTo>
                      <a:pt x="7084" y="911"/>
                      <a:pt x="7110" y="937"/>
                      <a:pt x="7128" y="973"/>
                    </a:cubicBezTo>
                    <a:cubicBezTo>
                      <a:pt x="7182" y="1036"/>
                      <a:pt x="7209" y="1089"/>
                      <a:pt x="7226" y="1134"/>
                    </a:cubicBezTo>
                    <a:cubicBezTo>
                      <a:pt x="7244" y="1178"/>
                      <a:pt x="7244" y="1214"/>
                      <a:pt x="7244" y="1250"/>
                    </a:cubicBezTo>
                    <a:cubicBezTo>
                      <a:pt x="7235" y="1276"/>
                      <a:pt x="7226" y="1303"/>
                      <a:pt x="7209" y="1330"/>
                    </a:cubicBezTo>
                    <a:cubicBezTo>
                      <a:pt x="7173" y="1375"/>
                      <a:pt x="7110" y="1401"/>
                      <a:pt x="7066" y="1419"/>
                    </a:cubicBezTo>
                    <a:cubicBezTo>
                      <a:pt x="7012" y="1437"/>
                      <a:pt x="6959" y="1455"/>
                      <a:pt x="6941" y="1464"/>
                    </a:cubicBezTo>
                    <a:cubicBezTo>
                      <a:pt x="6879" y="1419"/>
                      <a:pt x="6834" y="1375"/>
                      <a:pt x="6798" y="1339"/>
                    </a:cubicBezTo>
                    <a:cubicBezTo>
                      <a:pt x="6763" y="1294"/>
                      <a:pt x="6727" y="1259"/>
                      <a:pt x="6700" y="1223"/>
                    </a:cubicBezTo>
                    <a:cubicBezTo>
                      <a:pt x="6673" y="1196"/>
                      <a:pt x="6664" y="1160"/>
                      <a:pt x="6656" y="1134"/>
                    </a:cubicBezTo>
                    <a:cubicBezTo>
                      <a:pt x="6638" y="1071"/>
                      <a:pt x="6647" y="1009"/>
                      <a:pt x="6656" y="937"/>
                    </a:cubicBezTo>
                    <a:cubicBezTo>
                      <a:pt x="6673" y="848"/>
                      <a:pt x="6682" y="768"/>
                      <a:pt x="6691" y="714"/>
                    </a:cubicBezTo>
                    <a:cubicBezTo>
                      <a:pt x="6709" y="652"/>
                      <a:pt x="6709" y="616"/>
                      <a:pt x="6709" y="616"/>
                    </a:cubicBezTo>
                    <a:close/>
                    <a:moveTo>
                      <a:pt x="1740" y="1553"/>
                    </a:moveTo>
                    <a:cubicBezTo>
                      <a:pt x="1731" y="1571"/>
                      <a:pt x="1722" y="1580"/>
                      <a:pt x="1722" y="1589"/>
                    </a:cubicBezTo>
                    <a:cubicBezTo>
                      <a:pt x="1713" y="1598"/>
                      <a:pt x="1713" y="1598"/>
                      <a:pt x="1713" y="1607"/>
                    </a:cubicBezTo>
                    <a:lnTo>
                      <a:pt x="1704" y="1607"/>
                    </a:lnTo>
                    <a:cubicBezTo>
                      <a:pt x="1713" y="1589"/>
                      <a:pt x="1731" y="1571"/>
                      <a:pt x="1740" y="1553"/>
                    </a:cubicBezTo>
                    <a:close/>
                    <a:moveTo>
                      <a:pt x="2177" y="1357"/>
                    </a:moveTo>
                    <a:cubicBezTo>
                      <a:pt x="2240" y="1375"/>
                      <a:pt x="2302" y="1401"/>
                      <a:pt x="2364" y="1464"/>
                    </a:cubicBezTo>
                    <a:cubicBezTo>
                      <a:pt x="2436" y="1526"/>
                      <a:pt x="2498" y="1615"/>
                      <a:pt x="2570" y="1740"/>
                    </a:cubicBezTo>
                    <a:cubicBezTo>
                      <a:pt x="2570" y="1740"/>
                      <a:pt x="2561" y="1731"/>
                      <a:pt x="2534" y="1731"/>
                    </a:cubicBezTo>
                    <a:lnTo>
                      <a:pt x="2454" y="1731"/>
                    </a:lnTo>
                    <a:cubicBezTo>
                      <a:pt x="2418" y="1731"/>
                      <a:pt x="2373" y="1731"/>
                      <a:pt x="2338" y="1740"/>
                    </a:cubicBezTo>
                    <a:cubicBezTo>
                      <a:pt x="2311" y="1740"/>
                      <a:pt x="2293" y="1749"/>
                      <a:pt x="2266" y="1758"/>
                    </a:cubicBezTo>
                    <a:cubicBezTo>
                      <a:pt x="2249" y="1758"/>
                      <a:pt x="2222" y="1767"/>
                      <a:pt x="2204" y="1776"/>
                    </a:cubicBezTo>
                    <a:cubicBezTo>
                      <a:pt x="2134" y="1811"/>
                      <a:pt x="2080" y="1835"/>
                      <a:pt x="2026" y="1835"/>
                    </a:cubicBezTo>
                    <a:cubicBezTo>
                      <a:pt x="2011" y="1835"/>
                      <a:pt x="1996" y="1833"/>
                      <a:pt x="1981" y="1830"/>
                    </a:cubicBezTo>
                    <a:cubicBezTo>
                      <a:pt x="1910" y="1812"/>
                      <a:pt x="1838" y="1758"/>
                      <a:pt x="1749" y="1642"/>
                    </a:cubicBezTo>
                    <a:cubicBezTo>
                      <a:pt x="1776" y="1607"/>
                      <a:pt x="1820" y="1544"/>
                      <a:pt x="1874" y="1482"/>
                    </a:cubicBezTo>
                    <a:cubicBezTo>
                      <a:pt x="1892" y="1464"/>
                      <a:pt x="1918" y="1446"/>
                      <a:pt x="1936" y="1428"/>
                    </a:cubicBezTo>
                    <a:cubicBezTo>
                      <a:pt x="1963" y="1410"/>
                      <a:pt x="1990" y="1392"/>
                      <a:pt x="2017" y="1383"/>
                    </a:cubicBezTo>
                    <a:cubicBezTo>
                      <a:pt x="2034" y="1375"/>
                      <a:pt x="2070" y="1366"/>
                      <a:pt x="2097" y="1357"/>
                    </a:cubicBezTo>
                    <a:close/>
                    <a:moveTo>
                      <a:pt x="6415" y="1357"/>
                    </a:moveTo>
                    <a:cubicBezTo>
                      <a:pt x="6441" y="1366"/>
                      <a:pt x="6468" y="1375"/>
                      <a:pt x="6495" y="1383"/>
                    </a:cubicBezTo>
                    <a:cubicBezTo>
                      <a:pt x="6522" y="1392"/>
                      <a:pt x="6540" y="1410"/>
                      <a:pt x="6566" y="1428"/>
                    </a:cubicBezTo>
                    <a:cubicBezTo>
                      <a:pt x="6593" y="1446"/>
                      <a:pt x="6611" y="1464"/>
                      <a:pt x="6629" y="1482"/>
                    </a:cubicBezTo>
                    <a:cubicBezTo>
                      <a:pt x="6691" y="1544"/>
                      <a:pt x="6736" y="1607"/>
                      <a:pt x="6754" y="1642"/>
                    </a:cubicBezTo>
                    <a:cubicBezTo>
                      <a:pt x="6664" y="1758"/>
                      <a:pt x="6593" y="1812"/>
                      <a:pt x="6531" y="1830"/>
                    </a:cubicBezTo>
                    <a:cubicBezTo>
                      <a:pt x="6515" y="1833"/>
                      <a:pt x="6500" y="1835"/>
                      <a:pt x="6485" y="1835"/>
                    </a:cubicBezTo>
                    <a:cubicBezTo>
                      <a:pt x="6428" y="1835"/>
                      <a:pt x="6371" y="1811"/>
                      <a:pt x="6308" y="1776"/>
                    </a:cubicBezTo>
                    <a:cubicBezTo>
                      <a:pt x="6281" y="1767"/>
                      <a:pt x="6263" y="1758"/>
                      <a:pt x="6236" y="1758"/>
                    </a:cubicBezTo>
                    <a:cubicBezTo>
                      <a:pt x="6218" y="1749"/>
                      <a:pt x="6192" y="1740"/>
                      <a:pt x="6174" y="1740"/>
                    </a:cubicBezTo>
                    <a:cubicBezTo>
                      <a:pt x="6129" y="1731"/>
                      <a:pt x="6085" y="1731"/>
                      <a:pt x="6058" y="1731"/>
                    </a:cubicBezTo>
                    <a:lnTo>
                      <a:pt x="5969" y="1731"/>
                    </a:lnTo>
                    <a:cubicBezTo>
                      <a:pt x="5951" y="1731"/>
                      <a:pt x="5942" y="1740"/>
                      <a:pt x="5942" y="1740"/>
                    </a:cubicBezTo>
                    <a:cubicBezTo>
                      <a:pt x="6004" y="1615"/>
                      <a:pt x="6076" y="1526"/>
                      <a:pt x="6138" y="1464"/>
                    </a:cubicBezTo>
                    <a:cubicBezTo>
                      <a:pt x="6201" y="1401"/>
                      <a:pt x="6263" y="1375"/>
                      <a:pt x="6325" y="1357"/>
                    </a:cubicBezTo>
                    <a:close/>
                    <a:moveTo>
                      <a:pt x="946" y="1437"/>
                    </a:moveTo>
                    <a:cubicBezTo>
                      <a:pt x="946" y="1437"/>
                      <a:pt x="955" y="1464"/>
                      <a:pt x="991" y="1517"/>
                    </a:cubicBezTo>
                    <a:cubicBezTo>
                      <a:pt x="1017" y="1571"/>
                      <a:pt x="1053" y="1642"/>
                      <a:pt x="1098" y="1731"/>
                    </a:cubicBezTo>
                    <a:cubicBezTo>
                      <a:pt x="1133" y="1803"/>
                      <a:pt x="1151" y="1856"/>
                      <a:pt x="1160" y="1919"/>
                    </a:cubicBezTo>
                    <a:cubicBezTo>
                      <a:pt x="1160" y="1990"/>
                      <a:pt x="1133" y="2061"/>
                      <a:pt x="1071" y="2160"/>
                    </a:cubicBezTo>
                    <a:cubicBezTo>
                      <a:pt x="1053" y="2204"/>
                      <a:pt x="1017" y="2267"/>
                      <a:pt x="982" y="2329"/>
                    </a:cubicBezTo>
                    <a:cubicBezTo>
                      <a:pt x="955" y="2320"/>
                      <a:pt x="901" y="2320"/>
                      <a:pt x="839" y="2320"/>
                    </a:cubicBezTo>
                    <a:cubicBezTo>
                      <a:pt x="785" y="2311"/>
                      <a:pt x="714" y="2302"/>
                      <a:pt x="669" y="2267"/>
                    </a:cubicBezTo>
                    <a:cubicBezTo>
                      <a:pt x="616" y="2240"/>
                      <a:pt x="580" y="2177"/>
                      <a:pt x="589" y="2079"/>
                    </a:cubicBezTo>
                    <a:cubicBezTo>
                      <a:pt x="589" y="2053"/>
                      <a:pt x="598" y="2026"/>
                      <a:pt x="598" y="1999"/>
                    </a:cubicBezTo>
                    <a:cubicBezTo>
                      <a:pt x="607" y="1963"/>
                      <a:pt x="616" y="1928"/>
                      <a:pt x="634" y="1901"/>
                    </a:cubicBezTo>
                    <a:cubicBezTo>
                      <a:pt x="661" y="1830"/>
                      <a:pt x="705" y="1749"/>
                      <a:pt x="768" y="1651"/>
                    </a:cubicBezTo>
                    <a:cubicBezTo>
                      <a:pt x="812" y="1589"/>
                      <a:pt x="875" y="1508"/>
                      <a:pt x="946" y="1437"/>
                    </a:cubicBezTo>
                    <a:close/>
                    <a:moveTo>
                      <a:pt x="7565" y="1437"/>
                    </a:moveTo>
                    <a:cubicBezTo>
                      <a:pt x="7637" y="1508"/>
                      <a:pt x="7690" y="1589"/>
                      <a:pt x="7744" y="1651"/>
                    </a:cubicBezTo>
                    <a:cubicBezTo>
                      <a:pt x="7797" y="1749"/>
                      <a:pt x="7842" y="1830"/>
                      <a:pt x="7869" y="1901"/>
                    </a:cubicBezTo>
                    <a:cubicBezTo>
                      <a:pt x="7887" y="1928"/>
                      <a:pt x="7896" y="1963"/>
                      <a:pt x="7904" y="1999"/>
                    </a:cubicBezTo>
                    <a:cubicBezTo>
                      <a:pt x="7913" y="2026"/>
                      <a:pt x="7913" y="2053"/>
                      <a:pt x="7913" y="2079"/>
                    </a:cubicBezTo>
                    <a:cubicBezTo>
                      <a:pt x="7922" y="2177"/>
                      <a:pt x="7887" y="2240"/>
                      <a:pt x="7842" y="2267"/>
                    </a:cubicBezTo>
                    <a:cubicBezTo>
                      <a:pt x="7788" y="2302"/>
                      <a:pt x="7726" y="2311"/>
                      <a:pt x="7664" y="2320"/>
                    </a:cubicBezTo>
                    <a:cubicBezTo>
                      <a:pt x="7610" y="2320"/>
                      <a:pt x="7557" y="2320"/>
                      <a:pt x="7530" y="2329"/>
                    </a:cubicBezTo>
                    <a:cubicBezTo>
                      <a:pt x="7485" y="2267"/>
                      <a:pt x="7458" y="2204"/>
                      <a:pt x="7432" y="2160"/>
                    </a:cubicBezTo>
                    <a:cubicBezTo>
                      <a:pt x="7369" y="2061"/>
                      <a:pt x="7351" y="1990"/>
                      <a:pt x="7351" y="1919"/>
                    </a:cubicBezTo>
                    <a:cubicBezTo>
                      <a:pt x="7351" y="1856"/>
                      <a:pt x="7378" y="1803"/>
                      <a:pt x="7414" y="1731"/>
                    </a:cubicBezTo>
                    <a:cubicBezTo>
                      <a:pt x="7449" y="1642"/>
                      <a:pt x="7494" y="1571"/>
                      <a:pt x="7521" y="1517"/>
                    </a:cubicBezTo>
                    <a:cubicBezTo>
                      <a:pt x="7548" y="1464"/>
                      <a:pt x="7565" y="1437"/>
                      <a:pt x="7565" y="1437"/>
                    </a:cubicBezTo>
                    <a:close/>
                    <a:moveTo>
                      <a:pt x="1585" y="2059"/>
                    </a:moveTo>
                    <a:cubicBezTo>
                      <a:pt x="1639" y="2059"/>
                      <a:pt x="1700" y="2078"/>
                      <a:pt x="1767" y="2115"/>
                    </a:cubicBezTo>
                    <a:cubicBezTo>
                      <a:pt x="1847" y="2151"/>
                      <a:pt x="1936" y="2222"/>
                      <a:pt x="2043" y="2329"/>
                    </a:cubicBezTo>
                    <a:cubicBezTo>
                      <a:pt x="2043" y="2329"/>
                      <a:pt x="1999" y="2329"/>
                      <a:pt x="1927" y="2347"/>
                    </a:cubicBezTo>
                    <a:cubicBezTo>
                      <a:pt x="1910" y="2356"/>
                      <a:pt x="1892" y="2356"/>
                      <a:pt x="1874" y="2365"/>
                    </a:cubicBezTo>
                    <a:cubicBezTo>
                      <a:pt x="1856" y="2374"/>
                      <a:pt x="1838" y="2383"/>
                      <a:pt x="1820" y="2392"/>
                    </a:cubicBezTo>
                    <a:cubicBezTo>
                      <a:pt x="1776" y="2409"/>
                      <a:pt x="1740" y="2427"/>
                      <a:pt x="1695" y="2463"/>
                    </a:cubicBezTo>
                    <a:cubicBezTo>
                      <a:pt x="1660" y="2490"/>
                      <a:pt x="1633" y="2516"/>
                      <a:pt x="1597" y="2534"/>
                    </a:cubicBezTo>
                    <a:cubicBezTo>
                      <a:pt x="1571" y="2552"/>
                      <a:pt x="1535" y="2570"/>
                      <a:pt x="1499" y="2570"/>
                    </a:cubicBezTo>
                    <a:cubicBezTo>
                      <a:pt x="1428" y="2570"/>
                      <a:pt x="1339" y="2543"/>
                      <a:pt x="1214" y="2445"/>
                    </a:cubicBezTo>
                    <a:cubicBezTo>
                      <a:pt x="1223" y="2427"/>
                      <a:pt x="1232" y="2400"/>
                      <a:pt x="1240" y="2365"/>
                    </a:cubicBezTo>
                    <a:cubicBezTo>
                      <a:pt x="1240" y="2347"/>
                      <a:pt x="1249" y="2329"/>
                      <a:pt x="1258" y="2311"/>
                    </a:cubicBezTo>
                    <a:cubicBezTo>
                      <a:pt x="1267" y="2293"/>
                      <a:pt x="1276" y="2276"/>
                      <a:pt x="1285" y="2258"/>
                    </a:cubicBezTo>
                    <a:cubicBezTo>
                      <a:pt x="1312" y="2213"/>
                      <a:pt x="1347" y="2160"/>
                      <a:pt x="1392" y="2124"/>
                    </a:cubicBezTo>
                    <a:cubicBezTo>
                      <a:pt x="1410" y="2106"/>
                      <a:pt x="1437" y="2088"/>
                      <a:pt x="1463" y="2079"/>
                    </a:cubicBezTo>
                    <a:cubicBezTo>
                      <a:pt x="1490" y="2070"/>
                      <a:pt x="1517" y="2061"/>
                      <a:pt x="1553" y="2061"/>
                    </a:cubicBezTo>
                    <a:cubicBezTo>
                      <a:pt x="1563" y="2060"/>
                      <a:pt x="1574" y="2059"/>
                      <a:pt x="1585" y="2059"/>
                    </a:cubicBezTo>
                    <a:close/>
                    <a:moveTo>
                      <a:pt x="6927" y="2059"/>
                    </a:moveTo>
                    <a:cubicBezTo>
                      <a:pt x="6938" y="2059"/>
                      <a:pt x="6948" y="2060"/>
                      <a:pt x="6959" y="2061"/>
                    </a:cubicBezTo>
                    <a:cubicBezTo>
                      <a:pt x="6986" y="2061"/>
                      <a:pt x="7021" y="2070"/>
                      <a:pt x="7048" y="2079"/>
                    </a:cubicBezTo>
                    <a:cubicBezTo>
                      <a:pt x="7075" y="2088"/>
                      <a:pt x="7093" y="2106"/>
                      <a:pt x="7119" y="2124"/>
                    </a:cubicBezTo>
                    <a:cubicBezTo>
                      <a:pt x="7155" y="2160"/>
                      <a:pt x="7191" y="2213"/>
                      <a:pt x="7218" y="2258"/>
                    </a:cubicBezTo>
                    <a:cubicBezTo>
                      <a:pt x="7235" y="2276"/>
                      <a:pt x="7244" y="2293"/>
                      <a:pt x="7244" y="2311"/>
                    </a:cubicBezTo>
                    <a:cubicBezTo>
                      <a:pt x="7253" y="2329"/>
                      <a:pt x="7262" y="2347"/>
                      <a:pt x="7271" y="2365"/>
                    </a:cubicBezTo>
                    <a:cubicBezTo>
                      <a:pt x="7280" y="2400"/>
                      <a:pt x="7289" y="2427"/>
                      <a:pt x="7289" y="2445"/>
                    </a:cubicBezTo>
                    <a:cubicBezTo>
                      <a:pt x="7164" y="2543"/>
                      <a:pt x="7075" y="2570"/>
                      <a:pt x="7003" y="2570"/>
                    </a:cubicBezTo>
                    <a:cubicBezTo>
                      <a:pt x="6968" y="2570"/>
                      <a:pt x="6941" y="2552"/>
                      <a:pt x="6905" y="2534"/>
                    </a:cubicBezTo>
                    <a:cubicBezTo>
                      <a:pt x="6879" y="2516"/>
                      <a:pt x="6843" y="2490"/>
                      <a:pt x="6807" y="2463"/>
                    </a:cubicBezTo>
                    <a:cubicBezTo>
                      <a:pt x="6771" y="2427"/>
                      <a:pt x="6727" y="2409"/>
                      <a:pt x="6691" y="2392"/>
                    </a:cubicBezTo>
                    <a:cubicBezTo>
                      <a:pt x="6673" y="2383"/>
                      <a:pt x="6656" y="2374"/>
                      <a:pt x="6629" y="2365"/>
                    </a:cubicBezTo>
                    <a:cubicBezTo>
                      <a:pt x="6611" y="2356"/>
                      <a:pt x="6593" y="2356"/>
                      <a:pt x="6575" y="2347"/>
                    </a:cubicBezTo>
                    <a:cubicBezTo>
                      <a:pt x="6513" y="2329"/>
                      <a:pt x="6459" y="2329"/>
                      <a:pt x="6459" y="2329"/>
                    </a:cubicBezTo>
                    <a:cubicBezTo>
                      <a:pt x="6566" y="2222"/>
                      <a:pt x="6664" y="2151"/>
                      <a:pt x="6745" y="2115"/>
                    </a:cubicBezTo>
                    <a:cubicBezTo>
                      <a:pt x="6812" y="2078"/>
                      <a:pt x="6872" y="2059"/>
                      <a:pt x="6927" y="2059"/>
                    </a:cubicBezTo>
                    <a:close/>
                    <a:moveTo>
                      <a:pt x="348" y="2472"/>
                    </a:moveTo>
                    <a:cubicBezTo>
                      <a:pt x="348" y="2472"/>
                      <a:pt x="375" y="2499"/>
                      <a:pt x="420" y="2543"/>
                    </a:cubicBezTo>
                    <a:cubicBezTo>
                      <a:pt x="464" y="2588"/>
                      <a:pt x="527" y="2650"/>
                      <a:pt x="589" y="2722"/>
                    </a:cubicBezTo>
                    <a:cubicBezTo>
                      <a:pt x="652" y="2775"/>
                      <a:pt x="696" y="2829"/>
                      <a:pt x="714" y="2891"/>
                    </a:cubicBezTo>
                    <a:cubicBezTo>
                      <a:pt x="732" y="2945"/>
                      <a:pt x="732" y="3025"/>
                      <a:pt x="714" y="3141"/>
                    </a:cubicBezTo>
                    <a:cubicBezTo>
                      <a:pt x="705" y="3168"/>
                      <a:pt x="696" y="3194"/>
                      <a:pt x="687" y="3230"/>
                    </a:cubicBezTo>
                    <a:cubicBezTo>
                      <a:pt x="678" y="3257"/>
                      <a:pt x="669" y="3293"/>
                      <a:pt x="661" y="3328"/>
                    </a:cubicBezTo>
                    <a:cubicBezTo>
                      <a:pt x="634" y="3328"/>
                      <a:pt x="589" y="3346"/>
                      <a:pt x="527" y="3364"/>
                    </a:cubicBezTo>
                    <a:cubicBezTo>
                      <a:pt x="496" y="3369"/>
                      <a:pt x="459" y="3374"/>
                      <a:pt x="421" y="3374"/>
                    </a:cubicBezTo>
                    <a:cubicBezTo>
                      <a:pt x="394" y="3374"/>
                      <a:pt x="366" y="3371"/>
                      <a:pt x="339" y="3364"/>
                    </a:cubicBezTo>
                    <a:cubicBezTo>
                      <a:pt x="286" y="3346"/>
                      <a:pt x="232" y="3301"/>
                      <a:pt x="206" y="3203"/>
                    </a:cubicBezTo>
                    <a:cubicBezTo>
                      <a:pt x="197" y="3177"/>
                      <a:pt x="188" y="3150"/>
                      <a:pt x="188" y="3123"/>
                    </a:cubicBezTo>
                    <a:cubicBezTo>
                      <a:pt x="188" y="3087"/>
                      <a:pt x="188" y="3052"/>
                      <a:pt x="188" y="3016"/>
                    </a:cubicBezTo>
                    <a:cubicBezTo>
                      <a:pt x="197" y="2980"/>
                      <a:pt x="197" y="2936"/>
                      <a:pt x="206" y="2891"/>
                    </a:cubicBezTo>
                    <a:cubicBezTo>
                      <a:pt x="206" y="2864"/>
                      <a:pt x="215" y="2838"/>
                      <a:pt x="223" y="2820"/>
                    </a:cubicBezTo>
                    <a:cubicBezTo>
                      <a:pt x="223" y="2793"/>
                      <a:pt x="232" y="2766"/>
                      <a:pt x="241" y="2739"/>
                    </a:cubicBezTo>
                    <a:cubicBezTo>
                      <a:pt x="259" y="2695"/>
                      <a:pt x="268" y="2659"/>
                      <a:pt x="286" y="2615"/>
                    </a:cubicBezTo>
                    <a:cubicBezTo>
                      <a:pt x="295" y="2588"/>
                      <a:pt x="304" y="2570"/>
                      <a:pt x="313" y="2543"/>
                    </a:cubicBezTo>
                    <a:cubicBezTo>
                      <a:pt x="322" y="2534"/>
                      <a:pt x="322" y="2516"/>
                      <a:pt x="330" y="2508"/>
                    </a:cubicBezTo>
                    <a:cubicBezTo>
                      <a:pt x="339" y="2499"/>
                      <a:pt x="339" y="2490"/>
                      <a:pt x="348" y="2472"/>
                    </a:cubicBezTo>
                    <a:close/>
                    <a:moveTo>
                      <a:pt x="8163" y="2472"/>
                    </a:moveTo>
                    <a:cubicBezTo>
                      <a:pt x="8163" y="2490"/>
                      <a:pt x="8172" y="2499"/>
                      <a:pt x="8181" y="2508"/>
                    </a:cubicBezTo>
                    <a:cubicBezTo>
                      <a:pt x="8181" y="2516"/>
                      <a:pt x="8190" y="2534"/>
                      <a:pt x="8190" y="2543"/>
                    </a:cubicBezTo>
                    <a:cubicBezTo>
                      <a:pt x="8199" y="2570"/>
                      <a:pt x="8208" y="2588"/>
                      <a:pt x="8217" y="2615"/>
                    </a:cubicBezTo>
                    <a:cubicBezTo>
                      <a:pt x="8235" y="2659"/>
                      <a:pt x="8252" y="2695"/>
                      <a:pt x="8261" y="2739"/>
                    </a:cubicBezTo>
                    <a:cubicBezTo>
                      <a:pt x="8270" y="2766"/>
                      <a:pt x="8279" y="2793"/>
                      <a:pt x="8288" y="2820"/>
                    </a:cubicBezTo>
                    <a:cubicBezTo>
                      <a:pt x="8288" y="2838"/>
                      <a:pt x="8297" y="2864"/>
                      <a:pt x="8297" y="2891"/>
                    </a:cubicBezTo>
                    <a:cubicBezTo>
                      <a:pt x="8306" y="2936"/>
                      <a:pt x="8315" y="2980"/>
                      <a:pt x="8315" y="3016"/>
                    </a:cubicBezTo>
                    <a:cubicBezTo>
                      <a:pt x="8324" y="3052"/>
                      <a:pt x="8324" y="3087"/>
                      <a:pt x="8315" y="3123"/>
                    </a:cubicBezTo>
                    <a:cubicBezTo>
                      <a:pt x="8315" y="3150"/>
                      <a:pt x="8315" y="3177"/>
                      <a:pt x="8306" y="3203"/>
                    </a:cubicBezTo>
                    <a:cubicBezTo>
                      <a:pt x="8279" y="3301"/>
                      <a:pt x="8226" y="3346"/>
                      <a:pt x="8163" y="3364"/>
                    </a:cubicBezTo>
                    <a:cubicBezTo>
                      <a:pt x="8137" y="3371"/>
                      <a:pt x="8110" y="3374"/>
                      <a:pt x="8084" y="3374"/>
                    </a:cubicBezTo>
                    <a:cubicBezTo>
                      <a:pt x="8048" y="3374"/>
                      <a:pt x="8012" y="3369"/>
                      <a:pt x="7976" y="3364"/>
                    </a:cubicBezTo>
                    <a:cubicBezTo>
                      <a:pt x="7922" y="3346"/>
                      <a:pt x="7869" y="3328"/>
                      <a:pt x="7842" y="3328"/>
                    </a:cubicBezTo>
                    <a:cubicBezTo>
                      <a:pt x="7833" y="3293"/>
                      <a:pt x="7824" y="3257"/>
                      <a:pt x="7815" y="3230"/>
                    </a:cubicBezTo>
                    <a:cubicBezTo>
                      <a:pt x="7806" y="3194"/>
                      <a:pt x="7806" y="3168"/>
                      <a:pt x="7797" y="3141"/>
                    </a:cubicBezTo>
                    <a:cubicBezTo>
                      <a:pt x="7771" y="3025"/>
                      <a:pt x="7780" y="2945"/>
                      <a:pt x="7788" y="2891"/>
                    </a:cubicBezTo>
                    <a:cubicBezTo>
                      <a:pt x="7815" y="2829"/>
                      <a:pt x="7851" y="2775"/>
                      <a:pt x="7913" y="2722"/>
                    </a:cubicBezTo>
                    <a:cubicBezTo>
                      <a:pt x="7985" y="2650"/>
                      <a:pt x="8047" y="2588"/>
                      <a:pt x="8092" y="2543"/>
                    </a:cubicBezTo>
                    <a:cubicBezTo>
                      <a:pt x="8136" y="2499"/>
                      <a:pt x="8163" y="2472"/>
                      <a:pt x="8163" y="2472"/>
                    </a:cubicBezTo>
                    <a:close/>
                    <a:moveTo>
                      <a:pt x="1257" y="2888"/>
                    </a:moveTo>
                    <a:cubicBezTo>
                      <a:pt x="1291" y="2888"/>
                      <a:pt x="1330" y="2892"/>
                      <a:pt x="1374" y="2900"/>
                    </a:cubicBezTo>
                    <a:cubicBezTo>
                      <a:pt x="1463" y="2918"/>
                      <a:pt x="1579" y="2954"/>
                      <a:pt x="1722" y="3025"/>
                    </a:cubicBezTo>
                    <a:cubicBezTo>
                      <a:pt x="1722" y="3025"/>
                      <a:pt x="1678" y="3043"/>
                      <a:pt x="1615" y="3078"/>
                    </a:cubicBezTo>
                    <a:cubicBezTo>
                      <a:pt x="1579" y="3096"/>
                      <a:pt x="1544" y="3114"/>
                      <a:pt x="1517" y="3141"/>
                    </a:cubicBezTo>
                    <a:cubicBezTo>
                      <a:pt x="1499" y="3159"/>
                      <a:pt x="1481" y="3177"/>
                      <a:pt x="1463" y="3194"/>
                    </a:cubicBezTo>
                    <a:cubicBezTo>
                      <a:pt x="1455" y="3212"/>
                      <a:pt x="1437" y="3230"/>
                      <a:pt x="1419" y="3248"/>
                    </a:cubicBezTo>
                    <a:cubicBezTo>
                      <a:pt x="1392" y="3284"/>
                      <a:pt x="1374" y="3319"/>
                      <a:pt x="1339" y="3346"/>
                    </a:cubicBezTo>
                    <a:cubicBezTo>
                      <a:pt x="1321" y="3373"/>
                      <a:pt x="1294" y="3391"/>
                      <a:pt x="1258" y="3409"/>
                    </a:cubicBezTo>
                    <a:cubicBezTo>
                      <a:pt x="1233" y="3418"/>
                      <a:pt x="1204" y="3423"/>
                      <a:pt x="1170" y="3423"/>
                    </a:cubicBezTo>
                    <a:cubicBezTo>
                      <a:pt x="1110" y="3423"/>
                      <a:pt x="1034" y="3407"/>
                      <a:pt x="937" y="3373"/>
                    </a:cubicBezTo>
                    <a:cubicBezTo>
                      <a:pt x="937" y="3355"/>
                      <a:pt x="937" y="3328"/>
                      <a:pt x="937" y="3293"/>
                    </a:cubicBezTo>
                    <a:cubicBezTo>
                      <a:pt x="937" y="3257"/>
                      <a:pt x="937" y="3212"/>
                      <a:pt x="946" y="3168"/>
                    </a:cubicBezTo>
                    <a:cubicBezTo>
                      <a:pt x="955" y="3141"/>
                      <a:pt x="964" y="3114"/>
                      <a:pt x="973" y="3087"/>
                    </a:cubicBezTo>
                    <a:cubicBezTo>
                      <a:pt x="982" y="3070"/>
                      <a:pt x="991" y="3043"/>
                      <a:pt x="1008" y="3016"/>
                    </a:cubicBezTo>
                    <a:cubicBezTo>
                      <a:pt x="1044" y="2971"/>
                      <a:pt x="1089" y="2927"/>
                      <a:pt x="1142" y="2909"/>
                    </a:cubicBezTo>
                    <a:cubicBezTo>
                      <a:pt x="1177" y="2894"/>
                      <a:pt x="1214" y="2888"/>
                      <a:pt x="1257" y="2888"/>
                    </a:cubicBezTo>
                    <a:close/>
                    <a:moveTo>
                      <a:pt x="7246" y="2888"/>
                    </a:moveTo>
                    <a:cubicBezTo>
                      <a:pt x="7289" y="2888"/>
                      <a:pt x="7326" y="2894"/>
                      <a:pt x="7360" y="2909"/>
                    </a:cubicBezTo>
                    <a:cubicBezTo>
                      <a:pt x="7423" y="2927"/>
                      <a:pt x="7467" y="2971"/>
                      <a:pt x="7494" y="3016"/>
                    </a:cubicBezTo>
                    <a:cubicBezTo>
                      <a:pt x="7512" y="3043"/>
                      <a:pt x="7521" y="3070"/>
                      <a:pt x="7539" y="3087"/>
                    </a:cubicBezTo>
                    <a:cubicBezTo>
                      <a:pt x="7548" y="3114"/>
                      <a:pt x="7548" y="3141"/>
                      <a:pt x="7557" y="3168"/>
                    </a:cubicBezTo>
                    <a:cubicBezTo>
                      <a:pt x="7565" y="3212"/>
                      <a:pt x="7574" y="3257"/>
                      <a:pt x="7574" y="3293"/>
                    </a:cubicBezTo>
                    <a:cubicBezTo>
                      <a:pt x="7574" y="3328"/>
                      <a:pt x="7574" y="3355"/>
                      <a:pt x="7574" y="3373"/>
                    </a:cubicBezTo>
                    <a:cubicBezTo>
                      <a:pt x="7471" y="3407"/>
                      <a:pt x="7394" y="3423"/>
                      <a:pt x="7335" y="3423"/>
                    </a:cubicBezTo>
                    <a:cubicBezTo>
                      <a:pt x="7303" y="3423"/>
                      <a:pt x="7276" y="3418"/>
                      <a:pt x="7253" y="3409"/>
                    </a:cubicBezTo>
                    <a:cubicBezTo>
                      <a:pt x="7218" y="3391"/>
                      <a:pt x="7191" y="3373"/>
                      <a:pt x="7164" y="3346"/>
                    </a:cubicBezTo>
                    <a:cubicBezTo>
                      <a:pt x="7137" y="3319"/>
                      <a:pt x="7110" y="3284"/>
                      <a:pt x="7084" y="3248"/>
                    </a:cubicBezTo>
                    <a:cubicBezTo>
                      <a:pt x="7075" y="3230"/>
                      <a:pt x="7057" y="3212"/>
                      <a:pt x="7039" y="3194"/>
                    </a:cubicBezTo>
                    <a:cubicBezTo>
                      <a:pt x="7021" y="3177"/>
                      <a:pt x="7012" y="3159"/>
                      <a:pt x="6995" y="3141"/>
                    </a:cubicBezTo>
                    <a:cubicBezTo>
                      <a:pt x="6959" y="3114"/>
                      <a:pt x="6923" y="3096"/>
                      <a:pt x="6896" y="3078"/>
                    </a:cubicBezTo>
                    <a:cubicBezTo>
                      <a:pt x="6834" y="3043"/>
                      <a:pt x="6789" y="3025"/>
                      <a:pt x="6789" y="3025"/>
                    </a:cubicBezTo>
                    <a:cubicBezTo>
                      <a:pt x="6923" y="2954"/>
                      <a:pt x="7039" y="2918"/>
                      <a:pt x="7128" y="2900"/>
                    </a:cubicBezTo>
                    <a:cubicBezTo>
                      <a:pt x="7172" y="2892"/>
                      <a:pt x="7211" y="2888"/>
                      <a:pt x="7246" y="2888"/>
                    </a:cubicBezTo>
                    <a:close/>
                    <a:moveTo>
                      <a:pt x="1325" y="3753"/>
                    </a:moveTo>
                    <a:cubicBezTo>
                      <a:pt x="1407" y="3753"/>
                      <a:pt x="1504" y="3761"/>
                      <a:pt x="1615" y="3774"/>
                    </a:cubicBezTo>
                    <a:cubicBezTo>
                      <a:pt x="1615" y="3774"/>
                      <a:pt x="1606" y="3783"/>
                      <a:pt x="1588" y="3801"/>
                    </a:cubicBezTo>
                    <a:cubicBezTo>
                      <a:pt x="1579" y="3801"/>
                      <a:pt x="1571" y="3810"/>
                      <a:pt x="1562" y="3819"/>
                    </a:cubicBezTo>
                    <a:cubicBezTo>
                      <a:pt x="1553" y="3837"/>
                      <a:pt x="1544" y="3846"/>
                      <a:pt x="1526" y="3855"/>
                    </a:cubicBezTo>
                    <a:cubicBezTo>
                      <a:pt x="1481" y="3908"/>
                      <a:pt x="1419" y="3988"/>
                      <a:pt x="1392" y="4078"/>
                    </a:cubicBezTo>
                    <a:cubicBezTo>
                      <a:pt x="1374" y="4122"/>
                      <a:pt x="1356" y="4167"/>
                      <a:pt x="1339" y="4203"/>
                    </a:cubicBezTo>
                    <a:cubicBezTo>
                      <a:pt x="1321" y="4229"/>
                      <a:pt x="1303" y="4265"/>
                      <a:pt x="1276" y="4283"/>
                    </a:cubicBezTo>
                    <a:cubicBezTo>
                      <a:pt x="1214" y="4327"/>
                      <a:pt x="1116" y="4345"/>
                      <a:pt x="937" y="4345"/>
                    </a:cubicBezTo>
                    <a:cubicBezTo>
                      <a:pt x="928" y="4301"/>
                      <a:pt x="901" y="4229"/>
                      <a:pt x="893" y="4140"/>
                    </a:cubicBezTo>
                    <a:cubicBezTo>
                      <a:pt x="884" y="4033"/>
                      <a:pt x="910" y="3917"/>
                      <a:pt x="1008" y="3837"/>
                    </a:cubicBezTo>
                    <a:cubicBezTo>
                      <a:pt x="1062" y="3792"/>
                      <a:pt x="1142" y="3765"/>
                      <a:pt x="1240" y="3756"/>
                    </a:cubicBezTo>
                    <a:cubicBezTo>
                      <a:pt x="1267" y="3754"/>
                      <a:pt x="1295" y="3753"/>
                      <a:pt x="1325" y="3753"/>
                    </a:cubicBezTo>
                    <a:close/>
                    <a:moveTo>
                      <a:pt x="7186" y="3753"/>
                    </a:moveTo>
                    <a:cubicBezTo>
                      <a:pt x="7217" y="3753"/>
                      <a:pt x="7245" y="3754"/>
                      <a:pt x="7271" y="3756"/>
                    </a:cubicBezTo>
                    <a:cubicBezTo>
                      <a:pt x="7369" y="3765"/>
                      <a:pt x="7441" y="3792"/>
                      <a:pt x="7494" y="3837"/>
                    </a:cubicBezTo>
                    <a:cubicBezTo>
                      <a:pt x="7601" y="3917"/>
                      <a:pt x="7619" y="4033"/>
                      <a:pt x="7610" y="4140"/>
                    </a:cubicBezTo>
                    <a:cubicBezTo>
                      <a:pt x="7601" y="4229"/>
                      <a:pt x="7574" y="4301"/>
                      <a:pt x="7565" y="4345"/>
                    </a:cubicBezTo>
                    <a:cubicBezTo>
                      <a:pt x="7396" y="4345"/>
                      <a:pt x="7298" y="4327"/>
                      <a:pt x="7235" y="4283"/>
                    </a:cubicBezTo>
                    <a:cubicBezTo>
                      <a:pt x="7200" y="4265"/>
                      <a:pt x="7182" y="4229"/>
                      <a:pt x="7164" y="4203"/>
                    </a:cubicBezTo>
                    <a:cubicBezTo>
                      <a:pt x="7146" y="4167"/>
                      <a:pt x="7137" y="4122"/>
                      <a:pt x="7119" y="4078"/>
                    </a:cubicBezTo>
                    <a:cubicBezTo>
                      <a:pt x="7084" y="3988"/>
                      <a:pt x="7030" y="3908"/>
                      <a:pt x="6977" y="3855"/>
                    </a:cubicBezTo>
                    <a:cubicBezTo>
                      <a:pt x="6968" y="3846"/>
                      <a:pt x="6959" y="3837"/>
                      <a:pt x="6941" y="3819"/>
                    </a:cubicBezTo>
                    <a:cubicBezTo>
                      <a:pt x="6932" y="3810"/>
                      <a:pt x="6923" y="3801"/>
                      <a:pt x="6914" y="3801"/>
                    </a:cubicBezTo>
                    <a:cubicBezTo>
                      <a:pt x="6896" y="3783"/>
                      <a:pt x="6887" y="3774"/>
                      <a:pt x="6887" y="3774"/>
                    </a:cubicBezTo>
                    <a:cubicBezTo>
                      <a:pt x="7005" y="3761"/>
                      <a:pt x="7103" y="3753"/>
                      <a:pt x="7186" y="3753"/>
                    </a:cubicBezTo>
                    <a:close/>
                    <a:moveTo>
                      <a:pt x="714" y="4336"/>
                    </a:moveTo>
                    <a:lnTo>
                      <a:pt x="714" y="4336"/>
                    </a:lnTo>
                    <a:cubicBezTo>
                      <a:pt x="723" y="4345"/>
                      <a:pt x="723" y="4345"/>
                      <a:pt x="723" y="4354"/>
                    </a:cubicBezTo>
                    <a:cubicBezTo>
                      <a:pt x="723" y="4359"/>
                      <a:pt x="723" y="4365"/>
                      <a:pt x="723" y="4372"/>
                    </a:cubicBezTo>
                    <a:cubicBezTo>
                      <a:pt x="723" y="4363"/>
                      <a:pt x="714" y="4354"/>
                      <a:pt x="714" y="4336"/>
                    </a:cubicBezTo>
                    <a:close/>
                    <a:moveTo>
                      <a:pt x="90" y="3658"/>
                    </a:moveTo>
                    <a:cubicBezTo>
                      <a:pt x="90" y="3658"/>
                      <a:pt x="125" y="3676"/>
                      <a:pt x="179" y="3703"/>
                    </a:cubicBezTo>
                    <a:cubicBezTo>
                      <a:pt x="232" y="3730"/>
                      <a:pt x="313" y="3774"/>
                      <a:pt x="402" y="3819"/>
                    </a:cubicBezTo>
                    <a:cubicBezTo>
                      <a:pt x="482" y="3855"/>
                      <a:pt x="536" y="3890"/>
                      <a:pt x="580" y="3944"/>
                    </a:cubicBezTo>
                    <a:cubicBezTo>
                      <a:pt x="616" y="3997"/>
                      <a:pt x="643" y="4069"/>
                      <a:pt x="643" y="4185"/>
                    </a:cubicBezTo>
                    <a:cubicBezTo>
                      <a:pt x="652" y="4238"/>
                      <a:pt x="661" y="4301"/>
                      <a:pt x="661" y="4372"/>
                    </a:cubicBezTo>
                    <a:cubicBezTo>
                      <a:pt x="634" y="4390"/>
                      <a:pt x="580" y="4417"/>
                      <a:pt x="527" y="4443"/>
                    </a:cubicBezTo>
                    <a:cubicBezTo>
                      <a:pt x="473" y="4479"/>
                      <a:pt x="411" y="4506"/>
                      <a:pt x="348" y="4506"/>
                    </a:cubicBezTo>
                    <a:cubicBezTo>
                      <a:pt x="277" y="4506"/>
                      <a:pt x="215" y="4479"/>
                      <a:pt x="161" y="4390"/>
                    </a:cubicBezTo>
                    <a:cubicBezTo>
                      <a:pt x="134" y="4345"/>
                      <a:pt x="107" y="4292"/>
                      <a:pt x="90" y="4211"/>
                    </a:cubicBezTo>
                    <a:cubicBezTo>
                      <a:pt x="72" y="4140"/>
                      <a:pt x="63" y="4051"/>
                      <a:pt x="63" y="3935"/>
                    </a:cubicBezTo>
                    <a:cubicBezTo>
                      <a:pt x="63" y="3899"/>
                      <a:pt x="63" y="3855"/>
                      <a:pt x="72" y="3810"/>
                    </a:cubicBezTo>
                    <a:cubicBezTo>
                      <a:pt x="72" y="3756"/>
                      <a:pt x="81" y="3712"/>
                      <a:pt x="90" y="3658"/>
                    </a:cubicBezTo>
                    <a:close/>
                    <a:moveTo>
                      <a:pt x="8422" y="3658"/>
                    </a:moveTo>
                    <a:cubicBezTo>
                      <a:pt x="8431" y="3712"/>
                      <a:pt x="8431" y="3756"/>
                      <a:pt x="8440" y="3810"/>
                    </a:cubicBezTo>
                    <a:cubicBezTo>
                      <a:pt x="8440" y="3855"/>
                      <a:pt x="8440" y="3899"/>
                      <a:pt x="8440" y="3935"/>
                    </a:cubicBezTo>
                    <a:cubicBezTo>
                      <a:pt x="8440" y="4051"/>
                      <a:pt x="8431" y="4140"/>
                      <a:pt x="8413" y="4211"/>
                    </a:cubicBezTo>
                    <a:cubicBezTo>
                      <a:pt x="8395" y="4292"/>
                      <a:pt x="8368" y="4345"/>
                      <a:pt x="8342" y="4390"/>
                    </a:cubicBezTo>
                    <a:cubicBezTo>
                      <a:pt x="8288" y="4479"/>
                      <a:pt x="8226" y="4506"/>
                      <a:pt x="8163" y="4506"/>
                    </a:cubicBezTo>
                    <a:cubicBezTo>
                      <a:pt x="8101" y="4506"/>
                      <a:pt x="8029" y="4479"/>
                      <a:pt x="7976" y="4443"/>
                    </a:cubicBezTo>
                    <a:cubicBezTo>
                      <a:pt x="7922" y="4417"/>
                      <a:pt x="7878" y="4390"/>
                      <a:pt x="7851" y="4372"/>
                    </a:cubicBezTo>
                    <a:cubicBezTo>
                      <a:pt x="7851" y="4301"/>
                      <a:pt x="7851" y="4238"/>
                      <a:pt x="7860" y="4185"/>
                    </a:cubicBezTo>
                    <a:cubicBezTo>
                      <a:pt x="7869" y="4069"/>
                      <a:pt x="7887" y="3997"/>
                      <a:pt x="7931" y="3944"/>
                    </a:cubicBezTo>
                    <a:cubicBezTo>
                      <a:pt x="7967" y="3890"/>
                      <a:pt x="8029" y="3855"/>
                      <a:pt x="8101" y="3819"/>
                    </a:cubicBezTo>
                    <a:cubicBezTo>
                      <a:pt x="8190" y="3774"/>
                      <a:pt x="8270" y="3730"/>
                      <a:pt x="8333" y="3703"/>
                    </a:cubicBezTo>
                    <a:cubicBezTo>
                      <a:pt x="8386" y="3676"/>
                      <a:pt x="8422" y="3658"/>
                      <a:pt x="8422" y="3658"/>
                    </a:cubicBezTo>
                    <a:close/>
                    <a:moveTo>
                      <a:pt x="1731" y="4533"/>
                    </a:moveTo>
                    <a:cubicBezTo>
                      <a:pt x="1731" y="4533"/>
                      <a:pt x="1731" y="4542"/>
                      <a:pt x="1731" y="4542"/>
                    </a:cubicBezTo>
                    <a:cubicBezTo>
                      <a:pt x="1722" y="4550"/>
                      <a:pt x="1722" y="4559"/>
                      <a:pt x="1713" y="4559"/>
                    </a:cubicBezTo>
                    <a:cubicBezTo>
                      <a:pt x="1704" y="4577"/>
                      <a:pt x="1686" y="4604"/>
                      <a:pt x="1669" y="4640"/>
                    </a:cubicBezTo>
                    <a:cubicBezTo>
                      <a:pt x="1651" y="4666"/>
                      <a:pt x="1633" y="4711"/>
                      <a:pt x="1615" y="4747"/>
                    </a:cubicBezTo>
                    <a:cubicBezTo>
                      <a:pt x="1606" y="4773"/>
                      <a:pt x="1606" y="4791"/>
                      <a:pt x="1597" y="4818"/>
                    </a:cubicBezTo>
                    <a:cubicBezTo>
                      <a:pt x="1588" y="4845"/>
                      <a:pt x="1588" y="4863"/>
                      <a:pt x="1588" y="4889"/>
                    </a:cubicBezTo>
                    <a:cubicBezTo>
                      <a:pt x="1588" y="4979"/>
                      <a:pt x="1579" y="5050"/>
                      <a:pt x="1526" y="5112"/>
                    </a:cubicBezTo>
                    <a:cubicBezTo>
                      <a:pt x="1499" y="5148"/>
                      <a:pt x="1463" y="5175"/>
                      <a:pt x="1419" y="5202"/>
                    </a:cubicBezTo>
                    <a:cubicBezTo>
                      <a:pt x="1365" y="5228"/>
                      <a:pt x="1303" y="5246"/>
                      <a:pt x="1214" y="5273"/>
                    </a:cubicBezTo>
                    <a:cubicBezTo>
                      <a:pt x="1196" y="5237"/>
                      <a:pt x="1151" y="5175"/>
                      <a:pt x="1116" y="5095"/>
                    </a:cubicBezTo>
                    <a:cubicBezTo>
                      <a:pt x="1107" y="5068"/>
                      <a:pt x="1098" y="5041"/>
                      <a:pt x="1089" y="5014"/>
                    </a:cubicBezTo>
                    <a:cubicBezTo>
                      <a:pt x="1080" y="4988"/>
                      <a:pt x="1080" y="4961"/>
                      <a:pt x="1080" y="4934"/>
                    </a:cubicBezTo>
                    <a:cubicBezTo>
                      <a:pt x="1089" y="4872"/>
                      <a:pt x="1107" y="4818"/>
                      <a:pt x="1142" y="4765"/>
                    </a:cubicBezTo>
                    <a:cubicBezTo>
                      <a:pt x="1187" y="4711"/>
                      <a:pt x="1249" y="4666"/>
                      <a:pt x="1347" y="4622"/>
                    </a:cubicBezTo>
                    <a:cubicBezTo>
                      <a:pt x="1446" y="4586"/>
                      <a:pt x="1571" y="4559"/>
                      <a:pt x="1731" y="4533"/>
                    </a:cubicBezTo>
                    <a:close/>
                    <a:moveTo>
                      <a:pt x="6771" y="4533"/>
                    </a:moveTo>
                    <a:cubicBezTo>
                      <a:pt x="6932" y="4559"/>
                      <a:pt x="7066" y="4586"/>
                      <a:pt x="7155" y="4622"/>
                    </a:cubicBezTo>
                    <a:cubicBezTo>
                      <a:pt x="7253" y="4666"/>
                      <a:pt x="7316" y="4711"/>
                      <a:pt x="7360" y="4765"/>
                    </a:cubicBezTo>
                    <a:cubicBezTo>
                      <a:pt x="7405" y="4818"/>
                      <a:pt x="7423" y="4872"/>
                      <a:pt x="7423" y="4934"/>
                    </a:cubicBezTo>
                    <a:cubicBezTo>
                      <a:pt x="7423" y="4961"/>
                      <a:pt x="7423" y="4988"/>
                      <a:pt x="7414" y="5014"/>
                    </a:cubicBezTo>
                    <a:cubicBezTo>
                      <a:pt x="7414" y="5041"/>
                      <a:pt x="7405" y="5068"/>
                      <a:pt x="7396" y="5095"/>
                    </a:cubicBezTo>
                    <a:cubicBezTo>
                      <a:pt x="7360" y="5175"/>
                      <a:pt x="7316" y="5237"/>
                      <a:pt x="7289" y="5273"/>
                    </a:cubicBezTo>
                    <a:cubicBezTo>
                      <a:pt x="7209" y="5246"/>
                      <a:pt x="7137" y="5228"/>
                      <a:pt x="7093" y="5202"/>
                    </a:cubicBezTo>
                    <a:cubicBezTo>
                      <a:pt x="7039" y="5175"/>
                      <a:pt x="7003" y="5148"/>
                      <a:pt x="6986" y="5112"/>
                    </a:cubicBezTo>
                    <a:cubicBezTo>
                      <a:pt x="6932" y="5050"/>
                      <a:pt x="6923" y="4979"/>
                      <a:pt x="6914" y="4889"/>
                    </a:cubicBezTo>
                    <a:cubicBezTo>
                      <a:pt x="6914" y="4863"/>
                      <a:pt x="6914" y="4845"/>
                      <a:pt x="6914" y="4818"/>
                    </a:cubicBezTo>
                    <a:cubicBezTo>
                      <a:pt x="6905" y="4791"/>
                      <a:pt x="6896" y="4773"/>
                      <a:pt x="6887" y="4747"/>
                    </a:cubicBezTo>
                    <a:cubicBezTo>
                      <a:pt x="6879" y="4711"/>
                      <a:pt x="6852" y="4666"/>
                      <a:pt x="6843" y="4640"/>
                    </a:cubicBezTo>
                    <a:cubicBezTo>
                      <a:pt x="6825" y="4604"/>
                      <a:pt x="6807" y="4577"/>
                      <a:pt x="6789" y="4559"/>
                    </a:cubicBezTo>
                    <a:cubicBezTo>
                      <a:pt x="6789" y="4559"/>
                      <a:pt x="6780" y="4550"/>
                      <a:pt x="6780" y="4542"/>
                    </a:cubicBezTo>
                    <a:cubicBezTo>
                      <a:pt x="6771" y="4542"/>
                      <a:pt x="6771" y="4533"/>
                      <a:pt x="6771" y="4533"/>
                    </a:cubicBezTo>
                    <a:close/>
                    <a:moveTo>
                      <a:pt x="1000" y="5362"/>
                    </a:moveTo>
                    <a:cubicBezTo>
                      <a:pt x="1000" y="5362"/>
                      <a:pt x="1000" y="5371"/>
                      <a:pt x="1008" y="5380"/>
                    </a:cubicBezTo>
                    <a:lnTo>
                      <a:pt x="1000" y="5380"/>
                    </a:lnTo>
                    <a:lnTo>
                      <a:pt x="1000" y="5371"/>
                    </a:lnTo>
                    <a:cubicBezTo>
                      <a:pt x="1000" y="5371"/>
                      <a:pt x="1000" y="5362"/>
                      <a:pt x="1000" y="5362"/>
                    </a:cubicBezTo>
                    <a:close/>
                    <a:moveTo>
                      <a:pt x="7557" y="5211"/>
                    </a:moveTo>
                    <a:cubicBezTo>
                      <a:pt x="7541" y="5258"/>
                      <a:pt x="7525" y="5312"/>
                      <a:pt x="7503" y="5371"/>
                    </a:cubicBezTo>
                    <a:lnTo>
                      <a:pt x="7503" y="5380"/>
                    </a:lnTo>
                    <a:lnTo>
                      <a:pt x="7485" y="5380"/>
                    </a:lnTo>
                    <a:cubicBezTo>
                      <a:pt x="7510" y="5324"/>
                      <a:pt x="7534" y="5268"/>
                      <a:pt x="7557" y="5211"/>
                    </a:cubicBezTo>
                    <a:close/>
                    <a:moveTo>
                      <a:pt x="170" y="4854"/>
                    </a:moveTo>
                    <a:cubicBezTo>
                      <a:pt x="170" y="4854"/>
                      <a:pt x="215" y="4863"/>
                      <a:pt x="277" y="4872"/>
                    </a:cubicBezTo>
                    <a:cubicBezTo>
                      <a:pt x="339" y="4881"/>
                      <a:pt x="429" y="4898"/>
                      <a:pt x="536" y="4916"/>
                    </a:cubicBezTo>
                    <a:cubicBezTo>
                      <a:pt x="625" y="4934"/>
                      <a:pt x="687" y="4952"/>
                      <a:pt x="741" y="4988"/>
                    </a:cubicBezTo>
                    <a:cubicBezTo>
                      <a:pt x="794" y="5032"/>
                      <a:pt x="830" y="5095"/>
                      <a:pt x="884" y="5202"/>
                    </a:cubicBezTo>
                    <a:cubicBezTo>
                      <a:pt x="901" y="5255"/>
                      <a:pt x="919" y="5318"/>
                      <a:pt x="937" y="5389"/>
                    </a:cubicBezTo>
                    <a:cubicBezTo>
                      <a:pt x="919" y="5407"/>
                      <a:pt x="884" y="5451"/>
                      <a:pt x="839" y="5496"/>
                    </a:cubicBezTo>
                    <a:cubicBezTo>
                      <a:pt x="785" y="5541"/>
                      <a:pt x="732" y="5585"/>
                      <a:pt x="669" y="5603"/>
                    </a:cubicBezTo>
                    <a:cubicBezTo>
                      <a:pt x="649" y="5614"/>
                      <a:pt x="631" y="5618"/>
                      <a:pt x="611" y="5618"/>
                    </a:cubicBezTo>
                    <a:cubicBezTo>
                      <a:pt x="596" y="5618"/>
                      <a:pt x="581" y="5616"/>
                      <a:pt x="562" y="5612"/>
                    </a:cubicBezTo>
                    <a:cubicBezTo>
                      <a:pt x="527" y="5603"/>
                      <a:pt x="491" y="5585"/>
                      <a:pt x="455" y="5550"/>
                    </a:cubicBezTo>
                    <a:cubicBezTo>
                      <a:pt x="411" y="5514"/>
                      <a:pt x="375" y="5469"/>
                      <a:pt x="339" y="5398"/>
                    </a:cubicBezTo>
                    <a:cubicBezTo>
                      <a:pt x="313" y="5362"/>
                      <a:pt x="295" y="5327"/>
                      <a:pt x="277" y="5282"/>
                    </a:cubicBezTo>
                    <a:cubicBezTo>
                      <a:pt x="259" y="5237"/>
                      <a:pt x="241" y="5193"/>
                      <a:pt x="232" y="5130"/>
                    </a:cubicBezTo>
                    <a:cubicBezTo>
                      <a:pt x="215" y="5095"/>
                      <a:pt x="206" y="5050"/>
                      <a:pt x="197" y="5005"/>
                    </a:cubicBezTo>
                    <a:cubicBezTo>
                      <a:pt x="188" y="4961"/>
                      <a:pt x="179" y="4907"/>
                      <a:pt x="170" y="4854"/>
                    </a:cubicBezTo>
                    <a:close/>
                    <a:moveTo>
                      <a:pt x="8333" y="4854"/>
                    </a:moveTo>
                    <a:cubicBezTo>
                      <a:pt x="8333" y="4907"/>
                      <a:pt x="8324" y="4961"/>
                      <a:pt x="8306" y="5005"/>
                    </a:cubicBezTo>
                    <a:cubicBezTo>
                      <a:pt x="8297" y="5050"/>
                      <a:pt x="8288" y="5095"/>
                      <a:pt x="8279" y="5130"/>
                    </a:cubicBezTo>
                    <a:cubicBezTo>
                      <a:pt x="8261" y="5193"/>
                      <a:pt x="8243" y="5237"/>
                      <a:pt x="8226" y="5282"/>
                    </a:cubicBezTo>
                    <a:cubicBezTo>
                      <a:pt x="8208" y="5327"/>
                      <a:pt x="8190" y="5362"/>
                      <a:pt x="8172" y="5398"/>
                    </a:cubicBezTo>
                    <a:cubicBezTo>
                      <a:pt x="8127" y="5469"/>
                      <a:pt x="8092" y="5514"/>
                      <a:pt x="8056" y="5550"/>
                    </a:cubicBezTo>
                    <a:cubicBezTo>
                      <a:pt x="8012" y="5585"/>
                      <a:pt x="7976" y="5603"/>
                      <a:pt x="7940" y="5612"/>
                    </a:cubicBezTo>
                    <a:cubicBezTo>
                      <a:pt x="7925" y="5616"/>
                      <a:pt x="7911" y="5618"/>
                      <a:pt x="7896" y="5618"/>
                    </a:cubicBezTo>
                    <a:cubicBezTo>
                      <a:pt x="7875" y="5618"/>
                      <a:pt x="7854" y="5614"/>
                      <a:pt x="7833" y="5603"/>
                    </a:cubicBezTo>
                    <a:cubicBezTo>
                      <a:pt x="7771" y="5585"/>
                      <a:pt x="7717" y="5541"/>
                      <a:pt x="7673" y="5496"/>
                    </a:cubicBezTo>
                    <a:cubicBezTo>
                      <a:pt x="7628" y="5451"/>
                      <a:pt x="7592" y="5407"/>
                      <a:pt x="7565" y="5389"/>
                    </a:cubicBezTo>
                    <a:cubicBezTo>
                      <a:pt x="7583" y="5318"/>
                      <a:pt x="7601" y="5255"/>
                      <a:pt x="7628" y="5202"/>
                    </a:cubicBezTo>
                    <a:cubicBezTo>
                      <a:pt x="7673" y="5095"/>
                      <a:pt x="7708" y="5032"/>
                      <a:pt x="7762" y="4988"/>
                    </a:cubicBezTo>
                    <a:cubicBezTo>
                      <a:pt x="7815" y="4952"/>
                      <a:pt x="7887" y="4934"/>
                      <a:pt x="7976" y="4916"/>
                    </a:cubicBezTo>
                    <a:cubicBezTo>
                      <a:pt x="8074" y="4898"/>
                      <a:pt x="8163" y="4881"/>
                      <a:pt x="8235" y="4872"/>
                    </a:cubicBezTo>
                    <a:cubicBezTo>
                      <a:pt x="8297" y="4863"/>
                      <a:pt x="8333" y="4854"/>
                      <a:pt x="8333" y="4854"/>
                    </a:cubicBezTo>
                    <a:close/>
                    <a:moveTo>
                      <a:pt x="2052" y="5211"/>
                    </a:moveTo>
                    <a:cubicBezTo>
                      <a:pt x="2052" y="5211"/>
                      <a:pt x="2034" y="5255"/>
                      <a:pt x="2017" y="5327"/>
                    </a:cubicBezTo>
                    <a:cubicBezTo>
                      <a:pt x="2008" y="5344"/>
                      <a:pt x="2008" y="5362"/>
                      <a:pt x="1999" y="5389"/>
                    </a:cubicBezTo>
                    <a:cubicBezTo>
                      <a:pt x="1999" y="5407"/>
                      <a:pt x="1999" y="5434"/>
                      <a:pt x="1999" y="5451"/>
                    </a:cubicBezTo>
                    <a:cubicBezTo>
                      <a:pt x="1990" y="5496"/>
                      <a:pt x="1999" y="5541"/>
                      <a:pt x="2008" y="5585"/>
                    </a:cubicBezTo>
                    <a:cubicBezTo>
                      <a:pt x="2008" y="5612"/>
                      <a:pt x="2017" y="5639"/>
                      <a:pt x="2017" y="5657"/>
                    </a:cubicBezTo>
                    <a:cubicBezTo>
                      <a:pt x="2017" y="5666"/>
                      <a:pt x="2025" y="5674"/>
                      <a:pt x="2025" y="5683"/>
                    </a:cubicBezTo>
                    <a:cubicBezTo>
                      <a:pt x="2025" y="5701"/>
                      <a:pt x="2025" y="5710"/>
                      <a:pt x="2025" y="5719"/>
                    </a:cubicBezTo>
                    <a:cubicBezTo>
                      <a:pt x="2025" y="5755"/>
                      <a:pt x="2025" y="5790"/>
                      <a:pt x="2008" y="5826"/>
                    </a:cubicBezTo>
                    <a:cubicBezTo>
                      <a:pt x="1981" y="5898"/>
                      <a:pt x="1910" y="5978"/>
                      <a:pt x="1749" y="6076"/>
                    </a:cubicBezTo>
                    <a:cubicBezTo>
                      <a:pt x="1722" y="6049"/>
                      <a:pt x="1651" y="6013"/>
                      <a:pt x="1597" y="5942"/>
                    </a:cubicBezTo>
                    <a:cubicBezTo>
                      <a:pt x="1571" y="5898"/>
                      <a:pt x="1535" y="5844"/>
                      <a:pt x="1526" y="5790"/>
                    </a:cubicBezTo>
                    <a:cubicBezTo>
                      <a:pt x="1517" y="5782"/>
                      <a:pt x="1517" y="5764"/>
                      <a:pt x="1517" y="5746"/>
                    </a:cubicBezTo>
                    <a:cubicBezTo>
                      <a:pt x="1517" y="5737"/>
                      <a:pt x="1517" y="5719"/>
                      <a:pt x="1517" y="5701"/>
                    </a:cubicBezTo>
                    <a:cubicBezTo>
                      <a:pt x="1517" y="5674"/>
                      <a:pt x="1526" y="5639"/>
                      <a:pt x="1535" y="5612"/>
                    </a:cubicBezTo>
                    <a:cubicBezTo>
                      <a:pt x="1562" y="5550"/>
                      <a:pt x="1615" y="5478"/>
                      <a:pt x="1695" y="5416"/>
                    </a:cubicBezTo>
                    <a:cubicBezTo>
                      <a:pt x="1785" y="5344"/>
                      <a:pt x="1901" y="5282"/>
                      <a:pt x="2052" y="5211"/>
                    </a:cubicBezTo>
                    <a:close/>
                    <a:moveTo>
                      <a:pt x="6450" y="5211"/>
                    </a:moveTo>
                    <a:cubicBezTo>
                      <a:pt x="6611" y="5282"/>
                      <a:pt x="6727" y="5344"/>
                      <a:pt x="6807" y="5416"/>
                    </a:cubicBezTo>
                    <a:cubicBezTo>
                      <a:pt x="6896" y="5478"/>
                      <a:pt x="6941" y="5550"/>
                      <a:pt x="6968" y="5612"/>
                    </a:cubicBezTo>
                    <a:cubicBezTo>
                      <a:pt x="6986" y="5639"/>
                      <a:pt x="6986" y="5674"/>
                      <a:pt x="6995" y="5701"/>
                    </a:cubicBezTo>
                    <a:cubicBezTo>
                      <a:pt x="6995" y="5719"/>
                      <a:pt x="6995" y="5737"/>
                      <a:pt x="6995" y="5746"/>
                    </a:cubicBezTo>
                    <a:cubicBezTo>
                      <a:pt x="6995" y="5764"/>
                      <a:pt x="6986" y="5782"/>
                      <a:pt x="6986" y="5790"/>
                    </a:cubicBezTo>
                    <a:cubicBezTo>
                      <a:pt x="6968" y="5844"/>
                      <a:pt x="6941" y="5898"/>
                      <a:pt x="6905" y="5942"/>
                    </a:cubicBezTo>
                    <a:cubicBezTo>
                      <a:pt x="6852" y="6013"/>
                      <a:pt x="6789" y="6049"/>
                      <a:pt x="6754" y="6076"/>
                    </a:cubicBezTo>
                    <a:cubicBezTo>
                      <a:pt x="6602" y="5978"/>
                      <a:pt x="6531" y="5898"/>
                      <a:pt x="6495" y="5826"/>
                    </a:cubicBezTo>
                    <a:cubicBezTo>
                      <a:pt x="6477" y="5790"/>
                      <a:pt x="6477" y="5755"/>
                      <a:pt x="6477" y="5719"/>
                    </a:cubicBezTo>
                    <a:cubicBezTo>
                      <a:pt x="6477" y="5710"/>
                      <a:pt x="6486" y="5701"/>
                      <a:pt x="6486" y="5683"/>
                    </a:cubicBezTo>
                    <a:cubicBezTo>
                      <a:pt x="6486" y="5674"/>
                      <a:pt x="6486" y="5666"/>
                      <a:pt x="6486" y="5657"/>
                    </a:cubicBezTo>
                    <a:cubicBezTo>
                      <a:pt x="6495" y="5639"/>
                      <a:pt x="6495" y="5612"/>
                      <a:pt x="6504" y="5585"/>
                    </a:cubicBezTo>
                    <a:cubicBezTo>
                      <a:pt x="6513" y="5541"/>
                      <a:pt x="6513" y="5496"/>
                      <a:pt x="6513" y="5451"/>
                    </a:cubicBezTo>
                    <a:cubicBezTo>
                      <a:pt x="6513" y="5434"/>
                      <a:pt x="6513" y="5407"/>
                      <a:pt x="6504" y="5389"/>
                    </a:cubicBezTo>
                    <a:cubicBezTo>
                      <a:pt x="6504" y="5362"/>
                      <a:pt x="6495" y="5344"/>
                      <a:pt x="6495" y="5327"/>
                    </a:cubicBezTo>
                    <a:cubicBezTo>
                      <a:pt x="6477" y="5255"/>
                      <a:pt x="6450" y="5211"/>
                      <a:pt x="6450" y="5211"/>
                    </a:cubicBezTo>
                    <a:close/>
                    <a:moveTo>
                      <a:pt x="6950" y="6219"/>
                    </a:moveTo>
                    <a:cubicBezTo>
                      <a:pt x="6950" y="6228"/>
                      <a:pt x="6941" y="6228"/>
                      <a:pt x="6932" y="6245"/>
                    </a:cubicBezTo>
                    <a:lnTo>
                      <a:pt x="6923" y="6245"/>
                    </a:lnTo>
                    <a:cubicBezTo>
                      <a:pt x="6932" y="6237"/>
                      <a:pt x="6941" y="6228"/>
                      <a:pt x="6950" y="6219"/>
                    </a:cubicBezTo>
                    <a:close/>
                    <a:moveTo>
                      <a:pt x="1103" y="5942"/>
                    </a:moveTo>
                    <a:cubicBezTo>
                      <a:pt x="1140" y="5942"/>
                      <a:pt x="1174" y="5947"/>
                      <a:pt x="1205" y="5960"/>
                    </a:cubicBezTo>
                    <a:cubicBezTo>
                      <a:pt x="1267" y="5978"/>
                      <a:pt x="1330" y="6022"/>
                      <a:pt x="1401" y="6121"/>
                    </a:cubicBezTo>
                    <a:cubicBezTo>
                      <a:pt x="1437" y="6165"/>
                      <a:pt x="1472" y="6219"/>
                      <a:pt x="1517" y="6281"/>
                    </a:cubicBezTo>
                    <a:cubicBezTo>
                      <a:pt x="1499" y="6299"/>
                      <a:pt x="1472" y="6352"/>
                      <a:pt x="1446" y="6415"/>
                    </a:cubicBezTo>
                    <a:cubicBezTo>
                      <a:pt x="1410" y="6477"/>
                      <a:pt x="1374" y="6540"/>
                      <a:pt x="1312" y="6575"/>
                    </a:cubicBezTo>
                    <a:cubicBezTo>
                      <a:pt x="1281" y="6601"/>
                      <a:pt x="1243" y="6615"/>
                      <a:pt x="1197" y="6615"/>
                    </a:cubicBezTo>
                    <a:cubicBezTo>
                      <a:pt x="1163" y="6615"/>
                      <a:pt x="1125" y="6608"/>
                      <a:pt x="1080" y="6593"/>
                    </a:cubicBezTo>
                    <a:cubicBezTo>
                      <a:pt x="1062" y="6584"/>
                      <a:pt x="1035" y="6567"/>
                      <a:pt x="1008" y="6549"/>
                    </a:cubicBezTo>
                    <a:cubicBezTo>
                      <a:pt x="982" y="6531"/>
                      <a:pt x="955" y="6513"/>
                      <a:pt x="928" y="6477"/>
                    </a:cubicBezTo>
                    <a:cubicBezTo>
                      <a:pt x="893" y="6451"/>
                      <a:pt x="866" y="6424"/>
                      <a:pt x="830" y="6388"/>
                    </a:cubicBezTo>
                    <a:cubicBezTo>
                      <a:pt x="803" y="6344"/>
                      <a:pt x="768" y="6308"/>
                      <a:pt x="741" y="6254"/>
                    </a:cubicBezTo>
                    <a:cubicBezTo>
                      <a:pt x="696" y="6183"/>
                      <a:pt x="652" y="6103"/>
                      <a:pt x="598" y="6005"/>
                    </a:cubicBezTo>
                    <a:cubicBezTo>
                      <a:pt x="598" y="6005"/>
                      <a:pt x="643" y="5996"/>
                      <a:pt x="705" y="5987"/>
                    </a:cubicBezTo>
                    <a:cubicBezTo>
                      <a:pt x="777" y="5978"/>
                      <a:pt x="875" y="5969"/>
                      <a:pt x="982" y="5951"/>
                    </a:cubicBezTo>
                    <a:cubicBezTo>
                      <a:pt x="1026" y="5947"/>
                      <a:pt x="1066" y="5942"/>
                      <a:pt x="1103" y="5942"/>
                    </a:cubicBezTo>
                    <a:close/>
                    <a:moveTo>
                      <a:pt x="7408" y="5942"/>
                    </a:moveTo>
                    <a:cubicBezTo>
                      <a:pt x="7445" y="5942"/>
                      <a:pt x="7485" y="5947"/>
                      <a:pt x="7530" y="5951"/>
                    </a:cubicBezTo>
                    <a:cubicBezTo>
                      <a:pt x="7637" y="5969"/>
                      <a:pt x="7726" y="5978"/>
                      <a:pt x="7797" y="5987"/>
                    </a:cubicBezTo>
                    <a:cubicBezTo>
                      <a:pt x="7869" y="5996"/>
                      <a:pt x="7904" y="6005"/>
                      <a:pt x="7904" y="6005"/>
                    </a:cubicBezTo>
                    <a:cubicBezTo>
                      <a:pt x="7860" y="6103"/>
                      <a:pt x="7815" y="6183"/>
                      <a:pt x="7771" y="6254"/>
                    </a:cubicBezTo>
                    <a:cubicBezTo>
                      <a:pt x="7735" y="6308"/>
                      <a:pt x="7699" y="6344"/>
                      <a:pt x="7673" y="6388"/>
                    </a:cubicBezTo>
                    <a:cubicBezTo>
                      <a:pt x="7637" y="6424"/>
                      <a:pt x="7610" y="6451"/>
                      <a:pt x="7583" y="6477"/>
                    </a:cubicBezTo>
                    <a:cubicBezTo>
                      <a:pt x="7557" y="6513"/>
                      <a:pt x="7530" y="6531"/>
                      <a:pt x="7503" y="6549"/>
                    </a:cubicBezTo>
                    <a:cubicBezTo>
                      <a:pt x="7476" y="6567"/>
                      <a:pt x="7449" y="6584"/>
                      <a:pt x="7423" y="6593"/>
                    </a:cubicBezTo>
                    <a:cubicBezTo>
                      <a:pt x="7382" y="6608"/>
                      <a:pt x="7345" y="6615"/>
                      <a:pt x="7313" y="6615"/>
                    </a:cubicBezTo>
                    <a:cubicBezTo>
                      <a:pt x="7267" y="6615"/>
                      <a:pt x="7227" y="6601"/>
                      <a:pt x="7191" y="6575"/>
                    </a:cubicBezTo>
                    <a:cubicBezTo>
                      <a:pt x="7137" y="6540"/>
                      <a:pt x="7093" y="6477"/>
                      <a:pt x="7066" y="6415"/>
                    </a:cubicBezTo>
                    <a:cubicBezTo>
                      <a:pt x="7030" y="6352"/>
                      <a:pt x="7003" y="6299"/>
                      <a:pt x="6986" y="6281"/>
                    </a:cubicBezTo>
                    <a:cubicBezTo>
                      <a:pt x="7030" y="6219"/>
                      <a:pt x="7075" y="6165"/>
                      <a:pt x="7102" y="6121"/>
                    </a:cubicBezTo>
                    <a:cubicBezTo>
                      <a:pt x="7173" y="6022"/>
                      <a:pt x="7235" y="5978"/>
                      <a:pt x="7307" y="5960"/>
                    </a:cubicBezTo>
                    <a:cubicBezTo>
                      <a:pt x="7338" y="5947"/>
                      <a:pt x="7371" y="5942"/>
                      <a:pt x="7408" y="5942"/>
                    </a:cubicBezTo>
                    <a:close/>
                    <a:moveTo>
                      <a:pt x="2552" y="5746"/>
                    </a:moveTo>
                    <a:cubicBezTo>
                      <a:pt x="2552" y="5746"/>
                      <a:pt x="2543" y="5764"/>
                      <a:pt x="2543" y="5782"/>
                    </a:cubicBezTo>
                    <a:cubicBezTo>
                      <a:pt x="2543" y="5790"/>
                      <a:pt x="2543" y="5808"/>
                      <a:pt x="2543" y="5826"/>
                    </a:cubicBezTo>
                    <a:cubicBezTo>
                      <a:pt x="2543" y="5835"/>
                      <a:pt x="2543" y="5853"/>
                      <a:pt x="2543" y="5871"/>
                    </a:cubicBezTo>
                    <a:cubicBezTo>
                      <a:pt x="2543" y="5906"/>
                      <a:pt x="2552" y="5951"/>
                      <a:pt x="2561" y="5996"/>
                    </a:cubicBezTo>
                    <a:cubicBezTo>
                      <a:pt x="2570" y="6022"/>
                      <a:pt x="2570" y="6040"/>
                      <a:pt x="2579" y="6067"/>
                    </a:cubicBezTo>
                    <a:cubicBezTo>
                      <a:pt x="2588" y="6085"/>
                      <a:pt x="2596" y="6112"/>
                      <a:pt x="2605" y="6129"/>
                    </a:cubicBezTo>
                    <a:cubicBezTo>
                      <a:pt x="2659" y="6210"/>
                      <a:pt x="2686" y="6281"/>
                      <a:pt x="2677" y="6361"/>
                    </a:cubicBezTo>
                    <a:cubicBezTo>
                      <a:pt x="2668" y="6442"/>
                      <a:pt x="2623" y="6540"/>
                      <a:pt x="2498" y="6691"/>
                    </a:cubicBezTo>
                    <a:cubicBezTo>
                      <a:pt x="2463" y="6674"/>
                      <a:pt x="2391" y="6647"/>
                      <a:pt x="2320" y="6602"/>
                    </a:cubicBezTo>
                    <a:cubicBezTo>
                      <a:pt x="2293" y="6584"/>
                      <a:pt x="2266" y="6575"/>
                      <a:pt x="2249" y="6549"/>
                    </a:cubicBezTo>
                    <a:cubicBezTo>
                      <a:pt x="2231" y="6531"/>
                      <a:pt x="2213" y="6504"/>
                      <a:pt x="2204" y="6477"/>
                    </a:cubicBezTo>
                    <a:cubicBezTo>
                      <a:pt x="2168" y="6433"/>
                      <a:pt x="2150" y="6370"/>
                      <a:pt x="2159" y="6299"/>
                    </a:cubicBezTo>
                    <a:cubicBezTo>
                      <a:pt x="2168" y="6237"/>
                      <a:pt x="2195" y="6156"/>
                      <a:pt x="2257" y="6058"/>
                    </a:cubicBezTo>
                    <a:cubicBezTo>
                      <a:pt x="2320" y="5969"/>
                      <a:pt x="2418" y="5871"/>
                      <a:pt x="2552" y="5746"/>
                    </a:cubicBezTo>
                    <a:close/>
                    <a:moveTo>
                      <a:pt x="5960" y="5746"/>
                    </a:moveTo>
                    <a:cubicBezTo>
                      <a:pt x="6085" y="5871"/>
                      <a:pt x="6183" y="5969"/>
                      <a:pt x="6245" y="6058"/>
                    </a:cubicBezTo>
                    <a:cubicBezTo>
                      <a:pt x="6308" y="6156"/>
                      <a:pt x="6343" y="6237"/>
                      <a:pt x="6343" y="6299"/>
                    </a:cubicBezTo>
                    <a:cubicBezTo>
                      <a:pt x="6352" y="6370"/>
                      <a:pt x="6334" y="6433"/>
                      <a:pt x="6308" y="6477"/>
                    </a:cubicBezTo>
                    <a:cubicBezTo>
                      <a:pt x="6290" y="6504"/>
                      <a:pt x="6272" y="6531"/>
                      <a:pt x="6254" y="6549"/>
                    </a:cubicBezTo>
                    <a:cubicBezTo>
                      <a:pt x="6236" y="6575"/>
                      <a:pt x="6209" y="6584"/>
                      <a:pt x="6192" y="6602"/>
                    </a:cubicBezTo>
                    <a:cubicBezTo>
                      <a:pt x="6120" y="6647"/>
                      <a:pt x="6040" y="6674"/>
                      <a:pt x="6004" y="6691"/>
                    </a:cubicBezTo>
                    <a:cubicBezTo>
                      <a:pt x="5888" y="6540"/>
                      <a:pt x="5835" y="6442"/>
                      <a:pt x="5826" y="6361"/>
                    </a:cubicBezTo>
                    <a:cubicBezTo>
                      <a:pt x="5817" y="6281"/>
                      <a:pt x="5853" y="6210"/>
                      <a:pt x="5897" y="6129"/>
                    </a:cubicBezTo>
                    <a:cubicBezTo>
                      <a:pt x="5906" y="6112"/>
                      <a:pt x="5915" y="6085"/>
                      <a:pt x="5924" y="6067"/>
                    </a:cubicBezTo>
                    <a:cubicBezTo>
                      <a:pt x="5933" y="6040"/>
                      <a:pt x="5942" y="6022"/>
                      <a:pt x="5942" y="5996"/>
                    </a:cubicBezTo>
                    <a:cubicBezTo>
                      <a:pt x="5960" y="5951"/>
                      <a:pt x="5960" y="5906"/>
                      <a:pt x="5960" y="5871"/>
                    </a:cubicBezTo>
                    <a:cubicBezTo>
                      <a:pt x="5960" y="5853"/>
                      <a:pt x="5960" y="5835"/>
                      <a:pt x="5960" y="5826"/>
                    </a:cubicBezTo>
                    <a:cubicBezTo>
                      <a:pt x="5969" y="5808"/>
                      <a:pt x="5960" y="5790"/>
                      <a:pt x="5960" y="5782"/>
                    </a:cubicBezTo>
                    <a:cubicBezTo>
                      <a:pt x="5960" y="5764"/>
                      <a:pt x="5960" y="5746"/>
                      <a:pt x="5960" y="5746"/>
                    </a:cubicBezTo>
                    <a:close/>
                    <a:moveTo>
                      <a:pt x="3176" y="6112"/>
                    </a:moveTo>
                    <a:cubicBezTo>
                      <a:pt x="3176" y="6112"/>
                      <a:pt x="3185" y="6165"/>
                      <a:pt x="3212" y="6237"/>
                    </a:cubicBezTo>
                    <a:cubicBezTo>
                      <a:pt x="3221" y="6272"/>
                      <a:pt x="3239" y="6317"/>
                      <a:pt x="3266" y="6352"/>
                    </a:cubicBezTo>
                    <a:cubicBezTo>
                      <a:pt x="3283" y="6397"/>
                      <a:pt x="3310" y="6433"/>
                      <a:pt x="3346" y="6468"/>
                    </a:cubicBezTo>
                    <a:cubicBezTo>
                      <a:pt x="3381" y="6504"/>
                      <a:pt x="3408" y="6531"/>
                      <a:pt x="3435" y="6567"/>
                    </a:cubicBezTo>
                    <a:cubicBezTo>
                      <a:pt x="3453" y="6602"/>
                      <a:pt x="3471" y="6629"/>
                      <a:pt x="3480" y="6674"/>
                    </a:cubicBezTo>
                    <a:cubicBezTo>
                      <a:pt x="3497" y="6754"/>
                      <a:pt x="3471" y="6870"/>
                      <a:pt x="3399" y="7048"/>
                    </a:cubicBezTo>
                    <a:lnTo>
                      <a:pt x="3310" y="7048"/>
                    </a:lnTo>
                    <a:cubicBezTo>
                      <a:pt x="3274" y="7039"/>
                      <a:pt x="3239" y="7030"/>
                      <a:pt x="3194" y="7022"/>
                    </a:cubicBezTo>
                    <a:cubicBezTo>
                      <a:pt x="3141" y="7004"/>
                      <a:pt x="3096" y="6977"/>
                      <a:pt x="3051" y="6941"/>
                    </a:cubicBezTo>
                    <a:cubicBezTo>
                      <a:pt x="3007" y="6906"/>
                      <a:pt x="2971" y="6843"/>
                      <a:pt x="2962" y="6772"/>
                    </a:cubicBezTo>
                    <a:cubicBezTo>
                      <a:pt x="2953" y="6709"/>
                      <a:pt x="2953" y="6620"/>
                      <a:pt x="2989" y="6513"/>
                    </a:cubicBezTo>
                    <a:cubicBezTo>
                      <a:pt x="3025" y="6397"/>
                      <a:pt x="3087" y="6272"/>
                      <a:pt x="3176" y="6112"/>
                    </a:cubicBezTo>
                    <a:close/>
                    <a:moveTo>
                      <a:pt x="5326" y="6112"/>
                    </a:moveTo>
                    <a:cubicBezTo>
                      <a:pt x="5415" y="6272"/>
                      <a:pt x="5478" y="6397"/>
                      <a:pt x="5514" y="6513"/>
                    </a:cubicBezTo>
                    <a:cubicBezTo>
                      <a:pt x="5549" y="6620"/>
                      <a:pt x="5558" y="6709"/>
                      <a:pt x="5540" y="6772"/>
                    </a:cubicBezTo>
                    <a:cubicBezTo>
                      <a:pt x="5531" y="6843"/>
                      <a:pt x="5496" y="6906"/>
                      <a:pt x="5460" y="6941"/>
                    </a:cubicBezTo>
                    <a:cubicBezTo>
                      <a:pt x="5415" y="6977"/>
                      <a:pt x="5362" y="7004"/>
                      <a:pt x="5308" y="7022"/>
                    </a:cubicBezTo>
                    <a:cubicBezTo>
                      <a:pt x="5273" y="7030"/>
                      <a:pt x="5228" y="7039"/>
                      <a:pt x="5192" y="7048"/>
                    </a:cubicBezTo>
                    <a:lnTo>
                      <a:pt x="5112" y="7048"/>
                    </a:lnTo>
                    <a:cubicBezTo>
                      <a:pt x="5032" y="6870"/>
                      <a:pt x="5014" y="6754"/>
                      <a:pt x="5023" y="6674"/>
                    </a:cubicBezTo>
                    <a:cubicBezTo>
                      <a:pt x="5032" y="6629"/>
                      <a:pt x="5050" y="6602"/>
                      <a:pt x="5076" y="6567"/>
                    </a:cubicBezTo>
                    <a:cubicBezTo>
                      <a:pt x="5094" y="6531"/>
                      <a:pt x="5121" y="6504"/>
                      <a:pt x="5157" y="6468"/>
                    </a:cubicBezTo>
                    <a:cubicBezTo>
                      <a:pt x="5192" y="6433"/>
                      <a:pt x="5219" y="6397"/>
                      <a:pt x="5246" y="6352"/>
                    </a:cubicBezTo>
                    <a:cubicBezTo>
                      <a:pt x="5264" y="6317"/>
                      <a:pt x="5282" y="6272"/>
                      <a:pt x="5300" y="6237"/>
                    </a:cubicBezTo>
                    <a:cubicBezTo>
                      <a:pt x="5317" y="6165"/>
                      <a:pt x="5326" y="6112"/>
                      <a:pt x="5326" y="6112"/>
                    </a:cubicBezTo>
                    <a:close/>
                    <a:moveTo>
                      <a:pt x="3390" y="7120"/>
                    </a:moveTo>
                    <a:cubicBezTo>
                      <a:pt x="3390" y="7120"/>
                      <a:pt x="3390" y="7129"/>
                      <a:pt x="3390" y="7129"/>
                    </a:cubicBezTo>
                    <a:cubicBezTo>
                      <a:pt x="3381" y="7129"/>
                      <a:pt x="3373" y="7120"/>
                      <a:pt x="3373" y="7120"/>
                    </a:cubicBezTo>
                    <a:close/>
                    <a:moveTo>
                      <a:pt x="1936" y="6745"/>
                    </a:moveTo>
                    <a:cubicBezTo>
                      <a:pt x="1972" y="6745"/>
                      <a:pt x="2008" y="6754"/>
                      <a:pt x="2043" y="6772"/>
                    </a:cubicBezTo>
                    <a:cubicBezTo>
                      <a:pt x="2061" y="6781"/>
                      <a:pt x="2088" y="6790"/>
                      <a:pt x="2106" y="6799"/>
                    </a:cubicBezTo>
                    <a:cubicBezTo>
                      <a:pt x="2133" y="6816"/>
                      <a:pt x="2150" y="6825"/>
                      <a:pt x="2177" y="6843"/>
                    </a:cubicBezTo>
                    <a:cubicBezTo>
                      <a:pt x="2222" y="6870"/>
                      <a:pt x="2275" y="6906"/>
                      <a:pt x="2329" y="6959"/>
                    </a:cubicBezTo>
                    <a:cubicBezTo>
                      <a:pt x="2320" y="6986"/>
                      <a:pt x="2311" y="7048"/>
                      <a:pt x="2302" y="7120"/>
                    </a:cubicBezTo>
                    <a:cubicBezTo>
                      <a:pt x="2284" y="7182"/>
                      <a:pt x="2266" y="7253"/>
                      <a:pt x="2222" y="7316"/>
                    </a:cubicBezTo>
                    <a:cubicBezTo>
                      <a:pt x="2195" y="7343"/>
                      <a:pt x="2168" y="7369"/>
                      <a:pt x="2133" y="7387"/>
                    </a:cubicBezTo>
                    <a:cubicBezTo>
                      <a:pt x="2097" y="7396"/>
                      <a:pt x="2052" y="7405"/>
                      <a:pt x="2008" y="7405"/>
                    </a:cubicBezTo>
                    <a:cubicBezTo>
                      <a:pt x="1954" y="7396"/>
                      <a:pt x="1892" y="7378"/>
                      <a:pt x="1811" y="7343"/>
                    </a:cubicBezTo>
                    <a:cubicBezTo>
                      <a:pt x="1794" y="7334"/>
                      <a:pt x="1776" y="7325"/>
                      <a:pt x="1758" y="7316"/>
                    </a:cubicBezTo>
                    <a:cubicBezTo>
                      <a:pt x="1740" y="7307"/>
                      <a:pt x="1722" y="7298"/>
                      <a:pt x="1704" y="7280"/>
                    </a:cubicBezTo>
                    <a:cubicBezTo>
                      <a:pt x="1660" y="7253"/>
                      <a:pt x="1615" y="7218"/>
                      <a:pt x="1571" y="7182"/>
                    </a:cubicBezTo>
                    <a:cubicBezTo>
                      <a:pt x="1535" y="7155"/>
                      <a:pt x="1499" y="7129"/>
                      <a:pt x="1463" y="7093"/>
                    </a:cubicBezTo>
                    <a:cubicBezTo>
                      <a:pt x="1437" y="7057"/>
                      <a:pt x="1401" y="7022"/>
                      <a:pt x="1365" y="6986"/>
                    </a:cubicBezTo>
                    <a:cubicBezTo>
                      <a:pt x="1365" y="6986"/>
                      <a:pt x="1401" y="6968"/>
                      <a:pt x="1463" y="6932"/>
                    </a:cubicBezTo>
                    <a:cubicBezTo>
                      <a:pt x="1526" y="6906"/>
                      <a:pt x="1615" y="6861"/>
                      <a:pt x="1713" y="6816"/>
                    </a:cubicBezTo>
                    <a:cubicBezTo>
                      <a:pt x="1802" y="6772"/>
                      <a:pt x="1865" y="6745"/>
                      <a:pt x="1936" y="6745"/>
                    </a:cubicBezTo>
                    <a:close/>
                    <a:moveTo>
                      <a:pt x="6566" y="6745"/>
                    </a:moveTo>
                    <a:cubicBezTo>
                      <a:pt x="6638" y="6745"/>
                      <a:pt x="6709" y="6772"/>
                      <a:pt x="6789" y="6816"/>
                    </a:cubicBezTo>
                    <a:cubicBezTo>
                      <a:pt x="6896" y="6861"/>
                      <a:pt x="6977" y="6906"/>
                      <a:pt x="7048" y="6932"/>
                    </a:cubicBezTo>
                    <a:cubicBezTo>
                      <a:pt x="7110" y="6968"/>
                      <a:pt x="7146" y="6986"/>
                      <a:pt x="7146" y="6986"/>
                    </a:cubicBezTo>
                    <a:cubicBezTo>
                      <a:pt x="7110" y="7022"/>
                      <a:pt x="7075" y="7057"/>
                      <a:pt x="7039" y="7093"/>
                    </a:cubicBezTo>
                    <a:cubicBezTo>
                      <a:pt x="7003" y="7129"/>
                      <a:pt x="6968" y="7155"/>
                      <a:pt x="6932" y="7182"/>
                    </a:cubicBezTo>
                    <a:cubicBezTo>
                      <a:pt x="6887" y="7218"/>
                      <a:pt x="6843" y="7253"/>
                      <a:pt x="6807" y="7280"/>
                    </a:cubicBezTo>
                    <a:cubicBezTo>
                      <a:pt x="6789" y="7298"/>
                      <a:pt x="6771" y="7307"/>
                      <a:pt x="6745" y="7316"/>
                    </a:cubicBezTo>
                    <a:cubicBezTo>
                      <a:pt x="6727" y="7325"/>
                      <a:pt x="6709" y="7334"/>
                      <a:pt x="6691" y="7343"/>
                    </a:cubicBezTo>
                    <a:cubicBezTo>
                      <a:pt x="6620" y="7378"/>
                      <a:pt x="6557" y="7396"/>
                      <a:pt x="6504" y="7405"/>
                    </a:cubicBezTo>
                    <a:cubicBezTo>
                      <a:pt x="6450" y="7405"/>
                      <a:pt x="6406" y="7396"/>
                      <a:pt x="6370" y="7387"/>
                    </a:cubicBezTo>
                    <a:cubicBezTo>
                      <a:pt x="6334" y="7369"/>
                      <a:pt x="6308" y="7343"/>
                      <a:pt x="6290" y="7316"/>
                    </a:cubicBezTo>
                    <a:cubicBezTo>
                      <a:pt x="6245" y="7253"/>
                      <a:pt x="6218" y="7182"/>
                      <a:pt x="6209" y="7120"/>
                    </a:cubicBezTo>
                    <a:cubicBezTo>
                      <a:pt x="6192" y="7048"/>
                      <a:pt x="6183" y="6986"/>
                      <a:pt x="6174" y="6959"/>
                    </a:cubicBezTo>
                    <a:cubicBezTo>
                      <a:pt x="6236" y="6906"/>
                      <a:pt x="6281" y="6870"/>
                      <a:pt x="6325" y="6843"/>
                    </a:cubicBezTo>
                    <a:cubicBezTo>
                      <a:pt x="6352" y="6825"/>
                      <a:pt x="6379" y="6816"/>
                      <a:pt x="6397" y="6799"/>
                    </a:cubicBezTo>
                    <a:cubicBezTo>
                      <a:pt x="6424" y="6790"/>
                      <a:pt x="6441" y="6781"/>
                      <a:pt x="6459" y="6772"/>
                    </a:cubicBezTo>
                    <a:cubicBezTo>
                      <a:pt x="6495" y="6754"/>
                      <a:pt x="6531" y="6745"/>
                      <a:pt x="6566" y="6745"/>
                    </a:cubicBezTo>
                    <a:close/>
                    <a:moveTo>
                      <a:pt x="2961" y="7269"/>
                    </a:moveTo>
                    <a:cubicBezTo>
                      <a:pt x="3008" y="7269"/>
                      <a:pt x="3064" y="7277"/>
                      <a:pt x="3132" y="7298"/>
                    </a:cubicBezTo>
                    <a:cubicBezTo>
                      <a:pt x="3185" y="7316"/>
                      <a:pt x="3239" y="7343"/>
                      <a:pt x="3310" y="7369"/>
                    </a:cubicBezTo>
                    <a:cubicBezTo>
                      <a:pt x="3310" y="7405"/>
                      <a:pt x="3319" y="7459"/>
                      <a:pt x="3319" y="7530"/>
                    </a:cubicBezTo>
                    <a:cubicBezTo>
                      <a:pt x="3328" y="7601"/>
                      <a:pt x="3328" y="7682"/>
                      <a:pt x="3301" y="7753"/>
                    </a:cubicBezTo>
                    <a:cubicBezTo>
                      <a:pt x="3274" y="7824"/>
                      <a:pt x="3221" y="7878"/>
                      <a:pt x="3114" y="7905"/>
                    </a:cubicBezTo>
                    <a:cubicBezTo>
                      <a:pt x="3087" y="7914"/>
                      <a:pt x="3060" y="7914"/>
                      <a:pt x="3034" y="7914"/>
                    </a:cubicBezTo>
                    <a:cubicBezTo>
                      <a:pt x="2998" y="7914"/>
                      <a:pt x="2962" y="7914"/>
                      <a:pt x="2918" y="7905"/>
                    </a:cubicBezTo>
                    <a:cubicBezTo>
                      <a:pt x="2882" y="7905"/>
                      <a:pt x="2837" y="7896"/>
                      <a:pt x="2793" y="7878"/>
                    </a:cubicBezTo>
                    <a:cubicBezTo>
                      <a:pt x="2766" y="7878"/>
                      <a:pt x="2748" y="7869"/>
                      <a:pt x="2721" y="7860"/>
                    </a:cubicBezTo>
                    <a:cubicBezTo>
                      <a:pt x="2695" y="7851"/>
                      <a:pt x="2668" y="7842"/>
                      <a:pt x="2641" y="7824"/>
                    </a:cubicBezTo>
                    <a:cubicBezTo>
                      <a:pt x="2561" y="7798"/>
                      <a:pt x="2480" y="7753"/>
                      <a:pt x="2382" y="7700"/>
                    </a:cubicBezTo>
                    <a:cubicBezTo>
                      <a:pt x="2382" y="7700"/>
                      <a:pt x="2409" y="7664"/>
                      <a:pt x="2463" y="7619"/>
                    </a:cubicBezTo>
                    <a:cubicBezTo>
                      <a:pt x="2516" y="7566"/>
                      <a:pt x="2596" y="7494"/>
                      <a:pt x="2677" y="7414"/>
                    </a:cubicBezTo>
                    <a:cubicBezTo>
                      <a:pt x="2748" y="7352"/>
                      <a:pt x="2802" y="7307"/>
                      <a:pt x="2873" y="7280"/>
                    </a:cubicBezTo>
                    <a:cubicBezTo>
                      <a:pt x="2899" y="7273"/>
                      <a:pt x="2928" y="7269"/>
                      <a:pt x="2961" y="7269"/>
                    </a:cubicBezTo>
                    <a:close/>
                    <a:moveTo>
                      <a:pt x="5544" y="7269"/>
                    </a:moveTo>
                    <a:cubicBezTo>
                      <a:pt x="5578" y="7269"/>
                      <a:pt x="5609" y="7273"/>
                      <a:pt x="5639" y="7280"/>
                    </a:cubicBezTo>
                    <a:cubicBezTo>
                      <a:pt x="5701" y="7307"/>
                      <a:pt x="5754" y="7352"/>
                      <a:pt x="5826" y="7414"/>
                    </a:cubicBezTo>
                    <a:cubicBezTo>
                      <a:pt x="5915" y="7494"/>
                      <a:pt x="5986" y="7566"/>
                      <a:pt x="6040" y="7619"/>
                    </a:cubicBezTo>
                    <a:cubicBezTo>
                      <a:pt x="6093" y="7664"/>
                      <a:pt x="6120" y="7700"/>
                      <a:pt x="6120" y="7700"/>
                    </a:cubicBezTo>
                    <a:cubicBezTo>
                      <a:pt x="6031" y="7753"/>
                      <a:pt x="5942" y="7798"/>
                      <a:pt x="5862" y="7824"/>
                    </a:cubicBezTo>
                    <a:cubicBezTo>
                      <a:pt x="5835" y="7842"/>
                      <a:pt x="5808" y="7851"/>
                      <a:pt x="5790" y="7860"/>
                    </a:cubicBezTo>
                    <a:cubicBezTo>
                      <a:pt x="5763" y="7869"/>
                      <a:pt x="5737" y="7878"/>
                      <a:pt x="5710" y="7878"/>
                    </a:cubicBezTo>
                    <a:cubicBezTo>
                      <a:pt x="5665" y="7896"/>
                      <a:pt x="5621" y="7905"/>
                      <a:pt x="5585" y="7905"/>
                    </a:cubicBezTo>
                    <a:cubicBezTo>
                      <a:pt x="5549" y="7914"/>
                      <a:pt x="5514" y="7914"/>
                      <a:pt x="5478" y="7914"/>
                    </a:cubicBezTo>
                    <a:cubicBezTo>
                      <a:pt x="5442" y="7914"/>
                      <a:pt x="5415" y="7914"/>
                      <a:pt x="5389" y="7905"/>
                    </a:cubicBezTo>
                    <a:cubicBezTo>
                      <a:pt x="5282" y="7878"/>
                      <a:pt x="5228" y="7824"/>
                      <a:pt x="5201" y="7753"/>
                    </a:cubicBezTo>
                    <a:cubicBezTo>
                      <a:pt x="5175" y="7682"/>
                      <a:pt x="5175" y="7601"/>
                      <a:pt x="5184" y="7530"/>
                    </a:cubicBezTo>
                    <a:cubicBezTo>
                      <a:pt x="5184" y="7459"/>
                      <a:pt x="5201" y="7405"/>
                      <a:pt x="5192" y="7369"/>
                    </a:cubicBezTo>
                    <a:cubicBezTo>
                      <a:pt x="5264" y="7343"/>
                      <a:pt x="5326" y="7316"/>
                      <a:pt x="5380" y="7298"/>
                    </a:cubicBezTo>
                    <a:cubicBezTo>
                      <a:pt x="5443" y="7277"/>
                      <a:pt x="5496" y="7269"/>
                      <a:pt x="5544" y="7269"/>
                    </a:cubicBezTo>
                    <a:close/>
                    <a:moveTo>
                      <a:pt x="2900" y="1"/>
                    </a:moveTo>
                    <a:lnTo>
                      <a:pt x="2811" y="27"/>
                    </a:lnTo>
                    <a:cubicBezTo>
                      <a:pt x="2757" y="36"/>
                      <a:pt x="2712" y="54"/>
                      <a:pt x="2668" y="72"/>
                    </a:cubicBezTo>
                    <a:cubicBezTo>
                      <a:pt x="2623" y="90"/>
                      <a:pt x="2579" y="108"/>
                      <a:pt x="2543" y="126"/>
                    </a:cubicBezTo>
                    <a:cubicBezTo>
                      <a:pt x="2472" y="152"/>
                      <a:pt x="2409" y="179"/>
                      <a:pt x="2356" y="215"/>
                    </a:cubicBezTo>
                    <a:cubicBezTo>
                      <a:pt x="2302" y="251"/>
                      <a:pt x="2257" y="286"/>
                      <a:pt x="2222" y="322"/>
                    </a:cubicBezTo>
                    <a:cubicBezTo>
                      <a:pt x="2177" y="349"/>
                      <a:pt x="2150" y="384"/>
                      <a:pt x="2124" y="420"/>
                    </a:cubicBezTo>
                    <a:cubicBezTo>
                      <a:pt x="2106" y="456"/>
                      <a:pt x="2088" y="482"/>
                      <a:pt x="2079" y="518"/>
                    </a:cubicBezTo>
                    <a:cubicBezTo>
                      <a:pt x="2061" y="598"/>
                      <a:pt x="2088" y="670"/>
                      <a:pt x="2133" y="714"/>
                    </a:cubicBezTo>
                    <a:cubicBezTo>
                      <a:pt x="2177" y="768"/>
                      <a:pt x="2231" y="795"/>
                      <a:pt x="2275" y="821"/>
                    </a:cubicBezTo>
                    <a:cubicBezTo>
                      <a:pt x="2293" y="839"/>
                      <a:pt x="2311" y="848"/>
                      <a:pt x="2320" y="848"/>
                    </a:cubicBezTo>
                    <a:cubicBezTo>
                      <a:pt x="2311" y="866"/>
                      <a:pt x="2311" y="875"/>
                      <a:pt x="2311" y="893"/>
                    </a:cubicBezTo>
                    <a:cubicBezTo>
                      <a:pt x="2302" y="920"/>
                      <a:pt x="2302" y="946"/>
                      <a:pt x="2302" y="964"/>
                    </a:cubicBezTo>
                    <a:cubicBezTo>
                      <a:pt x="2133" y="1071"/>
                      <a:pt x="1963" y="1205"/>
                      <a:pt x="1785" y="1366"/>
                    </a:cubicBezTo>
                    <a:cubicBezTo>
                      <a:pt x="1722" y="1428"/>
                      <a:pt x="1660" y="1491"/>
                      <a:pt x="1606" y="1562"/>
                    </a:cubicBezTo>
                    <a:cubicBezTo>
                      <a:pt x="1606" y="1553"/>
                      <a:pt x="1606" y="1553"/>
                      <a:pt x="1606" y="1553"/>
                    </a:cubicBezTo>
                    <a:cubicBezTo>
                      <a:pt x="1597" y="1544"/>
                      <a:pt x="1597" y="1526"/>
                      <a:pt x="1597" y="1508"/>
                    </a:cubicBezTo>
                    <a:cubicBezTo>
                      <a:pt x="1660" y="1455"/>
                      <a:pt x="1704" y="1410"/>
                      <a:pt x="1749" y="1375"/>
                    </a:cubicBezTo>
                    <a:cubicBezTo>
                      <a:pt x="1758" y="1366"/>
                      <a:pt x="1767" y="1348"/>
                      <a:pt x="1785" y="1339"/>
                    </a:cubicBezTo>
                    <a:cubicBezTo>
                      <a:pt x="1794" y="1330"/>
                      <a:pt x="1802" y="1312"/>
                      <a:pt x="1811" y="1303"/>
                    </a:cubicBezTo>
                    <a:cubicBezTo>
                      <a:pt x="1829" y="1285"/>
                      <a:pt x="1847" y="1268"/>
                      <a:pt x="1865" y="1241"/>
                    </a:cubicBezTo>
                    <a:cubicBezTo>
                      <a:pt x="1892" y="1205"/>
                      <a:pt x="1910" y="1169"/>
                      <a:pt x="1918" y="1125"/>
                    </a:cubicBezTo>
                    <a:cubicBezTo>
                      <a:pt x="1927" y="1089"/>
                      <a:pt x="1927" y="1053"/>
                      <a:pt x="1927" y="1018"/>
                    </a:cubicBezTo>
                    <a:cubicBezTo>
                      <a:pt x="1927" y="982"/>
                      <a:pt x="1927" y="946"/>
                      <a:pt x="1918" y="911"/>
                    </a:cubicBezTo>
                    <a:cubicBezTo>
                      <a:pt x="1910" y="821"/>
                      <a:pt x="1892" y="741"/>
                      <a:pt x="1883" y="679"/>
                    </a:cubicBezTo>
                    <a:cubicBezTo>
                      <a:pt x="1874" y="625"/>
                      <a:pt x="1865" y="590"/>
                      <a:pt x="1865" y="590"/>
                    </a:cubicBezTo>
                    <a:lnTo>
                      <a:pt x="1856" y="518"/>
                    </a:lnTo>
                    <a:lnTo>
                      <a:pt x="1767" y="572"/>
                    </a:lnTo>
                    <a:cubicBezTo>
                      <a:pt x="1722" y="598"/>
                      <a:pt x="1686" y="625"/>
                      <a:pt x="1642" y="652"/>
                    </a:cubicBezTo>
                    <a:cubicBezTo>
                      <a:pt x="1606" y="679"/>
                      <a:pt x="1571" y="714"/>
                      <a:pt x="1535" y="741"/>
                    </a:cubicBezTo>
                    <a:cubicBezTo>
                      <a:pt x="1472" y="786"/>
                      <a:pt x="1419" y="839"/>
                      <a:pt x="1383" y="884"/>
                    </a:cubicBezTo>
                    <a:cubicBezTo>
                      <a:pt x="1339" y="929"/>
                      <a:pt x="1303" y="973"/>
                      <a:pt x="1276" y="1018"/>
                    </a:cubicBezTo>
                    <a:cubicBezTo>
                      <a:pt x="1249" y="1062"/>
                      <a:pt x="1223" y="1107"/>
                      <a:pt x="1214" y="1143"/>
                    </a:cubicBezTo>
                    <a:cubicBezTo>
                      <a:pt x="1196" y="1178"/>
                      <a:pt x="1196" y="1223"/>
                      <a:pt x="1196" y="1259"/>
                    </a:cubicBezTo>
                    <a:cubicBezTo>
                      <a:pt x="1196" y="1348"/>
                      <a:pt x="1249" y="1401"/>
                      <a:pt x="1303" y="1437"/>
                    </a:cubicBezTo>
                    <a:cubicBezTo>
                      <a:pt x="1365" y="1473"/>
                      <a:pt x="1428" y="1491"/>
                      <a:pt x="1481" y="1508"/>
                    </a:cubicBezTo>
                    <a:cubicBezTo>
                      <a:pt x="1499" y="1517"/>
                      <a:pt x="1517" y="1517"/>
                      <a:pt x="1526" y="1526"/>
                    </a:cubicBezTo>
                    <a:cubicBezTo>
                      <a:pt x="1526" y="1535"/>
                      <a:pt x="1535" y="1553"/>
                      <a:pt x="1535" y="1562"/>
                    </a:cubicBezTo>
                    <a:cubicBezTo>
                      <a:pt x="1535" y="1589"/>
                      <a:pt x="1544" y="1615"/>
                      <a:pt x="1544" y="1624"/>
                    </a:cubicBezTo>
                    <a:cubicBezTo>
                      <a:pt x="1356" y="1847"/>
                      <a:pt x="1178" y="2106"/>
                      <a:pt x="1035" y="2400"/>
                    </a:cubicBezTo>
                    <a:cubicBezTo>
                      <a:pt x="1035" y="2392"/>
                      <a:pt x="1026" y="2374"/>
                      <a:pt x="1017" y="2365"/>
                    </a:cubicBezTo>
                    <a:lnTo>
                      <a:pt x="1026" y="2356"/>
                    </a:lnTo>
                    <a:cubicBezTo>
                      <a:pt x="1062" y="2293"/>
                      <a:pt x="1098" y="2240"/>
                      <a:pt x="1124" y="2186"/>
                    </a:cubicBezTo>
                    <a:cubicBezTo>
                      <a:pt x="1196" y="2070"/>
                      <a:pt x="1214" y="1981"/>
                      <a:pt x="1223" y="1901"/>
                    </a:cubicBezTo>
                    <a:cubicBezTo>
                      <a:pt x="1223" y="1830"/>
                      <a:pt x="1187" y="1758"/>
                      <a:pt x="1151" y="1687"/>
                    </a:cubicBezTo>
                    <a:cubicBezTo>
                      <a:pt x="1116" y="1598"/>
                      <a:pt x="1071" y="1526"/>
                      <a:pt x="1044" y="1473"/>
                    </a:cubicBezTo>
                    <a:cubicBezTo>
                      <a:pt x="1017" y="1419"/>
                      <a:pt x="1008" y="1383"/>
                      <a:pt x="1000" y="1383"/>
                    </a:cubicBezTo>
                    <a:lnTo>
                      <a:pt x="973" y="1321"/>
                    </a:lnTo>
                    <a:lnTo>
                      <a:pt x="937" y="1357"/>
                    </a:lnTo>
                    <a:cubicBezTo>
                      <a:pt x="928" y="1366"/>
                      <a:pt x="919" y="1375"/>
                      <a:pt x="910" y="1383"/>
                    </a:cubicBezTo>
                    <a:cubicBezTo>
                      <a:pt x="910" y="1392"/>
                      <a:pt x="901" y="1392"/>
                      <a:pt x="901" y="1392"/>
                    </a:cubicBezTo>
                    <a:cubicBezTo>
                      <a:pt x="830" y="1473"/>
                      <a:pt x="768" y="1553"/>
                      <a:pt x="723" y="1624"/>
                    </a:cubicBezTo>
                    <a:cubicBezTo>
                      <a:pt x="678" y="1687"/>
                      <a:pt x="643" y="1749"/>
                      <a:pt x="616" y="1812"/>
                    </a:cubicBezTo>
                    <a:cubicBezTo>
                      <a:pt x="598" y="1838"/>
                      <a:pt x="580" y="1865"/>
                      <a:pt x="571" y="1892"/>
                    </a:cubicBezTo>
                    <a:cubicBezTo>
                      <a:pt x="562" y="1919"/>
                      <a:pt x="554" y="1946"/>
                      <a:pt x="545" y="1972"/>
                    </a:cubicBezTo>
                    <a:cubicBezTo>
                      <a:pt x="518" y="2079"/>
                      <a:pt x="518" y="2160"/>
                      <a:pt x="545" y="2222"/>
                    </a:cubicBezTo>
                    <a:cubicBezTo>
                      <a:pt x="571" y="2311"/>
                      <a:pt x="634" y="2356"/>
                      <a:pt x="705" y="2374"/>
                    </a:cubicBezTo>
                    <a:cubicBezTo>
                      <a:pt x="777" y="2392"/>
                      <a:pt x="848" y="2392"/>
                      <a:pt x="901" y="2392"/>
                    </a:cubicBezTo>
                    <a:lnTo>
                      <a:pt x="955" y="2392"/>
                    </a:lnTo>
                    <a:cubicBezTo>
                      <a:pt x="964" y="2409"/>
                      <a:pt x="964" y="2418"/>
                      <a:pt x="973" y="2436"/>
                    </a:cubicBezTo>
                    <a:cubicBezTo>
                      <a:pt x="982" y="2454"/>
                      <a:pt x="991" y="2472"/>
                      <a:pt x="1000" y="2481"/>
                    </a:cubicBezTo>
                    <a:cubicBezTo>
                      <a:pt x="910" y="2686"/>
                      <a:pt x="830" y="2900"/>
                      <a:pt x="785" y="3132"/>
                    </a:cubicBezTo>
                    <a:cubicBezTo>
                      <a:pt x="768" y="3212"/>
                      <a:pt x="750" y="3293"/>
                      <a:pt x="741" y="3373"/>
                    </a:cubicBezTo>
                    <a:cubicBezTo>
                      <a:pt x="732" y="3364"/>
                      <a:pt x="723" y="3355"/>
                      <a:pt x="723" y="3346"/>
                    </a:cubicBezTo>
                    <a:cubicBezTo>
                      <a:pt x="732" y="3310"/>
                      <a:pt x="741" y="3275"/>
                      <a:pt x="741" y="3239"/>
                    </a:cubicBezTo>
                    <a:cubicBezTo>
                      <a:pt x="759" y="3212"/>
                      <a:pt x="759" y="3177"/>
                      <a:pt x="768" y="3150"/>
                    </a:cubicBezTo>
                    <a:cubicBezTo>
                      <a:pt x="785" y="3087"/>
                      <a:pt x="785" y="3025"/>
                      <a:pt x="785" y="2980"/>
                    </a:cubicBezTo>
                    <a:cubicBezTo>
                      <a:pt x="785" y="2927"/>
                      <a:pt x="785" y="2882"/>
                      <a:pt x="768" y="2847"/>
                    </a:cubicBezTo>
                    <a:cubicBezTo>
                      <a:pt x="741" y="2775"/>
                      <a:pt x="696" y="2722"/>
                      <a:pt x="634" y="2659"/>
                    </a:cubicBezTo>
                    <a:cubicBezTo>
                      <a:pt x="571" y="2588"/>
                      <a:pt x="509" y="2525"/>
                      <a:pt x="464" y="2481"/>
                    </a:cubicBezTo>
                    <a:cubicBezTo>
                      <a:pt x="420" y="2436"/>
                      <a:pt x="393" y="2409"/>
                      <a:pt x="393" y="2400"/>
                    </a:cubicBezTo>
                    <a:lnTo>
                      <a:pt x="339" y="2356"/>
                    </a:lnTo>
                    <a:lnTo>
                      <a:pt x="295" y="2445"/>
                    </a:lnTo>
                    <a:cubicBezTo>
                      <a:pt x="268" y="2490"/>
                      <a:pt x="250" y="2543"/>
                      <a:pt x="232" y="2588"/>
                    </a:cubicBezTo>
                    <a:cubicBezTo>
                      <a:pt x="215" y="2632"/>
                      <a:pt x="206" y="2677"/>
                      <a:pt x="188" y="2722"/>
                    </a:cubicBezTo>
                    <a:cubicBezTo>
                      <a:pt x="161" y="2802"/>
                      <a:pt x="152" y="2873"/>
                      <a:pt x="134" y="2936"/>
                    </a:cubicBezTo>
                    <a:cubicBezTo>
                      <a:pt x="125" y="2998"/>
                      <a:pt x="125" y="3061"/>
                      <a:pt x="125" y="3114"/>
                    </a:cubicBezTo>
                    <a:cubicBezTo>
                      <a:pt x="125" y="3168"/>
                      <a:pt x="134" y="3212"/>
                      <a:pt x="152" y="3257"/>
                    </a:cubicBezTo>
                    <a:cubicBezTo>
                      <a:pt x="161" y="3301"/>
                      <a:pt x="179" y="3328"/>
                      <a:pt x="206" y="3364"/>
                    </a:cubicBezTo>
                    <a:cubicBezTo>
                      <a:pt x="259" y="3435"/>
                      <a:pt x="330" y="3453"/>
                      <a:pt x="411" y="3453"/>
                    </a:cubicBezTo>
                    <a:cubicBezTo>
                      <a:pt x="482" y="3453"/>
                      <a:pt x="554" y="3426"/>
                      <a:pt x="616" y="3417"/>
                    </a:cubicBezTo>
                    <a:cubicBezTo>
                      <a:pt x="634" y="3409"/>
                      <a:pt x="652" y="3400"/>
                      <a:pt x="669" y="3400"/>
                    </a:cubicBezTo>
                    <a:cubicBezTo>
                      <a:pt x="687" y="3426"/>
                      <a:pt x="705" y="3444"/>
                      <a:pt x="723" y="3462"/>
                    </a:cubicBezTo>
                    <a:cubicBezTo>
                      <a:pt x="723" y="3480"/>
                      <a:pt x="723" y="3507"/>
                      <a:pt x="714" y="3525"/>
                    </a:cubicBezTo>
                    <a:lnTo>
                      <a:pt x="714" y="3578"/>
                    </a:lnTo>
                    <a:lnTo>
                      <a:pt x="705" y="3623"/>
                    </a:lnTo>
                    <a:cubicBezTo>
                      <a:pt x="705" y="3658"/>
                      <a:pt x="705" y="3694"/>
                      <a:pt x="705" y="3730"/>
                    </a:cubicBezTo>
                    <a:cubicBezTo>
                      <a:pt x="696" y="3756"/>
                      <a:pt x="696" y="3792"/>
                      <a:pt x="696" y="3828"/>
                    </a:cubicBezTo>
                    <a:lnTo>
                      <a:pt x="696" y="3881"/>
                    </a:lnTo>
                    <a:lnTo>
                      <a:pt x="696" y="3935"/>
                    </a:lnTo>
                    <a:cubicBezTo>
                      <a:pt x="696" y="3979"/>
                      <a:pt x="696" y="4033"/>
                      <a:pt x="696" y="4078"/>
                    </a:cubicBezTo>
                    <a:cubicBezTo>
                      <a:pt x="678" y="3997"/>
                      <a:pt x="661" y="3935"/>
                      <a:pt x="616" y="3890"/>
                    </a:cubicBezTo>
                    <a:cubicBezTo>
                      <a:pt x="571" y="3828"/>
                      <a:pt x="509" y="3783"/>
                      <a:pt x="429" y="3748"/>
                    </a:cubicBezTo>
                    <a:cubicBezTo>
                      <a:pt x="339" y="3694"/>
                      <a:pt x="259" y="3658"/>
                      <a:pt x="206" y="3623"/>
                    </a:cubicBezTo>
                    <a:cubicBezTo>
                      <a:pt x="152" y="3596"/>
                      <a:pt x="116" y="3578"/>
                      <a:pt x="107" y="3578"/>
                    </a:cubicBezTo>
                    <a:lnTo>
                      <a:pt x="45" y="3542"/>
                    </a:lnTo>
                    <a:lnTo>
                      <a:pt x="27" y="3640"/>
                    </a:lnTo>
                    <a:cubicBezTo>
                      <a:pt x="18" y="3694"/>
                      <a:pt x="18" y="3748"/>
                      <a:pt x="9" y="3801"/>
                    </a:cubicBezTo>
                    <a:cubicBezTo>
                      <a:pt x="0" y="3846"/>
                      <a:pt x="9" y="3890"/>
                      <a:pt x="0" y="3935"/>
                    </a:cubicBezTo>
                    <a:cubicBezTo>
                      <a:pt x="9" y="4015"/>
                      <a:pt x="9" y="4087"/>
                      <a:pt x="18" y="4158"/>
                    </a:cubicBezTo>
                    <a:cubicBezTo>
                      <a:pt x="27" y="4220"/>
                      <a:pt x="45" y="4274"/>
                      <a:pt x="63" y="4327"/>
                    </a:cubicBezTo>
                    <a:cubicBezTo>
                      <a:pt x="99" y="4426"/>
                      <a:pt x="143" y="4497"/>
                      <a:pt x="206" y="4542"/>
                    </a:cubicBezTo>
                    <a:cubicBezTo>
                      <a:pt x="247" y="4573"/>
                      <a:pt x="295" y="4586"/>
                      <a:pt x="342" y="4586"/>
                    </a:cubicBezTo>
                    <a:cubicBezTo>
                      <a:pt x="375" y="4586"/>
                      <a:pt x="408" y="4579"/>
                      <a:pt x="438" y="4568"/>
                    </a:cubicBezTo>
                    <a:cubicBezTo>
                      <a:pt x="509" y="4542"/>
                      <a:pt x="571" y="4506"/>
                      <a:pt x="625" y="4470"/>
                    </a:cubicBezTo>
                    <a:cubicBezTo>
                      <a:pt x="652" y="4461"/>
                      <a:pt x="669" y="4452"/>
                      <a:pt x="678" y="4443"/>
                    </a:cubicBezTo>
                    <a:cubicBezTo>
                      <a:pt x="696" y="4452"/>
                      <a:pt x="705" y="4461"/>
                      <a:pt x="723" y="4470"/>
                    </a:cubicBezTo>
                    <a:cubicBezTo>
                      <a:pt x="723" y="4470"/>
                      <a:pt x="732" y="4470"/>
                      <a:pt x="741" y="4479"/>
                    </a:cubicBezTo>
                    <a:cubicBezTo>
                      <a:pt x="750" y="4577"/>
                      <a:pt x="777" y="4675"/>
                      <a:pt x="794" y="4773"/>
                    </a:cubicBezTo>
                    <a:cubicBezTo>
                      <a:pt x="821" y="4872"/>
                      <a:pt x="848" y="4970"/>
                      <a:pt x="884" y="5059"/>
                    </a:cubicBezTo>
                    <a:cubicBezTo>
                      <a:pt x="875" y="5050"/>
                      <a:pt x="866" y="5032"/>
                      <a:pt x="857" y="5023"/>
                    </a:cubicBezTo>
                    <a:cubicBezTo>
                      <a:pt x="830" y="4979"/>
                      <a:pt x="803" y="4952"/>
                      <a:pt x="768" y="4925"/>
                    </a:cubicBezTo>
                    <a:cubicBezTo>
                      <a:pt x="705" y="4881"/>
                      <a:pt x="625" y="4863"/>
                      <a:pt x="536" y="4845"/>
                    </a:cubicBezTo>
                    <a:cubicBezTo>
                      <a:pt x="438" y="4827"/>
                      <a:pt x="348" y="4809"/>
                      <a:pt x="277" y="4791"/>
                    </a:cubicBezTo>
                    <a:cubicBezTo>
                      <a:pt x="215" y="4782"/>
                      <a:pt x="179" y="4773"/>
                      <a:pt x="170" y="4773"/>
                    </a:cubicBezTo>
                    <a:lnTo>
                      <a:pt x="99" y="4756"/>
                    </a:lnTo>
                    <a:lnTo>
                      <a:pt x="107" y="4863"/>
                    </a:lnTo>
                    <a:cubicBezTo>
                      <a:pt x="116" y="4916"/>
                      <a:pt x="125" y="4970"/>
                      <a:pt x="134" y="5014"/>
                    </a:cubicBezTo>
                    <a:cubicBezTo>
                      <a:pt x="143" y="5059"/>
                      <a:pt x="161" y="5112"/>
                      <a:pt x="170" y="5157"/>
                    </a:cubicBezTo>
                    <a:cubicBezTo>
                      <a:pt x="179" y="5193"/>
                      <a:pt x="188" y="5228"/>
                      <a:pt x="206" y="5264"/>
                    </a:cubicBezTo>
                    <a:cubicBezTo>
                      <a:pt x="215" y="5300"/>
                      <a:pt x="223" y="5335"/>
                      <a:pt x="241" y="5362"/>
                    </a:cubicBezTo>
                    <a:cubicBezTo>
                      <a:pt x="277" y="5425"/>
                      <a:pt x="304" y="5478"/>
                      <a:pt x="330" y="5514"/>
                    </a:cubicBezTo>
                    <a:cubicBezTo>
                      <a:pt x="366" y="5559"/>
                      <a:pt x="402" y="5594"/>
                      <a:pt x="429" y="5630"/>
                    </a:cubicBezTo>
                    <a:cubicBezTo>
                      <a:pt x="464" y="5657"/>
                      <a:pt x="500" y="5674"/>
                      <a:pt x="536" y="5683"/>
                    </a:cubicBezTo>
                    <a:cubicBezTo>
                      <a:pt x="563" y="5691"/>
                      <a:pt x="588" y="5694"/>
                      <a:pt x="613" y="5694"/>
                    </a:cubicBezTo>
                    <a:cubicBezTo>
                      <a:pt x="677" y="5694"/>
                      <a:pt x="734" y="5671"/>
                      <a:pt x="785" y="5639"/>
                    </a:cubicBezTo>
                    <a:cubicBezTo>
                      <a:pt x="848" y="5594"/>
                      <a:pt x="901" y="5532"/>
                      <a:pt x="946" y="5487"/>
                    </a:cubicBezTo>
                    <a:cubicBezTo>
                      <a:pt x="955" y="5469"/>
                      <a:pt x="973" y="5460"/>
                      <a:pt x="982" y="5451"/>
                    </a:cubicBezTo>
                    <a:cubicBezTo>
                      <a:pt x="1000" y="5451"/>
                      <a:pt x="1017" y="5451"/>
                      <a:pt x="1035" y="5460"/>
                    </a:cubicBezTo>
                    <a:lnTo>
                      <a:pt x="1044" y="5460"/>
                    </a:lnTo>
                    <a:cubicBezTo>
                      <a:pt x="1071" y="5514"/>
                      <a:pt x="1098" y="5559"/>
                      <a:pt x="1124" y="5612"/>
                    </a:cubicBezTo>
                    <a:cubicBezTo>
                      <a:pt x="1187" y="5728"/>
                      <a:pt x="1258" y="5844"/>
                      <a:pt x="1339" y="5960"/>
                    </a:cubicBezTo>
                    <a:cubicBezTo>
                      <a:pt x="1339" y="5960"/>
                      <a:pt x="1330" y="5951"/>
                      <a:pt x="1330" y="5951"/>
                    </a:cubicBezTo>
                    <a:cubicBezTo>
                      <a:pt x="1312" y="5933"/>
                      <a:pt x="1285" y="5924"/>
                      <a:pt x="1267" y="5915"/>
                    </a:cubicBezTo>
                    <a:cubicBezTo>
                      <a:pt x="1249" y="5906"/>
                      <a:pt x="1232" y="5898"/>
                      <a:pt x="1214" y="5889"/>
                    </a:cubicBezTo>
                    <a:cubicBezTo>
                      <a:pt x="1174" y="5875"/>
                      <a:pt x="1133" y="5871"/>
                      <a:pt x="1092" y="5871"/>
                    </a:cubicBezTo>
                    <a:cubicBezTo>
                      <a:pt x="1051" y="5871"/>
                      <a:pt x="1008" y="5875"/>
                      <a:pt x="964" y="5880"/>
                    </a:cubicBezTo>
                    <a:cubicBezTo>
                      <a:pt x="741" y="5906"/>
                      <a:pt x="580" y="5924"/>
                      <a:pt x="580" y="5924"/>
                    </a:cubicBezTo>
                    <a:lnTo>
                      <a:pt x="500" y="5933"/>
                    </a:lnTo>
                    <a:cubicBezTo>
                      <a:pt x="500" y="5933"/>
                      <a:pt x="509" y="5951"/>
                      <a:pt x="518" y="5978"/>
                    </a:cubicBezTo>
                    <a:cubicBezTo>
                      <a:pt x="527" y="5996"/>
                      <a:pt x="527" y="6005"/>
                      <a:pt x="536" y="6013"/>
                    </a:cubicBezTo>
                    <a:cubicBezTo>
                      <a:pt x="536" y="6022"/>
                      <a:pt x="536" y="6022"/>
                      <a:pt x="536" y="6022"/>
                    </a:cubicBezTo>
                    <a:cubicBezTo>
                      <a:pt x="589" y="6129"/>
                      <a:pt x="634" y="6219"/>
                      <a:pt x="687" y="6299"/>
                    </a:cubicBezTo>
                    <a:cubicBezTo>
                      <a:pt x="732" y="6361"/>
                      <a:pt x="777" y="6424"/>
                      <a:pt x="821" y="6468"/>
                    </a:cubicBezTo>
                    <a:cubicBezTo>
                      <a:pt x="866" y="6522"/>
                      <a:pt x="910" y="6567"/>
                      <a:pt x="955" y="6602"/>
                    </a:cubicBezTo>
                    <a:cubicBezTo>
                      <a:pt x="1044" y="6665"/>
                      <a:pt x="1133" y="6691"/>
                      <a:pt x="1205" y="6691"/>
                    </a:cubicBezTo>
                    <a:cubicBezTo>
                      <a:pt x="1312" y="6691"/>
                      <a:pt x="1374" y="6638"/>
                      <a:pt x="1428" y="6575"/>
                    </a:cubicBezTo>
                    <a:cubicBezTo>
                      <a:pt x="1481" y="6513"/>
                      <a:pt x="1517" y="6433"/>
                      <a:pt x="1544" y="6379"/>
                    </a:cubicBezTo>
                    <a:cubicBezTo>
                      <a:pt x="1562" y="6352"/>
                      <a:pt x="1571" y="6335"/>
                      <a:pt x="1571" y="6326"/>
                    </a:cubicBezTo>
                    <a:lnTo>
                      <a:pt x="1579" y="6317"/>
                    </a:lnTo>
                    <a:lnTo>
                      <a:pt x="1624" y="6317"/>
                    </a:lnTo>
                    <a:cubicBezTo>
                      <a:pt x="1749" y="6451"/>
                      <a:pt x="1883" y="6575"/>
                      <a:pt x="2025" y="6691"/>
                    </a:cubicBezTo>
                    <a:cubicBezTo>
                      <a:pt x="1990" y="6683"/>
                      <a:pt x="1954" y="6674"/>
                      <a:pt x="1927" y="6674"/>
                    </a:cubicBezTo>
                    <a:cubicBezTo>
                      <a:pt x="1883" y="6674"/>
                      <a:pt x="1847" y="6683"/>
                      <a:pt x="1802" y="6700"/>
                    </a:cubicBezTo>
                    <a:cubicBezTo>
                      <a:pt x="1758" y="6709"/>
                      <a:pt x="1722" y="6727"/>
                      <a:pt x="1678" y="6745"/>
                    </a:cubicBezTo>
                    <a:cubicBezTo>
                      <a:pt x="1571" y="6790"/>
                      <a:pt x="1481" y="6834"/>
                      <a:pt x="1419" y="6861"/>
                    </a:cubicBezTo>
                    <a:cubicBezTo>
                      <a:pt x="1356" y="6888"/>
                      <a:pt x="1321" y="6906"/>
                      <a:pt x="1312" y="6914"/>
                    </a:cubicBezTo>
                    <a:lnTo>
                      <a:pt x="1240" y="6941"/>
                    </a:lnTo>
                    <a:lnTo>
                      <a:pt x="1312" y="7022"/>
                    </a:lnTo>
                    <a:cubicBezTo>
                      <a:pt x="1347" y="7066"/>
                      <a:pt x="1383" y="7102"/>
                      <a:pt x="1419" y="7146"/>
                    </a:cubicBezTo>
                    <a:cubicBezTo>
                      <a:pt x="1455" y="7182"/>
                      <a:pt x="1490" y="7209"/>
                      <a:pt x="1526" y="7236"/>
                    </a:cubicBezTo>
                    <a:cubicBezTo>
                      <a:pt x="1597" y="7289"/>
                      <a:pt x="1651" y="7334"/>
                      <a:pt x="1713" y="7369"/>
                    </a:cubicBezTo>
                    <a:cubicBezTo>
                      <a:pt x="1776" y="7405"/>
                      <a:pt x="1829" y="7432"/>
                      <a:pt x="1883" y="7450"/>
                    </a:cubicBezTo>
                    <a:cubicBezTo>
                      <a:pt x="1936" y="7468"/>
                      <a:pt x="1981" y="7477"/>
                      <a:pt x="2025" y="7477"/>
                    </a:cubicBezTo>
                    <a:cubicBezTo>
                      <a:pt x="2037" y="7479"/>
                      <a:pt x="2049" y="7480"/>
                      <a:pt x="2061" y="7480"/>
                    </a:cubicBezTo>
                    <a:cubicBezTo>
                      <a:pt x="2093" y="7480"/>
                      <a:pt x="2124" y="7472"/>
                      <a:pt x="2150" y="7459"/>
                    </a:cubicBezTo>
                    <a:cubicBezTo>
                      <a:pt x="2249" y="7423"/>
                      <a:pt x="2302" y="7352"/>
                      <a:pt x="2338" y="7271"/>
                    </a:cubicBezTo>
                    <a:cubicBezTo>
                      <a:pt x="2364" y="7191"/>
                      <a:pt x="2382" y="7111"/>
                      <a:pt x="2391" y="7048"/>
                    </a:cubicBezTo>
                    <a:cubicBezTo>
                      <a:pt x="2391" y="7022"/>
                      <a:pt x="2400" y="6995"/>
                      <a:pt x="2400" y="6986"/>
                    </a:cubicBezTo>
                    <a:lnTo>
                      <a:pt x="2400" y="6977"/>
                    </a:lnTo>
                    <a:cubicBezTo>
                      <a:pt x="2409" y="6977"/>
                      <a:pt x="2418" y="6968"/>
                      <a:pt x="2427" y="6968"/>
                    </a:cubicBezTo>
                    <a:cubicBezTo>
                      <a:pt x="2561" y="7039"/>
                      <a:pt x="2686" y="7111"/>
                      <a:pt x="2828" y="7173"/>
                    </a:cubicBezTo>
                    <a:cubicBezTo>
                      <a:pt x="2855" y="7182"/>
                      <a:pt x="2873" y="7191"/>
                      <a:pt x="2900" y="7200"/>
                    </a:cubicBezTo>
                    <a:cubicBezTo>
                      <a:pt x="2882" y="7209"/>
                      <a:pt x="2864" y="7209"/>
                      <a:pt x="2837" y="7218"/>
                    </a:cubicBezTo>
                    <a:cubicBezTo>
                      <a:pt x="2757" y="7245"/>
                      <a:pt x="2695" y="7298"/>
                      <a:pt x="2623" y="7361"/>
                    </a:cubicBezTo>
                    <a:cubicBezTo>
                      <a:pt x="2454" y="7521"/>
                      <a:pt x="2320" y="7637"/>
                      <a:pt x="2320" y="7637"/>
                    </a:cubicBezTo>
                    <a:lnTo>
                      <a:pt x="2257" y="7700"/>
                    </a:lnTo>
                    <a:lnTo>
                      <a:pt x="2347" y="7753"/>
                    </a:lnTo>
                    <a:cubicBezTo>
                      <a:pt x="2391" y="7780"/>
                      <a:pt x="2436" y="7807"/>
                      <a:pt x="2480" y="7833"/>
                    </a:cubicBezTo>
                    <a:cubicBezTo>
                      <a:pt x="2534" y="7851"/>
                      <a:pt x="2579" y="7878"/>
                      <a:pt x="2614" y="7896"/>
                    </a:cubicBezTo>
                    <a:cubicBezTo>
                      <a:pt x="2695" y="7931"/>
                      <a:pt x="2766" y="7949"/>
                      <a:pt x="2828" y="7967"/>
                    </a:cubicBezTo>
                    <a:cubicBezTo>
                      <a:pt x="2900" y="7976"/>
                      <a:pt x="2962" y="7985"/>
                      <a:pt x="3016" y="7985"/>
                    </a:cubicBezTo>
                    <a:cubicBezTo>
                      <a:pt x="3031" y="7988"/>
                      <a:pt x="3046" y="7989"/>
                      <a:pt x="3061" y="7989"/>
                    </a:cubicBezTo>
                    <a:cubicBezTo>
                      <a:pt x="3095" y="7989"/>
                      <a:pt x="3127" y="7982"/>
                      <a:pt x="3158" y="7976"/>
                    </a:cubicBezTo>
                    <a:cubicBezTo>
                      <a:pt x="3203" y="7958"/>
                      <a:pt x="3248" y="7940"/>
                      <a:pt x="3274" y="7923"/>
                    </a:cubicBezTo>
                    <a:cubicBezTo>
                      <a:pt x="3364" y="7860"/>
                      <a:pt x="3390" y="7771"/>
                      <a:pt x="3399" y="7682"/>
                    </a:cubicBezTo>
                    <a:cubicBezTo>
                      <a:pt x="3408" y="7592"/>
                      <a:pt x="3399" y="7503"/>
                      <a:pt x="3390" y="7441"/>
                    </a:cubicBezTo>
                    <a:cubicBezTo>
                      <a:pt x="3390" y="7414"/>
                      <a:pt x="3381" y="7387"/>
                      <a:pt x="3381" y="7369"/>
                    </a:cubicBezTo>
                    <a:cubicBezTo>
                      <a:pt x="3381" y="7369"/>
                      <a:pt x="3390" y="7361"/>
                      <a:pt x="3390" y="7361"/>
                    </a:cubicBezTo>
                    <a:cubicBezTo>
                      <a:pt x="3435" y="7369"/>
                      <a:pt x="3480" y="7378"/>
                      <a:pt x="3515" y="7396"/>
                    </a:cubicBezTo>
                    <a:lnTo>
                      <a:pt x="3640" y="7414"/>
                    </a:lnTo>
                    <a:lnTo>
                      <a:pt x="3703" y="7423"/>
                    </a:lnTo>
                    <a:lnTo>
                      <a:pt x="3756" y="7432"/>
                    </a:lnTo>
                    <a:lnTo>
                      <a:pt x="3819" y="7441"/>
                    </a:lnTo>
                    <a:cubicBezTo>
                      <a:pt x="3819" y="7450"/>
                      <a:pt x="3810" y="7450"/>
                      <a:pt x="3801" y="7459"/>
                    </a:cubicBezTo>
                    <a:cubicBezTo>
                      <a:pt x="3783" y="7468"/>
                      <a:pt x="3765" y="7485"/>
                      <a:pt x="3747" y="7503"/>
                    </a:cubicBezTo>
                    <a:cubicBezTo>
                      <a:pt x="3712" y="7530"/>
                      <a:pt x="3676" y="7566"/>
                      <a:pt x="3640" y="7601"/>
                    </a:cubicBezTo>
                    <a:cubicBezTo>
                      <a:pt x="3613" y="7637"/>
                      <a:pt x="3578" y="7673"/>
                      <a:pt x="3542" y="7708"/>
                    </a:cubicBezTo>
                    <a:cubicBezTo>
                      <a:pt x="3515" y="7753"/>
                      <a:pt x="3489" y="7789"/>
                      <a:pt x="3462" y="7824"/>
                    </a:cubicBezTo>
                    <a:cubicBezTo>
                      <a:pt x="3435" y="7869"/>
                      <a:pt x="3408" y="7905"/>
                      <a:pt x="3381" y="7949"/>
                    </a:cubicBezTo>
                    <a:cubicBezTo>
                      <a:pt x="3364" y="7985"/>
                      <a:pt x="3337" y="8021"/>
                      <a:pt x="3319" y="8065"/>
                    </a:cubicBezTo>
                    <a:cubicBezTo>
                      <a:pt x="3301" y="8101"/>
                      <a:pt x="3283" y="8137"/>
                      <a:pt x="3274" y="8163"/>
                    </a:cubicBezTo>
                    <a:cubicBezTo>
                      <a:pt x="3257" y="8199"/>
                      <a:pt x="3239" y="8226"/>
                      <a:pt x="3230" y="8262"/>
                    </a:cubicBezTo>
                    <a:cubicBezTo>
                      <a:pt x="3221" y="8288"/>
                      <a:pt x="3212" y="8306"/>
                      <a:pt x="3203" y="8333"/>
                    </a:cubicBezTo>
                    <a:cubicBezTo>
                      <a:pt x="3194" y="8369"/>
                      <a:pt x="3185" y="8386"/>
                      <a:pt x="3185" y="8386"/>
                    </a:cubicBezTo>
                    <a:cubicBezTo>
                      <a:pt x="3185" y="8386"/>
                      <a:pt x="3194" y="8369"/>
                      <a:pt x="3212" y="8333"/>
                    </a:cubicBezTo>
                    <a:cubicBezTo>
                      <a:pt x="3230" y="8315"/>
                      <a:pt x="3239" y="8288"/>
                      <a:pt x="3257" y="8270"/>
                    </a:cubicBezTo>
                    <a:cubicBezTo>
                      <a:pt x="3266" y="8244"/>
                      <a:pt x="3283" y="8217"/>
                      <a:pt x="3301" y="8181"/>
                    </a:cubicBezTo>
                    <a:cubicBezTo>
                      <a:pt x="3319" y="8155"/>
                      <a:pt x="3346" y="8119"/>
                      <a:pt x="3364" y="8092"/>
                    </a:cubicBezTo>
                    <a:cubicBezTo>
                      <a:pt x="3390" y="8056"/>
                      <a:pt x="3417" y="8021"/>
                      <a:pt x="3444" y="7985"/>
                    </a:cubicBezTo>
                    <a:cubicBezTo>
                      <a:pt x="3471" y="7958"/>
                      <a:pt x="3506" y="7923"/>
                      <a:pt x="3533" y="7887"/>
                    </a:cubicBezTo>
                    <a:cubicBezTo>
                      <a:pt x="3560" y="7851"/>
                      <a:pt x="3596" y="7824"/>
                      <a:pt x="3631" y="7789"/>
                    </a:cubicBezTo>
                    <a:cubicBezTo>
                      <a:pt x="3667" y="7762"/>
                      <a:pt x="3703" y="7735"/>
                      <a:pt x="3738" y="7700"/>
                    </a:cubicBezTo>
                    <a:cubicBezTo>
                      <a:pt x="3774" y="7682"/>
                      <a:pt x="3810" y="7655"/>
                      <a:pt x="3845" y="7628"/>
                    </a:cubicBezTo>
                    <a:cubicBezTo>
                      <a:pt x="3863" y="7619"/>
                      <a:pt x="3881" y="7610"/>
                      <a:pt x="3899" y="7601"/>
                    </a:cubicBezTo>
                    <a:cubicBezTo>
                      <a:pt x="3917" y="7584"/>
                      <a:pt x="3935" y="7575"/>
                      <a:pt x="3952" y="7566"/>
                    </a:cubicBezTo>
                    <a:cubicBezTo>
                      <a:pt x="3988" y="7548"/>
                      <a:pt x="4015" y="7539"/>
                      <a:pt x="4051" y="7521"/>
                    </a:cubicBezTo>
                    <a:cubicBezTo>
                      <a:pt x="4077" y="7512"/>
                      <a:pt x="4104" y="7503"/>
                      <a:pt x="4131" y="7494"/>
                    </a:cubicBezTo>
                    <a:cubicBezTo>
                      <a:pt x="4158" y="7485"/>
                      <a:pt x="4175" y="7477"/>
                      <a:pt x="4193" y="7477"/>
                    </a:cubicBezTo>
                    <a:cubicBezTo>
                      <a:pt x="4211" y="7477"/>
                      <a:pt x="4229" y="7468"/>
                      <a:pt x="4238" y="7468"/>
                    </a:cubicBezTo>
                    <a:lnTo>
                      <a:pt x="4256" y="7468"/>
                    </a:lnTo>
                    <a:cubicBezTo>
                      <a:pt x="4265" y="7468"/>
                      <a:pt x="4283" y="7477"/>
                      <a:pt x="4291" y="7477"/>
                    </a:cubicBezTo>
                    <a:cubicBezTo>
                      <a:pt x="4309" y="7477"/>
                      <a:pt x="4336" y="7485"/>
                      <a:pt x="4363" y="7494"/>
                    </a:cubicBezTo>
                    <a:cubicBezTo>
                      <a:pt x="4381" y="7503"/>
                      <a:pt x="4416" y="7512"/>
                      <a:pt x="4443" y="7521"/>
                    </a:cubicBezTo>
                    <a:cubicBezTo>
                      <a:pt x="4470" y="7539"/>
                      <a:pt x="4506" y="7548"/>
                      <a:pt x="4541" y="7566"/>
                    </a:cubicBezTo>
                    <a:cubicBezTo>
                      <a:pt x="4559" y="7575"/>
                      <a:pt x="4577" y="7584"/>
                      <a:pt x="4595" y="7601"/>
                    </a:cubicBezTo>
                    <a:cubicBezTo>
                      <a:pt x="4613" y="7610"/>
                      <a:pt x="4630" y="7619"/>
                      <a:pt x="4648" y="7628"/>
                    </a:cubicBezTo>
                    <a:cubicBezTo>
                      <a:pt x="4684" y="7655"/>
                      <a:pt x="4720" y="7682"/>
                      <a:pt x="4755" y="7700"/>
                    </a:cubicBezTo>
                    <a:cubicBezTo>
                      <a:pt x="4791" y="7735"/>
                      <a:pt x="4827" y="7762"/>
                      <a:pt x="4862" y="7789"/>
                    </a:cubicBezTo>
                    <a:cubicBezTo>
                      <a:pt x="4889" y="7824"/>
                      <a:pt x="4925" y="7851"/>
                      <a:pt x="4961" y="7887"/>
                    </a:cubicBezTo>
                    <a:cubicBezTo>
                      <a:pt x="4987" y="7923"/>
                      <a:pt x="5023" y="7958"/>
                      <a:pt x="5050" y="7985"/>
                    </a:cubicBezTo>
                    <a:cubicBezTo>
                      <a:pt x="5076" y="8021"/>
                      <a:pt x="5103" y="8056"/>
                      <a:pt x="5130" y="8092"/>
                    </a:cubicBezTo>
                    <a:cubicBezTo>
                      <a:pt x="5148" y="8119"/>
                      <a:pt x="5166" y="8155"/>
                      <a:pt x="5192" y="8181"/>
                    </a:cubicBezTo>
                    <a:cubicBezTo>
                      <a:pt x="5210" y="8217"/>
                      <a:pt x="5228" y="8244"/>
                      <a:pt x="5237" y="8270"/>
                    </a:cubicBezTo>
                    <a:cubicBezTo>
                      <a:pt x="5255" y="8288"/>
                      <a:pt x="5264" y="8315"/>
                      <a:pt x="5273" y="8333"/>
                    </a:cubicBezTo>
                    <a:cubicBezTo>
                      <a:pt x="5300" y="8369"/>
                      <a:pt x="5308" y="8386"/>
                      <a:pt x="5308" y="8386"/>
                    </a:cubicBezTo>
                    <a:cubicBezTo>
                      <a:pt x="5308" y="8386"/>
                      <a:pt x="5300" y="8369"/>
                      <a:pt x="5282" y="8333"/>
                    </a:cubicBezTo>
                    <a:cubicBezTo>
                      <a:pt x="5282" y="8306"/>
                      <a:pt x="5273" y="8288"/>
                      <a:pt x="5255" y="8262"/>
                    </a:cubicBezTo>
                    <a:cubicBezTo>
                      <a:pt x="5246" y="8226"/>
                      <a:pt x="5237" y="8199"/>
                      <a:pt x="5219" y="8163"/>
                    </a:cubicBezTo>
                    <a:cubicBezTo>
                      <a:pt x="5201" y="8137"/>
                      <a:pt x="5192" y="8101"/>
                      <a:pt x="5175" y="8065"/>
                    </a:cubicBezTo>
                    <a:cubicBezTo>
                      <a:pt x="5148" y="8021"/>
                      <a:pt x="5130" y="7985"/>
                      <a:pt x="5112" y="7949"/>
                    </a:cubicBezTo>
                    <a:cubicBezTo>
                      <a:pt x="5085" y="7905"/>
                      <a:pt x="5059" y="7869"/>
                      <a:pt x="5032" y="7824"/>
                    </a:cubicBezTo>
                    <a:cubicBezTo>
                      <a:pt x="5005" y="7789"/>
                      <a:pt x="4978" y="7753"/>
                      <a:pt x="4943" y="7708"/>
                    </a:cubicBezTo>
                    <a:cubicBezTo>
                      <a:pt x="4916" y="7673"/>
                      <a:pt x="4880" y="7637"/>
                      <a:pt x="4845" y="7601"/>
                    </a:cubicBezTo>
                    <a:cubicBezTo>
                      <a:pt x="4809" y="7566"/>
                      <a:pt x="4782" y="7530"/>
                      <a:pt x="4746" y="7503"/>
                    </a:cubicBezTo>
                    <a:cubicBezTo>
                      <a:pt x="4729" y="7485"/>
                      <a:pt x="4711" y="7468"/>
                      <a:pt x="4693" y="7459"/>
                    </a:cubicBezTo>
                    <a:cubicBezTo>
                      <a:pt x="4684" y="7450"/>
                      <a:pt x="4675" y="7450"/>
                      <a:pt x="4666" y="7441"/>
                    </a:cubicBezTo>
                    <a:lnTo>
                      <a:pt x="4729" y="7432"/>
                    </a:lnTo>
                    <a:lnTo>
                      <a:pt x="4791" y="7423"/>
                    </a:lnTo>
                    <a:lnTo>
                      <a:pt x="4853" y="7414"/>
                    </a:lnTo>
                    <a:lnTo>
                      <a:pt x="4969" y="7396"/>
                    </a:lnTo>
                    <a:cubicBezTo>
                      <a:pt x="5023" y="7378"/>
                      <a:pt x="5068" y="7369"/>
                      <a:pt x="5112" y="7361"/>
                    </a:cubicBezTo>
                    <a:cubicBezTo>
                      <a:pt x="5121" y="7361"/>
                      <a:pt x="5121" y="7361"/>
                      <a:pt x="5121" y="7369"/>
                    </a:cubicBezTo>
                    <a:cubicBezTo>
                      <a:pt x="5121" y="7387"/>
                      <a:pt x="5121" y="7414"/>
                      <a:pt x="5121" y="7441"/>
                    </a:cubicBezTo>
                    <a:cubicBezTo>
                      <a:pt x="5112" y="7503"/>
                      <a:pt x="5094" y="7592"/>
                      <a:pt x="5103" y="7682"/>
                    </a:cubicBezTo>
                    <a:cubicBezTo>
                      <a:pt x="5112" y="7771"/>
                      <a:pt x="5148" y="7860"/>
                      <a:pt x="5228" y="7923"/>
                    </a:cubicBezTo>
                    <a:cubicBezTo>
                      <a:pt x="5264" y="7940"/>
                      <a:pt x="5300" y="7958"/>
                      <a:pt x="5344" y="7976"/>
                    </a:cubicBezTo>
                    <a:cubicBezTo>
                      <a:pt x="5376" y="7982"/>
                      <a:pt x="5412" y="7989"/>
                      <a:pt x="5449" y="7989"/>
                    </a:cubicBezTo>
                    <a:cubicBezTo>
                      <a:pt x="5464" y="7989"/>
                      <a:pt x="5480" y="7988"/>
                      <a:pt x="5496" y="7985"/>
                    </a:cubicBezTo>
                    <a:cubicBezTo>
                      <a:pt x="5549" y="7985"/>
                      <a:pt x="5612" y="7976"/>
                      <a:pt x="5674" y="7967"/>
                    </a:cubicBezTo>
                    <a:cubicBezTo>
                      <a:pt x="5746" y="7949"/>
                      <a:pt x="5817" y="7931"/>
                      <a:pt x="5888" y="7896"/>
                    </a:cubicBezTo>
                    <a:cubicBezTo>
                      <a:pt x="5933" y="7878"/>
                      <a:pt x="5978" y="7851"/>
                      <a:pt x="6022" y="7833"/>
                    </a:cubicBezTo>
                    <a:cubicBezTo>
                      <a:pt x="6067" y="7807"/>
                      <a:pt x="6111" y="7780"/>
                      <a:pt x="6165" y="7753"/>
                    </a:cubicBezTo>
                    <a:lnTo>
                      <a:pt x="6254" y="7700"/>
                    </a:lnTo>
                    <a:lnTo>
                      <a:pt x="6192" y="7637"/>
                    </a:lnTo>
                    <a:cubicBezTo>
                      <a:pt x="6183" y="7637"/>
                      <a:pt x="6058" y="7521"/>
                      <a:pt x="5888" y="7361"/>
                    </a:cubicBezTo>
                    <a:cubicBezTo>
                      <a:pt x="5808" y="7298"/>
                      <a:pt x="5746" y="7245"/>
                      <a:pt x="5665" y="7218"/>
                    </a:cubicBezTo>
                    <a:cubicBezTo>
                      <a:pt x="5639" y="7209"/>
                      <a:pt x="5621" y="7200"/>
                      <a:pt x="5594" y="7200"/>
                    </a:cubicBezTo>
                    <a:cubicBezTo>
                      <a:pt x="5621" y="7191"/>
                      <a:pt x="5639" y="7182"/>
                      <a:pt x="5665" y="7173"/>
                    </a:cubicBezTo>
                    <a:cubicBezTo>
                      <a:pt x="5808" y="7111"/>
                      <a:pt x="5942" y="7039"/>
                      <a:pt x="6067" y="6968"/>
                    </a:cubicBezTo>
                    <a:cubicBezTo>
                      <a:pt x="6085" y="6968"/>
                      <a:pt x="6093" y="6977"/>
                      <a:pt x="6102" y="6977"/>
                    </a:cubicBezTo>
                    <a:lnTo>
                      <a:pt x="6102" y="6986"/>
                    </a:lnTo>
                    <a:cubicBezTo>
                      <a:pt x="6111" y="6995"/>
                      <a:pt x="6111" y="7022"/>
                      <a:pt x="6120" y="7048"/>
                    </a:cubicBezTo>
                    <a:cubicBezTo>
                      <a:pt x="6129" y="7111"/>
                      <a:pt x="6138" y="7191"/>
                      <a:pt x="6174" y="7271"/>
                    </a:cubicBezTo>
                    <a:cubicBezTo>
                      <a:pt x="6201" y="7352"/>
                      <a:pt x="6254" y="7423"/>
                      <a:pt x="6352" y="7459"/>
                    </a:cubicBezTo>
                    <a:cubicBezTo>
                      <a:pt x="6385" y="7472"/>
                      <a:pt x="6413" y="7480"/>
                      <a:pt x="6443" y="7480"/>
                    </a:cubicBezTo>
                    <a:cubicBezTo>
                      <a:pt x="6454" y="7480"/>
                      <a:pt x="6465" y="7479"/>
                      <a:pt x="6477" y="7477"/>
                    </a:cubicBezTo>
                    <a:cubicBezTo>
                      <a:pt x="6522" y="7477"/>
                      <a:pt x="6575" y="7468"/>
                      <a:pt x="6629" y="7450"/>
                    </a:cubicBezTo>
                    <a:cubicBezTo>
                      <a:pt x="6673" y="7432"/>
                      <a:pt x="6736" y="7405"/>
                      <a:pt x="6789" y="7369"/>
                    </a:cubicBezTo>
                    <a:cubicBezTo>
                      <a:pt x="6852" y="7334"/>
                      <a:pt x="6914" y="7289"/>
                      <a:pt x="6977" y="7236"/>
                    </a:cubicBezTo>
                    <a:cubicBezTo>
                      <a:pt x="7012" y="7209"/>
                      <a:pt x="7048" y="7182"/>
                      <a:pt x="7084" y="7146"/>
                    </a:cubicBezTo>
                    <a:cubicBezTo>
                      <a:pt x="7119" y="7102"/>
                      <a:pt x="7155" y="7066"/>
                      <a:pt x="7200" y="7022"/>
                    </a:cubicBezTo>
                    <a:lnTo>
                      <a:pt x="7262" y="6941"/>
                    </a:lnTo>
                    <a:lnTo>
                      <a:pt x="7191" y="6914"/>
                    </a:lnTo>
                    <a:cubicBezTo>
                      <a:pt x="7191" y="6906"/>
                      <a:pt x="7146" y="6888"/>
                      <a:pt x="7084" y="6861"/>
                    </a:cubicBezTo>
                    <a:cubicBezTo>
                      <a:pt x="7021" y="6834"/>
                      <a:pt x="6932" y="6790"/>
                      <a:pt x="6825" y="6745"/>
                    </a:cubicBezTo>
                    <a:cubicBezTo>
                      <a:pt x="6789" y="6727"/>
                      <a:pt x="6745" y="6709"/>
                      <a:pt x="6709" y="6700"/>
                    </a:cubicBezTo>
                    <a:cubicBezTo>
                      <a:pt x="6664" y="6683"/>
                      <a:pt x="6620" y="6674"/>
                      <a:pt x="6584" y="6674"/>
                    </a:cubicBezTo>
                    <a:cubicBezTo>
                      <a:pt x="6540" y="6674"/>
                      <a:pt x="6504" y="6683"/>
                      <a:pt x="6459" y="6700"/>
                    </a:cubicBezTo>
                    <a:cubicBezTo>
                      <a:pt x="6602" y="6575"/>
                      <a:pt x="6745" y="6451"/>
                      <a:pt x="6870" y="6317"/>
                    </a:cubicBezTo>
                    <a:lnTo>
                      <a:pt x="6932" y="6317"/>
                    </a:lnTo>
                    <a:lnTo>
                      <a:pt x="6932" y="6326"/>
                    </a:lnTo>
                    <a:cubicBezTo>
                      <a:pt x="6941" y="6335"/>
                      <a:pt x="6950" y="6352"/>
                      <a:pt x="6959" y="6379"/>
                    </a:cubicBezTo>
                    <a:cubicBezTo>
                      <a:pt x="6986" y="6433"/>
                      <a:pt x="7021" y="6513"/>
                      <a:pt x="7075" y="6575"/>
                    </a:cubicBezTo>
                    <a:cubicBezTo>
                      <a:pt x="7128" y="6638"/>
                      <a:pt x="7200" y="6691"/>
                      <a:pt x="7298" y="6691"/>
                    </a:cubicBezTo>
                    <a:cubicBezTo>
                      <a:pt x="7378" y="6691"/>
                      <a:pt x="7458" y="6665"/>
                      <a:pt x="7548" y="6602"/>
                    </a:cubicBezTo>
                    <a:cubicBezTo>
                      <a:pt x="7592" y="6567"/>
                      <a:pt x="7637" y="6522"/>
                      <a:pt x="7681" y="6468"/>
                    </a:cubicBezTo>
                    <a:cubicBezTo>
                      <a:pt x="7726" y="6424"/>
                      <a:pt x="7780" y="6361"/>
                      <a:pt x="7824" y="6299"/>
                    </a:cubicBezTo>
                    <a:cubicBezTo>
                      <a:pt x="7869" y="6219"/>
                      <a:pt x="7922" y="6129"/>
                      <a:pt x="7967" y="6022"/>
                    </a:cubicBezTo>
                    <a:cubicBezTo>
                      <a:pt x="7967" y="6022"/>
                      <a:pt x="7967" y="6022"/>
                      <a:pt x="7976" y="6013"/>
                    </a:cubicBezTo>
                    <a:cubicBezTo>
                      <a:pt x="7976" y="6005"/>
                      <a:pt x="7985" y="5996"/>
                      <a:pt x="7985" y="5978"/>
                    </a:cubicBezTo>
                    <a:cubicBezTo>
                      <a:pt x="7994" y="5951"/>
                      <a:pt x="8012" y="5933"/>
                      <a:pt x="8012" y="5933"/>
                    </a:cubicBezTo>
                    <a:lnTo>
                      <a:pt x="7931" y="5924"/>
                    </a:lnTo>
                    <a:cubicBezTo>
                      <a:pt x="7922" y="5924"/>
                      <a:pt x="7762" y="5906"/>
                      <a:pt x="7548" y="5880"/>
                    </a:cubicBezTo>
                    <a:cubicBezTo>
                      <a:pt x="7499" y="5875"/>
                      <a:pt x="7454" y="5871"/>
                      <a:pt x="7413" y="5871"/>
                    </a:cubicBezTo>
                    <a:cubicBezTo>
                      <a:pt x="7371" y="5871"/>
                      <a:pt x="7334" y="5875"/>
                      <a:pt x="7298" y="5889"/>
                    </a:cubicBezTo>
                    <a:cubicBezTo>
                      <a:pt x="7271" y="5898"/>
                      <a:pt x="7253" y="5906"/>
                      <a:pt x="7235" y="5915"/>
                    </a:cubicBezTo>
                    <a:cubicBezTo>
                      <a:pt x="7218" y="5924"/>
                      <a:pt x="7200" y="5933"/>
                      <a:pt x="7173" y="5951"/>
                    </a:cubicBezTo>
                    <a:cubicBezTo>
                      <a:pt x="7155" y="5969"/>
                      <a:pt x="7137" y="5987"/>
                      <a:pt x="7119" y="6005"/>
                    </a:cubicBezTo>
                    <a:cubicBezTo>
                      <a:pt x="7218" y="5871"/>
                      <a:pt x="7298" y="5746"/>
                      <a:pt x="7369" y="5612"/>
                    </a:cubicBezTo>
                    <a:cubicBezTo>
                      <a:pt x="7396" y="5559"/>
                      <a:pt x="7423" y="5514"/>
                      <a:pt x="7441" y="5460"/>
                    </a:cubicBezTo>
                    <a:lnTo>
                      <a:pt x="7476" y="5460"/>
                    </a:lnTo>
                    <a:cubicBezTo>
                      <a:pt x="7485" y="5451"/>
                      <a:pt x="7503" y="5451"/>
                      <a:pt x="7521" y="5451"/>
                    </a:cubicBezTo>
                    <a:cubicBezTo>
                      <a:pt x="7530" y="5460"/>
                      <a:pt x="7548" y="5469"/>
                      <a:pt x="7565" y="5487"/>
                    </a:cubicBezTo>
                    <a:cubicBezTo>
                      <a:pt x="7601" y="5532"/>
                      <a:pt x="7655" y="5594"/>
                      <a:pt x="7726" y="5639"/>
                    </a:cubicBezTo>
                    <a:cubicBezTo>
                      <a:pt x="7771" y="5671"/>
                      <a:pt x="7826" y="5694"/>
                      <a:pt x="7890" y="5694"/>
                    </a:cubicBezTo>
                    <a:cubicBezTo>
                      <a:pt x="7914" y="5694"/>
                      <a:pt x="7940" y="5691"/>
                      <a:pt x="7967" y="5683"/>
                    </a:cubicBezTo>
                    <a:cubicBezTo>
                      <a:pt x="8003" y="5674"/>
                      <a:pt x="8038" y="5657"/>
                      <a:pt x="8074" y="5630"/>
                    </a:cubicBezTo>
                    <a:cubicBezTo>
                      <a:pt x="8110" y="5594"/>
                      <a:pt x="8136" y="5559"/>
                      <a:pt x="8172" y="5514"/>
                    </a:cubicBezTo>
                    <a:cubicBezTo>
                      <a:pt x="8199" y="5478"/>
                      <a:pt x="8235" y="5425"/>
                      <a:pt x="8261" y="5362"/>
                    </a:cubicBezTo>
                    <a:cubicBezTo>
                      <a:pt x="8279" y="5335"/>
                      <a:pt x="8288" y="5300"/>
                      <a:pt x="8306" y="5264"/>
                    </a:cubicBezTo>
                    <a:cubicBezTo>
                      <a:pt x="8315" y="5228"/>
                      <a:pt x="8324" y="5193"/>
                      <a:pt x="8333" y="5157"/>
                    </a:cubicBezTo>
                    <a:cubicBezTo>
                      <a:pt x="8351" y="5112"/>
                      <a:pt x="8359" y="5059"/>
                      <a:pt x="8368" y="5014"/>
                    </a:cubicBezTo>
                    <a:cubicBezTo>
                      <a:pt x="8386" y="4970"/>
                      <a:pt x="8386" y="4916"/>
                      <a:pt x="8395" y="4863"/>
                    </a:cubicBezTo>
                    <a:lnTo>
                      <a:pt x="8404" y="4756"/>
                    </a:lnTo>
                    <a:lnTo>
                      <a:pt x="8333" y="4773"/>
                    </a:lnTo>
                    <a:cubicBezTo>
                      <a:pt x="8333" y="4773"/>
                      <a:pt x="8288" y="4782"/>
                      <a:pt x="8226" y="4791"/>
                    </a:cubicBezTo>
                    <a:cubicBezTo>
                      <a:pt x="8163" y="4809"/>
                      <a:pt x="8074" y="4827"/>
                      <a:pt x="7967" y="4845"/>
                    </a:cubicBezTo>
                    <a:cubicBezTo>
                      <a:pt x="7878" y="4863"/>
                      <a:pt x="7797" y="4881"/>
                      <a:pt x="7735" y="4925"/>
                    </a:cubicBezTo>
                    <a:cubicBezTo>
                      <a:pt x="7699" y="4952"/>
                      <a:pt x="7673" y="4979"/>
                      <a:pt x="7646" y="5023"/>
                    </a:cubicBezTo>
                    <a:cubicBezTo>
                      <a:pt x="7637" y="5041"/>
                      <a:pt x="7619" y="5068"/>
                      <a:pt x="7610" y="5095"/>
                    </a:cubicBezTo>
                    <a:cubicBezTo>
                      <a:pt x="7595" y="5117"/>
                      <a:pt x="7586" y="5140"/>
                      <a:pt x="7573" y="5168"/>
                    </a:cubicBezTo>
                    <a:lnTo>
                      <a:pt x="7573" y="5168"/>
                    </a:lnTo>
                    <a:cubicBezTo>
                      <a:pt x="7622" y="5038"/>
                      <a:pt x="7662" y="4906"/>
                      <a:pt x="7690" y="4773"/>
                    </a:cubicBezTo>
                    <a:cubicBezTo>
                      <a:pt x="7717" y="4684"/>
                      <a:pt x="7735" y="4586"/>
                      <a:pt x="7753" y="4488"/>
                    </a:cubicBezTo>
                    <a:cubicBezTo>
                      <a:pt x="7762" y="4479"/>
                      <a:pt x="7771" y="4470"/>
                      <a:pt x="7788" y="4470"/>
                    </a:cubicBezTo>
                    <a:cubicBezTo>
                      <a:pt x="7797" y="4461"/>
                      <a:pt x="7815" y="4452"/>
                      <a:pt x="7824" y="4443"/>
                    </a:cubicBezTo>
                    <a:lnTo>
                      <a:pt x="7833" y="4443"/>
                    </a:lnTo>
                    <a:cubicBezTo>
                      <a:pt x="7842" y="4452"/>
                      <a:pt x="7860" y="4461"/>
                      <a:pt x="7878" y="4470"/>
                    </a:cubicBezTo>
                    <a:cubicBezTo>
                      <a:pt x="7931" y="4506"/>
                      <a:pt x="7994" y="4542"/>
                      <a:pt x="8065" y="4568"/>
                    </a:cubicBezTo>
                    <a:cubicBezTo>
                      <a:pt x="8098" y="4579"/>
                      <a:pt x="8132" y="4586"/>
                      <a:pt x="8165" y="4586"/>
                    </a:cubicBezTo>
                    <a:cubicBezTo>
                      <a:pt x="8212" y="4586"/>
                      <a:pt x="8259" y="4573"/>
                      <a:pt x="8306" y="4542"/>
                    </a:cubicBezTo>
                    <a:cubicBezTo>
                      <a:pt x="8359" y="4497"/>
                      <a:pt x="8413" y="4426"/>
                      <a:pt x="8449" y="4327"/>
                    </a:cubicBezTo>
                    <a:cubicBezTo>
                      <a:pt x="8466" y="4274"/>
                      <a:pt x="8484" y="4220"/>
                      <a:pt x="8484" y="4158"/>
                    </a:cubicBezTo>
                    <a:cubicBezTo>
                      <a:pt x="8493" y="4087"/>
                      <a:pt x="8502" y="4015"/>
                      <a:pt x="8502" y="3935"/>
                    </a:cubicBezTo>
                    <a:cubicBezTo>
                      <a:pt x="8502" y="3890"/>
                      <a:pt x="8502" y="3846"/>
                      <a:pt x="8493" y="3801"/>
                    </a:cubicBezTo>
                    <a:cubicBezTo>
                      <a:pt x="8493" y="3748"/>
                      <a:pt x="8484" y="3694"/>
                      <a:pt x="8475" y="3640"/>
                    </a:cubicBezTo>
                    <a:lnTo>
                      <a:pt x="8466" y="3542"/>
                    </a:lnTo>
                    <a:lnTo>
                      <a:pt x="8395" y="3578"/>
                    </a:lnTo>
                    <a:cubicBezTo>
                      <a:pt x="8395" y="3578"/>
                      <a:pt x="8359" y="3596"/>
                      <a:pt x="8306" y="3623"/>
                    </a:cubicBezTo>
                    <a:cubicBezTo>
                      <a:pt x="8243" y="3658"/>
                      <a:pt x="8163" y="3694"/>
                      <a:pt x="8074" y="3748"/>
                    </a:cubicBezTo>
                    <a:cubicBezTo>
                      <a:pt x="8003" y="3783"/>
                      <a:pt x="7940" y="3828"/>
                      <a:pt x="7887" y="3890"/>
                    </a:cubicBezTo>
                    <a:cubicBezTo>
                      <a:pt x="7833" y="3953"/>
                      <a:pt x="7806" y="4042"/>
                      <a:pt x="7797" y="4176"/>
                    </a:cubicBezTo>
                    <a:cubicBezTo>
                      <a:pt x="7788" y="4238"/>
                      <a:pt x="7788" y="4301"/>
                      <a:pt x="7788" y="4372"/>
                    </a:cubicBezTo>
                    <a:lnTo>
                      <a:pt x="7788" y="4381"/>
                    </a:lnTo>
                    <a:cubicBezTo>
                      <a:pt x="7780" y="4390"/>
                      <a:pt x="7771" y="4390"/>
                      <a:pt x="7762" y="4399"/>
                    </a:cubicBezTo>
                    <a:cubicBezTo>
                      <a:pt x="7788" y="4238"/>
                      <a:pt x="7797" y="4087"/>
                      <a:pt x="7797" y="3935"/>
                    </a:cubicBezTo>
                    <a:lnTo>
                      <a:pt x="7797" y="3881"/>
                    </a:lnTo>
                    <a:lnTo>
                      <a:pt x="7797" y="3828"/>
                    </a:lnTo>
                    <a:cubicBezTo>
                      <a:pt x="7788" y="3792"/>
                      <a:pt x="7788" y="3756"/>
                      <a:pt x="7788" y="3730"/>
                    </a:cubicBezTo>
                    <a:cubicBezTo>
                      <a:pt x="7788" y="3694"/>
                      <a:pt x="7780" y="3658"/>
                      <a:pt x="7780" y="3623"/>
                    </a:cubicBezTo>
                    <a:lnTo>
                      <a:pt x="7780" y="3578"/>
                    </a:lnTo>
                    <a:lnTo>
                      <a:pt x="7771" y="3525"/>
                    </a:lnTo>
                    <a:cubicBezTo>
                      <a:pt x="7771" y="3507"/>
                      <a:pt x="7771" y="3489"/>
                      <a:pt x="7762" y="3471"/>
                    </a:cubicBezTo>
                    <a:cubicBezTo>
                      <a:pt x="7780" y="3462"/>
                      <a:pt x="7806" y="3435"/>
                      <a:pt x="7842" y="3400"/>
                    </a:cubicBezTo>
                    <a:cubicBezTo>
                      <a:pt x="7851" y="3400"/>
                      <a:pt x="7869" y="3409"/>
                      <a:pt x="7896" y="3417"/>
                    </a:cubicBezTo>
                    <a:cubicBezTo>
                      <a:pt x="7949" y="3426"/>
                      <a:pt x="8020" y="3453"/>
                      <a:pt x="8101" y="3453"/>
                    </a:cubicBezTo>
                    <a:cubicBezTo>
                      <a:pt x="8172" y="3453"/>
                      <a:pt x="8243" y="3435"/>
                      <a:pt x="8306" y="3364"/>
                    </a:cubicBezTo>
                    <a:cubicBezTo>
                      <a:pt x="8324" y="3328"/>
                      <a:pt x="8342" y="3301"/>
                      <a:pt x="8359" y="3257"/>
                    </a:cubicBezTo>
                    <a:cubicBezTo>
                      <a:pt x="8368" y="3212"/>
                      <a:pt x="8377" y="3168"/>
                      <a:pt x="8377" y="3114"/>
                    </a:cubicBezTo>
                    <a:cubicBezTo>
                      <a:pt x="8386" y="3061"/>
                      <a:pt x="8377" y="2998"/>
                      <a:pt x="8368" y="2936"/>
                    </a:cubicBezTo>
                    <a:cubicBezTo>
                      <a:pt x="8359" y="2873"/>
                      <a:pt x="8342" y="2802"/>
                      <a:pt x="8315" y="2722"/>
                    </a:cubicBezTo>
                    <a:cubicBezTo>
                      <a:pt x="8306" y="2677"/>
                      <a:pt x="8288" y="2632"/>
                      <a:pt x="8270" y="2588"/>
                    </a:cubicBezTo>
                    <a:cubicBezTo>
                      <a:pt x="8252" y="2543"/>
                      <a:pt x="8235" y="2490"/>
                      <a:pt x="8208" y="2445"/>
                    </a:cubicBezTo>
                    <a:lnTo>
                      <a:pt x="8163" y="2356"/>
                    </a:lnTo>
                    <a:lnTo>
                      <a:pt x="8110" y="2400"/>
                    </a:lnTo>
                    <a:cubicBezTo>
                      <a:pt x="8110" y="2409"/>
                      <a:pt x="8083" y="2436"/>
                      <a:pt x="8038" y="2481"/>
                    </a:cubicBezTo>
                    <a:cubicBezTo>
                      <a:pt x="8003" y="2525"/>
                      <a:pt x="7940" y="2588"/>
                      <a:pt x="7869" y="2659"/>
                    </a:cubicBezTo>
                    <a:cubicBezTo>
                      <a:pt x="7815" y="2722"/>
                      <a:pt x="7762" y="2775"/>
                      <a:pt x="7735" y="2847"/>
                    </a:cubicBezTo>
                    <a:cubicBezTo>
                      <a:pt x="7726" y="2882"/>
                      <a:pt x="7717" y="2927"/>
                      <a:pt x="7717" y="2980"/>
                    </a:cubicBezTo>
                    <a:cubicBezTo>
                      <a:pt x="7717" y="3025"/>
                      <a:pt x="7726" y="3087"/>
                      <a:pt x="7735" y="3150"/>
                    </a:cubicBezTo>
                    <a:cubicBezTo>
                      <a:pt x="7744" y="3177"/>
                      <a:pt x="7753" y="3212"/>
                      <a:pt x="7762" y="3239"/>
                    </a:cubicBezTo>
                    <a:cubicBezTo>
                      <a:pt x="7771" y="3275"/>
                      <a:pt x="7780" y="3310"/>
                      <a:pt x="7788" y="3346"/>
                    </a:cubicBezTo>
                    <a:cubicBezTo>
                      <a:pt x="7771" y="3364"/>
                      <a:pt x="7762" y="3373"/>
                      <a:pt x="7753" y="3391"/>
                    </a:cubicBezTo>
                    <a:cubicBezTo>
                      <a:pt x="7744" y="3301"/>
                      <a:pt x="7726" y="3212"/>
                      <a:pt x="7708" y="3132"/>
                    </a:cubicBezTo>
                    <a:cubicBezTo>
                      <a:pt x="7655" y="2909"/>
                      <a:pt x="7583" y="2695"/>
                      <a:pt x="7494" y="2499"/>
                    </a:cubicBezTo>
                    <a:cubicBezTo>
                      <a:pt x="7503" y="2490"/>
                      <a:pt x="7521" y="2463"/>
                      <a:pt x="7530" y="2436"/>
                    </a:cubicBezTo>
                    <a:cubicBezTo>
                      <a:pt x="7539" y="2418"/>
                      <a:pt x="7548" y="2409"/>
                      <a:pt x="7548" y="2392"/>
                    </a:cubicBezTo>
                    <a:lnTo>
                      <a:pt x="7601" y="2392"/>
                    </a:lnTo>
                    <a:cubicBezTo>
                      <a:pt x="7664" y="2392"/>
                      <a:pt x="7735" y="2392"/>
                      <a:pt x="7797" y="2374"/>
                    </a:cubicBezTo>
                    <a:cubicBezTo>
                      <a:pt x="7869" y="2356"/>
                      <a:pt x="7931" y="2311"/>
                      <a:pt x="7967" y="2222"/>
                    </a:cubicBezTo>
                    <a:cubicBezTo>
                      <a:pt x="7985" y="2160"/>
                      <a:pt x="7985" y="2079"/>
                      <a:pt x="7958" y="1972"/>
                    </a:cubicBezTo>
                    <a:cubicBezTo>
                      <a:pt x="7949" y="1946"/>
                      <a:pt x="7949" y="1919"/>
                      <a:pt x="7931" y="1892"/>
                    </a:cubicBezTo>
                    <a:cubicBezTo>
                      <a:pt x="7922" y="1865"/>
                      <a:pt x="7913" y="1838"/>
                      <a:pt x="7896" y="1812"/>
                    </a:cubicBezTo>
                    <a:cubicBezTo>
                      <a:pt x="7869" y="1749"/>
                      <a:pt x="7833" y="1687"/>
                      <a:pt x="7788" y="1624"/>
                    </a:cubicBezTo>
                    <a:cubicBezTo>
                      <a:pt x="7735" y="1553"/>
                      <a:pt x="7673" y="1473"/>
                      <a:pt x="7601" y="1392"/>
                    </a:cubicBezTo>
                    <a:cubicBezTo>
                      <a:pt x="7601" y="1392"/>
                      <a:pt x="7601" y="1392"/>
                      <a:pt x="7592" y="1383"/>
                    </a:cubicBezTo>
                    <a:cubicBezTo>
                      <a:pt x="7583" y="1375"/>
                      <a:pt x="7574" y="1366"/>
                      <a:pt x="7565" y="1357"/>
                    </a:cubicBezTo>
                    <a:lnTo>
                      <a:pt x="7539" y="1321"/>
                    </a:lnTo>
                    <a:lnTo>
                      <a:pt x="7503" y="1383"/>
                    </a:lnTo>
                    <a:cubicBezTo>
                      <a:pt x="7503" y="1383"/>
                      <a:pt x="7485" y="1419"/>
                      <a:pt x="7458" y="1473"/>
                    </a:cubicBezTo>
                    <a:cubicBezTo>
                      <a:pt x="7432" y="1526"/>
                      <a:pt x="7396" y="1598"/>
                      <a:pt x="7351" y="1687"/>
                    </a:cubicBezTo>
                    <a:cubicBezTo>
                      <a:pt x="7316" y="1758"/>
                      <a:pt x="7289" y="1830"/>
                      <a:pt x="7289" y="1901"/>
                    </a:cubicBezTo>
                    <a:cubicBezTo>
                      <a:pt x="7289" y="1981"/>
                      <a:pt x="7307" y="2070"/>
                      <a:pt x="7378" y="2186"/>
                    </a:cubicBezTo>
                    <a:cubicBezTo>
                      <a:pt x="7405" y="2240"/>
                      <a:pt x="7441" y="2293"/>
                      <a:pt x="7485" y="2356"/>
                    </a:cubicBezTo>
                    <a:lnTo>
                      <a:pt x="7485" y="2365"/>
                    </a:lnTo>
                    <a:cubicBezTo>
                      <a:pt x="7476" y="2374"/>
                      <a:pt x="7476" y="2392"/>
                      <a:pt x="7467" y="2400"/>
                    </a:cubicBezTo>
                    <a:cubicBezTo>
                      <a:pt x="7467" y="2409"/>
                      <a:pt x="7467" y="2409"/>
                      <a:pt x="7458" y="2418"/>
                    </a:cubicBezTo>
                    <a:cubicBezTo>
                      <a:pt x="7316" y="2124"/>
                      <a:pt x="7146" y="1865"/>
                      <a:pt x="6959" y="1642"/>
                    </a:cubicBezTo>
                    <a:cubicBezTo>
                      <a:pt x="6959" y="1633"/>
                      <a:pt x="6968" y="1607"/>
                      <a:pt x="6977" y="1562"/>
                    </a:cubicBezTo>
                    <a:cubicBezTo>
                      <a:pt x="6977" y="1553"/>
                      <a:pt x="6977" y="1535"/>
                      <a:pt x="6977" y="1526"/>
                    </a:cubicBezTo>
                    <a:cubicBezTo>
                      <a:pt x="6986" y="1517"/>
                      <a:pt x="7003" y="1517"/>
                      <a:pt x="7030" y="1508"/>
                    </a:cubicBezTo>
                    <a:cubicBezTo>
                      <a:pt x="7075" y="1491"/>
                      <a:pt x="7146" y="1473"/>
                      <a:pt x="7200" y="1437"/>
                    </a:cubicBezTo>
                    <a:cubicBezTo>
                      <a:pt x="7262" y="1401"/>
                      <a:pt x="7307" y="1348"/>
                      <a:pt x="7316" y="1259"/>
                    </a:cubicBezTo>
                    <a:cubicBezTo>
                      <a:pt x="7316" y="1223"/>
                      <a:pt x="7307" y="1178"/>
                      <a:pt x="7298" y="1143"/>
                    </a:cubicBezTo>
                    <a:cubicBezTo>
                      <a:pt x="7280" y="1107"/>
                      <a:pt x="7262" y="1062"/>
                      <a:pt x="7235" y="1018"/>
                    </a:cubicBezTo>
                    <a:cubicBezTo>
                      <a:pt x="7209" y="973"/>
                      <a:pt x="7173" y="929"/>
                      <a:pt x="7128" y="884"/>
                    </a:cubicBezTo>
                    <a:cubicBezTo>
                      <a:pt x="7084" y="839"/>
                      <a:pt x="7030" y="786"/>
                      <a:pt x="6968" y="741"/>
                    </a:cubicBezTo>
                    <a:cubicBezTo>
                      <a:pt x="6941" y="714"/>
                      <a:pt x="6905" y="679"/>
                      <a:pt x="6861" y="652"/>
                    </a:cubicBezTo>
                    <a:cubicBezTo>
                      <a:pt x="6825" y="625"/>
                      <a:pt x="6780" y="598"/>
                      <a:pt x="6736" y="572"/>
                    </a:cubicBezTo>
                    <a:lnTo>
                      <a:pt x="6656" y="518"/>
                    </a:lnTo>
                    <a:lnTo>
                      <a:pt x="6638" y="590"/>
                    </a:lnTo>
                    <a:cubicBezTo>
                      <a:pt x="6638" y="590"/>
                      <a:pt x="6638" y="625"/>
                      <a:pt x="6620" y="679"/>
                    </a:cubicBezTo>
                    <a:cubicBezTo>
                      <a:pt x="6611" y="741"/>
                      <a:pt x="6602" y="821"/>
                      <a:pt x="6584" y="911"/>
                    </a:cubicBezTo>
                    <a:cubicBezTo>
                      <a:pt x="6584" y="946"/>
                      <a:pt x="6575" y="982"/>
                      <a:pt x="6575" y="1018"/>
                    </a:cubicBezTo>
                    <a:cubicBezTo>
                      <a:pt x="6575" y="1053"/>
                      <a:pt x="6575" y="1089"/>
                      <a:pt x="6593" y="1125"/>
                    </a:cubicBezTo>
                    <a:cubicBezTo>
                      <a:pt x="6602" y="1169"/>
                      <a:pt x="6620" y="1205"/>
                      <a:pt x="6647" y="1241"/>
                    </a:cubicBezTo>
                    <a:cubicBezTo>
                      <a:pt x="6656" y="1268"/>
                      <a:pt x="6673" y="1285"/>
                      <a:pt x="6691" y="1303"/>
                    </a:cubicBezTo>
                    <a:cubicBezTo>
                      <a:pt x="6700" y="1312"/>
                      <a:pt x="6718" y="1330"/>
                      <a:pt x="6727" y="1339"/>
                    </a:cubicBezTo>
                    <a:cubicBezTo>
                      <a:pt x="6736" y="1348"/>
                      <a:pt x="6745" y="1366"/>
                      <a:pt x="6763" y="1375"/>
                    </a:cubicBezTo>
                    <a:cubicBezTo>
                      <a:pt x="6798" y="1410"/>
                      <a:pt x="6843" y="1455"/>
                      <a:pt x="6905" y="1508"/>
                    </a:cubicBezTo>
                    <a:cubicBezTo>
                      <a:pt x="6905" y="1526"/>
                      <a:pt x="6905" y="1544"/>
                      <a:pt x="6905" y="1553"/>
                    </a:cubicBezTo>
                    <a:cubicBezTo>
                      <a:pt x="6905" y="1562"/>
                      <a:pt x="6905" y="1571"/>
                      <a:pt x="6896" y="1580"/>
                    </a:cubicBezTo>
                    <a:cubicBezTo>
                      <a:pt x="6834" y="1499"/>
                      <a:pt x="6771" y="1437"/>
                      <a:pt x="6700" y="1366"/>
                    </a:cubicBezTo>
                    <a:cubicBezTo>
                      <a:pt x="6664" y="1339"/>
                      <a:pt x="6629" y="1303"/>
                      <a:pt x="6602" y="1268"/>
                    </a:cubicBezTo>
                    <a:cubicBezTo>
                      <a:pt x="6557" y="1241"/>
                      <a:pt x="6522" y="1214"/>
                      <a:pt x="6486" y="1187"/>
                    </a:cubicBezTo>
                    <a:cubicBezTo>
                      <a:pt x="6459" y="1152"/>
                      <a:pt x="6424" y="1125"/>
                      <a:pt x="6388" y="1098"/>
                    </a:cubicBezTo>
                    <a:cubicBezTo>
                      <a:pt x="6352" y="1071"/>
                      <a:pt x="6317" y="1053"/>
                      <a:pt x="6281" y="1027"/>
                    </a:cubicBezTo>
                    <a:cubicBezTo>
                      <a:pt x="6254" y="1009"/>
                      <a:pt x="6227" y="991"/>
                      <a:pt x="6201" y="973"/>
                    </a:cubicBezTo>
                    <a:cubicBezTo>
                      <a:pt x="6201" y="973"/>
                      <a:pt x="6209" y="937"/>
                      <a:pt x="6201" y="893"/>
                    </a:cubicBezTo>
                    <a:cubicBezTo>
                      <a:pt x="6192" y="875"/>
                      <a:pt x="6192" y="866"/>
                      <a:pt x="6192" y="848"/>
                    </a:cubicBezTo>
                    <a:cubicBezTo>
                      <a:pt x="6201" y="848"/>
                      <a:pt x="6209" y="839"/>
                      <a:pt x="6227" y="821"/>
                    </a:cubicBezTo>
                    <a:cubicBezTo>
                      <a:pt x="6272" y="795"/>
                      <a:pt x="6334" y="768"/>
                      <a:pt x="6379" y="714"/>
                    </a:cubicBezTo>
                    <a:cubicBezTo>
                      <a:pt x="6424" y="670"/>
                      <a:pt x="6450" y="598"/>
                      <a:pt x="6424" y="518"/>
                    </a:cubicBezTo>
                    <a:cubicBezTo>
                      <a:pt x="6415" y="482"/>
                      <a:pt x="6406" y="456"/>
                      <a:pt x="6379" y="420"/>
                    </a:cubicBezTo>
                    <a:cubicBezTo>
                      <a:pt x="6361" y="384"/>
                      <a:pt x="6325" y="349"/>
                      <a:pt x="6290" y="322"/>
                    </a:cubicBezTo>
                    <a:cubicBezTo>
                      <a:pt x="6245" y="286"/>
                      <a:pt x="6201" y="251"/>
                      <a:pt x="6147" y="215"/>
                    </a:cubicBezTo>
                    <a:cubicBezTo>
                      <a:pt x="6093" y="179"/>
                      <a:pt x="6031" y="152"/>
                      <a:pt x="5969" y="126"/>
                    </a:cubicBezTo>
                    <a:cubicBezTo>
                      <a:pt x="5924" y="108"/>
                      <a:pt x="5879" y="90"/>
                      <a:pt x="5835" y="72"/>
                    </a:cubicBezTo>
                    <a:cubicBezTo>
                      <a:pt x="5799" y="54"/>
                      <a:pt x="5746" y="36"/>
                      <a:pt x="5701" y="27"/>
                    </a:cubicBezTo>
                    <a:lnTo>
                      <a:pt x="5603" y="1"/>
                    </a:lnTo>
                    <a:lnTo>
                      <a:pt x="5612" y="63"/>
                    </a:lnTo>
                    <a:cubicBezTo>
                      <a:pt x="5612" y="63"/>
                      <a:pt x="5612" y="99"/>
                      <a:pt x="5621" y="152"/>
                    </a:cubicBezTo>
                    <a:cubicBezTo>
                      <a:pt x="5630" y="206"/>
                      <a:pt x="5639" y="286"/>
                      <a:pt x="5647" y="375"/>
                    </a:cubicBezTo>
                    <a:cubicBezTo>
                      <a:pt x="5656" y="447"/>
                      <a:pt x="5665" y="518"/>
                      <a:pt x="5710" y="581"/>
                    </a:cubicBezTo>
                    <a:cubicBezTo>
                      <a:pt x="5746" y="643"/>
                      <a:pt x="5817" y="697"/>
                      <a:pt x="5942" y="768"/>
                    </a:cubicBezTo>
                    <a:cubicBezTo>
                      <a:pt x="5969" y="777"/>
                      <a:pt x="5995" y="795"/>
                      <a:pt x="6022" y="813"/>
                    </a:cubicBezTo>
                    <a:cubicBezTo>
                      <a:pt x="6049" y="821"/>
                      <a:pt x="6085" y="839"/>
                      <a:pt x="6111" y="857"/>
                    </a:cubicBezTo>
                    <a:lnTo>
                      <a:pt x="6120" y="857"/>
                    </a:lnTo>
                    <a:cubicBezTo>
                      <a:pt x="6120" y="875"/>
                      <a:pt x="6120" y="884"/>
                      <a:pt x="6129" y="902"/>
                    </a:cubicBezTo>
                    <a:cubicBezTo>
                      <a:pt x="6129" y="911"/>
                      <a:pt x="6129" y="920"/>
                      <a:pt x="6129" y="929"/>
                    </a:cubicBezTo>
                    <a:cubicBezTo>
                      <a:pt x="6049" y="875"/>
                      <a:pt x="5960" y="830"/>
                      <a:pt x="5888" y="786"/>
                    </a:cubicBezTo>
                    <a:cubicBezTo>
                      <a:pt x="5639" y="670"/>
                      <a:pt x="5433" y="598"/>
                      <a:pt x="5282" y="563"/>
                    </a:cubicBezTo>
                    <a:cubicBezTo>
                      <a:pt x="5139" y="527"/>
                      <a:pt x="5068" y="509"/>
                      <a:pt x="5068" y="509"/>
                    </a:cubicBezTo>
                    <a:lnTo>
                      <a:pt x="5068" y="509"/>
                    </a:lnTo>
                    <a:cubicBezTo>
                      <a:pt x="5068" y="509"/>
                      <a:pt x="5139" y="536"/>
                      <a:pt x="5282" y="581"/>
                    </a:cubicBezTo>
                    <a:cubicBezTo>
                      <a:pt x="5300" y="590"/>
                      <a:pt x="5317" y="590"/>
                      <a:pt x="5335" y="598"/>
                    </a:cubicBezTo>
                    <a:cubicBezTo>
                      <a:pt x="5353" y="607"/>
                      <a:pt x="5371" y="616"/>
                      <a:pt x="5398" y="625"/>
                    </a:cubicBezTo>
                    <a:cubicBezTo>
                      <a:pt x="5433" y="643"/>
                      <a:pt x="5478" y="661"/>
                      <a:pt x="5531" y="679"/>
                    </a:cubicBezTo>
                    <a:cubicBezTo>
                      <a:pt x="5558" y="688"/>
                      <a:pt x="5585" y="705"/>
                      <a:pt x="5603" y="714"/>
                    </a:cubicBezTo>
                    <a:cubicBezTo>
                      <a:pt x="5630" y="723"/>
                      <a:pt x="5656" y="741"/>
                      <a:pt x="5683" y="750"/>
                    </a:cubicBezTo>
                    <a:cubicBezTo>
                      <a:pt x="5713" y="770"/>
                      <a:pt x="5746" y="787"/>
                      <a:pt x="5780" y="803"/>
                    </a:cubicBezTo>
                    <a:lnTo>
                      <a:pt x="5780" y="803"/>
                    </a:lnTo>
                    <a:cubicBezTo>
                      <a:pt x="5745" y="795"/>
                      <a:pt x="5718" y="795"/>
                      <a:pt x="5683" y="786"/>
                    </a:cubicBezTo>
                    <a:cubicBezTo>
                      <a:pt x="5667" y="783"/>
                      <a:pt x="5652" y="782"/>
                      <a:pt x="5636" y="782"/>
                    </a:cubicBezTo>
                    <a:cubicBezTo>
                      <a:pt x="5598" y="782"/>
                      <a:pt x="5560" y="788"/>
                      <a:pt x="5523" y="795"/>
                    </a:cubicBezTo>
                    <a:cubicBezTo>
                      <a:pt x="5442" y="821"/>
                      <a:pt x="5380" y="875"/>
                      <a:pt x="5326" y="964"/>
                    </a:cubicBezTo>
                    <a:cubicBezTo>
                      <a:pt x="5273" y="1044"/>
                      <a:pt x="5237" y="1152"/>
                      <a:pt x="5210" y="1285"/>
                    </a:cubicBezTo>
                    <a:lnTo>
                      <a:pt x="5184" y="1401"/>
                    </a:lnTo>
                    <a:cubicBezTo>
                      <a:pt x="5184" y="1401"/>
                      <a:pt x="5210" y="1392"/>
                      <a:pt x="5237" y="1375"/>
                    </a:cubicBezTo>
                    <a:cubicBezTo>
                      <a:pt x="5246" y="1366"/>
                      <a:pt x="5264" y="1366"/>
                      <a:pt x="5273" y="1357"/>
                    </a:cubicBezTo>
                    <a:cubicBezTo>
                      <a:pt x="5282" y="1357"/>
                      <a:pt x="5291" y="1348"/>
                      <a:pt x="5291" y="1348"/>
                    </a:cubicBezTo>
                    <a:cubicBezTo>
                      <a:pt x="5291" y="1348"/>
                      <a:pt x="5300" y="1348"/>
                      <a:pt x="5317" y="1339"/>
                    </a:cubicBezTo>
                    <a:cubicBezTo>
                      <a:pt x="5335" y="1339"/>
                      <a:pt x="5362" y="1330"/>
                      <a:pt x="5389" y="1321"/>
                    </a:cubicBezTo>
                    <a:cubicBezTo>
                      <a:pt x="5424" y="1312"/>
                      <a:pt x="5460" y="1303"/>
                      <a:pt x="5496" y="1303"/>
                    </a:cubicBezTo>
                    <a:cubicBezTo>
                      <a:pt x="5540" y="1303"/>
                      <a:pt x="5576" y="1303"/>
                      <a:pt x="5621" y="1312"/>
                    </a:cubicBezTo>
                    <a:cubicBezTo>
                      <a:pt x="5674" y="1321"/>
                      <a:pt x="5728" y="1321"/>
                      <a:pt x="5772" y="1321"/>
                    </a:cubicBezTo>
                    <a:cubicBezTo>
                      <a:pt x="5817" y="1321"/>
                      <a:pt x="5853" y="1321"/>
                      <a:pt x="5888" y="1303"/>
                    </a:cubicBezTo>
                    <a:cubicBezTo>
                      <a:pt x="5960" y="1268"/>
                      <a:pt x="6013" y="1187"/>
                      <a:pt x="6076" y="1044"/>
                    </a:cubicBezTo>
                    <a:lnTo>
                      <a:pt x="6076" y="1036"/>
                    </a:lnTo>
                    <a:cubicBezTo>
                      <a:pt x="6093" y="1036"/>
                      <a:pt x="6102" y="1036"/>
                      <a:pt x="6120" y="1027"/>
                    </a:cubicBezTo>
                    <a:cubicBezTo>
                      <a:pt x="6129" y="1027"/>
                      <a:pt x="6138" y="1027"/>
                      <a:pt x="6147" y="1018"/>
                    </a:cubicBezTo>
                    <a:cubicBezTo>
                      <a:pt x="6281" y="1116"/>
                      <a:pt x="6424" y="1223"/>
                      <a:pt x="6557" y="1357"/>
                    </a:cubicBezTo>
                    <a:cubicBezTo>
                      <a:pt x="6540" y="1348"/>
                      <a:pt x="6522" y="1339"/>
                      <a:pt x="6504" y="1330"/>
                    </a:cubicBezTo>
                    <a:cubicBezTo>
                      <a:pt x="6450" y="1303"/>
                      <a:pt x="6397" y="1294"/>
                      <a:pt x="6343" y="1294"/>
                    </a:cubicBezTo>
                    <a:cubicBezTo>
                      <a:pt x="6254" y="1303"/>
                      <a:pt x="6174" y="1339"/>
                      <a:pt x="6102" y="1410"/>
                    </a:cubicBezTo>
                    <a:cubicBezTo>
                      <a:pt x="6031" y="1482"/>
                      <a:pt x="5960" y="1580"/>
                      <a:pt x="5888" y="1705"/>
                    </a:cubicBezTo>
                    <a:lnTo>
                      <a:pt x="5835" y="1812"/>
                    </a:lnTo>
                    <a:cubicBezTo>
                      <a:pt x="5835" y="1812"/>
                      <a:pt x="5862" y="1812"/>
                      <a:pt x="5888" y="1803"/>
                    </a:cubicBezTo>
                    <a:lnTo>
                      <a:pt x="5951" y="1794"/>
                    </a:lnTo>
                    <a:cubicBezTo>
                      <a:pt x="5951" y="1794"/>
                      <a:pt x="5960" y="1785"/>
                      <a:pt x="5978" y="1785"/>
                    </a:cubicBezTo>
                    <a:lnTo>
                      <a:pt x="6058" y="1785"/>
                    </a:lnTo>
                    <a:cubicBezTo>
                      <a:pt x="6093" y="1785"/>
                      <a:pt x="6129" y="1785"/>
                      <a:pt x="6165" y="1794"/>
                    </a:cubicBezTo>
                    <a:cubicBezTo>
                      <a:pt x="6183" y="1803"/>
                      <a:pt x="6209" y="1803"/>
                      <a:pt x="6227" y="1812"/>
                    </a:cubicBezTo>
                    <a:cubicBezTo>
                      <a:pt x="6245" y="1812"/>
                      <a:pt x="6272" y="1821"/>
                      <a:pt x="6290" y="1830"/>
                    </a:cubicBezTo>
                    <a:cubicBezTo>
                      <a:pt x="6334" y="1856"/>
                      <a:pt x="6379" y="1874"/>
                      <a:pt x="6424" y="1883"/>
                    </a:cubicBezTo>
                    <a:cubicBezTo>
                      <a:pt x="6446" y="1888"/>
                      <a:pt x="6468" y="1890"/>
                      <a:pt x="6489" y="1890"/>
                    </a:cubicBezTo>
                    <a:cubicBezTo>
                      <a:pt x="6511" y="1890"/>
                      <a:pt x="6531" y="1888"/>
                      <a:pt x="6548" y="1883"/>
                    </a:cubicBezTo>
                    <a:cubicBezTo>
                      <a:pt x="6629" y="1874"/>
                      <a:pt x="6709" y="1812"/>
                      <a:pt x="6807" y="1687"/>
                    </a:cubicBezTo>
                    <a:lnTo>
                      <a:pt x="6816" y="1678"/>
                    </a:lnTo>
                    <a:lnTo>
                      <a:pt x="6861" y="1678"/>
                    </a:lnTo>
                    <a:cubicBezTo>
                      <a:pt x="6959" y="1794"/>
                      <a:pt x="7048" y="1928"/>
                      <a:pt x="7137" y="2070"/>
                    </a:cubicBezTo>
                    <a:cubicBezTo>
                      <a:pt x="7119" y="2053"/>
                      <a:pt x="7093" y="2044"/>
                      <a:pt x="7075" y="2026"/>
                    </a:cubicBezTo>
                    <a:cubicBezTo>
                      <a:pt x="7048" y="2017"/>
                      <a:pt x="7021" y="2008"/>
                      <a:pt x="6995" y="1999"/>
                    </a:cubicBezTo>
                    <a:cubicBezTo>
                      <a:pt x="6975" y="1997"/>
                      <a:pt x="6956" y="1996"/>
                      <a:pt x="6937" y="1996"/>
                    </a:cubicBezTo>
                    <a:cubicBezTo>
                      <a:pt x="6867" y="1996"/>
                      <a:pt x="6797" y="2011"/>
                      <a:pt x="6727" y="2053"/>
                    </a:cubicBezTo>
                    <a:cubicBezTo>
                      <a:pt x="6629" y="2097"/>
                      <a:pt x="6531" y="2177"/>
                      <a:pt x="6424" y="2284"/>
                    </a:cubicBezTo>
                    <a:lnTo>
                      <a:pt x="6334" y="2374"/>
                    </a:lnTo>
                    <a:lnTo>
                      <a:pt x="6397" y="2383"/>
                    </a:lnTo>
                    <a:lnTo>
                      <a:pt x="6486" y="2383"/>
                    </a:lnTo>
                    <a:cubicBezTo>
                      <a:pt x="6504" y="2392"/>
                      <a:pt x="6531" y="2392"/>
                      <a:pt x="6566" y="2400"/>
                    </a:cubicBezTo>
                    <a:cubicBezTo>
                      <a:pt x="6629" y="2418"/>
                      <a:pt x="6700" y="2454"/>
                      <a:pt x="6771" y="2508"/>
                    </a:cubicBezTo>
                    <a:cubicBezTo>
                      <a:pt x="6816" y="2543"/>
                      <a:pt x="6852" y="2570"/>
                      <a:pt x="6887" y="2588"/>
                    </a:cubicBezTo>
                    <a:cubicBezTo>
                      <a:pt x="6932" y="2615"/>
                      <a:pt x="6968" y="2623"/>
                      <a:pt x="7012" y="2632"/>
                    </a:cubicBezTo>
                    <a:cubicBezTo>
                      <a:pt x="7093" y="2632"/>
                      <a:pt x="7200" y="2597"/>
                      <a:pt x="7334" y="2499"/>
                    </a:cubicBezTo>
                    <a:lnTo>
                      <a:pt x="7342" y="2499"/>
                    </a:lnTo>
                    <a:cubicBezTo>
                      <a:pt x="7351" y="2499"/>
                      <a:pt x="7360" y="2499"/>
                      <a:pt x="7360" y="2508"/>
                    </a:cubicBezTo>
                    <a:cubicBezTo>
                      <a:pt x="7423" y="2641"/>
                      <a:pt x="7476" y="2793"/>
                      <a:pt x="7521" y="2945"/>
                    </a:cubicBezTo>
                    <a:cubicBezTo>
                      <a:pt x="7485" y="2909"/>
                      <a:pt x="7449" y="2882"/>
                      <a:pt x="7414" y="2864"/>
                    </a:cubicBezTo>
                    <a:cubicBezTo>
                      <a:pt x="7378" y="2838"/>
                      <a:pt x="7334" y="2829"/>
                      <a:pt x="7289" y="2820"/>
                    </a:cubicBezTo>
                    <a:cubicBezTo>
                      <a:pt x="7235" y="2820"/>
                      <a:pt x="7191" y="2820"/>
                      <a:pt x="7137" y="2838"/>
                    </a:cubicBezTo>
                    <a:cubicBezTo>
                      <a:pt x="7030" y="2855"/>
                      <a:pt x="6905" y="2909"/>
                      <a:pt x="6763" y="2980"/>
                    </a:cubicBezTo>
                    <a:lnTo>
                      <a:pt x="6647" y="3034"/>
                    </a:lnTo>
                    <a:cubicBezTo>
                      <a:pt x="6647" y="3034"/>
                      <a:pt x="6656" y="3034"/>
                      <a:pt x="6664" y="3043"/>
                    </a:cubicBezTo>
                    <a:cubicBezTo>
                      <a:pt x="6673" y="3043"/>
                      <a:pt x="6691" y="3052"/>
                      <a:pt x="6709" y="3052"/>
                    </a:cubicBezTo>
                    <a:cubicBezTo>
                      <a:pt x="6736" y="3070"/>
                      <a:pt x="6763" y="3078"/>
                      <a:pt x="6763" y="3078"/>
                    </a:cubicBezTo>
                    <a:cubicBezTo>
                      <a:pt x="6763" y="3078"/>
                      <a:pt x="6771" y="3078"/>
                      <a:pt x="6789" y="3087"/>
                    </a:cubicBezTo>
                    <a:cubicBezTo>
                      <a:pt x="6807" y="3096"/>
                      <a:pt x="6834" y="3105"/>
                      <a:pt x="6861" y="3123"/>
                    </a:cubicBezTo>
                    <a:cubicBezTo>
                      <a:pt x="6879" y="3132"/>
                      <a:pt x="6896" y="3141"/>
                      <a:pt x="6905" y="3150"/>
                    </a:cubicBezTo>
                    <a:cubicBezTo>
                      <a:pt x="6923" y="3159"/>
                      <a:pt x="6941" y="3177"/>
                      <a:pt x="6950" y="3186"/>
                    </a:cubicBezTo>
                    <a:cubicBezTo>
                      <a:pt x="6986" y="3212"/>
                      <a:pt x="7012" y="3248"/>
                      <a:pt x="7039" y="3284"/>
                    </a:cubicBezTo>
                    <a:cubicBezTo>
                      <a:pt x="7066" y="3328"/>
                      <a:pt x="7102" y="3364"/>
                      <a:pt x="7128" y="3400"/>
                    </a:cubicBezTo>
                    <a:cubicBezTo>
                      <a:pt x="7155" y="3426"/>
                      <a:pt x="7191" y="3453"/>
                      <a:pt x="7235" y="3462"/>
                    </a:cubicBezTo>
                    <a:cubicBezTo>
                      <a:pt x="7267" y="3476"/>
                      <a:pt x="7304" y="3483"/>
                      <a:pt x="7347" y="3483"/>
                    </a:cubicBezTo>
                    <a:cubicBezTo>
                      <a:pt x="7411" y="3483"/>
                      <a:pt x="7491" y="3467"/>
                      <a:pt x="7592" y="3435"/>
                    </a:cubicBezTo>
                    <a:lnTo>
                      <a:pt x="7601" y="3435"/>
                    </a:lnTo>
                    <a:cubicBezTo>
                      <a:pt x="7601" y="3435"/>
                      <a:pt x="7610" y="3444"/>
                      <a:pt x="7610" y="3444"/>
                    </a:cubicBezTo>
                    <a:cubicBezTo>
                      <a:pt x="7619" y="3471"/>
                      <a:pt x="7619" y="3507"/>
                      <a:pt x="7619" y="3533"/>
                    </a:cubicBezTo>
                    <a:lnTo>
                      <a:pt x="7628" y="3587"/>
                    </a:lnTo>
                    <a:lnTo>
                      <a:pt x="7628" y="3632"/>
                    </a:lnTo>
                    <a:cubicBezTo>
                      <a:pt x="7628" y="3667"/>
                      <a:pt x="7628" y="3703"/>
                      <a:pt x="7637" y="3730"/>
                    </a:cubicBezTo>
                    <a:cubicBezTo>
                      <a:pt x="7637" y="3765"/>
                      <a:pt x="7637" y="3801"/>
                      <a:pt x="7637" y="3837"/>
                    </a:cubicBezTo>
                    <a:lnTo>
                      <a:pt x="7637" y="3881"/>
                    </a:lnTo>
                    <a:lnTo>
                      <a:pt x="7637" y="3917"/>
                    </a:lnTo>
                    <a:cubicBezTo>
                      <a:pt x="7619" y="3872"/>
                      <a:pt x="7592" y="3837"/>
                      <a:pt x="7565" y="3810"/>
                    </a:cubicBezTo>
                    <a:cubicBezTo>
                      <a:pt x="7494" y="3748"/>
                      <a:pt x="7405" y="3712"/>
                      <a:pt x="7289" y="3694"/>
                    </a:cubicBezTo>
                    <a:cubicBezTo>
                      <a:pt x="7262" y="3692"/>
                      <a:pt x="7233" y="3691"/>
                      <a:pt x="7202" y="3691"/>
                    </a:cubicBezTo>
                    <a:cubicBezTo>
                      <a:pt x="7109" y="3691"/>
                      <a:pt x="6999" y="3701"/>
                      <a:pt x="6879" y="3721"/>
                    </a:cubicBezTo>
                    <a:lnTo>
                      <a:pt x="6745" y="3748"/>
                    </a:lnTo>
                    <a:cubicBezTo>
                      <a:pt x="6745" y="3748"/>
                      <a:pt x="6771" y="3765"/>
                      <a:pt x="6798" y="3783"/>
                    </a:cubicBezTo>
                    <a:cubicBezTo>
                      <a:pt x="6825" y="3801"/>
                      <a:pt x="6852" y="3819"/>
                      <a:pt x="6852" y="3819"/>
                    </a:cubicBezTo>
                    <a:cubicBezTo>
                      <a:pt x="6852" y="3819"/>
                      <a:pt x="6861" y="3828"/>
                      <a:pt x="6879" y="3837"/>
                    </a:cubicBezTo>
                    <a:cubicBezTo>
                      <a:pt x="6887" y="3855"/>
                      <a:pt x="6914" y="3872"/>
                      <a:pt x="6932" y="3899"/>
                    </a:cubicBezTo>
                    <a:cubicBezTo>
                      <a:pt x="6977" y="3944"/>
                      <a:pt x="7030" y="4015"/>
                      <a:pt x="7057" y="4095"/>
                    </a:cubicBezTo>
                    <a:cubicBezTo>
                      <a:pt x="7093" y="4203"/>
                      <a:pt x="7128" y="4283"/>
                      <a:pt x="7200" y="4336"/>
                    </a:cubicBezTo>
                    <a:cubicBezTo>
                      <a:pt x="7270" y="4383"/>
                      <a:pt x="7360" y="4409"/>
                      <a:pt x="7501" y="4409"/>
                    </a:cubicBezTo>
                    <a:cubicBezTo>
                      <a:pt x="7521" y="4409"/>
                      <a:pt x="7543" y="4409"/>
                      <a:pt x="7565" y="4408"/>
                    </a:cubicBezTo>
                    <a:lnTo>
                      <a:pt x="7574" y="4408"/>
                    </a:lnTo>
                    <a:cubicBezTo>
                      <a:pt x="7583" y="4417"/>
                      <a:pt x="7583" y="4417"/>
                      <a:pt x="7583" y="4417"/>
                    </a:cubicBezTo>
                    <a:cubicBezTo>
                      <a:pt x="7565" y="4524"/>
                      <a:pt x="7548" y="4631"/>
                      <a:pt x="7521" y="4729"/>
                    </a:cubicBezTo>
                    <a:cubicBezTo>
                      <a:pt x="7503" y="4773"/>
                      <a:pt x="7494" y="4818"/>
                      <a:pt x="7476" y="4863"/>
                    </a:cubicBezTo>
                    <a:cubicBezTo>
                      <a:pt x="7467" y="4827"/>
                      <a:pt x="7458" y="4791"/>
                      <a:pt x="7432" y="4756"/>
                    </a:cubicBezTo>
                    <a:cubicBezTo>
                      <a:pt x="7423" y="4738"/>
                      <a:pt x="7414" y="4720"/>
                      <a:pt x="7396" y="4702"/>
                    </a:cubicBezTo>
                    <a:cubicBezTo>
                      <a:pt x="7378" y="4684"/>
                      <a:pt x="7360" y="4666"/>
                      <a:pt x="7342" y="4649"/>
                    </a:cubicBezTo>
                    <a:cubicBezTo>
                      <a:pt x="7298" y="4622"/>
                      <a:pt x="7253" y="4595"/>
                      <a:pt x="7200" y="4577"/>
                    </a:cubicBezTo>
                    <a:cubicBezTo>
                      <a:pt x="7084" y="4533"/>
                      <a:pt x="6950" y="4506"/>
                      <a:pt x="6780" y="4479"/>
                    </a:cubicBezTo>
                    <a:lnTo>
                      <a:pt x="6638" y="4470"/>
                    </a:lnTo>
                    <a:lnTo>
                      <a:pt x="6638" y="4470"/>
                    </a:lnTo>
                    <a:cubicBezTo>
                      <a:pt x="6638" y="4470"/>
                      <a:pt x="6656" y="4488"/>
                      <a:pt x="6682" y="4515"/>
                    </a:cubicBezTo>
                    <a:lnTo>
                      <a:pt x="6718" y="4568"/>
                    </a:lnTo>
                    <a:lnTo>
                      <a:pt x="6727" y="4568"/>
                    </a:lnTo>
                    <a:cubicBezTo>
                      <a:pt x="6727" y="4577"/>
                      <a:pt x="6736" y="4586"/>
                      <a:pt x="6736" y="4586"/>
                    </a:cubicBezTo>
                    <a:cubicBezTo>
                      <a:pt x="6754" y="4604"/>
                      <a:pt x="6763" y="4631"/>
                      <a:pt x="6780" y="4657"/>
                    </a:cubicBezTo>
                    <a:cubicBezTo>
                      <a:pt x="6816" y="4720"/>
                      <a:pt x="6852" y="4800"/>
                      <a:pt x="6852" y="4889"/>
                    </a:cubicBezTo>
                    <a:cubicBezTo>
                      <a:pt x="6861" y="4943"/>
                      <a:pt x="6861" y="4988"/>
                      <a:pt x="6879" y="5032"/>
                    </a:cubicBezTo>
                    <a:cubicBezTo>
                      <a:pt x="6887" y="5077"/>
                      <a:pt x="6905" y="5121"/>
                      <a:pt x="6932" y="5157"/>
                    </a:cubicBezTo>
                    <a:cubicBezTo>
                      <a:pt x="6995" y="5220"/>
                      <a:pt x="7093" y="5282"/>
                      <a:pt x="7271" y="5335"/>
                    </a:cubicBezTo>
                    <a:lnTo>
                      <a:pt x="7289" y="5344"/>
                    </a:lnTo>
                    <a:cubicBezTo>
                      <a:pt x="7262" y="5398"/>
                      <a:pt x="7226" y="5460"/>
                      <a:pt x="7200" y="5514"/>
                    </a:cubicBezTo>
                    <a:cubicBezTo>
                      <a:pt x="7155" y="5585"/>
                      <a:pt x="7110" y="5666"/>
                      <a:pt x="7057" y="5737"/>
                    </a:cubicBezTo>
                    <a:cubicBezTo>
                      <a:pt x="7057" y="5701"/>
                      <a:pt x="7057" y="5666"/>
                      <a:pt x="7048" y="5630"/>
                    </a:cubicBezTo>
                    <a:cubicBezTo>
                      <a:pt x="7021" y="5532"/>
                      <a:pt x="6959" y="5451"/>
                      <a:pt x="6861" y="5380"/>
                    </a:cubicBezTo>
                    <a:cubicBezTo>
                      <a:pt x="6763" y="5300"/>
                      <a:pt x="6638" y="5237"/>
                      <a:pt x="6477" y="5166"/>
                    </a:cubicBezTo>
                    <a:lnTo>
                      <a:pt x="6334" y="5104"/>
                    </a:lnTo>
                    <a:lnTo>
                      <a:pt x="6370" y="5157"/>
                    </a:lnTo>
                    <a:lnTo>
                      <a:pt x="6397" y="5220"/>
                    </a:lnTo>
                    <a:cubicBezTo>
                      <a:pt x="6397" y="5220"/>
                      <a:pt x="6397" y="5220"/>
                      <a:pt x="6397" y="5228"/>
                    </a:cubicBezTo>
                    <a:cubicBezTo>
                      <a:pt x="6397" y="5237"/>
                      <a:pt x="6406" y="5237"/>
                      <a:pt x="6406" y="5246"/>
                    </a:cubicBezTo>
                    <a:cubicBezTo>
                      <a:pt x="6415" y="5273"/>
                      <a:pt x="6424" y="5300"/>
                      <a:pt x="6432" y="5335"/>
                    </a:cubicBezTo>
                    <a:cubicBezTo>
                      <a:pt x="6441" y="5371"/>
                      <a:pt x="6450" y="5407"/>
                      <a:pt x="6450" y="5443"/>
                    </a:cubicBezTo>
                    <a:cubicBezTo>
                      <a:pt x="6450" y="5487"/>
                      <a:pt x="6450" y="5532"/>
                      <a:pt x="6441" y="5567"/>
                    </a:cubicBezTo>
                    <a:cubicBezTo>
                      <a:pt x="6432" y="5594"/>
                      <a:pt x="6432" y="5621"/>
                      <a:pt x="6424" y="5648"/>
                    </a:cubicBezTo>
                    <a:cubicBezTo>
                      <a:pt x="6424" y="5674"/>
                      <a:pt x="6415" y="5692"/>
                      <a:pt x="6415" y="5719"/>
                    </a:cubicBezTo>
                    <a:cubicBezTo>
                      <a:pt x="6415" y="5764"/>
                      <a:pt x="6424" y="5808"/>
                      <a:pt x="6441" y="5853"/>
                    </a:cubicBezTo>
                    <a:cubicBezTo>
                      <a:pt x="6477" y="5933"/>
                      <a:pt x="6557" y="6022"/>
                      <a:pt x="6718" y="6129"/>
                    </a:cubicBezTo>
                    <a:lnTo>
                      <a:pt x="6736" y="6138"/>
                    </a:lnTo>
                    <a:cubicBezTo>
                      <a:pt x="6736" y="6147"/>
                      <a:pt x="6736" y="6147"/>
                      <a:pt x="6736" y="6147"/>
                    </a:cubicBezTo>
                    <a:cubicBezTo>
                      <a:pt x="6629" y="6263"/>
                      <a:pt x="6513" y="6370"/>
                      <a:pt x="6388" y="6468"/>
                    </a:cubicBezTo>
                    <a:cubicBezTo>
                      <a:pt x="6406" y="6433"/>
                      <a:pt x="6415" y="6388"/>
                      <a:pt x="6415" y="6344"/>
                    </a:cubicBezTo>
                    <a:cubicBezTo>
                      <a:pt x="6415" y="6245"/>
                      <a:pt x="6379" y="6147"/>
                      <a:pt x="6308" y="6040"/>
                    </a:cubicBezTo>
                    <a:cubicBezTo>
                      <a:pt x="6236" y="5942"/>
                      <a:pt x="6129" y="5826"/>
                      <a:pt x="5986" y="5710"/>
                    </a:cubicBezTo>
                    <a:lnTo>
                      <a:pt x="5879" y="5603"/>
                    </a:lnTo>
                    <a:lnTo>
                      <a:pt x="5879" y="5603"/>
                    </a:lnTo>
                    <a:cubicBezTo>
                      <a:pt x="5879" y="5603"/>
                      <a:pt x="5879" y="5639"/>
                      <a:pt x="5888" y="5674"/>
                    </a:cubicBezTo>
                    <a:cubicBezTo>
                      <a:pt x="5888" y="5692"/>
                      <a:pt x="5897" y="5701"/>
                      <a:pt x="5897" y="5719"/>
                    </a:cubicBezTo>
                    <a:cubicBezTo>
                      <a:pt x="5897" y="5728"/>
                      <a:pt x="5897" y="5737"/>
                      <a:pt x="5897" y="5737"/>
                    </a:cubicBezTo>
                    <a:cubicBezTo>
                      <a:pt x="5897" y="5737"/>
                      <a:pt x="5897" y="5746"/>
                      <a:pt x="5897" y="5746"/>
                    </a:cubicBezTo>
                    <a:cubicBezTo>
                      <a:pt x="5897" y="5755"/>
                      <a:pt x="5906" y="5764"/>
                      <a:pt x="5906" y="5773"/>
                    </a:cubicBezTo>
                    <a:cubicBezTo>
                      <a:pt x="5906" y="5790"/>
                      <a:pt x="5906" y="5826"/>
                      <a:pt x="5906" y="5853"/>
                    </a:cubicBezTo>
                    <a:cubicBezTo>
                      <a:pt x="5897" y="5889"/>
                      <a:pt x="5897" y="5933"/>
                      <a:pt x="5888" y="5969"/>
                    </a:cubicBezTo>
                    <a:cubicBezTo>
                      <a:pt x="5879" y="6013"/>
                      <a:pt x="5862" y="6058"/>
                      <a:pt x="5844" y="6094"/>
                    </a:cubicBezTo>
                    <a:cubicBezTo>
                      <a:pt x="5817" y="6138"/>
                      <a:pt x="5790" y="6183"/>
                      <a:pt x="5781" y="6228"/>
                    </a:cubicBezTo>
                    <a:cubicBezTo>
                      <a:pt x="5763" y="6272"/>
                      <a:pt x="5763" y="6317"/>
                      <a:pt x="5763" y="6361"/>
                    </a:cubicBezTo>
                    <a:cubicBezTo>
                      <a:pt x="5772" y="6460"/>
                      <a:pt x="5826" y="6575"/>
                      <a:pt x="5951" y="6727"/>
                    </a:cubicBezTo>
                    <a:lnTo>
                      <a:pt x="5969" y="6745"/>
                    </a:lnTo>
                    <a:cubicBezTo>
                      <a:pt x="5960" y="6754"/>
                      <a:pt x="5960" y="6763"/>
                      <a:pt x="5960" y="6772"/>
                    </a:cubicBezTo>
                    <a:cubicBezTo>
                      <a:pt x="5835" y="6843"/>
                      <a:pt x="5710" y="6906"/>
                      <a:pt x="5576" y="6968"/>
                    </a:cubicBezTo>
                    <a:cubicBezTo>
                      <a:pt x="5549" y="6977"/>
                      <a:pt x="5531" y="6986"/>
                      <a:pt x="5505" y="6995"/>
                    </a:cubicBezTo>
                    <a:cubicBezTo>
                      <a:pt x="5549" y="6950"/>
                      <a:pt x="5585" y="6897"/>
                      <a:pt x="5603" y="6834"/>
                    </a:cubicBezTo>
                    <a:cubicBezTo>
                      <a:pt x="5630" y="6745"/>
                      <a:pt x="5621" y="6638"/>
                      <a:pt x="5585" y="6513"/>
                    </a:cubicBezTo>
                    <a:cubicBezTo>
                      <a:pt x="5540" y="6388"/>
                      <a:pt x="5469" y="6245"/>
                      <a:pt x="5371" y="6085"/>
                    </a:cubicBezTo>
                    <a:lnTo>
                      <a:pt x="5291" y="5942"/>
                    </a:lnTo>
                    <a:cubicBezTo>
                      <a:pt x="5291" y="5942"/>
                      <a:pt x="5282" y="5978"/>
                      <a:pt x="5282" y="6013"/>
                    </a:cubicBezTo>
                    <a:cubicBezTo>
                      <a:pt x="5282" y="6049"/>
                      <a:pt x="5273" y="6085"/>
                      <a:pt x="5273" y="6085"/>
                    </a:cubicBezTo>
                    <a:cubicBezTo>
                      <a:pt x="5273" y="6085"/>
                      <a:pt x="5273" y="6085"/>
                      <a:pt x="5273" y="6094"/>
                    </a:cubicBezTo>
                    <a:cubicBezTo>
                      <a:pt x="5273" y="6094"/>
                      <a:pt x="5264" y="6103"/>
                      <a:pt x="5264" y="6121"/>
                    </a:cubicBezTo>
                    <a:cubicBezTo>
                      <a:pt x="5264" y="6138"/>
                      <a:pt x="5255" y="6165"/>
                      <a:pt x="5246" y="6201"/>
                    </a:cubicBezTo>
                    <a:cubicBezTo>
                      <a:pt x="5219" y="6272"/>
                      <a:pt x="5175" y="6352"/>
                      <a:pt x="5121" y="6415"/>
                    </a:cubicBezTo>
                    <a:cubicBezTo>
                      <a:pt x="5076" y="6451"/>
                      <a:pt x="5050" y="6495"/>
                      <a:pt x="5023" y="6531"/>
                    </a:cubicBezTo>
                    <a:cubicBezTo>
                      <a:pt x="4996" y="6567"/>
                      <a:pt x="4978" y="6611"/>
                      <a:pt x="4969" y="6656"/>
                    </a:cubicBezTo>
                    <a:cubicBezTo>
                      <a:pt x="4952" y="6754"/>
                      <a:pt x="4969" y="6888"/>
                      <a:pt x="5050" y="7075"/>
                    </a:cubicBezTo>
                    <a:lnTo>
                      <a:pt x="5050" y="7093"/>
                    </a:lnTo>
                    <a:cubicBezTo>
                      <a:pt x="5041" y="7111"/>
                      <a:pt x="5041" y="7129"/>
                      <a:pt x="5032" y="7146"/>
                    </a:cubicBezTo>
                    <a:cubicBezTo>
                      <a:pt x="4996" y="7155"/>
                      <a:pt x="4961" y="7155"/>
                      <a:pt x="4925" y="7164"/>
                    </a:cubicBezTo>
                    <a:lnTo>
                      <a:pt x="4818" y="7191"/>
                    </a:lnTo>
                    <a:lnTo>
                      <a:pt x="4755" y="7200"/>
                    </a:lnTo>
                    <a:lnTo>
                      <a:pt x="4702" y="7209"/>
                    </a:lnTo>
                    <a:lnTo>
                      <a:pt x="4586" y="7218"/>
                    </a:lnTo>
                    <a:lnTo>
                      <a:pt x="4479" y="7227"/>
                    </a:lnTo>
                    <a:lnTo>
                      <a:pt x="4416" y="7227"/>
                    </a:lnTo>
                    <a:lnTo>
                      <a:pt x="4363" y="7236"/>
                    </a:lnTo>
                    <a:lnTo>
                      <a:pt x="4131" y="7236"/>
                    </a:lnTo>
                    <a:lnTo>
                      <a:pt x="4077" y="7227"/>
                    </a:lnTo>
                    <a:lnTo>
                      <a:pt x="4015" y="7227"/>
                    </a:lnTo>
                    <a:lnTo>
                      <a:pt x="3908" y="7218"/>
                    </a:lnTo>
                    <a:lnTo>
                      <a:pt x="3792" y="7209"/>
                    </a:lnTo>
                    <a:lnTo>
                      <a:pt x="3738" y="7200"/>
                    </a:lnTo>
                    <a:lnTo>
                      <a:pt x="3676" y="7191"/>
                    </a:lnTo>
                    <a:lnTo>
                      <a:pt x="3569" y="7164"/>
                    </a:lnTo>
                    <a:cubicBezTo>
                      <a:pt x="3533" y="7164"/>
                      <a:pt x="3506" y="7155"/>
                      <a:pt x="3480" y="7146"/>
                    </a:cubicBezTo>
                    <a:cubicBezTo>
                      <a:pt x="3471" y="7129"/>
                      <a:pt x="3462" y="7111"/>
                      <a:pt x="3453" y="7093"/>
                    </a:cubicBezTo>
                    <a:lnTo>
                      <a:pt x="3462" y="7075"/>
                    </a:lnTo>
                    <a:cubicBezTo>
                      <a:pt x="3533" y="6888"/>
                      <a:pt x="3560" y="6754"/>
                      <a:pt x="3542" y="6656"/>
                    </a:cubicBezTo>
                    <a:cubicBezTo>
                      <a:pt x="3533" y="6611"/>
                      <a:pt x="3515" y="6567"/>
                      <a:pt x="3489" y="6531"/>
                    </a:cubicBezTo>
                    <a:cubicBezTo>
                      <a:pt x="3462" y="6495"/>
                      <a:pt x="3426" y="6451"/>
                      <a:pt x="3390" y="6415"/>
                    </a:cubicBezTo>
                    <a:cubicBezTo>
                      <a:pt x="3328" y="6352"/>
                      <a:pt x="3283" y="6272"/>
                      <a:pt x="3266" y="6201"/>
                    </a:cubicBezTo>
                    <a:cubicBezTo>
                      <a:pt x="3257" y="6165"/>
                      <a:pt x="3248" y="6138"/>
                      <a:pt x="3239" y="6121"/>
                    </a:cubicBezTo>
                    <a:cubicBezTo>
                      <a:pt x="3239" y="6103"/>
                      <a:pt x="3239" y="6094"/>
                      <a:pt x="3239" y="6094"/>
                    </a:cubicBezTo>
                    <a:cubicBezTo>
                      <a:pt x="3239" y="6085"/>
                      <a:pt x="3230" y="6085"/>
                      <a:pt x="3230" y="6085"/>
                    </a:cubicBezTo>
                    <a:lnTo>
                      <a:pt x="3221" y="6013"/>
                    </a:lnTo>
                    <a:cubicBezTo>
                      <a:pt x="3221" y="5978"/>
                      <a:pt x="3221" y="5942"/>
                      <a:pt x="3221" y="5942"/>
                    </a:cubicBezTo>
                    <a:lnTo>
                      <a:pt x="3132" y="6085"/>
                    </a:lnTo>
                    <a:cubicBezTo>
                      <a:pt x="3042" y="6245"/>
                      <a:pt x="2962" y="6388"/>
                      <a:pt x="2927" y="6513"/>
                    </a:cubicBezTo>
                    <a:cubicBezTo>
                      <a:pt x="2882" y="6638"/>
                      <a:pt x="2882" y="6745"/>
                      <a:pt x="2909" y="6834"/>
                    </a:cubicBezTo>
                    <a:cubicBezTo>
                      <a:pt x="2927" y="6897"/>
                      <a:pt x="2953" y="6950"/>
                      <a:pt x="2998" y="6995"/>
                    </a:cubicBezTo>
                    <a:cubicBezTo>
                      <a:pt x="3005" y="6995"/>
                      <a:pt x="3006" y="7000"/>
                      <a:pt x="3010" y="7002"/>
                    </a:cubicBezTo>
                    <a:lnTo>
                      <a:pt x="3010" y="7002"/>
                    </a:lnTo>
                    <a:cubicBezTo>
                      <a:pt x="2977" y="6993"/>
                      <a:pt x="2943" y="6977"/>
                      <a:pt x="2918" y="6968"/>
                    </a:cubicBezTo>
                    <a:cubicBezTo>
                      <a:pt x="2793" y="6906"/>
                      <a:pt x="2668" y="6843"/>
                      <a:pt x="2543" y="6781"/>
                    </a:cubicBezTo>
                    <a:cubicBezTo>
                      <a:pt x="2543" y="6772"/>
                      <a:pt x="2543" y="6754"/>
                      <a:pt x="2543" y="6745"/>
                    </a:cubicBezTo>
                    <a:lnTo>
                      <a:pt x="2552" y="6727"/>
                    </a:lnTo>
                    <a:cubicBezTo>
                      <a:pt x="2677" y="6575"/>
                      <a:pt x="2730" y="6460"/>
                      <a:pt x="2739" y="6361"/>
                    </a:cubicBezTo>
                    <a:cubicBezTo>
                      <a:pt x="2748" y="6317"/>
                      <a:pt x="2739" y="6272"/>
                      <a:pt x="2730" y="6228"/>
                    </a:cubicBezTo>
                    <a:cubicBezTo>
                      <a:pt x="2712" y="6183"/>
                      <a:pt x="2695" y="6138"/>
                      <a:pt x="2668" y="6094"/>
                    </a:cubicBezTo>
                    <a:cubicBezTo>
                      <a:pt x="2641" y="6058"/>
                      <a:pt x="2632" y="6013"/>
                      <a:pt x="2623" y="5969"/>
                    </a:cubicBezTo>
                    <a:cubicBezTo>
                      <a:pt x="2614" y="5933"/>
                      <a:pt x="2605" y="5889"/>
                      <a:pt x="2605" y="5853"/>
                    </a:cubicBezTo>
                    <a:cubicBezTo>
                      <a:pt x="2605" y="5826"/>
                      <a:pt x="2605" y="5790"/>
                      <a:pt x="2605" y="5773"/>
                    </a:cubicBezTo>
                    <a:cubicBezTo>
                      <a:pt x="2605" y="5764"/>
                      <a:pt x="2605" y="5755"/>
                      <a:pt x="2605" y="5746"/>
                    </a:cubicBezTo>
                    <a:cubicBezTo>
                      <a:pt x="2605" y="5746"/>
                      <a:pt x="2605" y="5737"/>
                      <a:pt x="2605" y="5737"/>
                    </a:cubicBezTo>
                    <a:cubicBezTo>
                      <a:pt x="2605" y="5737"/>
                      <a:pt x="2605" y="5728"/>
                      <a:pt x="2605" y="5719"/>
                    </a:cubicBezTo>
                    <a:cubicBezTo>
                      <a:pt x="2614" y="5701"/>
                      <a:pt x="2614" y="5692"/>
                      <a:pt x="2614" y="5674"/>
                    </a:cubicBezTo>
                    <a:lnTo>
                      <a:pt x="2632" y="5603"/>
                    </a:lnTo>
                    <a:lnTo>
                      <a:pt x="2632" y="5603"/>
                    </a:lnTo>
                    <a:lnTo>
                      <a:pt x="2516" y="5710"/>
                    </a:lnTo>
                    <a:cubicBezTo>
                      <a:pt x="2382" y="5826"/>
                      <a:pt x="2275" y="5942"/>
                      <a:pt x="2204" y="6040"/>
                    </a:cubicBezTo>
                    <a:cubicBezTo>
                      <a:pt x="2133" y="6147"/>
                      <a:pt x="2088" y="6245"/>
                      <a:pt x="2088" y="6344"/>
                    </a:cubicBezTo>
                    <a:cubicBezTo>
                      <a:pt x="2088" y="6397"/>
                      <a:pt x="2106" y="6442"/>
                      <a:pt x="2124" y="6486"/>
                    </a:cubicBezTo>
                    <a:cubicBezTo>
                      <a:pt x="1999" y="6388"/>
                      <a:pt x="1883" y="6272"/>
                      <a:pt x="1776" y="6156"/>
                    </a:cubicBezTo>
                    <a:cubicBezTo>
                      <a:pt x="1776" y="6156"/>
                      <a:pt x="1776" y="6147"/>
                      <a:pt x="1776" y="6138"/>
                    </a:cubicBezTo>
                    <a:lnTo>
                      <a:pt x="1785" y="6129"/>
                    </a:lnTo>
                    <a:cubicBezTo>
                      <a:pt x="1945" y="6022"/>
                      <a:pt x="2025" y="5933"/>
                      <a:pt x="2070" y="5853"/>
                    </a:cubicBezTo>
                    <a:cubicBezTo>
                      <a:pt x="2088" y="5808"/>
                      <a:pt x="2088" y="5764"/>
                      <a:pt x="2088" y="5719"/>
                    </a:cubicBezTo>
                    <a:cubicBezTo>
                      <a:pt x="2088" y="5692"/>
                      <a:pt x="2088" y="5674"/>
                      <a:pt x="2079" y="5648"/>
                    </a:cubicBezTo>
                    <a:cubicBezTo>
                      <a:pt x="2079" y="5621"/>
                      <a:pt x="2070" y="5594"/>
                      <a:pt x="2070" y="5567"/>
                    </a:cubicBezTo>
                    <a:cubicBezTo>
                      <a:pt x="2061" y="5532"/>
                      <a:pt x="2061" y="5487"/>
                      <a:pt x="2061" y="5443"/>
                    </a:cubicBezTo>
                    <a:cubicBezTo>
                      <a:pt x="2061" y="5407"/>
                      <a:pt x="2061" y="5371"/>
                      <a:pt x="2070" y="5335"/>
                    </a:cubicBezTo>
                    <a:cubicBezTo>
                      <a:pt x="2079" y="5300"/>
                      <a:pt x="2088" y="5273"/>
                      <a:pt x="2097" y="5246"/>
                    </a:cubicBezTo>
                    <a:cubicBezTo>
                      <a:pt x="2106" y="5237"/>
                      <a:pt x="2106" y="5237"/>
                      <a:pt x="2106" y="5228"/>
                    </a:cubicBezTo>
                    <a:cubicBezTo>
                      <a:pt x="2115" y="5220"/>
                      <a:pt x="2115" y="5220"/>
                      <a:pt x="2115" y="5220"/>
                    </a:cubicBezTo>
                    <a:lnTo>
                      <a:pt x="2141" y="5157"/>
                    </a:lnTo>
                    <a:lnTo>
                      <a:pt x="2168" y="5104"/>
                    </a:lnTo>
                    <a:lnTo>
                      <a:pt x="2168" y="5104"/>
                    </a:lnTo>
                    <a:lnTo>
                      <a:pt x="2034" y="5166"/>
                    </a:lnTo>
                    <a:cubicBezTo>
                      <a:pt x="1874" y="5237"/>
                      <a:pt x="1740" y="5300"/>
                      <a:pt x="1642" y="5380"/>
                    </a:cubicBezTo>
                    <a:cubicBezTo>
                      <a:pt x="1553" y="5451"/>
                      <a:pt x="1490" y="5532"/>
                      <a:pt x="1463" y="5630"/>
                    </a:cubicBezTo>
                    <a:cubicBezTo>
                      <a:pt x="1455" y="5666"/>
                      <a:pt x="1446" y="5710"/>
                      <a:pt x="1446" y="5755"/>
                    </a:cubicBezTo>
                    <a:cubicBezTo>
                      <a:pt x="1392" y="5674"/>
                      <a:pt x="1347" y="5594"/>
                      <a:pt x="1294" y="5514"/>
                    </a:cubicBezTo>
                    <a:cubicBezTo>
                      <a:pt x="1267" y="5460"/>
                      <a:pt x="1240" y="5407"/>
                      <a:pt x="1214" y="5353"/>
                    </a:cubicBezTo>
                    <a:cubicBezTo>
                      <a:pt x="1214" y="5353"/>
                      <a:pt x="1214" y="5344"/>
                      <a:pt x="1223" y="5344"/>
                    </a:cubicBezTo>
                    <a:lnTo>
                      <a:pt x="1232" y="5335"/>
                    </a:lnTo>
                    <a:cubicBezTo>
                      <a:pt x="1410" y="5282"/>
                      <a:pt x="1517" y="5220"/>
                      <a:pt x="1571" y="5157"/>
                    </a:cubicBezTo>
                    <a:cubicBezTo>
                      <a:pt x="1597" y="5121"/>
                      <a:pt x="1615" y="5077"/>
                      <a:pt x="1633" y="5032"/>
                    </a:cubicBezTo>
                    <a:cubicBezTo>
                      <a:pt x="1642" y="4988"/>
                      <a:pt x="1651" y="4943"/>
                      <a:pt x="1651" y="4889"/>
                    </a:cubicBezTo>
                    <a:cubicBezTo>
                      <a:pt x="1651" y="4800"/>
                      <a:pt x="1695" y="4720"/>
                      <a:pt x="1722" y="4657"/>
                    </a:cubicBezTo>
                    <a:cubicBezTo>
                      <a:pt x="1740" y="4631"/>
                      <a:pt x="1758" y="4604"/>
                      <a:pt x="1767" y="4586"/>
                    </a:cubicBezTo>
                    <a:cubicBezTo>
                      <a:pt x="1776" y="4586"/>
                      <a:pt x="1776" y="4577"/>
                      <a:pt x="1785" y="4568"/>
                    </a:cubicBezTo>
                    <a:cubicBezTo>
                      <a:pt x="1785" y="4568"/>
                      <a:pt x="1802" y="4542"/>
                      <a:pt x="1829" y="4515"/>
                    </a:cubicBezTo>
                    <a:cubicBezTo>
                      <a:pt x="1847" y="4488"/>
                      <a:pt x="1874" y="4470"/>
                      <a:pt x="1874" y="4470"/>
                    </a:cubicBezTo>
                    <a:lnTo>
                      <a:pt x="1874" y="4470"/>
                    </a:lnTo>
                    <a:lnTo>
                      <a:pt x="1731" y="4479"/>
                    </a:lnTo>
                    <a:cubicBezTo>
                      <a:pt x="1562" y="4506"/>
                      <a:pt x="1419" y="4533"/>
                      <a:pt x="1312" y="4577"/>
                    </a:cubicBezTo>
                    <a:cubicBezTo>
                      <a:pt x="1258" y="4595"/>
                      <a:pt x="1205" y="4622"/>
                      <a:pt x="1169" y="4649"/>
                    </a:cubicBezTo>
                    <a:cubicBezTo>
                      <a:pt x="1151" y="4666"/>
                      <a:pt x="1124" y="4684"/>
                      <a:pt x="1116" y="4702"/>
                    </a:cubicBezTo>
                    <a:cubicBezTo>
                      <a:pt x="1098" y="4720"/>
                      <a:pt x="1080" y="4738"/>
                      <a:pt x="1071" y="4756"/>
                    </a:cubicBezTo>
                    <a:cubicBezTo>
                      <a:pt x="1044" y="4800"/>
                      <a:pt x="1035" y="4845"/>
                      <a:pt x="1026" y="4889"/>
                    </a:cubicBezTo>
                    <a:cubicBezTo>
                      <a:pt x="1008" y="4836"/>
                      <a:pt x="991" y="4782"/>
                      <a:pt x="973" y="4729"/>
                    </a:cubicBezTo>
                    <a:cubicBezTo>
                      <a:pt x="955" y="4631"/>
                      <a:pt x="928" y="4533"/>
                      <a:pt x="910" y="4434"/>
                    </a:cubicBezTo>
                    <a:cubicBezTo>
                      <a:pt x="919" y="4426"/>
                      <a:pt x="919" y="4417"/>
                      <a:pt x="928" y="4408"/>
                    </a:cubicBezTo>
                    <a:lnTo>
                      <a:pt x="937" y="4408"/>
                    </a:lnTo>
                    <a:cubicBezTo>
                      <a:pt x="960" y="4409"/>
                      <a:pt x="981" y="4409"/>
                      <a:pt x="1002" y="4409"/>
                    </a:cubicBezTo>
                    <a:cubicBezTo>
                      <a:pt x="1144" y="4409"/>
                      <a:pt x="1241" y="4383"/>
                      <a:pt x="1303" y="4336"/>
                    </a:cubicBezTo>
                    <a:cubicBezTo>
                      <a:pt x="1374" y="4283"/>
                      <a:pt x="1419" y="4203"/>
                      <a:pt x="1446" y="4095"/>
                    </a:cubicBezTo>
                    <a:cubicBezTo>
                      <a:pt x="1472" y="4015"/>
                      <a:pt x="1526" y="3944"/>
                      <a:pt x="1571" y="3899"/>
                    </a:cubicBezTo>
                    <a:cubicBezTo>
                      <a:pt x="1597" y="3872"/>
                      <a:pt x="1615" y="3855"/>
                      <a:pt x="1633" y="3837"/>
                    </a:cubicBezTo>
                    <a:cubicBezTo>
                      <a:pt x="1642" y="3828"/>
                      <a:pt x="1660" y="3819"/>
                      <a:pt x="1660" y="3819"/>
                    </a:cubicBezTo>
                    <a:cubicBezTo>
                      <a:pt x="1660" y="3819"/>
                      <a:pt x="1686" y="3801"/>
                      <a:pt x="1713" y="3783"/>
                    </a:cubicBezTo>
                    <a:cubicBezTo>
                      <a:pt x="1740" y="3765"/>
                      <a:pt x="1767" y="3748"/>
                      <a:pt x="1767" y="3748"/>
                    </a:cubicBezTo>
                    <a:lnTo>
                      <a:pt x="1624" y="3721"/>
                    </a:lnTo>
                    <a:cubicBezTo>
                      <a:pt x="1504" y="3701"/>
                      <a:pt x="1398" y="3691"/>
                      <a:pt x="1304" y="3691"/>
                    </a:cubicBezTo>
                    <a:cubicBezTo>
                      <a:pt x="1273" y="3691"/>
                      <a:pt x="1243" y="3692"/>
                      <a:pt x="1214" y="3694"/>
                    </a:cubicBezTo>
                    <a:cubicBezTo>
                      <a:pt x="1107" y="3712"/>
                      <a:pt x="1008" y="3748"/>
                      <a:pt x="946" y="3810"/>
                    </a:cubicBezTo>
                    <a:cubicBezTo>
                      <a:pt x="901" y="3846"/>
                      <a:pt x="875" y="3890"/>
                      <a:pt x="857" y="3944"/>
                    </a:cubicBezTo>
                    <a:lnTo>
                      <a:pt x="857" y="3926"/>
                    </a:lnTo>
                    <a:lnTo>
                      <a:pt x="857" y="3881"/>
                    </a:lnTo>
                    <a:lnTo>
                      <a:pt x="857" y="3828"/>
                    </a:lnTo>
                    <a:cubicBezTo>
                      <a:pt x="857" y="3801"/>
                      <a:pt x="866" y="3765"/>
                      <a:pt x="866" y="3730"/>
                    </a:cubicBezTo>
                    <a:cubicBezTo>
                      <a:pt x="866" y="3703"/>
                      <a:pt x="866" y="3667"/>
                      <a:pt x="866" y="3632"/>
                    </a:cubicBezTo>
                    <a:lnTo>
                      <a:pt x="866" y="3587"/>
                    </a:lnTo>
                    <a:lnTo>
                      <a:pt x="875" y="3542"/>
                    </a:lnTo>
                    <a:cubicBezTo>
                      <a:pt x="875" y="3507"/>
                      <a:pt x="875" y="3480"/>
                      <a:pt x="884" y="3453"/>
                    </a:cubicBezTo>
                    <a:cubicBezTo>
                      <a:pt x="893" y="3444"/>
                      <a:pt x="901" y="3444"/>
                      <a:pt x="910" y="3435"/>
                    </a:cubicBezTo>
                    <a:lnTo>
                      <a:pt x="919" y="3435"/>
                    </a:lnTo>
                    <a:cubicBezTo>
                      <a:pt x="1016" y="3467"/>
                      <a:pt x="1096" y="3483"/>
                      <a:pt x="1162" y="3483"/>
                    </a:cubicBezTo>
                    <a:cubicBezTo>
                      <a:pt x="1206" y="3483"/>
                      <a:pt x="1244" y="3476"/>
                      <a:pt x="1276" y="3462"/>
                    </a:cubicBezTo>
                    <a:cubicBezTo>
                      <a:pt x="1312" y="3453"/>
                      <a:pt x="1347" y="3426"/>
                      <a:pt x="1374" y="3400"/>
                    </a:cubicBezTo>
                    <a:cubicBezTo>
                      <a:pt x="1410" y="3364"/>
                      <a:pt x="1437" y="3328"/>
                      <a:pt x="1472" y="3284"/>
                    </a:cubicBezTo>
                    <a:cubicBezTo>
                      <a:pt x="1499" y="3248"/>
                      <a:pt x="1526" y="3212"/>
                      <a:pt x="1553" y="3186"/>
                    </a:cubicBezTo>
                    <a:cubicBezTo>
                      <a:pt x="1571" y="3177"/>
                      <a:pt x="1579" y="3159"/>
                      <a:pt x="1597" y="3150"/>
                    </a:cubicBezTo>
                    <a:cubicBezTo>
                      <a:pt x="1615" y="3141"/>
                      <a:pt x="1633" y="3132"/>
                      <a:pt x="1642" y="3123"/>
                    </a:cubicBezTo>
                    <a:cubicBezTo>
                      <a:pt x="1669" y="3105"/>
                      <a:pt x="1695" y="3096"/>
                      <a:pt x="1713" y="3087"/>
                    </a:cubicBezTo>
                    <a:cubicBezTo>
                      <a:pt x="1731" y="3078"/>
                      <a:pt x="1740" y="3078"/>
                      <a:pt x="1740" y="3078"/>
                    </a:cubicBezTo>
                    <a:cubicBezTo>
                      <a:pt x="1740" y="3078"/>
                      <a:pt x="1776" y="3070"/>
                      <a:pt x="1802" y="3052"/>
                    </a:cubicBezTo>
                    <a:cubicBezTo>
                      <a:pt x="1820" y="3052"/>
                      <a:pt x="1829" y="3043"/>
                      <a:pt x="1838" y="3043"/>
                    </a:cubicBezTo>
                    <a:cubicBezTo>
                      <a:pt x="1847" y="3034"/>
                      <a:pt x="1856" y="3034"/>
                      <a:pt x="1856" y="3034"/>
                    </a:cubicBezTo>
                    <a:lnTo>
                      <a:pt x="1740" y="2980"/>
                    </a:lnTo>
                    <a:cubicBezTo>
                      <a:pt x="1597" y="2909"/>
                      <a:pt x="1481" y="2855"/>
                      <a:pt x="1374" y="2838"/>
                    </a:cubicBezTo>
                    <a:cubicBezTo>
                      <a:pt x="1321" y="2820"/>
                      <a:pt x="1267" y="2820"/>
                      <a:pt x="1223" y="2820"/>
                    </a:cubicBezTo>
                    <a:cubicBezTo>
                      <a:pt x="1178" y="2829"/>
                      <a:pt x="1133" y="2838"/>
                      <a:pt x="1089" y="2864"/>
                    </a:cubicBezTo>
                    <a:cubicBezTo>
                      <a:pt x="1044" y="2882"/>
                      <a:pt x="1008" y="2918"/>
                      <a:pt x="973" y="2962"/>
                    </a:cubicBezTo>
                    <a:cubicBezTo>
                      <a:pt x="1017" y="2802"/>
                      <a:pt x="1071" y="2650"/>
                      <a:pt x="1133" y="2508"/>
                    </a:cubicBezTo>
                    <a:cubicBezTo>
                      <a:pt x="1142" y="2508"/>
                      <a:pt x="1151" y="2499"/>
                      <a:pt x="1169" y="2499"/>
                    </a:cubicBezTo>
                    <a:lnTo>
                      <a:pt x="1178" y="2499"/>
                    </a:lnTo>
                    <a:cubicBezTo>
                      <a:pt x="1312" y="2597"/>
                      <a:pt x="1410" y="2632"/>
                      <a:pt x="1499" y="2632"/>
                    </a:cubicBezTo>
                    <a:cubicBezTo>
                      <a:pt x="1535" y="2623"/>
                      <a:pt x="1579" y="2615"/>
                      <a:pt x="1615" y="2588"/>
                    </a:cubicBezTo>
                    <a:cubicBezTo>
                      <a:pt x="1651" y="2570"/>
                      <a:pt x="1686" y="2543"/>
                      <a:pt x="1731" y="2508"/>
                    </a:cubicBezTo>
                    <a:cubicBezTo>
                      <a:pt x="1802" y="2454"/>
                      <a:pt x="1883" y="2418"/>
                      <a:pt x="1936" y="2400"/>
                    </a:cubicBezTo>
                    <a:cubicBezTo>
                      <a:pt x="1972" y="2392"/>
                      <a:pt x="1999" y="2392"/>
                      <a:pt x="2017" y="2383"/>
                    </a:cubicBezTo>
                    <a:lnTo>
                      <a:pt x="2115" y="2383"/>
                    </a:lnTo>
                    <a:lnTo>
                      <a:pt x="2168" y="2374"/>
                    </a:lnTo>
                    <a:lnTo>
                      <a:pt x="2079" y="2284"/>
                    </a:lnTo>
                    <a:cubicBezTo>
                      <a:pt x="1972" y="2177"/>
                      <a:pt x="1874" y="2097"/>
                      <a:pt x="1785" y="2053"/>
                    </a:cubicBezTo>
                    <a:cubicBezTo>
                      <a:pt x="1708" y="2011"/>
                      <a:pt x="1636" y="1996"/>
                      <a:pt x="1570" y="1996"/>
                    </a:cubicBezTo>
                    <a:cubicBezTo>
                      <a:pt x="1552" y="1996"/>
                      <a:pt x="1534" y="1997"/>
                      <a:pt x="1517" y="1999"/>
                    </a:cubicBezTo>
                    <a:cubicBezTo>
                      <a:pt x="1490" y="2008"/>
                      <a:pt x="1463" y="2017"/>
                      <a:pt x="1437" y="2026"/>
                    </a:cubicBezTo>
                    <a:cubicBezTo>
                      <a:pt x="1410" y="2044"/>
                      <a:pt x="1383" y="2053"/>
                      <a:pt x="1365" y="2079"/>
                    </a:cubicBezTo>
                    <a:cubicBezTo>
                      <a:pt x="1356" y="2079"/>
                      <a:pt x="1347" y="2088"/>
                      <a:pt x="1347" y="2088"/>
                    </a:cubicBezTo>
                    <a:cubicBezTo>
                      <a:pt x="1437" y="1937"/>
                      <a:pt x="1535" y="1803"/>
                      <a:pt x="1642" y="1678"/>
                    </a:cubicBezTo>
                    <a:lnTo>
                      <a:pt x="1695" y="1678"/>
                    </a:lnTo>
                    <a:lnTo>
                      <a:pt x="1704" y="1687"/>
                    </a:lnTo>
                    <a:cubicBezTo>
                      <a:pt x="1802" y="1812"/>
                      <a:pt x="1883" y="1874"/>
                      <a:pt x="1963" y="1883"/>
                    </a:cubicBezTo>
                    <a:cubicBezTo>
                      <a:pt x="1981" y="1888"/>
                      <a:pt x="1999" y="1890"/>
                      <a:pt x="2018" y="1890"/>
                    </a:cubicBezTo>
                    <a:cubicBezTo>
                      <a:pt x="2037" y="1890"/>
                      <a:pt x="2057" y="1888"/>
                      <a:pt x="2079" y="1883"/>
                    </a:cubicBezTo>
                    <a:cubicBezTo>
                      <a:pt x="2124" y="1874"/>
                      <a:pt x="2168" y="1856"/>
                      <a:pt x="2222" y="1830"/>
                    </a:cubicBezTo>
                    <a:cubicBezTo>
                      <a:pt x="2240" y="1821"/>
                      <a:pt x="2257" y="1812"/>
                      <a:pt x="2275" y="1812"/>
                    </a:cubicBezTo>
                    <a:cubicBezTo>
                      <a:pt x="2302" y="1803"/>
                      <a:pt x="2320" y="1803"/>
                      <a:pt x="2338" y="1794"/>
                    </a:cubicBezTo>
                    <a:cubicBezTo>
                      <a:pt x="2382" y="1785"/>
                      <a:pt x="2418" y="1785"/>
                      <a:pt x="2445" y="1785"/>
                    </a:cubicBezTo>
                    <a:lnTo>
                      <a:pt x="2525" y="1785"/>
                    </a:lnTo>
                    <a:cubicBezTo>
                      <a:pt x="2543" y="1785"/>
                      <a:pt x="2561" y="1794"/>
                      <a:pt x="2561" y="1794"/>
                    </a:cubicBezTo>
                    <a:lnTo>
                      <a:pt x="2614" y="1803"/>
                    </a:lnTo>
                    <a:cubicBezTo>
                      <a:pt x="2650" y="1812"/>
                      <a:pt x="2677" y="1812"/>
                      <a:pt x="2677" y="1812"/>
                    </a:cubicBezTo>
                    <a:lnTo>
                      <a:pt x="2614" y="1705"/>
                    </a:lnTo>
                    <a:cubicBezTo>
                      <a:pt x="2543" y="1580"/>
                      <a:pt x="2480" y="1482"/>
                      <a:pt x="2400" y="1410"/>
                    </a:cubicBezTo>
                    <a:cubicBezTo>
                      <a:pt x="2329" y="1339"/>
                      <a:pt x="2249" y="1303"/>
                      <a:pt x="2168" y="1294"/>
                    </a:cubicBezTo>
                    <a:cubicBezTo>
                      <a:pt x="2106" y="1294"/>
                      <a:pt x="2052" y="1303"/>
                      <a:pt x="1999" y="1330"/>
                    </a:cubicBezTo>
                    <a:cubicBezTo>
                      <a:pt x="1972" y="1339"/>
                      <a:pt x="1945" y="1357"/>
                      <a:pt x="1918" y="1375"/>
                    </a:cubicBezTo>
                    <a:cubicBezTo>
                      <a:pt x="2070" y="1232"/>
                      <a:pt x="2222" y="1116"/>
                      <a:pt x="2356" y="1018"/>
                    </a:cubicBezTo>
                    <a:cubicBezTo>
                      <a:pt x="2364" y="1027"/>
                      <a:pt x="2373" y="1027"/>
                      <a:pt x="2391" y="1027"/>
                    </a:cubicBezTo>
                    <a:cubicBezTo>
                      <a:pt x="2400" y="1036"/>
                      <a:pt x="2418" y="1036"/>
                      <a:pt x="2427" y="1036"/>
                    </a:cubicBezTo>
                    <a:lnTo>
                      <a:pt x="2436" y="1044"/>
                    </a:lnTo>
                    <a:cubicBezTo>
                      <a:pt x="2489" y="1187"/>
                      <a:pt x="2552" y="1268"/>
                      <a:pt x="2623" y="1303"/>
                    </a:cubicBezTo>
                    <a:cubicBezTo>
                      <a:pt x="2659" y="1321"/>
                      <a:pt x="2695" y="1321"/>
                      <a:pt x="2739" y="1321"/>
                    </a:cubicBezTo>
                    <a:cubicBezTo>
                      <a:pt x="2784" y="1321"/>
                      <a:pt x="2828" y="1321"/>
                      <a:pt x="2882" y="1312"/>
                    </a:cubicBezTo>
                    <a:cubicBezTo>
                      <a:pt x="2927" y="1303"/>
                      <a:pt x="2971" y="1303"/>
                      <a:pt x="3007" y="1303"/>
                    </a:cubicBezTo>
                    <a:cubicBezTo>
                      <a:pt x="3051" y="1303"/>
                      <a:pt x="3087" y="1312"/>
                      <a:pt x="3114" y="1321"/>
                    </a:cubicBezTo>
                    <a:cubicBezTo>
                      <a:pt x="3150" y="1330"/>
                      <a:pt x="3176" y="1339"/>
                      <a:pt x="3194" y="1339"/>
                    </a:cubicBezTo>
                    <a:cubicBezTo>
                      <a:pt x="3212" y="1348"/>
                      <a:pt x="3221" y="1348"/>
                      <a:pt x="3221" y="1348"/>
                    </a:cubicBezTo>
                    <a:cubicBezTo>
                      <a:pt x="3221" y="1348"/>
                      <a:pt x="3230" y="1357"/>
                      <a:pt x="3239" y="1357"/>
                    </a:cubicBezTo>
                    <a:cubicBezTo>
                      <a:pt x="3248" y="1366"/>
                      <a:pt x="3257" y="1366"/>
                      <a:pt x="3274" y="1375"/>
                    </a:cubicBezTo>
                    <a:cubicBezTo>
                      <a:pt x="3301" y="1392"/>
                      <a:pt x="3328" y="1401"/>
                      <a:pt x="3328" y="1401"/>
                    </a:cubicBezTo>
                    <a:lnTo>
                      <a:pt x="3301" y="1285"/>
                    </a:lnTo>
                    <a:cubicBezTo>
                      <a:pt x="3266" y="1152"/>
                      <a:pt x="3230" y="1044"/>
                      <a:pt x="3176" y="964"/>
                    </a:cubicBezTo>
                    <a:cubicBezTo>
                      <a:pt x="3132" y="875"/>
                      <a:pt x="3060" y="821"/>
                      <a:pt x="2980" y="795"/>
                    </a:cubicBezTo>
                    <a:cubicBezTo>
                      <a:pt x="2948" y="788"/>
                      <a:pt x="2912" y="782"/>
                      <a:pt x="2872" y="782"/>
                    </a:cubicBezTo>
                    <a:cubicBezTo>
                      <a:pt x="2855" y="782"/>
                      <a:pt x="2838" y="783"/>
                      <a:pt x="2819" y="786"/>
                    </a:cubicBezTo>
                    <a:cubicBezTo>
                      <a:pt x="2793" y="795"/>
                      <a:pt x="2757" y="795"/>
                      <a:pt x="2730" y="804"/>
                    </a:cubicBezTo>
                    <a:cubicBezTo>
                      <a:pt x="2695" y="821"/>
                      <a:pt x="2668" y="830"/>
                      <a:pt x="2632" y="848"/>
                    </a:cubicBezTo>
                    <a:cubicBezTo>
                      <a:pt x="2695" y="813"/>
                      <a:pt x="2757" y="786"/>
                      <a:pt x="2811" y="759"/>
                    </a:cubicBezTo>
                    <a:cubicBezTo>
                      <a:pt x="2837" y="741"/>
                      <a:pt x="2864" y="732"/>
                      <a:pt x="2891" y="714"/>
                    </a:cubicBezTo>
                    <a:cubicBezTo>
                      <a:pt x="2918" y="705"/>
                      <a:pt x="2935" y="697"/>
                      <a:pt x="2962" y="688"/>
                    </a:cubicBezTo>
                    <a:cubicBezTo>
                      <a:pt x="3060" y="643"/>
                      <a:pt x="3141" y="607"/>
                      <a:pt x="3212" y="581"/>
                    </a:cubicBezTo>
                    <a:cubicBezTo>
                      <a:pt x="3355" y="536"/>
                      <a:pt x="3426" y="509"/>
                      <a:pt x="3426" y="509"/>
                    </a:cubicBezTo>
                    <a:lnTo>
                      <a:pt x="3426" y="509"/>
                    </a:lnTo>
                    <a:cubicBezTo>
                      <a:pt x="3426" y="509"/>
                      <a:pt x="3346" y="527"/>
                      <a:pt x="3203" y="554"/>
                    </a:cubicBezTo>
                    <a:cubicBezTo>
                      <a:pt x="3060" y="590"/>
                      <a:pt x="2855" y="661"/>
                      <a:pt x="2605" y="786"/>
                    </a:cubicBezTo>
                    <a:cubicBezTo>
                      <a:pt x="2534" y="821"/>
                      <a:pt x="2454" y="866"/>
                      <a:pt x="2382" y="911"/>
                    </a:cubicBezTo>
                    <a:cubicBezTo>
                      <a:pt x="2382" y="911"/>
                      <a:pt x="2382" y="902"/>
                      <a:pt x="2382" y="902"/>
                    </a:cubicBezTo>
                    <a:cubicBezTo>
                      <a:pt x="2382" y="884"/>
                      <a:pt x="2382" y="875"/>
                      <a:pt x="2391" y="857"/>
                    </a:cubicBezTo>
                    <a:cubicBezTo>
                      <a:pt x="2427" y="839"/>
                      <a:pt x="2454" y="821"/>
                      <a:pt x="2489" y="813"/>
                    </a:cubicBezTo>
                    <a:cubicBezTo>
                      <a:pt x="2516" y="795"/>
                      <a:pt x="2543" y="777"/>
                      <a:pt x="2570" y="768"/>
                    </a:cubicBezTo>
                    <a:cubicBezTo>
                      <a:pt x="2686" y="697"/>
                      <a:pt x="2757" y="643"/>
                      <a:pt x="2793" y="581"/>
                    </a:cubicBezTo>
                    <a:cubicBezTo>
                      <a:pt x="2837" y="518"/>
                      <a:pt x="2846" y="447"/>
                      <a:pt x="2855" y="375"/>
                    </a:cubicBezTo>
                    <a:cubicBezTo>
                      <a:pt x="2873" y="286"/>
                      <a:pt x="2882" y="206"/>
                      <a:pt x="2891" y="152"/>
                    </a:cubicBezTo>
                    <a:cubicBezTo>
                      <a:pt x="2891" y="99"/>
                      <a:pt x="2900" y="63"/>
                      <a:pt x="2900" y="63"/>
                    </a:cubicBezTo>
                    <a:lnTo>
                      <a:pt x="29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5" name="Google Shape;20145;p44"/>
              <p:cNvSpPr/>
              <p:nvPr/>
            </p:nvSpPr>
            <p:spPr>
              <a:xfrm>
                <a:off x="4106364" y="1529786"/>
                <a:ext cx="14344" cy="16221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36" extrusionOk="0">
                    <a:moveTo>
                      <a:pt x="473" y="0"/>
                    </a:moveTo>
                    <a:cubicBezTo>
                      <a:pt x="473" y="1"/>
                      <a:pt x="464" y="19"/>
                      <a:pt x="455" y="36"/>
                    </a:cubicBezTo>
                    <a:cubicBezTo>
                      <a:pt x="455" y="45"/>
                      <a:pt x="446" y="54"/>
                      <a:pt x="446" y="72"/>
                    </a:cubicBezTo>
                    <a:cubicBezTo>
                      <a:pt x="437" y="90"/>
                      <a:pt x="428" y="99"/>
                      <a:pt x="420" y="116"/>
                    </a:cubicBezTo>
                    <a:cubicBezTo>
                      <a:pt x="402" y="152"/>
                      <a:pt x="384" y="188"/>
                      <a:pt x="357" y="215"/>
                    </a:cubicBezTo>
                    <a:cubicBezTo>
                      <a:pt x="330" y="250"/>
                      <a:pt x="304" y="286"/>
                      <a:pt x="268" y="313"/>
                    </a:cubicBezTo>
                    <a:cubicBezTo>
                      <a:pt x="241" y="348"/>
                      <a:pt x="205" y="375"/>
                      <a:pt x="179" y="402"/>
                    </a:cubicBezTo>
                    <a:cubicBezTo>
                      <a:pt x="143" y="429"/>
                      <a:pt x="116" y="447"/>
                      <a:pt x="89" y="473"/>
                    </a:cubicBezTo>
                    <a:cubicBezTo>
                      <a:pt x="63" y="491"/>
                      <a:pt x="36" y="509"/>
                      <a:pt x="27" y="518"/>
                    </a:cubicBezTo>
                    <a:cubicBezTo>
                      <a:pt x="9" y="527"/>
                      <a:pt x="0" y="536"/>
                      <a:pt x="0" y="536"/>
                    </a:cubicBezTo>
                    <a:cubicBezTo>
                      <a:pt x="0" y="536"/>
                      <a:pt x="9" y="536"/>
                      <a:pt x="27" y="527"/>
                    </a:cubicBezTo>
                    <a:cubicBezTo>
                      <a:pt x="45" y="518"/>
                      <a:pt x="63" y="500"/>
                      <a:pt x="89" y="491"/>
                    </a:cubicBezTo>
                    <a:cubicBezTo>
                      <a:pt x="125" y="473"/>
                      <a:pt x="152" y="455"/>
                      <a:pt x="188" y="429"/>
                    </a:cubicBezTo>
                    <a:cubicBezTo>
                      <a:pt x="223" y="402"/>
                      <a:pt x="259" y="375"/>
                      <a:pt x="286" y="348"/>
                    </a:cubicBezTo>
                    <a:cubicBezTo>
                      <a:pt x="321" y="313"/>
                      <a:pt x="348" y="277"/>
                      <a:pt x="375" y="241"/>
                    </a:cubicBezTo>
                    <a:cubicBezTo>
                      <a:pt x="402" y="206"/>
                      <a:pt x="420" y="161"/>
                      <a:pt x="437" y="125"/>
                    </a:cubicBezTo>
                    <a:cubicBezTo>
                      <a:pt x="455" y="90"/>
                      <a:pt x="464" y="63"/>
                      <a:pt x="464" y="36"/>
                    </a:cubicBezTo>
                    <a:cubicBezTo>
                      <a:pt x="464" y="19"/>
                      <a:pt x="473" y="1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6" name="Google Shape;20146;p44"/>
              <p:cNvSpPr/>
              <p:nvPr/>
            </p:nvSpPr>
            <p:spPr>
              <a:xfrm>
                <a:off x="4108513" y="1542465"/>
                <a:ext cx="11379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108" extrusionOk="0">
                    <a:moveTo>
                      <a:pt x="375" y="1"/>
                    </a:moveTo>
                    <a:cubicBezTo>
                      <a:pt x="366" y="10"/>
                      <a:pt x="349" y="10"/>
                      <a:pt x="331" y="28"/>
                    </a:cubicBezTo>
                    <a:cubicBezTo>
                      <a:pt x="313" y="36"/>
                      <a:pt x="295" y="36"/>
                      <a:pt x="268" y="45"/>
                    </a:cubicBezTo>
                    <a:cubicBezTo>
                      <a:pt x="250" y="54"/>
                      <a:pt x="224" y="54"/>
                      <a:pt x="197" y="63"/>
                    </a:cubicBezTo>
                    <a:cubicBezTo>
                      <a:pt x="170" y="63"/>
                      <a:pt x="152" y="63"/>
                      <a:pt x="125" y="72"/>
                    </a:cubicBezTo>
                    <a:cubicBezTo>
                      <a:pt x="99" y="72"/>
                      <a:pt x="81" y="81"/>
                      <a:pt x="63" y="81"/>
                    </a:cubicBezTo>
                    <a:cubicBezTo>
                      <a:pt x="36" y="90"/>
                      <a:pt x="27" y="99"/>
                      <a:pt x="18" y="99"/>
                    </a:cubicBezTo>
                    <a:cubicBezTo>
                      <a:pt x="1" y="108"/>
                      <a:pt x="1" y="108"/>
                      <a:pt x="1" y="108"/>
                    </a:cubicBezTo>
                    <a:lnTo>
                      <a:pt x="63" y="108"/>
                    </a:lnTo>
                    <a:cubicBezTo>
                      <a:pt x="81" y="108"/>
                      <a:pt x="99" y="108"/>
                      <a:pt x="125" y="99"/>
                    </a:cubicBezTo>
                    <a:lnTo>
                      <a:pt x="197" y="99"/>
                    </a:lnTo>
                    <a:cubicBezTo>
                      <a:pt x="224" y="99"/>
                      <a:pt x="250" y="90"/>
                      <a:pt x="277" y="81"/>
                    </a:cubicBezTo>
                    <a:cubicBezTo>
                      <a:pt x="304" y="72"/>
                      <a:pt x="322" y="54"/>
                      <a:pt x="340" y="45"/>
                    </a:cubicBezTo>
                    <a:cubicBezTo>
                      <a:pt x="357" y="28"/>
                      <a:pt x="366" y="19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7" name="Google Shape;20147;p44"/>
              <p:cNvSpPr/>
              <p:nvPr/>
            </p:nvSpPr>
            <p:spPr>
              <a:xfrm>
                <a:off x="4076919" y="1530875"/>
                <a:ext cx="16251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537" h="465" extrusionOk="0">
                    <a:moveTo>
                      <a:pt x="1" y="0"/>
                    </a:moveTo>
                    <a:cubicBezTo>
                      <a:pt x="1" y="0"/>
                      <a:pt x="10" y="9"/>
                      <a:pt x="28" y="18"/>
                    </a:cubicBezTo>
                    <a:cubicBezTo>
                      <a:pt x="45" y="27"/>
                      <a:pt x="72" y="36"/>
                      <a:pt x="99" y="54"/>
                    </a:cubicBezTo>
                    <a:cubicBezTo>
                      <a:pt x="135" y="63"/>
                      <a:pt x="161" y="89"/>
                      <a:pt x="197" y="107"/>
                    </a:cubicBezTo>
                    <a:cubicBezTo>
                      <a:pt x="233" y="134"/>
                      <a:pt x="268" y="161"/>
                      <a:pt x="295" y="187"/>
                    </a:cubicBezTo>
                    <a:cubicBezTo>
                      <a:pt x="331" y="214"/>
                      <a:pt x="367" y="250"/>
                      <a:pt x="393" y="277"/>
                    </a:cubicBezTo>
                    <a:cubicBezTo>
                      <a:pt x="411" y="295"/>
                      <a:pt x="420" y="312"/>
                      <a:pt x="438" y="330"/>
                    </a:cubicBezTo>
                    <a:cubicBezTo>
                      <a:pt x="447" y="339"/>
                      <a:pt x="465" y="357"/>
                      <a:pt x="474" y="375"/>
                    </a:cubicBezTo>
                    <a:cubicBezTo>
                      <a:pt x="491" y="402"/>
                      <a:pt x="509" y="419"/>
                      <a:pt x="518" y="437"/>
                    </a:cubicBezTo>
                    <a:cubicBezTo>
                      <a:pt x="536" y="455"/>
                      <a:pt x="536" y="464"/>
                      <a:pt x="536" y="464"/>
                    </a:cubicBezTo>
                    <a:cubicBezTo>
                      <a:pt x="536" y="464"/>
                      <a:pt x="536" y="455"/>
                      <a:pt x="527" y="437"/>
                    </a:cubicBezTo>
                    <a:cubicBezTo>
                      <a:pt x="518" y="419"/>
                      <a:pt x="500" y="393"/>
                      <a:pt x="483" y="357"/>
                    </a:cubicBezTo>
                    <a:cubicBezTo>
                      <a:pt x="474" y="330"/>
                      <a:pt x="447" y="295"/>
                      <a:pt x="411" y="259"/>
                    </a:cubicBezTo>
                    <a:cubicBezTo>
                      <a:pt x="384" y="232"/>
                      <a:pt x="349" y="196"/>
                      <a:pt x="322" y="170"/>
                    </a:cubicBezTo>
                    <a:cubicBezTo>
                      <a:pt x="286" y="134"/>
                      <a:pt x="251" y="107"/>
                      <a:pt x="215" y="89"/>
                    </a:cubicBezTo>
                    <a:cubicBezTo>
                      <a:pt x="179" y="63"/>
                      <a:pt x="144" y="54"/>
                      <a:pt x="108" y="36"/>
                    </a:cubicBezTo>
                    <a:cubicBezTo>
                      <a:pt x="81" y="27"/>
                      <a:pt x="54" y="18"/>
                      <a:pt x="37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8" name="Google Shape;20148;p44"/>
              <p:cNvSpPr/>
              <p:nvPr/>
            </p:nvSpPr>
            <p:spPr>
              <a:xfrm>
                <a:off x="4085847" y="1530875"/>
                <a:ext cx="7324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93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45" y="54"/>
                    </a:cubicBezTo>
                    <a:cubicBezTo>
                      <a:pt x="54" y="72"/>
                      <a:pt x="72" y="89"/>
                      <a:pt x="89" y="116"/>
                    </a:cubicBezTo>
                    <a:cubicBezTo>
                      <a:pt x="98" y="134"/>
                      <a:pt x="116" y="161"/>
                      <a:pt x="134" y="187"/>
                    </a:cubicBezTo>
                    <a:cubicBezTo>
                      <a:pt x="143" y="205"/>
                      <a:pt x="161" y="232"/>
                      <a:pt x="170" y="259"/>
                    </a:cubicBezTo>
                    <a:cubicBezTo>
                      <a:pt x="188" y="286"/>
                      <a:pt x="196" y="303"/>
                      <a:pt x="205" y="321"/>
                    </a:cubicBezTo>
                    <a:cubicBezTo>
                      <a:pt x="223" y="348"/>
                      <a:pt x="223" y="366"/>
                      <a:pt x="232" y="375"/>
                    </a:cubicBezTo>
                    <a:cubicBezTo>
                      <a:pt x="232" y="357"/>
                      <a:pt x="232" y="339"/>
                      <a:pt x="223" y="321"/>
                    </a:cubicBezTo>
                    <a:cubicBezTo>
                      <a:pt x="214" y="295"/>
                      <a:pt x="205" y="268"/>
                      <a:pt x="196" y="241"/>
                    </a:cubicBezTo>
                    <a:cubicBezTo>
                      <a:pt x="188" y="223"/>
                      <a:pt x="170" y="196"/>
                      <a:pt x="152" y="170"/>
                    </a:cubicBezTo>
                    <a:cubicBezTo>
                      <a:pt x="143" y="143"/>
                      <a:pt x="125" y="116"/>
                      <a:pt x="107" y="98"/>
                    </a:cubicBezTo>
                    <a:cubicBezTo>
                      <a:pt x="89" y="80"/>
                      <a:pt x="72" y="63"/>
                      <a:pt x="63" y="45"/>
                    </a:cubicBezTo>
                    <a:cubicBezTo>
                      <a:pt x="45" y="27"/>
                      <a:pt x="27" y="18"/>
                      <a:pt x="18" y="9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  <a:moveTo>
                      <a:pt x="232" y="375"/>
                    </a:moveTo>
                    <a:cubicBezTo>
                      <a:pt x="232" y="384"/>
                      <a:pt x="241" y="393"/>
                      <a:pt x="241" y="393"/>
                    </a:cubicBezTo>
                    <a:cubicBezTo>
                      <a:pt x="241" y="393"/>
                      <a:pt x="241" y="384"/>
                      <a:pt x="232" y="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9" name="Google Shape;20149;p44"/>
              <p:cNvSpPr/>
              <p:nvPr/>
            </p:nvSpPr>
            <p:spPr>
              <a:xfrm>
                <a:off x="4098254" y="1566766"/>
                <a:ext cx="18400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608" h="358" extrusionOk="0">
                    <a:moveTo>
                      <a:pt x="607" y="1"/>
                    </a:moveTo>
                    <a:lnTo>
                      <a:pt x="607" y="1"/>
                    </a:lnTo>
                    <a:cubicBezTo>
                      <a:pt x="589" y="18"/>
                      <a:pt x="572" y="36"/>
                      <a:pt x="545" y="63"/>
                    </a:cubicBezTo>
                    <a:cubicBezTo>
                      <a:pt x="518" y="99"/>
                      <a:pt x="482" y="126"/>
                      <a:pt x="447" y="152"/>
                    </a:cubicBezTo>
                    <a:cubicBezTo>
                      <a:pt x="420" y="179"/>
                      <a:pt x="375" y="197"/>
                      <a:pt x="340" y="224"/>
                    </a:cubicBezTo>
                    <a:cubicBezTo>
                      <a:pt x="304" y="242"/>
                      <a:pt x="259" y="259"/>
                      <a:pt x="215" y="277"/>
                    </a:cubicBezTo>
                    <a:cubicBezTo>
                      <a:pt x="179" y="286"/>
                      <a:pt x="143" y="304"/>
                      <a:pt x="108" y="313"/>
                    </a:cubicBezTo>
                    <a:cubicBezTo>
                      <a:pt x="81" y="322"/>
                      <a:pt x="54" y="340"/>
                      <a:pt x="36" y="340"/>
                    </a:cubicBezTo>
                    <a:cubicBezTo>
                      <a:pt x="18" y="349"/>
                      <a:pt x="1" y="357"/>
                      <a:pt x="1" y="357"/>
                    </a:cubicBezTo>
                    <a:cubicBezTo>
                      <a:pt x="1" y="357"/>
                      <a:pt x="18" y="357"/>
                      <a:pt x="36" y="349"/>
                    </a:cubicBezTo>
                    <a:cubicBezTo>
                      <a:pt x="54" y="349"/>
                      <a:pt x="81" y="340"/>
                      <a:pt x="108" y="331"/>
                    </a:cubicBezTo>
                    <a:cubicBezTo>
                      <a:pt x="143" y="331"/>
                      <a:pt x="179" y="322"/>
                      <a:pt x="224" y="304"/>
                    </a:cubicBezTo>
                    <a:cubicBezTo>
                      <a:pt x="259" y="295"/>
                      <a:pt x="304" y="277"/>
                      <a:pt x="349" y="259"/>
                    </a:cubicBezTo>
                    <a:cubicBezTo>
                      <a:pt x="393" y="233"/>
                      <a:pt x="429" y="206"/>
                      <a:pt x="464" y="179"/>
                    </a:cubicBezTo>
                    <a:cubicBezTo>
                      <a:pt x="500" y="143"/>
                      <a:pt x="527" y="117"/>
                      <a:pt x="554" y="81"/>
                    </a:cubicBezTo>
                    <a:cubicBezTo>
                      <a:pt x="580" y="54"/>
                      <a:pt x="598" y="27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0" name="Google Shape;20150;p44"/>
              <p:cNvSpPr/>
              <p:nvPr/>
            </p:nvSpPr>
            <p:spPr>
              <a:xfrm>
                <a:off x="4100403" y="1577569"/>
                <a:ext cx="13013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30" h="63" extrusionOk="0">
                    <a:moveTo>
                      <a:pt x="72" y="0"/>
                    </a:moveTo>
                    <a:cubicBezTo>
                      <a:pt x="54" y="0"/>
                      <a:pt x="37" y="9"/>
                      <a:pt x="19" y="9"/>
                    </a:cubicBezTo>
                    <a:lnTo>
                      <a:pt x="1" y="9"/>
                    </a:lnTo>
                    <a:cubicBezTo>
                      <a:pt x="1" y="9"/>
                      <a:pt x="10" y="18"/>
                      <a:pt x="19" y="18"/>
                    </a:cubicBezTo>
                    <a:cubicBezTo>
                      <a:pt x="37" y="18"/>
                      <a:pt x="46" y="18"/>
                      <a:pt x="72" y="27"/>
                    </a:cubicBezTo>
                    <a:cubicBezTo>
                      <a:pt x="90" y="27"/>
                      <a:pt x="108" y="36"/>
                      <a:pt x="135" y="45"/>
                    </a:cubicBezTo>
                    <a:cubicBezTo>
                      <a:pt x="162" y="45"/>
                      <a:pt x="179" y="54"/>
                      <a:pt x="206" y="63"/>
                    </a:cubicBezTo>
                    <a:lnTo>
                      <a:pt x="286" y="63"/>
                    </a:lnTo>
                    <a:cubicBezTo>
                      <a:pt x="313" y="63"/>
                      <a:pt x="340" y="54"/>
                      <a:pt x="358" y="45"/>
                    </a:cubicBezTo>
                    <a:cubicBezTo>
                      <a:pt x="385" y="36"/>
                      <a:pt x="402" y="27"/>
                      <a:pt x="411" y="18"/>
                    </a:cubicBezTo>
                    <a:cubicBezTo>
                      <a:pt x="420" y="10"/>
                      <a:pt x="429" y="1"/>
                      <a:pt x="429" y="0"/>
                    </a:cubicBezTo>
                    <a:lnTo>
                      <a:pt x="429" y="0"/>
                    </a:lnTo>
                    <a:cubicBezTo>
                      <a:pt x="429" y="1"/>
                      <a:pt x="420" y="9"/>
                      <a:pt x="411" y="9"/>
                    </a:cubicBezTo>
                    <a:cubicBezTo>
                      <a:pt x="393" y="18"/>
                      <a:pt x="376" y="18"/>
                      <a:pt x="358" y="27"/>
                    </a:cubicBezTo>
                    <a:lnTo>
                      <a:pt x="295" y="27"/>
                    </a:lnTo>
                    <a:cubicBezTo>
                      <a:pt x="269" y="27"/>
                      <a:pt x="242" y="27"/>
                      <a:pt x="215" y="18"/>
                    </a:cubicBezTo>
                    <a:cubicBezTo>
                      <a:pt x="188" y="18"/>
                      <a:pt x="162" y="9"/>
                      <a:pt x="144" y="9"/>
                    </a:cubicBezTo>
                    <a:cubicBezTo>
                      <a:pt x="117" y="0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1" name="Google Shape;20151;p44"/>
              <p:cNvSpPr/>
              <p:nvPr/>
            </p:nvSpPr>
            <p:spPr>
              <a:xfrm>
                <a:off x="4073409" y="1554631"/>
                <a:ext cx="12196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589" extrusionOk="0">
                    <a:moveTo>
                      <a:pt x="1" y="0"/>
                    </a:moveTo>
                    <a:cubicBezTo>
                      <a:pt x="1" y="0"/>
                      <a:pt x="10" y="9"/>
                      <a:pt x="19" y="18"/>
                    </a:cubicBezTo>
                    <a:cubicBezTo>
                      <a:pt x="37" y="27"/>
                      <a:pt x="54" y="45"/>
                      <a:pt x="81" y="72"/>
                    </a:cubicBezTo>
                    <a:cubicBezTo>
                      <a:pt x="108" y="89"/>
                      <a:pt x="135" y="125"/>
                      <a:pt x="161" y="152"/>
                    </a:cubicBezTo>
                    <a:cubicBezTo>
                      <a:pt x="188" y="188"/>
                      <a:pt x="215" y="223"/>
                      <a:pt x="242" y="259"/>
                    </a:cubicBezTo>
                    <a:cubicBezTo>
                      <a:pt x="268" y="295"/>
                      <a:pt x="295" y="339"/>
                      <a:pt x="313" y="375"/>
                    </a:cubicBezTo>
                    <a:cubicBezTo>
                      <a:pt x="331" y="411"/>
                      <a:pt x="349" y="446"/>
                      <a:pt x="367" y="482"/>
                    </a:cubicBezTo>
                    <a:cubicBezTo>
                      <a:pt x="376" y="518"/>
                      <a:pt x="384" y="544"/>
                      <a:pt x="393" y="562"/>
                    </a:cubicBezTo>
                    <a:cubicBezTo>
                      <a:pt x="402" y="580"/>
                      <a:pt x="402" y="589"/>
                      <a:pt x="402" y="589"/>
                    </a:cubicBezTo>
                    <a:cubicBezTo>
                      <a:pt x="402" y="589"/>
                      <a:pt x="402" y="580"/>
                      <a:pt x="402" y="562"/>
                    </a:cubicBezTo>
                    <a:cubicBezTo>
                      <a:pt x="393" y="535"/>
                      <a:pt x="393" y="509"/>
                      <a:pt x="384" y="473"/>
                    </a:cubicBezTo>
                    <a:cubicBezTo>
                      <a:pt x="367" y="437"/>
                      <a:pt x="358" y="402"/>
                      <a:pt x="340" y="366"/>
                    </a:cubicBezTo>
                    <a:cubicBezTo>
                      <a:pt x="322" y="321"/>
                      <a:pt x="295" y="277"/>
                      <a:pt x="268" y="241"/>
                    </a:cubicBezTo>
                    <a:cubicBezTo>
                      <a:pt x="242" y="205"/>
                      <a:pt x="206" y="170"/>
                      <a:pt x="179" y="134"/>
                    </a:cubicBezTo>
                    <a:cubicBezTo>
                      <a:pt x="153" y="107"/>
                      <a:pt x="117" y="80"/>
                      <a:pt x="90" y="63"/>
                    </a:cubicBezTo>
                    <a:cubicBezTo>
                      <a:pt x="63" y="36"/>
                      <a:pt x="45" y="27"/>
                      <a:pt x="28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2" name="Google Shape;20152;p44"/>
              <p:cNvSpPr/>
              <p:nvPr/>
            </p:nvSpPr>
            <p:spPr>
              <a:xfrm>
                <a:off x="4082336" y="1557052"/>
                <a:ext cx="4085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27"/>
                      <a:pt x="18" y="45"/>
                      <a:pt x="27" y="63"/>
                    </a:cubicBezTo>
                    <a:cubicBezTo>
                      <a:pt x="27" y="81"/>
                      <a:pt x="36" y="108"/>
                      <a:pt x="45" y="134"/>
                    </a:cubicBezTo>
                    <a:cubicBezTo>
                      <a:pt x="54" y="152"/>
                      <a:pt x="72" y="179"/>
                      <a:pt x="72" y="215"/>
                    </a:cubicBezTo>
                    <a:cubicBezTo>
                      <a:pt x="81" y="241"/>
                      <a:pt x="89" y="268"/>
                      <a:pt x="98" y="295"/>
                    </a:cubicBezTo>
                    <a:cubicBezTo>
                      <a:pt x="107" y="322"/>
                      <a:pt x="107" y="348"/>
                      <a:pt x="116" y="366"/>
                    </a:cubicBezTo>
                    <a:cubicBezTo>
                      <a:pt x="116" y="393"/>
                      <a:pt x="116" y="411"/>
                      <a:pt x="125" y="420"/>
                    </a:cubicBezTo>
                    <a:cubicBezTo>
                      <a:pt x="125" y="402"/>
                      <a:pt x="134" y="384"/>
                      <a:pt x="134" y="366"/>
                    </a:cubicBezTo>
                    <a:cubicBezTo>
                      <a:pt x="134" y="339"/>
                      <a:pt x="134" y="313"/>
                      <a:pt x="125" y="286"/>
                    </a:cubicBezTo>
                    <a:cubicBezTo>
                      <a:pt x="116" y="259"/>
                      <a:pt x="116" y="232"/>
                      <a:pt x="107" y="206"/>
                    </a:cubicBezTo>
                    <a:cubicBezTo>
                      <a:pt x="98" y="170"/>
                      <a:pt x="81" y="143"/>
                      <a:pt x="72" y="116"/>
                    </a:cubicBezTo>
                    <a:cubicBezTo>
                      <a:pt x="63" y="99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9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3" name="Google Shape;20153;p44"/>
              <p:cNvSpPr/>
              <p:nvPr/>
            </p:nvSpPr>
            <p:spPr>
              <a:xfrm>
                <a:off x="4081519" y="1599963"/>
                <a:ext cx="21910" cy="6264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07" extrusionOk="0">
                    <a:moveTo>
                      <a:pt x="723" y="1"/>
                    </a:moveTo>
                    <a:lnTo>
                      <a:pt x="723" y="1"/>
                    </a:lnTo>
                    <a:cubicBezTo>
                      <a:pt x="723" y="1"/>
                      <a:pt x="705" y="10"/>
                      <a:pt x="687" y="28"/>
                    </a:cubicBezTo>
                    <a:cubicBezTo>
                      <a:pt x="670" y="37"/>
                      <a:pt x="643" y="54"/>
                      <a:pt x="616" y="72"/>
                    </a:cubicBezTo>
                    <a:cubicBezTo>
                      <a:pt x="580" y="90"/>
                      <a:pt x="545" y="108"/>
                      <a:pt x="500" y="126"/>
                    </a:cubicBezTo>
                    <a:cubicBezTo>
                      <a:pt x="455" y="135"/>
                      <a:pt x="411" y="153"/>
                      <a:pt x="366" y="153"/>
                    </a:cubicBezTo>
                    <a:cubicBezTo>
                      <a:pt x="322" y="162"/>
                      <a:pt x="268" y="170"/>
                      <a:pt x="232" y="170"/>
                    </a:cubicBezTo>
                    <a:cubicBezTo>
                      <a:pt x="188" y="170"/>
                      <a:pt x="143" y="179"/>
                      <a:pt x="116" y="179"/>
                    </a:cubicBezTo>
                    <a:lnTo>
                      <a:pt x="27" y="179"/>
                    </a:lnTo>
                    <a:cubicBezTo>
                      <a:pt x="9" y="179"/>
                      <a:pt x="0" y="188"/>
                      <a:pt x="0" y="188"/>
                    </a:cubicBezTo>
                    <a:lnTo>
                      <a:pt x="27" y="188"/>
                    </a:lnTo>
                    <a:cubicBezTo>
                      <a:pt x="54" y="188"/>
                      <a:pt x="81" y="197"/>
                      <a:pt x="108" y="197"/>
                    </a:cubicBezTo>
                    <a:cubicBezTo>
                      <a:pt x="143" y="197"/>
                      <a:pt x="179" y="206"/>
                      <a:pt x="224" y="206"/>
                    </a:cubicBezTo>
                    <a:cubicBezTo>
                      <a:pt x="268" y="206"/>
                      <a:pt x="313" y="197"/>
                      <a:pt x="357" y="197"/>
                    </a:cubicBezTo>
                    <a:cubicBezTo>
                      <a:pt x="411" y="188"/>
                      <a:pt x="455" y="170"/>
                      <a:pt x="500" y="153"/>
                    </a:cubicBezTo>
                    <a:cubicBezTo>
                      <a:pt x="545" y="144"/>
                      <a:pt x="589" y="117"/>
                      <a:pt x="616" y="90"/>
                    </a:cubicBezTo>
                    <a:cubicBezTo>
                      <a:pt x="652" y="72"/>
                      <a:pt x="678" y="46"/>
                      <a:pt x="696" y="28"/>
                    </a:cubicBezTo>
                    <a:cubicBezTo>
                      <a:pt x="714" y="10"/>
                      <a:pt x="723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4" name="Google Shape;20154;p44"/>
              <p:cNvSpPr/>
              <p:nvPr/>
            </p:nvSpPr>
            <p:spPr>
              <a:xfrm>
                <a:off x="4083396" y="1606712"/>
                <a:ext cx="12741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44" extrusionOk="0">
                    <a:moveTo>
                      <a:pt x="420" y="117"/>
                    </a:moveTo>
                    <a:cubicBezTo>
                      <a:pt x="420" y="117"/>
                      <a:pt x="411" y="117"/>
                      <a:pt x="393" y="126"/>
                    </a:cubicBezTo>
                    <a:cubicBezTo>
                      <a:pt x="411" y="126"/>
                      <a:pt x="420" y="117"/>
                      <a:pt x="420" y="117"/>
                    </a:cubicBezTo>
                    <a:close/>
                    <a:moveTo>
                      <a:pt x="1" y="1"/>
                    </a:moveTo>
                    <a:cubicBezTo>
                      <a:pt x="1" y="1"/>
                      <a:pt x="10" y="1"/>
                      <a:pt x="19" y="10"/>
                    </a:cubicBezTo>
                    <a:cubicBezTo>
                      <a:pt x="28" y="10"/>
                      <a:pt x="46" y="19"/>
                      <a:pt x="63" y="28"/>
                    </a:cubicBezTo>
                    <a:cubicBezTo>
                      <a:pt x="81" y="37"/>
                      <a:pt x="99" y="54"/>
                      <a:pt x="117" y="63"/>
                    </a:cubicBezTo>
                    <a:cubicBezTo>
                      <a:pt x="144" y="81"/>
                      <a:pt x="170" y="99"/>
                      <a:pt x="188" y="108"/>
                    </a:cubicBezTo>
                    <a:cubicBezTo>
                      <a:pt x="215" y="117"/>
                      <a:pt x="242" y="135"/>
                      <a:pt x="269" y="135"/>
                    </a:cubicBezTo>
                    <a:cubicBezTo>
                      <a:pt x="295" y="144"/>
                      <a:pt x="322" y="144"/>
                      <a:pt x="340" y="144"/>
                    </a:cubicBezTo>
                    <a:cubicBezTo>
                      <a:pt x="367" y="144"/>
                      <a:pt x="385" y="135"/>
                      <a:pt x="393" y="126"/>
                    </a:cubicBezTo>
                    <a:cubicBezTo>
                      <a:pt x="385" y="126"/>
                      <a:pt x="367" y="126"/>
                      <a:pt x="349" y="117"/>
                    </a:cubicBezTo>
                    <a:cubicBezTo>
                      <a:pt x="322" y="117"/>
                      <a:pt x="304" y="108"/>
                      <a:pt x="277" y="108"/>
                    </a:cubicBezTo>
                    <a:cubicBezTo>
                      <a:pt x="260" y="99"/>
                      <a:pt x="233" y="90"/>
                      <a:pt x="206" y="72"/>
                    </a:cubicBezTo>
                    <a:cubicBezTo>
                      <a:pt x="188" y="63"/>
                      <a:pt x="162" y="46"/>
                      <a:pt x="135" y="37"/>
                    </a:cubicBezTo>
                    <a:cubicBezTo>
                      <a:pt x="117" y="28"/>
                      <a:pt x="90" y="19"/>
                      <a:pt x="72" y="10"/>
                    </a:cubicBezTo>
                    <a:cubicBezTo>
                      <a:pt x="54" y="10"/>
                      <a:pt x="37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5" name="Google Shape;20155;p44"/>
              <p:cNvSpPr/>
              <p:nvPr/>
            </p:nvSpPr>
            <p:spPr>
              <a:xfrm>
                <a:off x="4063150" y="1575421"/>
                <a:ext cx="7596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0" y="9"/>
                      <a:pt x="19" y="27"/>
                    </a:cubicBezTo>
                    <a:cubicBezTo>
                      <a:pt x="37" y="45"/>
                      <a:pt x="45" y="71"/>
                      <a:pt x="72" y="98"/>
                    </a:cubicBezTo>
                    <a:cubicBezTo>
                      <a:pt x="90" y="125"/>
                      <a:pt x="108" y="170"/>
                      <a:pt x="126" y="205"/>
                    </a:cubicBezTo>
                    <a:cubicBezTo>
                      <a:pt x="144" y="241"/>
                      <a:pt x="161" y="286"/>
                      <a:pt x="179" y="330"/>
                    </a:cubicBezTo>
                    <a:cubicBezTo>
                      <a:pt x="188" y="375"/>
                      <a:pt x="206" y="419"/>
                      <a:pt x="215" y="464"/>
                    </a:cubicBezTo>
                    <a:cubicBezTo>
                      <a:pt x="224" y="500"/>
                      <a:pt x="224" y="544"/>
                      <a:pt x="233" y="580"/>
                    </a:cubicBezTo>
                    <a:cubicBezTo>
                      <a:pt x="233" y="616"/>
                      <a:pt x="242" y="651"/>
                      <a:pt x="242" y="669"/>
                    </a:cubicBezTo>
                    <a:cubicBezTo>
                      <a:pt x="251" y="651"/>
                      <a:pt x="251" y="616"/>
                      <a:pt x="251" y="580"/>
                    </a:cubicBezTo>
                    <a:cubicBezTo>
                      <a:pt x="251" y="544"/>
                      <a:pt x="251" y="500"/>
                      <a:pt x="242" y="455"/>
                    </a:cubicBezTo>
                    <a:cubicBezTo>
                      <a:pt x="233" y="410"/>
                      <a:pt x="224" y="366"/>
                      <a:pt x="206" y="321"/>
                    </a:cubicBezTo>
                    <a:cubicBezTo>
                      <a:pt x="188" y="277"/>
                      <a:pt x="170" y="232"/>
                      <a:pt x="153" y="196"/>
                    </a:cubicBezTo>
                    <a:cubicBezTo>
                      <a:pt x="126" y="152"/>
                      <a:pt x="108" y="125"/>
                      <a:pt x="81" y="89"/>
                    </a:cubicBezTo>
                    <a:cubicBezTo>
                      <a:pt x="63" y="63"/>
                      <a:pt x="45" y="45"/>
                      <a:pt x="28" y="27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6" name="Google Shape;20156;p44"/>
              <p:cNvSpPr/>
              <p:nvPr/>
            </p:nvSpPr>
            <p:spPr>
              <a:xfrm>
                <a:off x="4071260" y="1580535"/>
                <a:ext cx="163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4" h="47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  <a:moveTo>
                      <a:pt x="9" y="18"/>
                    </a:moveTo>
                    <a:cubicBezTo>
                      <a:pt x="9" y="36"/>
                      <a:pt x="9" y="54"/>
                      <a:pt x="9" y="72"/>
                    </a:cubicBezTo>
                    <a:cubicBezTo>
                      <a:pt x="18" y="99"/>
                      <a:pt x="18" y="117"/>
                      <a:pt x="18" y="152"/>
                    </a:cubicBezTo>
                    <a:cubicBezTo>
                      <a:pt x="27" y="179"/>
                      <a:pt x="27" y="206"/>
                      <a:pt x="27" y="233"/>
                    </a:cubicBezTo>
                    <a:cubicBezTo>
                      <a:pt x="27" y="259"/>
                      <a:pt x="18" y="286"/>
                      <a:pt x="18" y="313"/>
                    </a:cubicBezTo>
                    <a:cubicBezTo>
                      <a:pt x="18" y="349"/>
                      <a:pt x="18" y="366"/>
                      <a:pt x="18" y="393"/>
                    </a:cubicBezTo>
                    <a:cubicBezTo>
                      <a:pt x="9" y="420"/>
                      <a:pt x="9" y="438"/>
                      <a:pt x="9" y="447"/>
                    </a:cubicBezTo>
                    <a:cubicBezTo>
                      <a:pt x="9" y="465"/>
                      <a:pt x="9" y="473"/>
                      <a:pt x="9" y="473"/>
                    </a:cubicBezTo>
                    <a:cubicBezTo>
                      <a:pt x="9" y="473"/>
                      <a:pt x="9" y="465"/>
                      <a:pt x="18" y="447"/>
                    </a:cubicBezTo>
                    <a:cubicBezTo>
                      <a:pt x="18" y="438"/>
                      <a:pt x="27" y="420"/>
                      <a:pt x="36" y="393"/>
                    </a:cubicBezTo>
                    <a:cubicBezTo>
                      <a:pt x="36" y="375"/>
                      <a:pt x="45" y="349"/>
                      <a:pt x="45" y="322"/>
                    </a:cubicBezTo>
                    <a:cubicBezTo>
                      <a:pt x="54" y="295"/>
                      <a:pt x="54" y="259"/>
                      <a:pt x="54" y="233"/>
                    </a:cubicBezTo>
                    <a:cubicBezTo>
                      <a:pt x="54" y="206"/>
                      <a:pt x="54" y="170"/>
                      <a:pt x="45" y="143"/>
                    </a:cubicBezTo>
                    <a:cubicBezTo>
                      <a:pt x="45" y="117"/>
                      <a:pt x="36" y="90"/>
                      <a:pt x="27" y="72"/>
                    </a:cubicBezTo>
                    <a:cubicBezTo>
                      <a:pt x="27" y="54"/>
                      <a:pt x="18" y="36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7" name="Google Shape;20157;p44"/>
              <p:cNvSpPr/>
              <p:nvPr/>
            </p:nvSpPr>
            <p:spPr>
              <a:xfrm>
                <a:off x="4057764" y="1627502"/>
                <a:ext cx="21910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26" extrusionOk="0">
                    <a:moveTo>
                      <a:pt x="0" y="1"/>
                    </a:moveTo>
                    <a:cubicBezTo>
                      <a:pt x="18" y="10"/>
                      <a:pt x="45" y="28"/>
                      <a:pt x="72" y="37"/>
                    </a:cubicBezTo>
                    <a:cubicBezTo>
                      <a:pt x="107" y="54"/>
                      <a:pt x="143" y="72"/>
                      <a:pt x="188" y="81"/>
                    </a:cubicBezTo>
                    <a:cubicBezTo>
                      <a:pt x="223" y="99"/>
                      <a:pt x="277" y="117"/>
                      <a:pt x="322" y="117"/>
                    </a:cubicBezTo>
                    <a:cubicBezTo>
                      <a:pt x="366" y="126"/>
                      <a:pt x="420" y="126"/>
                      <a:pt x="464" y="126"/>
                    </a:cubicBezTo>
                    <a:cubicBezTo>
                      <a:pt x="518" y="126"/>
                      <a:pt x="562" y="108"/>
                      <a:pt x="598" y="99"/>
                    </a:cubicBezTo>
                    <a:cubicBezTo>
                      <a:pt x="634" y="90"/>
                      <a:pt x="670" y="81"/>
                      <a:pt x="696" y="63"/>
                    </a:cubicBezTo>
                    <a:cubicBezTo>
                      <a:pt x="714" y="54"/>
                      <a:pt x="723" y="46"/>
                      <a:pt x="723" y="45"/>
                    </a:cubicBezTo>
                    <a:lnTo>
                      <a:pt x="723" y="45"/>
                    </a:lnTo>
                    <a:cubicBezTo>
                      <a:pt x="723" y="46"/>
                      <a:pt x="714" y="54"/>
                      <a:pt x="687" y="63"/>
                    </a:cubicBezTo>
                    <a:cubicBezTo>
                      <a:pt x="670" y="72"/>
                      <a:pt x="634" y="72"/>
                      <a:pt x="598" y="81"/>
                    </a:cubicBezTo>
                    <a:cubicBezTo>
                      <a:pt x="562" y="90"/>
                      <a:pt x="518" y="90"/>
                      <a:pt x="473" y="90"/>
                    </a:cubicBezTo>
                    <a:cubicBezTo>
                      <a:pt x="429" y="90"/>
                      <a:pt x="375" y="90"/>
                      <a:pt x="331" y="81"/>
                    </a:cubicBezTo>
                    <a:cubicBezTo>
                      <a:pt x="286" y="72"/>
                      <a:pt x="241" y="63"/>
                      <a:pt x="197" y="54"/>
                    </a:cubicBezTo>
                    <a:cubicBezTo>
                      <a:pt x="152" y="45"/>
                      <a:pt x="116" y="28"/>
                      <a:pt x="81" y="19"/>
                    </a:cubicBezTo>
                    <a:cubicBezTo>
                      <a:pt x="45" y="10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8" name="Google Shape;20158;p44"/>
              <p:cNvSpPr/>
              <p:nvPr/>
            </p:nvSpPr>
            <p:spPr>
              <a:xfrm>
                <a:off x="4058308" y="1628864"/>
                <a:ext cx="11348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60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54" y="54"/>
                    </a:cubicBezTo>
                    <a:cubicBezTo>
                      <a:pt x="63" y="72"/>
                      <a:pt x="81" y="90"/>
                      <a:pt x="98" y="108"/>
                    </a:cubicBezTo>
                    <a:cubicBezTo>
                      <a:pt x="116" y="125"/>
                      <a:pt x="134" y="152"/>
                      <a:pt x="152" y="170"/>
                    </a:cubicBezTo>
                    <a:cubicBezTo>
                      <a:pt x="179" y="188"/>
                      <a:pt x="197" y="206"/>
                      <a:pt x="223" y="223"/>
                    </a:cubicBezTo>
                    <a:cubicBezTo>
                      <a:pt x="241" y="241"/>
                      <a:pt x="268" y="250"/>
                      <a:pt x="295" y="250"/>
                    </a:cubicBezTo>
                    <a:cubicBezTo>
                      <a:pt x="313" y="259"/>
                      <a:pt x="339" y="259"/>
                      <a:pt x="348" y="259"/>
                    </a:cubicBezTo>
                    <a:lnTo>
                      <a:pt x="375" y="259"/>
                    </a:lnTo>
                    <a:cubicBezTo>
                      <a:pt x="375" y="259"/>
                      <a:pt x="366" y="259"/>
                      <a:pt x="357" y="250"/>
                    </a:cubicBezTo>
                    <a:cubicBezTo>
                      <a:pt x="339" y="250"/>
                      <a:pt x="321" y="241"/>
                      <a:pt x="304" y="232"/>
                    </a:cubicBezTo>
                    <a:cubicBezTo>
                      <a:pt x="286" y="223"/>
                      <a:pt x="268" y="215"/>
                      <a:pt x="241" y="197"/>
                    </a:cubicBezTo>
                    <a:cubicBezTo>
                      <a:pt x="223" y="179"/>
                      <a:pt x="205" y="161"/>
                      <a:pt x="188" y="143"/>
                    </a:cubicBezTo>
                    <a:cubicBezTo>
                      <a:pt x="161" y="125"/>
                      <a:pt x="143" y="99"/>
                      <a:pt x="125" y="81"/>
                    </a:cubicBezTo>
                    <a:cubicBezTo>
                      <a:pt x="107" y="63"/>
                      <a:pt x="81" y="54"/>
                      <a:pt x="72" y="36"/>
                    </a:cubicBezTo>
                    <a:cubicBezTo>
                      <a:pt x="54" y="27"/>
                      <a:pt x="36" y="18"/>
                      <a:pt x="18" y="9"/>
                    </a:cubicBezTo>
                    <a:cubicBezTo>
                      <a:pt x="9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9" name="Google Shape;20159;p44"/>
              <p:cNvSpPr/>
              <p:nvPr/>
            </p:nvSpPr>
            <p:spPr>
              <a:xfrm>
                <a:off x="4047777" y="1592156"/>
                <a:ext cx="3268" cy="2296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5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9" y="18"/>
                      <a:pt x="9" y="36"/>
                    </a:cubicBezTo>
                    <a:cubicBezTo>
                      <a:pt x="18" y="54"/>
                      <a:pt x="27" y="81"/>
                      <a:pt x="36" y="116"/>
                    </a:cubicBezTo>
                    <a:cubicBezTo>
                      <a:pt x="45" y="152"/>
                      <a:pt x="54" y="188"/>
                      <a:pt x="63" y="232"/>
                    </a:cubicBezTo>
                    <a:cubicBezTo>
                      <a:pt x="63" y="277"/>
                      <a:pt x="72" y="321"/>
                      <a:pt x="72" y="375"/>
                    </a:cubicBezTo>
                    <a:cubicBezTo>
                      <a:pt x="72" y="420"/>
                      <a:pt x="72" y="473"/>
                      <a:pt x="72" y="518"/>
                    </a:cubicBezTo>
                    <a:cubicBezTo>
                      <a:pt x="63" y="562"/>
                      <a:pt x="63" y="598"/>
                      <a:pt x="54" y="634"/>
                    </a:cubicBezTo>
                    <a:cubicBezTo>
                      <a:pt x="45" y="669"/>
                      <a:pt x="45" y="705"/>
                      <a:pt x="36" y="723"/>
                    </a:cubicBezTo>
                    <a:cubicBezTo>
                      <a:pt x="27" y="741"/>
                      <a:pt x="27" y="758"/>
                      <a:pt x="27" y="758"/>
                    </a:cubicBezTo>
                    <a:cubicBezTo>
                      <a:pt x="27" y="758"/>
                      <a:pt x="36" y="750"/>
                      <a:pt x="45" y="723"/>
                    </a:cubicBezTo>
                    <a:cubicBezTo>
                      <a:pt x="54" y="705"/>
                      <a:pt x="63" y="678"/>
                      <a:pt x="72" y="643"/>
                    </a:cubicBezTo>
                    <a:cubicBezTo>
                      <a:pt x="81" y="607"/>
                      <a:pt x="98" y="571"/>
                      <a:pt x="98" y="518"/>
                    </a:cubicBezTo>
                    <a:cubicBezTo>
                      <a:pt x="107" y="473"/>
                      <a:pt x="107" y="428"/>
                      <a:pt x="107" y="375"/>
                    </a:cubicBezTo>
                    <a:cubicBezTo>
                      <a:pt x="98" y="330"/>
                      <a:pt x="90" y="277"/>
                      <a:pt x="90" y="232"/>
                    </a:cubicBezTo>
                    <a:cubicBezTo>
                      <a:pt x="72" y="188"/>
                      <a:pt x="63" y="152"/>
                      <a:pt x="54" y="116"/>
                    </a:cubicBezTo>
                    <a:cubicBezTo>
                      <a:pt x="36" y="81"/>
                      <a:pt x="27" y="54"/>
                      <a:pt x="18" y="36"/>
                    </a:cubicBezTo>
                    <a:cubicBezTo>
                      <a:pt x="9" y="18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0" name="Google Shape;20160;p44"/>
              <p:cNvSpPr/>
              <p:nvPr/>
            </p:nvSpPr>
            <p:spPr>
              <a:xfrm>
                <a:off x="4050198" y="1599963"/>
                <a:ext cx="4358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47" extrusionOk="0">
                    <a:moveTo>
                      <a:pt x="134" y="1"/>
                    </a:moveTo>
                    <a:cubicBezTo>
                      <a:pt x="134" y="1"/>
                      <a:pt x="134" y="1"/>
                      <a:pt x="126" y="19"/>
                    </a:cubicBezTo>
                    <a:cubicBezTo>
                      <a:pt x="126" y="28"/>
                      <a:pt x="126" y="46"/>
                      <a:pt x="117" y="72"/>
                    </a:cubicBezTo>
                    <a:cubicBezTo>
                      <a:pt x="117" y="90"/>
                      <a:pt x="108" y="117"/>
                      <a:pt x="108" y="144"/>
                    </a:cubicBezTo>
                    <a:cubicBezTo>
                      <a:pt x="99" y="170"/>
                      <a:pt x="90" y="197"/>
                      <a:pt x="81" y="224"/>
                    </a:cubicBezTo>
                    <a:cubicBezTo>
                      <a:pt x="81" y="251"/>
                      <a:pt x="72" y="277"/>
                      <a:pt x="63" y="304"/>
                    </a:cubicBezTo>
                    <a:cubicBezTo>
                      <a:pt x="54" y="331"/>
                      <a:pt x="45" y="358"/>
                      <a:pt x="27" y="376"/>
                    </a:cubicBezTo>
                    <a:cubicBezTo>
                      <a:pt x="18" y="402"/>
                      <a:pt x="18" y="411"/>
                      <a:pt x="10" y="429"/>
                    </a:cubicBezTo>
                    <a:cubicBezTo>
                      <a:pt x="1" y="438"/>
                      <a:pt x="1" y="447"/>
                      <a:pt x="1" y="447"/>
                    </a:cubicBezTo>
                    <a:cubicBezTo>
                      <a:pt x="1" y="447"/>
                      <a:pt x="10" y="438"/>
                      <a:pt x="18" y="429"/>
                    </a:cubicBezTo>
                    <a:cubicBezTo>
                      <a:pt x="27" y="420"/>
                      <a:pt x="36" y="402"/>
                      <a:pt x="45" y="385"/>
                    </a:cubicBezTo>
                    <a:cubicBezTo>
                      <a:pt x="63" y="367"/>
                      <a:pt x="72" y="349"/>
                      <a:pt x="81" y="322"/>
                    </a:cubicBezTo>
                    <a:cubicBezTo>
                      <a:pt x="99" y="295"/>
                      <a:pt x="108" y="260"/>
                      <a:pt x="117" y="233"/>
                    </a:cubicBezTo>
                    <a:cubicBezTo>
                      <a:pt x="126" y="206"/>
                      <a:pt x="126" y="170"/>
                      <a:pt x="134" y="144"/>
                    </a:cubicBezTo>
                    <a:cubicBezTo>
                      <a:pt x="134" y="117"/>
                      <a:pt x="134" y="90"/>
                      <a:pt x="134" y="72"/>
                    </a:cubicBezTo>
                    <a:cubicBezTo>
                      <a:pt x="143" y="46"/>
                      <a:pt x="134" y="28"/>
                      <a:pt x="134" y="19"/>
                    </a:cubicBezTo>
                    <a:cubicBezTo>
                      <a:pt x="134" y="1"/>
                      <a:pt x="134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1" name="Google Shape;20161;p44"/>
              <p:cNvSpPr/>
              <p:nvPr/>
            </p:nvSpPr>
            <p:spPr>
              <a:xfrm>
                <a:off x="4026987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0" y="1"/>
                    </a:moveTo>
                    <a:cubicBezTo>
                      <a:pt x="1" y="1"/>
                      <a:pt x="9" y="10"/>
                      <a:pt x="18" y="28"/>
                    </a:cubicBezTo>
                    <a:cubicBezTo>
                      <a:pt x="36" y="37"/>
                      <a:pt x="54" y="63"/>
                      <a:pt x="81" y="81"/>
                    </a:cubicBezTo>
                    <a:cubicBezTo>
                      <a:pt x="107" y="108"/>
                      <a:pt x="143" y="135"/>
                      <a:pt x="179" y="162"/>
                    </a:cubicBezTo>
                    <a:cubicBezTo>
                      <a:pt x="215" y="179"/>
                      <a:pt x="259" y="206"/>
                      <a:pt x="304" y="233"/>
                    </a:cubicBezTo>
                    <a:cubicBezTo>
                      <a:pt x="348" y="260"/>
                      <a:pt x="393" y="278"/>
                      <a:pt x="438" y="286"/>
                    </a:cubicBezTo>
                    <a:cubicBezTo>
                      <a:pt x="482" y="295"/>
                      <a:pt x="536" y="304"/>
                      <a:pt x="571" y="304"/>
                    </a:cubicBezTo>
                    <a:cubicBezTo>
                      <a:pt x="616" y="304"/>
                      <a:pt x="652" y="304"/>
                      <a:pt x="670" y="295"/>
                    </a:cubicBezTo>
                    <a:lnTo>
                      <a:pt x="714" y="295"/>
                    </a:lnTo>
                    <a:cubicBezTo>
                      <a:pt x="714" y="295"/>
                      <a:pt x="696" y="295"/>
                      <a:pt x="670" y="286"/>
                    </a:cubicBezTo>
                    <a:lnTo>
                      <a:pt x="580" y="286"/>
                    </a:lnTo>
                    <a:cubicBezTo>
                      <a:pt x="536" y="278"/>
                      <a:pt x="500" y="269"/>
                      <a:pt x="455" y="260"/>
                    </a:cubicBezTo>
                    <a:cubicBezTo>
                      <a:pt x="411" y="251"/>
                      <a:pt x="366" y="224"/>
                      <a:pt x="322" y="206"/>
                    </a:cubicBezTo>
                    <a:cubicBezTo>
                      <a:pt x="277" y="179"/>
                      <a:pt x="241" y="153"/>
                      <a:pt x="197" y="135"/>
                    </a:cubicBezTo>
                    <a:cubicBezTo>
                      <a:pt x="161" y="108"/>
                      <a:pt x="125" y="81"/>
                      <a:pt x="99" y="63"/>
                    </a:cubicBezTo>
                    <a:cubicBezTo>
                      <a:pt x="72" y="46"/>
                      <a:pt x="45" y="28"/>
                      <a:pt x="27" y="19"/>
                    </a:cubicBezTo>
                    <a:cubicBezTo>
                      <a:pt x="10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2" name="Google Shape;20162;p44"/>
              <p:cNvSpPr/>
              <p:nvPr/>
            </p:nvSpPr>
            <p:spPr>
              <a:xfrm>
                <a:off x="4028076" y="1642905"/>
                <a:ext cx="865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7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18"/>
                    </a:cubicBezTo>
                    <a:lnTo>
                      <a:pt x="0" y="0"/>
                    </a:lnTo>
                    <a:close/>
                    <a:moveTo>
                      <a:pt x="9" y="18"/>
                    </a:moveTo>
                    <a:cubicBezTo>
                      <a:pt x="9" y="27"/>
                      <a:pt x="18" y="45"/>
                      <a:pt x="27" y="63"/>
                    </a:cubicBezTo>
                    <a:cubicBezTo>
                      <a:pt x="36" y="90"/>
                      <a:pt x="45" y="107"/>
                      <a:pt x="63" y="134"/>
                    </a:cubicBezTo>
                    <a:cubicBezTo>
                      <a:pt x="71" y="161"/>
                      <a:pt x="80" y="188"/>
                      <a:pt x="98" y="214"/>
                    </a:cubicBezTo>
                    <a:cubicBezTo>
                      <a:pt x="107" y="241"/>
                      <a:pt x="125" y="259"/>
                      <a:pt x="143" y="286"/>
                    </a:cubicBezTo>
                    <a:cubicBezTo>
                      <a:pt x="161" y="304"/>
                      <a:pt x="187" y="322"/>
                      <a:pt x="205" y="339"/>
                    </a:cubicBezTo>
                    <a:cubicBezTo>
                      <a:pt x="223" y="348"/>
                      <a:pt x="250" y="357"/>
                      <a:pt x="259" y="357"/>
                    </a:cubicBezTo>
                    <a:cubicBezTo>
                      <a:pt x="277" y="366"/>
                      <a:pt x="286" y="366"/>
                      <a:pt x="286" y="366"/>
                    </a:cubicBezTo>
                    <a:cubicBezTo>
                      <a:pt x="286" y="366"/>
                      <a:pt x="277" y="357"/>
                      <a:pt x="268" y="348"/>
                    </a:cubicBezTo>
                    <a:cubicBezTo>
                      <a:pt x="250" y="348"/>
                      <a:pt x="241" y="330"/>
                      <a:pt x="223" y="322"/>
                    </a:cubicBezTo>
                    <a:cubicBezTo>
                      <a:pt x="205" y="304"/>
                      <a:pt x="187" y="286"/>
                      <a:pt x="170" y="268"/>
                    </a:cubicBezTo>
                    <a:cubicBezTo>
                      <a:pt x="161" y="241"/>
                      <a:pt x="143" y="223"/>
                      <a:pt x="134" y="197"/>
                    </a:cubicBezTo>
                    <a:cubicBezTo>
                      <a:pt x="116" y="170"/>
                      <a:pt x="107" y="143"/>
                      <a:pt x="89" y="116"/>
                    </a:cubicBezTo>
                    <a:cubicBezTo>
                      <a:pt x="80" y="98"/>
                      <a:pt x="63" y="72"/>
                      <a:pt x="45" y="54"/>
                    </a:cubicBezTo>
                    <a:cubicBezTo>
                      <a:pt x="36" y="36"/>
                      <a:pt x="18" y="27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3" name="Google Shape;20163;p44"/>
              <p:cNvSpPr/>
              <p:nvPr/>
            </p:nvSpPr>
            <p:spPr>
              <a:xfrm>
                <a:off x="4022387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188" y="1"/>
                    </a:moveTo>
                    <a:cubicBezTo>
                      <a:pt x="188" y="1"/>
                      <a:pt x="188" y="19"/>
                      <a:pt x="188" y="37"/>
                    </a:cubicBezTo>
                    <a:cubicBezTo>
                      <a:pt x="188" y="54"/>
                      <a:pt x="188" y="90"/>
                      <a:pt x="188" y="126"/>
                    </a:cubicBezTo>
                    <a:cubicBezTo>
                      <a:pt x="188" y="161"/>
                      <a:pt x="179" y="206"/>
                      <a:pt x="179" y="251"/>
                    </a:cubicBezTo>
                    <a:cubicBezTo>
                      <a:pt x="170" y="295"/>
                      <a:pt x="161" y="349"/>
                      <a:pt x="152" y="393"/>
                    </a:cubicBezTo>
                    <a:cubicBezTo>
                      <a:pt x="144" y="438"/>
                      <a:pt x="126" y="483"/>
                      <a:pt x="108" y="527"/>
                    </a:cubicBezTo>
                    <a:cubicBezTo>
                      <a:pt x="90" y="572"/>
                      <a:pt x="81" y="608"/>
                      <a:pt x="63" y="643"/>
                    </a:cubicBezTo>
                    <a:cubicBezTo>
                      <a:pt x="45" y="679"/>
                      <a:pt x="28" y="706"/>
                      <a:pt x="19" y="723"/>
                    </a:cubicBezTo>
                    <a:cubicBezTo>
                      <a:pt x="10" y="741"/>
                      <a:pt x="1" y="759"/>
                      <a:pt x="1" y="759"/>
                    </a:cubicBezTo>
                    <a:cubicBezTo>
                      <a:pt x="1" y="759"/>
                      <a:pt x="10" y="750"/>
                      <a:pt x="28" y="732"/>
                    </a:cubicBezTo>
                    <a:cubicBezTo>
                      <a:pt x="36" y="715"/>
                      <a:pt x="54" y="688"/>
                      <a:pt x="72" y="652"/>
                    </a:cubicBezTo>
                    <a:cubicBezTo>
                      <a:pt x="99" y="625"/>
                      <a:pt x="117" y="581"/>
                      <a:pt x="135" y="536"/>
                    </a:cubicBezTo>
                    <a:cubicBezTo>
                      <a:pt x="152" y="500"/>
                      <a:pt x="170" y="456"/>
                      <a:pt x="179" y="402"/>
                    </a:cubicBezTo>
                    <a:cubicBezTo>
                      <a:pt x="188" y="358"/>
                      <a:pt x="197" y="304"/>
                      <a:pt x="206" y="260"/>
                    </a:cubicBezTo>
                    <a:cubicBezTo>
                      <a:pt x="206" y="206"/>
                      <a:pt x="206" y="161"/>
                      <a:pt x="206" y="126"/>
                    </a:cubicBezTo>
                    <a:cubicBezTo>
                      <a:pt x="197" y="90"/>
                      <a:pt x="197" y="54"/>
                      <a:pt x="197" y="37"/>
                    </a:cubicBezTo>
                    <a:cubicBezTo>
                      <a:pt x="188" y="19"/>
                      <a:pt x="188" y="1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4" name="Google Shape;20164;p44"/>
              <p:cNvSpPr/>
              <p:nvPr/>
            </p:nvSpPr>
            <p:spPr>
              <a:xfrm>
                <a:off x="4024838" y="1612946"/>
                <a:ext cx="729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3" extrusionOk="0">
                    <a:moveTo>
                      <a:pt x="241" y="0"/>
                    </a:moveTo>
                    <a:cubicBezTo>
                      <a:pt x="241" y="0"/>
                      <a:pt x="232" y="9"/>
                      <a:pt x="232" y="18"/>
                    </a:cubicBezTo>
                    <a:cubicBezTo>
                      <a:pt x="223" y="36"/>
                      <a:pt x="214" y="45"/>
                      <a:pt x="205" y="71"/>
                    </a:cubicBezTo>
                    <a:cubicBezTo>
                      <a:pt x="196" y="89"/>
                      <a:pt x="187" y="107"/>
                      <a:pt x="170" y="134"/>
                    </a:cubicBezTo>
                    <a:cubicBezTo>
                      <a:pt x="161" y="161"/>
                      <a:pt x="143" y="187"/>
                      <a:pt x="134" y="214"/>
                    </a:cubicBezTo>
                    <a:cubicBezTo>
                      <a:pt x="116" y="241"/>
                      <a:pt x="98" y="259"/>
                      <a:pt x="80" y="286"/>
                    </a:cubicBezTo>
                    <a:cubicBezTo>
                      <a:pt x="63" y="303"/>
                      <a:pt x="45" y="330"/>
                      <a:pt x="36" y="348"/>
                    </a:cubicBezTo>
                    <a:cubicBezTo>
                      <a:pt x="18" y="366"/>
                      <a:pt x="9" y="375"/>
                      <a:pt x="0" y="393"/>
                    </a:cubicBezTo>
                    <a:cubicBezTo>
                      <a:pt x="18" y="384"/>
                      <a:pt x="27" y="375"/>
                      <a:pt x="45" y="357"/>
                    </a:cubicBezTo>
                    <a:cubicBezTo>
                      <a:pt x="63" y="348"/>
                      <a:pt x="80" y="321"/>
                      <a:pt x="107" y="303"/>
                    </a:cubicBezTo>
                    <a:cubicBezTo>
                      <a:pt x="125" y="286"/>
                      <a:pt x="143" y="259"/>
                      <a:pt x="161" y="232"/>
                    </a:cubicBezTo>
                    <a:cubicBezTo>
                      <a:pt x="170" y="205"/>
                      <a:pt x="187" y="179"/>
                      <a:pt x="196" y="152"/>
                    </a:cubicBezTo>
                    <a:cubicBezTo>
                      <a:pt x="205" y="125"/>
                      <a:pt x="214" y="98"/>
                      <a:pt x="223" y="80"/>
                    </a:cubicBezTo>
                    <a:cubicBezTo>
                      <a:pt x="232" y="54"/>
                      <a:pt x="232" y="36"/>
                      <a:pt x="232" y="27"/>
                    </a:cubicBezTo>
                    <a:cubicBezTo>
                      <a:pt x="241" y="9"/>
                      <a:pt x="241" y="0"/>
                      <a:pt x="2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165" name="Google Shape;20165;p44"/>
          <p:cNvSpPr/>
          <p:nvPr/>
        </p:nvSpPr>
        <p:spPr>
          <a:xfrm>
            <a:off x="1898725" y="1306775"/>
            <a:ext cx="1208700" cy="1208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66" name="Google Shape;20166;p44"/>
          <p:cNvSpPr txBox="1">
            <a:spLocks noGrp="1"/>
          </p:cNvSpPr>
          <p:nvPr>
            <p:ph type="title"/>
          </p:nvPr>
        </p:nvSpPr>
        <p:spPr>
          <a:xfrm>
            <a:off x="713100" y="2515475"/>
            <a:ext cx="3754936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2400" dirty="0"/>
              <a:t>A HABSBURG BIRODALOM HELYZETE A 18. SZÁZADBAN</a:t>
            </a:r>
          </a:p>
        </p:txBody>
      </p:sp>
      <p:grpSp>
        <p:nvGrpSpPr>
          <p:cNvPr id="20168" name="Google Shape;20168;p44"/>
          <p:cNvGrpSpPr/>
          <p:nvPr/>
        </p:nvGrpSpPr>
        <p:grpSpPr>
          <a:xfrm>
            <a:off x="5464309" y="1124964"/>
            <a:ext cx="2352391" cy="3223034"/>
            <a:chOff x="3116363" y="2171655"/>
            <a:chExt cx="731692" cy="1002499"/>
          </a:xfrm>
        </p:grpSpPr>
        <p:grpSp>
          <p:nvGrpSpPr>
            <p:cNvPr id="20169" name="Google Shape;20169;p44"/>
            <p:cNvGrpSpPr/>
            <p:nvPr/>
          </p:nvGrpSpPr>
          <p:grpSpPr>
            <a:xfrm>
              <a:off x="3126415" y="2211242"/>
              <a:ext cx="711092" cy="952604"/>
              <a:chOff x="5022368" y="1442570"/>
              <a:chExt cx="484891" cy="649576"/>
            </a:xfrm>
          </p:grpSpPr>
          <p:sp>
            <p:nvSpPr>
              <p:cNvPr id="20170" name="Google Shape;20170;p44"/>
              <p:cNvSpPr/>
              <p:nvPr/>
            </p:nvSpPr>
            <p:spPr>
              <a:xfrm>
                <a:off x="5099567" y="1719832"/>
                <a:ext cx="37283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27" extrusionOk="0">
                    <a:moveTo>
                      <a:pt x="1232" y="1"/>
                    </a:moveTo>
                    <a:lnTo>
                      <a:pt x="1" y="982"/>
                    </a:lnTo>
                    <a:lnTo>
                      <a:pt x="1" y="1027"/>
                    </a:lnTo>
                    <a:lnTo>
                      <a:pt x="1232" y="45"/>
                    </a:lnTo>
                    <a:lnTo>
                      <a:pt x="1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1" name="Google Shape;20171;p44"/>
              <p:cNvSpPr/>
              <p:nvPr/>
            </p:nvSpPr>
            <p:spPr>
              <a:xfrm>
                <a:off x="5106315" y="1769250"/>
                <a:ext cx="5447" cy="2999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991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72" y="116"/>
                      <a:pt x="108" y="277"/>
                      <a:pt x="108" y="491"/>
                    </a:cubicBezTo>
                    <a:cubicBezTo>
                      <a:pt x="108" y="705"/>
                      <a:pt x="63" y="875"/>
                      <a:pt x="1" y="991"/>
                    </a:cubicBezTo>
                    <a:cubicBezTo>
                      <a:pt x="117" y="848"/>
                      <a:pt x="179" y="661"/>
                      <a:pt x="179" y="473"/>
                    </a:cubicBezTo>
                    <a:cubicBezTo>
                      <a:pt x="179" y="295"/>
                      <a:pt x="126" y="13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2" name="Google Shape;20172;p44"/>
              <p:cNvSpPr/>
              <p:nvPr/>
            </p:nvSpPr>
            <p:spPr>
              <a:xfrm>
                <a:off x="5121718" y="1796788"/>
                <a:ext cx="217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15" extrusionOk="0">
                    <a:moveTo>
                      <a:pt x="0" y="0"/>
                    </a:moveTo>
                    <a:cubicBezTo>
                      <a:pt x="18" y="63"/>
                      <a:pt x="18" y="134"/>
                      <a:pt x="18" y="214"/>
                    </a:cubicBezTo>
                    <a:lnTo>
                      <a:pt x="72" y="170"/>
                    </a:lnTo>
                    <a:cubicBezTo>
                      <a:pt x="54" y="107"/>
                      <a:pt x="27" y="5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3" name="Google Shape;20173;p44"/>
              <p:cNvSpPr/>
              <p:nvPr/>
            </p:nvSpPr>
            <p:spPr>
              <a:xfrm>
                <a:off x="5091759" y="1621298"/>
                <a:ext cx="4509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2517" extrusionOk="0">
                    <a:moveTo>
                      <a:pt x="1365" y="117"/>
                    </a:moveTo>
                    <a:lnTo>
                      <a:pt x="1365" y="2392"/>
                    </a:lnTo>
                    <a:lnTo>
                      <a:pt x="107" y="2392"/>
                    </a:lnTo>
                    <a:lnTo>
                      <a:pt x="1365" y="117"/>
                    </a:lnTo>
                    <a:close/>
                    <a:moveTo>
                      <a:pt x="0" y="1"/>
                    </a:moveTo>
                    <a:lnTo>
                      <a:pt x="0" y="2516"/>
                    </a:lnTo>
                    <a:lnTo>
                      <a:pt x="1490" y="2516"/>
                    </a:lnTo>
                    <a:lnTo>
                      <a:pt x="1490" y="527"/>
                    </a:lnTo>
                    <a:lnTo>
                      <a:pt x="1490" y="384"/>
                    </a:lnTo>
                    <a:lnTo>
                      <a:pt x="14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4" name="Google Shape;20174;p44"/>
              <p:cNvSpPr/>
              <p:nvPr/>
            </p:nvSpPr>
            <p:spPr>
              <a:xfrm>
                <a:off x="5088491" y="1827020"/>
                <a:ext cx="48359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848" extrusionOk="0">
                    <a:moveTo>
                      <a:pt x="1598" y="0"/>
                    </a:moveTo>
                    <a:lnTo>
                      <a:pt x="1" y="1776"/>
                    </a:lnTo>
                    <a:lnTo>
                      <a:pt x="1" y="1847"/>
                    </a:lnTo>
                    <a:lnTo>
                      <a:pt x="1598" y="54"/>
                    </a:lnTo>
                    <a:lnTo>
                      <a:pt x="1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5" name="Google Shape;20175;p44"/>
              <p:cNvSpPr/>
              <p:nvPr/>
            </p:nvSpPr>
            <p:spPr>
              <a:xfrm>
                <a:off x="5085797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94" y="36"/>
                    </a:moveTo>
                    <a:lnTo>
                      <a:pt x="1794" y="188"/>
                    </a:lnTo>
                    <a:lnTo>
                      <a:pt x="72" y="188"/>
                    </a:lnTo>
                    <a:lnTo>
                      <a:pt x="1794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6" name="Google Shape;20176;p44"/>
              <p:cNvSpPr/>
              <p:nvPr/>
            </p:nvSpPr>
            <p:spPr>
              <a:xfrm>
                <a:off x="5102532" y="1809196"/>
                <a:ext cx="3541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58" extrusionOk="0">
                    <a:moveTo>
                      <a:pt x="1" y="1"/>
                    </a:moveTo>
                    <a:cubicBezTo>
                      <a:pt x="28" y="72"/>
                      <a:pt x="72" y="206"/>
                      <a:pt x="72" y="358"/>
                    </a:cubicBezTo>
                    <a:lnTo>
                      <a:pt x="117" y="322"/>
                    </a:lnTo>
                    <a:cubicBezTo>
                      <a:pt x="108" y="188"/>
                      <a:pt x="54" y="8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7" name="Google Shape;20177;p44"/>
              <p:cNvSpPr/>
              <p:nvPr/>
            </p:nvSpPr>
            <p:spPr>
              <a:xfrm>
                <a:off x="5089035" y="1888573"/>
                <a:ext cx="4027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63" extrusionOk="0">
                    <a:moveTo>
                      <a:pt x="54" y="0"/>
                    </a:moveTo>
                    <a:lnTo>
                      <a:pt x="1" y="63"/>
                    </a:lnTo>
                    <a:lnTo>
                      <a:pt x="1330" y="63"/>
                    </a:ln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8" name="Google Shape;20178;p44"/>
              <p:cNvSpPr/>
              <p:nvPr/>
            </p:nvSpPr>
            <p:spPr>
              <a:xfrm>
                <a:off x="5096329" y="1798937"/>
                <a:ext cx="40521" cy="41883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84" extrusionOk="0">
                    <a:moveTo>
                      <a:pt x="1339" y="1"/>
                    </a:moveTo>
                    <a:lnTo>
                      <a:pt x="1" y="1312"/>
                    </a:lnTo>
                    <a:cubicBezTo>
                      <a:pt x="1" y="1312"/>
                      <a:pt x="1" y="1339"/>
                      <a:pt x="1" y="1383"/>
                    </a:cubicBezTo>
                    <a:lnTo>
                      <a:pt x="1339" y="63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9" name="Google Shape;20179;p44"/>
              <p:cNvSpPr/>
              <p:nvPr/>
            </p:nvSpPr>
            <p:spPr>
              <a:xfrm>
                <a:off x="5420042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0" y="0"/>
                    </a:moveTo>
                    <a:lnTo>
                      <a:pt x="0" y="1044"/>
                    </a:lnTo>
                    <a:lnTo>
                      <a:pt x="107" y="127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0" name="Google Shape;20180;p44"/>
              <p:cNvSpPr/>
              <p:nvPr/>
            </p:nvSpPr>
            <p:spPr>
              <a:xfrm>
                <a:off x="5114698" y="2049204"/>
                <a:ext cx="299962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1045" extrusionOk="0">
                    <a:moveTo>
                      <a:pt x="9805" y="108"/>
                    </a:moveTo>
                    <a:lnTo>
                      <a:pt x="9805" y="937"/>
                    </a:lnTo>
                    <a:lnTo>
                      <a:pt x="107" y="937"/>
                    </a:lnTo>
                    <a:lnTo>
                      <a:pt x="9805" y="108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lnTo>
                      <a:pt x="9912" y="1044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1" name="Google Shape;20181;p44"/>
              <p:cNvSpPr/>
              <p:nvPr/>
            </p:nvSpPr>
            <p:spPr>
              <a:xfrm>
                <a:off x="5106315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1" y="0"/>
                    </a:moveTo>
                    <a:lnTo>
                      <a:pt x="1" y="1276"/>
                    </a:lnTo>
                    <a:lnTo>
                      <a:pt x="108" y="104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2" name="Google Shape;20182;p44"/>
              <p:cNvSpPr/>
              <p:nvPr/>
            </p:nvSpPr>
            <p:spPr>
              <a:xfrm>
                <a:off x="5098235" y="2006807"/>
                <a:ext cx="333160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152" extrusionOk="0">
                    <a:moveTo>
                      <a:pt x="10081" y="572"/>
                    </a:moveTo>
                    <a:cubicBezTo>
                      <a:pt x="10081" y="572"/>
                      <a:pt x="9421" y="732"/>
                      <a:pt x="5504" y="732"/>
                    </a:cubicBezTo>
                    <a:cubicBezTo>
                      <a:pt x="1579" y="732"/>
                      <a:pt x="928" y="572"/>
                      <a:pt x="928" y="572"/>
                    </a:cubicBezTo>
                    <a:close/>
                    <a:moveTo>
                      <a:pt x="0" y="1"/>
                    </a:moveTo>
                    <a:cubicBezTo>
                      <a:pt x="125" y="242"/>
                      <a:pt x="232" y="563"/>
                      <a:pt x="268" y="991"/>
                    </a:cubicBezTo>
                    <a:lnTo>
                      <a:pt x="268" y="1152"/>
                    </a:lnTo>
                    <a:lnTo>
                      <a:pt x="10741" y="1152"/>
                    </a:lnTo>
                    <a:lnTo>
                      <a:pt x="10741" y="991"/>
                    </a:lnTo>
                    <a:cubicBezTo>
                      <a:pt x="10768" y="563"/>
                      <a:pt x="10884" y="242"/>
                      <a:pt x="1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3" name="Google Shape;20183;p44"/>
              <p:cNvSpPr/>
              <p:nvPr/>
            </p:nvSpPr>
            <p:spPr>
              <a:xfrm>
                <a:off x="5124412" y="1753846"/>
                <a:ext cx="5417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027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54" y="108"/>
                      <a:pt x="99" y="295"/>
                      <a:pt x="99" y="545"/>
                    </a:cubicBezTo>
                    <a:cubicBezTo>
                      <a:pt x="99" y="750"/>
                      <a:pt x="54" y="920"/>
                      <a:pt x="0" y="1027"/>
                    </a:cubicBezTo>
                    <a:cubicBezTo>
                      <a:pt x="116" y="884"/>
                      <a:pt x="179" y="706"/>
                      <a:pt x="179" y="509"/>
                    </a:cubicBezTo>
                    <a:cubicBezTo>
                      <a:pt x="179" y="313"/>
                      <a:pt x="116" y="144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4" name="Google Shape;20184;p44"/>
              <p:cNvSpPr/>
              <p:nvPr/>
            </p:nvSpPr>
            <p:spPr>
              <a:xfrm>
                <a:off x="5128739" y="1729031"/>
                <a:ext cx="8110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285" extrusionOk="0">
                    <a:moveTo>
                      <a:pt x="268" y="0"/>
                    </a:moveTo>
                    <a:lnTo>
                      <a:pt x="170" y="80"/>
                    </a:lnTo>
                    <a:cubicBezTo>
                      <a:pt x="161" y="232"/>
                      <a:pt x="116" y="428"/>
                      <a:pt x="0" y="616"/>
                    </a:cubicBezTo>
                    <a:cubicBezTo>
                      <a:pt x="161" y="803"/>
                      <a:pt x="259" y="1035"/>
                      <a:pt x="268" y="1285"/>
                    </a:cubicBez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5" name="Google Shape;20185;p44"/>
              <p:cNvSpPr/>
              <p:nvPr/>
            </p:nvSpPr>
            <p:spPr>
              <a:xfrm>
                <a:off x="5127377" y="1770339"/>
                <a:ext cx="947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857" extrusionOk="0">
                    <a:moveTo>
                      <a:pt x="313" y="0"/>
                    </a:moveTo>
                    <a:cubicBezTo>
                      <a:pt x="304" y="277"/>
                      <a:pt x="188" y="535"/>
                      <a:pt x="1" y="723"/>
                    </a:cubicBezTo>
                    <a:cubicBezTo>
                      <a:pt x="18" y="758"/>
                      <a:pt x="45" y="812"/>
                      <a:pt x="72" y="856"/>
                    </a:cubicBezTo>
                    <a:lnTo>
                      <a:pt x="313" y="6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6" name="Google Shape;20186;p44"/>
              <p:cNvSpPr/>
              <p:nvPr/>
            </p:nvSpPr>
            <p:spPr>
              <a:xfrm>
                <a:off x="5134398" y="1822965"/>
                <a:ext cx="247880" cy="56197"/>
              </a:xfrm>
              <a:custGeom>
                <a:avLst/>
                <a:gdLst/>
                <a:ahLst/>
                <a:cxnLst/>
                <a:rect l="l" t="t" r="r" b="b"/>
                <a:pathLst>
                  <a:path w="8191" h="1857" extrusionOk="0">
                    <a:moveTo>
                      <a:pt x="4309" y="1598"/>
                    </a:moveTo>
                    <a:cubicBezTo>
                      <a:pt x="4925" y="1606"/>
                      <a:pt x="5541" y="1606"/>
                      <a:pt x="6165" y="1615"/>
                    </a:cubicBezTo>
                    <a:lnTo>
                      <a:pt x="7093" y="1624"/>
                    </a:lnTo>
                    <a:cubicBezTo>
                      <a:pt x="7396" y="1633"/>
                      <a:pt x="7708" y="1642"/>
                      <a:pt x="8021" y="1660"/>
                    </a:cubicBezTo>
                    <a:cubicBezTo>
                      <a:pt x="7708" y="1669"/>
                      <a:pt x="7396" y="1678"/>
                      <a:pt x="7093" y="1687"/>
                    </a:cubicBezTo>
                    <a:lnTo>
                      <a:pt x="6165" y="1705"/>
                    </a:lnTo>
                    <a:cubicBezTo>
                      <a:pt x="5541" y="1713"/>
                      <a:pt x="4925" y="1713"/>
                      <a:pt x="4309" y="1713"/>
                    </a:cubicBezTo>
                    <a:cubicBezTo>
                      <a:pt x="3694" y="1713"/>
                      <a:pt x="3069" y="1713"/>
                      <a:pt x="2454" y="1705"/>
                    </a:cubicBezTo>
                    <a:lnTo>
                      <a:pt x="1526" y="1687"/>
                    </a:lnTo>
                    <a:cubicBezTo>
                      <a:pt x="1214" y="1678"/>
                      <a:pt x="911" y="1669"/>
                      <a:pt x="598" y="1660"/>
                    </a:cubicBezTo>
                    <a:cubicBezTo>
                      <a:pt x="911" y="1642"/>
                      <a:pt x="1214" y="1642"/>
                      <a:pt x="1526" y="1624"/>
                    </a:cubicBezTo>
                    <a:lnTo>
                      <a:pt x="2454" y="1615"/>
                    </a:lnTo>
                    <a:cubicBezTo>
                      <a:pt x="3069" y="1606"/>
                      <a:pt x="3694" y="1606"/>
                      <a:pt x="4309" y="1598"/>
                    </a:cubicBezTo>
                    <a:close/>
                    <a:moveTo>
                      <a:pt x="2106" y="1"/>
                    </a:moveTo>
                    <a:cubicBezTo>
                      <a:pt x="1651" y="1"/>
                      <a:pt x="1321" y="99"/>
                      <a:pt x="1116" y="179"/>
                    </a:cubicBezTo>
                    <a:cubicBezTo>
                      <a:pt x="1107" y="179"/>
                      <a:pt x="1107" y="188"/>
                      <a:pt x="1098" y="197"/>
                    </a:cubicBezTo>
                    <a:cubicBezTo>
                      <a:pt x="1071" y="224"/>
                      <a:pt x="1053" y="250"/>
                      <a:pt x="1035" y="286"/>
                    </a:cubicBezTo>
                    <a:cubicBezTo>
                      <a:pt x="991" y="340"/>
                      <a:pt x="955" y="402"/>
                      <a:pt x="919" y="465"/>
                    </a:cubicBezTo>
                    <a:cubicBezTo>
                      <a:pt x="839" y="598"/>
                      <a:pt x="768" y="723"/>
                      <a:pt x="705" y="857"/>
                    </a:cubicBezTo>
                    <a:cubicBezTo>
                      <a:pt x="563" y="1116"/>
                      <a:pt x="429" y="1383"/>
                      <a:pt x="304" y="1660"/>
                    </a:cubicBezTo>
                    <a:cubicBezTo>
                      <a:pt x="411" y="1374"/>
                      <a:pt x="518" y="1098"/>
                      <a:pt x="634" y="821"/>
                    </a:cubicBezTo>
                    <a:cubicBezTo>
                      <a:pt x="687" y="688"/>
                      <a:pt x="750" y="545"/>
                      <a:pt x="812" y="411"/>
                    </a:cubicBezTo>
                    <a:cubicBezTo>
                      <a:pt x="830" y="375"/>
                      <a:pt x="857" y="331"/>
                      <a:pt x="875" y="295"/>
                    </a:cubicBezTo>
                    <a:lnTo>
                      <a:pt x="875" y="295"/>
                    </a:lnTo>
                    <a:cubicBezTo>
                      <a:pt x="750" y="420"/>
                      <a:pt x="72" y="1615"/>
                      <a:pt x="9" y="1794"/>
                    </a:cubicBezTo>
                    <a:lnTo>
                      <a:pt x="1" y="1847"/>
                    </a:lnTo>
                    <a:cubicBezTo>
                      <a:pt x="99" y="1856"/>
                      <a:pt x="268" y="1856"/>
                      <a:pt x="580" y="1856"/>
                    </a:cubicBezTo>
                    <a:cubicBezTo>
                      <a:pt x="991" y="1856"/>
                      <a:pt x="1544" y="1847"/>
                      <a:pt x="2133" y="1838"/>
                    </a:cubicBezTo>
                    <a:cubicBezTo>
                      <a:pt x="2829" y="1829"/>
                      <a:pt x="3614" y="1821"/>
                      <a:pt x="4309" y="1821"/>
                    </a:cubicBezTo>
                    <a:cubicBezTo>
                      <a:pt x="5005" y="1821"/>
                      <a:pt x="5790" y="1829"/>
                      <a:pt x="6486" y="1838"/>
                    </a:cubicBezTo>
                    <a:cubicBezTo>
                      <a:pt x="7075" y="1847"/>
                      <a:pt x="7628" y="1856"/>
                      <a:pt x="8038" y="1856"/>
                    </a:cubicBezTo>
                    <a:lnTo>
                      <a:pt x="8190" y="1856"/>
                    </a:lnTo>
                    <a:cubicBezTo>
                      <a:pt x="7798" y="679"/>
                      <a:pt x="7494" y="224"/>
                      <a:pt x="7021" y="45"/>
                    </a:cubicBezTo>
                    <a:cubicBezTo>
                      <a:pt x="6879" y="19"/>
                      <a:pt x="6709" y="1"/>
                      <a:pt x="65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7" name="Google Shape;20187;p44"/>
              <p:cNvSpPr/>
              <p:nvPr/>
            </p:nvSpPr>
            <p:spPr>
              <a:xfrm>
                <a:off x="5202700" y="1560562"/>
                <a:ext cx="115572" cy="253267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8369" extrusionOk="0">
                    <a:moveTo>
                      <a:pt x="1169" y="1080"/>
                    </a:moveTo>
                    <a:cubicBezTo>
                      <a:pt x="1169" y="1080"/>
                      <a:pt x="1169" y="1187"/>
                      <a:pt x="1178" y="1374"/>
                    </a:cubicBezTo>
                    <a:cubicBezTo>
                      <a:pt x="1187" y="1562"/>
                      <a:pt x="1196" y="1820"/>
                      <a:pt x="1214" y="2141"/>
                    </a:cubicBezTo>
                    <a:cubicBezTo>
                      <a:pt x="1214" y="2463"/>
                      <a:pt x="1223" y="2837"/>
                      <a:pt x="1232" y="3230"/>
                    </a:cubicBezTo>
                    <a:cubicBezTo>
                      <a:pt x="1241" y="3631"/>
                      <a:pt x="1241" y="4051"/>
                      <a:pt x="1241" y="4479"/>
                    </a:cubicBezTo>
                    <a:cubicBezTo>
                      <a:pt x="1241" y="4907"/>
                      <a:pt x="1232" y="5326"/>
                      <a:pt x="1232" y="5728"/>
                    </a:cubicBezTo>
                    <a:cubicBezTo>
                      <a:pt x="1223" y="6129"/>
                      <a:pt x="1214" y="6495"/>
                      <a:pt x="1205" y="6816"/>
                    </a:cubicBezTo>
                    <a:cubicBezTo>
                      <a:pt x="1196" y="7137"/>
                      <a:pt x="1187" y="7405"/>
                      <a:pt x="1178" y="7583"/>
                    </a:cubicBezTo>
                    <a:cubicBezTo>
                      <a:pt x="1169" y="7771"/>
                      <a:pt x="1169" y="7878"/>
                      <a:pt x="1169" y="7878"/>
                    </a:cubicBezTo>
                    <a:cubicBezTo>
                      <a:pt x="1169" y="7878"/>
                      <a:pt x="1160" y="7771"/>
                      <a:pt x="1151" y="7583"/>
                    </a:cubicBezTo>
                    <a:cubicBezTo>
                      <a:pt x="1142" y="7405"/>
                      <a:pt x="1134" y="7137"/>
                      <a:pt x="1125" y="6816"/>
                    </a:cubicBezTo>
                    <a:cubicBezTo>
                      <a:pt x="1116" y="6495"/>
                      <a:pt x="1107" y="6129"/>
                      <a:pt x="1098" y="5728"/>
                    </a:cubicBezTo>
                    <a:cubicBezTo>
                      <a:pt x="1098" y="5326"/>
                      <a:pt x="1089" y="4907"/>
                      <a:pt x="1089" y="4479"/>
                    </a:cubicBezTo>
                    <a:cubicBezTo>
                      <a:pt x="1089" y="4051"/>
                      <a:pt x="1098" y="3631"/>
                      <a:pt x="1098" y="3230"/>
                    </a:cubicBezTo>
                    <a:cubicBezTo>
                      <a:pt x="1107" y="2837"/>
                      <a:pt x="1116" y="2463"/>
                      <a:pt x="1125" y="2141"/>
                    </a:cubicBezTo>
                    <a:cubicBezTo>
                      <a:pt x="1134" y="1820"/>
                      <a:pt x="1142" y="1562"/>
                      <a:pt x="1151" y="1374"/>
                    </a:cubicBezTo>
                    <a:cubicBezTo>
                      <a:pt x="1160" y="1187"/>
                      <a:pt x="1169" y="1080"/>
                      <a:pt x="1169" y="1080"/>
                    </a:cubicBezTo>
                    <a:close/>
                    <a:moveTo>
                      <a:pt x="2936" y="1080"/>
                    </a:moveTo>
                    <a:cubicBezTo>
                      <a:pt x="2936" y="1080"/>
                      <a:pt x="2945" y="1187"/>
                      <a:pt x="2953" y="1374"/>
                    </a:cubicBezTo>
                    <a:cubicBezTo>
                      <a:pt x="2962" y="1562"/>
                      <a:pt x="2971" y="1820"/>
                      <a:pt x="2980" y="2141"/>
                    </a:cubicBezTo>
                    <a:cubicBezTo>
                      <a:pt x="2989" y="2463"/>
                      <a:pt x="2998" y="2837"/>
                      <a:pt x="3007" y="3230"/>
                    </a:cubicBezTo>
                    <a:cubicBezTo>
                      <a:pt x="3007" y="3631"/>
                      <a:pt x="3007" y="4051"/>
                      <a:pt x="3016" y="4479"/>
                    </a:cubicBezTo>
                    <a:cubicBezTo>
                      <a:pt x="3007" y="4907"/>
                      <a:pt x="3007" y="5326"/>
                      <a:pt x="3007" y="5728"/>
                    </a:cubicBezTo>
                    <a:cubicBezTo>
                      <a:pt x="2998" y="6129"/>
                      <a:pt x="2989" y="6495"/>
                      <a:pt x="2980" y="6816"/>
                    </a:cubicBezTo>
                    <a:cubicBezTo>
                      <a:pt x="2971" y="7137"/>
                      <a:pt x="2962" y="7405"/>
                      <a:pt x="2953" y="7583"/>
                    </a:cubicBezTo>
                    <a:cubicBezTo>
                      <a:pt x="2945" y="7771"/>
                      <a:pt x="2936" y="7878"/>
                      <a:pt x="2936" y="7878"/>
                    </a:cubicBezTo>
                    <a:cubicBezTo>
                      <a:pt x="2936" y="7878"/>
                      <a:pt x="2936" y="7771"/>
                      <a:pt x="2918" y="7583"/>
                    </a:cubicBezTo>
                    <a:cubicBezTo>
                      <a:pt x="2918" y="7405"/>
                      <a:pt x="2909" y="7137"/>
                      <a:pt x="2891" y="6816"/>
                    </a:cubicBezTo>
                    <a:cubicBezTo>
                      <a:pt x="2891" y="6495"/>
                      <a:pt x="2882" y="6129"/>
                      <a:pt x="2873" y="5728"/>
                    </a:cubicBezTo>
                    <a:cubicBezTo>
                      <a:pt x="2864" y="5326"/>
                      <a:pt x="2864" y="4907"/>
                      <a:pt x="2864" y="4479"/>
                    </a:cubicBezTo>
                    <a:cubicBezTo>
                      <a:pt x="2864" y="4051"/>
                      <a:pt x="2864" y="3631"/>
                      <a:pt x="2873" y="3230"/>
                    </a:cubicBezTo>
                    <a:cubicBezTo>
                      <a:pt x="2882" y="2837"/>
                      <a:pt x="2891" y="2463"/>
                      <a:pt x="2891" y="2141"/>
                    </a:cubicBezTo>
                    <a:cubicBezTo>
                      <a:pt x="2909" y="1820"/>
                      <a:pt x="2918" y="1562"/>
                      <a:pt x="2918" y="1374"/>
                    </a:cubicBezTo>
                    <a:cubicBezTo>
                      <a:pt x="2936" y="1187"/>
                      <a:pt x="2936" y="1080"/>
                      <a:pt x="2936" y="1080"/>
                    </a:cubicBezTo>
                    <a:close/>
                    <a:moveTo>
                      <a:pt x="2052" y="0"/>
                    </a:moveTo>
                    <a:cubicBezTo>
                      <a:pt x="919" y="0"/>
                      <a:pt x="1" y="919"/>
                      <a:pt x="1" y="2052"/>
                    </a:cubicBezTo>
                    <a:lnTo>
                      <a:pt x="1" y="8368"/>
                    </a:lnTo>
                    <a:lnTo>
                      <a:pt x="3819" y="8368"/>
                    </a:lnTo>
                    <a:lnTo>
                      <a:pt x="3819" y="2008"/>
                    </a:lnTo>
                    <a:cubicBezTo>
                      <a:pt x="3819" y="1633"/>
                      <a:pt x="3730" y="1294"/>
                      <a:pt x="3578" y="1017"/>
                    </a:cubicBezTo>
                    <a:cubicBezTo>
                      <a:pt x="3542" y="973"/>
                      <a:pt x="3507" y="919"/>
                      <a:pt x="3471" y="884"/>
                    </a:cubicBezTo>
                    <a:cubicBezTo>
                      <a:pt x="3114" y="473"/>
                      <a:pt x="2588" y="232"/>
                      <a:pt x="2052" y="232"/>
                    </a:cubicBezTo>
                    <a:cubicBezTo>
                      <a:pt x="1517" y="232"/>
                      <a:pt x="991" y="473"/>
                      <a:pt x="634" y="884"/>
                    </a:cubicBezTo>
                    <a:cubicBezTo>
                      <a:pt x="456" y="1080"/>
                      <a:pt x="322" y="1321"/>
                      <a:pt x="250" y="1579"/>
                    </a:cubicBezTo>
                    <a:cubicBezTo>
                      <a:pt x="215" y="1704"/>
                      <a:pt x="188" y="1838"/>
                      <a:pt x="179" y="1972"/>
                    </a:cubicBezTo>
                    <a:cubicBezTo>
                      <a:pt x="170" y="2106"/>
                      <a:pt x="170" y="2240"/>
                      <a:pt x="170" y="2382"/>
                    </a:cubicBezTo>
                    <a:lnTo>
                      <a:pt x="161" y="4015"/>
                    </a:lnTo>
                    <a:lnTo>
                      <a:pt x="143" y="5647"/>
                    </a:lnTo>
                    <a:lnTo>
                      <a:pt x="125" y="4015"/>
                    </a:lnTo>
                    <a:lnTo>
                      <a:pt x="117" y="2382"/>
                    </a:lnTo>
                    <a:cubicBezTo>
                      <a:pt x="117" y="2240"/>
                      <a:pt x="108" y="2106"/>
                      <a:pt x="117" y="1972"/>
                    </a:cubicBezTo>
                    <a:cubicBezTo>
                      <a:pt x="125" y="1829"/>
                      <a:pt x="152" y="1695"/>
                      <a:pt x="188" y="1562"/>
                    </a:cubicBezTo>
                    <a:cubicBezTo>
                      <a:pt x="268" y="1294"/>
                      <a:pt x="402" y="1044"/>
                      <a:pt x="580" y="830"/>
                    </a:cubicBezTo>
                    <a:cubicBezTo>
                      <a:pt x="946" y="411"/>
                      <a:pt x="1490" y="161"/>
                      <a:pt x="2052" y="161"/>
                    </a:cubicBezTo>
                    <a:cubicBezTo>
                      <a:pt x="2490" y="161"/>
                      <a:pt x="2927" y="322"/>
                      <a:pt x="3275" y="598"/>
                    </a:cubicBezTo>
                    <a:cubicBezTo>
                      <a:pt x="2918" y="215"/>
                      <a:pt x="2454" y="0"/>
                      <a:pt x="20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8" name="Google Shape;20188;p44"/>
              <p:cNvSpPr/>
              <p:nvPr/>
            </p:nvSpPr>
            <p:spPr>
              <a:xfrm>
                <a:off x="5088491" y="1895321"/>
                <a:ext cx="352619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411" extrusionOk="0">
                    <a:moveTo>
                      <a:pt x="5826" y="143"/>
                    </a:moveTo>
                    <a:cubicBezTo>
                      <a:pt x="6763" y="152"/>
                      <a:pt x="7709" y="152"/>
                      <a:pt x="8645" y="161"/>
                    </a:cubicBezTo>
                    <a:lnTo>
                      <a:pt x="10055" y="179"/>
                    </a:lnTo>
                    <a:cubicBezTo>
                      <a:pt x="10528" y="188"/>
                      <a:pt x="10992" y="188"/>
                      <a:pt x="11465" y="206"/>
                    </a:cubicBezTo>
                    <a:cubicBezTo>
                      <a:pt x="10992" y="215"/>
                      <a:pt x="10528" y="224"/>
                      <a:pt x="10055" y="232"/>
                    </a:cubicBezTo>
                    <a:lnTo>
                      <a:pt x="8645" y="250"/>
                    </a:lnTo>
                    <a:cubicBezTo>
                      <a:pt x="7709" y="259"/>
                      <a:pt x="6763" y="259"/>
                      <a:pt x="5826" y="259"/>
                    </a:cubicBezTo>
                    <a:cubicBezTo>
                      <a:pt x="4890" y="259"/>
                      <a:pt x="3944" y="259"/>
                      <a:pt x="3007" y="250"/>
                    </a:cubicBezTo>
                    <a:lnTo>
                      <a:pt x="1598" y="232"/>
                    </a:lnTo>
                    <a:cubicBezTo>
                      <a:pt x="1125" y="224"/>
                      <a:pt x="652" y="215"/>
                      <a:pt x="188" y="206"/>
                    </a:cubicBezTo>
                    <a:cubicBezTo>
                      <a:pt x="652" y="188"/>
                      <a:pt x="1125" y="188"/>
                      <a:pt x="1598" y="179"/>
                    </a:cubicBezTo>
                    <a:lnTo>
                      <a:pt x="3007" y="161"/>
                    </a:lnTo>
                    <a:cubicBezTo>
                      <a:pt x="3944" y="152"/>
                      <a:pt x="4890" y="152"/>
                      <a:pt x="5826" y="143"/>
                    </a:cubicBezTo>
                    <a:close/>
                    <a:moveTo>
                      <a:pt x="1" y="0"/>
                    </a:moveTo>
                    <a:lnTo>
                      <a:pt x="1" y="411"/>
                    </a:lnTo>
                    <a:lnTo>
                      <a:pt x="11652" y="411"/>
                    </a:lnTo>
                    <a:lnTo>
                      <a:pt x="11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9" name="Google Shape;20189;p44"/>
              <p:cNvSpPr/>
              <p:nvPr/>
            </p:nvSpPr>
            <p:spPr>
              <a:xfrm>
                <a:off x="5435960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76" y="99"/>
                    </a:moveTo>
                    <a:cubicBezTo>
                      <a:pt x="1276" y="99"/>
                      <a:pt x="1463" y="277"/>
                      <a:pt x="1463" y="616"/>
                    </a:cubicBezTo>
                    <a:cubicBezTo>
                      <a:pt x="1463" y="955"/>
                      <a:pt x="1276" y="1133"/>
                      <a:pt x="1276" y="1133"/>
                    </a:cubicBezTo>
                    <a:lnTo>
                      <a:pt x="776" y="1133"/>
                    </a:lnTo>
                    <a:lnTo>
                      <a:pt x="776" y="616"/>
                    </a:lnTo>
                    <a:lnTo>
                      <a:pt x="776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68" y="1223"/>
                    </a:cubicBezTo>
                    <a:lnTo>
                      <a:pt x="1276" y="1223"/>
                    </a:lnTo>
                    <a:cubicBezTo>
                      <a:pt x="1446" y="1071"/>
                      <a:pt x="1553" y="848"/>
                      <a:pt x="1553" y="598"/>
                    </a:cubicBezTo>
                    <a:cubicBezTo>
                      <a:pt x="1553" y="366"/>
                      <a:pt x="1454" y="152"/>
                      <a:pt x="1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0" name="Google Shape;20190;p44"/>
              <p:cNvSpPr/>
              <p:nvPr/>
            </p:nvSpPr>
            <p:spPr>
              <a:xfrm>
                <a:off x="5030448" y="1997898"/>
                <a:ext cx="6860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1250" extrusionOk="0">
                    <a:moveTo>
                      <a:pt x="1741" y="90"/>
                    </a:moveTo>
                    <a:cubicBezTo>
                      <a:pt x="1741" y="90"/>
                      <a:pt x="2160" y="652"/>
                      <a:pt x="2160" y="1187"/>
                    </a:cubicBezTo>
                    <a:lnTo>
                      <a:pt x="1161" y="1187"/>
                    </a:lnTo>
                    <a:lnTo>
                      <a:pt x="1161" y="90"/>
                    </a:lnTo>
                    <a:close/>
                    <a:moveTo>
                      <a:pt x="509" y="0"/>
                    </a:moveTo>
                    <a:cubicBezTo>
                      <a:pt x="367" y="143"/>
                      <a:pt x="63" y="536"/>
                      <a:pt x="1" y="1249"/>
                    </a:cubicBezTo>
                    <a:lnTo>
                      <a:pt x="2267" y="1249"/>
                    </a:lnTo>
                    <a:cubicBezTo>
                      <a:pt x="2213" y="536"/>
                      <a:pt x="1910" y="143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1" name="Google Shape;20191;p44"/>
              <p:cNvSpPr/>
              <p:nvPr/>
            </p:nvSpPr>
            <p:spPr>
              <a:xfrm>
                <a:off x="5417863" y="1765739"/>
                <a:ext cx="19217" cy="35649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178" extrusionOk="0">
                    <a:moveTo>
                      <a:pt x="233" y="0"/>
                    </a:moveTo>
                    <a:cubicBezTo>
                      <a:pt x="90" y="152"/>
                      <a:pt x="1" y="357"/>
                      <a:pt x="1" y="589"/>
                    </a:cubicBezTo>
                    <a:cubicBezTo>
                      <a:pt x="1" y="812"/>
                      <a:pt x="90" y="1026"/>
                      <a:pt x="242" y="1178"/>
                    </a:cubicBezTo>
                    <a:lnTo>
                      <a:pt x="375" y="1178"/>
                    </a:lnTo>
                    <a:cubicBezTo>
                      <a:pt x="366" y="1142"/>
                      <a:pt x="366" y="1098"/>
                      <a:pt x="366" y="1053"/>
                    </a:cubicBezTo>
                    <a:cubicBezTo>
                      <a:pt x="366" y="794"/>
                      <a:pt x="465" y="545"/>
                      <a:pt x="634" y="348"/>
                    </a:cubicBezTo>
                    <a:cubicBezTo>
                      <a:pt x="563" y="232"/>
                      <a:pt x="518" y="107"/>
                      <a:pt x="4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2" name="Google Shape;20192;p44"/>
              <p:cNvSpPr/>
              <p:nvPr/>
            </p:nvSpPr>
            <p:spPr>
              <a:xfrm>
                <a:off x="5048272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73" y="80"/>
                    </a:moveTo>
                    <a:lnTo>
                      <a:pt x="973" y="3997"/>
                    </a:lnTo>
                    <a:lnTo>
                      <a:pt x="99" y="3997"/>
                    </a:lnTo>
                    <a:lnTo>
                      <a:pt x="973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3" name="Google Shape;20193;p44"/>
              <p:cNvSpPr/>
              <p:nvPr/>
            </p:nvSpPr>
            <p:spPr>
              <a:xfrm>
                <a:off x="5040192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499" y="45"/>
                    </a:moveTo>
                    <a:lnTo>
                      <a:pt x="1499" y="45"/>
                    </a:lnTo>
                    <a:cubicBezTo>
                      <a:pt x="1606" y="170"/>
                      <a:pt x="1508" y="410"/>
                      <a:pt x="1392" y="589"/>
                    </a:cubicBezTo>
                    <a:lnTo>
                      <a:pt x="232" y="589"/>
                    </a:lnTo>
                    <a:lnTo>
                      <a:pt x="1499" y="45"/>
                    </a:lnTo>
                    <a:close/>
                    <a:moveTo>
                      <a:pt x="80" y="0"/>
                    </a:moveTo>
                    <a:cubicBezTo>
                      <a:pt x="36" y="36"/>
                      <a:pt x="0" y="89"/>
                      <a:pt x="0" y="161"/>
                    </a:cubicBezTo>
                    <a:cubicBezTo>
                      <a:pt x="0" y="321"/>
                      <a:pt x="116" y="535"/>
                      <a:pt x="196" y="651"/>
                    </a:cubicBezTo>
                    <a:lnTo>
                      <a:pt x="1427" y="651"/>
                    </a:lnTo>
                    <a:cubicBezTo>
                      <a:pt x="1508" y="535"/>
                      <a:pt x="1633" y="321"/>
                      <a:pt x="1633" y="161"/>
                    </a:cubicBezTo>
                    <a:lnTo>
                      <a:pt x="16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4" name="Google Shape;20194;p44"/>
              <p:cNvSpPr/>
              <p:nvPr/>
            </p:nvSpPr>
            <p:spPr>
              <a:xfrm>
                <a:off x="5022368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5" name="Google Shape;20195;p44"/>
              <p:cNvSpPr/>
              <p:nvPr/>
            </p:nvSpPr>
            <p:spPr>
              <a:xfrm>
                <a:off x="5430029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6" name="Google Shape;20196;p44"/>
              <p:cNvSpPr/>
              <p:nvPr/>
            </p:nvSpPr>
            <p:spPr>
              <a:xfrm>
                <a:off x="5090670" y="1995217"/>
                <a:ext cx="348291" cy="7838"/>
              </a:xfrm>
              <a:custGeom>
                <a:avLst/>
                <a:gdLst/>
                <a:ahLst/>
                <a:cxnLst/>
                <a:rect l="l" t="t" r="r" b="b"/>
                <a:pathLst>
                  <a:path w="11509" h="259" extrusionOk="0">
                    <a:moveTo>
                      <a:pt x="0" y="0"/>
                    </a:moveTo>
                    <a:cubicBezTo>
                      <a:pt x="54" y="72"/>
                      <a:pt x="116" y="152"/>
                      <a:pt x="179" y="259"/>
                    </a:cubicBezTo>
                    <a:lnTo>
                      <a:pt x="11321" y="259"/>
                    </a:lnTo>
                    <a:cubicBezTo>
                      <a:pt x="11384" y="152"/>
                      <a:pt x="11446" y="72"/>
                      <a:pt x="115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7" name="Google Shape;20197;p44"/>
              <p:cNvSpPr/>
              <p:nvPr/>
            </p:nvSpPr>
            <p:spPr>
              <a:xfrm>
                <a:off x="5088491" y="1918532"/>
                <a:ext cx="352619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2285" extrusionOk="0">
                    <a:moveTo>
                      <a:pt x="11473" y="143"/>
                    </a:moveTo>
                    <a:lnTo>
                      <a:pt x="11473" y="2168"/>
                    </a:lnTo>
                    <a:lnTo>
                      <a:pt x="179" y="2168"/>
                    </a:lnTo>
                    <a:lnTo>
                      <a:pt x="2642" y="1722"/>
                    </a:lnTo>
                    <a:cubicBezTo>
                      <a:pt x="1089" y="1678"/>
                      <a:pt x="750" y="1606"/>
                      <a:pt x="750" y="1606"/>
                    </a:cubicBezTo>
                    <a:lnTo>
                      <a:pt x="10894" y="1606"/>
                    </a:lnTo>
                    <a:cubicBezTo>
                      <a:pt x="10894" y="1606"/>
                      <a:pt x="10171" y="1446"/>
                      <a:pt x="5826" y="1446"/>
                    </a:cubicBezTo>
                    <a:cubicBezTo>
                      <a:pt x="5193" y="1446"/>
                      <a:pt x="4631" y="1455"/>
                      <a:pt x="4140" y="1455"/>
                    </a:cubicBezTo>
                    <a:lnTo>
                      <a:pt x="7637" y="830"/>
                    </a:lnTo>
                    <a:lnTo>
                      <a:pt x="7637" y="830"/>
                    </a:lnTo>
                    <a:cubicBezTo>
                      <a:pt x="7120" y="839"/>
                      <a:pt x="6522" y="839"/>
                      <a:pt x="5826" y="839"/>
                    </a:cubicBezTo>
                    <a:cubicBezTo>
                      <a:pt x="1482" y="839"/>
                      <a:pt x="750" y="679"/>
                      <a:pt x="750" y="679"/>
                    </a:cubicBezTo>
                    <a:lnTo>
                      <a:pt x="10894" y="679"/>
                    </a:lnTo>
                    <a:cubicBezTo>
                      <a:pt x="10894" y="679"/>
                      <a:pt x="10581" y="616"/>
                      <a:pt x="9118" y="563"/>
                    </a:cubicBezTo>
                    <a:lnTo>
                      <a:pt x="11473" y="143"/>
                    </a:lnTo>
                    <a:close/>
                    <a:moveTo>
                      <a:pt x="1" y="1"/>
                    </a:moveTo>
                    <a:lnTo>
                      <a:pt x="1" y="2284"/>
                    </a:lnTo>
                    <a:lnTo>
                      <a:pt x="11652" y="2284"/>
                    </a:lnTo>
                    <a:lnTo>
                      <a:pt x="1165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8" name="Google Shape;20198;p44"/>
              <p:cNvSpPr/>
              <p:nvPr/>
            </p:nvSpPr>
            <p:spPr>
              <a:xfrm>
                <a:off x="5392746" y="1621298"/>
                <a:ext cx="4512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17" extrusionOk="0">
                    <a:moveTo>
                      <a:pt x="1375" y="117"/>
                    </a:moveTo>
                    <a:lnTo>
                      <a:pt x="1375" y="2392"/>
                    </a:lnTo>
                    <a:lnTo>
                      <a:pt x="108" y="2392"/>
                    </a:lnTo>
                    <a:lnTo>
                      <a:pt x="1375" y="117"/>
                    </a:lnTo>
                    <a:close/>
                    <a:moveTo>
                      <a:pt x="1" y="1"/>
                    </a:moveTo>
                    <a:lnTo>
                      <a:pt x="1" y="384"/>
                    </a:lnTo>
                    <a:lnTo>
                      <a:pt x="1" y="527"/>
                    </a:lnTo>
                    <a:lnTo>
                      <a:pt x="1" y="2516"/>
                    </a:lnTo>
                    <a:lnTo>
                      <a:pt x="1491" y="2516"/>
                    </a:lnTo>
                    <a:lnTo>
                      <a:pt x="149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9" name="Google Shape;20199;p44"/>
              <p:cNvSpPr/>
              <p:nvPr/>
            </p:nvSpPr>
            <p:spPr>
              <a:xfrm>
                <a:off x="5430301" y="1997898"/>
                <a:ext cx="6857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250" extrusionOk="0">
                    <a:moveTo>
                      <a:pt x="1731" y="90"/>
                    </a:moveTo>
                    <a:cubicBezTo>
                      <a:pt x="1731" y="90"/>
                      <a:pt x="2150" y="652"/>
                      <a:pt x="2150" y="1187"/>
                    </a:cubicBezTo>
                    <a:lnTo>
                      <a:pt x="1151" y="1187"/>
                    </a:lnTo>
                    <a:lnTo>
                      <a:pt x="1151" y="90"/>
                    </a:lnTo>
                    <a:close/>
                    <a:moveTo>
                      <a:pt x="509" y="0"/>
                    </a:moveTo>
                    <a:cubicBezTo>
                      <a:pt x="366" y="143"/>
                      <a:pt x="62" y="536"/>
                      <a:pt x="0" y="1249"/>
                    </a:cubicBezTo>
                    <a:lnTo>
                      <a:pt x="2266" y="1249"/>
                    </a:lnTo>
                    <a:cubicBezTo>
                      <a:pt x="2212" y="536"/>
                      <a:pt x="1909" y="143"/>
                      <a:pt x="17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0" name="Google Shape;20200;p44"/>
              <p:cNvSpPr/>
              <p:nvPr/>
            </p:nvSpPr>
            <p:spPr>
              <a:xfrm>
                <a:off x="5440015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517" y="45"/>
                    </a:moveTo>
                    <a:cubicBezTo>
                      <a:pt x="1615" y="170"/>
                      <a:pt x="1526" y="410"/>
                      <a:pt x="1410" y="589"/>
                    </a:cubicBezTo>
                    <a:lnTo>
                      <a:pt x="250" y="589"/>
                    </a:lnTo>
                    <a:lnTo>
                      <a:pt x="1517" y="45"/>
                    </a:lnTo>
                    <a:close/>
                    <a:moveTo>
                      <a:pt x="0" y="0"/>
                    </a:moveTo>
                    <a:lnTo>
                      <a:pt x="0" y="161"/>
                    </a:lnTo>
                    <a:cubicBezTo>
                      <a:pt x="0" y="321"/>
                      <a:pt x="116" y="535"/>
                      <a:pt x="196" y="651"/>
                    </a:cubicBezTo>
                    <a:lnTo>
                      <a:pt x="1436" y="651"/>
                    </a:lnTo>
                    <a:cubicBezTo>
                      <a:pt x="1508" y="535"/>
                      <a:pt x="1633" y="321"/>
                      <a:pt x="1633" y="161"/>
                    </a:cubicBezTo>
                    <a:cubicBezTo>
                      <a:pt x="1633" y="89"/>
                      <a:pt x="1597" y="36"/>
                      <a:pt x="1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1" name="Google Shape;20201;p44"/>
              <p:cNvSpPr/>
              <p:nvPr/>
            </p:nvSpPr>
            <p:spPr>
              <a:xfrm>
                <a:off x="5441619" y="1824327"/>
                <a:ext cx="3540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304" extrusionOk="0">
                    <a:moveTo>
                      <a:pt x="99" y="0"/>
                    </a:moveTo>
                    <a:cubicBezTo>
                      <a:pt x="54" y="81"/>
                      <a:pt x="10" y="179"/>
                      <a:pt x="1" y="304"/>
                    </a:cubicBezTo>
                    <a:lnTo>
                      <a:pt x="1169" y="304"/>
                    </a:lnTo>
                    <a:cubicBezTo>
                      <a:pt x="1160" y="179"/>
                      <a:pt x="1125" y="81"/>
                      <a:pt x="10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2" name="Google Shape;20202;p44"/>
              <p:cNvSpPr/>
              <p:nvPr/>
            </p:nvSpPr>
            <p:spPr>
              <a:xfrm>
                <a:off x="5448095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82" y="80"/>
                    </a:moveTo>
                    <a:lnTo>
                      <a:pt x="982" y="3997"/>
                    </a:lnTo>
                    <a:lnTo>
                      <a:pt x="108" y="3997"/>
                    </a:lnTo>
                    <a:lnTo>
                      <a:pt x="982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3" name="Google Shape;20203;p44"/>
              <p:cNvSpPr/>
              <p:nvPr/>
            </p:nvSpPr>
            <p:spPr>
              <a:xfrm>
                <a:off x="5392746" y="1798937"/>
                <a:ext cx="48359" cy="8400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776" extrusionOk="0">
                    <a:moveTo>
                      <a:pt x="63" y="179"/>
                    </a:moveTo>
                    <a:lnTo>
                      <a:pt x="1509" y="2579"/>
                    </a:lnTo>
                    <a:lnTo>
                      <a:pt x="63" y="937"/>
                    </a:lnTo>
                    <a:lnTo>
                      <a:pt x="63" y="179"/>
                    </a:lnTo>
                    <a:close/>
                    <a:moveTo>
                      <a:pt x="1" y="1"/>
                    </a:moveTo>
                    <a:lnTo>
                      <a:pt x="1" y="982"/>
                    </a:lnTo>
                    <a:lnTo>
                      <a:pt x="1598" y="2775"/>
                    </a:lnTo>
                    <a:lnTo>
                      <a:pt x="1598" y="2133"/>
                    </a:lnTo>
                    <a:cubicBezTo>
                      <a:pt x="1509" y="1999"/>
                      <a:pt x="1330" y="1722"/>
                      <a:pt x="1330" y="1473"/>
                    </a:cubicBezTo>
                    <a:cubicBezTo>
                      <a:pt x="1330" y="1401"/>
                      <a:pt x="1339" y="1312"/>
                      <a:pt x="1339" y="131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4" name="Google Shape;20204;p44"/>
              <p:cNvSpPr/>
              <p:nvPr/>
            </p:nvSpPr>
            <p:spPr>
              <a:xfrm>
                <a:off x="5399525" y="1751970"/>
                <a:ext cx="19459" cy="35679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179" extrusionOk="0">
                    <a:moveTo>
                      <a:pt x="223" y="0"/>
                    </a:moveTo>
                    <a:cubicBezTo>
                      <a:pt x="89" y="152"/>
                      <a:pt x="0" y="348"/>
                      <a:pt x="0" y="571"/>
                    </a:cubicBezTo>
                    <a:cubicBezTo>
                      <a:pt x="0" y="812"/>
                      <a:pt x="107" y="1026"/>
                      <a:pt x="259" y="1178"/>
                    </a:cubicBezTo>
                    <a:lnTo>
                      <a:pt x="384" y="1178"/>
                    </a:lnTo>
                    <a:cubicBezTo>
                      <a:pt x="375" y="1133"/>
                      <a:pt x="375" y="1089"/>
                      <a:pt x="375" y="1044"/>
                    </a:cubicBezTo>
                    <a:cubicBezTo>
                      <a:pt x="375" y="777"/>
                      <a:pt x="473" y="527"/>
                      <a:pt x="642" y="331"/>
                    </a:cubicBezTo>
                    <a:cubicBezTo>
                      <a:pt x="571" y="215"/>
                      <a:pt x="535" y="107"/>
                      <a:pt x="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5" name="Google Shape;20205;p44"/>
              <p:cNvSpPr/>
              <p:nvPr/>
            </p:nvSpPr>
            <p:spPr>
              <a:xfrm>
                <a:off x="5392746" y="1729031"/>
                <a:ext cx="8141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285" extrusionOk="0">
                    <a:moveTo>
                      <a:pt x="1" y="0"/>
                    </a:moveTo>
                    <a:lnTo>
                      <a:pt x="1" y="1285"/>
                    </a:lnTo>
                    <a:cubicBezTo>
                      <a:pt x="10" y="1035"/>
                      <a:pt x="108" y="803"/>
                      <a:pt x="269" y="616"/>
                    </a:cubicBezTo>
                    <a:cubicBezTo>
                      <a:pt x="153" y="428"/>
                      <a:pt x="108" y="232"/>
                      <a:pt x="90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6" name="Google Shape;20206;p44"/>
              <p:cNvSpPr/>
              <p:nvPr/>
            </p:nvSpPr>
            <p:spPr>
              <a:xfrm>
                <a:off x="5392746" y="1770339"/>
                <a:ext cx="950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857" extrusionOk="0">
                    <a:moveTo>
                      <a:pt x="1" y="0"/>
                    </a:moveTo>
                    <a:lnTo>
                      <a:pt x="1" y="625"/>
                    </a:lnTo>
                    <a:lnTo>
                      <a:pt x="242" y="856"/>
                    </a:lnTo>
                    <a:cubicBezTo>
                      <a:pt x="269" y="812"/>
                      <a:pt x="295" y="758"/>
                      <a:pt x="313" y="723"/>
                    </a:cubicBezTo>
                    <a:cubicBezTo>
                      <a:pt x="126" y="535"/>
                      <a:pt x="10" y="27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7" name="Google Shape;20207;p44"/>
              <p:cNvSpPr/>
              <p:nvPr/>
            </p:nvSpPr>
            <p:spPr>
              <a:xfrm>
                <a:off x="5423522" y="1809196"/>
                <a:ext cx="14889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492" h="670" extrusionOk="0">
                    <a:moveTo>
                      <a:pt x="117" y="1"/>
                    </a:moveTo>
                    <a:cubicBezTo>
                      <a:pt x="63" y="81"/>
                      <a:pt x="10" y="188"/>
                      <a:pt x="1" y="322"/>
                    </a:cubicBezTo>
                    <a:lnTo>
                      <a:pt x="367" y="670"/>
                    </a:lnTo>
                    <a:cubicBezTo>
                      <a:pt x="394" y="572"/>
                      <a:pt x="456" y="456"/>
                      <a:pt x="492" y="384"/>
                    </a:cubicBezTo>
                    <a:cubicBezTo>
                      <a:pt x="385" y="277"/>
                      <a:pt x="304" y="143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8" name="Google Shape;20208;p44"/>
              <p:cNvSpPr/>
              <p:nvPr/>
            </p:nvSpPr>
            <p:spPr>
              <a:xfrm>
                <a:off x="5405728" y="1795426"/>
                <a:ext cx="1458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72" extrusionOk="0">
                    <a:moveTo>
                      <a:pt x="89" y="1"/>
                    </a:moveTo>
                    <a:cubicBezTo>
                      <a:pt x="54" y="54"/>
                      <a:pt x="27" y="126"/>
                      <a:pt x="0" y="215"/>
                    </a:cubicBezTo>
                    <a:lnTo>
                      <a:pt x="384" y="572"/>
                    </a:lnTo>
                    <a:cubicBezTo>
                      <a:pt x="411" y="500"/>
                      <a:pt x="455" y="420"/>
                      <a:pt x="482" y="366"/>
                    </a:cubicBezTo>
                    <a:cubicBezTo>
                      <a:pt x="375" y="259"/>
                      <a:pt x="295" y="135"/>
                      <a:pt x="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9" name="Google Shape;20209;p44"/>
              <p:cNvSpPr/>
              <p:nvPr/>
            </p:nvSpPr>
            <p:spPr>
              <a:xfrm>
                <a:off x="5403277" y="1737656"/>
                <a:ext cx="8413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15" extrusionOk="0">
                    <a:moveTo>
                      <a:pt x="1" y="1"/>
                    </a:moveTo>
                    <a:cubicBezTo>
                      <a:pt x="28" y="63"/>
                      <a:pt x="54" y="143"/>
                      <a:pt x="108" y="215"/>
                    </a:cubicBezTo>
                    <a:lnTo>
                      <a:pt x="277" y="2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0" name="Google Shape;20210;p44"/>
              <p:cNvSpPr/>
              <p:nvPr/>
            </p:nvSpPr>
            <p:spPr>
              <a:xfrm>
                <a:off x="5421646" y="1751970"/>
                <a:ext cx="7324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" y="0"/>
                    </a:moveTo>
                    <a:cubicBezTo>
                      <a:pt x="18" y="63"/>
                      <a:pt x="45" y="125"/>
                      <a:pt x="90" y="197"/>
                    </a:cubicBezTo>
                    <a:lnTo>
                      <a:pt x="241" y="1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1" name="Google Shape;20211;p44"/>
              <p:cNvSpPr/>
              <p:nvPr/>
            </p:nvSpPr>
            <p:spPr>
              <a:xfrm>
                <a:off x="5392746" y="1708786"/>
                <a:ext cx="37314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92" extrusionOk="0">
                    <a:moveTo>
                      <a:pt x="46" y="80"/>
                    </a:moveTo>
                    <a:lnTo>
                      <a:pt x="1161" y="1267"/>
                    </a:lnTo>
                    <a:lnTo>
                      <a:pt x="46" y="384"/>
                    </a:lnTo>
                    <a:lnTo>
                      <a:pt x="46" y="80"/>
                    </a:lnTo>
                    <a:close/>
                    <a:moveTo>
                      <a:pt x="1" y="0"/>
                    </a:moveTo>
                    <a:lnTo>
                      <a:pt x="1" y="419"/>
                    </a:lnTo>
                    <a:lnTo>
                      <a:pt x="1232" y="1392"/>
                    </a:lnTo>
                    <a:lnTo>
                      <a:pt x="1232" y="9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2" name="Google Shape;20212;p44"/>
              <p:cNvSpPr/>
              <p:nvPr/>
            </p:nvSpPr>
            <p:spPr>
              <a:xfrm>
                <a:off x="5386814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85" y="36"/>
                    </a:moveTo>
                    <a:lnTo>
                      <a:pt x="1785" y="188"/>
                    </a:lnTo>
                    <a:lnTo>
                      <a:pt x="63" y="188"/>
                    </a:lnTo>
                    <a:lnTo>
                      <a:pt x="1785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3" name="Google Shape;20213;p44"/>
              <p:cNvSpPr/>
              <p:nvPr/>
            </p:nvSpPr>
            <p:spPr>
              <a:xfrm>
                <a:off x="5373862" y="1830803"/>
                <a:ext cx="66729" cy="5967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972" extrusionOk="0">
                    <a:moveTo>
                      <a:pt x="1" y="0"/>
                    </a:moveTo>
                    <a:cubicBezTo>
                      <a:pt x="232" y="330"/>
                      <a:pt x="812" y="1383"/>
                      <a:pt x="839" y="1499"/>
                    </a:cubicBezTo>
                    <a:cubicBezTo>
                      <a:pt x="848" y="1526"/>
                      <a:pt x="857" y="1544"/>
                      <a:pt x="857" y="1562"/>
                    </a:cubicBezTo>
                    <a:cubicBezTo>
                      <a:pt x="866" y="1579"/>
                      <a:pt x="875" y="1606"/>
                      <a:pt x="875" y="1642"/>
                    </a:cubicBezTo>
                    <a:lnTo>
                      <a:pt x="875" y="1972"/>
                    </a:lnTo>
                    <a:lnTo>
                      <a:pt x="2204" y="197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4" name="Google Shape;20214;p44"/>
              <p:cNvSpPr/>
              <p:nvPr/>
            </p:nvSpPr>
            <p:spPr>
              <a:xfrm>
                <a:off x="5096329" y="1527909"/>
                <a:ext cx="35952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214" extrusionOk="0">
                    <a:moveTo>
                      <a:pt x="589" y="0"/>
                    </a:moveTo>
                    <a:lnTo>
                      <a:pt x="527" y="161"/>
                    </a:lnTo>
                    <a:cubicBezTo>
                      <a:pt x="233" y="196"/>
                      <a:pt x="1" y="446"/>
                      <a:pt x="1" y="758"/>
                    </a:cubicBezTo>
                    <a:cubicBezTo>
                      <a:pt x="1" y="937"/>
                      <a:pt x="81" y="1106"/>
                      <a:pt x="215" y="1213"/>
                    </a:cubicBezTo>
                    <a:lnTo>
                      <a:pt x="349" y="1213"/>
                    </a:lnTo>
                    <a:cubicBezTo>
                      <a:pt x="197" y="1124"/>
                      <a:pt x="90" y="963"/>
                      <a:pt x="90" y="776"/>
                    </a:cubicBezTo>
                    <a:cubicBezTo>
                      <a:pt x="90" y="681"/>
                      <a:pt x="115" y="649"/>
                      <a:pt x="158" y="649"/>
                    </a:cubicBezTo>
                    <a:cubicBezTo>
                      <a:pt x="246" y="649"/>
                      <a:pt x="408" y="776"/>
                      <a:pt x="598" y="776"/>
                    </a:cubicBezTo>
                    <a:cubicBezTo>
                      <a:pt x="783" y="776"/>
                      <a:pt x="943" y="649"/>
                      <a:pt x="1030" y="649"/>
                    </a:cubicBezTo>
                    <a:cubicBezTo>
                      <a:pt x="1073" y="649"/>
                      <a:pt x="1098" y="681"/>
                      <a:pt x="1098" y="776"/>
                    </a:cubicBezTo>
                    <a:cubicBezTo>
                      <a:pt x="1098" y="963"/>
                      <a:pt x="991" y="1124"/>
                      <a:pt x="839" y="1213"/>
                    </a:cubicBezTo>
                    <a:lnTo>
                      <a:pt x="973" y="1213"/>
                    </a:lnTo>
                    <a:cubicBezTo>
                      <a:pt x="1107" y="1106"/>
                      <a:pt x="1187" y="937"/>
                      <a:pt x="1187" y="758"/>
                    </a:cubicBezTo>
                    <a:cubicBezTo>
                      <a:pt x="1187" y="446"/>
                      <a:pt x="955" y="196"/>
                      <a:pt x="661" y="161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5" name="Google Shape;20215;p44"/>
              <p:cNvSpPr/>
              <p:nvPr/>
            </p:nvSpPr>
            <p:spPr>
              <a:xfrm>
                <a:off x="5094997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71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6" name="Google Shape;20216;p44"/>
              <p:cNvSpPr/>
              <p:nvPr/>
            </p:nvSpPr>
            <p:spPr>
              <a:xfrm>
                <a:off x="5079321" y="1587828"/>
                <a:ext cx="69967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0" y="304"/>
                    </a:lnTo>
                    <a:lnTo>
                      <a:pt x="2311" y="224"/>
                    </a:lnTo>
                    <a:lnTo>
                      <a:pt x="23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7" name="Google Shape;20217;p44"/>
              <p:cNvSpPr/>
              <p:nvPr/>
            </p:nvSpPr>
            <p:spPr>
              <a:xfrm>
                <a:off x="5143840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1" y="0"/>
                    </a:moveTo>
                    <a:lnTo>
                      <a:pt x="1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8" name="Google Shape;20218;p44"/>
              <p:cNvSpPr/>
              <p:nvPr/>
            </p:nvSpPr>
            <p:spPr>
              <a:xfrm>
                <a:off x="5043158" y="1702824"/>
                <a:ext cx="91272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983" extrusionOk="0">
                    <a:moveTo>
                      <a:pt x="1606" y="1"/>
                    </a:moveTo>
                    <a:lnTo>
                      <a:pt x="1606" y="10"/>
                    </a:lnTo>
                    <a:lnTo>
                      <a:pt x="0" y="982"/>
                    </a:lnTo>
                    <a:lnTo>
                      <a:pt x="1784" y="982"/>
                    </a:lnTo>
                    <a:lnTo>
                      <a:pt x="3016" y="1"/>
                    </a:lnTo>
                    <a:lnTo>
                      <a:pt x="2445" y="1"/>
                    </a:lnTo>
                    <a:lnTo>
                      <a:pt x="2445" y="10"/>
                    </a:lnTo>
                    <a:lnTo>
                      <a:pt x="1142" y="830"/>
                    </a:lnTo>
                    <a:lnTo>
                      <a:pt x="20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9" name="Google Shape;20219;p44"/>
              <p:cNvSpPr/>
              <p:nvPr/>
            </p:nvSpPr>
            <p:spPr>
              <a:xfrm>
                <a:off x="5046668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22" y="99"/>
                    </a:moveTo>
                    <a:cubicBezTo>
                      <a:pt x="1222" y="99"/>
                      <a:pt x="1410" y="277"/>
                      <a:pt x="1410" y="616"/>
                    </a:cubicBezTo>
                    <a:cubicBezTo>
                      <a:pt x="1410" y="955"/>
                      <a:pt x="1222" y="1133"/>
                      <a:pt x="1222" y="1133"/>
                    </a:cubicBezTo>
                    <a:lnTo>
                      <a:pt x="723" y="1133"/>
                    </a:lnTo>
                    <a:lnTo>
                      <a:pt x="723" y="616"/>
                    </a:lnTo>
                    <a:lnTo>
                      <a:pt x="723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77" y="1223"/>
                    </a:cubicBezTo>
                    <a:lnTo>
                      <a:pt x="1276" y="1223"/>
                    </a:lnTo>
                    <a:cubicBezTo>
                      <a:pt x="1445" y="1071"/>
                      <a:pt x="1552" y="848"/>
                      <a:pt x="1552" y="598"/>
                    </a:cubicBezTo>
                    <a:cubicBezTo>
                      <a:pt x="1552" y="366"/>
                      <a:pt x="1454" y="152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0" name="Google Shape;20220;p44"/>
              <p:cNvSpPr/>
              <p:nvPr/>
            </p:nvSpPr>
            <p:spPr>
              <a:xfrm>
                <a:off x="5049634" y="1760595"/>
                <a:ext cx="41066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367" extrusionOk="0">
                    <a:moveTo>
                      <a:pt x="0" y="1"/>
                    </a:moveTo>
                    <a:cubicBezTo>
                      <a:pt x="9" y="117"/>
                      <a:pt x="36" y="233"/>
                      <a:pt x="116" y="367"/>
                    </a:cubicBezTo>
                    <a:lnTo>
                      <a:pt x="1240" y="367"/>
                    </a:lnTo>
                    <a:cubicBezTo>
                      <a:pt x="1330" y="233"/>
                      <a:pt x="1356" y="117"/>
                      <a:pt x="1356" y="1"/>
                    </a:cubicBezTo>
                    <a:lnTo>
                      <a:pt x="1231" y="1"/>
                    </a:lnTo>
                    <a:cubicBezTo>
                      <a:pt x="1205" y="197"/>
                      <a:pt x="1142" y="304"/>
                      <a:pt x="1142" y="304"/>
                    </a:cubicBezTo>
                    <a:lnTo>
                      <a:pt x="625" y="304"/>
                    </a:lnTo>
                    <a:lnTo>
                      <a:pt x="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1" name="Google Shape;20221;p44"/>
              <p:cNvSpPr/>
              <p:nvPr/>
            </p:nvSpPr>
            <p:spPr>
              <a:xfrm>
                <a:off x="5040192" y="1740349"/>
                <a:ext cx="52657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412" extrusionOk="0">
                    <a:moveTo>
                      <a:pt x="1668" y="63"/>
                    </a:moveTo>
                    <a:lnTo>
                      <a:pt x="1668" y="358"/>
                    </a:lnTo>
                    <a:lnTo>
                      <a:pt x="107" y="358"/>
                    </a:lnTo>
                    <a:lnTo>
                      <a:pt x="1668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0" y="411"/>
                    </a:lnTo>
                    <a:lnTo>
                      <a:pt x="1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2" name="Google Shape;20222;p44"/>
              <p:cNvSpPr/>
              <p:nvPr/>
            </p:nvSpPr>
            <p:spPr>
              <a:xfrm>
                <a:off x="5158699" y="1525186"/>
                <a:ext cx="212231" cy="297813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9841" extrusionOk="0">
                    <a:moveTo>
                      <a:pt x="3506" y="117"/>
                    </a:moveTo>
                    <a:cubicBezTo>
                      <a:pt x="3997" y="117"/>
                      <a:pt x="4488" y="224"/>
                      <a:pt x="4934" y="429"/>
                    </a:cubicBezTo>
                    <a:cubicBezTo>
                      <a:pt x="5371" y="634"/>
                      <a:pt x="5772" y="938"/>
                      <a:pt x="6094" y="1303"/>
                    </a:cubicBezTo>
                    <a:cubicBezTo>
                      <a:pt x="6415" y="1678"/>
                      <a:pt x="6656" y="2115"/>
                      <a:pt x="6789" y="2579"/>
                    </a:cubicBezTo>
                    <a:cubicBezTo>
                      <a:pt x="6852" y="2820"/>
                      <a:pt x="6905" y="3061"/>
                      <a:pt x="6914" y="3302"/>
                    </a:cubicBezTo>
                    <a:cubicBezTo>
                      <a:pt x="6932" y="3551"/>
                      <a:pt x="6923" y="3783"/>
                      <a:pt x="6923" y="4024"/>
                    </a:cubicBezTo>
                    <a:lnTo>
                      <a:pt x="6905" y="6906"/>
                    </a:lnTo>
                    <a:cubicBezTo>
                      <a:pt x="6887" y="7860"/>
                      <a:pt x="6879" y="8824"/>
                      <a:pt x="6861" y="9778"/>
                    </a:cubicBezTo>
                    <a:cubicBezTo>
                      <a:pt x="6843" y="8824"/>
                      <a:pt x="6834" y="7860"/>
                      <a:pt x="6825" y="6906"/>
                    </a:cubicBezTo>
                    <a:lnTo>
                      <a:pt x="6798" y="4024"/>
                    </a:lnTo>
                    <a:cubicBezTo>
                      <a:pt x="6798" y="3792"/>
                      <a:pt x="6807" y="3542"/>
                      <a:pt x="6789" y="3310"/>
                    </a:cubicBezTo>
                    <a:cubicBezTo>
                      <a:pt x="6772" y="3079"/>
                      <a:pt x="6727" y="2847"/>
                      <a:pt x="6664" y="2624"/>
                    </a:cubicBezTo>
                    <a:cubicBezTo>
                      <a:pt x="6531" y="2169"/>
                      <a:pt x="6299" y="1749"/>
                      <a:pt x="5986" y="1401"/>
                    </a:cubicBezTo>
                    <a:cubicBezTo>
                      <a:pt x="5674" y="1045"/>
                      <a:pt x="5291" y="759"/>
                      <a:pt x="4871" y="563"/>
                    </a:cubicBezTo>
                    <a:cubicBezTo>
                      <a:pt x="4443" y="367"/>
                      <a:pt x="3970" y="268"/>
                      <a:pt x="3506" y="268"/>
                    </a:cubicBezTo>
                    <a:cubicBezTo>
                      <a:pt x="3034" y="268"/>
                      <a:pt x="2570" y="367"/>
                      <a:pt x="2142" y="563"/>
                    </a:cubicBezTo>
                    <a:cubicBezTo>
                      <a:pt x="1713" y="759"/>
                      <a:pt x="1330" y="1045"/>
                      <a:pt x="1026" y="1401"/>
                    </a:cubicBezTo>
                    <a:cubicBezTo>
                      <a:pt x="714" y="1749"/>
                      <a:pt x="482" y="2169"/>
                      <a:pt x="348" y="2624"/>
                    </a:cubicBezTo>
                    <a:cubicBezTo>
                      <a:pt x="286" y="2847"/>
                      <a:pt x="241" y="3079"/>
                      <a:pt x="223" y="3310"/>
                    </a:cubicBezTo>
                    <a:cubicBezTo>
                      <a:pt x="206" y="3542"/>
                      <a:pt x="215" y="3792"/>
                      <a:pt x="206" y="4024"/>
                    </a:cubicBezTo>
                    <a:lnTo>
                      <a:pt x="188" y="6906"/>
                    </a:lnTo>
                    <a:cubicBezTo>
                      <a:pt x="170" y="7860"/>
                      <a:pt x="161" y="8824"/>
                      <a:pt x="152" y="9778"/>
                    </a:cubicBezTo>
                    <a:cubicBezTo>
                      <a:pt x="134" y="8824"/>
                      <a:pt x="125" y="7860"/>
                      <a:pt x="108" y="6906"/>
                    </a:cubicBezTo>
                    <a:lnTo>
                      <a:pt x="90" y="4024"/>
                    </a:lnTo>
                    <a:cubicBezTo>
                      <a:pt x="90" y="3783"/>
                      <a:pt x="81" y="3551"/>
                      <a:pt x="99" y="3302"/>
                    </a:cubicBezTo>
                    <a:cubicBezTo>
                      <a:pt x="108" y="3061"/>
                      <a:pt x="152" y="2820"/>
                      <a:pt x="223" y="2579"/>
                    </a:cubicBezTo>
                    <a:cubicBezTo>
                      <a:pt x="357" y="2115"/>
                      <a:pt x="598" y="1678"/>
                      <a:pt x="919" y="1303"/>
                    </a:cubicBezTo>
                    <a:cubicBezTo>
                      <a:pt x="1240" y="938"/>
                      <a:pt x="1633" y="634"/>
                      <a:pt x="2079" y="429"/>
                    </a:cubicBezTo>
                    <a:cubicBezTo>
                      <a:pt x="2525" y="224"/>
                      <a:pt x="3016" y="117"/>
                      <a:pt x="3506" y="117"/>
                    </a:cubicBezTo>
                    <a:close/>
                    <a:moveTo>
                      <a:pt x="3506" y="1"/>
                    </a:moveTo>
                    <a:cubicBezTo>
                      <a:pt x="3506" y="1"/>
                      <a:pt x="3043" y="19"/>
                      <a:pt x="2793" y="63"/>
                    </a:cubicBezTo>
                    <a:cubicBezTo>
                      <a:pt x="1196" y="393"/>
                      <a:pt x="0" y="1812"/>
                      <a:pt x="0" y="3507"/>
                    </a:cubicBezTo>
                    <a:lnTo>
                      <a:pt x="0" y="3516"/>
                    </a:lnTo>
                    <a:lnTo>
                      <a:pt x="0" y="3703"/>
                    </a:lnTo>
                    <a:lnTo>
                      <a:pt x="0" y="9841"/>
                    </a:lnTo>
                    <a:lnTo>
                      <a:pt x="331" y="9841"/>
                    </a:lnTo>
                    <a:cubicBezTo>
                      <a:pt x="562" y="9760"/>
                      <a:pt x="893" y="9689"/>
                      <a:pt x="1303" y="9689"/>
                    </a:cubicBezTo>
                    <a:lnTo>
                      <a:pt x="1303" y="3221"/>
                    </a:lnTo>
                    <a:cubicBezTo>
                      <a:pt x="1303" y="2008"/>
                      <a:pt x="2284" y="1018"/>
                      <a:pt x="3506" y="1018"/>
                    </a:cubicBezTo>
                    <a:cubicBezTo>
                      <a:pt x="3917" y="1018"/>
                      <a:pt x="4247" y="1071"/>
                      <a:pt x="4532" y="1161"/>
                    </a:cubicBezTo>
                    <a:cubicBezTo>
                      <a:pt x="4211" y="1000"/>
                      <a:pt x="3854" y="920"/>
                      <a:pt x="3506" y="920"/>
                    </a:cubicBezTo>
                    <a:cubicBezTo>
                      <a:pt x="3105" y="920"/>
                      <a:pt x="2695" y="1027"/>
                      <a:pt x="2347" y="1232"/>
                    </a:cubicBezTo>
                    <a:cubicBezTo>
                      <a:pt x="1999" y="1437"/>
                      <a:pt x="1704" y="1731"/>
                      <a:pt x="1508" y="2088"/>
                    </a:cubicBezTo>
                    <a:cubicBezTo>
                      <a:pt x="1401" y="2267"/>
                      <a:pt x="1330" y="2454"/>
                      <a:pt x="1276" y="2650"/>
                    </a:cubicBezTo>
                    <a:cubicBezTo>
                      <a:pt x="1232" y="2847"/>
                      <a:pt x="1205" y="3043"/>
                      <a:pt x="1205" y="3257"/>
                    </a:cubicBezTo>
                    <a:lnTo>
                      <a:pt x="1196" y="4506"/>
                    </a:lnTo>
                    <a:cubicBezTo>
                      <a:pt x="1187" y="6174"/>
                      <a:pt x="1169" y="7842"/>
                      <a:pt x="1142" y="9511"/>
                    </a:cubicBezTo>
                    <a:cubicBezTo>
                      <a:pt x="1125" y="7842"/>
                      <a:pt x="1107" y="6174"/>
                      <a:pt x="1098" y="4506"/>
                    </a:cubicBezTo>
                    <a:lnTo>
                      <a:pt x="1089" y="3257"/>
                    </a:lnTo>
                    <a:cubicBezTo>
                      <a:pt x="1071" y="2829"/>
                      <a:pt x="1178" y="2392"/>
                      <a:pt x="1392" y="2017"/>
                    </a:cubicBezTo>
                    <a:cubicBezTo>
                      <a:pt x="1597" y="1642"/>
                      <a:pt x="1910" y="1330"/>
                      <a:pt x="2275" y="1107"/>
                    </a:cubicBezTo>
                    <a:cubicBezTo>
                      <a:pt x="2641" y="893"/>
                      <a:pt x="3078" y="777"/>
                      <a:pt x="3506" y="768"/>
                    </a:cubicBezTo>
                    <a:cubicBezTo>
                      <a:pt x="3935" y="777"/>
                      <a:pt x="4363" y="893"/>
                      <a:pt x="4738" y="1107"/>
                    </a:cubicBezTo>
                    <a:cubicBezTo>
                      <a:pt x="5103" y="1330"/>
                      <a:pt x="5416" y="1642"/>
                      <a:pt x="5621" y="2017"/>
                    </a:cubicBezTo>
                    <a:cubicBezTo>
                      <a:pt x="5835" y="2392"/>
                      <a:pt x="5942" y="2829"/>
                      <a:pt x="5924" y="3257"/>
                    </a:cubicBezTo>
                    <a:lnTo>
                      <a:pt x="5915" y="4506"/>
                    </a:lnTo>
                    <a:cubicBezTo>
                      <a:pt x="5906" y="6174"/>
                      <a:pt x="5888" y="7842"/>
                      <a:pt x="5862" y="9511"/>
                    </a:cubicBezTo>
                    <a:lnTo>
                      <a:pt x="5862" y="9698"/>
                    </a:lnTo>
                    <a:cubicBezTo>
                      <a:pt x="6201" y="9707"/>
                      <a:pt x="6477" y="9778"/>
                      <a:pt x="6682" y="9841"/>
                    </a:cubicBezTo>
                    <a:lnTo>
                      <a:pt x="7012" y="9841"/>
                    </a:lnTo>
                    <a:lnTo>
                      <a:pt x="7012" y="3703"/>
                    </a:lnTo>
                    <a:lnTo>
                      <a:pt x="7012" y="3516"/>
                    </a:lnTo>
                    <a:lnTo>
                      <a:pt x="7012" y="3507"/>
                    </a:lnTo>
                    <a:cubicBezTo>
                      <a:pt x="7012" y="1812"/>
                      <a:pt x="5808" y="393"/>
                      <a:pt x="4211" y="63"/>
                    </a:cubicBezTo>
                    <a:cubicBezTo>
                      <a:pt x="3970" y="19"/>
                      <a:pt x="3506" y="1"/>
                      <a:pt x="35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3" name="Google Shape;20223;p44"/>
              <p:cNvSpPr/>
              <p:nvPr/>
            </p:nvSpPr>
            <p:spPr>
              <a:xfrm>
                <a:off x="5438653" y="1760595"/>
                <a:ext cx="41339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367" extrusionOk="0">
                    <a:moveTo>
                      <a:pt x="1" y="1"/>
                    </a:moveTo>
                    <a:cubicBezTo>
                      <a:pt x="9" y="117"/>
                      <a:pt x="36" y="233"/>
                      <a:pt x="125" y="367"/>
                    </a:cubicBezTo>
                    <a:lnTo>
                      <a:pt x="1250" y="367"/>
                    </a:lnTo>
                    <a:cubicBezTo>
                      <a:pt x="1330" y="233"/>
                      <a:pt x="1357" y="117"/>
                      <a:pt x="1365" y="1"/>
                    </a:cubicBezTo>
                    <a:lnTo>
                      <a:pt x="1294" y="1"/>
                    </a:lnTo>
                    <a:cubicBezTo>
                      <a:pt x="1267" y="197"/>
                      <a:pt x="1205" y="304"/>
                      <a:pt x="1205" y="304"/>
                    </a:cubicBezTo>
                    <a:lnTo>
                      <a:pt x="687" y="304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4" name="Google Shape;20224;p44"/>
              <p:cNvSpPr/>
              <p:nvPr/>
            </p:nvSpPr>
            <p:spPr>
              <a:xfrm>
                <a:off x="5395197" y="1702824"/>
                <a:ext cx="90999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983" extrusionOk="0">
                    <a:moveTo>
                      <a:pt x="0" y="1"/>
                    </a:moveTo>
                    <a:lnTo>
                      <a:pt x="1222" y="982"/>
                    </a:lnTo>
                    <a:lnTo>
                      <a:pt x="3007" y="982"/>
                    </a:lnTo>
                    <a:lnTo>
                      <a:pt x="1410" y="10"/>
                    </a:lnTo>
                    <a:lnTo>
                      <a:pt x="1410" y="1"/>
                    </a:lnTo>
                    <a:lnTo>
                      <a:pt x="928" y="1"/>
                    </a:lnTo>
                    <a:lnTo>
                      <a:pt x="1883" y="830"/>
                    </a:lnTo>
                    <a:lnTo>
                      <a:pt x="580" y="10"/>
                    </a:lnTo>
                    <a:lnTo>
                      <a:pt x="5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5" name="Google Shape;20225;p44"/>
              <p:cNvSpPr/>
              <p:nvPr/>
            </p:nvSpPr>
            <p:spPr>
              <a:xfrm>
                <a:off x="5396014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62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6" name="Google Shape;20226;p44"/>
              <p:cNvSpPr/>
              <p:nvPr/>
            </p:nvSpPr>
            <p:spPr>
              <a:xfrm>
                <a:off x="5397073" y="1527909"/>
                <a:ext cx="36224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214" extrusionOk="0">
                    <a:moveTo>
                      <a:pt x="598" y="0"/>
                    </a:moveTo>
                    <a:lnTo>
                      <a:pt x="536" y="161"/>
                    </a:lnTo>
                    <a:cubicBezTo>
                      <a:pt x="242" y="196"/>
                      <a:pt x="1" y="446"/>
                      <a:pt x="1" y="758"/>
                    </a:cubicBezTo>
                    <a:cubicBezTo>
                      <a:pt x="1" y="937"/>
                      <a:pt x="90" y="1106"/>
                      <a:pt x="224" y="1213"/>
                    </a:cubicBezTo>
                    <a:lnTo>
                      <a:pt x="358" y="1213"/>
                    </a:lnTo>
                    <a:cubicBezTo>
                      <a:pt x="206" y="1124"/>
                      <a:pt x="99" y="963"/>
                      <a:pt x="99" y="776"/>
                    </a:cubicBezTo>
                    <a:cubicBezTo>
                      <a:pt x="99" y="681"/>
                      <a:pt x="124" y="649"/>
                      <a:pt x="167" y="649"/>
                    </a:cubicBezTo>
                    <a:cubicBezTo>
                      <a:pt x="253" y="649"/>
                      <a:pt x="414" y="776"/>
                      <a:pt x="598" y="776"/>
                    </a:cubicBezTo>
                    <a:cubicBezTo>
                      <a:pt x="783" y="776"/>
                      <a:pt x="947" y="649"/>
                      <a:pt x="1037" y="649"/>
                    </a:cubicBezTo>
                    <a:cubicBezTo>
                      <a:pt x="1081" y="649"/>
                      <a:pt x="1107" y="681"/>
                      <a:pt x="1107" y="776"/>
                    </a:cubicBezTo>
                    <a:cubicBezTo>
                      <a:pt x="1107" y="963"/>
                      <a:pt x="1000" y="1124"/>
                      <a:pt x="839" y="1213"/>
                    </a:cubicBezTo>
                    <a:lnTo>
                      <a:pt x="982" y="1213"/>
                    </a:lnTo>
                    <a:cubicBezTo>
                      <a:pt x="1116" y="1106"/>
                      <a:pt x="1196" y="937"/>
                      <a:pt x="1196" y="758"/>
                    </a:cubicBezTo>
                    <a:cubicBezTo>
                      <a:pt x="1196" y="446"/>
                      <a:pt x="964" y="196"/>
                      <a:pt x="670" y="161"/>
                    </a:cubicBez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7" name="Google Shape;20227;p44"/>
              <p:cNvSpPr/>
              <p:nvPr/>
            </p:nvSpPr>
            <p:spPr>
              <a:xfrm>
                <a:off x="5436505" y="1740349"/>
                <a:ext cx="52929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412" extrusionOk="0">
                    <a:moveTo>
                      <a:pt x="1642" y="63"/>
                    </a:moveTo>
                    <a:lnTo>
                      <a:pt x="1642" y="358"/>
                    </a:lnTo>
                    <a:lnTo>
                      <a:pt x="80" y="358"/>
                    </a:lnTo>
                    <a:lnTo>
                      <a:pt x="1642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9" y="411"/>
                    </a:lnTo>
                    <a:lnTo>
                      <a:pt x="17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8" name="Google Shape;20228;p44"/>
              <p:cNvSpPr/>
              <p:nvPr/>
            </p:nvSpPr>
            <p:spPr>
              <a:xfrm>
                <a:off x="5238349" y="1487116"/>
                <a:ext cx="52929" cy="33803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117" extrusionOk="0">
                    <a:moveTo>
                      <a:pt x="428" y="1"/>
                    </a:moveTo>
                    <a:cubicBezTo>
                      <a:pt x="259" y="179"/>
                      <a:pt x="0" y="304"/>
                      <a:pt x="0" y="652"/>
                    </a:cubicBezTo>
                    <a:cubicBezTo>
                      <a:pt x="0" y="875"/>
                      <a:pt x="27" y="1018"/>
                      <a:pt x="63" y="1116"/>
                    </a:cubicBezTo>
                    <a:cubicBezTo>
                      <a:pt x="250" y="1080"/>
                      <a:pt x="571" y="1027"/>
                      <a:pt x="874" y="1027"/>
                    </a:cubicBezTo>
                    <a:cubicBezTo>
                      <a:pt x="1178" y="1027"/>
                      <a:pt x="1490" y="1080"/>
                      <a:pt x="1686" y="1116"/>
                    </a:cubicBezTo>
                    <a:cubicBezTo>
                      <a:pt x="1713" y="1018"/>
                      <a:pt x="1749" y="875"/>
                      <a:pt x="1749" y="652"/>
                    </a:cubicBezTo>
                    <a:cubicBezTo>
                      <a:pt x="1749" y="304"/>
                      <a:pt x="1490" y="179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9" name="Google Shape;20229;p44"/>
              <p:cNvSpPr/>
              <p:nvPr/>
            </p:nvSpPr>
            <p:spPr>
              <a:xfrm>
                <a:off x="5380338" y="1587828"/>
                <a:ext cx="6969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9" y="304"/>
                    </a:lnTo>
                    <a:lnTo>
                      <a:pt x="2302" y="22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0" name="Google Shape;20230;p44"/>
              <p:cNvSpPr/>
              <p:nvPr/>
            </p:nvSpPr>
            <p:spPr>
              <a:xfrm>
                <a:off x="5243191" y="1442570"/>
                <a:ext cx="42973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1268" extrusionOk="0">
                    <a:moveTo>
                      <a:pt x="714" y="1"/>
                    </a:moveTo>
                    <a:cubicBezTo>
                      <a:pt x="322" y="1"/>
                      <a:pt x="1" y="322"/>
                      <a:pt x="1" y="715"/>
                    </a:cubicBezTo>
                    <a:cubicBezTo>
                      <a:pt x="1" y="938"/>
                      <a:pt x="108" y="1134"/>
                      <a:pt x="268" y="1268"/>
                    </a:cubicBezTo>
                    <a:lnTo>
                      <a:pt x="500" y="1268"/>
                    </a:lnTo>
                    <a:cubicBezTo>
                      <a:pt x="286" y="1179"/>
                      <a:pt x="126" y="964"/>
                      <a:pt x="126" y="724"/>
                    </a:cubicBezTo>
                    <a:cubicBezTo>
                      <a:pt x="126" y="617"/>
                      <a:pt x="155" y="581"/>
                      <a:pt x="207" y="581"/>
                    </a:cubicBezTo>
                    <a:cubicBezTo>
                      <a:pt x="310" y="581"/>
                      <a:pt x="500" y="724"/>
                      <a:pt x="714" y="724"/>
                    </a:cubicBezTo>
                    <a:cubicBezTo>
                      <a:pt x="929" y="724"/>
                      <a:pt x="1115" y="581"/>
                      <a:pt x="1215" y="581"/>
                    </a:cubicBezTo>
                    <a:cubicBezTo>
                      <a:pt x="1266" y="581"/>
                      <a:pt x="1294" y="617"/>
                      <a:pt x="1294" y="724"/>
                    </a:cubicBezTo>
                    <a:cubicBezTo>
                      <a:pt x="1294" y="964"/>
                      <a:pt x="1143" y="1179"/>
                      <a:pt x="929" y="1268"/>
                    </a:cubicBezTo>
                    <a:lnTo>
                      <a:pt x="1160" y="1268"/>
                    </a:lnTo>
                    <a:cubicBezTo>
                      <a:pt x="1321" y="1134"/>
                      <a:pt x="1419" y="938"/>
                      <a:pt x="1419" y="715"/>
                    </a:cubicBezTo>
                    <a:cubicBezTo>
                      <a:pt x="1419" y="322"/>
                      <a:pt x="1107" y="1"/>
                      <a:pt x="7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1" name="Google Shape;20231;p44"/>
              <p:cNvSpPr/>
              <p:nvPr/>
            </p:nvSpPr>
            <p:spPr>
              <a:xfrm>
                <a:off x="5052327" y="1824327"/>
                <a:ext cx="35679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304" extrusionOk="0">
                    <a:moveTo>
                      <a:pt x="99" y="0"/>
                    </a:moveTo>
                    <a:cubicBezTo>
                      <a:pt x="54" y="81"/>
                      <a:pt x="9" y="179"/>
                      <a:pt x="1" y="304"/>
                    </a:cubicBezTo>
                    <a:lnTo>
                      <a:pt x="1178" y="304"/>
                    </a:lnTo>
                    <a:cubicBezTo>
                      <a:pt x="1169" y="179"/>
                      <a:pt x="1125" y="81"/>
                      <a:pt x="1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2" name="Google Shape;20232;p44"/>
              <p:cNvSpPr/>
              <p:nvPr/>
            </p:nvSpPr>
            <p:spPr>
              <a:xfrm>
                <a:off x="5377645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0" y="0"/>
                    </a:moveTo>
                    <a:lnTo>
                      <a:pt x="0" y="6138"/>
                    </a:lnTo>
                    <a:lnTo>
                      <a:pt x="54" y="6138"/>
                    </a:lnTo>
                    <a:lnTo>
                      <a:pt x="125" y="268"/>
                    </a:lnTo>
                    <a:lnTo>
                      <a:pt x="206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33" name="Google Shape;20233;p44"/>
            <p:cNvGrpSpPr/>
            <p:nvPr/>
          </p:nvGrpSpPr>
          <p:grpSpPr>
            <a:xfrm>
              <a:off x="3116363" y="2171655"/>
              <a:ext cx="731692" cy="1002499"/>
              <a:chOff x="3383373" y="1415576"/>
              <a:chExt cx="498938" cy="683600"/>
            </a:xfrm>
          </p:grpSpPr>
          <p:sp>
            <p:nvSpPr>
              <p:cNvPr id="20234" name="Google Shape;20234;p44"/>
              <p:cNvSpPr/>
              <p:nvPr/>
            </p:nvSpPr>
            <p:spPr>
              <a:xfrm>
                <a:off x="3383373" y="1415576"/>
                <a:ext cx="498938" cy="683600"/>
              </a:xfrm>
              <a:custGeom>
                <a:avLst/>
                <a:gdLst/>
                <a:ahLst/>
                <a:cxnLst/>
                <a:rect l="l" t="t" r="r" b="b"/>
                <a:pathLst>
                  <a:path w="16487" h="22589" extrusionOk="0">
                    <a:moveTo>
                      <a:pt x="8244" y="893"/>
                    </a:moveTo>
                    <a:cubicBezTo>
                      <a:pt x="8636" y="893"/>
                      <a:pt x="8957" y="1214"/>
                      <a:pt x="8957" y="1607"/>
                    </a:cubicBezTo>
                    <a:cubicBezTo>
                      <a:pt x="8957" y="1830"/>
                      <a:pt x="8850" y="2026"/>
                      <a:pt x="8690" y="2160"/>
                    </a:cubicBezTo>
                    <a:lnTo>
                      <a:pt x="8458" y="2160"/>
                    </a:lnTo>
                    <a:cubicBezTo>
                      <a:pt x="8672" y="2071"/>
                      <a:pt x="8832" y="1856"/>
                      <a:pt x="8832" y="1616"/>
                    </a:cubicBezTo>
                    <a:cubicBezTo>
                      <a:pt x="8832" y="1509"/>
                      <a:pt x="8803" y="1473"/>
                      <a:pt x="8751" y="1473"/>
                    </a:cubicBezTo>
                    <a:cubicBezTo>
                      <a:pt x="8648" y="1473"/>
                      <a:pt x="8458" y="1616"/>
                      <a:pt x="8244" y="1616"/>
                    </a:cubicBezTo>
                    <a:cubicBezTo>
                      <a:pt x="8030" y="1616"/>
                      <a:pt x="7839" y="1473"/>
                      <a:pt x="7736" y="1473"/>
                    </a:cubicBezTo>
                    <a:cubicBezTo>
                      <a:pt x="7685" y="1473"/>
                      <a:pt x="7655" y="1509"/>
                      <a:pt x="7655" y="1616"/>
                    </a:cubicBezTo>
                    <a:cubicBezTo>
                      <a:pt x="7655" y="1856"/>
                      <a:pt x="7815" y="2071"/>
                      <a:pt x="8030" y="2160"/>
                    </a:cubicBezTo>
                    <a:lnTo>
                      <a:pt x="7798" y="2160"/>
                    </a:lnTo>
                    <a:cubicBezTo>
                      <a:pt x="7637" y="2026"/>
                      <a:pt x="7530" y="1830"/>
                      <a:pt x="7530" y="1607"/>
                    </a:cubicBezTo>
                    <a:cubicBezTo>
                      <a:pt x="7530" y="1214"/>
                      <a:pt x="7851" y="893"/>
                      <a:pt x="8244" y="893"/>
                    </a:cubicBezTo>
                    <a:close/>
                    <a:moveTo>
                      <a:pt x="8690" y="2365"/>
                    </a:moveTo>
                    <a:cubicBezTo>
                      <a:pt x="8859" y="2543"/>
                      <a:pt x="9118" y="2668"/>
                      <a:pt x="9118" y="3025"/>
                    </a:cubicBezTo>
                    <a:cubicBezTo>
                      <a:pt x="9118" y="3239"/>
                      <a:pt x="9082" y="3382"/>
                      <a:pt x="9056" y="3480"/>
                    </a:cubicBezTo>
                    <a:cubicBezTo>
                      <a:pt x="8859" y="3444"/>
                      <a:pt x="8547" y="3391"/>
                      <a:pt x="8244" y="3391"/>
                    </a:cubicBezTo>
                    <a:cubicBezTo>
                      <a:pt x="7940" y="3391"/>
                      <a:pt x="7628" y="3444"/>
                      <a:pt x="7432" y="3480"/>
                    </a:cubicBezTo>
                    <a:cubicBezTo>
                      <a:pt x="7405" y="3382"/>
                      <a:pt x="7369" y="3239"/>
                      <a:pt x="7369" y="3025"/>
                    </a:cubicBezTo>
                    <a:cubicBezTo>
                      <a:pt x="7369" y="2668"/>
                      <a:pt x="7628" y="2543"/>
                      <a:pt x="7798" y="2365"/>
                    </a:cubicBezTo>
                    <a:close/>
                    <a:moveTo>
                      <a:pt x="3275" y="3712"/>
                    </a:moveTo>
                    <a:lnTo>
                      <a:pt x="3337" y="3873"/>
                    </a:lnTo>
                    <a:cubicBezTo>
                      <a:pt x="3632" y="3908"/>
                      <a:pt x="3863" y="4158"/>
                      <a:pt x="3863" y="4470"/>
                    </a:cubicBezTo>
                    <a:cubicBezTo>
                      <a:pt x="3863" y="4649"/>
                      <a:pt x="3783" y="4818"/>
                      <a:pt x="3649" y="4925"/>
                    </a:cubicBezTo>
                    <a:lnTo>
                      <a:pt x="3516" y="4925"/>
                    </a:lnTo>
                    <a:cubicBezTo>
                      <a:pt x="3667" y="4836"/>
                      <a:pt x="3774" y="4675"/>
                      <a:pt x="3774" y="4488"/>
                    </a:cubicBezTo>
                    <a:cubicBezTo>
                      <a:pt x="3774" y="4393"/>
                      <a:pt x="3749" y="4361"/>
                      <a:pt x="3706" y="4361"/>
                    </a:cubicBezTo>
                    <a:cubicBezTo>
                      <a:pt x="3620" y="4361"/>
                      <a:pt x="3459" y="4488"/>
                      <a:pt x="3275" y="4488"/>
                    </a:cubicBezTo>
                    <a:cubicBezTo>
                      <a:pt x="3084" y="4488"/>
                      <a:pt x="2922" y="4361"/>
                      <a:pt x="2835" y="4361"/>
                    </a:cubicBezTo>
                    <a:cubicBezTo>
                      <a:pt x="2791" y="4361"/>
                      <a:pt x="2766" y="4393"/>
                      <a:pt x="2766" y="4488"/>
                    </a:cubicBezTo>
                    <a:cubicBezTo>
                      <a:pt x="2766" y="4675"/>
                      <a:pt x="2873" y="4836"/>
                      <a:pt x="3025" y="4925"/>
                    </a:cubicBezTo>
                    <a:lnTo>
                      <a:pt x="2891" y="4925"/>
                    </a:lnTo>
                    <a:cubicBezTo>
                      <a:pt x="2757" y="4818"/>
                      <a:pt x="2677" y="4649"/>
                      <a:pt x="2677" y="4470"/>
                    </a:cubicBezTo>
                    <a:cubicBezTo>
                      <a:pt x="2677" y="4158"/>
                      <a:pt x="2909" y="3908"/>
                      <a:pt x="3203" y="3873"/>
                    </a:cubicBezTo>
                    <a:lnTo>
                      <a:pt x="3275" y="3712"/>
                    </a:lnTo>
                    <a:close/>
                    <a:moveTo>
                      <a:pt x="13213" y="3712"/>
                    </a:moveTo>
                    <a:lnTo>
                      <a:pt x="13284" y="3873"/>
                    </a:lnTo>
                    <a:cubicBezTo>
                      <a:pt x="13578" y="3908"/>
                      <a:pt x="13810" y="4158"/>
                      <a:pt x="13810" y="4470"/>
                    </a:cubicBezTo>
                    <a:cubicBezTo>
                      <a:pt x="13810" y="4649"/>
                      <a:pt x="13730" y="4818"/>
                      <a:pt x="13596" y="4925"/>
                    </a:cubicBezTo>
                    <a:lnTo>
                      <a:pt x="13463" y="4925"/>
                    </a:lnTo>
                    <a:cubicBezTo>
                      <a:pt x="13614" y="4836"/>
                      <a:pt x="13721" y="4675"/>
                      <a:pt x="13721" y="4488"/>
                    </a:cubicBezTo>
                    <a:cubicBezTo>
                      <a:pt x="13721" y="4393"/>
                      <a:pt x="13695" y="4361"/>
                      <a:pt x="13651" y="4361"/>
                    </a:cubicBezTo>
                    <a:cubicBezTo>
                      <a:pt x="13562" y="4361"/>
                      <a:pt x="13397" y="4488"/>
                      <a:pt x="13213" y="4488"/>
                    </a:cubicBezTo>
                    <a:cubicBezTo>
                      <a:pt x="13028" y="4488"/>
                      <a:pt x="12868" y="4361"/>
                      <a:pt x="12781" y="4361"/>
                    </a:cubicBezTo>
                    <a:cubicBezTo>
                      <a:pt x="12738" y="4361"/>
                      <a:pt x="12713" y="4393"/>
                      <a:pt x="12713" y="4488"/>
                    </a:cubicBezTo>
                    <a:cubicBezTo>
                      <a:pt x="12713" y="4675"/>
                      <a:pt x="12820" y="4836"/>
                      <a:pt x="12972" y="4925"/>
                    </a:cubicBezTo>
                    <a:lnTo>
                      <a:pt x="12838" y="4925"/>
                    </a:lnTo>
                    <a:cubicBezTo>
                      <a:pt x="12704" y="4818"/>
                      <a:pt x="12624" y="4649"/>
                      <a:pt x="12624" y="4470"/>
                    </a:cubicBezTo>
                    <a:cubicBezTo>
                      <a:pt x="12624" y="4158"/>
                      <a:pt x="12856" y="3908"/>
                      <a:pt x="13150" y="3873"/>
                    </a:cubicBezTo>
                    <a:lnTo>
                      <a:pt x="13213" y="3712"/>
                    </a:lnTo>
                    <a:close/>
                    <a:moveTo>
                      <a:pt x="3632" y="5148"/>
                    </a:moveTo>
                    <a:cubicBezTo>
                      <a:pt x="3703" y="5193"/>
                      <a:pt x="3837" y="5291"/>
                      <a:pt x="3908" y="5461"/>
                    </a:cubicBezTo>
                    <a:lnTo>
                      <a:pt x="2632" y="5461"/>
                    </a:lnTo>
                    <a:cubicBezTo>
                      <a:pt x="2704" y="5291"/>
                      <a:pt x="2838" y="5193"/>
                      <a:pt x="2909" y="5148"/>
                    </a:cubicBezTo>
                    <a:close/>
                    <a:moveTo>
                      <a:pt x="13578" y="5148"/>
                    </a:moveTo>
                    <a:cubicBezTo>
                      <a:pt x="13650" y="5193"/>
                      <a:pt x="13784" y="5291"/>
                      <a:pt x="13855" y="5461"/>
                    </a:cubicBezTo>
                    <a:lnTo>
                      <a:pt x="12579" y="5461"/>
                    </a:lnTo>
                    <a:cubicBezTo>
                      <a:pt x="12651" y="5291"/>
                      <a:pt x="12785" y="5193"/>
                      <a:pt x="12856" y="5148"/>
                    </a:cubicBezTo>
                    <a:close/>
                    <a:moveTo>
                      <a:pt x="4425" y="5692"/>
                    </a:moveTo>
                    <a:lnTo>
                      <a:pt x="4425" y="5916"/>
                    </a:lnTo>
                    <a:lnTo>
                      <a:pt x="2204" y="5996"/>
                    </a:lnTo>
                    <a:lnTo>
                      <a:pt x="4336" y="6058"/>
                    </a:lnTo>
                    <a:lnTo>
                      <a:pt x="4229" y="6147"/>
                    </a:lnTo>
                    <a:lnTo>
                      <a:pt x="2311" y="6147"/>
                    </a:lnTo>
                    <a:lnTo>
                      <a:pt x="2115" y="5987"/>
                    </a:lnTo>
                    <a:lnTo>
                      <a:pt x="2115" y="5692"/>
                    </a:lnTo>
                    <a:close/>
                    <a:moveTo>
                      <a:pt x="14372" y="5692"/>
                    </a:moveTo>
                    <a:lnTo>
                      <a:pt x="14372" y="5916"/>
                    </a:lnTo>
                    <a:lnTo>
                      <a:pt x="12160" y="5996"/>
                    </a:lnTo>
                    <a:lnTo>
                      <a:pt x="14274" y="6058"/>
                    </a:lnTo>
                    <a:lnTo>
                      <a:pt x="14176" y="6147"/>
                    </a:lnTo>
                    <a:lnTo>
                      <a:pt x="12258" y="6147"/>
                    </a:lnTo>
                    <a:lnTo>
                      <a:pt x="12062" y="5987"/>
                    </a:lnTo>
                    <a:lnTo>
                      <a:pt x="12062" y="5692"/>
                    </a:lnTo>
                    <a:close/>
                    <a:moveTo>
                      <a:pt x="4211" y="6362"/>
                    </a:moveTo>
                    <a:lnTo>
                      <a:pt x="4211" y="6585"/>
                    </a:lnTo>
                    <a:lnTo>
                      <a:pt x="2338" y="6585"/>
                    </a:lnTo>
                    <a:lnTo>
                      <a:pt x="2338" y="6362"/>
                    </a:lnTo>
                    <a:close/>
                    <a:moveTo>
                      <a:pt x="14149" y="6362"/>
                    </a:moveTo>
                    <a:lnTo>
                      <a:pt x="14149" y="6585"/>
                    </a:lnTo>
                    <a:lnTo>
                      <a:pt x="12276" y="6585"/>
                    </a:lnTo>
                    <a:lnTo>
                      <a:pt x="12276" y="6362"/>
                    </a:lnTo>
                    <a:close/>
                    <a:moveTo>
                      <a:pt x="4015" y="6799"/>
                    </a:moveTo>
                    <a:lnTo>
                      <a:pt x="4015" y="7182"/>
                    </a:lnTo>
                    <a:lnTo>
                      <a:pt x="4015" y="7325"/>
                    </a:lnTo>
                    <a:lnTo>
                      <a:pt x="4015" y="9314"/>
                    </a:lnTo>
                    <a:lnTo>
                      <a:pt x="2525" y="9314"/>
                    </a:lnTo>
                    <a:lnTo>
                      <a:pt x="2525" y="6799"/>
                    </a:lnTo>
                    <a:close/>
                    <a:moveTo>
                      <a:pt x="13962" y="6799"/>
                    </a:moveTo>
                    <a:lnTo>
                      <a:pt x="13962" y="9314"/>
                    </a:lnTo>
                    <a:lnTo>
                      <a:pt x="12472" y="9314"/>
                    </a:lnTo>
                    <a:lnTo>
                      <a:pt x="12472" y="7325"/>
                    </a:lnTo>
                    <a:lnTo>
                      <a:pt x="12472" y="7182"/>
                    </a:lnTo>
                    <a:lnTo>
                      <a:pt x="12472" y="6799"/>
                    </a:lnTo>
                    <a:close/>
                    <a:moveTo>
                      <a:pt x="3935" y="9493"/>
                    </a:moveTo>
                    <a:lnTo>
                      <a:pt x="2704" y="10474"/>
                    </a:lnTo>
                    <a:lnTo>
                      <a:pt x="920" y="10474"/>
                    </a:lnTo>
                    <a:lnTo>
                      <a:pt x="2525" y="9502"/>
                    </a:lnTo>
                    <a:lnTo>
                      <a:pt x="2525" y="9493"/>
                    </a:lnTo>
                    <a:lnTo>
                      <a:pt x="3016" y="9493"/>
                    </a:lnTo>
                    <a:lnTo>
                      <a:pt x="2061" y="10322"/>
                    </a:lnTo>
                    <a:lnTo>
                      <a:pt x="3364" y="9502"/>
                    </a:lnTo>
                    <a:lnTo>
                      <a:pt x="3364" y="9493"/>
                    </a:lnTo>
                    <a:close/>
                    <a:moveTo>
                      <a:pt x="13962" y="9493"/>
                    </a:moveTo>
                    <a:lnTo>
                      <a:pt x="13962" y="9502"/>
                    </a:lnTo>
                    <a:lnTo>
                      <a:pt x="15568" y="10474"/>
                    </a:lnTo>
                    <a:lnTo>
                      <a:pt x="13784" y="10474"/>
                    </a:lnTo>
                    <a:lnTo>
                      <a:pt x="12553" y="9493"/>
                    </a:lnTo>
                    <a:lnTo>
                      <a:pt x="13141" y="9493"/>
                    </a:lnTo>
                    <a:lnTo>
                      <a:pt x="13132" y="9502"/>
                    </a:lnTo>
                    <a:lnTo>
                      <a:pt x="14444" y="10322"/>
                    </a:lnTo>
                    <a:lnTo>
                      <a:pt x="13480" y="9493"/>
                    </a:lnTo>
                    <a:close/>
                    <a:moveTo>
                      <a:pt x="12829" y="10644"/>
                    </a:moveTo>
                    <a:lnTo>
                      <a:pt x="13097" y="10858"/>
                    </a:lnTo>
                    <a:lnTo>
                      <a:pt x="12927" y="10858"/>
                    </a:lnTo>
                    <a:cubicBezTo>
                      <a:pt x="12883" y="10786"/>
                      <a:pt x="12847" y="10706"/>
                      <a:pt x="12829" y="10644"/>
                    </a:cubicBezTo>
                    <a:close/>
                    <a:moveTo>
                      <a:pt x="4015" y="10055"/>
                    </a:moveTo>
                    <a:lnTo>
                      <a:pt x="4015" y="10108"/>
                    </a:lnTo>
                    <a:lnTo>
                      <a:pt x="2784" y="11081"/>
                    </a:lnTo>
                    <a:lnTo>
                      <a:pt x="2784" y="11036"/>
                    </a:lnTo>
                    <a:lnTo>
                      <a:pt x="4015" y="10055"/>
                    </a:lnTo>
                    <a:close/>
                    <a:moveTo>
                      <a:pt x="12472" y="9689"/>
                    </a:moveTo>
                    <a:lnTo>
                      <a:pt x="13703" y="10670"/>
                    </a:lnTo>
                    <a:lnTo>
                      <a:pt x="13703" y="11081"/>
                    </a:lnTo>
                    <a:lnTo>
                      <a:pt x="12472" y="10108"/>
                    </a:lnTo>
                    <a:lnTo>
                      <a:pt x="12472" y="9689"/>
                    </a:lnTo>
                    <a:close/>
                    <a:moveTo>
                      <a:pt x="2570" y="10733"/>
                    </a:moveTo>
                    <a:lnTo>
                      <a:pt x="2570" y="11143"/>
                    </a:lnTo>
                    <a:lnTo>
                      <a:pt x="821" y="11143"/>
                    </a:lnTo>
                    <a:lnTo>
                      <a:pt x="821" y="10733"/>
                    </a:lnTo>
                    <a:close/>
                    <a:moveTo>
                      <a:pt x="15666" y="10733"/>
                    </a:moveTo>
                    <a:lnTo>
                      <a:pt x="15666" y="11143"/>
                    </a:lnTo>
                    <a:lnTo>
                      <a:pt x="13917" y="11143"/>
                    </a:lnTo>
                    <a:lnTo>
                      <a:pt x="13917" y="10733"/>
                    </a:lnTo>
                    <a:close/>
                    <a:moveTo>
                      <a:pt x="13427" y="11116"/>
                    </a:moveTo>
                    <a:lnTo>
                      <a:pt x="13668" y="11313"/>
                    </a:lnTo>
                    <a:lnTo>
                      <a:pt x="13516" y="11313"/>
                    </a:lnTo>
                    <a:cubicBezTo>
                      <a:pt x="13471" y="11241"/>
                      <a:pt x="13445" y="11179"/>
                      <a:pt x="13427" y="11116"/>
                    </a:cubicBezTo>
                    <a:close/>
                    <a:moveTo>
                      <a:pt x="4015" y="10358"/>
                    </a:moveTo>
                    <a:lnTo>
                      <a:pt x="4015" y="11643"/>
                    </a:lnTo>
                    <a:cubicBezTo>
                      <a:pt x="4006" y="11393"/>
                      <a:pt x="3908" y="11161"/>
                      <a:pt x="3747" y="10974"/>
                    </a:cubicBezTo>
                    <a:cubicBezTo>
                      <a:pt x="3863" y="10786"/>
                      <a:pt x="3908" y="10590"/>
                      <a:pt x="3917" y="10438"/>
                    </a:cubicBezTo>
                    <a:lnTo>
                      <a:pt x="4015" y="10358"/>
                    </a:lnTo>
                    <a:close/>
                    <a:moveTo>
                      <a:pt x="12472" y="10358"/>
                    </a:moveTo>
                    <a:lnTo>
                      <a:pt x="12570" y="10438"/>
                    </a:lnTo>
                    <a:cubicBezTo>
                      <a:pt x="12579" y="10590"/>
                      <a:pt x="12624" y="10786"/>
                      <a:pt x="12740" y="10974"/>
                    </a:cubicBezTo>
                    <a:cubicBezTo>
                      <a:pt x="12579" y="11161"/>
                      <a:pt x="12481" y="11393"/>
                      <a:pt x="12472" y="11643"/>
                    </a:cubicBezTo>
                    <a:lnTo>
                      <a:pt x="12472" y="10358"/>
                    </a:lnTo>
                    <a:close/>
                    <a:moveTo>
                      <a:pt x="2499" y="11402"/>
                    </a:moveTo>
                    <a:cubicBezTo>
                      <a:pt x="2490" y="11518"/>
                      <a:pt x="2463" y="11643"/>
                      <a:pt x="2374" y="11768"/>
                    </a:cubicBezTo>
                    <a:lnTo>
                      <a:pt x="1250" y="11768"/>
                    </a:lnTo>
                    <a:cubicBezTo>
                      <a:pt x="1169" y="11643"/>
                      <a:pt x="1143" y="11518"/>
                      <a:pt x="1134" y="11402"/>
                    </a:cubicBezTo>
                    <a:lnTo>
                      <a:pt x="1758" y="11402"/>
                    </a:lnTo>
                    <a:lnTo>
                      <a:pt x="1758" y="11705"/>
                    </a:lnTo>
                    <a:lnTo>
                      <a:pt x="2276" y="11705"/>
                    </a:lnTo>
                    <a:cubicBezTo>
                      <a:pt x="2276" y="11705"/>
                      <a:pt x="2338" y="11598"/>
                      <a:pt x="2374" y="11402"/>
                    </a:cubicBezTo>
                    <a:close/>
                    <a:moveTo>
                      <a:pt x="15354" y="11402"/>
                    </a:moveTo>
                    <a:cubicBezTo>
                      <a:pt x="15345" y="11518"/>
                      <a:pt x="15318" y="11643"/>
                      <a:pt x="15238" y="11768"/>
                    </a:cubicBezTo>
                    <a:lnTo>
                      <a:pt x="14114" y="11768"/>
                    </a:lnTo>
                    <a:cubicBezTo>
                      <a:pt x="14025" y="11643"/>
                      <a:pt x="13998" y="11518"/>
                      <a:pt x="13989" y="11402"/>
                    </a:cubicBezTo>
                    <a:lnTo>
                      <a:pt x="14676" y="11402"/>
                    </a:lnTo>
                    <a:lnTo>
                      <a:pt x="14676" y="11705"/>
                    </a:lnTo>
                    <a:lnTo>
                      <a:pt x="15193" y="11705"/>
                    </a:lnTo>
                    <a:cubicBezTo>
                      <a:pt x="15193" y="11705"/>
                      <a:pt x="15256" y="11598"/>
                      <a:pt x="15291" y="11402"/>
                    </a:cubicBezTo>
                    <a:close/>
                    <a:moveTo>
                      <a:pt x="3614" y="11179"/>
                    </a:moveTo>
                    <a:lnTo>
                      <a:pt x="3614" y="11179"/>
                    </a:lnTo>
                    <a:cubicBezTo>
                      <a:pt x="3721" y="11322"/>
                      <a:pt x="3783" y="11491"/>
                      <a:pt x="3783" y="11687"/>
                    </a:cubicBezTo>
                    <a:cubicBezTo>
                      <a:pt x="3783" y="11884"/>
                      <a:pt x="3721" y="12062"/>
                      <a:pt x="3605" y="12205"/>
                    </a:cubicBezTo>
                    <a:cubicBezTo>
                      <a:pt x="3658" y="12098"/>
                      <a:pt x="3703" y="11928"/>
                      <a:pt x="3703" y="11723"/>
                    </a:cubicBezTo>
                    <a:cubicBezTo>
                      <a:pt x="3703" y="11473"/>
                      <a:pt x="3658" y="11286"/>
                      <a:pt x="3614" y="11179"/>
                    </a:cubicBezTo>
                    <a:close/>
                    <a:moveTo>
                      <a:pt x="13204" y="11116"/>
                    </a:moveTo>
                    <a:cubicBezTo>
                      <a:pt x="13231" y="11223"/>
                      <a:pt x="13266" y="11331"/>
                      <a:pt x="13338" y="11447"/>
                    </a:cubicBezTo>
                    <a:cubicBezTo>
                      <a:pt x="13168" y="11643"/>
                      <a:pt x="13070" y="11893"/>
                      <a:pt x="13070" y="12160"/>
                    </a:cubicBezTo>
                    <a:cubicBezTo>
                      <a:pt x="13070" y="12205"/>
                      <a:pt x="13070" y="12249"/>
                      <a:pt x="13079" y="12294"/>
                    </a:cubicBezTo>
                    <a:lnTo>
                      <a:pt x="12963" y="12294"/>
                    </a:lnTo>
                    <a:cubicBezTo>
                      <a:pt x="12802" y="12142"/>
                      <a:pt x="12704" y="11928"/>
                      <a:pt x="12704" y="11687"/>
                    </a:cubicBezTo>
                    <a:cubicBezTo>
                      <a:pt x="12704" y="11464"/>
                      <a:pt x="12785" y="11268"/>
                      <a:pt x="12918" y="11116"/>
                    </a:cubicBezTo>
                    <a:close/>
                    <a:moveTo>
                      <a:pt x="4015" y="11723"/>
                    </a:moveTo>
                    <a:lnTo>
                      <a:pt x="4015" y="12348"/>
                    </a:lnTo>
                    <a:lnTo>
                      <a:pt x="3774" y="12579"/>
                    </a:lnTo>
                    <a:cubicBezTo>
                      <a:pt x="3747" y="12535"/>
                      <a:pt x="3721" y="12481"/>
                      <a:pt x="3703" y="12446"/>
                    </a:cubicBezTo>
                    <a:cubicBezTo>
                      <a:pt x="3890" y="12258"/>
                      <a:pt x="4006" y="12000"/>
                      <a:pt x="4015" y="11723"/>
                    </a:cubicBezTo>
                    <a:close/>
                    <a:moveTo>
                      <a:pt x="12472" y="11723"/>
                    </a:moveTo>
                    <a:cubicBezTo>
                      <a:pt x="12481" y="12000"/>
                      <a:pt x="12597" y="12258"/>
                      <a:pt x="12785" y="12446"/>
                    </a:cubicBezTo>
                    <a:cubicBezTo>
                      <a:pt x="12767" y="12481"/>
                      <a:pt x="12740" y="12535"/>
                      <a:pt x="12713" y="12579"/>
                    </a:cubicBezTo>
                    <a:lnTo>
                      <a:pt x="12472" y="12348"/>
                    </a:lnTo>
                    <a:lnTo>
                      <a:pt x="12472" y="11723"/>
                    </a:lnTo>
                    <a:close/>
                    <a:moveTo>
                      <a:pt x="3043" y="11687"/>
                    </a:moveTo>
                    <a:cubicBezTo>
                      <a:pt x="3132" y="11821"/>
                      <a:pt x="3185" y="11982"/>
                      <a:pt x="3185" y="12160"/>
                    </a:cubicBezTo>
                    <a:cubicBezTo>
                      <a:pt x="3185" y="12348"/>
                      <a:pt x="3123" y="12535"/>
                      <a:pt x="3007" y="12678"/>
                    </a:cubicBezTo>
                    <a:cubicBezTo>
                      <a:pt x="3069" y="12562"/>
                      <a:pt x="3114" y="12392"/>
                      <a:pt x="3114" y="12178"/>
                    </a:cubicBezTo>
                    <a:cubicBezTo>
                      <a:pt x="3114" y="11964"/>
                      <a:pt x="3078" y="11803"/>
                      <a:pt x="3043" y="11687"/>
                    </a:cubicBezTo>
                    <a:close/>
                    <a:moveTo>
                      <a:pt x="13793" y="11571"/>
                    </a:moveTo>
                    <a:cubicBezTo>
                      <a:pt x="13819" y="11678"/>
                      <a:pt x="13864" y="11803"/>
                      <a:pt x="13935" y="11919"/>
                    </a:cubicBezTo>
                    <a:cubicBezTo>
                      <a:pt x="13766" y="12116"/>
                      <a:pt x="13668" y="12365"/>
                      <a:pt x="13668" y="12624"/>
                    </a:cubicBezTo>
                    <a:cubicBezTo>
                      <a:pt x="13668" y="12669"/>
                      <a:pt x="13668" y="12713"/>
                      <a:pt x="13677" y="12749"/>
                    </a:cubicBezTo>
                    <a:lnTo>
                      <a:pt x="13543" y="12749"/>
                    </a:lnTo>
                    <a:cubicBezTo>
                      <a:pt x="13391" y="12597"/>
                      <a:pt x="13302" y="12383"/>
                      <a:pt x="13302" y="12160"/>
                    </a:cubicBezTo>
                    <a:cubicBezTo>
                      <a:pt x="13302" y="11928"/>
                      <a:pt x="13391" y="11723"/>
                      <a:pt x="13543" y="11571"/>
                    </a:cubicBezTo>
                    <a:close/>
                    <a:moveTo>
                      <a:pt x="3524" y="12597"/>
                    </a:moveTo>
                    <a:cubicBezTo>
                      <a:pt x="3542" y="12651"/>
                      <a:pt x="3569" y="12704"/>
                      <a:pt x="3587" y="12767"/>
                    </a:cubicBezTo>
                    <a:lnTo>
                      <a:pt x="3533" y="12811"/>
                    </a:lnTo>
                    <a:cubicBezTo>
                      <a:pt x="3542" y="12731"/>
                      <a:pt x="3533" y="12660"/>
                      <a:pt x="3524" y="12597"/>
                    </a:cubicBezTo>
                    <a:close/>
                    <a:moveTo>
                      <a:pt x="13141" y="12553"/>
                    </a:moveTo>
                    <a:cubicBezTo>
                      <a:pt x="13195" y="12687"/>
                      <a:pt x="13275" y="12811"/>
                      <a:pt x="13382" y="12918"/>
                    </a:cubicBezTo>
                    <a:cubicBezTo>
                      <a:pt x="13355" y="12972"/>
                      <a:pt x="13311" y="13052"/>
                      <a:pt x="13284" y="13124"/>
                    </a:cubicBezTo>
                    <a:lnTo>
                      <a:pt x="12900" y="12767"/>
                    </a:lnTo>
                    <a:cubicBezTo>
                      <a:pt x="12927" y="12678"/>
                      <a:pt x="12954" y="12606"/>
                      <a:pt x="12999" y="12553"/>
                    </a:cubicBezTo>
                    <a:close/>
                    <a:moveTo>
                      <a:pt x="8244" y="4791"/>
                    </a:moveTo>
                    <a:cubicBezTo>
                      <a:pt x="8645" y="4791"/>
                      <a:pt x="9109" y="5006"/>
                      <a:pt x="9466" y="5389"/>
                    </a:cubicBezTo>
                    <a:cubicBezTo>
                      <a:pt x="9118" y="5113"/>
                      <a:pt x="8690" y="4952"/>
                      <a:pt x="8244" y="4952"/>
                    </a:cubicBezTo>
                    <a:cubicBezTo>
                      <a:pt x="7682" y="4952"/>
                      <a:pt x="7137" y="5202"/>
                      <a:pt x="6772" y="5621"/>
                    </a:cubicBezTo>
                    <a:cubicBezTo>
                      <a:pt x="6593" y="5835"/>
                      <a:pt x="6459" y="6085"/>
                      <a:pt x="6379" y="6353"/>
                    </a:cubicBezTo>
                    <a:cubicBezTo>
                      <a:pt x="6344" y="6486"/>
                      <a:pt x="6317" y="6620"/>
                      <a:pt x="6308" y="6763"/>
                    </a:cubicBezTo>
                    <a:cubicBezTo>
                      <a:pt x="6299" y="6897"/>
                      <a:pt x="6308" y="7031"/>
                      <a:pt x="6308" y="7173"/>
                    </a:cubicBezTo>
                    <a:lnTo>
                      <a:pt x="6317" y="8806"/>
                    </a:lnTo>
                    <a:lnTo>
                      <a:pt x="6335" y="10438"/>
                    </a:lnTo>
                    <a:lnTo>
                      <a:pt x="6352" y="8806"/>
                    </a:lnTo>
                    <a:lnTo>
                      <a:pt x="6361" y="7173"/>
                    </a:lnTo>
                    <a:cubicBezTo>
                      <a:pt x="6361" y="7031"/>
                      <a:pt x="6361" y="6897"/>
                      <a:pt x="6370" y="6763"/>
                    </a:cubicBezTo>
                    <a:cubicBezTo>
                      <a:pt x="6379" y="6629"/>
                      <a:pt x="6406" y="6495"/>
                      <a:pt x="6442" y="6370"/>
                    </a:cubicBezTo>
                    <a:cubicBezTo>
                      <a:pt x="6522" y="6112"/>
                      <a:pt x="6656" y="5871"/>
                      <a:pt x="6825" y="5675"/>
                    </a:cubicBezTo>
                    <a:cubicBezTo>
                      <a:pt x="7182" y="5264"/>
                      <a:pt x="7708" y="5023"/>
                      <a:pt x="8244" y="5023"/>
                    </a:cubicBezTo>
                    <a:cubicBezTo>
                      <a:pt x="8779" y="5023"/>
                      <a:pt x="9305" y="5264"/>
                      <a:pt x="9662" y="5675"/>
                    </a:cubicBezTo>
                    <a:cubicBezTo>
                      <a:pt x="9698" y="5710"/>
                      <a:pt x="9734" y="5764"/>
                      <a:pt x="9769" y="5808"/>
                    </a:cubicBezTo>
                    <a:cubicBezTo>
                      <a:pt x="9921" y="6085"/>
                      <a:pt x="10010" y="6424"/>
                      <a:pt x="10010" y="6799"/>
                    </a:cubicBezTo>
                    <a:lnTo>
                      <a:pt x="10010" y="13159"/>
                    </a:lnTo>
                    <a:lnTo>
                      <a:pt x="6192" y="13159"/>
                    </a:lnTo>
                    <a:lnTo>
                      <a:pt x="6192" y="6843"/>
                    </a:lnTo>
                    <a:cubicBezTo>
                      <a:pt x="6192" y="5710"/>
                      <a:pt x="7111" y="4791"/>
                      <a:pt x="8244" y="4791"/>
                    </a:cubicBezTo>
                    <a:close/>
                    <a:moveTo>
                      <a:pt x="2338" y="12026"/>
                    </a:moveTo>
                    <a:cubicBezTo>
                      <a:pt x="2490" y="12178"/>
                      <a:pt x="2588" y="12392"/>
                      <a:pt x="2588" y="12624"/>
                    </a:cubicBezTo>
                    <a:cubicBezTo>
                      <a:pt x="2588" y="12874"/>
                      <a:pt x="2481" y="13097"/>
                      <a:pt x="2311" y="13249"/>
                    </a:cubicBezTo>
                    <a:lnTo>
                      <a:pt x="1312" y="13249"/>
                    </a:lnTo>
                    <a:cubicBezTo>
                      <a:pt x="1143" y="13097"/>
                      <a:pt x="1035" y="12874"/>
                      <a:pt x="1035" y="12624"/>
                    </a:cubicBezTo>
                    <a:cubicBezTo>
                      <a:pt x="1035" y="12392"/>
                      <a:pt x="1134" y="12178"/>
                      <a:pt x="1285" y="12026"/>
                    </a:cubicBezTo>
                    <a:close/>
                    <a:moveTo>
                      <a:pt x="15202" y="12026"/>
                    </a:moveTo>
                    <a:cubicBezTo>
                      <a:pt x="15354" y="12178"/>
                      <a:pt x="15452" y="12392"/>
                      <a:pt x="15452" y="12624"/>
                    </a:cubicBezTo>
                    <a:cubicBezTo>
                      <a:pt x="15452" y="12874"/>
                      <a:pt x="15345" y="13097"/>
                      <a:pt x="15175" y="13249"/>
                    </a:cubicBezTo>
                    <a:lnTo>
                      <a:pt x="14176" y="13249"/>
                    </a:lnTo>
                    <a:cubicBezTo>
                      <a:pt x="14007" y="13097"/>
                      <a:pt x="13900" y="12874"/>
                      <a:pt x="13900" y="12624"/>
                    </a:cubicBezTo>
                    <a:cubicBezTo>
                      <a:pt x="13900" y="12392"/>
                      <a:pt x="13998" y="12178"/>
                      <a:pt x="14149" y="12026"/>
                    </a:cubicBezTo>
                    <a:close/>
                    <a:moveTo>
                      <a:pt x="2882" y="13008"/>
                    </a:moveTo>
                    <a:lnTo>
                      <a:pt x="2882" y="13008"/>
                    </a:lnTo>
                    <a:cubicBezTo>
                      <a:pt x="2936" y="13088"/>
                      <a:pt x="2989" y="13195"/>
                      <a:pt x="2998" y="13329"/>
                    </a:cubicBezTo>
                    <a:lnTo>
                      <a:pt x="2954" y="13365"/>
                    </a:lnTo>
                    <a:cubicBezTo>
                      <a:pt x="2954" y="13213"/>
                      <a:pt x="2909" y="13079"/>
                      <a:pt x="2882" y="13008"/>
                    </a:cubicBezTo>
                    <a:close/>
                    <a:moveTo>
                      <a:pt x="4515" y="7325"/>
                    </a:moveTo>
                    <a:lnTo>
                      <a:pt x="4515" y="13463"/>
                    </a:lnTo>
                    <a:lnTo>
                      <a:pt x="4247" y="13463"/>
                    </a:lnTo>
                    <a:lnTo>
                      <a:pt x="4247" y="7325"/>
                    </a:lnTo>
                    <a:close/>
                    <a:moveTo>
                      <a:pt x="8244" y="3623"/>
                    </a:moveTo>
                    <a:cubicBezTo>
                      <a:pt x="8244" y="3623"/>
                      <a:pt x="8708" y="3641"/>
                      <a:pt x="8957" y="3694"/>
                    </a:cubicBezTo>
                    <a:cubicBezTo>
                      <a:pt x="10545" y="4015"/>
                      <a:pt x="11750" y="5434"/>
                      <a:pt x="11750" y="7129"/>
                    </a:cubicBezTo>
                    <a:lnTo>
                      <a:pt x="11750" y="7138"/>
                    </a:lnTo>
                    <a:lnTo>
                      <a:pt x="11750" y="7325"/>
                    </a:lnTo>
                    <a:lnTo>
                      <a:pt x="11750" y="13463"/>
                    </a:lnTo>
                    <a:lnTo>
                      <a:pt x="11420" y="13463"/>
                    </a:lnTo>
                    <a:cubicBezTo>
                      <a:pt x="11214" y="13400"/>
                      <a:pt x="10938" y="13329"/>
                      <a:pt x="10599" y="13320"/>
                    </a:cubicBezTo>
                    <a:lnTo>
                      <a:pt x="10599" y="13133"/>
                    </a:lnTo>
                    <a:cubicBezTo>
                      <a:pt x="10626" y="11464"/>
                      <a:pt x="10643" y="9796"/>
                      <a:pt x="10652" y="8128"/>
                    </a:cubicBezTo>
                    <a:lnTo>
                      <a:pt x="10661" y="6879"/>
                    </a:lnTo>
                    <a:cubicBezTo>
                      <a:pt x="10679" y="6451"/>
                      <a:pt x="10572" y="6014"/>
                      <a:pt x="10358" y="5639"/>
                    </a:cubicBezTo>
                    <a:cubicBezTo>
                      <a:pt x="10153" y="5264"/>
                      <a:pt x="9841" y="4952"/>
                      <a:pt x="9475" y="4729"/>
                    </a:cubicBezTo>
                    <a:cubicBezTo>
                      <a:pt x="9100" y="4515"/>
                      <a:pt x="8672" y="4399"/>
                      <a:pt x="8244" y="4390"/>
                    </a:cubicBezTo>
                    <a:cubicBezTo>
                      <a:pt x="7815" y="4399"/>
                      <a:pt x="7387" y="4515"/>
                      <a:pt x="7013" y="4729"/>
                    </a:cubicBezTo>
                    <a:cubicBezTo>
                      <a:pt x="6647" y="4952"/>
                      <a:pt x="6335" y="5264"/>
                      <a:pt x="6129" y="5639"/>
                    </a:cubicBezTo>
                    <a:cubicBezTo>
                      <a:pt x="5915" y="6014"/>
                      <a:pt x="5808" y="6451"/>
                      <a:pt x="5826" y="6879"/>
                    </a:cubicBezTo>
                    <a:lnTo>
                      <a:pt x="5835" y="8128"/>
                    </a:lnTo>
                    <a:cubicBezTo>
                      <a:pt x="5844" y="9796"/>
                      <a:pt x="5862" y="11464"/>
                      <a:pt x="5889" y="13133"/>
                    </a:cubicBezTo>
                    <a:cubicBezTo>
                      <a:pt x="5906" y="11464"/>
                      <a:pt x="5924" y="9796"/>
                      <a:pt x="5933" y="8128"/>
                    </a:cubicBezTo>
                    <a:lnTo>
                      <a:pt x="5942" y="6879"/>
                    </a:lnTo>
                    <a:cubicBezTo>
                      <a:pt x="5942" y="6665"/>
                      <a:pt x="5969" y="6469"/>
                      <a:pt x="6013" y="6272"/>
                    </a:cubicBezTo>
                    <a:cubicBezTo>
                      <a:pt x="6067" y="6076"/>
                      <a:pt x="6147" y="5889"/>
                      <a:pt x="6245" y="5710"/>
                    </a:cubicBezTo>
                    <a:cubicBezTo>
                      <a:pt x="6442" y="5353"/>
                      <a:pt x="6736" y="5059"/>
                      <a:pt x="7084" y="4854"/>
                    </a:cubicBezTo>
                    <a:cubicBezTo>
                      <a:pt x="7432" y="4649"/>
                      <a:pt x="7842" y="4542"/>
                      <a:pt x="8244" y="4542"/>
                    </a:cubicBezTo>
                    <a:cubicBezTo>
                      <a:pt x="8601" y="4542"/>
                      <a:pt x="8948" y="4622"/>
                      <a:pt x="9270" y="4783"/>
                    </a:cubicBezTo>
                    <a:cubicBezTo>
                      <a:pt x="8984" y="4693"/>
                      <a:pt x="8654" y="4640"/>
                      <a:pt x="8244" y="4640"/>
                    </a:cubicBezTo>
                    <a:cubicBezTo>
                      <a:pt x="7022" y="4640"/>
                      <a:pt x="6040" y="5630"/>
                      <a:pt x="6040" y="6843"/>
                    </a:cubicBezTo>
                    <a:lnTo>
                      <a:pt x="6040" y="13311"/>
                    </a:lnTo>
                    <a:cubicBezTo>
                      <a:pt x="5630" y="13311"/>
                      <a:pt x="5300" y="13382"/>
                      <a:pt x="5068" y="13463"/>
                    </a:cubicBezTo>
                    <a:lnTo>
                      <a:pt x="4738" y="13463"/>
                    </a:lnTo>
                    <a:lnTo>
                      <a:pt x="4738" y="7325"/>
                    </a:lnTo>
                    <a:lnTo>
                      <a:pt x="4738" y="7138"/>
                    </a:lnTo>
                    <a:lnTo>
                      <a:pt x="4738" y="7129"/>
                    </a:lnTo>
                    <a:cubicBezTo>
                      <a:pt x="4738" y="5434"/>
                      <a:pt x="5942" y="4015"/>
                      <a:pt x="7530" y="3694"/>
                    </a:cubicBezTo>
                    <a:cubicBezTo>
                      <a:pt x="7780" y="3641"/>
                      <a:pt x="8244" y="3623"/>
                      <a:pt x="8244" y="3623"/>
                    </a:cubicBezTo>
                    <a:close/>
                    <a:moveTo>
                      <a:pt x="12240" y="7325"/>
                    </a:moveTo>
                    <a:lnTo>
                      <a:pt x="12240" y="13463"/>
                    </a:lnTo>
                    <a:lnTo>
                      <a:pt x="12178" y="13463"/>
                    </a:lnTo>
                    <a:lnTo>
                      <a:pt x="12107" y="7593"/>
                    </a:lnTo>
                    <a:lnTo>
                      <a:pt x="12026" y="13463"/>
                    </a:lnTo>
                    <a:lnTo>
                      <a:pt x="11973" y="13463"/>
                    </a:lnTo>
                    <a:lnTo>
                      <a:pt x="11973" y="7325"/>
                    </a:lnTo>
                    <a:close/>
                    <a:moveTo>
                      <a:pt x="13739" y="13008"/>
                    </a:moveTo>
                    <a:cubicBezTo>
                      <a:pt x="13793" y="13150"/>
                      <a:pt x="13873" y="13284"/>
                      <a:pt x="13989" y="13391"/>
                    </a:cubicBezTo>
                    <a:cubicBezTo>
                      <a:pt x="13944" y="13463"/>
                      <a:pt x="13882" y="13579"/>
                      <a:pt x="13855" y="13677"/>
                    </a:cubicBezTo>
                    <a:lnTo>
                      <a:pt x="13489" y="13329"/>
                    </a:lnTo>
                    <a:cubicBezTo>
                      <a:pt x="13498" y="13195"/>
                      <a:pt x="13552" y="13088"/>
                      <a:pt x="13605" y="13008"/>
                    </a:cubicBezTo>
                    <a:close/>
                    <a:moveTo>
                      <a:pt x="2302" y="13507"/>
                    </a:moveTo>
                    <a:cubicBezTo>
                      <a:pt x="2347" y="13588"/>
                      <a:pt x="2391" y="13686"/>
                      <a:pt x="2400" y="13811"/>
                    </a:cubicBezTo>
                    <a:lnTo>
                      <a:pt x="1223" y="13811"/>
                    </a:lnTo>
                    <a:cubicBezTo>
                      <a:pt x="1232" y="13686"/>
                      <a:pt x="1276" y="13588"/>
                      <a:pt x="1321" y="13507"/>
                    </a:cubicBezTo>
                    <a:close/>
                    <a:moveTo>
                      <a:pt x="15166" y="13507"/>
                    </a:moveTo>
                    <a:cubicBezTo>
                      <a:pt x="15211" y="13588"/>
                      <a:pt x="15256" y="13686"/>
                      <a:pt x="15265" y="13811"/>
                    </a:cubicBezTo>
                    <a:lnTo>
                      <a:pt x="14087" y="13811"/>
                    </a:lnTo>
                    <a:cubicBezTo>
                      <a:pt x="14096" y="13686"/>
                      <a:pt x="14141" y="13588"/>
                      <a:pt x="14185" y="13507"/>
                    </a:cubicBezTo>
                    <a:close/>
                    <a:moveTo>
                      <a:pt x="4015" y="12669"/>
                    </a:moveTo>
                    <a:lnTo>
                      <a:pt x="4015" y="12731"/>
                    </a:lnTo>
                    <a:lnTo>
                      <a:pt x="2677" y="14051"/>
                    </a:lnTo>
                    <a:cubicBezTo>
                      <a:pt x="2677" y="14007"/>
                      <a:pt x="2677" y="13980"/>
                      <a:pt x="2677" y="13980"/>
                    </a:cubicBezTo>
                    <a:lnTo>
                      <a:pt x="4015" y="12669"/>
                    </a:lnTo>
                    <a:close/>
                    <a:moveTo>
                      <a:pt x="2454" y="13980"/>
                    </a:moveTo>
                    <a:lnTo>
                      <a:pt x="2454" y="14141"/>
                    </a:lnTo>
                    <a:cubicBezTo>
                      <a:pt x="2454" y="14301"/>
                      <a:pt x="2329" y="14515"/>
                      <a:pt x="2258" y="14631"/>
                    </a:cubicBezTo>
                    <a:lnTo>
                      <a:pt x="1018" y="14631"/>
                    </a:lnTo>
                    <a:cubicBezTo>
                      <a:pt x="937" y="14515"/>
                      <a:pt x="821" y="14301"/>
                      <a:pt x="821" y="14141"/>
                    </a:cubicBezTo>
                    <a:cubicBezTo>
                      <a:pt x="821" y="14069"/>
                      <a:pt x="857" y="14016"/>
                      <a:pt x="902" y="13980"/>
                    </a:cubicBezTo>
                    <a:close/>
                    <a:moveTo>
                      <a:pt x="15586" y="13980"/>
                    </a:moveTo>
                    <a:cubicBezTo>
                      <a:pt x="15630" y="14016"/>
                      <a:pt x="15666" y="14069"/>
                      <a:pt x="15666" y="14141"/>
                    </a:cubicBezTo>
                    <a:cubicBezTo>
                      <a:pt x="15666" y="14301"/>
                      <a:pt x="15550" y="14515"/>
                      <a:pt x="15470" y="14631"/>
                    </a:cubicBezTo>
                    <a:lnTo>
                      <a:pt x="14230" y="14631"/>
                    </a:lnTo>
                    <a:cubicBezTo>
                      <a:pt x="14149" y="14515"/>
                      <a:pt x="14033" y="14301"/>
                      <a:pt x="14033" y="14141"/>
                    </a:cubicBezTo>
                    <a:lnTo>
                      <a:pt x="14033" y="13980"/>
                    </a:lnTo>
                    <a:close/>
                    <a:moveTo>
                      <a:pt x="10447" y="13463"/>
                    </a:moveTo>
                    <a:cubicBezTo>
                      <a:pt x="10643" y="13463"/>
                      <a:pt x="10813" y="13481"/>
                      <a:pt x="10956" y="13507"/>
                    </a:cubicBezTo>
                    <a:cubicBezTo>
                      <a:pt x="11429" y="13686"/>
                      <a:pt x="11741" y="14141"/>
                      <a:pt x="12124" y="15318"/>
                    </a:cubicBezTo>
                    <a:lnTo>
                      <a:pt x="11973" y="15318"/>
                    </a:lnTo>
                    <a:cubicBezTo>
                      <a:pt x="11562" y="15318"/>
                      <a:pt x="11009" y="15309"/>
                      <a:pt x="10420" y="15300"/>
                    </a:cubicBezTo>
                    <a:cubicBezTo>
                      <a:pt x="9725" y="15291"/>
                      <a:pt x="8940" y="15283"/>
                      <a:pt x="8244" y="15283"/>
                    </a:cubicBezTo>
                    <a:cubicBezTo>
                      <a:pt x="7548" y="15283"/>
                      <a:pt x="6763" y="15291"/>
                      <a:pt x="6067" y="15300"/>
                    </a:cubicBezTo>
                    <a:cubicBezTo>
                      <a:pt x="5478" y="15309"/>
                      <a:pt x="4925" y="15318"/>
                      <a:pt x="4515" y="15318"/>
                    </a:cubicBezTo>
                    <a:cubicBezTo>
                      <a:pt x="4202" y="15318"/>
                      <a:pt x="4033" y="15318"/>
                      <a:pt x="3944" y="15309"/>
                    </a:cubicBezTo>
                    <a:lnTo>
                      <a:pt x="3944" y="15256"/>
                    </a:lnTo>
                    <a:cubicBezTo>
                      <a:pt x="4006" y="15077"/>
                      <a:pt x="4684" y="13882"/>
                      <a:pt x="4809" y="13757"/>
                    </a:cubicBezTo>
                    <a:lnTo>
                      <a:pt x="4809" y="13757"/>
                    </a:lnTo>
                    <a:cubicBezTo>
                      <a:pt x="4791" y="13793"/>
                      <a:pt x="4773" y="13837"/>
                      <a:pt x="4747" y="13873"/>
                    </a:cubicBezTo>
                    <a:cubicBezTo>
                      <a:pt x="4684" y="14007"/>
                      <a:pt x="4622" y="14150"/>
                      <a:pt x="4568" y="14283"/>
                    </a:cubicBezTo>
                    <a:cubicBezTo>
                      <a:pt x="4452" y="14560"/>
                      <a:pt x="4345" y="14836"/>
                      <a:pt x="4238" y="15122"/>
                    </a:cubicBezTo>
                    <a:cubicBezTo>
                      <a:pt x="4363" y="14845"/>
                      <a:pt x="4497" y="14578"/>
                      <a:pt x="4640" y="14319"/>
                    </a:cubicBezTo>
                    <a:cubicBezTo>
                      <a:pt x="4702" y="14185"/>
                      <a:pt x="4773" y="14060"/>
                      <a:pt x="4854" y="13927"/>
                    </a:cubicBezTo>
                    <a:cubicBezTo>
                      <a:pt x="4889" y="13864"/>
                      <a:pt x="4925" y="13802"/>
                      <a:pt x="4970" y="13748"/>
                    </a:cubicBezTo>
                    <a:cubicBezTo>
                      <a:pt x="4988" y="13712"/>
                      <a:pt x="5005" y="13686"/>
                      <a:pt x="5032" y="13659"/>
                    </a:cubicBezTo>
                    <a:cubicBezTo>
                      <a:pt x="5041" y="13650"/>
                      <a:pt x="5041" y="13641"/>
                      <a:pt x="5050" y="13641"/>
                    </a:cubicBezTo>
                    <a:cubicBezTo>
                      <a:pt x="5255" y="13561"/>
                      <a:pt x="5585" y="13463"/>
                      <a:pt x="6040" y="13463"/>
                    </a:cubicBezTo>
                    <a:close/>
                    <a:moveTo>
                      <a:pt x="4015" y="13596"/>
                    </a:moveTo>
                    <a:lnTo>
                      <a:pt x="4015" y="13650"/>
                    </a:lnTo>
                    <a:lnTo>
                      <a:pt x="2418" y="15443"/>
                    </a:lnTo>
                    <a:lnTo>
                      <a:pt x="2418" y="15372"/>
                    </a:lnTo>
                    <a:lnTo>
                      <a:pt x="4015" y="13596"/>
                    </a:lnTo>
                    <a:close/>
                    <a:moveTo>
                      <a:pt x="12472" y="12669"/>
                    </a:moveTo>
                    <a:lnTo>
                      <a:pt x="13810" y="13980"/>
                    </a:lnTo>
                    <a:cubicBezTo>
                      <a:pt x="13810" y="13980"/>
                      <a:pt x="13802" y="14069"/>
                      <a:pt x="13802" y="14141"/>
                    </a:cubicBezTo>
                    <a:cubicBezTo>
                      <a:pt x="13802" y="14390"/>
                      <a:pt x="13980" y="14667"/>
                      <a:pt x="14069" y="14801"/>
                    </a:cubicBezTo>
                    <a:lnTo>
                      <a:pt x="14069" y="15443"/>
                    </a:lnTo>
                    <a:lnTo>
                      <a:pt x="12472" y="13650"/>
                    </a:lnTo>
                    <a:lnTo>
                      <a:pt x="12472" y="12669"/>
                    </a:lnTo>
                    <a:close/>
                    <a:moveTo>
                      <a:pt x="3765" y="15630"/>
                    </a:moveTo>
                    <a:lnTo>
                      <a:pt x="3765" y="15693"/>
                    </a:lnTo>
                    <a:lnTo>
                      <a:pt x="2436" y="15693"/>
                    </a:lnTo>
                    <a:lnTo>
                      <a:pt x="2490" y="15630"/>
                    </a:lnTo>
                    <a:close/>
                    <a:moveTo>
                      <a:pt x="12303" y="13721"/>
                    </a:moveTo>
                    <a:lnTo>
                      <a:pt x="14051" y="15693"/>
                    </a:lnTo>
                    <a:lnTo>
                      <a:pt x="12722" y="15693"/>
                    </a:lnTo>
                    <a:lnTo>
                      <a:pt x="12722" y="15363"/>
                    </a:lnTo>
                    <a:cubicBezTo>
                      <a:pt x="12722" y="15327"/>
                      <a:pt x="12713" y="15300"/>
                      <a:pt x="12704" y="15283"/>
                    </a:cubicBezTo>
                    <a:cubicBezTo>
                      <a:pt x="12704" y="15265"/>
                      <a:pt x="12695" y="15247"/>
                      <a:pt x="12686" y="15220"/>
                    </a:cubicBezTo>
                    <a:cubicBezTo>
                      <a:pt x="12660" y="15104"/>
                      <a:pt x="12080" y="14051"/>
                      <a:pt x="11848" y="13721"/>
                    </a:cubicBezTo>
                    <a:close/>
                    <a:moveTo>
                      <a:pt x="14069" y="15853"/>
                    </a:moveTo>
                    <a:lnTo>
                      <a:pt x="14069" y="16264"/>
                    </a:lnTo>
                    <a:lnTo>
                      <a:pt x="2418" y="16264"/>
                    </a:lnTo>
                    <a:lnTo>
                      <a:pt x="2418" y="15853"/>
                    </a:lnTo>
                    <a:close/>
                    <a:moveTo>
                      <a:pt x="14069" y="16621"/>
                    </a:moveTo>
                    <a:lnTo>
                      <a:pt x="14069" y="18904"/>
                    </a:lnTo>
                    <a:lnTo>
                      <a:pt x="2418" y="18904"/>
                    </a:lnTo>
                    <a:lnTo>
                      <a:pt x="2418" y="16621"/>
                    </a:lnTo>
                    <a:close/>
                    <a:moveTo>
                      <a:pt x="2186" y="14890"/>
                    </a:moveTo>
                    <a:lnTo>
                      <a:pt x="2186" y="18994"/>
                    </a:lnTo>
                    <a:lnTo>
                      <a:pt x="1089" y="18994"/>
                    </a:lnTo>
                    <a:lnTo>
                      <a:pt x="1089" y="14890"/>
                    </a:lnTo>
                    <a:close/>
                    <a:moveTo>
                      <a:pt x="15398" y="14890"/>
                    </a:moveTo>
                    <a:lnTo>
                      <a:pt x="15398" y="18994"/>
                    </a:lnTo>
                    <a:lnTo>
                      <a:pt x="14301" y="18994"/>
                    </a:lnTo>
                    <a:lnTo>
                      <a:pt x="14301" y="14890"/>
                    </a:lnTo>
                    <a:close/>
                    <a:moveTo>
                      <a:pt x="13998" y="19154"/>
                    </a:moveTo>
                    <a:cubicBezTo>
                      <a:pt x="13944" y="19226"/>
                      <a:pt x="13882" y="19306"/>
                      <a:pt x="13819" y="19413"/>
                    </a:cubicBezTo>
                    <a:lnTo>
                      <a:pt x="2668" y="19413"/>
                    </a:lnTo>
                    <a:cubicBezTo>
                      <a:pt x="2606" y="19306"/>
                      <a:pt x="2543" y="19226"/>
                      <a:pt x="2490" y="19154"/>
                    </a:cubicBezTo>
                    <a:close/>
                    <a:moveTo>
                      <a:pt x="2267" y="19252"/>
                    </a:moveTo>
                    <a:cubicBezTo>
                      <a:pt x="2409" y="19395"/>
                      <a:pt x="2713" y="19788"/>
                      <a:pt x="2766" y="20501"/>
                    </a:cubicBezTo>
                    <a:lnTo>
                      <a:pt x="500" y="20501"/>
                    </a:lnTo>
                    <a:cubicBezTo>
                      <a:pt x="563" y="19788"/>
                      <a:pt x="866" y="19395"/>
                      <a:pt x="1009" y="19252"/>
                    </a:cubicBezTo>
                    <a:close/>
                    <a:moveTo>
                      <a:pt x="15479" y="19252"/>
                    </a:moveTo>
                    <a:cubicBezTo>
                      <a:pt x="15621" y="19395"/>
                      <a:pt x="15925" y="19788"/>
                      <a:pt x="15987" y="20501"/>
                    </a:cubicBezTo>
                    <a:lnTo>
                      <a:pt x="13721" y="20501"/>
                    </a:lnTo>
                    <a:cubicBezTo>
                      <a:pt x="13775" y="19788"/>
                      <a:pt x="14078" y="19395"/>
                      <a:pt x="14221" y="19252"/>
                    </a:cubicBezTo>
                    <a:close/>
                    <a:moveTo>
                      <a:pt x="13748" y="19538"/>
                    </a:moveTo>
                    <a:cubicBezTo>
                      <a:pt x="13623" y="19779"/>
                      <a:pt x="13516" y="20100"/>
                      <a:pt x="13480" y="20528"/>
                    </a:cubicBezTo>
                    <a:lnTo>
                      <a:pt x="13480" y="20689"/>
                    </a:lnTo>
                    <a:lnTo>
                      <a:pt x="3007" y="20689"/>
                    </a:lnTo>
                    <a:lnTo>
                      <a:pt x="3007" y="20528"/>
                    </a:lnTo>
                    <a:cubicBezTo>
                      <a:pt x="2971" y="20100"/>
                      <a:pt x="2864" y="19779"/>
                      <a:pt x="2739" y="19538"/>
                    </a:cubicBezTo>
                    <a:close/>
                    <a:moveTo>
                      <a:pt x="13195" y="20938"/>
                    </a:moveTo>
                    <a:lnTo>
                      <a:pt x="13195" y="21982"/>
                    </a:lnTo>
                    <a:lnTo>
                      <a:pt x="3293" y="21982"/>
                    </a:lnTo>
                    <a:lnTo>
                      <a:pt x="3293" y="20938"/>
                    </a:lnTo>
                    <a:close/>
                    <a:moveTo>
                      <a:pt x="3114" y="20938"/>
                    </a:moveTo>
                    <a:lnTo>
                      <a:pt x="3114" y="21982"/>
                    </a:lnTo>
                    <a:lnTo>
                      <a:pt x="3007" y="22214"/>
                    </a:lnTo>
                    <a:lnTo>
                      <a:pt x="3007" y="20938"/>
                    </a:lnTo>
                    <a:close/>
                    <a:moveTo>
                      <a:pt x="13480" y="20938"/>
                    </a:moveTo>
                    <a:lnTo>
                      <a:pt x="13480" y="22214"/>
                    </a:lnTo>
                    <a:lnTo>
                      <a:pt x="13373" y="21982"/>
                    </a:lnTo>
                    <a:lnTo>
                      <a:pt x="13373" y="20938"/>
                    </a:lnTo>
                    <a:close/>
                    <a:moveTo>
                      <a:pt x="2784" y="20760"/>
                    </a:moveTo>
                    <a:lnTo>
                      <a:pt x="2784" y="22357"/>
                    </a:lnTo>
                    <a:lnTo>
                      <a:pt x="233" y="22357"/>
                    </a:lnTo>
                    <a:lnTo>
                      <a:pt x="233" y="20760"/>
                    </a:lnTo>
                    <a:close/>
                    <a:moveTo>
                      <a:pt x="16255" y="20760"/>
                    </a:moveTo>
                    <a:lnTo>
                      <a:pt x="16255" y="22357"/>
                    </a:lnTo>
                    <a:lnTo>
                      <a:pt x="13703" y="22357"/>
                    </a:lnTo>
                    <a:lnTo>
                      <a:pt x="13703" y="20760"/>
                    </a:lnTo>
                    <a:close/>
                    <a:moveTo>
                      <a:pt x="8244" y="1"/>
                    </a:moveTo>
                    <a:cubicBezTo>
                      <a:pt x="8199" y="1"/>
                      <a:pt x="8163" y="37"/>
                      <a:pt x="8163" y="81"/>
                    </a:cubicBezTo>
                    <a:cubicBezTo>
                      <a:pt x="8163" y="117"/>
                      <a:pt x="8181" y="144"/>
                      <a:pt x="8208" y="161"/>
                    </a:cubicBezTo>
                    <a:lnTo>
                      <a:pt x="8056" y="420"/>
                    </a:lnTo>
                    <a:lnTo>
                      <a:pt x="7967" y="277"/>
                    </a:lnTo>
                    <a:cubicBezTo>
                      <a:pt x="7994" y="260"/>
                      <a:pt x="8012" y="242"/>
                      <a:pt x="8012" y="215"/>
                    </a:cubicBezTo>
                    <a:cubicBezTo>
                      <a:pt x="8012" y="170"/>
                      <a:pt x="7976" y="135"/>
                      <a:pt x="7931" y="135"/>
                    </a:cubicBezTo>
                    <a:cubicBezTo>
                      <a:pt x="7896" y="135"/>
                      <a:pt x="7860" y="170"/>
                      <a:pt x="7860" y="215"/>
                    </a:cubicBezTo>
                    <a:cubicBezTo>
                      <a:pt x="7860" y="251"/>
                      <a:pt x="7887" y="277"/>
                      <a:pt x="7923" y="286"/>
                    </a:cubicBezTo>
                    <a:lnTo>
                      <a:pt x="7905" y="474"/>
                    </a:lnTo>
                    <a:lnTo>
                      <a:pt x="7753" y="313"/>
                    </a:lnTo>
                    <a:cubicBezTo>
                      <a:pt x="7771" y="295"/>
                      <a:pt x="7780" y="277"/>
                      <a:pt x="7780" y="260"/>
                    </a:cubicBezTo>
                    <a:cubicBezTo>
                      <a:pt x="7780" y="215"/>
                      <a:pt x="7744" y="179"/>
                      <a:pt x="7700" y="179"/>
                    </a:cubicBezTo>
                    <a:cubicBezTo>
                      <a:pt x="7655" y="179"/>
                      <a:pt x="7628" y="215"/>
                      <a:pt x="7628" y="260"/>
                    </a:cubicBezTo>
                    <a:cubicBezTo>
                      <a:pt x="7628" y="295"/>
                      <a:pt x="7655" y="331"/>
                      <a:pt x="7700" y="331"/>
                    </a:cubicBezTo>
                    <a:lnTo>
                      <a:pt x="7717" y="331"/>
                    </a:lnTo>
                    <a:lnTo>
                      <a:pt x="7807" y="777"/>
                    </a:lnTo>
                    <a:cubicBezTo>
                      <a:pt x="7512" y="929"/>
                      <a:pt x="7307" y="1241"/>
                      <a:pt x="7307" y="1607"/>
                    </a:cubicBezTo>
                    <a:cubicBezTo>
                      <a:pt x="7307" y="1856"/>
                      <a:pt x="7405" y="2088"/>
                      <a:pt x="7575" y="2267"/>
                    </a:cubicBezTo>
                    <a:cubicBezTo>
                      <a:pt x="7557" y="2276"/>
                      <a:pt x="7539" y="2285"/>
                      <a:pt x="7530" y="2302"/>
                    </a:cubicBezTo>
                    <a:cubicBezTo>
                      <a:pt x="7361" y="2445"/>
                      <a:pt x="7137" y="2641"/>
                      <a:pt x="7137" y="3025"/>
                    </a:cubicBezTo>
                    <a:cubicBezTo>
                      <a:pt x="7137" y="3248"/>
                      <a:pt x="7173" y="3409"/>
                      <a:pt x="7209" y="3534"/>
                    </a:cubicBezTo>
                    <a:cubicBezTo>
                      <a:pt x="5630" y="3989"/>
                      <a:pt x="4515" y="5443"/>
                      <a:pt x="4506" y="7102"/>
                    </a:cubicBezTo>
                    <a:lnTo>
                      <a:pt x="4247" y="7102"/>
                    </a:lnTo>
                    <a:lnTo>
                      <a:pt x="4247" y="6808"/>
                    </a:lnTo>
                    <a:cubicBezTo>
                      <a:pt x="4354" y="6790"/>
                      <a:pt x="4434" y="6701"/>
                      <a:pt x="4434" y="6585"/>
                    </a:cubicBezTo>
                    <a:lnTo>
                      <a:pt x="4434" y="6272"/>
                    </a:lnTo>
                    <a:lnTo>
                      <a:pt x="4568" y="6165"/>
                    </a:lnTo>
                    <a:cubicBezTo>
                      <a:pt x="4622" y="6121"/>
                      <a:pt x="4657" y="6049"/>
                      <a:pt x="4657" y="5987"/>
                    </a:cubicBezTo>
                    <a:lnTo>
                      <a:pt x="4657" y="5692"/>
                    </a:lnTo>
                    <a:cubicBezTo>
                      <a:pt x="4657" y="5559"/>
                      <a:pt x="4550" y="5461"/>
                      <a:pt x="4425" y="5461"/>
                    </a:cubicBezTo>
                    <a:lnTo>
                      <a:pt x="4149" y="5461"/>
                    </a:lnTo>
                    <a:cubicBezTo>
                      <a:pt x="4095" y="5273"/>
                      <a:pt x="3979" y="5130"/>
                      <a:pt x="3872" y="5032"/>
                    </a:cubicBezTo>
                    <a:cubicBezTo>
                      <a:pt x="4015" y="4881"/>
                      <a:pt x="4095" y="4684"/>
                      <a:pt x="4095" y="4470"/>
                    </a:cubicBezTo>
                    <a:cubicBezTo>
                      <a:pt x="4095" y="4096"/>
                      <a:pt x="3855" y="3774"/>
                      <a:pt x="3507" y="3676"/>
                    </a:cubicBezTo>
                    <a:lnTo>
                      <a:pt x="3489" y="3623"/>
                    </a:lnTo>
                    <a:cubicBezTo>
                      <a:pt x="3453" y="3534"/>
                      <a:pt x="3364" y="3480"/>
                      <a:pt x="3275" y="3480"/>
                    </a:cubicBezTo>
                    <a:cubicBezTo>
                      <a:pt x="3177" y="3480"/>
                      <a:pt x="3087" y="3534"/>
                      <a:pt x="3061" y="3623"/>
                    </a:cubicBezTo>
                    <a:lnTo>
                      <a:pt x="3034" y="3676"/>
                    </a:lnTo>
                    <a:cubicBezTo>
                      <a:pt x="2686" y="3774"/>
                      <a:pt x="2445" y="4096"/>
                      <a:pt x="2445" y="4470"/>
                    </a:cubicBezTo>
                    <a:cubicBezTo>
                      <a:pt x="2445" y="4684"/>
                      <a:pt x="2525" y="4881"/>
                      <a:pt x="2668" y="5032"/>
                    </a:cubicBezTo>
                    <a:cubicBezTo>
                      <a:pt x="2561" y="5130"/>
                      <a:pt x="2445" y="5273"/>
                      <a:pt x="2391" y="5461"/>
                    </a:cubicBezTo>
                    <a:lnTo>
                      <a:pt x="2115" y="5461"/>
                    </a:lnTo>
                    <a:cubicBezTo>
                      <a:pt x="1990" y="5461"/>
                      <a:pt x="1892" y="5559"/>
                      <a:pt x="1892" y="5692"/>
                    </a:cubicBezTo>
                    <a:lnTo>
                      <a:pt x="1892" y="5987"/>
                    </a:lnTo>
                    <a:cubicBezTo>
                      <a:pt x="1892" y="6049"/>
                      <a:pt x="1919" y="6121"/>
                      <a:pt x="1972" y="6165"/>
                    </a:cubicBezTo>
                    <a:lnTo>
                      <a:pt x="2106" y="6272"/>
                    </a:lnTo>
                    <a:lnTo>
                      <a:pt x="2106" y="6585"/>
                    </a:lnTo>
                    <a:cubicBezTo>
                      <a:pt x="2106" y="6701"/>
                      <a:pt x="2186" y="6790"/>
                      <a:pt x="2293" y="6808"/>
                    </a:cubicBezTo>
                    <a:lnTo>
                      <a:pt x="2293" y="9368"/>
                    </a:lnTo>
                    <a:lnTo>
                      <a:pt x="705" y="10340"/>
                    </a:lnTo>
                    <a:cubicBezTo>
                      <a:pt x="634" y="10376"/>
                      <a:pt x="589" y="10456"/>
                      <a:pt x="589" y="10537"/>
                    </a:cubicBezTo>
                    <a:lnTo>
                      <a:pt x="589" y="11143"/>
                    </a:lnTo>
                    <a:cubicBezTo>
                      <a:pt x="589" y="11268"/>
                      <a:pt x="696" y="11375"/>
                      <a:pt x="821" y="11375"/>
                    </a:cubicBezTo>
                    <a:lnTo>
                      <a:pt x="902" y="11375"/>
                    </a:lnTo>
                    <a:cubicBezTo>
                      <a:pt x="920" y="11527"/>
                      <a:pt x="964" y="11723"/>
                      <a:pt x="1071" y="11919"/>
                    </a:cubicBezTo>
                    <a:cubicBezTo>
                      <a:pt x="902" y="12116"/>
                      <a:pt x="804" y="12365"/>
                      <a:pt x="804" y="12624"/>
                    </a:cubicBezTo>
                    <a:cubicBezTo>
                      <a:pt x="804" y="12918"/>
                      <a:pt x="920" y="13195"/>
                      <a:pt x="1125" y="13391"/>
                    </a:cubicBezTo>
                    <a:cubicBezTo>
                      <a:pt x="1080" y="13463"/>
                      <a:pt x="1035" y="13561"/>
                      <a:pt x="1018" y="13659"/>
                    </a:cubicBezTo>
                    <a:cubicBezTo>
                      <a:pt x="786" y="13730"/>
                      <a:pt x="589" y="13900"/>
                      <a:pt x="589" y="14141"/>
                    </a:cubicBezTo>
                    <a:cubicBezTo>
                      <a:pt x="589" y="14390"/>
                      <a:pt x="768" y="14667"/>
                      <a:pt x="857" y="14801"/>
                    </a:cubicBezTo>
                    <a:lnTo>
                      <a:pt x="857" y="19074"/>
                    </a:lnTo>
                    <a:cubicBezTo>
                      <a:pt x="688" y="19252"/>
                      <a:pt x="331" y="19707"/>
                      <a:pt x="268" y="20528"/>
                    </a:cubicBezTo>
                    <a:lnTo>
                      <a:pt x="233" y="20528"/>
                    </a:lnTo>
                    <a:cubicBezTo>
                      <a:pt x="108" y="20528"/>
                      <a:pt x="1" y="20635"/>
                      <a:pt x="1" y="20760"/>
                    </a:cubicBezTo>
                    <a:lnTo>
                      <a:pt x="1" y="22357"/>
                    </a:lnTo>
                    <a:cubicBezTo>
                      <a:pt x="1" y="22482"/>
                      <a:pt x="108" y="22589"/>
                      <a:pt x="233" y="22589"/>
                    </a:cubicBezTo>
                    <a:lnTo>
                      <a:pt x="2945" y="22589"/>
                    </a:lnTo>
                    <a:cubicBezTo>
                      <a:pt x="3034" y="22589"/>
                      <a:pt x="3114" y="22535"/>
                      <a:pt x="3150" y="22455"/>
                    </a:cubicBezTo>
                    <a:lnTo>
                      <a:pt x="3266" y="22214"/>
                    </a:lnTo>
                    <a:lnTo>
                      <a:pt x="13222" y="22214"/>
                    </a:lnTo>
                    <a:lnTo>
                      <a:pt x="13338" y="22455"/>
                    </a:lnTo>
                    <a:cubicBezTo>
                      <a:pt x="13373" y="22535"/>
                      <a:pt x="13454" y="22589"/>
                      <a:pt x="13543" y="22589"/>
                    </a:cubicBezTo>
                    <a:lnTo>
                      <a:pt x="16255" y="22589"/>
                    </a:lnTo>
                    <a:cubicBezTo>
                      <a:pt x="16380" y="22589"/>
                      <a:pt x="16487" y="22482"/>
                      <a:pt x="16487" y="22357"/>
                    </a:cubicBezTo>
                    <a:lnTo>
                      <a:pt x="16487" y="20760"/>
                    </a:lnTo>
                    <a:cubicBezTo>
                      <a:pt x="16487" y="20635"/>
                      <a:pt x="16380" y="20528"/>
                      <a:pt x="16255" y="20528"/>
                    </a:cubicBezTo>
                    <a:lnTo>
                      <a:pt x="16219" y="20528"/>
                    </a:lnTo>
                    <a:cubicBezTo>
                      <a:pt x="16157" y="19707"/>
                      <a:pt x="15800" y="19252"/>
                      <a:pt x="15630" y="19074"/>
                    </a:cubicBezTo>
                    <a:lnTo>
                      <a:pt x="15630" y="14801"/>
                    </a:lnTo>
                    <a:cubicBezTo>
                      <a:pt x="15720" y="14667"/>
                      <a:pt x="15898" y="14390"/>
                      <a:pt x="15898" y="14141"/>
                    </a:cubicBezTo>
                    <a:cubicBezTo>
                      <a:pt x="15898" y="13900"/>
                      <a:pt x="15702" y="13730"/>
                      <a:pt x="15470" y="13659"/>
                    </a:cubicBezTo>
                    <a:cubicBezTo>
                      <a:pt x="15452" y="13561"/>
                      <a:pt x="15407" y="13463"/>
                      <a:pt x="15363" y="13391"/>
                    </a:cubicBezTo>
                    <a:cubicBezTo>
                      <a:pt x="15568" y="13195"/>
                      <a:pt x="15684" y="12918"/>
                      <a:pt x="15684" y="12624"/>
                    </a:cubicBezTo>
                    <a:cubicBezTo>
                      <a:pt x="15684" y="12365"/>
                      <a:pt x="15586" y="12116"/>
                      <a:pt x="15407" y="11919"/>
                    </a:cubicBezTo>
                    <a:cubicBezTo>
                      <a:pt x="15523" y="11723"/>
                      <a:pt x="15568" y="11527"/>
                      <a:pt x="15586" y="11375"/>
                    </a:cubicBezTo>
                    <a:lnTo>
                      <a:pt x="15666" y="11375"/>
                    </a:lnTo>
                    <a:cubicBezTo>
                      <a:pt x="15791" y="11375"/>
                      <a:pt x="15898" y="11268"/>
                      <a:pt x="15898" y="11143"/>
                    </a:cubicBezTo>
                    <a:lnTo>
                      <a:pt x="15898" y="10537"/>
                    </a:lnTo>
                    <a:cubicBezTo>
                      <a:pt x="15898" y="10456"/>
                      <a:pt x="15853" y="10376"/>
                      <a:pt x="15782" y="10340"/>
                    </a:cubicBezTo>
                    <a:lnTo>
                      <a:pt x="14194" y="9368"/>
                    </a:lnTo>
                    <a:lnTo>
                      <a:pt x="14194" y="6808"/>
                    </a:lnTo>
                    <a:cubicBezTo>
                      <a:pt x="14301" y="6790"/>
                      <a:pt x="14381" y="6701"/>
                      <a:pt x="14381" y="6585"/>
                    </a:cubicBezTo>
                    <a:lnTo>
                      <a:pt x="14381" y="6272"/>
                    </a:lnTo>
                    <a:lnTo>
                      <a:pt x="14515" y="6165"/>
                    </a:lnTo>
                    <a:cubicBezTo>
                      <a:pt x="14569" y="6121"/>
                      <a:pt x="14595" y="6049"/>
                      <a:pt x="14595" y="5987"/>
                    </a:cubicBezTo>
                    <a:lnTo>
                      <a:pt x="14595" y="5692"/>
                    </a:lnTo>
                    <a:cubicBezTo>
                      <a:pt x="14595" y="5559"/>
                      <a:pt x="14497" y="5461"/>
                      <a:pt x="14372" y="5461"/>
                    </a:cubicBezTo>
                    <a:lnTo>
                      <a:pt x="14096" y="5461"/>
                    </a:lnTo>
                    <a:cubicBezTo>
                      <a:pt x="14042" y="5273"/>
                      <a:pt x="13926" y="5130"/>
                      <a:pt x="13819" y="5032"/>
                    </a:cubicBezTo>
                    <a:cubicBezTo>
                      <a:pt x="13962" y="4881"/>
                      <a:pt x="14042" y="4684"/>
                      <a:pt x="14042" y="4470"/>
                    </a:cubicBezTo>
                    <a:cubicBezTo>
                      <a:pt x="14042" y="4096"/>
                      <a:pt x="13802" y="3774"/>
                      <a:pt x="13454" y="3676"/>
                    </a:cubicBezTo>
                    <a:lnTo>
                      <a:pt x="13427" y="3623"/>
                    </a:lnTo>
                    <a:cubicBezTo>
                      <a:pt x="13400" y="3534"/>
                      <a:pt x="13311" y="3480"/>
                      <a:pt x="13213" y="3480"/>
                    </a:cubicBezTo>
                    <a:cubicBezTo>
                      <a:pt x="13124" y="3480"/>
                      <a:pt x="13034" y="3534"/>
                      <a:pt x="12999" y="3623"/>
                    </a:cubicBezTo>
                    <a:lnTo>
                      <a:pt x="12981" y="3676"/>
                    </a:lnTo>
                    <a:cubicBezTo>
                      <a:pt x="12633" y="3774"/>
                      <a:pt x="12392" y="4096"/>
                      <a:pt x="12392" y="4470"/>
                    </a:cubicBezTo>
                    <a:cubicBezTo>
                      <a:pt x="12392" y="4684"/>
                      <a:pt x="12472" y="4881"/>
                      <a:pt x="12615" y="5032"/>
                    </a:cubicBezTo>
                    <a:cubicBezTo>
                      <a:pt x="12508" y="5130"/>
                      <a:pt x="12392" y="5273"/>
                      <a:pt x="12338" y="5461"/>
                    </a:cubicBezTo>
                    <a:lnTo>
                      <a:pt x="12062" y="5461"/>
                    </a:lnTo>
                    <a:cubicBezTo>
                      <a:pt x="11937" y="5461"/>
                      <a:pt x="11830" y="5559"/>
                      <a:pt x="11830" y="5692"/>
                    </a:cubicBezTo>
                    <a:lnTo>
                      <a:pt x="11830" y="5987"/>
                    </a:lnTo>
                    <a:cubicBezTo>
                      <a:pt x="11830" y="6049"/>
                      <a:pt x="11866" y="6121"/>
                      <a:pt x="11919" y="6165"/>
                    </a:cubicBezTo>
                    <a:lnTo>
                      <a:pt x="12053" y="6272"/>
                    </a:lnTo>
                    <a:lnTo>
                      <a:pt x="12053" y="6585"/>
                    </a:lnTo>
                    <a:cubicBezTo>
                      <a:pt x="12053" y="6701"/>
                      <a:pt x="12133" y="6790"/>
                      <a:pt x="12240" y="6808"/>
                    </a:cubicBezTo>
                    <a:lnTo>
                      <a:pt x="12240" y="7102"/>
                    </a:lnTo>
                    <a:lnTo>
                      <a:pt x="11982" y="7102"/>
                    </a:lnTo>
                    <a:cubicBezTo>
                      <a:pt x="11973" y="5443"/>
                      <a:pt x="10858" y="3989"/>
                      <a:pt x="9279" y="3534"/>
                    </a:cubicBezTo>
                    <a:cubicBezTo>
                      <a:pt x="9314" y="3409"/>
                      <a:pt x="9350" y="3248"/>
                      <a:pt x="9350" y="3025"/>
                    </a:cubicBezTo>
                    <a:cubicBezTo>
                      <a:pt x="9350" y="2641"/>
                      <a:pt x="9127" y="2445"/>
                      <a:pt x="8957" y="2302"/>
                    </a:cubicBezTo>
                    <a:cubicBezTo>
                      <a:pt x="8948" y="2285"/>
                      <a:pt x="8931" y="2276"/>
                      <a:pt x="8913" y="2267"/>
                    </a:cubicBezTo>
                    <a:cubicBezTo>
                      <a:pt x="9082" y="2088"/>
                      <a:pt x="9180" y="1856"/>
                      <a:pt x="9180" y="1607"/>
                    </a:cubicBezTo>
                    <a:cubicBezTo>
                      <a:pt x="9180" y="1241"/>
                      <a:pt x="8975" y="929"/>
                      <a:pt x="8681" y="777"/>
                    </a:cubicBezTo>
                    <a:lnTo>
                      <a:pt x="8770" y="331"/>
                    </a:lnTo>
                    <a:lnTo>
                      <a:pt x="8788" y="331"/>
                    </a:lnTo>
                    <a:cubicBezTo>
                      <a:pt x="8832" y="331"/>
                      <a:pt x="8859" y="295"/>
                      <a:pt x="8859" y="260"/>
                    </a:cubicBezTo>
                    <a:cubicBezTo>
                      <a:pt x="8859" y="215"/>
                      <a:pt x="8832" y="179"/>
                      <a:pt x="8788" y="179"/>
                    </a:cubicBezTo>
                    <a:cubicBezTo>
                      <a:pt x="8743" y="179"/>
                      <a:pt x="8708" y="215"/>
                      <a:pt x="8708" y="260"/>
                    </a:cubicBezTo>
                    <a:cubicBezTo>
                      <a:pt x="8708" y="277"/>
                      <a:pt x="8717" y="295"/>
                      <a:pt x="8734" y="313"/>
                    </a:cubicBezTo>
                    <a:lnTo>
                      <a:pt x="8583" y="474"/>
                    </a:lnTo>
                    <a:lnTo>
                      <a:pt x="8565" y="286"/>
                    </a:lnTo>
                    <a:cubicBezTo>
                      <a:pt x="8601" y="277"/>
                      <a:pt x="8627" y="251"/>
                      <a:pt x="8627" y="215"/>
                    </a:cubicBezTo>
                    <a:cubicBezTo>
                      <a:pt x="8627" y="170"/>
                      <a:pt x="8592" y="135"/>
                      <a:pt x="8556" y="135"/>
                    </a:cubicBezTo>
                    <a:cubicBezTo>
                      <a:pt x="8511" y="135"/>
                      <a:pt x="8476" y="170"/>
                      <a:pt x="8476" y="215"/>
                    </a:cubicBezTo>
                    <a:cubicBezTo>
                      <a:pt x="8476" y="242"/>
                      <a:pt x="8493" y="260"/>
                      <a:pt x="8520" y="277"/>
                    </a:cubicBezTo>
                    <a:lnTo>
                      <a:pt x="8431" y="420"/>
                    </a:lnTo>
                    <a:lnTo>
                      <a:pt x="8279" y="161"/>
                    </a:lnTo>
                    <a:cubicBezTo>
                      <a:pt x="8306" y="144"/>
                      <a:pt x="8324" y="117"/>
                      <a:pt x="8324" y="81"/>
                    </a:cubicBezTo>
                    <a:cubicBezTo>
                      <a:pt x="8324" y="37"/>
                      <a:pt x="8288" y="1"/>
                      <a:pt x="8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5" name="Google Shape;20235;p44"/>
              <p:cNvSpPr/>
              <p:nvPr/>
            </p:nvSpPr>
            <p:spPr>
              <a:xfrm>
                <a:off x="3529175" y="1528696"/>
                <a:ext cx="207359" cy="292427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9663" extrusionOk="0">
                    <a:moveTo>
                      <a:pt x="3426" y="1"/>
                    </a:moveTo>
                    <a:cubicBezTo>
                      <a:pt x="2935" y="1"/>
                      <a:pt x="2444" y="108"/>
                      <a:pt x="1998" y="313"/>
                    </a:cubicBezTo>
                    <a:cubicBezTo>
                      <a:pt x="1552" y="518"/>
                      <a:pt x="1160" y="822"/>
                      <a:pt x="839" y="1187"/>
                    </a:cubicBezTo>
                    <a:cubicBezTo>
                      <a:pt x="517" y="1562"/>
                      <a:pt x="277" y="1999"/>
                      <a:pt x="143" y="2463"/>
                    </a:cubicBezTo>
                    <a:cubicBezTo>
                      <a:pt x="71" y="2704"/>
                      <a:pt x="27" y="2945"/>
                      <a:pt x="18" y="3186"/>
                    </a:cubicBezTo>
                    <a:cubicBezTo>
                      <a:pt x="0" y="3435"/>
                      <a:pt x="9" y="3667"/>
                      <a:pt x="9" y="3908"/>
                    </a:cubicBezTo>
                    <a:lnTo>
                      <a:pt x="27" y="6790"/>
                    </a:lnTo>
                    <a:cubicBezTo>
                      <a:pt x="45" y="7744"/>
                      <a:pt x="54" y="8708"/>
                      <a:pt x="71" y="9662"/>
                    </a:cubicBezTo>
                    <a:cubicBezTo>
                      <a:pt x="89" y="8708"/>
                      <a:pt x="89" y="7744"/>
                      <a:pt x="107" y="6790"/>
                    </a:cubicBezTo>
                    <a:lnTo>
                      <a:pt x="125" y="3908"/>
                    </a:lnTo>
                    <a:cubicBezTo>
                      <a:pt x="134" y="3676"/>
                      <a:pt x="125" y="3426"/>
                      <a:pt x="143" y="3194"/>
                    </a:cubicBezTo>
                    <a:cubicBezTo>
                      <a:pt x="161" y="2963"/>
                      <a:pt x="205" y="2731"/>
                      <a:pt x="268" y="2508"/>
                    </a:cubicBezTo>
                    <a:cubicBezTo>
                      <a:pt x="401" y="2053"/>
                      <a:pt x="633" y="1633"/>
                      <a:pt x="946" y="1285"/>
                    </a:cubicBezTo>
                    <a:cubicBezTo>
                      <a:pt x="1249" y="929"/>
                      <a:pt x="1641" y="643"/>
                      <a:pt x="2061" y="447"/>
                    </a:cubicBezTo>
                    <a:cubicBezTo>
                      <a:pt x="2489" y="251"/>
                      <a:pt x="2953" y="152"/>
                      <a:pt x="3426" y="152"/>
                    </a:cubicBezTo>
                    <a:cubicBezTo>
                      <a:pt x="3899" y="152"/>
                      <a:pt x="4362" y="251"/>
                      <a:pt x="4791" y="447"/>
                    </a:cubicBezTo>
                    <a:cubicBezTo>
                      <a:pt x="5210" y="643"/>
                      <a:pt x="5594" y="929"/>
                      <a:pt x="5906" y="1285"/>
                    </a:cubicBezTo>
                    <a:cubicBezTo>
                      <a:pt x="6218" y="1633"/>
                      <a:pt x="6450" y="2053"/>
                      <a:pt x="6584" y="2508"/>
                    </a:cubicBezTo>
                    <a:cubicBezTo>
                      <a:pt x="6646" y="2731"/>
                      <a:pt x="6691" y="2963"/>
                      <a:pt x="6709" y="3194"/>
                    </a:cubicBezTo>
                    <a:cubicBezTo>
                      <a:pt x="6726" y="3426"/>
                      <a:pt x="6718" y="3676"/>
                      <a:pt x="6726" y="3908"/>
                    </a:cubicBezTo>
                    <a:lnTo>
                      <a:pt x="6744" y="6790"/>
                    </a:lnTo>
                    <a:cubicBezTo>
                      <a:pt x="6762" y="7744"/>
                      <a:pt x="6762" y="8708"/>
                      <a:pt x="6780" y="9662"/>
                    </a:cubicBezTo>
                    <a:cubicBezTo>
                      <a:pt x="6798" y="8708"/>
                      <a:pt x="6807" y="7744"/>
                      <a:pt x="6825" y="6790"/>
                    </a:cubicBezTo>
                    <a:lnTo>
                      <a:pt x="6842" y="3908"/>
                    </a:lnTo>
                    <a:cubicBezTo>
                      <a:pt x="6842" y="3667"/>
                      <a:pt x="6851" y="3435"/>
                      <a:pt x="6834" y="3186"/>
                    </a:cubicBezTo>
                    <a:cubicBezTo>
                      <a:pt x="6825" y="2945"/>
                      <a:pt x="6780" y="2704"/>
                      <a:pt x="6709" y="2463"/>
                    </a:cubicBezTo>
                    <a:cubicBezTo>
                      <a:pt x="6575" y="1999"/>
                      <a:pt x="6334" y="1562"/>
                      <a:pt x="6013" y="1187"/>
                    </a:cubicBezTo>
                    <a:cubicBezTo>
                      <a:pt x="5692" y="822"/>
                      <a:pt x="5299" y="518"/>
                      <a:pt x="4853" y="313"/>
                    </a:cubicBezTo>
                    <a:cubicBezTo>
                      <a:pt x="4407" y="108"/>
                      <a:pt x="3916" y="1"/>
                      <a:pt x="3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6" name="Google Shape;20236;p44"/>
              <p:cNvSpPr/>
              <p:nvPr/>
            </p:nvSpPr>
            <p:spPr>
              <a:xfrm>
                <a:off x="3520520" y="1871293"/>
                <a:ext cx="224639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17" extrusionOk="0">
                    <a:moveTo>
                      <a:pt x="3712" y="1"/>
                    </a:moveTo>
                    <a:cubicBezTo>
                      <a:pt x="3096" y="9"/>
                      <a:pt x="2472" y="9"/>
                      <a:pt x="1856" y="18"/>
                    </a:cubicBezTo>
                    <a:lnTo>
                      <a:pt x="928" y="27"/>
                    </a:lnTo>
                    <a:cubicBezTo>
                      <a:pt x="616" y="45"/>
                      <a:pt x="313" y="45"/>
                      <a:pt x="1" y="63"/>
                    </a:cubicBezTo>
                    <a:cubicBezTo>
                      <a:pt x="313" y="72"/>
                      <a:pt x="616" y="81"/>
                      <a:pt x="928" y="90"/>
                    </a:cubicBezTo>
                    <a:lnTo>
                      <a:pt x="1856" y="108"/>
                    </a:lnTo>
                    <a:cubicBezTo>
                      <a:pt x="2472" y="116"/>
                      <a:pt x="3096" y="116"/>
                      <a:pt x="3712" y="116"/>
                    </a:cubicBezTo>
                    <a:cubicBezTo>
                      <a:pt x="4327" y="116"/>
                      <a:pt x="4952" y="116"/>
                      <a:pt x="5567" y="108"/>
                    </a:cubicBezTo>
                    <a:lnTo>
                      <a:pt x="6495" y="90"/>
                    </a:lnTo>
                    <a:cubicBezTo>
                      <a:pt x="6798" y="81"/>
                      <a:pt x="7111" y="72"/>
                      <a:pt x="7423" y="63"/>
                    </a:cubicBezTo>
                    <a:cubicBezTo>
                      <a:pt x="7111" y="45"/>
                      <a:pt x="6798" y="36"/>
                      <a:pt x="6495" y="27"/>
                    </a:cubicBezTo>
                    <a:lnTo>
                      <a:pt x="5567" y="18"/>
                    </a:lnTo>
                    <a:cubicBezTo>
                      <a:pt x="4952" y="9"/>
                      <a:pt x="4327" y="9"/>
                      <a:pt x="37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7" name="Google Shape;20237;p44"/>
              <p:cNvSpPr/>
              <p:nvPr/>
            </p:nvSpPr>
            <p:spPr>
              <a:xfrm>
                <a:off x="3462205" y="1899649"/>
                <a:ext cx="341270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11277" h="117" extrusionOk="0">
                    <a:moveTo>
                      <a:pt x="5639" y="0"/>
                    </a:moveTo>
                    <a:cubicBezTo>
                      <a:pt x="4702" y="9"/>
                      <a:pt x="3756" y="9"/>
                      <a:pt x="2820" y="18"/>
                    </a:cubicBezTo>
                    <a:lnTo>
                      <a:pt x="1410" y="36"/>
                    </a:lnTo>
                    <a:cubicBezTo>
                      <a:pt x="937" y="45"/>
                      <a:pt x="464" y="45"/>
                      <a:pt x="1" y="63"/>
                    </a:cubicBezTo>
                    <a:cubicBezTo>
                      <a:pt x="464" y="72"/>
                      <a:pt x="937" y="81"/>
                      <a:pt x="1410" y="89"/>
                    </a:cubicBezTo>
                    <a:lnTo>
                      <a:pt x="2820" y="107"/>
                    </a:lnTo>
                    <a:cubicBezTo>
                      <a:pt x="3756" y="116"/>
                      <a:pt x="4702" y="116"/>
                      <a:pt x="5639" y="116"/>
                    </a:cubicBezTo>
                    <a:cubicBezTo>
                      <a:pt x="6575" y="116"/>
                      <a:pt x="7521" y="116"/>
                      <a:pt x="8458" y="107"/>
                    </a:cubicBezTo>
                    <a:lnTo>
                      <a:pt x="9867" y="89"/>
                    </a:lnTo>
                    <a:cubicBezTo>
                      <a:pt x="10340" y="81"/>
                      <a:pt x="10813" y="72"/>
                      <a:pt x="11277" y="63"/>
                    </a:cubicBezTo>
                    <a:cubicBezTo>
                      <a:pt x="10813" y="45"/>
                      <a:pt x="10340" y="45"/>
                      <a:pt x="9867" y="36"/>
                    </a:cubicBezTo>
                    <a:lnTo>
                      <a:pt x="8458" y="18"/>
                    </a:lnTo>
                    <a:cubicBezTo>
                      <a:pt x="7521" y="9"/>
                      <a:pt x="6575" y="9"/>
                      <a:pt x="5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8" name="Google Shape;20238;p44"/>
              <p:cNvSpPr/>
              <p:nvPr/>
            </p:nvSpPr>
            <p:spPr>
              <a:xfrm>
                <a:off x="3463022" y="1624809"/>
                <a:ext cx="38100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2276" extrusionOk="0">
                    <a:moveTo>
                      <a:pt x="1258" y="1"/>
                    </a:moveTo>
                    <a:lnTo>
                      <a:pt x="0" y="2276"/>
                    </a:lnTo>
                    <a:lnTo>
                      <a:pt x="1258" y="2276"/>
                    </a:lnTo>
                    <a:lnTo>
                      <a:pt x="1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9" name="Google Shape;20239;p44"/>
              <p:cNvSpPr/>
              <p:nvPr/>
            </p:nvSpPr>
            <p:spPr>
              <a:xfrm>
                <a:off x="3456002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0" name="Google Shape;20240;p44"/>
              <p:cNvSpPr/>
              <p:nvPr/>
            </p:nvSpPr>
            <p:spPr>
              <a:xfrm>
                <a:off x="3756746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1" name="Google Shape;20241;p44"/>
              <p:cNvSpPr/>
              <p:nvPr/>
            </p:nvSpPr>
            <p:spPr>
              <a:xfrm>
                <a:off x="3764040" y="1624809"/>
                <a:ext cx="38373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2276" extrusionOk="0">
                    <a:moveTo>
                      <a:pt x="1267" y="1"/>
                    </a:moveTo>
                    <a:lnTo>
                      <a:pt x="0" y="2276"/>
                    </a:lnTo>
                    <a:lnTo>
                      <a:pt x="1267" y="227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2" name="Google Shape;20242;p44"/>
              <p:cNvSpPr/>
              <p:nvPr/>
            </p:nvSpPr>
            <p:spPr>
              <a:xfrm>
                <a:off x="3801565" y="2047570"/>
                <a:ext cx="69664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1357" extrusionOk="0">
                    <a:moveTo>
                      <a:pt x="2302" y="1"/>
                    </a:moveTo>
                    <a:lnTo>
                      <a:pt x="0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3" name="Google Shape;20243;p44"/>
              <p:cNvSpPr/>
              <p:nvPr/>
            </p:nvSpPr>
            <p:spPr>
              <a:xfrm>
                <a:off x="3806951" y="1742256"/>
                <a:ext cx="47542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95" extrusionOk="0">
                    <a:moveTo>
                      <a:pt x="1571" y="0"/>
                    </a:moveTo>
                    <a:lnTo>
                      <a:pt x="1" y="295"/>
                    </a:lnTo>
                    <a:lnTo>
                      <a:pt x="1571" y="295"/>
                    </a:lnTo>
                    <a:lnTo>
                      <a:pt x="1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4" name="Google Shape;20244;p44"/>
              <p:cNvSpPr/>
              <p:nvPr/>
            </p:nvSpPr>
            <p:spPr>
              <a:xfrm>
                <a:off x="3411456" y="1742256"/>
                <a:ext cx="4727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95" extrusionOk="0">
                    <a:moveTo>
                      <a:pt x="1562" y="0"/>
                    </a:moveTo>
                    <a:lnTo>
                      <a:pt x="0" y="295"/>
                    </a:lnTo>
                    <a:lnTo>
                      <a:pt x="1562" y="295"/>
                    </a:lnTo>
                    <a:lnTo>
                      <a:pt x="1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5" name="Google Shape;20245;p44"/>
              <p:cNvSpPr/>
              <p:nvPr/>
            </p:nvSpPr>
            <p:spPr>
              <a:xfrm>
                <a:off x="3485961" y="2052442"/>
                <a:ext cx="293486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9698" h="831" extrusionOk="0">
                    <a:moveTo>
                      <a:pt x="9698" y="1"/>
                    </a:moveTo>
                    <a:lnTo>
                      <a:pt x="1" y="830"/>
                    </a:lnTo>
                    <a:lnTo>
                      <a:pt x="9698" y="830"/>
                    </a:lnTo>
                    <a:lnTo>
                      <a:pt x="96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6" name="Google Shape;20246;p44"/>
              <p:cNvSpPr/>
              <p:nvPr/>
            </p:nvSpPr>
            <p:spPr>
              <a:xfrm>
                <a:off x="3461933" y="1922860"/>
                <a:ext cx="341815" cy="61312"/>
              </a:xfrm>
              <a:custGeom>
                <a:avLst/>
                <a:gdLst/>
                <a:ahLst/>
                <a:cxnLst/>
                <a:rect l="l" t="t" r="r" b="b"/>
                <a:pathLst>
                  <a:path w="11295" h="2026" extrusionOk="0">
                    <a:moveTo>
                      <a:pt x="11295" y="0"/>
                    </a:moveTo>
                    <a:lnTo>
                      <a:pt x="8940" y="420"/>
                    </a:lnTo>
                    <a:cubicBezTo>
                      <a:pt x="10403" y="473"/>
                      <a:pt x="10715" y="536"/>
                      <a:pt x="10715" y="536"/>
                    </a:cubicBezTo>
                    <a:lnTo>
                      <a:pt x="581" y="536"/>
                    </a:lnTo>
                    <a:cubicBezTo>
                      <a:pt x="581" y="536"/>
                      <a:pt x="1303" y="696"/>
                      <a:pt x="5648" y="696"/>
                    </a:cubicBezTo>
                    <a:cubicBezTo>
                      <a:pt x="6344" y="696"/>
                      <a:pt x="6941" y="696"/>
                      <a:pt x="7459" y="687"/>
                    </a:cubicBezTo>
                    <a:lnTo>
                      <a:pt x="7459" y="687"/>
                    </a:lnTo>
                    <a:lnTo>
                      <a:pt x="3971" y="1312"/>
                    </a:lnTo>
                    <a:cubicBezTo>
                      <a:pt x="4452" y="1312"/>
                      <a:pt x="5014" y="1303"/>
                      <a:pt x="5648" y="1303"/>
                    </a:cubicBezTo>
                    <a:cubicBezTo>
                      <a:pt x="9992" y="1303"/>
                      <a:pt x="10715" y="1463"/>
                      <a:pt x="10715" y="1463"/>
                    </a:cubicBezTo>
                    <a:lnTo>
                      <a:pt x="581" y="1463"/>
                    </a:lnTo>
                    <a:cubicBezTo>
                      <a:pt x="581" y="1463"/>
                      <a:pt x="911" y="1535"/>
                      <a:pt x="2463" y="1579"/>
                    </a:cubicBezTo>
                    <a:lnTo>
                      <a:pt x="1" y="2025"/>
                    </a:lnTo>
                    <a:lnTo>
                      <a:pt x="11295" y="2025"/>
                    </a:lnTo>
                    <a:lnTo>
                      <a:pt x="11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7" name="Google Shape;20247;p44"/>
              <p:cNvSpPr/>
              <p:nvPr/>
            </p:nvSpPr>
            <p:spPr>
              <a:xfrm>
                <a:off x="3393904" y="2047570"/>
                <a:ext cx="69695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57" extrusionOk="0">
                    <a:moveTo>
                      <a:pt x="2302" y="1"/>
                    </a:moveTo>
                    <a:lnTo>
                      <a:pt x="1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8" name="Google Shape;20248;p44"/>
              <p:cNvSpPr/>
              <p:nvPr/>
            </p:nvSpPr>
            <p:spPr>
              <a:xfrm>
                <a:off x="3819389" y="1868600"/>
                <a:ext cx="26752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84" h="3917" extrusionOk="0">
                    <a:moveTo>
                      <a:pt x="883" y="0"/>
                    </a:moveTo>
                    <a:lnTo>
                      <a:pt x="0" y="3917"/>
                    </a:lnTo>
                    <a:lnTo>
                      <a:pt x="883" y="3917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9" name="Google Shape;20249;p44"/>
              <p:cNvSpPr/>
              <p:nvPr/>
            </p:nvSpPr>
            <p:spPr>
              <a:xfrm>
                <a:off x="3419294" y="1868600"/>
                <a:ext cx="26480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75" h="3917" extrusionOk="0">
                    <a:moveTo>
                      <a:pt x="874" y="0"/>
                    </a:moveTo>
                    <a:lnTo>
                      <a:pt x="0" y="3917"/>
                    </a:lnTo>
                    <a:lnTo>
                      <a:pt x="874" y="3917"/>
                    </a:lnTo>
                    <a:lnTo>
                      <a:pt x="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0" name="Google Shape;20250;p44"/>
              <p:cNvSpPr/>
              <p:nvPr/>
            </p:nvSpPr>
            <p:spPr>
              <a:xfrm>
                <a:off x="3762678" y="1804354"/>
                <a:ext cx="44032" cy="7263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400" extrusionOk="0">
                    <a:moveTo>
                      <a:pt x="1" y="0"/>
                    </a:moveTo>
                    <a:lnTo>
                      <a:pt x="1" y="758"/>
                    </a:lnTo>
                    <a:lnTo>
                      <a:pt x="1455" y="24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1" name="Google Shape;20251;p44"/>
              <p:cNvSpPr/>
              <p:nvPr/>
            </p:nvSpPr>
            <p:spPr>
              <a:xfrm>
                <a:off x="3762133" y="1711207"/>
                <a:ext cx="33803" cy="35922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187" extrusionOk="0">
                    <a:moveTo>
                      <a:pt x="1" y="0"/>
                    </a:moveTo>
                    <a:lnTo>
                      <a:pt x="1" y="304"/>
                    </a:lnTo>
                    <a:lnTo>
                      <a:pt x="1116" y="118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2" name="Google Shape;20252;p44"/>
              <p:cNvSpPr/>
              <p:nvPr/>
            </p:nvSpPr>
            <p:spPr>
              <a:xfrm>
                <a:off x="3815606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3" name="Google Shape;20253;p44"/>
              <p:cNvSpPr/>
              <p:nvPr/>
            </p:nvSpPr>
            <p:spPr>
              <a:xfrm>
                <a:off x="3415239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4" name="Google Shape;20254;p44"/>
              <p:cNvSpPr/>
              <p:nvPr/>
            </p:nvSpPr>
            <p:spPr>
              <a:xfrm>
                <a:off x="3827469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1" y="1"/>
                    </a:moveTo>
                    <a:lnTo>
                      <a:pt x="1" y="518"/>
                    </a:lnTo>
                    <a:lnTo>
                      <a:pt x="1" y="1035"/>
                    </a:lnTo>
                    <a:lnTo>
                      <a:pt x="500" y="1035"/>
                    </a:lnTo>
                    <a:cubicBezTo>
                      <a:pt x="500" y="1035"/>
                      <a:pt x="688" y="857"/>
                      <a:pt x="688" y="518"/>
                    </a:cubicBezTo>
                    <a:cubicBezTo>
                      <a:pt x="688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5" name="Google Shape;20255;p44"/>
              <p:cNvSpPr/>
              <p:nvPr/>
            </p:nvSpPr>
            <p:spPr>
              <a:xfrm>
                <a:off x="3436573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0" y="1"/>
                    </a:moveTo>
                    <a:lnTo>
                      <a:pt x="0" y="518"/>
                    </a:lnTo>
                    <a:lnTo>
                      <a:pt x="0" y="1035"/>
                    </a:lnTo>
                    <a:lnTo>
                      <a:pt x="500" y="1035"/>
                    </a:lnTo>
                    <a:cubicBezTo>
                      <a:pt x="500" y="1035"/>
                      <a:pt x="687" y="857"/>
                      <a:pt x="687" y="518"/>
                    </a:cubicBezTo>
                    <a:cubicBezTo>
                      <a:pt x="687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6" name="Google Shape;20256;p44"/>
              <p:cNvSpPr/>
              <p:nvPr/>
            </p:nvSpPr>
            <p:spPr>
              <a:xfrm>
                <a:off x="3494344" y="2024087"/>
                <a:ext cx="277023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9154" h="162" extrusionOk="0">
                    <a:moveTo>
                      <a:pt x="0" y="1"/>
                    </a:moveTo>
                    <a:cubicBezTo>
                      <a:pt x="0" y="1"/>
                      <a:pt x="651" y="161"/>
                      <a:pt x="4577" y="161"/>
                    </a:cubicBezTo>
                    <a:cubicBezTo>
                      <a:pt x="8493" y="161"/>
                      <a:pt x="9153" y="1"/>
                      <a:pt x="9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7" name="Google Shape;20257;p44"/>
              <p:cNvSpPr/>
              <p:nvPr/>
            </p:nvSpPr>
            <p:spPr>
              <a:xfrm>
                <a:off x="3833158" y="2000876"/>
                <a:ext cx="30263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098" extrusionOk="0">
                    <a:moveTo>
                      <a:pt x="0" y="1"/>
                    </a:moveTo>
                    <a:lnTo>
                      <a:pt x="0" y="1098"/>
                    </a:lnTo>
                    <a:lnTo>
                      <a:pt x="999" y="1098"/>
                    </a:lnTo>
                    <a:cubicBezTo>
                      <a:pt x="999" y="563"/>
                      <a:pt x="580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8" name="Google Shape;20258;p44"/>
              <p:cNvSpPr/>
              <p:nvPr/>
            </p:nvSpPr>
            <p:spPr>
              <a:xfrm>
                <a:off x="3433850" y="2000876"/>
                <a:ext cx="30020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992" h="1098" extrusionOk="0">
                    <a:moveTo>
                      <a:pt x="1" y="1"/>
                    </a:moveTo>
                    <a:lnTo>
                      <a:pt x="1" y="1098"/>
                    </a:lnTo>
                    <a:lnTo>
                      <a:pt x="991" y="1098"/>
                    </a:lnTo>
                    <a:cubicBezTo>
                      <a:pt x="991" y="563"/>
                      <a:pt x="572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9" name="Google Shape;20259;p44"/>
              <p:cNvSpPr/>
              <p:nvPr/>
            </p:nvSpPr>
            <p:spPr>
              <a:xfrm>
                <a:off x="3603681" y="1593215"/>
                <a:ext cx="460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799" extrusionOk="0">
                    <a:moveTo>
                      <a:pt x="81" y="1"/>
                    </a:moveTo>
                    <a:cubicBezTo>
                      <a:pt x="81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36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9" y="2552"/>
                      <a:pt x="9" y="2972"/>
                      <a:pt x="0" y="3400"/>
                    </a:cubicBezTo>
                    <a:cubicBezTo>
                      <a:pt x="9" y="3828"/>
                      <a:pt x="9" y="4247"/>
                      <a:pt x="9" y="4649"/>
                    </a:cubicBezTo>
                    <a:cubicBezTo>
                      <a:pt x="18" y="5050"/>
                      <a:pt x="27" y="5416"/>
                      <a:pt x="36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81" y="6799"/>
                      <a:pt x="81" y="6799"/>
                    </a:cubicBezTo>
                    <a:cubicBezTo>
                      <a:pt x="81" y="6799"/>
                      <a:pt x="81" y="6692"/>
                      <a:pt x="89" y="6504"/>
                    </a:cubicBezTo>
                    <a:cubicBezTo>
                      <a:pt x="98" y="6326"/>
                      <a:pt x="107" y="6058"/>
                      <a:pt x="125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52" y="4247"/>
                      <a:pt x="152" y="3828"/>
                      <a:pt x="152" y="3400"/>
                    </a:cubicBezTo>
                    <a:cubicBezTo>
                      <a:pt x="152" y="2972"/>
                      <a:pt x="152" y="2552"/>
                      <a:pt x="143" y="2151"/>
                    </a:cubicBezTo>
                    <a:cubicBezTo>
                      <a:pt x="134" y="1758"/>
                      <a:pt x="125" y="1384"/>
                      <a:pt x="125" y="1062"/>
                    </a:cubicBezTo>
                    <a:cubicBezTo>
                      <a:pt x="107" y="741"/>
                      <a:pt x="98" y="483"/>
                      <a:pt x="89" y="295"/>
                    </a:cubicBezTo>
                    <a:cubicBezTo>
                      <a:pt x="81" y="108"/>
                      <a:pt x="81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0" name="Google Shape;20260;p44"/>
              <p:cNvSpPr/>
              <p:nvPr/>
            </p:nvSpPr>
            <p:spPr>
              <a:xfrm>
                <a:off x="3657396" y="1593215"/>
                <a:ext cx="463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99" extrusionOk="0">
                    <a:moveTo>
                      <a:pt x="72" y="1"/>
                    </a:moveTo>
                    <a:cubicBezTo>
                      <a:pt x="72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27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1" y="2552"/>
                      <a:pt x="1" y="2972"/>
                      <a:pt x="1" y="3400"/>
                    </a:cubicBezTo>
                    <a:cubicBezTo>
                      <a:pt x="1" y="3828"/>
                      <a:pt x="1" y="4247"/>
                      <a:pt x="9" y="4649"/>
                    </a:cubicBezTo>
                    <a:cubicBezTo>
                      <a:pt x="18" y="5050"/>
                      <a:pt x="27" y="5416"/>
                      <a:pt x="27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72" y="6799"/>
                      <a:pt x="72" y="6799"/>
                    </a:cubicBezTo>
                    <a:cubicBezTo>
                      <a:pt x="72" y="6799"/>
                      <a:pt x="81" y="6692"/>
                      <a:pt x="90" y="6504"/>
                    </a:cubicBezTo>
                    <a:cubicBezTo>
                      <a:pt x="99" y="6326"/>
                      <a:pt x="108" y="6058"/>
                      <a:pt x="116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43" y="4247"/>
                      <a:pt x="143" y="3828"/>
                      <a:pt x="152" y="3400"/>
                    </a:cubicBezTo>
                    <a:cubicBezTo>
                      <a:pt x="143" y="2972"/>
                      <a:pt x="143" y="2552"/>
                      <a:pt x="143" y="2151"/>
                    </a:cubicBezTo>
                    <a:cubicBezTo>
                      <a:pt x="134" y="1758"/>
                      <a:pt x="125" y="1384"/>
                      <a:pt x="116" y="1062"/>
                    </a:cubicBezTo>
                    <a:cubicBezTo>
                      <a:pt x="108" y="741"/>
                      <a:pt x="99" y="483"/>
                      <a:pt x="90" y="295"/>
                    </a:cubicBezTo>
                    <a:cubicBezTo>
                      <a:pt x="81" y="108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261" name="Google Shape;20261;p44"/>
          <p:cNvGrpSpPr/>
          <p:nvPr/>
        </p:nvGrpSpPr>
        <p:grpSpPr>
          <a:xfrm>
            <a:off x="5325111" y="1088045"/>
            <a:ext cx="428747" cy="531599"/>
            <a:chOff x="5247218" y="2766131"/>
            <a:chExt cx="179783" cy="222921"/>
          </a:xfrm>
        </p:grpSpPr>
        <p:sp>
          <p:nvSpPr>
            <p:cNvPr id="20262" name="Google Shape;20262;p44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63" name="Google Shape;20263;p44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264" name="Google Shape;20264;p44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5" name="Google Shape;20265;p44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6" name="Google Shape;20266;p44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7" name="Google Shape;20267;p44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8" name="Google Shape;20268;p44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9" name="Google Shape;20269;p44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0" name="Google Shape;20270;p44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1" name="Google Shape;20271;p44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2" name="Google Shape;20272;p44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273" name="Google Shape;20273;p44"/>
          <p:cNvGrpSpPr/>
          <p:nvPr/>
        </p:nvGrpSpPr>
        <p:grpSpPr>
          <a:xfrm flipH="1">
            <a:off x="7527146" y="1088020"/>
            <a:ext cx="428747" cy="531599"/>
            <a:chOff x="5247218" y="2766131"/>
            <a:chExt cx="179783" cy="222921"/>
          </a:xfrm>
        </p:grpSpPr>
        <p:sp>
          <p:nvSpPr>
            <p:cNvPr id="20274" name="Google Shape;20274;p44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75" name="Google Shape;20275;p44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276" name="Google Shape;20276;p44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7" name="Google Shape;20277;p44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8" name="Google Shape;20278;p44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9" name="Google Shape;20279;p44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0" name="Google Shape;20280;p44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1" name="Google Shape;20281;p44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2" name="Google Shape;20282;p44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3" name="Google Shape;20283;p44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4" name="Google Shape;20284;p44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285" name="Google Shape;20285;p44"/>
          <p:cNvGrpSpPr/>
          <p:nvPr/>
        </p:nvGrpSpPr>
        <p:grpSpPr>
          <a:xfrm>
            <a:off x="2240177" y="3948287"/>
            <a:ext cx="525795" cy="525795"/>
            <a:chOff x="910895" y="1193520"/>
            <a:chExt cx="154732" cy="154732"/>
          </a:xfrm>
        </p:grpSpPr>
        <p:grpSp>
          <p:nvGrpSpPr>
            <p:cNvPr id="20286" name="Google Shape;20286;p44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287" name="Google Shape;20287;p44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8" name="Google Shape;20288;p44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9" name="Google Shape;20289;p44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0" name="Google Shape;20290;p44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291" name="Google Shape;20291;p44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92" name="Google Shape;20292;p44"/>
          <p:cNvSpPr txBox="1">
            <a:spLocks noGrp="1"/>
          </p:cNvSpPr>
          <p:nvPr>
            <p:ph type="title" idx="2"/>
          </p:nvPr>
        </p:nvSpPr>
        <p:spPr>
          <a:xfrm>
            <a:off x="1898725" y="1456607"/>
            <a:ext cx="1208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0035" name="Google Shape;20298;p45">
            <a:extLst>
              <a:ext uri="{FF2B5EF4-FFF2-40B4-BE49-F238E27FC236}">
                <a16:creationId xmlns:a16="http://schemas.microsoft.com/office/drawing/2014/main" id="{8FB704F3-F3EE-3E97-2533-09D39FC3AAFC}"/>
              </a:ext>
            </a:extLst>
          </p:cNvPr>
          <p:cNvGrpSpPr/>
          <p:nvPr/>
        </p:nvGrpSpPr>
        <p:grpSpPr>
          <a:xfrm>
            <a:off x="1597247" y="-1927296"/>
            <a:ext cx="1629121" cy="1800962"/>
            <a:chOff x="3225015" y="3994995"/>
            <a:chExt cx="403100" cy="458134"/>
          </a:xfrm>
        </p:grpSpPr>
        <p:grpSp>
          <p:nvGrpSpPr>
            <p:cNvPr id="20036" name="Google Shape;20299;p45">
              <a:extLst>
                <a:ext uri="{FF2B5EF4-FFF2-40B4-BE49-F238E27FC236}">
                  <a16:creationId xmlns:a16="http://schemas.microsoft.com/office/drawing/2014/main" id="{93FE5F0F-2561-6E22-FFE2-70B8B9082219}"/>
                </a:ext>
              </a:extLst>
            </p:cNvPr>
            <p:cNvGrpSpPr/>
            <p:nvPr/>
          </p:nvGrpSpPr>
          <p:grpSpPr>
            <a:xfrm>
              <a:off x="3233469" y="4001741"/>
              <a:ext cx="385703" cy="444239"/>
              <a:chOff x="5020189" y="2534336"/>
              <a:chExt cx="263009" cy="302925"/>
            </a:xfrm>
          </p:grpSpPr>
          <p:sp>
            <p:nvSpPr>
              <p:cNvPr id="20353" name="Google Shape;20300;p45">
                <a:extLst>
                  <a:ext uri="{FF2B5EF4-FFF2-40B4-BE49-F238E27FC236}">
                    <a16:creationId xmlns:a16="http://schemas.microsoft.com/office/drawing/2014/main" id="{59699202-840A-FB67-C1FF-B8E7D8FBE9F2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4" name="Google Shape;20301;p45">
                <a:extLst>
                  <a:ext uri="{FF2B5EF4-FFF2-40B4-BE49-F238E27FC236}">
                    <a16:creationId xmlns:a16="http://schemas.microsoft.com/office/drawing/2014/main" id="{54CF3FAC-613A-00C2-1BE4-E1A60ABA47A5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5" name="Google Shape;20302;p45">
                <a:extLst>
                  <a:ext uri="{FF2B5EF4-FFF2-40B4-BE49-F238E27FC236}">
                    <a16:creationId xmlns:a16="http://schemas.microsoft.com/office/drawing/2014/main" id="{4243DD47-6D6A-A280-57DC-F4206AD76068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6" name="Google Shape;20303;p45">
                <a:extLst>
                  <a:ext uri="{FF2B5EF4-FFF2-40B4-BE49-F238E27FC236}">
                    <a16:creationId xmlns:a16="http://schemas.microsoft.com/office/drawing/2014/main" id="{C664B858-229B-A42C-E5AE-1D58F23A5018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7" name="Google Shape;20304;p45">
                <a:extLst>
                  <a:ext uri="{FF2B5EF4-FFF2-40B4-BE49-F238E27FC236}">
                    <a16:creationId xmlns:a16="http://schemas.microsoft.com/office/drawing/2014/main" id="{6870C15D-07AB-E0D0-06BD-DAB1D170D8FD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8" name="Google Shape;20305;p45">
                <a:extLst>
                  <a:ext uri="{FF2B5EF4-FFF2-40B4-BE49-F238E27FC236}">
                    <a16:creationId xmlns:a16="http://schemas.microsoft.com/office/drawing/2014/main" id="{55B30427-A722-3862-2882-6BD7AC5793A2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9" name="Google Shape;20306;p45">
                <a:extLst>
                  <a:ext uri="{FF2B5EF4-FFF2-40B4-BE49-F238E27FC236}">
                    <a16:creationId xmlns:a16="http://schemas.microsoft.com/office/drawing/2014/main" id="{A5217483-F6AA-AE3C-EB21-90A84EECF74B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0" name="Google Shape;20307;p45">
                <a:extLst>
                  <a:ext uri="{FF2B5EF4-FFF2-40B4-BE49-F238E27FC236}">
                    <a16:creationId xmlns:a16="http://schemas.microsoft.com/office/drawing/2014/main" id="{2FB9C103-5E16-4012-7B80-B949269FA288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1" name="Google Shape;20308;p45">
                <a:extLst>
                  <a:ext uri="{FF2B5EF4-FFF2-40B4-BE49-F238E27FC236}">
                    <a16:creationId xmlns:a16="http://schemas.microsoft.com/office/drawing/2014/main" id="{CE04CE44-C0A8-C692-FAE6-46F5B7F4798D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2" name="Google Shape;20309;p45">
                <a:extLst>
                  <a:ext uri="{FF2B5EF4-FFF2-40B4-BE49-F238E27FC236}">
                    <a16:creationId xmlns:a16="http://schemas.microsoft.com/office/drawing/2014/main" id="{93797965-F40D-0CA1-F71B-D965B44C55F0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3" name="Google Shape;20310;p45">
                <a:extLst>
                  <a:ext uri="{FF2B5EF4-FFF2-40B4-BE49-F238E27FC236}">
                    <a16:creationId xmlns:a16="http://schemas.microsoft.com/office/drawing/2014/main" id="{BF40C4FD-C26B-1A61-1D40-D9F99B1FE711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4" name="Google Shape;20311;p45">
                <a:extLst>
                  <a:ext uri="{FF2B5EF4-FFF2-40B4-BE49-F238E27FC236}">
                    <a16:creationId xmlns:a16="http://schemas.microsoft.com/office/drawing/2014/main" id="{096B00CE-B200-A2D3-6FC9-5708CD741123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5" name="Google Shape;20312;p45">
                <a:extLst>
                  <a:ext uri="{FF2B5EF4-FFF2-40B4-BE49-F238E27FC236}">
                    <a16:creationId xmlns:a16="http://schemas.microsoft.com/office/drawing/2014/main" id="{9DFA26F4-F566-4BC1-733F-8795275981C8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6" name="Google Shape;20313;p45">
                <a:extLst>
                  <a:ext uri="{FF2B5EF4-FFF2-40B4-BE49-F238E27FC236}">
                    <a16:creationId xmlns:a16="http://schemas.microsoft.com/office/drawing/2014/main" id="{5090EBF5-1468-A2D5-8B5A-264484B62857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7" name="Google Shape;20314;p45">
                <a:extLst>
                  <a:ext uri="{FF2B5EF4-FFF2-40B4-BE49-F238E27FC236}">
                    <a16:creationId xmlns:a16="http://schemas.microsoft.com/office/drawing/2014/main" id="{4E234CB9-30EA-F3A6-5477-519AF5780DCD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8" name="Google Shape;20315;p45">
                <a:extLst>
                  <a:ext uri="{FF2B5EF4-FFF2-40B4-BE49-F238E27FC236}">
                    <a16:creationId xmlns:a16="http://schemas.microsoft.com/office/drawing/2014/main" id="{2BFC03DF-7E64-7B4E-5456-08325F491B9E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037" name="Google Shape;20316;p45">
              <a:extLst>
                <a:ext uri="{FF2B5EF4-FFF2-40B4-BE49-F238E27FC236}">
                  <a16:creationId xmlns:a16="http://schemas.microsoft.com/office/drawing/2014/main" id="{A14F94EB-EB4B-FBB8-9D4B-3E3586904B95}"/>
                </a:ext>
              </a:extLst>
            </p:cNvPr>
            <p:cNvGrpSpPr/>
            <p:nvPr/>
          </p:nvGrpSpPr>
          <p:grpSpPr>
            <a:xfrm>
              <a:off x="3225015" y="3994995"/>
              <a:ext cx="403100" cy="458134"/>
              <a:chOff x="3382283" y="2529736"/>
              <a:chExt cx="274872" cy="312400"/>
            </a:xfrm>
          </p:grpSpPr>
          <p:sp>
            <p:nvSpPr>
              <p:cNvPr id="20038" name="Google Shape;20317;p45">
                <a:extLst>
                  <a:ext uri="{FF2B5EF4-FFF2-40B4-BE49-F238E27FC236}">
                    <a16:creationId xmlns:a16="http://schemas.microsoft.com/office/drawing/2014/main" id="{E2492EBA-7C28-7087-F914-E952ADD7BEE6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9" name="Google Shape;20318;p45">
                <a:extLst>
                  <a:ext uri="{FF2B5EF4-FFF2-40B4-BE49-F238E27FC236}">
                    <a16:creationId xmlns:a16="http://schemas.microsoft.com/office/drawing/2014/main" id="{2CD64B1F-446E-9EB6-65E9-F6D1B733D2E5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0" name="Google Shape;20319;p45">
                <a:extLst>
                  <a:ext uri="{FF2B5EF4-FFF2-40B4-BE49-F238E27FC236}">
                    <a16:creationId xmlns:a16="http://schemas.microsoft.com/office/drawing/2014/main" id="{874872DF-86E7-0C24-852B-0AF7D112DF1C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1" name="Google Shape;20320;p45">
                <a:extLst>
                  <a:ext uri="{FF2B5EF4-FFF2-40B4-BE49-F238E27FC236}">
                    <a16:creationId xmlns:a16="http://schemas.microsoft.com/office/drawing/2014/main" id="{2322CB18-793E-6741-7868-C0BD231E3C7B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2" name="Google Shape;20321;p45">
                <a:extLst>
                  <a:ext uri="{FF2B5EF4-FFF2-40B4-BE49-F238E27FC236}">
                    <a16:creationId xmlns:a16="http://schemas.microsoft.com/office/drawing/2014/main" id="{6734E46D-5A47-C9E3-3AC7-FD125AD80760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3" name="Google Shape;20322;p45">
                <a:extLst>
                  <a:ext uri="{FF2B5EF4-FFF2-40B4-BE49-F238E27FC236}">
                    <a16:creationId xmlns:a16="http://schemas.microsoft.com/office/drawing/2014/main" id="{0C978238-3829-4130-F7DC-DBDD4BB9414E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4" name="Google Shape;20323;p45">
                <a:extLst>
                  <a:ext uri="{FF2B5EF4-FFF2-40B4-BE49-F238E27FC236}">
                    <a16:creationId xmlns:a16="http://schemas.microsoft.com/office/drawing/2014/main" id="{56C43665-2C31-7FD8-83E0-758CF8B4AACA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5" name="Google Shape;20324;p45">
                <a:extLst>
                  <a:ext uri="{FF2B5EF4-FFF2-40B4-BE49-F238E27FC236}">
                    <a16:creationId xmlns:a16="http://schemas.microsoft.com/office/drawing/2014/main" id="{DD9CDF09-0A3A-6DE5-70AB-D564FB083A87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6" name="Google Shape;20325;p45">
                <a:extLst>
                  <a:ext uri="{FF2B5EF4-FFF2-40B4-BE49-F238E27FC236}">
                    <a16:creationId xmlns:a16="http://schemas.microsoft.com/office/drawing/2014/main" id="{BD19AB0A-3985-DF8F-180A-B214FF6B6B74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2" name="Google Shape;20326;p45">
                <a:extLst>
                  <a:ext uri="{FF2B5EF4-FFF2-40B4-BE49-F238E27FC236}">
                    <a16:creationId xmlns:a16="http://schemas.microsoft.com/office/drawing/2014/main" id="{EE6D4D76-2169-8F9E-B4CD-C2362BC63AB4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69" name="Google Shape;20387;p45">
            <a:extLst>
              <a:ext uri="{FF2B5EF4-FFF2-40B4-BE49-F238E27FC236}">
                <a16:creationId xmlns:a16="http://schemas.microsoft.com/office/drawing/2014/main" id="{A6162356-E3A5-D8D6-286E-6C5B7B5BF0EF}"/>
              </a:ext>
            </a:extLst>
          </p:cNvPr>
          <p:cNvGrpSpPr/>
          <p:nvPr/>
        </p:nvGrpSpPr>
        <p:grpSpPr>
          <a:xfrm>
            <a:off x="-844756" y="1132624"/>
            <a:ext cx="525795" cy="525795"/>
            <a:chOff x="910895" y="1193520"/>
            <a:chExt cx="154732" cy="154732"/>
          </a:xfrm>
        </p:grpSpPr>
        <p:grpSp>
          <p:nvGrpSpPr>
            <p:cNvPr id="20370" name="Google Shape;20388;p45">
              <a:extLst>
                <a:ext uri="{FF2B5EF4-FFF2-40B4-BE49-F238E27FC236}">
                  <a16:creationId xmlns:a16="http://schemas.microsoft.com/office/drawing/2014/main" id="{209F2C30-6CF3-A75A-57F3-F73ACE2D8991}"/>
                </a:ext>
              </a:extLst>
            </p:cNvPr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372" name="Google Shape;20389;p45">
                <a:extLst>
                  <a:ext uri="{FF2B5EF4-FFF2-40B4-BE49-F238E27FC236}">
                    <a16:creationId xmlns:a16="http://schemas.microsoft.com/office/drawing/2014/main" id="{2B54700C-0F60-67E4-38E4-1363621F43AC}"/>
                  </a:ext>
                </a:extLst>
              </p:cNvPr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3" name="Google Shape;20390;p45">
                <a:extLst>
                  <a:ext uri="{FF2B5EF4-FFF2-40B4-BE49-F238E27FC236}">
                    <a16:creationId xmlns:a16="http://schemas.microsoft.com/office/drawing/2014/main" id="{DC0309A2-0A3E-C7A7-ABD2-F6465967A5BF}"/>
                  </a:ext>
                </a:extLst>
              </p:cNvPr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4" name="Google Shape;20391;p45">
                <a:extLst>
                  <a:ext uri="{FF2B5EF4-FFF2-40B4-BE49-F238E27FC236}">
                    <a16:creationId xmlns:a16="http://schemas.microsoft.com/office/drawing/2014/main" id="{5CAB88DF-C3E3-4C60-8234-49E03730E949}"/>
                  </a:ext>
                </a:extLst>
              </p:cNvPr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5" name="Google Shape;20392;p45">
                <a:extLst>
                  <a:ext uri="{FF2B5EF4-FFF2-40B4-BE49-F238E27FC236}">
                    <a16:creationId xmlns:a16="http://schemas.microsoft.com/office/drawing/2014/main" id="{6F4196CA-F930-F662-02EF-7A58CDD1DBF8}"/>
                  </a:ext>
                </a:extLst>
              </p:cNvPr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71" name="Google Shape;20393;p45">
              <a:extLst>
                <a:ext uri="{FF2B5EF4-FFF2-40B4-BE49-F238E27FC236}">
                  <a16:creationId xmlns:a16="http://schemas.microsoft.com/office/drawing/2014/main" id="{73827650-5BAF-79A1-6A56-2C74DAF574BD}"/>
                </a:ext>
              </a:extLst>
            </p:cNvPr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7" name="Google Shape;20297;p45"/>
          <p:cNvSpPr txBox="1">
            <a:spLocks noGrp="1"/>
          </p:cNvSpPr>
          <p:nvPr>
            <p:ph type="body" idx="1"/>
          </p:nvPr>
        </p:nvSpPr>
        <p:spPr>
          <a:xfrm>
            <a:off x="4900425" y="1902384"/>
            <a:ext cx="3606600" cy="23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Az öt nagyhatalom kölcsönösen akadályozta egymást az egyeduralom elérésében.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Nagy-Britannia törekedett az egyensúly fenntartására, szövetségese az új Habsburg Birodalom volt.</a:t>
            </a:r>
          </a:p>
        </p:txBody>
      </p:sp>
      <p:grpSp>
        <p:nvGrpSpPr>
          <p:cNvPr id="20298" name="Google Shape;20298;p45"/>
          <p:cNvGrpSpPr/>
          <p:nvPr/>
        </p:nvGrpSpPr>
        <p:grpSpPr>
          <a:xfrm>
            <a:off x="1598415" y="1749958"/>
            <a:ext cx="1629121" cy="1800962"/>
            <a:chOff x="3225015" y="3994995"/>
            <a:chExt cx="403100" cy="458134"/>
          </a:xfrm>
        </p:grpSpPr>
        <p:grpSp>
          <p:nvGrpSpPr>
            <p:cNvPr id="20299" name="Google Shape;20299;p45"/>
            <p:cNvGrpSpPr/>
            <p:nvPr/>
          </p:nvGrpSpPr>
          <p:grpSpPr>
            <a:xfrm>
              <a:off x="3233469" y="4001741"/>
              <a:ext cx="385703" cy="444239"/>
              <a:chOff x="5020189" y="2534336"/>
              <a:chExt cx="263009" cy="302925"/>
            </a:xfrm>
          </p:grpSpPr>
          <p:sp>
            <p:nvSpPr>
              <p:cNvPr id="20300" name="Google Shape;20300;p45"/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1" name="Google Shape;20301;p45"/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2" name="Google Shape;20302;p45"/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3" name="Google Shape;20303;p45"/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4" name="Google Shape;20304;p45"/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5" name="Google Shape;20305;p45"/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6" name="Google Shape;20306;p45"/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7" name="Google Shape;20307;p45"/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8" name="Google Shape;20308;p45"/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9" name="Google Shape;20309;p45"/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0" name="Google Shape;20310;p45"/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1" name="Google Shape;20311;p45"/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2" name="Google Shape;20312;p45"/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3" name="Google Shape;20313;p45"/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4" name="Google Shape;20314;p45"/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5" name="Google Shape;20315;p45"/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16" name="Google Shape;20316;p45"/>
            <p:cNvGrpSpPr/>
            <p:nvPr/>
          </p:nvGrpSpPr>
          <p:grpSpPr>
            <a:xfrm>
              <a:off x="3225015" y="3994995"/>
              <a:ext cx="403100" cy="458134"/>
              <a:chOff x="3382283" y="2529736"/>
              <a:chExt cx="274872" cy="312400"/>
            </a:xfrm>
          </p:grpSpPr>
          <p:sp>
            <p:nvSpPr>
              <p:cNvPr id="20317" name="Google Shape;20317;p45"/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8" name="Google Shape;20318;p45"/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9" name="Google Shape;20319;p45"/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0" name="Google Shape;20320;p45"/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1" name="Google Shape;20321;p45"/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2" name="Google Shape;20322;p45"/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3" name="Google Shape;20323;p45"/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4" name="Google Shape;20324;p45"/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5" name="Google Shape;20325;p45"/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6" name="Google Shape;20326;p45"/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387" name="Google Shape;20387;p45"/>
          <p:cNvGrpSpPr/>
          <p:nvPr/>
        </p:nvGrpSpPr>
        <p:grpSpPr>
          <a:xfrm>
            <a:off x="888214" y="1097524"/>
            <a:ext cx="525795" cy="525795"/>
            <a:chOff x="910895" y="1193520"/>
            <a:chExt cx="154732" cy="154732"/>
          </a:xfrm>
        </p:grpSpPr>
        <p:grpSp>
          <p:nvGrpSpPr>
            <p:cNvPr id="20388" name="Google Shape;20388;p4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389" name="Google Shape;20389;p4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0" name="Google Shape;20390;p4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1" name="Google Shape;20391;p4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2" name="Google Shape;20392;p4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393" name="Google Shape;20393;p4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94" name="Google Shape;20394;p45"/>
          <p:cNvGrpSpPr/>
          <p:nvPr/>
        </p:nvGrpSpPr>
        <p:grpSpPr>
          <a:xfrm>
            <a:off x="3412339" y="1097524"/>
            <a:ext cx="525795" cy="525795"/>
            <a:chOff x="910895" y="1193520"/>
            <a:chExt cx="154732" cy="154732"/>
          </a:xfrm>
        </p:grpSpPr>
        <p:grpSp>
          <p:nvGrpSpPr>
            <p:cNvPr id="20395" name="Google Shape;20395;p45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396" name="Google Shape;20396;p45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7" name="Google Shape;20397;p45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8" name="Google Shape;20398;p45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9" name="Google Shape;20399;p45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00" name="Google Shape;20400;p45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01" name="Google Shape;20401;p45"/>
          <p:cNvSpPr txBox="1">
            <a:spLocks noGrp="1"/>
          </p:cNvSpPr>
          <p:nvPr>
            <p:ph type="title"/>
          </p:nvPr>
        </p:nvSpPr>
        <p:spPr>
          <a:xfrm>
            <a:off x="4900425" y="824500"/>
            <a:ext cx="3606600" cy="12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EGYENSÚLY</a:t>
            </a:r>
          </a:p>
        </p:txBody>
      </p:sp>
      <p:grpSp>
        <p:nvGrpSpPr>
          <p:cNvPr id="20288" name="Google Shape;20168;p44">
            <a:extLst>
              <a:ext uri="{FF2B5EF4-FFF2-40B4-BE49-F238E27FC236}">
                <a16:creationId xmlns:a16="http://schemas.microsoft.com/office/drawing/2014/main" id="{81DDCCA9-9D68-FE37-0EE3-BE2ADEDBD2CA}"/>
              </a:ext>
            </a:extLst>
          </p:cNvPr>
          <p:cNvGrpSpPr/>
          <p:nvPr/>
        </p:nvGrpSpPr>
        <p:grpSpPr>
          <a:xfrm>
            <a:off x="5581461" y="-3334596"/>
            <a:ext cx="2352391" cy="3223034"/>
            <a:chOff x="3116363" y="2171655"/>
            <a:chExt cx="731692" cy="1002499"/>
          </a:xfrm>
        </p:grpSpPr>
        <p:grpSp>
          <p:nvGrpSpPr>
            <p:cNvPr id="20289" name="Google Shape;20169;p44">
              <a:extLst>
                <a:ext uri="{FF2B5EF4-FFF2-40B4-BE49-F238E27FC236}">
                  <a16:creationId xmlns:a16="http://schemas.microsoft.com/office/drawing/2014/main" id="{E08D3BF1-37F3-660B-7EF0-5EFFB1116C6F}"/>
                </a:ext>
              </a:extLst>
            </p:cNvPr>
            <p:cNvGrpSpPr/>
            <p:nvPr/>
          </p:nvGrpSpPr>
          <p:grpSpPr>
            <a:xfrm>
              <a:off x="3126415" y="2211242"/>
              <a:ext cx="711092" cy="952604"/>
              <a:chOff x="5022368" y="1442570"/>
              <a:chExt cx="484891" cy="649576"/>
            </a:xfrm>
          </p:grpSpPr>
          <p:sp>
            <p:nvSpPr>
              <p:cNvPr id="20423" name="Google Shape;20170;p44">
                <a:extLst>
                  <a:ext uri="{FF2B5EF4-FFF2-40B4-BE49-F238E27FC236}">
                    <a16:creationId xmlns:a16="http://schemas.microsoft.com/office/drawing/2014/main" id="{AF790184-428B-9340-BFBD-752D24DC152C}"/>
                  </a:ext>
                </a:extLst>
              </p:cNvPr>
              <p:cNvSpPr/>
              <p:nvPr/>
            </p:nvSpPr>
            <p:spPr>
              <a:xfrm>
                <a:off x="5099567" y="1719832"/>
                <a:ext cx="37283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1027" extrusionOk="0">
                    <a:moveTo>
                      <a:pt x="1232" y="1"/>
                    </a:moveTo>
                    <a:lnTo>
                      <a:pt x="1" y="982"/>
                    </a:lnTo>
                    <a:lnTo>
                      <a:pt x="1" y="1027"/>
                    </a:lnTo>
                    <a:lnTo>
                      <a:pt x="1232" y="45"/>
                    </a:lnTo>
                    <a:lnTo>
                      <a:pt x="12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4" name="Google Shape;20171;p44">
                <a:extLst>
                  <a:ext uri="{FF2B5EF4-FFF2-40B4-BE49-F238E27FC236}">
                    <a16:creationId xmlns:a16="http://schemas.microsoft.com/office/drawing/2014/main" id="{C4D17981-0ECC-7ED9-1C7C-3B9ECF3A0499}"/>
                  </a:ext>
                </a:extLst>
              </p:cNvPr>
              <p:cNvSpPr/>
              <p:nvPr/>
            </p:nvSpPr>
            <p:spPr>
              <a:xfrm>
                <a:off x="5106315" y="1769250"/>
                <a:ext cx="5447" cy="29990"/>
              </a:xfrm>
              <a:custGeom>
                <a:avLst/>
                <a:gdLst/>
                <a:ahLst/>
                <a:cxnLst/>
                <a:rect l="l" t="t" r="r" b="b"/>
                <a:pathLst>
                  <a:path w="180" h="991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72" y="116"/>
                      <a:pt x="108" y="277"/>
                      <a:pt x="108" y="491"/>
                    </a:cubicBezTo>
                    <a:cubicBezTo>
                      <a:pt x="108" y="705"/>
                      <a:pt x="63" y="875"/>
                      <a:pt x="1" y="991"/>
                    </a:cubicBezTo>
                    <a:cubicBezTo>
                      <a:pt x="117" y="848"/>
                      <a:pt x="179" y="661"/>
                      <a:pt x="179" y="473"/>
                    </a:cubicBezTo>
                    <a:cubicBezTo>
                      <a:pt x="179" y="295"/>
                      <a:pt x="126" y="134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5" name="Google Shape;20172;p44">
                <a:extLst>
                  <a:ext uri="{FF2B5EF4-FFF2-40B4-BE49-F238E27FC236}">
                    <a16:creationId xmlns:a16="http://schemas.microsoft.com/office/drawing/2014/main" id="{9646FBBB-11AD-E9C7-12F6-466D76F8410B}"/>
                  </a:ext>
                </a:extLst>
              </p:cNvPr>
              <p:cNvSpPr/>
              <p:nvPr/>
            </p:nvSpPr>
            <p:spPr>
              <a:xfrm>
                <a:off x="5121718" y="1796788"/>
                <a:ext cx="2179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72" h="215" extrusionOk="0">
                    <a:moveTo>
                      <a:pt x="0" y="0"/>
                    </a:moveTo>
                    <a:cubicBezTo>
                      <a:pt x="18" y="63"/>
                      <a:pt x="18" y="134"/>
                      <a:pt x="18" y="214"/>
                    </a:cubicBezTo>
                    <a:lnTo>
                      <a:pt x="72" y="170"/>
                    </a:lnTo>
                    <a:cubicBezTo>
                      <a:pt x="54" y="107"/>
                      <a:pt x="27" y="54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6" name="Google Shape;20173;p44">
                <a:extLst>
                  <a:ext uri="{FF2B5EF4-FFF2-40B4-BE49-F238E27FC236}">
                    <a16:creationId xmlns:a16="http://schemas.microsoft.com/office/drawing/2014/main" id="{16572333-2851-554F-B3DC-75B0199EBE01}"/>
                  </a:ext>
                </a:extLst>
              </p:cNvPr>
              <p:cNvSpPr/>
              <p:nvPr/>
            </p:nvSpPr>
            <p:spPr>
              <a:xfrm>
                <a:off x="5091759" y="1621298"/>
                <a:ext cx="4509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2517" extrusionOk="0">
                    <a:moveTo>
                      <a:pt x="1365" y="117"/>
                    </a:moveTo>
                    <a:lnTo>
                      <a:pt x="1365" y="2392"/>
                    </a:lnTo>
                    <a:lnTo>
                      <a:pt x="107" y="2392"/>
                    </a:lnTo>
                    <a:lnTo>
                      <a:pt x="1365" y="117"/>
                    </a:lnTo>
                    <a:close/>
                    <a:moveTo>
                      <a:pt x="0" y="1"/>
                    </a:moveTo>
                    <a:lnTo>
                      <a:pt x="0" y="2516"/>
                    </a:lnTo>
                    <a:lnTo>
                      <a:pt x="1490" y="2516"/>
                    </a:lnTo>
                    <a:lnTo>
                      <a:pt x="1490" y="527"/>
                    </a:lnTo>
                    <a:lnTo>
                      <a:pt x="1490" y="384"/>
                    </a:lnTo>
                    <a:lnTo>
                      <a:pt x="149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7" name="Google Shape;20174;p44">
                <a:extLst>
                  <a:ext uri="{FF2B5EF4-FFF2-40B4-BE49-F238E27FC236}">
                    <a16:creationId xmlns:a16="http://schemas.microsoft.com/office/drawing/2014/main" id="{1BA19BC8-1330-0645-0BD3-E9823B57CCD6}"/>
                  </a:ext>
                </a:extLst>
              </p:cNvPr>
              <p:cNvSpPr/>
              <p:nvPr/>
            </p:nvSpPr>
            <p:spPr>
              <a:xfrm>
                <a:off x="5088491" y="1827020"/>
                <a:ext cx="48359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848" extrusionOk="0">
                    <a:moveTo>
                      <a:pt x="1598" y="0"/>
                    </a:moveTo>
                    <a:lnTo>
                      <a:pt x="1" y="1776"/>
                    </a:lnTo>
                    <a:lnTo>
                      <a:pt x="1" y="1847"/>
                    </a:lnTo>
                    <a:lnTo>
                      <a:pt x="1598" y="54"/>
                    </a:lnTo>
                    <a:lnTo>
                      <a:pt x="1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8" name="Google Shape;20175;p44">
                <a:extLst>
                  <a:ext uri="{FF2B5EF4-FFF2-40B4-BE49-F238E27FC236}">
                    <a16:creationId xmlns:a16="http://schemas.microsoft.com/office/drawing/2014/main" id="{DB0D141D-37C2-A395-8BCB-39E1F29F9D9F}"/>
                  </a:ext>
                </a:extLst>
              </p:cNvPr>
              <p:cNvSpPr/>
              <p:nvPr/>
            </p:nvSpPr>
            <p:spPr>
              <a:xfrm>
                <a:off x="5085797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94" y="36"/>
                    </a:moveTo>
                    <a:lnTo>
                      <a:pt x="1794" y="188"/>
                    </a:lnTo>
                    <a:lnTo>
                      <a:pt x="72" y="188"/>
                    </a:lnTo>
                    <a:lnTo>
                      <a:pt x="1794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9" name="Google Shape;20176;p44">
                <a:extLst>
                  <a:ext uri="{FF2B5EF4-FFF2-40B4-BE49-F238E27FC236}">
                    <a16:creationId xmlns:a16="http://schemas.microsoft.com/office/drawing/2014/main" id="{B062FD61-2B00-18A0-99CE-AA05120B3393}"/>
                  </a:ext>
                </a:extLst>
              </p:cNvPr>
              <p:cNvSpPr/>
              <p:nvPr/>
            </p:nvSpPr>
            <p:spPr>
              <a:xfrm>
                <a:off x="5102532" y="1809196"/>
                <a:ext cx="3541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358" extrusionOk="0">
                    <a:moveTo>
                      <a:pt x="1" y="1"/>
                    </a:moveTo>
                    <a:cubicBezTo>
                      <a:pt x="28" y="72"/>
                      <a:pt x="72" y="206"/>
                      <a:pt x="72" y="358"/>
                    </a:cubicBezTo>
                    <a:lnTo>
                      <a:pt x="117" y="322"/>
                    </a:lnTo>
                    <a:cubicBezTo>
                      <a:pt x="108" y="188"/>
                      <a:pt x="54" y="8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0" name="Google Shape;20177;p44">
                <a:extLst>
                  <a:ext uri="{FF2B5EF4-FFF2-40B4-BE49-F238E27FC236}">
                    <a16:creationId xmlns:a16="http://schemas.microsoft.com/office/drawing/2014/main" id="{FA1BF432-ED85-9D7D-02CC-2AF8E74AA84D}"/>
                  </a:ext>
                </a:extLst>
              </p:cNvPr>
              <p:cNvSpPr/>
              <p:nvPr/>
            </p:nvSpPr>
            <p:spPr>
              <a:xfrm>
                <a:off x="5089035" y="1888573"/>
                <a:ext cx="4027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331" h="63" extrusionOk="0">
                    <a:moveTo>
                      <a:pt x="54" y="0"/>
                    </a:moveTo>
                    <a:lnTo>
                      <a:pt x="1" y="63"/>
                    </a:lnTo>
                    <a:lnTo>
                      <a:pt x="1330" y="63"/>
                    </a:lnTo>
                    <a:lnTo>
                      <a:pt x="13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1" name="Google Shape;20178;p44">
                <a:extLst>
                  <a:ext uri="{FF2B5EF4-FFF2-40B4-BE49-F238E27FC236}">
                    <a16:creationId xmlns:a16="http://schemas.microsoft.com/office/drawing/2014/main" id="{C0516631-D77F-A626-8C25-AC0B88F733D4}"/>
                  </a:ext>
                </a:extLst>
              </p:cNvPr>
              <p:cNvSpPr/>
              <p:nvPr/>
            </p:nvSpPr>
            <p:spPr>
              <a:xfrm>
                <a:off x="5096329" y="1798937"/>
                <a:ext cx="40521" cy="41883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384" extrusionOk="0">
                    <a:moveTo>
                      <a:pt x="1339" y="1"/>
                    </a:moveTo>
                    <a:lnTo>
                      <a:pt x="1" y="1312"/>
                    </a:lnTo>
                    <a:cubicBezTo>
                      <a:pt x="1" y="1312"/>
                      <a:pt x="1" y="1339"/>
                      <a:pt x="1" y="1383"/>
                    </a:cubicBezTo>
                    <a:lnTo>
                      <a:pt x="1339" y="63"/>
                    </a:lnTo>
                    <a:lnTo>
                      <a:pt x="13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2" name="Google Shape;20179;p44">
                <a:extLst>
                  <a:ext uri="{FF2B5EF4-FFF2-40B4-BE49-F238E27FC236}">
                    <a16:creationId xmlns:a16="http://schemas.microsoft.com/office/drawing/2014/main" id="{8EF5D382-83F1-98FF-AC68-BC843278BC4F}"/>
                  </a:ext>
                </a:extLst>
              </p:cNvPr>
              <p:cNvSpPr/>
              <p:nvPr/>
            </p:nvSpPr>
            <p:spPr>
              <a:xfrm>
                <a:off x="5420042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0" y="0"/>
                    </a:moveTo>
                    <a:lnTo>
                      <a:pt x="0" y="1044"/>
                    </a:lnTo>
                    <a:lnTo>
                      <a:pt x="107" y="1276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3" name="Google Shape;20180;p44">
                <a:extLst>
                  <a:ext uri="{FF2B5EF4-FFF2-40B4-BE49-F238E27FC236}">
                    <a16:creationId xmlns:a16="http://schemas.microsoft.com/office/drawing/2014/main" id="{E89F1B66-27BD-82A2-D207-2746EC96ADE9}"/>
                  </a:ext>
                </a:extLst>
              </p:cNvPr>
              <p:cNvSpPr/>
              <p:nvPr/>
            </p:nvSpPr>
            <p:spPr>
              <a:xfrm>
                <a:off x="5114698" y="2049204"/>
                <a:ext cx="299962" cy="31624"/>
              </a:xfrm>
              <a:custGeom>
                <a:avLst/>
                <a:gdLst/>
                <a:ahLst/>
                <a:cxnLst/>
                <a:rect l="l" t="t" r="r" b="b"/>
                <a:pathLst>
                  <a:path w="9912" h="1045" extrusionOk="0">
                    <a:moveTo>
                      <a:pt x="9805" y="108"/>
                    </a:moveTo>
                    <a:lnTo>
                      <a:pt x="9805" y="937"/>
                    </a:lnTo>
                    <a:lnTo>
                      <a:pt x="107" y="937"/>
                    </a:lnTo>
                    <a:lnTo>
                      <a:pt x="9805" y="108"/>
                    </a:lnTo>
                    <a:close/>
                    <a:moveTo>
                      <a:pt x="0" y="0"/>
                    </a:moveTo>
                    <a:lnTo>
                      <a:pt x="0" y="1044"/>
                    </a:lnTo>
                    <a:lnTo>
                      <a:pt x="9912" y="1044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4" name="Google Shape;20181;p44">
                <a:extLst>
                  <a:ext uri="{FF2B5EF4-FFF2-40B4-BE49-F238E27FC236}">
                    <a16:creationId xmlns:a16="http://schemas.microsoft.com/office/drawing/2014/main" id="{8B3B0C4A-62BD-3C64-83E7-FCB1B1696695}"/>
                  </a:ext>
                </a:extLst>
              </p:cNvPr>
              <p:cNvSpPr/>
              <p:nvPr/>
            </p:nvSpPr>
            <p:spPr>
              <a:xfrm>
                <a:off x="5106315" y="2049204"/>
                <a:ext cx="3268" cy="38645"/>
              </a:xfrm>
              <a:custGeom>
                <a:avLst/>
                <a:gdLst/>
                <a:ahLst/>
                <a:cxnLst/>
                <a:rect l="l" t="t" r="r" b="b"/>
                <a:pathLst>
                  <a:path w="108" h="1277" extrusionOk="0">
                    <a:moveTo>
                      <a:pt x="1" y="0"/>
                    </a:moveTo>
                    <a:lnTo>
                      <a:pt x="1" y="1276"/>
                    </a:lnTo>
                    <a:lnTo>
                      <a:pt x="108" y="1044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5" name="Google Shape;20182;p44">
                <a:extLst>
                  <a:ext uri="{FF2B5EF4-FFF2-40B4-BE49-F238E27FC236}">
                    <a16:creationId xmlns:a16="http://schemas.microsoft.com/office/drawing/2014/main" id="{6FC2647A-8D5A-62D9-403F-8DDAB97DF439}"/>
                  </a:ext>
                </a:extLst>
              </p:cNvPr>
              <p:cNvSpPr/>
              <p:nvPr/>
            </p:nvSpPr>
            <p:spPr>
              <a:xfrm>
                <a:off x="5098235" y="2006807"/>
                <a:ext cx="333160" cy="34862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152" extrusionOk="0">
                    <a:moveTo>
                      <a:pt x="10081" y="572"/>
                    </a:moveTo>
                    <a:cubicBezTo>
                      <a:pt x="10081" y="572"/>
                      <a:pt x="9421" y="732"/>
                      <a:pt x="5504" y="732"/>
                    </a:cubicBezTo>
                    <a:cubicBezTo>
                      <a:pt x="1579" y="732"/>
                      <a:pt x="928" y="572"/>
                      <a:pt x="928" y="572"/>
                    </a:cubicBezTo>
                    <a:close/>
                    <a:moveTo>
                      <a:pt x="0" y="1"/>
                    </a:moveTo>
                    <a:cubicBezTo>
                      <a:pt x="125" y="242"/>
                      <a:pt x="232" y="563"/>
                      <a:pt x="268" y="991"/>
                    </a:cubicBezTo>
                    <a:lnTo>
                      <a:pt x="268" y="1152"/>
                    </a:lnTo>
                    <a:lnTo>
                      <a:pt x="10741" y="1152"/>
                    </a:lnTo>
                    <a:lnTo>
                      <a:pt x="10741" y="991"/>
                    </a:lnTo>
                    <a:cubicBezTo>
                      <a:pt x="10768" y="563"/>
                      <a:pt x="10884" y="242"/>
                      <a:pt x="110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6" name="Google Shape;20183;p44">
                <a:extLst>
                  <a:ext uri="{FF2B5EF4-FFF2-40B4-BE49-F238E27FC236}">
                    <a16:creationId xmlns:a16="http://schemas.microsoft.com/office/drawing/2014/main" id="{B9800F81-E844-7ED2-B15F-67C501721AC3}"/>
                  </a:ext>
                </a:extLst>
              </p:cNvPr>
              <p:cNvSpPr/>
              <p:nvPr/>
            </p:nvSpPr>
            <p:spPr>
              <a:xfrm>
                <a:off x="5124412" y="1753846"/>
                <a:ext cx="5417" cy="31080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027" extrusionOk="0">
                    <a:moveTo>
                      <a:pt x="9" y="1"/>
                    </a:moveTo>
                    <a:lnTo>
                      <a:pt x="9" y="1"/>
                    </a:lnTo>
                    <a:cubicBezTo>
                      <a:pt x="54" y="108"/>
                      <a:pt x="99" y="295"/>
                      <a:pt x="99" y="545"/>
                    </a:cubicBezTo>
                    <a:cubicBezTo>
                      <a:pt x="99" y="750"/>
                      <a:pt x="54" y="920"/>
                      <a:pt x="0" y="1027"/>
                    </a:cubicBezTo>
                    <a:cubicBezTo>
                      <a:pt x="116" y="884"/>
                      <a:pt x="179" y="706"/>
                      <a:pt x="179" y="509"/>
                    </a:cubicBezTo>
                    <a:cubicBezTo>
                      <a:pt x="179" y="313"/>
                      <a:pt x="116" y="144"/>
                      <a:pt x="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7" name="Google Shape;20184;p44">
                <a:extLst>
                  <a:ext uri="{FF2B5EF4-FFF2-40B4-BE49-F238E27FC236}">
                    <a16:creationId xmlns:a16="http://schemas.microsoft.com/office/drawing/2014/main" id="{49B42E36-ED08-7EAE-BF9D-E5AE8BD4EB2D}"/>
                  </a:ext>
                </a:extLst>
              </p:cNvPr>
              <p:cNvSpPr/>
              <p:nvPr/>
            </p:nvSpPr>
            <p:spPr>
              <a:xfrm>
                <a:off x="5128739" y="1729031"/>
                <a:ext cx="8110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285" extrusionOk="0">
                    <a:moveTo>
                      <a:pt x="268" y="0"/>
                    </a:moveTo>
                    <a:lnTo>
                      <a:pt x="170" y="80"/>
                    </a:lnTo>
                    <a:cubicBezTo>
                      <a:pt x="161" y="232"/>
                      <a:pt x="116" y="428"/>
                      <a:pt x="0" y="616"/>
                    </a:cubicBezTo>
                    <a:cubicBezTo>
                      <a:pt x="161" y="803"/>
                      <a:pt x="259" y="1035"/>
                      <a:pt x="268" y="1285"/>
                    </a:cubicBez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8" name="Google Shape;20185;p44">
                <a:extLst>
                  <a:ext uri="{FF2B5EF4-FFF2-40B4-BE49-F238E27FC236}">
                    <a16:creationId xmlns:a16="http://schemas.microsoft.com/office/drawing/2014/main" id="{1A737AE0-86CD-C911-5A77-136A8603CD59}"/>
                  </a:ext>
                </a:extLst>
              </p:cNvPr>
              <p:cNvSpPr/>
              <p:nvPr/>
            </p:nvSpPr>
            <p:spPr>
              <a:xfrm>
                <a:off x="5127377" y="1770339"/>
                <a:ext cx="947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857" extrusionOk="0">
                    <a:moveTo>
                      <a:pt x="313" y="0"/>
                    </a:moveTo>
                    <a:cubicBezTo>
                      <a:pt x="304" y="277"/>
                      <a:pt x="188" y="535"/>
                      <a:pt x="1" y="723"/>
                    </a:cubicBezTo>
                    <a:cubicBezTo>
                      <a:pt x="18" y="758"/>
                      <a:pt x="45" y="812"/>
                      <a:pt x="72" y="856"/>
                    </a:cubicBezTo>
                    <a:lnTo>
                      <a:pt x="313" y="625"/>
                    </a:lnTo>
                    <a:lnTo>
                      <a:pt x="3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9" name="Google Shape;20186;p44">
                <a:extLst>
                  <a:ext uri="{FF2B5EF4-FFF2-40B4-BE49-F238E27FC236}">
                    <a16:creationId xmlns:a16="http://schemas.microsoft.com/office/drawing/2014/main" id="{E3F1BBB0-3BF3-35A3-8AE7-CDA4DD144670}"/>
                  </a:ext>
                </a:extLst>
              </p:cNvPr>
              <p:cNvSpPr/>
              <p:nvPr/>
            </p:nvSpPr>
            <p:spPr>
              <a:xfrm>
                <a:off x="5134398" y="1822965"/>
                <a:ext cx="247880" cy="56197"/>
              </a:xfrm>
              <a:custGeom>
                <a:avLst/>
                <a:gdLst/>
                <a:ahLst/>
                <a:cxnLst/>
                <a:rect l="l" t="t" r="r" b="b"/>
                <a:pathLst>
                  <a:path w="8191" h="1857" extrusionOk="0">
                    <a:moveTo>
                      <a:pt x="4309" y="1598"/>
                    </a:moveTo>
                    <a:cubicBezTo>
                      <a:pt x="4925" y="1606"/>
                      <a:pt x="5541" y="1606"/>
                      <a:pt x="6165" y="1615"/>
                    </a:cubicBezTo>
                    <a:lnTo>
                      <a:pt x="7093" y="1624"/>
                    </a:lnTo>
                    <a:cubicBezTo>
                      <a:pt x="7396" y="1633"/>
                      <a:pt x="7708" y="1642"/>
                      <a:pt x="8021" y="1660"/>
                    </a:cubicBezTo>
                    <a:cubicBezTo>
                      <a:pt x="7708" y="1669"/>
                      <a:pt x="7396" y="1678"/>
                      <a:pt x="7093" y="1687"/>
                    </a:cubicBezTo>
                    <a:lnTo>
                      <a:pt x="6165" y="1705"/>
                    </a:lnTo>
                    <a:cubicBezTo>
                      <a:pt x="5541" y="1713"/>
                      <a:pt x="4925" y="1713"/>
                      <a:pt x="4309" y="1713"/>
                    </a:cubicBezTo>
                    <a:cubicBezTo>
                      <a:pt x="3694" y="1713"/>
                      <a:pt x="3069" y="1713"/>
                      <a:pt x="2454" y="1705"/>
                    </a:cubicBezTo>
                    <a:lnTo>
                      <a:pt x="1526" y="1687"/>
                    </a:lnTo>
                    <a:cubicBezTo>
                      <a:pt x="1214" y="1678"/>
                      <a:pt x="911" y="1669"/>
                      <a:pt x="598" y="1660"/>
                    </a:cubicBezTo>
                    <a:cubicBezTo>
                      <a:pt x="911" y="1642"/>
                      <a:pt x="1214" y="1642"/>
                      <a:pt x="1526" y="1624"/>
                    </a:cubicBezTo>
                    <a:lnTo>
                      <a:pt x="2454" y="1615"/>
                    </a:lnTo>
                    <a:cubicBezTo>
                      <a:pt x="3069" y="1606"/>
                      <a:pt x="3694" y="1606"/>
                      <a:pt x="4309" y="1598"/>
                    </a:cubicBezTo>
                    <a:close/>
                    <a:moveTo>
                      <a:pt x="2106" y="1"/>
                    </a:moveTo>
                    <a:cubicBezTo>
                      <a:pt x="1651" y="1"/>
                      <a:pt x="1321" y="99"/>
                      <a:pt x="1116" y="179"/>
                    </a:cubicBezTo>
                    <a:cubicBezTo>
                      <a:pt x="1107" y="179"/>
                      <a:pt x="1107" y="188"/>
                      <a:pt x="1098" y="197"/>
                    </a:cubicBezTo>
                    <a:cubicBezTo>
                      <a:pt x="1071" y="224"/>
                      <a:pt x="1053" y="250"/>
                      <a:pt x="1035" y="286"/>
                    </a:cubicBezTo>
                    <a:cubicBezTo>
                      <a:pt x="991" y="340"/>
                      <a:pt x="955" y="402"/>
                      <a:pt x="919" y="465"/>
                    </a:cubicBezTo>
                    <a:cubicBezTo>
                      <a:pt x="839" y="598"/>
                      <a:pt x="768" y="723"/>
                      <a:pt x="705" y="857"/>
                    </a:cubicBezTo>
                    <a:cubicBezTo>
                      <a:pt x="563" y="1116"/>
                      <a:pt x="429" y="1383"/>
                      <a:pt x="304" y="1660"/>
                    </a:cubicBezTo>
                    <a:cubicBezTo>
                      <a:pt x="411" y="1374"/>
                      <a:pt x="518" y="1098"/>
                      <a:pt x="634" y="821"/>
                    </a:cubicBezTo>
                    <a:cubicBezTo>
                      <a:pt x="687" y="688"/>
                      <a:pt x="750" y="545"/>
                      <a:pt x="812" y="411"/>
                    </a:cubicBezTo>
                    <a:cubicBezTo>
                      <a:pt x="830" y="375"/>
                      <a:pt x="857" y="331"/>
                      <a:pt x="875" y="295"/>
                    </a:cubicBezTo>
                    <a:lnTo>
                      <a:pt x="875" y="295"/>
                    </a:lnTo>
                    <a:cubicBezTo>
                      <a:pt x="750" y="420"/>
                      <a:pt x="72" y="1615"/>
                      <a:pt x="9" y="1794"/>
                    </a:cubicBezTo>
                    <a:lnTo>
                      <a:pt x="1" y="1847"/>
                    </a:lnTo>
                    <a:cubicBezTo>
                      <a:pt x="99" y="1856"/>
                      <a:pt x="268" y="1856"/>
                      <a:pt x="580" y="1856"/>
                    </a:cubicBezTo>
                    <a:cubicBezTo>
                      <a:pt x="991" y="1856"/>
                      <a:pt x="1544" y="1847"/>
                      <a:pt x="2133" y="1838"/>
                    </a:cubicBezTo>
                    <a:cubicBezTo>
                      <a:pt x="2829" y="1829"/>
                      <a:pt x="3614" y="1821"/>
                      <a:pt x="4309" y="1821"/>
                    </a:cubicBezTo>
                    <a:cubicBezTo>
                      <a:pt x="5005" y="1821"/>
                      <a:pt x="5790" y="1829"/>
                      <a:pt x="6486" y="1838"/>
                    </a:cubicBezTo>
                    <a:cubicBezTo>
                      <a:pt x="7075" y="1847"/>
                      <a:pt x="7628" y="1856"/>
                      <a:pt x="8038" y="1856"/>
                    </a:cubicBezTo>
                    <a:lnTo>
                      <a:pt x="8190" y="1856"/>
                    </a:lnTo>
                    <a:cubicBezTo>
                      <a:pt x="7798" y="679"/>
                      <a:pt x="7494" y="224"/>
                      <a:pt x="7021" y="45"/>
                    </a:cubicBezTo>
                    <a:cubicBezTo>
                      <a:pt x="6879" y="19"/>
                      <a:pt x="6709" y="1"/>
                      <a:pt x="65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0" name="Google Shape;20187;p44">
                <a:extLst>
                  <a:ext uri="{FF2B5EF4-FFF2-40B4-BE49-F238E27FC236}">
                    <a16:creationId xmlns:a16="http://schemas.microsoft.com/office/drawing/2014/main" id="{755D0D04-A31E-D5D3-4402-90348CB03A99}"/>
                  </a:ext>
                </a:extLst>
              </p:cNvPr>
              <p:cNvSpPr/>
              <p:nvPr/>
            </p:nvSpPr>
            <p:spPr>
              <a:xfrm>
                <a:off x="5202700" y="1560562"/>
                <a:ext cx="115572" cy="253267"/>
              </a:xfrm>
              <a:custGeom>
                <a:avLst/>
                <a:gdLst/>
                <a:ahLst/>
                <a:cxnLst/>
                <a:rect l="l" t="t" r="r" b="b"/>
                <a:pathLst>
                  <a:path w="3819" h="8369" extrusionOk="0">
                    <a:moveTo>
                      <a:pt x="1169" y="1080"/>
                    </a:moveTo>
                    <a:cubicBezTo>
                      <a:pt x="1169" y="1080"/>
                      <a:pt x="1169" y="1187"/>
                      <a:pt x="1178" y="1374"/>
                    </a:cubicBezTo>
                    <a:cubicBezTo>
                      <a:pt x="1187" y="1562"/>
                      <a:pt x="1196" y="1820"/>
                      <a:pt x="1214" y="2141"/>
                    </a:cubicBezTo>
                    <a:cubicBezTo>
                      <a:pt x="1214" y="2463"/>
                      <a:pt x="1223" y="2837"/>
                      <a:pt x="1232" y="3230"/>
                    </a:cubicBezTo>
                    <a:cubicBezTo>
                      <a:pt x="1241" y="3631"/>
                      <a:pt x="1241" y="4051"/>
                      <a:pt x="1241" y="4479"/>
                    </a:cubicBezTo>
                    <a:cubicBezTo>
                      <a:pt x="1241" y="4907"/>
                      <a:pt x="1232" y="5326"/>
                      <a:pt x="1232" y="5728"/>
                    </a:cubicBezTo>
                    <a:cubicBezTo>
                      <a:pt x="1223" y="6129"/>
                      <a:pt x="1214" y="6495"/>
                      <a:pt x="1205" y="6816"/>
                    </a:cubicBezTo>
                    <a:cubicBezTo>
                      <a:pt x="1196" y="7137"/>
                      <a:pt x="1187" y="7405"/>
                      <a:pt x="1178" y="7583"/>
                    </a:cubicBezTo>
                    <a:cubicBezTo>
                      <a:pt x="1169" y="7771"/>
                      <a:pt x="1169" y="7878"/>
                      <a:pt x="1169" y="7878"/>
                    </a:cubicBezTo>
                    <a:cubicBezTo>
                      <a:pt x="1169" y="7878"/>
                      <a:pt x="1160" y="7771"/>
                      <a:pt x="1151" y="7583"/>
                    </a:cubicBezTo>
                    <a:cubicBezTo>
                      <a:pt x="1142" y="7405"/>
                      <a:pt x="1134" y="7137"/>
                      <a:pt x="1125" y="6816"/>
                    </a:cubicBezTo>
                    <a:cubicBezTo>
                      <a:pt x="1116" y="6495"/>
                      <a:pt x="1107" y="6129"/>
                      <a:pt x="1098" y="5728"/>
                    </a:cubicBezTo>
                    <a:cubicBezTo>
                      <a:pt x="1098" y="5326"/>
                      <a:pt x="1089" y="4907"/>
                      <a:pt x="1089" y="4479"/>
                    </a:cubicBezTo>
                    <a:cubicBezTo>
                      <a:pt x="1089" y="4051"/>
                      <a:pt x="1098" y="3631"/>
                      <a:pt x="1098" y="3230"/>
                    </a:cubicBezTo>
                    <a:cubicBezTo>
                      <a:pt x="1107" y="2837"/>
                      <a:pt x="1116" y="2463"/>
                      <a:pt x="1125" y="2141"/>
                    </a:cubicBezTo>
                    <a:cubicBezTo>
                      <a:pt x="1134" y="1820"/>
                      <a:pt x="1142" y="1562"/>
                      <a:pt x="1151" y="1374"/>
                    </a:cubicBezTo>
                    <a:cubicBezTo>
                      <a:pt x="1160" y="1187"/>
                      <a:pt x="1169" y="1080"/>
                      <a:pt x="1169" y="1080"/>
                    </a:cubicBezTo>
                    <a:close/>
                    <a:moveTo>
                      <a:pt x="2936" y="1080"/>
                    </a:moveTo>
                    <a:cubicBezTo>
                      <a:pt x="2936" y="1080"/>
                      <a:pt x="2945" y="1187"/>
                      <a:pt x="2953" y="1374"/>
                    </a:cubicBezTo>
                    <a:cubicBezTo>
                      <a:pt x="2962" y="1562"/>
                      <a:pt x="2971" y="1820"/>
                      <a:pt x="2980" y="2141"/>
                    </a:cubicBezTo>
                    <a:cubicBezTo>
                      <a:pt x="2989" y="2463"/>
                      <a:pt x="2998" y="2837"/>
                      <a:pt x="3007" y="3230"/>
                    </a:cubicBezTo>
                    <a:cubicBezTo>
                      <a:pt x="3007" y="3631"/>
                      <a:pt x="3007" y="4051"/>
                      <a:pt x="3016" y="4479"/>
                    </a:cubicBezTo>
                    <a:cubicBezTo>
                      <a:pt x="3007" y="4907"/>
                      <a:pt x="3007" y="5326"/>
                      <a:pt x="3007" y="5728"/>
                    </a:cubicBezTo>
                    <a:cubicBezTo>
                      <a:pt x="2998" y="6129"/>
                      <a:pt x="2989" y="6495"/>
                      <a:pt x="2980" y="6816"/>
                    </a:cubicBezTo>
                    <a:cubicBezTo>
                      <a:pt x="2971" y="7137"/>
                      <a:pt x="2962" y="7405"/>
                      <a:pt x="2953" y="7583"/>
                    </a:cubicBezTo>
                    <a:cubicBezTo>
                      <a:pt x="2945" y="7771"/>
                      <a:pt x="2936" y="7878"/>
                      <a:pt x="2936" y="7878"/>
                    </a:cubicBezTo>
                    <a:cubicBezTo>
                      <a:pt x="2936" y="7878"/>
                      <a:pt x="2936" y="7771"/>
                      <a:pt x="2918" y="7583"/>
                    </a:cubicBezTo>
                    <a:cubicBezTo>
                      <a:pt x="2918" y="7405"/>
                      <a:pt x="2909" y="7137"/>
                      <a:pt x="2891" y="6816"/>
                    </a:cubicBezTo>
                    <a:cubicBezTo>
                      <a:pt x="2891" y="6495"/>
                      <a:pt x="2882" y="6129"/>
                      <a:pt x="2873" y="5728"/>
                    </a:cubicBezTo>
                    <a:cubicBezTo>
                      <a:pt x="2864" y="5326"/>
                      <a:pt x="2864" y="4907"/>
                      <a:pt x="2864" y="4479"/>
                    </a:cubicBezTo>
                    <a:cubicBezTo>
                      <a:pt x="2864" y="4051"/>
                      <a:pt x="2864" y="3631"/>
                      <a:pt x="2873" y="3230"/>
                    </a:cubicBezTo>
                    <a:cubicBezTo>
                      <a:pt x="2882" y="2837"/>
                      <a:pt x="2891" y="2463"/>
                      <a:pt x="2891" y="2141"/>
                    </a:cubicBezTo>
                    <a:cubicBezTo>
                      <a:pt x="2909" y="1820"/>
                      <a:pt x="2918" y="1562"/>
                      <a:pt x="2918" y="1374"/>
                    </a:cubicBezTo>
                    <a:cubicBezTo>
                      <a:pt x="2936" y="1187"/>
                      <a:pt x="2936" y="1080"/>
                      <a:pt x="2936" y="1080"/>
                    </a:cubicBezTo>
                    <a:close/>
                    <a:moveTo>
                      <a:pt x="2052" y="0"/>
                    </a:moveTo>
                    <a:cubicBezTo>
                      <a:pt x="919" y="0"/>
                      <a:pt x="1" y="919"/>
                      <a:pt x="1" y="2052"/>
                    </a:cubicBezTo>
                    <a:lnTo>
                      <a:pt x="1" y="8368"/>
                    </a:lnTo>
                    <a:lnTo>
                      <a:pt x="3819" y="8368"/>
                    </a:lnTo>
                    <a:lnTo>
                      <a:pt x="3819" y="2008"/>
                    </a:lnTo>
                    <a:cubicBezTo>
                      <a:pt x="3819" y="1633"/>
                      <a:pt x="3730" y="1294"/>
                      <a:pt x="3578" y="1017"/>
                    </a:cubicBezTo>
                    <a:cubicBezTo>
                      <a:pt x="3542" y="973"/>
                      <a:pt x="3507" y="919"/>
                      <a:pt x="3471" y="884"/>
                    </a:cubicBezTo>
                    <a:cubicBezTo>
                      <a:pt x="3114" y="473"/>
                      <a:pt x="2588" y="232"/>
                      <a:pt x="2052" y="232"/>
                    </a:cubicBezTo>
                    <a:cubicBezTo>
                      <a:pt x="1517" y="232"/>
                      <a:pt x="991" y="473"/>
                      <a:pt x="634" y="884"/>
                    </a:cubicBezTo>
                    <a:cubicBezTo>
                      <a:pt x="456" y="1080"/>
                      <a:pt x="322" y="1321"/>
                      <a:pt x="250" y="1579"/>
                    </a:cubicBezTo>
                    <a:cubicBezTo>
                      <a:pt x="215" y="1704"/>
                      <a:pt x="188" y="1838"/>
                      <a:pt x="179" y="1972"/>
                    </a:cubicBezTo>
                    <a:cubicBezTo>
                      <a:pt x="170" y="2106"/>
                      <a:pt x="170" y="2240"/>
                      <a:pt x="170" y="2382"/>
                    </a:cubicBezTo>
                    <a:lnTo>
                      <a:pt x="161" y="4015"/>
                    </a:lnTo>
                    <a:lnTo>
                      <a:pt x="143" y="5647"/>
                    </a:lnTo>
                    <a:lnTo>
                      <a:pt x="125" y="4015"/>
                    </a:lnTo>
                    <a:lnTo>
                      <a:pt x="117" y="2382"/>
                    </a:lnTo>
                    <a:cubicBezTo>
                      <a:pt x="117" y="2240"/>
                      <a:pt x="108" y="2106"/>
                      <a:pt x="117" y="1972"/>
                    </a:cubicBezTo>
                    <a:cubicBezTo>
                      <a:pt x="125" y="1829"/>
                      <a:pt x="152" y="1695"/>
                      <a:pt x="188" y="1562"/>
                    </a:cubicBezTo>
                    <a:cubicBezTo>
                      <a:pt x="268" y="1294"/>
                      <a:pt x="402" y="1044"/>
                      <a:pt x="580" y="830"/>
                    </a:cubicBezTo>
                    <a:cubicBezTo>
                      <a:pt x="946" y="411"/>
                      <a:pt x="1490" y="161"/>
                      <a:pt x="2052" y="161"/>
                    </a:cubicBezTo>
                    <a:cubicBezTo>
                      <a:pt x="2490" y="161"/>
                      <a:pt x="2927" y="322"/>
                      <a:pt x="3275" y="598"/>
                    </a:cubicBezTo>
                    <a:cubicBezTo>
                      <a:pt x="2918" y="215"/>
                      <a:pt x="2454" y="0"/>
                      <a:pt x="20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1" name="Google Shape;20188;p44">
                <a:extLst>
                  <a:ext uri="{FF2B5EF4-FFF2-40B4-BE49-F238E27FC236}">
                    <a16:creationId xmlns:a16="http://schemas.microsoft.com/office/drawing/2014/main" id="{D2262CDF-53F3-5515-EFBE-127C1FCAF398}"/>
                  </a:ext>
                </a:extLst>
              </p:cNvPr>
              <p:cNvSpPr/>
              <p:nvPr/>
            </p:nvSpPr>
            <p:spPr>
              <a:xfrm>
                <a:off x="5088491" y="1895321"/>
                <a:ext cx="352619" cy="12438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411" extrusionOk="0">
                    <a:moveTo>
                      <a:pt x="5826" y="143"/>
                    </a:moveTo>
                    <a:cubicBezTo>
                      <a:pt x="6763" y="152"/>
                      <a:pt x="7709" y="152"/>
                      <a:pt x="8645" y="161"/>
                    </a:cubicBezTo>
                    <a:lnTo>
                      <a:pt x="10055" y="179"/>
                    </a:lnTo>
                    <a:cubicBezTo>
                      <a:pt x="10528" y="188"/>
                      <a:pt x="10992" y="188"/>
                      <a:pt x="11465" y="206"/>
                    </a:cubicBezTo>
                    <a:cubicBezTo>
                      <a:pt x="10992" y="215"/>
                      <a:pt x="10528" y="224"/>
                      <a:pt x="10055" y="232"/>
                    </a:cubicBezTo>
                    <a:lnTo>
                      <a:pt x="8645" y="250"/>
                    </a:lnTo>
                    <a:cubicBezTo>
                      <a:pt x="7709" y="259"/>
                      <a:pt x="6763" y="259"/>
                      <a:pt x="5826" y="259"/>
                    </a:cubicBezTo>
                    <a:cubicBezTo>
                      <a:pt x="4890" y="259"/>
                      <a:pt x="3944" y="259"/>
                      <a:pt x="3007" y="250"/>
                    </a:cubicBezTo>
                    <a:lnTo>
                      <a:pt x="1598" y="232"/>
                    </a:lnTo>
                    <a:cubicBezTo>
                      <a:pt x="1125" y="224"/>
                      <a:pt x="652" y="215"/>
                      <a:pt x="188" y="206"/>
                    </a:cubicBezTo>
                    <a:cubicBezTo>
                      <a:pt x="652" y="188"/>
                      <a:pt x="1125" y="188"/>
                      <a:pt x="1598" y="179"/>
                    </a:cubicBezTo>
                    <a:lnTo>
                      <a:pt x="3007" y="161"/>
                    </a:lnTo>
                    <a:cubicBezTo>
                      <a:pt x="3944" y="152"/>
                      <a:pt x="4890" y="152"/>
                      <a:pt x="5826" y="143"/>
                    </a:cubicBezTo>
                    <a:close/>
                    <a:moveTo>
                      <a:pt x="1" y="0"/>
                    </a:moveTo>
                    <a:lnTo>
                      <a:pt x="1" y="411"/>
                    </a:lnTo>
                    <a:lnTo>
                      <a:pt x="11652" y="411"/>
                    </a:lnTo>
                    <a:lnTo>
                      <a:pt x="11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2" name="Google Shape;20189;p44">
                <a:extLst>
                  <a:ext uri="{FF2B5EF4-FFF2-40B4-BE49-F238E27FC236}">
                    <a16:creationId xmlns:a16="http://schemas.microsoft.com/office/drawing/2014/main" id="{4D3185DB-2322-CECB-703C-CB0D85263294}"/>
                  </a:ext>
                </a:extLst>
              </p:cNvPr>
              <p:cNvSpPr/>
              <p:nvPr/>
            </p:nvSpPr>
            <p:spPr>
              <a:xfrm>
                <a:off x="5435960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76" y="99"/>
                    </a:moveTo>
                    <a:cubicBezTo>
                      <a:pt x="1276" y="99"/>
                      <a:pt x="1463" y="277"/>
                      <a:pt x="1463" y="616"/>
                    </a:cubicBezTo>
                    <a:cubicBezTo>
                      <a:pt x="1463" y="955"/>
                      <a:pt x="1276" y="1133"/>
                      <a:pt x="1276" y="1133"/>
                    </a:cubicBezTo>
                    <a:lnTo>
                      <a:pt x="776" y="1133"/>
                    </a:lnTo>
                    <a:lnTo>
                      <a:pt x="776" y="616"/>
                    </a:lnTo>
                    <a:lnTo>
                      <a:pt x="776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68" y="1223"/>
                    </a:cubicBezTo>
                    <a:lnTo>
                      <a:pt x="1276" y="1223"/>
                    </a:lnTo>
                    <a:cubicBezTo>
                      <a:pt x="1446" y="1071"/>
                      <a:pt x="1553" y="848"/>
                      <a:pt x="1553" y="598"/>
                    </a:cubicBezTo>
                    <a:cubicBezTo>
                      <a:pt x="1553" y="366"/>
                      <a:pt x="1454" y="152"/>
                      <a:pt x="12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3" name="Google Shape;20190;p44">
                <a:extLst>
                  <a:ext uri="{FF2B5EF4-FFF2-40B4-BE49-F238E27FC236}">
                    <a16:creationId xmlns:a16="http://schemas.microsoft.com/office/drawing/2014/main" id="{404E722C-E547-0A22-4442-6F90085A5052}"/>
                  </a:ext>
                </a:extLst>
              </p:cNvPr>
              <p:cNvSpPr/>
              <p:nvPr/>
            </p:nvSpPr>
            <p:spPr>
              <a:xfrm>
                <a:off x="5030448" y="1997898"/>
                <a:ext cx="6860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7" h="1250" extrusionOk="0">
                    <a:moveTo>
                      <a:pt x="1741" y="90"/>
                    </a:moveTo>
                    <a:cubicBezTo>
                      <a:pt x="1741" y="90"/>
                      <a:pt x="2160" y="652"/>
                      <a:pt x="2160" y="1187"/>
                    </a:cubicBezTo>
                    <a:lnTo>
                      <a:pt x="1161" y="1187"/>
                    </a:lnTo>
                    <a:lnTo>
                      <a:pt x="1161" y="90"/>
                    </a:lnTo>
                    <a:close/>
                    <a:moveTo>
                      <a:pt x="509" y="0"/>
                    </a:moveTo>
                    <a:cubicBezTo>
                      <a:pt x="367" y="143"/>
                      <a:pt x="63" y="536"/>
                      <a:pt x="1" y="1249"/>
                    </a:cubicBezTo>
                    <a:lnTo>
                      <a:pt x="2267" y="1249"/>
                    </a:lnTo>
                    <a:cubicBezTo>
                      <a:pt x="2213" y="536"/>
                      <a:pt x="1910" y="143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4" name="Google Shape;20191;p44">
                <a:extLst>
                  <a:ext uri="{FF2B5EF4-FFF2-40B4-BE49-F238E27FC236}">
                    <a16:creationId xmlns:a16="http://schemas.microsoft.com/office/drawing/2014/main" id="{674BF3EF-94B1-7348-606B-E42FD5A3B573}"/>
                  </a:ext>
                </a:extLst>
              </p:cNvPr>
              <p:cNvSpPr/>
              <p:nvPr/>
            </p:nvSpPr>
            <p:spPr>
              <a:xfrm>
                <a:off x="5417863" y="1765739"/>
                <a:ext cx="19217" cy="35649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178" extrusionOk="0">
                    <a:moveTo>
                      <a:pt x="233" y="0"/>
                    </a:moveTo>
                    <a:cubicBezTo>
                      <a:pt x="90" y="152"/>
                      <a:pt x="1" y="357"/>
                      <a:pt x="1" y="589"/>
                    </a:cubicBezTo>
                    <a:cubicBezTo>
                      <a:pt x="1" y="812"/>
                      <a:pt x="90" y="1026"/>
                      <a:pt x="242" y="1178"/>
                    </a:cubicBezTo>
                    <a:lnTo>
                      <a:pt x="375" y="1178"/>
                    </a:lnTo>
                    <a:cubicBezTo>
                      <a:pt x="366" y="1142"/>
                      <a:pt x="366" y="1098"/>
                      <a:pt x="366" y="1053"/>
                    </a:cubicBezTo>
                    <a:cubicBezTo>
                      <a:pt x="366" y="794"/>
                      <a:pt x="465" y="545"/>
                      <a:pt x="634" y="348"/>
                    </a:cubicBezTo>
                    <a:cubicBezTo>
                      <a:pt x="563" y="232"/>
                      <a:pt x="518" y="107"/>
                      <a:pt x="4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5" name="Google Shape;20192;p44">
                <a:extLst>
                  <a:ext uri="{FF2B5EF4-FFF2-40B4-BE49-F238E27FC236}">
                    <a16:creationId xmlns:a16="http://schemas.microsoft.com/office/drawing/2014/main" id="{8F1F7465-A81B-8F72-DA15-87EA19D8E485}"/>
                  </a:ext>
                </a:extLst>
              </p:cNvPr>
              <p:cNvSpPr/>
              <p:nvPr/>
            </p:nvSpPr>
            <p:spPr>
              <a:xfrm>
                <a:off x="5048272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73" y="80"/>
                    </a:moveTo>
                    <a:lnTo>
                      <a:pt x="973" y="3997"/>
                    </a:lnTo>
                    <a:lnTo>
                      <a:pt x="99" y="3997"/>
                    </a:lnTo>
                    <a:lnTo>
                      <a:pt x="973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6" name="Google Shape;20193;p44">
                <a:extLst>
                  <a:ext uri="{FF2B5EF4-FFF2-40B4-BE49-F238E27FC236}">
                    <a16:creationId xmlns:a16="http://schemas.microsoft.com/office/drawing/2014/main" id="{79526EC3-5B22-DF81-D39C-CBECE7A03D47}"/>
                  </a:ext>
                </a:extLst>
              </p:cNvPr>
              <p:cNvSpPr/>
              <p:nvPr/>
            </p:nvSpPr>
            <p:spPr>
              <a:xfrm>
                <a:off x="5040192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499" y="45"/>
                    </a:moveTo>
                    <a:lnTo>
                      <a:pt x="1499" y="45"/>
                    </a:lnTo>
                    <a:cubicBezTo>
                      <a:pt x="1606" y="170"/>
                      <a:pt x="1508" y="410"/>
                      <a:pt x="1392" y="589"/>
                    </a:cubicBezTo>
                    <a:lnTo>
                      <a:pt x="232" y="589"/>
                    </a:lnTo>
                    <a:lnTo>
                      <a:pt x="1499" y="45"/>
                    </a:lnTo>
                    <a:close/>
                    <a:moveTo>
                      <a:pt x="80" y="0"/>
                    </a:moveTo>
                    <a:cubicBezTo>
                      <a:pt x="36" y="36"/>
                      <a:pt x="0" y="89"/>
                      <a:pt x="0" y="161"/>
                    </a:cubicBezTo>
                    <a:cubicBezTo>
                      <a:pt x="0" y="321"/>
                      <a:pt x="116" y="535"/>
                      <a:pt x="196" y="651"/>
                    </a:cubicBezTo>
                    <a:lnTo>
                      <a:pt x="1427" y="651"/>
                    </a:lnTo>
                    <a:cubicBezTo>
                      <a:pt x="1508" y="535"/>
                      <a:pt x="1633" y="321"/>
                      <a:pt x="1633" y="161"/>
                    </a:cubicBezTo>
                    <a:lnTo>
                      <a:pt x="16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7" name="Google Shape;20194;p44">
                <a:extLst>
                  <a:ext uri="{FF2B5EF4-FFF2-40B4-BE49-F238E27FC236}">
                    <a16:creationId xmlns:a16="http://schemas.microsoft.com/office/drawing/2014/main" id="{9847D4BA-B44C-7BFA-5CC2-EC3F26E86D7E}"/>
                  </a:ext>
                </a:extLst>
              </p:cNvPr>
              <p:cNvSpPr/>
              <p:nvPr/>
            </p:nvSpPr>
            <p:spPr>
              <a:xfrm>
                <a:off x="5022368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8" name="Google Shape;20195;p44">
                <a:extLst>
                  <a:ext uri="{FF2B5EF4-FFF2-40B4-BE49-F238E27FC236}">
                    <a16:creationId xmlns:a16="http://schemas.microsoft.com/office/drawing/2014/main" id="{963D19EE-5285-D435-8577-54F6868B8421}"/>
                  </a:ext>
                </a:extLst>
              </p:cNvPr>
              <p:cNvSpPr/>
              <p:nvPr/>
            </p:nvSpPr>
            <p:spPr>
              <a:xfrm>
                <a:off x="5430029" y="2043818"/>
                <a:ext cx="77230" cy="48329"/>
              </a:xfrm>
              <a:custGeom>
                <a:avLst/>
                <a:gdLst/>
                <a:ahLst/>
                <a:cxnLst/>
                <a:rect l="l" t="t" r="r" b="b"/>
                <a:pathLst>
                  <a:path w="2552" h="1597" extrusionOk="0">
                    <a:moveTo>
                      <a:pt x="2418" y="125"/>
                    </a:moveTo>
                    <a:lnTo>
                      <a:pt x="2418" y="1481"/>
                    </a:lnTo>
                    <a:lnTo>
                      <a:pt x="116" y="1481"/>
                    </a:lnTo>
                    <a:lnTo>
                      <a:pt x="2418" y="125"/>
                    </a:lnTo>
                    <a:close/>
                    <a:moveTo>
                      <a:pt x="0" y="0"/>
                    </a:moveTo>
                    <a:lnTo>
                      <a:pt x="0" y="1597"/>
                    </a:lnTo>
                    <a:lnTo>
                      <a:pt x="2552" y="1597"/>
                    </a:lnTo>
                    <a:lnTo>
                      <a:pt x="255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9" name="Google Shape;20196;p44">
                <a:extLst>
                  <a:ext uri="{FF2B5EF4-FFF2-40B4-BE49-F238E27FC236}">
                    <a16:creationId xmlns:a16="http://schemas.microsoft.com/office/drawing/2014/main" id="{6E050646-F8AA-9BEB-4A91-DAACEBF114EC}"/>
                  </a:ext>
                </a:extLst>
              </p:cNvPr>
              <p:cNvSpPr/>
              <p:nvPr/>
            </p:nvSpPr>
            <p:spPr>
              <a:xfrm>
                <a:off x="5090670" y="1995217"/>
                <a:ext cx="348291" cy="7838"/>
              </a:xfrm>
              <a:custGeom>
                <a:avLst/>
                <a:gdLst/>
                <a:ahLst/>
                <a:cxnLst/>
                <a:rect l="l" t="t" r="r" b="b"/>
                <a:pathLst>
                  <a:path w="11509" h="259" extrusionOk="0">
                    <a:moveTo>
                      <a:pt x="0" y="0"/>
                    </a:moveTo>
                    <a:cubicBezTo>
                      <a:pt x="54" y="72"/>
                      <a:pt x="116" y="152"/>
                      <a:pt x="179" y="259"/>
                    </a:cubicBezTo>
                    <a:lnTo>
                      <a:pt x="11321" y="259"/>
                    </a:lnTo>
                    <a:cubicBezTo>
                      <a:pt x="11384" y="152"/>
                      <a:pt x="11446" y="72"/>
                      <a:pt x="115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0" name="Google Shape;20197;p44">
                <a:extLst>
                  <a:ext uri="{FF2B5EF4-FFF2-40B4-BE49-F238E27FC236}">
                    <a16:creationId xmlns:a16="http://schemas.microsoft.com/office/drawing/2014/main" id="{DD658538-0D7D-83CB-4EBF-FB33FA61833C}"/>
                  </a:ext>
                </a:extLst>
              </p:cNvPr>
              <p:cNvSpPr/>
              <p:nvPr/>
            </p:nvSpPr>
            <p:spPr>
              <a:xfrm>
                <a:off x="5088491" y="1918532"/>
                <a:ext cx="352619" cy="69150"/>
              </a:xfrm>
              <a:custGeom>
                <a:avLst/>
                <a:gdLst/>
                <a:ahLst/>
                <a:cxnLst/>
                <a:rect l="l" t="t" r="r" b="b"/>
                <a:pathLst>
                  <a:path w="11652" h="2285" extrusionOk="0">
                    <a:moveTo>
                      <a:pt x="11473" y="143"/>
                    </a:moveTo>
                    <a:lnTo>
                      <a:pt x="11473" y="2168"/>
                    </a:lnTo>
                    <a:lnTo>
                      <a:pt x="179" y="2168"/>
                    </a:lnTo>
                    <a:lnTo>
                      <a:pt x="2642" y="1722"/>
                    </a:lnTo>
                    <a:cubicBezTo>
                      <a:pt x="1089" y="1678"/>
                      <a:pt x="750" y="1606"/>
                      <a:pt x="750" y="1606"/>
                    </a:cubicBezTo>
                    <a:lnTo>
                      <a:pt x="10894" y="1606"/>
                    </a:lnTo>
                    <a:cubicBezTo>
                      <a:pt x="10894" y="1606"/>
                      <a:pt x="10171" y="1446"/>
                      <a:pt x="5826" y="1446"/>
                    </a:cubicBezTo>
                    <a:cubicBezTo>
                      <a:pt x="5193" y="1446"/>
                      <a:pt x="4631" y="1455"/>
                      <a:pt x="4140" y="1455"/>
                    </a:cubicBezTo>
                    <a:lnTo>
                      <a:pt x="7637" y="830"/>
                    </a:lnTo>
                    <a:lnTo>
                      <a:pt x="7637" y="830"/>
                    </a:lnTo>
                    <a:cubicBezTo>
                      <a:pt x="7120" y="839"/>
                      <a:pt x="6522" y="839"/>
                      <a:pt x="5826" y="839"/>
                    </a:cubicBezTo>
                    <a:cubicBezTo>
                      <a:pt x="1482" y="839"/>
                      <a:pt x="750" y="679"/>
                      <a:pt x="750" y="679"/>
                    </a:cubicBezTo>
                    <a:lnTo>
                      <a:pt x="10894" y="679"/>
                    </a:lnTo>
                    <a:cubicBezTo>
                      <a:pt x="10894" y="679"/>
                      <a:pt x="10581" y="616"/>
                      <a:pt x="9118" y="563"/>
                    </a:cubicBezTo>
                    <a:lnTo>
                      <a:pt x="11473" y="143"/>
                    </a:lnTo>
                    <a:close/>
                    <a:moveTo>
                      <a:pt x="1" y="1"/>
                    </a:moveTo>
                    <a:lnTo>
                      <a:pt x="1" y="2284"/>
                    </a:lnTo>
                    <a:lnTo>
                      <a:pt x="11652" y="2284"/>
                    </a:lnTo>
                    <a:lnTo>
                      <a:pt x="1165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1" name="Google Shape;20198;p44">
                <a:extLst>
                  <a:ext uri="{FF2B5EF4-FFF2-40B4-BE49-F238E27FC236}">
                    <a16:creationId xmlns:a16="http://schemas.microsoft.com/office/drawing/2014/main" id="{C7158C59-6D1E-0565-BC2E-016EE167DB5E}"/>
                  </a:ext>
                </a:extLst>
              </p:cNvPr>
              <p:cNvSpPr/>
              <p:nvPr/>
            </p:nvSpPr>
            <p:spPr>
              <a:xfrm>
                <a:off x="5392746" y="1621298"/>
                <a:ext cx="45121" cy="7617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2517" extrusionOk="0">
                    <a:moveTo>
                      <a:pt x="1375" y="117"/>
                    </a:moveTo>
                    <a:lnTo>
                      <a:pt x="1375" y="2392"/>
                    </a:lnTo>
                    <a:lnTo>
                      <a:pt x="108" y="2392"/>
                    </a:lnTo>
                    <a:lnTo>
                      <a:pt x="1375" y="117"/>
                    </a:lnTo>
                    <a:close/>
                    <a:moveTo>
                      <a:pt x="1" y="1"/>
                    </a:moveTo>
                    <a:lnTo>
                      <a:pt x="1" y="384"/>
                    </a:lnTo>
                    <a:lnTo>
                      <a:pt x="1" y="527"/>
                    </a:lnTo>
                    <a:lnTo>
                      <a:pt x="1" y="2516"/>
                    </a:lnTo>
                    <a:lnTo>
                      <a:pt x="1491" y="2516"/>
                    </a:lnTo>
                    <a:lnTo>
                      <a:pt x="149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2" name="Google Shape;20199;p44">
                <a:extLst>
                  <a:ext uri="{FF2B5EF4-FFF2-40B4-BE49-F238E27FC236}">
                    <a16:creationId xmlns:a16="http://schemas.microsoft.com/office/drawing/2014/main" id="{A312D24A-E729-F5B9-64FB-1BFEE576D6A8}"/>
                  </a:ext>
                </a:extLst>
              </p:cNvPr>
              <p:cNvSpPr/>
              <p:nvPr/>
            </p:nvSpPr>
            <p:spPr>
              <a:xfrm>
                <a:off x="5430301" y="1997898"/>
                <a:ext cx="68575" cy="37828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250" extrusionOk="0">
                    <a:moveTo>
                      <a:pt x="1731" y="90"/>
                    </a:moveTo>
                    <a:cubicBezTo>
                      <a:pt x="1731" y="90"/>
                      <a:pt x="2150" y="652"/>
                      <a:pt x="2150" y="1187"/>
                    </a:cubicBezTo>
                    <a:lnTo>
                      <a:pt x="1151" y="1187"/>
                    </a:lnTo>
                    <a:lnTo>
                      <a:pt x="1151" y="90"/>
                    </a:lnTo>
                    <a:close/>
                    <a:moveTo>
                      <a:pt x="509" y="0"/>
                    </a:moveTo>
                    <a:cubicBezTo>
                      <a:pt x="366" y="143"/>
                      <a:pt x="62" y="536"/>
                      <a:pt x="0" y="1249"/>
                    </a:cubicBezTo>
                    <a:lnTo>
                      <a:pt x="2266" y="1249"/>
                    </a:lnTo>
                    <a:cubicBezTo>
                      <a:pt x="2212" y="536"/>
                      <a:pt x="1909" y="143"/>
                      <a:pt x="17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3" name="Google Shape;20200;p44">
                <a:extLst>
                  <a:ext uri="{FF2B5EF4-FFF2-40B4-BE49-F238E27FC236}">
                    <a16:creationId xmlns:a16="http://schemas.microsoft.com/office/drawing/2014/main" id="{2D02D583-7BE0-6EAD-8757-11A9E80FED9A}"/>
                  </a:ext>
                </a:extLst>
              </p:cNvPr>
              <p:cNvSpPr/>
              <p:nvPr/>
            </p:nvSpPr>
            <p:spPr>
              <a:xfrm>
                <a:off x="5440015" y="1838641"/>
                <a:ext cx="4941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652" extrusionOk="0">
                    <a:moveTo>
                      <a:pt x="1517" y="45"/>
                    </a:moveTo>
                    <a:cubicBezTo>
                      <a:pt x="1615" y="170"/>
                      <a:pt x="1526" y="410"/>
                      <a:pt x="1410" y="589"/>
                    </a:cubicBezTo>
                    <a:lnTo>
                      <a:pt x="250" y="589"/>
                    </a:lnTo>
                    <a:lnTo>
                      <a:pt x="1517" y="45"/>
                    </a:lnTo>
                    <a:close/>
                    <a:moveTo>
                      <a:pt x="0" y="0"/>
                    </a:moveTo>
                    <a:lnTo>
                      <a:pt x="0" y="161"/>
                    </a:lnTo>
                    <a:cubicBezTo>
                      <a:pt x="0" y="321"/>
                      <a:pt x="116" y="535"/>
                      <a:pt x="196" y="651"/>
                    </a:cubicBezTo>
                    <a:lnTo>
                      <a:pt x="1436" y="651"/>
                    </a:lnTo>
                    <a:cubicBezTo>
                      <a:pt x="1508" y="535"/>
                      <a:pt x="1633" y="321"/>
                      <a:pt x="1633" y="161"/>
                    </a:cubicBezTo>
                    <a:cubicBezTo>
                      <a:pt x="1633" y="89"/>
                      <a:pt x="1597" y="36"/>
                      <a:pt x="15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4" name="Google Shape;20201;p44">
                <a:extLst>
                  <a:ext uri="{FF2B5EF4-FFF2-40B4-BE49-F238E27FC236}">
                    <a16:creationId xmlns:a16="http://schemas.microsoft.com/office/drawing/2014/main" id="{B236CF74-63F2-CFEC-1776-35A0343EFAAE}"/>
                  </a:ext>
                </a:extLst>
              </p:cNvPr>
              <p:cNvSpPr/>
              <p:nvPr/>
            </p:nvSpPr>
            <p:spPr>
              <a:xfrm>
                <a:off x="5441619" y="1824327"/>
                <a:ext cx="3540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304" extrusionOk="0">
                    <a:moveTo>
                      <a:pt x="99" y="0"/>
                    </a:moveTo>
                    <a:cubicBezTo>
                      <a:pt x="54" y="81"/>
                      <a:pt x="10" y="179"/>
                      <a:pt x="1" y="304"/>
                    </a:cubicBezTo>
                    <a:lnTo>
                      <a:pt x="1169" y="304"/>
                    </a:lnTo>
                    <a:cubicBezTo>
                      <a:pt x="1160" y="179"/>
                      <a:pt x="1125" y="81"/>
                      <a:pt x="10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5" name="Google Shape;20202;p44">
                <a:extLst>
                  <a:ext uri="{FF2B5EF4-FFF2-40B4-BE49-F238E27FC236}">
                    <a16:creationId xmlns:a16="http://schemas.microsoft.com/office/drawing/2014/main" id="{7B641B8A-F101-E9EA-F7FC-6696444C5F9B}"/>
                  </a:ext>
                </a:extLst>
              </p:cNvPr>
              <p:cNvSpPr/>
              <p:nvPr/>
            </p:nvSpPr>
            <p:spPr>
              <a:xfrm>
                <a:off x="5448095" y="1866179"/>
                <a:ext cx="33258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4104" extrusionOk="0">
                    <a:moveTo>
                      <a:pt x="982" y="80"/>
                    </a:moveTo>
                    <a:lnTo>
                      <a:pt x="982" y="3997"/>
                    </a:lnTo>
                    <a:lnTo>
                      <a:pt x="108" y="3997"/>
                    </a:lnTo>
                    <a:lnTo>
                      <a:pt x="982" y="80"/>
                    </a:lnTo>
                    <a:close/>
                    <a:moveTo>
                      <a:pt x="1" y="0"/>
                    </a:moveTo>
                    <a:lnTo>
                      <a:pt x="1" y="4104"/>
                    </a:lnTo>
                    <a:lnTo>
                      <a:pt x="1098" y="4104"/>
                    </a:lnTo>
                    <a:lnTo>
                      <a:pt x="10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6" name="Google Shape;20203;p44">
                <a:extLst>
                  <a:ext uri="{FF2B5EF4-FFF2-40B4-BE49-F238E27FC236}">
                    <a16:creationId xmlns:a16="http://schemas.microsoft.com/office/drawing/2014/main" id="{45BB1A59-8930-4A68-4424-062ADC623203}"/>
                  </a:ext>
                </a:extLst>
              </p:cNvPr>
              <p:cNvSpPr/>
              <p:nvPr/>
            </p:nvSpPr>
            <p:spPr>
              <a:xfrm>
                <a:off x="5392746" y="1798937"/>
                <a:ext cx="48359" cy="84009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2776" extrusionOk="0">
                    <a:moveTo>
                      <a:pt x="63" y="179"/>
                    </a:moveTo>
                    <a:lnTo>
                      <a:pt x="1509" y="2579"/>
                    </a:lnTo>
                    <a:lnTo>
                      <a:pt x="63" y="937"/>
                    </a:lnTo>
                    <a:lnTo>
                      <a:pt x="63" y="179"/>
                    </a:lnTo>
                    <a:close/>
                    <a:moveTo>
                      <a:pt x="1" y="1"/>
                    </a:moveTo>
                    <a:lnTo>
                      <a:pt x="1" y="982"/>
                    </a:lnTo>
                    <a:lnTo>
                      <a:pt x="1598" y="2775"/>
                    </a:lnTo>
                    <a:lnTo>
                      <a:pt x="1598" y="2133"/>
                    </a:lnTo>
                    <a:cubicBezTo>
                      <a:pt x="1509" y="1999"/>
                      <a:pt x="1330" y="1722"/>
                      <a:pt x="1330" y="1473"/>
                    </a:cubicBezTo>
                    <a:cubicBezTo>
                      <a:pt x="1330" y="1401"/>
                      <a:pt x="1339" y="1312"/>
                      <a:pt x="1339" y="131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7" name="Google Shape;20204;p44">
                <a:extLst>
                  <a:ext uri="{FF2B5EF4-FFF2-40B4-BE49-F238E27FC236}">
                    <a16:creationId xmlns:a16="http://schemas.microsoft.com/office/drawing/2014/main" id="{1F0CF471-7621-B51E-FC04-938C3E1874B4}"/>
                  </a:ext>
                </a:extLst>
              </p:cNvPr>
              <p:cNvSpPr/>
              <p:nvPr/>
            </p:nvSpPr>
            <p:spPr>
              <a:xfrm>
                <a:off x="5399525" y="1751970"/>
                <a:ext cx="19459" cy="35679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179" extrusionOk="0">
                    <a:moveTo>
                      <a:pt x="223" y="0"/>
                    </a:moveTo>
                    <a:cubicBezTo>
                      <a:pt x="89" y="152"/>
                      <a:pt x="0" y="348"/>
                      <a:pt x="0" y="571"/>
                    </a:cubicBezTo>
                    <a:cubicBezTo>
                      <a:pt x="0" y="812"/>
                      <a:pt x="107" y="1026"/>
                      <a:pt x="259" y="1178"/>
                    </a:cubicBezTo>
                    <a:lnTo>
                      <a:pt x="384" y="1178"/>
                    </a:lnTo>
                    <a:cubicBezTo>
                      <a:pt x="375" y="1133"/>
                      <a:pt x="375" y="1089"/>
                      <a:pt x="375" y="1044"/>
                    </a:cubicBezTo>
                    <a:cubicBezTo>
                      <a:pt x="375" y="777"/>
                      <a:pt x="473" y="527"/>
                      <a:pt x="642" y="331"/>
                    </a:cubicBezTo>
                    <a:cubicBezTo>
                      <a:pt x="571" y="215"/>
                      <a:pt x="535" y="107"/>
                      <a:pt x="5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8" name="Google Shape;20205;p44">
                <a:extLst>
                  <a:ext uri="{FF2B5EF4-FFF2-40B4-BE49-F238E27FC236}">
                    <a16:creationId xmlns:a16="http://schemas.microsoft.com/office/drawing/2014/main" id="{47340CF4-F695-E33E-AA89-0EA3763192B9}"/>
                  </a:ext>
                </a:extLst>
              </p:cNvPr>
              <p:cNvSpPr/>
              <p:nvPr/>
            </p:nvSpPr>
            <p:spPr>
              <a:xfrm>
                <a:off x="5392746" y="1729031"/>
                <a:ext cx="8141" cy="38887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285" extrusionOk="0">
                    <a:moveTo>
                      <a:pt x="1" y="0"/>
                    </a:moveTo>
                    <a:lnTo>
                      <a:pt x="1" y="1285"/>
                    </a:lnTo>
                    <a:cubicBezTo>
                      <a:pt x="10" y="1035"/>
                      <a:pt x="108" y="803"/>
                      <a:pt x="269" y="616"/>
                    </a:cubicBezTo>
                    <a:cubicBezTo>
                      <a:pt x="153" y="428"/>
                      <a:pt x="108" y="232"/>
                      <a:pt x="90" y="8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9" name="Google Shape;20206;p44">
                <a:extLst>
                  <a:ext uri="{FF2B5EF4-FFF2-40B4-BE49-F238E27FC236}">
                    <a16:creationId xmlns:a16="http://schemas.microsoft.com/office/drawing/2014/main" id="{2622805D-362A-5609-DDF7-2A00172EF246}"/>
                  </a:ext>
                </a:extLst>
              </p:cNvPr>
              <p:cNvSpPr/>
              <p:nvPr/>
            </p:nvSpPr>
            <p:spPr>
              <a:xfrm>
                <a:off x="5392746" y="1770339"/>
                <a:ext cx="9502" cy="25935"/>
              </a:xfrm>
              <a:custGeom>
                <a:avLst/>
                <a:gdLst/>
                <a:ahLst/>
                <a:cxnLst/>
                <a:rect l="l" t="t" r="r" b="b"/>
                <a:pathLst>
                  <a:path w="314" h="857" extrusionOk="0">
                    <a:moveTo>
                      <a:pt x="1" y="0"/>
                    </a:moveTo>
                    <a:lnTo>
                      <a:pt x="1" y="625"/>
                    </a:lnTo>
                    <a:lnTo>
                      <a:pt x="242" y="856"/>
                    </a:lnTo>
                    <a:cubicBezTo>
                      <a:pt x="269" y="812"/>
                      <a:pt x="295" y="758"/>
                      <a:pt x="313" y="723"/>
                    </a:cubicBezTo>
                    <a:cubicBezTo>
                      <a:pt x="126" y="535"/>
                      <a:pt x="10" y="277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0" name="Google Shape;20207;p44">
                <a:extLst>
                  <a:ext uri="{FF2B5EF4-FFF2-40B4-BE49-F238E27FC236}">
                    <a16:creationId xmlns:a16="http://schemas.microsoft.com/office/drawing/2014/main" id="{AD7700C7-AD79-B91E-C4A9-EF0426E4BF12}"/>
                  </a:ext>
                </a:extLst>
              </p:cNvPr>
              <p:cNvSpPr/>
              <p:nvPr/>
            </p:nvSpPr>
            <p:spPr>
              <a:xfrm>
                <a:off x="5423522" y="1809196"/>
                <a:ext cx="14889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492" h="670" extrusionOk="0">
                    <a:moveTo>
                      <a:pt x="117" y="1"/>
                    </a:moveTo>
                    <a:cubicBezTo>
                      <a:pt x="63" y="81"/>
                      <a:pt x="10" y="188"/>
                      <a:pt x="1" y="322"/>
                    </a:cubicBezTo>
                    <a:lnTo>
                      <a:pt x="367" y="670"/>
                    </a:lnTo>
                    <a:cubicBezTo>
                      <a:pt x="394" y="572"/>
                      <a:pt x="456" y="456"/>
                      <a:pt x="492" y="384"/>
                    </a:cubicBezTo>
                    <a:cubicBezTo>
                      <a:pt x="385" y="277"/>
                      <a:pt x="304" y="143"/>
                      <a:pt x="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1" name="Google Shape;20208;p44">
                <a:extLst>
                  <a:ext uri="{FF2B5EF4-FFF2-40B4-BE49-F238E27FC236}">
                    <a16:creationId xmlns:a16="http://schemas.microsoft.com/office/drawing/2014/main" id="{399EEE73-E194-2173-7956-9427109B4C47}"/>
                  </a:ext>
                </a:extLst>
              </p:cNvPr>
              <p:cNvSpPr/>
              <p:nvPr/>
            </p:nvSpPr>
            <p:spPr>
              <a:xfrm>
                <a:off x="5405728" y="1795426"/>
                <a:ext cx="14587" cy="17310"/>
              </a:xfrm>
              <a:custGeom>
                <a:avLst/>
                <a:gdLst/>
                <a:ahLst/>
                <a:cxnLst/>
                <a:rect l="l" t="t" r="r" b="b"/>
                <a:pathLst>
                  <a:path w="482" h="572" extrusionOk="0">
                    <a:moveTo>
                      <a:pt x="89" y="1"/>
                    </a:moveTo>
                    <a:cubicBezTo>
                      <a:pt x="54" y="54"/>
                      <a:pt x="27" y="126"/>
                      <a:pt x="0" y="215"/>
                    </a:cubicBezTo>
                    <a:lnTo>
                      <a:pt x="384" y="572"/>
                    </a:lnTo>
                    <a:cubicBezTo>
                      <a:pt x="411" y="500"/>
                      <a:pt x="455" y="420"/>
                      <a:pt x="482" y="366"/>
                    </a:cubicBezTo>
                    <a:cubicBezTo>
                      <a:pt x="375" y="259"/>
                      <a:pt x="295" y="135"/>
                      <a:pt x="2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2" name="Google Shape;20209;p44">
                <a:extLst>
                  <a:ext uri="{FF2B5EF4-FFF2-40B4-BE49-F238E27FC236}">
                    <a16:creationId xmlns:a16="http://schemas.microsoft.com/office/drawing/2014/main" id="{C1CC1F9F-FF6D-AF57-8476-B4373953114E}"/>
                  </a:ext>
                </a:extLst>
              </p:cNvPr>
              <p:cNvSpPr/>
              <p:nvPr/>
            </p:nvSpPr>
            <p:spPr>
              <a:xfrm>
                <a:off x="5403277" y="1737656"/>
                <a:ext cx="8413" cy="6506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15" extrusionOk="0">
                    <a:moveTo>
                      <a:pt x="1" y="1"/>
                    </a:moveTo>
                    <a:cubicBezTo>
                      <a:pt x="28" y="63"/>
                      <a:pt x="54" y="143"/>
                      <a:pt x="108" y="215"/>
                    </a:cubicBezTo>
                    <a:lnTo>
                      <a:pt x="277" y="2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3" name="Google Shape;20210;p44">
                <a:extLst>
                  <a:ext uri="{FF2B5EF4-FFF2-40B4-BE49-F238E27FC236}">
                    <a16:creationId xmlns:a16="http://schemas.microsoft.com/office/drawing/2014/main" id="{242E1190-1441-0726-365C-2D5A676ECD0A}"/>
                  </a:ext>
                </a:extLst>
              </p:cNvPr>
              <p:cNvSpPr/>
              <p:nvPr/>
            </p:nvSpPr>
            <p:spPr>
              <a:xfrm>
                <a:off x="5421646" y="1751970"/>
                <a:ext cx="7324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97" extrusionOk="0">
                    <a:moveTo>
                      <a:pt x="1" y="0"/>
                    </a:moveTo>
                    <a:cubicBezTo>
                      <a:pt x="18" y="63"/>
                      <a:pt x="45" y="125"/>
                      <a:pt x="90" y="197"/>
                    </a:cubicBezTo>
                    <a:lnTo>
                      <a:pt x="241" y="1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4" name="Google Shape;20211;p44">
                <a:extLst>
                  <a:ext uri="{FF2B5EF4-FFF2-40B4-BE49-F238E27FC236}">
                    <a16:creationId xmlns:a16="http://schemas.microsoft.com/office/drawing/2014/main" id="{3F92FA86-315C-3645-9069-CE7072C65526}"/>
                  </a:ext>
                </a:extLst>
              </p:cNvPr>
              <p:cNvSpPr/>
              <p:nvPr/>
            </p:nvSpPr>
            <p:spPr>
              <a:xfrm>
                <a:off x="5392746" y="1708786"/>
                <a:ext cx="37314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392" extrusionOk="0">
                    <a:moveTo>
                      <a:pt x="46" y="80"/>
                    </a:moveTo>
                    <a:lnTo>
                      <a:pt x="1161" y="1267"/>
                    </a:lnTo>
                    <a:lnTo>
                      <a:pt x="46" y="384"/>
                    </a:lnTo>
                    <a:lnTo>
                      <a:pt x="46" y="80"/>
                    </a:lnTo>
                    <a:close/>
                    <a:moveTo>
                      <a:pt x="1" y="0"/>
                    </a:moveTo>
                    <a:lnTo>
                      <a:pt x="1" y="419"/>
                    </a:lnTo>
                    <a:lnTo>
                      <a:pt x="1232" y="1392"/>
                    </a:lnTo>
                    <a:lnTo>
                      <a:pt x="1232" y="98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5" name="Google Shape;20212;p44">
                <a:extLst>
                  <a:ext uri="{FF2B5EF4-FFF2-40B4-BE49-F238E27FC236}">
                    <a16:creationId xmlns:a16="http://schemas.microsoft.com/office/drawing/2014/main" id="{7B8C90A0-CF20-9AD9-E978-B034E631AE28}"/>
                  </a:ext>
                </a:extLst>
              </p:cNvPr>
              <p:cNvSpPr/>
              <p:nvPr/>
            </p:nvSpPr>
            <p:spPr>
              <a:xfrm>
                <a:off x="5386814" y="1608074"/>
                <a:ext cx="56742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24" extrusionOk="0">
                    <a:moveTo>
                      <a:pt x="1785" y="36"/>
                    </a:moveTo>
                    <a:lnTo>
                      <a:pt x="1785" y="188"/>
                    </a:lnTo>
                    <a:lnTo>
                      <a:pt x="63" y="188"/>
                    </a:lnTo>
                    <a:lnTo>
                      <a:pt x="1785" y="36"/>
                    </a:lnTo>
                    <a:close/>
                    <a:moveTo>
                      <a:pt x="1" y="1"/>
                    </a:moveTo>
                    <a:lnTo>
                      <a:pt x="1" y="224"/>
                    </a:lnTo>
                    <a:lnTo>
                      <a:pt x="1874" y="224"/>
                    </a:lnTo>
                    <a:lnTo>
                      <a:pt x="187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6" name="Google Shape;20213;p44">
                <a:extLst>
                  <a:ext uri="{FF2B5EF4-FFF2-40B4-BE49-F238E27FC236}">
                    <a16:creationId xmlns:a16="http://schemas.microsoft.com/office/drawing/2014/main" id="{CBA41376-55AD-2B09-F576-899E898D2263}"/>
                  </a:ext>
                </a:extLst>
              </p:cNvPr>
              <p:cNvSpPr/>
              <p:nvPr/>
            </p:nvSpPr>
            <p:spPr>
              <a:xfrm>
                <a:off x="5373862" y="1830803"/>
                <a:ext cx="66729" cy="59678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972" extrusionOk="0">
                    <a:moveTo>
                      <a:pt x="1" y="0"/>
                    </a:moveTo>
                    <a:cubicBezTo>
                      <a:pt x="232" y="330"/>
                      <a:pt x="812" y="1383"/>
                      <a:pt x="839" y="1499"/>
                    </a:cubicBezTo>
                    <a:cubicBezTo>
                      <a:pt x="848" y="1526"/>
                      <a:pt x="857" y="1544"/>
                      <a:pt x="857" y="1562"/>
                    </a:cubicBezTo>
                    <a:cubicBezTo>
                      <a:pt x="866" y="1579"/>
                      <a:pt x="875" y="1606"/>
                      <a:pt x="875" y="1642"/>
                    </a:cubicBezTo>
                    <a:lnTo>
                      <a:pt x="875" y="1972"/>
                    </a:lnTo>
                    <a:lnTo>
                      <a:pt x="2204" y="1972"/>
                    </a:lnTo>
                    <a:lnTo>
                      <a:pt x="45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7" name="Google Shape;20214;p44">
                <a:extLst>
                  <a:ext uri="{FF2B5EF4-FFF2-40B4-BE49-F238E27FC236}">
                    <a16:creationId xmlns:a16="http://schemas.microsoft.com/office/drawing/2014/main" id="{8F5D1D1D-C80A-E2F8-4F34-692A6A90A30E}"/>
                  </a:ext>
                </a:extLst>
              </p:cNvPr>
              <p:cNvSpPr/>
              <p:nvPr/>
            </p:nvSpPr>
            <p:spPr>
              <a:xfrm>
                <a:off x="5096329" y="1527909"/>
                <a:ext cx="35952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214" extrusionOk="0">
                    <a:moveTo>
                      <a:pt x="589" y="0"/>
                    </a:moveTo>
                    <a:lnTo>
                      <a:pt x="527" y="161"/>
                    </a:lnTo>
                    <a:cubicBezTo>
                      <a:pt x="233" y="196"/>
                      <a:pt x="1" y="446"/>
                      <a:pt x="1" y="758"/>
                    </a:cubicBezTo>
                    <a:cubicBezTo>
                      <a:pt x="1" y="937"/>
                      <a:pt x="81" y="1106"/>
                      <a:pt x="215" y="1213"/>
                    </a:cubicBezTo>
                    <a:lnTo>
                      <a:pt x="349" y="1213"/>
                    </a:lnTo>
                    <a:cubicBezTo>
                      <a:pt x="197" y="1124"/>
                      <a:pt x="90" y="963"/>
                      <a:pt x="90" y="776"/>
                    </a:cubicBezTo>
                    <a:cubicBezTo>
                      <a:pt x="90" y="681"/>
                      <a:pt x="115" y="649"/>
                      <a:pt x="158" y="649"/>
                    </a:cubicBezTo>
                    <a:cubicBezTo>
                      <a:pt x="246" y="649"/>
                      <a:pt x="408" y="776"/>
                      <a:pt x="598" y="776"/>
                    </a:cubicBezTo>
                    <a:cubicBezTo>
                      <a:pt x="783" y="776"/>
                      <a:pt x="943" y="649"/>
                      <a:pt x="1030" y="649"/>
                    </a:cubicBezTo>
                    <a:cubicBezTo>
                      <a:pt x="1073" y="649"/>
                      <a:pt x="1098" y="681"/>
                      <a:pt x="1098" y="776"/>
                    </a:cubicBezTo>
                    <a:cubicBezTo>
                      <a:pt x="1098" y="963"/>
                      <a:pt x="991" y="1124"/>
                      <a:pt x="839" y="1213"/>
                    </a:cubicBezTo>
                    <a:lnTo>
                      <a:pt x="973" y="1213"/>
                    </a:lnTo>
                    <a:cubicBezTo>
                      <a:pt x="1107" y="1106"/>
                      <a:pt x="1187" y="937"/>
                      <a:pt x="1187" y="758"/>
                    </a:cubicBezTo>
                    <a:cubicBezTo>
                      <a:pt x="1187" y="446"/>
                      <a:pt x="955" y="196"/>
                      <a:pt x="661" y="161"/>
                    </a:cubicBezTo>
                    <a:lnTo>
                      <a:pt x="5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8" name="Google Shape;20215;p44">
                <a:extLst>
                  <a:ext uri="{FF2B5EF4-FFF2-40B4-BE49-F238E27FC236}">
                    <a16:creationId xmlns:a16="http://schemas.microsoft.com/office/drawing/2014/main" id="{EF296057-904B-39F9-C297-B2455B864E36}"/>
                  </a:ext>
                </a:extLst>
              </p:cNvPr>
              <p:cNvSpPr/>
              <p:nvPr/>
            </p:nvSpPr>
            <p:spPr>
              <a:xfrm>
                <a:off x="5094997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71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9" name="Google Shape;20216;p44">
                <a:extLst>
                  <a:ext uri="{FF2B5EF4-FFF2-40B4-BE49-F238E27FC236}">
                    <a16:creationId xmlns:a16="http://schemas.microsoft.com/office/drawing/2014/main" id="{1BD3E71F-5232-D3D9-D1C8-54B6D9BF7A47}"/>
                  </a:ext>
                </a:extLst>
              </p:cNvPr>
              <p:cNvSpPr/>
              <p:nvPr/>
            </p:nvSpPr>
            <p:spPr>
              <a:xfrm>
                <a:off x="5079321" y="1587828"/>
                <a:ext cx="69967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0" y="304"/>
                    </a:lnTo>
                    <a:lnTo>
                      <a:pt x="2311" y="224"/>
                    </a:lnTo>
                    <a:lnTo>
                      <a:pt x="23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0" name="Google Shape;20217;p44">
                <a:extLst>
                  <a:ext uri="{FF2B5EF4-FFF2-40B4-BE49-F238E27FC236}">
                    <a16:creationId xmlns:a16="http://schemas.microsoft.com/office/drawing/2014/main" id="{B427E06F-D95F-4F3A-0C02-D7506661828A}"/>
                  </a:ext>
                </a:extLst>
              </p:cNvPr>
              <p:cNvSpPr/>
              <p:nvPr/>
            </p:nvSpPr>
            <p:spPr>
              <a:xfrm>
                <a:off x="5143840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1" y="0"/>
                    </a:moveTo>
                    <a:lnTo>
                      <a:pt x="1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1" name="Google Shape;20218;p44">
                <a:extLst>
                  <a:ext uri="{FF2B5EF4-FFF2-40B4-BE49-F238E27FC236}">
                    <a16:creationId xmlns:a16="http://schemas.microsoft.com/office/drawing/2014/main" id="{D40C1141-C27C-4A7E-1B59-60D37C7E222C}"/>
                  </a:ext>
                </a:extLst>
              </p:cNvPr>
              <p:cNvSpPr/>
              <p:nvPr/>
            </p:nvSpPr>
            <p:spPr>
              <a:xfrm>
                <a:off x="5043158" y="1702824"/>
                <a:ext cx="91272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16" h="983" extrusionOk="0">
                    <a:moveTo>
                      <a:pt x="1606" y="1"/>
                    </a:moveTo>
                    <a:lnTo>
                      <a:pt x="1606" y="10"/>
                    </a:lnTo>
                    <a:lnTo>
                      <a:pt x="0" y="982"/>
                    </a:lnTo>
                    <a:lnTo>
                      <a:pt x="1784" y="982"/>
                    </a:lnTo>
                    <a:lnTo>
                      <a:pt x="3016" y="1"/>
                    </a:lnTo>
                    <a:lnTo>
                      <a:pt x="2445" y="1"/>
                    </a:lnTo>
                    <a:lnTo>
                      <a:pt x="2445" y="10"/>
                    </a:lnTo>
                    <a:lnTo>
                      <a:pt x="1142" y="830"/>
                    </a:lnTo>
                    <a:lnTo>
                      <a:pt x="209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2" name="Google Shape;20219;p44">
                <a:extLst>
                  <a:ext uri="{FF2B5EF4-FFF2-40B4-BE49-F238E27FC236}">
                    <a16:creationId xmlns:a16="http://schemas.microsoft.com/office/drawing/2014/main" id="{5FA8C58A-BB61-AE38-9839-54D2CB301B50}"/>
                  </a:ext>
                </a:extLst>
              </p:cNvPr>
              <p:cNvSpPr/>
              <p:nvPr/>
            </p:nvSpPr>
            <p:spPr>
              <a:xfrm>
                <a:off x="5046668" y="1779508"/>
                <a:ext cx="46998" cy="37011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223" extrusionOk="0">
                    <a:moveTo>
                      <a:pt x="1222" y="99"/>
                    </a:moveTo>
                    <a:cubicBezTo>
                      <a:pt x="1222" y="99"/>
                      <a:pt x="1410" y="277"/>
                      <a:pt x="1410" y="616"/>
                    </a:cubicBezTo>
                    <a:cubicBezTo>
                      <a:pt x="1410" y="955"/>
                      <a:pt x="1222" y="1133"/>
                      <a:pt x="1222" y="1133"/>
                    </a:cubicBezTo>
                    <a:lnTo>
                      <a:pt x="723" y="1133"/>
                    </a:lnTo>
                    <a:lnTo>
                      <a:pt x="723" y="616"/>
                    </a:lnTo>
                    <a:lnTo>
                      <a:pt x="723" y="99"/>
                    </a:lnTo>
                    <a:close/>
                    <a:moveTo>
                      <a:pt x="250" y="0"/>
                    </a:moveTo>
                    <a:cubicBezTo>
                      <a:pt x="98" y="152"/>
                      <a:pt x="0" y="366"/>
                      <a:pt x="0" y="598"/>
                    </a:cubicBezTo>
                    <a:cubicBezTo>
                      <a:pt x="0" y="848"/>
                      <a:pt x="107" y="1071"/>
                      <a:pt x="277" y="1223"/>
                    </a:cubicBezTo>
                    <a:lnTo>
                      <a:pt x="1276" y="1223"/>
                    </a:lnTo>
                    <a:cubicBezTo>
                      <a:pt x="1445" y="1071"/>
                      <a:pt x="1552" y="848"/>
                      <a:pt x="1552" y="598"/>
                    </a:cubicBezTo>
                    <a:cubicBezTo>
                      <a:pt x="1552" y="366"/>
                      <a:pt x="1454" y="152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3" name="Google Shape;20220;p44">
                <a:extLst>
                  <a:ext uri="{FF2B5EF4-FFF2-40B4-BE49-F238E27FC236}">
                    <a16:creationId xmlns:a16="http://schemas.microsoft.com/office/drawing/2014/main" id="{7D493C21-32F0-DDF1-EAD4-BB85F285670B}"/>
                  </a:ext>
                </a:extLst>
              </p:cNvPr>
              <p:cNvSpPr/>
              <p:nvPr/>
            </p:nvSpPr>
            <p:spPr>
              <a:xfrm>
                <a:off x="5049634" y="1760595"/>
                <a:ext cx="41066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57" h="367" extrusionOk="0">
                    <a:moveTo>
                      <a:pt x="0" y="1"/>
                    </a:moveTo>
                    <a:cubicBezTo>
                      <a:pt x="9" y="117"/>
                      <a:pt x="36" y="233"/>
                      <a:pt x="116" y="367"/>
                    </a:cubicBezTo>
                    <a:lnTo>
                      <a:pt x="1240" y="367"/>
                    </a:lnTo>
                    <a:cubicBezTo>
                      <a:pt x="1330" y="233"/>
                      <a:pt x="1356" y="117"/>
                      <a:pt x="1356" y="1"/>
                    </a:cubicBezTo>
                    <a:lnTo>
                      <a:pt x="1231" y="1"/>
                    </a:lnTo>
                    <a:cubicBezTo>
                      <a:pt x="1205" y="197"/>
                      <a:pt x="1142" y="304"/>
                      <a:pt x="1142" y="304"/>
                    </a:cubicBezTo>
                    <a:lnTo>
                      <a:pt x="625" y="304"/>
                    </a:lnTo>
                    <a:lnTo>
                      <a:pt x="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4" name="Google Shape;20221;p44">
                <a:extLst>
                  <a:ext uri="{FF2B5EF4-FFF2-40B4-BE49-F238E27FC236}">
                    <a16:creationId xmlns:a16="http://schemas.microsoft.com/office/drawing/2014/main" id="{F65217C2-54E2-0A59-4DD0-E2E2B4B675B9}"/>
                  </a:ext>
                </a:extLst>
              </p:cNvPr>
              <p:cNvSpPr/>
              <p:nvPr/>
            </p:nvSpPr>
            <p:spPr>
              <a:xfrm>
                <a:off x="5040192" y="1740349"/>
                <a:ext cx="52657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412" extrusionOk="0">
                    <a:moveTo>
                      <a:pt x="1668" y="63"/>
                    </a:moveTo>
                    <a:lnTo>
                      <a:pt x="1668" y="358"/>
                    </a:lnTo>
                    <a:lnTo>
                      <a:pt x="107" y="358"/>
                    </a:lnTo>
                    <a:lnTo>
                      <a:pt x="1668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0" y="411"/>
                    </a:lnTo>
                    <a:lnTo>
                      <a:pt x="1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5" name="Google Shape;20222;p44">
                <a:extLst>
                  <a:ext uri="{FF2B5EF4-FFF2-40B4-BE49-F238E27FC236}">
                    <a16:creationId xmlns:a16="http://schemas.microsoft.com/office/drawing/2014/main" id="{7836709F-586E-B984-8DE0-0110F3405F3F}"/>
                  </a:ext>
                </a:extLst>
              </p:cNvPr>
              <p:cNvSpPr/>
              <p:nvPr/>
            </p:nvSpPr>
            <p:spPr>
              <a:xfrm>
                <a:off x="5158699" y="1525186"/>
                <a:ext cx="212231" cy="297813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9841" extrusionOk="0">
                    <a:moveTo>
                      <a:pt x="3506" y="117"/>
                    </a:moveTo>
                    <a:cubicBezTo>
                      <a:pt x="3997" y="117"/>
                      <a:pt x="4488" y="224"/>
                      <a:pt x="4934" y="429"/>
                    </a:cubicBezTo>
                    <a:cubicBezTo>
                      <a:pt x="5371" y="634"/>
                      <a:pt x="5772" y="938"/>
                      <a:pt x="6094" y="1303"/>
                    </a:cubicBezTo>
                    <a:cubicBezTo>
                      <a:pt x="6415" y="1678"/>
                      <a:pt x="6656" y="2115"/>
                      <a:pt x="6789" y="2579"/>
                    </a:cubicBezTo>
                    <a:cubicBezTo>
                      <a:pt x="6852" y="2820"/>
                      <a:pt x="6905" y="3061"/>
                      <a:pt x="6914" y="3302"/>
                    </a:cubicBezTo>
                    <a:cubicBezTo>
                      <a:pt x="6932" y="3551"/>
                      <a:pt x="6923" y="3783"/>
                      <a:pt x="6923" y="4024"/>
                    </a:cubicBezTo>
                    <a:lnTo>
                      <a:pt x="6905" y="6906"/>
                    </a:lnTo>
                    <a:cubicBezTo>
                      <a:pt x="6887" y="7860"/>
                      <a:pt x="6879" y="8824"/>
                      <a:pt x="6861" y="9778"/>
                    </a:cubicBezTo>
                    <a:cubicBezTo>
                      <a:pt x="6843" y="8824"/>
                      <a:pt x="6834" y="7860"/>
                      <a:pt x="6825" y="6906"/>
                    </a:cubicBezTo>
                    <a:lnTo>
                      <a:pt x="6798" y="4024"/>
                    </a:lnTo>
                    <a:cubicBezTo>
                      <a:pt x="6798" y="3792"/>
                      <a:pt x="6807" y="3542"/>
                      <a:pt x="6789" y="3310"/>
                    </a:cubicBezTo>
                    <a:cubicBezTo>
                      <a:pt x="6772" y="3079"/>
                      <a:pt x="6727" y="2847"/>
                      <a:pt x="6664" y="2624"/>
                    </a:cubicBezTo>
                    <a:cubicBezTo>
                      <a:pt x="6531" y="2169"/>
                      <a:pt x="6299" y="1749"/>
                      <a:pt x="5986" y="1401"/>
                    </a:cubicBezTo>
                    <a:cubicBezTo>
                      <a:pt x="5674" y="1045"/>
                      <a:pt x="5291" y="759"/>
                      <a:pt x="4871" y="563"/>
                    </a:cubicBezTo>
                    <a:cubicBezTo>
                      <a:pt x="4443" y="367"/>
                      <a:pt x="3970" y="268"/>
                      <a:pt x="3506" y="268"/>
                    </a:cubicBezTo>
                    <a:cubicBezTo>
                      <a:pt x="3034" y="268"/>
                      <a:pt x="2570" y="367"/>
                      <a:pt x="2142" y="563"/>
                    </a:cubicBezTo>
                    <a:cubicBezTo>
                      <a:pt x="1713" y="759"/>
                      <a:pt x="1330" y="1045"/>
                      <a:pt x="1026" y="1401"/>
                    </a:cubicBezTo>
                    <a:cubicBezTo>
                      <a:pt x="714" y="1749"/>
                      <a:pt x="482" y="2169"/>
                      <a:pt x="348" y="2624"/>
                    </a:cubicBezTo>
                    <a:cubicBezTo>
                      <a:pt x="286" y="2847"/>
                      <a:pt x="241" y="3079"/>
                      <a:pt x="223" y="3310"/>
                    </a:cubicBezTo>
                    <a:cubicBezTo>
                      <a:pt x="206" y="3542"/>
                      <a:pt x="215" y="3792"/>
                      <a:pt x="206" y="4024"/>
                    </a:cubicBezTo>
                    <a:lnTo>
                      <a:pt x="188" y="6906"/>
                    </a:lnTo>
                    <a:cubicBezTo>
                      <a:pt x="170" y="7860"/>
                      <a:pt x="161" y="8824"/>
                      <a:pt x="152" y="9778"/>
                    </a:cubicBezTo>
                    <a:cubicBezTo>
                      <a:pt x="134" y="8824"/>
                      <a:pt x="125" y="7860"/>
                      <a:pt x="108" y="6906"/>
                    </a:cubicBezTo>
                    <a:lnTo>
                      <a:pt x="90" y="4024"/>
                    </a:lnTo>
                    <a:cubicBezTo>
                      <a:pt x="90" y="3783"/>
                      <a:pt x="81" y="3551"/>
                      <a:pt x="99" y="3302"/>
                    </a:cubicBezTo>
                    <a:cubicBezTo>
                      <a:pt x="108" y="3061"/>
                      <a:pt x="152" y="2820"/>
                      <a:pt x="223" y="2579"/>
                    </a:cubicBezTo>
                    <a:cubicBezTo>
                      <a:pt x="357" y="2115"/>
                      <a:pt x="598" y="1678"/>
                      <a:pt x="919" y="1303"/>
                    </a:cubicBezTo>
                    <a:cubicBezTo>
                      <a:pt x="1240" y="938"/>
                      <a:pt x="1633" y="634"/>
                      <a:pt x="2079" y="429"/>
                    </a:cubicBezTo>
                    <a:cubicBezTo>
                      <a:pt x="2525" y="224"/>
                      <a:pt x="3016" y="117"/>
                      <a:pt x="3506" y="117"/>
                    </a:cubicBezTo>
                    <a:close/>
                    <a:moveTo>
                      <a:pt x="3506" y="1"/>
                    </a:moveTo>
                    <a:cubicBezTo>
                      <a:pt x="3506" y="1"/>
                      <a:pt x="3043" y="19"/>
                      <a:pt x="2793" y="63"/>
                    </a:cubicBezTo>
                    <a:cubicBezTo>
                      <a:pt x="1196" y="393"/>
                      <a:pt x="0" y="1812"/>
                      <a:pt x="0" y="3507"/>
                    </a:cubicBezTo>
                    <a:lnTo>
                      <a:pt x="0" y="3516"/>
                    </a:lnTo>
                    <a:lnTo>
                      <a:pt x="0" y="3703"/>
                    </a:lnTo>
                    <a:lnTo>
                      <a:pt x="0" y="9841"/>
                    </a:lnTo>
                    <a:lnTo>
                      <a:pt x="331" y="9841"/>
                    </a:lnTo>
                    <a:cubicBezTo>
                      <a:pt x="562" y="9760"/>
                      <a:pt x="893" y="9689"/>
                      <a:pt x="1303" y="9689"/>
                    </a:cubicBezTo>
                    <a:lnTo>
                      <a:pt x="1303" y="3221"/>
                    </a:lnTo>
                    <a:cubicBezTo>
                      <a:pt x="1303" y="2008"/>
                      <a:pt x="2284" y="1018"/>
                      <a:pt x="3506" y="1018"/>
                    </a:cubicBezTo>
                    <a:cubicBezTo>
                      <a:pt x="3917" y="1018"/>
                      <a:pt x="4247" y="1071"/>
                      <a:pt x="4532" y="1161"/>
                    </a:cubicBezTo>
                    <a:cubicBezTo>
                      <a:pt x="4211" y="1000"/>
                      <a:pt x="3854" y="920"/>
                      <a:pt x="3506" y="920"/>
                    </a:cubicBezTo>
                    <a:cubicBezTo>
                      <a:pt x="3105" y="920"/>
                      <a:pt x="2695" y="1027"/>
                      <a:pt x="2347" y="1232"/>
                    </a:cubicBezTo>
                    <a:cubicBezTo>
                      <a:pt x="1999" y="1437"/>
                      <a:pt x="1704" y="1731"/>
                      <a:pt x="1508" y="2088"/>
                    </a:cubicBezTo>
                    <a:cubicBezTo>
                      <a:pt x="1401" y="2267"/>
                      <a:pt x="1330" y="2454"/>
                      <a:pt x="1276" y="2650"/>
                    </a:cubicBezTo>
                    <a:cubicBezTo>
                      <a:pt x="1232" y="2847"/>
                      <a:pt x="1205" y="3043"/>
                      <a:pt x="1205" y="3257"/>
                    </a:cubicBezTo>
                    <a:lnTo>
                      <a:pt x="1196" y="4506"/>
                    </a:lnTo>
                    <a:cubicBezTo>
                      <a:pt x="1187" y="6174"/>
                      <a:pt x="1169" y="7842"/>
                      <a:pt x="1142" y="9511"/>
                    </a:cubicBezTo>
                    <a:cubicBezTo>
                      <a:pt x="1125" y="7842"/>
                      <a:pt x="1107" y="6174"/>
                      <a:pt x="1098" y="4506"/>
                    </a:cubicBezTo>
                    <a:lnTo>
                      <a:pt x="1089" y="3257"/>
                    </a:lnTo>
                    <a:cubicBezTo>
                      <a:pt x="1071" y="2829"/>
                      <a:pt x="1178" y="2392"/>
                      <a:pt x="1392" y="2017"/>
                    </a:cubicBezTo>
                    <a:cubicBezTo>
                      <a:pt x="1597" y="1642"/>
                      <a:pt x="1910" y="1330"/>
                      <a:pt x="2275" y="1107"/>
                    </a:cubicBezTo>
                    <a:cubicBezTo>
                      <a:pt x="2641" y="893"/>
                      <a:pt x="3078" y="777"/>
                      <a:pt x="3506" y="768"/>
                    </a:cubicBezTo>
                    <a:cubicBezTo>
                      <a:pt x="3935" y="777"/>
                      <a:pt x="4363" y="893"/>
                      <a:pt x="4738" y="1107"/>
                    </a:cubicBezTo>
                    <a:cubicBezTo>
                      <a:pt x="5103" y="1330"/>
                      <a:pt x="5416" y="1642"/>
                      <a:pt x="5621" y="2017"/>
                    </a:cubicBezTo>
                    <a:cubicBezTo>
                      <a:pt x="5835" y="2392"/>
                      <a:pt x="5942" y="2829"/>
                      <a:pt x="5924" y="3257"/>
                    </a:cubicBezTo>
                    <a:lnTo>
                      <a:pt x="5915" y="4506"/>
                    </a:lnTo>
                    <a:cubicBezTo>
                      <a:pt x="5906" y="6174"/>
                      <a:pt x="5888" y="7842"/>
                      <a:pt x="5862" y="9511"/>
                    </a:cubicBezTo>
                    <a:lnTo>
                      <a:pt x="5862" y="9698"/>
                    </a:lnTo>
                    <a:cubicBezTo>
                      <a:pt x="6201" y="9707"/>
                      <a:pt x="6477" y="9778"/>
                      <a:pt x="6682" y="9841"/>
                    </a:cubicBezTo>
                    <a:lnTo>
                      <a:pt x="7012" y="9841"/>
                    </a:lnTo>
                    <a:lnTo>
                      <a:pt x="7012" y="3703"/>
                    </a:lnTo>
                    <a:lnTo>
                      <a:pt x="7012" y="3516"/>
                    </a:lnTo>
                    <a:lnTo>
                      <a:pt x="7012" y="3507"/>
                    </a:lnTo>
                    <a:cubicBezTo>
                      <a:pt x="7012" y="1812"/>
                      <a:pt x="5808" y="393"/>
                      <a:pt x="4211" y="63"/>
                    </a:cubicBezTo>
                    <a:cubicBezTo>
                      <a:pt x="3970" y="19"/>
                      <a:pt x="3506" y="1"/>
                      <a:pt x="35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6" name="Google Shape;20223;p44">
                <a:extLst>
                  <a:ext uri="{FF2B5EF4-FFF2-40B4-BE49-F238E27FC236}">
                    <a16:creationId xmlns:a16="http://schemas.microsoft.com/office/drawing/2014/main" id="{F42E1F62-0B25-C426-06FE-673DC14240E2}"/>
                  </a:ext>
                </a:extLst>
              </p:cNvPr>
              <p:cNvSpPr/>
              <p:nvPr/>
            </p:nvSpPr>
            <p:spPr>
              <a:xfrm>
                <a:off x="5438653" y="1760595"/>
                <a:ext cx="41339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367" extrusionOk="0">
                    <a:moveTo>
                      <a:pt x="1" y="1"/>
                    </a:moveTo>
                    <a:cubicBezTo>
                      <a:pt x="9" y="117"/>
                      <a:pt x="36" y="233"/>
                      <a:pt x="125" y="367"/>
                    </a:cubicBezTo>
                    <a:lnTo>
                      <a:pt x="1250" y="367"/>
                    </a:lnTo>
                    <a:cubicBezTo>
                      <a:pt x="1330" y="233"/>
                      <a:pt x="1357" y="117"/>
                      <a:pt x="1365" y="1"/>
                    </a:cubicBezTo>
                    <a:lnTo>
                      <a:pt x="1294" y="1"/>
                    </a:lnTo>
                    <a:cubicBezTo>
                      <a:pt x="1267" y="197"/>
                      <a:pt x="1205" y="304"/>
                      <a:pt x="1205" y="304"/>
                    </a:cubicBezTo>
                    <a:lnTo>
                      <a:pt x="687" y="304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7" name="Google Shape;20224;p44">
                <a:extLst>
                  <a:ext uri="{FF2B5EF4-FFF2-40B4-BE49-F238E27FC236}">
                    <a16:creationId xmlns:a16="http://schemas.microsoft.com/office/drawing/2014/main" id="{55D192C6-35D1-43F2-9490-289A551B0EE4}"/>
                  </a:ext>
                </a:extLst>
              </p:cNvPr>
              <p:cNvSpPr/>
              <p:nvPr/>
            </p:nvSpPr>
            <p:spPr>
              <a:xfrm>
                <a:off x="5395197" y="1702824"/>
                <a:ext cx="90999" cy="29748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983" extrusionOk="0">
                    <a:moveTo>
                      <a:pt x="0" y="1"/>
                    </a:moveTo>
                    <a:lnTo>
                      <a:pt x="1222" y="982"/>
                    </a:lnTo>
                    <a:lnTo>
                      <a:pt x="3007" y="982"/>
                    </a:lnTo>
                    <a:lnTo>
                      <a:pt x="1410" y="10"/>
                    </a:lnTo>
                    <a:lnTo>
                      <a:pt x="1410" y="1"/>
                    </a:lnTo>
                    <a:lnTo>
                      <a:pt x="928" y="1"/>
                    </a:lnTo>
                    <a:lnTo>
                      <a:pt x="1883" y="830"/>
                    </a:lnTo>
                    <a:lnTo>
                      <a:pt x="580" y="10"/>
                    </a:lnTo>
                    <a:lnTo>
                      <a:pt x="5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8" name="Google Shape;20225;p44">
                <a:extLst>
                  <a:ext uri="{FF2B5EF4-FFF2-40B4-BE49-F238E27FC236}">
                    <a16:creationId xmlns:a16="http://schemas.microsoft.com/office/drawing/2014/main" id="{0DFB58A5-FE8B-12E5-749A-3DB709979561}"/>
                  </a:ext>
                </a:extLst>
              </p:cNvPr>
              <p:cNvSpPr/>
              <p:nvPr/>
            </p:nvSpPr>
            <p:spPr>
              <a:xfrm>
                <a:off x="5396014" y="1571366"/>
                <a:ext cx="38615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313" extrusionOk="0">
                    <a:moveTo>
                      <a:pt x="277" y="0"/>
                    </a:moveTo>
                    <a:cubicBezTo>
                      <a:pt x="205" y="45"/>
                      <a:pt x="71" y="143"/>
                      <a:pt x="0" y="313"/>
                    </a:cubicBezTo>
                    <a:lnTo>
                      <a:pt x="1276" y="313"/>
                    </a:lnTo>
                    <a:cubicBezTo>
                      <a:pt x="1204" y="143"/>
                      <a:pt x="1062" y="45"/>
                      <a:pt x="9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9" name="Google Shape;20226;p44">
                <a:extLst>
                  <a:ext uri="{FF2B5EF4-FFF2-40B4-BE49-F238E27FC236}">
                    <a16:creationId xmlns:a16="http://schemas.microsoft.com/office/drawing/2014/main" id="{51FA4D5C-A349-B76F-A825-20F205B00553}"/>
                  </a:ext>
                </a:extLst>
              </p:cNvPr>
              <p:cNvSpPr/>
              <p:nvPr/>
            </p:nvSpPr>
            <p:spPr>
              <a:xfrm>
                <a:off x="5397073" y="1527909"/>
                <a:ext cx="36224" cy="36739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214" extrusionOk="0">
                    <a:moveTo>
                      <a:pt x="598" y="0"/>
                    </a:moveTo>
                    <a:lnTo>
                      <a:pt x="536" y="161"/>
                    </a:lnTo>
                    <a:cubicBezTo>
                      <a:pt x="242" y="196"/>
                      <a:pt x="1" y="446"/>
                      <a:pt x="1" y="758"/>
                    </a:cubicBezTo>
                    <a:cubicBezTo>
                      <a:pt x="1" y="937"/>
                      <a:pt x="90" y="1106"/>
                      <a:pt x="224" y="1213"/>
                    </a:cubicBezTo>
                    <a:lnTo>
                      <a:pt x="358" y="1213"/>
                    </a:lnTo>
                    <a:cubicBezTo>
                      <a:pt x="206" y="1124"/>
                      <a:pt x="99" y="963"/>
                      <a:pt x="99" y="776"/>
                    </a:cubicBezTo>
                    <a:cubicBezTo>
                      <a:pt x="99" y="681"/>
                      <a:pt x="124" y="649"/>
                      <a:pt x="167" y="649"/>
                    </a:cubicBezTo>
                    <a:cubicBezTo>
                      <a:pt x="253" y="649"/>
                      <a:pt x="414" y="776"/>
                      <a:pt x="598" y="776"/>
                    </a:cubicBezTo>
                    <a:cubicBezTo>
                      <a:pt x="783" y="776"/>
                      <a:pt x="947" y="649"/>
                      <a:pt x="1037" y="649"/>
                    </a:cubicBezTo>
                    <a:cubicBezTo>
                      <a:pt x="1081" y="649"/>
                      <a:pt x="1107" y="681"/>
                      <a:pt x="1107" y="776"/>
                    </a:cubicBezTo>
                    <a:cubicBezTo>
                      <a:pt x="1107" y="963"/>
                      <a:pt x="1000" y="1124"/>
                      <a:pt x="839" y="1213"/>
                    </a:cubicBezTo>
                    <a:lnTo>
                      <a:pt x="982" y="1213"/>
                    </a:lnTo>
                    <a:cubicBezTo>
                      <a:pt x="1116" y="1106"/>
                      <a:pt x="1196" y="937"/>
                      <a:pt x="1196" y="758"/>
                    </a:cubicBezTo>
                    <a:cubicBezTo>
                      <a:pt x="1196" y="446"/>
                      <a:pt x="964" y="196"/>
                      <a:pt x="670" y="161"/>
                    </a:cubicBezTo>
                    <a:lnTo>
                      <a:pt x="5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0" name="Google Shape;20227;p44">
                <a:extLst>
                  <a:ext uri="{FF2B5EF4-FFF2-40B4-BE49-F238E27FC236}">
                    <a16:creationId xmlns:a16="http://schemas.microsoft.com/office/drawing/2014/main" id="{53906706-DD4D-D777-4632-149E720D2BE4}"/>
                  </a:ext>
                </a:extLst>
              </p:cNvPr>
              <p:cNvSpPr/>
              <p:nvPr/>
            </p:nvSpPr>
            <p:spPr>
              <a:xfrm>
                <a:off x="5436505" y="1740349"/>
                <a:ext cx="52929" cy="12468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412" extrusionOk="0">
                    <a:moveTo>
                      <a:pt x="1642" y="63"/>
                    </a:moveTo>
                    <a:lnTo>
                      <a:pt x="1642" y="358"/>
                    </a:lnTo>
                    <a:lnTo>
                      <a:pt x="80" y="358"/>
                    </a:lnTo>
                    <a:lnTo>
                      <a:pt x="1642" y="63"/>
                    </a:lnTo>
                    <a:close/>
                    <a:moveTo>
                      <a:pt x="0" y="1"/>
                    </a:moveTo>
                    <a:lnTo>
                      <a:pt x="0" y="411"/>
                    </a:lnTo>
                    <a:lnTo>
                      <a:pt x="1749" y="411"/>
                    </a:lnTo>
                    <a:lnTo>
                      <a:pt x="174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1" name="Google Shape;20228;p44">
                <a:extLst>
                  <a:ext uri="{FF2B5EF4-FFF2-40B4-BE49-F238E27FC236}">
                    <a16:creationId xmlns:a16="http://schemas.microsoft.com/office/drawing/2014/main" id="{A45D70FF-5DD0-D81C-F9F1-3C337524264D}"/>
                  </a:ext>
                </a:extLst>
              </p:cNvPr>
              <p:cNvSpPr/>
              <p:nvPr/>
            </p:nvSpPr>
            <p:spPr>
              <a:xfrm>
                <a:off x="5238349" y="1487116"/>
                <a:ext cx="52929" cy="33803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117" extrusionOk="0">
                    <a:moveTo>
                      <a:pt x="428" y="1"/>
                    </a:moveTo>
                    <a:cubicBezTo>
                      <a:pt x="259" y="179"/>
                      <a:pt x="0" y="304"/>
                      <a:pt x="0" y="652"/>
                    </a:cubicBezTo>
                    <a:cubicBezTo>
                      <a:pt x="0" y="875"/>
                      <a:pt x="27" y="1018"/>
                      <a:pt x="63" y="1116"/>
                    </a:cubicBezTo>
                    <a:cubicBezTo>
                      <a:pt x="250" y="1080"/>
                      <a:pt x="571" y="1027"/>
                      <a:pt x="874" y="1027"/>
                    </a:cubicBezTo>
                    <a:cubicBezTo>
                      <a:pt x="1178" y="1027"/>
                      <a:pt x="1490" y="1080"/>
                      <a:pt x="1686" y="1116"/>
                    </a:cubicBezTo>
                    <a:cubicBezTo>
                      <a:pt x="1713" y="1018"/>
                      <a:pt x="1749" y="875"/>
                      <a:pt x="1749" y="652"/>
                    </a:cubicBezTo>
                    <a:cubicBezTo>
                      <a:pt x="1749" y="304"/>
                      <a:pt x="1490" y="179"/>
                      <a:pt x="13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2" name="Google Shape;20229;p44">
                <a:extLst>
                  <a:ext uri="{FF2B5EF4-FFF2-40B4-BE49-F238E27FC236}">
                    <a16:creationId xmlns:a16="http://schemas.microsoft.com/office/drawing/2014/main" id="{6C14D831-D7C0-E6F3-BA56-1CEE346B8BBF}"/>
                  </a:ext>
                </a:extLst>
              </p:cNvPr>
              <p:cNvSpPr/>
              <p:nvPr/>
            </p:nvSpPr>
            <p:spPr>
              <a:xfrm>
                <a:off x="5380338" y="1587828"/>
                <a:ext cx="6969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6" extrusionOk="0">
                    <a:moveTo>
                      <a:pt x="1" y="0"/>
                    </a:moveTo>
                    <a:lnTo>
                      <a:pt x="1" y="295"/>
                    </a:lnTo>
                    <a:lnTo>
                      <a:pt x="197" y="455"/>
                    </a:lnTo>
                    <a:lnTo>
                      <a:pt x="2115" y="455"/>
                    </a:lnTo>
                    <a:lnTo>
                      <a:pt x="2213" y="366"/>
                    </a:lnTo>
                    <a:lnTo>
                      <a:pt x="99" y="304"/>
                    </a:lnTo>
                    <a:lnTo>
                      <a:pt x="2302" y="22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3" name="Google Shape;20230;p44">
                <a:extLst>
                  <a:ext uri="{FF2B5EF4-FFF2-40B4-BE49-F238E27FC236}">
                    <a16:creationId xmlns:a16="http://schemas.microsoft.com/office/drawing/2014/main" id="{3C96A1DC-4CD8-016F-81D6-22C7BE8297C2}"/>
                  </a:ext>
                </a:extLst>
              </p:cNvPr>
              <p:cNvSpPr/>
              <p:nvPr/>
            </p:nvSpPr>
            <p:spPr>
              <a:xfrm>
                <a:off x="5243191" y="1442570"/>
                <a:ext cx="42973" cy="38373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1268" extrusionOk="0">
                    <a:moveTo>
                      <a:pt x="714" y="1"/>
                    </a:moveTo>
                    <a:cubicBezTo>
                      <a:pt x="322" y="1"/>
                      <a:pt x="1" y="322"/>
                      <a:pt x="1" y="715"/>
                    </a:cubicBezTo>
                    <a:cubicBezTo>
                      <a:pt x="1" y="938"/>
                      <a:pt x="108" y="1134"/>
                      <a:pt x="268" y="1268"/>
                    </a:cubicBezTo>
                    <a:lnTo>
                      <a:pt x="500" y="1268"/>
                    </a:lnTo>
                    <a:cubicBezTo>
                      <a:pt x="286" y="1179"/>
                      <a:pt x="126" y="964"/>
                      <a:pt x="126" y="724"/>
                    </a:cubicBezTo>
                    <a:cubicBezTo>
                      <a:pt x="126" y="617"/>
                      <a:pt x="155" y="581"/>
                      <a:pt x="207" y="581"/>
                    </a:cubicBezTo>
                    <a:cubicBezTo>
                      <a:pt x="310" y="581"/>
                      <a:pt x="500" y="724"/>
                      <a:pt x="714" y="724"/>
                    </a:cubicBezTo>
                    <a:cubicBezTo>
                      <a:pt x="929" y="724"/>
                      <a:pt x="1115" y="581"/>
                      <a:pt x="1215" y="581"/>
                    </a:cubicBezTo>
                    <a:cubicBezTo>
                      <a:pt x="1266" y="581"/>
                      <a:pt x="1294" y="617"/>
                      <a:pt x="1294" y="724"/>
                    </a:cubicBezTo>
                    <a:cubicBezTo>
                      <a:pt x="1294" y="964"/>
                      <a:pt x="1143" y="1179"/>
                      <a:pt x="929" y="1268"/>
                    </a:cubicBezTo>
                    <a:lnTo>
                      <a:pt x="1160" y="1268"/>
                    </a:lnTo>
                    <a:cubicBezTo>
                      <a:pt x="1321" y="1134"/>
                      <a:pt x="1419" y="938"/>
                      <a:pt x="1419" y="715"/>
                    </a:cubicBezTo>
                    <a:cubicBezTo>
                      <a:pt x="1419" y="322"/>
                      <a:pt x="1107" y="1"/>
                      <a:pt x="7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4" name="Google Shape;20231;p44">
                <a:extLst>
                  <a:ext uri="{FF2B5EF4-FFF2-40B4-BE49-F238E27FC236}">
                    <a16:creationId xmlns:a16="http://schemas.microsoft.com/office/drawing/2014/main" id="{61B66141-59F4-E591-CBB6-41751E3D469D}"/>
                  </a:ext>
                </a:extLst>
              </p:cNvPr>
              <p:cNvSpPr/>
              <p:nvPr/>
            </p:nvSpPr>
            <p:spPr>
              <a:xfrm>
                <a:off x="5052327" y="1824327"/>
                <a:ext cx="35679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304" extrusionOk="0">
                    <a:moveTo>
                      <a:pt x="99" y="0"/>
                    </a:moveTo>
                    <a:cubicBezTo>
                      <a:pt x="54" y="81"/>
                      <a:pt x="9" y="179"/>
                      <a:pt x="1" y="304"/>
                    </a:cubicBezTo>
                    <a:lnTo>
                      <a:pt x="1178" y="304"/>
                    </a:lnTo>
                    <a:cubicBezTo>
                      <a:pt x="1169" y="179"/>
                      <a:pt x="1125" y="81"/>
                      <a:pt x="10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5" name="Google Shape;20232;p44">
                <a:extLst>
                  <a:ext uri="{FF2B5EF4-FFF2-40B4-BE49-F238E27FC236}">
                    <a16:creationId xmlns:a16="http://schemas.microsoft.com/office/drawing/2014/main" id="{B167D289-B4E5-85C0-27C6-E0402E758CAE}"/>
                  </a:ext>
                </a:extLst>
              </p:cNvPr>
              <p:cNvSpPr/>
              <p:nvPr/>
            </p:nvSpPr>
            <p:spPr>
              <a:xfrm>
                <a:off x="5377645" y="1637246"/>
                <a:ext cx="8141" cy="185751"/>
              </a:xfrm>
              <a:custGeom>
                <a:avLst/>
                <a:gdLst/>
                <a:ahLst/>
                <a:cxnLst/>
                <a:rect l="l" t="t" r="r" b="b"/>
                <a:pathLst>
                  <a:path w="269" h="6138" extrusionOk="0">
                    <a:moveTo>
                      <a:pt x="0" y="0"/>
                    </a:moveTo>
                    <a:lnTo>
                      <a:pt x="0" y="6138"/>
                    </a:lnTo>
                    <a:lnTo>
                      <a:pt x="54" y="6138"/>
                    </a:lnTo>
                    <a:lnTo>
                      <a:pt x="125" y="268"/>
                    </a:lnTo>
                    <a:lnTo>
                      <a:pt x="206" y="6138"/>
                    </a:lnTo>
                    <a:lnTo>
                      <a:pt x="268" y="6138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90" name="Google Shape;20233;p44">
              <a:extLst>
                <a:ext uri="{FF2B5EF4-FFF2-40B4-BE49-F238E27FC236}">
                  <a16:creationId xmlns:a16="http://schemas.microsoft.com/office/drawing/2014/main" id="{0222FF89-41CB-5998-CE4B-167FD5956A6A}"/>
                </a:ext>
              </a:extLst>
            </p:cNvPr>
            <p:cNvGrpSpPr/>
            <p:nvPr/>
          </p:nvGrpSpPr>
          <p:grpSpPr>
            <a:xfrm>
              <a:off x="3116363" y="2171655"/>
              <a:ext cx="731692" cy="1002499"/>
              <a:chOff x="3383373" y="1415576"/>
              <a:chExt cx="498938" cy="683600"/>
            </a:xfrm>
          </p:grpSpPr>
          <p:sp>
            <p:nvSpPr>
              <p:cNvPr id="20291" name="Google Shape;20234;p44">
                <a:extLst>
                  <a:ext uri="{FF2B5EF4-FFF2-40B4-BE49-F238E27FC236}">
                    <a16:creationId xmlns:a16="http://schemas.microsoft.com/office/drawing/2014/main" id="{F3E641C8-22E4-DE6D-7AAB-72EE5F6832E4}"/>
                  </a:ext>
                </a:extLst>
              </p:cNvPr>
              <p:cNvSpPr/>
              <p:nvPr/>
            </p:nvSpPr>
            <p:spPr>
              <a:xfrm>
                <a:off x="3383373" y="1415576"/>
                <a:ext cx="498938" cy="683600"/>
              </a:xfrm>
              <a:custGeom>
                <a:avLst/>
                <a:gdLst/>
                <a:ahLst/>
                <a:cxnLst/>
                <a:rect l="l" t="t" r="r" b="b"/>
                <a:pathLst>
                  <a:path w="16487" h="22589" extrusionOk="0">
                    <a:moveTo>
                      <a:pt x="8244" y="893"/>
                    </a:moveTo>
                    <a:cubicBezTo>
                      <a:pt x="8636" y="893"/>
                      <a:pt x="8957" y="1214"/>
                      <a:pt x="8957" y="1607"/>
                    </a:cubicBezTo>
                    <a:cubicBezTo>
                      <a:pt x="8957" y="1830"/>
                      <a:pt x="8850" y="2026"/>
                      <a:pt x="8690" y="2160"/>
                    </a:cubicBezTo>
                    <a:lnTo>
                      <a:pt x="8458" y="2160"/>
                    </a:lnTo>
                    <a:cubicBezTo>
                      <a:pt x="8672" y="2071"/>
                      <a:pt x="8832" y="1856"/>
                      <a:pt x="8832" y="1616"/>
                    </a:cubicBezTo>
                    <a:cubicBezTo>
                      <a:pt x="8832" y="1509"/>
                      <a:pt x="8803" y="1473"/>
                      <a:pt x="8751" y="1473"/>
                    </a:cubicBezTo>
                    <a:cubicBezTo>
                      <a:pt x="8648" y="1473"/>
                      <a:pt x="8458" y="1616"/>
                      <a:pt x="8244" y="1616"/>
                    </a:cubicBezTo>
                    <a:cubicBezTo>
                      <a:pt x="8030" y="1616"/>
                      <a:pt x="7839" y="1473"/>
                      <a:pt x="7736" y="1473"/>
                    </a:cubicBezTo>
                    <a:cubicBezTo>
                      <a:pt x="7685" y="1473"/>
                      <a:pt x="7655" y="1509"/>
                      <a:pt x="7655" y="1616"/>
                    </a:cubicBezTo>
                    <a:cubicBezTo>
                      <a:pt x="7655" y="1856"/>
                      <a:pt x="7815" y="2071"/>
                      <a:pt x="8030" y="2160"/>
                    </a:cubicBezTo>
                    <a:lnTo>
                      <a:pt x="7798" y="2160"/>
                    </a:lnTo>
                    <a:cubicBezTo>
                      <a:pt x="7637" y="2026"/>
                      <a:pt x="7530" y="1830"/>
                      <a:pt x="7530" y="1607"/>
                    </a:cubicBezTo>
                    <a:cubicBezTo>
                      <a:pt x="7530" y="1214"/>
                      <a:pt x="7851" y="893"/>
                      <a:pt x="8244" y="893"/>
                    </a:cubicBezTo>
                    <a:close/>
                    <a:moveTo>
                      <a:pt x="8690" y="2365"/>
                    </a:moveTo>
                    <a:cubicBezTo>
                      <a:pt x="8859" y="2543"/>
                      <a:pt x="9118" y="2668"/>
                      <a:pt x="9118" y="3025"/>
                    </a:cubicBezTo>
                    <a:cubicBezTo>
                      <a:pt x="9118" y="3239"/>
                      <a:pt x="9082" y="3382"/>
                      <a:pt x="9056" y="3480"/>
                    </a:cubicBezTo>
                    <a:cubicBezTo>
                      <a:pt x="8859" y="3444"/>
                      <a:pt x="8547" y="3391"/>
                      <a:pt x="8244" y="3391"/>
                    </a:cubicBezTo>
                    <a:cubicBezTo>
                      <a:pt x="7940" y="3391"/>
                      <a:pt x="7628" y="3444"/>
                      <a:pt x="7432" y="3480"/>
                    </a:cubicBezTo>
                    <a:cubicBezTo>
                      <a:pt x="7405" y="3382"/>
                      <a:pt x="7369" y="3239"/>
                      <a:pt x="7369" y="3025"/>
                    </a:cubicBezTo>
                    <a:cubicBezTo>
                      <a:pt x="7369" y="2668"/>
                      <a:pt x="7628" y="2543"/>
                      <a:pt x="7798" y="2365"/>
                    </a:cubicBezTo>
                    <a:close/>
                    <a:moveTo>
                      <a:pt x="3275" y="3712"/>
                    </a:moveTo>
                    <a:lnTo>
                      <a:pt x="3337" y="3873"/>
                    </a:lnTo>
                    <a:cubicBezTo>
                      <a:pt x="3632" y="3908"/>
                      <a:pt x="3863" y="4158"/>
                      <a:pt x="3863" y="4470"/>
                    </a:cubicBezTo>
                    <a:cubicBezTo>
                      <a:pt x="3863" y="4649"/>
                      <a:pt x="3783" y="4818"/>
                      <a:pt x="3649" y="4925"/>
                    </a:cubicBezTo>
                    <a:lnTo>
                      <a:pt x="3516" y="4925"/>
                    </a:lnTo>
                    <a:cubicBezTo>
                      <a:pt x="3667" y="4836"/>
                      <a:pt x="3774" y="4675"/>
                      <a:pt x="3774" y="4488"/>
                    </a:cubicBezTo>
                    <a:cubicBezTo>
                      <a:pt x="3774" y="4393"/>
                      <a:pt x="3749" y="4361"/>
                      <a:pt x="3706" y="4361"/>
                    </a:cubicBezTo>
                    <a:cubicBezTo>
                      <a:pt x="3620" y="4361"/>
                      <a:pt x="3459" y="4488"/>
                      <a:pt x="3275" y="4488"/>
                    </a:cubicBezTo>
                    <a:cubicBezTo>
                      <a:pt x="3084" y="4488"/>
                      <a:pt x="2922" y="4361"/>
                      <a:pt x="2835" y="4361"/>
                    </a:cubicBezTo>
                    <a:cubicBezTo>
                      <a:pt x="2791" y="4361"/>
                      <a:pt x="2766" y="4393"/>
                      <a:pt x="2766" y="4488"/>
                    </a:cubicBezTo>
                    <a:cubicBezTo>
                      <a:pt x="2766" y="4675"/>
                      <a:pt x="2873" y="4836"/>
                      <a:pt x="3025" y="4925"/>
                    </a:cubicBezTo>
                    <a:lnTo>
                      <a:pt x="2891" y="4925"/>
                    </a:lnTo>
                    <a:cubicBezTo>
                      <a:pt x="2757" y="4818"/>
                      <a:pt x="2677" y="4649"/>
                      <a:pt x="2677" y="4470"/>
                    </a:cubicBezTo>
                    <a:cubicBezTo>
                      <a:pt x="2677" y="4158"/>
                      <a:pt x="2909" y="3908"/>
                      <a:pt x="3203" y="3873"/>
                    </a:cubicBezTo>
                    <a:lnTo>
                      <a:pt x="3275" y="3712"/>
                    </a:lnTo>
                    <a:close/>
                    <a:moveTo>
                      <a:pt x="13213" y="3712"/>
                    </a:moveTo>
                    <a:lnTo>
                      <a:pt x="13284" y="3873"/>
                    </a:lnTo>
                    <a:cubicBezTo>
                      <a:pt x="13578" y="3908"/>
                      <a:pt x="13810" y="4158"/>
                      <a:pt x="13810" y="4470"/>
                    </a:cubicBezTo>
                    <a:cubicBezTo>
                      <a:pt x="13810" y="4649"/>
                      <a:pt x="13730" y="4818"/>
                      <a:pt x="13596" y="4925"/>
                    </a:cubicBezTo>
                    <a:lnTo>
                      <a:pt x="13463" y="4925"/>
                    </a:lnTo>
                    <a:cubicBezTo>
                      <a:pt x="13614" y="4836"/>
                      <a:pt x="13721" y="4675"/>
                      <a:pt x="13721" y="4488"/>
                    </a:cubicBezTo>
                    <a:cubicBezTo>
                      <a:pt x="13721" y="4393"/>
                      <a:pt x="13695" y="4361"/>
                      <a:pt x="13651" y="4361"/>
                    </a:cubicBezTo>
                    <a:cubicBezTo>
                      <a:pt x="13562" y="4361"/>
                      <a:pt x="13397" y="4488"/>
                      <a:pt x="13213" y="4488"/>
                    </a:cubicBezTo>
                    <a:cubicBezTo>
                      <a:pt x="13028" y="4488"/>
                      <a:pt x="12868" y="4361"/>
                      <a:pt x="12781" y="4361"/>
                    </a:cubicBezTo>
                    <a:cubicBezTo>
                      <a:pt x="12738" y="4361"/>
                      <a:pt x="12713" y="4393"/>
                      <a:pt x="12713" y="4488"/>
                    </a:cubicBezTo>
                    <a:cubicBezTo>
                      <a:pt x="12713" y="4675"/>
                      <a:pt x="12820" y="4836"/>
                      <a:pt x="12972" y="4925"/>
                    </a:cubicBezTo>
                    <a:lnTo>
                      <a:pt x="12838" y="4925"/>
                    </a:lnTo>
                    <a:cubicBezTo>
                      <a:pt x="12704" y="4818"/>
                      <a:pt x="12624" y="4649"/>
                      <a:pt x="12624" y="4470"/>
                    </a:cubicBezTo>
                    <a:cubicBezTo>
                      <a:pt x="12624" y="4158"/>
                      <a:pt x="12856" y="3908"/>
                      <a:pt x="13150" y="3873"/>
                    </a:cubicBezTo>
                    <a:lnTo>
                      <a:pt x="13213" y="3712"/>
                    </a:lnTo>
                    <a:close/>
                    <a:moveTo>
                      <a:pt x="3632" y="5148"/>
                    </a:moveTo>
                    <a:cubicBezTo>
                      <a:pt x="3703" y="5193"/>
                      <a:pt x="3837" y="5291"/>
                      <a:pt x="3908" y="5461"/>
                    </a:cubicBezTo>
                    <a:lnTo>
                      <a:pt x="2632" y="5461"/>
                    </a:lnTo>
                    <a:cubicBezTo>
                      <a:pt x="2704" y="5291"/>
                      <a:pt x="2838" y="5193"/>
                      <a:pt x="2909" y="5148"/>
                    </a:cubicBezTo>
                    <a:close/>
                    <a:moveTo>
                      <a:pt x="13578" y="5148"/>
                    </a:moveTo>
                    <a:cubicBezTo>
                      <a:pt x="13650" y="5193"/>
                      <a:pt x="13784" y="5291"/>
                      <a:pt x="13855" y="5461"/>
                    </a:cubicBezTo>
                    <a:lnTo>
                      <a:pt x="12579" y="5461"/>
                    </a:lnTo>
                    <a:cubicBezTo>
                      <a:pt x="12651" y="5291"/>
                      <a:pt x="12785" y="5193"/>
                      <a:pt x="12856" y="5148"/>
                    </a:cubicBezTo>
                    <a:close/>
                    <a:moveTo>
                      <a:pt x="4425" y="5692"/>
                    </a:moveTo>
                    <a:lnTo>
                      <a:pt x="4425" y="5916"/>
                    </a:lnTo>
                    <a:lnTo>
                      <a:pt x="2204" y="5996"/>
                    </a:lnTo>
                    <a:lnTo>
                      <a:pt x="4336" y="6058"/>
                    </a:lnTo>
                    <a:lnTo>
                      <a:pt x="4229" y="6147"/>
                    </a:lnTo>
                    <a:lnTo>
                      <a:pt x="2311" y="6147"/>
                    </a:lnTo>
                    <a:lnTo>
                      <a:pt x="2115" y="5987"/>
                    </a:lnTo>
                    <a:lnTo>
                      <a:pt x="2115" y="5692"/>
                    </a:lnTo>
                    <a:close/>
                    <a:moveTo>
                      <a:pt x="14372" y="5692"/>
                    </a:moveTo>
                    <a:lnTo>
                      <a:pt x="14372" y="5916"/>
                    </a:lnTo>
                    <a:lnTo>
                      <a:pt x="12160" y="5996"/>
                    </a:lnTo>
                    <a:lnTo>
                      <a:pt x="14274" y="6058"/>
                    </a:lnTo>
                    <a:lnTo>
                      <a:pt x="14176" y="6147"/>
                    </a:lnTo>
                    <a:lnTo>
                      <a:pt x="12258" y="6147"/>
                    </a:lnTo>
                    <a:lnTo>
                      <a:pt x="12062" y="5987"/>
                    </a:lnTo>
                    <a:lnTo>
                      <a:pt x="12062" y="5692"/>
                    </a:lnTo>
                    <a:close/>
                    <a:moveTo>
                      <a:pt x="4211" y="6362"/>
                    </a:moveTo>
                    <a:lnTo>
                      <a:pt x="4211" y="6585"/>
                    </a:lnTo>
                    <a:lnTo>
                      <a:pt x="2338" y="6585"/>
                    </a:lnTo>
                    <a:lnTo>
                      <a:pt x="2338" y="6362"/>
                    </a:lnTo>
                    <a:close/>
                    <a:moveTo>
                      <a:pt x="14149" y="6362"/>
                    </a:moveTo>
                    <a:lnTo>
                      <a:pt x="14149" y="6585"/>
                    </a:lnTo>
                    <a:lnTo>
                      <a:pt x="12276" y="6585"/>
                    </a:lnTo>
                    <a:lnTo>
                      <a:pt x="12276" y="6362"/>
                    </a:lnTo>
                    <a:close/>
                    <a:moveTo>
                      <a:pt x="4015" y="6799"/>
                    </a:moveTo>
                    <a:lnTo>
                      <a:pt x="4015" y="7182"/>
                    </a:lnTo>
                    <a:lnTo>
                      <a:pt x="4015" y="7325"/>
                    </a:lnTo>
                    <a:lnTo>
                      <a:pt x="4015" y="9314"/>
                    </a:lnTo>
                    <a:lnTo>
                      <a:pt x="2525" y="9314"/>
                    </a:lnTo>
                    <a:lnTo>
                      <a:pt x="2525" y="6799"/>
                    </a:lnTo>
                    <a:close/>
                    <a:moveTo>
                      <a:pt x="13962" y="6799"/>
                    </a:moveTo>
                    <a:lnTo>
                      <a:pt x="13962" y="9314"/>
                    </a:lnTo>
                    <a:lnTo>
                      <a:pt x="12472" y="9314"/>
                    </a:lnTo>
                    <a:lnTo>
                      <a:pt x="12472" y="7325"/>
                    </a:lnTo>
                    <a:lnTo>
                      <a:pt x="12472" y="7182"/>
                    </a:lnTo>
                    <a:lnTo>
                      <a:pt x="12472" y="6799"/>
                    </a:lnTo>
                    <a:close/>
                    <a:moveTo>
                      <a:pt x="3935" y="9493"/>
                    </a:moveTo>
                    <a:lnTo>
                      <a:pt x="2704" y="10474"/>
                    </a:lnTo>
                    <a:lnTo>
                      <a:pt x="920" y="10474"/>
                    </a:lnTo>
                    <a:lnTo>
                      <a:pt x="2525" y="9502"/>
                    </a:lnTo>
                    <a:lnTo>
                      <a:pt x="2525" y="9493"/>
                    </a:lnTo>
                    <a:lnTo>
                      <a:pt x="3016" y="9493"/>
                    </a:lnTo>
                    <a:lnTo>
                      <a:pt x="2061" y="10322"/>
                    </a:lnTo>
                    <a:lnTo>
                      <a:pt x="3364" y="9502"/>
                    </a:lnTo>
                    <a:lnTo>
                      <a:pt x="3364" y="9493"/>
                    </a:lnTo>
                    <a:close/>
                    <a:moveTo>
                      <a:pt x="13962" y="9493"/>
                    </a:moveTo>
                    <a:lnTo>
                      <a:pt x="13962" y="9502"/>
                    </a:lnTo>
                    <a:lnTo>
                      <a:pt x="15568" y="10474"/>
                    </a:lnTo>
                    <a:lnTo>
                      <a:pt x="13784" y="10474"/>
                    </a:lnTo>
                    <a:lnTo>
                      <a:pt x="12553" y="9493"/>
                    </a:lnTo>
                    <a:lnTo>
                      <a:pt x="13141" y="9493"/>
                    </a:lnTo>
                    <a:lnTo>
                      <a:pt x="13132" y="9502"/>
                    </a:lnTo>
                    <a:lnTo>
                      <a:pt x="14444" y="10322"/>
                    </a:lnTo>
                    <a:lnTo>
                      <a:pt x="13480" y="9493"/>
                    </a:lnTo>
                    <a:close/>
                    <a:moveTo>
                      <a:pt x="12829" y="10644"/>
                    </a:moveTo>
                    <a:lnTo>
                      <a:pt x="13097" y="10858"/>
                    </a:lnTo>
                    <a:lnTo>
                      <a:pt x="12927" y="10858"/>
                    </a:lnTo>
                    <a:cubicBezTo>
                      <a:pt x="12883" y="10786"/>
                      <a:pt x="12847" y="10706"/>
                      <a:pt x="12829" y="10644"/>
                    </a:cubicBezTo>
                    <a:close/>
                    <a:moveTo>
                      <a:pt x="4015" y="10055"/>
                    </a:moveTo>
                    <a:lnTo>
                      <a:pt x="4015" y="10108"/>
                    </a:lnTo>
                    <a:lnTo>
                      <a:pt x="2784" y="11081"/>
                    </a:lnTo>
                    <a:lnTo>
                      <a:pt x="2784" y="11036"/>
                    </a:lnTo>
                    <a:lnTo>
                      <a:pt x="4015" y="10055"/>
                    </a:lnTo>
                    <a:close/>
                    <a:moveTo>
                      <a:pt x="12472" y="9689"/>
                    </a:moveTo>
                    <a:lnTo>
                      <a:pt x="13703" y="10670"/>
                    </a:lnTo>
                    <a:lnTo>
                      <a:pt x="13703" y="11081"/>
                    </a:lnTo>
                    <a:lnTo>
                      <a:pt x="12472" y="10108"/>
                    </a:lnTo>
                    <a:lnTo>
                      <a:pt x="12472" y="9689"/>
                    </a:lnTo>
                    <a:close/>
                    <a:moveTo>
                      <a:pt x="2570" y="10733"/>
                    </a:moveTo>
                    <a:lnTo>
                      <a:pt x="2570" y="11143"/>
                    </a:lnTo>
                    <a:lnTo>
                      <a:pt x="821" y="11143"/>
                    </a:lnTo>
                    <a:lnTo>
                      <a:pt x="821" y="10733"/>
                    </a:lnTo>
                    <a:close/>
                    <a:moveTo>
                      <a:pt x="15666" y="10733"/>
                    </a:moveTo>
                    <a:lnTo>
                      <a:pt x="15666" y="11143"/>
                    </a:lnTo>
                    <a:lnTo>
                      <a:pt x="13917" y="11143"/>
                    </a:lnTo>
                    <a:lnTo>
                      <a:pt x="13917" y="10733"/>
                    </a:lnTo>
                    <a:close/>
                    <a:moveTo>
                      <a:pt x="13427" y="11116"/>
                    </a:moveTo>
                    <a:lnTo>
                      <a:pt x="13668" y="11313"/>
                    </a:lnTo>
                    <a:lnTo>
                      <a:pt x="13516" y="11313"/>
                    </a:lnTo>
                    <a:cubicBezTo>
                      <a:pt x="13471" y="11241"/>
                      <a:pt x="13445" y="11179"/>
                      <a:pt x="13427" y="11116"/>
                    </a:cubicBezTo>
                    <a:close/>
                    <a:moveTo>
                      <a:pt x="4015" y="10358"/>
                    </a:moveTo>
                    <a:lnTo>
                      <a:pt x="4015" y="11643"/>
                    </a:lnTo>
                    <a:cubicBezTo>
                      <a:pt x="4006" y="11393"/>
                      <a:pt x="3908" y="11161"/>
                      <a:pt x="3747" y="10974"/>
                    </a:cubicBezTo>
                    <a:cubicBezTo>
                      <a:pt x="3863" y="10786"/>
                      <a:pt x="3908" y="10590"/>
                      <a:pt x="3917" y="10438"/>
                    </a:cubicBezTo>
                    <a:lnTo>
                      <a:pt x="4015" y="10358"/>
                    </a:lnTo>
                    <a:close/>
                    <a:moveTo>
                      <a:pt x="12472" y="10358"/>
                    </a:moveTo>
                    <a:lnTo>
                      <a:pt x="12570" y="10438"/>
                    </a:lnTo>
                    <a:cubicBezTo>
                      <a:pt x="12579" y="10590"/>
                      <a:pt x="12624" y="10786"/>
                      <a:pt x="12740" y="10974"/>
                    </a:cubicBezTo>
                    <a:cubicBezTo>
                      <a:pt x="12579" y="11161"/>
                      <a:pt x="12481" y="11393"/>
                      <a:pt x="12472" y="11643"/>
                    </a:cubicBezTo>
                    <a:lnTo>
                      <a:pt x="12472" y="10358"/>
                    </a:lnTo>
                    <a:close/>
                    <a:moveTo>
                      <a:pt x="2499" y="11402"/>
                    </a:moveTo>
                    <a:cubicBezTo>
                      <a:pt x="2490" y="11518"/>
                      <a:pt x="2463" y="11643"/>
                      <a:pt x="2374" y="11768"/>
                    </a:cubicBezTo>
                    <a:lnTo>
                      <a:pt x="1250" y="11768"/>
                    </a:lnTo>
                    <a:cubicBezTo>
                      <a:pt x="1169" y="11643"/>
                      <a:pt x="1143" y="11518"/>
                      <a:pt x="1134" y="11402"/>
                    </a:cubicBezTo>
                    <a:lnTo>
                      <a:pt x="1758" y="11402"/>
                    </a:lnTo>
                    <a:lnTo>
                      <a:pt x="1758" y="11705"/>
                    </a:lnTo>
                    <a:lnTo>
                      <a:pt x="2276" y="11705"/>
                    </a:lnTo>
                    <a:cubicBezTo>
                      <a:pt x="2276" y="11705"/>
                      <a:pt x="2338" y="11598"/>
                      <a:pt x="2374" y="11402"/>
                    </a:cubicBezTo>
                    <a:close/>
                    <a:moveTo>
                      <a:pt x="15354" y="11402"/>
                    </a:moveTo>
                    <a:cubicBezTo>
                      <a:pt x="15345" y="11518"/>
                      <a:pt x="15318" y="11643"/>
                      <a:pt x="15238" y="11768"/>
                    </a:cubicBezTo>
                    <a:lnTo>
                      <a:pt x="14114" y="11768"/>
                    </a:lnTo>
                    <a:cubicBezTo>
                      <a:pt x="14025" y="11643"/>
                      <a:pt x="13998" y="11518"/>
                      <a:pt x="13989" y="11402"/>
                    </a:cubicBezTo>
                    <a:lnTo>
                      <a:pt x="14676" y="11402"/>
                    </a:lnTo>
                    <a:lnTo>
                      <a:pt x="14676" y="11705"/>
                    </a:lnTo>
                    <a:lnTo>
                      <a:pt x="15193" y="11705"/>
                    </a:lnTo>
                    <a:cubicBezTo>
                      <a:pt x="15193" y="11705"/>
                      <a:pt x="15256" y="11598"/>
                      <a:pt x="15291" y="11402"/>
                    </a:cubicBezTo>
                    <a:close/>
                    <a:moveTo>
                      <a:pt x="3614" y="11179"/>
                    </a:moveTo>
                    <a:lnTo>
                      <a:pt x="3614" y="11179"/>
                    </a:lnTo>
                    <a:cubicBezTo>
                      <a:pt x="3721" y="11322"/>
                      <a:pt x="3783" y="11491"/>
                      <a:pt x="3783" y="11687"/>
                    </a:cubicBezTo>
                    <a:cubicBezTo>
                      <a:pt x="3783" y="11884"/>
                      <a:pt x="3721" y="12062"/>
                      <a:pt x="3605" y="12205"/>
                    </a:cubicBezTo>
                    <a:cubicBezTo>
                      <a:pt x="3658" y="12098"/>
                      <a:pt x="3703" y="11928"/>
                      <a:pt x="3703" y="11723"/>
                    </a:cubicBezTo>
                    <a:cubicBezTo>
                      <a:pt x="3703" y="11473"/>
                      <a:pt x="3658" y="11286"/>
                      <a:pt x="3614" y="11179"/>
                    </a:cubicBezTo>
                    <a:close/>
                    <a:moveTo>
                      <a:pt x="13204" y="11116"/>
                    </a:moveTo>
                    <a:cubicBezTo>
                      <a:pt x="13231" y="11223"/>
                      <a:pt x="13266" y="11331"/>
                      <a:pt x="13338" y="11447"/>
                    </a:cubicBezTo>
                    <a:cubicBezTo>
                      <a:pt x="13168" y="11643"/>
                      <a:pt x="13070" y="11893"/>
                      <a:pt x="13070" y="12160"/>
                    </a:cubicBezTo>
                    <a:cubicBezTo>
                      <a:pt x="13070" y="12205"/>
                      <a:pt x="13070" y="12249"/>
                      <a:pt x="13079" y="12294"/>
                    </a:cubicBezTo>
                    <a:lnTo>
                      <a:pt x="12963" y="12294"/>
                    </a:lnTo>
                    <a:cubicBezTo>
                      <a:pt x="12802" y="12142"/>
                      <a:pt x="12704" y="11928"/>
                      <a:pt x="12704" y="11687"/>
                    </a:cubicBezTo>
                    <a:cubicBezTo>
                      <a:pt x="12704" y="11464"/>
                      <a:pt x="12785" y="11268"/>
                      <a:pt x="12918" y="11116"/>
                    </a:cubicBezTo>
                    <a:close/>
                    <a:moveTo>
                      <a:pt x="4015" y="11723"/>
                    </a:moveTo>
                    <a:lnTo>
                      <a:pt x="4015" y="12348"/>
                    </a:lnTo>
                    <a:lnTo>
                      <a:pt x="3774" y="12579"/>
                    </a:lnTo>
                    <a:cubicBezTo>
                      <a:pt x="3747" y="12535"/>
                      <a:pt x="3721" y="12481"/>
                      <a:pt x="3703" y="12446"/>
                    </a:cubicBezTo>
                    <a:cubicBezTo>
                      <a:pt x="3890" y="12258"/>
                      <a:pt x="4006" y="12000"/>
                      <a:pt x="4015" y="11723"/>
                    </a:cubicBezTo>
                    <a:close/>
                    <a:moveTo>
                      <a:pt x="12472" y="11723"/>
                    </a:moveTo>
                    <a:cubicBezTo>
                      <a:pt x="12481" y="12000"/>
                      <a:pt x="12597" y="12258"/>
                      <a:pt x="12785" y="12446"/>
                    </a:cubicBezTo>
                    <a:cubicBezTo>
                      <a:pt x="12767" y="12481"/>
                      <a:pt x="12740" y="12535"/>
                      <a:pt x="12713" y="12579"/>
                    </a:cubicBezTo>
                    <a:lnTo>
                      <a:pt x="12472" y="12348"/>
                    </a:lnTo>
                    <a:lnTo>
                      <a:pt x="12472" y="11723"/>
                    </a:lnTo>
                    <a:close/>
                    <a:moveTo>
                      <a:pt x="3043" y="11687"/>
                    </a:moveTo>
                    <a:cubicBezTo>
                      <a:pt x="3132" y="11821"/>
                      <a:pt x="3185" y="11982"/>
                      <a:pt x="3185" y="12160"/>
                    </a:cubicBezTo>
                    <a:cubicBezTo>
                      <a:pt x="3185" y="12348"/>
                      <a:pt x="3123" y="12535"/>
                      <a:pt x="3007" y="12678"/>
                    </a:cubicBezTo>
                    <a:cubicBezTo>
                      <a:pt x="3069" y="12562"/>
                      <a:pt x="3114" y="12392"/>
                      <a:pt x="3114" y="12178"/>
                    </a:cubicBezTo>
                    <a:cubicBezTo>
                      <a:pt x="3114" y="11964"/>
                      <a:pt x="3078" y="11803"/>
                      <a:pt x="3043" y="11687"/>
                    </a:cubicBezTo>
                    <a:close/>
                    <a:moveTo>
                      <a:pt x="13793" y="11571"/>
                    </a:moveTo>
                    <a:cubicBezTo>
                      <a:pt x="13819" y="11678"/>
                      <a:pt x="13864" y="11803"/>
                      <a:pt x="13935" y="11919"/>
                    </a:cubicBezTo>
                    <a:cubicBezTo>
                      <a:pt x="13766" y="12116"/>
                      <a:pt x="13668" y="12365"/>
                      <a:pt x="13668" y="12624"/>
                    </a:cubicBezTo>
                    <a:cubicBezTo>
                      <a:pt x="13668" y="12669"/>
                      <a:pt x="13668" y="12713"/>
                      <a:pt x="13677" y="12749"/>
                    </a:cubicBezTo>
                    <a:lnTo>
                      <a:pt x="13543" y="12749"/>
                    </a:lnTo>
                    <a:cubicBezTo>
                      <a:pt x="13391" y="12597"/>
                      <a:pt x="13302" y="12383"/>
                      <a:pt x="13302" y="12160"/>
                    </a:cubicBezTo>
                    <a:cubicBezTo>
                      <a:pt x="13302" y="11928"/>
                      <a:pt x="13391" y="11723"/>
                      <a:pt x="13543" y="11571"/>
                    </a:cubicBezTo>
                    <a:close/>
                    <a:moveTo>
                      <a:pt x="3524" y="12597"/>
                    </a:moveTo>
                    <a:cubicBezTo>
                      <a:pt x="3542" y="12651"/>
                      <a:pt x="3569" y="12704"/>
                      <a:pt x="3587" y="12767"/>
                    </a:cubicBezTo>
                    <a:lnTo>
                      <a:pt x="3533" y="12811"/>
                    </a:lnTo>
                    <a:cubicBezTo>
                      <a:pt x="3542" y="12731"/>
                      <a:pt x="3533" y="12660"/>
                      <a:pt x="3524" y="12597"/>
                    </a:cubicBezTo>
                    <a:close/>
                    <a:moveTo>
                      <a:pt x="13141" y="12553"/>
                    </a:moveTo>
                    <a:cubicBezTo>
                      <a:pt x="13195" y="12687"/>
                      <a:pt x="13275" y="12811"/>
                      <a:pt x="13382" y="12918"/>
                    </a:cubicBezTo>
                    <a:cubicBezTo>
                      <a:pt x="13355" y="12972"/>
                      <a:pt x="13311" y="13052"/>
                      <a:pt x="13284" y="13124"/>
                    </a:cubicBezTo>
                    <a:lnTo>
                      <a:pt x="12900" y="12767"/>
                    </a:lnTo>
                    <a:cubicBezTo>
                      <a:pt x="12927" y="12678"/>
                      <a:pt x="12954" y="12606"/>
                      <a:pt x="12999" y="12553"/>
                    </a:cubicBezTo>
                    <a:close/>
                    <a:moveTo>
                      <a:pt x="8244" y="4791"/>
                    </a:moveTo>
                    <a:cubicBezTo>
                      <a:pt x="8645" y="4791"/>
                      <a:pt x="9109" y="5006"/>
                      <a:pt x="9466" y="5389"/>
                    </a:cubicBezTo>
                    <a:cubicBezTo>
                      <a:pt x="9118" y="5113"/>
                      <a:pt x="8690" y="4952"/>
                      <a:pt x="8244" y="4952"/>
                    </a:cubicBezTo>
                    <a:cubicBezTo>
                      <a:pt x="7682" y="4952"/>
                      <a:pt x="7137" y="5202"/>
                      <a:pt x="6772" y="5621"/>
                    </a:cubicBezTo>
                    <a:cubicBezTo>
                      <a:pt x="6593" y="5835"/>
                      <a:pt x="6459" y="6085"/>
                      <a:pt x="6379" y="6353"/>
                    </a:cubicBezTo>
                    <a:cubicBezTo>
                      <a:pt x="6344" y="6486"/>
                      <a:pt x="6317" y="6620"/>
                      <a:pt x="6308" y="6763"/>
                    </a:cubicBezTo>
                    <a:cubicBezTo>
                      <a:pt x="6299" y="6897"/>
                      <a:pt x="6308" y="7031"/>
                      <a:pt x="6308" y="7173"/>
                    </a:cubicBezTo>
                    <a:lnTo>
                      <a:pt x="6317" y="8806"/>
                    </a:lnTo>
                    <a:lnTo>
                      <a:pt x="6335" y="10438"/>
                    </a:lnTo>
                    <a:lnTo>
                      <a:pt x="6352" y="8806"/>
                    </a:lnTo>
                    <a:lnTo>
                      <a:pt x="6361" y="7173"/>
                    </a:lnTo>
                    <a:cubicBezTo>
                      <a:pt x="6361" y="7031"/>
                      <a:pt x="6361" y="6897"/>
                      <a:pt x="6370" y="6763"/>
                    </a:cubicBezTo>
                    <a:cubicBezTo>
                      <a:pt x="6379" y="6629"/>
                      <a:pt x="6406" y="6495"/>
                      <a:pt x="6442" y="6370"/>
                    </a:cubicBezTo>
                    <a:cubicBezTo>
                      <a:pt x="6522" y="6112"/>
                      <a:pt x="6656" y="5871"/>
                      <a:pt x="6825" y="5675"/>
                    </a:cubicBezTo>
                    <a:cubicBezTo>
                      <a:pt x="7182" y="5264"/>
                      <a:pt x="7708" y="5023"/>
                      <a:pt x="8244" y="5023"/>
                    </a:cubicBezTo>
                    <a:cubicBezTo>
                      <a:pt x="8779" y="5023"/>
                      <a:pt x="9305" y="5264"/>
                      <a:pt x="9662" y="5675"/>
                    </a:cubicBezTo>
                    <a:cubicBezTo>
                      <a:pt x="9698" y="5710"/>
                      <a:pt x="9734" y="5764"/>
                      <a:pt x="9769" y="5808"/>
                    </a:cubicBezTo>
                    <a:cubicBezTo>
                      <a:pt x="9921" y="6085"/>
                      <a:pt x="10010" y="6424"/>
                      <a:pt x="10010" y="6799"/>
                    </a:cubicBezTo>
                    <a:lnTo>
                      <a:pt x="10010" y="13159"/>
                    </a:lnTo>
                    <a:lnTo>
                      <a:pt x="6192" y="13159"/>
                    </a:lnTo>
                    <a:lnTo>
                      <a:pt x="6192" y="6843"/>
                    </a:lnTo>
                    <a:cubicBezTo>
                      <a:pt x="6192" y="5710"/>
                      <a:pt x="7111" y="4791"/>
                      <a:pt x="8244" y="4791"/>
                    </a:cubicBezTo>
                    <a:close/>
                    <a:moveTo>
                      <a:pt x="2338" y="12026"/>
                    </a:moveTo>
                    <a:cubicBezTo>
                      <a:pt x="2490" y="12178"/>
                      <a:pt x="2588" y="12392"/>
                      <a:pt x="2588" y="12624"/>
                    </a:cubicBezTo>
                    <a:cubicBezTo>
                      <a:pt x="2588" y="12874"/>
                      <a:pt x="2481" y="13097"/>
                      <a:pt x="2311" y="13249"/>
                    </a:cubicBezTo>
                    <a:lnTo>
                      <a:pt x="1312" y="13249"/>
                    </a:lnTo>
                    <a:cubicBezTo>
                      <a:pt x="1143" y="13097"/>
                      <a:pt x="1035" y="12874"/>
                      <a:pt x="1035" y="12624"/>
                    </a:cubicBezTo>
                    <a:cubicBezTo>
                      <a:pt x="1035" y="12392"/>
                      <a:pt x="1134" y="12178"/>
                      <a:pt x="1285" y="12026"/>
                    </a:cubicBezTo>
                    <a:close/>
                    <a:moveTo>
                      <a:pt x="15202" y="12026"/>
                    </a:moveTo>
                    <a:cubicBezTo>
                      <a:pt x="15354" y="12178"/>
                      <a:pt x="15452" y="12392"/>
                      <a:pt x="15452" y="12624"/>
                    </a:cubicBezTo>
                    <a:cubicBezTo>
                      <a:pt x="15452" y="12874"/>
                      <a:pt x="15345" y="13097"/>
                      <a:pt x="15175" y="13249"/>
                    </a:cubicBezTo>
                    <a:lnTo>
                      <a:pt x="14176" y="13249"/>
                    </a:lnTo>
                    <a:cubicBezTo>
                      <a:pt x="14007" y="13097"/>
                      <a:pt x="13900" y="12874"/>
                      <a:pt x="13900" y="12624"/>
                    </a:cubicBezTo>
                    <a:cubicBezTo>
                      <a:pt x="13900" y="12392"/>
                      <a:pt x="13998" y="12178"/>
                      <a:pt x="14149" y="12026"/>
                    </a:cubicBezTo>
                    <a:close/>
                    <a:moveTo>
                      <a:pt x="2882" y="13008"/>
                    </a:moveTo>
                    <a:lnTo>
                      <a:pt x="2882" y="13008"/>
                    </a:lnTo>
                    <a:cubicBezTo>
                      <a:pt x="2936" y="13088"/>
                      <a:pt x="2989" y="13195"/>
                      <a:pt x="2998" y="13329"/>
                    </a:cubicBezTo>
                    <a:lnTo>
                      <a:pt x="2954" y="13365"/>
                    </a:lnTo>
                    <a:cubicBezTo>
                      <a:pt x="2954" y="13213"/>
                      <a:pt x="2909" y="13079"/>
                      <a:pt x="2882" y="13008"/>
                    </a:cubicBezTo>
                    <a:close/>
                    <a:moveTo>
                      <a:pt x="4515" y="7325"/>
                    </a:moveTo>
                    <a:lnTo>
                      <a:pt x="4515" y="13463"/>
                    </a:lnTo>
                    <a:lnTo>
                      <a:pt x="4247" y="13463"/>
                    </a:lnTo>
                    <a:lnTo>
                      <a:pt x="4247" y="7325"/>
                    </a:lnTo>
                    <a:close/>
                    <a:moveTo>
                      <a:pt x="8244" y="3623"/>
                    </a:moveTo>
                    <a:cubicBezTo>
                      <a:pt x="8244" y="3623"/>
                      <a:pt x="8708" y="3641"/>
                      <a:pt x="8957" y="3694"/>
                    </a:cubicBezTo>
                    <a:cubicBezTo>
                      <a:pt x="10545" y="4015"/>
                      <a:pt x="11750" y="5434"/>
                      <a:pt x="11750" y="7129"/>
                    </a:cubicBezTo>
                    <a:lnTo>
                      <a:pt x="11750" y="7138"/>
                    </a:lnTo>
                    <a:lnTo>
                      <a:pt x="11750" y="7325"/>
                    </a:lnTo>
                    <a:lnTo>
                      <a:pt x="11750" y="13463"/>
                    </a:lnTo>
                    <a:lnTo>
                      <a:pt x="11420" y="13463"/>
                    </a:lnTo>
                    <a:cubicBezTo>
                      <a:pt x="11214" y="13400"/>
                      <a:pt x="10938" y="13329"/>
                      <a:pt x="10599" y="13320"/>
                    </a:cubicBezTo>
                    <a:lnTo>
                      <a:pt x="10599" y="13133"/>
                    </a:lnTo>
                    <a:cubicBezTo>
                      <a:pt x="10626" y="11464"/>
                      <a:pt x="10643" y="9796"/>
                      <a:pt x="10652" y="8128"/>
                    </a:cubicBezTo>
                    <a:lnTo>
                      <a:pt x="10661" y="6879"/>
                    </a:lnTo>
                    <a:cubicBezTo>
                      <a:pt x="10679" y="6451"/>
                      <a:pt x="10572" y="6014"/>
                      <a:pt x="10358" y="5639"/>
                    </a:cubicBezTo>
                    <a:cubicBezTo>
                      <a:pt x="10153" y="5264"/>
                      <a:pt x="9841" y="4952"/>
                      <a:pt x="9475" y="4729"/>
                    </a:cubicBezTo>
                    <a:cubicBezTo>
                      <a:pt x="9100" y="4515"/>
                      <a:pt x="8672" y="4399"/>
                      <a:pt x="8244" y="4390"/>
                    </a:cubicBezTo>
                    <a:cubicBezTo>
                      <a:pt x="7815" y="4399"/>
                      <a:pt x="7387" y="4515"/>
                      <a:pt x="7013" y="4729"/>
                    </a:cubicBezTo>
                    <a:cubicBezTo>
                      <a:pt x="6647" y="4952"/>
                      <a:pt x="6335" y="5264"/>
                      <a:pt x="6129" y="5639"/>
                    </a:cubicBezTo>
                    <a:cubicBezTo>
                      <a:pt x="5915" y="6014"/>
                      <a:pt x="5808" y="6451"/>
                      <a:pt x="5826" y="6879"/>
                    </a:cubicBezTo>
                    <a:lnTo>
                      <a:pt x="5835" y="8128"/>
                    </a:lnTo>
                    <a:cubicBezTo>
                      <a:pt x="5844" y="9796"/>
                      <a:pt x="5862" y="11464"/>
                      <a:pt x="5889" y="13133"/>
                    </a:cubicBezTo>
                    <a:cubicBezTo>
                      <a:pt x="5906" y="11464"/>
                      <a:pt x="5924" y="9796"/>
                      <a:pt x="5933" y="8128"/>
                    </a:cubicBezTo>
                    <a:lnTo>
                      <a:pt x="5942" y="6879"/>
                    </a:lnTo>
                    <a:cubicBezTo>
                      <a:pt x="5942" y="6665"/>
                      <a:pt x="5969" y="6469"/>
                      <a:pt x="6013" y="6272"/>
                    </a:cubicBezTo>
                    <a:cubicBezTo>
                      <a:pt x="6067" y="6076"/>
                      <a:pt x="6147" y="5889"/>
                      <a:pt x="6245" y="5710"/>
                    </a:cubicBezTo>
                    <a:cubicBezTo>
                      <a:pt x="6442" y="5353"/>
                      <a:pt x="6736" y="5059"/>
                      <a:pt x="7084" y="4854"/>
                    </a:cubicBezTo>
                    <a:cubicBezTo>
                      <a:pt x="7432" y="4649"/>
                      <a:pt x="7842" y="4542"/>
                      <a:pt x="8244" y="4542"/>
                    </a:cubicBezTo>
                    <a:cubicBezTo>
                      <a:pt x="8601" y="4542"/>
                      <a:pt x="8948" y="4622"/>
                      <a:pt x="9270" y="4783"/>
                    </a:cubicBezTo>
                    <a:cubicBezTo>
                      <a:pt x="8984" y="4693"/>
                      <a:pt x="8654" y="4640"/>
                      <a:pt x="8244" y="4640"/>
                    </a:cubicBezTo>
                    <a:cubicBezTo>
                      <a:pt x="7022" y="4640"/>
                      <a:pt x="6040" y="5630"/>
                      <a:pt x="6040" y="6843"/>
                    </a:cubicBezTo>
                    <a:lnTo>
                      <a:pt x="6040" y="13311"/>
                    </a:lnTo>
                    <a:cubicBezTo>
                      <a:pt x="5630" y="13311"/>
                      <a:pt x="5300" y="13382"/>
                      <a:pt x="5068" y="13463"/>
                    </a:cubicBezTo>
                    <a:lnTo>
                      <a:pt x="4738" y="13463"/>
                    </a:lnTo>
                    <a:lnTo>
                      <a:pt x="4738" y="7325"/>
                    </a:lnTo>
                    <a:lnTo>
                      <a:pt x="4738" y="7138"/>
                    </a:lnTo>
                    <a:lnTo>
                      <a:pt x="4738" y="7129"/>
                    </a:lnTo>
                    <a:cubicBezTo>
                      <a:pt x="4738" y="5434"/>
                      <a:pt x="5942" y="4015"/>
                      <a:pt x="7530" y="3694"/>
                    </a:cubicBezTo>
                    <a:cubicBezTo>
                      <a:pt x="7780" y="3641"/>
                      <a:pt x="8244" y="3623"/>
                      <a:pt x="8244" y="3623"/>
                    </a:cubicBezTo>
                    <a:close/>
                    <a:moveTo>
                      <a:pt x="12240" y="7325"/>
                    </a:moveTo>
                    <a:lnTo>
                      <a:pt x="12240" y="13463"/>
                    </a:lnTo>
                    <a:lnTo>
                      <a:pt x="12178" y="13463"/>
                    </a:lnTo>
                    <a:lnTo>
                      <a:pt x="12107" y="7593"/>
                    </a:lnTo>
                    <a:lnTo>
                      <a:pt x="12026" y="13463"/>
                    </a:lnTo>
                    <a:lnTo>
                      <a:pt x="11973" y="13463"/>
                    </a:lnTo>
                    <a:lnTo>
                      <a:pt x="11973" y="7325"/>
                    </a:lnTo>
                    <a:close/>
                    <a:moveTo>
                      <a:pt x="13739" y="13008"/>
                    </a:moveTo>
                    <a:cubicBezTo>
                      <a:pt x="13793" y="13150"/>
                      <a:pt x="13873" y="13284"/>
                      <a:pt x="13989" y="13391"/>
                    </a:cubicBezTo>
                    <a:cubicBezTo>
                      <a:pt x="13944" y="13463"/>
                      <a:pt x="13882" y="13579"/>
                      <a:pt x="13855" y="13677"/>
                    </a:cubicBezTo>
                    <a:lnTo>
                      <a:pt x="13489" y="13329"/>
                    </a:lnTo>
                    <a:cubicBezTo>
                      <a:pt x="13498" y="13195"/>
                      <a:pt x="13552" y="13088"/>
                      <a:pt x="13605" y="13008"/>
                    </a:cubicBezTo>
                    <a:close/>
                    <a:moveTo>
                      <a:pt x="2302" y="13507"/>
                    </a:moveTo>
                    <a:cubicBezTo>
                      <a:pt x="2347" y="13588"/>
                      <a:pt x="2391" y="13686"/>
                      <a:pt x="2400" y="13811"/>
                    </a:cubicBezTo>
                    <a:lnTo>
                      <a:pt x="1223" y="13811"/>
                    </a:lnTo>
                    <a:cubicBezTo>
                      <a:pt x="1232" y="13686"/>
                      <a:pt x="1276" y="13588"/>
                      <a:pt x="1321" y="13507"/>
                    </a:cubicBezTo>
                    <a:close/>
                    <a:moveTo>
                      <a:pt x="15166" y="13507"/>
                    </a:moveTo>
                    <a:cubicBezTo>
                      <a:pt x="15211" y="13588"/>
                      <a:pt x="15256" y="13686"/>
                      <a:pt x="15265" y="13811"/>
                    </a:cubicBezTo>
                    <a:lnTo>
                      <a:pt x="14087" y="13811"/>
                    </a:lnTo>
                    <a:cubicBezTo>
                      <a:pt x="14096" y="13686"/>
                      <a:pt x="14141" y="13588"/>
                      <a:pt x="14185" y="13507"/>
                    </a:cubicBezTo>
                    <a:close/>
                    <a:moveTo>
                      <a:pt x="4015" y="12669"/>
                    </a:moveTo>
                    <a:lnTo>
                      <a:pt x="4015" y="12731"/>
                    </a:lnTo>
                    <a:lnTo>
                      <a:pt x="2677" y="14051"/>
                    </a:lnTo>
                    <a:cubicBezTo>
                      <a:pt x="2677" y="14007"/>
                      <a:pt x="2677" y="13980"/>
                      <a:pt x="2677" y="13980"/>
                    </a:cubicBezTo>
                    <a:lnTo>
                      <a:pt x="4015" y="12669"/>
                    </a:lnTo>
                    <a:close/>
                    <a:moveTo>
                      <a:pt x="2454" y="13980"/>
                    </a:moveTo>
                    <a:lnTo>
                      <a:pt x="2454" y="14141"/>
                    </a:lnTo>
                    <a:cubicBezTo>
                      <a:pt x="2454" y="14301"/>
                      <a:pt x="2329" y="14515"/>
                      <a:pt x="2258" y="14631"/>
                    </a:cubicBezTo>
                    <a:lnTo>
                      <a:pt x="1018" y="14631"/>
                    </a:lnTo>
                    <a:cubicBezTo>
                      <a:pt x="937" y="14515"/>
                      <a:pt x="821" y="14301"/>
                      <a:pt x="821" y="14141"/>
                    </a:cubicBezTo>
                    <a:cubicBezTo>
                      <a:pt x="821" y="14069"/>
                      <a:pt x="857" y="14016"/>
                      <a:pt x="902" y="13980"/>
                    </a:cubicBezTo>
                    <a:close/>
                    <a:moveTo>
                      <a:pt x="15586" y="13980"/>
                    </a:moveTo>
                    <a:cubicBezTo>
                      <a:pt x="15630" y="14016"/>
                      <a:pt x="15666" y="14069"/>
                      <a:pt x="15666" y="14141"/>
                    </a:cubicBezTo>
                    <a:cubicBezTo>
                      <a:pt x="15666" y="14301"/>
                      <a:pt x="15550" y="14515"/>
                      <a:pt x="15470" y="14631"/>
                    </a:cubicBezTo>
                    <a:lnTo>
                      <a:pt x="14230" y="14631"/>
                    </a:lnTo>
                    <a:cubicBezTo>
                      <a:pt x="14149" y="14515"/>
                      <a:pt x="14033" y="14301"/>
                      <a:pt x="14033" y="14141"/>
                    </a:cubicBezTo>
                    <a:lnTo>
                      <a:pt x="14033" y="13980"/>
                    </a:lnTo>
                    <a:close/>
                    <a:moveTo>
                      <a:pt x="10447" y="13463"/>
                    </a:moveTo>
                    <a:cubicBezTo>
                      <a:pt x="10643" y="13463"/>
                      <a:pt x="10813" y="13481"/>
                      <a:pt x="10956" y="13507"/>
                    </a:cubicBezTo>
                    <a:cubicBezTo>
                      <a:pt x="11429" y="13686"/>
                      <a:pt x="11741" y="14141"/>
                      <a:pt x="12124" y="15318"/>
                    </a:cubicBezTo>
                    <a:lnTo>
                      <a:pt x="11973" y="15318"/>
                    </a:lnTo>
                    <a:cubicBezTo>
                      <a:pt x="11562" y="15318"/>
                      <a:pt x="11009" y="15309"/>
                      <a:pt x="10420" y="15300"/>
                    </a:cubicBezTo>
                    <a:cubicBezTo>
                      <a:pt x="9725" y="15291"/>
                      <a:pt x="8940" y="15283"/>
                      <a:pt x="8244" y="15283"/>
                    </a:cubicBezTo>
                    <a:cubicBezTo>
                      <a:pt x="7548" y="15283"/>
                      <a:pt x="6763" y="15291"/>
                      <a:pt x="6067" y="15300"/>
                    </a:cubicBezTo>
                    <a:cubicBezTo>
                      <a:pt x="5478" y="15309"/>
                      <a:pt x="4925" y="15318"/>
                      <a:pt x="4515" y="15318"/>
                    </a:cubicBezTo>
                    <a:cubicBezTo>
                      <a:pt x="4202" y="15318"/>
                      <a:pt x="4033" y="15318"/>
                      <a:pt x="3944" y="15309"/>
                    </a:cubicBezTo>
                    <a:lnTo>
                      <a:pt x="3944" y="15256"/>
                    </a:lnTo>
                    <a:cubicBezTo>
                      <a:pt x="4006" y="15077"/>
                      <a:pt x="4684" y="13882"/>
                      <a:pt x="4809" y="13757"/>
                    </a:cubicBezTo>
                    <a:lnTo>
                      <a:pt x="4809" y="13757"/>
                    </a:lnTo>
                    <a:cubicBezTo>
                      <a:pt x="4791" y="13793"/>
                      <a:pt x="4773" y="13837"/>
                      <a:pt x="4747" y="13873"/>
                    </a:cubicBezTo>
                    <a:cubicBezTo>
                      <a:pt x="4684" y="14007"/>
                      <a:pt x="4622" y="14150"/>
                      <a:pt x="4568" y="14283"/>
                    </a:cubicBezTo>
                    <a:cubicBezTo>
                      <a:pt x="4452" y="14560"/>
                      <a:pt x="4345" y="14836"/>
                      <a:pt x="4238" y="15122"/>
                    </a:cubicBezTo>
                    <a:cubicBezTo>
                      <a:pt x="4363" y="14845"/>
                      <a:pt x="4497" y="14578"/>
                      <a:pt x="4640" y="14319"/>
                    </a:cubicBezTo>
                    <a:cubicBezTo>
                      <a:pt x="4702" y="14185"/>
                      <a:pt x="4773" y="14060"/>
                      <a:pt x="4854" y="13927"/>
                    </a:cubicBezTo>
                    <a:cubicBezTo>
                      <a:pt x="4889" y="13864"/>
                      <a:pt x="4925" y="13802"/>
                      <a:pt x="4970" y="13748"/>
                    </a:cubicBezTo>
                    <a:cubicBezTo>
                      <a:pt x="4988" y="13712"/>
                      <a:pt x="5005" y="13686"/>
                      <a:pt x="5032" y="13659"/>
                    </a:cubicBezTo>
                    <a:cubicBezTo>
                      <a:pt x="5041" y="13650"/>
                      <a:pt x="5041" y="13641"/>
                      <a:pt x="5050" y="13641"/>
                    </a:cubicBezTo>
                    <a:cubicBezTo>
                      <a:pt x="5255" y="13561"/>
                      <a:pt x="5585" y="13463"/>
                      <a:pt x="6040" y="13463"/>
                    </a:cubicBezTo>
                    <a:close/>
                    <a:moveTo>
                      <a:pt x="4015" y="13596"/>
                    </a:moveTo>
                    <a:lnTo>
                      <a:pt x="4015" y="13650"/>
                    </a:lnTo>
                    <a:lnTo>
                      <a:pt x="2418" y="15443"/>
                    </a:lnTo>
                    <a:lnTo>
                      <a:pt x="2418" y="15372"/>
                    </a:lnTo>
                    <a:lnTo>
                      <a:pt x="4015" y="13596"/>
                    </a:lnTo>
                    <a:close/>
                    <a:moveTo>
                      <a:pt x="12472" y="12669"/>
                    </a:moveTo>
                    <a:lnTo>
                      <a:pt x="13810" y="13980"/>
                    </a:lnTo>
                    <a:cubicBezTo>
                      <a:pt x="13810" y="13980"/>
                      <a:pt x="13802" y="14069"/>
                      <a:pt x="13802" y="14141"/>
                    </a:cubicBezTo>
                    <a:cubicBezTo>
                      <a:pt x="13802" y="14390"/>
                      <a:pt x="13980" y="14667"/>
                      <a:pt x="14069" y="14801"/>
                    </a:cubicBezTo>
                    <a:lnTo>
                      <a:pt x="14069" y="15443"/>
                    </a:lnTo>
                    <a:lnTo>
                      <a:pt x="12472" y="13650"/>
                    </a:lnTo>
                    <a:lnTo>
                      <a:pt x="12472" y="12669"/>
                    </a:lnTo>
                    <a:close/>
                    <a:moveTo>
                      <a:pt x="3765" y="15630"/>
                    </a:moveTo>
                    <a:lnTo>
                      <a:pt x="3765" y="15693"/>
                    </a:lnTo>
                    <a:lnTo>
                      <a:pt x="2436" y="15693"/>
                    </a:lnTo>
                    <a:lnTo>
                      <a:pt x="2490" y="15630"/>
                    </a:lnTo>
                    <a:close/>
                    <a:moveTo>
                      <a:pt x="12303" y="13721"/>
                    </a:moveTo>
                    <a:lnTo>
                      <a:pt x="14051" y="15693"/>
                    </a:lnTo>
                    <a:lnTo>
                      <a:pt x="12722" y="15693"/>
                    </a:lnTo>
                    <a:lnTo>
                      <a:pt x="12722" y="15363"/>
                    </a:lnTo>
                    <a:cubicBezTo>
                      <a:pt x="12722" y="15327"/>
                      <a:pt x="12713" y="15300"/>
                      <a:pt x="12704" y="15283"/>
                    </a:cubicBezTo>
                    <a:cubicBezTo>
                      <a:pt x="12704" y="15265"/>
                      <a:pt x="12695" y="15247"/>
                      <a:pt x="12686" y="15220"/>
                    </a:cubicBezTo>
                    <a:cubicBezTo>
                      <a:pt x="12660" y="15104"/>
                      <a:pt x="12080" y="14051"/>
                      <a:pt x="11848" y="13721"/>
                    </a:cubicBezTo>
                    <a:close/>
                    <a:moveTo>
                      <a:pt x="14069" y="15853"/>
                    </a:moveTo>
                    <a:lnTo>
                      <a:pt x="14069" y="16264"/>
                    </a:lnTo>
                    <a:lnTo>
                      <a:pt x="2418" y="16264"/>
                    </a:lnTo>
                    <a:lnTo>
                      <a:pt x="2418" y="15853"/>
                    </a:lnTo>
                    <a:close/>
                    <a:moveTo>
                      <a:pt x="14069" y="16621"/>
                    </a:moveTo>
                    <a:lnTo>
                      <a:pt x="14069" y="18904"/>
                    </a:lnTo>
                    <a:lnTo>
                      <a:pt x="2418" y="18904"/>
                    </a:lnTo>
                    <a:lnTo>
                      <a:pt x="2418" y="16621"/>
                    </a:lnTo>
                    <a:close/>
                    <a:moveTo>
                      <a:pt x="2186" y="14890"/>
                    </a:moveTo>
                    <a:lnTo>
                      <a:pt x="2186" y="18994"/>
                    </a:lnTo>
                    <a:lnTo>
                      <a:pt x="1089" y="18994"/>
                    </a:lnTo>
                    <a:lnTo>
                      <a:pt x="1089" y="14890"/>
                    </a:lnTo>
                    <a:close/>
                    <a:moveTo>
                      <a:pt x="15398" y="14890"/>
                    </a:moveTo>
                    <a:lnTo>
                      <a:pt x="15398" y="18994"/>
                    </a:lnTo>
                    <a:lnTo>
                      <a:pt x="14301" y="18994"/>
                    </a:lnTo>
                    <a:lnTo>
                      <a:pt x="14301" y="14890"/>
                    </a:lnTo>
                    <a:close/>
                    <a:moveTo>
                      <a:pt x="13998" y="19154"/>
                    </a:moveTo>
                    <a:cubicBezTo>
                      <a:pt x="13944" y="19226"/>
                      <a:pt x="13882" y="19306"/>
                      <a:pt x="13819" y="19413"/>
                    </a:cubicBezTo>
                    <a:lnTo>
                      <a:pt x="2668" y="19413"/>
                    </a:lnTo>
                    <a:cubicBezTo>
                      <a:pt x="2606" y="19306"/>
                      <a:pt x="2543" y="19226"/>
                      <a:pt x="2490" y="19154"/>
                    </a:cubicBezTo>
                    <a:close/>
                    <a:moveTo>
                      <a:pt x="2267" y="19252"/>
                    </a:moveTo>
                    <a:cubicBezTo>
                      <a:pt x="2409" y="19395"/>
                      <a:pt x="2713" y="19788"/>
                      <a:pt x="2766" y="20501"/>
                    </a:cubicBezTo>
                    <a:lnTo>
                      <a:pt x="500" y="20501"/>
                    </a:lnTo>
                    <a:cubicBezTo>
                      <a:pt x="563" y="19788"/>
                      <a:pt x="866" y="19395"/>
                      <a:pt x="1009" y="19252"/>
                    </a:cubicBezTo>
                    <a:close/>
                    <a:moveTo>
                      <a:pt x="15479" y="19252"/>
                    </a:moveTo>
                    <a:cubicBezTo>
                      <a:pt x="15621" y="19395"/>
                      <a:pt x="15925" y="19788"/>
                      <a:pt x="15987" y="20501"/>
                    </a:cubicBezTo>
                    <a:lnTo>
                      <a:pt x="13721" y="20501"/>
                    </a:lnTo>
                    <a:cubicBezTo>
                      <a:pt x="13775" y="19788"/>
                      <a:pt x="14078" y="19395"/>
                      <a:pt x="14221" y="19252"/>
                    </a:cubicBezTo>
                    <a:close/>
                    <a:moveTo>
                      <a:pt x="13748" y="19538"/>
                    </a:moveTo>
                    <a:cubicBezTo>
                      <a:pt x="13623" y="19779"/>
                      <a:pt x="13516" y="20100"/>
                      <a:pt x="13480" y="20528"/>
                    </a:cubicBezTo>
                    <a:lnTo>
                      <a:pt x="13480" y="20689"/>
                    </a:lnTo>
                    <a:lnTo>
                      <a:pt x="3007" y="20689"/>
                    </a:lnTo>
                    <a:lnTo>
                      <a:pt x="3007" y="20528"/>
                    </a:lnTo>
                    <a:cubicBezTo>
                      <a:pt x="2971" y="20100"/>
                      <a:pt x="2864" y="19779"/>
                      <a:pt x="2739" y="19538"/>
                    </a:cubicBezTo>
                    <a:close/>
                    <a:moveTo>
                      <a:pt x="13195" y="20938"/>
                    </a:moveTo>
                    <a:lnTo>
                      <a:pt x="13195" y="21982"/>
                    </a:lnTo>
                    <a:lnTo>
                      <a:pt x="3293" y="21982"/>
                    </a:lnTo>
                    <a:lnTo>
                      <a:pt x="3293" y="20938"/>
                    </a:lnTo>
                    <a:close/>
                    <a:moveTo>
                      <a:pt x="3114" y="20938"/>
                    </a:moveTo>
                    <a:lnTo>
                      <a:pt x="3114" y="21982"/>
                    </a:lnTo>
                    <a:lnTo>
                      <a:pt x="3007" y="22214"/>
                    </a:lnTo>
                    <a:lnTo>
                      <a:pt x="3007" y="20938"/>
                    </a:lnTo>
                    <a:close/>
                    <a:moveTo>
                      <a:pt x="13480" y="20938"/>
                    </a:moveTo>
                    <a:lnTo>
                      <a:pt x="13480" y="22214"/>
                    </a:lnTo>
                    <a:lnTo>
                      <a:pt x="13373" y="21982"/>
                    </a:lnTo>
                    <a:lnTo>
                      <a:pt x="13373" y="20938"/>
                    </a:lnTo>
                    <a:close/>
                    <a:moveTo>
                      <a:pt x="2784" y="20760"/>
                    </a:moveTo>
                    <a:lnTo>
                      <a:pt x="2784" y="22357"/>
                    </a:lnTo>
                    <a:lnTo>
                      <a:pt x="233" y="22357"/>
                    </a:lnTo>
                    <a:lnTo>
                      <a:pt x="233" y="20760"/>
                    </a:lnTo>
                    <a:close/>
                    <a:moveTo>
                      <a:pt x="16255" y="20760"/>
                    </a:moveTo>
                    <a:lnTo>
                      <a:pt x="16255" y="22357"/>
                    </a:lnTo>
                    <a:lnTo>
                      <a:pt x="13703" y="22357"/>
                    </a:lnTo>
                    <a:lnTo>
                      <a:pt x="13703" y="20760"/>
                    </a:lnTo>
                    <a:close/>
                    <a:moveTo>
                      <a:pt x="8244" y="1"/>
                    </a:moveTo>
                    <a:cubicBezTo>
                      <a:pt x="8199" y="1"/>
                      <a:pt x="8163" y="37"/>
                      <a:pt x="8163" y="81"/>
                    </a:cubicBezTo>
                    <a:cubicBezTo>
                      <a:pt x="8163" y="117"/>
                      <a:pt x="8181" y="144"/>
                      <a:pt x="8208" y="161"/>
                    </a:cubicBezTo>
                    <a:lnTo>
                      <a:pt x="8056" y="420"/>
                    </a:lnTo>
                    <a:lnTo>
                      <a:pt x="7967" y="277"/>
                    </a:lnTo>
                    <a:cubicBezTo>
                      <a:pt x="7994" y="260"/>
                      <a:pt x="8012" y="242"/>
                      <a:pt x="8012" y="215"/>
                    </a:cubicBezTo>
                    <a:cubicBezTo>
                      <a:pt x="8012" y="170"/>
                      <a:pt x="7976" y="135"/>
                      <a:pt x="7931" y="135"/>
                    </a:cubicBezTo>
                    <a:cubicBezTo>
                      <a:pt x="7896" y="135"/>
                      <a:pt x="7860" y="170"/>
                      <a:pt x="7860" y="215"/>
                    </a:cubicBezTo>
                    <a:cubicBezTo>
                      <a:pt x="7860" y="251"/>
                      <a:pt x="7887" y="277"/>
                      <a:pt x="7923" y="286"/>
                    </a:cubicBezTo>
                    <a:lnTo>
                      <a:pt x="7905" y="474"/>
                    </a:lnTo>
                    <a:lnTo>
                      <a:pt x="7753" y="313"/>
                    </a:lnTo>
                    <a:cubicBezTo>
                      <a:pt x="7771" y="295"/>
                      <a:pt x="7780" y="277"/>
                      <a:pt x="7780" y="260"/>
                    </a:cubicBezTo>
                    <a:cubicBezTo>
                      <a:pt x="7780" y="215"/>
                      <a:pt x="7744" y="179"/>
                      <a:pt x="7700" y="179"/>
                    </a:cubicBezTo>
                    <a:cubicBezTo>
                      <a:pt x="7655" y="179"/>
                      <a:pt x="7628" y="215"/>
                      <a:pt x="7628" y="260"/>
                    </a:cubicBezTo>
                    <a:cubicBezTo>
                      <a:pt x="7628" y="295"/>
                      <a:pt x="7655" y="331"/>
                      <a:pt x="7700" y="331"/>
                    </a:cubicBezTo>
                    <a:lnTo>
                      <a:pt x="7717" y="331"/>
                    </a:lnTo>
                    <a:lnTo>
                      <a:pt x="7807" y="777"/>
                    </a:lnTo>
                    <a:cubicBezTo>
                      <a:pt x="7512" y="929"/>
                      <a:pt x="7307" y="1241"/>
                      <a:pt x="7307" y="1607"/>
                    </a:cubicBezTo>
                    <a:cubicBezTo>
                      <a:pt x="7307" y="1856"/>
                      <a:pt x="7405" y="2088"/>
                      <a:pt x="7575" y="2267"/>
                    </a:cubicBezTo>
                    <a:cubicBezTo>
                      <a:pt x="7557" y="2276"/>
                      <a:pt x="7539" y="2285"/>
                      <a:pt x="7530" y="2302"/>
                    </a:cubicBezTo>
                    <a:cubicBezTo>
                      <a:pt x="7361" y="2445"/>
                      <a:pt x="7137" y="2641"/>
                      <a:pt x="7137" y="3025"/>
                    </a:cubicBezTo>
                    <a:cubicBezTo>
                      <a:pt x="7137" y="3248"/>
                      <a:pt x="7173" y="3409"/>
                      <a:pt x="7209" y="3534"/>
                    </a:cubicBezTo>
                    <a:cubicBezTo>
                      <a:pt x="5630" y="3989"/>
                      <a:pt x="4515" y="5443"/>
                      <a:pt x="4506" y="7102"/>
                    </a:cubicBezTo>
                    <a:lnTo>
                      <a:pt x="4247" y="7102"/>
                    </a:lnTo>
                    <a:lnTo>
                      <a:pt x="4247" y="6808"/>
                    </a:lnTo>
                    <a:cubicBezTo>
                      <a:pt x="4354" y="6790"/>
                      <a:pt x="4434" y="6701"/>
                      <a:pt x="4434" y="6585"/>
                    </a:cubicBezTo>
                    <a:lnTo>
                      <a:pt x="4434" y="6272"/>
                    </a:lnTo>
                    <a:lnTo>
                      <a:pt x="4568" y="6165"/>
                    </a:lnTo>
                    <a:cubicBezTo>
                      <a:pt x="4622" y="6121"/>
                      <a:pt x="4657" y="6049"/>
                      <a:pt x="4657" y="5987"/>
                    </a:cubicBezTo>
                    <a:lnTo>
                      <a:pt x="4657" y="5692"/>
                    </a:lnTo>
                    <a:cubicBezTo>
                      <a:pt x="4657" y="5559"/>
                      <a:pt x="4550" y="5461"/>
                      <a:pt x="4425" y="5461"/>
                    </a:cubicBezTo>
                    <a:lnTo>
                      <a:pt x="4149" y="5461"/>
                    </a:lnTo>
                    <a:cubicBezTo>
                      <a:pt x="4095" y="5273"/>
                      <a:pt x="3979" y="5130"/>
                      <a:pt x="3872" y="5032"/>
                    </a:cubicBezTo>
                    <a:cubicBezTo>
                      <a:pt x="4015" y="4881"/>
                      <a:pt x="4095" y="4684"/>
                      <a:pt x="4095" y="4470"/>
                    </a:cubicBezTo>
                    <a:cubicBezTo>
                      <a:pt x="4095" y="4096"/>
                      <a:pt x="3855" y="3774"/>
                      <a:pt x="3507" y="3676"/>
                    </a:cubicBezTo>
                    <a:lnTo>
                      <a:pt x="3489" y="3623"/>
                    </a:lnTo>
                    <a:cubicBezTo>
                      <a:pt x="3453" y="3534"/>
                      <a:pt x="3364" y="3480"/>
                      <a:pt x="3275" y="3480"/>
                    </a:cubicBezTo>
                    <a:cubicBezTo>
                      <a:pt x="3177" y="3480"/>
                      <a:pt x="3087" y="3534"/>
                      <a:pt x="3061" y="3623"/>
                    </a:cubicBezTo>
                    <a:lnTo>
                      <a:pt x="3034" y="3676"/>
                    </a:lnTo>
                    <a:cubicBezTo>
                      <a:pt x="2686" y="3774"/>
                      <a:pt x="2445" y="4096"/>
                      <a:pt x="2445" y="4470"/>
                    </a:cubicBezTo>
                    <a:cubicBezTo>
                      <a:pt x="2445" y="4684"/>
                      <a:pt x="2525" y="4881"/>
                      <a:pt x="2668" y="5032"/>
                    </a:cubicBezTo>
                    <a:cubicBezTo>
                      <a:pt x="2561" y="5130"/>
                      <a:pt x="2445" y="5273"/>
                      <a:pt x="2391" y="5461"/>
                    </a:cubicBezTo>
                    <a:lnTo>
                      <a:pt x="2115" y="5461"/>
                    </a:lnTo>
                    <a:cubicBezTo>
                      <a:pt x="1990" y="5461"/>
                      <a:pt x="1892" y="5559"/>
                      <a:pt x="1892" y="5692"/>
                    </a:cubicBezTo>
                    <a:lnTo>
                      <a:pt x="1892" y="5987"/>
                    </a:lnTo>
                    <a:cubicBezTo>
                      <a:pt x="1892" y="6049"/>
                      <a:pt x="1919" y="6121"/>
                      <a:pt x="1972" y="6165"/>
                    </a:cubicBezTo>
                    <a:lnTo>
                      <a:pt x="2106" y="6272"/>
                    </a:lnTo>
                    <a:lnTo>
                      <a:pt x="2106" y="6585"/>
                    </a:lnTo>
                    <a:cubicBezTo>
                      <a:pt x="2106" y="6701"/>
                      <a:pt x="2186" y="6790"/>
                      <a:pt x="2293" y="6808"/>
                    </a:cubicBezTo>
                    <a:lnTo>
                      <a:pt x="2293" y="9368"/>
                    </a:lnTo>
                    <a:lnTo>
                      <a:pt x="705" y="10340"/>
                    </a:lnTo>
                    <a:cubicBezTo>
                      <a:pt x="634" y="10376"/>
                      <a:pt x="589" y="10456"/>
                      <a:pt x="589" y="10537"/>
                    </a:cubicBezTo>
                    <a:lnTo>
                      <a:pt x="589" y="11143"/>
                    </a:lnTo>
                    <a:cubicBezTo>
                      <a:pt x="589" y="11268"/>
                      <a:pt x="696" y="11375"/>
                      <a:pt x="821" y="11375"/>
                    </a:cubicBezTo>
                    <a:lnTo>
                      <a:pt x="902" y="11375"/>
                    </a:lnTo>
                    <a:cubicBezTo>
                      <a:pt x="920" y="11527"/>
                      <a:pt x="964" y="11723"/>
                      <a:pt x="1071" y="11919"/>
                    </a:cubicBezTo>
                    <a:cubicBezTo>
                      <a:pt x="902" y="12116"/>
                      <a:pt x="804" y="12365"/>
                      <a:pt x="804" y="12624"/>
                    </a:cubicBezTo>
                    <a:cubicBezTo>
                      <a:pt x="804" y="12918"/>
                      <a:pt x="920" y="13195"/>
                      <a:pt x="1125" y="13391"/>
                    </a:cubicBezTo>
                    <a:cubicBezTo>
                      <a:pt x="1080" y="13463"/>
                      <a:pt x="1035" y="13561"/>
                      <a:pt x="1018" y="13659"/>
                    </a:cubicBezTo>
                    <a:cubicBezTo>
                      <a:pt x="786" y="13730"/>
                      <a:pt x="589" y="13900"/>
                      <a:pt x="589" y="14141"/>
                    </a:cubicBezTo>
                    <a:cubicBezTo>
                      <a:pt x="589" y="14390"/>
                      <a:pt x="768" y="14667"/>
                      <a:pt x="857" y="14801"/>
                    </a:cubicBezTo>
                    <a:lnTo>
                      <a:pt x="857" y="19074"/>
                    </a:lnTo>
                    <a:cubicBezTo>
                      <a:pt x="688" y="19252"/>
                      <a:pt x="331" y="19707"/>
                      <a:pt x="268" y="20528"/>
                    </a:cubicBezTo>
                    <a:lnTo>
                      <a:pt x="233" y="20528"/>
                    </a:lnTo>
                    <a:cubicBezTo>
                      <a:pt x="108" y="20528"/>
                      <a:pt x="1" y="20635"/>
                      <a:pt x="1" y="20760"/>
                    </a:cubicBezTo>
                    <a:lnTo>
                      <a:pt x="1" y="22357"/>
                    </a:lnTo>
                    <a:cubicBezTo>
                      <a:pt x="1" y="22482"/>
                      <a:pt x="108" y="22589"/>
                      <a:pt x="233" y="22589"/>
                    </a:cubicBezTo>
                    <a:lnTo>
                      <a:pt x="2945" y="22589"/>
                    </a:lnTo>
                    <a:cubicBezTo>
                      <a:pt x="3034" y="22589"/>
                      <a:pt x="3114" y="22535"/>
                      <a:pt x="3150" y="22455"/>
                    </a:cubicBezTo>
                    <a:lnTo>
                      <a:pt x="3266" y="22214"/>
                    </a:lnTo>
                    <a:lnTo>
                      <a:pt x="13222" y="22214"/>
                    </a:lnTo>
                    <a:lnTo>
                      <a:pt x="13338" y="22455"/>
                    </a:lnTo>
                    <a:cubicBezTo>
                      <a:pt x="13373" y="22535"/>
                      <a:pt x="13454" y="22589"/>
                      <a:pt x="13543" y="22589"/>
                    </a:cubicBezTo>
                    <a:lnTo>
                      <a:pt x="16255" y="22589"/>
                    </a:lnTo>
                    <a:cubicBezTo>
                      <a:pt x="16380" y="22589"/>
                      <a:pt x="16487" y="22482"/>
                      <a:pt x="16487" y="22357"/>
                    </a:cubicBezTo>
                    <a:lnTo>
                      <a:pt x="16487" y="20760"/>
                    </a:lnTo>
                    <a:cubicBezTo>
                      <a:pt x="16487" y="20635"/>
                      <a:pt x="16380" y="20528"/>
                      <a:pt x="16255" y="20528"/>
                    </a:cubicBezTo>
                    <a:lnTo>
                      <a:pt x="16219" y="20528"/>
                    </a:lnTo>
                    <a:cubicBezTo>
                      <a:pt x="16157" y="19707"/>
                      <a:pt x="15800" y="19252"/>
                      <a:pt x="15630" y="19074"/>
                    </a:cubicBezTo>
                    <a:lnTo>
                      <a:pt x="15630" y="14801"/>
                    </a:lnTo>
                    <a:cubicBezTo>
                      <a:pt x="15720" y="14667"/>
                      <a:pt x="15898" y="14390"/>
                      <a:pt x="15898" y="14141"/>
                    </a:cubicBezTo>
                    <a:cubicBezTo>
                      <a:pt x="15898" y="13900"/>
                      <a:pt x="15702" y="13730"/>
                      <a:pt x="15470" y="13659"/>
                    </a:cubicBezTo>
                    <a:cubicBezTo>
                      <a:pt x="15452" y="13561"/>
                      <a:pt x="15407" y="13463"/>
                      <a:pt x="15363" y="13391"/>
                    </a:cubicBezTo>
                    <a:cubicBezTo>
                      <a:pt x="15568" y="13195"/>
                      <a:pt x="15684" y="12918"/>
                      <a:pt x="15684" y="12624"/>
                    </a:cubicBezTo>
                    <a:cubicBezTo>
                      <a:pt x="15684" y="12365"/>
                      <a:pt x="15586" y="12116"/>
                      <a:pt x="15407" y="11919"/>
                    </a:cubicBezTo>
                    <a:cubicBezTo>
                      <a:pt x="15523" y="11723"/>
                      <a:pt x="15568" y="11527"/>
                      <a:pt x="15586" y="11375"/>
                    </a:cubicBezTo>
                    <a:lnTo>
                      <a:pt x="15666" y="11375"/>
                    </a:lnTo>
                    <a:cubicBezTo>
                      <a:pt x="15791" y="11375"/>
                      <a:pt x="15898" y="11268"/>
                      <a:pt x="15898" y="11143"/>
                    </a:cubicBezTo>
                    <a:lnTo>
                      <a:pt x="15898" y="10537"/>
                    </a:lnTo>
                    <a:cubicBezTo>
                      <a:pt x="15898" y="10456"/>
                      <a:pt x="15853" y="10376"/>
                      <a:pt x="15782" y="10340"/>
                    </a:cubicBezTo>
                    <a:lnTo>
                      <a:pt x="14194" y="9368"/>
                    </a:lnTo>
                    <a:lnTo>
                      <a:pt x="14194" y="6808"/>
                    </a:lnTo>
                    <a:cubicBezTo>
                      <a:pt x="14301" y="6790"/>
                      <a:pt x="14381" y="6701"/>
                      <a:pt x="14381" y="6585"/>
                    </a:cubicBezTo>
                    <a:lnTo>
                      <a:pt x="14381" y="6272"/>
                    </a:lnTo>
                    <a:lnTo>
                      <a:pt x="14515" y="6165"/>
                    </a:lnTo>
                    <a:cubicBezTo>
                      <a:pt x="14569" y="6121"/>
                      <a:pt x="14595" y="6049"/>
                      <a:pt x="14595" y="5987"/>
                    </a:cubicBezTo>
                    <a:lnTo>
                      <a:pt x="14595" y="5692"/>
                    </a:lnTo>
                    <a:cubicBezTo>
                      <a:pt x="14595" y="5559"/>
                      <a:pt x="14497" y="5461"/>
                      <a:pt x="14372" y="5461"/>
                    </a:cubicBezTo>
                    <a:lnTo>
                      <a:pt x="14096" y="5461"/>
                    </a:lnTo>
                    <a:cubicBezTo>
                      <a:pt x="14042" y="5273"/>
                      <a:pt x="13926" y="5130"/>
                      <a:pt x="13819" y="5032"/>
                    </a:cubicBezTo>
                    <a:cubicBezTo>
                      <a:pt x="13962" y="4881"/>
                      <a:pt x="14042" y="4684"/>
                      <a:pt x="14042" y="4470"/>
                    </a:cubicBezTo>
                    <a:cubicBezTo>
                      <a:pt x="14042" y="4096"/>
                      <a:pt x="13802" y="3774"/>
                      <a:pt x="13454" y="3676"/>
                    </a:cubicBezTo>
                    <a:lnTo>
                      <a:pt x="13427" y="3623"/>
                    </a:lnTo>
                    <a:cubicBezTo>
                      <a:pt x="13400" y="3534"/>
                      <a:pt x="13311" y="3480"/>
                      <a:pt x="13213" y="3480"/>
                    </a:cubicBezTo>
                    <a:cubicBezTo>
                      <a:pt x="13124" y="3480"/>
                      <a:pt x="13034" y="3534"/>
                      <a:pt x="12999" y="3623"/>
                    </a:cubicBezTo>
                    <a:lnTo>
                      <a:pt x="12981" y="3676"/>
                    </a:lnTo>
                    <a:cubicBezTo>
                      <a:pt x="12633" y="3774"/>
                      <a:pt x="12392" y="4096"/>
                      <a:pt x="12392" y="4470"/>
                    </a:cubicBezTo>
                    <a:cubicBezTo>
                      <a:pt x="12392" y="4684"/>
                      <a:pt x="12472" y="4881"/>
                      <a:pt x="12615" y="5032"/>
                    </a:cubicBezTo>
                    <a:cubicBezTo>
                      <a:pt x="12508" y="5130"/>
                      <a:pt x="12392" y="5273"/>
                      <a:pt x="12338" y="5461"/>
                    </a:cubicBezTo>
                    <a:lnTo>
                      <a:pt x="12062" y="5461"/>
                    </a:lnTo>
                    <a:cubicBezTo>
                      <a:pt x="11937" y="5461"/>
                      <a:pt x="11830" y="5559"/>
                      <a:pt x="11830" y="5692"/>
                    </a:cubicBezTo>
                    <a:lnTo>
                      <a:pt x="11830" y="5987"/>
                    </a:lnTo>
                    <a:cubicBezTo>
                      <a:pt x="11830" y="6049"/>
                      <a:pt x="11866" y="6121"/>
                      <a:pt x="11919" y="6165"/>
                    </a:cubicBezTo>
                    <a:lnTo>
                      <a:pt x="12053" y="6272"/>
                    </a:lnTo>
                    <a:lnTo>
                      <a:pt x="12053" y="6585"/>
                    </a:lnTo>
                    <a:cubicBezTo>
                      <a:pt x="12053" y="6701"/>
                      <a:pt x="12133" y="6790"/>
                      <a:pt x="12240" y="6808"/>
                    </a:cubicBezTo>
                    <a:lnTo>
                      <a:pt x="12240" y="7102"/>
                    </a:lnTo>
                    <a:lnTo>
                      <a:pt x="11982" y="7102"/>
                    </a:lnTo>
                    <a:cubicBezTo>
                      <a:pt x="11973" y="5443"/>
                      <a:pt x="10858" y="3989"/>
                      <a:pt x="9279" y="3534"/>
                    </a:cubicBezTo>
                    <a:cubicBezTo>
                      <a:pt x="9314" y="3409"/>
                      <a:pt x="9350" y="3248"/>
                      <a:pt x="9350" y="3025"/>
                    </a:cubicBezTo>
                    <a:cubicBezTo>
                      <a:pt x="9350" y="2641"/>
                      <a:pt x="9127" y="2445"/>
                      <a:pt x="8957" y="2302"/>
                    </a:cubicBezTo>
                    <a:cubicBezTo>
                      <a:pt x="8948" y="2285"/>
                      <a:pt x="8931" y="2276"/>
                      <a:pt x="8913" y="2267"/>
                    </a:cubicBezTo>
                    <a:cubicBezTo>
                      <a:pt x="9082" y="2088"/>
                      <a:pt x="9180" y="1856"/>
                      <a:pt x="9180" y="1607"/>
                    </a:cubicBezTo>
                    <a:cubicBezTo>
                      <a:pt x="9180" y="1241"/>
                      <a:pt x="8975" y="929"/>
                      <a:pt x="8681" y="777"/>
                    </a:cubicBezTo>
                    <a:lnTo>
                      <a:pt x="8770" y="331"/>
                    </a:lnTo>
                    <a:lnTo>
                      <a:pt x="8788" y="331"/>
                    </a:lnTo>
                    <a:cubicBezTo>
                      <a:pt x="8832" y="331"/>
                      <a:pt x="8859" y="295"/>
                      <a:pt x="8859" y="260"/>
                    </a:cubicBezTo>
                    <a:cubicBezTo>
                      <a:pt x="8859" y="215"/>
                      <a:pt x="8832" y="179"/>
                      <a:pt x="8788" y="179"/>
                    </a:cubicBezTo>
                    <a:cubicBezTo>
                      <a:pt x="8743" y="179"/>
                      <a:pt x="8708" y="215"/>
                      <a:pt x="8708" y="260"/>
                    </a:cubicBezTo>
                    <a:cubicBezTo>
                      <a:pt x="8708" y="277"/>
                      <a:pt x="8717" y="295"/>
                      <a:pt x="8734" y="313"/>
                    </a:cubicBezTo>
                    <a:lnTo>
                      <a:pt x="8583" y="474"/>
                    </a:lnTo>
                    <a:lnTo>
                      <a:pt x="8565" y="286"/>
                    </a:lnTo>
                    <a:cubicBezTo>
                      <a:pt x="8601" y="277"/>
                      <a:pt x="8627" y="251"/>
                      <a:pt x="8627" y="215"/>
                    </a:cubicBezTo>
                    <a:cubicBezTo>
                      <a:pt x="8627" y="170"/>
                      <a:pt x="8592" y="135"/>
                      <a:pt x="8556" y="135"/>
                    </a:cubicBezTo>
                    <a:cubicBezTo>
                      <a:pt x="8511" y="135"/>
                      <a:pt x="8476" y="170"/>
                      <a:pt x="8476" y="215"/>
                    </a:cubicBezTo>
                    <a:cubicBezTo>
                      <a:pt x="8476" y="242"/>
                      <a:pt x="8493" y="260"/>
                      <a:pt x="8520" y="277"/>
                    </a:cubicBezTo>
                    <a:lnTo>
                      <a:pt x="8431" y="420"/>
                    </a:lnTo>
                    <a:lnTo>
                      <a:pt x="8279" y="161"/>
                    </a:lnTo>
                    <a:cubicBezTo>
                      <a:pt x="8306" y="144"/>
                      <a:pt x="8324" y="117"/>
                      <a:pt x="8324" y="81"/>
                    </a:cubicBezTo>
                    <a:cubicBezTo>
                      <a:pt x="8324" y="37"/>
                      <a:pt x="8288" y="1"/>
                      <a:pt x="82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2" name="Google Shape;20235;p44">
                <a:extLst>
                  <a:ext uri="{FF2B5EF4-FFF2-40B4-BE49-F238E27FC236}">
                    <a16:creationId xmlns:a16="http://schemas.microsoft.com/office/drawing/2014/main" id="{B57B1ACB-C969-CAD5-BA26-BF21D72CA5A6}"/>
                  </a:ext>
                </a:extLst>
              </p:cNvPr>
              <p:cNvSpPr/>
              <p:nvPr/>
            </p:nvSpPr>
            <p:spPr>
              <a:xfrm>
                <a:off x="3529175" y="1528696"/>
                <a:ext cx="207359" cy="292427"/>
              </a:xfrm>
              <a:custGeom>
                <a:avLst/>
                <a:gdLst/>
                <a:ahLst/>
                <a:cxnLst/>
                <a:rect l="l" t="t" r="r" b="b"/>
                <a:pathLst>
                  <a:path w="6852" h="9663" extrusionOk="0">
                    <a:moveTo>
                      <a:pt x="3426" y="1"/>
                    </a:moveTo>
                    <a:cubicBezTo>
                      <a:pt x="2935" y="1"/>
                      <a:pt x="2444" y="108"/>
                      <a:pt x="1998" y="313"/>
                    </a:cubicBezTo>
                    <a:cubicBezTo>
                      <a:pt x="1552" y="518"/>
                      <a:pt x="1160" y="822"/>
                      <a:pt x="839" y="1187"/>
                    </a:cubicBezTo>
                    <a:cubicBezTo>
                      <a:pt x="517" y="1562"/>
                      <a:pt x="277" y="1999"/>
                      <a:pt x="143" y="2463"/>
                    </a:cubicBezTo>
                    <a:cubicBezTo>
                      <a:pt x="71" y="2704"/>
                      <a:pt x="27" y="2945"/>
                      <a:pt x="18" y="3186"/>
                    </a:cubicBezTo>
                    <a:cubicBezTo>
                      <a:pt x="0" y="3435"/>
                      <a:pt x="9" y="3667"/>
                      <a:pt x="9" y="3908"/>
                    </a:cubicBezTo>
                    <a:lnTo>
                      <a:pt x="27" y="6790"/>
                    </a:lnTo>
                    <a:cubicBezTo>
                      <a:pt x="45" y="7744"/>
                      <a:pt x="54" y="8708"/>
                      <a:pt x="71" y="9662"/>
                    </a:cubicBezTo>
                    <a:cubicBezTo>
                      <a:pt x="89" y="8708"/>
                      <a:pt x="89" y="7744"/>
                      <a:pt x="107" y="6790"/>
                    </a:cubicBezTo>
                    <a:lnTo>
                      <a:pt x="125" y="3908"/>
                    </a:lnTo>
                    <a:cubicBezTo>
                      <a:pt x="134" y="3676"/>
                      <a:pt x="125" y="3426"/>
                      <a:pt x="143" y="3194"/>
                    </a:cubicBezTo>
                    <a:cubicBezTo>
                      <a:pt x="161" y="2963"/>
                      <a:pt x="205" y="2731"/>
                      <a:pt x="268" y="2508"/>
                    </a:cubicBezTo>
                    <a:cubicBezTo>
                      <a:pt x="401" y="2053"/>
                      <a:pt x="633" y="1633"/>
                      <a:pt x="946" y="1285"/>
                    </a:cubicBezTo>
                    <a:cubicBezTo>
                      <a:pt x="1249" y="929"/>
                      <a:pt x="1641" y="643"/>
                      <a:pt x="2061" y="447"/>
                    </a:cubicBezTo>
                    <a:cubicBezTo>
                      <a:pt x="2489" y="251"/>
                      <a:pt x="2953" y="152"/>
                      <a:pt x="3426" y="152"/>
                    </a:cubicBezTo>
                    <a:cubicBezTo>
                      <a:pt x="3899" y="152"/>
                      <a:pt x="4362" y="251"/>
                      <a:pt x="4791" y="447"/>
                    </a:cubicBezTo>
                    <a:cubicBezTo>
                      <a:pt x="5210" y="643"/>
                      <a:pt x="5594" y="929"/>
                      <a:pt x="5906" y="1285"/>
                    </a:cubicBezTo>
                    <a:cubicBezTo>
                      <a:pt x="6218" y="1633"/>
                      <a:pt x="6450" y="2053"/>
                      <a:pt x="6584" y="2508"/>
                    </a:cubicBezTo>
                    <a:cubicBezTo>
                      <a:pt x="6646" y="2731"/>
                      <a:pt x="6691" y="2963"/>
                      <a:pt x="6709" y="3194"/>
                    </a:cubicBezTo>
                    <a:cubicBezTo>
                      <a:pt x="6726" y="3426"/>
                      <a:pt x="6718" y="3676"/>
                      <a:pt x="6726" y="3908"/>
                    </a:cubicBezTo>
                    <a:lnTo>
                      <a:pt x="6744" y="6790"/>
                    </a:lnTo>
                    <a:cubicBezTo>
                      <a:pt x="6762" y="7744"/>
                      <a:pt x="6762" y="8708"/>
                      <a:pt x="6780" y="9662"/>
                    </a:cubicBezTo>
                    <a:cubicBezTo>
                      <a:pt x="6798" y="8708"/>
                      <a:pt x="6807" y="7744"/>
                      <a:pt x="6825" y="6790"/>
                    </a:cubicBezTo>
                    <a:lnTo>
                      <a:pt x="6842" y="3908"/>
                    </a:lnTo>
                    <a:cubicBezTo>
                      <a:pt x="6842" y="3667"/>
                      <a:pt x="6851" y="3435"/>
                      <a:pt x="6834" y="3186"/>
                    </a:cubicBezTo>
                    <a:cubicBezTo>
                      <a:pt x="6825" y="2945"/>
                      <a:pt x="6780" y="2704"/>
                      <a:pt x="6709" y="2463"/>
                    </a:cubicBezTo>
                    <a:cubicBezTo>
                      <a:pt x="6575" y="1999"/>
                      <a:pt x="6334" y="1562"/>
                      <a:pt x="6013" y="1187"/>
                    </a:cubicBezTo>
                    <a:cubicBezTo>
                      <a:pt x="5692" y="822"/>
                      <a:pt x="5299" y="518"/>
                      <a:pt x="4853" y="313"/>
                    </a:cubicBezTo>
                    <a:cubicBezTo>
                      <a:pt x="4407" y="108"/>
                      <a:pt x="3916" y="1"/>
                      <a:pt x="3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3" name="Google Shape;20236;p44">
                <a:extLst>
                  <a:ext uri="{FF2B5EF4-FFF2-40B4-BE49-F238E27FC236}">
                    <a16:creationId xmlns:a16="http://schemas.microsoft.com/office/drawing/2014/main" id="{105E30CF-A0AA-5C56-5023-B7E92F3A64E2}"/>
                  </a:ext>
                </a:extLst>
              </p:cNvPr>
              <p:cNvSpPr/>
              <p:nvPr/>
            </p:nvSpPr>
            <p:spPr>
              <a:xfrm>
                <a:off x="3520520" y="1871293"/>
                <a:ext cx="224639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17" extrusionOk="0">
                    <a:moveTo>
                      <a:pt x="3712" y="1"/>
                    </a:moveTo>
                    <a:cubicBezTo>
                      <a:pt x="3096" y="9"/>
                      <a:pt x="2472" y="9"/>
                      <a:pt x="1856" y="18"/>
                    </a:cubicBezTo>
                    <a:lnTo>
                      <a:pt x="928" y="27"/>
                    </a:lnTo>
                    <a:cubicBezTo>
                      <a:pt x="616" y="45"/>
                      <a:pt x="313" y="45"/>
                      <a:pt x="1" y="63"/>
                    </a:cubicBezTo>
                    <a:cubicBezTo>
                      <a:pt x="313" y="72"/>
                      <a:pt x="616" y="81"/>
                      <a:pt x="928" y="90"/>
                    </a:cubicBezTo>
                    <a:lnTo>
                      <a:pt x="1856" y="108"/>
                    </a:lnTo>
                    <a:cubicBezTo>
                      <a:pt x="2472" y="116"/>
                      <a:pt x="3096" y="116"/>
                      <a:pt x="3712" y="116"/>
                    </a:cubicBezTo>
                    <a:cubicBezTo>
                      <a:pt x="4327" y="116"/>
                      <a:pt x="4952" y="116"/>
                      <a:pt x="5567" y="108"/>
                    </a:cubicBezTo>
                    <a:lnTo>
                      <a:pt x="6495" y="90"/>
                    </a:lnTo>
                    <a:cubicBezTo>
                      <a:pt x="6798" y="81"/>
                      <a:pt x="7111" y="72"/>
                      <a:pt x="7423" y="63"/>
                    </a:cubicBezTo>
                    <a:cubicBezTo>
                      <a:pt x="7111" y="45"/>
                      <a:pt x="6798" y="36"/>
                      <a:pt x="6495" y="27"/>
                    </a:cubicBezTo>
                    <a:lnTo>
                      <a:pt x="5567" y="18"/>
                    </a:lnTo>
                    <a:cubicBezTo>
                      <a:pt x="4952" y="9"/>
                      <a:pt x="4327" y="9"/>
                      <a:pt x="37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4" name="Google Shape;20237;p44">
                <a:extLst>
                  <a:ext uri="{FF2B5EF4-FFF2-40B4-BE49-F238E27FC236}">
                    <a16:creationId xmlns:a16="http://schemas.microsoft.com/office/drawing/2014/main" id="{B60AD8C4-1646-5D5A-6C8A-D05527340BD6}"/>
                  </a:ext>
                </a:extLst>
              </p:cNvPr>
              <p:cNvSpPr/>
              <p:nvPr/>
            </p:nvSpPr>
            <p:spPr>
              <a:xfrm>
                <a:off x="3462205" y="1899649"/>
                <a:ext cx="341270" cy="3541"/>
              </a:xfrm>
              <a:custGeom>
                <a:avLst/>
                <a:gdLst/>
                <a:ahLst/>
                <a:cxnLst/>
                <a:rect l="l" t="t" r="r" b="b"/>
                <a:pathLst>
                  <a:path w="11277" h="117" extrusionOk="0">
                    <a:moveTo>
                      <a:pt x="5639" y="0"/>
                    </a:moveTo>
                    <a:cubicBezTo>
                      <a:pt x="4702" y="9"/>
                      <a:pt x="3756" y="9"/>
                      <a:pt x="2820" y="18"/>
                    </a:cubicBezTo>
                    <a:lnTo>
                      <a:pt x="1410" y="36"/>
                    </a:lnTo>
                    <a:cubicBezTo>
                      <a:pt x="937" y="45"/>
                      <a:pt x="464" y="45"/>
                      <a:pt x="1" y="63"/>
                    </a:cubicBezTo>
                    <a:cubicBezTo>
                      <a:pt x="464" y="72"/>
                      <a:pt x="937" y="81"/>
                      <a:pt x="1410" y="89"/>
                    </a:cubicBezTo>
                    <a:lnTo>
                      <a:pt x="2820" y="107"/>
                    </a:lnTo>
                    <a:cubicBezTo>
                      <a:pt x="3756" y="116"/>
                      <a:pt x="4702" y="116"/>
                      <a:pt x="5639" y="116"/>
                    </a:cubicBezTo>
                    <a:cubicBezTo>
                      <a:pt x="6575" y="116"/>
                      <a:pt x="7521" y="116"/>
                      <a:pt x="8458" y="107"/>
                    </a:cubicBezTo>
                    <a:lnTo>
                      <a:pt x="9867" y="89"/>
                    </a:lnTo>
                    <a:cubicBezTo>
                      <a:pt x="10340" y="81"/>
                      <a:pt x="10813" y="72"/>
                      <a:pt x="11277" y="63"/>
                    </a:cubicBezTo>
                    <a:cubicBezTo>
                      <a:pt x="10813" y="45"/>
                      <a:pt x="10340" y="45"/>
                      <a:pt x="9867" y="36"/>
                    </a:cubicBezTo>
                    <a:lnTo>
                      <a:pt x="8458" y="18"/>
                    </a:lnTo>
                    <a:cubicBezTo>
                      <a:pt x="7521" y="9"/>
                      <a:pt x="6575" y="9"/>
                      <a:pt x="5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5" name="Google Shape;20238;p44">
                <a:extLst>
                  <a:ext uri="{FF2B5EF4-FFF2-40B4-BE49-F238E27FC236}">
                    <a16:creationId xmlns:a16="http://schemas.microsoft.com/office/drawing/2014/main" id="{637EE3A7-7E93-12D1-3584-A8D81FAF4392}"/>
                  </a:ext>
                </a:extLst>
              </p:cNvPr>
              <p:cNvSpPr/>
              <p:nvPr/>
            </p:nvSpPr>
            <p:spPr>
              <a:xfrm>
                <a:off x="3463022" y="1624809"/>
                <a:ext cx="38100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2276" extrusionOk="0">
                    <a:moveTo>
                      <a:pt x="1258" y="1"/>
                    </a:moveTo>
                    <a:lnTo>
                      <a:pt x="0" y="2276"/>
                    </a:lnTo>
                    <a:lnTo>
                      <a:pt x="1258" y="2276"/>
                    </a:lnTo>
                    <a:lnTo>
                      <a:pt x="125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6" name="Google Shape;20239;p44">
                <a:extLst>
                  <a:ext uri="{FF2B5EF4-FFF2-40B4-BE49-F238E27FC236}">
                    <a16:creationId xmlns:a16="http://schemas.microsoft.com/office/drawing/2014/main" id="{5B4A0096-8474-7C0C-EAF5-DE08BA91B05E}"/>
                  </a:ext>
                </a:extLst>
              </p:cNvPr>
              <p:cNvSpPr/>
              <p:nvPr/>
            </p:nvSpPr>
            <p:spPr>
              <a:xfrm>
                <a:off x="3456002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2" name="Google Shape;20240;p44">
                <a:extLst>
                  <a:ext uri="{FF2B5EF4-FFF2-40B4-BE49-F238E27FC236}">
                    <a16:creationId xmlns:a16="http://schemas.microsoft.com/office/drawing/2014/main" id="{B7DA7828-DD44-E175-FD3E-FCDE37B07176}"/>
                  </a:ext>
                </a:extLst>
              </p:cNvPr>
              <p:cNvSpPr/>
              <p:nvPr/>
            </p:nvSpPr>
            <p:spPr>
              <a:xfrm>
                <a:off x="3756746" y="1609163"/>
                <a:ext cx="52142" cy="46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52" extrusionOk="0">
                    <a:moveTo>
                      <a:pt x="1722" y="0"/>
                    </a:moveTo>
                    <a:lnTo>
                      <a:pt x="0" y="152"/>
                    </a:lnTo>
                    <a:lnTo>
                      <a:pt x="1722" y="152"/>
                    </a:lnTo>
                    <a:lnTo>
                      <a:pt x="17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3" name="Google Shape;20241;p44">
                <a:extLst>
                  <a:ext uri="{FF2B5EF4-FFF2-40B4-BE49-F238E27FC236}">
                    <a16:creationId xmlns:a16="http://schemas.microsoft.com/office/drawing/2014/main" id="{7996859E-E291-F978-D162-BB1C4A4ABD80}"/>
                  </a:ext>
                </a:extLst>
              </p:cNvPr>
              <p:cNvSpPr/>
              <p:nvPr/>
            </p:nvSpPr>
            <p:spPr>
              <a:xfrm>
                <a:off x="3764040" y="1624809"/>
                <a:ext cx="38373" cy="68877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2276" extrusionOk="0">
                    <a:moveTo>
                      <a:pt x="1267" y="1"/>
                    </a:moveTo>
                    <a:lnTo>
                      <a:pt x="0" y="2276"/>
                    </a:lnTo>
                    <a:lnTo>
                      <a:pt x="1267" y="2276"/>
                    </a:lnTo>
                    <a:lnTo>
                      <a:pt x="1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4" name="Google Shape;20242;p44">
                <a:extLst>
                  <a:ext uri="{FF2B5EF4-FFF2-40B4-BE49-F238E27FC236}">
                    <a16:creationId xmlns:a16="http://schemas.microsoft.com/office/drawing/2014/main" id="{34ED9FF7-A99F-67EB-5710-72B558C3CEBE}"/>
                  </a:ext>
                </a:extLst>
              </p:cNvPr>
              <p:cNvSpPr/>
              <p:nvPr/>
            </p:nvSpPr>
            <p:spPr>
              <a:xfrm>
                <a:off x="3801565" y="2047570"/>
                <a:ext cx="69664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1357" extrusionOk="0">
                    <a:moveTo>
                      <a:pt x="2302" y="1"/>
                    </a:moveTo>
                    <a:lnTo>
                      <a:pt x="0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5" name="Google Shape;20243;p44">
                <a:extLst>
                  <a:ext uri="{FF2B5EF4-FFF2-40B4-BE49-F238E27FC236}">
                    <a16:creationId xmlns:a16="http://schemas.microsoft.com/office/drawing/2014/main" id="{7FA38D7C-B28A-BFD6-4420-EFE81219508A}"/>
                  </a:ext>
                </a:extLst>
              </p:cNvPr>
              <p:cNvSpPr/>
              <p:nvPr/>
            </p:nvSpPr>
            <p:spPr>
              <a:xfrm>
                <a:off x="3806951" y="1742256"/>
                <a:ext cx="47542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295" extrusionOk="0">
                    <a:moveTo>
                      <a:pt x="1571" y="0"/>
                    </a:moveTo>
                    <a:lnTo>
                      <a:pt x="1" y="295"/>
                    </a:lnTo>
                    <a:lnTo>
                      <a:pt x="1571" y="295"/>
                    </a:lnTo>
                    <a:lnTo>
                      <a:pt x="1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6" name="Google Shape;20244;p44">
                <a:extLst>
                  <a:ext uri="{FF2B5EF4-FFF2-40B4-BE49-F238E27FC236}">
                    <a16:creationId xmlns:a16="http://schemas.microsoft.com/office/drawing/2014/main" id="{12984DAF-CF77-C8D9-33E0-9F625BF84096}"/>
                  </a:ext>
                </a:extLst>
              </p:cNvPr>
              <p:cNvSpPr/>
              <p:nvPr/>
            </p:nvSpPr>
            <p:spPr>
              <a:xfrm>
                <a:off x="3411456" y="1742256"/>
                <a:ext cx="47270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95" extrusionOk="0">
                    <a:moveTo>
                      <a:pt x="1562" y="0"/>
                    </a:moveTo>
                    <a:lnTo>
                      <a:pt x="0" y="295"/>
                    </a:lnTo>
                    <a:lnTo>
                      <a:pt x="1562" y="295"/>
                    </a:lnTo>
                    <a:lnTo>
                      <a:pt x="1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7" name="Google Shape;20245;p44">
                <a:extLst>
                  <a:ext uri="{FF2B5EF4-FFF2-40B4-BE49-F238E27FC236}">
                    <a16:creationId xmlns:a16="http://schemas.microsoft.com/office/drawing/2014/main" id="{B6B13C66-5442-F308-C533-266992010875}"/>
                  </a:ext>
                </a:extLst>
              </p:cNvPr>
              <p:cNvSpPr/>
              <p:nvPr/>
            </p:nvSpPr>
            <p:spPr>
              <a:xfrm>
                <a:off x="3485961" y="2052442"/>
                <a:ext cx="293486" cy="25148"/>
              </a:xfrm>
              <a:custGeom>
                <a:avLst/>
                <a:gdLst/>
                <a:ahLst/>
                <a:cxnLst/>
                <a:rect l="l" t="t" r="r" b="b"/>
                <a:pathLst>
                  <a:path w="9698" h="831" extrusionOk="0">
                    <a:moveTo>
                      <a:pt x="9698" y="1"/>
                    </a:moveTo>
                    <a:lnTo>
                      <a:pt x="1" y="830"/>
                    </a:lnTo>
                    <a:lnTo>
                      <a:pt x="9698" y="830"/>
                    </a:lnTo>
                    <a:lnTo>
                      <a:pt x="96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8" name="Google Shape;20246;p44">
                <a:extLst>
                  <a:ext uri="{FF2B5EF4-FFF2-40B4-BE49-F238E27FC236}">
                    <a16:creationId xmlns:a16="http://schemas.microsoft.com/office/drawing/2014/main" id="{3D3CF7D6-A883-7D8D-DB7C-700B3FF82A42}"/>
                  </a:ext>
                </a:extLst>
              </p:cNvPr>
              <p:cNvSpPr/>
              <p:nvPr/>
            </p:nvSpPr>
            <p:spPr>
              <a:xfrm>
                <a:off x="3461933" y="1922860"/>
                <a:ext cx="341815" cy="61312"/>
              </a:xfrm>
              <a:custGeom>
                <a:avLst/>
                <a:gdLst/>
                <a:ahLst/>
                <a:cxnLst/>
                <a:rect l="l" t="t" r="r" b="b"/>
                <a:pathLst>
                  <a:path w="11295" h="2026" extrusionOk="0">
                    <a:moveTo>
                      <a:pt x="11295" y="0"/>
                    </a:moveTo>
                    <a:lnTo>
                      <a:pt x="8940" y="420"/>
                    </a:lnTo>
                    <a:cubicBezTo>
                      <a:pt x="10403" y="473"/>
                      <a:pt x="10715" y="536"/>
                      <a:pt x="10715" y="536"/>
                    </a:cubicBezTo>
                    <a:lnTo>
                      <a:pt x="581" y="536"/>
                    </a:lnTo>
                    <a:cubicBezTo>
                      <a:pt x="581" y="536"/>
                      <a:pt x="1303" y="696"/>
                      <a:pt x="5648" y="696"/>
                    </a:cubicBezTo>
                    <a:cubicBezTo>
                      <a:pt x="6344" y="696"/>
                      <a:pt x="6941" y="696"/>
                      <a:pt x="7459" y="687"/>
                    </a:cubicBezTo>
                    <a:lnTo>
                      <a:pt x="7459" y="687"/>
                    </a:lnTo>
                    <a:lnTo>
                      <a:pt x="3971" y="1312"/>
                    </a:lnTo>
                    <a:cubicBezTo>
                      <a:pt x="4452" y="1312"/>
                      <a:pt x="5014" y="1303"/>
                      <a:pt x="5648" y="1303"/>
                    </a:cubicBezTo>
                    <a:cubicBezTo>
                      <a:pt x="9992" y="1303"/>
                      <a:pt x="10715" y="1463"/>
                      <a:pt x="10715" y="1463"/>
                    </a:cubicBezTo>
                    <a:lnTo>
                      <a:pt x="581" y="1463"/>
                    </a:lnTo>
                    <a:cubicBezTo>
                      <a:pt x="581" y="1463"/>
                      <a:pt x="911" y="1535"/>
                      <a:pt x="2463" y="1579"/>
                    </a:cubicBezTo>
                    <a:lnTo>
                      <a:pt x="1" y="2025"/>
                    </a:lnTo>
                    <a:lnTo>
                      <a:pt x="11295" y="2025"/>
                    </a:lnTo>
                    <a:lnTo>
                      <a:pt x="11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9" name="Google Shape;20247;p44">
                <a:extLst>
                  <a:ext uri="{FF2B5EF4-FFF2-40B4-BE49-F238E27FC236}">
                    <a16:creationId xmlns:a16="http://schemas.microsoft.com/office/drawing/2014/main" id="{17AEEB35-A6DC-BF15-0ECE-B8673ACE603A}"/>
                  </a:ext>
                </a:extLst>
              </p:cNvPr>
              <p:cNvSpPr/>
              <p:nvPr/>
            </p:nvSpPr>
            <p:spPr>
              <a:xfrm>
                <a:off x="3393904" y="2047570"/>
                <a:ext cx="69695" cy="41066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57" extrusionOk="0">
                    <a:moveTo>
                      <a:pt x="2302" y="1"/>
                    </a:moveTo>
                    <a:lnTo>
                      <a:pt x="1" y="1357"/>
                    </a:lnTo>
                    <a:lnTo>
                      <a:pt x="2302" y="1357"/>
                    </a:lnTo>
                    <a:lnTo>
                      <a:pt x="23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0" name="Google Shape;20248;p44">
                <a:extLst>
                  <a:ext uri="{FF2B5EF4-FFF2-40B4-BE49-F238E27FC236}">
                    <a16:creationId xmlns:a16="http://schemas.microsoft.com/office/drawing/2014/main" id="{1FC5B740-EA2C-026D-3053-ECD9A41C28BF}"/>
                  </a:ext>
                </a:extLst>
              </p:cNvPr>
              <p:cNvSpPr/>
              <p:nvPr/>
            </p:nvSpPr>
            <p:spPr>
              <a:xfrm>
                <a:off x="3819389" y="1868600"/>
                <a:ext cx="26752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84" h="3917" extrusionOk="0">
                    <a:moveTo>
                      <a:pt x="883" y="0"/>
                    </a:moveTo>
                    <a:lnTo>
                      <a:pt x="0" y="3917"/>
                    </a:lnTo>
                    <a:lnTo>
                      <a:pt x="883" y="3917"/>
                    </a:lnTo>
                    <a:lnTo>
                      <a:pt x="8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1" name="Google Shape;20249;p44">
                <a:extLst>
                  <a:ext uri="{FF2B5EF4-FFF2-40B4-BE49-F238E27FC236}">
                    <a16:creationId xmlns:a16="http://schemas.microsoft.com/office/drawing/2014/main" id="{75450F7E-6326-D60B-F743-E2AFBFAEA8E9}"/>
                  </a:ext>
                </a:extLst>
              </p:cNvPr>
              <p:cNvSpPr/>
              <p:nvPr/>
            </p:nvSpPr>
            <p:spPr>
              <a:xfrm>
                <a:off x="3419294" y="1868600"/>
                <a:ext cx="26480" cy="118538"/>
              </a:xfrm>
              <a:custGeom>
                <a:avLst/>
                <a:gdLst/>
                <a:ahLst/>
                <a:cxnLst/>
                <a:rect l="l" t="t" r="r" b="b"/>
                <a:pathLst>
                  <a:path w="875" h="3917" extrusionOk="0">
                    <a:moveTo>
                      <a:pt x="874" y="0"/>
                    </a:moveTo>
                    <a:lnTo>
                      <a:pt x="0" y="3917"/>
                    </a:lnTo>
                    <a:lnTo>
                      <a:pt x="874" y="3917"/>
                    </a:lnTo>
                    <a:lnTo>
                      <a:pt x="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2" name="Google Shape;20250;p44">
                <a:extLst>
                  <a:ext uri="{FF2B5EF4-FFF2-40B4-BE49-F238E27FC236}">
                    <a16:creationId xmlns:a16="http://schemas.microsoft.com/office/drawing/2014/main" id="{2B1D4114-E3EB-A4C9-2824-366036EA83A8}"/>
                  </a:ext>
                </a:extLst>
              </p:cNvPr>
              <p:cNvSpPr/>
              <p:nvPr/>
            </p:nvSpPr>
            <p:spPr>
              <a:xfrm>
                <a:off x="3762678" y="1804354"/>
                <a:ext cx="44032" cy="72630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2400" extrusionOk="0">
                    <a:moveTo>
                      <a:pt x="1" y="0"/>
                    </a:moveTo>
                    <a:lnTo>
                      <a:pt x="1" y="758"/>
                    </a:lnTo>
                    <a:lnTo>
                      <a:pt x="1455" y="24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3" name="Google Shape;20251;p44">
                <a:extLst>
                  <a:ext uri="{FF2B5EF4-FFF2-40B4-BE49-F238E27FC236}">
                    <a16:creationId xmlns:a16="http://schemas.microsoft.com/office/drawing/2014/main" id="{54634431-95A1-C70D-E0A7-3024B398A397}"/>
                  </a:ext>
                </a:extLst>
              </p:cNvPr>
              <p:cNvSpPr/>
              <p:nvPr/>
            </p:nvSpPr>
            <p:spPr>
              <a:xfrm>
                <a:off x="3762133" y="1711207"/>
                <a:ext cx="33803" cy="35922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1187" extrusionOk="0">
                    <a:moveTo>
                      <a:pt x="1" y="0"/>
                    </a:moveTo>
                    <a:lnTo>
                      <a:pt x="1" y="304"/>
                    </a:lnTo>
                    <a:lnTo>
                      <a:pt x="1116" y="118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4" name="Google Shape;20252;p44">
                <a:extLst>
                  <a:ext uri="{FF2B5EF4-FFF2-40B4-BE49-F238E27FC236}">
                    <a16:creationId xmlns:a16="http://schemas.microsoft.com/office/drawing/2014/main" id="{2B3B8B2B-D479-0684-6DB0-66A08979F648}"/>
                  </a:ext>
                </a:extLst>
              </p:cNvPr>
              <p:cNvSpPr/>
              <p:nvPr/>
            </p:nvSpPr>
            <p:spPr>
              <a:xfrm>
                <a:off x="3815606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5" name="Google Shape;20253;p44">
                <a:extLst>
                  <a:ext uri="{FF2B5EF4-FFF2-40B4-BE49-F238E27FC236}">
                    <a16:creationId xmlns:a16="http://schemas.microsoft.com/office/drawing/2014/main" id="{4DD4B240-3344-3865-E23C-34890B7C4ED3}"/>
                  </a:ext>
                </a:extLst>
              </p:cNvPr>
              <p:cNvSpPr/>
              <p:nvPr/>
            </p:nvSpPr>
            <p:spPr>
              <a:xfrm>
                <a:off x="3415239" y="1839972"/>
                <a:ext cx="41611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545" extrusionOk="0">
                    <a:moveTo>
                      <a:pt x="1267" y="1"/>
                    </a:moveTo>
                    <a:lnTo>
                      <a:pt x="0" y="545"/>
                    </a:lnTo>
                    <a:lnTo>
                      <a:pt x="1160" y="545"/>
                    </a:lnTo>
                    <a:cubicBezTo>
                      <a:pt x="1276" y="366"/>
                      <a:pt x="1374" y="126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6" name="Google Shape;20254;p44">
                <a:extLst>
                  <a:ext uri="{FF2B5EF4-FFF2-40B4-BE49-F238E27FC236}">
                    <a16:creationId xmlns:a16="http://schemas.microsoft.com/office/drawing/2014/main" id="{9AD0B861-EA58-C64A-A82E-4CE025EE747A}"/>
                  </a:ext>
                </a:extLst>
              </p:cNvPr>
              <p:cNvSpPr/>
              <p:nvPr/>
            </p:nvSpPr>
            <p:spPr>
              <a:xfrm>
                <a:off x="3827469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1" y="1"/>
                    </a:moveTo>
                    <a:lnTo>
                      <a:pt x="1" y="518"/>
                    </a:lnTo>
                    <a:lnTo>
                      <a:pt x="1" y="1035"/>
                    </a:lnTo>
                    <a:lnTo>
                      <a:pt x="500" y="1035"/>
                    </a:lnTo>
                    <a:cubicBezTo>
                      <a:pt x="500" y="1035"/>
                      <a:pt x="688" y="857"/>
                      <a:pt x="688" y="518"/>
                    </a:cubicBezTo>
                    <a:cubicBezTo>
                      <a:pt x="688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7" name="Google Shape;20255;p44">
                <a:extLst>
                  <a:ext uri="{FF2B5EF4-FFF2-40B4-BE49-F238E27FC236}">
                    <a16:creationId xmlns:a16="http://schemas.microsoft.com/office/drawing/2014/main" id="{619AC50F-A25E-4EBB-0513-F0C4DDDA8B2C}"/>
                  </a:ext>
                </a:extLst>
              </p:cNvPr>
              <p:cNvSpPr/>
              <p:nvPr/>
            </p:nvSpPr>
            <p:spPr>
              <a:xfrm>
                <a:off x="3436573" y="1782474"/>
                <a:ext cx="20821" cy="31352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036" extrusionOk="0">
                    <a:moveTo>
                      <a:pt x="0" y="1"/>
                    </a:moveTo>
                    <a:lnTo>
                      <a:pt x="0" y="518"/>
                    </a:lnTo>
                    <a:lnTo>
                      <a:pt x="0" y="1035"/>
                    </a:lnTo>
                    <a:lnTo>
                      <a:pt x="500" y="1035"/>
                    </a:lnTo>
                    <a:cubicBezTo>
                      <a:pt x="500" y="1035"/>
                      <a:pt x="687" y="857"/>
                      <a:pt x="687" y="518"/>
                    </a:cubicBezTo>
                    <a:cubicBezTo>
                      <a:pt x="687" y="179"/>
                      <a:pt x="500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8" name="Google Shape;20256;p44">
                <a:extLst>
                  <a:ext uri="{FF2B5EF4-FFF2-40B4-BE49-F238E27FC236}">
                    <a16:creationId xmlns:a16="http://schemas.microsoft.com/office/drawing/2014/main" id="{384131EA-61C5-8AE0-8A31-3A4378B1D8B6}"/>
                  </a:ext>
                </a:extLst>
              </p:cNvPr>
              <p:cNvSpPr/>
              <p:nvPr/>
            </p:nvSpPr>
            <p:spPr>
              <a:xfrm>
                <a:off x="3494344" y="2024087"/>
                <a:ext cx="277023" cy="4903"/>
              </a:xfrm>
              <a:custGeom>
                <a:avLst/>
                <a:gdLst/>
                <a:ahLst/>
                <a:cxnLst/>
                <a:rect l="l" t="t" r="r" b="b"/>
                <a:pathLst>
                  <a:path w="9154" h="162" extrusionOk="0">
                    <a:moveTo>
                      <a:pt x="0" y="1"/>
                    </a:moveTo>
                    <a:cubicBezTo>
                      <a:pt x="0" y="1"/>
                      <a:pt x="651" y="161"/>
                      <a:pt x="4577" y="161"/>
                    </a:cubicBezTo>
                    <a:cubicBezTo>
                      <a:pt x="8493" y="161"/>
                      <a:pt x="9153" y="1"/>
                      <a:pt x="91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9" name="Google Shape;20257;p44">
                <a:extLst>
                  <a:ext uri="{FF2B5EF4-FFF2-40B4-BE49-F238E27FC236}">
                    <a16:creationId xmlns:a16="http://schemas.microsoft.com/office/drawing/2014/main" id="{9C18C2FE-E64C-E03C-6961-5EC004B8C1FF}"/>
                  </a:ext>
                </a:extLst>
              </p:cNvPr>
              <p:cNvSpPr/>
              <p:nvPr/>
            </p:nvSpPr>
            <p:spPr>
              <a:xfrm>
                <a:off x="3833158" y="2000876"/>
                <a:ext cx="30263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098" extrusionOk="0">
                    <a:moveTo>
                      <a:pt x="0" y="1"/>
                    </a:moveTo>
                    <a:lnTo>
                      <a:pt x="0" y="1098"/>
                    </a:lnTo>
                    <a:lnTo>
                      <a:pt x="999" y="1098"/>
                    </a:lnTo>
                    <a:cubicBezTo>
                      <a:pt x="999" y="563"/>
                      <a:pt x="580" y="1"/>
                      <a:pt x="5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0" name="Google Shape;20258;p44">
                <a:extLst>
                  <a:ext uri="{FF2B5EF4-FFF2-40B4-BE49-F238E27FC236}">
                    <a16:creationId xmlns:a16="http://schemas.microsoft.com/office/drawing/2014/main" id="{27E50DBA-8295-A567-4D74-20AC61345197}"/>
                  </a:ext>
                </a:extLst>
              </p:cNvPr>
              <p:cNvSpPr/>
              <p:nvPr/>
            </p:nvSpPr>
            <p:spPr>
              <a:xfrm>
                <a:off x="3433850" y="2000876"/>
                <a:ext cx="30020" cy="33228"/>
              </a:xfrm>
              <a:custGeom>
                <a:avLst/>
                <a:gdLst/>
                <a:ahLst/>
                <a:cxnLst/>
                <a:rect l="l" t="t" r="r" b="b"/>
                <a:pathLst>
                  <a:path w="992" h="1098" extrusionOk="0">
                    <a:moveTo>
                      <a:pt x="1" y="1"/>
                    </a:moveTo>
                    <a:lnTo>
                      <a:pt x="1" y="1098"/>
                    </a:lnTo>
                    <a:lnTo>
                      <a:pt x="991" y="1098"/>
                    </a:lnTo>
                    <a:cubicBezTo>
                      <a:pt x="991" y="563"/>
                      <a:pt x="572" y="1"/>
                      <a:pt x="5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1" name="Google Shape;20259;p44">
                <a:extLst>
                  <a:ext uri="{FF2B5EF4-FFF2-40B4-BE49-F238E27FC236}">
                    <a16:creationId xmlns:a16="http://schemas.microsoft.com/office/drawing/2014/main" id="{B0008216-61B3-2C6C-B159-36423EA1F05C}"/>
                  </a:ext>
                </a:extLst>
              </p:cNvPr>
              <p:cNvSpPr/>
              <p:nvPr/>
            </p:nvSpPr>
            <p:spPr>
              <a:xfrm>
                <a:off x="3603681" y="1593215"/>
                <a:ext cx="460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799" extrusionOk="0">
                    <a:moveTo>
                      <a:pt x="81" y="1"/>
                    </a:moveTo>
                    <a:cubicBezTo>
                      <a:pt x="81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36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9" y="2552"/>
                      <a:pt x="9" y="2972"/>
                      <a:pt x="0" y="3400"/>
                    </a:cubicBezTo>
                    <a:cubicBezTo>
                      <a:pt x="9" y="3828"/>
                      <a:pt x="9" y="4247"/>
                      <a:pt x="9" y="4649"/>
                    </a:cubicBezTo>
                    <a:cubicBezTo>
                      <a:pt x="18" y="5050"/>
                      <a:pt x="27" y="5416"/>
                      <a:pt x="36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81" y="6799"/>
                      <a:pt x="81" y="6799"/>
                    </a:cubicBezTo>
                    <a:cubicBezTo>
                      <a:pt x="81" y="6799"/>
                      <a:pt x="81" y="6692"/>
                      <a:pt x="89" y="6504"/>
                    </a:cubicBezTo>
                    <a:cubicBezTo>
                      <a:pt x="98" y="6326"/>
                      <a:pt x="107" y="6058"/>
                      <a:pt x="125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52" y="4247"/>
                      <a:pt x="152" y="3828"/>
                      <a:pt x="152" y="3400"/>
                    </a:cubicBezTo>
                    <a:cubicBezTo>
                      <a:pt x="152" y="2972"/>
                      <a:pt x="152" y="2552"/>
                      <a:pt x="143" y="2151"/>
                    </a:cubicBezTo>
                    <a:cubicBezTo>
                      <a:pt x="134" y="1758"/>
                      <a:pt x="125" y="1384"/>
                      <a:pt x="125" y="1062"/>
                    </a:cubicBezTo>
                    <a:cubicBezTo>
                      <a:pt x="107" y="741"/>
                      <a:pt x="98" y="483"/>
                      <a:pt x="89" y="295"/>
                    </a:cubicBezTo>
                    <a:cubicBezTo>
                      <a:pt x="81" y="108"/>
                      <a:pt x="81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2" name="Google Shape;20260;p44">
                <a:extLst>
                  <a:ext uri="{FF2B5EF4-FFF2-40B4-BE49-F238E27FC236}">
                    <a16:creationId xmlns:a16="http://schemas.microsoft.com/office/drawing/2014/main" id="{0B458F6C-E1B3-6984-F4B6-8C4BFE1ECE14}"/>
                  </a:ext>
                </a:extLst>
              </p:cNvPr>
              <p:cNvSpPr/>
              <p:nvPr/>
            </p:nvSpPr>
            <p:spPr>
              <a:xfrm>
                <a:off x="3657396" y="1593215"/>
                <a:ext cx="4630" cy="20575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6799" extrusionOk="0">
                    <a:moveTo>
                      <a:pt x="72" y="1"/>
                    </a:moveTo>
                    <a:cubicBezTo>
                      <a:pt x="72" y="1"/>
                      <a:pt x="72" y="108"/>
                      <a:pt x="63" y="295"/>
                    </a:cubicBezTo>
                    <a:cubicBezTo>
                      <a:pt x="54" y="483"/>
                      <a:pt x="45" y="741"/>
                      <a:pt x="27" y="1062"/>
                    </a:cubicBezTo>
                    <a:cubicBezTo>
                      <a:pt x="27" y="1384"/>
                      <a:pt x="18" y="1758"/>
                      <a:pt x="9" y="2151"/>
                    </a:cubicBezTo>
                    <a:cubicBezTo>
                      <a:pt x="1" y="2552"/>
                      <a:pt x="1" y="2972"/>
                      <a:pt x="1" y="3400"/>
                    </a:cubicBezTo>
                    <a:cubicBezTo>
                      <a:pt x="1" y="3828"/>
                      <a:pt x="1" y="4247"/>
                      <a:pt x="9" y="4649"/>
                    </a:cubicBezTo>
                    <a:cubicBezTo>
                      <a:pt x="18" y="5050"/>
                      <a:pt x="27" y="5416"/>
                      <a:pt x="27" y="5737"/>
                    </a:cubicBezTo>
                    <a:cubicBezTo>
                      <a:pt x="45" y="6058"/>
                      <a:pt x="54" y="6326"/>
                      <a:pt x="63" y="6504"/>
                    </a:cubicBezTo>
                    <a:cubicBezTo>
                      <a:pt x="72" y="6692"/>
                      <a:pt x="72" y="6799"/>
                      <a:pt x="72" y="6799"/>
                    </a:cubicBezTo>
                    <a:cubicBezTo>
                      <a:pt x="72" y="6799"/>
                      <a:pt x="81" y="6692"/>
                      <a:pt x="90" y="6504"/>
                    </a:cubicBezTo>
                    <a:cubicBezTo>
                      <a:pt x="99" y="6326"/>
                      <a:pt x="108" y="6058"/>
                      <a:pt x="116" y="5737"/>
                    </a:cubicBezTo>
                    <a:cubicBezTo>
                      <a:pt x="125" y="5416"/>
                      <a:pt x="134" y="5050"/>
                      <a:pt x="143" y="4649"/>
                    </a:cubicBezTo>
                    <a:cubicBezTo>
                      <a:pt x="143" y="4247"/>
                      <a:pt x="143" y="3828"/>
                      <a:pt x="152" y="3400"/>
                    </a:cubicBezTo>
                    <a:cubicBezTo>
                      <a:pt x="143" y="2972"/>
                      <a:pt x="143" y="2552"/>
                      <a:pt x="143" y="2151"/>
                    </a:cubicBezTo>
                    <a:cubicBezTo>
                      <a:pt x="134" y="1758"/>
                      <a:pt x="125" y="1384"/>
                      <a:pt x="116" y="1062"/>
                    </a:cubicBezTo>
                    <a:cubicBezTo>
                      <a:pt x="108" y="741"/>
                      <a:pt x="99" y="483"/>
                      <a:pt x="90" y="295"/>
                    </a:cubicBezTo>
                    <a:cubicBezTo>
                      <a:pt x="81" y="108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86" name="Google Shape;20047;p44">
            <a:extLst>
              <a:ext uri="{FF2B5EF4-FFF2-40B4-BE49-F238E27FC236}">
                <a16:creationId xmlns:a16="http://schemas.microsoft.com/office/drawing/2014/main" id="{154AB9E7-C2B0-AACB-73A7-3EF98DA44C91}"/>
              </a:ext>
            </a:extLst>
          </p:cNvPr>
          <p:cNvGrpSpPr/>
          <p:nvPr/>
        </p:nvGrpSpPr>
        <p:grpSpPr>
          <a:xfrm>
            <a:off x="6074860" y="5168633"/>
            <a:ext cx="1119673" cy="1104398"/>
            <a:chOff x="4104987" y="2361879"/>
            <a:chExt cx="377363" cy="372215"/>
          </a:xfrm>
        </p:grpSpPr>
        <p:grpSp>
          <p:nvGrpSpPr>
            <p:cNvPr id="20487" name="Google Shape;20048;p44">
              <a:extLst>
                <a:ext uri="{FF2B5EF4-FFF2-40B4-BE49-F238E27FC236}">
                  <a16:creationId xmlns:a16="http://schemas.microsoft.com/office/drawing/2014/main" id="{BF45B8FF-175A-56B8-B505-51889AC0F979}"/>
                </a:ext>
              </a:extLst>
            </p:cNvPr>
            <p:cNvGrpSpPr/>
            <p:nvPr/>
          </p:nvGrpSpPr>
          <p:grpSpPr>
            <a:xfrm>
              <a:off x="4107490" y="2365074"/>
              <a:ext cx="371811" cy="348023"/>
              <a:chOff x="5500207" y="1418300"/>
              <a:chExt cx="253536" cy="237316"/>
            </a:xfrm>
          </p:grpSpPr>
          <p:sp>
            <p:nvSpPr>
              <p:cNvPr id="20562" name="Google Shape;20049;p44">
                <a:extLst>
                  <a:ext uri="{FF2B5EF4-FFF2-40B4-BE49-F238E27FC236}">
                    <a16:creationId xmlns:a16="http://schemas.microsoft.com/office/drawing/2014/main" id="{CFC498FF-1618-EADF-1980-E9B609670FCB}"/>
                  </a:ext>
                </a:extLst>
              </p:cNvPr>
              <p:cNvSpPr/>
              <p:nvPr/>
            </p:nvSpPr>
            <p:spPr>
              <a:xfrm>
                <a:off x="5549897" y="1463391"/>
                <a:ext cx="1059" cy="1362"/>
              </a:xfrm>
              <a:custGeom>
                <a:avLst/>
                <a:gdLst/>
                <a:ahLst/>
                <a:cxnLst/>
                <a:rect l="l" t="t" r="r" b="b"/>
                <a:pathLst>
                  <a:path w="35" h="45" extrusionOk="0">
                    <a:moveTo>
                      <a:pt x="35" y="1"/>
                    </a:moveTo>
                    <a:cubicBezTo>
                      <a:pt x="26" y="10"/>
                      <a:pt x="9" y="27"/>
                      <a:pt x="0" y="45"/>
                    </a:cubicBezTo>
                    <a:cubicBezTo>
                      <a:pt x="9" y="36"/>
                      <a:pt x="9" y="36"/>
                      <a:pt x="18" y="27"/>
                    </a:cubicBezTo>
                    <a:cubicBezTo>
                      <a:pt x="18" y="18"/>
                      <a:pt x="26" y="9"/>
                      <a:pt x="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3" name="Google Shape;20050;p44">
                <a:extLst>
                  <a:ext uri="{FF2B5EF4-FFF2-40B4-BE49-F238E27FC236}">
                    <a16:creationId xmlns:a16="http://schemas.microsoft.com/office/drawing/2014/main" id="{148EBB4C-4589-78D0-9770-4DA0B5D63883}"/>
                  </a:ext>
                </a:extLst>
              </p:cNvPr>
              <p:cNvSpPr/>
              <p:nvPr/>
            </p:nvSpPr>
            <p:spPr>
              <a:xfrm>
                <a:off x="5551228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581" y="135"/>
                    </a:moveTo>
                    <a:cubicBezTo>
                      <a:pt x="589" y="143"/>
                      <a:pt x="598" y="143"/>
                      <a:pt x="598" y="143"/>
                    </a:cubicBezTo>
                    <a:lnTo>
                      <a:pt x="581" y="143"/>
                    </a:lnTo>
                    <a:cubicBezTo>
                      <a:pt x="572" y="143"/>
                      <a:pt x="554" y="143"/>
                      <a:pt x="527" y="152"/>
                    </a:cubicBezTo>
                    <a:cubicBezTo>
                      <a:pt x="509" y="152"/>
                      <a:pt x="491" y="152"/>
                      <a:pt x="465" y="161"/>
                    </a:cubicBezTo>
                    <a:cubicBezTo>
                      <a:pt x="438" y="161"/>
                      <a:pt x="411" y="170"/>
                      <a:pt x="384" y="170"/>
                    </a:cubicBezTo>
                    <a:cubicBezTo>
                      <a:pt x="357" y="179"/>
                      <a:pt x="331" y="188"/>
                      <a:pt x="304" y="188"/>
                    </a:cubicBezTo>
                    <a:cubicBezTo>
                      <a:pt x="277" y="197"/>
                      <a:pt x="250" y="206"/>
                      <a:pt x="233" y="206"/>
                    </a:cubicBezTo>
                    <a:cubicBezTo>
                      <a:pt x="215" y="215"/>
                      <a:pt x="197" y="224"/>
                      <a:pt x="179" y="224"/>
                    </a:cubicBezTo>
                    <a:cubicBezTo>
                      <a:pt x="197" y="215"/>
                      <a:pt x="206" y="206"/>
                      <a:pt x="233" y="197"/>
                    </a:cubicBezTo>
                    <a:cubicBezTo>
                      <a:pt x="250" y="188"/>
                      <a:pt x="277" y="179"/>
                      <a:pt x="304" y="170"/>
                    </a:cubicBezTo>
                    <a:cubicBezTo>
                      <a:pt x="322" y="161"/>
                      <a:pt x="357" y="152"/>
                      <a:pt x="384" y="143"/>
                    </a:cubicBezTo>
                    <a:cubicBezTo>
                      <a:pt x="411" y="143"/>
                      <a:pt x="438" y="135"/>
                      <a:pt x="465" y="135"/>
                    </a:cubicBezTo>
                    <a:close/>
                    <a:moveTo>
                      <a:pt x="456" y="233"/>
                    </a:moveTo>
                    <a:cubicBezTo>
                      <a:pt x="500" y="242"/>
                      <a:pt x="545" y="251"/>
                      <a:pt x="581" y="259"/>
                    </a:cubicBezTo>
                    <a:cubicBezTo>
                      <a:pt x="616" y="268"/>
                      <a:pt x="643" y="277"/>
                      <a:pt x="679" y="295"/>
                    </a:cubicBezTo>
                    <a:cubicBezTo>
                      <a:pt x="705" y="304"/>
                      <a:pt x="723" y="322"/>
                      <a:pt x="741" y="331"/>
                    </a:cubicBezTo>
                    <a:cubicBezTo>
                      <a:pt x="723" y="331"/>
                      <a:pt x="696" y="322"/>
                      <a:pt x="670" y="304"/>
                    </a:cubicBezTo>
                    <a:cubicBezTo>
                      <a:pt x="643" y="295"/>
                      <a:pt x="607" y="295"/>
                      <a:pt x="572" y="286"/>
                    </a:cubicBezTo>
                    <a:cubicBezTo>
                      <a:pt x="536" y="277"/>
                      <a:pt x="491" y="268"/>
                      <a:pt x="447" y="259"/>
                    </a:cubicBezTo>
                    <a:lnTo>
                      <a:pt x="215" y="259"/>
                    </a:lnTo>
                    <a:cubicBezTo>
                      <a:pt x="179" y="268"/>
                      <a:pt x="152" y="268"/>
                      <a:pt x="134" y="268"/>
                    </a:cubicBezTo>
                    <a:cubicBezTo>
                      <a:pt x="152" y="259"/>
                      <a:pt x="179" y="251"/>
                      <a:pt x="215" y="242"/>
                    </a:cubicBezTo>
                    <a:cubicBezTo>
                      <a:pt x="250" y="242"/>
                      <a:pt x="286" y="233"/>
                      <a:pt x="331" y="233"/>
                    </a:cubicBezTo>
                    <a:close/>
                    <a:moveTo>
                      <a:pt x="741" y="331"/>
                    </a:moveTo>
                    <a:cubicBezTo>
                      <a:pt x="759" y="340"/>
                      <a:pt x="759" y="340"/>
                      <a:pt x="759" y="340"/>
                    </a:cubicBezTo>
                    <a:cubicBezTo>
                      <a:pt x="759" y="340"/>
                      <a:pt x="750" y="340"/>
                      <a:pt x="741" y="331"/>
                    </a:cubicBezTo>
                    <a:close/>
                    <a:moveTo>
                      <a:pt x="349" y="1"/>
                    </a:moveTo>
                    <a:cubicBezTo>
                      <a:pt x="313" y="10"/>
                      <a:pt x="286" y="19"/>
                      <a:pt x="259" y="27"/>
                    </a:cubicBezTo>
                    <a:cubicBezTo>
                      <a:pt x="242" y="36"/>
                      <a:pt x="215" y="54"/>
                      <a:pt x="188" y="72"/>
                    </a:cubicBezTo>
                    <a:cubicBezTo>
                      <a:pt x="170" y="90"/>
                      <a:pt x="143" y="108"/>
                      <a:pt x="126" y="126"/>
                    </a:cubicBezTo>
                    <a:cubicBezTo>
                      <a:pt x="63" y="188"/>
                      <a:pt x="27" y="251"/>
                      <a:pt x="1" y="286"/>
                    </a:cubicBezTo>
                    <a:cubicBezTo>
                      <a:pt x="90" y="402"/>
                      <a:pt x="161" y="465"/>
                      <a:pt x="233" y="474"/>
                    </a:cubicBezTo>
                    <a:cubicBezTo>
                      <a:pt x="246" y="477"/>
                      <a:pt x="260" y="479"/>
                      <a:pt x="274" y="479"/>
                    </a:cubicBezTo>
                    <a:cubicBezTo>
                      <a:pt x="326" y="479"/>
                      <a:pt x="385" y="455"/>
                      <a:pt x="456" y="420"/>
                    </a:cubicBezTo>
                    <a:cubicBezTo>
                      <a:pt x="473" y="411"/>
                      <a:pt x="500" y="402"/>
                      <a:pt x="518" y="402"/>
                    </a:cubicBezTo>
                    <a:cubicBezTo>
                      <a:pt x="545" y="393"/>
                      <a:pt x="563" y="384"/>
                      <a:pt x="589" y="384"/>
                    </a:cubicBezTo>
                    <a:cubicBezTo>
                      <a:pt x="625" y="375"/>
                      <a:pt x="670" y="375"/>
                      <a:pt x="705" y="375"/>
                    </a:cubicBezTo>
                    <a:lnTo>
                      <a:pt x="786" y="375"/>
                    </a:lnTo>
                    <a:cubicBezTo>
                      <a:pt x="804" y="375"/>
                      <a:pt x="821" y="384"/>
                      <a:pt x="821" y="384"/>
                    </a:cubicBezTo>
                    <a:cubicBezTo>
                      <a:pt x="750" y="259"/>
                      <a:pt x="688" y="170"/>
                      <a:pt x="616" y="108"/>
                    </a:cubicBezTo>
                    <a:cubicBezTo>
                      <a:pt x="554" y="45"/>
                      <a:pt x="491" y="19"/>
                      <a:pt x="4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4" name="Google Shape;20051;p44">
                <a:extLst>
                  <a:ext uri="{FF2B5EF4-FFF2-40B4-BE49-F238E27FC236}">
                    <a16:creationId xmlns:a16="http://schemas.microsoft.com/office/drawing/2014/main" id="{03D80E81-AEBC-ACE9-11A2-CA2C5686C7F1}"/>
                  </a:ext>
                </a:extLst>
              </p:cNvPr>
              <p:cNvSpPr/>
              <p:nvPr/>
            </p:nvSpPr>
            <p:spPr>
              <a:xfrm>
                <a:off x="5563121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241" y="223"/>
                    </a:moveTo>
                    <a:cubicBezTo>
                      <a:pt x="241" y="223"/>
                      <a:pt x="241" y="232"/>
                      <a:pt x="241" y="241"/>
                    </a:cubicBezTo>
                    <a:cubicBezTo>
                      <a:pt x="232" y="250"/>
                      <a:pt x="232" y="268"/>
                      <a:pt x="223" y="286"/>
                    </a:cubicBezTo>
                    <a:cubicBezTo>
                      <a:pt x="223" y="303"/>
                      <a:pt x="223" y="321"/>
                      <a:pt x="223" y="339"/>
                    </a:cubicBezTo>
                    <a:cubicBezTo>
                      <a:pt x="232" y="366"/>
                      <a:pt x="232" y="384"/>
                      <a:pt x="241" y="402"/>
                    </a:cubicBezTo>
                    <a:cubicBezTo>
                      <a:pt x="241" y="428"/>
                      <a:pt x="250" y="446"/>
                      <a:pt x="259" y="464"/>
                    </a:cubicBezTo>
                    <a:cubicBezTo>
                      <a:pt x="259" y="482"/>
                      <a:pt x="259" y="509"/>
                      <a:pt x="259" y="518"/>
                    </a:cubicBezTo>
                    <a:cubicBezTo>
                      <a:pt x="268" y="535"/>
                      <a:pt x="259" y="553"/>
                      <a:pt x="259" y="562"/>
                    </a:cubicBezTo>
                    <a:cubicBezTo>
                      <a:pt x="250" y="553"/>
                      <a:pt x="250" y="544"/>
                      <a:pt x="241" y="526"/>
                    </a:cubicBezTo>
                    <a:cubicBezTo>
                      <a:pt x="241" y="509"/>
                      <a:pt x="232" y="500"/>
                      <a:pt x="223" y="473"/>
                    </a:cubicBezTo>
                    <a:cubicBezTo>
                      <a:pt x="214" y="455"/>
                      <a:pt x="214" y="437"/>
                      <a:pt x="205" y="419"/>
                    </a:cubicBezTo>
                    <a:cubicBezTo>
                      <a:pt x="196" y="393"/>
                      <a:pt x="196" y="375"/>
                      <a:pt x="196" y="348"/>
                    </a:cubicBezTo>
                    <a:cubicBezTo>
                      <a:pt x="196" y="330"/>
                      <a:pt x="196" y="303"/>
                      <a:pt x="205" y="286"/>
                    </a:cubicBezTo>
                    <a:cubicBezTo>
                      <a:pt x="214" y="268"/>
                      <a:pt x="223" y="250"/>
                      <a:pt x="232" y="241"/>
                    </a:cubicBezTo>
                    <a:cubicBezTo>
                      <a:pt x="241" y="232"/>
                      <a:pt x="241" y="223"/>
                      <a:pt x="241" y="223"/>
                    </a:cubicBezTo>
                    <a:close/>
                    <a:moveTo>
                      <a:pt x="589" y="54"/>
                    </a:moveTo>
                    <a:lnTo>
                      <a:pt x="589" y="54"/>
                    </a:lnTo>
                    <a:cubicBezTo>
                      <a:pt x="589" y="54"/>
                      <a:pt x="580" y="63"/>
                      <a:pt x="571" y="80"/>
                    </a:cubicBezTo>
                    <a:cubicBezTo>
                      <a:pt x="553" y="89"/>
                      <a:pt x="535" y="116"/>
                      <a:pt x="509" y="143"/>
                    </a:cubicBezTo>
                    <a:cubicBezTo>
                      <a:pt x="491" y="170"/>
                      <a:pt x="464" y="196"/>
                      <a:pt x="437" y="232"/>
                    </a:cubicBezTo>
                    <a:cubicBezTo>
                      <a:pt x="419" y="259"/>
                      <a:pt x="402" y="294"/>
                      <a:pt x="384" y="339"/>
                    </a:cubicBezTo>
                    <a:cubicBezTo>
                      <a:pt x="366" y="375"/>
                      <a:pt x="348" y="410"/>
                      <a:pt x="339" y="446"/>
                    </a:cubicBezTo>
                    <a:cubicBezTo>
                      <a:pt x="330" y="482"/>
                      <a:pt x="321" y="518"/>
                      <a:pt x="312" y="544"/>
                    </a:cubicBezTo>
                    <a:cubicBezTo>
                      <a:pt x="303" y="571"/>
                      <a:pt x="295" y="598"/>
                      <a:pt x="286" y="607"/>
                    </a:cubicBezTo>
                    <a:cubicBezTo>
                      <a:pt x="277" y="625"/>
                      <a:pt x="277" y="633"/>
                      <a:pt x="277" y="633"/>
                    </a:cubicBezTo>
                    <a:cubicBezTo>
                      <a:pt x="277" y="633"/>
                      <a:pt x="277" y="625"/>
                      <a:pt x="277" y="616"/>
                    </a:cubicBezTo>
                    <a:cubicBezTo>
                      <a:pt x="286" y="598"/>
                      <a:pt x="286" y="571"/>
                      <a:pt x="286" y="544"/>
                    </a:cubicBezTo>
                    <a:cubicBezTo>
                      <a:pt x="295" y="518"/>
                      <a:pt x="303" y="482"/>
                      <a:pt x="312" y="446"/>
                    </a:cubicBezTo>
                    <a:cubicBezTo>
                      <a:pt x="321" y="410"/>
                      <a:pt x="330" y="375"/>
                      <a:pt x="348" y="330"/>
                    </a:cubicBezTo>
                    <a:cubicBezTo>
                      <a:pt x="366" y="294"/>
                      <a:pt x="393" y="259"/>
                      <a:pt x="411" y="223"/>
                    </a:cubicBezTo>
                    <a:cubicBezTo>
                      <a:pt x="437" y="187"/>
                      <a:pt x="464" y="161"/>
                      <a:pt x="491" y="134"/>
                    </a:cubicBezTo>
                    <a:cubicBezTo>
                      <a:pt x="518" y="107"/>
                      <a:pt x="544" y="89"/>
                      <a:pt x="562" y="80"/>
                    </a:cubicBezTo>
                    <a:cubicBezTo>
                      <a:pt x="580" y="63"/>
                      <a:pt x="589" y="54"/>
                      <a:pt x="589" y="54"/>
                    </a:cubicBezTo>
                    <a:close/>
                    <a:moveTo>
                      <a:pt x="678" y="0"/>
                    </a:moveTo>
                    <a:lnTo>
                      <a:pt x="678" y="0"/>
                    </a:lnTo>
                    <a:cubicBezTo>
                      <a:pt x="625" y="18"/>
                      <a:pt x="580" y="27"/>
                      <a:pt x="544" y="45"/>
                    </a:cubicBezTo>
                    <a:cubicBezTo>
                      <a:pt x="500" y="63"/>
                      <a:pt x="455" y="80"/>
                      <a:pt x="419" y="98"/>
                    </a:cubicBezTo>
                    <a:cubicBezTo>
                      <a:pt x="375" y="116"/>
                      <a:pt x="330" y="143"/>
                      <a:pt x="286" y="161"/>
                    </a:cubicBezTo>
                    <a:cubicBezTo>
                      <a:pt x="250" y="187"/>
                      <a:pt x="214" y="205"/>
                      <a:pt x="188" y="232"/>
                    </a:cubicBezTo>
                    <a:cubicBezTo>
                      <a:pt x="125" y="277"/>
                      <a:pt x="80" y="312"/>
                      <a:pt x="54" y="348"/>
                    </a:cubicBezTo>
                    <a:cubicBezTo>
                      <a:pt x="36" y="366"/>
                      <a:pt x="27" y="393"/>
                      <a:pt x="18" y="402"/>
                    </a:cubicBezTo>
                    <a:cubicBezTo>
                      <a:pt x="9" y="419"/>
                      <a:pt x="9" y="437"/>
                      <a:pt x="0" y="455"/>
                    </a:cubicBezTo>
                    <a:cubicBezTo>
                      <a:pt x="0" y="491"/>
                      <a:pt x="0" y="518"/>
                      <a:pt x="18" y="544"/>
                    </a:cubicBezTo>
                    <a:cubicBezTo>
                      <a:pt x="36" y="598"/>
                      <a:pt x="80" y="633"/>
                      <a:pt x="125" y="660"/>
                    </a:cubicBezTo>
                    <a:cubicBezTo>
                      <a:pt x="170" y="696"/>
                      <a:pt x="214" y="714"/>
                      <a:pt x="232" y="732"/>
                    </a:cubicBezTo>
                    <a:cubicBezTo>
                      <a:pt x="259" y="714"/>
                      <a:pt x="295" y="705"/>
                      <a:pt x="321" y="687"/>
                    </a:cubicBezTo>
                    <a:cubicBezTo>
                      <a:pt x="348" y="678"/>
                      <a:pt x="375" y="660"/>
                      <a:pt x="402" y="651"/>
                    </a:cubicBezTo>
                    <a:cubicBezTo>
                      <a:pt x="446" y="625"/>
                      <a:pt x="491" y="598"/>
                      <a:pt x="518" y="571"/>
                    </a:cubicBezTo>
                    <a:cubicBezTo>
                      <a:pt x="553" y="544"/>
                      <a:pt x="580" y="518"/>
                      <a:pt x="589" y="500"/>
                    </a:cubicBezTo>
                    <a:cubicBezTo>
                      <a:pt x="625" y="446"/>
                      <a:pt x="634" y="384"/>
                      <a:pt x="642" y="312"/>
                    </a:cubicBezTo>
                    <a:cubicBezTo>
                      <a:pt x="651" y="223"/>
                      <a:pt x="660" y="143"/>
                      <a:pt x="669" y="89"/>
                    </a:cubicBezTo>
                    <a:cubicBezTo>
                      <a:pt x="678" y="36"/>
                      <a:pt x="678" y="0"/>
                      <a:pt x="6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5" name="Google Shape;20052;p44">
                <a:extLst>
                  <a:ext uri="{FF2B5EF4-FFF2-40B4-BE49-F238E27FC236}">
                    <a16:creationId xmlns:a16="http://schemas.microsoft.com/office/drawing/2014/main" id="{4F1B3A63-6691-BD9E-C519-E50C3DB25F02}"/>
                  </a:ext>
                </a:extLst>
              </p:cNvPr>
              <p:cNvSpPr/>
              <p:nvPr/>
            </p:nvSpPr>
            <p:spPr>
              <a:xfrm>
                <a:off x="5536370" y="1435035"/>
                <a:ext cx="18672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839" extrusionOk="0">
                    <a:moveTo>
                      <a:pt x="170" y="330"/>
                    </a:moveTo>
                    <a:cubicBezTo>
                      <a:pt x="170" y="330"/>
                      <a:pt x="170" y="339"/>
                      <a:pt x="170" y="348"/>
                    </a:cubicBezTo>
                    <a:cubicBezTo>
                      <a:pt x="170" y="357"/>
                      <a:pt x="170" y="375"/>
                      <a:pt x="170" y="393"/>
                    </a:cubicBezTo>
                    <a:cubicBezTo>
                      <a:pt x="179" y="411"/>
                      <a:pt x="179" y="428"/>
                      <a:pt x="188" y="446"/>
                    </a:cubicBezTo>
                    <a:cubicBezTo>
                      <a:pt x="197" y="473"/>
                      <a:pt x="206" y="491"/>
                      <a:pt x="224" y="509"/>
                    </a:cubicBezTo>
                    <a:cubicBezTo>
                      <a:pt x="233" y="527"/>
                      <a:pt x="242" y="544"/>
                      <a:pt x="251" y="562"/>
                    </a:cubicBezTo>
                    <a:cubicBezTo>
                      <a:pt x="269" y="580"/>
                      <a:pt x="278" y="607"/>
                      <a:pt x="278" y="616"/>
                    </a:cubicBezTo>
                    <a:cubicBezTo>
                      <a:pt x="286" y="634"/>
                      <a:pt x="286" y="651"/>
                      <a:pt x="295" y="660"/>
                    </a:cubicBezTo>
                    <a:cubicBezTo>
                      <a:pt x="295" y="669"/>
                      <a:pt x="295" y="678"/>
                      <a:pt x="295" y="678"/>
                    </a:cubicBezTo>
                    <a:cubicBezTo>
                      <a:pt x="295" y="678"/>
                      <a:pt x="286" y="678"/>
                      <a:pt x="286" y="669"/>
                    </a:cubicBezTo>
                    <a:cubicBezTo>
                      <a:pt x="278" y="660"/>
                      <a:pt x="269" y="643"/>
                      <a:pt x="260" y="634"/>
                    </a:cubicBezTo>
                    <a:cubicBezTo>
                      <a:pt x="251" y="616"/>
                      <a:pt x="242" y="607"/>
                      <a:pt x="233" y="589"/>
                    </a:cubicBezTo>
                    <a:cubicBezTo>
                      <a:pt x="215" y="571"/>
                      <a:pt x="206" y="553"/>
                      <a:pt x="188" y="535"/>
                    </a:cubicBezTo>
                    <a:cubicBezTo>
                      <a:pt x="179" y="509"/>
                      <a:pt x="170" y="491"/>
                      <a:pt x="162" y="464"/>
                    </a:cubicBezTo>
                    <a:cubicBezTo>
                      <a:pt x="153" y="446"/>
                      <a:pt x="153" y="419"/>
                      <a:pt x="153" y="402"/>
                    </a:cubicBezTo>
                    <a:cubicBezTo>
                      <a:pt x="153" y="384"/>
                      <a:pt x="162" y="366"/>
                      <a:pt x="162" y="348"/>
                    </a:cubicBezTo>
                    <a:cubicBezTo>
                      <a:pt x="170" y="339"/>
                      <a:pt x="170" y="330"/>
                      <a:pt x="170" y="330"/>
                    </a:cubicBezTo>
                    <a:close/>
                    <a:moveTo>
                      <a:pt x="465" y="72"/>
                    </a:moveTo>
                    <a:cubicBezTo>
                      <a:pt x="465" y="72"/>
                      <a:pt x="465" y="81"/>
                      <a:pt x="456" y="98"/>
                    </a:cubicBezTo>
                    <a:cubicBezTo>
                      <a:pt x="438" y="116"/>
                      <a:pt x="429" y="143"/>
                      <a:pt x="411" y="179"/>
                    </a:cubicBezTo>
                    <a:cubicBezTo>
                      <a:pt x="394" y="205"/>
                      <a:pt x="385" y="241"/>
                      <a:pt x="367" y="286"/>
                    </a:cubicBezTo>
                    <a:cubicBezTo>
                      <a:pt x="358" y="321"/>
                      <a:pt x="349" y="366"/>
                      <a:pt x="340" y="402"/>
                    </a:cubicBezTo>
                    <a:cubicBezTo>
                      <a:pt x="340" y="446"/>
                      <a:pt x="331" y="482"/>
                      <a:pt x="331" y="527"/>
                    </a:cubicBezTo>
                    <a:cubicBezTo>
                      <a:pt x="331" y="562"/>
                      <a:pt x="331" y="598"/>
                      <a:pt x="331" y="625"/>
                    </a:cubicBezTo>
                    <a:cubicBezTo>
                      <a:pt x="331" y="660"/>
                      <a:pt x="331" y="687"/>
                      <a:pt x="331" y="705"/>
                    </a:cubicBezTo>
                    <a:cubicBezTo>
                      <a:pt x="331" y="723"/>
                      <a:pt x="331" y="732"/>
                      <a:pt x="331" y="732"/>
                    </a:cubicBezTo>
                    <a:cubicBezTo>
                      <a:pt x="331" y="732"/>
                      <a:pt x="322" y="723"/>
                      <a:pt x="322" y="705"/>
                    </a:cubicBezTo>
                    <a:cubicBezTo>
                      <a:pt x="322" y="687"/>
                      <a:pt x="313" y="660"/>
                      <a:pt x="313" y="634"/>
                    </a:cubicBezTo>
                    <a:cubicBezTo>
                      <a:pt x="313" y="607"/>
                      <a:pt x="304" y="571"/>
                      <a:pt x="304" y="535"/>
                    </a:cubicBezTo>
                    <a:cubicBezTo>
                      <a:pt x="304" y="491"/>
                      <a:pt x="304" y="455"/>
                      <a:pt x="313" y="411"/>
                    </a:cubicBezTo>
                    <a:cubicBezTo>
                      <a:pt x="313" y="366"/>
                      <a:pt x="322" y="330"/>
                      <a:pt x="340" y="286"/>
                    </a:cubicBezTo>
                    <a:cubicBezTo>
                      <a:pt x="358" y="241"/>
                      <a:pt x="376" y="205"/>
                      <a:pt x="394" y="170"/>
                    </a:cubicBezTo>
                    <a:cubicBezTo>
                      <a:pt x="411" y="143"/>
                      <a:pt x="429" y="116"/>
                      <a:pt x="447" y="98"/>
                    </a:cubicBezTo>
                    <a:cubicBezTo>
                      <a:pt x="465" y="81"/>
                      <a:pt x="465" y="72"/>
                      <a:pt x="465" y="72"/>
                    </a:cubicBezTo>
                    <a:close/>
                    <a:moveTo>
                      <a:pt x="536" y="0"/>
                    </a:moveTo>
                    <a:cubicBezTo>
                      <a:pt x="492" y="27"/>
                      <a:pt x="447" y="54"/>
                      <a:pt x="411" y="72"/>
                    </a:cubicBezTo>
                    <a:cubicBezTo>
                      <a:pt x="376" y="98"/>
                      <a:pt x="340" y="125"/>
                      <a:pt x="313" y="152"/>
                    </a:cubicBezTo>
                    <a:cubicBezTo>
                      <a:pt x="269" y="188"/>
                      <a:pt x="233" y="223"/>
                      <a:pt x="197" y="259"/>
                    </a:cubicBezTo>
                    <a:cubicBezTo>
                      <a:pt x="170" y="286"/>
                      <a:pt x="135" y="312"/>
                      <a:pt x="117" y="348"/>
                    </a:cubicBezTo>
                    <a:cubicBezTo>
                      <a:pt x="72" y="411"/>
                      <a:pt x="37" y="464"/>
                      <a:pt x="19" y="509"/>
                    </a:cubicBezTo>
                    <a:cubicBezTo>
                      <a:pt x="10" y="553"/>
                      <a:pt x="1" y="589"/>
                      <a:pt x="1" y="625"/>
                    </a:cubicBezTo>
                    <a:cubicBezTo>
                      <a:pt x="10" y="651"/>
                      <a:pt x="19" y="678"/>
                      <a:pt x="37" y="705"/>
                    </a:cubicBezTo>
                    <a:cubicBezTo>
                      <a:pt x="72" y="750"/>
                      <a:pt x="135" y="776"/>
                      <a:pt x="188" y="794"/>
                    </a:cubicBezTo>
                    <a:cubicBezTo>
                      <a:pt x="233" y="812"/>
                      <a:pt x="286" y="830"/>
                      <a:pt x="313" y="839"/>
                    </a:cubicBezTo>
                    <a:cubicBezTo>
                      <a:pt x="367" y="794"/>
                      <a:pt x="411" y="750"/>
                      <a:pt x="447" y="714"/>
                    </a:cubicBezTo>
                    <a:cubicBezTo>
                      <a:pt x="492" y="669"/>
                      <a:pt x="527" y="634"/>
                      <a:pt x="545" y="598"/>
                    </a:cubicBezTo>
                    <a:cubicBezTo>
                      <a:pt x="572" y="571"/>
                      <a:pt x="590" y="535"/>
                      <a:pt x="599" y="509"/>
                    </a:cubicBezTo>
                    <a:cubicBezTo>
                      <a:pt x="617" y="446"/>
                      <a:pt x="608" y="384"/>
                      <a:pt x="590" y="312"/>
                    </a:cubicBezTo>
                    <a:cubicBezTo>
                      <a:pt x="581" y="223"/>
                      <a:pt x="563" y="143"/>
                      <a:pt x="554" y="89"/>
                    </a:cubicBezTo>
                    <a:cubicBezTo>
                      <a:pt x="545" y="27"/>
                      <a:pt x="536" y="0"/>
                      <a:pt x="5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6" name="Google Shape;20053;p44">
                <a:extLst>
                  <a:ext uri="{FF2B5EF4-FFF2-40B4-BE49-F238E27FC236}">
                    <a16:creationId xmlns:a16="http://schemas.microsoft.com/office/drawing/2014/main" id="{091B6FDE-6F29-C758-6C65-B56293D45875}"/>
                  </a:ext>
                </a:extLst>
              </p:cNvPr>
              <p:cNvSpPr/>
              <p:nvPr/>
            </p:nvSpPr>
            <p:spPr>
              <a:xfrm>
                <a:off x="5573653" y="1441390"/>
                <a:ext cx="22969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9" h="469" extrusionOk="0">
                    <a:moveTo>
                      <a:pt x="402" y="138"/>
                    </a:moveTo>
                    <a:cubicBezTo>
                      <a:pt x="437" y="147"/>
                      <a:pt x="464" y="147"/>
                      <a:pt x="491" y="156"/>
                    </a:cubicBezTo>
                    <a:cubicBezTo>
                      <a:pt x="509" y="156"/>
                      <a:pt x="535" y="165"/>
                      <a:pt x="553" y="165"/>
                    </a:cubicBezTo>
                    <a:cubicBezTo>
                      <a:pt x="571" y="174"/>
                      <a:pt x="589" y="183"/>
                      <a:pt x="598" y="183"/>
                    </a:cubicBezTo>
                    <a:cubicBezTo>
                      <a:pt x="607" y="192"/>
                      <a:pt x="616" y="192"/>
                      <a:pt x="616" y="192"/>
                    </a:cubicBezTo>
                    <a:lnTo>
                      <a:pt x="598" y="192"/>
                    </a:lnTo>
                    <a:cubicBezTo>
                      <a:pt x="580" y="192"/>
                      <a:pt x="562" y="183"/>
                      <a:pt x="544" y="183"/>
                    </a:cubicBezTo>
                    <a:cubicBezTo>
                      <a:pt x="526" y="183"/>
                      <a:pt x="500" y="183"/>
                      <a:pt x="482" y="174"/>
                    </a:cubicBezTo>
                    <a:cubicBezTo>
                      <a:pt x="455" y="174"/>
                      <a:pt x="428" y="174"/>
                      <a:pt x="402" y="165"/>
                    </a:cubicBezTo>
                    <a:lnTo>
                      <a:pt x="312" y="165"/>
                    </a:lnTo>
                    <a:cubicBezTo>
                      <a:pt x="286" y="165"/>
                      <a:pt x="268" y="165"/>
                      <a:pt x="241" y="174"/>
                    </a:cubicBezTo>
                    <a:lnTo>
                      <a:pt x="170" y="174"/>
                    </a:lnTo>
                    <a:cubicBezTo>
                      <a:pt x="170" y="174"/>
                      <a:pt x="179" y="174"/>
                      <a:pt x="196" y="165"/>
                    </a:cubicBezTo>
                    <a:cubicBezTo>
                      <a:pt x="205" y="165"/>
                      <a:pt x="223" y="156"/>
                      <a:pt x="241" y="156"/>
                    </a:cubicBezTo>
                    <a:cubicBezTo>
                      <a:pt x="268" y="147"/>
                      <a:pt x="294" y="147"/>
                      <a:pt x="321" y="138"/>
                    </a:cubicBezTo>
                    <a:close/>
                    <a:moveTo>
                      <a:pt x="185" y="197"/>
                    </a:moveTo>
                    <a:cubicBezTo>
                      <a:pt x="195" y="197"/>
                      <a:pt x="205" y="198"/>
                      <a:pt x="214" y="201"/>
                    </a:cubicBezTo>
                    <a:cubicBezTo>
                      <a:pt x="250" y="201"/>
                      <a:pt x="294" y="201"/>
                      <a:pt x="330" y="209"/>
                    </a:cubicBezTo>
                    <a:cubicBezTo>
                      <a:pt x="366" y="218"/>
                      <a:pt x="410" y="227"/>
                      <a:pt x="455" y="245"/>
                    </a:cubicBezTo>
                    <a:cubicBezTo>
                      <a:pt x="491" y="263"/>
                      <a:pt x="526" y="281"/>
                      <a:pt x="562" y="299"/>
                    </a:cubicBezTo>
                    <a:cubicBezTo>
                      <a:pt x="589" y="317"/>
                      <a:pt x="625" y="334"/>
                      <a:pt x="642" y="352"/>
                    </a:cubicBezTo>
                    <a:cubicBezTo>
                      <a:pt x="669" y="370"/>
                      <a:pt x="687" y="388"/>
                      <a:pt x="696" y="397"/>
                    </a:cubicBezTo>
                    <a:cubicBezTo>
                      <a:pt x="705" y="415"/>
                      <a:pt x="714" y="424"/>
                      <a:pt x="714" y="424"/>
                    </a:cubicBezTo>
                    <a:cubicBezTo>
                      <a:pt x="714" y="424"/>
                      <a:pt x="705" y="415"/>
                      <a:pt x="687" y="406"/>
                    </a:cubicBezTo>
                    <a:cubicBezTo>
                      <a:pt x="678" y="397"/>
                      <a:pt x="660" y="379"/>
                      <a:pt x="633" y="370"/>
                    </a:cubicBezTo>
                    <a:cubicBezTo>
                      <a:pt x="607" y="352"/>
                      <a:pt x="580" y="334"/>
                      <a:pt x="544" y="317"/>
                    </a:cubicBezTo>
                    <a:cubicBezTo>
                      <a:pt x="509" y="299"/>
                      <a:pt x="473" y="281"/>
                      <a:pt x="437" y="272"/>
                    </a:cubicBezTo>
                    <a:cubicBezTo>
                      <a:pt x="419" y="263"/>
                      <a:pt x="402" y="254"/>
                      <a:pt x="375" y="245"/>
                    </a:cubicBezTo>
                    <a:cubicBezTo>
                      <a:pt x="357" y="245"/>
                      <a:pt x="339" y="236"/>
                      <a:pt x="321" y="236"/>
                    </a:cubicBezTo>
                    <a:cubicBezTo>
                      <a:pt x="286" y="227"/>
                      <a:pt x="250" y="218"/>
                      <a:pt x="214" y="209"/>
                    </a:cubicBezTo>
                    <a:cubicBezTo>
                      <a:pt x="179" y="209"/>
                      <a:pt x="152" y="201"/>
                      <a:pt x="134" y="201"/>
                    </a:cubicBezTo>
                    <a:cubicBezTo>
                      <a:pt x="146" y="201"/>
                      <a:pt x="166" y="197"/>
                      <a:pt x="185" y="197"/>
                    </a:cubicBezTo>
                    <a:close/>
                    <a:moveTo>
                      <a:pt x="370" y="1"/>
                    </a:moveTo>
                    <a:cubicBezTo>
                      <a:pt x="354" y="1"/>
                      <a:pt x="338" y="2"/>
                      <a:pt x="321" y="4"/>
                    </a:cubicBezTo>
                    <a:cubicBezTo>
                      <a:pt x="294" y="13"/>
                      <a:pt x="268" y="13"/>
                      <a:pt x="241" y="22"/>
                    </a:cubicBezTo>
                    <a:cubicBezTo>
                      <a:pt x="214" y="40"/>
                      <a:pt x="196" y="49"/>
                      <a:pt x="170" y="67"/>
                    </a:cubicBezTo>
                    <a:cubicBezTo>
                      <a:pt x="98" y="102"/>
                      <a:pt x="36" y="156"/>
                      <a:pt x="0" y="183"/>
                    </a:cubicBezTo>
                    <a:cubicBezTo>
                      <a:pt x="54" y="317"/>
                      <a:pt x="107" y="388"/>
                      <a:pt x="170" y="415"/>
                    </a:cubicBezTo>
                    <a:cubicBezTo>
                      <a:pt x="199" y="429"/>
                      <a:pt x="234" y="436"/>
                      <a:pt x="276" y="436"/>
                    </a:cubicBezTo>
                    <a:cubicBezTo>
                      <a:pt x="310" y="436"/>
                      <a:pt x="349" y="432"/>
                      <a:pt x="393" y="424"/>
                    </a:cubicBezTo>
                    <a:cubicBezTo>
                      <a:pt x="419" y="415"/>
                      <a:pt x="437" y="415"/>
                      <a:pt x="464" y="415"/>
                    </a:cubicBezTo>
                    <a:lnTo>
                      <a:pt x="526" y="415"/>
                    </a:lnTo>
                    <a:cubicBezTo>
                      <a:pt x="571" y="424"/>
                      <a:pt x="616" y="424"/>
                      <a:pt x="642" y="433"/>
                    </a:cubicBezTo>
                    <a:cubicBezTo>
                      <a:pt x="678" y="441"/>
                      <a:pt x="705" y="450"/>
                      <a:pt x="723" y="459"/>
                    </a:cubicBezTo>
                    <a:cubicBezTo>
                      <a:pt x="741" y="459"/>
                      <a:pt x="758" y="468"/>
                      <a:pt x="758" y="468"/>
                    </a:cubicBezTo>
                    <a:cubicBezTo>
                      <a:pt x="723" y="334"/>
                      <a:pt x="687" y="236"/>
                      <a:pt x="642" y="165"/>
                    </a:cubicBezTo>
                    <a:cubicBezTo>
                      <a:pt x="616" y="129"/>
                      <a:pt x="598" y="102"/>
                      <a:pt x="571" y="76"/>
                    </a:cubicBezTo>
                    <a:cubicBezTo>
                      <a:pt x="544" y="58"/>
                      <a:pt x="518" y="40"/>
                      <a:pt x="491" y="22"/>
                    </a:cubicBezTo>
                    <a:cubicBezTo>
                      <a:pt x="452" y="9"/>
                      <a:pt x="412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7" name="Google Shape;20054;p44">
                <a:extLst>
                  <a:ext uri="{FF2B5EF4-FFF2-40B4-BE49-F238E27FC236}">
                    <a16:creationId xmlns:a16="http://schemas.microsoft.com/office/drawing/2014/main" id="{3ADCCDEF-928A-D6C5-9AFB-AC8FBBD94459}"/>
                  </a:ext>
                </a:extLst>
              </p:cNvPr>
              <p:cNvSpPr/>
              <p:nvPr/>
            </p:nvSpPr>
            <p:spPr>
              <a:xfrm>
                <a:off x="5519907" y="1547338"/>
                <a:ext cx="303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10" h="54" extrusionOk="0">
                    <a:moveTo>
                      <a:pt x="1" y="0"/>
                    </a:moveTo>
                    <a:cubicBezTo>
                      <a:pt x="1" y="18"/>
                      <a:pt x="1" y="27"/>
                      <a:pt x="1" y="36"/>
                    </a:cubicBezTo>
                    <a:lnTo>
                      <a:pt x="1" y="45"/>
                    </a:lnTo>
                    <a:cubicBezTo>
                      <a:pt x="10" y="45"/>
                      <a:pt x="10" y="54"/>
                      <a:pt x="10" y="54"/>
                    </a:cubicBezTo>
                    <a:cubicBezTo>
                      <a:pt x="10" y="36"/>
                      <a:pt x="10" y="27"/>
                      <a:pt x="10" y="18"/>
                    </a:cubicBezTo>
                    <a:cubicBezTo>
                      <a:pt x="1" y="9"/>
                      <a:pt x="1" y="9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8" name="Google Shape;20055;p44">
                <a:extLst>
                  <a:ext uri="{FF2B5EF4-FFF2-40B4-BE49-F238E27FC236}">
                    <a16:creationId xmlns:a16="http://schemas.microsoft.com/office/drawing/2014/main" id="{5FF54FE9-603B-4084-5DC4-869098E2D13B}"/>
                  </a:ext>
                </a:extLst>
              </p:cNvPr>
              <p:cNvSpPr/>
              <p:nvPr/>
            </p:nvSpPr>
            <p:spPr>
              <a:xfrm>
                <a:off x="5535038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545" y="92"/>
                    </a:moveTo>
                    <a:cubicBezTo>
                      <a:pt x="545" y="92"/>
                      <a:pt x="536" y="92"/>
                      <a:pt x="527" y="101"/>
                    </a:cubicBezTo>
                    <a:cubicBezTo>
                      <a:pt x="509" y="101"/>
                      <a:pt x="500" y="110"/>
                      <a:pt x="473" y="118"/>
                    </a:cubicBezTo>
                    <a:cubicBezTo>
                      <a:pt x="455" y="118"/>
                      <a:pt x="438" y="127"/>
                      <a:pt x="411" y="145"/>
                    </a:cubicBezTo>
                    <a:cubicBezTo>
                      <a:pt x="384" y="154"/>
                      <a:pt x="366" y="163"/>
                      <a:pt x="339" y="181"/>
                    </a:cubicBezTo>
                    <a:cubicBezTo>
                      <a:pt x="313" y="190"/>
                      <a:pt x="286" y="199"/>
                      <a:pt x="268" y="217"/>
                    </a:cubicBezTo>
                    <a:cubicBezTo>
                      <a:pt x="241" y="225"/>
                      <a:pt x="223" y="243"/>
                      <a:pt x="206" y="252"/>
                    </a:cubicBezTo>
                    <a:cubicBezTo>
                      <a:pt x="188" y="261"/>
                      <a:pt x="170" y="270"/>
                      <a:pt x="161" y="279"/>
                    </a:cubicBezTo>
                    <a:cubicBezTo>
                      <a:pt x="143" y="288"/>
                      <a:pt x="143" y="297"/>
                      <a:pt x="143" y="297"/>
                    </a:cubicBezTo>
                    <a:cubicBezTo>
                      <a:pt x="143" y="297"/>
                      <a:pt x="143" y="288"/>
                      <a:pt x="152" y="279"/>
                    </a:cubicBezTo>
                    <a:cubicBezTo>
                      <a:pt x="161" y="270"/>
                      <a:pt x="179" y="252"/>
                      <a:pt x="197" y="243"/>
                    </a:cubicBezTo>
                    <a:cubicBezTo>
                      <a:pt x="214" y="225"/>
                      <a:pt x="232" y="208"/>
                      <a:pt x="259" y="190"/>
                    </a:cubicBezTo>
                    <a:cubicBezTo>
                      <a:pt x="277" y="181"/>
                      <a:pt x="304" y="163"/>
                      <a:pt x="330" y="145"/>
                    </a:cubicBezTo>
                    <a:cubicBezTo>
                      <a:pt x="357" y="136"/>
                      <a:pt x="375" y="127"/>
                      <a:pt x="402" y="118"/>
                    </a:cubicBezTo>
                    <a:cubicBezTo>
                      <a:pt x="429" y="110"/>
                      <a:pt x="455" y="101"/>
                      <a:pt x="473" y="101"/>
                    </a:cubicBezTo>
                    <a:cubicBezTo>
                      <a:pt x="491" y="92"/>
                      <a:pt x="509" y="92"/>
                      <a:pt x="527" y="92"/>
                    </a:cubicBezTo>
                    <a:close/>
                    <a:moveTo>
                      <a:pt x="553" y="208"/>
                    </a:moveTo>
                    <a:cubicBezTo>
                      <a:pt x="598" y="208"/>
                      <a:pt x="634" y="217"/>
                      <a:pt x="661" y="217"/>
                    </a:cubicBezTo>
                    <a:cubicBezTo>
                      <a:pt x="696" y="225"/>
                      <a:pt x="723" y="234"/>
                      <a:pt x="741" y="234"/>
                    </a:cubicBezTo>
                    <a:cubicBezTo>
                      <a:pt x="759" y="243"/>
                      <a:pt x="768" y="243"/>
                      <a:pt x="768" y="243"/>
                    </a:cubicBezTo>
                    <a:lnTo>
                      <a:pt x="732" y="243"/>
                    </a:lnTo>
                    <a:cubicBezTo>
                      <a:pt x="714" y="243"/>
                      <a:pt x="696" y="234"/>
                      <a:pt x="661" y="234"/>
                    </a:cubicBezTo>
                    <a:lnTo>
                      <a:pt x="553" y="234"/>
                    </a:lnTo>
                    <a:cubicBezTo>
                      <a:pt x="518" y="234"/>
                      <a:pt x="473" y="243"/>
                      <a:pt x="429" y="243"/>
                    </a:cubicBezTo>
                    <a:cubicBezTo>
                      <a:pt x="393" y="252"/>
                      <a:pt x="348" y="261"/>
                      <a:pt x="313" y="270"/>
                    </a:cubicBezTo>
                    <a:cubicBezTo>
                      <a:pt x="268" y="288"/>
                      <a:pt x="232" y="297"/>
                      <a:pt x="197" y="306"/>
                    </a:cubicBezTo>
                    <a:cubicBezTo>
                      <a:pt x="170" y="324"/>
                      <a:pt x="143" y="333"/>
                      <a:pt x="125" y="341"/>
                    </a:cubicBezTo>
                    <a:cubicBezTo>
                      <a:pt x="107" y="350"/>
                      <a:pt x="99" y="350"/>
                      <a:pt x="99" y="350"/>
                    </a:cubicBezTo>
                    <a:cubicBezTo>
                      <a:pt x="99" y="350"/>
                      <a:pt x="107" y="341"/>
                      <a:pt x="125" y="333"/>
                    </a:cubicBezTo>
                    <a:cubicBezTo>
                      <a:pt x="143" y="324"/>
                      <a:pt x="161" y="306"/>
                      <a:pt x="197" y="288"/>
                    </a:cubicBezTo>
                    <a:cubicBezTo>
                      <a:pt x="223" y="279"/>
                      <a:pt x="268" y="261"/>
                      <a:pt x="304" y="243"/>
                    </a:cubicBezTo>
                    <a:cubicBezTo>
                      <a:pt x="348" y="234"/>
                      <a:pt x="384" y="225"/>
                      <a:pt x="429" y="217"/>
                    </a:cubicBezTo>
                    <a:cubicBezTo>
                      <a:pt x="473" y="208"/>
                      <a:pt x="518" y="208"/>
                      <a:pt x="553" y="208"/>
                    </a:cubicBezTo>
                    <a:close/>
                    <a:moveTo>
                      <a:pt x="371" y="0"/>
                    </a:moveTo>
                    <a:cubicBezTo>
                      <a:pt x="360" y="0"/>
                      <a:pt x="350" y="1"/>
                      <a:pt x="339" y="2"/>
                    </a:cubicBezTo>
                    <a:cubicBezTo>
                      <a:pt x="304" y="2"/>
                      <a:pt x="277" y="11"/>
                      <a:pt x="250" y="20"/>
                    </a:cubicBezTo>
                    <a:cubicBezTo>
                      <a:pt x="223" y="29"/>
                      <a:pt x="197" y="47"/>
                      <a:pt x="179" y="65"/>
                    </a:cubicBezTo>
                    <a:cubicBezTo>
                      <a:pt x="134" y="101"/>
                      <a:pt x="99" y="154"/>
                      <a:pt x="72" y="199"/>
                    </a:cubicBezTo>
                    <a:cubicBezTo>
                      <a:pt x="63" y="217"/>
                      <a:pt x="54" y="234"/>
                      <a:pt x="45" y="252"/>
                    </a:cubicBezTo>
                    <a:cubicBezTo>
                      <a:pt x="36" y="270"/>
                      <a:pt x="27" y="288"/>
                      <a:pt x="27" y="306"/>
                    </a:cubicBezTo>
                    <a:cubicBezTo>
                      <a:pt x="18" y="341"/>
                      <a:pt x="9" y="368"/>
                      <a:pt x="0" y="386"/>
                    </a:cubicBezTo>
                    <a:cubicBezTo>
                      <a:pt x="125" y="484"/>
                      <a:pt x="214" y="511"/>
                      <a:pt x="286" y="511"/>
                    </a:cubicBezTo>
                    <a:cubicBezTo>
                      <a:pt x="322" y="511"/>
                      <a:pt x="348" y="493"/>
                      <a:pt x="384" y="475"/>
                    </a:cubicBezTo>
                    <a:cubicBezTo>
                      <a:pt x="420" y="457"/>
                      <a:pt x="446" y="431"/>
                      <a:pt x="482" y="404"/>
                    </a:cubicBezTo>
                    <a:cubicBezTo>
                      <a:pt x="527" y="368"/>
                      <a:pt x="562" y="350"/>
                      <a:pt x="598" y="333"/>
                    </a:cubicBezTo>
                    <a:cubicBezTo>
                      <a:pt x="625" y="324"/>
                      <a:pt x="643" y="315"/>
                      <a:pt x="661" y="306"/>
                    </a:cubicBezTo>
                    <a:cubicBezTo>
                      <a:pt x="678" y="297"/>
                      <a:pt x="696" y="297"/>
                      <a:pt x="714" y="288"/>
                    </a:cubicBezTo>
                    <a:cubicBezTo>
                      <a:pt x="785" y="270"/>
                      <a:pt x="830" y="270"/>
                      <a:pt x="830" y="270"/>
                    </a:cubicBezTo>
                    <a:cubicBezTo>
                      <a:pt x="723" y="163"/>
                      <a:pt x="634" y="92"/>
                      <a:pt x="553" y="56"/>
                    </a:cubicBezTo>
                    <a:cubicBezTo>
                      <a:pt x="487" y="19"/>
                      <a:pt x="426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9" name="Google Shape;20056;p44">
                <a:extLst>
                  <a:ext uri="{FF2B5EF4-FFF2-40B4-BE49-F238E27FC236}">
                    <a16:creationId xmlns:a16="http://schemas.microsoft.com/office/drawing/2014/main" id="{68C90992-EDDE-D5EC-87E2-345E56DD4B6C}"/>
                  </a:ext>
                </a:extLst>
              </p:cNvPr>
              <p:cNvSpPr/>
              <p:nvPr/>
            </p:nvSpPr>
            <p:spPr>
              <a:xfrm>
                <a:off x="5525052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66" y="49"/>
                      <a:pt x="357" y="58"/>
                    </a:cubicBezTo>
                    <a:cubicBezTo>
                      <a:pt x="348" y="67"/>
                      <a:pt x="339" y="76"/>
                      <a:pt x="321" y="94"/>
                    </a:cubicBezTo>
                    <a:cubicBezTo>
                      <a:pt x="313" y="112"/>
                      <a:pt x="295" y="129"/>
                      <a:pt x="286" y="156"/>
                    </a:cubicBezTo>
                    <a:cubicBezTo>
                      <a:pt x="268" y="174"/>
                      <a:pt x="250" y="201"/>
                      <a:pt x="241" y="227"/>
                    </a:cubicBezTo>
                    <a:cubicBezTo>
                      <a:pt x="223" y="245"/>
                      <a:pt x="205" y="272"/>
                      <a:pt x="197" y="299"/>
                    </a:cubicBezTo>
                    <a:cubicBezTo>
                      <a:pt x="188" y="326"/>
                      <a:pt x="170" y="343"/>
                      <a:pt x="161" y="361"/>
                    </a:cubicBezTo>
                    <a:cubicBezTo>
                      <a:pt x="152" y="388"/>
                      <a:pt x="143" y="406"/>
                      <a:pt x="134" y="415"/>
                    </a:cubicBezTo>
                    <a:cubicBezTo>
                      <a:pt x="134" y="397"/>
                      <a:pt x="134" y="379"/>
                      <a:pt x="143" y="361"/>
                    </a:cubicBezTo>
                    <a:cubicBezTo>
                      <a:pt x="152" y="335"/>
                      <a:pt x="161" y="308"/>
                      <a:pt x="170" y="281"/>
                    </a:cubicBezTo>
                    <a:cubicBezTo>
                      <a:pt x="188" y="263"/>
                      <a:pt x="197" y="236"/>
                      <a:pt x="214" y="210"/>
                    </a:cubicBezTo>
                    <a:cubicBezTo>
                      <a:pt x="232" y="183"/>
                      <a:pt x="250" y="156"/>
                      <a:pt x="259" y="138"/>
                    </a:cubicBezTo>
                    <a:cubicBezTo>
                      <a:pt x="277" y="120"/>
                      <a:pt x="295" y="103"/>
                      <a:pt x="313" y="85"/>
                    </a:cubicBezTo>
                    <a:cubicBezTo>
                      <a:pt x="321" y="67"/>
                      <a:pt x="339" y="58"/>
                      <a:pt x="348" y="49"/>
                    </a:cubicBezTo>
                    <a:cubicBezTo>
                      <a:pt x="357" y="49"/>
                      <a:pt x="366" y="40"/>
                      <a:pt x="366" y="40"/>
                    </a:cubicBezTo>
                    <a:close/>
                    <a:moveTo>
                      <a:pt x="660" y="40"/>
                    </a:moveTo>
                    <a:cubicBezTo>
                      <a:pt x="660" y="40"/>
                      <a:pt x="651" y="49"/>
                      <a:pt x="634" y="58"/>
                    </a:cubicBezTo>
                    <a:cubicBezTo>
                      <a:pt x="616" y="67"/>
                      <a:pt x="589" y="76"/>
                      <a:pt x="562" y="94"/>
                    </a:cubicBezTo>
                    <a:cubicBezTo>
                      <a:pt x="536" y="103"/>
                      <a:pt x="500" y="129"/>
                      <a:pt x="464" y="147"/>
                    </a:cubicBezTo>
                    <a:cubicBezTo>
                      <a:pt x="437" y="174"/>
                      <a:pt x="402" y="201"/>
                      <a:pt x="366" y="227"/>
                    </a:cubicBezTo>
                    <a:cubicBezTo>
                      <a:pt x="330" y="254"/>
                      <a:pt x="295" y="290"/>
                      <a:pt x="268" y="317"/>
                    </a:cubicBezTo>
                    <a:cubicBezTo>
                      <a:pt x="250" y="335"/>
                      <a:pt x="241" y="352"/>
                      <a:pt x="223" y="370"/>
                    </a:cubicBezTo>
                    <a:cubicBezTo>
                      <a:pt x="214" y="379"/>
                      <a:pt x="205" y="397"/>
                      <a:pt x="197" y="415"/>
                    </a:cubicBezTo>
                    <a:cubicBezTo>
                      <a:pt x="170" y="442"/>
                      <a:pt x="152" y="459"/>
                      <a:pt x="143" y="477"/>
                    </a:cubicBezTo>
                    <a:cubicBezTo>
                      <a:pt x="152" y="459"/>
                      <a:pt x="161" y="433"/>
                      <a:pt x="179" y="397"/>
                    </a:cubicBezTo>
                    <a:cubicBezTo>
                      <a:pt x="197" y="370"/>
                      <a:pt x="223" y="335"/>
                      <a:pt x="250" y="299"/>
                    </a:cubicBezTo>
                    <a:cubicBezTo>
                      <a:pt x="277" y="272"/>
                      <a:pt x="313" y="236"/>
                      <a:pt x="348" y="210"/>
                    </a:cubicBezTo>
                    <a:cubicBezTo>
                      <a:pt x="384" y="174"/>
                      <a:pt x="420" y="147"/>
                      <a:pt x="455" y="129"/>
                    </a:cubicBezTo>
                    <a:cubicBezTo>
                      <a:pt x="491" y="103"/>
                      <a:pt x="527" y="94"/>
                      <a:pt x="553" y="76"/>
                    </a:cubicBezTo>
                    <a:cubicBezTo>
                      <a:pt x="589" y="67"/>
                      <a:pt x="616" y="58"/>
                      <a:pt x="634" y="49"/>
                    </a:cubicBezTo>
                    <a:cubicBezTo>
                      <a:pt x="651" y="49"/>
                      <a:pt x="660" y="40"/>
                      <a:pt x="660" y="40"/>
                    </a:cubicBezTo>
                    <a:close/>
                    <a:moveTo>
                      <a:pt x="442" y="1"/>
                    </a:moveTo>
                    <a:cubicBezTo>
                      <a:pt x="412" y="1"/>
                      <a:pt x="383" y="2"/>
                      <a:pt x="357" y="4"/>
                    </a:cubicBezTo>
                    <a:cubicBezTo>
                      <a:pt x="250" y="13"/>
                      <a:pt x="179" y="40"/>
                      <a:pt x="125" y="85"/>
                    </a:cubicBezTo>
                    <a:cubicBezTo>
                      <a:pt x="27" y="165"/>
                      <a:pt x="0" y="281"/>
                      <a:pt x="9" y="388"/>
                    </a:cubicBezTo>
                    <a:cubicBezTo>
                      <a:pt x="18" y="477"/>
                      <a:pt x="45" y="558"/>
                      <a:pt x="54" y="593"/>
                    </a:cubicBezTo>
                    <a:cubicBezTo>
                      <a:pt x="232" y="593"/>
                      <a:pt x="330" y="575"/>
                      <a:pt x="384" y="531"/>
                    </a:cubicBezTo>
                    <a:cubicBezTo>
                      <a:pt x="420" y="513"/>
                      <a:pt x="437" y="477"/>
                      <a:pt x="455" y="451"/>
                    </a:cubicBezTo>
                    <a:cubicBezTo>
                      <a:pt x="473" y="415"/>
                      <a:pt x="491" y="370"/>
                      <a:pt x="500" y="326"/>
                    </a:cubicBezTo>
                    <a:cubicBezTo>
                      <a:pt x="536" y="236"/>
                      <a:pt x="598" y="156"/>
                      <a:pt x="643" y="103"/>
                    </a:cubicBezTo>
                    <a:cubicBezTo>
                      <a:pt x="652" y="94"/>
                      <a:pt x="669" y="85"/>
                      <a:pt x="678" y="67"/>
                    </a:cubicBezTo>
                    <a:cubicBezTo>
                      <a:pt x="687" y="58"/>
                      <a:pt x="696" y="49"/>
                      <a:pt x="705" y="49"/>
                    </a:cubicBezTo>
                    <a:cubicBezTo>
                      <a:pt x="723" y="31"/>
                      <a:pt x="732" y="22"/>
                      <a:pt x="732" y="22"/>
                    </a:cubicBezTo>
                    <a:cubicBezTo>
                      <a:pt x="621" y="9"/>
                      <a:pt x="524" y="1"/>
                      <a:pt x="4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0" name="Google Shape;20057;p44">
                <a:extLst>
                  <a:ext uri="{FF2B5EF4-FFF2-40B4-BE49-F238E27FC236}">
                    <a16:creationId xmlns:a16="http://schemas.microsoft.com/office/drawing/2014/main" id="{EB8E92B0-C1E8-4904-CE87-BF8F7D4FC083}"/>
                  </a:ext>
                </a:extLst>
              </p:cNvPr>
              <p:cNvSpPr/>
              <p:nvPr/>
            </p:nvSpPr>
            <p:spPr>
              <a:xfrm>
                <a:off x="5503989" y="1490899"/>
                <a:ext cx="16493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04" extrusionOk="0">
                    <a:moveTo>
                      <a:pt x="45" y="500"/>
                    </a:moveTo>
                    <a:cubicBezTo>
                      <a:pt x="45" y="500"/>
                      <a:pt x="45" y="509"/>
                      <a:pt x="54" y="518"/>
                    </a:cubicBezTo>
                    <a:cubicBezTo>
                      <a:pt x="54" y="527"/>
                      <a:pt x="72" y="536"/>
                      <a:pt x="81" y="554"/>
                    </a:cubicBezTo>
                    <a:cubicBezTo>
                      <a:pt x="90" y="572"/>
                      <a:pt x="108" y="581"/>
                      <a:pt x="125" y="590"/>
                    </a:cubicBezTo>
                    <a:cubicBezTo>
                      <a:pt x="152" y="607"/>
                      <a:pt x="170" y="616"/>
                      <a:pt x="188" y="625"/>
                    </a:cubicBezTo>
                    <a:cubicBezTo>
                      <a:pt x="215" y="634"/>
                      <a:pt x="232" y="643"/>
                      <a:pt x="259" y="652"/>
                    </a:cubicBezTo>
                    <a:cubicBezTo>
                      <a:pt x="277" y="661"/>
                      <a:pt x="295" y="679"/>
                      <a:pt x="313" y="688"/>
                    </a:cubicBezTo>
                    <a:cubicBezTo>
                      <a:pt x="331" y="697"/>
                      <a:pt x="339" y="706"/>
                      <a:pt x="348" y="715"/>
                    </a:cubicBezTo>
                    <a:cubicBezTo>
                      <a:pt x="357" y="723"/>
                      <a:pt x="357" y="732"/>
                      <a:pt x="357" y="732"/>
                    </a:cubicBezTo>
                    <a:lnTo>
                      <a:pt x="357" y="732"/>
                    </a:lnTo>
                    <a:cubicBezTo>
                      <a:pt x="357" y="732"/>
                      <a:pt x="357" y="723"/>
                      <a:pt x="348" y="723"/>
                    </a:cubicBezTo>
                    <a:cubicBezTo>
                      <a:pt x="331" y="715"/>
                      <a:pt x="322" y="715"/>
                      <a:pt x="304" y="706"/>
                    </a:cubicBezTo>
                    <a:cubicBezTo>
                      <a:pt x="286" y="697"/>
                      <a:pt x="268" y="697"/>
                      <a:pt x="241" y="688"/>
                    </a:cubicBezTo>
                    <a:cubicBezTo>
                      <a:pt x="223" y="679"/>
                      <a:pt x="197" y="670"/>
                      <a:pt x="179" y="661"/>
                    </a:cubicBezTo>
                    <a:cubicBezTo>
                      <a:pt x="152" y="652"/>
                      <a:pt x="134" y="634"/>
                      <a:pt x="116" y="625"/>
                    </a:cubicBezTo>
                    <a:cubicBezTo>
                      <a:pt x="99" y="607"/>
                      <a:pt x="81" y="590"/>
                      <a:pt x="72" y="572"/>
                    </a:cubicBezTo>
                    <a:cubicBezTo>
                      <a:pt x="54" y="554"/>
                      <a:pt x="54" y="536"/>
                      <a:pt x="45" y="518"/>
                    </a:cubicBezTo>
                    <a:cubicBezTo>
                      <a:pt x="45" y="509"/>
                      <a:pt x="45" y="500"/>
                      <a:pt x="45" y="500"/>
                    </a:cubicBezTo>
                    <a:close/>
                    <a:moveTo>
                      <a:pt x="143" y="108"/>
                    </a:moveTo>
                    <a:cubicBezTo>
                      <a:pt x="143" y="108"/>
                      <a:pt x="143" y="117"/>
                      <a:pt x="152" y="144"/>
                    </a:cubicBezTo>
                    <a:cubicBezTo>
                      <a:pt x="152" y="161"/>
                      <a:pt x="152" y="197"/>
                      <a:pt x="161" y="233"/>
                    </a:cubicBezTo>
                    <a:cubicBezTo>
                      <a:pt x="161" y="268"/>
                      <a:pt x="170" y="304"/>
                      <a:pt x="188" y="349"/>
                    </a:cubicBezTo>
                    <a:cubicBezTo>
                      <a:pt x="197" y="384"/>
                      <a:pt x="215" y="429"/>
                      <a:pt x="241" y="465"/>
                    </a:cubicBezTo>
                    <a:cubicBezTo>
                      <a:pt x="259" y="509"/>
                      <a:pt x="277" y="545"/>
                      <a:pt x="304" y="572"/>
                    </a:cubicBezTo>
                    <a:cubicBezTo>
                      <a:pt x="322" y="607"/>
                      <a:pt x="348" y="634"/>
                      <a:pt x="366" y="661"/>
                    </a:cubicBezTo>
                    <a:cubicBezTo>
                      <a:pt x="384" y="688"/>
                      <a:pt x="393" y="715"/>
                      <a:pt x="402" y="732"/>
                    </a:cubicBezTo>
                    <a:cubicBezTo>
                      <a:pt x="393" y="723"/>
                      <a:pt x="375" y="706"/>
                      <a:pt x="348" y="679"/>
                    </a:cubicBezTo>
                    <a:cubicBezTo>
                      <a:pt x="331" y="661"/>
                      <a:pt x="304" y="634"/>
                      <a:pt x="286" y="599"/>
                    </a:cubicBezTo>
                    <a:cubicBezTo>
                      <a:pt x="259" y="563"/>
                      <a:pt x="232" y="527"/>
                      <a:pt x="215" y="491"/>
                    </a:cubicBezTo>
                    <a:cubicBezTo>
                      <a:pt x="188" y="456"/>
                      <a:pt x="170" y="411"/>
                      <a:pt x="161" y="367"/>
                    </a:cubicBezTo>
                    <a:cubicBezTo>
                      <a:pt x="152" y="322"/>
                      <a:pt x="143" y="277"/>
                      <a:pt x="143" y="242"/>
                    </a:cubicBezTo>
                    <a:cubicBezTo>
                      <a:pt x="143" y="197"/>
                      <a:pt x="143" y="161"/>
                      <a:pt x="143" y="144"/>
                    </a:cubicBezTo>
                    <a:cubicBezTo>
                      <a:pt x="143" y="117"/>
                      <a:pt x="143" y="108"/>
                      <a:pt x="143" y="108"/>
                    </a:cubicBezTo>
                    <a:close/>
                    <a:moveTo>
                      <a:pt x="402" y="732"/>
                    </a:moveTo>
                    <a:lnTo>
                      <a:pt x="402" y="732"/>
                    </a:lnTo>
                    <a:cubicBezTo>
                      <a:pt x="420" y="741"/>
                      <a:pt x="420" y="750"/>
                      <a:pt x="420" y="750"/>
                    </a:cubicBezTo>
                    <a:cubicBezTo>
                      <a:pt x="420" y="750"/>
                      <a:pt x="411" y="750"/>
                      <a:pt x="402" y="732"/>
                    </a:cubicBezTo>
                    <a:close/>
                    <a:moveTo>
                      <a:pt x="161" y="1"/>
                    </a:moveTo>
                    <a:cubicBezTo>
                      <a:pt x="152" y="19"/>
                      <a:pt x="143" y="28"/>
                      <a:pt x="143" y="37"/>
                    </a:cubicBezTo>
                    <a:cubicBezTo>
                      <a:pt x="134" y="45"/>
                      <a:pt x="134" y="63"/>
                      <a:pt x="125" y="72"/>
                    </a:cubicBezTo>
                    <a:cubicBezTo>
                      <a:pt x="116" y="99"/>
                      <a:pt x="108" y="117"/>
                      <a:pt x="99" y="144"/>
                    </a:cubicBezTo>
                    <a:cubicBezTo>
                      <a:pt x="81" y="188"/>
                      <a:pt x="72" y="224"/>
                      <a:pt x="54" y="268"/>
                    </a:cubicBezTo>
                    <a:cubicBezTo>
                      <a:pt x="45" y="295"/>
                      <a:pt x="36" y="322"/>
                      <a:pt x="36" y="349"/>
                    </a:cubicBezTo>
                    <a:cubicBezTo>
                      <a:pt x="27" y="367"/>
                      <a:pt x="18" y="393"/>
                      <a:pt x="18" y="420"/>
                    </a:cubicBezTo>
                    <a:cubicBezTo>
                      <a:pt x="9" y="465"/>
                      <a:pt x="0" y="509"/>
                      <a:pt x="0" y="545"/>
                    </a:cubicBezTo>
                    <a:cubicBezTo>
                      <a:pt x="0" y="581"/>
                      <a:pt x="0" y="616"/>
                      <a:pt x="0" y="652"/>
                    </a:cubicBezTo>
                    <a:cubicBezTo>
                      <a:pt x="0" y="679"/>
                      <a:pt x="9" y="706"/>
                      <a:pt x="9" y="732"/>
                    </a:cubicBezTo>
                    <a:cubicBezTo>
                      <a:pt x="45" y="830"/>
                      <a:pt x="90" y="875"/>
                      <a:pt x="152" y="893"/>
                    </a:cubicBezTo>
                    <a:cubicBezTo>
                      <a:pt x="179" y="900"/>
                      <a:pt x="205" y="903"/>
                      <a:pt x="231" y="903"/>
                    </a:cubicBezTo>
                    <a:cubicBezTo>
                      <a:pt x="267" y="903"/>
                      <a:pt x="303" y="898"/>
                      <a:pt x="339" y="893"/>
                    </a:cubicBezTo>
                    <a:cubicBezTo>
                      <a:pt x="402" y="875"/>
                      <a:pt x="447" y="857"/>
                      <a:pt x="473" y="857"/>
                    </a:cubicBezTo>
                    <a:cubicBezTo>
                      <a:pt x="482" y="822"/>
                      <a:pt x="491" y="786"/>
                      <a:pt x="500" y="759"/>
                    </a:cubicBezTo>
                    <a:cubicBezTo>
                      <a:pt x="509" y="723"/>
                      <a:pt x="518" y="697"/>
                      <a:pt x="518" y="670"/>
                    </a:cubicBezTo>
                    <a:cubicBezTo>
                      <a:pt x="545" y="554"/>
                      <a:pt x="545" y="474"/>
                      <a:pt x="527" y="420"/>
                    </a:cubicBezTo>
                    <a:cubicBezTo>
                      <a:pt x="509" y="358"/>
                      <a:pt x="464" y="304"/>
                      <a:pt x="402" y="251"/>
                    </a:cubicBezTo>
                    <a:cubicBezTo>
                      <a:pt x="331" y="179"/>
                      <a:pt x="268" y="117"/>
                      <a:pt x="232" y="72"/>
                    </a:cubicBezTo>
                    <a:cubicBezTo>
                      <a:pt x="188" y="28"/>
                      <a:pt x="161" y="1"/>
                      <a:pt x="1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1" name="Google Shape;20058;p44">
                <a:extLst>
                  <a:ext uri="{FF2B5EF4-FFF2-40B4-BE49-F238E27FC236}">
                    <a16:creationId xmlns:a16="http://schemas.microsoft.com/office/drawing/2014/main" id="{9C10AEE8-A887-91AB-D642-E472B7FE0289}"/>
                  </a:ext>
                </a:extLst>
              </p:cNvPr>
              <p:cNvSpPr/>
              <p:nvPr/>
            </p:nvSpPr>
            <p:spPr>
              <a:xfrm>
                <a:off x="5515852" y="1459608"/>
                <a:ext cx="17583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81" h="893" extrusionOk="0">
                    <a:moveTo>
                      <a:pt x="108" y="428"/>
                    </a:moveTo>
                    <a:cubicBezTo>
                      <a:pt x="108" y="428"/>
                      <a:pt x="108" y="437"/>
                      <a:pt x="108" y="446"/>
                    </a:cubicBezTo>
                    <a:cubicBezTo>
                      <a:pt x="108" y="455"/>
                      <a:pt x="117" y="473"/>
                      <a:pt x="126" y="491"/>
                    </a:cubicBezTo>
                    <a:cubicBezTo>
                      <a:pt x="135" y="509"/>
                      <a:pt x="144" y="526"/>
                      <a:pt x="162" y="544"/>
                    </a:cubicBezTo>
                    <a:cubicBezTo>
                      <a:pt x="170" y="553"/>
                      <a:pt x="188" y="571"/>
                      <a:pt x="206" y="589"/>
                    </a:cubicBezTo>
                    <a:cubicBezTo>
                      <a:pt x="224" y="607"/>
                      <a:pt x="242" y="616"/>
                      <a:pt x="260" y="633"/>
                    </a:cubicBezTo>
                    <a:cubicBezTo>
                      <a:pt x="269" y="651"/>
                      <a:pt x="286" y="669"/>
                      <a:pt x="295" y="678"/>
                    </a:cubicBezTo>
                    <a:cubicBezTo>
                      <a:pt x="313" y="696"/>
                      <a:pt x="313" y="714"/>
                      <a:pt x="322" y="723"/>
                    </a:cubicBezTo>
                    <a:cubicBezTo>
                      <a:pt x="313" y="714"/>
                      <a:pt x="295" y="714"/>
                      <a:pt x="286" y="696"/>
                    </a:cubicBezTo>
                    <a:cubicBezTo>
                      <a:pt x="269" y="687"/>
                      <a:pt x="251" y="678"/>
                      <a:pt x="242" y="660"/>
                    </a:cubicBezTo>
                    <a:cubicBezTo>
                      <a:pt x="224" y="651"/>
                      <a:pt x="197" y="633"/>
                      <a:pt x="179" y="616"/>
                    </a:cubicBezTo>
                    <a:cubicBezTo>
                      <a:pt x="162" y="607"/>
                      <a:pt x="144" y="589"/>
                      <a:pt x="135" y="562"/>
                    </a:cubicBezTo>
                    <a:cubicBezTo>
                      <a:pt x="117" y="544"/>
                      <a:pt x="108" y="526"/>
                      <a:pt x="108" y="500"/>
                    </a:cubicBezTo>
                    <a:cubicBezTo>
                      <a:pt x="99" y="482"/>
                      <a:pt x="99" y="464"/>
                      <a:pt x="99" y="446"/>
                    </a:cubicBezTo>
                    <a:cubicBezTo>
                      <a:pt x="108" y="437"/>
                      <a:pt x="108" y="428"/>
                      <a:pt x="108" y="428"/>
                    </a:cubicBezTo>
                    <a:close/>
                    <a:moveTo>
                      <a:pt x="322" y="723"/>
                    </a:moveTo>
                    <a:cubicBezTo>
                      <a:pt x="331" y="732"/>
                      <a:pt x="331" y="740"/>
                      <a:pt x="331" y="740"/>
                    </a:cubicBezTo>
                    <a:cubicBezTo>
                      <a:pt x="331" y="740"/>
                      <a:pt x="322" y="732"/>
                      <a:pt x="322" y="723"/>
                    </a:cubicBezTo>
                    <a:close/>
                    <a:moveTo>
                      <a:pt x="322" y="89"/>
                    </a:moveTo>
                    <a:lnTo>
                      <a:pt x="322" y="89"/>
                    </a:lnTo>
                    <a:cubicBezTo>
                      <a:pt x="322" y="89"/>
                      <a:pt x="313" y="98"/>
                      <a:pt x="313" y="125"/>
                    </a:cubicBezTo>
                    <a:cubicBezTo>
                      <a:pt x="304" y="143"/>
                      <a:pt x="304" y="170"/>
                      <a:pt x="295" y="205"/>
                    </a:cubicBezTo>
                    <a:cubicBezTo>
                      <a:pt x="286" y="241"/>
                      <a:pt x="286" y="285"/>
                      <a:pt x="286" y="330"/>
                    </a:cubicBezTo>
                    <a:cubicBezTo>
                      <a:pt x="286" y="366"/>
                      <a:pt x="286" y="410"/>
                      <a:pt x="295" y="455"/>
                    </a:cubicBezTo>
                    <a:cubicBezTo>
                      <a:pt x="304" y="500"/>
                      <a:pt x="313" y="535"/>
                      <a:pt x="322" y="571"/>
                    </a:cubicBezTo>
                    <a:cubicBezTo>
                      <a:pt x="331" y="607"/>
                      <a:pt x="340" y="642"/>
                      <a:pt x="349" y="678"/>
                    </a:cubicBezTo>
                    <a:cubicBezTo>
                      <a:pt x="358" y="705"/>
                      <a:pt x="367" y="732"/>
                      <a:pt x="376" y="749"/>
                    </a:cubicBezTo>
                    <a:cubicBezTo>
                      <a:pt x="376" y="767"/>
                      <a:pt x="376" y="776"/>
                      <a:pt x="376" y="776"/>
                    </a:cubicBezTo>
                    <a:cubicBezTo>
                      <a:pt x="376" y="776"/>
                      <a:pt x="376" y="767"/>
                      <a:pt x="367" y="749"/>
                    </a:cubicBezTo>
                    <a:cubicBezTo>
                      <a:pt x="358" y="740"/>
                      <a:pt x="349" y="714"/>
                      <a:pt x="331" y="687"/>
                    </a:cubicBezTo>
                    <a:cubicBezTo>
                      <a:pt x="322" y="660"/>
                      <a:pt x="304" y="624"/>
                      <a:pt x="295" y="589"/>
                    </a:cubicBezTo>
                    <a:cubicBezTo>
                      <a:pt x="286" y="553"/>
                      <a:pt x="269" y="509"/>
                      <a:pt x="269" y="473"/>
                    </a:cubicBezTo>
                    <a:cubicBezTo>
                      <a:pt x="260" y="428"/>
                      <a:pt x="251" y="384"/>
                      <a:pt x="260" y="339"/>
                    </a:cubicBezTo>
                    <a:cubicBezTo>
                      <a:pt x="260" y="294"/>
                      <a:pt x="260" y="250"/>
                      <a:pt x="278" y="214"/>
                    </a:cubicBezTo>
                    <a:cubicBezTo>
                      <a:pt x="286" y="178"/>
                      <a:pt x="295" y="143"/>
                      <a:pt x="304" y="125"/>
                    </a:cubicBezTo>
                    <a:cubicBezTo>
                      <a:pt x="313" y="98"/>
                      <a:pt x="322" y="89"/>
                      <a:pt x="322" y="89"/>
                    </a:cubicBezTo>
                    <a:close/>
                    <a:moveTo>
                      <a:pt x="358" y="0"/>
                    </a:moveTo>
                    <a:cubicBezTo>
                      <a:pt x="295" y="71"/>
                      <a:pt x="233" y="152"/>
                      <a:pt x="188" y="214"/>
                    </a:cubicBezTo>
                    <a:cubicBezTo>
                      <a:pt x="126" y="312"/>
                      <a:pt x="81" y="393"/>
                      <a:pt x="55" y="464"/>
                    </a:cubicBezTo>
                    <a:cubicBezTo>
                      <a:pt x="37" y="500"/>
                      <a:pt x="28" y="526"/>
                      <a:pt x="19" y="562"/>
                    </a:cubicBezTo>
                    <a:cubicBezTo>
                      <a:pt x="19" y="589"/>
                      <a:pt x="10" y="616"/>
                      <a:pt x="10" y="642"/>
                    </a:cubicBezTo>
                    <a:cubicBezTo>
                      <a:pt x="1" y="740"/>
                      <a:pt x="37" y="803"/>
                      <a:pt x="90" y="830"/>
                    </a:cubicBezTo>
                    <a:cubicBezTo>
                      <a:pt x="135" y="865"/>
                      <a:pt x="206" y="874"/>
                      <a:pt x="260" y="883"/>
                    </a:cubicBezTo>
                    <a:cubicBezTo>
                      <a:pt x="322" y="883"/>
                      <a:pt x="376" y="883"/>
                      <a:pt x="394" y="892"/>
                    </a:cubicBezTo>
                    <a:cubicBezTo>
                      <a:pt x="438" y="830"/>
                      <a:pt x="465" y="767"/>
                      <a:pt x="492" y="723"/>
                    </a:cubicBezTo>
                    <a:cubicBezTo>
                      <a:pt x="554" y="624"/>
                      <a:pt x="581" y="553"/>
                      <a:pt x="572" y="482"/>
                    </a:cubicBezTo>
                    <a:cubicBezTo>
                      <a:pt x="572" y="419"/>
                      <a:pt x="554" y="366"/>
                      <a:pt x="518" y="294"/>
                    </a:cubicBezTo>
                    <a:cubicBezTo>
                      <a:pt x="474" y="205"/>
                      <a:pt x="438" y="134"/>
                      <a:pt x="402" y="80"/>
                    </a:cubicBezTo>
                    <a:cubicBezTo>
                      <a:pt x="376" y="27"/>
                      <a:pt x="35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2" name="Google Shape;20059;p44">
                <a:extLst>
                  <a:ext uri="{FF2B5EF4-FFF2-40B4-BE49-F238E27FC236}">
                    <a16:creationId xmlns:a16="http://schemas.microsoft.com/office/drawing/2014/main" id="{9176DAC8-5664-84C7-21CE-8DD133FB95B4}"/>
                  </a:ext>
                </a:extLst>
              </p:cNvPr>
              <p:cNvSpPr/>
              <p:nvPr/>
            </p:nvSpPr>
            <p:spPr>
              <a:xfrm>
                <a:off x="5526383" y="1503488"/>
                <a:ext cx="24059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537" extrusionOk="0">
                    <a:moveTo>
                      <a:pt x="447" y="49"/>
                    </a:moveTo>
                    <a:cubicBezTo>
                      <a:pt x="447" y="49"/>
                      <a:pt x="447" y="49"/>
                      <a:pt x="438" y="58"/>
                    </a:cubicBezTo>
                    <a:cubicBezTo>
                      <a:pt x="429" y="67"/>
                      <a:pt x="411" y="75"/>
                      <a:pt x="393" y="93"/>
                    </a:cubicBezTo>
                    <a:cubicBezTo>
                      <a:pt x="376" y="102"/>
                      <a:pt x="358" y="120"/>
                      <a:pt x="340" y="129"/>
                    </a:cubicBezTo>
                    <a:cubicBezTo>
                      <a:pt x="322" y="147"/>
                      <a:pt x="295" y="165"/>
                      <a:pt x="277" y="183"/>
                    </a:cubicBezTo>
                    <a:cubicBezTo>
                      <a:pt x="251" y="209"/>
                      <a:pt x="233" y="227"/>
                      <a:pt x="215" y="245"/>
                    </a:cubicBezTo>
                    <a:cubicBezTo>
                      <a:pt x="197" y="263"/>
                      <a:pt x="179" y="281"/>
                      <a:pt x="170" y="299"/>
                    </a:cubicBezTo>
                    <a:cubicBezTo>
                      <a:pt x="153" y="316"/>
                      <a:pt x="144" y="334"/>
                      <a:pt x="135" y="343"/>
                    </a:cubicBezTo>
                    <a:cubicBezTo>
                      <a:pt x="126" y="352"/>
                      <a:pt x="117" y="352"/>
                      <a:pt x="117" y="352"/>
                    </a:cubicBezTo>
                    <a:cubicBezTo>
                      <a:pt x="117" y="352"/>
                      <a:pt x="126" y="352"/>
                      <a:pt x="126" y="334"/>
                    </a:cubicBezTo>
                    <a:cubicBezTo>
                      <a:pt x="135" y="325"/>
                      <a:pt x="144" y="307"/>
                      <a:pt x="153" y="290"/>
                    </a:cubicBezTo>
                    <a:cubicBezTo>
                      <a:pt x="170" y="272"/>
                      <a:pt x="179" y="245"/>
                      <a:pt x="197" y="227"/>
                    </a:cubicBezTo>
                    <a:cubicBezTo>
                      <a:pt x="215" y="209"/>
                      <a:pt x="233" y="183"/>
                      <a:pt x="260" y="165"/>
                    </a:cubicBezTo>
                    <a:cubicBezTo>
                      <a:pt x="277" y="147"/>
                      <a:pt x="304" y="129"/>
                      <a:pt x="322" y="111"/>
                    </a:cubicBezTo>
                    <a:cubicBezTo>
                      <a:pt x="349" y="93"/>
                      <a:pt x="367" y="84"/>
                      <a:pt x="385" y="75"/>
                    </a:cubicBezTo>
                    <a:cubicBezTo>
                      <a:pt x="402" y="67"/>
                      <a:pt x="420" y="58"/>
                      <a:pt x="429" y="58"/>
                    </a:cubicBezTo>
                    <a:cubicBezTo>
                      <a:pt x="447" y="49"/>
                      <a:pt x="447" y="49"/>
                      <a:pt x="447" y="49"/>
                    </a:cubicBezTo>
                    <a:close/>
                    <a:moveTo>
                      <a:pt x="688" y="138"/>
                    </a:moveTo>
                    <a:cubicBezTo>
                      <a:pt x="670" y="138"/>
                      <a:pt x="643" y="147"/>
                      <a:pt x="616" y="156"/>
                    </a:cubicBezTo>
                    <a:cubicBezTo>
                      <a:pt x="581" y="156"/>
                      <a:pt x="545" y="174"/>
                      <a:pt x="509" y="183"/>
                    </a:cubicBezTo>
                    <a:cubicBezTo>
                      <a:pt x="474" y="191"/>
                      <a:pt x="429" y="209"/>
                      <a:pt x="393" y="227"/>
                    </a:cubicBezTo>
                    <a:cubicBezTo>
                      <a:pt x="349" y="245"/>
                      <a:pt x="313" y="263"/>
                      <a:pt x="277" y="290"/>
                    </a:cubicBezTo>
                    <a:cubicBezTo>
                      <a:pt x="242" y="307"/>
                      <a:pt x="206" y="334"/>
                      <a:pt x="179" y="352"/>
                    </a:cubicBezTo>
                    <a:cubicBezTo>
                      <a:pt x="153" y="370"/>
                      <a:pt x="135" y="388"/>
                      <a:pt x="117" y="406"/>
                    </a:cubicBezTo>
                    <a:cubicBezTo>
                      <a:pt x="108" y="414"/>
                      <a:pt x="99" y="414"/>
                      <a:pt x="99" y="423"/>
                    </a:cubicBezTo>
                    <a:lnTo>
                      <a:pt x="90" y="423"/>
                    </a:lnTo>
                    <a:cubicBezTo>
                      <a:pt x="90" y="423"/>
                      <a:pt x="90" y="423"/>
                      <a:pt x="99" y="414"/>
                    </a:cubicBezTo>
                    <a:cubicBezTo>
                      <a:pt x="99" y="414"/>
                      <a:pt x="108" y="406"/>
                      <a:pt x="117" y="397"/>
                    </a:cubicBezTo>
                    <a:cubicBezTo>
                      <a:pt x="126" y="388"/>
                      <a:pt x="144" y="361"/>
                      <a:pt x="170" y="334"/>
                    </a:cubicBezTo>
                    <a:cubicBezTo>
                      <a:pt x="197" y="316"/>
                      <a:pt x="233" y="290"/>
                      <a:pt x="269" y="263"/>
                    </a:cubicBezTo>
                    <a:cubicBezTo>
                      <a:pt x="304" y="236"/>
                      <a:pt x="340" y="218"/>
                      <a:pt x="376" y="200"/>
                    </a:cubicBezTo>
                    <a:cubicBezTo>
                      <a:pt x="420" y="183"/>
                      <a:pt x="465" y="165"/>
                      <a:pt x="500" y="156"/>
                    </a:cubicBezTo>
                    <a:cubicBezTo>
                      <a:pt x="545" y="147"/>
                      <a:pt x="581" y="138"/>
                      <a:pt x="616" y="138"/>
                    </a:cubicBezTo>
                    <a:close/>
                    <a:moveTo>
                      <a:pt x="329" y="1"/>
                    </a:moveTo>
                    <a:cubicBezTo>
                      <a:pt x="286" y="1"/>
                      <a:pt x="249" y="7"/>
                      <a:pt x="215" y="22"/>
                    </a:cubicBezTo>
                    <a:cubicBezTo>
                      <a:pt x="161" y="40"/>
                      <a:pt x="117" y="84"/>
                      <a:pt x="81" y="129"/>
                    </a:cubicBezTo>
                    <a:cubicBezTo>
                      <a:pt x="63" y="156"/>
                      <a:pt x="54" y="183"/>
                      <a:pt x="46" y="200"/>
                    </a:cubicBezTo>
                    <a:cubicBezTo>
                      <a:pt x="37" y="227"/>
                      <a:pt x="28" y="254"/>
                      <a:pt x="19" y="281"/>
                    </a:cubicBezTo>
                    <a:cubicBezTo>
                      <a:pt x="10" y="325"/>
                      <a:pt x="10" y="370"/>
                      <a:pt x="1" y="406"/>
                    </a:cubicBezTo>
                    <a:cubicBezTo>
                      <a:pt x="10" y="441"/>
                      <a:pt x="10" y="468"/>
                      <a:pt x="10" y="486"/>
                    </a:cubicBezTo>
                    <a:cubicBezTo>
                      <a:pt x="107" y="520"/>
                      <a:pt x="182" y="536"/>
                      <a:pt x="243" y="536"/>
                    </a:cubicBezTo>
                    <a:cubicBezTo>
                      <a:pt x="276" y="536"/>
                      <a:pt x="305" y="531"/>
                      <a:pt x="331" y="522"/>
                    </a:cubicBezTo>
                    <a:cubicBezTo>
                      <a:pt x="367" y="504"/>
                      <a:pt x="393" y="486"/>
                      <a:pt x="411" y="459"/>
                    </a:cubicBezTo>
                    <a:cubicBezTo>
                      <a:pt x="438" y="432"/>
                      <a:pt x="465" y="397"/>
                      <a:pt x="492" y="361"/>
                    </a:cubicBezTo>
                    <a:cubicBezTo>
                      <a:pt x="509" y="343"/>
                      <a:pt x="518" y="325"/>
                      <a:pt x="536" y="307"/>
                    </a:cubicBezTo>
                    <a:cubicBezTo>
                      <a:pt x="554" y="290"/>
                      <a:pt x="563" y="272"/>
                      <a:pt x="581" y="254"/>
                    </a:cubicBezTo>
                    <a:cubicBezTo>
                      <a:pt x="616" y="227"/>
                      <a:pt x="652" y="209"/>
                      <a:pt x="688" y="191"/>
                    </a:cubicBezTo>
                    <a:cubicBezTo>
                      <a:pt x="750" y="156"/>
                      <a:pt x="795" y="138"/>
                      <a:pt x="795" y="138"/>
                    </a:cubicBezTo>
                    <a:cubicBezTo>
                      <a:pt x="652" y="67"/>
                      <a:pt x="536" y="31"/>
                      <a:pt x="447" y="13"/>
                    </a:cubicBezTo>
                    <a:cubicBezTo>
                      <a:pt x="403" y="5"/>
                      <a:pt x="364" y="1"/>
                      <a:pt x="32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3" name="Google Shape;20060;p44">
                <a:extLst>
                  <a:ext uri="{FF2B5EF4-FFF2-40B4-BE49-F238E27FC236}">
                    <a16:creationId xmlns:a16="http://schemas.microsoft.com/office/drawing/2014/main" id="{787B42E0-026D-B578-AB1D-EDE07CAD7192}"/>
                  </a:ext>
                </a:extLst>
              </p:cNvPr>
              <p:cNvSpPr/>
              <p:nvPr/>
            </p:nvSpPr>
            <p:spPr>
              <a:xfrm>
                <a:off x="5600374" y="1631557"/>
                <a:ext cx="575" cy="303"/>
              </a:xfrm>
              <a:custGeom>
                <a:avLst/>
                <a:gdLst/>
                <a:ahLst/>
                <a:cxnLst/>
                <a:rect l="l" t="t" r="r" b="b"/>
                <a:pathLst>
                  <a:path w="19" h="10" extrusionOk="0">
                    <a:moveTo>
                      <a:pt x="0" y="1"/>
                    </a:moveTo>
                    <a:cubicBezTo>
                      <a:pt x="0" y="1"/>
                      <a:pt x="9" y="10"/>
                      <a:pt x="18" y="10"/>
                    </a:cubicBezTo>
                    <a:cubicBezTo>
                      <a:pt x="18" y="10"/>
                      <a:pt x="18" y="1"/>
                      <a:pt x="1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4" name="Google Shape;20061;p44">
                <a:extLst>
                  <a:ext uri="{FF2B5EF4-FFF2-40B4-BE49-F238E27FC236}">
                    <a16:creationId xmlns:a16="http://schemas.microsoft.com/office/drawing/2014/main" id="{2B687D63-AAC9-493B-B4FE-9E5BE5B8F4AB}"/>
                  </a:ext>
                </a:extLst>
              </p:cNvPr>
              <p:cNvSpPr/>
              <p:nvPr/>
            </p:nvSpPr>
            <p:spPr>
              <a:xfrm>
                <a:off x="5563394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152" y="331"/>
                    </a:moveTo>
                    <a:cubicBezTo>
                      <a:pt x="152" y="331"/>
                      <a:pt x="152" y="331"/>
                      <a:pt x="152" y="349"/>
                    </a:cubicBezTo>
                    <a:cubicBezTo>
                      <a:pt x="152" y="358"/>
                      <a:pt x="152" y="376"/>
                      <a:pt x="161" y="393"/>
                    </a:cubicBezTo>
                    <a:cubicBezTo>
                      <a:pt x="161" y="420"/>
                      <a:pt x="170" y="447"/>
                      <a:pt x="179" y="474"/>
                    </a:cubicBezTo>
                    <a:cubicBezTo>
                      <a:pt x="179" y="500"/>
                      <a:pt x="187" y="527"/>
                      <a:pt x="196" y="554"/>
                    </a:cubicBezTo>
                    <a:cubicBezTo>
                      <a:pt x="205" y="581"/>
                      <a:pt x="214" y="607"/>
                      <a:pt x="223" y="634"/>
                    </a:cubicBezTo>
                    <a:cubicBezTo>
                      <a:pt x="232" y="661"/>
                      <a:pt x="241" y="688"/>
                      <a:pt x="250" y="706"/>
                    </a:cubicBezTo>
                    <a:cubicBezTo>
                      <a:pt x="259" y="732"/>
                      <a:pt x="268" y="741"/>
                      <a:pt x="268" y="759"/>
                    </a:cubicBezTo>
                    <a:cubicBezTo>
                      <a:pt x="259" y="750"/>
                      <a:pt x="241" y="732"/>
                      <a:pt x="232" y="715"/>
                    </a:cubicBezTo>
                    <a:cubicBezTo>
                      <a:pt x="223" y="697"/>
                      <a:pt x="205" y="679"/>
                      <a:pt x="196" y="652"/>
                    </a:cubicBezTo>
                    <a:cubicBezTo>
                      <a:pt x="187" y="625"/>
                      <a:pt x="170" y="590"/>
                      <a:pt x="161" y="563"/>
                    </a:cubicBezTo>
                    <a:cubicBezTo>
                      <a:pt x="161" y="536"/>
                      <a:pt x="152" y="500"/>
                      <a:pt x="143" y="474"/>
                    </a:cubicBezTo>
                    <a:cubicBezTo>
                      <a:pt x="143" y="447"/>
                      <a:pt x="143" y="420"/>
                      <a:pt x="143" y="402"/>
                    </a:cubicBezTo>
                    <a:cubicBezTo>
                      <a:pt x="143" y="376"/>
                      <a:pt x="143" y="358"/>
                      <a:pt x="143" y="349"/>
                    </a:cubicBezTo>
                    <a:cubicBezTo>
                      <a:pt x="143" y="331"/>
                      <a:pt x="152" y="331"/>
                      <a:pt x="152" y="331"/>
                    </a:cubicBezTo>
                    <a:close/>
                    <a:moveTo>
                      <a:pt x="357" y="72"/>
                    </a:moveTo>
                    <a:cubicBezTo>
                      <a:pt x="357" y="73"/>
                      <a:pt x="357" y="90"/>
                      <a:pt x="348" y="108"/>
                    </a:cubicBezTo>
                    <a:cubicBezTo>
                      <a:pt x="339" y="126"/>
                      <a:pt x="330" y="153"/>
                      <a:pt x="321" y="188"/>
                    </a:cubicBezTo>
                    <a:cubicBezTo>
                      <a:pt x="312" y="224"/>
                      <a:pt x="312" y="260"/>
                      <a:pt x="303" y="304"/>
                    </a:cubicBezTo>
                    <a:cubicBezTo>
                      <a:pt x="294" y="349"/>
                      <a:pt x="286" y="393"/>
                      <a:pt x="286" y="447"/>
                    </a:cubicBezTo>
                    <a:cubicBezTo>
                      <a:pt x="286" y="492"/>
                      <a:pt x="286" y="545"/>
                      <a:pt x="286" y="590"/>
                    </a:cubicBezTo>
                    <a:cubicBezTo>
                      <a:pt x="294" y="634"/>
                      <a:pt x="294" y="670"/>
                      <a:pt x="303" y="706"/>
                    </a:cubicBezTo>
                    <a:cubicBezTo>
                      <a:pt x="312" y="741"/>
                      <a:pt x="321" y="777"/>
                      <a:pt x="321" y="795"/>
                    </a:cubicBezTo>
                    <a:cubicBezTo>
                      <a:pt x="312" y="777"/>
                      <a:pt x="294" y="750"/>
                      <a:pt x="286" y="715"/>
                    </a:cubicBezTo>
                    <a:cubicBezTo>
                      <a:pt x="277" y="679"/>
                      <a:pt x="268" y="643"/>
                      <a:pt x="259" y="590"/>
                    </a:cubicBezTo>
                    <a:cubicBezTo>
                      <a:pt x="259" y="545"/>
                      <a:pt x="259" y="500"/>
                      <a:pt x="259" y="447"/>
                    </a:cubicBezTo>
                    <a:cubicBezTo>
                      <a:pt x="259" y="402"/>
                      <a:pt x="268" y="349"/>
                      <a:pt x="277" y="304"/>
                    </a:cubicBezTo>
                    <a:cubicBezTo>
                      <a:pt x="286" y="260"/>
                      <a:pt x="294" y="224"/>
                      <a:pt x="312" y="188"/>
                    </a:cubicBezTo>
                    <a:cubicBezTo>
                      <a:pt x="321" y="153"/>
                      <a:pt x="330" y="126"/>
                      <a:pt x="339" y="108"/>
                    </a:cubicBezTo>
                    <a:cubicBezTo>
                      <a:pt x="357" y="90"/>
                      <a:pt x="357" y="73"/>
                      <a:pt x="357" y="72"/>
                    </a:cubicBezTo>
                    <a:close/>
                    <a:moveTo>
                      <a:pt x="321" y="795"/>
                    </a:moveTo>
                    <a:cubicBezTo>
                      <a:pt x="330" y="813"/>
                      <a:pt x="330" y="830"/>
                      <a:pt x="330" y="830"/>
                    </a:cubicBezTo>
                    <a:cubicBezTo>
                      <a:pt x="330" y="830"/>
                      <a:pt x="330" y="822"/>
                      <a:pt x="321" y="795"/>
                    </a:cubicBezTo>
                    <a:close/>
                    <a:moveTo>
                      <a:pt x="402" y="1"/>
                    </a:moveTo>
                    <a:lnTo>
                      <a:pt x="402" y="1"/>
                    </a:lnTo>
                    <a:cubicBezTo>
                      <a:pt x="268" y="126"/>
                      <a:pt x="170" y="224"/>
                      <a:pt x="107" y="313"/>
                    </a:cubicBezTo>
                    <a:cubicBezTo>
                      <a:pt x="45" y="411"/>
                      <a:pt x="18" y="492"/>
                      <a:pt x="9" y="554"/>
                    </a:cubicBezTo>
                    <a:cubicBezTo>
                      <a:pt x="0" y="625"/>
                      <a:pt x="18" y="688"/>
                      <a:pt x="45" y="732"/>
                    </a:cubicBezTo>
                    <a:cubicBezTo>
                      <a:pt x="63" y="759"/>
                      <a:pt x="80" y="786"/>
                      <a:pt x="98" y="804"/>
                    </a:cubicBezTo>
                    <a:cubicBezTo>
                      <a:pt x="116" y="830"/>
                      <a:pt x="143" y="839"/>
                      <a:pt x="161" y="857"/>
                    </a:cubicBezTo>
                    <a:cubicBezTo>
                      <a:pt x="241" y="902"/>
                      <a:pt x="312" y="929"/>
                      <a:pt x="348" y="946"/>
                    </a:cubicBezTo>
                    <a:cubicBezTo>
                      <a:pt x="473" y="795"/>
                      <a:pt x="518" y="697"/>
                      <a:pt x="526" y="616"/>
                    </a:cubicBezTo>
                    <a:cubicBezTo>
                      <a:pt x="535" y="536"/>
                      <a:pt x="509" y="465"/>
                      <a:pt x="455" y="384"/>
                    </a:cubicBezTo>
                    <a:cubicBezTo>
                      <a:pt x="446" y="367"/>
                      <a:pt x="437" y="340"/>
                      <a:pt x="428" y="322"/>
                    </a:cubicBezTo>
                    <a:cubicBezTo>
                      <a:pt x="419" y="295"/>
                      <a:pt x="419" y="277"/>
                      <a:pt x="410" y="251"/>
                    </a:cubicBezTo>
                    <a:cubicBezTo>
                      <a:pt x="402" y="206"/>
                      <a:pt x="393" y="161"/>
                      <a:pt x="393" y="126"/>
                    </a:cubicBezTo>
                    <a:cubicBezTo>
                      <a:pt x="393" y="108"/>
                      <a:pt x="393" y="90"/>
                      <a:pt x="393" y="81"/>
                    </a:cubicBezTo>
                    <a:cubicBezTo>
                      <a:pt x="393" y="63"/>
                      <a:pt x="393" y="45"/>
                      <a:pt x="393" y="37"/>
                    </a:cubicBezTo>
                    <a:cubicBezTo>
                      <a:pt x="393" y="19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5" name="Google Shape;20062;p44">
                <a:extLst>
                  <a:ext uri="{FF2B5EF4-FFF2-40B4-BE49-F238E27FC236}">
                    <a16:creationId xmlns:a16="http://schemas.microsoft.com/office/drawing/2014/main" id="{D5B34215-5769-1877-367B-8CDCCC94E95C}"/>
                  </a:ext>
                </a:extLst>
              </p:cNvPr>
              <p:cNvSpPr/>
              <p:nvPr/>
            </p:nvSpPr>
            <p:spPr>
              <a:xfrm>
                <a:off x="5587422" y="1601053"/>
                <a:ext cx="16765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38" extrusionOk="0">
                    <a:moveTo>
                      <a:pt x="89" y="393"/>
                    </a:moveTo>
                    <a:cubicBezTo>
                      <a:pt x="89" y="393"/>
                      <a:pt x="89" y="402"/>
                      <a:pt x="98" y="411"/>
                    </a:cubicBezTo>
                    <a:cubicBezTo>
                      <a:pt x="98" y="429"/>
                      <a:pt x="107" y="438"/>
                      <a:pt x="116" y="464"/>
                    </a:cubicBezTo>
                    <a:cubicBezTo>
                      <a:pt x="125" y="482"/>
                      <a:pt x="143" y="500"/>
                      <a:pt x="152" y="527"/>
                    </a:cubicBezTo>
                    <a:cubicBezTo>
                      <a:pt x="161" y="554"/>
                      <a:pt x="178" y="580"/>
                      <a:pt x="196" y="607"/>
                    </a:cubicBezTo>
                    <a:cubicBezTo>
                      <a:pt x="214" y="634"/>
                      <a:pt x="223" y="652"/>
                      <a:pt x="241" y="679"/>
                    </a:cubicBezTo>
                    <a:cubicBezTo>
                      <a:pt x="259" y="696"/>
                      <a:pt x="277" y="723"/>
                      <a:pt x="294" y="741"/>
                    </a:cubicBezTo>
                    <a:cubicBezTo>
                      <a:pt x="303" y="759"/>
                      <a:pt x="321" y="768"/>
                      <a:pt x="321" y="786"/>
                    </a:cubicBezTo>
                    <a:cubicBezTo>
                      <a:pt x="312" y="777"/>
                      <a:pt x="294" y="768"/>
                      <a:pt x="277" y="750"/>
                    </a:cubicBezTo>
                    <a:cubicBezTo>
                      <a:pt x="259" y="741"/>
                      <a:pt x="241" y="723"/>
                      <a:pt x="223" y="696"/>
                    </a:cubicBezTo>
                    <a:cubicBezTo>
                      <a:pt x="205" y="679"/>
                      <a:pt x="187" y="652"/>
                      <a:pt x="170" y="625"/>
                    </a:cubicBezTo>
                    <a:cubicBezTo>
                      <a:pt x="152" y="598"/>
                      <a:pt x="143" y="572"/>
                      <a:pt x="125" y="545"/>
                    </a:cubicBezTo>
                    <a:cubicBezTo>
                      <a:pt x="116" y="518"/>
                      <a:pt x="107" y="491"/>
                      <a:pt x="98" y="473"/>
                    </a:cubicBezTo>
                    <a:cubicBezTo>
                      <a:pt x="98" y="447"/>
                      <a:pt x="89" y="429"/>
                      <a:pt x="89" y="420"/>
                    </a:cubicBezTo>
                    <a:cubicBezTo>
                      <a:pt x="89" y="402"/>
                      <a:pt x="89" y="393"/>
                      <a:pt x="89" y="393"/>
                    </a:cubicBezTo>
                    <a:close/>
                    <a:moveTo>
                      <a:pt x="214" y="117"/>
                    </a:moveTo>
                    <a:cubicBezTo>
                      <a:pt x="214" y="134"/>
                      <a:pt x="214" y="170"/>
                      <a:pt x="214" y="206"/>
                    </a:cubicBezTo>
                    <a:cubicBezTo>
                      <a:pt x="223" y="241"/>
                      <a:pt x="223" y="286"/>
                      <a:pt x="232" y="331"/>
                    </a:cubicBezTo>
                    <a:cubicBezTo>
                      <a:pt x="232" y="375"/>
                      <a:pt x="241" y="429"/>
                      <a:pt x="250" y="473"/>
                    </a:cubicBezTo>
                    <a:cubicBezTo>
                      <a:pt x="268" y="518"/>
                      <a:pt x="277" y="563"/>
                      <a:pt x="294" y="607"/>
                    </a:cubicBezTo>
                    <a:cubicBezTo>
                      <a:pt x="312" y="652"/>
                      <a:pt x="330" y="688"/>
                      <a:pt x="348" y="723"/>
                    </a:cubicBezTo>
                    <a:cubicBezTo>
                      <a:pt x="357" y="759"/>
                      <a:pt x="375" y="786"/>
                      <a:pt x="384" y="803"/>
                    </a:cubicBezTo>
                    <a:cubicBezTo>
                      <a:pt x="402" y="821"/>
                      <a:pt x="402" y="839"/>
                      <a:pt x="402" y="839"/>
                    </a:cubicBezTo>
                    <a:cubicBezTo>
                      <a:pt x="402" y="839"/>
                      <a:pt x="393" y="830"/>
                      <a:pt x="384" y="812"/>
                    </a:cubicBezTo>
                    <a:cubicBezTo>
                      <a:pt x="366" y="795"/>
                      <a:pt x="348" y="768"/>
                      <a:pt x="330" y="732"/>
                    </a:cubicBezTo>
                    <a:cubicBezTo>
                      <a:pt x="312" y="705"/>
                      <a:pt x="286" y="661"/>
                      <a:pt x="268" y="616"/>
                    </a:cubicBezTo>
                    <a:cubicBezTo>
                      <a:pt x="250" y="580"/>
                      <a:pt x="232" y="536"/>
                      <a:pt x="223" y="482"/>
                    </a:cubicBezTo>
                    <a:cubicBezTo>
                      <a:pt x="214" y="438"/>
                      <a:pt x="205" y="384"/>
                      <a:pt x="205" y="340"/>
                    </a:cubicBezTo>
                    <a:cubicBezTo>
                      <a:pt x="196" y="286"/>
                      <a:pt x="196" y="241"/>
                      <a:pt x="205" y="206"/>
                    </a:cubicBezTo>
                    <a:cubicBezTo>
                      <a:pt x="205" y="170"/>
                      <a:pt x="205" y="143"/>
                      <a:pt x="214" y="117"/>
                    </a:cubicBezTo>
                    <a:close/>
                    <a:moveTo>
                      <a:pt x="232" y="1"/>
                    </a:moveTo>
                    <a:cubicBezTo>
                      <a:pt x="143" y="161"/>
                      <a:pt x="80" y="286"/>
                      <a:pt x="45" y="402"/>
                    </a:cubicBezTo>
                    <a:cubicBezTo>
                      <a:pt x="9" y="509"/>
                      <a:pt x="0" y="598"/>
                      <a:pt x="18" y="661"/>
                    </a:cubicBezTo>
                    <a:cubicBezTo>
                      <a:pt x="27" y="732"/>
                      <a:pt x="63" y="795"/>
                      <a:pt x="107" y="830"/>
                    </a:cubicBezTo>
                    <a:cubicBezTo>
                      <a:pt x="152" y="866"/>
                      <a:pt x="196" y="893"/>
                      <a:pt x="250" y="911"/>
                    </a:cubicBezTo>
                    <a:cubicBezTo>
                      <a:pt x="294" y="919"/>
                      <a:pt x="330" y="928"/>
                      <a:pt x="366" y="937"/>
                    </a:cubicBezTo>
                    <a:lnTo>
                      <a:pt x="455" y="937"/>
                    </a:lnTo>
                    <a:cubicBezTo>
                      <a:pt x="526" y="759"/>
                      <a:pt x="553" y="643"/>
                      <a:pt x="535" y="563"/>
                    </a:cubicBezTo>
                    <a:cubicBezTo>
                      <a:pt x="526" y="518"/>
                      <a:pt x="509" y="491"/>
                      <a:pt x="491" y="456"/>
                    </a:cubicBezTo>
                    <a:cubicBezTo>
                      <a:pt x="464" y="420"/>
                      <a:pt x="437" y="393"/>
                      <a:pt x="402" y="357"/>
                    </a:cubicBezTo>
                    <a:cubicBezTo>
                      <a:pt x="366" y="322"/>
                      <a:pt x="339" y="286"/>
                      <a:pt x="312" y="241"/>
                    </a:cubicBezTo>
                    <a:cubicBezTo>
                      <a:pt x="294" y="206"/>
                      <a:pt x="277" y="161"/>
                      <a:pt x="268" y="126"/>
                    </a:cubicBezTo>
                    <a:cubicBezTo>
                      <a:pt x="241" y="54"/>
                      <a:pt x="232" y="1"/>
                      <a:pt x="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6" name="Google Shape;20063;p44">
                <a:extLst>
                  <a:ext uri="{FF2B5EF4-FFF2-40B4-BE49-F238E27FC236}">
                    <a16:creationId xmlns:a16="http://schemas.microsoft.com/office/drawing/2014/main" id="{24E7BD16-76F8-D89E-AD9D-FCE07989B7E4}"/>
                  </a:ext>
                </a:extLst>
              </p:cNvPr>
              <p:cNvSpPr/>
              <p:nvPr/>
            </p:nvSpPr>
            <p:spPr>
              <a:xfrm>
                <a:off x="5539366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857" y="233"/>
                    </a:moveTo>
                    <a:cubicBezTo>
                      <a:pt x="856" y="233"/>
                      <a:pt x="847" y="233"/>
                      <a:pt x="830" y="242"/>
                    </a:cubicBezTo>
                    <a:cubicBezTo>
                      <a:pt x="812" y="251"/>
                      <a:pt x="785" y="269"/>
                      <a:pt x="749" y="278"/>
                    </a:cubicBezTo>
                    <a:cubicBezTo>
                      <a:pt x="723" y="295"/>
                      <a:pt x="678" y="313"/>
                      <a:pt x="642" y="322"/>
                    </a:cubicBezTo>
                    <a:cubicBezTo>
                      <a:pt x="598" y="340"/>
                      <a:pt x="553" y="358"/>
                      <a:pt x="500" y="358"/>
                    </a:cubicBezTo>
                    <a:cubicBezTo>
                      <a:pt x="455" y="367"/>
                      <a:pt x="410" y="367"/>
                      <a:pt x="357" y="367"/>
                    </a:cubicBezTo>
                    <a:cubicBezTo>
                      <a:pt x="312" y="367"/>
                      <a:pt x="268" y="349"/>
                      <a:pt x="223" y="340"/>
                    </a:cubicBezTo>
                    <a:cubicBezTo>
                      <a:pt x="187" y="331"/>
                      <a:pt x="152" y="322"/>
                      <a:pt x="134" y="304"/>
                    </a:cubicBezTo>
                    <a:lnTo>
                      <a:pt x="134" y="304"/>
                    </a:lnTo>
                    <a:cubicBezTo>
                      <a:pt x="152" y="313"/>
                      <a:pt x="187" y="313"/>
                      <a:pt x="223" y="322"/>
                    </a:cubicBezTo>
                    <a:cubicBezTo>
                      <a:pt x="268" y="331"/>
                      <a:pt x="303" y="331"/>
                      <a:pt x="357" y="331"/>
                    </a:cubicBezTo>
                    <a:cubicBezTo>
                      <a:pt x="402" y="331"/>
                      <a:pt x="446" y="331"/>
                      <a:pt x="491" y="322"/>
                    </a:cubicBezTo>
                    <a:cubicBezTo>
                      <a:pt x="535" y="313"/>
                      <a:pt x="580" y="304"/>
                      <a:pt x="625" y="295"/>
                    </a:cubicBezTo>
                    <a:cubicBezTo>
                      <a:pt x="669" y="286"/>
                      <a:pt x="705" y="269"/>
                      <a:pt x="741" y="260"/>
                    </a:cubicBezTo>
                    <a:cubicBezTo>
                      <a:pt x="776" y="251"/>
                      <a:pt x="803" y="242"/>
                      <a:pt x="821" y="242"/>
                    </a:cubicBezTo>
                    <a:cubicBezTo>
                      <a:pt x="847" y="233"/>
                      <a:pt x="856" y="233"/>
                      <a:pt x="857" y="233"/>
                    </a:cubicBezTo>
                    <a:close/>
                    <a:moveTo>
                      <a:pt x="803" y="286"/>
                    </a:moveTo>
                    <a:cubicBezTo>
                      <a:pt x="803" y="286"/>
                      <a:pt x="794" y="295"/>
                      <a:pt x="785" y="304"/>
                    </a:cubicBezTo>
                    <a:cubicBezTo>
                      <a:pt x="776" y="313"/>
                      <a:pt x="767" y="322"/>
                      <a:pt x="758" y="340"/>
                    </a:cubicBezTo>
                    <a:cubicBezTo>
                      <a:pt x="741" y="358"/>
                      <a:pt x="723" y="376"/>
                      <a:pt x="705" y="394"/>
                    </a:cubicBezTo>
                    <a:cubicBezTo>
                      <a:pt x="687" y="411"/>
                      <a:pt x="669" y="438"/>
                      <a:pt x="651" y="456"/>
                    </a:cubicBezTo>
                    <a:cubicBezTo>
                      <a:pt x="634" y="474"/>
                      <a:pt x="607" y="492"/>
                      <a:pt x="589" y="509"/>
                    </a:cubicBezTo>
                    <a:cubicBezTo>
                      <a:pt x="562" y="527"/>
                      <a:pt x="535" y="536"/>
                      <a:pt x="518" y="536"/>
                    </a:cubicBezTo>
                    <a:cubicBezTo>
                      <a:pt x="491" y="545"/>
                      <a:pt x="473" y="545"/>
                      <a:pt x="455" y="545"/>
                    </a:cubicBezTo>
                    <a:lnTo>
                      <a:pt x="428" y="545"/>
                    </a:lnTo>
                    <a:cubicBezTo>
                      <a:pt x="428" y="545"/>
                      <a:pt x="437" y="545"/>
                      <a:pt x="455" y="536"/>
                    </a:cubicBezTo>
                    <a:cubicBezTo>
                      <a:pt x="464" y="536"/>
                      <a:pt x="482" y="527"/>
                      <a:pt x="500" y="518"/>
                    </a:cubicBezTo>
                    <a:cubicBezTo>
                      <a:pt x="526" y="509"/>
                      <a:pt x="544" y="501"/>
                      <a:pt x="562" y="483"/>
                    </a:cubicBezTo>
                    <a:cubicBezTo>
                      <a:pt x="580" y="465"/>
                      <a:pt x="607" y="447"/>
                      <a:pt x="625" y="429"/>
                    </a:cubicBezTo>
                    <a:cubicBezTo>
                      <a:pt x="642" y="411"/>
                      <a:pt x="660" y="385"/>
                      <a:pt x="678" y="367"/>
                    </a:cubicBezTo>
                    <a:cubicBezTo>
                      <a:pt x="705" y="349"/>
                      <a:pt x="723" y="340"/>
                      <a:pt x="741" y="322"/>
                    </a:cubicBezTo>
                    <a:cubicBezTo>
                      <a:pt x="758" y="313"/>
                      <a:pt x="776" y="304"/>
                      <a:pt x="785" y="295"/>
                    </a:cubicBezTo>
                    <a:cubicBezTo>
                      <a:pt x="794" y="286"/>
                      <a:pt x="803" y="286"/>
                      <a:pt x="803" y="286"/>
                    </a:cubicBezTo>
                    <a:close/>
                    <a:moveTo>
                      <a:pt x="580" y="1"/>
                    </a:moveTo>
                    <a:cubicBezTo>
                      <a:pt x="509" y="1"/>
                      <a:pt x="446" y="28"/>
                      <a:pt x="357" y="72"/>
                    </a:cubicBezTo>
                    <a:cubicBezTo>
                      <a:pt x="259" y="117"/>
                      <a:pt x="170" y="162"/>
                      <a:pt x="107" y="188"/>
                    </a:cubicBezTo>
                    <a:cubicBezTo>
                      <a:pt x="45" y="224"/>
                      <a:pt x="0" y="242"/>
                      <a:pt x="0" y="242"/>
                    </a:cubicBezTo>
                    <a:cubicBezTo>
                      <a:pt x="45" y="278"/>
                      <a:pt x="71" y="313"/>
                      <a:pt x="107" y="349"/>
                    </a:cubicBezTo>
                    <a:cubicBezTo>
                      <a:pt x="143" y="385"/>
                      <a:pt x="179" y="411"/>
                      <a:pt x="214" y="438"/>
                    </a:cubicBezTo>
                    <a:cubicBezTo>
                      <a:pt x="259" y="474"/>
                      <a:pt x="303" y="509"/>
                      <a:pt x="339" y="536"/>
                    </a:cubicBezTo>
                    <a:cubicBezTo>
                      <a:pt x="366" y="554"/>
                      <a:pt x="384" y="563"/>
                      <a:pt x="402" y="572"/>
                    </a:cubicBezTo>
                    <a:cubicBezTo>
                      <a:pt x="419" y="581"/>
                      <a:pt x="437" y="590"/>
                      <a:pt x="455" y="599"/>
                    </a:cubicBezTo>
                    <a:cubicBezTo>
                      <a:pt x="535" y="634"/>
                      <a:pt x="598" y="652"/>
                      <a:pt x="642" y="661"/>
                    </a:cubicBezTo>
                    <a:cubicBezTo>
                      <a:pt x="696" y="661"/>
                      <a:pt x="741" y="652"/>
                      <a:pt x="776" y="643"/>
                    </a:cubicBezTo>
                    <a:cubicBezTo>
                      <a:pt x="812" y="625"/>
                      <a:pt x="839" y="599"/>
                      <a:pt x="865" y="572"/>
                    </a:cubicBezTo>
                    <a:cubicBezTo>
                      <a:pt x="910" y="509"/>
                      <a:pt x="928" y="438"/>
                      <a:pt x="946" y="376"/>
                    </a:cubicBezTo>
                    <a:cubicBezTo>
                      <a:pt x="955" y="304"/>
                      <a:pt x="964" y="242"/>
                      <a:pt x="973" y="215"/>
                    </a:cubicBezTo>
                    <a:cubicBezTo>
                      <a:pt x="919" y="162"/>
                      <a:pt x="865" y="126"/>
                      <a:pt x="821" y="99"/>
                    </a:cubicBezTo>
                    <a:cubicBezTo>
                      <a:pt x="794" y="81"/>
                      <a:pt x="767" y="72"/>
                      <a:pt x="749" y="55"/>
                    </a:cubicBezTo>
                    <a:cubicBezTo>
                      <a:pt x="732" y="46"/>
                      <a:pt x="705" y="37"/>
                      <a:pt x="687" y="28"/>
                    </a:cubicBezTo>
                    <a:cubicBezTo>
                      <a:pt x="651" y="10"/>
                      <a:pt x="616" y="1"/>
                      <a:pt x="5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7" name="Google Shape;20064;p44">
                <a:extLst>
                  <a:ext uri="{FF2B5EF4-FFF2-40B4-BE49-F238E27FC236}">
                    <a16:creationId xmlns:a16="http://schemas.microsoft.com/office/drawing/2014/main" id="{5A7B245F-9911-0631-C7C9-99943665F602}"/>
                  </a:ext>
                </a:extLst>
              </p:cNvPr>
              <p:cNvSpPr/>
              <p:nvPr/>
            </p:nvSpPr>
            <p:spPr>
              <a:xfrm>
                <a:off x="5528562" y="1578387"/>
                <a:ext cx="303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0" h="19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9"/>
                    </a:cubicBezTo>
                    <a:lnTo>
                      <a:pt x="0" y="18"/>
                    </a:lnTo>
                    <a:lnTo>
                      <a:pt x="9" y="18"/>
                    </a:ln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8" name="Google Shape;20065;p44">
                <a:extLst>
                  <a:ext uri="{FF2B5EF4-FFF2-40B4-BE49-F238E27FC236}">
                    <a16:creationId xmlns:a16="http://schemas.microsoft.com/office/drawing/2014/main" id="{3BDCA313-88A6-0298-8B4B-37B0CBD999FE}"/>
                  </a:ext>
                </a:extLst>
              </p:cNvPr>
              <p:cNvSpPr/>
              <p:nvPr/>
            </p:nvSpPr>
            <p:spPr>
              <a:xfrm>
                <a:off x="5543935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224" y="224"/>
                    </a:moveTo>
                    <a:cubicBezTo>
                      <a:pt x="224" y="224"/>
                      <a:pt x="224" y="233"/>
                      <a:pt x="224" y="241"/>
                    </a:cubicBezTo>
                    <a:cubicBezTo>
                      <a:pt x="215" y="259"/>
                      <a:pt x="215" y="277"/>
                      <a:pt x="215" y="295"/>
                    </a:cubicBezTo>
                    <a:cubicBezTo>
                      <a:pt x="215" y="322"/>
                      <a:pt x="206" y="349"/>
                      <a:pt x="206" y="375"/>
                    </a:cubicBezTo>
                    <a:cubicBezTo>
                      <a:pt x="206" y="402"/>
                      <a:pt x="206" y="429"/>
                      <a:pt x="206" y="456"/>
                    </a:cubicBezTo>
                    <a:cubicBezTo>
                      <a:pt x="206" y="482"/>
                      <a:pt x="206" y="509"/>
                      <a:pt x="206" y="536"/>
                    </a:cubicBezTo>
                    <a:cubicBezTo>
                      <a:pt x="206" y="572"/>
                      <a:pt x="206" y="589"/>
                      <a:pt x="215" y="616"/>
                    </a:cubicBezTo>
                    <a:cubicBezTo>
                      <a:pt x="215" y="643"/>
                      <a:pt x="215" y="661"/>
                      <a:pt x="215" y="670"/>
                    </a:cubicBezTo>
                    <a:cubicBezTo>
                      <a:pt x="206" y="661"/>
                      <a:pt x="197" y="643"/>
                      <a:pt x="197" y="616"/>
                    </a:cubicBezTo>
                    <a:cubicBezTo>
                      <a:pt x="188" y="598"/>
                      <a:pt x="179" y="572"/>
                      <a:pt x="179" y="545"/>
                    </a:cubicBezTo>
                    <a:cubicBezTo>
                      <a:pt x="179" y="518"/>
                      <a:pt x="170" y="482"/>
                      <a:pt x="170" y="456"/>
                    </a:cubicBezTo>
                    <a:cubicBezTo>
                      <a:pt x="170" y="429"/>
                      <a:pt x="170" y="393"/>
                      <a:pt x="179" y="366"/>
                    </a:cubicBezTo>
                    <a:cubicBezTo>
                      <a:pt x="179" y="340"/>
                      <a:pt x="188" y="313"/>
                      <a:pt x="197" y="295"/>
                    </a:cubicBezTo>
                    <a:cubicBezTo>
                      <a:pt x="206" y="277"/>
                      <a:pt x="206" y="259"/>
                      <a:pt x="215" y="241"/>
                    </a:cubicBezTo>
                    <a:cubicBezTo>
                      <a:pt x="224" y="233"/>
                      <a:pt x="224" y="224"/>
                      <a:pt x="224" y="224"/>
                    </a:cubicBezTo>
                    <a:close/>
                    <a:moveTo>
                      <a:pt x="491" y="54"/>
                    </a:moveTo>
                    <a:cubicBezTo>
                      <a:pt x="491" y="54"/>
                      <a:pt x="482" y="63"/>
                      <a:pt x="474" y="81"/>
                    </a:cubicBezTo>
                    <a:cubicBezTo>
                      <a:pt x="465" y="99"/>
                      <a:pt x="447" y="125"/>
                      <a:pt x="429" y="152"/>
                    </a:cubicBezTo>
                    <a:cubicBezTo>
                      <a:pt x="411" y="179"/>
                      <a:pt x="393" y="224"/>
                      <a:pt x="367" y="259"/>
                    </a:cubicBezTo>
                    <a:cubicBezTo>
                      <a:pt x="349" y="295"/>
                      <a:pt x="331" y="340"/>
                      <a:pt x="322" y="384"/>
                    </a:cubicBezTo>
                    <a:cubicBezTo>
                      <a:pt x="304" y="429"/>
                      <a:pt x="295" y="473"/>
                      <a:pt x="286" y="518"/>
                    </a:cubicBezTo>
                    <a:cubicBezTo>
                      <a:pt x="277" y="554"/>
                      <a:pt x="268" y="598"/>
                      <a:pt x="259" y="634"/>
                    </a:cubicBezTo>
                    <a:cubicBezTo>
                      <a:pt x="259" y="670"/>
                      <a:pt x="259" y="705"/>
                      <a:pt x="259" y="723"/>
                    </a:cubicBezTo>
                    <a:cubicBezTo>
                      <a:pt x="259" y="741"/>
                      <a:pt x="259" y="759"/>
                      <a:pt x="259" y="759"/>
                    </a:cubicBezTo>
                    <a:cubicBezTo>
                      <a:pt x="259" y="759"/>
                      <a:pt x="251" y="741"/>
                      <a:pt x="251" y="723"/>
                    </a:cubicBezTo>
                    <a:cubicBezTo>
                      <a:pt x="251" y="705"/>
                      <a:pt x="242" y="670"/>
                      <a:pt x="242" y="634"/>
                    </a:cubicBezTo>
                    <a:cubicBezTo>
                      <a:pt x="251" y="598"/>
                      <a:pt x="251" y="554"/>
                      <a:pt x="259" y="509"/>
                    </a:cubicBezTo>
                    <a:cubicBezTo>
                      <a:pt x="268" y="464"/>
                      <a:pt x="277" y="420"/>
                      <a:pt x="286" y="375"/>
                    </a:cubicBezTo>
                    <a:cubicBezTo>
                      <a:pt x="304" y="331"/>
                      <a:pt x="322" y="286"/>
                      <a:pt x="349" y="250"/>
                    </a:cubicBezTo>
                    <a:cubicBezTo>
                      <a:pt x="367" y="206"/>
                      <a:pt x="393" y="179"/>
                      <a:pt x="411" y="143"/>
                    </a:cubicBezTo>
                    <a:cubicBezTo>
                      <a:pt x="438" y="117"/>
                      <a:pt x="456" y="99"/>
                      <a:pt x="465" y="81"/>
                    </a:cubicBezTo>
                    <a:cubicBezTo>
                      <a:pt x="482" y="63"/>
                      <a:pt x="491" y="54"/>
                      <a:pt x="491" y="54"/>
                    </a:cubicBezTo>
                    <a:close/>
                    <a:moveTo>
                      <a:pt x="545" y="1"/>
                    </a:moveTo>
                    <a:lnTo>
                      <a:pt x="545" y="1"/>
                    </a:lnTo>
                    <a:cubicBezTo>
                      <a:pt x="393" y="72"/>
                      <a:pt x="277" y="143"/>
                      <a:pt x="188" y="206"/>
                    </a:cubicBezTo>
                    <a:cubicBezTo>
                      <a:pt x="108" y="268"/>
                      <a:pt x="54" y="340"/>
                      <a:pt x="28" y="402"/>
                    </a:cubicBezTo>
                    <a:cubicBezTo>
                      <a:pt x="19" y="429"/>
                      <a:pt x="10" y="464"/>
                      <a:pt x="10" y="491"/>
                    </a:cubicBezTo>
                    <a:cubicBezTo>
                      <a:pt x="1" y="509"/>
                      <a:pt x="1" y="527"/>
                      <a:pt x="10" y="536"/>
                    </a:cubicBezTo>
                    <a:cubicBezTo>
                      <a:pt x="10" y="554"/>
                      <a:pt x="10" y="572"/>
                      <a:pt x="19" y="580"/>
                    </a:cubicBezTo>
                    <a:cubicBezTo>
                      <a:pt x="28" y="634"/>
                      <a:pt x="63" y="688"/>
                      <a:pt x="90" y="732"/>
                    </a:cubicBezTo>
                    <a:cubicBezTo>
                      <a:pt x="144" y="803"/>
                      <a:pt x="215" y="839"/>
                      <a:pt x="242" y="866"/>
                    </a:cubicBezTo>
                    <a:cubicBezTo>
                      <a:pt x="393" y="768"/>
                      <a:pt x="474" y="688"/>
                      <a:pt x="500" y="616"/>
                    </a:cubicBezTo>
                    <a:cubicBezTo>
                      <a:pt x="518" y="580"/>
                      <a:pt x="518" y="545"/>
                      <a:pt x="518" y="509"/>
                    </a:cubicBezTo>
                    <a:cubicBezTo>
                      <a:pt x="518" y="500"/>
                      <a:pt x="518" y="491"/>
                      <a:pt x="518" y="473"/>
                    </a:cubicBezTo>
                    <a:cubicBezTo>
                      <a:pt x="509" y="464"/>
                      <a:pt x="509" y="456"/>
                      <a:pt x="509" y="447"/>
                    </a:cubicBezTo>
                    <a:cubicBezTo>
                      <a:pt x="509" y="429"/>
                      <a:pt x="500" y="402"/>
                      <a:pt x="500" y="375"/>
                    </a:cubicBezTo>
                    <a:cubicBezTo>
                      <a:pt x="491" y="331"/>
                      <a:pt x="483" y="286"/>
                      <a:pt x="483" y="241"/>
                    </a:cubicBezTo>
                    <a:cubicBezTo>
                      <a:pt x="491" y="224"/>
                      <a:pt x="491" y="197"/>
                      <a:pt x="491" y="179"/>
                    </a:cubicBezTo>
                    <a:cubicBezTo>
                      <a:pt x="500" y="152"/>
                      <a:pt x="500" y="134"/>
                      <a:pt x="509" y="117"/>
                    </a:cubicBezTo>
                    <a:cubicBezTo>
                      <a:pt x="527" y="45"/>
                      <a:pt x="545" y="1"/>
                      <a:pt x="54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9" name="Google Shape;20066;p44">
                <a:extLst>
                  <a:ext uri="{FF2B5EF4-FFF2-40B4-BE49-F238E27FC236}">
                    <a16:creationId xmlns:a16="http://schemas.microsoft.com/office/drawing/2014/main" id="{C5AE5AE3-A1A7-27B1-AA95-798943334483}"/>
                  </a:ext>
                </a:extLst>
              </p:cNvPr>
              <p:cNvSpPr/>
              <p:nvPr/>
            </p:nvSpPr>
            <p:spPr>
              <a:xfrm>
                <a:off x="5530983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295" y="125"/>
                    </a:moveTo>
                    <a:cubicBezTo>
                      <a:pt x="295" y="125"/>
                      <a:pt x="286" y="134"/>
                      <a:pt x="286" y="143"/>
                    </a:cubicBezTo>
                    <a:cubicBezTo>
                      <a:pt x="277" y="152"/>
                      <a:pt x="277" y="170"/>
                      <a:pt x="268" y="188"/>
                    </a:cubicBezTo>
                    <a:cubicBezTo>
                      <a:pt x="259" y="206"/>
                      <a:pt x="250" y="233"/>
                      <a:pt x="241" y="259"/>
                    </a:cubicBezTo>
                    <a:cubicBezTo>
                      <a:pt x="233" y="277"/>
                      <a:pt x="224" y="304"/>
                      <a:pt x="215" y="340"/>
                    </a:cubicBezTo>
                    <a:cubicBezTo>
                      <a:pt x="206" y="366"/>
                      <a:pt x="197" y="393"/>
                      <a:pt x="188" y="420"/>
                    </a:cubicBezTo>
                    <a:cubicBezTo>
                      <a:pt x="188" y="447"/>
                      <a:pt x="179" y="473"/>
                      <a:pt x="179" y="491"/>
                    </a:cubicBezTo>
                    <a:cubicBezTo>
                      <a:pt x="170" y="518"/>
                      <a:pt x="170" y="536"/>
                      <a:pt x="170" y="545"/>
                    </a:cubicBezTo>
                    <a:cubicBezTo>
                      <a:pt x="170" y="563"/>
                      <a:pt x="161" y="563"/>
                      <a:pt x="161" y="563"/>
                    </a:cubicBezTo>
                    <a:cubicBezTo>
                      <a:pt x="161" y="563"/>
                      <a:pt x="161" y="554"/>
                      <a:pt x="161" y="545"/>
                    </a:cubicBezTo>
                    <a:cubicBezTo>
                      <a:pt x="161" y="536"/>
                      <a:pt x="161" y="509"/>
                      <a:pt x="161" y="491"/>
                    </a:cubicBezTo>
                    <a:cubicBezTo>
                      <a:pt x="161" y="464"/>
                      <a:pt x="161" y="438"/>
                      <a:pt x="161" y="411"/>
                    </a:cubicBezTo>
                    <a:cubicBezTo>
                      <a:pt x="170" y="384"/>
                      <a:pt x="179" y="357"/>
                      <a:pt x="188" y="331"/>
                    </a:cubicBezTo>
                    <a:cubicBezTo>
                      <a:pt x="197" y="295"/>
                      <a:pt x="206" y="268"/>
                      <a:pt x="215" y="250"/>
                    </a:cubicBezTo>
                    <a:cubicBezTo>
                      <a:pt x="224" y="224"/>
                      <a:pt x="241" y="197"/>
                      <a:pt x="250" y="179"/>
                    </a:cubicBezTo>
                    <a:cubicBezTo>
                      <a:pt x="259" y="161"/>
                      <a:pt x="277" y="152"/>
                      <a:pt x="277" y="134"/>
                    </a:cubicBezTo>
                    <a:cubicBezTo>
                      <a:pt x="286" y="125"/>
                      <a:pt x="295" y="125"/>
                      <a:pt x="295" y="125"/>
                    </a:cubicBezTo>
                    <a:close/>
                    <a:moveTo>
                      <a:pt x="589" y="45"/>
                    </a:moveTo>
                    <a:cubicBezTo>
                      <a:pt x="589" y="45"/>
                      <a:pt x="580" y="54"/>
                      <a:pt x="563" y="63"/>
                    </a:cubicBezTo>
                    <a:cubicBezTo>
                      <a:pt x="545" y="72"/>
                      <a:pt x="527" y="90"/>
                      <a:pt x="500" y="117"/>
                    </a:cubicBezTo>
                    <a:cubicBezTo>
                      <a:pt x="482" y="134"/>
                      <a:pt x="456" y="170"/>
                      <a:pt x="420" y="197"/>
                    </a:cubicBezTo>
                    <a:cubicBezTo>
                      <a:pt x="393" y="233"/>
                      <a:pt x="366" y="268"/>
                      <a:pt x="340" y="304"/>
                    </a:cubicBezTo>
                    <a:cubicBezTo>
                      <a:pt x="313" y="340"/>
                      <a:pt x="286" y="384"/>
                      <a:pt x="268" y="420"/>
                    </a:cubicBezTo>
                    <a:cubicBezTo>
                      <a:pt x="250" y="456"/>
                      <a:pt x="233" y="491"/>
                      <a:pt x="224" y="527"/>
                    </a:cubicBezTo>
                    <a:cubicBezTo>
                      <a:pt x="206" y="563"/>
                      <a:pt x="197" y="589"/>
                      <a:pt x="188" y="607"/>
                    </a:cubicBezTo>
                    <a:cubicBezTo>
                      <a:pt x="188" y="580"/>
                      <a:pt x="197" y="554"/>
                      <a:pt x="206" y="518"/>
                    </a:cubicBezTo>
                    <a:cubicBezTo>
                      <a:pt x="215" y="482"/>
                      <a:pt x="224" y="447"/>
                      <a:pt x="241" y="411"/>
                    </a:cubicBezTo>
                    <a:cubicBezTo>
                      <a:pt x="268" y="366"/>
                      <a:pt x="286" y="322"/>
                      <a:pt x="313" y="286"/>
                    </a:cubicBezTo>
                    <a:cubicBezTo>
                      <a:pt x="348" y="250"/>
                      <a:pt x="375" y="215"/>
                      <a:pt x="402" y="179"/>
                    </a:cubicBezTo>
                    <a:cubicBezTo>
                      <a:pt x="438" y="152"/>
                      <a:pt x="464" y="125"/>
                      <a:pt x="491" y="108"/>
                    </a:cubicBezTo>
                    <a:cubicBezTo>
                      <a:pt x="518" y="81"/>
                      <a:pt x="545" y="72"/>
                      <a:pt x="563" y="54"/>
                    </a:cubicBezTo>
                    <a:cubicBezTo>
                      <a:pt x="580" y="45"/>
                      <a:pt x="589" y="45"/>
                      <a:pt x="589" y="45"/>
                    </a:cubicBezTo>
                    <a:close/>
                    <a:moveTo>
                      <a:pt x="188" y="607"/>
                    </a:moveTo>
                    <a:cubicBezTo>
                      <a:pt x="188" y="625"/>
                      <a:pt x="179" y="634"/>
                      <a:pt x="179" y="634"/>
                    </a:cubicBezTo>
                    <a:cubicBezTo>
                      <a:pt x="179" y="634"/>
                      <a:pt x="179" y="625"/>
                      <a:pt x="188" y="607"/>
                    </a:cubicBezTo>
                    <a:close/>
                    <a:moveTo>
                      <a:pt x="652" y="1"/>
                    </a:moveTo>
                    <a:cubicBezTo>
                      <a:pt x="491" y="27"/>
                      <a:pt x="366" y="54"/>
                      <a:pt x="268" y="90"/>
                    </a:cubicBezTo>
                    <a:cubicBezTo>
                      <a:pt x="170" y="134"/>
                      <a:pt x="108" y="179"/>
                      <a:pt x="63" y="233"/>
                    </a:cubicBezTo>
                    <a:cubicBezTo>
                      <a:pt x="27" y="286"/>
                      <a:pt x="9" y="340"/>
                      <a:pt x="1" y="402"/>
                    </a:cubicBezTo>
                    <a:cubicBezTo>
                      <a:pt x="1" y="429"/>
                      <a:pt x="1" y="456"/>
                      <a:pt x="9" y="482"/>
                    </a:cubicBezTo>
                    <a:cubicBezTo>
                      <a:pt x="18" y="509"/>
                      <a:pt x="27" y="536"/>
                      <a:pt x="36" y="563"/>
                    </a:cubicBezTo>
                    <a:cubicBezTo>
                      <a:pt x="63" y="643"/>
                      <a:pt x="117" y="705"/>
                      <a:pt x="134" y="741"/>
                    </a:cubicBezTo>
                    <a:cubicBezTo>
                      <a:pt x="224" y="714"/>
                      <a:pt x="286" y="696"/>
                      <a:pt x="340" y="670"/>
                    </a:cubicBezTo>
                    <a:cubicBezTo>
                      <a:pt x="384" y="643"/>
                      <a:pt x="420" y="616"/>
                      <a:pt x="447" y="580"/>
                    </a:cubicBezTo>
                    <a:cubicBezTo>
                      <a:pt x="491" y="527"/>
                      <a:pt x="500" y="447"/>
                      <a:pt x="509" y="357"/>
                    </a:cubicBezTo>
                    <a:cubicBezTo>
                      <a:pt x="509" y="331"/>
                      <a:pt x="509" y="313"/>
                      <a:pt x="518" y="286"/>
                    </a:cubicBezTo>
                    <a:cubicBezTo>
                      <a:pt x="518" y="259"/>
                      <a:pt x="527" y="241"/>
                      <a:pt x="536" y="224"/>
                    </a:cubicBezTo>
                    <a:cubicBezTo>
                      <a:pt x="554" y="179"/>
                      <a:pt x="572" y="134"/>
                      <a:pt x="589" y="108"/>
                    </a:cubicBezTo>
                    <a:cubicBezTo>
                      <a:pt x="607" y="72"/>
                      <a:pt x="625" y="45"/>
                      <a:pt x="634" y="27"/>
                    </a:cubicBezTo>
                    <a:cubicBezTo>
                      <a:pt x="643" y="27"/>
                      <a:pt x="643" y="18"/>
                      <a:pt x="652" y="10"/>
                    </a:cubicBezTo>
                    <a:cubicBezTo>
                      <a:pt x="652" y="10"/>
                      <a:pt x="652" y="1"/>
                      <a:pt x="6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0" name="Google Shape;20067;p44">
                <a:extLst>
                  <a:ext uri="{FF2B5EF4-FFF2-40B4-BE49-F238E27FC236}">
                    <a16:creationId xmlns:a16="http://schemas.microsoft.com/office/drawing/2014/main" id="{55BA64B6-D047-FBDF-C5BE-6B404CDE9792}"/>
                  </a:ext>
                </a:extLst>
              </p:cNvPr>
              <p:cNvSpPr/>
              <p:nvPr/>
            </p:nvSpPr>
            <p:spPr>
              <a:xfrm>
                <a:off x="5503445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45" y="99"/>
                    </a:moveTo>
                    <a:lnTo>
                      <a:pt x="45" y="99"/>
                    </a:lnTo>
                    <a:cubicBezTo>
                      <a:pt x="45" y="99"/>
                      <a:pt x="54" y="108"/>
                      <a:pt x="72" y="126"/>
                    </a:cubicBezTo>
                    <a:cubicBezTo>
                      <a:pt x="81" y="143"/>
                      <a:pt x="108" y="161"/>
                      <a:pt x="134" y="188"/>
                    </a:cubicBezTo>
                    <a:cubicBezTo>
                      <a:pt x="152" y="224"/>
                      <a:pt x="188" y="251"/>
                      <a:pt x="224" y="277"/>
                    </a:cubicBezTo>
                    <a:cubicBezTo>
                      <a:pt x="259" y="304"/>
                      <a:pt x="295" y="322"/>
                      <a:pt x="331" y="349"/>
                    </a:cubicBezTo>
                    <a:cubicBezTo>
                      <a:pt x="375" y="367"/>
                      <a:pt x="420" y="384"/>
                      <a:pt x="456" y="402"/>
                    </a:cubicBezTo>
                    <a:cubicBezTo>
                      <a:pt x="500" y="411"/>
                      <a:pt x="536" y="429"/>
                      <a:pt x="563" y="438"/>
                    </a:cubicBezTo>
                    <a:cubicBezTo>
                      <a:pt x="598" y="447"/>
                      <a:pt x="625" y="465"/>
                      <a:pt x="643" y="465"/>
                    </a:cubicBezTo>
                    <a:cubicBezTo>
                      <a:pt x="661" y="474"/>
                      <a:pt x="670" y="482"/>
                      <a:pt x="670" y="482"/>
                    </a:cubicBezTo>
                    <a:lnTo>
                      <a:pt x="643" y="474"/>
                    </a:lnTo>
                    <a:cubicBezTo>
                      <a:pt x="616" y="474"/>
                      <a:pt x="589" y="465"/>
                      <a:pt x="563" y="456"/>
                    </a:cubicBezTo>
                    <a:cubicBezTo>
                      <a:pt x="527" y="456"/>
                      <a:pt x="491" y="447"/>
                      <a:pt x="456" y="429"/>
                    </a:cubicBezTo>
                    <a:cubicBezTo>
                      <a:pt x="411" y="420"/>
                      <a:pt x="366" y="402"/>
                      <a:pt x="322" y="384"/>
                    </a:cubicBezTo>
                    <a:cubicBezTo>
                      <a:pt x="286" y="358"/>
                      <a:pt x="241" y="331"/>
                      <a:pt x="206" y="304"/>
                    </a:cubicBezTo>
                    <a:cubicBezTo>
                      <a:pt x="179" y="268"/>
                      <a:pt x="143" y="242"/>
                      <a:pt x="117" y="206"/>
                    </a:cubicBezTo>
                    <a:cubicBezTo>
                      <a:pt x="99" y="179"/>
                      <a:pt x="81" y="152"/>
                      <a:pt x="63" y="126"/>
                    </a:cubicBezTo>
                    <a:cubicBezTo>
                      <a:pt x="54" y="108"/>
                      <a:pt x="45" y="99"/>
                      <a:pt x="45" y="99"/>
                    </a:cubicBezTo>
                    <a:close/>
                    <a:moveTo>
                      <a:pt x="527" y="482"/>
                    </a:moveTo>
                    <a:cubicBezTo>
                      <a:pt x="554" y="482"/>
                      <a:pt x="572" y="491"/>
                      <a:pt x="580" y="491"/>
                    </a:cubicBezTo>
                    <a:lnTo>
                      <a:pt x="598" y="491"/>
                    </a:lnTo>
                    <a:cubicBezTo>
                      <a:pt x="598" y="491"/>
                      <a:pt x="589" y="500"/>
                      <a:pt x="580" y="500"/>
                    </a:cubicBezTo>
                    <a:cubicBezTo>
                      <a:pt x="572" y="500"/>
                      <a:pt x="554" y="500"/>
                      <a:pt x="536" y="509"/>
                    </a:cubicBezTo>
                    <a:cubicBezTo>
                      <a:pt x="518" y="509"/>
                      <a:pt x="491" y="518"/>
                      <a:pt x="473" y="527"/>
                    </a:cubicBezTo>
                    <a:cubicBezTo>
                      <a:pt x="447" y="527"/>
                      <a:pt x="420" y="536"/>
                      <a:pt x="393" y="545"/>
                    </a:cubicBezTo>
                    <a:lnTo>
                      <a:pt x="313" y="545"/>
                    </a:lnTo>
                    <a:cubicBezTo>
                      <a:pt x="286" y="545"/>
                      <a:pt x="259" y="536"/>
                      <a:pt x="241" y="527"/>
                    </a:cubicBezTo>
                    <a:cubicBezTo>
                      <a:pt x="224" y="518"/>
                      <a:pt x="206" y="509"/>
                      <a:pt x="197" y="500"/>
                    </a:cubicBezTo>
                    <a:cubicBezTo>
                      <a:pt x="180" y="492"/>
                      <a:pt x="179" y="483"/>
                      <a:pt x="179" y="483"/>
                    </a:cubicBezTo>
                    <a:lnTo>
                      <a:pt x="179" y="483"/>
                    </a:lnTo>
                    <a:cubicBezTo>
                      <a:pt x="179" y="483"/>
                      <a:pt x="180" y="491"/>
                      <a:pt x="197" y="491"/>
                    </a:cubicBezTo>
                    <a:cubicBezTo>
                      <a:pt x="206" y="500"/>
                      <a:pt x="224" y="500"/>
                      <a:pt x="241" y="509"/>
                    </a:cubicBezTo>
                    <a:lnTo>
                      <a:pt x="313" y="509"/>
                    </a:lnTo>
                    <a:cubicBezTo>
                      <a:pt x="331" y="509"/>
                      <a:pt x="357" y="509"/>
                      <a:pt x="384" y="500"/>
                    </a:cubicBezTo>
                    <a:cubicBezTo>
                      <a:pt x="411" y="500"/>
                      <a:pt x="438" y="491"/>
                      <a:pt x="465" y="491"/>
                    </a:cubicBezTo>
                    <a:cubicBezTo>
                      <a:pt x="482" y="482"/>
                      <a:pt x="509" y="482"/>
                      <a:pt x="527" y="482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10" y="54"/>
                      <a:pt x="10" y="108"/>
                      <a:pt x="27" y="152"/>
                    </a:cubicBezTo>
                    <a:cubicBezTo>
                      <a:pt x="36" y="197"/>
                      <a:pt x="45" y="242"/>
                      <a:pt x="63" y="277"/>
                    </a:cubicBezTo>
                    <a:cubicBezTo>
                      <a:pt x="72" y="340"/>
                      <a:pt x="90" y="384"/>
                      <a:pt x="108" y="429"/>
                    </a:cubicBezTo>
                    <a:cubicBezTo>
                      <a:pt x="126" y="474"/>
                      <a:pt x="143" y="509"/>
                      <a:pt x="170" y="545"/>
                    </a:cubicBezTo>
                    <a:cubicBezTo>
                      <a:pt x="206" y="616"/>
                      <a:pt x="241" y="661"/>
                      <a:pt x="286" y="697"/>
                    </a:cubicBezTo>
                    <a:cubicBezTo>
                      <a:pt x="322" y="732"/>
                      <a:pt x="357" y="750"/>
                      <a:pt x="393" y="759"/>
                    </a:cubicBezTo>
                    <a:cubicBezTo>
                      <a:pt x="408" y="763"/>
                      <a:pt x="423" y="765"/>
                      <a:pt x="437" y="765"/>
                    </a:cubicBezTo>
                    <a:cubicBezTo>
                      <a:pt x="458" y="765"/>
                      <a:pt x="479" y="761"/>
                      <a:pt x="500" y="750"/>
                    </a:cubicBezTo>
                    <a:cubicBezTo>
                      <a:pt x="563" y="732"/>
                      <a:pt x="616" y="688"/>
                      <a:pt x="661" y="643"/>
                    </a:cubicBezTo>
                    <a:cubicBezTo>
                      <a:pt x="714" y="598"/>
                      <a:pt x="750" y="554"/>
                      <a:pt x="768" y="536"/>
                    </a:cubicBezTo>
                    <a:cubicBezTo>
                      <a:pt x="750" y="465"/>
                      <a:pt x="732" y="402"/>
                      <a:pt x="714" y="358"/>
                    </a:cubicBezTo>
                    <a:cubicBezTo>
                      <a:pt x="661" y="242"/>
                      <a:pt x="625" y="179"/>
                      <a:pt x="572" y="135"/>
                    </a:cubicBezTo>
                    <a:cubicBezTo>
                      <a:pt x="518" y="99"/>
                      <a:pt x="447" y="81"/>
                      <a:pt x="366" y="63"/>
                    </a:cubicBezTo>
                    <a:cubicBezTo>
                      <a:pt x="259" y="45"/>
                      <a:pt x="170" y="28"/>
                      <a:pt x="108" y="19"/>
                    </a:cubicBezTo>
                    <a:cubicBezTo>
                      <a:pt x="36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1" name="Google Shape;20068;p44">
                <a:extLst>
                  <a:ext uri="{FF2B5EF4-FFF2-40B4-BE49-F238E27FC236}">
                    <a16:creationId xmlns:a16="http://schemas.microsoft.com/office/drawing/2014/main" id="{059D410C-4942-2FC0-1D5C-D009F1362DE3}"/>
                  </a:ext>
                </a:extLst>
              </p:cNvPr>
              <p:cNvSpPr/>
              <p:nvPr/>
            </p:nvSpPr>
            <p:spPr>
              <a:xfrm>
                <a:off x="5516397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108" y="161"/>
                    </a:moveTo>
                    <a:lnTo>
                      <a:pt x="108" y="161"/>
                    </a:lnTo>
                    <a:cubicBezTo>
                      <a:pt x="126" y="170"/>
                      <a:pt x="152" y="187"/>
                      <a:pt x="188" y="205"/>
                    </a:cubicBezTo>
                    <a:cubicBezTo>
                      <a:pt x="215" y="223"/>
                      <a:pt x="260" y="241"/>
                      <a:pt x="295" y="259"/>
                    </a:cubicBezTo>
                    <a:cubicBezTo>
                      <a:pt x="340" y="268"/>
                      <a:pt x="384" y="286"/>
                      <a:pt x="438" y="286"/>
                    </a:cubicBezTo>
                    <a:cubicBezTo>
                      <a:pt x="483" y="295"/>
                      <a:pt x="527" y="303"/>
                      <a:pt x="572" y="303"/>
                    </a:cubicBezTo>
                    <a:cubicBezTo>
                      <a:pt x="607" y="303"/>
                      <a:pt x="652" y="312"/>
                      <a:pt x="688" y="312"/>
                    </a:cubicBezTo>
                    <a:lnTo>
                      <a:pt x="768" y="312"/>
                    </a:lnTo>
                    <a:cubicBezTo>
                      <a:pt x="786" y="312"/>
                      <a:pt x="804" y="321"/>
                      <a:pt x="804" y="321"/>
                    </a:cubicBezTo>
                    <a:lnTo>
                      <a:pt x="768" y="321"/>
                    </a:lnTo>
                    <a:cubicBezTo>
                      <a:pt x="750" y="321"/>
                      <a:pt x="723" y="330"/>
                      <a:pt x="688" y="330"/>
                    </a:cubicBezTo>
                    <a:cubicBezTo>
                      <a:pt x="652" y="330"/>
                      <a:pt x="616" y="339"/>
                      <a:pt x="572" y="339"/>
                    </a:cubicBezTo>
                    <a:cubicBezTo>
                      <a:pt x="527" y="339"/>
                      <a:pt x="483" y="330"/>
                      <a:pt x="438" y="330"/>
                    </a:cubicBezTo>
                    <a:cubicBezTo>
                      <a:pt x="393" y="321"/>
                      <a:pt x="340" y="303"/>
                      <a:pt x="295" y="286"/>
                    </a:cubicBezTo>
                    <a:cubicBezTo>
                      <a:pt x="251" y="277"/>
                      <a:pt x="215" y="250"/>
                      <a:pt x="179" y="223"/>
                    </a:cubicBezTo>
                    <a:cubicBezTo>
                      <a:pt x="144" y="205"/>
                      <a:pt x="126" y="179"/>
                      <a:pt x="108" y="161"/>
                    </a:cubicBezTo>
                    <a:close/>
                    <a:moveTo>
                      <a:pt x="732" y="357"/>
                    </a:moveTo>
                    <a:cubicBezTo>
                      <a:pt x="732" y="357"/>
                      <a:pt x="723" y="357"/>
                      <a:pt x="715" y="366"/>
                    </a:cubicBezTo>
                    <a:cubicBezTo>
                      <a:pt x="706" y="366"/>
                      <a:pt x="688" y="375"/>
                      <a:pt x="670" y="384"/>
                    </a:cubicBezTo>
                    <a:cubicBezTo>
                      <a:pt x="652" y="393"/>
                      <a:pt x="634" y="410"/>
                      <a:pt x="616" y="419"/>
                    </a:cubicBezTo>
                    <a:cubicBezTo>
                      <a:pt x="590" y="437"/>
                      <a:pt x="572" y="455"/>
                      <a:pt x="545" y="464"/>
                    </a:cubicBezTo>
                    <a:cubicBezTo>
                      <a:pt x="518" y="473"/>
                      <a:pt x="491" y="491"/>
                      <a:pt x="474" y="491"/>
                    </a:cubicBezTo>
                    <a:cubicBezTo>
                      <a:pt x="447" y="500"/>
                      <a:pt x="420" y="500"/>
                      <a:pt x="393" y="500"/>
                    </a:cubicBezTo>
                    <a:cubicBezTo>
                      <a:pt x="376" y="500"/>
                      <a:pt x="349" y="491"/>
                      <a:pt x="340" y="482"/>
                    </a:cubicBezTo>
                    <a:cubicBezTo>
                      <a:pt x="322" y="482"/>
                      <a:pt x="322" y="473"/>
                      <a:pt x="322" y="473"/>
                    </a:cubicBezTo>
                    <a:lnTo>
                      <a:pt x="322" y="473"/>
                    </a:lnTo>
                    <a:cubicBezTo>
                      <a:pt x="322" y="473"/>
                      <a:pt x="322" y="473"/>
                      <a:pt x="340" y="482"/>
                    </a:cubicBezTo>
                    <a:cubicBezTo>
                      <a:pt x="349" y="482"/>
                      <a:pt x="367" y="482"/>
                      <a:pt x="393" y="473"/>
                    </a:cubicBezTo>
                    <a:cubicBezTo>
                      <a:pt x="411" y="473"/>
                      <a:pt x="429" y="464"/>
                      <a:pt x="456" y="464"/>
                    </a:cubicBezTo>
                    <a:cubicBezTo>
                      <a:pt x="483" y="455"/>
                      <a:pt x="500" y="446"/>
                      <a:pt x="527" y="428"/>
                    </a:cubicBezTo>
                    <a:cubicBezTo>
                      <a:pt x="554" y="419"/>
                      <a:pt x="572" y="402"/>
                      <a:pt x="599" y="393"/>
                    </a:cubicBezTo>
                    <a:cubicBezTo>
                      <a:pt x="616" y="384"/>
                      <a:pt x="643" y="375"/>
                      <a:pt x="661" y="366"/>
                    </a:cubicBezTo>
                    <a:cubicBezTo>
                      <a:pt x="688" y="357"/>
                      <a:pt x="706" y="357"/>
                      <a:pt x="715" y="357"/>
                    </a:cubicBezTo>
                    <a:close/>
                    <a:moveTo>
                      <a:pt x="503" y="0"/>
                    </a:moveTo>
                    <a:cubicBezTo>
                      <a:pt x="467" y="0"/>
                      <a:pt x="429" y="5"/>
                      <a:pt x="384" y="9"/>
                    </a:cubicBezTo>
                    <a:cubicBezTo>
                      <a:pt x="277" y="27"/>
                      <a:pt x="179" y="36"/>
                      <a:pt x="108" y="45"/>
                    </a:cubicBezTo>
                    <a:cubicBezTo>
                      <a:pt x="45" y="54"/>
                      <a:pt x="1" y="63"/>
                      <a:pt x="1" y="63"/>
                    </a:cubicBezTo>
                    <a:cubicBezTo>
                      <a:pt x="45" y="161"/>
                      <a:pt x="99" y="241"/>
                      <a:pt x="144" y="312"/>
                    </a:cubicBezTo>
                    <a:cubicBezTo>
                      <a:pt x="170" y="366"/>
                      <a:pt x="206" y="402"/>
                      <a:pt x="233" y="446"/>
                    </a:cubicBezTo>
                    <a:cubicBezTo>
                      <a:pt x="268" y="482"/>
                      <a:pt x="295" y="509"/>
                      <a:pt x="322" y="535"/>
                    </a:cubicBezTo>
                    <a:cubicBezTo>
                      <a:pt x="358" y="571"/>
                      <a:pt x="384" y="589"/>
                      <a:pt x="411" y="607"/>
                    </a:cubicBezTo>
                    <a:cubicBezTo>
                      <a:pt x="438" y="625"/>
                      <a:pt x="465" y="642"/>
                      <a:pt x="483" y="651"/>
                    </a:cubicBezTo>
                    <a:cubicBezTo>
                      <a:pt x="524" y="666"/>
                      <a:pt x="561" y="673"/>
                      <a:pt x="595" y="673"/>
                    </a:cubicBezTo>
                    <a:cubicBezTo>
                      <a:pt x="643" y="673"/>
                      <a:pt x="683" y="659"/>
                      <a:pt x="715" y="633"/>
                    </a:cubicBezTo>
                    <a:cubicBezTo>
                      <a:pt x="768" y="598"/>
                      <a:pt x="813" y="535"/>
                      <a:pt x="848" y="473"/>
                    </a:cubicBezTo>
                    <a:cubicBezTo>
                      <a:pt x="875" y="410"/>
                      <a:pt x="902" y="357"/>
                      <a:pt x="920" y="339"/>
                    </a:cubicBezTo>
                    <a:cubicBezTo>
                      <a:pt x="875" y="277"/>
                      <a:pt x="839" y="223"/>
                      <a:pt x="804" y="179"/>
                    </a:cubicBezTo>
                    <a:cubicBezTo>
                      <a:pt x="732" y="80"/>
                      <a:pt x="670" y="36"/>
                      <a:pt x="607" y="18"/>
                    </a:cubicBezTo>
                    <a:cubicBezTo>
                      <a:pt x="572" y="5"/>
                      <a:pt x="538" y="0"/>
                      <a:pt x="50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2" name="Google Shape;20069;p44">
                <a:extLst>
                  <a:ext uri="{FF2B5EF4-FFF2-40B4-BE49-F238E27FC236}">
                    <a16:creationId xmlns:a16="http://schemas.microsoft.com/office/drawing/2014/main" id="{DAF4CAB3-06DB-AB78-3DB0-A58A1202F8DA}"/>
                  </a:ext>
                </a:extLst>
              </p:cNvPr>
              <p:cNvSpPr/>
              <p:nvPr/>
            </p:nvSpPr>
            <p:spPr>
              <a:xfrm>
                <a:off x="5570415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821" y="155"/>
                    </a:moveTo>
                    <a:cubicBezTo>
                      <a:pt x="821" y="155"/>
                      <a:pt x="812" y="164"/>
                      <a:pt x="794" y="182"/>
                    </a:cubicBezTo>
                    <a:cubicBezTo>
                      <a:pt x="776" y="191"/>
                      <a:pt x="758" y="217"/>
                      <a:pt x="732" y="235"/>
                    </a:cubicBezTo>
                    <a:cubicBezTo>
                      <a:pt x="705" y="262"/>
                      <a:pt x="669" y="289"/>
                      <a:pt x="633" y="316"/>
                    </a:cubicBezTo>
                    <a:cubicBezTo>
                      <a:pt x="598" y="333"/>
                      <a:pt x="562" y="360"/>
                      <a:pt x="517" y="387"/>
                    </a:cubicBezTo>
                    <a:cubicBezTo>
                      <a:pt x="473" y="414"/>
                      <a:pt x="419" y="432"/>
                      <a:pt x="375" y="440"/>
                    </a:cubicBezTo>
                    <a:cubicBezTo>
                      <a:pt x="330" y="449"/>
                      <a:pt x="286" y="458"/>
                      <a:pt x="241" y="458"/>
                    </a:cubicBezTo>
                    <a:cubicBezTo>
                      <a:pt x="205" y="458"/>
                      <a:pt x="170" y="458"/>
                      <a:pt x="143" y="449"/>
                    </a:cubicBezTo>
                    <a:lnTo>
                      <a:pt x="107" y="449"/>
                    </a:lnTo>
                    <a:cubicBezTo>
                      <a:pt x="107" y="449"/>
                      <a:pt x="116" y="449"/>
                      <a:pt x="143" y="440"/>
                    </a:cubicBezTo>
                    <a:lnTo>
                      <a:pt x="241" y="440"/>
                    </a:lnTo>
                    <a:cubicBezTo>
                      <a:pt x="277" y="432"/>
                      <a:pt x="321" y="423"/>
                      <a:pt x="366" y="414"/>
                    </a:cubicBezTo>
                    <a:cubicBezTo>
                      <a:pt x="401" y="405"/>
                      <a:pt x="455" y="378"/>
                      <a:pt x="491" y="360"/>
                    </a:cubicBezTo>
                    <a:cubicBezTo>
                      <a:pt x="535" y="333"/>
                      <a:pt x="580" y="307"/>
                      <a:pt x="616" y="289"/>
                    </a:cubicBezTo>
                    <a:cubicBezTo>
                      <a:pt x="651" y="262"/>
                      <a:pt x="687" y="235"/>
                      <a:pt x="714" y="217"/>
                    </a:cubicBezTo>
                    <a:cubicBezTo>
                      <a:pt x="749" y="200"/>
                      <a:pt x="767" y="182"/>
                      <a:pt x="785" y="173"/>
                    </a:cubicBezTo>
                    <a:cubicBezTo>
                      <a:pt x="803" y="164"/>
                      <a:pt x="821" y="155"/>
                      <a:pt x="821" y="155"/>
                    </a:cubicBezTo>
                    <a:close/>
                    <a:moveTo>
                      <a:pt x="785" y="226"/>
                    </a:moveTo>
                    <a:cubicBezTo>
                      <a:pt x="785" y="227"/>
                      <a:pt x="776" y="235"/>
                      <a:pt x="776" y="244"/>
                    </a:cubicBezTo>
                    <a:cubicBezTo>
                      <a:pt x="767" y="253"/>
                      <a:pt x="758" y="271"/>
                      <a:pt x="749" y="289"/>
                    </a:cubicBezTo>
                    <a:cubicBezTo>
                      <a:pt x="740" y="316"/>
                      <a:pt x="732" y="333"/>
                      <a:pt x="723" y="360"/>
                    </a:cubicBezTo>
                    <a:cubicBezTo>
                      <a:pt x="705" y="387"/>
                      <a:pt x="696" y="414"/>
                      <a:pt x="687" y="440"/>
                    </a:cubicBezTo>
                    <a:cubicBezTo>
                      <a:pt x="669" y="467"/>
                      <a:pt x="651" y="485"/>
                      <a:pt x="633" y="512"/>
                    </a:cubicBezTo>
                    <a:cubicBezTo>
                      <a:pt x="616" y="530"/>
                      <a:pt x="598" y="548"/>
                      <a:pt x="571" y="565"/>
                    </a:cubicBezTo>
                    <a:cubicBezTo>
                      <a:pt x="553" y="574"/>
                      <a:pt x="535" y="583"/>
                      <a:pt x="517" y="583"/>
                    </a:cubicBezTo>
                    <a:cubicBezTo>
                      <a:pt x="509" y="592"/>
                      <a:pt x="500" y="592"/>
                      <a:pt x="500" y="592"/>
                    </a:cubicBezTo>
                    <a:cubicBezTo>
                      <a:pt x="500" y="592"/>
                      <a:pt x="500" y="583"/>
                      <a:pt x="517" y="574"/>
                    </a:cubicBezTo>
                    <a:cubicBezTo>
                      <a:pt x="526" y="574"/>
                      <a:pt x="544" y="556"/>
                      <a:pt x="562" y="548"/>
                    </a:cubicBezTo>
                    <a:cubicBezTo>
                      <a:pt x="571" y="530"/>
                      <a:pt x="589" y="512"/>
                      <a:pt x="607" y="494"/>
                    </a:cubicBezTo>
                    <a:cubicBezTo>
                      <a:pt x="625" y="467"/>
                      <a:pt x="633" y="449"/>
                      <a:pt x="651" y="423"/>
                    </a:cubicBezTo>
                    <a:cubicBezTo>
                      <a:pt x="660" y="396"/>
                      <a:pt x="678" y="369"/>
                      <a:pt x="687" y="342"/>
                    </a:cubicBezTo>
                    <a:cubicBezTo>
                      <a:pt x="705" y="324"/>
                      <a:pt x="714" y="298"/>
                      <a:pt x="732" y="280"/>
                    </a:cubicBezTo>
                    <a:cubicBezTo>
                      <a:pt x="740" y="262"/>
                      <a:pt x="758" y="253"/>
                      <a:pt x="767" y="244"/>
                    </a:cubicBezTo>
                    <a:cubicBezTo>
                      <a:pt x="776" y="235"/>
                      <a:pt x="785" y="227"/>
                      <a:pt x="785" y="226"/>
                    </a:cubicBezTo>
                    <a:close/>
                    <a:moveTo>
                      <a:pt x="579" y="1"/>
                    </a:moveTo>
                    <a:cubicBezTo>
                      <a:pt x="545" y="1"/>
                      <a:pt x="517" y="5"/>
                      <a:pt x="491" y="12"/>
                    </a:cubicBezTo>
                    <a:cubicBezTo>
                      <a:pt x="419" y="39"/>
                      <a:pt x="366" y="84"/>
                      <a:pt x="294" y="146"/>
                    </a:cubicBezTo>
                    <a:cubicBezTo>
                      <a:pt x="214" y="226"/>
                      <a:pt x="134" y="298"/>
                      <a:pt x="80" y="351"/>
                    </a:cubicBezTo>
                    <a:cubicBezTo>
                      <a:pt x="27" y="396"/>
                      <a:pt x="0" y="432"/>
                      <a:pt x="0" y="432"/>
                    </a:cubicBezTo>
                    <a:cubicBezTo>
                      <a:pt x="89" y="485"/>
                      <a:pt x="178" y="530"/>
                      <a:pt x="259" y="556"/>
                    </a:cubicBezTo>
                    <a:cubicBezTo>
                      <a:pt x="286" y="574"/>
                      <a:pt x="312" y="583"/>
                      <a:pt x="339" y="592"/>
                    </a:cubicBezTo>
                    <a:cubicBezTo>
                      <a:pt x="366" y="601"/>
                      <a:pt x="384" y="610"/>
                      <a:pt x="410" y="610"/>
                    </a:cubicBezTo>
                    <a:cubicBezTo>
                      <a:pt x="455" y="628"/>
                      <a:pt x="500" y="637"/>
                      <a:pt x="535" y="637"/>
                    </a:cubicBezTo>
                    <a:cubicBezTo>
                      <a:pt x="580" y="646"/>
                      <a:pt x="616" y="646"/>
                      <a:pt x="642" y="646"/>
                    </a:cubicBezTo>
                    <a:cubicBezTo>
                      <a:pt x="678" y="646"/>
                      <a:pt x="705" y="646"/>
                      <a:pt x="732" y="637"/>
                    </a:cubicBezTo>
                    <a:cubicBezTo>
                      <a:pt x="839" y="610"/>
                      <a:pt x="892" y="556"/>
                      <a:pt x="919" y="485"/>
                    </a:cubicBezTo>
                    <a:cubicBezTo>
                      <a:pt x="946" y="414"/>
                      <a:pt x="946" y="333"/>
                      <a:pt x="937" y="262"/>
                    </a:cubicBezTo>
                    <a:cubicBezTo>
                      <a:pt x="937" y="191"/>
                      <a:pt x="928" y="137"/>
                      <a:pt x="928" y="101"/>
                    </a:cubicBezTo>
                    <a:cubicBezTo>
                      <a:pt x="856" y="75"/>
                      <a:pt x="794" y="48"/>
                      <a:pt x="749" y="30"/>
                    </a:cubicBezTo>
                    <a:cubicBezTo>
                      <a:pt x="681" y="9"/>
                      <a:pt x="626" y="1"/>
                      <a:pt x="5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3" name="Google Shape;20070;p44">
                <a:extLst>
                  <a:ext uri="{FF2B5EF4-FFF2-40B4-BE49-F238E27FC236}">
                    <a16:creationId xmlns:a16="http://schemas.microsoft.com/office/drawing/2014/main" id="{5CE35841-BF40-7F46-2124-E95EF9250F06}"/>
                  </a:ext>
                </a:extLst>
              </p:cNvPr>
              <p:cNvSpPr/>
              <p:nvPr/>
            </p:nvSpPr>
            <p:spPr>
              <a:xfrm>
                <a:off x="5500207" y="1526820"/>
                <a:ext cx="18127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9" h="848" extrusionOk="0">
                    <a:moveTo>
                      <a:pt x="54" y="500"/>
                    </a:moveTo>
                    <a:cubicBezTo>
                      <a:pt x="54" y="500"/>
                      <a:pt x="63" y="509"/>
                      <a:pt x="72" y="518"/>
                    </a:cubicBezTo>
                    <a:cubicBezTo>
                      <a:pt x="81" y="527"/>
                      <a:pt x="90" y="527"/>
                      <a:pt x="108" y="545"/>
                    </a:cubicBezTo>
                    <a:cubicBezTo>
                      <a:pt x="125" y="553"/>
                      <a:pt x="152" y="553"/>
                      <a:pt x="170" y="562"/>
                    </a:cubicBezTo>
                    <a:cubicBezTo>
                      <a:pt x="197" y="571"/>
                      <a:pt x="215" y="571"/>
                      <a:pt x="241" y="580"/>
                    </a:cubicBezTo>
                    <a:cubicBezTo>
                      <a:pt x="268" y="580"/>
                      <a:pt x="295" y="580"/>
                      <a:pt x="313" y="589"/>
                    </a:cubicBezTo>
                    <a:cubicBezTo>
                      <a:pt x="340" y="589"/>
                      <a:pt x="366" y="598"/>
                      <a:pt x="384" y="598"/>
                    </a:cubicBezTo>
                    <a:cubicBezTo>
                      <a:pt x="402" y="607"/>
                      <a:pt x="420" y="616"/>
                      <a:pt x="429" y="616"/>
                    </a:cubicBezTo>
                    <a:cubicBezTo>
                      <a:pt x="438" y="625"/>
                      <a:pt x="447" y="625"/>
                      <a:pt x="447" y="625"/>
                    </a:cubicBezTo>
                    <a:lnTo>
                      <a:pt x="384" y="625"/>
                    </a:lnTo>
                    <a:cubicBezTo>
                      <a:pt x="357" y="625"/>
                      <a:pt x="340" y="625"/>
                      <a:pt x="313" y="616"/>
                    </a:cubicBezTo>
                    <a:lnTo>
                      <a:pt x="241" y="616"/>
                    </a:lnTo>
                    <a:cubicBezTo>
                      <a:pt x="215" y="616"/>
                      <a:pt x="188" y="607"/>
                      <a:pt x="161" y="598"/>
                    </a:cubicBezTo>
                    <a:cubicBezTo>
                      <a:pt x="143" y="589"/>
                      <a:pt x="117" y="571"/>
                      <a:pt x="99" y="562"/>
                    </a:cubicBezTo>
                    <a:cubicBezTo>
                      <a:pt x="81" y="545"/>
                      <a:pt x="72" y="536"/>
                      <a:pt x="63" y="518"/>
                    </a:cubicBezTo>
                    <a:cubicBezTo>
                      <a:pt x="63" y="509"/>
                      <a:pt x="54" y="500"/>
                      <a:pt x="54" y="500"/>
                    </a:cubicBezTo>
                    <a:close/>
                    <a:moveTo>
                      <a:pt x="45" y="98"/>
                    </a:moveTo>
                    <a:cubicBezTo>
                      <a:pt x="45" y="98"/>
                      <a:pt x="45" y="116"/>
                      <a:pt x="54" y="134"/>
                    </a:cubicBezTo>
                    <a:cubicBezTo>
                      <a:pt x="54" y="143"/>
                      <a:pt x="63" y="152"/>
                      <a:pt x="72" y="170"/>
                    </a:cubicBezTo>
                    <a:cubicBezTo>
                      <a:pt x="72" y="188"/>
                      <a:pt x="81" y="197"/>
                      <a:pt x="90" y="214"/>
                    </a:cubicBezTo>
                    <a:cubicBezTo>
                      <a:pt x="108" y="250"/>
                      <a:pt x="134" y="286"/>
                      <a:pt x="152" y="313"/>
                    </a:cubicBezTo>
                    <a:cubicBezTo>
                      <a:pt x="179" y="348"/>
                      <a:pt x="215" y="384"/>
                      <a:pt x="241" y="411"/>
                    </a:cubicBezTo>
                    <a:cubicBezTo>
                      <a:pt x="277" y="446"/>
                      <a:pt x="304" y="473"/>
                      <a:pt x="340" y="500"/>
                    </a:cubicBezTo>
                    <a:cubicBezTo>
                      <a:pt x="366" y="527"/>
                      <a:pt x="402" y="545"/>
                      <a:pt x="429" y="571"/>
                    </a:cubicBezTo>
                    <a:cubicBezTo>
                      <a:pt x="456" y="589"/>
                      <a:pt x="473" y="607"/>
                      <a:pt x="491" y="616"/>
                    </a:cubicBezTo>
                    <a:cubicBezTo>
                      <a:pt x="500" y="625"/>
                      <a:pt x="509" y="634"/>
                      <a:pt x="509" y="634"/>
                    </a:cubicBezTo>
                    <a:cubicBezTo>
                      <a:pt x="509" y="634"/>
                      <a:pt x="500" y="634"/>
                      <a:pt x="482" y="625"/>
                    </a:cubicBezTo>
                    <a:cubicBezTo>
                      <a:pt x="473" y="616"/>
                      <a:pt x="447" y="598"/>
                      <a:pt x="420" y="589"/>
                    </a:cubicBezTo>
                    <a:cubicBezTo>
                      <a:pt x="393" y="571"/>
                      <a:pt x="357" y="553"/>
                      <a:pt x="322" y="527"/>
                    </a:cubicBezTo>
                    <a:cubicBezTo>
                      <a:pt x="295" y="500"/>
                      <a:pt x="259" y="473"/>
                      <a:pt x="224" y="446"/>
                    </a:cubicBezTo>
                    <a:cubicBezTo>
                      <a:pt x="197" y="411"/>
                      <a:pt x="161" y="375"/>
                      <a:pt x="134" y="339"/>
                    </a:cubicBezTo>
                    <a:cubicBezTo>
                      <a:pt x="108" y="304"/>
                      <a:pt x="90" y="259"/>
                      <a:pt x="81" y="223"/>
                    </a:cubicBezTo>
                    <a:cubicBezTo>
                      <a:pt x="63" y="188"/>
                      <a:pt x="54" y="161"/>
                      <a:pt x="45" y="134"/>
                    </a:cubicBezTo>
                    <a:cubicBezTo>
                      <a:pt x="45" y="116"/>
                      <a:pt x="45" y="98"/>
                      <a:pt x="45" y="98"/>
                    </a:cubicBezTo>
                    <a:close/>
                    <a:moveTo>
                      <a:pt x="27" y="0"/>
                    </a:moveTo>
                    <a:cubicBezTo>
                      <a:pt x="18" y="54"/>
                      <a:pt x="9" y="98"/>
                      <a:pt x="9" y="152"/>
                    </a:cubicBezTo>
                    <a:cubicBezTo>
                      <a:pt x="1" y="197"/>
                      <a:pt x="1" y="241"/>
                      <a:pt x="1" y="277"/>
                    </a:cubicBezTo>
                    <a:cubicBezTo>
                      <a:pt x="1" y="393"/>
                      <a:pt x="9" y="482"/>
                      <a:pt x="27" y="553"/>
                    </a:cubicBezTo>
                    <a:cubicBezTo>
                      <a:pt x="45" y="634"/>
                      <a:pt x="72" y="687"/>
                      <a:pt x="99" y="732"/>
                    </a:cubicBezTo>
                    <a:cubicBezTo>
                      <a:pt x="152" y="821"/>
                      <a:pt x="215" y="848"/>
                      <a:pt x="277" y="848"/>
                    </a:cubicBezTo>
                    <a:cubicBezTo>
                      <a:pt x="348" y="848"/>
                      <a:pt x="411" y="821"/>
                      <a:pt x="464" y="785"/>
                    </a:cubicBezTo>
                    <a:cubicBezTo>
                      <a:pt x="518" y="759"/>
                      <a:pt x="572" y="732"/>
                      <a:pt x="598" y="714"/>
                    </a:cubicBezTo>
                    <a:cubicBezTo>
                      <a:pt x="589" y="643"/>
                      <a:pt x="589" y="580"/>
                      <a:pt x="580" y="527"/>
                    </a:cubicBezTo>
                    <a:cubicBezTo>
                      <a:pt x="580" y="411"/>
                      <a:pt x="554" y="339"/>
                      <a:pt x="518" y="286"/>
                    </a:cubicBezTo>
                    <a:cubicBezTo>
                      <a:pt x="473" y="232"/>
                      <a:pt x="411" y="197"/>
                      <a:pt x="340" y="161"/>
                    </a:cubicBezTo>
                    <a:cubicBezTo>
                      <a:pt x="250" y="116"/>
                      <a:pt x="170" y="72"/>
                      <a:pt x="117" y="45"/>
                    </a:cubicBezTo>
                    <a:cubicBezTo>
                      <a:pt x="54" y="18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4" name="Google Shape;20071;p44">
                <a:extLst>
                  <a:ext uri="{FF2B5EF4-FFF2-40B4-BE49-F238E27FC236}">
                    <a16:creationId xmlns:a16="http://schemas.microsoft.com/office/drawing/2014/main" id="{A3118710-BDF2-B2B9-F57D-C65CEF13956F}"/>
                  </a:ext>
                </a:extLst>
              </p:cNvPr>
              <p:cNvSpPr/>
              <p:nvPr/>
            </p:nvSpPr>
            <p:spPr>
              <a:xfrm>
                <a:off x="5693763" y="1478431"/>
                <a:ext cx="25148" cy="15464"/>
              </a:xfrm>
              <a:custGeom>
                <a:avLst/>
                <a:gdLst/>
                <a:ahLst/>
                <a:cxnLst/>
                <a:rect l="l" t="t" r="r" b="b"/>
                <a:pathLst>
                  <a:path w="831" h="511" extrusionOk="0">
                    <a:moveTo>
                      <a:pt x="313" y="92"/>
                    </a:moveTo>
                    <a:cubicBezTo>
                      <a:pt x="322" y="92"/>
                      <a:pt x="340" y="92"/>
                      <a:pt x="358" y="101"/>
                    </a:cubicBezTo>
                    <a:cubicBezTo>
                      <a:pt x="376" y="101"/>
                      <a:pt x="402" y="110"/>
                      <a:pt x="429" y="118"/>
                    </a:cubicBezTo>
                    <a:cubicBezTo>
                      <a:pt x="456" y="127"/>
                      <a:pt x="483" y="136"/>
                      <a:pt x="501" y="145"/>
                    </a:cubicBezTo>
                    <a:cubicBezTo>
                      <a:pt x="527" y="163"/>
                      <a:pt x="554" y="181"/>
                      <a:pt x="581" y="190"/>
                    </a:cubicBezTo>
                    <a:cubicBezTo>
                      <a:pt x="599" y="208"/>
                      <a:pt x="625" y="225"/>
                      <a:pt x="634" y="243"/>
                    </a:cubicBezTo>
                    <a:cubicBezTo>
                      <a:pt x="652" y="252"/>
                      <a:pt x="670" y="270"/>
                      <a:pt x="679" y="279"/>
                    </a:cubicBezTo>
                    <a:cubicBezTo>
                      <a:pt x="670" y="270"/>
                      <a:pt x="652" y="261"/>
                      <a:pt x="634" y="252"/>
                    </a:cubicBezTo>
                    <a:cubicBezTo>
                      <a:pt x="617" y="243"/>
                      <a:pt x="590" y="225"/>
                      <a:pt x="563" y="217"/>
                    </a:cubicBezTo>
                    <a:cubicBezTo>
                      <a:pt x="545" y="199"/>
                      <a:pt x="518" y="190"/>
                      <a:pt x="492" y="181"/>
                    </a:cubicBezTo>
                    <a:cubicBezTo>
                      <a:pt x="474" y="163"/>
                      <a:pt x="447" y="154"/>
                      <a:pt x="420" y="145"/>
                    </a:cubicBezTo>
                    <a:cubicBezTo>
                      <a:pt x="402" y="127"/>
                      <a:pt x="376" y="118"/>
                      <a:pt x="358" y="118"/>
                    </a:cubicBezTo>
                    <a:cubicBezTo>
                      <a:pt x="340" y="110"/>
                      <a:pt x="322" y="101"/>
                      <a:pt x="313" y="101"/>
                    </a:cubicBezTo>
                    <a:cubicBezTo>
                      <a:pt x="295" y="92"/>
                      <a:pt x="295" y="92"/>
                      <a:pt x="295" y="92"/>
                    </a:cubicBezTo>
                    <a:close/>
                    <a:moveTo>
                      <a:pt x="278" y="208"/>
                    </a:moveTo>
                    <a:cubicBezTo>
                      <a:pt x="322" y="208"/>
                      <a:pt x="358" y="208"/>
                      <a:pt x="402" y="217"/>
                    </a:cubicBezTo>
                    <a:cubicBezTo>
                      <a:pt x="447" y="225"/>
                      <a:pt x="492" y="234"/>
                      <a:pt x="527" y="243"/>
                    </a:cubicBezTo>
                    <a:cubicBezTo>
                      <a:pt x="572" y="261"/>
                      <a:pt x="608" y="279"/>
                      <a:pt x="634" y="288"/>
                    </a:cubicBezTo>
                    <a:cubicBezTo>
                      <a:pt x="670" y="306"/>
                      <a:pt x="688" y="324"/>
                      <a:pt x="706" y="333"/>
                    </a:cubicBezTo>
                    <a:cubicBezTo>
                      <a:pt x="724" y="341"/>
                      <a:pt x="732" y="350"/>
                      <a:pt x="732" y="350"/>
                    </a:cubicBezTo>
                    <a:cubicBezTo>
                      <a:pt x="732" y="350"/>
                      <a:pt x="724" y="350"/>
                      <a:pt x="706" y="341"/>
                    </a:cubicBezTo>
                    <a:cubicBezTo>
                      <a:pt x="688" y="333"/>
                      <a:pt x="661" y="324"/>
                      <a:pt x="634" y="306"/>
                    </a:cubicBezTo>
                    <a:cubicBezTo>
                      <a:pt x="599" y="297"/>
                      <a:pt x="563" y="288"/>
                      <a:pt x="527" y="270"/>
                    </a:cubicBezTo>
                    <a:cubicBezTo>
                      <a:pt x="483" y="261"/>
                      <a:pt x="438" y="252"/>
                      <a:pt x="402" y="243"/>
                    </a:cubicBezTo>
                    <a:cubicBezTo>
                      <a:pt x="358" y="243"/>
                      <a:pt x="313" y="234"/>
                      <a:pt x="278" y="234"/>
                    </a:cubicBezTo>
                    <a:lnTo>
                      <a:pt x="170" y="234"/>
                    </a:lnTo>
                    <a:cubicBezTo>
                      <a:pt x="144" y="234"/>
                      <a:pt x="117" y="243"/>
                      <a:pt x="99" y="243"/>
                    </a:cubicBezTo>
                    <a:lnTo>
                      <a:pt x="72" y="243"/>
                    </a:lnTo>
                    <a:cubicBezTo>
                      <a:pt x="72" y="243"/>
                      <a:pt x="81" y="243"/>
                      <a:pt x="99" y="234"/>
                    </a:cubicBezTo>
                    <a:cubicBezTo>
                      <a:pt x="117" y="234"/>
                      <a:pt x="135" y="225"/>
                      <a:pt x="170" y="217"/>
                    </a:cubicBezTo>
                    <a:cubicBezTo>
                      <a:pt x="197" y="217"/>
                      <a:pt x="233" y="208"/>
                      <a:pt x="278" y="208"/>
                    </a:cubicBezTo>
                    <a:close/>
                    <a:moveTo>
                      <a:pt x="469" y="0"/>
                    </a:moveTo>
                    <a:cubicBezTo>
                      <a:pt x="414" y="0"/>
                      <a:pt x="353" y="19"/>
                      <a:pt x="286" y="56"/>
                    </a:cubicBezTo>
                    <a:cubicBezTo>
                      <a:pt x="197" y="92"/>
                      <a:pt x="108" y="163"/>
                      <a:pt x="1" y="270"/>
                    </a:cubicBezTo>
                    <a:cubicBezTo>
                      <a:pt x="1" y="270"/>
                      <a:pt x="46" y="270"/>
                      <a:pt x="117" y="288"/>
                    </a:cubicBezTo>
                    <a:cubicBezTo>
                      <a:pt x="135" y="297"/>
                      <a:pt x="153" y="297"/>
                      <a:pt x="170" y="306"/>
                    </a:cubicBezTo>
                    <a:cubicBezTo>
                      <a:pt x="188" y="315"/>
                      <a:pt x="215" y="324"/>
                      <a:pt x="233" y="333"/>
                    </a:cubicBezTo>
                    <a:cubicBezTo>
                      <a:pt x="269" y="350"/>
                      <a:pt x="313" y="368"/>
                      <a:pt x="349" y="404"/>
                    </a:cubicBezTo>
                    <a:cubicBezTo>
                      <a:pt x="385" y="431"/>
                      <a:pt x="420" y="457"/>
                      <a:pt x="447" y="475"/>
                    </a:cubicBezTo>
                    <a:cubicBezTo>
                      <a:pt x="483" y="493"/>
                      <a:pt x="509" y="511"/>
                      <a:pt x="545" y="511"/>
                    </a:cubicBezTo>
                    <a:cubicBezTo>
                      <a:pt x="617" y="511"/>
                      <a:pt x="706" y="484"/>
                      <a:pt x="831" y="386"/>
                    </a:cubicBezTo>
                    <a:cubicBezTo>
                      <a:pt x="831" y="368"/>
                      <a:pt x="822" y="341"/>
                      <a:pt x="813" y="306"/>
                    </a:cubicBezTo>
                    <a:cubicBezTo>
                      <a:pt x="804" y="288"/>
                      <a:pt x="795" y="270"/>
                      <a:pt x="786" y="252"/>
                    </a:cubicBezTo>
                    <a:cubicBezTo>
                      <a:pt x="786" y="234"/>
                      <a:pt x="777" y="217"/>
                      <a:pt x="759" y="199"/>
                    </a:cubicBezTo>
                    <a:cubicBezTo>
                      <a:pt x="732" y="154"/>
                      <a:pt x="697" y="101"/>
                      <a:pt x="661" y="65"/>
                    </a:cubicBezTo>
                    <a:cubicBezTo>
                      <a:pt x="634" y="47"/>
                      <a:pt x="617" y="29"/>
                      <a:pt x="590" y="20"/>
                    </a:cubicBezTo>
                    <a:cubicBezTo>
                      <a:pt x="554" y="11"/>
                      <a:pt x="527" y="2"/>
                      <a:pt x="501" y="2"/>
                    </a:cubicBezTo>
                    <a:cubicBezTo>
                      <a:pt x="490" y="1"/>
                      <a:pt x="479" y="0"/>
                      <a:pt x="4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5" name="Google Shape;20072;p44">
                <a:extLst>
                  <a:ext uri="{FF2B5EF4-FFF2-40B4-BE49-F238E27FC236}">
                    <a16:creationId xmlns:a16="http://schemas.microsoft.com/office/drawing/2014/main" id="{05F28740-0EEA-C7F7-A5B4-6EC57B3972CA}"/>
                  </a:ext>
                </a:extLst>
              </p:cNvPr>
              <p:cNvSpPr/>
              <p:nvPr/>
            </p:nvSpPr>
            <p:spPr>
              <a:xfrm>
                <a:off x="5720787" y="1459608"/>
                <a:ext cx="17280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571" h="893" extrusionOk="0">
                    <a:moveTo>
                      <a:pt x="473" y="428"/>
                    </a:moveTo>
                    <a:cubicBezTo>
                      <a:pt x="473" y="428"/>
                      <a:pt x="473" y="437"/>
                      <a:pt x="473" y="446"/>
                    </a:cubicBezTo>
                    <a:cubicBezTo>
                      <a:pt x="473" y="464"/>
                      <a:pt x="473" y="482"/>
                      <a:pt x="464" y="500"/>
                    </a:cubicBezTo>
                    <a:cubicBezTo>
                      <a:pt x="464" y="526"/>
                      <a:pt x="455" y="544"/>
                      <a:pt x="437" y="562"/>
                    </a:cubicBezTo>
                    <a:cubicBezTo>
                      <a:pt x="428" y="589"/>
                      <a:pt x="410" y="607"/>
                      <a:pt x="393" y="616"/>
                    </a:cubicBezTo>
                    <a:cubicBezTo>
                      <a:pt x="375" y="633"/>
                      <a:pt x="357" y="651"/>
                      <a:pt x="339" y="660"/>
                    </a:cubicBezTo>
                    <a:cubicBezTo>
                      <a:pt x="321" y="678"/>
                      <a:pt x="303" y="687"/>
                      <a:pt x="286" y="696"/>
                    </a:cubicBezTo>
                    <a:cubicBezTo>
                      <a:pt x="277" y="714"/>
                      <a:pt x="268" y="714"/>
                      <a:pt x="259" y="723"/>
                    </a:cubicBezTo>
                    <a:cubicBezTo>
                      <a:pt x="250" y="732"/>
                      <a:pt x="241" y="740"/>
                      <a:pt x="241" y="740"/>
                    </a:cubicBezTo>
                    <a:cubicBezTo>
                      <a:pt x="241" y="740"/>
                      <a:pt x="250" y="732"/>
                      <a:pt x="250" y="723"/>
                    </a:cubicBezTo>
                    <a:cubicBezTo>
                      <a:pt x="259" y="714"/>
                      <a:pt x="268" y="696"/>
                      <a:pt x="277" y="678"/>
                    </a:cubicBezTo>
                    <a:cubicBezTo>
                      <a:pt x="286" y="669"/>
                      <a:pt x="303" y="651"/>
                      <a:pt x="321" y="633"/>
                    </a:cubicBezTo>
                    <a:cubicBezTo>
                      <a:pt x="330" y="616"/>
                      <a:pt x="348" y="607"/>
                      <a:pt x="366" y="589"/>
                    </a:cubicBezTo>
                    <a:cubicBezTo>
                      <a:pt x="384" y="571"/>
                      <a:pt x="402" y="553"/>
                      <a:pt x="419" y="544"/>
                    </a:cubicBezTo>
                    <a:cubicBezTo>
                      <a:pt x="428" y="526"/>
                      <a:pt x="446" y="509"/>
                      <a:pt x="446" y="491"/>
                    </a:cubicBezTo>
                    <a:cubicBezTo>
                      <a:pt x="455" y="473"/>
                      <a:pt x="464" y="455"/>
                      <a:pt x="464" y="446"/>
                    </a:cubicBezTo>
                    <a:cubicBezTo>
                      <a:pt x="464" y="437"/>
                      <a:pt x="473" y="428"/>
                      <a:pt x="473" y="428"/>
                    </a:cubicBezTo>
                    <a:close/>
                    <a:moveTo>
                      <a:pt x="250" y="89"/>
                    </a:moveTo>
                    <a:lnTo>
                      <a:pt x="250" y="89"/>
                    </a:lnTo>
                    <a:cubicBezTo>
                      <a:pt x="250" y="89"/>
                      <a:pt x="259" y="98"/>
                      <a:pt x="268" y="125"/>
                    </a:cubicBezTo>
                    <a:cubicBezTo>
                      <a:pt x="277" y="143"/>
                      <a:pt x="286" y="178"/>
                      <a:pt x="303" y="214"/>
                    </a:cubicBezTo>
                    <a:cubicBezTo>
                      <a:pt x="312" y="250"/>
                      <a:pt x="321" y="294"/>
                      <a:pt x="321" y="339"/>
                    </a:cubicBezTo>
                    <a:cubicBezTo>
                      <a:pt x="321" y="384"/>
                      <a:pt x="312" y="428"/>
                      <a:pt x="312" y="473"/>
                    </a:cubicBezTo>
                    <a:cubicBezTo>
                      <a:pt x="303" y="509"/>
                      <a:pt x="286" y="553"/>
                      <a:pt x="277" y="589"/>
                    </a:cubicBezTo>
                    <a:cubicBezTo>
                      <a:pt x="268" y="624"/>
                      <a:pt x="250" y="660"/>
                      <a:pt x="241" y="687"/>
                    </a:cubicBezTo>
                    <a:cubicBezTo>
                      <a:pt x="223" y="714"/>
                      <a:pt x="214" y="740"/>
                      <a:pt x="205" y="749"/>
                    </a:cubicBezTo>
                    <a:cubicBezTo>
                      <a:pt x="205" y="732"/>
                      <a:pt x="214" y="705"/>
                      <a:pt x="223" y="678"/>
                    </a:cubicBezTo>
                    <a:cubicBezTo>
                      <a:pt x="232" y="642"/>
                      <a:pt x="241" y="607"/>
                      <a:pt x="250" y="571"/>
                    </a:cubicBezTo>
                    <a:cubicBezTo>
                      <a:pt x="259" y="535"/>
                      <a:pt x="268" y="491"/>
                      <a:pt x="277" y="455"/>
                    </a:cubicBezTo>
                    <a:cubicBezTo>
                      <a:pt x="286" y="410"/>
                      <a:pt x="286" y="366"/>
                      <a:pt x="294" y="330"/>
                    </a:cubicBezTo>
                    <a:cubicBezTo>
                      <a:pt x="294" y="285"/>
                      <a:pt x="286" y="241"/>
                      <a:pt x="277" y="205"/>
                    </a:cubicBezTo>
                    <a:cubicBezTo>
                      <a:pt x="277" y="170"/>
                      <a:pt x="268" y="143"/>
                      <a:pt x="259" y="125"/>
                    </a:cubicBezTo>
                    <a:cubicBezTo>
                      <a:pt x="259" y="98"/>
                      <a:pt x="250" y="89"/>
                      <a:pt x="250" y="89"/>
                    </a:cubicBezTo>
                    <a:close/>
                    <a:moveTo>
                      <a:pt x="214" y="0"/>
                    </a:moveTo>
                    <a:cubicBezTo>
                      <a:pt x="214" y="0"/>
                      <a:pt x="196" y="27"/>
                      <a:pt x="170" y="80"/>
                    </a:cubicBezTo>
                    <a:cubicBezTo>
                      <a:pt x="143" y="134"/>
                      <a:pt x="98" y="205"/>
                      <a:pt x="63" y="294"/>
                    </a:cubicBezTo>
                    <a:cubicBezTo>
                      <a:pt x="27" y="366"/>
                      <a:pt x="0" y="419"/>
                      <a:pt x="0" y="482"/>
                    </a:cubicBezTo>
                    <a:cubicBezTo>
                      <a:pt x="0" y="553"/>
                      <a:pt x="18" y="624"/>
                      <a:pt x="80" y="723"/>
                    </a:cubicBezTo>
                    <a:cubicBezTo>
                      <a:pt x="107" y="767"/>
                      <a:pt x="134" y="830"/>
                      <a:pt x="178" y="892"/>
                    </a:cubicBezTo>
                    <a:cubicBezTo>
                      <a:pt x="205" y="883"/>
                      <a:pt x="259" y="883"/>
                      <a:pt x="312" y="883"/>
                    </a:cubicBezTo>
                    <a:cubicBezTo>
                      <a:pt x="375" y="874"/>
                      <a:pt x="437" y="865"/>
                      <a:pt x="482" y="830"/>
                    </a:cubicBezTo>
                    <a:cubicBezTo>
                      <a:pt x="535" y="803"/>
                      <a:pt x="571" y="740"/>
                      <a:pt x="562" y="642"/>
                    </a:cubicBezTo>
                    <a:cubicBezTo>
                      <a:pt x="562" y="616"/>
                      <a:pt x="562" y="589"/>
                      <a:pt x="553" y="562"/>
                    </a:cubicBezTo>
                    <a:cubicBezTo>
                      <a:pt x="544" y="526"/>
                      <a:pt x="535" y="491"/>
                      <a:pt x="517" y="464"/>
                    </a:cubicBezTo>
                    <a:cubicBezTo>
                      <a:pt x="491" y="393"/>
                      <a:pt x="446" y="312"/>
                      <a:pt x="384" y="214"/>
                    </a:cubicBezTo>
                    <a:cubicBezTo>
                      <a:pt x="339" y="152"/>
                      <a:pt x="277" y="71"/>
                      <a:pt x="2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6" name="Google Shape;20073;p44">
                <a:extLst>
                  <a:ext uri="{FF2B5EF4-FFF2-40B4-BE49-F238E27FC236}">
                    <a16:creationId xmlns:a16="http://schemas.microsoft.com/office/drawing/2014/main" id="{6175EA61-D748-4D5A-FB1C-917CFEBD5E26}"/>
                  </a:ext>
                </a:extLst>
              </p:cNvPr>
              <p:cNvSpPr/>
              <p:nvPr/>
            </p:nvSpPr>
            <p:spPr>
              <a:xfrm>
                <a:off x="5709711" y="1595939"/>
                <a:ext cx="27842" cy="203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674" extrusionOk="0">
                    <a:moveTo>
                      <a:pt x="848" y="134"/>
                    </a:moveTo>
                    <a:cubicBezTo>
                      <a:pt x="848" y="134"/>
                      <a:pt x="839" y="143"/>
                      <a:pt x="821" y="161"/>
                    </a:cubicBezTo>
                    <a:cubicBezTo>
                      <a:pt x="803" y="179"/>
                      <a:pt x="776" y="205"/>
                      <a:pt x="741" y="223"/>
                    </a:cubicBezTo>
                    <a:cubicBezTo>
                      <a:pt x="714" y="250"/>
                      <a:pt x="669" y="277"/>
                      <a:pt x="625" y="286"/>
                    </a:cubicBezTo>
                    <a:cubicBezTo>
                      <a:pt x="580" y="303"/>
                      <a:pt x="536" y="321"/>
                      <a:pt x="482" y="330"/>
                    </a:cubicBezTo>
                    <a:cubicBezTo>
                      <a:pt x="437" y="330"/>
                      <a:pt x="393" y="339"/>
                      <a:pt x="348" y="339"/>
                    </a:cubicBezTo>
                    <a:cubicBezTo>
                      <a:pt x="304" y="339"/>
                      <a:pt x="268" y="330"/>
                      <a:pt x="232" y="330"/>
                    </a:cubicBezTo>
                    <a:cubicBezTo>
                      <a:pt x="205" y="330"/>
                      <a:pt x="170" y="321"/>
                      <a:pt x="152" y="321"/>
                    </a:cubicBezTo>
                    <a:lnTo>
                      <a:pt x="125" y="321"/>
                    </a:lnTo>
                    <a:cubicBezTo>
                      <a:pt x="125" y="321"/>
                      <a:pt x="134" y="312"/>
                      <a:pt x="152" y="312"/>
                    </a:cubicBezTo>
                    <a:lnTo>
                      <a:pt x="241" y="312"/>
                    </a:lnTo>
                    <a:cubicBezTo>
                      <a:pt x="268" y="312"/>
                      <a:pt x="313" y="303"/>
                      <a:pt x="357" y="303"/>
                    </a:cubicBezTo>
                    <a:cubicBezTo>
                      <a:pt x="393" y="303"/>
                      <a:pt x="437" y="295"/>
                      <a:pt x="491" y="286"/>
                    </a:cubicBezTo>
                    <a:cubicBezTo>
                      <a:pt x="536" y="286"/>
                      <a:pt x="580" y="268"/>
                      <a:pt x="625" y="259"/>
                    </a:cubicBezTo>
                    <a:cubicBezTo>
                      <a:pt x="669" y="241"/>
                      <a:pt x="705" y="223"/>
                      <a:pt x="732" y="205"/>
                    </a:cubicBezTo>
                    <a:cubicBezTo>
                      <a:pt x="768" y="187"/>
                      <a:pt x="794" y="170"/>
                      <a:pt x="812" y="161"/>
                    </a:cubicBezTo>
                    <a:cubicBezTo>
                      <a:pt x="830" y="143"/>
                      <a:pt x="848" y="134"/>
                      <a:pt x="848" y="134"/>
                    </a:cubicBezTo>
                    <a:close/>
                    <a:moveTo>
                      <a:pt x="205" y="357"/>
                    </a:moveTo>
                    <a:cubicBezTo>
                      <a:pt x="223" y="357"/>
                      <a:pt x="241" y="357"/>
                      <a:pt x="259" y="366"/>
                    </a:cubicBezTo>
                    <a:cubicBezTo>
                      <a:pt x="277" y="375"/>
                      <a:pt x="304" y="384"/>
                      <a:pt x="321" y="393"/>
                    </a:cubicBezTo>
                    <a:cubicBezTo>
                      <a:pt x="348" y="402"/>
                      <a:pt x="375" y="419"/>
                      <a:pt x="393" y="428"/>
                    </a:cubicBezTo>
                    <a:cubicBezTo>
                      <a:pt x="420" y="446"/>
                      <a:pt x="446" y="455"/>
                      <a:pt x="464" y="464"/>
                    </a:cubicBezTo>
                    <a:cubicBezTo>
                      <a:pt x="491" y="464"/>
                      <a:pt x="509" y="473"/>
                      <a:pt x="536" y="473"/>
                    </a:cubicBezTo>
                    <a:cubicBezTo>
                      <a:pt x="553" y="482"/>
                      <a:pt x="571" y="482"/>
                      <a:pt x="580" y="482"/>
                    </a:cubicBezTo>
                    <a:cubicBezTo>
                      <a:pt x="598" y="473"/>
                      <a:pt x="607" y="473"/>
                      <a:pt x="607" y="473"/>
                    </a:cubicBezTo>
                    <a:lnTo>
                      <a:pt x="607" y="473"/>
                    </a:lnTo>
                    <a:cubicBezTo>
                      <a:pt x="607" y="473"/>
                      <a:pt x="598" y="482"/>
                      <a:pt x="580" y="482"/>
                    </a:cubicBezTo>
                    <a:cubicBezTo>
                      <a:pt x="571" y="491"/>
                      <a:pt x="553" y="500"/>
                      <a:pt x="527" y="500"/>
                    </a:cubicBezTo>
                    <a:cubicBezTo>
                      <a:pt x="509" y="500"/>
                      <a:pt x="482" y="500"/>
                      <a:pt x="455" y="491"/>
                    </a:cubicBezTo>
                    <a:cubicBezTo>
                      <a:pt x="429" y="491"/>
                      <a:pt x="402" y="473"/>
                      <a:pt x="375" y="464"/>
                    </a:cubicBezTo>
                    <a:cubicBezTo>
                      <a:pt x="348" y="455"/>
                      <a:pt x="330" y="437"/>
                      <a:pt x="304" y="419"/>
                    </a:cubicBezTo>
                    <a:cubicBezTo>
                      <a:pt x="286" y="410"/>
                      <a:pt x="268" y="393"/>
                      <a:pt x="250" y="384"/>
                    </a:cubicBezTo>
                    <a:cubicBezTo>
                      <a:pt x="232" y="375"/>
                      <a:pt x="214" y="366"/>
                      <a:pt x="205" y="366"/>
                    </a:cubicBezTo>
                    <a:cubicBezTo>
                      <a:pt x="197" y="357"/>
                      <a:pt x="188" y="357"/>
                      <a:pt x="188" y="357"/>
                    </a:cubicBezTo>
                    <a:close/>
                    <a:moveTo>
                      <a:pt x="423" y="0"/>
                    </a:moveTo>
                    <a:cubicBezTo>
                      <a:pt x="386" y="0"/>
                      <a:pt x="353" y="5"/>
                      <a:pt x="321" y="18"/>
                    </a:cubicBezTo>
                    <a:cubicBezTo>
                      <a:pt x="250" y="36"/>
                      <a:pt x="188" y="80"/>
                      <a:pt x="116" y="179"/>
                    </a:cubicBezTo>
                    <a:cubicBezTo>
                      <a:pt x="90" y="223"/>
                      <a:pt x="45" y="277"/>
                      <a:pt x="0" y="339"/>
                    </a:cubicBezTo>
                    <a:cubicBezTo>
                      <a:pt x="18" y="357"/>
                      <a:pt x="45" y="410"/>
                      <a:pt x="81" y="473"/>
                    </a:cubicBezTo>
                    <a:cubicBezTo>
                      <a:pt x="107" y="535"/>
                      <a:pt x="152" y="598"/>
                      <a:pt x="205" y="633"/>
                    </a:cubicBezTo>
                    <a:cubicBezTo>
                      <a:pt x="242" y="659"/>
                      <a:pt x="281" y="673"/>
                      <a:pt x="327" y="673"/>
                    </a:cubicBezTo>
                    <a:cubicBezTo>
                      <a:pt x="360" y="673"/>
                      <a:pt x="396" y="666"/>
                      <a:pt x="437" y="651"/>
                    </a:cubicBezTo>
                    <a:cubicBezTo>
                      <a:pt x="464" y="642"/>
                      <a:pt x="491" y="625"/>
                      <a:pt x="518" y="607"/>
                    </a:cubicBezTo>
                    <a:cubicBezTo>
                      <a:pt x="544" y="589"/>
                      <a:pt x="571" y="571"/>
                      <a:pt x="598" y="535"/>
                    </a:cubicBezTo>
                    <a:cubicBezTo>
                      <a:pt x="625" y="509"/>
                      <a:pt x="652" y="482"/>
                      <a:pt x="687" y="446"/>
                    </a:cubicBezTo>
                    <a:cubicBezTo>
                      <a:pt x="714" y="402"/>
                      <a:pt x="750" y="366"/>
                      <a:pt x="785" y="312"/>
                    </a:cubicBezTo>
                    <a:cubicBezTo>
                      <a:pt x="830" y="241"/>
                      <a:pt x="875" y="161"/>
                      <a:pt x="919" y="63"/>
                    </a:cubicBezTo>
                    <a:cubicBezTo>
                      <a:pt x="919" y="63"/>
                      <a:pt x="883" y="54"/>
                      <a:pt x="812" y="45"/>
                    </a:cubicBezTo>
                    <a:cubicBezTo>
                      <a:pt x="741" y="36"/>
                      <a:pt x="652" y="27"/>
                      <a:pt x="544" y="9"/>
                    </a:cubicBezTo>
                    <a:cubicBezTo>
                      <a:pt x="500" y="5"/>
                      <a:pt x="460" y="0"/>
                      <a:pt x="4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7" name="Google Shape;20074;p44">
                <a:extLst>
                  <a:ext uri="{FF2B5EF4-FFF2-40B4-BE49-F238E27FC236}">
                    <a16:creationId xmlns:a16="http://schemas.microsoft.com/office/drawing/2014/main" id="{E7EFE505-413A-CE1C-F5B3-7012DC5D5218}"/>
                  </a:ext>
                </a:extLst>
              </p:cNvPr>
              <p:cNvSpPr/>
              <p:nvPr/>
            </p:nvSpPr>
            <p:spPr>
              <a:xfrm>
                <a:off x="5693521" y="1573787"/>
                <a:ext cx="16493" cy="26207"/>
              </a:xfrm>
              <a:custGeom>
                <a:avLst/>
                <a:gdLst/>
                <a:ahLst/>
                <a:cxnLst/>
                <a:rect l="l" t="t" r="r" b="b"/>
                <a:pathLst>
                  <a:path w="545" h="866" extrusionOk="0">
                    <a:moveTo>
                      <a:pt x="321" y="224"/>
                    </a:moveTo>
                    <a:cubicBezTo>
                      <a:pt x="321" y="224"/>
                      <a:pt x="330" y="233"/>
                      <a:pt x="330" y="241"/>
                    </a:cubicBezTo>
                    <a:cubicBezTo>
                      <a:pt x="339" y="259"/>
                      <a:pt x="348" y="277"/>
                      <a:pt x="348" y="295"/>
                    </a:cubicBezTo>
                    <a:cubicBezTo>
                      <a:pt x="357" y="313"/>
                      <a:pt x="366" y="340"/>
                      <a:pt x="366" y="366"/>
                    </a:cubicBezTo>
                    <a:cubicBezTo>
                      <a:pt x="375" y="393"/>
                      <a:pt x="375" y="429"/>
                      <a:pt x="375" y="456"/>
                    </a:cubicBezTo>
                    <a:cubicBezTo>
                      <a:pt x="375" y="482"/>
                      <a:pt x="375" y="518"/>
                      <a:pt x="366" y="545"/>
                    </a:cubicBezTo>
                    <a:cubicBezTo>
                      <a:pt x="366" y="572"/>
                      <a:pt x="357" y="598"/>
                      <a:pt x="357" y="616"/>
                    </a:cubicBezTo>
                    <a:cubicBezTo>
                      <a:pt x="348" y="643"/>
                      <a:pt x="339" y="661"/>
                      <a:pt x="339" y="670"/>
                    </a:cubicBezTo>
                    <a:cubicBezTo>
                      <a:pt x="330" y="688"/>
                      <a:pt x="330" y="696"/>
                      <a:pt x="330" y="696"/>
                    </a:cubicBezTo>
                    <a:cubicBezTo>
                      <a:pt x="330" y="696"/>
                      <a:pt x="330" y="688"/>
                      <a:pt x="330" y="670"/>
                    </a:cubicBezTo>
                    <a:cubicBezTo>
                      <a:pt x="330" y="661"/>
                      <a:pt x="330" y="643"/>
                      <a:pt x="339" y="616"/>
                    </a:cubicBezTo>
                    <a:cubicBezTo>
                      <a:pt x="339" y="589"/>
                      <a:pt x="339" y="572"/>
                      <a:pt x="339" y="536"/>
                    </a:cubicBezTo>
                    <a:cubicBezTo>
                      <a:pt x="339" y="509"/>
                      <a:pt x="348" y="482"/>
                      <a:pt x="348" y="456"/>
                    </a:cubicBezTo>
                    <a:cubicBezTo>
                      <a:pt x="348" y="429"/>
                      <a:pt x="348" y="402"/>
                      <a:pt x="339" y="375"/>
                    </a:cubicBezTo>
                    <a:cubicBezTo>
                      <a:pt x="339" y="340"/>
                      <a:pt x="339" y="322"/>
                      <a:pt x="330" y="295"/>
                    </a:cubicBezTo>
                    <a:cubicBezTo>
                      <a:pt x="330" y="277"/>
                      <a:pt x="330" y="259"/>
                      <a:pt x="330" y="241"/>
                    </a:cubicBezTo>
                    <a:cubicBezTo>
                      <a:pt x="321" y="233"/>
                      <a:pt x="321" y="224"/>
                      <a:pt x="321" y="224"/>
                    </a:cubicBezTo>
                    <a:close/>
                    <a:moveTo>
                      <a:pt x="54" y="54"/>
                    </a:moveTo>
                    <a:cubicBezTo>
                      <a:pt x="54" y="54"/>
                      <a:pt x="63" y="63"/>
                      <a:pt x="80" y="81"/>
                    </a:cubicBezTo>
                    <a:cubicBezTo>
                      <a:pt x="89" y="99"/>
                      <a:pt x="116" y="117"/>
                      <a:pt x="134" y="143"/>
                    </a:cubicBezTo>
                    <a:cubicBezTo>
                      <a:pt x="152" y="179"/>
                      <a:pt x="178" y="206"/>
                      <a:pt x="205" y="250"/>
                    </a:cubicBezTo>
                    <a:cubicBezTo>
                      <a:pt x="223" y="286"/>
                      <a:pt x="241" y="331"/>
                      <a:pt x="259" y="375"/>
                    </a:cubicBezTo>
                    <a:cubicBezTo>
                      <a:pt x="268" y="420"/>
                      <a:pt x="286" y="464"/>
                      <a:pt x="294" y="509"/>
                    </a:cubicBezTo>
                    <a:cubicBezTo>
                      <a:pt x="294" y="554"/>
                      <a:pt x="303" y="598"/>
                      <a:pt x="303" y="634"/>
                    </a:cubicBezTo>
                    <a:cubicBezTo>
                      <a:pt x="303" y="670"/>
                      <a:pt x="303" y="705"/>
                      <a:pt x="294" y="723"/>
                    </a:cubicBezTo>
                    <a:cubicBezTo>
                      <a:pt x="294" y="705"/>
                      <a:pt x="286" y="670"/>
                      <a:pt x="286" y="634"/>
                    </a:cubicBezTo>
                    <a:cubicBezTo>
                      <a:pt x="277" y="598"/>
                      <a:pt x="268" y="554"/>
                      <a:pt x="259" y="518"/>
                    </a:cubicBezTo>
                    <a:cubicBezTo>
                      <a:pt x="250" y="473"/>
                      <a:pt x="241" y="429"/>
                      <a:pt x="223" y="384"/>
                    </a:cubicBezTo>
                    <a:cubicBezTo>
                      <a:pt x="214" y="340"/>
                      <a:pt x="196" y="295"/>
                      <a:pt x="178" y="259"/>
                    </a:cubicBezTo>
                    <a:cubicBezTo>
                      <a:pt x="161" y="215"/>
                      <a:pt x="143" y="179"/>
                      <a:pt x="116" y="152"/>
                    </a:cubicBezTo>
                    <a:cubicBezTo>
                      <a:pt x="98" y="125"/>
                      <a:pt x="89" y="99"/>
                      <a:pt x="71" y="81"/>
                    </a:cubicBezTo>
                    <a:cubicBezTo>
                      <a:pt x="63" y="63"/>
                      <a:pt x="54" y="54"/>
                      <a:pt x="54" y="54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18" y="45"/>
                      <a:pt x="45" y="117"/>
                    </a:cubicBezTo>
                    <a:cubicBezTo>
                      <a:pt x="45" y="134"/>
                      <a:pt x="54" y="152"/>
                      <a:pt x="54" y="179"/>
                    </a:cubicBezTo>
                    <a:cubicBezTo>
                      <a:pt x="54" y="197"/>
                      <a:pt x="62" y="224"/>
                      <a:pt x="62" y="241"/>
                    </a:cubicBezTo>
                    <a:cubicBezTo>
                      <a:pt x="62" y="286"/>
                      <a:pt x="62" y="331"/>
                      <a:pt x="45" y="375"/>
                    </a:cubicBezTo>
                    <a:cubicBezTo>
                      <a:pt x="45" y="402"/>
                      <a:pt x="36" y="429"/>
                      <a:pt x="36" y="447"/>
                    </a:cubicBezTo>
                    <a:cubicBezTo>
                      <a:pt x="36" y="456"/>
                      <a:pt x="36" y="464"/>
                      <a:pt x="36" y="473"/>
                    </a:cubicBezTo>
                    <a:cubicBezTo>
                      <a:pt x="27" y="491"/>
                      <a:pt x="27" y="500"/>
                      <a:pt x="27" y="509"/>
                    </a:cubicBezTo>
                    <a:cubicBezTo>
                      <a:pt x="27" y="545"/>
                      <a:pt x="27" y="580"/>
                      <a:pt x="45" y="616"/>
                    </a:cubicBezTo>
                    <a:cubicBezTo>
                      <a:pt x="80" y="688"/>
                      <a:pt x="152" y="768"/>
                      <a:pt x="303" y="866"/>
                    </a:cubicBezTo>
                    <a:cubicBezTo>
                      <a:pt x="330" y="839"/>
                      <a:pt x="401" y="803"/>
                      <a:pt x="455" y="732"/>
                    </a:cubicBezTo>
                    <a:cubicBezTo>
                      <a:pt x="491" y="688"/>
                      <a:pt x="517" y="634"/>
                      <a:pt x="535" y="580"/>
                    </a:cubicBezTo>
                    <a:cubicBezTo>
                      <a:pt x="535" y="572"/>
                      <a:pt x="535" y="554"/>
                      <a:pt x="544" y="536"/>
                    </a:cubicBezTo>
                    <a:cubicBezTo>
                      <a:pt x="544" y="527"/>
                      <a:pt x="544" y="509"/>
                      <a:pt x="544" y="491"/>
                    </a:cubicBezTo>
                    <a:cubicBezTo>
                      <a:pt x="535" y="464"/>
                      <a:pt x="535" y="429"/>
                      <a:pt x="517" y="402"/>
                    </a:cubicBezTo>
                    <a:cubicBezTo>
                      <a:pt x="491" y="340"/>
                      <a:pt x="437" y="268"/>
                      <a:pt x="357" y="206"/>
                    </a:cubicBezTo>
                    <a:cubicBezTo>
                      <a:pt x="277" y="134"/>
                      <a:pt x="161" y="72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8" name="Google Shape;20075;p44">
                <a:extLst>
                  <a:ext uri="{FF2B5EF4-FFF2-40B4-BE49-F238E27FC236}">
                    <a16:creationId xmlns:a16="http://schemas.microsoft.com/office/drawing/2014/main" id="{9CD857A9-CEBB-EEF5-C1F7-647197E4D71B}"/>
                  </a:ext>
                </a:extLst>
              </p:cNvPr>
              <p:cNvSpPr/>
              <p:nvPr/>
            </p:nvSpPr>
            <p:spPr>
              <a:xfrm>
                <a:off x="5706745" y="1529665"/>
                <a:ext cx="22152" cy="17976"/>
              </a:xfrm>
              <a:custGeom>
                <a:avLst/>
                <a:gdLst/>
                <a:ahLst/>
                <a:cxnLst/>
                <a:rect l="l" t="t" r="r" b="b"/>
                <a:pathLst>
                  <a:path w="732" h="594" extrusionOk="0">
                    <a:moveTo>
                      <a:pt x="366" y="40"/>
                    </a:moveTo>
                    <a:cubicBezTo>
                      <a:pt x="366" y="40"/>
                      <a:pt x="375" y="49"/>
                      <a:pt x="384" y="49"/>
                    </a:cubicBezTo>
                    <a:cubicBezTo>
                      <a:pt x="393" y="58"/>
                      <a:pt x="411" y="67"/>
                      <a:pt x="419" y="85"/>
                    </a:cubicBezTo>
                    <a:cubicBezTo>
                      <a:pt x="437" y="103"/>
                      <a:pt x="455" y="120"/>
                      <a:pt x="473" y="138"/>
                    </a:cubicBezTo>
                    <a:cubicBezTo>
                      <a:pt x="491" y="156"/>
                      <a:pt x="509" y="183"/>
                      <a:pt x="518" y="210"/>
                    </a:cubicBezTo>
                    <a:cubicBezTo>
                      <a:pt x="535" y="236"/>
                      <a:pt x="553" y="263"/>
                      <a:pt x="562" y="281"/>
                    </a:cubicBezTo>
                    <a:cubicBezTo>
                      <a:pt x="571" y="308"/>
                      <a:pt x="580" y="335"/>
                      <a:pt x="589" y="361"/>
                    </a:cubicBezTo>
                    <a:cubicBezTo>
                      <a:pt x="598" y="379"/>
                      <a:pt x="598" y="397"/>
                      <a:pt x="598" y="415"/>
                    </a:cubicBezTo>
                    <a:cubicBezTo>
                      <a:pt x="589" y="406"/>
                      <a:pt x="580" y="388"/>
                      <a:pt x="571" y="361"/>
                    </a:cubicBezTo>
                    <a:cubicBezTo>
                      <a:pt x="562" y="343"/>
                      <a:pt x="553" y="326"/>
                      <a:pt x="535" y="299"/>
                    </a:cubicBezTo>
                    <a:cubicBezTo>
                      <a:pt x="527" y="272"/>
                      <a:pt x="509" y="245"/>
                      <a:pt x="491" y="227"/>
                    </a:cubicBezTo>
                    <a:cubicBezTo>
                      <a:pt x="482" y="201"/>
                      <a:pt x="464" y="174"/>
                      <a:pt x="446" y="156"/>
                    </a:cubicBezTo>
                    <a:cubicBezTo>
                      <a:pt x="437" y="129"/>
                      <a:pt x="419" y="112"/>
                      <a:pt x="411" y="94"/>
                    </a:cubicBezTo>
                    <a:cubicBezTo>
                      <a:pt x="402" y="76"/>
                      <a:pt x="384" y="67"/>
                      <a:pt x="375" y="58"/>
                    </a:cubicBezTo>
                    <a:cubicBezTo>
                      <a:pt x="375" y="49"/>
                      <a:pt x="366" y="40"/>
                      <a:pt x="366" y="40"/>
                    </a:cubicBezTo>
                    <a:close/>
                    <a:moveTo>
                      <a:pt x="598" y="415"/>
                    </a:moveTo>
                    <a:cubicBezTo>
                      <a:pt x="607" y="424"/>
                      <a:pt x="607" y="433"/>
                      <a:pt x="607" y="433"/>
                    </a:cubicBezTo>
                    <a:cubicBezTo>
                      <a:pt x="607" y="433"/>
                      <a:pt x="598" y="424"/>
                      <a:pt x="598" y="415"/>
                    </a:cubicBezTo>
                    <a:close/>
                    <a:moveTo>
                      <a:pt x="72" y="40"/>
                    </a:moveTo>
                    <a:cubicBezTo>
                      <a:pt x="72" y="40"/>
                      <a:pt x="81" y="49"/>
                      <a:pt x="107" y="49"/>
                    </a:cubicBezTo>
                    <a:cubicBezTo>
                      <a:pt x="125" y="58"/>
                      <a:pt x="152" y="67"/>
                      <a:pt x="179" y="76"/>
                    </a:cubicBezTo>
                    <a:cubicBezTo>
                      <a:pt x="214" y="94"/>
                      <a:pt x="241" y="103"/>
                      <a:pt x="277" y="129"/>
                    </a:cubicBezTo>
                    <a:cubicBezTo>
                      <a:pt x="312" y="147"/>
                      <a:pt x="348" y="174"/>
                      <a:pt x="384" y="210"/>
                    </a:cubicBezTo>
                    <a:cubicBezTo>
                      <a:pt x="419" y="236"/>
                      <a:pt x="455" y="272"/>
                      <a:pt x="482" y="299"/>
                    </a:cubicBezTo>
                    <a:cubicBezTo>
                      <a:pt x="509" y="335"/>
                      <a:pt x="535" y="370"/>
                      <a:pt x="553" y="397"/>
                    </a:cubicBezTo>
                    <a:cubicBezTo>
                      <a:pt x="571" y="433"/>
                      <a:pt x="589" y="459"/>
                      <a:pt x="598" y="477"/>
                    </a:cubicBezTo>
                    <a:cubicBezTo>
                      <a:pt x="607" y="495"/>
                      <a:pt x="607" y="504"/>
                      <a:pt x="607" y="504"/>
                    </a:cubicBezTo>
                    <a:cubicBezTo>
                      <a:pt x="607" y="504"/>
                      <a:pt x="598" y="495"/>
                      <a:pt x="589" y="477"/>
                    </a:cubicBezTo>
                    <a:cubicBezTo>
                      <a:pt x="580" y="459"/>
                      <a:pt x="562" y="442"/>
                      <a:pt x="544" y="415"/>
                    </a:cubicBezTo>
                    <a:cubicBezTo>
                      <a:pt x="535" y="397"/>
                      <a:pt x="518" y="379"/>
                      <a:pt x="509" y="370"/>
                    </a:cubicBezTo>
                    <a:cubicBezTo>
                      <a:pt x="491" y="352"/>
                      <a:pt x="482" y="335"/>
                      <a:pt x="464" y="317"/>
                    </a:cubicBezTo>
                    <a:cubicBezTo>
                      <a:pt x="437" y="290"/>
                      <a:pt x="402" y="254"/>
                      <a:pt x="366" y="227"/>
                    </a:cubicBezTo>
                    <a:cubicBezTo>
                      <a:pt x="330" y="201"/>
                      <a:pt x="303" y="174"/>
                      <a:pt x="268" y="147"/>
                    </a:cubicBezTo>
                    <a:cubicBezTo>
                      <a:pt x="232" y="129"/>
                      <a:pt x="196" y="103"/>
                      <a:pt x="170" y="94"/>
                    </a:cubicBezTo>
                    <a:cubicBezTo>
                      <a:pt x="143" y="76"/>
                      <a:pt x="116" y="67"/>
                      <a:pt x="98" y="58"/>
                    </a:cubicBezTo>
                    <a:cubicBezTo>
                      <a:pt x="81" y="49"/>
                      <a:pt x="72" y="40"/>
                      <a:pt x="72" y="40"/>
                    </a:cubicBezTo>
                    <a:close/>
                    <a:moveTo>
                      <a:pt x="299" y="1"/>
                    </a:moveTo>
                    <a:cubicBezTo>
                      <a:pt x="216" y="1"/>
                      <a:pt x="118" y="9"/>
                      <a:pt x="0" y="22"/>
                    </a:cubicBezTo>
                    <a:cubicBezTo>
                      <a:pt x="0" y="22"/>
                      <a:pt x="9" y="31"/>
                      <a:pt x="27" y="49"/>
                    </a:cubicBezTo>
                    <a:cubicBezTo>
                      <a:pt x="36" y="49"/>
                      <a:pt x="45" y="58"/>
                      <a:pt x="54" y="67"/>
                    </a:cubicBezTo>
                    <a:cubicBezTo>
                      <a:pt x="72" y="85"/>
                      <a:pt x="80" y="94"/>
                      <a:pt x="89" y="103"/>
                    </a:cubicBezTo>
                    <a:cubicBezTo>
                      <a:pt x="143" y="156"/>
                      <a:pt x="196" y="236"/>
                      <a:pt x="232" y="326"/>
                    </a:cubicBezTo>
                    <a:cubicBezTo>
                      <a:pt x="250" y="370"/>
                      <a:pt x="259" y="415"/>
                      <a:pt x="277" y="451"/>
                    </a:cubicBezTo>
                    <a:cubicBezTo>
                      <a:pt x="295" y="477"/>
                      <a:pt x="312" y="513"/>
                      <a:pt x="348" y="531"/>
                    </a:cubicBezTo>
                    <a:cubicBezTo>
                      <a:pt x="411" y="575"/>
                      <a:pt x="509" y="593"/>
                      <a:pt x="678" y="593"/>
                    </a:cubicBezTo>
                    <a:cubicBezTo>
                      <a:pt x="687" y="558"/>
                      <a:pt x="714" y="477"/>
                      <a:pt x="723" y="388"/>
                    </a:cubicBezTo>
                    <a:cubicBezTo>
                      <a:pt x="732" y="281"/>
                      <a:pt x="705" y="165"/>
                      <a:pt x="607" y="85"/>
                    </a:cubicBezTo>
                    <a:cubicBezTo>
                      <a:pt x="553" y="40"/>
                      <a:pt x="482" y="13"/>
                      <a:pt x="384" y="4"/>
                    </a:cubicBezTo>
                    <a:cubicBezTo>
                      <a:pt x="357" y="2"/>
                      <a:pt x="329" y="1"/>
                      <a:pt x="2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9" name="Google Shape;20076;p44">
                <a:extLst>
                  <a:ext uri="{FF2B5EF4-FFF2-40B4-BE49-F238E27FC236}">
                    <a16:creationId xmlns:a16="http://schemas.microsoft.com/office/drawing/2014/main" id="{D65044E0-69C8-BE01-A891-8F928CAB607E}"/>
                  </a:ext>
                </a:extLst>
              </p:cNvPr>
              <p:cNvSpPr/>
              <p:nvPr/>
            </p:nvSpPr>
            <p:spPr>
              <a:xfrm>
                <a:off x="5703235" y="1553269"/>
                <a:ext cx="19731" cy="22455"/>
              </a:xfrm>
              <a:custGeom>
                <a:avLst/>
                <a:gdLst/>
                <a:ahLst/>
                <a:cxnLst/>
                <a:rect l="l" t="t" r="r" b="b"/>
                <a:pathLst>
                  <a:path w="652" h="742" extrusionOk="0">
                    <a:moveTo>
                      <a:pt x="366" y="125"/>
                    </a:moveTo>
                    <a:cubicBezTo>
                      <a:pt x="366" y="125"/>
                      <a:pt x="366" y="125"/>
                      <a:pt x="375" y="134"/>
                    </a:cubicBezTo>
                    <a:cubicBezTo>
                      <a:pt x="384" y="152"/>
                      <a:pt x="393" y="161"/>
                      <a:pt x="402" y="179"/>
                    </a:cubicBezTo>
                    <a:cubicBezTo>
                      <a:pt x="411" y="197"/>
                      <a:pt x="428" y="224"/>
                      <a:pt x="437" y="241"/>
                    </a:cubicBezTo>
                    <a:cubicBezTo>
                      <a:pt x="446" y="268"/>
                      <a:pt x="464" y="295"/>
                      <a:pt x="473" y="331"/>
                    </a:cubicBezTo>
                    <a:cubicBezTo>
                      <a:pt x="482" y="357"/>
                      <a:pt x="482" y="384"/>
                      <a:pt x="491" y="411"/>
                    </a:cubicBezTo>
                    <a:cubicBezTo>
                      <a:pt x="500" y="438"/>
                      <a:pt x="491" y="464"/>
                      <a:pt x="491" y="491"/>
                    </a:cubicBezTo>
                    <a:cubicBezTo>
                      <a:pt x="491" y="509"/>
                      <a:pt x="491" y="536"/>
                      <a:pt x="491" y="545"/>
                    </a:cubicBezTo>
                    <a:cubicBezTo>
                      <a:pt x="491" y="554"/>
                      <a:pt x="491" y="563"/>
                      <a:pt x="491" y="563"/>
                    </a:cubicBezTo>
                    <a:cubicBezTo>
                      <a:pt x="491" y="563"/>
                      <a:pt x="491" y="554"/>
                      <a:pt x="482" y="545"/>
                    </a:cubicBezTo>
                    <a:cubicBezTo>
                      <a:pt x="482" y="536"/>
                      <a:pt x="482" y="518"/>
                      <a:pt x="473" y="491"/>
                    </a:cubicBezTo>
                    <a:cubicBezTo>
                      <a:pt x="473" y="473"/>
                      <a:pt x="464" y="447"/>
                      <a:pt x="464" y="420"/>
                    </a:cubicBezTo>
                    <a:cubicBezTo>
                      <a:pt x="455" y="393"/>
                      <a:pt x="446" y="366"/>
                      <a:pt x="437" y="340"/>
                    </a:cubicBezTo>
                    <a:cubicBezTo>
                      <a:pt x="428" y="304"/>
                      <a:pt x="419" y="277"/>
                      <a:pt x="411" y="259"/>
                    </a:cubicBezTo>
                    <a:cubicBezTo>
                      <a:pt x="402" y="233"/>
                      <a:pt x="393" y="206"/>
                      <a:pt x="384" y="188"/>
                    </a:cubicBezTo>
                    <a:cubicBezTo>
                      <a:pt x="384" y="170"/>
                      <a:pt x="375" y="152"/>
                      <a:pt x="366" y="143"/>
                    </a:cubicBezTo>
                    <a:cubicBezTo>
                      <a:pt x="366" y="134"/>
                      <a:pt x="366" y="125"/>
                      <a:pt x="366" y="125"/>
                    </a:cubicBezTo>
                    <a:close/>
                    <a:moveTo>
                      <a:pt x="72" y="45"/>
                    </a:moveTo>
                    <a:cubicBezTo>
                      <a:pt x="72" y="45"/>
                      <a:pt x="81" y="45"/>
                      <a:pt x="98" y="54"/>
                    </a:cubicBezTo>
                    <a:cubicBezTo>
                      <a:pt x="107" y="72"/>
                      <a:pt x="134" y="81"/>
                      <a:pt x="161" y="108"/>
                    </a:cubicBezTo>
                    <a:cubicBezTo>
                      <a:pt x="188" y="125"/>
                      <a:pt x="223" y="152"/>
                      <a:pt x="250" y="179"/>
                    </a:cubicBezTo>
                    <a:cubicBezTo>
                      <a:pt x="277" y="215"/>
                      <a:pt x="312" y="250"/>
                      <a:pt x="339" y="286"/>
                    </a:cubicBezTo>
                    <a:cubicBezTo>
                      <a:pt x="366" y="322"/>
                      <a:pt x="393" y="366"/>
                      <a:pt x="411" y="411"/>
                    </a:cubicBezTo>
                    <a:cubicBezTo>
                      <a:pt x="428" y="447"/>
                      <a:pt x="437" y="482"/>
                      <a:pt x="446" y="518"/>
                    </a:cubicBezTo>
                    <a:cubicBezTo>
                      <a:pt x="464" y="554"/>
                      <a:pt x="464" y="580"/>
                      <a:pt x="473" y="607"/>
                    </a:cubicBezTo>
                    <a:cubicBezTo>
                      <a:pt x="473" y="625"/>
                      <a:pt x="473" y="634"/>
                      <a:pt x="473" y="634"/>
                    </a:cubicBezTo>
                    <a:cubicBezTo>
                      <a:pt x="473" y="634"/>
                      <a:pt x="473" y="625"/>
                      <a:pt x="464" y="607"/>
                    </a:cubicBezTo>
                    <a:cubicBezTo>
                      <a:pt x="455" y="589"/>
                      <a:pt x="446" y="563"/>
                      <a:pt x="437" y="527"/>
                    </a:cubicBezTo>
                    <a:cubicBezTo>
                      <a:pt x="419" y="491"/>
                      <a:pt x="402" y="456"/>
                      <a:pt x="384" y="420"/>
                    </a:cubicBezTo>
                    <a:cubicBezTo>
                      <a:pt x="366" y="384"/>
                      <a:pt x="339" y="340"/>
                      <a:pt x="312" y="304"/>
                    </a:cubicBezTo>
                    <a:cubicBezTo>
                      <a:pt x="286" y="268"/>
                      <a:pt x="259" y="233"/>
                      <a:pt x="232" y="197"/>
                    </a:cubicBezTo>
                    <a:cubicBezTo>
                      <a:pt x="205" y="170"/>
                      <a:pt x="179" y="134"/>
                      <a:pt x="152" y="117"/>
                    </a:cubicBezTo>
                    <a:cubicBezTo>
                      <a:pt x="125" y="90"/>
                      <a:pt x="107" y="72"/>
                      <a:pt x="89" y="63"/>
                    </a:cubicBezTo>
                    <a:cubicBezTo>
                      <a:pt x="80" y="54"/>
                      <a:pt x="72" y="45"/>
                      <a:pt x="72" y="45"/>
                    </a:cubicBezTo>
                    <a:close/>
                    <a:moveTo>
                      <a:pt x="0" y="1"/>
                    </a:moveTo>
                    <a:cubicBezTo>
                      <a:pt x="0" y="1"/>
                      <a:pt x="0" y="10"/>
                      <a:pt x="9" y="10"/>
                    </a:cubicBezTo>
                    <a:cubicBezTo>
                      <a:pt x="9" y="18"/>
                      <a:pt x="18" y="27"/>
                      <a:pt x="18" y="27"/>
                    </a:cubicBezTo>
                    <a:cubicBezTo>
                      <a:pt x="36" y="45"/>
                      <a:pt x="54" y="72"/>
                      <a:pt x="63" y="108"/>
                    </a:cubicBezTo>
                    <a:cubicBezTo>
                      <a:pt x="80" y="134"/>
                      <a:pt x="98" y="179"/>
                      <a:pt x="116" y="215"/>
                    </a:cubicBezTo>
                    <a:cubicBezTo>
                      <a:pt x="125" y="241"/>
                      <a:pt x="134" y="259"/>
                      <a:pt x="134" y="286"/>
                    </a:cubicBezTo>
                    <a:cubicBezTo>
                      <a:pt x="143" y="313"/>
                      <a:pt x="143" y="331"/>
                      <a:pt x="143" y="357"/>
                    </a:cubicBezTo>
                    <a:cubicBezTo>
                      <a:pt x="152" y="447"/>
                      <a:pt x="161" y="518"/>
                      <a:pt x="205" y="580"/>
                    </a:cubicBezTo>
                    <a:cubicBezTo>
                      <a:pt x="232" y="616"/>
                      <a:pt x="268" y="643"/>
                      <a:pt x="321" y="670"/>
                    </a:cubicBezTo>
                    <a:cubicBezTo>
                      <a:pt x="366" y="696"/>
                      <a:pt x="437" y="714"/>
                      <a:pt x="518" y="741"/>
                    </a:cubicBezTo>
                    <a:cubicBezTo>
                      <a:pt x="544" y="705"/>
                      <a:pt x="589" y="643"/>
                      <a:pt x="616" y="563"/>
                    </a:cubicBezTo>
                    <a:cubicBezTo>
                      <a:pt x="634" y="536"/>
                      <a:pt x="643" y="509"/>
                      <a:pt x="643" y="482"/>
                    </a:cubicBezTo>
                    <a:cubicBezTo>
                      <a:pt x="651" y="456"/>
                      <a:pt x="651" y="429"/>
                      <a:pt x="651" y="402"/>
                    </a:cubicBezTo>
                    <a:cubicBezTo>
                      <a:pt x="643" y="340"/>
                      <a:pt x="625" y="286"/>
                      <a:pt x="589" y="233"/>
                    </a:cubicBezTo>
                    <a:cubicBezTo>
                      <a:pt x="544" y="179"/>
                      <a:pt x="482" y="134"/>
                      <a:pt x="384" y="90"/>
                    </a:cubicBezTo>
                    <a:cubicBezTo>
                      <a:pt x="295" y="54"/>
                      <a:pt x="161" y="27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0" name="Google Shape;20077;p44">
                <a:extLst>
                  <a:ext uri="{FF2B5EF4-FFF2-40B4-BE49-F238E27FC236}">
                    <a16:creationId xmlns:a16="http://schemas.microsoft.com/office/drawing/2014/main" id="{A6630BE4-CF3C-7F58-EF05-987A194DDED9}"/>
                  </a:ext>
                </a:extLst>
              </p:cNvPr>
              <p:cNvSpPr/>
              <p:nvPr/>
            </p:nvSpPr>
            <p:spPr>
              <a:xfrm>
                <a:off x="5707805" y="1604291"/>
                <a:ext cx="847" cy="847"/>
              </a:xfrm>
              <a:custGeom>
                <a:avLst/>
                <a:gdLst/>
                <a:ahLst/>
                <a:cxnLst/>
                <a:rect l="l" t="t" r="r" b="b"/>
                <a:pathLst>
                  <a:path w="28" h="28" extrusionOk="0">
                    <a:moveTo>
                      <a:pt x="28" y="1"/>
                    </a:moveTo>
                    <a:lnTo>
                      <a:pt x="28" y="1"/>
                    </a:lnTo>
                    <a:cubicBezTo>
                      <a:pt x="19" y="10"/>
                      <a:pt x="10" y="19"/>
                      <a:pt x="1" y="27"/>
                    </a:cubicBezTo>
                    <a:lnTo>
                      <a:pt x="10" y="27"/>
                    </a:lnTo>
                    <a:cubicBezTo>
                      <a:pt x="19" y="10"/>
                      <a:pt x="28" y="10"/>
                      <a:pt x="2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1" name="Google Shape;20078;p44">
                <a:extLst>
                  <a:ext uri="{FF2B5EF4-FFF2-40B4-BE49-F238E27FC236}">
                    <a16:creationId xmlns:a16="http://schemas.microsoft.com/office/drawing/2014/main" id="{A43AD67C-6807-4B50-F803-FF6E9CC036E0}"/>
                  </a:ext>
                </a:extLst>
              </p:cNvPr>
              <p:cNvSpPr/>
              <p:nvPr/>
            </p:nvSpPr>
            <p:spPr>
              <a:xfrm>
                <a:off x="5685138" y="1620209"/>
                <a:ext cx="29445" cy="20034"/>
              </a:xfrm>
              <a:custGeom>
                <a:avLst/>
                <a:gdLst/>
                <a:ahLst/>
                <a:cxnLst/>
                <a:rect l="l" t="t" r="r" b="b"/>
                <a:pathLst>
                  <a:path w="973" h="662" extrusionOk="0">
                    <a:moveTo>
                      <a:pt x="152" y="242"/>
                    </a:moveTo>
                    <a:cubicBezTo>
                      <a:pt x="170" y="242"/>
                      <a:pt x="197" y="251"/>
                      <a:pt x="232" y="260"/>
                    </a:cubicBezTo>
                    <a:cubicBezTo>
                      <a:pt x="268" y="269"/>
                      <a:pt x="304" y="286"/>
                      <a:pt x="348" y="295"/>
                    </a:cubicBezTo>
                    <a:cubicBezTo>
                      <a:pt x="393" y="304"/>
                      <a:pt x="438" y="313"/>
                      <a:pt x="482" y="322"/>
                    </a:cubicBezTo>
                    <a:cubicBezTo>
                      <a:pt x="527" y="331"/>
                      <a:pt x="580" y="331"/>
                      <a:pt x="625" y="331"/>
                    </a:cubicBezTo>
                    <a:cubicBezTo>
                      <a:pt x="670" y="331"/>
                      <a:pt x="714" y="331"/>
                      <a:pt x="750" y="322"/>
                    </a:cubicBezTo>
                    <a:cubicBezTo>
                      <a:pt x="786" y="313"/>
                      <a:pt x="821" y="313"/>
                      <a:pt x="839" y="304"/>
                    </a:cubicBezTo>
                    <a:lnTo>
                      <a:pt x="839" y="304"/>
                    </a:lnTo>
                    <a:cubicBezTo>
                      <a:pt x="821" y="322"/>
                      <a:pt x="786" y="331"/>
                      <a:pt x="750" y="340"/>
                    </a:cubicBezTo>
                    <a:cubicBezTo>
                      <a:pt x="714" y="349"/>
                      <a:pt x="661" y="367"/>
                      <a:pt x="616" y="367"/>
                    </a:cubicBezTo>
                    <a:cubicBezTo>
                      <a:pt x="571" y="367"/>
                      <a:pt x="518" y="367"/>
                      <a:pt x="473" y="358"/>
                    </a:cubicBezTo>
                    <a:cubicBezTo>
                      <a:pt x="420" y="358"/>
                      <a:pt x="375" y="340"/>
                      <a:pt x="339" y="322"/>
                    </a:cubicBezTo>
                    <a:cubicBezTo>
                      <a:pt x="295" y="313"/>
                      <a:pt x="259" y="295"/>
                      <a:pt x="224" y="278"/>
                    </a:cubicBezTo>
                    <a:cubicBezTo>
                      <a:pt x="188" y="269"/>
                      <a:pt x="170" y="251"/>
                      <a:pt x="152" y="242"/>
                    </a:cubicBezTo>
                    <a:close/>
                    <a:moveTo>
                      <a:pt x="170" y="286"/>
                    </a:moveTo>
                    <a:cubicBezTo>
                      <a:pt x="170" y="286"/>
                      <a:pt x="179" y="286"/>
                      <a:pt x="188" y="295"/>
                    </a:cubicBezTo>
                    <a:cubicBezTo>
                      <a:pt x="206" y="304"/>
                      <a:pt x="215" y="313"/>
                      <a:pt x="232" y="322"/>
                    </a:cubicBezTo>
                    <a:cubicBezTo>
                      <a:pt x="250" y="340"/>
                      <a:pt x="277" y="349"/>
                      <a:pt x="295" y="367"/>
                    </a:cubicBezTo>
                    <a:cubicBezTo>
                      <a:pt x="313" y="385"/>
                      <a:pt x="331" y="411"/>
                      <a:pt x="348" y="429"/>
                    </a:cubicBezTo>
                    <a:cubicBezTo>
                      <a:pt x="375" y="447"/>
                      <a:pt x="393" y="465"/>
                      <a:pt x="411" y="483"/>
                    </a:cubicBezTo>
                    <a:cubicBezTo>
                      <a:pt x="438" y="501"/>
                      <a:pt x="455" y="509"/>
                      <a:pt x="473" y="518"/>
                    </a:cubicBezTo>
                    <a:cubicBezTo>
                      <a:pt x="491" y="527"/>
                      <a:pt x="509" y="536"/>
                      <a:pt x="527" y="536"/>
                    </a:cubicBezTo>
                    <a:cubicBezTo>
                      <a:pt x="536" y="545"/>
                      <a:pt x="545" y="545"/>
                      <a:pt x="545" y="545"/>
                    </a:cubicBezTo>
                    <a:lnTo>
                      <a:pt x="518" y="545"/>
                    </a:lnTo>
                    <a:cubicBezTo>
                      <a:pt x="509" y="545"/>
                      <a:pt x="482" y="545"/>
                      <a:pt x="464" y="536"/>
                    </a:cubicBezTo>
                    <a:cubicBezTo>
                      <a:pt x="438" y="536"/>
                      <a:pt x="411" y="527"/>
                      <a:pt x="393" y="509"/>
                    </a:cubicBezTo>
                    <a:cubicBezTo>
                      <a:pt x="366" y="492"/>
                      <a:pt x="339" y="474"/>
                      <a:pt x="322" y="456"/>
                    </a:cubicBezTo>
                    <a:cubicBezTo>
                      <a:pt x="304" y="438"/>
                      <a:pt x="286" y="411"/>
                      <a:pt x="268" y="394"/>
                    </a:cubicBezTo>
                    <a:cubicBezTo>
                      <a:pt x="250" y="376"/>
                      <a:pt x="232" y="358"/>
                      <a:pt x="224" y="340"/>
                    </a:cubicBezTo>
                    <a:cubicBezTo>
                      <a:pt x="206" y="322"/>
                      <a:pt x="197" y="313"/>
                      <a:pt x="188" y="304"/>
                    </a:cubicBezTo>
                    <a:cubicBezTo>
                      <a:pt x="179" y="295"/>
                      <a:pt x="170" y="286"/>
                      <a:pt x="170" y="286"/>
                    </a:cubicBezTo>
                    <a:close/>
                    <a:moveTo>
                      <a:pt x="393" y="1"/>
                    </a:moveTo>
                    <a:cubicBezTo>
                      <a:pt x="357" y="1"/>
                      <a:pt x="322" y="10"/>
                      <a:pt x="286" y="28"/>
                    </a:cubicBezTo>
                    <a:cubicBezTo>
                      <a:pt x="268" y="37"/>
                      <a:pt x="250" y="46"/>
                      <a:pt x="224" y="55"/>
                    </a:cubicBezTo>
                    <a:cubicBezTo>
                      <a:pt x="206" y="72"/>
                      <a:pt x="179" y="81"/>
                      <a:pt x="152" y="99"/>
                    </a:cubicBezTo>
                    <a:cubicBezTo>
                      <a:pt x="108" y="126"/>
                      <a:pt x="63" y="162"/>
                      <a:pt x="0" y="215"/>
                    </a:cubicBezTo>
                    <a:cubicBezTo>
                      <a:pt x="9" y="242"/>
                      <a:pt x="18" y="304"/>
                      <a:pt x="36" y="376"/>
                    </a:cubicBezTo>
                    <a:cubicBezTo>
                      <a:pt x="45" y="438"/>
                      <a:pt x="72" y="509"/>
                      <a:pt x="116" y="572"/>
                    </a:cubicBezTo>
                    <a:cubicBezTo>
                      <a:pt x="134" y="599"/>
                      <a:pt x="161" y="625"/>
                      <a:pt x="197" y="643"/>
                    </a:cubicBezTo>
                    <a:cubicBezTo>
                      <a:pt x="232" y="652"/>
                      <a:pt x="277" y="661"/>
                      <a:pt x="331" y="661"/>
                    </a:cubicBezTo>
                    <a:cubicBezTo>
                      <a:pt x="384" y="652"/>
                      <a:pt x="447" y="634"/>
                      <a:pt x="518" y="599"/>
                    </a:cubicBezTo>
                    <a:cubicBezTo>
                      <a:pt x="536" y="590"/>
                      <a:pt x="554" y="581"/>
                      <a:pt x="571" y="572"/>
                    </a:cubicBezTo>
                    <a:cubicBezTo>
                      <a:pt x="589" y="563"/>
                      <a:pt x="616" y="554"/>
                      <a:pt x="634" y="536"/>
                    </a:cubicBezTo>
                    <a:cubicBezTo>
                      <a:pt x="670" y="509"/>
                      <a:pt x="714" y="474"/>
                      <a:pt x="759" y="438"/>
                    </a:cubicBezTo>
                    <a:cubicBezTo>
                      <a:pt x="794" y="411"/>
                      <a:pt x="830" y="385"/>
                      <a:pt x="866" y="349"/>
                    </a:cubicBezTo>
                    <a:cubicBezTo>
                      <a:pt x="902" y="313"/>
                      <a:pt x="937" y="278"/>
                      <a:pt x="973" y="242"/>
                    </a:cubicBezTo>
                    <a:cubicBezTo>
                      <a:pt x="973" y="242"/>
                      <a:pt x="937" y="224"/>
                      <a:pt x="866" y="188"/>
                    </a:cubicBezTo>
                    <a:cubicBezTo>
                      <a:pt x="803" y="162"/>
                      <a:pt x="714" y="117"/>
                      <a:pt x="616" y="72"/>
                    </a:cubicBezTo>
                    <a:cubicBezTo>
                      <a:pt x="536" y="28"/>
                      <a:pt x="464" y="1"/>
                      <a:pt x="3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2" name="Google Shape;20079;p44">
                <a:extLst>
                  <a:ext uri="{FF2B5EF4-FFF2-40B4-BE49-F238E27FC236}">
                    <a16:creationId xmlns:a16="http://schemas.microsoft.com/office/drawing/2014/main" id="{8FFCEF90-DBAA-F8A8-7F1A-B05396E7EF4D}"/>
                  </a:ext>
                </a:extLst>
              </p:cNvPr>
              <p:cNvSpPr/>
              <p:nvPr/>
            </p:nvSpPr>
            <p:spPr>
              <a:xfrm>
                <a:off x="5653272" y="1631557"/>
                <a:ext cx="30" cy="30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3" name="Google Shape;20080;p44">
                <a:extLst>
                  <a:ext uri="{FF2B5EF4-FFF2-40B4-BE49-F238E27FC236}">
                    <a16:creationId xmlns:a16="http://schemas.microsoft.com/office/drawing/2014/main" id="{F3FDBBD0-C6FA-47A4-E133-EE038D095607}"/>
                  </a:ext>
                </a:extLst>
              </p:cNvPr>
              <p:cNvSpPr/>
              <p:nvPr/>
            </p:nvSpPr>
            <p:spPr>
              <a:xfrm>
                <a:off x="5654906" y="1636066"/>
                <a:ext cx="28628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946" h="646" extrusionOk="0">
                    <a:moveTo>
                      <a:pt x="134" y="155"/>
                    </a:moveTo>
                    <a:cubicBezTo>
                      <a:pt x="134" y="155"/>
                      <a:pt x="143" y="164"/>
                      <a:pt x="161" y="173"/>
                    </a:cubicBezTo>
                    <a:cubicBezTo>
                      <a:pt x="179" y="182"/>
                      <a:pt x="206" y="200"/>
                      <a:pt x="232" y="217"/>
                    </a:cubicBezTo>
                    <a:cubicBezTo>
                      <a:pt x="259" y="235"/>
                      <a:pt x="295" y="262"/>
                      <a:pt x="330" y="289"/>
                    </a:cubicBezTo>
                    <a:cubicBezTo>
                      <a:pt x="375" y="307"/>
                      <a:pt x="411" y="333"/>
                      <a:pt x="455" y="360"/>
                    </a:cubicBezTo>
                    <a:cubicBezTo>
                      <a:pt x="500" y="378"/>
                      <a:pt x="545" y="405"/>
                      <a:pt x="589" y="414"/>
                    </a:cubicBezTo>
                    <a:cubicBezTo>
                      <a:pt x="634" y="423"/>
                      <a:pt x="669" y="432"/>
                      <a:pt x="714" y="440"/>
                    </a:cubicBezTo>
                    <a:lnTo>
                      <a:pt x="803" y="440"/>
                    </a:lnTo>
                    <a:cubicBezTo>
                      <a:pt x="830" y="449"/>
                      <a:pt x="839" y="449"/>
                      <a:pt x="839" y="449"/>
                    </a:cubicBezTo>
                    <a:lnTo>
                      <a:pt x="803" y="449"/>
                    </a:lnTo>
                    <a:cubicBezTo>
                      <a:pt x="776" y="458"/>
                      <a:pt x="750" y="458"/>
                      <a:pt x="705" y="458"/>
                    </a:cubicBezTo>
                    <a:cubicBezTo>
                      <a:pt x="669" y="458"/>
                      <a:pt x="616" y="449"/>
                      <a:pt x="571" y="440"/>
                    </a:cubicBezTo>
                    <a:cubicBezTo>
                      <a:pt x="527" y="432"/>
                      <a:pt x="473" y="414"/>
                      <a:pt x="429" y="387"/>
                    </a:cubicBezTo>
                    <a:cubicBezTo>
                      <a:pt x="393" y="360"/>
                      <a:pt x="348" y="333"/>
                      <a:pt x="313" y="316"/>
                    </a:cubicBezTo>
                    <a:cubicBezTo>
                      <a:pt x="277" y="289"/>
                      <a:pt x="241" y="262"/>
                      <a:pt x="214" y="235"/>
                    </a:cubicBezTo>
                    <a:cubicBezTo>
                      <a:pt x="188" y="217"/>
                      <a:pt x="170" y="191"/>
                      <a:pt x="152" y="182"/>
                    </a:cubicBezTo>
                    <a:cubicBezTo>
                      <a:pt x="143" y="164"/>
                      <a:pt x="134" y="155"/>
                      <a:pt x="134" y="155"/>
                    </a:cubicBezTo>
                    <a:close/>
                    <a:moveTo>
                      <a:pt x="179" y="244"/>
                    </a:moveTo>
                    <a:cubicBezTo>
                      <a:pt x="188" y="253"/>
                      <a:pt x="206" y="262"/>
                      <a:pt x="214" y="280"/>
                    </a:cubicBezTo>
                    <a:cubicBezTo>
                      <a:pt x="232" y="298"/>
                      <a:pt x="250" y="324"/>
                      <a:pt x="259" y="342"/>
                    </a:cubicBezTo>
                    <a:cubicBezTo>
                      <a:pt x="268" y="369"/>
                      <a:pt x="286" y="396"/>
                      <a:pt x="304" y="423"/>
                    </a:cubicBezTo>
                    <a:cubicBezTo>
                      <a:pt x="313" y="449"/>
                      <a:pt x="330" y="467"/>
                      <a:pt x="339" y="494"/>
                    </a:cubicBezTo>
                    <a:cubicBezTo>
                      <a:pt x="357" y="512"/>
                      <a:pt x="375" y="530"/>
                      <a:pt x="393" y="548"/>
                    </a:cubicBezTo>
                    <a:cubicBezTo>
                      <a:pt x="411" y="556"/>
                      <a:pt x="420" y="574"/>
                      <a:pt x="429" y="574"/>
                    </a:cubicBezTo>
                    <a:cubicBezTo>
                      <a:pt x="446" y="583"/>
                      <a:pt x="446" y="592"/>
                      <a:pt x="446" y="592"/>
                    </a:cubicBezTo>
                    <a:cubicBezTo>
                      <a:pt x="446" y="592"/>
                      <a:pt x="446" y="592"/>
                      <a:pt x="429" y="583"/>
                    </a:cubicBezTo>
                    <a:cubicBezTo>
                      <a:pt x="411" y="583"/>
                      <a:pt x="393" y="574"/>
                      <a:pt x="375" y="565"/>
                    </a:cubicBezTo>
                    <a:cubicBezTo>
                      <a:pt x="357" y="548"/>
                      <a:pt x="330" y="530"/>
                      <a:pt x="313" y="512"/>
                    </a:cubicBezTo>
                    <a:cubicBezTo>
                      <a:pt x="295" y="485"/>
                      <a:pt x="277" y="467"/>
                      <a:pt x="268" y="440"/>
                    </a:cubicBezTo>
                    <a:cubicBezTo>
                      <a:pt x="250" y="414"/>
                      <a:pt x="241" y="387"/>
                      <a:pt x="232" y="360"/>
                    </a:cubicBezTo>
                    <a:cubicBezTo>
                      <a:pt x="214" y="333"/>
                      <a:pt x="206" y="316"/>
                      <a:pt x="197" y="289"/>
                    </a:cubicBezTo>
                    <a:cubicBezTo>
                      <a:pt x="188" y="271"/>
                      <a:pt x="179" y="253"/>
                      <a:pt x="179" y="244"/>
                    </a:cubicBezTo>
                    <a:close/>
                    <a:moveTo>
                      <a:pt x="370" y="1"/>
                    </a:moveTo>
                    <a:cubicBezTo>
                      <a:pt x="322" y="1"/>
                      <a:pt x="268" y="9"/>
                      <a:pt x="206" y="30"/>
                    </a:cubicBezTo>
                    <a:cubicBezTo>
                      <a:pt x="152" y="48"/>
                      <a:pt x="90" y="75"/>
                      <a:pt x="18" y="101"/>
                    </a:cubicBezTo>
                    <a:cubicBezTo>
                      <a:pt x="18" y="137"/>
                      <a:pt x="9" y="191"/>
                      <a:pt x="9" y="262"/>
                    </a:cubicBezTo>
                    <a:cubicBezTo>
                      <a:pt x="0" y="333"/>
                      <a:pt x="0" y="414"/>
                      <a:pt x="27" y="485"/>
                    </a:cubicBezTo>
                    <a:cubicBezTo>
                      <a:pt x="54" y="556"/>
                      <a:pt x="107" y="610"/>
                      <a:pt x="214" y="637"/>
                    </a:cubicBezTo>
                    <a:cubicBezTo>
                      <a:pt x="241" y="646"/>
                      <a:pt x="268" y="646"/>
                      <a:pt x="304" y="646"/>
                    </a:cubicBezTo>
                    <a:cubicBezTo>
                      <a:pt x="330" y="646"/>
                      <a:pt x="366" y="646"/>
                      <a:pt x="411" y="637"/>
                    </a:cubicBezTo>
                    <a:cubicBezTo>
                      <a:pt x="446" y="637"/>
                      <a:pt x="491" y="628"/>
                      <a:pt x="536" y="610"/>
                    </a:cubicBezTo>
                    <a:cubicBezTo>
                      <a:pt x="562" y="610"/>
                      <a:pt x="589" y="601"/>
                      <a:pt x="616" y="592"/>
                    </a:cubicBezTo>
                    <a:cubicBezTo>
                      <a:pt x="634" y="583"/>
                      <a:pt x="660" y="574"/>
                      <a:pt x="687" y="556"/>
                    </a:cubicBezTo>
                    <a:cubicBezTo>
                      <a:pt x="768" y="530"/>
                      <a:pt x="857" y="485"/>
                      <a:pt x="946" y="432"/>
                    </a:cubicBezTo>
                    <a:cubicBezTo>
                      <a:pt x="946" y="432"/>
                      <a:pt x="919" y="396"/>
                      <a:pt x="866" y="351"/>
                    </a:cubicBezTo>
                    <a:cubicBezTo>
                      <a:pt x="812" y="298"/>
                      <a:pt x="741" y="226"/>
                      <a:pt x="652" y="146"/>
                    </a:cubicBezTo>
                    <a:cubicBezTo>
                      <a:pt x="580" y="84"/>
                      <a:pt x="527" y="39"/>
                      <a:pt x="464" y="12"/>
                    </a:cubicBezTo>
                    <a:cubicBezTo>
                      <a:pt x="435" y="5"/>
                      <a:pt x="404" y="1"/>
                      <a:pt x="3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4" name="Google Shape;20081;p44">
                <a:extLst>
                  <a:ext uri="{FF2B5EF4-FFF2-40B4-BE49-F238E27FC236}">
                    <a16:creationId xmlns:a16="http://schemas.microsoft.com/office/drawing/2014/main" id="{06DE1845-D3E2-FE93-AAF8-7E60F28F0F71}"/>
                  </a:ext>
                </a:extLst>
              </p:cNvPr>
              <p:cNvSpPr/>
              <p:nvPr/>
            </p:nvSpPr>
            <p:spPr>
              <a:xfrm>
                <a:off x="5674335" y="1589977"/>
                <a:ext cx="16221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536" h="947" extrusionOk="0">
                    <a:moveTo>
                      <a:pt x="393" y="331"/>
                    </a:moveTo>
                    <a:cubicBezTo>
                      <a:pt x="393" y="331"/>
                      <a:pt x="393" y="331"/>
                      <a:pt x="393" y="349"/>
                    </a:cubicBezTo>
                    <a:cubicBezTo>
                      <a:pt x="393" y="358"/>
                      <a:pt x="393" y="376"/>
                      <a:pt x="393" y="402"/>
                    </a:cubicBezTo>
                    <a:cubicBezTo>
                      <a:pt x="393" y="420"/>
                      <a:pt x="393" y="447"/>
                      <a:pt x="393" y="474"/>
                    </a:cubicBezTo>
                    <a:cubicBezTo>
                      <a:pt x="384" y="500"/>
                      <a:pt x="384" y="536"/>
                      <a:pt x="375" y="563"/>
                    </a:cubicBezTo>
                    <a:cubicBezTo>
                      <a:pt x="366" y="590"/>
                      <a:pt x="357" y="625"/>
                      <a:pt x="340" y="652"/>
                    </a:cubicBezTo>
                    <a:cubicBezTo>
                      <a:pt x="331" y="679"/>
                      <a:pt x="322" y="697"/>
                      <a:pt x="304" y="715"/>
                    </a:cubicBezTo>
                    <a:cubicBezTo>
                      <a:pt x="295" y="732"/>
                      <a:pt x="277" y="750"/>
                      <a:pt x="268" y="759"/>
                    </a:cubicBezTo>
                    <a:cubicBezTo>
                      <a:pt x="268" y="741"/>
                      <a:pt x="277" y="732"/>
                      <a:pt x="286" y="706"/>
                    </a:cubicBezTo>
                    <a:cubicBezTo>
                      <a:pt x="295" y="688"/>
                      <a:pt x="304" y="661"/>
                      <a:pt x="313" y="634"/>
                    </a:cubicBezTo>
                    <a:cubicBezTo>
                      <a:pt x="322" y="607"/>
                      <a:pt x="331" y="581"/>
                      <a:pt x="340" y="554"/>
                    </a:cubicBezTo>
                    <a:cubicBezTo>
                      <a:pt x="349" y="527"/>
                      <a:pt x="357" y="500"/>
                      <a:pt x="366" y="474"/>
                    </a:cubicBezTo>
                    <a:cubicBezTo>
                      <a:pt x="366" y="447"/>
                      <a:pt x="375" y="420"/>
                      <a:pt x="375" y="393"/>
                    </a:cubicBezTo>
                    <a:cubicBezTo>
                      <a:pt x="384" y="376"/>
                      <a:pt x="384" y="358"/>
                      <a:pt x="384" y="349"/>
                    </a:cubicBezTo>
                    <a:cubicBezTo>
                      <a:pt x="393" y="331"/>
                      <a:pt x="393" y="331"/>
                      <a:pt x="393" y="331"/>
                    </a:cubicBezTo>
                    <a:close/>
                    <a:moveTo>
                      <a:pt x="179" y="72"/>
                    </a:moveTo>
                    <a:cubicBezTo>
                      <a:pt x="179" y="72"/>
                      <a:pt x="188" y="90"/>
                      <a:pt x="197" y="108"/>
                    </a:cubicBezTo>
                    <a:cubicBezTo>
                      <a:pt x="206" y="126"/>
                      <a:pt x="215" y="153"/>
                      <a:pt x="233" y="188"/>
                    </a:cubicBezTo>
                    <a:cubicBezTo>
                      <a:pt x="242" y="224"/>
                      <a:pt x="250" y="260"/>
                      <a:pt x="259" y="304"/>
                    </a:cubicBezTo>
                    <a:cubicBezTo>
                      <a:pt x="268" y="349"/>
                      <a:pt x="277" y="402"/>
                      <a:pt x="277" y="447"/>
                    </a:cubicBezTo>
                    <a:cubicBezTo>
                      <a:pt x="286" y="500"/>
                      <a:pt x="277" y="545"/>
                      <a:pt x="277" y="590"/>
                    </a:cubicBezTo>
                    <a:cubicBezTo>
                      <a:pt x="277" y="643"/>
                      <a:pt x="259" y="679"/>
                      <a:pt x="250" y="715"/>
                    </a:cubicBezTo>
                    <a:cubicBezTo>
                      <a:pt x="242" y="750"/>
                      <a:pt x="233" y="777"/>
                      <a:pt x="224" y="795"/>
                    </a:cubicBezTo>
                    <a:cubicBezTo>
                      <a:pt x="215" y="822"/>
                      <a:pt x="206" y="830"/>
                      <a:pt x="206" y="830"/>
                    </a:cubicBezTo>
                    <a:cubicBezTo>
                      <a:pt x="206" y="830"/>
                      <a:pt x="206" y="813"/>
                      <a:pt x="215" y="795"/>
                    </a:cubicBezTo>
                    <a:cubicBezTo>
                      <a:pt x="224" y="777"/>
                      <a:pt x="224" y="741"/>
                      <a:pt x="233" y="706"/>
                    </a:cubicBezTo>
                    <a:cubicBezTo>
                      <a:pt x="242" y="670"/>
                      <a:pt x="242" y="634"/>
                      <a:pt x="250" y="590"/>
                    </a:cubicBezTo>
                    <a:cubicBezTo>
                      <a:pt x="250" y="545"/>
                      <a:pt x="250" y="492"/>
                      <a:pt x="250" y="447"/>
                    </a:cubicBezTo>
                    <a:cubicBezTo>
                      <a:pt x="250" y="393"/>
                      <a:pt x="242" y="349"/>
                      <a:pt x="233" y="304"/>
                    </a:cubicBezTo>
                    <a:cubicBezTo>
                      <a:pt x="233" y="260"/>
                      <a:pt x="224" y="224"/>
                      <a:pt x="215" y="188"/>
                    </a:cubicBezTo>
                    <a:cubicBezTo>
                      <a:pt x="206" y="153"/>
                      <a:pt x="197" y="126"/>
                      <a:pt x="188" y="108"/>
                    </a:cubicBezTo>
                    <a:cubicBezTo>
                      <a:pt x="179" y="90"/>
                      <a:pt x="179" y="72"/>
                      <a:pt x="179" y="72"/>
                    </a:cubicBezTo>
                    <a:close/>
                    <a:moveTo>
                      <a:pt x="143" y="1"/>
                    </a:moveTo>
                    <a:cubicBezTo>
                      <a:pt x="143" y="1"/>
                      <a:pt x="143" y="19"/>
                      <a:pt x="143" y="37"/>
                    </a:cubicBezTo>
                    <a:cubicBezTo>
                      <a:pt x="143" y="45"/>
                      <a:pt x="143" y="63"/>
                      <a:pt x="143" y="81"/>
                    </a:cubicBezTo>
                    <a:cubicBezTo>
                      <a:pt x="143" y="90"/>
                      <a:pt x="143" y="108"/>
                      <a:pt x="143" y="126"/>
                    </a:cubicBezTo>
                    <a:cubicBezTo>
                      <a:pt x="143" y="161"/>
                      <a:pt x="134" y="206"/>
                      <a:pt x="126" y="251"/>
                    </a:cubicBezTo>
                    <a:cubicBezTo>
                      <a:pt x="126" y="277"/>
                      <a:pt x="117" y="295"/>
                      <a:pt x="108" y="322"/>
                    </a:cubicBezTo>
                    <a:cubicBezTo>
                      <a:pt x="99" y="340"/>
                      <a:pt x="90" y="367"/>
                      <a:pt x="81" y="384"/>
                    </a:cubicBezTo>
                    <a:cubicBezTo>
                      <a:pt x="27" y="465"/>
                      <a:pt x="1" y="536"/>
                      <a:pt x="10" y="616"/>
                    </a:cubicBezTo>
                    <a:cubicBezTo>
                      <a:pt x="18" y="697"/>
                      <a:pt x="72" y="795"/>
                      <a:pt x="188" y="946"/>
                    </a:cubicBezTo>
                    <a:cubicBezTo>
                      <a:pt x="224" y="929"/>
                      <a:pt x="304" y="902"/>
                      <a:pt x="375" y="857"/>
                    </a:cubicBezTo>
                    <a:cubicBezTo>
                      <a:pt x="393" y="839"/>
                      <a:pt x="420" y="830"/>
                      <a:pt x="438" y="804"/>
                    </a:cubicBezTo>
                    <a:cubicBezTo>
                      <a:pt x="456" y="786"/>
                      <a:pt x="473" y="759"/>
                      <a:pt x="491" y="732"/>
                    </a:cubicBezTo>
                    <a:cubicBezTo>
                      <a:pt x="518" y="688"/>
                      <a:pt x="536" y="625"/>
                      <a:pt x="527" y="554"/>
                    </a:cubicBezTo>
                    <a:cubicBezTo>
                      <a:pt x="527" y="492"/>
                      <a:pt x="491" y="411"/>
                      <a:pt x="429" y="313"/>
                    </a:cubicBezTo>
                    <a:cubicBezTo>
                      <a:pt x="366" y="224"/>
                      <a:pt x="268" y="126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5" name="Google Shape;20082;p44">
                <a:extLst>
                  <a:ext uri="{FF2B5EF4-FFF2-40B4-BE49-F238E27FC236}">
                    <a16:creationId xmlns:a16="http://schemas.microsoft.com/office/drawing/2014/main" id="{0B95B763-BADC-47D6-7218-2F82C49EFF8B}"/>
                  </a:ext>
                </a:extLst>
              </p:cNvPr>
              <p:cNvSpPr/>
              <p:nvPr/>
            </p:nvSpPr>
            <p:spPr>
              <a:xfrm>
                <a:off x="5650034" y="1601053"/>
                <a:ext cx="16493" cy="2838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938" extrusionOk="0">
                    <a:moveTo>
                      <a:pt x="465" y="393"/>
                    </a:moveTo>
                    <a:cubicBezTo>
                      <a:pt x="465" y="393"/>
                      <a:pt x="465" y="402"/>
                      <a:pt x="456" y="420"/>
                    </a:cubicBezTo>
                    <a:cubicBezTo>
                      <a:pt x="456" y="429"/>
                      <a:pt x="456" y="447"/>
                      <a:pt x="447" y="473"/>
                    </a:cubicBezTo>
                    <a:cubicBezTo>
                      <a:pt x="438" y="491"/>
                      <a:pt x="429" y="518"/>
                      <a:pt x="420" y="545"/>
                    </a:cubicBezTo>
                    <a:cubicBezTo>
                      <a:pt x="411" y="572"/>
                      <a:pt x="393" y="598"/>
                      <a:pt x="375" y="625"/>
                    </a:cubicBezTo>
                    <a:cubicBezTo>
                      <a:pt x="367" y="652"/>
                      <a:pt x="340" y="679"/>
                      <a:pt x="322" y="696"/>
                    </a:cubicBezTo>
                    <a:cubicBezTo>
                      <a:pt x="304" y="714"/>
                      <a:pt x="286" y="741"/>
                      <a:pt x="268" y="750"/>
                    </a:cubicBezTo>
                    <a:cubicBezTo>
                      <a:pt x="251" y="768"/>
                      <a:pt x="233" y="777"/>
                      <a:pt x="224" y="786"/>
                    </a:cubicBezTo>
                    <a:cubicBezTo>
                      <a:pt x="233" y="768"/>
                      <a:pt x="242" y="759"/>
                      <a:pt x="259" y="741"/>
                    </a:cubicBezTo>
                    <a:cubicBezTo>
                      <a:pt x="268" y="723"/>
                      <a:pt x="286" y="696"/>
                      <a:pt x="304" y="679"/>
                    </a:cubicBezTo>
                    <a:cubicBezTo>
                      <a:pt x="322" y="652"/>
                      <a:pt x="340" y="634"/>
                      <a:pt x="349" y="607"/>
                    </a:cubicBezTo>
                    <a:cubicBezTo>
                      <a:pt x="367" y="580"/>
                      <a:pt x="384" y="554"/>
                      <a:pt x="393" y="527"/>
                    </a:cubicBezTo>
                    <a:cubicBezTo>
                      <a:pt x="411" y="500"/>
                      <a:pt x="420" y="482"/>
                      <a:pt x="429" y="464"/>
                    </a:cubicBezTo>
                    <a:cubicBezTo>
                      <a:pt x="438" y="438"/>
                      <a:pt x="447" y="429"/>
                      <a:pt x="456" y="411"/>
                    </a:cubicBezTo>
                    <a:cubicBezTo>
                      <a:pt x="456" y="402"/>
                      <a:pt x="465" y="393"/>
                      <a:pt x="465" y="393"/>
                    </a:cubicBezTo>
                    <a:close/>
                    <a:moveTo>
                      <a:pt x="331" y="117"/>
                    </a:moveTo>
                    <a:cubicBezTo>
                      <a:pt x="340" y="134"/>
                      <a:pt x="340" y="170"/>
                      <a:pt x="349" y="206"/>
                    </a:cubicBezTo>
                    <a:cubicBezTo>
                      <a:pt x="349" y="241"/>
                      <a:pt x="349" y="286"/>
                      <a:pt x="349" y="340"/>
                    </a:cubicBezTo>
                    <a:cubicBezTo>
                      <a:pt x="340" y="384"/>
                      <a:pt x="331" y="438"/>
                      <a:pt x="322" y="482"/>
                    </a:cubicBezTo>
                    <a:cubicBezTo>
                      <a:pt x="313" y="536"/>
                      <a:pt x="295" y="580"/>
                      <a:pt x="277" y="616"/>
                    </a:cubicBezTo>
                    <a:cubicBezTo>
                      <a:pt x="259" y="661"/>
                      <a:pt x="242" y="705"/>
                      <a:pt x="215" y="732"/>
                    </a:cubicBezTo>
                    <a:cubicBezTo>
                      <a:pt x="197" y="768"/>
                      <a:pt x="179" y="795"/>
                      <a:pt x="161" y="812"/>
                    </a:cubicBezTo>
                    <a:cubicBezTo>
                      <a:pt x="152" y="830"/>
                      <a:pt x="143" y="839"/>
                      <a:pt x="143" y="839"/>
                    </a:cubicBezTo>
                    <a:cubicBezTo>
                      <a:pt x="143" y="839"/>
                      <a:pt x="152" y="821"/>
                      <a:pt x="161" y="803"/>
                    </a:cubicBezTo>
                    <a:cubicBezTo>
                      <a:pt x="170" y="786"/>
                      <a:pt x="188" y="759"/>
                      <a:pt x="206" y="723"/>
                    </a:cubicBezTo>
                    <a:cubicBezTo>
                      <a:pt x="224" y="688"/>
                      <a:pt x="233" y="652"/>
                      <a:pt x="251" y="607"/>
                    </a:cubicBezTo>
                    <a:cubicBezTo>
                      <a:pt x="268" y="563"/>
                      <a:pt x="286" y="518"/>
                      <a:pt x="295" y="473"/>
                    </a:cubicBezTo>
                    <a:cubicBezTo>
                      <a:pt x="304" y="429"/>
                      <a:pt x="313" y="375"/>
                      <a:pt x="322" y="331"/>
                    </a:cubicBezTo>
                    <a:cubicBezTo>
                      <a:pt x="322" y="286"/>
                      <a:pt x="331" y="241"/>
                      <a:pt x="331" y="206"/>
                    </a:cubicBezTo>
                    <a:cubicBezTo>
                      <a:pt x="331" y="170"/>
                      <a:pt x="331" y="134"/>
                      <a:pt x="331" y="117"/>
                    </a:cubicBezTo>
                    <a:close/>
                    <a:moveTo>
                      <a:pt x="313" y="1"/>
                    </a:moveTo>
                    <a:cubicBezTo>
                      <a:pt x="313" y="1"/>
                      <a:pt x="304" y="54"/>
                      <a:pt x="277" y="126"/>
                    </a:cubicBezTo>
                    <a:cubicBezTo>
                      <a:pt x="268" y="161"/>
                      <a:pt x="251" y="206"/>
                      <a:pt x="233" y="241"/>
                    </a:cubicBezTo>
                    <a:cubicBezTo>
                      <a:pt x="206" y="286"/>
                      <a:pt x="179" y="322"/>
                      <a:pt x="143" y="357"/>
                    </a:cubicBezTo>
                    <a:cubicBezTo>
                      <a:pt x="108" y="393"/>
                      <a:pt x="81" y="420"/>
                      <a:pt x="54" y="456"/>
                    </a:cubicBezTo>
                    <a:cubicBezTo>
                      <a:pt x="36" y="491"/>
                      <a:pt x="19" y="518"/>
                      <a:pt x="10" y="563"/>
                    </a:cubicBezTo>
                    <a:cubicBezTo>
                      <a:pt x="1" y="643"/>
                      <a:pt x="19" y="759"/>
                      <a:pt x="99" y="937"/>
                    </a:cubicBezTo>
                    <a:lnTo>
                      <a:pt x="179" y="937"/>
                    </a:lnTo>
                    <a:cubicBezTo>
                      <a:pt x="215" y="928"/>
                      <a:pt x="251" y="919"/>
                      <a:pt x="295" y="911"/>
                    </a:cubicBezTo>
                    <a:cubicBezTo>
                      <a:pt x="349" y="893"/>
                      <a:pt x="402" y="866"/>
                      <a:pt x="447" y="830"/>
                    </a:cubicBezTo>
                    <a:cubicBezTo>
                      <a:pt x="482" y="795"/>
                      <a:pt x="518" y="732"/>
                      <a:pt x="527" y="661"/>
                    </a:cubicBezTo>
                    <a:cubicBezTo>
                      <a:pt x="545" y="598"/>
                      <a:pt x="536" y="509"/>
                      <a:pt x="500" y="402"/>
                    </a:cubicBezTo>
                    <a:cubicBezTo>
                      <a:pt x="465" y="286"/>
                      <a:pt x="402" y="16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6" name="Google Shape;20083;p44">
                <a:extLst>
                  <a:ext uri="{FF2B5EF4-FFF2-40B4-BE49-F238E27FC236}">
                    <a16:creationId xmlns:a16="http://schemas.microsoft.com/office/drawing/2014/main" id="{44ECB086-567B-A08B-4A7F-9106AB29CA11}"/>
                  </a:ext>
                </a:extLst>
              </p:cNvPr>
              <p:cNvSpPr/>
              <p:nvPr/>
            </p:nvSpPr>
            <p:spPr>
              <a:xfrm>
                <a:off x="5733467" y="1490899"/>
                <a:ext cx="16765" cy="27357"/>
              </a:xfrm>
              <a:custGeom>
                <a:avLst/>
                <a:gdLst/>
                <a:ahLst/>
                <a:cxnLst/>
                <a:rect l="l" t="t" r="r" b="b"/>
                <a:pathLst>
                  <a:path w="554" h="904" extrusionOk="0">
                    <a:moveTo>
                      <a:pt x="402" y="144"/>
                    </a:moveTo>
                    <a:cubicBezTo>
                      <a:pt x="402" y="161"/>
                      <a:pt x="411" y="197"/>
                      <a:pt x="402" y="242"/>
                    </a:cubicBezTo>
                    <a:cubicBezTo>
                      <a:pt x="402" y="277"/>
                      <a:pt x="402" y="322"/>
                      <a:pt x="384" y="367"/>
                    </a:cubicBezTo>
                    <a:cubicBezTo>
                      <a:pt x="375" y="411"/>
                      <a:pt x="357" y="456"/>
                      <a:pt x="339" y="491"/>
                    </a:cubicBezTo>
                    <a:cubicBezTo>
                      <a:pt x="313" y="527"/>
                      <a:pt x="286" y="563"/>
                      <a:pt x="268" y="599"/>
                    </a:cubicBezTo>
                    <a:cubicBezTo>
                      <a:pt x="241" y="634"/>
                      <a:pt x="214" y="661"/>
                      <a:pt x="197" y="679"/>
                    </a:cubicBezTo>
                    <a:cubicBezTo>
                      <a:pt x="179" y="706"/>
                      <a:pt x="161" y="723"/>
                      <a:pt x="143" y="732"/>
                    </a:cubicBezTo>
                    <a:cubicBezTo>
                      <a:pt x="152" y="715"/>
                      <a:pt x="161" y="688"/>
                      <a:pt x="179" y="661"/>
                    </a:cubicBezTo>
                    <a:cubicBezTo>
                      <a:pt x="197" y="634"/>
                      <a:pt x="223" y="607"/>
                      <a:pt x="241" y="572"/>
                    </a:cubicBezTo>
                    <a:cubicBezTo>
                      <a:pt x="268" y="545"/>
                      <a:pt x="286" y="509"/>
                      <a:pt x="313" y="465"/>
                    </a:cubicBezTo>
                    <a:cubicBezTo>
                      <a:pt x="330" y="429"/>
                      <a:pt x="348" y="384"/>
                      <a:pt x="366" y="349"/>
                    </a:cubicBezTo>
                    <a:cubicBezTo>
                      <a:pt x="375" y="304"/>
                      <a:pt x="384" y="268"/>
                      <a:pt x="384" y="233"/>
                    </a:cubicBezTo>
                    <a:cubicBezTo>
                      <a:pt x="393" y="197"/>
                      <a:pt x="393" y="161"/>
                      <a:pt x="402" y="144"/>
                    </a:cubicBezTo>
                    <a:close/>
                    <a:moveTo>
                      <a:pt x="509" y="500"/>
                    </a:moveTo>
                    <a:lnTo>
                      <a:pt x="509" y="500"/>
                    </a:lnTo>
                    <a:cubicBezTo>
                      <a:pt x="509" y="501"/>
                      <a:pt x="500" y="509"/>
                      <a:pt x="500" y="518"/>
                    </a:cubicBezTo>
                    <a:cubicBezTo>
                      <a:pt x="500" y="536"/>
                      <a:pt x="491" y="554"/>
                      <a:pt x="482" y="572"/>
                    </a:cubicBezTo>
                    <a:cubicBezTo>
                      <a:pt x="464" y="590"/>
                      <a:pt x="455" y="607"/>
                      <a:pt x="429" y="625"/>
                    </a:cubicBezTo>
                    <a:cubicBezTo>
                      <a:pt x="411" y="634"/>
                      <a:pt x="393" y="652"/>
                      <a:pt x="366" y="661"/>
                    </a:cubicBezTo>
                    <a:cubicBezTo>
                      <a:pt x="348" y="670"/>
                      <a:pt x="322" y="679"/>
                      <a:pt x="304" y="688"/>
                    </a:cubicBezTo>
                    <a:cubicBezTo>
                      <a:pt x="277" y="697"/>
                      <a:pt x="259" y="697"/>
                      <a:pt x="241" y="706"/>
                    </a:cubicBezTo>
                    <a:cubicBezTo>
                      <a:pt x="223" y="715"/>
                      <a:pt x="214" y="715"/>
                      <a:pt x="206" y="723"/>
                    </a:cubicBezTo>
                    <a:cubicBezTo>
                      <a:pt x="197" y="723"/>
                      <a:pt x="188" y="732"/>
                      <a:pt x="188" y="732"/>
                    </a:cubicBezTo>
                    <a:cubicBezTo>
                      <a:pt x="188" y="732"/>
                      <a:pt x="188" y="723"/>
                      <a:pt x="197" y="715"/>
                    </a:cubicBezTo>
                    <a:cubicBezTo>
                      <a:pt x="206" y="706"/>
                      <a:pt x="223" y="697"/>
                      <a:pt x="232" y="688"/>
                    </a:cubicBezTo>
                    <a:cubicBezTo>
                      <a:pt x="250" y="679"/>
                      <a:pt x="268" y="661"/>
                      <a:pt x="286" y="652"/>
                    </a:cubicBezTo>
                    <a:cubicBezTo>
                      <a:pt x="313" y="643"/>
                      <a:pt x="330" y="634"/>
                      <a:pt x="357" y="625"/>
                    </a:cubicBezTo>
                    <a:cubicBezTo>
                      <a:pt x="375" y="616"/>
                      <a:pt x="402" y="607"/>
                      <a:pt x="420" y="590"/>
                    </a:cubicBezTo>
                    <a:cubicBezTo>
                      <a:pt x="437" y="581"/>
                      <a:pt x="455" y="572"/>
                      <a:pt x="464" y="554"/>
                    </a:cubicBezTo>
                    <a:cubicBezTo>
                      <a:pt x="482" y="536"/>
                      <a:pt x="491" y="527"/>
                      <a:pt x="491" y="518"/>
                    </a:cubicBezTo>
                    <a:cubicBezTo>
                      <a:pt x="500" y="509"/>
                      <a:pt x="509" y="501"/>
                      <a:pt x="509" y="500"/>
                    </a:cubicBezTo>
                    <a:close/>
                    <a:moveTo>
                      <a:pt x="143" y="732"/>
                    </a:moveTo>
                    <a:cubicBezTo>
                      <a:pt x="134" y="750"/>
                      <a:pt x="125" y="750"/>
                      <a:pt x="125" y="750"/>
                    </a:cubicBezTo>
                    <a:cubicBezTo>
                      <a:pt x="125" y="750"/>
                      <a:pt x="134" y="741"/>
                      <a:pt x="143" y="732"/>
                    </a:cubicBezTo>
                    <a:close/>
                    <a:moveTo>
                      <a:pt x="384" y="1"/>
                    </a:moveTo>
                    <a:cubicBezTo>
                      <a:pt x="384" y="1"/>
                      <a:pt x="366" y="28"/>
                      <a:pt x="322" y="72"/>
                    </a:cubicBezTo>
                    <a:cubicBezTo>
                      <a:pt x="277" y="117"/>
                      <a:pt x="214" y="179"/>
                      <a:pt x="143" y="251"/>
                    </a:cubicBezTo>
                    <a:cubicBezTo>
                      <a:pt x="81" y="304"/>
                      <a:pt x="45" y="358"/>
                      <a:pt x="18" y="420"/>
                    </a:cubicBezTo>
                    <a:cubicBezTo>
                      <a:pt x="0" y="474"/>
                      <a:pt x="0" y="554"/>
                      <a:pt x="27" y="670"/>
                    </a:cubicBezTo>
                    <a:cubicBezTo>
                      <a:pt x="27" y="697"/>
                      <a:pt x="36" y="723"/>
                      <a:pt x="45" y="759"/>
                    </a:cubicBezTo>
                    <a:cubicBezTo>
                      <a:pt x="54" y="786"/>
                      <a:pt x="63" y="822"/>
                      <a:pt x="72" y="857"/>
                    </a:cubicBezTo>
                    <a:cubicBezTo>
                      <a:pt x="98" y="857"/>
                      <a:pt x="152" y="875"/>
                      <a:pt x="206" y="893"/>
                    </a:cubicBezTo>
                    <a:cubicBezTo>
                      <a:pt x="242" y="898"/>
                      <a:pt x="278" y="903"/>
                      <a:pt x="314" y="903"/>
                    </a:cubicBezTo>
                    <a:cubicBezTo>
                      <a:pt x="340" y="903"/>
                      <a:pt x="366" y="900"/>
                      <a:pt x="393" y="893"/>
                    </a:cubicBezTo>
                    <a:cubicBezTo>
                      <a:pt x="455" y="875"/>
                      <a:pt x="509" y="830"/>
                      <a:pt x="536" y="732"/>
                    </a:cubicBezTo>
                    <a:cubicBezTo>
                      <a:pt x="545" y="706"/>
                      <a:pt x="545" y="679"/>
                      <a:pt x="545" y="652"/>
                    </a:cubicBezTo>
                    <a:cubicBezTo>
                      <a:pt x="553" y="616"/>
                      <a:pt x="545" y="581"/>
                      <a:pt x="545" y="545"/>
                    </a:cubicBezTo>
                    <a:cubicBezTo>
                      <a:pt x="545" y="509"/>
                      <a:pt x="536" y="465"/>
                      <a:pt x="527" y="420"/>
                    </a:cubicBezTo>
                    <a:cubicBezTo>
                      <a:pt x="527" y="393"/>
                      <a:pt x="518" y="367"/>
                      <a:pt x="518" y="349"/>
                    </a:cubicBezTo>
                    <a:cubicBezTo>
                      <a:pt x="509" y="322"/>
                      <a:pt x="500" y="295"/>
                      <a:pt x="491" y="268"/>
                    </a:cubicBezTo>
                    <a:cubicBezTo>
                      <a:pt x="482" y="224"/>
                      <a:pt x="464" y="188"/>
                      <a:pt x="446" y="144"/>
                    </a:cubicBezTo>
                    <a:cubicBezTo>
                      <a:pt x="437" y="117"/>
                      <a:pt x="429" y="99"/>
                      <a:pt x="420" y="72"/>
                    </a:cubicBezTo>
                    <a:cubicBezTo>
                      <a:pt x="411" y="63"/>
                      <a:pt x="411" y="45"/>
                      <a:pt x="402" y="37"/>
                    </a:cubicBezTo>
                    <a:cubicBezTo>
                      <a:pt x="402" y="28"/>
                      <a:pt x="393" y="19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7" name="Google Shape;20084;p44">
                <a:extLst>
                  <a:ext uri="{FF2B5EF4-FFF2-40B4-BE49-F238E27FC236}">
                    <a16:creationId xmlns:a16="http://schemas.microsoft.com/office/drawing/2014/main" id="{EB8554DB-DCA0-9B37-8DAD-269E6406C529}"/>
                  </a:ext>
                </a:extLst>
              </p:cNvPr>
              <p:cNvSpPr/>
              <p:nvPr/>
            </p:nvSpPr>
            <p:spPr>
              <a:xfrm>
                <a:off x="5670280" y="1418300"/>
                <a:ext cx="20548" cy="221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732" extrusionOk="0">
                    <a:moveTo>
                      <a:pt x="438" y="223"/>
                    </a:moveTo>
                    <a:lnTo>
                      <a:pt x="438" y="223"/>
                    </a:lnTo>
                    <a:cubicBezTo>
                      <a:pt x="438" y="223"/>
                      <a:pt x="447" y="232"/>
                      <a:pt x="447" y="241"/>
                    </a:cubicBezTo>
                    <a:cubicBezTo>
                      <a:pt x="438" y="232"/>
                      <a:pt x="438" y="223"/>
                      <a:pt x="438" y="223"/>
                    </a:cubicBezTo>
                    <a:close/>
                    <a:moveTo>
                      <a:pt x="447" y="241"/>
                    </a:moveTo>
                    <a:lnTo>
                      <a:pt x="447" y="241"/>
                    </a:lnTo>
                    <a:cubicBezTo>
                      <a:pt x="456" y="250"/>
                      <a:pt x="465" y="268"/>
                      <a:pt x="474" y="286"/>
                    </a:cubicBezTo>
                    <a:cubicBezTo>
                      <a:pt x="483" y="303"/>
                      <a:pt x="483" y="330"/>
                      <a:pt x="483" y="348"/>
                    </a:cubicBezTo>
                    <a:cubicBezTo>
                      <a:pt x="483" y="375"/>
                      <a:pt x="483" y="393"/>
                      <a:pt x="474" y="419"/>
                    </a:cubicBezTo>
                    <a:cubicBezTo>
                      <a:pt x="474" y="437"/>
                      <a:pt x="465" y="455"/>
                      <a:pt x="456" y="473"/>
                    </a:cubicBezTo>
                    <a:cubicBezTo>
                      <a:pt x="447" y="500"/>
                      <a:pt x="438" y="509"/>
                      <a:pt x="438" y="526"/>
                    </a:cubicBezTo>
                    <a:cubicBezTo>
                      <a:pt x="429" y="544"/>
                      <a:pt x="429" y="553"/>
                      <a:pt x="429" y="562"/>
                    </a:cubicBezTo>
                    <a:cubicBezTo>
                      <a:pt x="420" y="571"/>
                      <a:pt x="420" y="580"/>
                      <a:pt x="420" y="580"/>
                    </a:cubicBezTo>
                    <a:cubicBezTo>
                      <a:pt x="420" y="580"/>
                      <a:pt x="420" y="571"/>
                      <a:pt x="420" y="562"/>
                    </a:cubicBezTo>
                    <a:cubicBezTo>
                      <a:pt x="420" y="553"/>
                      <a:pt x="420" y="535"/>
                      <a:pt x="420" y="518"/>
                    </a:cubicBezTo>
                    <a:cubicBezTo>
                      <a:pt x="420" y="509"/>
                      <a:pt x="420" y="482"/>
                      <a:pt x="429" y="464"/>
                    </a:cubicBezTo>
                    <a:cubicBezTo>
                      <a:pt x="429" y="446"/>
                      <a:pt x="438" y="428"/>
                      <a:pt x="438" y="402"/>
                    </a:cubicBezTo>
                    <a:cubicBezTo>
                      <a:pt x="447" y="384"/>
                      <a:pt x="456" y="366"/>
                      <a:pt x="456" y="339"/>
                    </a:cubicBezTo>
                    <a:cubicBezTo>
                      <a:pt x="456" y="321"/>
                      <a:pt x="456" y="303"/>
                      <a:pt x="456" y="286"/>
                    </a:cubicBezTo>
                    <a:cubicBezTo>
                      <a:pt x="447" y="268"/>
                      <a:pt x="447" y="250"/>
                      <a:pt x="447" y="241"/>
                    </a:cubicBezTo>
                    <a:close/>
                    <a:moveTo>
                      <a:pt x="90" y="54"/>
                    </a:moveTo>
                    <a:cubicBezTo>
                      <a:pt x="90" y="54"/>
                      <a:pt x="99" y="63"/>
                      <a:pt x="117" y="80"/>
                    </a:cubicBezTo>
                    <a:cubicBezTo>
                      <a:pt x="135" y="89"/>
                      <a:pt x="161" y="107"/>
                      <a:pt x="188" y="134"/>
                    </a:cubicBezTo>
                    <a:cubicBezTo>
                      <a:pt x="215" y="161"/>
                      <a:pt x="242" y="187"/>
                      <a:pt x="268" y="223"/>
                    </a:cubicBezTo>
                    <a:cubicBezTo>
                      <a:pt x="295" y="259"/>
                      <a:pt x="313" y="294"/>
                      <a:pt x="331" y="330"/>
                    </a:cubicBezTo>
                    <a:cubicBezTo>
                      <a:pt x="349" y="375"/>
                      <a:pt x="358" y="410"/>
                      <a:pt x="367" y="446"/>
                    </a:cubicBezTo>
                    <a:cubicBezTo>
                      <a:pt x="384" y="482"/>
                      <a:pt x="384" y="518"/>
                      <a:pt x="393" y="544"/>
                    </a:cubicBezTo>
                    <a:cubicBezTo>
                      <a:pt x="393" y="571"/>
                      <a:pt x="402" y="598"/>
                      <a:pt x="402" y="616"/>
                    </a:cubicBezTo>
                    <a:cubicBezTo>
                      <a:pt x="402" y="625"/>
                      <a:pt x="402" y="633"/>
                      <a:pt x="402" y="633"/>
                    </a:cubicBezTo>
                    <a:cubicBezTo>
                      <a:pt x="402" y="633"/>
                      <a:pt x="402" y="625"/>
                      <a:pt x="393" y="607"/>
                    </a:cubicBezTo>
                    <a:cubicBezTo>
                      <a:pt x="393" y="598"/>
                      <a:pt x="384" y="571"/>
                      <a:pt x="376" y="544"/>
                    </a:cubicBezTo>
                    <a:cubicBezTo>
                      <a:pt x="367" y="518"/>
                      <a:pt x="349" y="482"/>
                      <a:pt x="340" y="446"/>
                    </a:cubicBezTo>
                    <a:cubicBezTo>
                      <a:pt x="331" y="410"/>
                      <a:pt x="313" y="375"/>
                      <a:pt x="295" y="339"/>
                    </a:cubicBezTo>
                    <a:cubicBezTo>
                      <a:pt x="286" y="294"/>
                      <a:pt x="260" y="259"/>
                      <a:pt x="242" y="232"/>
                    </a:cubicBezTo>
                    <a:cubicBezTo>
                      <a:pt x="215" y="196"/>
                      <a:pt x="197" y="170"/>
                      <a:pt x="170" y="143"/>
                    </a:cubicBezTo>
                    <a:cubicBezTo>
                      <a:pt x="144" y="116"/>
                      <a:pt x="126" y="89"/>
                      <a:pt x="108" y="80"/>
                    </a:cubicBezTo>
                    <a:cubicBezTo>
                      <a:pt x="99" y="63"/>
                      <a:pt x="90" y="54"/>
                      <a:pt x="90" y="54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0" y="36"/>
                      <a:pt x="10" y="89"/>
                    </a:cubicBezTo>
                    <a:cubicBezTo>
                      <a:pt x="19" y="143"/>
                      <a:pt x="28" y="223"/>
                      <a:pt x="37" y="312"/>
                    </a:cubicBezTo>
                    <a:cubicBezTo>
                      <a:pt x="45" y="384"/>
                      <a:pt x="54" y="446"/>
                      <a:pt x="90" y="500"/>
                    </a:cubicBezTo>
                    <a:cubicBezTo>
                      <a:pt x="108" y="518"/>
                      <a:pt x="126" y="544"/>
                      <a:pt x="161" y="571"/>
                    </a:cubicBezTo>
                    <a:cubicBezTo>
                      <a:pt x="197" y="598"/>
                      <a:pt x="233" y="625"/>
                      <a:pt x="286" y="651"/>
                    </a:cubicBezTo>
                    <a:cubicBezTo>
                      <a:pt x="304" y="660"/>
                      <a:pt x="331" y="678"/>
                      <a:pt x="358" y="687"/>
                    </a:cubicBezTo>
                    <a:cubicBezTo>
                      <a:pt x="384" y="705"/>
                      <a:pt x="420" y="714"/>
                      <a:pt x="456" y="732"/>
                    </a:cubicBezTo>
                    <a:cubicBezTo>
                      <a:pt x="474" y="714"/>
                      <a:pt x="509" y="696"/>
                      <a:pt x="554" y="660"/>
                    </a:cubicBezTo>
                    <a:cubicBezTo>
                      <a:pt x="599" y="633"/>
                      <a:pt x="643" y="598"/>
                      <a:pt x="670" y="544"/>
                    </a:cubicBezTo>
                    <a:cubicBezTo>
                      <a:pt x="679" y="518"/>
                      <a:pt x="679" y="491"/>
                      <a:pt x="679" y="455"/>
                    </a:cubicBezTo>
                    <a:cubicBezTo>
                      <a:pt x="670" y="437"/>
                      <a:pt x="670" y="419"/>
                      <a:pt x="661" y="402"/>
                    </a:cubicBezTo>
                    <a:cubicBezTo>
                      <a:pt x="652" y="393"/>
                      <a:pt x="643" y="366"/>
                      <a:pt x="625" y="348"/>
                    </a:cubicBezTo>
                    <a:cubicBezTo>
                      <a:pt x="599" y="312"/>
                      <a:pt x="554" y="277"/>
                      <a:pt x="500" y="232"/>
                    </a:cubicBezTo>
                    <a:cubicBezTo>
                      <a:pt x="465" y="205"/>
                      <a:pt x="429" y="187"/>
                      <a:pt x="393" y="161"/>
                    </a:cubicBezTo>
                    <a:cubicBezTo>
                      <a:pt x="358" y="143"/>
                      <a:pt x="313" y="116"/>
                      <a:pt x="260" y="98"/>
                    </a:cubicBezTo>
                    <a:cubicBezTo>
                      <a:pt x="224" y="80"/>
                      <a:pt x="179" y="63"/>
                      <a:pt x="144" y="45"/>
                    </a:cubicBezTo>
                    <a:cubicBezTo>
                      <a:pt x="99" y="27"/>
                      <a:pt x="54" y="18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8" name="Google Shape;20085;p44">
                <a:extLst>
                  <a:ext uri="{FF2B5EF4-FFF2-40B4-BE49-F238E27FC236}">
                    <a16:creationId xmlns:a16="http://schemas.microsoft.com/office/drawing/2014/main" id="{CBF06081-B417-063C-CE26-B26132BF4672}"/>
                  </a:ext>
                </a:extLst>
              </p:cNvPr>
              <p:cNvSpPr/>
              <p:nvPr/>
            </p:nvSpPr>
            <p:spPr>
              <a:xfrm>
                <a:off x="5703780" y="1503488"/>
                <a:ext cx="23786" cy="1625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537" extrusionOk="0">
                    <a:moveTo>
                      <a:pt x="357" y="58"/>
                    </a:moveTo>
                    <a:cubicBezTo>
                      <a:pt x="366" y="58"/>
                      <a:pt x="384" y="67"/>
                      <a:pt x="401" y="75"/>
                    </a:cubicBezTo>
                    <a:cubicBezTo>
                      <a:pt x="419" y="84"/>
                      <a:pt x="437" y="93"/>
                      <a:pt x="464" y="111"/>
                    </a:cubicBezTo>
                    <a:cubicBezTo>
                      <a:pt x="482" y="129"/>
                      <a:pt x="509" y="147"/>
                      <a:pt x="535" y="165"/>
                    </a:cubicBezTo>
                    <a:cubicBezTo>
                      <a:pt x="553" y="183"/>
                      <a:pt x="571" y="209"/>
                      <a:pt x="589" y="227"/>
                    </a:cubicBezTo>
                    <a:cubicBezTo>
                      <a:pt x="607" y="245"/>
                      <a:pt x="625" y="272"/>
                      <a:pt x="633" y="290"/>
                    </a:cubicBezTo>
                    <a:cubicBezTo>
                      <a:pt x="642" y="307"/>
                      <a:pt x="651" y="325"/>
                      <a:pt x="660" y="334"/>
                    </a:cubicBezTo>
                    <a:cubicBezTo>
                      <a:pt x="669" y="352"/>
                      <a:pt x="669" y="352"/>
                      <a:pt x="669" y="352"/>
                    </a:cubicBezTo>
                    <a:cubicBezTo>
                      <a:pt x="669" y="352"/>
                      <a:pt x="660" y="352"/>
                      <a:pt x="651" y="343"/>
                    </a:cubicBezTo>
                    <a:cubicBezTo>
                      <a:pt x="651" y="334"/>
                      <a:pt x="633" y="316"/>
                      <a:pt x="625" y="299"/>
                    </a:cubicBezTo>
                    <a:cubicBezTo>
                      <a:pt x="607" y="281"/>
                      <a:pt x="589" y="263"/>
                      <a:pt x="571" y="245"/>
                    </a:cubicBezTo>
                    <a:cubicBezTo>
                      <a:pt x="553" y="227"/>
                      <a:pt x="535" y="209"/>
                      <a:pt x="517" y="183"/>
                    </a:cubicBezTo>
                    <a:cubicBezTo>
                      <a:pt x="491" y="165"/>
                      <a:pt x="473" y="147"/>
                      <a:pt x="446" y="129"/>
                    </a:cubicBezTo>
                    <a:cubicBezTo>
                      <a:pt x="428" y="120"/>
                      <a:pt x="410" y="102"/>
                      <a:pt x="393" y="93"/>
                    </a:cubicBezTo>
                    <a:cubicBezTo>
                      <a:pt x="375" y="75"/>
                      <a:pt x="366" y="67"/>
                      <a:pt x="357" y="58"/>
                    </a:cubicBezTo>
                    <a:close/>
                    <a:moveTo>
                      <a:pt x="178" y="138"/>
                    </a:moveTo>
                    <a:cubicBezTo>
                      <a:pt x="205" y="138"/>
                      <a:pt x="241" y="147"/>
                      <a:pt x="286" y="156"/>
                    </a:cubicBezTo>
                    <a:cubicBezTo>
                      <a:pt x="321" y="165"/>
                      <a:pt x="366" y="183"/>
                      <a:pt x="410" y="200"/>
                    </a:cubicBezTo>
                    <a:cubicBezTo>
                      <a:pt x="446" y="218"/>
                      <a:pt x="491" y="236"/>
                      <a:pt x="526" y="263"/>
                    </a:cubicBezTo>
                    <a:cubicBezTo>
                      <a:pt x="553" y="290"/>
                      <a:pt x="589" y="316"/>
                      <a:pt x="616" y="334"/>
                    </a:cubicBezTo>
                    <a:cubicBezTo>
                      <a:pt x="642" y="361"/>
                      <a:pt x="660" y="388"/>
                      <a:pt x="678" y="397"/>
                    </a:cubicBezTo>
                    <a:cubicBezTo>
                      <a:pt x="687" y="406"/>
                      <a:pt x="687" y="414"/>
                      <a:pt x="687" y="414"/>
                    </a:cubicBezTo>
                    <a:cubicBezTo>
                      <a:pt x="696" y="423"/>
                      <a:pt x="696" y="423"/>
                      <a:pt x="696" y="423"/>
                    </a:cubicBezTo>
                    <a:lnTo>
                      <a:pt x="687" y="423"/>
                    </a:lnTo>
                    <a:cubicBezTo>
                      <a:pt x="687" y="414"/>
                      <a:pt x="678" y="414"/>
                      <a:pt x="669" y="406"/>
                    </a:cubicBezTo>
                    <a:cubicBezTo>
                      <a:pt x="660" y="388"/>
                      <a:pt x="633" y="370"/>
                      <a:pt x="607" y="352"/>
                    </a:cubicBezTo>
                    <a:cubicBezTo>
                      <a:pt x="580" y="334"/>
                      <a:pt x="544" y="307"/>
                      <a:pt x="509" y="290"/>
                    </a:cubicBezTo>
                    <a:cubicBezTo>
                      <a:pt x="473" y="263"/>
                      <a:pt x="437" y="245"/>
                      <a:pt x="401" y="227"/>
                    </a:cubicBezTo>
                    <a:cubicBezTo>
                      <a:pt x="357" y="209"/>
                      <a:pt x="312" y="191"/>
                      <a:pt x="277" y="183"/>
                    </a:cubicBezTo>
                    <a:cubicBezTo>
                      <a:pt x="241" y="174"/>
                      <a:pt x="205" y="156"/>
                      <a:pt x="170" y="156"/>
                    </a:cubicBezTo>
                    <a:cubicBezTo>
                      <a:pt x="143" y="147"/>
                      <a:pt x="116" y="138"/>
                      <a:pt x="98" y="138"/>
                    </a:cubicBezTo>
                    <a:close/>
                    <a:moveTo>
                      <a:pt x="457" y="1"/>
                    </a:moveTo>
                    <a:cubicBezTo>
                      <a:pt x="422" y="1"/>
                      <a:pt x="383" y="5"/>
                      <a:pt x="339" y="13"/>
                    </a:cubicBezTo>
                    <a:cubicBezTo>
                      <a:pt x="250" y="31"/>
                      <a:pt x="134" y="67"/>
                      <a:pt x="0" y="138"/>
                    </a:cubicBezTo>
                    <a:cubicBezTo>
                      <a:pt x="0" y="138"/>
                      <a:pt x="45" y="156"/>
                      <a:pt x="107" y="191"/>
                    </a:cubicBezTo>
                    <a:cubicBezTo>
                      <a:pt x="134" y="209"/>
                      <a:pt x="170" y="227"/>
                      <a:pt x="205" y="254"/>
                    </a:cubicBezTo>
                    <a:cubicBezTo>
                      <a:pt x="223" y="272"/>
                      <a:pt x="232" y="290"/>
                      <a:pt x="250" y="307"/>
                    </a:cubicBezTo>
                    <a:cubicBezTo>
                      <a:pt x="268" y="325"/>
                      <a:pt x="277" y="343"/>
                      <a:pt x="294" y="361"/>
                    </a:cubicBezTo>
                    <a:cubicBezTo>
                      <a:pt x="321" y="397"/>
                      <a:pt x="348" y="432"/>
                      <a:pt x="375" y="459"/>
                    </a:cubicBezTo>
                    <a:cubicBezTo>
                      <a:pt x="401" y="486"/>
                      <a:pt x="428" y="504"/>
                      <a:pt x="455" y="522"/>
                    </a:cubicBezTo>
                    <a:cubicBezTo>
                      <a:pt x="481" y="531"/>
                      <a:pt x="510" y="536"/>
                      <a:pt x="543" y="536"/>
                    </a:cubicBezTo>
                    <a:cubicBezTo>
                      <a:pt x="604" y="536"/>
                      <a:pt x="679" y="520"/>
                      <a:pt x="776" y="486"/>
                    </a:cubicBezTo>
                    <a:cubicBezTo>
                      <a:pt x="785" y="468"/>
                      <a:pt x="785" y="441"/>
                      <a:pt x="785" y="406"/>
                    </a:cubicBezTo>
                    <a:cubicBezTo>
                      <a:pt x="785" y="370"/>
                      <a:pt x="776" y="325"/>
                      <a:pt x="767" y="281"/>
                    </a:cubicBezTo>
                    <a:cubicBezTo>
                      <a:pt x="758" y="254"/>
                      <a:pt x="758" y="227"/>
                      <a:pt x="740" y="200"/>
                    </a:cubicBezTo>
                    <a:cubicBezTo>
                      <a:pt x="732" y="183"/>
                      <a:pt x="723" y="156"/>
                      <a:pt x="705" y="129"/>
                    </a:cubicBezTo>
                    <a:cubicBezTo>
                      <a:pt x="678" y="84"/>
                      <a:pt x="633" y="40"/>
                      <a:pt x="571" y="22"/>
                    </a:cubicBezTo>
                    <a:cubicBezTo>
                      <a:pt x="537" y="7"/>
                      <a:pt x="500" y="1"/>
                      <a:pt x="4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9" name="Google Shape;20086;p44">
                <a:extLst>
                  <a:ext uri="{FF2B5EF4-FFF2-40B4-BE49-F238E27FC236}">
                    <a16:creationId xmlns:a16="http://schemas.microsoft.com/office/drawing/2014/main" id="{A58AA00E-BA3A-FE18-6568-FB1B61A86430}"/>
                  </a:ext>
                </a:extLst>
              </p:cNvPr>
              <p:cNvSpPr/>
              <p:nvPr/>
            </p:nvSpPr>
            <p:spPr>
              <a:xfrm>
                <a:off x="5735888" y="1526820"/>
                <a:ext cx="17855" cy="2566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848" extrusionOk="0">
                    <a:moveTo>
                      <a:pt x="536" y="500"/>
                    </a:moveTo>
                    <a:cubicBezTo>
                      <a:pt x="536" y="500"/>
                      <a:pt x="536" y="509"/>
                      <a:pt x="527" y="518"/>
                    </a:cubicBezTo>
                    <a:cubicBezTo>
                      <a:pt x="518" y="536"/>
                      <a:pt x="509" y="545"/>
                      <a:pt x="491" y="562"/>
                    </a:cubicBezTo>
                    <a:cubicBezTo>
                      <a:pt x="473" y="571"/>
                      <a:pt x="447" y="589"/>
                      <a:pt x="429" y="598"/>
                    </a:cubicBezTo>
                    <a:cubicBezTo>
                      <a:pt x="402" y="607"/>
                      <a:pt x="375" y="616"/>
                      <a:pt x="349" y="616"/>
                    </a:cubicBezTo>
                    <a:lnTo>
                      <a:pt x="277" y="616"/>
                    </a:lnTo>
                    <a:cubicBezTo>
                      <a:pt x="250" y="625"/>
                      <a:pt x="233" y="625"/>
                      <a:pt x="215" y="625"/>
                    </a:cubicBezTo>
                    <a:lnTo>
                      <a:pt x="152" y="625"/>
                    </a:lnTo>
                    <a:cubicBezTo>
                      <a:pt x="152" y="625"/>
                      <a:pt x="152" y="625"/>
                      <a:pt x="161" y="616"/>
                    </a:cubicBezTo>
                    <a:cubicBezTo>
                      <a:pt x="179" y="616"/>
                      <a:pt x="188" y="607"/>
                      <a:pt x="206" y="598"/>
                    </a:cubicBezTo>
                    <a:cubicBezTo>
                      <a:pt x="233" y="598"/>
                      <a:pt x="250" y="589"/>
                      <a:pt x="277" y="589"/>
                    </a:cubicBezTo>
                    <a:cubicBezTo>
                      <a:pt x="295" y="580"/>
                      <a:pt x="322" y="580"/>
                      <a:pt x="349" y="580"/>
                    </a:cubicBezTo>
                    <a:cubicBezTo>
                      <a:pt x="375" y="571"/>
                      <a:pt x="402" y="571"/>
                      <a:pt x="420" y="562"/>
                    </a:cubicBezTo>
                    <a:cubicBezTo>
                      <a:pt x="447" y="553"/>
                      <a:pt x="465" y="553"/>
                      <a:pt x="482" y="545"/>
                    </a:cubicBezTo>
                    <a:cubicBezTo>
                      <a:pt x="500" y="527"/>
                      <a:pt x="509" y="527"/>
                      <a:pt x="518" y="518"/>
                    </a:cubicBezTo>
                    <a:cubicBezTo>
                      <a:pt x="536" y="509"/>
                      <a:pt x="536" y="500"/>
                      <a:pt x="536" y="500"/>
                    </a:cubicBezTo>
                    <a:close/>
                    <a:moveTo>
                      <a:pt x="554" y="98"/>
                    </a:moveTo>
                    <a:lnTo>
                      <a:pt x="554" y="98"/>
                    </a:lnTo>
                    <a:cubicBezTo>
                      <a:pt x="554" y="99"/>
                      <a:pt x="545" y="117"/>
                      <a:pt x="545" y="134"/>
                    </a:cubicBezTo>
                    <a:cubicBezTo>
                      <a:pt x="536" y="161"/>
                      <a:pt x="527" y="188"/>
                      <a:pt x="518" y="223"/>
                    </a:cubicBezTo>
                    <a:cubicBezTo>
                      <a:pt x="500" y="259"/>
                      <a:pt x="482" y="304"/>
                      <a:pt x="456" y="339"/>
                    </a:cubicBezTo>
                    <a:cubicBezTo>
                      <a:pt x="429" y="375"/>
                      <a:pt x="402" y="411"/>
                      <a:pt x="366" y="446"/>
                    </a:cubicBezTo>
                    <a:cubicBezTo>
                      <a:pt x="331" y="473"/>
                      <a:pt x="304" y="500"/>
                      <a:pt x="268" y="527"/>
                    </a:cubicBezTo>
                    <a:cubicBezTo>
                      <a:pt x="233" y="553"/>
                      <a:pt x="197" y="571"/>
                      <a:pt x="170" y="589"/>
                    </a:cubicBezTo>
                    <a:cubicBezTo>
                      <a:pt x="143" y="598"/>
                      <a:pt x="126" y="616"/>
                      <a:pt x="108" y="625"/>
                    </a:cubicBezTo>
                    <a:cubicBezTo>
                      <a:pt x="90" y="634"/>
                      <a:pt x="81" y="634"/>
                      <a:pt x="81" y="634"/>
                    </a:cubicBezTo>
                    <a:cubicBezTo>
                      <a:pt x="81" y="634"/>
                      <a:pt x="90" y="625"/>
                      <a:pt x="99" y="616"/>
                    </a:cubicBezTo>
                    <a:cubicBezTo>
                      <a:pt x="117" y="607"/>
                      <a:pt x="143" y="589"/>
                      <a:pt x="170" y="571"/>
                    </a:cubicBezTo>
                    <a:cubicBezTo>
                      <a:pt x="197" y="545"/>
                      <a:pt x="224" y="527"/>
                      <a:pt x="250" y="500"/>
                    </a:cubicBezTo>
                    <a:cubicBezTo>
                      <a:pt x="286" y="473"/>
                      <a:pt x="322" y="446"/>
                      <a:pt x="349" y="411"/>
                    </a:cubicBezTo>
                    <a:cubicBezTo>
                      <a:pt x="384" y="384"/>
                      <a:pt x="411" y="348"/>
                      <a:pt x="438" y="313"/>
                    </a:cubicBezTo>
                    <a:cubicBezTo>
                      <a:pt x="465" y="286"/>
                      <a:pt x="482" y="250"/>
                      <a:pt x="500" y="214"/>
                    </a:cubicBezTo>
                    <a:cubicBezTo>
                      <a:pt x="509" y="197"/>
                      <a:pt x="518" y="188"/>
                      <a:pt x="527" y="170"/>
                    </a:cubicBezTo>
                    <a:cubicBezTo>
                      <a:pt x="527" y="152"/>
                      <a:pt x="536" y="143"/>
                      <a:pt x="536" y="134"/>
                    </a:cubicBezTo>
                    <a:cubicBezTo>
                      <a:pt x="545" y="117"/>
                      <a:pt x="554" y="99"/>
                      <a:pt x="554" y="98"/>
                    </a:cubicBezTo>
                    <a:close/>
                    <a:moveTo>
                      <a:pt x="572" y="0"/>
                    </a:moveTo>
                    <a:cubicBezTo>
                      <a:pt x="572" y="0"/>
                      <a:pt x="536" y="18"/>
                      <a:pt x="473" y="45"/>
                    </a:cubicBezTo>
                    <a:cubicBezTo>
                      <a:pt x="420" y="72"/>
                      <a:pt x="340" y="116"/>
                      <a:pt x="250" y="161"/>
                    </a:cubicBezTo>
                    <a:cubicBezTo>
                      <a:pt x="179" y="197"/>
                      <a:pt x="117" y="232"/>
                      <a:pt x="81" y="286"/>
                    </a:cubicBezTo>
                    <a:cubicBezTo>
                      <a:pt x="36" y="339"/>
                      <a:pt x="18" y="411"/>
                      <a:pt x="10" y="527"/>
                    </a:cubicBezTo>
                    <a:cubicBezTo>
                      <a:pt x="1" y="580"/>
                      <a:pt x="1" y="643"/>
                      <a:pt x="1" y="714"/>
                    </a:cubicBezTo>
                    <a:cubicBezTo>
                      <a:pt x="27" y="732"/>
                      <a:pt x="72" y="759"/>
                      <a:pt x="126" y="785"/>
                    </a:cubicBezTo>
                    <a:cubicBezTo>
                      <a:pt x="179" y="821"/>
                      <a:pt x="250" y="848"/>
                      <a:pt x="313" y="848"/>
                    </a:cubicBezTo>
                    <a:cubicBezTo>
                      <a:pt x="375" y="848"/>
                      <a:pt x="438" y="821"/>
                      <a:pt x="491" y="732"/>
                    </a:cubicBezTo>
                    <a:cubicBezTo>
                      <a:pt x="518" y="687"/>
                      <a:pt x="545" y="634"/>
                      <a:pt x="563" y="553"/>
                    </a:cubicBezTo>
                    <a:cubicBezTo>
                      <a:pt x="581" y="482"/>
                      <a:pt x="589" y="393"/>
                      <a:pt x="589" y="277"/>
                    </a:cubicBezTo>
                    <a:cubicBezTo>
                      <a:pt x="589" y="241"/>
                      <a:pt x="589" y="197"/>
                      <a:pt x="589" y="152"/>
                    </a:cubicBezTo>
                    <a:cubicBezTo>
                      <a:pt x="581" y="98"/>
                      <a:pt x="572" y="54"/>
                      <a:pt x="5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0" name="Google Shape;20087;p44">
                <a:extLst>
                  <a:ext uri="{FF2B5EF4-FFF2-40B4-BE49-F238E27FC236}">
                    <a16:creationId xmlns:a16="http://schemas.microsoft.com/office/drawing/2014/main" id="{A55F78D5-4EE4-A025-67E5-7C3F4D7E5E6F}"/>
                  </a:ext>
                </a:extLst>
              </p:cNvPr>
              <p:cNvSpPr/>
              <p:nvPr/>
            </p:nvSpPr>
            <p:spPr>
              <a:xfrm>
                <a:off x="5657600" y="1441390"/>
                <a:ext cx="22697" cy="14193"/>
              </a:xfrm>
              <a:custGeom>
                <a:avLst/>
                <a:gdLst/>
                <a:ahLst/>
                <a:cxnLst/>
                <a:rect l="l" t="t" r="r" b="b"/>
                <a:pathLst>
                  <a:path w="750" h="469" extrusionOk="0">
                    <a:moveTo>
                      <a:pt x="429" y="138"/>
                    </a:moveTo>
                    <a:cubicBezTo>
                      <a:pt x="456" y="147"/>
                      <a:pt x="482" y="147"/>
                      <a:pt x="509" y="156"/>
                    </a:cubicBezTo>
                    <a:cubicBezTo>
                      <a:pt x="527" y="156"/>
                      <a:pt x="545" y="165"/>
                      <a:pt x="563" y="165"/>
                    </a:cubicBezTo>
                    <a:cubicBezTo>
                      <a:pt x="571" y="174"/>
                      <a:pt x="580" y="174"/>
                      <a:pt x="580" y="174"/>
                    </a:cubicBezTo>
                    <a:lnTo>
                      <a:pt x="509" y="174"/>
                    </a:lnTo>
                    <a:cubicBezTo>
                      <a:pt x="482" y="165"/>
                      <a:pt x="464" y="165"/>
                      <a:pt x="438" y="165"/>
                    </a:cubicBezTo>
                    <a:lnTo>
                      <a:pt x="357" y="165"/>
                    </a:lnTo>
                    <a:cubicBezTo>
                      <a:pt x="331" y="174"/>
                      <a:pt x="304" y="174"/>
                      <a:pt x="277" y="174"/>
                    </a:cubicBezTo>
                    <a:cubicBezTo>
                      <a:pt x="250" y="183"/>
                      <a:pt x="224" y="183"/>
                      <a:pt x="206" y="183"/>
                    </a:cubicBezTo>
                    <a:cubicBezTo>
                      <a:pt x="188" y="183"/>
                      <a:pt x="170" y="192"/>
                      <a:pt x="161" y="192"/>
                    </a:cubicBezTo>
                    <a:lnTo>
                      <a:pt x="143" y="192"/>
                    </a:lnTo>
                    <a:cubicBezTo>
                      <a:pt x="143" y="192"/>
                      <a:pt x="143" y="192"/>
                      <a:pt x="152" y="183"/>
                    </a:cubicBezTo>
                    <a:cubicBezTo>
                      <a:pt x="170" y="183"/>
                      <a:pt x="179" y="174"/>
                      <a:pt x="197" y="165"/>
                    </a:cubicBezTo>
                    <a:cubicBezTo>
                      <a:pt x="215" y="165"/>
                      <a:pt x="241" y="156"/>
                      <a:pt x="268" y="156"/>
                    </a:cubicBezTo>
                    <a:cubicBezTo>
                      <a:pt x="295" y="147"/>
                      <a:pt x="322" y="147"/>
                      <a:pt x="348" y="138"/>
                    </a:cubicBezTo>
                    <a:close/>
                    <a:moveTo>
                      <a:pt x="569" y="197"/>
                    </a:moveTo>
                    <a:cubicBezTo>
                      <a:pt x="588" y="197"/>
                      <a:pt x="604" y="201"/>
                      <a:pt x="616" y="201"/>
                    </a:cubicBezTo>
                    <a:cubicBezTo>
                      <a:pt x="598" y="201"/>
                      <a:pt x="571" y="209"/>
                      <a:pt x="536" y="209"/>
                    </a:cubicBezTo>
                    <a:cubicBezTo>
                      <a:pt x="509" y="218"/>
                      <a:pt x="473" y="227"/>
                      <a:pt x="429" y="236"/>
                    </a:cubicBezTo>
                    <a:cubicBezTo>
                      <a:pt x="411" y="236"/>
                      <a:pt x="393" y="245"/>
                      <a:pt x="375" y="245"/>
                    </a:cubicBezTo>
                    <a:cubicBezTo>
                      <a:pt x="357" y="254"/>
                      <a:pt x="331" y="263"/>
                      <a:pt x="313" y="272"/>
                    </a:cubicBezTo>
                    <a:cubicBezTo>
                      <a:pt x="277" y="281"/>
                      <a:pt x="241" y="299"/>
                      <a:pt x="206" y="317"/>
                    </a:cubicBezTo>
                    <a:cubicBezTo>
                      <a:pt x="170" y="334"/>
                      <a:pt x="143" y="352"/>
                      <a:pt x="117" y="370"/>
                    </a:cubicBezTo>
                    <a:cubicBezTo>
                      <a:pt x="99" y="379"/>
                      <a:pt x="72" y="397"/>
                      <a:pt x="63" y="406"/>
                    </a:cubicBezTo>
                    <a:cubicBezTo>
                      <a:pt x="45" y="415"/>
                      <a:pt x="36" y="424"/>
                      <a:pt x="36" y="424"/>
                    </a:cubicBezTo>
                    <a:cubicBezTo>
                      <a:pt x="36" y="424"/>
                      <a:pt x="45" y="415"/>
                      <a:pt x="54" y="397"/>
                    </a:cubicBezTo>
                    <a:cubicBezTo>
                      <a:pt x="72" y="388"/>
                      <a:pt x="90" y="370"/>
                      <a:pt x="108" y="352"/>
                    </a:cubicBezTo>
                    <a:cubicBezTo>
                      <a:pt x="134" y="334"/>
                      <a:pt x="161" y="317"/>
                      <a:pt x="188" y="299"/>
                    </a:cubicBezTo>
                    <a:cubicBezTo>
                      <a:pt x="224" y="281"/>
                      <a:pt x="259" y="263"/>
                      <a:pt x="304" y="245"/>
                    </a:cubicBezTo>
                    <a:cubicBezTo>
                      <a:pt x="340" y="227"/>
                      <a:pt x="384" y="218"/>
                      <a:pt x="420" y="209"/>
                    </a:cubicBezTo>
                    <a:cubicBezTo>
                      <a:pt x="464" y="201"/>
                      <a:pt x="500" y="201"/>
                      <a:pt x="536" y="201"/>
                    </a:cubicBezTo>
                    <a:cubicBezTo>
                      <a:pt x="548" y="198"/>
                      <a:pt x="559" y="197"/>
                      <a:pt x="569" y="197"/>
                    </a:cubicBezTo>
                    <a:close/>
                    <a:moveTo>
                      <a:pt x="384" y="1"/>
                    </a:moveTo>
                    <a:cubicBezTo>
                      <a:pt x="342" y="1"/>
                      <a:pt x="298" y="9"/>
                      <a:pt x="259" y="22"/>
                    </a:cubicBezTo>
                    <a:cubicBezTo>
                      <a:pt x="232" y="40"/>
                      <a:pt x="206" y="58"/>
                      <a:pt x="179" y="76"/>
                    </a:cubicBezTo>
                    <a:cubicBezTo>
                      <a:pt x="161" y="102"/>
                      <a:pt x="134" y="129"/>
                      <a:pt x="108" y="165"/>
                    </a:cubicBezTo>
                    <a:cubicBezTo>
                      <a:pt x="63" y="236"/>
                      <a:pt x="27" y="334"/>
                      <a:pt x="1" y="468"/>
                    </a:cubicBezTo>
                    <a:cubicBezTo>
                      <a:pt x="1" y="468"/>
                      <a:pt x="9" y="459"/>
                      <a:pt x="27" y="459"/>
                    </a:cubicBezTo>
                    <a:cubicBezTo>
                      <a:pt x="45" y="450"/>
                      <a:pt x="72" y="441"/>
                      <a:pt x="108" y="433"/>
                    </a:cubicBezTo>
                    <a:cubicBezTo>
                      <a:pt x="134" y="424"/>
                      <a:pt x="179" y="424"/>
                      <a:pt x="224" y="415"/>
                    </a:cubicBezTo>
                    <a:lnTo>
                      <a:pt x="286" y="415"/>
                    </a:lnTo>
                    <a:cubicBezTo>
                      <a:pt x="313" y="415"/>
                      <a:pt x="340" y="415"/>
                      <a:pt x="357" y="424"/>
                    </a:cubicBezTo>
                    <a:cubicBezTo>
                      <a:pt x="401" y="432"/>
                      <a:pt x="440" y="436"/>
                      <a:pt x="475" y="436"/>
                    </a:cubicBezTo>
                    <a:cubicBezTo>
                      <a:pt x="518" y="436"/>
                      <a:pt x="555" y="429"/>
                      <a:pt x="589" y="415"/>
                    </a:cubicBezTo>
                    <a:cubicBezTo>
                      <a:pt x="643" y="388"/>
                      <a:pt x="696" y="317"/>
                      <a:pt x="750" y="183"/>
                    </a:cubicBezTo>
                    <a:cubicBezTo>
                      <a:pt x="723" y="156"/>
                      <a:pt x="661" y="102"/>
                      <a:pt x="580" y="67"/>
                    </a:cubicBezTo>
                    <a:cubicBezTo>
                      <a:pt x="563" y="49"/>
                      <a:pt x="536" y="40"/>
                      <a:pt x="509" y="22"/>
                    </a:cubicBezTo>
                    <a:cubicBezTo>
                      <a:pt x="482" y="13"/>
                      <a:pt x="456" y="13"/>
                      <a:pt x="429" y="4"/>
                    </a:cubicBezTo>
                    <a:cubicBezTo>
                      <a:pt x="414" y="2"/>
                      <a:pt x="399" y="1"/>
                      <a:pt x="3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1" name="Google Shape;20088;p44">
                <a:extLst>
                  <a:ext uri="{FF2B5EF4-FFF2-40B4-BE49-F238E27FC236}">
                    <a16:creationId xmlns:a16="http://schemas.microsoft.com/office/drawing/2014/main" id="{71879710-AF65-0831-B80E-1B89314CA2DD}"/>
                  </a:ext>
                </a:extLst>
              </p:cNvPr>
              <p:cNvSpPr/>
              <p:nvPr/>
            </p:nvSpPr>
            <p:spPr>
              <a:xfrm>
                <a:off x="5727263" y="1562983"/>
                <a:ext cx="23242" cy="2315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5" extrusionOk="0">
                    <a:moveTo>
                      <a:pt x="723" y="99"/>
                    </a:moveTo>
                    <a:cubicBezTo>
                      <a:pt x="723" y="99"/>
                      <a:pt x="714" y="108"/>
                      <a:pt x="705" y="126"/>
                    </a:cubicBezTo>
                    <a:cubicBezTo>
                      <a:pt x="696" y="152"/>
                      <a:pt x="678" y="179"/>
                      <a:pt x="651" y="206"/>
                    </a:cubicBezTo>
                    <a:cubicBezTo>
                      <a:pt x="625" y="242"/>
                      <a:pt x="598" y="268"/>
                      <a:pt x="562" y="304"/>
                    </a:cubicBezTo>
                    <a:cubicBezTo>
                      <a:pt x="527" y="331"/>
                      <a:pt x="482" y="358"/>
                      <a:pt x="446" y="384"/>
                    </a:cubicBezTo>
                    <a:cubicBezTo>
                      <a:pt x="402" y="402"/>
                      <a:pt x="357" y="420"/>
                      <a:pt x="321" y="429"/>
                    </a:cubicBezTo>
                    <a:cubicBezTo>
                      <a:pt x="277" y="447"/>
                      <a:pt x="241" y="456"/>
                      <a:pt x="205" y="456"/>
                    </a:cubicBezTo>
                    <a:cubicBezTo>
                      <a:pt x="179" y="465"/>
                      <a:pt x="152" y="474"/>
                      <a:pt x="134" y="474"/>
                    </a:cubicBezTo>
                    <a:lnTo>
                      <a:pt x="98" y="482"/>
                    </a:lnTo>
                    <a:cubicBezTo>
                      <a:pt x="98" y="482"/>
                      <a:pt x="116" y="474"/>
                      <a:pt x="134" y="465"/>
                    </a:cubicBezTo>
                    <a:cubicBezTo>
                      <a:pt x="152" y="465"/>
                      <a:pt x="170" y="447"/>
                      <a:pt x="205" y="438"/>
                    </a:cubicBezTo>
                    <a:cubicBezTo>
                      <a:pt x="241" y="429"/>
                      <a:pt x="277" y="411"/>
                      <a:pt x="312" y="402"/>
                    </a:cubicBezTo>
                    <a:cubicBezTo>
                      <a:pt x="348" y="384"/>
                      <a:pt x="393" y="367"/>
                      <a:pt x="437" y="349"/>
                    </a:cubicBezTo>
                    <a:cubicBezTo>
                      <a:pt x="473" y="322"/>
                      <a:pt x="509" y="304"/>
                      <a:pt x="544" y="277"/>
                    </a:cubicBezTo>
                    <a:cubicBezTo>
                      <a:pt x="580" y="251"/>
                      <a:pt x="616" y="224"/>
                      <a:pt x="642" y="188"/>
                    </a:cubicBezTo>
                    <a:cubicBezTo>
                      <a:pt x="660" y="161"/>
                      <a:pt x="687" y="143"/>
                      <a:pt x="696" y="126"/>
                    </a:cubicBezTo>
                    <a:cubicBezTo>
                      <a:pt x="714" y="108"/>
                      <a:pt x="723" y="99"/>
                      <a:pt x="723" y="99"/>
                    </a:cubicBezTo>
                    <a:close/>
                    <a:moveTo>
                      <a:pt x="241" y="482"/>
                    </a:moveTo>
                    <a:cubicBezTo>
                      <a:pt x="259" y="482"/>
                      <a:pt x="286" y="482"/>
                      <a:pt x="312" y="491"/>
                    </a:cubicBezTo>
                    <a:cubicBezTo>
                      <a:pt x="330" y="491"/>
                      <a:pt x="357" y="500"/>
                      <a:pt x="384" y="500"/>
                    </a:cubicBezTo>
                    <a:cubicBezTo>
                      <a:pt x="411" y="509"/>
                      <a:pt x="437" y="509"/>
                      <a:pt x="464" y="509"/>
                    </a:cubicBezTo>
                    <a:lnTo>
                      <a:pt x="527" y="509"/>
                    </a:lnTo>
                    <a:cubicBezTo>
                      <a:pt x="544" y="500"/>
                      <a:pt x="562" y="500"/>
                      <a:pt x="580" y="491"/>
                    </a:cubicBezTo>
                    <a:cubicBezTo>
                      <a:pt x="589" y="491"/>
                      <a:pt x="598" y="483"/>
                      <a:pt x="598" y="482"/>
                    </a:cubicBezTo>
                    <a:lnTo>
                      <a:pt x="598" y="482"/>
                    </a:lnTo>
                    <a:cubicBezTo>
                      <a:pt x="598" y="483"/>
                      <a:pt x="589" y="492"/>
                      <a:pt x="580" y="500"/>
                    </a:cubicBezTo>
                    <a:cubicBezTo>
                      <a:pt x="562" y="509"/>
                      <a:pt x="553" y="518"/>
                      <a:pt x="527" y="527"/>
                    </a:cubicBezTo>
                    <a:cubicBezTo>
                      <a:pt x="509" y="536"/>
                      <a:pt x="482" y="545"/>
                      <a:pt x="455" y="545"/>
                    </a:cubicBezTo>
                    <a:lnTo>
                      <a:pt x="375" y="545"/>
                    </a:lnTo>
                    <a:cubicBezTo>
                      <a:pt x="348" y="536"/>
                      <a:pt x="321" y="527"/>
                      <a:pt x="303" y="527"/>
                    </a:cubicBezTo>
                    <a:cubicBezTo>
                      <a:pt x="277" y="518"/>
                      <a:pt x="259" y="509"/>
                      <a:pt x="232" y="509"/>
                    </a:cubicBezTo>
                    <a:cubicBezTo>
                      <a:pt x="214" y="500"/>
                      <a:pt x="205" y="500"/>
                      <a:pt x="188" y="500"/>
                    </a:cubicBezTo>
                    <a:cubicBezTo>
                      <a:pt x="179" y="500"/>
                      <a:pt x="170" y="491"/>
                      <a:pt x="170" y="491"/>
                    </a:cubicBezTo>
                    <a:lnTo>
                      <a:pt x="188" y="491"/>
                    </a:lnTo>
                    <a:cubicBezTo>
                      <a:pt x="205" y="491"/>
                      <a:pt x="223" y="482"/>
                      <a:pt x="241" y="482"/>
                    </a:cubicBezTo>
                    <a:close/>
                    <a:moveTo>
                      <a:pt x="767" y="1"/>
                    </a:moveTo>
                    <a:cubicBezTo>
                      <a:pt x="767" y="1"/>
                      <a:pt x="732" y="10"/>
                      <a:pt x="669" y="19"/>
                    </a:cubicBezTo>
                    <a:cubicBezTo>
                      <a:pt x="598" y="28"/>
                      <a:pt x="509" y="45"/>
                      <a:pt x="402" y="63"/>
                    </a:cubicBezTo>
                    <a:cubicBezTo>
                      <a:pt x="321" y="81"/>
                      <a:pt x="250" y="99"/>
                      <a:pt x="196" y="135"/>
                    </a:cubicBezTo>
                    <a:cubicBezTo>
                      <a:pt x="143" y="179"/>
                      <a:pt x="107" y="242"/>
                      <a:pt x="63" y="358"/>
                    </a:cubicBezTo>
                    <a:cubicBezTo>
                      <a:pt x="36" y="402"/>
                      <a:pt x="18" y="465"/>
                      <a:pt x="0" y="536"/>
                    </a:cubicBezTo>
                    <a:cubicBezTo>
                      <a:pt x="27" y="554"/>
                      <a:pt x="63" y="598"/>
                      <a:pt x="107" y="643"/>
                    </a:cubicBezTo>
                    <a:cubicBezTo>
                      <a:pt x="152" y="688"/>
                      <a:pt x="205" y="732"/>
                      <a:pt x="268" y="750"/>
                    </a:cubicBezTo>
                    <a:cubicBezTo>
                      <a:pt x="289" y="761"/>
                      <a:pt x="310" y="765"/>
                      <a:pt x="331" y="765"/>
                    </a:cubicBezTo>
                    <a:cubicBezTo>
                      <a:pt x="345" y="765"/>
                      <a:pt x="360" y="763"/>
                      <a:pt x="375" y="759"/>
                    </a:cubicBezTo>
                    <a:cubicBezTo>
                      <a:pt x="411" y="750"/>
                      <a:pt x="446" y="732"/>
                      <a:pt x="491" y="697"/>
                    </a:cubicBezTo>
                    <a:cubicBezTo>
                      <a:pt x="527" y="661"/>
                      <a:pt x="562" y="616"/>
                      <a:pt x="607" y="545"/>
                    </a:cubicBezTo>
                    <a:cubicBezTo>
                      <a:pt x="625" y="509"/>
                      <a:pt x="642" y="474"/>
                      <a:pt x="660" y="429"/>
                    </a:cubicBezTo>
                    <a:cubicBezTo>
                      <a:pt x="678" y="384"/>
                      <a:pt x="696" y="340"/>
                      <a:pt x="714" y="277"/>
                    </a:cubicBezTo>
                    <a:cubicBezTo>
                      <a:pt x="723" y="242"/>
                      <a:pt x="732" y="197"/>
                      <a:pt x="741" y="152"/>
                    </a:cubicBezTo>
                    <a:cubicBezTo>
                      <a:pt x="758" y="108"/>
                      <a:pt x="758" y="54"/>
                      <a:pt x="7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2" name="Google Shape;20089;p44">
                <a:extLst>
                  <a:ext uri="{FF2B5EF4-FFF2-40B4-BE49-F238E27FC236}">
                    <a16:creationId xmlns:a16="http://schemas.microsoft.com/office/drawing/2014/main" id="{E35FCAD5-797C-4907-728B-417896D3B69E}"/>
                  </a:ext>
                </a:extLst>
              </p:cNvPr>
              <p:cNvSpPr/>
              <p:nvPr/>
            </p:nvSpPr>
            <p:spPr>
              <a:xfrm>
                <a:off x="5677845" y="1457157"/>
                <a:ext cx="24876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822" h="480" extrusionOk="0">
                    <a:moveTo>
                      <a:pt x="357" y="135"/>
                    </a:moveTo>
                    <a:cubicBezTo>
                      <a:pt x="384" y="135"/>
                      <a:pt x="411" y="143"/>
                      <a:pt x="438" y="143"/>
                    </a:cubicBezTo>
                    <a:cubicBezTo>
                      <a:pt x="473" y="152"/>
                      <a:pt x="500" y="161"/>
                      <a:pt x="527" y="170"/>
                    </a:cubicBezTo>
                    <a:cubicBezTo>
                      <a:pt x="554" y="179"/>
                      <a:pt x="572" y="188"/>
                      <a:pt x="598" y="197"/>
                    </a:cubicBezTo>
                    <a:cubicBezTo>
                      <a:pt x="616" y="206"/>
                      <a:pt x="634" y="215"/>
                      <a:pt x="643" y="224"/>
                    </a:cubicBezTo>
                    <a:cubicBezTo>
                      <a:pt x="625" y="224"/>
                      <a:pt x="616" y="215"/>
                      <a:pt x="589" y="206"/>
                    </a:cubicBezTo>
                    <a:cubicBezTo>
                      <a:pt x="572" y="206"/>
                      <a:pt x="545" y="197"/>
                      <a:pt x="518" y="188"/>
                    </a:cubicBezTo>
                    <a:cubicBezTo>
                      <a:pt x="491" y="188"/>
                      <a:pt x="465" y="179"/>
                      <a:pt x="438" y="170"/>
                    </a:cubicBezTo>
                    <a:cubicBezTo>
                      <a:pt x="411" y="170"/>
                      <a:pt x="384" y="161"/>
                      <a:pt x="357" y="161"/>
                    </a:cubicBezTo>
                    <a:cubicBezTo>
                      <a:pt x="340" y="152"/>
                      <a:pt x="313" y="152"/>
                      <a:pt x="295" y="152"/>
                    </a:cubicBezTo>
                    <a:cubicBezTo>
                      <a:pt x="277" y="143"/>
                      <a:pt x="259" y="143"/>
                      <a:pt x="241" y="143"/>
                    </a:cubicBezTo>
                    <a:lnTo>
                      <a:pt x="224" y="143"/>
                    </a:lnTo>
                    <a:cubicBezTo>
                      <a:pt x="224" y="143"/>
                      <a:pt x="233" y="143"/>
                      <a:pt x="241" y="135"/>
                    </a:cubicBezTo>
                    <a:close/>
                    <a:moveTo>
                      <a:pt x="491" y="233"/>
                    </a:moveTo>
                    <a:cubicBezTo>
                      <a:pt x="536" y="233"/>
                      <a:pt x="572" y="242"/>
                      <a:pt x="607" y="242"/>
                    </a:cubicBezTo>
                    <a:cubicBezTo>
                      <a:pt x="643" y="251"/>
                      <a:pt x="670" y="259"/>
                      <a:pt x="688" y="268"/>
                    </a:cubicBezTo>
                    <a:cubicBezTo>
                      <a:pt x="670" y="268"/>
                      <a:pt x="643" y="268"/>
                      <a:pt x="607" y="259"/>
                    </a:cubicBezTo>
                    <a:cubicBezTo>
                      <a:pt x="572" y="259"/>
                      <a:pt x="536" y="251"/>
                      <a:pt x="500" y="251"/>
                    </a:cubicBezTo>
                    <a:cubicBezTo>
                      <a:pt x="456" y="259"/>
                      <a:pt x="411" y="259"/>
                      <a:pt x="375" y="259"/>
                    </a:cubicBezTo>
                    <a:cubicBezTo>
                      <a:pt x="331" y="268"/>
                      <a:pt x="295" y="277"/>
                      <a:pt x="250" y="286"/>
                    </a:cubicBezTo>
                    <a:cubicBezTo>
                      <a:pt x="215" y="295"/>
                      <a:pt x="188" y="295"/>
                      <a:pt x="152" y="304"/>
                    </a:cubicBezTo>
                    <a:cubicBezTo>
                      <a:pt x="126" y="322"/>
                      <a:pt x="99" y="331"/>
                      <a:pt x="90" y="331"/>
                    </a:cubicBezTo>
                    <a:cubicBezTo>
                      <a:pt x="72" y="340"/>
                      <a:pt x="63" y="340"/>
                      <a:pt x="63" y="340"/>
                    </a:cubicBezTo>
                    <a:cubicBezTo>
                      <a:pt x="63" y="340"/>
                      <a:pt x="72" y="340"/>
                      <a:pt x="81" y="331"/>
                    </a:cubicBezTo>
                    <a:cubicBezTo>
                      <a:pt x="99" y="322"/>
                      <a:pt x="117" y="304"/>
                      <a:pt x="152" y="295"/>
                    </a:cubicBezTo>
                    <a:cubicBezTo>
                      <a:pt x="179" y="277"/>
                      <a:pt x="206" y="268"/>
                      <a:pt x="250" y="259"/>
                    </a:cubicBezTo>
                    <a:cubicBezTo>
                      <a:pt x="286" y="251"/>
                      <a:pt x="322" y="242"/>
                      <a:pt x="366" y="233"/>
                    </a:cubicBezTo>
                    <a:close/>
                    <a:moveTo>
                      <a:pt x="393" y="1"/>
                    </a:moveTo>
                    <a:cubicBezTo>
                      <a:pt x="331" y="19"/>
                      <a:pt x="268" y="45"/>
                      <a:pt x="206" y="108"/>
                    </a:cubicBezTo>
                    <a:cubicBezTo>
                      <a:pt x="143" y="170"/>
                      <a:pt x="72" y="259"/>
                      <a:pt x="1" y="384"/>
                    </a:cubicBezTo>
                    <a:cubicBezTo>
                      <a:pt x="1" y="384"/>
                      <a:pt x="18" y="375"/>
                      <a:pt x="36" y="375"/>
                    </a:cubicBezTo>
                    <a:lnTo>
                      <a:pt x="126" y="375"/>
                    </a:lnTo>
                    <a:cubicBezTo>
                      <a:pt x="152" y="375"/>
                      <a:pt x="197" y="375"/>
                      <a:pt x="241" y="384"/>
                    </a:cubicBezTo>
                    <a:cubicBezTo>
                      <a:pt x="259" y="384"/>
                      <a:pt x="286" y="393"/>
                      <a:pt x="304" y="402"/>
                    </a:cubicBezTo>
                    <a:cubicBezTo>
                      <a:pt x="331" y="402"/>
                      <a:pt x="349" y="411"/>
                      <a:pt x="375" y="420"/>
                    </a:cubicBezTo>
                    <a:cubicBezTo>
                      <a:pt x="438" y="455"/>
                      <a:pt x="496" y="479"/>
                      <a:pt x="548" y="479"/>
                    </a:cubicBezTo>
                    <a:cubicBezTo>
                      <a:pt x="562" y="479"/>
                      <a:pt x="576" y="477"/>
                      <a:pt x="589" y="474"/>
                    </a:cubicBezTo>
                    <a:cubicBezTo>
                      <a:pt x="661" y="456"/>
                      <a:pt x="732" y="402"/>
                      <a:pt x="821" y="286"/>
                    </a:cubicBezTo>
                    <a:cubicBezTo>
                      <a:pt x="804" y="251"/>
                      <a:pt x="759" y="188"/>
                      <a:pt x="696" y="126"/>
                    </a:cubicBezTo>
                    <a:cubicBezTo>
                      <a:pt x="679" y="108"/>
                      <a:pt x="661" y="90"/>
                      <a:pt x="634" y="72"/>
                    </a:cubicBezTo>
                    <a:cubicBezTo>
                      <a:pt x="607" y="54"/>
                      <a:pt x="589" y="36"/>
                      <a:pt x="563" y="27"/>
                    </a:cubicBezTo>
                    <a:cubicBezTo>
                      <a:pt x="536" y="19"/>
                      <a:pt x="509" y="10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3" name="Google Shape;20090;p44">
                <a:extLst>
                  <a:ext uri="{FF2B5EF4-FFF2-40B4-BE49-F238E27FC236}">
                    <a16:creationId xmlns:a16="http://schemas.microsoft.com/office/drawing/2014/main" id="{2985ECD9-37EE-5148-E667-7DA9A5151AEF}"/>
                  </a:ext>
                </a:extLst>
              </p:cNvPr>
              <p:cNvSpPr/>
              <p:nvPr/>
            </p:nvSpPr>
            <p:spPr>
              <a:xfrm>
                <a:off x="5699180" y="1435035"/>
                <a:ext cx="18400" cy="2539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839" extrusionOk="0">
                    <a:moveTo>
                      <a:pt x="143" y="72"/>
                    </a:moveTo>
                    <a:cubicBezTo>
                      <a:pt x="143" y="72"/>
                      <a:pt x="152" y="80"/>
                      <a:pt x="161" y="98"/>
                    </a:cubicBezTo>
                    <a:cubicBezTo>
                      <a:pt x="143" y="80"/>
                      <a:pt x="143" y="72"/>
                      <a:pt x="143" y="72"/>
                    </a:cubicBezTo>
                    <a:close/>
                    <a:moveTo>
                      <a:pt x="438" y="330"/>
                    </a:moveTo>
                    <a:cubicBezTo>
                      <a:pt x="438" y="330"/>
                      <a:pt x="438" y="339"/>
                      <a:pt x="446" y="348"/>
                    </a:cubicBezTo>
                    <a:cubicBezTo>
                      <a:pt x="446" y="366"/>
                      <a:pt x="455" y="384"/>
                      <a:pt x="455" y="402"/>
                    </a:cubicBezTo>
                    <a:cubicBezTo>
                      <a:pt x="455" y="419"/>
                      <a:pt x="455" y="446"/>
                      <a:pt x="446" y="464"/>
                    </a:cubicBezTo>
                    <a:cubicBezTo>
                      <a:pt x="438" y="491"/>
                      <a:pt x="429" y="509"/>
                      <a:pt x="420" y="535"/>
                    </a:cubicBezTo>
                    <a:cubicBezTo>
                      <a:pt x="402" y="553"/>
                      <a:pt x="393" y="571"/>
                      <a:pt x="384" y="589"/>
                    </a:cubicBezTo>
                    <a:cubicBezTo>
                      <a:pt x="366" y="607"/>
                      <a:pt x="357" y="616"/>
                      <a:pt x="348" y="634"/>
                    </a:cubicBezTo>
                    <a:cubicBezTo>
                      <a:pt x="339" y="643"/>
                      <a:pt x="330" y="660"/>
                      <a:pt x="322" y="669"/>
                    </a:cubicBezTo>
                    <a:cubicBezTo>
                      <a:pt x="322" y="678"/>
                      <a:pt x="313" y="678"/>
                      <a:pt x="313" y="678"/>
                    </a:cubicBezTo>
                    <a:cubicBezTo>
                      <a:pt x="313" y="678"/>
                      <a:pt x="322" y="669"/>
                      <a:pt x="322" y="660"/>
                    </a:cubicBezTo>
                    <a:cubicBezTo>
                      <a:pt x="322" y="651"/>
                      <a:pt x="322" y="634"/>
                      <a:pt x="330" y="616"/>
                    </a:cubicBezTo>
                    <a:cubicBezTo>
                      <a:pt x="339" y="607"/>
                      <a:pt x="348" y="580"/>
                      <a:pt x="357" y="562"/>
                    </a:cubicBezTo>
                    <a:cubicBezTo>
                      <a:pt x="366" y="544"/>
                      <a:pt x="375" y="527"/>
                      <a:pt x="393" y="509"/>
                    </a:cubicBezTo>
                    <a:cubicBezTo>
                      <a:pt x="402" y="491"/>
                      <a:pt x="411" y="473"/>
                      <a:pt x="420" y="446"/>
                    </a:cubicBezTo>
                    <a:cubicBezTo>
                      <a:pt x="429" y="428"/>
                      <a:pt x="438" y="411"/>
                      <a:pt x="438" y="393"/>
                    </a:cubicBezTo>
                    <a:cubicBezTo>
                      <a:pt x="438" y="375"/>
                      <a:pt x="438" y="357"/>
                      <a:pt x="438" y="348"/>
                    </a:cubicBezTo>
                    <a:cubicBezTo>
                      <a:pt x="438" y="339"/>
                      <a:pt x="438" y="330"/>
                      <a:pt x="438" y="330"/>
                    </a:cubicBezTo>
                    <a:close/>
                    <a:moveTo>
                      <a:pt x="161" y="98"/>
                    </a:moveTo>
                    <a:lnTo>
                      <a:pt x="161" y="98"/>
                    </a:lnTo>
                    <a:cubicBezTo>
                      <a:pt x="179" y="116"/>
                      <a:pt x="197" y="143"/>
                      <a:pt x="214" y="170"/>
                    </a:cubicBezTo>
                    <a:cubicBezTo>
                      <a:pt x="232" y="205"/>
                      <a:pt x="259" y="241"/>
                      <a:pt x="268" y="286"/>
                    </a:cubicBezTo>
                    <a:cubicBezTo>
                      <a:pt x="286" y="330"/>
                      <a:pt x="295" y="366"/>
                      <a:pt x="304" y="411"/>
                    </a:cubicBezTo>
                    <a:cubicBezTo>
                      <a:pt x="304" y="455"/>
                      <a:pt x="304" y="491"/>
                      <a:pt x="304" y="535"/>
                    </a:cubicBezTo>
                    <a:cubicBezTo>
                      <a:pt x="304" y="571"/>
                      <a:pt x="304" y="607"/>
                      <a:pt x="295" y="634"/>
                    </a:cubicBezTo>
                    <a:cubicBezTo>
                      <a:pt x="295" y="660"/>
                      <a:pt x="286" y="687"/>
                      <a:pt x="286" y="705"/>
                    </a:cubicBezTo>
                    <a:cubicBezTo>
                      <a:pt x="286" y="723"/>
                      <a:pt x="286" y="732"/>
                      <a:pt x="286" y="732"/>
                    </a:cubicBezTo>
                    <a:cubicBezTo>
                      <a:pt x="286" y="732"/>
                      <a:pt x="286" y="723"/>
                      <a:pt x="277" y="705"/>
                    </a:cubicBezTo>
                    <a:cubicBezTo>
                      <a:pt x="277" y="687"/>
                      <a:pt x="277" y="660"/>
                      <a:pt x="277" y="625"/>
                    </a:cubicBezTo>
                    <a:cubicBezTo>
                      <a:pt x="277" y="598"/>
                      <a:pt x="277" y="562"/>
                      <a:pt x="277" y="527"/>
                    </a:cubicBezTo>
                    <a:cubicBezTo>
                      <a:pt x="277" y="482"/>
                      <a:pt x="277" y="446"/>
                      <a:pt x="268" y="402"/>
                    </a:cubicBezTo>
                    <a:cubicBezTo>
                      <a:pt x="259" y="366"/>
                      <a:pt x="250" y="321"/>
                      <a:pt x="241" y="286"/>
                    </a:cubicBezTo>
                    <a:cubicBezTo>
                      <a:pt x="223" y="241"/>
                      <a:pt x="214" y="205"/>
                      <a:pt x="197" y="179"/>
                    </a:cubicBezTo>
                    <a:cubicBezTo>
                      <a:pt x="188" y="143"/>
                      <a:pt x="170" y="116"/>
                      <a:pt x="161" y="98"/>
                    </a:cubicBezTo>
                    <a:close/>
                    <a:moveTo>
                      <a:pt x="72" y="0"/>
                    </a:moveTo>
                    <a:cubicBezTo>
                      <a:pt x="72" y="0"/>
                      <a:pt x="72" y="27"/>
                      <a:pt x="54" y="89"/>
                    </a:cubicBezTo>
                    <a:cubicBezTo>
                      <a:pt x="45" y="143"/>
                      <a:pt x="36" y="223"/>
                      <a:pt x="18" y="312"/>
                    </a:cubicBezTo>
                    <a:cubicBezTo>
                      <a:pt x="9" y="384"/>
                      <a:pt x="0" y="446"/>
                      <a:pt x="18" y="509"/>
                    </a:cubicBezTo>
                    <a:cubicBezTo>
                      <a:pt x="27" y="535"/>
                      <a:pt x="36" y="571"/>
                      <a:pt x="63" y="598"/>
                    </a:cubicBezTo>
                    <a:cubicBezTo>
                      <a:pt x="90" y="634"/>
                      <a:pt x="116" y="669"/>
                      <a:pt x="161" y="714"/>
                    </a:cubicBezTo>
                    <a:cubicBezTo>
                      <a:pt x="197" y="750"/>
                      <a:pt x="241" y="794"/>
                      <a:pt x="304" y="839"/>
                    </a:cubicBezTo>
                    <a:cubicBezTo>
                      <a:pt x="322" y="830"/>
                      <a:pt x="375" y="812"/>
                      <a:pt x="429" y="794"/>
                    </a:cubicBezTo>
                    <a:cubicBezTo>
                      <a:pt x="473" y="776"/>
                      <a:pt x="536" y="750"/>
                      <a:pt x="571" y="705"/>
                    </a:cubicBezTo>
                    <a:cubicBezTo>
                      <a:pt x="589" y="678"/>
                      <a:pt x="598" y="651"/>
                      <a:pt x="607" y="625"/>
                    </a:cubicBezTo>
                    <a:cubicBezTo>
                      <a:pt x="607" y="589"/>
                      <a:pt x="607" y="553"/>
                      <a:pt x="589" y="509"/>
                    </a:cubicBezTo>
                    <a:cubicBezTo>
                      <a:pt x="571" y="464"/>
                      <a:pt x="536" y="411"/>
                      <a:pt x="491" y="348"/>
                    </a:cubicBezTo>
                    <a:cubicBezTo>
                      <a:pt x="473" y="312"/>
                      <a:pt x="446" y="286"/>
                      <a:pt x="411" y="259"/>
                    </a:cubicBezTo>
                    <a:cubicBezTo>
                      <a:pt x="375" y="223"/>
                      <a:pt x="339" y="188"/>
                      <a:pt x="295" y="152"/>
                    </a:cubicBezTo>
                    <a:cubicBezTo>
                      <a:pt x="268" y="125"/>
                      <a:pt x="232" y="98"/>
                      <a:pt x="197" y="72"/>
                    </a:cubicBezTo>
                    <a:cubicBezTo>
                      <a:pt x="161" y="54"/>
                      <a:pt x="116" y="27"/>
                      <a:pt x="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88" name="Google Shape;20091;p44">
              <a:extLst>
                <a:ext uri="{FF2B5EF4-FFF2-40B4-BE49-F238E27FC236}">
                  <a16:creationId xmlns:a16="http://schemas.microsoft.com/office/drawing/2014/main" id="{F4F74136-3A4F-D1FB-DA65-87FE2EF74A5D}"/>
                </a:ext>
              </a:extLst>
            </p:cNvPr>
            <p:cNvGrpSpPr/>
            <p:nvPr/>
          </p:nvGrpSpPr>
          <p:grpSpPr>
            <a:xfrm>
              <a:off x="4104987" y="2361879"/>
              <a:ext cx="377363" cy="372215"/>
              <a:chOff x="3866359" y="1416121"/>
              <a:chExt cx="257322" cy="253812"/>
            </a:xfrm>
          </p:grpSpPr>
          <p:sp>
            <p:nvSpPr>
              <p:cNvPr id="20489" name="Google Shape;20092;p44">
                <a:extLst>
                  <a:ext uri="{FF2B5EF4-FFF2-40B4-BE49-F238E27FC236}">
                    <a16:creationId xmlns:a16="http://schemas.microsoft.com/office/drawing/2014/main" id="{880A9ED8-AEA9-63C3-5A31-D872BDEA0CB3}"/>
                  </a:ext>
                </a:extLst>
              </p:cNvPr>
              <p:cNvSpPr/>
              <p:nvPr/>
            </p:nvSpPr>
            <p:spPr>
              <a:xfrm>
                <a:off x="3939530" y="1419904"/>
                <a:ext cx="9745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81" extrusionOk="0">
                    <a:moveTo>
                      <a:pt x="321" y="1"/>
                    </a:moveTo>
                    <a:cubicBezTo>
                      <a:pt x="321" y="1"/>
                      <a:pt x="303" y="10"/>
                      <a:pt x="285" y="27"/>
                    </a:cubicBezTo>
                    <a:cubicBezTo>
                      <a:pt x="268" y="36"/>
                      <a:pt x="250" y="54"/>
                      <a:pt x="223" y="81"/>
                    </a:cubicBezTo>
                    <a:cubicBezTo>
                      <a:pt x="196" y="108"/>
                      <a:pt x="161" y="134"/>
                      <a:pt x="134" y="170"/>
                    </a:cubicBezTo>
                    <a:cubicBezTo>
                      <a:pt x="116" y="206"/>
                      <a:pt x="89" y="241"/>
                      <a:pt x="71" y="277"/>
                    </a:cubicBezTo>
                    <a:cubicBezTo>
                      <a:pt x="54" y="322"/>
                      <a:pt x="45" y="357"/>
                      <a:pt x="36" y="393"/>
                    </a:cubicBezTo>
                    <a:cubicBezTo>
                      <a:pt x="27" y="429"/>
                      <a:pt x="18" y="465"/>
                      <a:pt x="18" y="491"/>
                    </a:cubicBezTo>
                    <a:cubicBezTo>
                      <a:pt x="9" y="518"/>
                      <a:pt x="9" y="545"/>
                      <a:pt x="0" y="563"/>
                    </a:cubicBezTo>
                    <a:cubicBezTo>
                      <a:pt x="0" y="572"/>
                      <a:pt x="0" y="580"/>
                      <a:pt x="0" y="580"/>
                    </a:cubicBezTo>
                    <a:cubicBezTo>
                      <a:pt x="0" y="580"/>
                      <a:pt x="0" y="572"/>
                      <a:pt x="9" y="554"/>
                    </a:cubicBezTo>
                    <a:cubicBezTo>
                      <a:pt x="18" y="545"/>
                      <a:pt x="27" y="518"/>
                      <a:pt x="36" y="491"/>
                    </a:cubicBezTo>
                    <a:cubicBezTo>
                      <a:pt x="45" y="465"/>
                      <a:pt x="54" y="429"/>
                      <a:pt x="62" y="393"/>
                    </a:cubicBezTo>
                    <a:cubicBezTo>
                      <a:pt x="80" y="357"/>
                      <a:pt x="89" y="322"/>
                      <a:pt x="107" y="286"/>
                    </a:cubicBezTo>
                    <a:cubicBezTo>
                      <a:pt x="125" y="250"/>
                      <a:pt x="143" y="215"/>
                      <a:pt x="170" y="179"/>
                    </a:cubicBezTo>
                    <a:cubicBezTo>
                      <a:pt x="187" y="143"/>
                      <a:pt x="214" y="117"/>
                      <a:pt x="232" y="90"/>
                    </a:cubicBezTo>
                    <a:cubicBezTo>
                      <a:pt x="259" y="63"/>
                      <a:pt x="277" y="36"/>
                      <a:pt x="294" y="27"/>
                    </a:cubicBezTo>
                    <a:cubicBezTo>
                      <a:pt x="312" y="10"/>
                      <a:pt x="321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0" name="Google Shape;20093;p44">
                <a:extLst>
                  <a:ext uri="{FF2B5EF4-FFF2-40B4-BE49-F238E27FC236}">
                    <a16:creationId xmlns:a16="http://schemas.microsoft.com/office/drawing/2014/main" id="{6207EF20-F00B-AF5E-8069-3B4D796FD2E1}"/>
                  </a:ext>
                </a:extLst>
              </p:cNvPr>
              <p:cNvSpPr/>
              <p:nvPr/>
            </p:nvSpPr>
            <p:spPr>
              <a:xfrm>
                <a:off x="3937078" y="1425048"/>
                <a:ext cx="2209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73" h="340" extrusionOk="0">
                    <a:moveTo>
                      <a:pt x="45" y="0"/>
                    </a:moveTo>
                    <a:cubicBezTo>
                      <a:pt x="45" y="0"/>
                      <a:pt x="45" y="9"/>
                      <a:pt x="36" y="18"/>
                    </a:cubicBezTo>
                    <a:cubicBezTo>
                      <a:pt x="27" y="27"/>
                      <a:pt x="19" y="45"/>
                      <a:pt x="10" y="63"/>
                    </a:cubicBezTo>
                    <a:cubicBezTo>
                      <a:pt x="1" y="80"/>
                      <a:pt x="1" y="107"/>
                      <a:pt x="1" y="125"/>
                    </a:cubicBezTo>
                    <a:cubicBezTo>
                      <a:pt x="1" y="152"/>
                      <a:pt x="1" y="170"/>
                      <a:pt x="10" y="196"/>
                    </a:cubicBezTo>
                    <a:cubicBezTo>
                      <a:pt x="19" y="214"/>
                      <a:pt x="27" y="232"/>
                      <a:pt x="27" y="250"/>
                    </a:cubicBezTo>
                    <a:cubicBezTo>
                      <a:pt x="36" y="277"/>
                      <a:pt x="45" y="286"/>
                      <a:pt x="45" y="303"/>
                    </a:cubicBezTo>
                    <a:cubicBezTo>
                      <a:pt x="54" y="321"/>
                      <a:pt x="54" y="330"/>
                      <a:pt x="63" y="339"/>
                    </a:cubicBezTo>
                    <a:cubicBezTo>
                      <a:pt x="72" y="330"/>
                      <a:pt x="72" y="312"/>
                      <a:pt x="72" y="295"/>
                    </a:cubicBezTo>
                    <a:cubicBezTo>
                      <a:pt x="63" y="286"/>
                      <a:pt x="63" y="259"/>
                      <a:pt x="63" y="241"/>
                    </a:cubicBezTo>
                    <a:cubicBezTo>
                      <a:pt x="54" y="223"/>
                      <a:pt x="54" y="205"/>
                      <a:pt x="45" y="179"/>
                    </a:cubicBezTo>
                    <a:cubicBezTo>
                      <a:pt x="36" y="161"/>
                      <a:pt x="36" y="143"/>
                      <a:pt x="27" y="116"/>
                    </a:cubicBezTo>
                    <a:cubicBezTo>
                      <a:pt x="27" y="98"/>
                      <a:pt x="27" y="80"/>
                      <a:pt x="36" y="63"/>
                    </a:cubicBezTo>
                    <a:cubicBezTo>
                      <a:pt x="36" y="45"/>
                      <a:pt x="36" y="27"/>
                      <a:pt x="45" y="18"/>
                    </a:cubicBezTo>
                    <a:cubicBezTo>
                      <a:pt x="45" y="9"/>
                      <a:pt x="45" y="0"/>
                      <a:pt x="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1" name="Google Shape;20094;p44">
                <a:extLst>
                  <a:ext uri="{FF2B5EF4-FFF2-40B4-BE49-F238E27FC236}">
                    <a16:creationId xmlns:a16="http://schemas.microsoft.com/office/drawing/2014/main" id="{0AB6EE8A-DCD6-0A0F-080A-29E2DD35C597}"/>
                  </a:ext>
                </a:extLst>
              </p:cNvPr>
              <p:cNvSpPr/>
              <p:nvPr/>
            </p:nvSpPr>
            <p:spPr>
              <a:xfrm>
                <a:off x="3945733" y="1447321"/>
                <a:ext cx="17583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81" h="228" extrusionOk="0">
                    <a:moveTo>
                      <a:pt x="54" y="1"/>
                    </a:moveTo>
                    <a:cubicBezTo>
                      <a:pt x="32" y="1"/>
                      <a:pt x="12" y="5"/>
                      <a:pt x="0" y="5"/>
                    </a:cubicBezTo>
                    <a:cubicBezTo>
                      <a:pt x="18" y="5"/>
                      <a:pt x="45" y="13"/>
                      <a:pt x="80" y="13"/>
                    </a:cubicBezTo>
                    <a:cubicBezTo>
                      <a:pt x="116" y="22"/>
                      <a:pt x="152" y="31"/>
                      <a:pt x="188" y="40"/>
                    </a:cubicBezTo>
                    <a:cubicBezTo>
                      <a:pt x="205" y="40"/>
                      <a:pt x="223" y="49"/>
                      <a:pt x="241" y="49"/>
                    </a:cubicBezTo>
                    <a:cubicBezTo>
                      <a:pt x="268" y="58"/>
                      <a:pt x="286" y="67"/>
                      <a:pt x="304" y="76"/>
                    </a:cubicBezTo>
                    <a:cubicBezTo>
                      <a:pt x="339" y="85"/>
                      <a:pt x="375" y="103"/>
                      <a:pt x="411" y="121"/>
                    </a:cubicBezTo>
                    <a:cubicBezTo>
                      <a:pt x="446" y="138"/>
                      <a:pt x="473" y="156"/>
                      <a:pt x="500" y="174"/>
                    </a:cubicBezTo>
                    <a:cubicBezTo>
                      <a:pt x="527" y="183"/>
                      <a:pt x="544" y="201"/>
                      <a:pt x="553" y="210"/>
                    </a:cubicBezTo>
                    <a:cubicBezTo>
                      <a:pt x="571" y="219"/>
                      <a:pt x="580" y="228"/>
                      <a:pt x="580" y="228"/>
                    </a:cubicBezTo>
                    <a:cubicBezTo>
                      <a:pt x="580" y="228"/>
                      <a:pt x="571" y="219"/>
                      <a:pt x="562" y="201"/>
                    </a:cubicBezTo>
                    <a:cubicBezTo>
                      <a:pt x="553" y="192"/>
                      <a:pt x="535" y="174"/>
                      <a:pt x="509" y="156"/>
                    </a:cubicBezTo>
                    <a:cubicBezTo>
                      <a:pt x="491" y="138"/>
                      <a:pt x="464" y="121"/>
                      <a:pt x="428" y="103"/>
                    </a:cubicBezTo>
                    <a:cubicBezTo>
                      <a:pt x="393" y="85"/>
                      <a:pt x="357" y="67"/>
                      <a:pt x="321" y="49"/>
                    </a:cubicBezTo>
                    <a:cubicBezTo>
                      <a:pt x="277" y="31"/>
                      <a:pt x="241" y="22"/>
                      <a:pt x="196" y="13"/>
                    </a:cubicBezTo>
                    <a:cubicBezTo>
                      <a:pt x="161" y="5"/>
                      <a:pt x="116" y="5"/>
                      <a:pt x="89" y="5"/>
                    </a:cubicBezTo>
                    <a:cubicBezTo>
                      <a:pt x="78" y="2"/>
                      <a:pt x="66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2" name="Google Shape;20095;p44">
                <a:extLst>
                  <a:ext uri="{FF2B5EF4-FFF2-40B4-BE49-F238E27FC236}">
                    <a16:creationId xmlns:a16="http://schemas.microsoft.com/office/drawing/2014/main" id="{10FA0A2F-8686-15C8-3939-DC1DAFD063A6}"/>
                  </a:ext>
                </a:extLst>
              </p:cNvPr>
              <p:cNvSpPr/>
              <p:nvPr/>
            </p:nvSpPr>
            <p:spPr>
              <a:xfrm>
                <a:off x="3946792" y="1445566"/>
                <a:ext cx="13527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4" extrusionOk="0">
                    <a:moveTo>
                      <a:pt x="153" y="0"/>
                    </a:moveTo>
                    <a:cubicBezTo>
                      <a:pt x="126" y="9"/>
                      <a:pt x="99" y="9"/>
                      <a:pt x="81" y="18"/>
                    </a:cubicBezTo>
                    <a:cubicBezTo>
                      <a:pt x="54" y="18"/>
                      <a:pt x="37" y="27"/>
                      <a:pt x="28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72" y="36"/>
                    </a:lnTo>
                    <a:cubicBezTo>
                      <a:pt x="99" y="27"/>
                      <a:pt x="126" y="27"/>
                      <a:pt x="144" y="27"/>
                    </a:cubicBezTo>
                    <a:lnTo>
                      <a:pt x="233" y="27"/>
                    </a:lnTo>
                    <a:cubicBezTo>
                      <a:pt x="260" y="36"/>
                      <a:pt x="286" y="36"/>
                      <a:pt x="313" y="36"/>
                    </a:cubicBezTo>
                    <a:cubicBezTo>
                      <a:pt x="331" y="45"/>
                      <a:pt x="358" y="45"/>
                      <a:pt x="376" y="45"/>
                    </a:cubicBezTo>
                    <a:cubicBezTo>
                      <a:pt x="402" y="45"/>
                      <a:pt x="411" y="54"/>
                      <a:pt x="429" y="54"/>
                    </a:cubicBezTo>
                    <a:lnTo>
                      <a:pt x="447" y="54"/>
                    </a:lnTo>
                    <a:cubicBezTo>
                      <a:pt x="447" y="54"/>
                      <a:pt x="438" y="54"/>
                      <a:pt x="429" y="45"/>
                    </a:cubicBezTo>
                    <a:cubicBezTo>
                      <a:pt x="420" y="45"/>
                      <a:pt x="402" y="36"/>
                      <a:pt x="384" y="27"/>
                    </a:cubicBezTo>
                    <a:cubicBezTo>
                      <a:pt x="367" y="27"/>
                      <a:pt x="340" y="18"/>
                      <a:pt x="322" y="18"/>
                    </a:cubicBezTo>
                    <a:cubicBezTo>
                      <a:pt x="295" y="9"/>
                      <a:pt x="269" y="9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3" name="Google Shape;20096;p44">
                <a:extLst>
                  <a:ext uri="{FF2B5EF4-FFF2-40B4-BE49-F238E27FC236}">
                    <a16:creationId xmlns:a16="http://schemas.microsoft.com/office/drawing/2014/main" id="{6C46486E-AE74-7316-D6A9-34149627CD6E}"/>
                  </a:ext>
                </a:extLst>
              </p:cNvPr>
              <p:cNvSpPr/>
              <p:nvPr/>
            </p:nvSpPr>
            <p:spPr>
              <a:xfrm>
                <a:off x="3913595" y="1437184"/>
                <a:ext cx="5175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171" h="661" extrusionOk="0">
                    <a:moveTo>
                      <a:pt x="170" y="1"/>
                    </a:moveTo>
                    <a:cubicBezTo>
                      <a:pt x="170" y="1"/>
                      <a:pt x="161" y="10"/>
                      <a:pt x="143" y="27"/>
                    </a:cubicBezTo>
                    <a:cubicBezTo>
                      <a:pt x="125" y="45"/>
                      <a:pt x="108" y="72"/>
                      <a:pt x="90" y="99"/>
                    </a:cubicBezTo>
                    <a:cubicBezTo>
                      <a:pt x="72" y="134"/>
                      <a:pt x="54" y="170"/>
                      <a:pt x="36" y="215"/>
                    </a:cubicBezTo>
                    <a:cubicBezTo>
                      <a:pt x="27" y="259"/>
                      <a:pt x="10" y="295"/>
                      <a:pt x="10" y="340"/>
                    </a:cubicBezTo>
                    <a:cubicBezTo>
                      <a:pt x="1" y="384"/>
                      <a:pt x="1" y="420"/>
                      <a:pt x="1" y="464"/>
                    </a:cubicBezTo>
                    <a:cubicBezTo>
                      <a:pt x="1" y="500"/>
                      <a:pt x="10" y="536"/>
                      <a:pt x="10" y="563"/>
                    </a:cubicBezTo>
                    <a:cubicBezTo>
                      <a:pt x="10" y="589"/>
                      <a:pt x="18" y="616"/>
                      <a:pt x="18" y="634"/>
                    </a:cubicBezTo>
                    <a:cubicBezTo>
                      <a:pt x="18" y="652"/>
                      <a:pt x="27" y="661"/>
                      <a:pt x="27" y="661"/>
                    </a:cubicBezTo>
                    <a:cubicBezTo>
                      <a:pt x="27" y="661"/>
                      <a:pt x="27" y="652"/>
                      <a:pt x="27" y="634"/>
                    </a:cubicBezTo>
                    <a:cubicBezTo>
                      <a:pt x="27" y="616"/>
                      <a:pt x="27" y="589"/>
                      <a:pt x="27" y="554"/>
                    </a:cubicBezTo>
                    <a:cubicBezTo>
                      <a:pt x="27" y="527"/>
                      <a:pt x="27" y="491"/>
                      <a:pt x="27" y="456"/>
                    </a:cubicBezTo>
                    <a:cubicBezTo>
                      <a:pt x="27" y="411"/>
                      <a:pt x="36" y="375"/>
                      <a:pt x="36" y="331"/>
                    </a:cubicBezTo>
                    <a:cubicBezTo>
                      <a:pt x="45" y="295"/>
                      <a:pt x="54" y="250"/>
                      <a:pt x="63" y="215"/>
                    </a:cubicBezTo>
                    <a:cubicBezTo>
                      <a:pt x="81" y="170"/>
                      <a:pt x="90" y="134"/>
                      <a:pt x="108" y="108"/>
                    </a:cubicBezTo>
                    <a:cubicBezTo>
                      <a:pt x="125" y="72"/>
                      <a:pt x="134" y="45"/>
                      <a:pt x="152" y="27"/>
                    </a:cubicBezTo>
                    <a:cubicBezTo>
                      <a:pt x="161" y="10"/>
                      <a:pt x="170" y="1"/>
                      <a:pt x="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4" name="Google Shape;20097;p44">
                <a:extLst>
                  <a:ext uri="{FF2B5EF4-FFF2-40B4-BE49-F238E27FC236}">
                    <a16:creationId xmlns:a16="http://schemas.microsoft.com/office/drawing/2014/main" id="{5542076C-0A1E-75E8-50DE-22ABE2F5A265}"/>
                  </a:ext>
                </a:extLst>
              </p:cNvPr>
              <p:cNvSpPr/>
              <p:nvPr/>
            </p:nvSpPr>
            <p:spPr>
              <a:xfrm>
                <a:off x="3908995" y="1445021"/>
                <a:ext cx="4358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44" h="349" extrusionOk="0">
                    <a:moveTo>
                      <a:pt x="19" y="0"/>
                    </a:moveTo>
                    <a:cubicBezTo>
                      <a:pt x="19" y="0"/>
                      <a:pt x="19" y="9"/>
                      <a:pt x="10" y="18"/>
                    </a:cubicBezTo>
                    <a:cubicBezTo>
                      <a:pt x="10" y="36"/>
                      <a:pt x="1" y="54"/>
                      <a:pt x="1" y="72"/>
                    </a:cubicBezTo>
                    <a:cubicBezTo>
                      <a:pt x="1" y="89"/>
                      <a:pt x="1" y="116"/>
                      <a:pt x="10" y="134"/>
                    </a:cubicBezTo>
                    <a:cubicBezTo>
                      <a:pt x="19" y="161"/>
                      <a:pt x="28" y="179"/>
                      <a:pt x="37" y="205"/>
                    </a:cubicBezTo>
                    <a:cubicBezTo>
                      <a:pt x="54" y="223"/>
                      <a:pt x="63" y="241"/>
                      <a:pt x="81" y="259"/>
                    </a:cubicBezTo>
                    <a:cubicBezTo>
                      <a:pt x="90" y="277"/>
                      <a:pt x="99" y="286"/>
                      <a:pt x="108" y="304"/>
                    </a:cubicBezTo>
                    <a:cubicBezTo>
                      <a:pt x="117" y="313"/>
                      <a:pt x="126" y="330"/>
                      <a:pt x="135" y="339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44" y="348"/>
                      <a:pt x="144" y="339"/>
                      <a:pt x="144" y="330"/>
                    </a:cubicBezTo>
                    <a:cubicBezTo>
                      <a:pt x="135" y="321"/>
                      <a:pt x="135" y="304"/>
                      <a:pt x="126" y="286"/>
                    </a:cubicBezTo>
                    <a:cubicBezTo>
                      <a:pt x="126" y="277"/>
                      <a:pt x="117" y="250"/>
                      <a:pt x="108" y="232"/>
                    </a:cubicBezTo>
                    <a:cubicBezTo>
                      <a:pt x="90" y="214"/>
                      <a:pt x="81" y="197"/>
                      <a:pt x="72" y="179"/>
                    </a:cubicBezTo>
                    <a:cubicBezTo>
                      <a:pt x="54" y="161"/>
                      <a:pt x="46" y="143"/>
                      <a:pt x="37" y="116"/>
                    </a:cubicBezTo>
                    <a:cubicBezTo>
                      <a:pt x="37" y="98"/>
                      <a:pt x="28" y="81"/>
                      <a:pt x="28" y="63"/>
                    </a:cubicBezTo>
                    <a:cubicBezTo>
                      <a:pt x="19" y="45"/>
                      <a:pt x="19" y="27"/>
                      <a:pt x="19" y="18"/>
                    </a:cubicBezTo>
                    <a:cubicBezTo>
                      <a:pt x="19" y="9"/>
                      <a:pt x="19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5" name="Google Shape;20098;p44">
                <a:extLst>
                  <a:ext uri="{FF2B5EF4-FFF2-40B4-BE49-F238E27FC236}">
                    <a16:creationId xmlns:a16="http://schemas.microsoft.com/office/drawing/2014/main" id="{0BE8CC12-F29E-F9A3-184C-5644A9A501A2}"/>
                  </a:ext>
                </a:extLst>
              </p:cNvPr>
              <p:cNvSpPr/>
              <p:nvPr/>
            </p:nvSpPr>
            <p:spPr>
              <a:xfrm>
                <a:off x="3923309" y="1464177"/>
                <a:ext cx="18400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608" h="99" extrusionOk="0">
                    <a:moveTo>
                      <a:pt x="197" y="1"/>
                    </a:moveTo>
                    <a:cubicBezTo>
                      <a:pt x="152" y="1"/>
                      <a:pt x="117" y="10"/>
                      <a:pt x="81" y="10"/>
                    </a:cubicBezTo>
                    <a:cubicBezTo>
                      <a:pt x="54" y="19"/>
                      <a:pt x="19" y="27"/>
                      <a:pt x="1" y="36"/>
                    </a:cubicBezTo>
                    <a:cubicBezTo>
                      <a:pt x="19" y="36"/>
                      <a:pt x="54" y="36"/>
                      <a:pt x="81" y="27"/>
                    </a:cubicBezTo>
                    <a:lnTo>
                      <a:pt x="322" y="27"/>
                    </a:lnTo>
                    <a:cubicBezTo>
                      <a:pt x="358" y="36"/>
                      <a:pt x="402" y="45"/>
                      <a:pt x="438" y="54"/>
                    </a:cubicBezTo>
                    <a:cubicBezTo>
                      <a:pt x="474" y="63"/>
                      <a:pt x="509" y="63"/>
                      <a:pt x="536" y="72"/>
                    </a:cubicBezTo>
                    <a:cubicBezTo>
                      <a:pt x="563" y="90"/>
                      <a:pt x="590" y="99"/>
                      <a:pt x="607" y="99"/>
                    </a:cubicBezTo>
                    <a:cubicBezTo>
                      <a:pt x="590" y="90"/>
                      <a:pt x="572" y="72"/>
                      <a:pt x="545" y="63"/>
                    </a:cubicBezTo>
                    <a:cubicBezTo>
                      <a:pt x="518" y="45"/>
                      <a:pt x="482" y="36"/>
                      <a:pt x="447" y="27"/>
                    </a:cubicBezTo>
                    <a:cubicBezTo>
                      <a:pt x="411" y="19"/>
                      <a:pt x="367" y="10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6" name="Google Shape;20099;p44">
                <a:extLst>
                  <a:ext uri="{FF2B5EF4-FFF2-40B4-BE49-F238E27FC236}">
                    <a16:creationId xmlns:a16="http://schemas.microsoft.com/office/drawing/2014/main" id="{CC72ADEB-42CF-01FD-47CB-901DF1ED33F4}"/>
                  </a:ext>
                </a:extLst>
              </p:cNvPr>
              <p:cNvSpPr/>
              <p:nvPr/>
            </p:nvSpPr>
            <p:spPr>
              <a:xfrm>
                <a:off x="3924126" y="1461212"/>
                <a:ext cx="13255" cy="2996"/>
              </a:xfrm>
              <a:custGeom>
                <a:avLst/>
                <a:gdLst/>
                <a:ahLst/>
                <a:cxnLst/>
                <a:rect l="l" t="t" r="r" b="b"/>
                <a:pathLst>
                  <a:path w="438" h="99" extrusionOk="0">
                    <a:moveTo>
                      <a:pt x="304" y="1"/>
                    </a:moveTo>
                    <a:cubicBezTo>
                      <a:pt x="277" y="1"/>
                      <a:pt x="250" y="9"/>
                      <a:pt x="224" y="9"/>
                    </a:cubicBezTo>
                    <a:cubicBezTo>
                      <a:pt x="197" y="18"/>
                      <a:pt x="170" y="27"/>
                      <a:pt x="143" y="36"/>
                    </a:cubicBezTo>
                    <a:cubicBezTo>
                      <a:pt x="116" y="45"/>
                      <a:pt x="90" y="54"/>
                      <a:pt x="72" y="63"/>
                    </a:cubicBezTo>
                    <a:cubicBezTo>
                      <a:pt x="45" y="72"/>
                      <a:pt x="36" y="81"/>
                      <a:pt x="18" y="90"/>
                    </a:cubicBezTo>
                    <a:cubicBezTo>
                      <a:pt x="9" y="99"/>
                      <a:pt x="1" y="99"/>
                      <a:pt x="1" y="99"/>
                    </a:cubicBezTo>
                    <a:cubicBezTo>
                      <a:pt x="1" y="99"/>
                      <a:pt x="9" y="99"/>
                      <a:pt x="27" y="90"/>
                    </a:cubicBezTo>
                    <a:cubicBezTo>
                      <a:pt x="36" y="90"/>
                      <a:pt x="54" y="81"/>
                      <a:pt x="72" y="72"/>
                    </a:cubicBezTo>
                    <a:cubicBezTo>
                      <a:pt x="90" y="72"/>
                      <a:pt x="116" y="63"/>
                      <a:pt x="143" y="54"/>
                    </a:cubicBezTo>
                    <a:cubicBezTo>
                      <a:pt x="170" y="54"/>
                      <a:pt x="197" y="45"/>
                      <a:pt x="224" y="36"/>
                    </a:cubicBezTo>
                    <a:cubicBezTo>
                      <a:pt x="250" y="36"/>
                      <a:pt x="277" y="27"/>
                      <a:pt x="304" y="27"/>
                    </a:cubicBezTo>
                    <a:cubicBezTo>
                      <a:pt x="331" y="18"/>
                      <a:pt x="348" y="18"/>
                      <a:pt x="366" y="18"/>
                    </a:cubicBezTo>
                    <a:cubicBezTo>
                      <a:pt x="393" y="9"/>
                      <a:pt x="411" y="9"/>
                      <a:pt x="420" y="9"/>
                    </a:cubicBezTo>
                    <a:lnTo>
                      <a:pt x="438" y="9"/>
                    </a:lnTo>
                    <a:cubicBezTo>
                      <a:pt x="438" y="9"/>
                      <a:pt x="429" y="9"/>
                      <a:pt x="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7" name="Google Shape;20100;p44">
                <a:extLst>
                  <a:ext uri="{FF2B5EF4-FFF2-40B4-BE49-F238E27FC236}">
                    <a16:creationId xmlns:a16="http://schemas.microsoft.com/office/drawing/2014/main" id="{7E02E7B9-7860-E371-09AB-6ECFD3D84ACC}"/>
                  </a:ext>
                </a:extLst>
              </p:cNvPr>
              <p:cNvSpPr/>
              <p:nvPr/>
            </p:nvSpPr>
            <p:spPr>
              <a:xfrm>
                <a:off x="3891715" y="1462301"/>
                <a:ext cx="3813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126" h="688" extrusionOk="0">
                    <a:moveTo>
                      <a:pt x="63" y="0"/>
                    </a:moveTo>
                    <a:cubicBezTo>
                      <a:pt x="63" y="0"/>
                      <a:pt x="55" y="9"/>
                      <a:pt x="46" y="36"/>
                    </a:cubicBezTo>
                    <a:cubicBezTo>
                      <a:pt x="37" y="54"/>
                      <a:pt x="28" y="89"/>
                      <a:pt x="19" y="125"/>
                    </a:cubicBezTo>
                    <a:cubicBezTo>
                      <a:pt x="10" y="161"/>
                      <a:pt x="1" y="205"/>
                      <a:pt x="1" y="250"/>
                    </a:cubicBezTo>
                    <a:cubicBezTo>
                      <a:pt x="1" y="295"/>
                      <a:pt x="1" y="339"/>
                      <a:pt x="10" y="384"/>
                    </a:cubicBezTo>
                    <a:cubicBezTo>
                      <a:pt x="19" y="420"/>
                      <a:pt x="28" y="464"/>
                      <a:pt x="37" y="500"/>
                    </a:cubicBezTo>
                    <a:cubicBezTo>
                      <a:pt x="46" y="535"/>
                      <a:pt x="63" y="571"/>
                      <a:pt x="81" y="598"/>
                    </a:cubicBezTo>
                    <a:cubicBezTo>
                      <a:pt x="90" y="625"/>
                      <a:pt x="99" y="651"/>
                      <a:pt x="108" y="660"/>
                    </a:cubicBezTo>
                    <a:lnTo>
                      <a:pt x="121" y="680"/>
                    </a:lnTo>
                    <a:cubicBezTo>
                      <a:pt x="119" y="676"/>
                      <a:pt x="117" y="669"/>
                      <a:pt x="117" y="660"/>
                    </a:cubicBezTo>
                    <a:cubicBezTo>
                      <a:pt x="108" y="643"/>
                      <a:pt x="99" y="616"/>
                      <a:pt x="90" y="589"/>
                    </a:cubicBezTo>
                    <a:cubicBezTo>
                      <a:pt x="81" y="553"/>
                      <a:pt x="72" y="518"/>
                      <a:pt x="63" y="482"/>
                    </a:cubicBezTo>
                    <a:cubicBezTo>
                      <a:pt x="55" y="446"/>
                      <a:pt x="46" y="402"/>
                      <a:pt x="37" y="366"/>
                    </a:cubicBezTo>
                    <a:cubicBezTo>
                      <a:pt x="28" y="321"/>
                      <a:pt x="28" y="277"/>
                      <a:pt x="28" y="241"/>
                    </a:cubicBezTo>
                    <a:cubicBezTo>
                      <a:pt x="28" y="196"/>
                      <a:pt x="28" y="152"/>
                      <a:pt x="37" y="116"/>
                    </a:cubicBezTo>
                    <a:cubicBezTo>
                      <a:pt x="46" y="81"/>
                      <a:pt x="46" y="54"/>
                      <a:pt x="55" y="36"/>
                    </a:cubicBezTo>
                    <a:cubicBezTo>
                      <a:pt x="63" y="9"/>
                      <a:pt x="63" y="0"/>
                      <a:pt x="63" y="0"/>
                    </a:cubicBezTo>
                    <a:close/>
                    <a:moveTo>
                      <a:pt x="121" y="680"/>
                    </a:moveTo>
                    <a:cubicBezTo>
                      <a:pt x="124" y="685"/>
                      <a:pt x="126" y="687"/>
                      <a:pt x="126" y="687"/>
                    </a:cubicBezTo>
                    <a:lnTo>
                      <a:pt x="121" y="68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8" name="Google Shape;20101;p44">
                <a:extLst>
                  <a:ext uri="{FF2B5EF4-FFF2-40B4-BE49-F238E27FC236}">
                    <a16:creationId xmlns:a16="http://schemas.microsoft.com/office/drawing/2014/main" id="{B829157D-FE27-06D0-E519-E72BAB3BCE1A}"/>
                  </a:ext>
                </a:extLst>
              </p:cNvPr>
              <p:cNvSpPr/>
              <p:nvPr/>
            </p:nvSpPr>
            <p:spPr>
              <a:xfrm>
                <a:off x="3887146" y="1473105"/>
                <a:ext cx="650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215" h="277" extrusionOk="0">
                    <a:moveTo>
                      <a:pt x="0" y="0"/>
                    </a:moveTo>
                    <a:cubicBezTo>
                      <a:pt x="0" y="18"/>
                      <a:pt x="0" y="36"/>
                      <a:pt x="0" y="54"/>
                    </a:cubicBezTo>
                    <a:cubicBezTo>
                      <a:pt x="9" y="80"/>
                      <a:pt x="9" y="98"/>
                      <a:pt x="27" y="116"/>
                    </a:cubicBezTo>
                    <a:cubicBezTo>
                      <a:pt x="45" y="143"/>
                      <a:pt x="54" y="161"/>
                      <a:pt x="72" y="170"/>
                    </a:cubicBezTo>
                    <a:cubicBezTo>
                      <a:pt x="98" y="187"/>
                      <a:pt x="116" y="205"/>
                      <a:pt x="134" y="214"/>
                    </a:cubicBezTo>
                    <a:cubicBezTo>
                      <a:pt x="152" y="232"/>
                      <a:pt x="161" y="241"/>
                      <a:pt x="179" y="250"/>
                    </a:cubicBezTo>
                    <a:cubicBezTo>
                      <a:pt x="188" y="268"/>
                      <a:pt x="206" y="268"/>
                      <a:pt x="214" y="277"/>
                    </a:cubicBezTo>
                    <a:cubicBezTo>
                      <a:pt x="214" y="268"/>
                      <a:pt x="206" y="250"/>
                      <a:pt x="188" y="232"/>
                    </a:cubicBezTo>
                    <a:cubicBezTo>
                      <a:pt x="179" y="223"/>
                      <a:pt x="170" y="205"/>
                      <a:pt x="152" y="187"/>
                    </a:cubicBezTo>
                    <a:cubicBezTo>
                      <a:pt x="134" y="170"/>
                      <a:pt x="116" y="161"/>
                      <a:pt x="98" y="143"/>
                    </a:cubicBezTo>
                    <a:cubicBezTo>
                      <a:pt x="81" y="125"/>
                      <a:pt x="63" y="107"/>
                      <a:pt x="54" y="98"/>
                    </a:cubicBezTo>
                    <a:cubicBezTo>
                      <a:pt x="36" y="80"/>
                      <a:pt x="27" y="63"/>
                      <a:pt x="18" y="45"/>
                    </a:cubicBezTo>
                    <a:cubicBezTo>
                      <a:pt x="9" y="27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9" name="Google Shape;20102;p44">
                <a:extLst>
                  <a:ext uri="{FF2B5EF4-FFF2-40B4-BE49-F238E27FC236}">
                    <a16:creationId xmlns:a16="http://schemas.microsoft.com/office/drawing/2014/main" id="{C76E9B9C-D30C-601C-15EA-D94BE12DF2BF}"/>
                  </a:ext>
                </a:extLst>
              </p:cNvPr>
              <p:cNvSpPr/>
              <p:nvPr/>
            </p:nvSpPr>
            <p:spPr>
              <a:xfrm>
                <a:off x="3906029" y="1484695"/>
                <a:ext cx="20276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4" extrusionOk="0">
                    <a:moveTo>
                      <a:pt x="456" y="1"/>
                    </a:moveTo>
                    <a:cubicBezTo>
                      <a:pt x="420" y="1"/>
                      <a:pt x="375" y="1"/>
                      <a:pt x="331" y="10"/>
                    </a:cubicBezTo>
                    <a:cubicBezTo>
                      <a:pt x="295" y="18"/>
                      <a:pt x="251" y="27"/>
                      <a:pt x="206" y="36"/>
                    </a:cubicBezTo>
                    <a:cubicBezTo>
                      <a:pt x="170" y="54"/>
                      <a:pt x="135" y="72"/>
                      <a:pt x="99" y="81"/>
                    </a:cubicBezTo>
                    <a:cubicBezTo>
                      <a:pt x="63" y="99"/>
                      <a:pt x="45" y="117"/>
                      <a:pt x="28" y="126"/>
                    </a:cubicBezTo>
                    <a:cubicBezTo>
                      <a:pt x="10" y="134"/>
                      <a:pt x="1" y="143"/>
                      <a:pt x="1" y="143"/>
                    </a:cubicBezTo>
                    <a:cubicBezTo>
                      <a:pt x="1" y="143"/>
                      <a:pt x="10" y="143"/>
                      <a:pt x="28" y="134"/>
                    </a:cubicBezTo>
                    <a:cubicBezTo>
                      <a:pt x="45" y="126"/>
                      <a:pt x="72" y="117"/>
                      <a:pt x="99" y="99"/>
                    </a:cubicBezTo>
                    <a:cubicBezTo>
                      <a:pt x="135" y="90"/>
                      <a:pt x="170" y="81"/>
                      <a:pt x="215" y="63"/>
                    </a:cubicBezTo>
                    <a:cubicBezTo>
                      <a:pt x="251" y="54"/>
                      <a:pt x="295" y="45"/>
                      <a:pt x="340" y="36"/>
                    </a:cubicBezTo>
                    <a:cubicBezTo>
                      <a:pt x="375" y="36"/>
                      <a:pt x="420" y="27"/>
                      <a:pt x="456" y="27"/>
                    </a:cubicBezTo>
                    <a:lnTo>
                      <a:pt x="563" y="27"/>
                    </a:lnTo>
                    <a:cubicBezTo>
                      <a:pt x="599" y="27"/>
                      <a:pt x="625" y="36"/>
                      <a:pt x="643" y="36"/>
                    </a:cubicBezTo>
                    <a:lnTo>
                      <a:pt x="670" y="36"/>
                    </a:lnTo>
                    <a:cubicBezTo>
                      <a:pt x="670" y="36"/>
                      <a:pt x="661" y="36"/>
                      <a:pt x="643" y="27"/>
                    </a:cubicBezTo>
                    <a:cubicBezTo>
                      <a:pt x="625" y="27"/>
                      <a:pt x="599" y="18"/>
                      <a:pt x="563" y="10"/>
                    </a:cubicBezTo>
                    <a:cubicBezTo>
                      <a:pt x="536" y="10"/>
                      <a:pt x="500" y="1"/>
                      <a:pt x="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0" name="Google Shape;20103;p44">
                <a:extLst>
                  <a:ext uri="{FF2B5EF4-FFF2-40B4-BE49-F238E27FC236}">
                    <a16:creationId xmlns:a16="http://schemas.microsoft.com/office/drawing/2014/main" id="{9390120C-A943-D036-DF58-F8805AF5FC5E}"/>
                  </a:ext>
                </a:extLst>
              </p:cNvPr>
              <p:cNvSpPr/>
              <p:nvPr/>
            </p:nvSpPr>
            <p:spPr>
              <a:xfrm>
                <a:off x="3907391" y="1481185"/>
                <a:ext cx="12166" cy="623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206" extrusionOk="0">
                    <a:moveTo>
                      <a:pt x="384" y="1"/>
                    </a:moveTo>
                    <a:cubicBezTo>
                      <a:pt x="366" y="1"/>
                      <a:pt x="348" y="1"/>
                      <a:pt x="330" y="10"/>
                    </a:cubicBezTo>
                    <a:cubicBezTo>
                      <a:pt x="313" y="10"/>
                      <a:pt x="286" y="19"/>
                      <a:pt x="259" y="27"/>
                    </a:cubicBezTo>
                    <a:cubicBezTo>
                      <a:pt x="232" y="36"/>
                      <a:pt x="215" y="45"/>
                      <a:pt x="188" y="54"/>
                    </a:cubicBezTo>
                    <a:cubicBezTo>
                      <a:pt x="161" y="72"/>
                      <a:pt x="134" y="90"/>
                      <a:pt x="116" y="99"/>
                    </a:cubicBezTo>
                    <a:cubicBezTo>
                      <a:pt x="90" y="117"/>
                      <a:pt x="72" y="134"/>
                      <a:pt x="54" y="152"/>
                    </a:cubicBezTo>
                    <a:cubicBezTo>
                      <a:pt x="36" y="161"/>
                      <a:pt x="18" y="179"/>
                      <a:pt x="9" y="188"/>
                    </a:cubicBezTo>
                    <a:cubicBezTo>
                      <a:pt x="0" y="197"/>
                      <a:pt x="0" y="206"/>
                      <a:pt x="0" y="206"/>
                    </a:cubicBezTo>
                    <a:cubicBezTo>
                      <a:pt x="0" y="206"/>
                      <a:pt x="9" y="197"/>
                      <a:pt x="18" y="188"/>
                    </a:cubicBezTo>
                    <a:cubicBezTo>
                      <a:pt x="27" y="179"/>
                      <a:pt x="45" y="170"/>
                      <a:pt x="63" y="161"/>
                    </a:cubicBezTo>
                    <a:cubicBezTo>
                      <a:pt x="81" y="152"/>
                      <a:pt x="99" y="134"/>
                      <a:pt x="125" y="126"/>
                    </a:cubicBezTo>
                    <a:cubicBezTo>
                      <a:pt x="143" y="108"/>
                      <a:pt x="170" y="99"/>
                      <a:pt x="197" y="90"/>
                    </a:cubicBezTo>
                    <a:cubicBezTo>
                      <a:pt x="223" y="72"/>
                      <a:pt x="241" y="63"/>
                      <a:pt x="268" y="54"/>
                    </a:cubicBezTo>
                    <a:cubicBezTo>
                      <a:pt x="295" y="36"/>
                      <a:pt x="313" y="27"/>
                      <a:pt x="339" y="27"/>
                    </a:cubicBezTo>
                    <a:cubicBezTo>
                      <a:pt x="357" y="19"/>
                      <a:pt x="375" y="10"/>
                      <a:pt x="384" y="10"/>
                    </a:cubicBezTo>
                    <a:cubicBezTo>
                      <a:pt x="393" y="1"/>
                      <a:pt x="402" y="1"/>
                      <a:pt x="4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1" name="Google Shape;20104;p44">
                <a:extLst>
                  <a:ext uri="{FF2B5EF4-FFF2-40B4-BE49-F238E27FC236}">
                    <a16:creationId xmlns:a16="http://schemas.microsoft.com/office/drawing/2014/main" id="{8E86274E-356F-122E-0661-BCABC0F9DFB4}"/>
                  </a:ext>
                </a:extLst>
              </p:cNvPr>
              <p:cNvSpPr/>
              <p:nvPr/>
            </p:nvSpPr>
            <p:spPr>
              <a:xfrm>
                <a:off x="3876342" y="1494137"/>
                <a:ext cx="8413" cy="19489"/>
              </a:xfrm>
              <a:custGeom>
                <a:avLst/>
                <a:gdLst/>
                <a:ahLst/>
                <a:cxnLst/>
                <a:rect l="l" t="t" r="r" b="b"/>
                <a:pathLst>
                  <a:path w="278" h="644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37"/>
                    </a:cubicBezTo>
                    <a:cubicBezTo>
                      <a:pt x="0" y="54"/>
                      <a:pt x="0" y="90"/>
                      <a:pt x="0" y="135"/>
                    </a:cubicBezTo>
                    <a:cubicBezTo>
                      <a:pt x="0" y="170"/>
                      <a:pt x="9" y="215"/>
                      <a:pt x="18" y="260"/>
                    </a:cubicBezTo>
                    <a:cubicBezTo>
                      <a:pt x="27" y="304"/>
                      <a:pt x="54" y="349"/>
                      <a:pt x="72" y="384"/>
                    </a:cubicBezTo>
                    <a:cubicBezTo>
                      <a:pt x="90" y="420"/>
                      <a:pt x="116" y="456"/>
                      <a:pt x="143" y="492"/>
                    </a:cubicBezTo>
                    <a:cubicBezTo>
                      <a:pt x="161" y="527"/>
                      <a:pt x="188" y="554"/>
                      <a:pt x="206" y="572"/>
                    </a:cubicBezTo>
                    <a:cubicBezTo>
                      <a:pt x="232" y="599"/>
                      <a:pt x="250" y="616"/>
                      <a:pt x="259" y="625"/>
                    </a:cubicBezTo>
                    <a:cubicBezTo>
                      <a:pt x="268" y="643"/>
                      <a:pt x="277" y="643"/>
                      <a:pt x="277" y="643"/>
                    </a:cubicBezTo>
                    <a:cubicBezTo>
                      <a:pt x="277" y="643"/>
                      <a:pt x="277" y="634"/>
                      <a:pt x="268" y="625"/>
                    </a:cubicBezTo>
                    <a:cubicBezTo>
                      <a:pt x="250" y="608"/>
                      <a:pt x="241" y="581"/>
                      <a:pt x="224" y="554"/>
                    </a:cubicBezTo>
                    <a:cubicBezTo>
                      <a:pt x="206" y="527"/>
                      <a:pt x="188" y="500"/>
                      <a:pt x="161" y="465"/>
                    </a:cubicBezTo>
                    <a:cubicBezTo>
                      <a:pt x="143" y="438"/>
                      <a:pt x="116" y="402"/>
                      <a:pt x="99" y="358"/>
                    </a:cubicBezTo>
                    <a:cubicBezTo>
                      <a:pt x="72" y="322"/>
                      <a:pt x="54" y="277"/>
                      <a:pt x="45" y="242"/>
                    </a:cubicBezTo>
                    <a:cubicBezTo>
                      <a:pt x="36" y="197"/>
                      <a:pt x="18" y="161"/>
                      <a:pt x="18" y="126"/>
                    </a:cubicBezTo>
                    <a:cubicBezTo>
                      <a:pt x="9" y="90"/>
                      <a:pt x="9" y="54"/>
                      <a:pt x="9" y="37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2" name="Google Shape;20105;p44">
                <a:extLst>
                  <a:ext uri="{FF2B5EF4-FFF2-40B4-BE49-F238E27FC236}">
                    <a16:creationId xmlns:a16="http://schemas.microsoft.com/office/drawing/2014/main" id="{D936B2F1-E4DE-617D-5176-09285678B403}"/>
                  </a:ext>
                </a:extLst>
              </p:cNvPr>
              <p:cNvSpPr/>
              <p:nvPr/>
            </p:nvSpPr>
            <p:spPr>
              <a:xfrm>
                <a:off x="3873377" y="1506030"/>
                <a:ext cx="9472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33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36"/>
                      <a:pt x="9" y="54"/>
                      <a:pt x="27" y="72"/>
                    </a:cubicBezTo>
                    <a:cubicBezTo>
                      <a:pt x="36" y="90"/>
                      <a:pt x="54" y="107"/>
                      <a:pt x="72" y="125"/>
                    </a:cubicBezTo>
                    <a:cubicBezTo>
                      <a:pt x="90" y="134"/>
                      <a:pt x="116" y="152"/>
                      <a:pt x="134" y="161"/>
                    </a:cubicBezTo>
                    <a:cubicBezTo>
                      <a:pt x="161" y="170"/>
                      <a:pt x="179" y="179"/>
                      <a:pt x="206" y="188"/>
                    </a:cubicBezTo>
                    <a:cubicBezTo>
                      <a:pt x="223" y="197"/>
                      <a:pt x="241" y="197"/>
                      <a:pt x="259" y="206"/>
                    </a:cubicBezTo>
                    <a:cubicBezTo>
                      <a:pt x="277" y="215"/>
                      <a:pt x="295" y="215"/>
                      <a:pt x="304" y="223"/>
                    </a:cubicBezTo>
                    <a:cubicBezTo>
                      <a:pt x="313" y="223"/>
                      <a:pt x="313" y="232"/>
                      <a:pt x="313" y="232"/>
                    </a:cubicBezTo>
                    <a:lnTo>
                      <a:pt x="313" y="232"/>
                    </a:lnTo>
                    <a:cubicBezTo>
                      <a:pt x="313" y="232"/>
                      <a:pt x="313" y="223"/>
                      <a:pt x="304" y="215"/>
                    </a:cubicBezTo>
                    <a:cubicBezTo>
                      <a:pt x="295" y="206"/>
                      <a:pt x="286" y="197"/>
                      <a:pt x="268" y="188"/>
                    </a:cubicBezTo>
                    <a:cubicBezTo>
                      <a:pt x="250" y="179"/>
                      <a:pt x="232" y="161"/>
                      <a:pt x="214" y="152"/>
                    </a:cubicBezTo>
                    <a:cubicBezTo>
                      <a:pt x="197" y="143"/>
                      <a:pt x="170" y="134"/>
                      <a:pt x="152" y="125"/>
                    </a:cubicBezTo>
                    <a:cubicBezTo>
                      <a:pt x="125" y="116"/>
                      <a:pt x="107" y="107"/>
                      <a:pt x="90" y="90"/>
                    </a:cubicBezTo>
                    <a:cubicBezTo>
                      <a:pt x="72" y="81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18"/>
                    </a:cubicBezTo>
                    <a:cubicBezTo>
                      <a:pt x="0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3" name="Google Shape;20106;p44">
                <a:extLst>
                  <a:ext uri="{FF2B5EF4-FFF2-40B4-BE49-F238E27FC236}">
                    <a16:creationId xmlns:a16="http://schemas.microsoft.com/office/drawing/2014/main" id="{E23FDC42-9966-54DF-BA8F-AEE473E0E02C}"/>
                  </a:ext>
                </a:extLst>
              </p:cNvPr>
              <p:cNvSpPr/>
              <p:nvPr/>
            </p:nvSpPr>
            <p:spPr>
              <a:xfrm>
                <a:off x="3897132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527" y="1"/>
                    </a:moveTo>
                    <a:cubicBezTo>
                      <a:pt x="491" y="1"/>
                      <a:pt x="455" y="10"/>
                      <a:pt x="411" y="19"/>
                    </a:cubicBezTo>
                    <a:cubicBezTo>
                      <a:pt x="375" y="28"/>
                      <a:pt x="330" y="46"/>
                      <a:pt x="295" y="63"/>
                    </a:cubicBezTo>
                    <a:cubicBezTo>
                      <a:pt x="250" y="81"/>
                      <a:pt x="215" y="99"/>
                      <a:pt x="179" y="126"/>
                    </a:cubicBezTo>
                    <a:cubicBezTo>
                      <a:pt x="143" y="153"/>
                      <a:pt x="107" y="179"/>
                      <a:pt x="81" y="197"/>
                    </a:cubicBezTo>
                    <a:cubicBezTo>
                      <a:pt x="54" y="224"/>
                      <a:pt x="36" y="251"/>
                      <a:pt x="27" y="260"/>
                    </a:cubicBezTo>
                    <a:cubicBezTo>
                      <a:pt x="18" y="269"/>
                      <a:pt x="9" y="277"/>
                      <a:pt x="9" y="277"/>
                    </a:cubicBezTo>
                    <a:cubicBezTo>
                      <a:pt x="9" y="286"/>
                      <a:pt x="0" y="286"/>
                      <a:pt x="0" y="286"/>
                    </a:cubicBezTo>
                    <a:lnTo>
                      <a:pt x="9" y="286"/>
                    </a:lnTo>
                    <a:cubicBezTo>
                      <a:pt x="9" y="277"/>
                      <a:pt x="18" y="277"/>
                      <a:pt x="27" y="269"/>
                    </a:cubicBezTo>
                    <a:cubicBezTo>
                      <a:pt x="45" y="251"/>
                      <a:pt x="63" y="233"/>
                      <a:pt x="99" y="215"/>
                    </a:cubicBezTo>
                    <a:cubicBezTo>
                      <a:pt x="125" y="197"/>
                      <a:pt x="152" y="170"/>
                      <a:pt x="188" y="153"/>
                    </a:cubicBezTo>
                    <a:cubicBezTo>
                      <a:pt x="223" y="126"/>
                      <a:pt x="259" y="108"/>
                      <a:pt x="304" y="90"/>
                    </a:cubicBezTo>
                    <a:cubicBezTo>
                      <a:pt x="339" y="72"/>
                      <a:pt x="384" y="54"/>
                      <a:pt x="420" y="46"/>
                    </a:cubicBezTo>
                    <a:cubicBezTo>
                      <a:pt x="455" y="37"/>
                      <a:pt x="491" y="19"/>
                      <a:pt x="527" y="19"/>
                    </a:cubicBezTo>
                    <a:cubicBezTo>
                      <a:pt x="554" y="10"/>
                      <a:pt x="580" y="1"/>
                      <a:pt x="5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4" name="Google Shape;20107;p44">
                <a:extLst>
                  <a:ext uri="{FF2B5EF4-FFF2-40B4-BE49-F238E27FC236}">
                    <a16:creationId xmlns:a16="http://schemas.microsoft.com/office/drawing/2014/main" id="{73054037-8A78-0E0A-3A9C-76C600B33544}"/>
                  </a:ext>
                </a:extLst>
              </p:cNvPr>
              <p:cNvSpPr/>
              <p:nvPr/>
            </p:nvSpPr>
            <p:spPr>
              <a:xfrm>
                <a:off x="3897949" y="1504940"/>
                <a:ext cx="10017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5" extrusionOk="0">
                    <a:moveTo>
                      <a:pt x="330" y="1"/>
                    </a:moveTo>
                    <a:cubicBezTo>
                      <a:pt x="330" y="1"/>
                      <a:pt x="330" y="1"/>
                      <a:pt x="312" y="10"/>
                    </a:cubicBezTo>
                    <a:cubicBezTo>
                      <a:pt x="303" y="10"/>
                      <a:pt x="286" y="19"/>
                      <a:pt x="268" y="27"/>
                    </a:cubicBezTo>
                    <a:cubicBezTo>
                      <a:pt x="250" y="36"/>
                      <a:pt x="232" y="45"/>
                      <a:pt x="205" y="63"/>
                    </a:cubicBezTo>
                    <a:cubicBezTo>
                      <a:pt x="188" y="81"/>
                      <a:pt x="161" y="99"/>
                      <a:pt x="143" y="117"/>
                    </a:cubicBezTo>
                    <a:cubicBezTo>
                      <a:pt x="116" y="135"/>
                      <a:pt x="98" y="161"/>
                      <a:pt x="80" y="179"/>
                    </a:cubicBezTo>
                    <a:cubicBezTo>
                      <a:pt x="63" y="197"/>
                      <a:pt x="54" y="224"/>
                      <a:pt x="36" y="242"/>
                    </a:cubicBezTo>
                    <a:cubicBezTo>
                      <a:pt x="27" y="259"/>
                      <a:pt x="18" y="277"/>
                      <a:pt x="9" y="286"/>
                    </a:cubicBezTo>
                    <a:cubicBezTo>
                      <a:pt x="9" y="304"/>
                      <a:pt x="0" y="304"/>
                      <a:pt x="0" y="304"/>
                    </a:cubicBezTo>
                    <a:cubicBezTo>
                      <a:pt x="0" y="304"/>
                      <a:pt x="9" y="304"/>
                      <a:pt x="18" y="295"/>
                    </a:cubicBezTo>
                    <a:cubicBezTo>
                      <a:pt x="27" y="286"/>
                      <a:pt x="36" y="268"/>
                      <a:pt x="54" y="251"/>
                    </a:cubicBezTo>
                    <a:cubicBezTo>
                      <a:pt x="63" y="233"/>
                      <a:pt x="80" y="215"/>
                      <a:pt x="98" y="197"/>
                    </a:cubicBezTo>
                    <a:cubicBezTo>
                      <a:pt x="116" y="179"/>
                      <a:pt x="143" y="161"/>
                      <a:pt x="161" y="135"/>
                    </a:cubicBezTo>
                    <a:cubicBezTo>
                      <a:pt x="179" y="117"/>
                      <a:pt x="205" y="99"/>
                      <a:pt x="223" y="81"/>
                    </a:cubicBezTo>
                    <a:cubicBezTo>
                      <a:pt x="241" y="72"/>
                      <a:pt x="259" y="54"/>
                      <a:pt x="277" y="45"/>
                    </a:cubicBezTo>
                    <a:cubicBezTo>
                      <a:pt x="295" y="27"/>
                      <a:pt x="312" y="19"/>
                      <a:pt x="321" y="10"/>
                    </a:cubicBezTo>
                    <a:cubicBezTo>
                      <a:pt x="330" y="1"/>
                      <a:pt x="330" y="1"/>
                      <a:pt x="3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5" name="Google Shape;20108;p44">
                <a:extLst>
                  <a:ext uri="{FF2B5EF4-FFF2-40B4-BE49-F238E27FC236}">
                    <a16:creationId xmlns:a16="http://schemas.microsoft.com/office/drawing/2014/main" id="{31E6004B-D452-4F32-1A70-EA99B0BA75A7}"/>
                  </a:ext>
                </a:extLst>
              </p:cNvPr>
              <p:cNvSpPr/>
              <p:nvPr/>
            </p:nvSpPr>
            <p:spPr>
              <a:xfrm>
                <a:off x="3869866" y="1530875"/>
                <a:ext cx="14072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465" h="500" extrusionOk="0">
                    <a:moveTo>
                      <a:pt x="0" y="0"/>
                    </a:moveTo>
                    <a:cubicBezTo>
                      <a:pt x="0" y="27"/>
                      <a:pt x="9" y="54"/>
                      <a:pt x="27" y="89"/>
                    </a:cubicBezTo>
                    <a:cubicBezTo>
                      <a:pt x="36" y="125"/>
                      <a:pt x="63" y="170"/>
                      <a:pt x="81" y="205"/>
                    </a:cubicBezTo>
                    <a:cubicBezTo>
                      <a:pt x="107" y="241"/>
                      <a:pt x="143" y="277"/>
                      <a:pt x="170" y="312"/>
                    </a:cubicBezTo>
                    <a:cubicBezTo>
                      <a:pt x="206" y="339"/>
                      <a:pt x="241" y="366"/>
                      <a:pt x="268" y="393"/>
                    </a:cubicBezTo>
                    <a:cubicBezTo>
                      <a:pt x="304" y="419"/>
                      <a:pt x="339" y="437"/>
                      <a:pt x="366" y="455"/>
                    </a:cubicBezTo>
                    <a:cubicBezTo>
                      <a:pt x="393" y="464"/>
                      <a:pt x="420" y="482"/>
                      <a:pt x="438" y="491"/>
                    </a:cubicBezTo>
                    <a:lnTo>
                      <a:pt x="464" y="500"/>
                    </a:lnTo>
                    <a:cubicBezTo>
                      <a:pt x="464" y="500"/>
                      <a:pt x="455" y="491"/>
                      <a:pt x="438" y="482"/>
                    </a:cubicBezTo>
                    <a:cubicBezTo>
                      <a:pt x="420" y="473"/>
                      <a:pt x="402" y="455"/>
                      <a:pt x="375" y="437"/>
                    </a:cubicBezTo>
                    <a:cubicBezTo>
                      <a:pt x="348" y="411"/>
                      <a:pt x="313" y="393"/>
                      <a:pt x="286" y="366"/>
                    </a:cubicBezTo>
                    <a:cubicBezTo>
                      <a:pt x="250" y="339"/>
                      <a:pt x="223" y="312"/>
                      <a:pt x="188" y="277"/>
                    </a:cubicBezTo>
                    <a:cubicBezTo>
                      <a:pt x="161" y="250"/>
                      <a:pt x="125" y="214"/>
                      <a:pt x="107" y="179"/>
                    </a:cubicBezTo>
                    <a:cubicBezTo>
                      <a:pt x="81" y="152"/>
                      <a:pt x="54" y="116"/>
                      <a:pt x="36" y="80"/>
                    </a:cubicBezTo>
                    <a:cubicBezTo>
                      <a:pt x="27" y="63"/>
                      <a:pt x="18" y="54"/>
                      <a:pt x="18" y="36"/>
                    </a:cubicBezTo>
                    <a:cubicBezTo>
                      <a:pt x="9" y="18"/>
                      <a:pt x="9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6" name="Google Shape;20109;p44">
                <a:extLst>
                  <a:ext uri="{FF2B5EF4-FFF2-40B4-BE49-F238E27FC236}">
                    <a16:creationId xmlns:a16="http://schemas.microsoft.com/office/drawing/2014/main" id="{3F630061-F36D-55FA-DD7B-5A7DD8A58181}"/>
                  </a:ext>
                </a:extLst>
              </p:cNvPr>
              <p:cNvSpPr/>
              <p:nvPr/>
            </p:nvSpPr>
            <p:spPr>
              <a:xfrm>
                <a:off x="3869866" y="1541921"/>
                <a:ext cx="11893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26" extrusionOk="0">
                    <a:moveTo>
                      <a:pt x="0" y="1"/>
                    </a:moveTo>
                    <a:cubicBezTo>
                      <a:pt x="1" y="1"/>
                      <a:pt x="9" y="10"/>
                      <a:pt x="9" y="19"/>
                    </a:cubicBezTo>
                    <a:cubicBezTo>
                      <a:pt x="18" y="37"/>
                      <a:pt x="36" y="46"/>
                      <a:pt x="54" y="63"/>
                    </a:cubicBezTo>
                    <a:cubicBezTo>
                      <a:pt x="63" y="72"/>
                      <a:pt x="90" y="90"/>
                      <a:pt x="116" y="99"/>
                    </a:cubicBezTo>
                    <a:cubicBezTo>
                      <a:pt x="134" y="108"/>
                      <a:pt x="161" y="117"/>
                      <a:pt x="188" y="117"/>
                    </a:cubicBezTo>
                    <a:lnTo>
                      <a:pt x="259" y="117"/>
                    </a:lnTo>
                    <a:cubicBezTo>
                      <a:pt x="286" y="126"/>
                      <a:pt x="313" y="126"/>
                      <a:pt x="330" y="126"/>
                    </a:cubicBezTo>
                    <a:lnTo>
                      <a:pt x="393" y="126"/>
                    </a:lnTo>
                    <a:cubicBezTo>
                      <a:pt x="393" y="126"/>
                      <a:pt x="384" y="126"/>
                      <a:pt x="375" y="117"/>
                    </a:cubicBezTo>
                    <a:cubicBezTo>
                      <a:pt x="366" y="117"/>
                      <a:pt x="348" y="108"/>
                      <a:pt x="330" y="99"/>
                    </a:cubicBezTo>
                    <a:cubicBezTo>
                      <a:pt x="313" y="99"/>
                      <a:pt x="286" y="90"/>
                      <a:pt x="268" y="90"/>
                    </a:cubicBezTo>
                    <a:cubicBezTo>
                      <a:pt x="241" y="81"/>
                      <a:pt x="214" y="81"/>
                      <a:pt x="188" y="81"/>
                    </a:cubicBezTo>
                    <a:cubicBezTo>
                      <a:pt x="161" y="72"/>
                      <a:pt x="143" y="72"/>
                      <a:pt x="116" y="63"/>
                    </a:cubicBezTo>
                    <a:cubicBezTo>
                      <a:pt x="99" y="54"/>
                      <a:pt x="72" y="54"/>
                      <a:pt x="54" y="46"/>
                    </a:cubicBezTo>
                    <a:cubicBezTo>
                      <a:pt x="36" y="28"/>
                      <a:pt x="27" y="28"/>
                      <a:pt x="18" y="19"/>
                    </a:cubicBezTo>
                    <a:cubicBezTo>
                      <a:pt x="9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7" name="Google Shape;20110;p44">
                <a:extLst>
                  <a:ext uri="{FF2B5EF4-FFF2-40B4-BE49-F238E27FC236}">
                    <a16:creationId xmlns:a16="http://schemas.microsoft.com/office/drawing/2014/main" id="{9B9C641C-12FA-37FE-9D8D-8176BF60AA13}"/>
                  </a:ext>
                </a:extLst>
              </p:cNvPr>
              <p:cNvSpPr/>
              <p:nvPr/>
            </p:nvSpPr>
            <p:spPr>
              <a:xfrm>
                <a:off x="3897405" y="1530875"/>
                <a:ext cx="1567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38" extrusionOk="0">
                    <a:moveTo>
                      <a:pt x="518" y="0"/>
                    </a:moveTo>
                    <a:cubicBezTo>
                      <a:pt x="518" y="0"/>
                      <a:pt x="509" y="9"/>
                      <a:pt x="491" y="9"/>
                    </a:cubicBezTo>
                    <a:cubicBezTo>
                      <a:pt x="473" y="18"/>
                      <a:pt x="446" y="27"/>
                      <a:pt x="411" y="36"/>
                    </a:cubicBezTo>
                    <a:cubicBezTo>
                      <a:pt x="384" y="54"/>
                      <a:pt x="348" y="63"/>
                      <a:pt x="313" y="89"/>
                    </a:cubicBezTo>
                    <a:cubicBezTo>
                      <a:pt x="277" y="107"/>
                      <a:pt x="241" y="134"/>
                      <a:pt x="206" y="170"/>
                    </a:cubicBezTo>
                    <a:cubicBezTo>
                      <a:pt x="170" y="196"/>
                      <a:pt x="134" y="232"/>
                      <a:pt x="107" y="259"/>
                    </a:cubicBezTo>
                    <a:cubicBezTo>
                      <a:pt x="81" y="295"/>
                      <a:pt x="54" y="330"/>
                      <a:pt x="36" y="357"/>
                    </a:cubicBezTo>
                    <a:cubicBezTo>
                      <a:pt x="18" y="393"/>
                      <a:pt x="9" y="419"/>
                      <a:pt x="0" y="437"/>
                    </a:cubicBezTo>
                    <a:cubicBezTo>
                      <a:pt x="9" y="419"/>
                      <a:pt x="27" y="402"/>
                      <a:pt x="54" y="375"/>
                    </a:cubicBezTo>
                    <a:cubicBezTo>
                      <a:pt x="63" y="357"/>
                      <a:pt x="72" y="339"/>
                      <a:pt x="81" y="330"/>
                    </a:cubicBezTo>
                    <a:cubicBezTo>
                      <a:pt x="98" y="312"/>
                      <a:pt x="116" y="295"/>
                      <a:pt x="125" y="277"/>
                    </a:cubicBezTo>
                    <a:cubicBezTo>
                      <a:pt x="161" y="250"/>
                      <a:pt x="188" y="214"/>
                      <a:pt x="223" y="187"/>
                    </a:cubicBezTo>
                    <a:cubicBezTo>
                      <a:pt x="259" y="161"/>
                      <a:pt x="295" y="134"/>
                      <a:pt x="330" y="107"/>
                    </a:cubicBezTo>
                    <a:cubicBezTo>
                      <a:pt x="357" y="89"/>
                      <a:pt x="393" y="63"/>
                      <a:pt x="420" y="54"/>
                    </a:cubicBezTo>
                    <a:cubicBezTo>
                      <a:pt x="446" y="36"/>
                      <a:pt x="473" y="27"/>
                      <a:pt x="491" y="18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8" name="Google Shape;20111;p44">
                <a:extLst>
                  <a:ext uri="{FF2B5EF4-FFF2-40B4-BE49-F238E27FC236}">
                    <a16:creationId xmlns:a16="http://schemas.microsoft.com/office/drawing/2014/main" id="{FED7CDEA-C70E-11CC-9DAC-32A31FFC1111}"/>
                  </a:ext>
                </a:extLst>
              </p:cNvPr>
              <p:cNvSpPr/>
              <p:nvPr/>
            </p:nvSpPr>
            <p:spPr>
              <a:xfrm>
                <a:off x="3897132" y="1530875"/>
                <a:ext cx="7051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9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15" y="9"/>
                    </a:cubicBezTo>
                    <a:cubicBezTo>
                      <a:pt x="206" y="18"/>
                      <a:pt x="197" y="27"/>
                      <a:pt x="179" y="45"/>
                    </a:cubicBezTo>
                    <a:cubicBezTo>
                      <a:pt x="161" y="63"/>
                      <a:pt x="143" y="80"/>
                      <a:pt x="125" y="98"/>
                    </a:cubicBezTo>
                    <a:cubicBezTo>
                      <a:pt x="116" y="116"/>
                      <a:pt x="99" y="143"/>
                      <a:pt x="81" y="170"/>
                    </a:cubicBezTo>
                    <a:cubicBezTo>
                      <a:pt x="63" y="196"/>
                      <a:pt x="54" y="223"/>
                      <a:pt x="36" y="241"/>
                    </a:cubicBezTo>
                    <a:cubicBezTo>
                      <a:pt x="27" y="268"/>
                      <a:pt x="18" y="295"/>
                      <a:pt x="9" y="321"/>
                    </a:cubicBezTo>
                    <a:cubicBezTo>
                      <a:pt x="0" y="339"/>
                      <a:pt x="0" y="357"/>
                      <a:pt x="0" y="375"/>
                    </a:cubicBezTo>
                    <a:cubicBezTo>
                      <a:pt x="0" y="384"/>
                      <a:pt x="0" y="393"/>
                      <a:pt x="0" y="393"/>
                    </a:cubicBezTo>
                    <a:cubicBezTo>
                      <a:pt x="0" y="393"/>
                      <a:pt x="0" y="384"/>
                      <a:pt x="9" y="375"/>
                    </a:cubicBezTo>
                    <a:cubicBezTo>
                      <a:pt x="9" y="366"/>
                      <a:pt x="18" y="348"/>
                      <a:pt x="27" y="321"/>
                    </a:cubicBezTo>
                    <a:cubicBezTo>
                      <a:pt x="36" y="303"/>
                      <a:pt x="54" y="286"/>
                      <a:pt x="63" y="259"/>
                    </a:cubicBezTo>
                    <a:cubicBezTo>
                      <a:pt x="81" y="232"/>
                      <a:pt x="90" y="205"/>
                      <a:pt x="107" y="187"/>
                    </a:cubicBezTo>
                    <a:cubicBezTo>
                      <a:pt x="116" y="161"/>
                      <a:pt x="134" y="134"/>
                      <a:pt x="152" y="116"/>
                    </a:cubicBezTo>
                    <a:cubicBezTo>
                      <a:pt x="170" y="89"/>
                      <a:pt x="179" y="72"/>
                      <a:pt x="188" y="54"/>
                    </a:cubicBezTo>
                    <a:cubicBezTo>
                      <a:pt x="206" y="36"/>
                      <a:pt x="215" y="27"/>
                      <a:pt x="223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9" name="Google Shape;20112;p44">
                <a:extLst>
                  <a:ext uri="{FF2B5EF4-FFF2-40B4-BE49-F238E27FC236}">
                    <a16:creationId xmlns:a16="http://schemas.microsoft.com/office/drawing/2014/main" id="{48EF1D35-75FA-A01F-8119-5256B2C6E84C}"/>
                  </a:ext>
                </a:extLst>
              </p:cNvPr>
              <p:cNvSpPr/>
              <p:nvPr/>
            </p:nvSpPr>
            <p:spPr>
              <a:xfrm>
                <a:off x="3872832" y="1565949"/>
                <a:ext cx="18914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625" h="3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0" y="10"/>
                      <a:pt x="18" y="28"/>
                    </a:cubicBezTo>
                    <a:cubicBezTo>
                      <a:pt x="36" y="54"/>
                      <a:pt x="54" y="81"/>
                      <a:pt x="72" y="108"/>
                    </a:cubicBezTo>
                    <a:cubicBezTo>
                      <a:pt x="99" y="144"/>
                      <a:pt x="134" y="170"/>
                      <a:pt x="170" y="206"/>
                    </a:cubicBezTo>
                    <a:cubicBezTo>
                      <a:pt x="206" y="233"/>
                      <a:pt x="241" y="260"/>
                      <a:pt x="286" y="286"/>
                    </a:cubicBezTo>
                    <a:cubicBezTo>
                      <a:pt x="322" y="304"/>
                      <a:pt x="366" y="322"/>
                      <a:pt x="411" y="331"/>
                    </a:cubicBezTo>
                    <a:cubicBezTo>
                      <a:pt x="447" y="349"/>
                      <a:pt x="482" y="358"/>
                      <a:pt x="518" y="358"/>
                    </a:cubicBezTo>
                    <a:cubicBezTo>
                      <a:pt x="554" y="367"/>
                      <a:pt x="580" y="376"/>
                      <a:pt x="598" y="376"/>
                    </a:cubicBezTo>
                    <a:cubicBezTo>
                      <a:pt x="616" y="384"/>
                      <a:pt x="625" y="384"/>
                      <a:pt x="625" y="384"/>
                    </a:cubicBezTo>
                    <a:cubicBezTo>
                      <a:pt x="625" y="384"/>
                      <a:pt x="616" y="376"/>
                      <a:pt x="598" y="367"/>
                    </a:cubicBezTo>
                    <a:cubicBezTo>
                      <a:pt x="580" y="367"/>
                      <a:pt x="554" y="349"/>
                      <a:pt x="518" y="340"/>
                    </a:cubicBezTo>
                    <a:cubicBezTo>
                      <a:pt x="491" y="331"/>
                      <a:pt x="455" y="313"/>
                      <a:pt x="411" y="304"/>
                    </a:cubicBezTo>
                    <a:cubicBezTo>
                      <a:pt x="375" y="286"/>
                      <a:pt x="331" y="269"/>
                      <a:pt x="295" y="251"/>
                    </a:cubicBezTo>
                    <a:cubicBezTo>
                      <a:pt x="250" y="224"/>
                      <a:pt x="215" y="206"/>
                      <a:pt x="179" y="179"/>
                    </a:cubicBezTo>
                    <a:cubicBezTo>
                      <a:pt x="143" y="153"/>
                      <a:pt x="116" y="126"/>
                      <a:pt x="90" y="90"/>
                    </a:cubicBezTo>
                    <a:cubicBezTo>
                      <a:pt x="63" y="63"/>
                      <a:pt x="36" y="45"/>
                      <a:pt x="27" y="28"/>
                    </a:cubicBezTo>
                    <a:cubicBezTo>
                      <a:pt x="10" y="1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0" name="Google Shape;20113;p44">
                <a:extLst>
                  <a:ext uri="{FF2B5EF4-FFF2-40B4-BE49-F238E27FC236}">
                    <a16:creationId xmlns:a16="http://schemas.microsoft.com/office/drawing/2014/main" id="{431AF457-C171-D497-8578-B1CD0B397E87}"/>
                  </a:ext>
                </a:extLst>
              </p:cNvPr>
              <p:cNvSpPr/>
              <p:nvPr/>
            </p:nvSpPr>
            <p:spPr>
              <a:xfrm>
                <a:off x="3876887" y="1577569"/>
                <a:ext cx="12710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20" h="63" extrusionOk="0">
                    <a:moveTo>
                      <a:pt x="348" y="0"/>
                    </a:moveTo>
                    <a:cubicBezTo>
                      <a:pt x="330" y="0"/>
                      <a:pt x="304" y="0"/>
                      <a:pt x="286" y="9"/>
                    </a:cubicBezTo>
                    <a:cubicBezTo>
                      <a:pt x="259" y="9"/>
                      <a:pt x="232" y="18"/>
                      <a:pt x="206" y="18"/>
                    </a:cubicBezTo>
                    <a:cubicBezTo>
                      <a:pt x="179" y="27"/>
                      <a:pt x="152" y="27"/>
                      <a:pt x="134" y="27"/>
                    </a:cubicBezTo>
                    <a:lnTo>
                      <a:pt x="63" y="27"/>
                    </a:lnTo>
                    <a:cubicBezTo>
                      <a:pt x="45" y="18"/>
                      <a:pt x="27" y="18"/>
                      <a:pt x="18" y="9"/>
                    </a:cubicBezTo>
                    <a:cubicBezTo>
                      <a:pt x="1" y="9"/>
                      <a:pt x="0" y="1"/>
                      <a:pt x="0" y="1"/>
                    </a:cubicBezTo>
                    <a:lnTo>
                      <a:pt x="0" y="1"/>
                    </a:lnTo>
                    <a:cubicBezTo>
                      <a:pt x="0" y="1"/>
                      <a:pt x="1" y="10"/>
                      <a:pt x="18" y="18"/>
                    </a:cubicBezTo>
                    <a:cubicBezTo>
                      <a:pt x="27" y="27"/>
                      <a:pt x="45" y="36"/>
                      <a:pt x="63" y="45"/>
                    </a:cubicBezTo>
                    <a:cubicBezTo>
                      <a:pt x="81" y="54"/>
                      <a:pt x="107" y="63"/>
                      <a:pt x="134" y="63"/>
                    </a:cubicBezTo>
                    <a:lnTo>
                      <a:pt x="214" y="63"/>
                    </a:lnTo>
                    <a:cubicBezTo>
                      <a:pt x="241" y="54"/>
                      <a:pt x="268" y="45"/>
                      <a:pt x="295" y="45"/>
                    </a:cubicBezTo>
                    <a:cubicBezTo>
                      <a:pt x="313" y="36"/>
                      <a:pt x="339" y="27"/>
                      <a:pt x="357" y="27"/>
                    </a:cubicBezTo>
                    <a:cubicBezTo>
                      <a:pt x="375" y="18"/>
                      <a:pt x="393" y="18"/>
                      <a:pt x="402" y="18"/>
                    </a:cubicBezTo>
                    <a:cubicBezTo>
                      <a:pt x="411" y="18"/>
                      <a:pt x="420" y="9"/>
                      <a:pt x="420" y="9"/>
                    </a:cubicBezTo>
                    <a:lnTo>
                      <a:pt x="402" y="9"/>
                    </a:lnTo>
                    <a:cubicBezTo>
                      <a:pt x="393" y="9"/>
                      <a:pt x="375" y="0"/>
                      <a:pt x="3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1" name="Google Shape;20114;p44">
                <a:extLst>
                  <a:ext uri="{FF2B5EF4-FFF2-40B4-BE49-F238E27FC236}">
                    <a16:creationId xmlns:a16="http://schemas.microsoft.com/office/drawing/2014/main" id="{C30E55B5-8ACB-7C3C-5DF1-37C0D2604E91}"/>
                  </a:ext>
                </a:extLst>
              </p:cNvPr>
              <p:cNvSpPr/>
              <p:nvPr/>
            </p:nvSpPr>
            <p:spPr>
              <a:xfrm>
                <a:off x="3904425" y="1554631"/>
                <a:ext cx="12438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589" extrusionOk="0">
                    <a:moveTo>
                      <a:pt x="411" y="0"/>
                    </a:moveTo>
                    <a:cubicBezTo>
                      <a:pt x="411" y="0"/>
                      <a:pt x="402" y="0"/>
                      <a:pt x="384" y="9"/>
                    </a:cubicBezTo>
                    <a:cubicBezTo>
                      <a:pt x="366" y="27"/>
                      <a:pt x="339" y="36"/>
                      <a:pt x="313" y="63"/>
                    </a:cubicBezTo>
                    <a:cubicBezTo>
                      <a:pt x="286" y="80"/>
                      <a:pt x="259" y="107"/>
                      <a:pt x="223" y="134"/>
                    </a:cubicBezTo>
                    <a:cubicBezTo>
                      <a:pt x="197" y="170"/>
                      <a:pt x="170" y="205"/>
                      <a:pt x="134" y="241"/>
                    </a:cubicBezTo>
                    <a:cubicBezTo>
                      <a:pt x="116" y="277"/>
                      <a:pt x="89" y="321"/>
                      <a:pt x="72" y="366"/>
                    </a:cubicBezTo>
                    <a:cubicBezTo>
                      <a:pt x="54" y="402"/>
                      <a:pt x="36" y="437"/>
                      <a:pt x="27" y="473"/>
                    </a:cubicBezTo>
                    <a:cubicBezTo>
                      <a:pt x="18" y="509"/>
                      <a:pt x="9" y="535"/>
                      <a:pt x="9" y="562"/>
                    </a:cubicBezTo>
                    <a:cubicBezTo>
                      <a:pt x="18" y="544"/>
                      <a:pt x="27" y="518"/>
                      <a:pt x="45" y="482"/>
                    </a:cubicBezTo>
                    <a:cubicBezTo>
                      <a:pt x="54" y="446"/>
                      <a:pt x="72" y="411"/>
                      <a:pt x="89" y="375"/>
                    </a:cubicBezTo>
                    <a:cubicBezTo>
                      <a:pt x="107" y="339"/>
                      <a:pt x="134" y="295"/>
                      <a:pt x="161" y="259"/>
                    </a:cubicBezTo>
                    <a:cubicBezTo>
                      <a:pt x="188" y="223"/>
                      <a:pt x="214" y="188"/>
                      <a:pt x="250" y="152"/>
                    </a:cubicBezTo>
                    <a:cubicBezTo>
                      <a:pt x="277" y="125"/>
                      <a:pt x="304" y="89"/>
                      <a:pt x="330" y="72"/>
                    </a:cubicBezTo>
                    <a:cubicBezTo>
                      <a:pt x="348" y="45"/>
                      <a:pt x="375" y="27"/>
                      <a:pt x="384" y="18"/>
                    </a:cubicBezTo>
                    <a:cubicBezTo>
                      <a:pt x="402" y="9"/>
                      <a:pt x="411" y="0"/>
                      <a:pt x="411" y="0"/>
                    </a:cubicBezTo>
                    <a:close/>
                    <a:moveTo>
                      <a:pt x="9" y="562"/>
                    </a:moveTo>
                    <a:cubicBezTo>
                      <a:pt x="0" y="580"/>
                      <a:pt x="0" y="589"/>
                      <a:pt x="0" y="589"/>
                    </a:cubicBezTo>
                    <a:cubicBezTo>
                      <a:pt x="0" y="589"/>
                      <a:pt x="9" y="580"/>
                      <a:pt x="9" y="56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2" name="Google Shape;20115;p44">
                <a:extLst>
                  <a:ext uri="{FF2B5EF4-FFF2-40B4-BE49-F238E27FC236}">
                    <a16:creationId xmlns:a16="http://schemas.microsoft.com/office/drawing/2014/main" id="{A42F4A04-E7C9-FFA6-0BAF-0812C625B35F}"/>
                  </a:ext>
                </a:extLst>
              </p:cNvPr>
              <p:cNvSpPr/>
              <p:nvPr/>
            </p:nvSpPr>
            <p:spPr>
              <a:xfrm>
                <a:off x="3903881" y="1557052"/>
                <a:ext cx="408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38" extrusionOk="0">
                    <a:moveTo>
                      <a:pt x="134" y="0"/>
                    </a:moveTo>
                    <a:cubicBezTo>
                      <a:pt x="134" y="0"/>
                      <a:pt x="125" y="0"/>
                      <a:pt x="116" y="9"/>
                    </a:cubicBezTo>
                    <a:cubicBezTo>
                      <a:pt x="116" y="27"/>
                      <a:pt x="99" y="36"/>
                      <a:pt x="90" y="54"/>
                    </a:cubicBezTo>
                    <a:cubicBezTo>
                      <a:pt x="81" y="72"/>
                      <a:pt x="63" y="99"/>
                      <a:pt x="54" y="116"/>
                    </a:cubicBezTo>
                    <a:cubicBezTo>
                      <a:pt x="45" y="143"/>
                      <a:pt x="36" y="170"/>
                      <a:pt x="27" y="206"/>
                    </a:cubicBezTo>
                    <a:cubicBezTo>
                      <a:pt x="18" y="232"/>
                      <a:pt x="9" y="259"/>
                      <a:pt x="0" y="286"/>
                    </a:cubicBezTo>
                    <a:cubicBezTo>
                      <a:pt x="0" y="313"/>
                      <a:pt x="0" y="339"/>
                      <a:pt x="0" y="366"/>
                    </a:cubicBezTo>
                    <a:cubicBezTo>
                      <a:pt x="0" y="384"/>
                      <a:pt x="0" y="411"/>
                      <a:pt x="0" y="420"/>
                    </a:cubicBezTo>
                    <a:cubicBezTo>
                      <a:pt x="0" y="429"/>
                      <a:pt x="9" y="438"/>
                      <a:pt x="9" y="438"/>
                    </a:cubicBezTo>
                    <a:cubicBezTo>
                      <a:pt x="9" y="438"/>
                      <a:pt x="9" y="429"/>
                      <a:pt x="9" y="420"/>
                    </a:cubicBezTo>
                    <a:cubicBezTo>
                      <a:pt x="9" y="411"/>
                      <a:pt x="18" y="393"/>
                      <a:pt x="18" y="366"/>
                    </a:cubicBezTo>
                    <a:cubicBezTo>
                      <a:pt x="18" y="348"/>
                      <a:pt x="27" y="322"/>
                      <a:pt x="27" y="295"/>
                    </a:cubicBezTo>
                    <a:cubicBezTo>
                      <a:pt x="36" y="268"/>
                      <a:pt x="45" y="241"/>
                      <a:pt x="54" y="215"/>
                    </a:cubicBezTo>
                    <a:cubicBezTo>
                      <a:pt x="63" y="179"/>
                      <a:pt x="72" y="152"/>
                      <a:pt x="81" y="134"/>
                    </a:cubicBezTo>
                    <a:cubicBezTo>
                      <a:pt x="90" y="108"/>
                      <a:pt x="99" y="81"/>
                      <a:pt x="107" y="63"/>
                    </a:cubicBezTo>
                    <a:cubicBezTo>
                      <a:pt x="116" y="45"/>
                      <a:pt x="125" y="27"/>
                      <a:pt x="125" y="18"/>
                    </a:cubicBezTo>
                    <a:cubicBezTo>
                      <a:pt x="134" y="9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3" name="Google Shape;20116;p44">
                <a:extLst>
                  <a:ext uri="{FF2B5EF4-FFF2-40B4-BE49-F238E27FC236}">
                    <a16:creationId xmlns:a16="http://schemas.microsoft.com/office/drawing/2014/main" id="{B1BB7F66-EC2F-7C92-3D01-E3AB17007DF8}"/>
                  </a:ext>
                </a:extLst>
              </p:cNvPr>
              <p:cNvSpPr/>
              <p:nvPr/>
            </p:nvSpPr>
            <p:spPr>
              <a:xfrm>
                <a:off x="3887691" y="1600780"/>
                <a:ext cx="21093" cy="5447"/>
              </a:xfrm>
              <a:custGeom>
                <a:avLst/>
                <a:gdLst/>
                <a:ahLst/>
                <a:cxnLst/>
                <a:rect l="l" t="t" r="r" b="b"/>
                <a:pathLst>
                  <a:path w="697" h="18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8" y="19"/>
                      <a:pt x="45" y="45"/>
                      <a:pt x="72" y="63"/>
                    </a:cubicBezTo>
                    <a:cubicBezTo>
                      <a:pt x="107" y="90"/>
                      <a:pt x="143" y="117"/>
                      <a:pt x="188" y="126"/>
                    </a:cubicBezTo>
                    <a:cubicBezTo>
                      <a:pt x="232" y="143"/>
                      <a:pt x="286" y="161"/>
                      <a:pt x="330" y="170"/>
                    </a:cubicBezTo>
                    <a:cubicBezTo>
                      <a:pt x="375" y="170"/>
                      <a:pt x="419" y="179"/>
                      <a:pt x="464" y="179"/>
                    </a:cubicBezTo>
                    <a:cubicBezTo>
                      <a:pt x="509" y="179"/>
                      <a:pt x="544" y="170"/>
                      <a:pt x="580" y="170"/>
                    </a:cubicBezTo>
                    <a:cubicBezTo>
                      <a:pt x="616" y="170"/>
                      <a:pt x="642" y="161"/>
                      <a:pt x="660" y="161"/>
                    </a:cubicBezTo>
                    <a:lnTo>
                      <a:pt x="696" y="161"/>
                    </a:lnTo>
                    <a:cubicBezTo>
                      <a:pt x="696" y="161"/>
                      <a:pt x="678" y="152"/>
                      <a:pt x="660" y="152"/>
                    </a:cubicBezTo>
                    <a:lnTo>
                      <a:pt x="580" y="152"/>
                    </a:lnTo>
                    <a:cubicBezTo>
                      <a:pt x="544" y="152"/>
                      <a:pt x="509" y="143"/>
                      <a:pt x="464" y="143"/>
                    </a:cubicBezTo>
                    <a:cubicBezTo>
                      <a:pt x="419" y="143"/>
                      <a:pt x="375" y="135"/>
                      <a:pt x="330" y="126"/>
                    </a:cubicBezTo>
                    <a:cubicBezTo>
                      <a:pt x="286" y="126"/>
                      <a:pt x="232" y="108"/>
                      <a:pt x="196" y="99"/>
                    </a:cubicBezTo>
                    <a:cubicBezTo>
                      <a:pt x="152" y="81"/>
                      <a:pt x="116" y="63"/>
                      <a:pt x="80" y="45"/>
                    </a:cubicBezTo>
                    <a:cubicBezTo>
                      <a:pt x="45" y="27"/>
                      <a:pt x="18" y="1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4" name="Google Shape;20117;p44">
                <a:extLst>
                  <a:ext uri="{FF2B5EF4-FFF2-40B4-BE49-F238E27FC236}">
                    <a16:creationId xmlns:a16="http://schemas.microsoft.com/office/drawing/2014/main" id="{899D3CA7-6F42-504B-F466-8D37CFBC1367}"/>
                  </a:ext>
                </a:extLst>
              </p:cNvPr>
              <p:cNvSpPr/>
              <p:nvPr/>
            </p:nvSpPr>
            <p:spPr>
              <a:xfrm>
                <a:off x="3894167" y="1606712"/>
                <a:ext cx="12438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44" extrusionOk="0">
                    <a:moveTo>
                      <a:pt x="0" y="117"/>
                    </a:moveTo>
                    <a:cubicBezTo>
                      <a:pt x="0" y="117"/>
                      <a:pt x="9" y="126"/>
                      <a:pt x="18" y="126"/>
                    </a:cubicBezTo>
                    <a:cubicBezTo>
                      <a:pt x="9" y="117"/>
                      <a:pt x="0" y="117"/>
                      <a:pt x="0" y="117"/>
                    </a:cubicBezTo>
                    <a:close/>
                    <a:moveTo>
                      <a:pt x="393" y="1"/>
                    </a:moveTo>
                    <a:cubicBezTo>
                      <a:pt x="384" y="1"/>
                      <a:pt x="366" y="10"/>
                      <a:pt x="339" y="10"/>
                    </a:cubicBezTo>
                    <a:cubicBezTo>
                      <a:pt x="321" y="19"/>
                      <a:pt x="304" y="28"/>
                      <a:pt x="277" y="37"/>
                    </a:cubicBezTo>
                    <a:cubicBezTo>
                      <a:pt x="250" y="46"/>
                      <a:pt x="232" y="63"/>
                      <a:pt x="205" y="72"/>
                    </a:cubicBezTo>
                    <a:cubicBezTo>
                      <a:pt x="179" y="90"/>
                      <a:pt x="161" y="99"/>
                      <a:pt x="134" y="108"/>
                    </a:cubicBezTo>
                    <a:cubicBezTo>
                      <a:pt x="116" y="108"/>
                      <a:pt x="89" y="117"/>
                      <a:pt x="72" y="117"/>
                    </a:cubicBezTo>
                    <a:cubicBezTo>
                      <a:pt x="45" y="126"/>
                      <a:pt x="27" y="126"/>
                      <a:pt x="18" y="126"/>
                    </a:cubicBezTo>
                    <a:cubicBezTo>
                      <a:pt x="27" y="135"/>
                      <a:pt x="54" y="144"/>
                      <a:pt x="72" y="144"/>
                    </a:cubicBezTo>
                    <a:cubicBezTo>
                      <a:pt x="98" y="144"/>
                      <a:pt x="125" y="144"/>
                      <a:pt x="152" y="135"/>
                    </a:cubicBezTo>
                    <a:cubicBezTo>
                      <a:pt x="179" y="135"/>
                      <a:pt x="197" y="117"/>
                      <a:pt x="223" y="108"/>
                    </a:cubicBezTo>
                    <a:cubicBezTo>
                      <a:pt x="250" y="99"/>
                      <a:pt x="268" y="81"/>
                      <a:pt x="295" y="63"/>
                    </a:cubicBezTo>
                    <a:cubicBezTo>
                      <a:pt x="313" y="54"/>
                      <a:pt x="339" y="37"/>
                      <a:pt x="357" y="28"/>
                    </a:cubicBezTo>
                    <a:cubicBezTo>
                      <a:pt x="375" y="19"/>
                      <a:pt x="384" y="10"/>
                      <a:pt x="393" y="10"/>
                    </a:cubicBezTo>
                    <a:cubicBezTo>
                      <a:pt x="411" y="1"/>
                      <a:pt x="411" y="1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5" name="Google Shape;20118;p44">
                <a:extLst>
                  <a:ext uri="{FF2B5EF4-FFF2-40B4-BE49-F238E27FC236}">
                    <a16:creationId xmlns:a16="http://schemas.microsoft.com/office/drawing/2014/main" id="{6DA18703-8AA2-A089-4189-5EFEA4785B8D}"/>
                  </a:ext>
                </a:extLst>
              </p:cNvPr>
              <p:cNvSpPr/>
              <p:nvPr/>
            </p:nvSpPr>
            <p:spPr>
              <a:xfrm>
                <a:off x="3919254" y="1575421"/>
                <a:ext cx="7596" cy="21335"/>
              </a:xfrm>
              <a:custGeom>
                <a:avLst/>
                <a:gdLst/>
                <a:ahLst/>
                <a:cxnLst/>
                <a:rect l="l" t="t" r="r" b="b"/>
                <a:pathLst>
                  <a:path w="251" h="705" extrusionOk="0">
                    <a:moveTo>
                      <a:pt x="251" y="0"/>
                    </a:moveTo>
                    <a:lnTo>
                      <a:pt x="251" y="0"/>
                    </a:lnTo>
                    <a:cubicBezTo>
                      <a:pt x="251" y="0"/>
                      <a:pt x="242" y="9"/>
                      <a:pt x="224" y="27"/>
                    </a:cubicBezTo>
                    <a:cubicBezTo>
                      <a:pt x="215" y="45"/>
                      <a:pt x="197" y="63"/>
                      <a:pt x="170" y="89"/>
                    </a:cubicBezTo>
                    <a:cubicBezTo>
                      <a:pt x="153" y="125"/>
                      <a:pt x="126" y="152"/>
                      <a:pt x="108" y="196"/>
                    </a:cubicBezTo>
                    <a:cubicBezTo>
                      <a:pt x="81" y="232"/>
                      <a:pt x="63" y="277"/>
                      <a:pt x="46" y="321"/>
                    </a:cubicBezTo>
                    <a:cubicBezTo>
                      <a:pt x="37" y="366"/>
                      <a:pt x="28" y="410"/>
                      <a:pt x="19" y="455"/>
                    </a:cubicBezTo>
                    <a:cubicBezTo>
                      <a:pt x="10" y="500"/>
                      <a:pt x="10" y="544"/>
                      <a:pt x="10" y="580"/>
                    </a:cubicBezTo>
                    <a:cubicBezTo>
                      <a:pt x="1" y="616"/>
                      <a:pt x="10" y="651"/>
                      <a:pt x="10" y="669"/>
                    </a:cubicBezTo>
                    <a:cubicBezTo>
                      <a:pt x="10" y="687"/>
                      <a:pt x="19" y="705"/>
                      <a:pt x="19" y="705"/>
                    </a:cubicBezTo>
                    <a:cubicBezTo>
                      <a:pt x="19" y="705"/>
                      <a:pt x="19" y="687"/>
                      <a:pt x="19" y="669"/>
                    </a:cubicBezTo>
                    <a:cubicBezTo>
                      <a:pt x="19" y="651"/>
                      <a:pt x="19" y="616"/>
                      <a:pt x="28" y="580"/>
                    </a:cubicBezTo>
                    <a:cubicBezTo>
                      <a:pt x="28" y="544"/>
                      <a:pt x="37" y="500"/>
                      <a:pt x="46" y="464"/>
                    </a:cubicBezTo>
                    <a:cubicBezTo>
                      <a:pt x="54" y="419"/>
                      <a:pt x="63" y="375"/>
                      <a:pt x="81" y="330"/>
                    </a:cubicBezTo>
                    <a:cubicBezTo>
                      <a:pt x="90" y="286"/>
                      <a:pt x="108" y="241"/>
                      <a:pt x="135" y="205"/>
                    </a:cubicBezTo>
                    <a:cubicBezTo>
                      <a:pt x="153" y="170"/>
                      <a:pt x="170" y="125"/>
                      <a:pt x="188" y="98"/>
                    </a:cubicBezTo>
                    <a:cubicBezTo>
                      <a:pt x="206" y="71"/>
                      <a:pt x="224" y="45"/>
                      <a:pt x="233" y="27"/>
                    </a:cubicBezTo>
                    <a:cubicBezTo>
                      <a:pt x="242" y="9"/>
                      <a:pt x="251" y="0"/>
                      <a:pt x="2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6" name="Google Shape;20119;p44">
                <a:extLst>
                  <a:ext uri="{FF2B5EF4-FFF2-40B4-BE49-F238E27FC236}">
                    <a16:creationId xmlns:a16="http://schemas.microsoft.com/office/drawing/2014/main" id="{FA8121BC-B3BD-C510-F5BD-351388E67ED3}"/>
                  </a:ext>
                </a:extLst>
              </p:cNvPr>
              <p:cNvSpPr/>
              <p:nvPr/>
            </p:nvSpPr>
            <p:spPr>
              <a:xfrm>
                <a:off x="3917105" y="1580535"/>
                <a:ext cx="166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5" h="474" extrusionOk="0">
                    <a:moveTo>
                      <a:pt x="54" y="1"/>
                    </a:moveTo>
                    <a:cubicBezTo>
                      <a:pt x="54" y="1"/>
                      <a:pt x="54" y="10"/>
                      <a:pt x="45" y="18"/>
                    </a:cubicBezTo>
                    <a:cubicBezTo>
                      <a:pt x="45" y="36"/>
                      <a:pt x="36" y="54"/>
                      <a:pt x="27" y="72"/>
                    </a:cubicBezTo>
                    <a:cubicBezTo>
                      <a:pt x="18" y="90"/>
                      <a:pt x="18" y="117"/>
                      <a:pt x="9" y="143"/>
                    </a:cubicBezTo>
                    <a:cubicBezTo>
                      <a:pt x="9" y="170"/>
                      <a:pt x="1" y="206"/>
                      <a:pt x="1" y="233"/>
                    </a:cubicBezTo>
                    <a:cubicBezTo>
                      <a:pt x="1" y="259"/>
                      <a:pt x="9" y="295"/>
                      <a:pt x="9" y="322"/>
                    </a:cubicBezTo>
                    <a:cubicBezTo>
                      <a:pt x="9" y="349"/>
                      <a:pt x="18" y="375"/>
                      <a:pt x="27" y="393"/>
                    </a:cubicBezTo>
                    <a:cubicBezTo>
                      <a:pt x="27" y="420"/>
                      <a:pt x="36" y="438"/>
                      <a:pt x="45" y="447"/>
                    </a:cubicBezTo>
                    <a:cubicBezTo>
                      <a:pt x="45" y="438"/>
                      <a:pt x="45" y="420"/>
                      <a:pt x="45" y="393"/>
                    </a:cubicBezTo>
                    <a:cubicBezTo>
                      <a:pt x="45" y="366"/>
                      <a:pt x="36" y="349"/>
                      <a:pt x="36" y="313"/>
                    </a:cubicBezTo>
                    <a:cubicBezTo>
                      <a:pt x="36" y="286"/>
                      <a:pt x="36" y="259"/>
                      <a:pt x="36" y="233"/>
                    </a:cubicBezTo>
                    <a:cubicBezTo>
                      <a:pt x="36" y="206"/>
                      <a:pt x="36" y="179"/>
                      <a:pt x="36" y="152"/>
                    </a:cubicBezTo>
                    <a:cubicBezTo>
                      <a:pt x="36" y="117"/>
                      <a:pt x="45" y="99"/>
                      <a:pt x="45" y="72"/>
                    </a:cubicBezTo>
                    <a:cubicBezTo>
                      <a:pt x="45" y="54"/>
                      <a:pt x="54" y="36"/>
                      <a:pt x="54" y="18"/>
                    </a:cubicBezTo>
                    <a:cubicBezTo>
                      <a:pt x="54" y="10"/>
                      <a:pt x="54" y="1"/>
                      <a:pt x="54" y="1"/>
                    </a:cubicBezTo>
                    <a:close/>
                    <a:moveTo>
                      <a:pt x="45" y="447"/>
                    </a:moveTo>
                    <a:cubicBezTo>
                      <a:pt x="45" y="465"/>
                      <a:pt x="54" y="473"/>
                      <a:pt x="54" y="473"/>
                    </a:cubicBezTo>
                    <a:cubicBezTo>
                      <a:pt x="54" y="473"/>
                      <a:pt x="54" y="465"/>
                      <a:pt x="45" y="4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7" name="Google Shape;20120;p44">
                <a:extLst>
                  <a:ext uri="{FF2B5EF4-FFF2-40B4-BE49-F238E27FC236}">
                    <a16:creationId xmlns:a16="http://schemas.microsoft.com/office/drawing/2014/main" id="{AA9D4591-B0D9-4B38-6B10-6573A5985AD7}"/>
                  </a:ext>
                </a:extLst>
              </p:cNvPr>
              <p:cNvSpPr/>
              <p:nvPr/>
            </p:nvSpPr>
            <p:spPr>
              <a:xfrm>
                <a:off x="3910357" y="1627230"/>
                <a:ext cx="22969" cy="4085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35" extrusionOk="0">
                    <a:moveTo>
                      <a:pt x="1" y="54"/>
                    </a:moveTo>
                    <a:lnTo>
                      <a:pt x="1" y="54"/>
                    </a:lnTo>
                    <a:cubicBezTo>
                      <a:pt x="1" y="54"/>
                      <a:pt x="9" y="63"/>
                      <a:pt x="36" y="72"/>
                    </a:cubicBezTo>
                    <a:cubicBezTo>
                      <a:pt x="18" y="63"/>
                      <a:pt x="1" y="54"/>
                      <a:pt x="1" y="54"/>
                    </a:cubicBezTo>
                    <a:close/>
                    <a:moveTo>
                      <a:pt x="759" y="1"/>
                    </a:moveTo>
                    <a:cubicBezTo>
                      <a:pt x="759" y="1"/>
                      <a:pt x="750" y="1"/>
                      <a:pt x="723" y="10"/>
                    </a:cubicBezTo>
                    <a:cubicBezTo>
                      <a:pt x="705" y="10"/>
                      <a:pt x="679" y="19"/>
                      <a:pt x="643" y="28"/>
                    </a:cubicBezTo>
                    <a:cubicBezTo>
                      <a:pt x="607" y="37"/>
                      <a:pt x="571" y="54"/>
                      <a:pt x="527" y="63"/>
                    </a:cubicBezTo>
                    <a:cubicBezTo>
                      <a:pt x="482" y="72"/>
                      <a:pt x="438" y="81"/>
                      <a:pt x="393" y="90"/>
                    </a:cubicBezTo>
                    <a:cubicBezTo>
                      <a:pt x="348" y="99"/>
                      <a:pt x="304" y="99"/>
                      <a:pt x="259" y="99"/>
                    </a:cubicBezTo>
                    <a:cubicBezTo>
                      <a:pt x="215" y="99"/>
                      <a:pt x="170" y="99"/>
                      <a:pt x="125" y="90"/>
                    </a:cubicBezTo>
                    <a:cubicBezTo>
                      <a:pt x="90" y="81"/>
                      <a:pt x="54" y="81"/>
                      <a:pt x="36" y="72"/>
                    </a:cubicBezTo>
                    <a:lnTo>
                      <a:pt x="36" y="72"/>
                    </a:lnTo>
                    <a:cubicBezTo>
                      <a:pt x="54" y="90"/>
                      <a:pt x="90" y="99"/>
                      <a:pt x="125" y="108"/>
                    </a:cubicBezTo>
                    <a:cubicBezTo>
                      <a:pt x="170" y="117"/>
                      <a:pt x="215" y="135"/>
                      <a:pt x="259" y="135"/>
                    </a:cubicBezTo>
                    <a:cubicBezTo>
                      <a:pt x="313" y="135"/>
                      <a:pt x="357" y="135"/>
                      <a:pt x="411" y="126"/>
                    </a:cubicBezTo>
                    <a:cubicBezTo>
                      <a:pt x="456" y="126"/>
                      <a:pt x="500" y="108"/>
                      <a:pt x="545" y="90"/>
                    </a:cubicBezTo>
                    <a:cubicBezTo>
                      <a:pt x="589" y="81"/>
                      <a:pt x="625" y="63"/>
                      <a:pt x="652" y="46"/>
                    </a:cubicBezTo>
                    <a:cubicBezTo>
                      <a:pt x="687" y="37"/>
                      <a:pt x="714" y="19"/>
                      <a:pt x="732" y="10"/>
                    </a:cubicBezTo>
                    <a:cubicBezTo>
                      <a:pt x="750" y="1"/>
                      <a:pt x="759" y="1"/>
                      <a:pt x="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8" name="Google Shape;20121;p44">
                <a:extLst>
                  <a:ext uri="{FF2B5EF4-FFF2-40B4-BE49-F238E27FC236}">
                    <a16:creationId xmlns:a16="http://schemas.microsoft.com/office/drawing/2014/main" id="{A34AF282-31C2-6B73-C431-81F6ADDD2A29}"/>
                  </a:ext>
                </a:extLst>
              </p:cNvPr>
              <p:cNvSpPr/>
              <p:nvPr/>
            </p:nvSpPr>
            <p:spPr>
              <a:xfrm>
                <a:off x="3920343" y="1628864"/>
                <a:ext cx="11379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60" extrusionOk="0">
                    <a:moveTo>
                      <a:pt x="375" y="0"/>
                    </a:moveTo>
                    <a:cubicBezTo>
                      <a:pt x="375" y="0"/>
                      <a:pt x="366" y="0"/>
                      <a:pt x="357" y="9"/>
                    </a:cubicBezTo>
                    <a:cubicBezTo>
                      <a:pt x="349" y="18"/>
                      <a:pt x="331" y="27"/>
                      <a:pt x="313" y="36"/>
                    </a:cubicBezTo>
                    <a:cubicBezTo>
                      <a:pt x="295" y="54"/>
                      <a:pt x="277" y="63"/>
                      <a:pt x="259" y="81"/>
                    </a:cubicBezTo>
                    <a:cubicBezTo>
                      <a:pt x="233" y="99"/>
                      <a:pt x="215" y="125"/>
                      <a:pt x="197" y="143"/>
                    </a:cubicBezTo>
                    <a:cubicBezTo>
                      <a:pt x="179" y="161"/>
                      <a:pt x="161" y="179"/>
                      <a:pt x="134" y="197"/>
                    </a:cubicBezTo>
                    <a:cubicBezTo>
                      <a:pt x="117" y="215"/>
                      <a:pt x="99" y="223"/>
                      <a:pt x="72" y="232"/>
                    </a:cubicBezTo>
                    <a:cubicBezTo>
                      <a:pt x="54" y="241"/>
                      <a:pt x="36" y="250"/>
                      <a:pt x="27" y="250"/>
                    </a:cubicBezTo>
                    <a:cubicBezTo>
                      <a:pt x="10" y="259"/>
                      <a:pt x="1" y="259"/>
                      <a:pt x="1" y="259"/>
                    </a:cubicBezTo>
                    <a:lnTo>
                      <a:pt x="27" y="259"/>
                    </a:lnTo>
                    <a:cubicBezTo>
                      <a:pt x="45" y="259"/>
                      <a:pt x="63" y="259"/>
                      <a:pt x="90" y="250"/>
                    </a:cubicBezTo>
                    <a:cubicBezTo>
                      <a:pt x="108" y="250"/>
                      <a:pt x="134" y="241"/>
                      <a:pt x="161" y="223"/>
                    </a:cubicBezTo>
                    <a:cubicBezTo>
                      <a:pt x="179" y="206"/>
                      <a:pt x="206" y="188"/>
                      <a:pt x="224" y="170"/>
                    </a:cubicBezTo>
                    <a:cubicBezTo>
                      <a:pt x="241" y="152"/>
                      <a:pt x="259" y="125"/>
                      <a:pt x="277" y="108"/>
                    </a:cubicBezTo>
                    <a:cubicBezTo>
                      <a:pt x="295" y="90"/>
                      <a:pt x="313" y="72"/>
                      <a:pt x="331" y="54"/>
                    </a:cubicBezTo>
                    <a:cubicBezTo>
                      <a:pt x="340" y="36"/>
                      <a:pt x="357" y="27"/>
                      <a:pt x="366" y="18"/>
                    </a:cubicBezTo>
                    <a:cubicBezTo>
                      <a:pt x="375" y="9"/>
                      <a:pt x="375" y="0"/>
                      <a:pt x="3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9" name="Google Shape;20122;p44">
                <a:extLst>
                  <a:ext uri="{FF2B5EF4-FFF2-40B4-BE49-F238E27FC236}">
                    <a16:creationId xmlns:a16="http://schemas.microsoft.com/office/drawing/2014/main" id="{10593579-81E3-C467-DA3B-D9E478AFD58B}"/>
                  </a:ext>
                </a:extLst>
              </p:cNvPr>
              <p:cNvSpPr/>
              <p:nvPr/>
            </p:nvSpPr>
            <p:spPr>
              <a:xfrm>
                <a:off x="3939257" y="1593215"/>
                <a:ext cx="2724" cy="21910"/>
              </a:xfrm>
              <a:custGeom>
                <a:avLst/>
                <a:gdLst/>
                <a:ahLst/>
                <a:cxnLst/>
                <a:rect l="l" t="t" r="r" b="b"/>
                <a:pathLst>
                  <a:path w="90" h="724" extrusionOk="0">
                    <a:moveTo>
                      <a:pt x="89" y="1"/>
                    </a:moveTo>
                    <a:cubicBezTo>
                      <a:pt x="80" y="19"/>
                      <a:pt x="63" y="46"/>
                      <a:pt x="54" y="81"/>
                    </a:cubicBezTo>
                    <a:cubicBezTo>
                      <a:pt x="36" y="117"/>
                      <a:pt x="27" y="153"/>
                      <a:pt x="18" y="197"/>
                    </a:cubicBezTo>
                    <a:cubicBezTo>
                      <a:pt x="9" y="242"/>
                      <a:pt x="0" y="295"/>
                      <a:pt x="0" y="340"/>
                    </a:cubicBezTo>
                    <a:cubicBezTo>
                      <a:pt x="0" y="393"/>
                      <a:pt x="0" y="438"/>
                      <a:pt x="0" y="483"/>
                    </a:cubicBezTo>
                    <a:cubicBezTo>
                      <a:pt x="9" y="536"/>
                      <a:pt x="18" y="572"/>
                      <a:pt x="27" y="608"/>
                    </a:cubicBezTo>
                    <a:cubicBezTo>
                      <a:pt x="36" y="643"/>
                      <a:pt x="54" y="670"/>
                      <a:pt x="63" y="688"/>
                    </a:cubicBezTo>
                    <a:cubicBezTo>
                      <a:pt x="63" y="670"/>
                      <a:pt x="54" y="634"/>
                      <a:pt x="45" y="599"/>
                    </a:cubicBezTo>
                    <a:cubicBezTo>
                      <a:pt x="36" y="563"/>
                      <a:pt x="36" y="527"/>
                      <a:pt x="27" y="483"/>
                    </a:cubicBezTo>
                    <a:cubicBezTo>
                      <a:pt x="27" y="438"/>
                      <a:pt x="27" y="385"/>
                      <a:pt x="27" y="340"/>
                    </a:cubicBezTo>
                    <a:cubicBezTo>
                      <a:pt x="36" y="295"/>
                      <a:pt x="36" y="242"/>
                      <a:pt x="45" y="197"/>
                    </a:cubicBezTo>
                    <a:cubicBezTo>
                      <a:pt x="54" y="153"/>
                      <a:pt x="63" y="117"/>
                      <a:pt x="71" y="81"/>
                    </a:cubicBezTo>
                    <a:cubicBezTo>
                      <a:pt x="80" y="46"/>
                      <a:pt x="80" y="19"/>
                      <a:pt x="89" y="1"/>
                    </a:cubicBezTo>
                    <a:close/>
                    <a:moveTo>
                      <a:pt x="63" y="688"/>
                    </a:moveTo>
                    <a:cubicBezTo>
                      <a:pt x="71" y="715"/>
                      <a:pt x="71" y="723"/>
                      <a:pt x="71" y="723"/>
                    </a:cubicBezTo>
                    <a:cubicBezTo>
                      <a:pt x="71" y="723"/>
                      <a:pt x="71" y="706"/>
                      <a:pt x="63" y="68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0" name="Google Shape;20123;p44">
                <a:extLst>
                  <a:ext uri="{FF2B5EF4-FFF2-40B4-BE49-F238E27FC236}">
                    <a16:creationId xmlns:a16="http://schemas.microsoft.com/office/drawing/2014/main" id="{89DD33D8-9481-6A53-9DEF-A8847AC3D80F}"/>
                  </a:ext>
                </a:extLst>
              </p:cNvPr>
              <p:cNvSpPr/>
              <p:nvPr/>
            </p:nvSpPr>
            <p:spPr>
              <a:xfrm>
                <a:off x="3935747" y="1599963"/>
                <a:ext cx="3783" cy="13013"/>
              </a:xfrm>
              <a:custGeom>
                <a:avLst/>
                <a:gdLst/>
                <a:ahLst/>
                <a:cxnLst/>
                <a:rect l="l" t="t" r="r" b="b"/>
                <a:pathLst>
                  <a:path w="125" h="430" extrusionOk="0">
                    <a:moveTo>
                      <a:pt x="9" y="1"/>
                    </a:moveTo>
                    <a:cubicBezTo>
                      <a:pt x="9" y="1"/>
                      <a:pt x="9" y="1"/>
                      <a:pt x="0" y="19"/>
                    </a:cubicBezTo>
                    <a:cubicBezTo>
                      <a:pt x="0" y="28"/>
                      <a:pt x="0" y="46"/>
                      <a:pt x="0" y="72"/>
                    </a:cubicBezTo>
                    <a:cubicBezTo>
                      <a:pt x="0" y="90"/>
                      <a:pt x="0" y="117"/>
                      <a:pt x="9" y="144"/>
                    </a:cubicBezTo>
                    <a:cubicBezTo>
                      <a:pt x="9" y="170"/>
                      <a:pt x="18" y="206"/>
                      <a:pt x="27" y="233"/>
                    </a:cubicBezTo>
                    <a:cubicBezTo>
                      <a:pt x="36" y="260"/>
                      <a:pt x="45" y="295"/>
                      <a:pt x="54" y="322"/>
                    </a:cubicBezTo>
                    <a:cubicBezTo>
                      <a:pt x="63" y="349"/>
                      <a:pt x="80" y="367"/>
                      <a:pt x="89" y="385"/>
                    </a:cubicBezTo>
                    <a:cubicBezTo>
                      <a:pt x="107" y="402"/>
                      <a:pt x="116" y="420"/>
                      <a:pt x="125" y="429"/>
                    </a:cubicBezTo>
                    <a:cubicBezTo>
                      <a:pt x="125" y="411"/>
                      <a:pt x="116" y="402"/>
                      <a:pt x="107" y="376"/>
                    </a:cubicBezTo>
                    <a:cubicBezTo>
                      <a:pt x="98" y="358"/>
                      <a:pt x="89" y="331"/>
                      <a:pt x="80" y="304"/>
                    </a:cubicBezTo>
                    <a:cubicBezTo>
                      <a:pt x="71" y="277"/>
                      <a:pt x="63" y="251"/>
                      <a:pt x="54" y="224"/>
                    </a:cubicBezTo>
                    <a:cubicBezTo>
                      <a:pt x="45" y="197"/>
                      <a:pt x="36" y="170"/>
                      <a:pt x="36" y="144"/>
                    </a:cubicBezTo>
                    <a:cubicBezTo>
                      <a:pt x="27" y="117"/>
                      <a:pt x="18" y="90"/>
                      <a:pt x="18" y="63"/>
                    </a:cubicBezTo>
                    <a:cubicBezTo>
                      <a:pt x="18" y="46"/>
                      <a:pt x="9" y="28"/>
                      <a:pt x="9" y="19"/>
                    </a:cubicBezTo>
                    <a:cubicBezTo>
                      <a:pt x="9" y="1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1" name="Google Shape;20124;p44">
                <a:extLst>
                  <a:ext uri="{FF2B5EF4-FFF2-40B4-BE49-F238E27FC236}">
                    <a16:creationId xmlns:a16="http://schemas.microsoft.com/office/drawing/2014/main" id="{92D3BD29-8952-83F2-1F62-06CA2A4F9C39}"/>
                  </a:ext>
                </a:extLst>
              </p:cNvPr>
              <p:cNvSpPr/>
              <p:nvPr/>
            </p:nvSpPr>
            <p:spPr>
              <a:xfrm>
                <a:off x="3941678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714" y="1"/>
                    </a:moveTo>
                    <a:lnTo>
                      <a:pt x="714" y="1"/>
                    </a:lnTo>
                    <a:cubicBezTo>
                      <a:pt x="714" y="1"/>
                      <a:pt x="705" y="10"/>
                      <a:pt x="687" y="19"/>
                    </a:cubicBezTo>
                    <a:cubicBezTo>
                      <a:pt x="669" y="28"/>
                      <a:pt x="643" y="46"/>
                      <a:pt x="607" y="63"/>
                    </a:cubicBezTo>
                    <a:cubicBezTo>
                      <a:pt x="580" y="81"/>
                      <a:pt x="545" y="108"/>
                      <a:pt x="509" y="135"/>
                    </a:cubicBezTo>
                    <a:cubicBezTo>
                      <a:pt x="473" y="153"/>
                      <a:pt x="429" y="179"/>
                      <a:pt x="384" y="206"/>
                    </a:cubicBezTo>
                    <a:cubicBezTo>
                      <a:pt x="348" y="224"/>
                      <a:pt x="304" y="251"/>
                      <a:pt x="259" y="260"/>
                    </a:cubicBezTo>
                    <a:cubicBezTo>
                      <a:pt x="214" y="269"/>
                      <a:pt x="170" y="278"/>
                      <a:pt x="134" y="286"/>
                    </a:cubicBezTo>
                    <a:lnTo>
                      <a:pt x="36" y="286"/>
                    </a:lnTo>
                    <a:cubicBezTo>
                      <a:pt x="9" y="295"/>
                      <a:pt x="0" y="295"/>
                      <a:pt x="0" y="295"/>
                    </a:cubicBezTo>
                    <a:lnTo>
                      <a:pt x="36" y="295"/>
                    </a:lnTo>
                    <a:cubicBezTo>
                      <a:pt x="63" y="304"/>
                      <a:pt x="99" y="304"/>
                      <a:pt x="134" y="304"/>
                    </a:cubicBezTo>
                    <a:cubicBezTo>
                      <a:pt x="179" y="304"/>
                      <a:pt x="223" y="295"/>
                      <a:pt x="268" y="286"/>
                    </a:cubicBezTo>
                    <a:cubicBezTo>
                      <a:pt x="322" y="278"/>
                      <a:pt x="366" y="260"/>
                      <a:pt x="411" y="233"/>
                    </a:cubicBezTo>
                    <a:cubicBezTo>
                      <a:pt x="455" y="206"/>
                      <a:pt x="491" y="179"/>
                      <a:pt x="527" y="162"/>
                    </a:cubicBezTo>
                    <a:cubicBezTo>
                      <a:pt x="571" y="135"/>
                      <a:pt x="598" y="108"/>
                      <a:pt x="625" y="81"/>
                    </a:cubicBezTo>
                    <a:cubicBezTo>
                      <a:pt x="652" y="63"/>
                      <a:pt x="669" y="37"/>
                      <a:pt x="687" y="28"/>
                    </a:cubicBezTo>
                    <a:cubicBezTo>
                      <a:pt x="705" y="10"/>
                      <a:pt x="714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2" name="Google Shape;20125;p44">
                <a:extLst>
                  <a:ext uri="{FF2B5EF4-FFF2-40B4-BE49-F238E27FC236}">
                    <a16:creationId xmlns:a16="http://schemas.microsoft.com/office/drawing/2014/main" id="{A428DCFB-AACC-67FE-A17C-A6FC9B1209F6}"/>
                  </a:ext>
                </a:extLst>
              </p:cNvPr>
              <p:cNvSpPr/>
              <p:nvPr/>
            </p:nvSpPr>
            <p:spPr>
              <a:xfrm>
                <a:off x="3953541" y="1642905"/>
                <a:ext cx="868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7" h="367" extrusionOk="0">
                    <a:moveTo>
                      <a:pt x="286" y="0"/>
                    </a:moveTo>
                    <a:lnTo>
                      <a:pt x="269" y="18"/>
                    </a:lnTo>
                    <a:cubicBezTo>
                      <a:pt x="260" y="27"/>
                      <a:pt x="242" y="36"/>
                      <a:pt x="233" y="54"/>
                    </a:cubicBezTo>
                    <a:cubicBezTo>
                      <a:pt x="224" y="72"/>
                      <a:pt x="206" y="98"/>
                      <a:pt x="188" y="116"/>
                    </a:cubicBezTo>
                    <a:cubicBezTo>
                      <a:pt x="179" y="143"/>
                      <a:pt x="161" y="170"/>
                      <a:pt x="153" y="197"/>
                    </a:cubicBezTo>
                    <a:cubicBezTo>
                      <a:pt x="135" y="223"/>
                      <a:pt x="126" y="241"/>
                      <a:pt x="108" y="268"/>
                    </a:cubicBezTo>
                    <a:cubicBezTo>
                      <a:pt x="90" y="286"/>
                      <a:pt x="81" y="304"/>
                      <a:pt x="63" y="322"/>
                    </a:cubicBezTo>
                    <a:cubicBezTo>
                      <a:pt x="46" y="330"/>
                      <a:pt x="28" y="348"/>
                      <a:pt x="19" y="348"/>
                    </a:cubicBezTo>
                    <a:cubicBezTo>
                      <a:pt x="10" y="357"/>
                      <a:pt x="1" y="366"/>
                      <a:pt x="1" y="366"/>
                    </a:cubicBezTo>
                    <a:cubicBezTo>
                      <a:pt x="1" y="366"/>
                      <a:pt x="10" y="366"/>
                      <a:pt x="19" y="357"/>
                    </a:cubicBezTo>
                    <a:cubicBezTo>
                      <a:pt x="37" y="357"/>
                      <a:pt x="54" y="348"/>
                      <a:pt x="72" y="339"/>
                    </a:cubicBezTo>
                    <a:cubicBezTo>
                      <a:pt x="99" y="322"/>
                      <a:pt x="117" y="304"/>
                      <a:pt x="135" y="286"/>
                    </a:cubicBezTo>
                    <a:cubicBezTo>
                      <a:pt x="153" y="259"/>
                      <a:pt x="170" y="241"/>
                      <a:pt x="188" y="214"/>
                    </a:cubicBezTo>
                    <a:cubicBezTo>
                      <a:pt x="197" y="188"/>
                      <a:pt x="215" y="161"/>
                      <a:pt x="224" y="134"/>
                    </a:cubicBezTo>
                    <a:cubicBezTo>
                      <a:pt x="233" y="107"/>
                      <a:pt x="242" y="90"/>
                      <a:pt x="251" y="63"/>
                    </a:cubicBezTo>
                    <a:cubicBezTo>
                      <a:pt x="260" y="45"/>
                      <a:pt x="269" y="27"/>
                      <a:pt x="277" y="18"/>
                    </a:cubicBezTo>
                    <a:lnTo>
                      <a:pt x="2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3" name="Google Shape;20126;p44">
                <a:extLst>
                  <a:ext uri="{FF2B5EF4-FFF2-40B4-BE49-F238E27FC236}">
                    <a16:creationId xmlns:a16="http://schemas.microsoft.com/office/drawing/2014/main" id="{7F9C6624-71C9-C4AD-3EB1-60E47258A6C2}"/>
                  </a:ext>
                </a:extLst>
              </p:cNvPr>
              <p:cNvSpPr/>
              <p:nvPr/>
            </p:nvSpPr>
            <p:spPr>
              <a:xfrm>
                <a:off x="3961379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27" y="1"/>
                    </a:moveTo>
                    <a:cubicBezTo>
                      <a:pt x="27" y="1"/>
                      <a:pt x="18" y="19"/>
                      <a:pt x="18" y="37"/>
                    </a:cubicBezTo>
                    <a:cubicBezTo>
                      <a:pt x="18" y="63"/>
                      <a:pt x="10" y="90"/>
                      <a:pt x="10" y="126"/>
                    </a:cubicBezTo>
                    <a:cubicBezTo>
                      <a:pt x="10" y="161"/>
                      <a:pt x="1" y="206"/>
                      <a:pt x="10" y="260"/>
                    </a:cubicBezTo>
                    <a:cubicBezTo>
                      <a:pt x="10" y="304"/>
                      <a:pt x="18" y="358"/>
                      <a:pt x="27" y="402"/>
                    </a:cubicBezTo>
                    <a:cubicBezTo>
                      <a:pt x="45" y="456"/>
                      <a:pt x="54" y="500"/>
                      <a:pt x="72" y="536"/>
                    </a:cubicBezTo>
                    <a:cubicBezTo>
                      <a:pt x="90" y="581"/>
                      <a:pt x="117" y="625"/>
                      <a:pt x="134" y="652"/>
                    </a:cubicBezTo>
                    <a:cubicBezTo>
                      <a:pt x="152" y="688"/>
                      <a:pt x="170" y="715"/>
                      <a:pt x="188" y="732"/>
                    </a:cubicBezTo>
                    <a:cubicBezTo>
                      <a:pt x="197" y="750"/>
                      <a:pt x="206" y="759"/>
                      <a:pt x="206" y="759"/>
                    </a:cubicBezTo>
                    <a:cubicBezTo>
                      <a:pt x="206" y="759"/>
                      <a:pt x="206" y="741"/>
                      <a:pt x="188" y="723"/>
                    </a:cubicBezTo>
                    <a:cubicBezTo>
                      <a:pt x="179" y="706"/>
                      <a:pt x="170" y="679"/>
                      <a:pt x="152" y="643"/>
                    </a:cubicBezTo>
                    <a:cubicBezTo>
                      <a:pt x="134" y="608"/>
                      <a:pt x="117" y="572"/>
                      <a:pt x="99" y="527"/>
                    </a:cubicBezTo>
                    <a:cubicBezTo>
                      <a:pt x="81" y="483"/>
                      <a:pt x="72" y="438"/>
                      <a:pt x="54" y="393"/>
                    </a:cubicBezTo>
                    <a:cubicBezTo>
                      <a:pt x="45" y="349"/>
                      <a:pt x="36" y="295"/>
                      <a:pt x="36" y="251"/>
                    </a:cubicBezTo>
                    <a:cubicBezTo>
                      <a:pt x="27" y="206"/>
                      <a:pt x="27" y="161"/>
                      <a:pt x="27" y="126"/>
                    </a:cubicBezTo>
                    <a:cubicBezTo>
                      <a:pt x="18" y="90"/>
                      <a:pt x="18" y="54"/>
                      <a:pt x="27" y="37"/>
                    </a:cubicBezTo>
                    <a:cubicBezTo>
                      <a:pt x="27" y="19"/>
                      <a:pt x="27" y="1"/>
                      <a:pt x="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4" name="Google Shape;20127;p44">
                <a:extLst>
                  <a:ext uri="{FF2B5EF4-FFF2-40B4-BE49-F238E27FC236}">
                    <a16:creationId xmlns:a16="http://schemas.microsoft.com/office/drawing/2014/main" id="{974C09B4-047F-0A70-EB98-4D775E5DF402}"/>
                  </a:ext>
                </a:extLst>
              </p:cNvPr>
              <p:cNvSpPr/>
              <p:nvPr/>
            </p:nvSpPr>
            <p:spPr>
              <a:xfrm>
                <a:off x="3958141" y="1612946"/>
                <a:ext cx="759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402" extrusionOk="0">
                    <a:moveTo>
                      <a:pt x="1" y="0"/>
                    </a:moveTo>
                    <a:cubicBezTo>
                      <a:pt x="1" y="0"/>
                      <a:pt x="1" y="9"/>
                      <a:pt x="1" y="27"/>
                    </a:cubicBezTo>
                    <a:cubicBezTo>
                      <a:pt x="1" y="36"/>
                      <a:pt x="9" y="54"/>
                      <a:pt x="9" y="80"/>
                    </a:cubicBezTo>
                    <a:cubicBezTo>
                      <a:pt x="18" y="98"/>
                      <a:pt x="27" y="125"/>
                      <a:pt x="36" y="152"/>
                    </a:cubicBezTo>
                    <a:cubicBezTo>
                      <a:pt x="54" y="179"/>
                      <a:pt x="63" y="205"/>
                      <a:pt x="81" y="232"/>
                    </a:cubicBezTo>
                    <a:cubicBezTo>
                      <a:pt x="99" y="259"/>
                      <a:pt x="117" y="286"/>
                      <a:pt x="134" y="303"/>
                    </a:cubicBezTo>
                    <a:cubicBezTo>
                      <a:pt x="152" y="330"/>
                      <a:pt x="170" y="348"/>
                      <a:pt x="188" y="357"/>
                    </a:cubicBezTo>
                    <a:cubicBezTo>
                      <a:pt x="206" y="375"/>
                      <a:pt x="224" y="384"/>
                      <a:pt x="233" y="393"/>
                    </a:cubicBezTo>
                    <a:cubicBezTo>
                      <a:pt x="241" y="402"/>
                      <a:pt x="250" y="402"/>
                      <a:pt x="250" y="402"/>
                    </a:cubicBezTo>
                    <a:cubicBezTo>
                      <a:pt x="250" y="402"/>
                      <a:pt x="250" y="402"/>
                      <a:pt x="241" y="393"/>
                    </a:cubicBezTo>
                    <a:cubicBezTo>
                      <a:pt x="233" y="375"/>
                      <a:pt x="215" y="366"/>
                      <a:pt x="206" y="348"/>
                    </a:cubicBezTo>
                    <a:cubicBezTo>
                      <a:pt x="188" y="330"/>
                      <a:pt x="170" y="303"/>
                      <a:pt x="152" y="286"/>
                    </a:cubicBezTo>
                    <a:cubicBezTo>
                      <a:pt x="143" y="259"/>
                      <a:pt x="125" y="241"/>
                      <a:pt x="108" y="214"/>
                    </a:cubicBezTo>
                    <a:cubicBezTo>
                      <a:pt x="90" y="187"/>
                      <a:pt x="72" y="161"/>
                      <a:pt x="63" y="134"/>
                    </a:cubicBezTo>
                    <a:cubicBezTo>
                      <a:pt x="54" y="107"/>
                      <a:pt x="36" y="89"/>
                      <a:pt x="27" y="71"/>
                    </a:cubicBezTo>
                    <a:cubicBezTo>
                      <a:pt x="18" y="45"/>
                      <a:pt x="9" y="36"/>
                      <a:pt x="9" y="18"/>
                    </a:cubicBezTo>
                    <a:cubicBezTo>
                      <a:pt x="1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5" name="Google Shape;20128;p44">
                <a:extLst>
                  <a:ext uri="{FF2B5EF4-FFF2-40B4-BE49-F238E27FC236}">
                    <a16:creationId xmlns:a16="http://schemas.microsoft.com/office/drawing/2014/main" id="{51DFA85C-5EB2-8824-E3F9-DDC136BC881E}"/>
                  </a:ext>
                </a:extLst>
              </p:cNvPr>
              <p:cNvSpPr/>
              <p:nvPr/>
            </p:nvSpPr>
            <p:spPr>
              <a:xfrm>
                <a:off x="4041846" y="1420721"/>
                <a:ext cx="8655" cy="16765"/>
              </a:xfrm>
              <a:custGeom>
                <a:avLst/>
                <a:gdLst/>
                <a:ahLst/>
                <a:cxnLst/>
                <a:rect l="l" t="t" r="r" b="b"/>
                <a:pathLst>
                  <a:path w="286" h="55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" y="9"/>
                      <a:pt x="36" y="36"/>
                      <a:pt x="54" y="63"/>
                    </a:cubicBezTo>
                    <a:cubicBezTo>
                      <a:pt x="80" y="90"/>
                      <a:pt x="98" y="116"/>
                      <a:pt x="125" y="152"/>
                    </a:cubicBezTo>
                    <a:cubicBezTo>
                      <a:pt x="143" y="179"/>
                      <a:pt x="170" y="214"/>
                      <a:pt x="187" y="259"/>
                    </a:cubicBezTo>
                    <a:cubicBezTo>
                      <a:pt x="196" y="295"/>
                      <a:pt x="214" y="330"/>
                      <a:pt x="223" y="366"/>
                    </a:cubicBezTo>
                    <a:cubicBezTo>
                      <a:pt x="232" y="402"/>
                      <a:pt x="250" y="438"/>
                      <a:pt x="259" y="464"/>
                    </a:cubicBezTo>
                    <a:cubicBezTo>
                      <a:pt x="268" y="491"/>
                      <a:pt x="277" y="518"/>
                      <a:pt x="277" y="527"/>
                    </a:cubicBezTo>
                    <a:cubicBezTo>
                      <a:pt x="286" y="545"/>
                      <a:pt x="286" y="553"/>
                      <a:pt x="286" y="553"/>
                    </a:cubicBezTo>
                    <a:cubicBezTo>
                      <a:pt x="286" y="553"/>
                      <a:pt x="286" y="545"/>
                      <a:pt x="286" y="536"/>
                    </a:cubicBezTo>
                    <a:cubicBezTo>
                      <a:pt x="286" y="518"/>
                      <a:pt x="277" y="491"/>
                      <a:pt x="277" y="464"/>
                    </a:cubicBezTo>
                    <a:cubicBezTo>
                      <a:pt x="268" y="438"/>
                      <a:pt x="268" y="402"/>
                      <a:pt x="259" y="366"/>
                    </a:cubicBezTo>
                    <a:cubicBezTo>
                      <a:pt x="241" y="330"/>
                      <a:pt x="232" y="295"/>
                      <a:pt x="214" y="250"/>
                    </a:cubicBezTo>
                    <a:cubicBezTo>
                      <a:pt x="196" y="214"/>
                      <a:pt x="179" y="179"/>
                      <a:pt x="152" y="143"/>
                    </a:cubicBezTo>
                    <a:cubicBezTo>
                      <a:pt x="125" y="107"/>
                      <a:pt x="98" y="81"/>
                      <a:pt x="71" y="54"/>
                    </a:cubicBezTo>
                    <a:cubicBezTo>
                      <a:pt x="45" y="27"/>
                      <a:pt x="18" y="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6" name="Google Shape;20129;p44">
                <a:extLst>
                  <a:ext uri="{FF2B5EF4-FFF2-40B4-BE49-F238E27FC236}">
                    <a16:creationId xmlns:a16="http://schemas.microsoft.com/office/drawing/2014/main" id="{26C800FE-FD9E-83BA-327C-682AE2A45364}"/>
                  </a:ext>
                </a:extLst>
              </p:cNvPr>
              <p:cNvSpPr/>
              <p:nvPr/>
            </p:nvSpPr>
            <p:spPr>
              <a:xfrm>
                <a:off x="4051015" y="1425048"/>
                <a:ext cx="2179" cy="10804"/>
              </a:xfrm>
              <a:custGeom>
                <a:avLst/>
                <a:gdLst/>
                <a:ahLst/>
                <a:cxnLst/>
                <a:rect l="l" t="t" r="r" b="b"/>
                <a:pathLst>
                  <a:path w="72" h="357" extrusionOk="0">
                    <a:moveTo>
                      <a:pt x="18" y="0"/>
                    </a:moveTo>
                    <a:cubicBezTo>
                      <a:pt x="18" y="0"/>
                      <a:pt x="18" y="9"/>
                      <a:pt x="27" y="18"/>
                    </a:cubicBezTo>
                    <a:cubicBezTo>
                      <a:pt x="27" y="27"/>
                      <a:pt x="36" y="45"/>
                      <a:pt x="36" y="63"/>
                    </a:cubicBezTo>
                    <a:cubicBezTo>
                      <a:pt x="36" y="80"/>
                      <a:pt x="36" y="98"/>
                      <a:pt x="36" y="116"/>
                    </a:cubicBezTo>
                    <a:cubicBezTo>
                      <a:pt x="36" y="143"/>
                      <a:pt x="27" y="161"/>
                      <a:pt x="27" y="179"/>
                    </a:cubicBezTo>
                    <a:cubicBezTo>
                      <a:pt x="18" y="205"/>
                      <a:pt x="9" y="223"/>
                      <a:pt x="9" y="241"/>
                    </a:cubicBezTo>
                    <a:cubicBezTo>
                      <a:pt x="0" y="259"/>
                      <a:pt x="0" y="286"/>
                      <a:pt x="0" y="295"/>
                    </a:cubicBezTo>
                    <a:cubicBezTo>
                      <a:pt x="0" y="312"/>
                      <a:pt x="0" y="330"/>
                      <a:pt x="0" y="339"/>
                    </a:cubicBezTo>
                    <a:cubicBezTo>
                      <a:pt x="0" y="348"/>
                      <a:pt x="0" y="357"/>
                      <a:pt x="0" y="357"/>
                    </a:cubicBezTo>
                    <a:cubicBezTo>
                      <a:pt x="0" y="357"/>
                      <a:pt x="9" y="348"/>
                      <a:pt x="9" y="339"/>
                    </a:cubicBezTo>
                    <a:cubicBezTo>
                      <a:pt x="9" y="330"/>
                      <a:pt x="18" y="321"/>
                      <a:pt x="18" y="303"/>
                    </a:cubicBezTo>
                    <a:cubicBezTo>
                      <a:pt x="27" y="286"/>
                      <a:pt x="27" y="277"/>
                      <a:pt x="36" y="250"/>
                    </a:cubicBezTo>
                    <a:cubicBezTo>
                      <a:pt x="45" y="232"/>
                      <a:pt x="54" y="214"/>
                      <a:pt x="63" y="196"/>
                    </a:cubicBezTo>
                    <a:cubicBezTo>
                      <a:pt x="63" y="170"/>
                      <a:pt x="72" y="152"/>
                      <a:pt x="72" y="125"/>
                    </a:cubicBezTo>
                    <a:cubicBezTo>
                      <a:pt x="72" y="107"/>
                      <a:pt x="63" y="80"/>
                      <a:pt x="54" y="63"/>
                    </a:cubicBezTo>
                    <a:cubicBezTo>
                      <a:pt x="45" y="45"/>
                      <a:pt x="36" y="27"/>
                      <a:pt x="36" y="18"/>
                    </a:cubicBezTo>
                    <a:cubicBezTo>
                      <a:pt x="27" y="9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7" name="Google Shape;20130;p44">
                <a:extLst>
                  <a:ext uri="{FF2B5EF4-FFF2-40B4-BE49-F238E27FC236}">
                    <a16:creationId xmlns:a16="http://schemas.microsoft.com/office/drawing/2014/main" id="{B67914A1-CFC8-D418-2939-03A9DFD5D828}"/>
                  </a:ext>
                </a:extLst>
              </p:cNvPr>
              <p:cNvSpPr/>
              <p:nvPr/>
            </p:nvSpPr>
            <p:spPr>
              <a:xfrm>
                <a:off x="4026987" y="1447321"/>
                <a:ext cx="1731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228" extrusionOk="0">
                    <a:moveTo>
                      <a:pt x="524" y="1"/>
                    </a:moveTo>
                    <a:cubicBezTo>
                      <a:pt x="514" y="1"/>
                      <a:pt x="503" y="2"/>
                      <a:pt x="491" y="5"/>
                    </a:cubicBezTo>
                    <a:cubicBezTo>
                      <a:pt x="455" y="5"/>
                      <a:pt x="420" y="5"/>
                      <a:pt x="375" y="13"/>
                    </a:cubicBezTo>
                    <a:cubicBezTo>
                      <a:pt x="339" y="22"/>
                      <a:pt x="295" y="31"/>
                      <a:pt x="259" y="49"/>
                    </a:cubicBezTo>
                    <a:cubicBezTo>
                      <a:pt x="215" y="67"/>
                      <a:pt x="179" y="85"/>
                      <a:pt x="152" y="103"/>
                    </a:cubicBezTo>
                    <a:cubicBezTo>
                      <a:pt x="116" y="121"/>
                      <a:pt x="90" y="138"/>
                      <a:pt x="63" y="156"/>
                    </a:cubicBezTo>
                    <a:cubicBezTo>
                      <a:pt x="45" y="174"/>
                      <a:pt x="27" y="192"/>
                      <a:pt x="18" y="201"/>
                    </a:cubicBezTo>
                    <a:cubicBezTo>
                      <a:pt x="1" y="219"/>
                      <a:pt x="0" y="227"/>
                      <a:pt x="0" y="228"/>
                    </a:cubicBezTo>
                    <a:lnTo>
                      <a:pt x="0" y="228"/>
                    </a:lnTo>
                    <a:cubicBezTo>
                      <a:pt x="0" y="227"/>
                      <a:pt x="1" y="219"/>
                      <a:pt x="18" y="210"/>
                    </a:cubicBezTo>
                    <a:cubicBezTo>
                      <a:pt x="27" y="201"/>
                      <a:pt x="54" y="183"/>
                      <a:pt x="72" y="174"/>
                    </a:cubicBezTo>
                    <a:cubicBezTo>
                      <a:pt x="99" y="156"/>
                      <a:pt x="134" y="138"/>
                      <a:pt x="161" y="121"/>
                    </a:cubicBezTo>
                    <a:cubicBezTo>
                      <a:pt x="197" y="103"/>
                      <a:pt x="232" y="85"/>
                      <a:pt x="268" y="76"/>
                    </a:cubicBezTo>
                    <a:cubicBezTo>
                      <a:pt x="295" y="67"/>
                      <a:pt x="313" y="58"/>
                      <a:pt x="331" y="49"/>
                    </a:cubicBezTo>
                    <a:cubicBezTo>
                      <a:pt x="348" y="49"/>
                      <a:pt x="366" y="40"/>
                      <a:pt x="384" y="40"/>
                    </a:cubicBezTo>
                    <a:cubicBezTo>
                      <a:pt x="429" y="31"/>
                      <a:pt x="464" y="22"/>
                      <a:pt x="491" y="13"/>
                    </a:cubicBezTo>
                    <a:cubicBezTo>
                      <a:pt x="527" y="13"/>
                      <a:pt x="554" y="5"/>
                      <a:pt x="571" y="5"/>
                    </a:cubicBezTo>
                    <a:cubicBezTo>
                      <a:pt x="559" y="5"/>
                      <a:pt x="544" y="1"/>
                      <a:pt x="5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8" name="Google Shape;20131;p44">
                <a:extLst>
                  <a:ext uri="{FF2B5EF4-FFF2-40B4-BE49-F238E27FC236}">
                    <a16:creationId xmlns:a16="http://schemas.microsoft.com/office/drawing/2014/main" id="{2C8AEF24-A297-B15F-E82D-E63BEC66FDA1}"/>
                  </a:ext>
                </a:extLst>
              </p:cNvPr>
              <p:cNvSpPr/>
              <p:nvPr/>
            </p:nvSpPr>
            <p:spPr>
              <a:xfrm>
                <a:off x="4029953" y="1445566"/>
                <a:ext cx="13255" cy="163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54" extrusionOk="0">
                    <a:moveTo>
                      <a:pt x="206" y="0"/>
                    </a:moveTo>
                    <a:cubicBezTo>
                      <a:pt x="179" y="9"/>
                      <a:pt x="152" y="9"/>
                      <a:pt x="125" y="18"/>
                    </a:cubicBezTo>
                    <a:cubicBezTo>
                      <a:pt x="99" y="18"/>
                      <a:pt x="72" y="27"/>
                      <a:pt x="54" y="27"/>
                    </a:cubicBezTo>
                    <a:cubicBezTo>
                      <a:pt x="36" y="36"/>
                      <a:pt x="27" y="45"/>
                      <a:pt x="9" y="45"/>
                    </a:cubicBezTo>
                    <a:cubicBezTo>
                      <a:pt x="1" y="54"/>
                      <a:pt x="1" y="54"/>
                      <a:pt x="1" y="54"/>
                    </a:cubicBezTo>
                    <a:lnTo>
                      <a:pt x="18" y="54"/>
                    </a:lnTo>
                    <a:cubicBezTo>
                      <a:pt x="27" y="54"/>
                      <a:pt x="45" y="45"/>
                      <a:pt x="63" y="45"/>
                    </a:cubicBezTo>
                    <a:cubicBezTo>
                      <a:pt x="81" y="45"/>
                      <a:pt x="108" y="45"/>
                      <a:pt x="134" y="36"/>
                    </a:cubicBezTo>
                    <a:cubicBezTo>
                      <a:pt x="161" y="36"/>
                      <a:pt x="188" y="36"/>
                      <a:pt x="215" y="27"/>
                    </a:cubicBezTo>
                    <a:lnTo>
                      <a:pt x="295" y="27"/>
                    </a:lnTo>
                    <a:cubicBezTo>
                      <a:pt x="322" y="27"/>
                      <a:pt x="348" y="27"/>
                      <a:pt x="366" y="36"/>
                    </a:cubicBezTo>
                    <a:lnTo>
                      <a:pt x="438" y="36"/>
                    </a:lnTo>
                    <a:cubicBezTo>
                      <a:pt x="438" y="36"/>
                      <a:pt x="429" y="36"/>
                      <a:pt x="420" y="27"/>
                    </a:cubicBezTo>
                    <a:cubicBezTo>
                      <a:pt x="402" y="27"/>
                      <a:pt x="384" y="18"/>
                      <a:pt x="366" y="18"/>
                    </a:cubicBezTo>
                    <a:cubicBezTo>
                      <a:pt x="340" y="9"/>
                      <a:pt x="322" y="9"/>
                      <a:pt x="2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9" name="Google Shape;20132;p44">
                <a:extLst>
                  <a:ext uri="{FF2B5EF4-FFF2-40B4-BE49-F238E27FC236}">
                    <a16:creationId xmlns:a16="http://schemas.microsoft.com/office/drawing/2014/main" id="{B0A2F942-86CE-C35E-FE66-75AFDB72D94E}"/>
                  </a:ext>
                </a:extLst>
              </p:cNvPr>
              <p:cNvSpPr/>
              <p:nvPr/>
            </p:nvSpPr>
            <p:spPr>
              <a:xfrm>
                <a:off x="4072078" y="1438001"/>
                <a:ext cx="4600" cy="18369"/>
              </a:xfrm>
              <a:custGeom>
                <a:avLst/>
                <a:gdLst/>
                <a:ahLst/>
                <a:cxnLst/>
                <a:rect l="l" t="t" r="r" b="b"/>
                <a:pathLst>
                  <a:path w="152" h="607" extrusionOk="0">
                    <a:moveTo>
                      <a:pt x="0" y="0"/>
                    </a:moveTo>
                    <a:cubicBezTo>
                      <a:pt x="9" y="18"/>
                      <a:pt x="27" y="45"/>
                      <a:pt x="36" y="81"/>
                    </a:cubicBezTo>
                    <a:cubicBezTo>
                      <a:pt x="54" y="107"/>
                      <a:pt x="72" y="143"/>
                      <a:pt x="81" y="188"/>
                    </a:cubicBezTo>
                    <a:cubicBezTo>
                      <a:pt x="89" y="223"/>
                      <a:pt x="98" y="268"/>
                      <a:pt x="107" y="304"/>
                    </a:cubicBezTo>
                    <a:cubicBezTo>
                      <a:pt x="116" y="348"/>
                      <a:pt x="116" y="384"/>
                      <a:pt x="116" y="429"/>
                    </a:cubicBezTo>
                    <a:cubicBezTo>
                      <a:pt x="116" y="464"/>
                      <a:pt x="116" y="500"/>
                      <a:pt x="116" y="527"/>
                    </a:cubicBezTo>
                    <a:cubicBezTo>
                      <a:pt x="116" y="562"/>
                      <a:pt x="125" y="589"/>
                      <a:pt x="125" y="607"/>
                    </a:cubicBezTo>
                    <a:cubicBezTo>
                      <a:pt x="134" y="589"/>
                      <a:pt x="134" y="562"/>
                      <a:pt x="134" y="536"/>
                    </a:cubicBezTo>
                    <a:cubicBezTo>
                      <a:pt x="143" y="509"/>
                      <a:pt x="143" y="473"/>
                      <a:pt x="143" y="437"/>
                    </a:cubicBezTo>
                    <a:cubicBezTo>
                      <a:pt x="152" y="393"/>
                      <a:pt x="143" y="357"/>
                      <a:pt x="143" y="313"/>
                    </a:cubicBezTo>
                    <a:cubicBezTo>
                      <a:pt x="134" y="268"/>
                      <a:pt x="125" y="232"/>
                      <a:pt x="107" y="188"/>
                    </a:cubicBezTo>
                    <a:cubicBezTo>
                      <a:pt x="98" y="143"/>
                      <a:pt x="72" y="107"/>
                      <a:pt x="54" y="72"/>
                    </a:cubicBezTo>
                    <a:cubicBezTo>
                      <a:pt x="36" y="45"/>
                      <a:pt x="18" y="1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0" name="Google Shape;20133;p44">
                <a:extLst>
                  <a:ext uri="{FF2B5EF4-FFF2-40B4-BE49-F238E27FC236}">
                    <a16:creationId xmlns:a16="http://schemas.microsoft.com/office/drawing/2014/main" id="{AD408F59-5CAC-5AAD-F885-90A5BCE62B7D}"/>
                  </a:ext>
                </a:extLst>
              </p:cNvPr>
              <p:cNvSpPr/>
              <p:nvPr/>
            </p:nvSpPr>
            <p:spPr>
              <a:xfrm>
                <a:off x="4076919" y="1445021"/>
                <a:ext cx="4085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135" h="349" extrusionOk="0">
                    <a:moveTo>
                      <a:pt x="117" y="0"/>
                    </a:moveTo>
                    <a:cubicBezTo>
                      <a:pt x="117" y="0"/>
                      <a:pt x="117" y="9"/>
                      <a:pt x="117" y="18"/>
                    </a:cubicBezTo>
                    <a:cubicBezTo>
                      <a:pt x="117" y="27"/>
                      <a:pt x="117" y="45"/>
                      <a:pt x="117" y="63"/>
                    </a:cubicBezTo>
                    <a:cubicBezTo>
                      <a:pt x="117" y="81"/>
                      <a:pt x="108" y="98"/>
                      <a:pt x="99" y="116"/>
                    </a:cubicBezTo>
                    <a:cubicBezTo>
                      <a:pt x="90" y="143"/>
                      <a:pt x="81" y="161"/>
                      <a:pt x="72" y="179"/>
                    </a:cubicBezTo>
                    <a:cubicBezTo>
                      <a:pt x="54" y="197"/>
                      <a:pt x="45" y="214"/>
                      <a:pt x="37" y="232"/>
                    </a:cubicBezTo>
                    <a:cubicBezTo>
                      <a:pt x="28" y="250"/>
                      <a:pt x="19" y="277"/>
                      <a:pt x="10" y="286"/>
                    </a:cubicBezTo>
                    <a:cubicBezTo>
                      <a:pt x="1" y="304"/>
                      <a:pt x="1" y="321"/>
                      <a:pt x="1" y="330"/>
                    </a:cubicBezTo>
                    <a:cubicBezTo>
                      <a:pt x="1" y="339"/>
                      <a:pt x="1" y="348"/>
                      <a:pt x="1" y="348"/>
                    </a:cubicBezTo>
                    <a:cubicBezTo>
                      <a:pt x="1" y="348"/>
                      <a:pt x="1" y="348"/>
                      <a:pt x="10" y="339"/>
                    </a:cubicBezTo>
                    <a:cubicBezTo>
                      <a:pt x="10" y="330"/>
                      <a:pt x="19" y="313"/>
                      <a:pt x="28" y="304"/>
                    </a:cubicBezTo>
                    <a:cubicBezTo>
                      <a:pt x="37" y="286"/>
                      <a:pt x="45" y="277"/>
                      <a:pt x="63" y="259"/>
                    </a:cubicBezTo>
                    <a:cubicBezTo>
                      <a:pt x="72" y="241"/>
                      <a:pt x="90" y="223"/>
                      <a:pt x="99" y="205"/>
                    </a:cubicBezTo>
                    <a:cubicBezTo>
                      <a:pt x="108" y="179"/>
                      <a:pt x="126" y="161"/>
                      <a:pt x="126" y="134"/>
                    </a:cubicBezTo>
                    <a:cubicBezTo>
                      <a:pt x="135" y="116"/>
                      <a:pt x="135" y="89"/>
                      <a:pt x="135" y="72"/>
                    </a:cubicBezTo>
                    <a:cubicBezTo>
                      <a:pt x="135" y="54"/>
                      <a:pt x="126" y="36"/>
                      <a:pt x="126" y="18"/>
                    </a:cubicBezTo>
                    <a:cubicBezTo>
                      <a:pt x="126" y="9"/>
                      <a:pt x="117" y="0"/>
                      <a:pt x="1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1" name="Google Shape;20134;p44">
                <a:extLst>
                  <a:ext uri="{FF2B5EF4-FFF2-40B4-BE49-F238E27FC236}">
                    <a16:creationId xmlns:a16="http://schemas.microsoft.com/office/drawing/2014/main" id="{45ECE7C7-BB70-A514-B840-0153C1AEE2DE}"/>
                  </a:ext>
                </a:extLst>
              </p:cNvPr>
              <p:cNvSpPr/>
              <p:nvPr/>
            </p:nvSpPr>
            <p:spPr>
              <a:xfrm>
                <a:off x="4047777" y="1464177"/>
                <a:ext cx="18914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625" h="108" extrusionOk="0">
                    <a:moveTo>
                      <a:pt x="304" y="1"/>
                    </a:moveTo>
                    <a:cubicBezTo>
                      <a:pt x="259" y="10"/>
                      <a:pt x="223" y="19"/>
                      <a:pt x="188" y="27"/>
                    </a:cubicBezTo>
                    <a:cubicBezTo>
                      <a:pt x="152" y="36"/>
                      <a:pt x="116" y="45"/>
                      <a:pt x="90" y="63"/>
                    </a:cubicBezTo>
                    <a:cubicBezTo>
                      <a:pt x="63" y="72"/>
                      <a:pt x="36" y="90"/>
                      <a:pt x="18" y="99"/>
                    </a:cubicBezTo>
                    <a:cubicBezTo>
                      <a:pt x="9" y="108"/>
                      <a:pt x="0" y="108"/>
                      <a:pt x="0" y="108"/>
                    </a:cubicBezTo>
                    <a:cubicBezTo>
                      <a:pt x="0" y="108"/>
                      <a:pt x="9" y="108"/>
                      <a:pt x="27" y="99"/>
                    </a:cubicBezTo>
                    <a:cubicBezTo>
                      <a:pt x="45" y="99"/>
                      <a:pt x="63" y="90"/>
                      <a:pt x="98" y="72"/>
                    </a:cubicBezTo>
                    <a:cubicBezTo>
                      <a:pt x="125" y="63"/>
                      <a:pt x="152" y="63"/>
                      <a:pt x="197" y="54"/>
                    </a:cubicBezTo>
                    <a:cubicBezTo>
                      <a:pt x="232" y="45"/>
                      <a:pt x="268" y="36"/>
                      <a:pt x="313" y="27"/>
                    </a:cubicBezTo>
                    <a:lnTo>
                      <a:pt x="545" y="27"/>
                    </a:lnTo>
                    <a:cubicBezTo>
                      <a:pt x="580" y="36"/>
                      <a:pt x="607" y="36"/>
                      <a:pt x="625" y="36"/>
                    </a:cubicBezTo>
                    <a:cubicBezTo>
                      <a:pt x="607" y="27"/>
                      <a:pt x="580" y="19"/>
                      <a:pt x="545" y="10"/>
                    </a:cubicBezTo>
                    <a:cubicBezTo>
                      <a:pt x="518" y="10"/>
                      <a:pt x="473" y="1"/>
                      <a:pt x="4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2" name="Google Shape;20135;p44">
                <a:extLst>
                  <a:ext uri="{FF2B5EF4-FFF2-40B4-BE49-F238E27FC236}">
                    <a16:creationId xmlns:a16="http://schemas.microsoft.com/office/drawing/2014/main" id="{570B923E-4097-F994-31B9-5CD52019AED4}"/>
                  </a:ext>
                </a:extLst>
              </p:cNvPr>
              <p:cNvSpPr/>
              <p:nvPr/>
            </p:nvSpPr>
            <p:spPr>
              <a:xfrm>
                <a:off x="4052619" y="1461212"/>
                <a:ext cx="12741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421" h="90" extrusionOk="0">
                    <a:moveTo>
                      <a:pt x="19" y="1"/>
                    </a:moveTo>
                    <a:cubicBezTo>
                      <a:pt x="10" y="9"/>
                      <a:pt x="1" y="9"/>
                      <a:pt x="1" y="9"/>
                    </a:cubicBezTo>
                    <a:lnTo>
                      <a:pt x="19" y="9"/>
                    </a:lnTo>
                    <a:cubicBezTo>
                      <a:pt x="37" y="9"/>
                      <a:pt x="54" y="9"/>
                      <a:pt x="72" y="18"/>
                    </a:cubicBezTo>
                    <a:cubicBezTo>
                      <a:pt x="90" y="18"/>
                      <a:pt x="117" y="18"/>
                      <a:pt x="144" y="27"/>
                    </a:cubicBezTo>
                    <a:cubicBezTo>
                      <a:pt x="162" y="27"/>
                      <a:pt x="188" y="36"/>
                      <a:pt x="215" y="36"/>
                    </a:cubicBezTo>
                    <a:cubicBezTo>
                      <a:pt x="242" y="45"/>
                      <a:pt x="277" y="54"/>
                      <a:pt x="295" y="54"/>
                    </a:cubicBezTo>
                    <a:cubicBezTo>
                      <a:pt x="322" y="63"/>
                      <a:pt x="349" y="72"/>
                      <a:pt x="367" y="72"/>
                    </a:cubicBezTo>
                    <a:cubicBezTo>
                      <a:pt x="393" y="81"/>
                      <a:pt x="411" y="90"/>
                      <a:pt x="420" y="90"/>
                    </a:cubicBezTo>
                    <a:cubicBezTo>
                      <a:pt x="411" y="81"/>
                      <a:pt x="393" y="72"/>
                      <a:pt x="376" y="63"/>
                    </a:cubicBezTo>
                    <a:cubicBezTo>
                      <a:pt x="358" y="54"/>
                      <a:pt x="331" y="45"/>
                      <a:pt x="304" y="36"/>
                    </a:cubicBezTo>
                    <a:cubicBezTo>
                      <a:pt x="277" y="27"/>
                      <a:pt x="251" y="18"/>
                      <a:pt x="224" y="9"/>
                    </a:cubicBezTo>
                    <a:cubicBezTo>
                      <a:pt x="188" y="9"/>
                      <a:pt x="162" y="1"/>
                      <a:pt x="1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3" name="Google Shape;20136;p44">
                <a:extLst>
                  <a:ext uri="{FF2B5EF4-FFF2-40B4-BE49-F238E27FC236}">
                    <a16:creationId xmlns:a16="http://schemas.microsoft.com/office/drawing/2014/main" id="{6AA03770-FCBD-B105-F787-87C411875548}"/>
                  </a:ext>
                </a:extLst>
              </p:cNvPr>
              <p:cNvSpPr/>
              <p:nvPr/>
            </p:nvSpPr>
            <p:spPr>
              <a:xfrm>
                <a:off x="4095016" y="1463360"/>
                <a:ext cx="3541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117" h="626" extrusionOk="0">
                    <a:moveTo>
                      <a:pt x="63" y="1"/>
                    </a:moveTo>
                    <a:cubicBezTo>
                      <a:pt x="63" y="19"/>
                      <a:pt x="72" y="46"/>
                      <a:pt x="81" y="81"/>
                    </a:cubicBezTo>
                    <a:cubicBezTo>
                      <a:pt x="81" y="117"/>
                      <a:pt x="90" y="161"/>
                      <a:pt x="90" y="206"/>
                    </a:cubicBezTo>
                    <a:cubicBezTo>
                      <a:pt x="90" y="242"/>
                      <a:pt x="81" y="286"/>
                      <a:pt x="72" y="331"/>
                    </a:cubicBezTo>
                    <a:cubicBezTo>
                      <a:pt x="72" y="367"/>
                      <a:pt x="54" y="411"/>
                      <a:pt x="45" y="447"/>
                    </a:cubicBezTo>
                    <a:cubicBezTo>
                      <a:pt x="36" y="483"/>
                      <a:pt x="27" y="518"/>
                      <a:pt x="18" y="554"/>
                    </a:cubicBezTo>
                    <a:cubicBezTo>
                      <a:pt x="9" y="581"/>
                      <a:pt x="1" y="608"/>
                      <a:pt x="1" y="625"/>
                    </a:cubicBezTo>
                    <a:cubicBezTo>
                      <a:pt x="9" y="616"/>
                      <a:pt x="27" y="590"/>
                      <a:pt x="36" y="563"/>
                    </a:cubicBezTo>
                    <a:cubicBezTo>
                      <a:pt x="45" y="536"/>
                      <a:pt x="63" y="500"/>
                      <a:pt x="72" y="465"/>
                    </a:cubicBezTo>
                    <a:cubicBezTo>
                      <a:pt x="90" y="429"/>
                      <a:pt x="99" y="385"/>
                      <a:pt x="108" y="349"/>
                    </a:cubicBezTo>
                    <a:cubicBezTo>
                      <a:pt x="117" y="304"/>
                      <a:pt x="117" y="260"/>
                      <a:pt x="117" y="215"/>
                    </a:cubicBezTo>
                    <a:cubicBezTo>
                      <a:pt x="117" y="170"/>
                      <a:pt x="108" y="126"/>
                      <a:pt x="99" y="90"/>
                    </a:cubicBezTo>
                    <a:cubicBezTo>
                      <a:pt x="90" y="54"/>
                      <a:pt x="72" y="19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4" name="Google Shape;20137;p44">
                <a:extLst>
                  <a:ext uri="{FF2B5EF4-FFF2-40B4-BE49-F238E27FC236}">
                    <a16:creationId xmlns:a16="http://schemas.microsoft.com/office/drawing/2014/main" id="{FCE95476-3471-82B6-D801-2B4A4820438C}"/>
                  </a:ext>
                </a:extLst>
              </p:cNvPr>
              <p:cNvSpPr/>
              <p:nvPr/>
            </p:nvSpPr>
            <p:spPr>
              <a:xfrm>
                <a:off x="4096106" y="1472560"/>
                <a:ext cx="7051" cy="9472"/>
              </a:xfrm>
              <a:custGeom>
                <a:avLst/>
                <a:gdLst/>
                <a:ahLst/>
                <a:cxnLst/>
                <a:rect l="l" t="t" r="r" b="b"/>
                <a:pathLst>
                  <a:path w="233" h="313" extrusionOk="0">
                    <a:moveTo>
                      <a:pt x="232" y="0"/>
                    </a:moveTo>
                    <a:cubicBezTo>
                      <a:pt x="232" y="0"/>
                      <a:pt x="232" y="9"/>
                      <a:pt x="223" y="18"/>
                    </a:cubicBezTo>
                    <a:cubicBezTo>
                      <a:pt x="223" y="27"/>
                      <a:pt x="214" y="45"/>
                      <a:pt x="205" y="63"/>
                    </a:cubicBezTo>
                    <a:cubicBezTo>
                      <a:pt x="205" y="81"/>
                      <a:pt x="188" y="98"/>
                      <a:pt x="179" y="116"/>
                    </a:cubicBezTo>
                    <a:cubicBezTo>
                      <a:pt x="161" y="125"/>
                      <a:pt x="152" y="143"/>
                      <a:pt x="125" y="161"/>
                    </a:cubicBezTo>
                    <a:cubicBezTo>
                      <a:pt x="116" y="179"/>
                      <a:pt x="98" y="188"/>
                      <a:pt x="81" y="205"/>
                    </a:cubicBezTo>
                    <a:cubicBezTo>
                      <a:pt x="63" y="223"/>
                      <a:pt x="45" y="241"/>
                      <a:pt x="36" y="250"/>
                    </a:cubicBezTo>
                    <a:cubicBezTo>
                      <a:pt x="27" y="268"/>
                      <a:pt x="18" y="286"/>
                      <a:pt x="9" y="295"/>
                    </a:cubicBezTo>
                    <a:cubicBezTo>
                      <a:pt x="9" y="304"/>
                      <a:pt x="0" y="312"/>
                      <a:pt x="0" y="312"/>
                    </a:cubicBezTo>
                    <a:cubicBezTo>
                      <a:pt x="0" y="312"/>
                      <a:pt x="9" y="304"/>
                      <a:pt x="18" y="295"/>
                    </a:cubicBezTo>
                    <a:cubicBezTo>
                      <a:pt x="27" y="286"/>
                      <a:pt x="36" y="286"/>
                      <a:pt x="45" y="268"/>
                    </a:cubicBezTo>
                    <a:cubicBezTo>
                      <a:pt x="63" y="259"/>
                      <a:pt x="81" y="250"/>
                      <a:pt x="98" y="232"/>
                    </a:cubicBezTo>
                    <a:cubicBezTo>
                      <a:pt x="116" y="223"/>
                      <a:pt x="134" y="205"/>
                      <a:pt x="152" y="188"/>
                    </a:cubicBezTo>
                    <a:cubicBezTo>
                      <a:pt x="170" y="179"/>
                      <a:pt x="188" y="161"/>
                      <a:pt x="196" y="134"/>
                    </a:cubicBezTo>
                    <a:cubicBezTo>
                      <a:pt x="214" y="116"/>
                      <a:pt x="223" y="98"/>
                      <a:pt x="223" y="72"/>
                    </a:cubicBezTo>
                    <a:cubicBezTo>
                      <a:pt x="232" y="54"/>
                      <a:pt x="232" y="36"/>
                      <a:pt x="232" y="18"/>
                    </a:cubicBezTo>
                    <a:cubicBezTo>
                      <a:pt x="232" y="9"/>
                      <a:pt x="232" y="0"/>
                      <a:pt x="2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5" name="Google Shape;20138;p44">
                <a:extLst>
                  <a:ext uri="{FF2B5EF4-FFF2-40B4-BE49-F238E27FC236}">
                    <a16:creationId xmlns:a16="http://schemas.microsoft.com/office/drawing/2014/main" id="{E73082B9-2AD3-20DD-3EC0-FD27260BA36B}"/>
                  </a:ext>
                </a:extLst>
              </p:cNvPr>
              <p:cNvSpPr/>
              <p:nvPr/>
            </p:nvSpPr>
            <p:spPr>
              <a:xfrm>
                <a:off x="4063967" y="1484695"/>
                <a:ext cx="20004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44" extrusionOk="0">
                    <a:moveTo>
                      <a:pt x="206" y="1"/>
                    </a:moveTo>
                    <a:cubicBezTo>
                      <a:pt x="170" y="1"/>
                      <a:pt x="126" y="10"/>
                      <a:pt x="99" y="10"/>
                    </a:cubicBezTo>
                    <a:cubicBezTo>
                      <a:pt x="63" y="18"/>
                      <a:pt x="45" y="27"/>
                      <a:pt x="27" y="27"/>
                    </a:cubicBezTo>
                    <a:cubicBezTo>
                      <a:pt x="10" y="36"/>
                      <a:pt x="1" y="36"/>
                      <a:pt x="1" y="36"/>
                    </a:cubicBezTo>
                    <a:lnTo>
                      <a:pt x="27" y="36"/>
                    </a:lnTo>
                    <a:cubicBezTo>
                      <a:pt x="45" y="36"/>
                      <a:pt x="72" y="27"/>
                      <a:pt x="99" y="27"/>
                    </a:cubicBezTo>
                    <a:lnTo>
                      <a:pt x="206" y="27"/>
                    </a:lnTo>
                    <a:cubicBezTo>
                      <a:pt x="250" y="27"/>
                      <a:pt x="286" y="36"/>
                      <a:pt x="331" y="36"/>
                    </a:cubicBezTo>
                    <a:cubicBezTo>
                      <a:pt x="375" y="45"/>
                      <a:pt x="411" y="54"/>
                      <a:pt x="456" y="63"/>
                    </a:cubicBezTo>
                    <a:cubicBezTo>
                      <a:pt x="491" y="81"/>
                      <a:pt x="527" y="90"/>
                      <a:pt x="563" y="99"/>
                    </a:cubicBezTo>
                    <a:cubicBezTo>
                      <a:pt x="589" y="117"/>
                      <a:pt x="616" y="126"/>
                      <a:pt x="634" y="134"/>
                    </a:cubicBezTo>
                    <a:cubicBezTo>
                      <a:pt x="652" y="143"/>
                      <a:pt x="661" y="143"/>
                      <a:pt x="661" y="143"/>
                    </a:cubicBezTo>
                    <a:cubicBezTo>
                      <a:pt x="661" y="143"/>
                      <a:pt x="652" y="134"/>
                      <a:pt x="643" y="126"/>
                    </a:cubicBezTo>
                    <a:cubicBezTo>
                      <a:pt x="625" y="117"/>
                      <a:pt x="598" y="99"/>
                      <a:pt x="563" y="81"/>
                    </a:cubicBezTo>
                    <a:cubicBezTo>
                      <a:pt x="536" y="72"/>
                      <a:pt x="500" y="54"/>
                      <a:pt x="456" y="36"/>
                    </a:cubicBezTo>
                    <a:cubicBezTo>
                      <a:pt x="420" y="27"/>
                      <a:pt x="375" y="18"/>
                      <a:pt x="331" y="10"/>
                    </a:cubicBezTo>
                    <a:cubicBezTo>
                      <a:pt x="286" y="1"/>
                      <a:pt x="250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6" name="Google Shape;20139;p44">
                <a:extLst>
                  <a:ext uri="{FF2B5EF4-FFF2-40B4-BE49-F238E27FC236}">
                    <a16:creationId xmlns:a16="http://schemas.microsoft.com/office/drawing/2014/main" id="{39DC6874-C0DB-B2DB-B25C-FE25ADBD53FF}"/>
                  </a:ext>
                </a:extLst>
              </p:cNvPr>
              <p:cNvSpPr/>
              <p:nvPr/>
            </p:nvSpPr>
            <p:spPr>
              <a:xfrm>
                <a:off x="4070716" y="1481185"/>
                <a:ext cx="11651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89" extrusionOk="0">
                    <a:moveTo>
                      <a:pt x="1" y="1"/>
                    </a:moveTo>
                    <a:cubicBezTo>
                      <a:pt x="1" y="1"/>
                      <a:pt x="1" y="1"/>
                      <a:pt x="18" y="10"/>
                    </a:cubicBezTo>
                    <a:cubicBezTo>
                      <a:pt x="27" y="10"/>
                      <a:pt x="45" y="19"/>
                      <a:pt x="63" y="27"/>
                    </a:cubicBezTo>
                    <a:cubicBezTo>
                      <a:pt x="81" y="27"/>
                      <a:pt x="108" y="36"/>
                      <a:pt x="126" y="54"/>
                    </a:cubicBezTo>
                    <a:cubicBezTo>
                      <a:pt x="152" y="63"/>
                      <a:pt x="179" y="72"/>
                      <a:pt x="197" y="90"/>
                    </a:cubicBezTo>
                    <a:cubicBezTo>
                      <a:pt x="224" y="99"/>
                      <a:pt x="250" y="108"/>
                      <a:pt x="277" y="126"/>
                    </a:cubicBezTo>
                    <a:cubicBezTo>
                      <a:pt x="295" y="134"/>
                      <a:pt x="322" y="152"/>
                      <a:pt x="340" y="161"/>
                    </a:cubicBezTo>
                    <a:cubicBezTo>
                      <a:pt x="357" y="170"/>
                      <a:pt x="375" y="179"/>
                      <a:pt x="384" y="188"/>
                    </a:cubicBezTo>
                    <a:cubicBezTo>
                      <a:pt x="375" y="179"/>
                      <a:pt x="366" y="161"/>
                      <a:pt x="349" y="152"/>
                    </a:cubicBezTo>
                    <a:cubicBezTo>
                      <a:pt x="331" y="134"/>
                      <a:pt x="304" y="117"/>
                      <a:pt x="286" y="99"/>
                    </a:cubicBezTo>
                    <a:cubicBezTo>
                      <a:pt x="259" y="90"/>
                      <a:pt x="233" y="72"/>
                      <a:pt x="215" y="54"/>
                    </a:cubicBezTo>
                    <a:cubicBezTo>
                      <a:pt x="188" y="45"/>
                      <a:pt x="161" y="36"/>
                      <a:pt x="134" y="27"/>
                    </a:cubicBezTo>
                    <a:cubicBezTo>
                      <a:pt x="108" y="19"/>
                      <a:pt x="81" y="10"/>
                      <a:pt x="63" y="10"/>
                    </a:cubicBezTo>
                    <a:cubicBezTo>
                      <a:pt x="45" y="1"/>
                      <a:pt x="27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7" name="Google Shape;20140;p44">
                <a:extLst>
                  <a:ext uri="{FF2B5EF4-FFF2-40B4-BE49-F238E27FC236}">
                    <a16:creationId xmlns:a16="http://schemas.microsoft.com/office/drawing/2014/main" id="{2C68D9B0-3704-50CC-4F14-0F35DCC68341}"/>
                  </a:ext>
                </a:extLst>
              </p:cNvPr>
              <p:cNvSpPr/>
              <p:nvPr/>
            </p:nvSpPr>
            <p:spPr>
              <a:xfrm>
                <a:off x="4105275" y="1495226"/>
                <a:ext cx="865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608" extrusionOk="0">
                    <a:moveTo>
                      <a:pt x="277" y="1"/>
                    </a:moveTo>
                    <a:cubicBezTo>
                      <a:pt x="277" y="18"/>
                      <a:pt x="268" y="54"/>
                      <a:pt x="268" y="90"/>
                    </a:cubicBezTo>
                    <a:cubicBezTo>
                      <a:pt x="259" y="125"/>
                      <a:pt x="250" y="161"/>
                      <a:pt x="241" y="206"/>
                    </a:cubicBezTo>
                    <a:cubicBezTo>
                      <a:pt x="224" y="241"/>
                      <a:pt x="206" y="286"/>
                      <a:pt x="188" y="322"/>
                    </a:cubicBezTo>
                    <a:cubicBezTo>
                      <a:pt x="170" y="357"/>
                      <a:pt x="143" y="402"/>
                      <a:pt x="117" y="429"/>
                    </a:cubicBezTo>
                    <a:cubicBezTo>
                      <a:pt x="99" y="464"/>
                      <a:pt x="81" y="491"/>
                      <a:pt x="63" y="518"/>
                    </a:cubicBezTo>
                    <a:cubicBezTo>
                      <a:pt x="45" y="545"/>
                      <a:pt x="27" y="572"/>
                      <a:pt x="18" y="589"/>
                    </a:cubicBezTo>
                    <a:cubicBezTo>
                      <a:pt x="36" y="580"/>
                      <a:pt x="54" y="563"/>
                      <a:pt x="72" y="536"/>
                    </a:cubicBezTo>
                    <a:cubicBezTo>
                      <a:pt x="90" y="518"/>
                      <a:pt x="117" y="491"/>
                      <a:pt x="143" y="456"/>
                    </a:cubicBezTo>
                    <a:cubicBezTo>
                      <a:pt x="161" y="420"/>
                      <a:pt x="188" y="384"/>
                      <a:pt x="215" y="348"/>
                    </a:cubicBezTo>
                    <a:cubicBezTo>
                      <a:pt x="232" y="313"/>
                      <a:pt x="250" y="268"/>
                      <a:pt x="259" y="224"/>
                    </a:cubicBezTo>
                    <a:cubicBezTo>
                      <a:pt x="277" y="179"/>
                      <a:pt x="277" y="134"/>
                      <a:pt x="277" y="99"/>
                    </a:cubicBezTo>
                    <a:cubicBezTo>
                      <a:pt x="286" y="54"/>
                      <a:pt x="286" y="18"/>
                      <a:pt x="277" y="1"/>
                    </a:cubicBezTo>
                    <a:close/>
                    <a:moveTo>
                      <a:pt x="18" y="589"/>
                    </a:moveTo>
                    <a:lnTo>
                      <a:pt x="18" y="589"/>
                    </a:lnTo>
                    <a:cubicBezTo>
                      <a:pt x="9" y="598"/>
                      <a:pt x="1" y="607"/>
                      <a:pt x="1" y="607"/>
                    </a:cubicBezTo>
                    <a:cubicBezTo>
                      <a:pt x="1" y="607"/>
                      <a:pt x="9" y="607"/>
                      <a:pt x="18" y="5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8" name="Google Shape;20141;p44">
                <a:extLst>
                  <a:ext uri="{FF2B5EF4-FFF2-40B4-BE49-F238E27FC236}">
                    <a16:creationId xmlns:a16="http://schemas.microsoft.com/office/drawing/2014/main" id="{0844521D-5348-A8BE-0DA1-ADE750372633}"/>
                  </a:ext>
                </a:extLst>
              </p:cNvPr>
              <p:cNvSpPr/>
              <p:nvPr/>
            </p:nvSpPr>
            <p:spPr>
              <a:xfrm>
                <a:off x="4107151" y="1506030"/>
                <a:ext cx="9775" cy="7051"/>
              </a:xfrm>
              <a:custGeom>
                <a:avLst/>
                <a:gdLst/>
                <a:ahLst/>
                <a:cxnLst/>
                <a:rect l="l" t="t" r="r" b="b"/>
                <a:pathLst>
                  <a:path w="323" h="233" extrusionOk="0">
                    <a:moveTo>
                      <a:pt x="322" y="0"/>
                    </a:moveTo>
                    <a:lnTo>
                      <a:pt x="322" y="0"/>
                    </a:lnTo>
                    <a:cubicBezTo>
                      <a:pt x="322" y="0"/>
                      <a:pt x="313" y="9"/>
                      <a:pt x="313" y="18"/>
                    </a:cubicBezTo>
                    <a:cubicBezTo>
                      <a:pt x="322" y="9"/>
                      <a:pt x="322" y="0"/>
                      <a:pt x="322" y="0"/>
                    </a:cubicBezTo>
                    <a:close/>
                    <a:moveTo>
                      <a:pt x="313" y="18"/>
                    </a:moveTo>
                    <a:lnTo>
                      <a:pt x="313" y="18"/>
                    </a:lnTo>
                    <a:cubicBezTo>
                      <a:pt x="304" y="27"/>
                      <a:pt x="295" y="36"/>
                      <a:pt x="278" y="54"/>
                    </a:cubicBezTo>
                    <a:cubicBezTo>
                      <a:pt x="269" y="63"/>
                      <a:pt x="251" y="81"/>
                      <a:pt x="233" y="90"/>
                    </a:cubicBezTo>
                    <a:cubicBezTo>
                      <a:pt x="215" y="107"/>
                      <a:pt x="188" y="116"/>
                      <a:pt x="170" y="125"/>
                    </a:cubicBezTo>
                    <a:cubicBezTo>
                      <a:pt x="144" y="134"/>
                      <a:pt x="126" y="143"/>
                      <a:pt x="108" y="152"/>
                    </a:cubicBezTo>
                    <a:cubicBezTo>
                      <a:pt x="81" y="161"/>
                      <a:pt x="63" y="179"/>
                      <a:pt x="46" y="188"/>
                    </a:cubicBezTo>
                    <a:cubicBezTo>
                      <a:pt x="37" y="197"/>
                      <a:pt x="19" y="206"/>
                      <a:pt x="10" y="215"/>
                    </a:cubicBezTo>
                    <a:cubicBezTo>
                      <a:pt x="10" y="223"/>
                      <a:pt x="1" y="232"/>
                      <a:pt x="1" y="232"/>
                    </a:cubicBezTo>
                    <a:cubicBezTo>
                      <a:pt x="1" y="232"/>
                      <a:pt x="10" y="223"/>
                      <a:pt x="19" y="223"/>
                    </a:cubicBezTo>
                    <a:cubicBezTo>
                      <a:pt x="28" y="215"/>
                      <a:pt x="46" y="215"/>
                      <a:pt x="55" y="206"/>
                    </a:cubicBezTo>
                    <a:cubicBezTo>
                      <a:pt x="72" y="197"/>
                      <a:pt x="90" y="197"/>
                      <a:pt x="117" y="188"/>
                    </a:cubicBezTo>
                    <a:cubicBezTo>
                      <a:pt x="135" y="179"/>
                      <a:pt x="162" y="170"/>
                      <a:pt x="179" y="161"/>
                    </a:cubicBezTo>
                    <a:cubicBezTo>
                      <a:pt x="206" y="152"/>
                      <a:pt x="224" y="134"/>
                      <a:pt x="251" y="125"/>
                    </a:cubicBezTo>
                    <a:cubicBezTo>
                      <a:pt x="269" y="107"/>
                      <a:pt x="278" y="90"/>
                      <a:pt x="295" y="72"/>
                    </a:cubicBezTo>
                    <a:cubicBezTo>
                      <a:pt x="304" y="54"/>
                      <a:pt x="313" y="36"/>
                      <a:pt x="313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9" name="Google Shape;20142;p44">
                <a:extLst>
                  <a:ext uri="{FF2B5EF4-FFF2-40B4-BE49-F238E27FC236}">
                    <a16:creationId xmlns:a16="http://schemas.microsoft.com/office/drawing/2014/main" id="{5EA0A8D4-32B3-35FA-D907-518BB865E4DE}"/>
                  </a:ext>
                </a:extLst>
              </p:cNvPr>
              <p:cNvSpPr/>
              <p:nvPr/>
            </p:nvSpPr>
            <p:spPr>
              <a:xfrm>
                <a:off x="4074771" y="1507634"/>
                <a:ext cx="18127" cy="8685"/>
              </a:xfrm>
              <a:custGeom>
                <a:avLst/>
                <a:gdLst/>
                <a:ahLst/>
                <a:cxnLst/>
                <a:rect l="l" t="t" r="r" b="b"/>
                <a:pathLst>
                  <a:path w="599" h="287" extrusionOk="0">
                    <a:moveTo>
                      <a:pt x="0" y="1"/>
                    </a:moveTo>
                    <a:cubicBezTo>
                      <a:pt x="18" y="1"/>
                      <a:pt x="45" y="10"/>
                      <a:pt x="72" y="19"/>
                    </a:cubicBezTo>
                    <a:cubicBezTo>
                      <a:pt x="108" y="19"/>
                      <a:pt x="143" y="37"/>
                      <a:pt x="179" y="46"/>
                    </a:cubicBezTo>
                    <a:cubicBezTo>
                      <a:pt x="223" y="54"/>
                      <a:pt x="259" y="72"/>
                      <a:pt x="304" y="90"/>
                    </a:cubicBezTo>
                    <a:cubicBezTo>
                      <a:pt x="339" y="108"/>
                      <a:pt x="375" y="126"/>
                      <a:pt x="411" y="153"/>
                    </a:cubicBezTo>
                    <a:cubicBezTo>
                      <a:pt x="447" y="170"/>
                      <a:pt x="482" y="197"/>
                      <a:pt x="509" y="215"/>
                    </a:cubicBezTo>
                    <a:cubicBezTo>
                      <a:pt x="536" y="233"/>
                      <a:pt x="562" y="251"/>
                      <a:pt x="571" y="269"/>
                    </a:cubicBezTo>
                    <a:cubicBezTo>
                      <a:pt x="580" y="277"/>
                      <a:pt x="589" y="277"/>
                      <a:pt x="589" y="277"/>
                    </a:cubicBezTo>
                    <a:cubicBezTo>
                      <a:pt x="598" y="286"/>
                      <a:pt x="598" y="286"/>
                      <a:pt x="598" y="286"/>
                    </a:cubicBezTo>
                    <a:cubicBezTo>
                      <a:pt x="598" y="286"/>
                      <a:pt x="598" y="286"/>
                      <a:pt x="598" y="277"/>
                    </a:cubicBezTo>
                    <a:cubicBezTo>
                      <a:pt x="589" y="277"/>
                      <a:pt x="589" y="269"/>
                      <a:pt x="580" y="260"/>
                    </a:cubicBezTo>
                    <a:cubicBezTo>
                      <a:pt x="562" y="251"/>
                      <a:pt x="545" y="224"/>
                      <a:pt x="518" y="197"/>
                    </a:cubicBezTo>
                    <a:cubicBezTo>
                      <a:pt x="491" y="179"/>
                      <a:pt x="464" y="153"/>
                      <a:pt x="429" y="126"/>
                    </a:cubicBezTo>
                    <a:cubicBezTo>
                      <a:pt x="393" y="99"/>
                      <a:pt x="357" y="81"/>
                      <a:pt x="313" y="63"/>
                    </a:cubicBezTo>
                    <a:cubicBezTo>
                      <a:pt x="268" y="46"/>
                      <a:pt x="223" y="28"/>
                      <a:pt x="188" y="19"/>
                    </a:cubicBezTo>
                    <a:cubicBezTo>
                      <a:pt x="152" y="10"/>
                      <a:pt x="108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0" name="Google Shape;20143;p44">
                <a:extLst>
                  <a:ext uri="{FF2B5EF4-FFF2-40B4-BE49-F238E27FC236}">
                    <a16:creationId xmlns:a16="http://schemas.microsoft.com/office/drawing/2014/main" id="{D72413FA-9643-003A-7C45-7077299B31B8}"/>
                  </a:ext>
                </a:extLst>
              </p:cNvPr>
              <p:cNvSpPr/>
              <p:nvPr/>
            </p:nvSpPr>
            <p:spPr>
              <a:xfrm>
                <a:off x="4082609" y="1505213"/>
                <a:ext cx="9472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96" extrusionOk="0">
                    <a:moveTo>
                      <a:pt x="0" y="1"/>
                    </a:moveTo>
                    <a:cubicBezTo>
                      <a:pt x="9" y="10"/>
                      <a:pt x="18" y="18"/>
                      <a:pt x="36" y="36"/>
                    </a:cubicBezTo>
                    <a:cubicBezTo>
                      <a:pt x="54" y="45"/>
                      <a:pt x="72" y="63"/>
                      <a:pt x="98" y="72"/>
                    </a:cubicBezTo>
                    <a:cubicBezTo>
                      <a:pt x="116" y="90"/>
                      <a:pt x="134" y="108"/>
                      <a:pt x="161" y="126"/>
                    </a:cubicBezTo>
                    <a:cubicBezTo>
                      <a:pt x="179" y="152"/>
                      <a:pt x="196" y="170"/>
                      <a:pt x="214" y="188"/>
                    </a:cubicBezTo>
                    <a:cubicBezTo>
                      <a:pt x="232" y="206"/>
                      <a:pt x="250" y="224"/>
                      <a:pt x="268" y="242"/>
                    </a:cubicBezTo>
                    <a:cubicBezTo>
                      <a:pt x="277" y="259"/>
                      <a:pt x="295" y="277"/>
                      <a:pt x="303" y="286"/>
                    </a:cubicBezTo>
                    <a:cubicBezTo>
                      <a:pt x="312" y="295"/>
                      <a:pt x="312" y="295"/>
                      <a:pt x="312" y="295"/>
                    </a:cubicBezTo>
                    <a:cubicBezTo>
                      <a:pt x="312" y="295"/>
                      <a:pt x="312" y="295"/>
                      <a:pt x="303" y="277"/>
                    </a:cubicBezTo>
                    <a:cubicBezTo>
                      <a:pt x="295" y="268"/>
                      <a:pt x="286" y="250"/>
                      <a:pt x="277" y="233"/>
                    </a:cubicBezTo>
                    <a:cubicBezTo>
                      <a:pt x="268" y="215"/>
                      <a:pt x="250" y="188"/>
                      <a:pt x="232" y="170"/>
                    </a:cubicBezTo>
                    <a:cubicBezTo>
                      <a:pt x="214" y="152"/>
                      <a:pt x="196" y="126"/>
                      <a:pt x="179" y="108"/>
                    </a:cubicBezTo>
                    <a:cubicBezTo>
                      <a:pt x="152" y="90"/>
                      <a:pt x="134" y="72"/>
                      <a:pt x="107" y="54"/>
                    </a:cubicBezTo>
                    <a:cubicBezTo>
                      <a:pt x="89" y="36"/>
                      <a:pt x="63" y="27"/>
                      <a:pt x="45" y="18"/>
                    </a:cubicBezTo>
                    <a:cubicBezTo>
                      <a:pt x="27" y="10"/>
                      <a:pt x="9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1" name="Google Shape;20144;p44">
                <a:extLst>
                  <a:ext uri="{FF2B5EF4-FFF2-40B4-BE49-F238E27FC236}">
                    <a16:creationId xmlns:a16="http://schemas.microsoft.com/office/drawing/2014/main" id="{80FE8191-3DB0-460C-50C9-ED9B5897E34E}"/>
                  </a:ext>
                </a:extLst>
              </p:cNvPr>
              <p:cNvSpPr/>
              <p:nvPr/>
            </p:nvSpPr>
            <p:spPr>
              <a:xfrm>
                <a:off x="3866359" y="1416121"/>
                <a:ext cx="257322" cy="253812"/>
              </a:xfrm>
              <a:custGeom>
                <a:avLst/>
                <a:gdLst/>
                <a:ahLst/>
                <a:cxnLst/>
                <a:rect l="l" t="t" r="r" b="b"/>
                <a:pathLst>
                  <a:path w="8503" h="8387" extrusionOk="0">
                    <a:moveTo>
                      <a:pt x="2819" y="72"/>
                    </a:moveTo>
                    <a:cubicBezTo>
                      <a:pt x="2819" y="72"/>
                      <a:pt x="2819" y="108"/>
                      <a:pt x="2811" y="161"/>
                    </a:cubicBezTo>
                    <a:cubicBezTo>
                      <a:pt x="2802" y="215"/>
                      <a:pt x="2793" y="295"/>
                      <a:pt x="2784" y="384"/>
                    </a:cubicBezTo>
                    <a:cubicBezTo>
                      <a:pt x="2775" y="456"/>
                      <a:pt x="2766" y="518"/>
                      <a:pt x="2739" y="572"/>
                    </a:cubicBezTo>
                    <a:cubicBezTo>
                      <a:pt x="2721" y="590"/>
                      <a:pt x="2695" y="616"/>
                      <a:pt x="2659" y="643"/>
                    </a:cubicBezTo>
                    <a:cubicBezTo>
                      <a:pt x="2632" y="670"/>
                      <a:pt x="2588" y="697"/>
                      <a:pt x="2543" y="723"/>
                    </a:cubicBezTo>
                    <a:cubicBezTo>
                      <a:pt x="2516" y="732"/>
                      <a:pt x="2489" y="750"/>
                      <a:pt x="2463" y="759"/>
                    </a:cubicBezTo>
                    <a:cubicBezTo>
                      <a:pt x="2436" y="777"/>
                      <a:pt x="2400" y="786"/>
                      <a:pt x="2373" y="804"/>
                    </a:cubicBezTo>
                    <a:cubicBezTo>
                      <a:pt x="2356" y="786"/>
                      <a:pt x="2311" y="768"/>
                      <a:pt x="2266" y="732"/>
                    </a:cubicBezTo>
                    <a:cubicBezTo>
                      <a:pt x="2222" y="705"/>
                      <a:pt x="2177" y="670"/>
                      <a:pt x="2159" y="616"/>
                    </a:cubicBezTo>
                    <a:cubicBezTo>
                      <a:pt x="2141" y="590"/>
                      <a:pt x="2141" y="563"/>
                      <a:pt x="2150" y="527"/>
                    </a:cubicBezTo>
                    <a:cubicBezTo>
                      <a:pt x="2150" y="509"/>
                      <a:pt x="2150" y="491"/>
                      <a:pt x="2159" y="474"/>
                    </a:cubicBezTo>
                    <a:cubicBezTo>
                      <a:pt x="2168" y="465"/>
                      <a:pt x="2177" y="438"/>
                      <a:pt x="2195" y="420"/>
                    </a:cubicBezTo>
                    <a:cubicBezTo>
                      <a:pt x="2222" y="384"/>
                      <a:pt x="2266" y="349"/>
                      <a:pt x="2329" y="304"/>
                    </a:cubicBezTo>
                    <a:cubicBezTo>
                      <a:pt x="2356" y="277"/>
                      <a:pt x="2391" y="259"/>
                      <a:pt x="2427" y="233"/>
                    </a:cubicBezTo>
                    <a:cubicBezTo>
                      <a:pt x="2472" y="215"/>
                      <a:pt x="2516" y="188"/>
                      <a:pt x="2561" y="170"/>
                    </a:cubicBezTo>
                    <a:cubicBezTo>
                      <a:pt x="2596" y="152"/>
                      <a:pt x="2641" y="135"/>
                      <a:pt x="2686" y="117"/>
                    </a:cubicBezTo>
                    <a:cubicBezTo>
                      <a:pt x="2721" y="99"/>
                      <a:pt x="2775" y="90"/>
                      <a:pt x="2819" y="72"/>
                    </a:cubicBezTo>
                    <a:close/>
                    <a:moveTo>
                      <a:pt x="5683" y="72"/>
                    </a:moveTo>
                    <a:lnTo>
                      <a:pt x="5683" y="72"/>
                    </a:lnTo>
                    <a:cubicBezTo>
                      <a:pt x="5737" y="90"/>
                      <a:pt x="5781" y="99"/>
                      <a:pt x="5826" y="117"/>
                    </a:cubicBezTo>
                    <a:cubicBezTo>
                      <a:pt x="5870" y="135"/>
                      <a:pt x="5906" y="152"/>
                      <a:pt x="5942" y="170"/>
                    </a:cubicBezTo>
                    <a:cubicBezTo>
                      <a:pt x="5995" y="188"/>
                      <a:pt x="6040" y="215"/>
                      <a:pt x="6076" y="233"/>
                    </a:cubicBezTo>
                    <a:cubicBezTo>
                      <a:pt x="6111" y="259"/>
                      <a:pt x="6147" y="277"/>
                      <a:pt x="6183" y="304"/>
                    </a:cubicBezTo>
                    <a:cubicBezTo>
                      <a:pt x="6236" y="349"/>
                      <a:pt x="6281" y="384"/>
                      <a:pt x="6308" y="420"/>
                    </a:cubicBezTo>
                    <a:cubicBezTo>
                      <a:pt x="6325" y="438"/>
                      <a:pt x="6334" y="465"/>
                      <a:pt x="6343" y="474"/>
                    </a:cubicBezTo>
                    <a:cubicBezTo>
                      <a:pt x="6352" y="491"/>
                      <a:pt x="6361" y="509"/>
                      <a:pt x="6361" y="527"/>
                    </a:cubicBezTo>
                    <a:cubicBezTo>
                      <a:pt x="6361" y="563"/>
                      <a:pt x="6361" y="590"/>
                      <a:pt x="6352" y="616"/>
                    </a:cubicBezTo>
                    <a:cubicBezTo>
                      <a:pt x="6325" y="670"/>
                      <a:pt x="6281" y="705"/>
                      <a:pt x="6236" y="732"/>
                    </a:cubicBezTo>
                    <a:cubicBezTo>
                      <a:pt x="6192" y="768"/>
                      <a:pt x="6156" y="786"/>
                      <a:pt x="6138" y="804"/>
                    </a:cubicBezTo>
                    <a:cubicBezTo>
                      <a:pt x="6102" y="786"/>
                      <a:pt x="6067" y="777"/>
                      <a:pt x="6040" y="759"/>
                    </a:cubicBezTo>
                    <a:cubicBezTo>
                      <a:pt x="6013" y="750"/>
                      <a:pt x="5986" y="732"/>
                      <a:pt x="5969" y="723"/>
                    </a:cubicBezTo>
                    <a:cubicBezTo>
                      <a:pt x="5915" y="697"/>
                      <a:pt x="5879" y="670"/>
                      <a:pt x="5844" y="643"/>
                    </a:cubicBezTo>
                    <a:cubicBezTo>
                      <a:pt x="5808" y="616"/>
                      <a:pt x="5790" y="590"/>
                      <a:pt x="5772" y="572"/>
                    </a:cubicBezTo>
                    <a:cubicBezTo>
                      <a:pt x="5737" y="518"/>
                      <a:pt x="5728" y="456"/>
                      <a:pt x="5719" y="384"/>
                    </a:cubicBezTo>
                    <a:cubicBezTo>
                      <a:pt x="5710" y="295"/>
                      <a:pt x="5701" y="215"/>
                      <a:pt x="5692" y="161"/>
                    </a:cubicBezTo>
                    <a:cubicBezTo>
                      <a:pt x="5692" y="108"/>
                      <a:pt x="5683" y="72"/>
                      <a:pt x="5683" y="72"/>
                    </a:cubicBezTo>
                    <a:close/>
                    <a:moveTo>
                      <a:pt x="2632" y="848"/>
                    </a:moveTo>
                    <a:lnTo>
                      <a:pt x="2632" y="848"/>
                    </a:lnTo>
                    <a:cubicBezTo>
                      <a:pt x="2570" y="893"/>
                      <a:pt x="2516" y="929"/>
                      <a:pt x="2480" y="964"/>
                    </a:cubicBezTo>
                    <a:cubicBezTo>
                      <a:pt x="2472" y="964"/>
                      <a:pt x="2472" y="964"/>
                      <a:pt x="2463" y="973"/>
                    </a:cubicBezTo>
                    <a:cubicBezTo>
                      <a:pt x="2454" y="973"/>
                      <a:pt x="2445" y="973"/>
                      <a:pt x="2436" y="964"/>
                    </a:cubicBezTo>
                    <a:cubicBezTo>
                      <a:pt x="2507" y="920"/>
                      <a:pt x="2570" y="884"/>
                      <a:pt x="2632" y="848"/>
                    </a:cubicBezTo>
                    <a:close/>
                    <a:moveTo>
                      <a:pt x="5783" y="804"/>
                    </a:moveTo>
                    <a:cubicBezTo>
                      <a:pt x="5808" y="817"/>
                      <a:pt x="5835" y="828"/>
                      <a:pt x="5862" y="839"/>
                    </a:cubicBezTo>
                    <a:cubicBezTo>
                      <a:pt x="5924" y="884"/>
                      <a:pt x="5995" y="920"/>
                      <a:pt x="6067" y="964"/>
                    </a:cubicBezTo>
                    <a:cubicBezTo>
                      <a:pt x="6058" y="973"/>
                      <a:pt x="6049" y="973"/>
                      <a:pt x="6040" y="973"/>
                    </a:cubicBezTo>
                    <a:cubicBezTo>
                      <a:pt x="6040" y="964"/>
                      <a:pt x="6031" y="964"/>
                      <a:pt x="6031" y="964"/>
                    </a:cubicBezTo>
                    <a:cubicBezTo>
                      <a:pt x="5995" y="929"/>
                      <a:pt x="5942" y="893"/>
                      <a:pt x="5870" y="848"/>
                    </a:cubicBezTo>
                    <a:cubicBezTo>
                      <a:pt x="5844" y="831"/>
                      <a:pt x="5809" y="822"/>
                      <a:pt x="5783" y="804"/>
                    </a:cubicBezTo>
                    <a:close/>
                    <a:moveTo>
                      <a:pt x="2859" y="836"/>
                    </a:moveTo>
                    <a:cubicBezTo>
                      <a:pt x="2902" y="836"/>
                      <a:pt x="2941" y="844"/>
                      <a:pt x="2980" y="857"/>
                    </a:cubicBezTo>
                    <a:cubicBezTo>
                      <a:pt x="3007" y="875"/>
                      <a:pt x="3034" y="893"/>
                      <a:pt x="3060" y="911"/>
                    </a:cubicBezTo>
                    <a:cubicBezTo>
                      <a:pt x="3087" y="937"/>
                      <a:pt x="3105" y="964"/>
                      <a:pt x="3132" y="1000"/>
                    </a:cubicBezTo>
                    <a:cubicBezTo>
                      <a:pt x="3176" y="1071"/>
                      <a:pt x="3212" y="1169"/>
                      <a:pt x="3248" y="1303"/>
                    </a:cubicBezTo>
                    <a:cubicBezTo>
                      <a:pt x="3248" y="1303"/>
                      <a:pt x="3239" y="1294"/>
                      <a:pt x="3212" y="1294"/>
                    </a:cubicBezTo>
                    <a:cubicBezTo>
                      <a:pt x="3194" y="1285"/>
                      <a:pt x="3167" y="1276"/>
                      <a:pt x="3141" y="1268"/>
                    </a:cubicBezTo>
                    <a:cubicBezTo>
                      <a:pt x="3105" y="1259"/>
                      <a:pt x="3060" y="1259"/>
                      <a:pt x="3016" y="1250"/>
                    </a:cubicBezTo>
                    <a:lnTo>
                      <a:pt x="2953" y="1250"/>
                    </a:lnTo>
                    <a:cubicBezTo>
                      <a:pt x="2927" y="1250"/>
                      <a:pt x="2909" y="1250"/>
                      <a:pt x="2882" y="1259"/>
                    </a:cubicBezTo>
                    <a:cubicBezTo>
                      <a:pt x="2838" y="1267"/>
                      <a:pt x="2799" y="1271"/>
                      <a:pt x="2765" y="1271"/>
                    </a:cubicBezTo>
                    <a:cubicBezTo>
                      <a:pt x="2723" y="1271"/>
                      <a:pt x="2688" y="1264"/>
                      <a:pt x="2659" y="1250"/>
                    </a:cubicBezTo>
                    <a:cubicBezTo>
                      <a:pt x="2596" y="1223"/>
                      <a:pt x="2543" y="1152"/>
                      <a:pt x="2498" y="1018"/>
                    </a:cubicBezTo>
                    <a:cubicBezTo>
                      <a:pt x="2525" y="991"/>
                      <a:pt x="2588" y="937"/>
                      <a:pt x="2659" y="902"/>
                    </a:cubicBezTo>
                    <a:cubicBezTo>
                      <a:pt x="2686" y="884"/>
                      <a:pt x="2703" y="875"/>
                      <a:pt x="2730" y="857"/>
                    </a:cubicBezTo>
                    <a:cubicBezTo>
                      <a:pt x="2757" y="848"/>
                      <a:pt x="2784" y="848"/>
                      <a:pt x="2811" y="839"/>
                    </a:cubicBezTo>
                    <a:cubicBezTo>
                      <a:pt x="2827" y="837"/>
                      <a:pt x="2843" y="836"/>
                      <a:pt x="2859" y="836"/>
                    </a:cubicBezTo>
                    <a:close/>
                    <a:moveTo>
                      <a:pt x="5647" y="836"/>
                    </a:moveTo>
                    <a:cubicBezTo>
                      <a:pt x="5663" y="836"/>
                      <a:pt x="5678" y="837"/>
                      <a:pt x="5692" y="839"/>
                    </a:cubicBezTo>
                    <a:cubicBezTo>
                      <a:pt x="5719" y="848"/>
                      <a:pt x="5746" y="848"/>
                      <a:pt x="5772" y="857"/>
                    </a:cubicBezTo>
                    <a:cubicBezTo>
                      <a:pt x="5799" y="875"/>
                      <a:pt x="5826" y="884"/>
                      <a:pt x="5844" y="902"/>
                    </a:cubicBezTo>
                    <a:cubicBezTo>
                      <a:pt x="5924" y="937"/>
                      <a:pt x="5986" y="991"/>
                      <a:pt x="6013" y="1018"/>
                    </a:cubicBezTo>
                    <a:cubicBezTo>
                      <a:pt x="5960" y="1152"/>
                      <a:pt x="5906" y="1223"/>
                      <a:pt x="5853" y="1250"/>
                    </a:cubicBezTo>
                    <a:cubicBezTo>
                      <a:pt x="5818" y="1264"/>
                      <a:pt x="5781" y="1271"/>
                      <a:pt x="5738" y="1271"/>
                    </a:cubicBezTo>
                    <a:cubicBezTo>
                      <a:pt x="5703" y="1271"/>
                      <a:pt x="5665" y="1267"/>
                      <a:pt x="5621" y="1259"/>
                    </a:cubicBezTo>
                    <a:cubicBezTo>
                      <a:pt x="5603" y="1250"/>
                      <a:pt x="5576" y="1250"/>
                      <a:pt x="5558" y="1250"/>
                    </a:cubicBezTo>
                    <a:lnTo>
                      <a:pt x="5487" y="1250"/>
                    </a:lnTo>
                    <a:cubicBezTo>
                      <a:pt x="5442" y="1259"/>
                      <a:pt x="5407" y="1259"/>
                      <a:pt x="5371" y="1268"/>
                    </a:cubicBezTo>
                    <a:cubicBezTo>
                      <a:pt x="5335" y="1276"/>
                      <a:pt x="5308" y="1285"/>
                      <a:pt x="5291" y="1294"/>
                    </a:cubicBezTo>
                    <a:cubicBezTo>
                      <a:pt x="5273" y="1294"/>
                      <a:pt x="5264" y="1303"/>
                      <a:pt x="5264" y="1303"/>
                    </a:cubicBezTo>
                    <a:cubicBezTo>
                      <a:pt x="5291" y="1169"/>
                      <a:pt x="5326" y="1071"/>
                      <a:pt x="5371" y="1000"/>
                    </a:cubicBezTo>
                    <a:cubicBezTo>
                      <a:pt x="5398" y="964"/>
                      <a:pt x="5424" y="937"/>
                      <a:pt x="5442" y="911"/>
                    </a:cubicBezTo>
                    <a:cubicBezTo>
                      <a:pt x="5469" y="893"/>
                      <a:pt x="5496" y="875"/>
                      <a:pt x="5523" y="857"/>
                    </a:cubicBezTo>
                    <a:cubicBezTo>
                      <a:pt x="5562" y="844"/>
                      <a:pt x="5606" y="836"/>
                      <a:pt x="5647" y="836"/>
                    </a:cubicBezTo>
                    <a:close/>
                    <a:moveTo>
                      <a:pt x="1794" y="616"/>
                    </a:moveTo>
                    <a:cubicBezTo>
                      <a:pt x="1794" y="616"/>
                      <a:pt x="1802" y="652"/>
                      <a:pt x="1811" y="714"/>
                    </a:cubicBezTo>
                    <a:cubicBezTo>
                      <a:pt x="1820" y="768"/>
                      <a:pt x="1838" y="848"/>
                      <a:pt x="1856" y="937"/>
                    </a:cubicBezTo>
                    <a:cubicBezTo>
                      <a:pt x="1865" y="1009"/>
                      <a:pt x="1874" y="1071"/>
                      <a:pt x="1856" y="1134"/>
                    </a:cubicBezTo>
                    <a:cubicBezTo>
                      <a:pt x="1847" y="1160"/>
                      <a:pt x="1829" y="1196"/>
                      <a:pt x="1802" y="1223"/>
                    </a:cubicBezTo>
                    <a:cubicBezTo>
                      <a:pt x="1785" y="1259"/>
                      <a:pt x="1749" y="1294"/>
                      <a:pt x="1704" y="1339"/>
                    </a:cubicBezTo>
                    <a:cubicBezTo>
                      <a:pt x="1669" y="1375"/>
                      <a:pt x="1624" y="1419"/>
                      <a:pt x="1571" y="1464"/>
                    </a:cubicBezTo>
                    <a:cubicBezTo>
                      <a:pt x="1544" y="1455"/>
                      <a:pt x="1499" y="1437"/>
                      <a:pt x="1446" y="1419"/>
                    </a:cubicBezTo>
                    <a:cubicBezTo>
                      <a:pt x="1392" y="1401"/>
                      <a:pt x="1339" y="1375"/>
                      <a:pt x="1303" y="1330"/>
                    </a:cubicBezTo>
                    <a:cubicBezTo>
                      <a:pt x="1276" y="1303"/>
                      <a:pt x="1267" y="1276"/>
                      <a:pt x="1258" y="1250"/>
                    </a:cubicBezTo>
                    <a:cubicBezTo>
                      <a:pt x="1258" y="1214"/>
                      <a:pt x="1267" y="1178"/>
                      <a:pt x="1285" y="1134"/>
                    </a:cubicBezTo>
                    <a:cubicBezTo>
                      <a:pt x="1303" y="1089"/>
                      <a:pt x="1330" y="1036"/>
                      <a:pt x="1374" y="973"/>
                    </a:cubicBezTo>
                    <a:cubicBezTo>
                      <a:pt x="1392" y="937"/>
                      <a:pt x="1428" y="911"/>
                      <a:pt x="1455" y="884"/>
                    </a:cubicBezTo>
                    <a:cubicBezTo>
                      <a:pt x="1490" y="848"/>
                      <a:pt x="1526" y="813"/>
                      <a:pt x="1571" y="777"/>
                    </a:cubicBezTo>
                    <a:cubicBezTo>
                      <a:pt x="1597" y="750"/>
                      <a:pt x="1633" y="723"/>
                      <a:pt x="1669" y="697"/>
                    </a:cubicBezTo>
                    <a:cubicBezTo>
                      <a:pt x="1713" y="679"/>
                      <a:pt x="1749" y="652"/>
                      <a:pt x="1794" y="616"/>
                    </a:cubicBezTo>
                    <a:close/>
                    <a:moveTo>
                      <a:pt x="6709" y="616"/>
                    </a:moveTo>
                    <a:cubicBezTo>
                      <a:pt x="6754" y="652"/>
                      <a:pt x="6798" y="679"/>
                      <a:pt x="6834" y="697"/>
                    </a:cubicBezTo>
                    <a:cubicBezTo>
                      <a:pt x="6870" y="723"/>
                      <a:pt x="6905" y="750"/>
                      <a:pt x="6941" y="777"/>
                    </a:cubicBezTo>
                    <a:cubicBezTo>
                      <a:pt x="6977" y="813"/>
                      <a:pt x="7012" y="848"/>
                      <a:pt x="7048" y="884"/>
                    </a:cubicBezTo>
                    <a:cubicBezTo>
                      <a:pt x="7084" y="911"/>
                      <a:pt x="7110" y="937"/>
                      <a:pt x="7128" y="973"/>
                    </a:cubicBezTo>
                    <a:cubicBezTo>
                      <a:pt x="7182" y="1036"/>
                      <a:pt x="7209" y="1089"/>
                      <a:pt x="7226" y="1134"/>
                    </a:cubicBezTo>
                    <a:cubicBezTo>
                      <a:pt x="7244" y="1178"/>
                      <a:pt x="7244" y="1214"/>
                      <a:pt x="7244" y="1250"/>
                    </a:cubicBezTo>
                    <a:cubicBezTo>
                      <a:pt x="7235" y="1276"/>
                      <a:pt x="7226" y="1303"/>
                      <a:pt x="7209" y="1330"/>
                    </a:cubicBezTo>
                    <a:cubicBezTo>
                      <a:pt x="7173" y="1375"/>
                      <a:pt x="7110" y="1401"/>
                      <a:pt x="7066" y="1419"/>
                    </a:cubicBezTo>
                    <a:cubicBezTo>
                      <a:pt x="7012" y="1437"/>
                      <a:pt x="6959" y="1455"/>
                      <a:pt x="6941" y="1464"/>
                    </a:cubicBezTo>
                    <a:cubicBezTo>
                      <a:pt x="6879" y="1419"/>
                      <a:pt x="6834" y="1375"/>
                      <a:pt x="6798" y="1339"/>
                    </a:cubicBezTo>
                    <a:cubicBezTo>
                      <a:pt x="6763" y="1294"/>
                      <a:pt x="6727" y="1259"/>
                      <a:pt x="6700" y="1223"/>
                    </a:cubicBezTo>
                    <a:cubicBezTo>
                      <a:pt x="6673" y="1196"/>
                      <a:pt x="6664" y="1160"/>
                      <a:pt x="6656" y="1134"/>
                    </a:cubicBezTo>
                    <a:cubicBezTo>
                      <a:pt x="6638" y="1071"/>
                      <a:pt x="6647" y="1009"/>
                      <a:pt x="6656" y="937"/>
                    </a:cubicBezTo>
                    <a:cubicBezTo>
                      <a:pt x="6673" y="848"/>
                      <a:pt x="6682" y="768"/>
                      <a:pt x="6691" y="714"/>
                    </a:cubicBezTo>
                    <a:cubicBezTo>
                      <a:pt x="6709" y="652"/>
                      <a:pt x="6709" y="616"/>
                      <a:pt x="6709" y="616"/>
                    </a:cubicBezTo>
                    <a:close/>
                    <a:moveTo>
                      <a:pt x="1740" y="1553"/>
                    </a:moveTo>
                    <a:cubicBezTo>
                      <a:pt x="1731" y="1571"/>
                      <a:pt x="1722" y="1580"/>
                      <a:pt x="1722" y="1589"/>
                    </a:cubicBezTo>
                    <a:cubicBezTo>
                      <a:pt x="1713" y="1598"/>
                      <a:pt x="1713" y="1598"/>
                      <a:pt x="1713" y="1607"/>
                    </a:cubicBezTo>
                    <a:lnTo>
                      <a:pt x="1704" y="1607"/>
                    </a:lnTo>
                    <a:cubicBezTo>
                      <a:pt x="1713" y="1589"/>
                      <a:pt x="1731" y="1571"/>
                      <a:pt x="1740" y="1553"/>
                    </a:cubicBezTo>
                    <a:close/>
                    <a:moveTo>
                      <a:pt x="2177" y="1357"/>
                    </a:moveTo>
                    <a:cubicBezTo>
                      <a:pt x="2240" y="1375"/>
                      <a:pt x="2302" y="1401"/>
                      <a:pt x="2364" y="1464"/>
                    </a:cubicBezTo>
                    <a:cubicBezTo>
                      <a:pt x="2436" y="1526"/>
                      <a:pt x="2498" y="1615"/>
                      <a:pt x="2570" y="1740"/>
                    </a:cubicBezTo>
                    <a:cubicBezTo>
                      <a:pt x="2570" y="1740"/>
                      <a:pt x="2561" y="1731"/>
                      <a:pt x="2534" y="1731"/>
                    </a:cubicBezTo>
                    <a:lnTo>
                      <a:pt x="2454" y="1731"/>
                    </a:lnTo>
                    <a:cubicBezTo>
                      <a:pt x="2418" y="1731"/>
                      <a:pt x="2373" y="1731"/>
                      <a:pt x="2338" y="1740"/>
                    </a:cubicBezTo>
                    <a:cubicBezTo>
                      <a:pt x="2311" y="1740"/>
                      <a:pt x="2293" y="1749"/>
                      <a:pt x="2266" y="1758"/>
                    </a:cubicBezTo>
                    <a:cubicBezTo>
                      <a:pt x="2249" y="1758"/>
                      <a:pt x="2222" y="1767"/>
                      <a:pt x="2204" y="1776"/>
                    </a:cubicBezTo>
                    <a:cubicBezTo>
                      <a:pt x="2134" y="1811"/>
                      <a:pt x="2080" y="1835"/>
                      <a:pt x="2026" y="1835"/>
                    </a:cubicBezTo>
                    <a:cubicBezTo>
                      <a:pt x="2011" y="1835"/>
                      <a:pt x="1996" y="1833"/>
                      <a:pt x="1981" y="1830"/>
                    </a:cubicBezTo>
                    <a:cubicBezTo>
                      <a:pt x="1910" y="1812"/>
                      <a:pt x="1838" y="1758"/>
                      <a:pt x="1749" y="1642"/>
                    </a:cubicBezTo>
                    <a:cubicBezTo>
                      <a:pt x="1776" y="1607"/>
                      <a:pt x="1820" y="1544"/>
                      <a:pt x="1874" y="1482"/>
                    </a:cubicBezTo>
                    <a:cubicBezTo>
                      <a:pt x="1892" y="1464"/>
                      <a:pt x="1918" y="1446"/>
                      <a:pt x="1936" y="1428"/>
                    </a:cubicBezTo>
                    <a:cubicBezTo>
                      <a:pt x="1963" y="1410"/>
                      <a:pt x="1990" y="1392"/>
                      <a:pt x="2017" y="1383"/>
                    </a:cubicBezTo>
                    <a:cubicBezTo>
                      <a:pt x="2034" y="1375"/>
                      <a:pt x="2070" y="1366"/>
                      <a:pt x="2097" y="1357"/>
                    </a:cubicBezTo>
                    <a:close/>
                    <a:moveTo>
                      <a:pt x="6415" y="1357"/>
                    </a:moveTo>
                    <a:cubicBezTo>
                      <a:pt x="6441" y="1366"/>
                      <a:pt x="6468" y="1375"/>
                      <a:pt x="6495" y="1383"/>
                    </a:cubicBezTo>
                    <a:cubicBezTo>
                      <a:pt x="6522" y="1392"/>
                      <a:pt x="6540" y="1410"/>
                      <a:pt x="6566" y="1428"/>
                    </a:cubicBezTo>
                    <a:cubicBezTo>
                      <a:pt x="6593" y="1446"/>
                      <a:pt x="6611" y="1464"/>
                      <a:pt x="6629" y="1482"/>
                    </a:cubicBezTo>
                    <a:cubicBezTo>
                      <a:pt x="6691" y="1544"/>
                      <a:pt x="6736" y="1607"/>
                      <a:pt x="6754" y="1642"/>
                    </a:cubicBezTo>
                    <a:cubicBezTo>
                      <a:pt x="6664" y="1758"/>
                      <a:pt x="6593" y="1812"/>
                      <a:pt x="6531" y="1830"/>
                    </a:cubicBezTo>
                    <a:cubicBezTo>
                      <a:pt x="6515" y="1833"/>
                      <a:pt x="6500" y="1835"/>
                      <a:pt x="6485" y="1835"/>
                    </a:cubicBezTo>
                    <a:cubicBezTo>
                      <a:pt x="6428" y="1835"/>
                      <a:pt x="6371" y="1811"/>
                      <a:pt x="6308" y="1776"/>
                    </a:cubicBezTo>
                    <a:cubicBezTo>
                      <a:pt x="6281" y="1767"/>
                      <a:pt x="6263" y="1758"/>
                      <a:pt x="6236" y="1758"/>
                    </a:cubicBezTo>
                    <a:cubicBezTo>
                      <a:pt x="6218" y="1749"/>
                      <a:pt x="6192" y="1740"/>
                      <a:pt x="6174" y="1740"/>
                    </a:cubicBezTo>
                    <a:cubicBezTo>
                      <a:pt x="6129" y="1731"/>
                      <a:pt x="6085" y="1731"/>
                      <a:pt x="6058" y="1731"/>
                    </a:cubicBezTo>
                    <a:lnTo>
                      <a:pt x="5969" y="1731"/>
                    </a:lnTo>
                    <a:cubicBezTo>
                      <a:pt x="5951" y="1731"/>
                      <a:pt x="5942" y="1740"/>
                      <a:pt x="5942" y="1740"/>
                    </a:cubicBezTo>
                    <a:cubicBezTo>
                      <a:pt x="6004" y="1615"/>
                      <a:pt x="6076" y="1526"/>
                      <a:pt x="6138" y="1464"/>
                    </a:cubicBezTo>
                    <a:cubicBezTo>
                      <a:pt x="6201" y="1401"/>
                      <a:pt x="6263" y="1375"/>
                      <a:pt x="6325" y="1357"/>
                    </a:cubicBezTo>
                    <a:close/>
                    <a:moveTo>
                      <a:pt x="946" y="1437"/>
                    </a:moveTo>
                    <a:cubicBezTo>
                      <a:pt x="946" y="1437"/>
                      <a:pt x="955" y="1464"/>
                      <a:pt x="991" y="1517"/>
                    </a:cubicBezTo>
                    <a:cubicBezTo>
                      <a:pt x="1017" y="1571"/>
                      <a:pt x="1053" y="1642"/>
                      <a:pt x="1098" y="1731"/>
                    </a:cubicBezTo>
                    <a:cubicBezTo>
                      <a:pt x="1133" y="1803"/>
                      <a:pt x="1151" y="1856"/>
                      <a:pt x="1160" y="1919"/>
                    </a:cubicBezTo>
                    <a:cubicBezTo>
                      <a:pt x="1160" y="1990"/>
                      <a:pt x="1133" y="2061"/>
                      <a:pt x="1071" y="2160"/>
                    </a:cubicBezTo>
                    <a:cubicBezTo>
                      <a:pt x="1053" y="2204"/>
                      <a:pt x="1017" y="2267"/>
                      <a:pt x="982" y="2329"/>
                    </a:cubicBezTo>
                    <a:cubicBezTo>
                      <a:pt x="955" y="2320"/>
                      <a:pt x="901" y="2320"/>
                      <a:pt x="839" y="2320"/>
                    </a:cubicBezTo>
                    <a:cubicBezTo>
                      <a:pt x="785" y="2311"/>
                      <a:pt x="714" y="2302"/>
                      <a:pt x="669" y="2267"/>
                    </a:cubicBezTo>
                    <a:cubicBezTo>
                      <a:pt x="616" y="2240"/>
                      <a:pt x="580" y="2177"/>
                      <a:pt x="589" y="2079"/>
                    </a:cubicBezTo>
                    <a:cubicBezTo>
                      <a:pt x="589" y="2053"/>
                      <a:pt x="598" y="2026"/>
                      <a:pt x="598" y="1999"/>
                    </a:cubicBezTo>
                    <a:cubicBezTo>
                      <a:pt x="607" y="1963"/>
                      <a:pt x="616" y="1928"/>
                      <a:pt x="634" y="1901"/>
                    </a:cubicBezTo>
                    <a:cubicBezTo>
                      <a:pt x="661" y="1830"/>
                      <a:pt x="705" y="1749"/>
                      <a:pt x="768" y="1651"/>
                    </a:cubicBezTo>
                    <a:cubicBezTo>
                      <a:pt x="812" y="1589"/>
                      <a:pt x="875" y="1508"/>
                      <a:pt x="946" y="1437"/>
                    </a:cubicBezTo>
                    <a:close/>
                    <a:moveTo>
                      <a:pt x="7565" y="1437"/>
                    </a:moveTo>
                    <a:cubicBezTo>
                      <a:pt x="7637" y="1508"/>
                      <a:pt x="7690" y="1589"/>
                      <a:pt x="7744" y="1651"/>
                    </a:cubicBezTo>
                    <a:cubicBezTo>
                      <a:pt x="7797" y="1749"/>
                      <a:pt x="7842" y="1830"/>
                      <a:pt x="7869" y="1901"/>
                    </a:cubicBezTo>
                    <a:cubicBezTo>
                      <a:pt x="7887" y="1928"/>
                      <a:pt x="7896" y="1963"/>
                      <a:pt x="7904" y="1999"/>
                    </a:cubicBezTo>
                    <a:cubicBezTo>
                      <a:pt x="7913" y="2026"/>
                      <a:pt x="7913" y="2053"/>
                      <a:pt x="7913" y="2079"/>
                    </a:cubicBezTo>
                    <a:cubicBezTo>
                      <a:pt x="7922" y="2177"/>
                      <a:pt x="7887" y="2240"/>
                      <a:pt x="7842" y="2267"/>
                    </a:cubicBezTo>
                    <a:cubicBezTo>
                      <a:pt x="7788" y="2302"/>
                      <a:pt x="7726" y="2311"/>
                      <a:pt x="7664" y="2320"/>
                    </a:cubicBezTo>
                    <a:cubicBezTo>
                      <a:pt x="7610" y="2320"/>
                      <a:pt x="7557" y="2320"/>
                      <a:pt x="7530" y="2329"/>
                    </a:cubicBezTo>
                    <a:cubicBezTo>
                      <a:pt x="7485" y="2267"/>
                      <a:pt x="7458" y="2204"/>
                      <a:pt x="7432" y="2160"/>
                    </a:cubicBezTo>
                    <a:cubicBezTo>
                      <a:pt x="7369" y="2061"/>
                      <a:pt x="7351" y="1990"/>
                      <a:pt x="7351" y="1919"/>
                    </a:cubicBezTo>
                    <a:cubicBezTo>
                      <a:pt x="7351" y="1856"/>
                      <a:pt x="7378" y="1803"/>
                      <a:pt x="7414" y="1731"/>
                    </a:cubicBezTo>
                    <a:cubicBezTo>
                      <a:pt x="7449" y="1642"/>
                      <a:pt x="7494" y="1571"/>
                      <a:pt x="7521" y="1517"/>
                    </a:cubicBezTo>
                    <a:cubicBezTo>
                      <a:pt x="7548" y="1464"/>
                      <a:pt x="7565" y="1437"/>
                      <a:pt x="7565" y="1437"/>
                    </a:cubicBezTo>
                    <a:close/>
                    <a:moveTo>
                      <a:pt x="1585" y="2059"/>
                    </a:moveTo>
                    <a:cubicBezTo>
                      <a:pt x="1639" y="2059"/>
                      <a:pt x="1700" y="2078"/>
                      <a:pt x="1767" y="2115"/>
                    </a:cubicBezTo>
                    <a:cubicBezTo>
                      <a:pt x="1847" y="2151"/>
                      <a:pt x="1936" y="2222"/>
                      <a:pt x="2043" y="2329"/>
                    </a:cubicBezTo>
                    <a:cubicBezTo>
                      <a:pt x="2043" y="2329"/>
                      <a:pt x="1999" y="2329"/>
                      <a:pt x="1927" y="2347"/>
                    </a:cubicBezTo>
                    <a:cubicBezTo>
                      <a:pt x="1910" y="2356"/>
                      <a:pt x="1892" y="2356"/>
                      <a:pt x="1874" y="2365"/>
                    </a:cubicBezTo>
                    <a:cubicBezTo>
                      <a:pt x="1856" y="2374"/>
                      <a:pt x="1838" y="2383"/>
                      <a:pt x="1820" y="2392"/>
                    </a:cubicBezTo>
                    <a:cubicBezTo>
                      <a:pt x="1776" y="2409"/>
                      <a:pt x="1740" y="2427"/>
                      <a:pt x="1695" y="2463"/>
                    </a:cubicBezTo>
                    <a:cubicBezTo>
                      <a:pt x="1660" y="2490"/>
                      <a:pt x="1633" y="2516"/>
                      <a:pt x="1597" y="2534"/>
                    </a:cubicBezTo>
                    <a:cubicBezTo>
                      <a:pt x="1571" y="2552"/>
                      <a:pt x="1535" y="2570"/>
                      <a:pt x="1499" y="2570"/>
                    </a:cubicBezTo>
                    <a:cubicBezTo>
                      <a:pt x="1428" y="2570"/>
                      <a:pt x="1339" y="2543"/>
                      <a:pt x="1214" y="2445"/>
                    </a:cubicBezTo>
                    <a:cubicBezTo>
                      <a:pt x="1223" y="2427"/>
                      <a:pt x="1232" y="2400"/>
                      <a:pt x="1240" y="2365"/>
                    </a:cubicBezTo>
                    <a:cubicBezTo>
                      <a:pt x="1240" y="2347"/>
                      <a:pt x="1249" y="2329"/>
                      <a:pt x="1258" y="2311"/>
                    </a:cubicBezTo>
                    <a:cubicBezTo>
                      <a:pt x="1267" y="2293"/>
                      <a:pt x="1276" y="2276"/>
                      <a:pt x="1285" y="2258"/>
                    </a:cubicBezTo>
                    <a:cubicBezTo>
                      <a:pt x="1312" y="2213"/>
                      <a:pt x="1347" y="2160"/>
                      <a:pt x="1392" y="2124"/>
                    </a:cubicBezTo>
                    <a:cubicBezTo>
                      <a:pt x="1410" y="2106"/>
                      <a:pt x="1437" y="2088"/>
                      <a:pt x="1463" y="2079"/>
                    </a:cubicBezTo>
                    <a:cubicBezTo>
                      <a:pt x="1490" y="2070"/>
                      <a:pt x="1517" y="2061"/>
                      <a:pt x="1553" y="2061"/>
                    </a:cubicBezTo>
                    <a:cubicBezTo>
                      <a:pt x="1563" y="2060"/>
                      <a:pt x="1574" y="2059"/>
                      <a:pt x="1585" y="2059"/>
                    </a:cubicBezTo>
                    <a:close/>
                    <a:moveTo>
                      <a:pt x="6927" y="2059"/>
                    </a:moveTo>
                    <a:cubicBezTo>
                      <a:pt x="6938" y="2059"/>
                      <a:pt x="6948" y="2060"/>
                      <a:pt x="6959" y="2061"/>
                    </a:cubicBezTo>
                    <a:cubicBezTo>
                      <a:pt x="6986" y="2061"/>
                      <a:pt x="7021" y="2070"/>
                      <a:pt x="7048" y="2079"/>
                    </a:cubicBezTo>
                    <a:cubicBezTo>
                      <a:pt x="7075" y="2088"/>
                      <a:pt x="7093" y="2106"/>
                      <a:pt x="7119" y="2124"/>
                    </a:cubicBezTo>
                    <a:cubicBezTo>
                      <a:pt x="7155" y="2160"/>
                      <a:pt x="7191" y="2213"/>
                      <a:pt x="7218" y="2258"/>
                    </a:cubicBezTo>
                    <a:cubicBezTo>
                      <a:pt x="7235" y="2276"/>
                      <a:pt x="7244" y="2293"/>
                      <a:pt x="7244" y="2311"/>
                    </a:cubicBezTo>
                    <a:cubicBezTo>
                      <a:pt x="7253" y="2329"/>
                      <a:pt x="7262" y="2347"/>
                      <a:pt x="7271" y="2365"/>
                    </a:cubicBezTo>
                    <a:cubicBezTo>
                      <a:pt x="7280" y="2400"/>
                      <a:pt x="7289" y="2427"/>
                      <a:pt x="7289" y="2445"/>
                    </a:cubicBezTo>
                    <a:cubicBezTo>
                      <a:pt x="7164" y="2543"/>
                      <a:pt x="7075" y="2570"/>
                      <a:pt x="7003" y="2570"/>
                    </a:cubicBezTo>
                    <a:cubicBezTo>
                      <a:pt x="6968" y="2570"/>
                      <a:pt x="6941" y="2552"/>
                      <a:pt x="6905" y="2534"/>
                    </a:cubicBezTo>
                    <a:cubicBezTo>
                      <a:pt x="6879" y="2516"/>
                      <a:pt x="6843" y="2490"/>
                      <a:pt x="6807" y="2463"/>
                    </a:cubicBezTo>
                    <a:cubicBezTo>
                      <a:pt x="6771" y="2427"/>
                      <a:pt x="6727" y="2409"/>
                      <a:pt x="6691" y="2392"/>
                    </a:cubicBezTo>
                    <a:cubicBezTo>
                      <a:pt x="6673" y="2383"/>
                      <a:pt x="6656" y="2374"/>
                      <a:pt x="6629" y="2365"/>
                    </a:cubicBezTo>
                    <a:cubicBezTo>
                      <a:pt x="6611" y="2356"/>
                      <a:pt x="6593" y="2356"/>
                      <a:pt x="6575" y="2347"/>
                    </a:cubicBezTo>
                    <a:cubicBezTo>
                      <a:pt x="6513" y="2329"/>
                      <a:pt x="6459" y="2329"/>
                      <a:pt x="6459" y="2329"/>
                    </a:cubicBezTo>
                    <a:cubicBezTo>
                      <a:pt x="6566" y="2222"/>
                      <a:pt x="6664" y="2151"/>
                      <a:pt x="6745" y="2115"/>
                    </a:cubicBezTo>
                    <a:cubicBezTo>
                      <a:pt x="6812" y="2078"/>
                      <a:pt x="6872" y="2059"/>
                      <a:pt x="6927" y="2059"/>
                    </a:cubicBezTo>
                    <a:close/>
                    <a:moveTo>
                      <a:pt x="348" y="2472"/>
                    </a:moveTo>
                    <a:cubicBezTo>
                      <a:pt x="348" y="2472"/>
                      <a:pt x="375" y="2499"/>
                      <a:pt x="420" y="2543"/>
                    </a:cubicBezTo>
                    <a:cubicBezTo>
                      <a:pt x="464" y="2588"/>
                      <a:pt x="527" y="2650"/>
                      <a:pt x="589" y="2722"/>
                    </a:cubicBezTo>
                    <a:cubicBezTo>
                      <a:pt x="652" y="2775"/>
                      <a:pt x="696" y="2829"/>
                      <a:pt x="714" y="2891"/>
                    </a:cubicBezTo>
                    <a:cubicBezTo>
                      <a:pt x="732" y="2945"/>
                      <a:pt x="732" y="3025"/>
                      <a:pt x="714" y="3141"/>
                    </a:cubicBezTo>
                    <a:cubicBezTo>
                      <a:pt x="705" y="3168"/>
                      <a:pt x="696" y="3194"/>
                      <a:pt x="687" y="3230"/>
                    </a:cubicBezTo>
                    <a:cubicBezTo>
                      <a:pt x="678" y="3257"/>
                      <a:pt x="669" y="3293"/>
                      <a:pt x="661" y="3328"/>
                    </a:cubicBezTo>
                    <a:cubicBezTo>
                      <a:pt x="634" y="3328"/>
                      <a:pt x="589" y="3346"/>
                      <a:pt x="527" y="3364"/>
                    </a:cubicBezTo>
                    <a:cubicBezTo>
                      <a:pt x="496" y="3369"/>
                      <a:pt x="459" y="3374"/>
                      <a:pt x="421" y="3374"/>
                    </a:cubicBezTo>
                    <a:cubicBezTo>
                      <a:pt x="394" y="3374"/>
                      <a:pt x="366" y="3371"/>
                      <a:pt x="339" y="3364"/>
                    </a:cubicBezTo>
                    <a:cubicBezTo>
                      <a:pt x="286" y="3346"/>
                      <a:pt x="232" y="3301"/>
                      <a:pt x="206" y="3203"/>
                    </a:cubicBezTo>
                    <a:cubicBezTo>
                      <a:pt x="197" y="3177"/>
                      <a:pt x="188" y="3150"/>
                      <a:pt x="188" y="3123"/>
                    </a:cubicBezTo>
                    <a:cubicBezTo>
                      <a:pt x="188" y="3087"/>
                      <a:pt x="188" y="3052"/>
                      <a:pt x="188" y="3016"/>
                    </a:cubicBezTo>
                    <a:cubicBezTo>
                      <a:pt x="197" y="2980"/>
                      <a:pt x="197" y="2936"/>
                      <a:pt x="206" y="2891"/>
                    </a:cubicBezTo>
                    <a:cubicBezTo>
                      <a:pt x="206" y="2864"/>
                      <a:pt x="215" y="2838"/>
                      <a:pt x="223" y="2820"/>
                    </a:cubicBezTo>
                    <a:cubicBezTo>
                      <a:pt x="223" y="2793"/>
                      <a:pt x="232" y="2766"/>
                      <a:pt x="241" y="2739"/>
                    </a:cubicBezTo>
                    <a:cubicBezTo>
                      <a:pt x="259" y="2695"/>
                      <a:pt x="268" y="2659"/>
                      <a:pt x="286" y="2615"/>
                    </a:cubicBezTo>
                    <a:cubicBezTo>
                      <a:pt x="295" y="2588"/>
                      <a:pt x="304" y="2570"/>
                      <a:pt x="313" y="2543"/>
                    </a:cubicBezTo>
                    <a:cubicBezTo>
                      <a:pt x="322" y="2534"/>
                      <a:pt x="322" y="2516"/>
                      <a:pt x="330" y="2508"/>
                    </a:cubicBezTo>
                    <a:cubicBezTo>
                      <a:pt x="339" y="2499"/>
                      <a:pt x="339" y="2490"/>
                      <a:pt x="348" y="2472"/>
                    </a:cubicBezTo>
                    <a:close/>
                    <a:moveTo>
                      <a:pt x="8163" y="2472"/>
                    </a:moveTo>
                    <a:cubicBezTo>
                      <a:pt x="8163" y="2490"/>
                      <a:pt x="8172" y="2499"/>
                      <a:pt x="8181" y="2508"/>
                    </a:cubicBezTo>
                    <a:cubicBezTo>
                      <a:pt x="8181" y="2516"/>
                      <a:pt x="8190" y="2534"/>
                      <a:pt x="8190" y="2543"/>
                    </a:cubicBezTo>
                    <a:cubicBezTo>
                      <a:pt x="8199" y="2570"/>
                      <a:pt x="8208" y="2588"/>
                      <a:pt x="8217" y="2615"/>
                    </a:cubicBezTo>
                    <a:cubicBezTo>
                      <a:pt x="8235" y="2659"/>
                      <a:pt x="8252" y="2695"/>
                      <a:pt x="8261" y="2739"/>
                    </a:cubicBezTo>
                    <a:cubicBezTo>
                      <a:pt x="8270" y="2766"/>
                      <a:pt x="8279" y="2793"/>
                      <a:pt x="8288" y="2820"/>
                    </a:cubicBezTo>
                    <a:cubicBezTo>
                      <a:pt x="8288" y="2838"/>
                      <a:pt x="8297" y="2864"/>
                      <a:pt x="8297" y="2891"/>
                    </a:cubicBezTo>
                    <a:cubicBezTo>
                      <a:pt x="8306" y="2936"/>
                      <a:pt x="8315" y="2980"/>
                      <a:pt x="8315" y="3016"/>
                    </a:cubicBezTo>
                    <a:cubicBezTo>
                      <a:pt x="8324" y="3052"/>
                      <a:pt x="8324" y="3087"/>
                      <a:pt x="8315" y="3123"/>
                    </a:cubicBezTo>
                    <a:cubicBezTo>
                      <a:pt x="8315" y="3150"/>
                      <a:pt x="8315" y="3177"/>
                      <a:pt x="8306" y="3203"/>
                    </a:cubicBezTo>
                    <a:cubicBezTo>
                      <a:pt x="8279" y="3301"/>
                      <a:pt x="8226" y="3346"/>
                      <a:pt x="8163" y="3364"/>
                    </a:cubicBezTo>
                    <a:cubicBezTo>
                      <a:pt x="8137" y="3371"/>
                      <a:pt x="8110" y="3374"/>
                      <a:pt x="8084" y="3374"/>
                    </a:cubicBezTo>
                    <a:cubicBezTo>
                      <a:pt x="8048" y="3374"/>
                      <a:pt x="8012" y="3369"/>
                      <a:pt x="7976" y="3364"/>
                    </a:cubicBezTo>
                    <a:cubicBezTo>
                      <a:pt x="7922" y="3346"/>
                      <a:pt x="7869" y="3328"/>
                      <a:pt x="7842" y="3328"/>
                    </a:cubicBezTo>
                    <a:cubicBezTo>
                      <a:pt x="7833" y="3293"/>
                      <a:pt x="7824" y="3257"/>
                      <a:pt x="7815" y="3230"/>
                    </a:cubicBezTo>
                    <a:cubicBezTo>
                      <a:pt x="7806" y="3194"/>
                      <a:pt x="7806" y="3168"/>
                      <a:pt x="7797" y="3141"/>
                    </a:cubicBezTo>
                    <a:cubicBezTo>
                      <a:pt x="7771" y="3025"/>
                      <a:pt x="7780" y="2945"/>
                      <a:pt x="7788" y="2891"/>
                    </a:cubicBezTo>
                    <a:cubicBezTo>
                      <a:pt x="7815" y="2829"/>
                      <a:pt x="7851" y="2775"/>
                      <a:pt x="7913" y="2722"/>
                    </a:cubicBezTo>
                    <a:cubicBezTo>
                      <a:pt x="7985" y="2650"/>
                      <a:pt x="8047" y="2588"/>
                      <a:pt x="8092" y="2543"/>
                    </a:cubicBezTo>
                    <a:cubicBezTo>
                      <a:pt x="8136" y="2499"/>
                      <a:pt x="8163" y="2472"/>
                      <a:pt x="8163" y="2472"/>
                    </a:cubicBezTo>
                    <a:close/>
                    <a:moveTo>
                      <a:pt x="1257" y="2888"/>
                    </a:moveTo>
                    <a:cubicBezTo>
                      <a:pt x="1291" y="2888"/>
                      <a:pt x="1330" y="2892"/>
                      <a:pt x="1374" y="2900"/>
                    </a:cubicBezTo>
                    <a:cubicBezTo>
                      <a:pt x="1463" y="2918"/>
                      <a:pt x="1579" y="2954"/>
                      <a:pt x="1722" y="3025"/>
                    </a:cubicBezTo>
                    <a:cubicBezTo>
                      <a:pt x="1722" y="3025"/>
                      <a:pt x="1678" y="3043"/>
                      <a:pt x="1615" y="3078"/>
                    </a:cubicBezTo>
                    <a:cubicBezTo>
                      <a:pt x="1579" y="3096"/>
                      <a:pt x="1544" y="3114"/>
                      <a:pt x="1517" y="3141"/>
                    </a:cubicBezTo>
                    <a:cubicBezTo>
                      <a:pt x="1499" y="3159"/>
                      <a:pt x="1481" y="3177"/>
                      <a:pt x="1463" y="3194"/>
                    </a:cubicBezTo>
                    <a:cubicBezTo>
                      <a:pt x="1455" y="3212"/>
                      <a:pt x="1437" y="3230"/>
                      <a:pt x="1419" y="3248"/>
                    </a:cubicBezTo>
                    <a:cubicBezTo>
                      <a:pt x="1392" y="3284"/>
                      <a:pt x="1374" y="3319"/>
                      <a:pt x="1339" y="3346"/>
                    </a:cubicBezTo>
                    <a:cubicBezTo>
                      <a:pt x="1321" y="3373"/>
                      <a:pt x="1294" y="3391"/>
                      <a:pt x="1258" y="3409"/>
                    </a:cubicBezTo>
                    <a:cubicBezTo>
                      <a:pt x="1233" y="3418"/>
                      <a:pt x="1204" y="3423"/>
                      <a:pt x="1170" y="3423"/>
                    </a:cubicBezTo>
                    <a:cubicBezTo>
                      <a:pt x="1110" y="3423"/>
                      <a:pt x="1034" y="3407"/>
                      <a:pt x="937" y="3373"/>
                    </a:cubicBezTo>
                    <a:cubicBezTo>
                      <a:pt x="937" y="3355"/>
                      <a:pt x="937" y="3328"/>
                      <a:pt x="937" y="3293"/>
                    </a:cubicBezTo>
                    <a:cubicBezTo>
                      <a:pt x="937" y="3257"/>
                      <a:pt x="937" y="3212"/>
                      <a:pt x="946" y="3168"/>
                    </a:cubicBezTo>
                    <a:cubicBezTo>
                      <a:pt x="955" y="3141"/>
                      <a:pt x="964" y="3114"/>
                      <a:pt x="973" y="3087"/>
                    </a:cubicBezTo>
                    <a:cubicBezTo>
                      <a:pt x="982" y="3070"/>
                      <a:pt x="991" y="3043"/>
                      <a:pt x="1008" y="3016"/>
                    </a:cubicBezTo>
                    <a:cubicBezTo>
                      <a:pt x="1044" y="2971"/>
                      <a:pt x="1089" y="2927"/>
                      <a:pt x="1142" y="2909"/>
                    </a:cubicBezTo>
                    <a:cubicBezTo>
                      <a:pt x="1177" y="2894"/>
                      <a:pt x="1214" y="2888"/>
                      <a:pt x="1257" y="2888"/>
                    </a:cubicBezTo>
                    <a:close/>
                    <a:moveTo>
                      <a:pt x="7246" y="2888"/>
                    </a:moveTo>
                    <a:cubicBezTo>
                      <a:pt x="7289" y="2888"/>
                      <a:pt x="7326" y="2894"/>
                      <a:pt x="7360" y="2909"/>
                    </a:cubicBezTo>
                    <a:cubicBezTo>
                      <a:pt x="7423" y="2927"/>
                      <a:pt x="7467" y="2971"/>
                      <a:pt x="7494" y="3016"/>
                    </a:cubicBezTo>
                    <a:cubicBezTo>
                      <a:pt x="7512" y="3043"/>
                      <a:pt x="7521" y="3070"/>
                      <a:pt x="7539" y="3087"/>
                    </a:cubicBezTo>
                    <a:cubicBezTo>
                      <a:pt x="7548" y="3114"/>
                      <a:pt x="7548" y="3141"/>
                      <a:pt x="7557" y="3168"/>
                    </a:cubicBezTo>
                    <a:cubicBezTo>
                      <a:pt x="7565" y="3212"/>
                      <a:pt x="7574" y="3257"/>
                      <a:pt x="7574" y="3293"/>
                    </a:cubicBezTo>
                    <a:cubicBezTo>
                      <a:pt x="7574" y="3328"/>
                      <a:pt x="7574" y="3355"/>
                      <a:pt x="7574" y="3373"/>
                    </a:cubicBezTo>
                    <a:cubicBezTo>
                      <a:pt x="7471" y="3407"/>
                      <a:pt x="7394" y="3423"/>
                      <a:pt x="7335" y="3423"/>
                    </a:cubicBezTo>
                    <a:cubicBezTo>
                      <a:pt x="7303" y="3423"/>
                      <a:pt x="7276" y="3418"/>
                      <a:pt x="7253" y="3409"/>
                    </a:cubicBezTo>
                    <a:cubicBezTo>
                      <a:pt x="7218" y="3391"/>
                      <a:pt x="7191" y="3373"/>
                      <a:pt x="7164" y="3346"/>
                    </a:cubicBezTo>
                    <a:cubicBezTo>
                      <a:pt x="7137" y="3319"/>
                      <a:pt x="7110" y="3284"/>
                      <a:pt x="7084" y="3248"/>
                    </a:cubicBezTo>
                    <a:cubicBezTo>
                      <a:pt x="7075" y="3230"/>
                      <a:pt x="7057" y="3212"/>
                      <a:pt x="7039" y="3194"/>
                    </a:cubicBezTo>
                    <a:cubicBezTo>
                      <a:pt x="7021" y="3177"/>
                      <a:pt x="7012" y="3159"/>
                      <a:pt x="6995" y="3141"/>
                    </a:cubicBezTo>
                    <a:cubicBezTo>
                      <a:pt x="6959" y="3114"/>
                      <a:pt x="6923" y="3096"/>
                      <a:pt x="6896" y="3078"/>
                    </a:cubicBezTo>
                    <a:cubicBezTo>
                      <a:pt x="6834" y="3043"/>
                      <a:pt x="6789" y="3025"/>
                      <a:pt x="6789" y="3025"/>
                    </a:cubicBezTo>
                    <a:cubicBezTo>
                      <a:pt x="6923" y="2954"/>
                      <a:pt x="7039" y="2918"/>
                      <a:pt x="7128" y="2900"/>
                    </a:cubicBezTo>
                    <a:cubicBezTo>
                      <a:pt x="7172" y="2892"/>
                      <a:pt x="7211" y="2888"/>
                      <a:pt x="7246" y="2888"/>
                    </a:cubicBezTo>
                    <a:close/>
                    <a:moveTo>
                      <a:pt x="1325" y="3753"/>
                    </a:moveTo>
                    <a:cubicBezTo>
                      <a:pt x="1407" y="3753"/>
                      <a:pt x="1504" y="3761"/>
                      <a:pt x="1615" y="3774"/>
                    </a:cubicBezTo>
                    <a:cubicBezTo>
                      <a:pt x="1615" y="3774"/>
                      <a:pt x="1606" y="3783"/>
                      <a:pt x="1588" y="3801"/>
                    </a:cubicBezTo>
                    <a:cubicBezTo>
                      <a:pt x="1579" y="3801"/>
                      <a:pt x="1571" y="3810"/>
                      <a:pt x="1562" y="3819"/>
                    </a:cubicBezTo>
                    <a:cubicBezTo>
                      <a:pt x="1553" y="3837"/>
                      <a:pt x="1544" y="3846"/>
                      <a:pt x="1526" y="3855"/>
                    </a:cubicBezTo>
                    <a:cubicBezTo>
                      <a:pt x="1481" y="3908"/>
                      <a:pt x="1419" y="3988"/>
                      <a:pt x="1392" y="4078"/>
                    </a:cubicBezTo>
                    <a:cubicBezTo>
                      <a:pt x="1374" y="4122"/>
                      <a:pt x="1356" y="4167"/>
                      <a:pt x="1339" y="4203"/>
                    </a:cubicBezTo>
                    <a:cubicBezTo>
                      <a:pt x="1321" y="4229"/>
                      <a:pt x="1303" y="4265"/>
                      <a:pt x="1276" y="4283"/>
                    </a:cubicBezTo>
                    <a:cubicBezTo>
                      <a:pt x="1214" y="4327"/>
                      <a:pt x="1116" y="4345"/>
                      <a:pt x="937" y="4345"/>
                    </a:cubicBezTo>
                    <a:cubicBezTo>
                      <a:pt x="928" y="4301"/>
                      <a:pt x="901" y="4229"/>
                      <a:pt x="893" y="4140"/>
                    </a:cubicBezTo>
                    <a:cubicBezTo>
                      <a:pt x="884" y="4033"/>
                      <a:pt x="910" y="3917"/>
                      <a:pt x="1008" y="3837"/>
                    </a:cubicBezTo>
                    <a:cubicBezTo>
                      <a:pt x="1062" y="3792"/>
                      <a:pt x="1142" y="3765"/>
                      <a:pt x="1240" y="3756"/>
                    </a:cubicBezTo>
                    <a:cubicBezTo>
                      <a:pt x="1267" y="3754"/>
                      <a:pt x="1295" y="3753"/>
                      <a:pt x="1325" y="3753"/>
                    </a:cubicBezTo>
                    <a:close/>
                    <a:moveTo>
                      <a:pt x="7186" y="3753"/>
                    </a:moveTo>
                    <a:cubicBezTo>
                      <a:pt x="7217" y="3753"/>
                      <a:pt x="7245" y="3754"/>
                      <a:pt x="7271" y="3756"/>
                    </a:cubicBezTo>
                    <a:cubicBezTo>
                      <a:pt x="7369" y="3765"/>
                      <a:pt x="7441" y="3792"/>
                      <a:pt x="7494" y="3837"/>
                    </a:cubicBezTo>
                    <a:cubicBezTo>
                      <a:pt x="7601" y="3917"/>
                      <a:pt x="7619" y="4033"/>
                      <a:pt x="7610" y="4140"/>
                    </a:cubicBezTo>
                    <a:cubicBezTo>
                      <a:pt x="7601" y="4229"/>
                      <a:pt x="7574" y="4301"/>
                      <a:pt x="7565" y="4345"/>
                    </a:cubicBezTo>
                    <a:cubicBezTo>
                      <a:pt x="7396" y="4345"/>
                      <a:pt x="7298" y="4327"/>
                      <a:pt x="7235" y="4283"/>
                    </a:cubicBezTo>
                    <a:cubicBezTo>
                      <a:pt x="7200" y="4265"/>
                      <a:pt x="7182" y="4229"/>
                      <a:pt x="7164" y="4203"/>
                    </a:cubicBezTo>
                    <a:cubicBezTo>
                      <a:pt x="7146" y="4167"/>
                      <a:pt x="7137" y="4122"/>
                      <a:pt x="7119" y="4078"/>
                    </a:cubicBezTo>
                    <a:cubicBezTo>
                      <a:pt x="7084" y="3988"/>
                      <a:pt x="7030" y="3908"/>
                      <a:pt x="6977" y="3855"/>
                    </a:cubicBezTo>
                    <a:cubicBezTo>
                      <a:pt x="6968" y="3846"/>
                      <a:pt x="6959" y="3837"/>
                      <a:pt x="6941" y="3819"/>
                    </a:cubicBezTo>
                    <a:cubicBezTo>
                      <a:pt x="6932" y="3810"/>
                      <a:pt x="6923" y="3801"/>
                      <a:pt x="6914" y="3801"/>
                    </a:cubicBezTo>
                    <a:cubicBezTo>
                      <a:pt x="6896" y="3783"/>
                      <a:pt x="6887" y="3774"/>
                      <a:pt x="6887" y="3774"/>
                    </a:cubicBezTo>
                    <a:cubicBezTo>
                      <a:pt x="7005" y="3761"/>
                      <a:pt x="7103" y="3753"/>
                      <a:pt x="7186" y="3753"/>
                    </a:cubicBezTo>
                    <a:close/>
                    <a:moveTo>
                      <a:pt x="714" y="4336"/>
                    </a:moveTo>
                    <a:lnTo>
                      <a:pt x="714" y="4336"/>
                    </a:lnTo>
                    <a:cubicBezTo>
                      <a:pt x="723" y="4345"/>
                      <a:pt x="723" y="4345"/>
                      <a:pt x="723" y="4354"/>
                    </a:cubicBezTo>
                    <a:cubicBezTo>
                      <a:pt x="723" y="4359"/>
                      <a:pt x="723" y="4365"/>
                      <a:pt x="723" y="4372"/>
                    </a:cubicBezTo>
                    <a:cubicBezTo>
                      <a:pt x="723" y="4363"/>
                      <a:pt x="714" y="4354"/>
                      <a:pt x="714" y="4336"/>
                    </a:cubicBezTo>
                    <a:close/>
                    <a:moveTo>
                      <a:pt x="90" y="3658"/>
                    </a:moveTo>
                    <a:cubicBezTo>
                      <a:pt x="90" y="3658"/>
                      <a:pt x="125" y="3676"/>
                      <a:pt x="179" y="3703"/>
                    </a:cubicBezTo>
                    <a:cubicBezTo>
                      <a:pt x="232" y="3730"/>
                      <a:pt x="313" y="3774"/>
                      <a:pt x="402" y="3819"/>
                    </a:cubicBezTo>
                    <a:cubicBezTo>
                      <a:pt x="482" y="3855"/>
                      <a:pt x="536" y="3890"/>
                      <a:pt x="580" y="3944"/>
                    </a:cubicBezTo>
                    <a:cubicBezTo>
                      <a:pt x="616" y="3997"/>
                      <a:pt x="643" y="4069"/>
                      <a:pt x="643" y="4185"/>
                    </a:cubicBezTo>
                    <a:cubicBezTo>
                      <a:pt x="652" y="4238"/>
                      <a:pt x="661" y="4301"/>
                      <a:pt x="661" y="4372"/>
                    </a:cubicBezTo>
                    <a:cubicBezTo>
                      <a:pt x="634" y="4390"/>
                      <a:pt x="580" y="4417"/>
                      <a:pt x="527" y="4443"/>
                    </a:cubicBezTo>
                    <a:cubicBezTo>
                      <a:pt x="473" y="4479"/>
                      <a:pt x="411" y="4506"/>
                      <a:pt x="348" y="4506"/>
                    </a:cubicBezTo>
                    <a:cubicBezTo>
                      <a:pt x="277" y="4506"/>
                      <a:pt x="215" y="4479"/>
                      <a:pt x="161" y="4390"/>
                    </a:cubicBezTo>
                    <a:cubicBezTo>
                      <a:pt x="134" y="4345"/>
                      <a:pt x="107" y="4292"/>
                      <a:pt x="90" y="4211"/>
                    </a:cubicBezTo>
                    <a:cubicBezTo>
                      <a:pt x="72" y="4140"/>
                      <a:pt x="63" y="4051"/>
                      <a:pt x="63" y="3935"/>
                    </a:cubicBezTo>
                    <a:cubicBezTo>
                      <a:pt x="63" y="3899"/>
                      <a:pt x="63" y="3855"/>
                      <a:pt x="72" y="3810"/>
                    </a:cubicBezTo>
                    <a:cubicBezTo>
                      <a:pt x="72" y="3756"/>
                      <a:pt x="81" y="3712"/>
                      <a:pt x="90" y="3658"/>
                    </a:cubicBezTo>
                    <a:close/>
                    <a:moveTo>
                      <a:pt x="8422" y="3658"/>
                    </a:moveTo>
                    <a:cubicBezTo>
                      <a:pt x="8431" y="3712"/>
                      <a:pt x="8431" y="3756"/>
                      <a:pt x="8440" y="3810"/>
                    </a:cubicBezTo>
                    <a:cubicBezTo>
                      <a:pt x="8440" y="3855"/>
                      <a:pt x="8440" y="3899"/>
                      <a:pt x="8440" y="3935"/>
                    </a:cubicBezTo>
                    <a:cubicBezTo>
                      <a:pt x="8440" y="4051"/>
                      <a:pt x="8431" y="4140"/>
                      <a:pt x="8413" y="4211"/>
                    </a:cubicBezTo>
                    <a:cubicBezTo>
                      <a:pt x="8395" y="4292"/>
                      <a:pt x="8368" y="4345"/>
                      <a:pt x="8342" y="4390"/>
                    </a:cubicBezTo>
                    <a:cubicBezTo>
                      <a:pt x="8288" y="4479"/>
                      <a:pt x="8226" y="4506"/>
                      <a:pt x="8163" y="4506"/>
                    </a:cubicBezTo>
                    <a:cubicBezTo>
                      <a:pt x="8101" y="4506"/>
                      <a:pt x="8029" y="4479"/>
                      <a:pt x="7976" y="4443"/>
                    </a:cubicBezTo>
                    <a:cubicBezTo>
                      <a:pt x="7922" y="4417"/>
                      <a:pt x="7878" y="4390"/>
                      <a:pt x="7851" y="4372"/>
                    </a:cubicBezTo>
                    <a:cubicBezTo>
                      <a:pt x="7851" y="4301"/>
                      <a:pt x="7851" y="4238"/>
                      <a:pt x="7860" y="4185"/>
                    </a:cubicBezTo>
                    <a:cubicBezTo>
                      <a:pt x="7869" y="4069"/>
                      <a:pt x="7887" y="3997"/>
                      <a:pt x="7931" y="3944"/>
                    </a:cubicBezTo>
                    <a:cubicBezTo>
                      <a:pt x="7967" y="3890"/>
                      <a:pt x="8029" y="3855"/>
                      <a:pt x="8101" y="3819"/>
                    </a:cubicBezTo>
                    <a:cubicBezTo>
                      <a:pt x="8190" y="3774"/>
                      <a:pt x="8270" y="3730"/>
                      <a:pt x="8333" y="3703"/>
                    </a:cubicBezTo>
                    <a:cubicBezTo>
                      <a:pt x="8386" y="3676"/>
                      <a:pt x="8422" y="3658"/>
                      <a:pt x="8422" y="3658"/>
                    </a:cubicBezTo>
                    <a:close/>
                    <a:moveTo>
                      <a:pt x="1731" y="4533"/>
                    </a:moveTo>
                    <a:cubicBezTo>
                      <a:pt x="1731" y="4533"/>
                      <a:pt x="1731" y="4542"/>
                      <a:pt x="1731" y="4542"/>
                    </a:cubicBezTo>
                    <a:cubicBezTo>
                      <a:pt x="1722" y="4550"/>
                      <a:pt x="1722" y="4559"/>
                      <a:pt x="1713" y="4559"/>
                    </a:cubicBezTo>
                    <a:cubicBezTo>
                      <a:pt x="1704" y="4577"/>
                      <a:pt x="1686" y="4604"/>
                      <a:pt x="1669" y="4640"/>
                    </a:cubicBezTo>
                    <a:cubicBezTo>
                      <a:pt x="1651" y="4666"/>
                      <a:pt x="1633" y="4711"/>
                      <a:pt x="1615" y="4747"/>
                    </a:cubicBezTo>
                    <a:cubicBezTo>
                      <a:pt x="1606" y="4773"/>
                      <a:pt x="1606" y="4791"/>
                      <a:pt x="1597" y="4818"/>
                    </a:cubicBezTo>
                    <a:cubicBezTo>
                      <a:pt x="1588" y="4845"/>
                      <a:pt x="1588" y="4863"/>
                      <a:pt x="1588" y="4889"/>
                    </a:cubicBezTo>
                    <a:cubicBezTo>
                      <a:pt x="1588" y="4979"/>
                      <a:pt x="1579" y="5050"/>
                      <a:pt x="1526" y="5112"/>
                    </a:cubicBezTo>
                    <a:cubicBezTo>
                      <a:pt x="1499" y="5148"/>
                      <a:pt x="1463" y="5175"/>
                      <a:pt x="1419" y="5202"/>
                    </a:cubicBezTo>
                    <a:cubicBezTo>
                      <a:pt x="1365" y="5228"/>
                      <a:pt x="1303" y="5246"/>
                      <a:pt x="1214" y="5273"/>
                    </a:cubicBezTo>
                    <a:cubicBezTo>
                      <a:pt x="1196" y="5237"/>
                      <a:pt x="1151" y="5175"/>
                      <a:pt x="1116" y="5095"/>
                    </a:cubicBezTo>
                    <a:cubicBezTo>
                      <a:pt x="1107" y="5068"/>
                      <a:pt x="1098" y="5041"/>
                      <a:pt x="1089" y="5014"/>
                    </a:cubicBezTo>
                    <a:cubicBezTo>
                      <a:pt x="1080" y="4988"/>
                      <a:pt x="1080" y="4961"/>
                      <a:pt x="1080" y="4934"/>
                    </a:cubicBezTo>
                    <a:cubicBezTo>
                      <a:pt x="1089" y="4872"/>
                      <a:pt x="1107" y="4818"/>
                      <a:pt x="1142" y="4765"/>
                    </a:cubicBezTo>
                    <a:cubicBezTo>
                      <a:pt x="1187" y="4711"/>
                      <a:pt x="1249" y="4666"/>
                      <a:pt x="1347" y="4622"/>
                    </a:cubicBezTo>
                    <a:cubicBezTo>
                      <a:pt x="1446" y="4586"/>
                      <a:pt x="1571" y="4559"/>
                      <a:pt x="1731" y="4533"/>
                    </a:cubicBezTo>
                    <a:close/>
                    <a:moveTo>
                      <a:pt x="6771" y="4533"/>
                    </a:moveTo>
                    <a:cubicBezTo>
                      <a:pt x="6932" y="4559"/>
                      <a:pt x="7066" y="4586"/>
                      <a:pt x="7155" y="4622"/>
                    </a:cubicBezTo>
                    <a:cubicBezTo>
                      <a:pt x="7253" y="4666"/>
                      <a:pt x="7316" y="4711"/>
                      <a:pt x="7360" y="4765"/>
                    </a:cubicBezTo>
                    <a:cubicBezTo>
                      <a:pt x="7405" y="4818"/>
                      <a:pt x="7423" y="4872"/>
                      <a:pt x="7423" y="4934"/>
                    </a:cubicBezTo>
                    <a:cubicBezTo>
                      <a:pt x="7423" y="4961"/>
                      <a:pt x="7423" y="4988"/>
                      <a:pt x="7414" y="5014"/>
                    </a:cubicBezTo>
                    <a:cubicBezTo>
                      <a:pt x="7414" y="5041"/>
                      <a:pt x="7405" y="5068"/>
                      <a:pt x="7396" y="5095"/>
                    </a:cubicBezTo>
                    <a:cubicBezTo>
                      <a:pt x="7360" y="5175"/>
                      <a:pt x="7316" y="5237"/>
                      <a:pt x="7289" y="5273"/>
                    </a:cubicBezTo>
                    <a:cubicBezTo>
                      <a:pt x="7209" y="5246"/>
                      <a:pt x="7137" y="5228"/>
                      <a:pt x="7093" y="5202"/>
                    </a:cubicBezTo>
                    <a:cubicBezTo>
                      <a:pt x="7039" y="5175"/>
                      <a:pt x="7003" y="5148"/>
                      <a:pt x="6986" y="5112"/>
                    </a:cubicBezTo>
                    <a:cubicBezTo>
                      <a:pt x="6932" y="5050"/>
                      <a:pt x="6923" y="4979"/>
                      <a:pt x="6914" y="4889"/>
                    </a:cubicBezTo>
                    <a:cubicBezTo>
                      <a:pt x="6914" y="4863"/>
                      <a:pt x="6914" y="4845"/>
                      <a:pt x="6914" y="4818"/>
                    </a:cubicBezTo>
                    <a:cubicBezTo>
                      <a:pt x="6905" y="4791"/>
                      <a:pt x="6896" y="4773"/>
                      <a:pt x="6887" y="4747"/>
                    </a:cubicBezTo>
                    <a:cubicBezTo>
                      <a:pt x="6879" y="4711"/>
                      <a:pt x="6852" y="4666"/>
                      <a:pt x="6843" y="4640"/>
                    </a:cubicBezTo>
                    <a:cubicBezTo>
                      <a:pt x="6825" y="4604"/>
                      <a:pt x="6807" y="4577"/>
                      <a:pt x="6789" y="4559"/>
                    </a:cubicBezTo>
                    <a:cubicBezTo>
                      <a:pt x="6789" y="4559"/>
                      <a:pt x="6780" y="4550"/>
                      <a:pt x="6780" y="4542"/>
                    </a:cubicBezTo>
                    <a:cubicBezTo>
                      <a:pt x="6771" y="4542"/>
                      <a:pt x="6771" y="4533"/>
                      <a:pt x="6771" y="4533"/>
                    </a:cubicBezTo>
                    <a:close/>
                    <a:moveTo>
                      <a:pt x="1000" y="5362"/>
                    </a:moveTo>
                    <a:cubicBezTo>
                      <a:pt x="1000" y="5362"/>
                      <a:pt x="1000" y="5371"/>
                      <a:pt x="1008" y="5380"/>
                    </a:cubicBezTo>
                    <a:lnTo>
                      <a:pt x="1000" y="5380"/>
                    </a:lnTo>
                    <a:lnTo>
                      <a:pt x="1000" y="5371"/>
                    </a:lnTo>
                    <a:cubicBezTo>
                      <a:pt x="1000" y="5371"/>
                      <a:pt x="1000" y="5362"/>
                      <a:pt x="1000" y="5362"/>
                    </a:cubicBezTo>
                    <a:close/>
                    <a:moveTo>
                      <a:pt x="7557" y="5211"/>
                    </a:moveTo>
                    <a:cubicBezTo>
                      <a:pt x="7541" y="5258"/>
                      <a:pt x="7525" y="5312"/>
                      <a:pt x="7503" y="5371"/>
                    </a:cubicBezTo>
                    <a:lnTo>
                      <a:pt x="7503" y="5380"/>
                    </a:lnTo>
                    <a:lnTo>
                      <a:pt x="7485" y="5380"/>
                    </a:lnTo>
                    <a:cubicBezTo>
                      <a:pt x="7510" y="5324"/>
                      <a:pt x="7534" y="5268"/>
                      <a:pt x="7557" y="5211"/>
                    </a:cubicBezTo>
                    <a:close/>
                    <a:moveTo>
                      <a:pt x="170" y="4854"/>
                    </a:moveTo>
                    <a:cubicBezTo>
                      <a:pt x="170" y="4854"/>
                      <a:pt x="215" y="4863"/>
                      <a:pt x="277" y="4872"/>
                    </a:cubicBezTo>
                    <a:cubicBezTo>
                      <a:pt x="339" y="4881"/>
                      <a:pt x="429" y="4898"/>
                      <a:pt x="536" y="4916"/>
                    </a:cubicBezTo>
                    <a:cubicBezTo>
                      <a:pt x="625" y="4934"/>
                      <a:pt x="687" y="4952"/>
                      <a:pt x="741" y="4988"/>
                    </a:cubicBezTo>
                    <a:cubicBezTo>
                      <a:pt x="794" y="5032"/>
                      <a:pt x="830" y="5095"/>
                      <a:pt x="884" y="5202"/>
                    </a:cubicBezTo>
                    <a:cubicBezTo>
                      <a:pt x="901" y="5255"/>
                      <a:pt x="919" y="5318"/>
                      <a:pt x="937" y="5389"/>
                    </a:cubicBezTo>
                    <a:cubicBezTo>
                      <a:pt x="919" y="5407"/>
                      <a:pt x="884" y="5451"/>
                      <a:pt x="839" y="5496"/>
                    </a:cubicBezTo>
                    <a:cubicBezTo>
                      <a:pt x="785" y="5541"/>
                      <a:pt x="732" y="5585"/>
                      <a:pt x="669" y="5603"/>
                    </a:cubicBezTo>
                    <a:cubicBezTo>
                      <a:pt x="649" y="5614"/>
                      <a:pt x="631" y="5618"/>
                      <a:pt x="611" y="5618"/>
                    </a:cubicBezTo>
                    <a:cubicBezTo>
                      <a:pt x="596" y="5618"/>
                      <a:pt x="581" y="5616"/>
                      <a:pt x="562" y="5612"/>
                    </a:cubicBezTo>
                    <a:cubicBezTo>
                      <a:pt x="527" y="5603"/>
                      <a:pt x="491" y="5585"/>
                      <a:pt x="455" y="5550"/>
                    </a:cubicBezTo>
                    <a:cubicBezTo>
                      <a:pt x="411" y="5514"/>
                      <a:pt x="375" y="5469"/>
                      <a:pt x="339" y="5398"/>
                    </a:cubicBezTo>
                    <a:cubicBezTo>
                      <a:pt x="313" y="5362"/>
                      <a:pt x="295" y="5327"/>
                      <a:pt x="277" y="5282"/>
                    </a:cubicBezTo>
                    <a:cubicBezTo>
                      <a:pt x="259" y="5237"/>
                      <a:pt x="241" y="5193"/>
                      <a:pt x="232" y="5130"/>
                    </a:cubicBezTo>
                    <a:cubicBezTo>
                      <a:pt x="215" y="5095"/>
                      <a:pt x="206" y="5050"/>
                      <a:pt x="197" y="5005"/>
                    </a:cubicBezTo>
                    <a:cubicBezTo>
                      <a:pt x="188" y="4961"/>
                      <a:pt x="179" y="4907"/>
                      <a:pt x="170" y="4854"/>
                    </a:cubicBezTo>
                    <a:close/>
                    <a:moveTo>
                      <a:pt x="8333" y="4854"/>
                    </a:moveTo>
                    <a:cubicBezTo>
                      <a:pt x="8333" y="4907"/>
                      <a:pt x="8324" y="4961"/>
                      <a:pt x="8306" y="5005"/>
                    </a:cubicBezTo>
                    <a:cubicBezTo>
                      <a:pt x="8297" y="5050"/>
                      <a:pt x="8288" y="5095"/>
                      <a:pt x="8279" y="5130"/>
                    </a:cubicBezTo>
                    <a:cubicBezTo>
                      <a:pt x="8261" y="5193"/>
                      <a:pt x="8243" y="5237"/>
                      <a:pt x="8226" y="5282"/>
                    </a:cubicBezTo>
                    <a:cubicBezTo>
                      <a:pt x="8208" y="5327"/>
                      <a:pt x="8190" y="5362"/>
                      <a:pt x="8172" y="5398"/>
                    </a:cubicBezTo>
                    <a:cubicBezTo>
                      <a:pt x="8127" y="5469"/>
                      <a:pt x="8092" y="5514"/>
                      <a:pt x="8056" y="5550"/>
                    </a:cubicBezTo>
                    <a:cubicBezTo>
                      <a:pt x="8012" y="5585"/>
                      <a:pt x="7976" y="5603"/>
                      <a:pt x="7940" y="5612"/>
                    </a:cubicBezTo>
                    <a:cubicBezTo>
                      <a:pt x="7925" y="5616"/>
                      <a:pt x="7911" y="5618"/>
                      <a:pt x="7896" y="5618"/>
                    </a:cubicBezTo>
                    <a:cubicBezTo>
                      <a:pt x="7875" y="5618"/>
                      <a:pt x="7854" y="5614"/>
                      <a:pt x="7833" y="5603"/>
                    </a:cubicBezTo>
                    <a:cubicBezTo>
                      <a:pt x="7771" y="5585"/>
                      <a:pt x="7717" y="5541"/>
                      <a:pt x="7673" y="5496"/>
                    </a:cubicBezTo>
                    <a:cubicBezTo>
                      <a:pt x="7628" y="5451"/>
                      <a:pt x="7592" y="5407"/>
                      <a:pt x="7565" y="5389"/>
                    </a:cubicBezTo>
                    <a:cubicBezTo>
                      <a:pt x="7583" y="5318"/>
                      <a:pt x="7601" y="5255"/>
                      <a:pt x="7628" y="5202"/>
                    </a:cubicBezTo>
                    <a:cubicBezTo>
                      <a:pt x="7673" y="5095"/>
                      <a:pt x="7708" y="5032"/>
                      <a:pt x="7762" y="4988"/>
                    </a:cubicBezTo>
                    <a:cubicBezTo>
                      <a:pt x="7815" y="4952"/>
                      <a:pt x="7887" y="4934"/>
                      <a:pt x="7976" y="4916"/>
                    </a:cubicBezTo>
                    <a:cubicBezTo>
                      <a:pt x="8074" y="4898"/>
                      <a:pt x="8163" y="4881"/>
                      <a:pt x="8235" y="4872"/>
                    </a:cubicBezTo>
                    <a:cubicBezTo>
                      <a:pt x="8297" y="4863"/>
                      <a:pt x="8333" y="4854"/>
                      <a:pt x="8333" y="4854"/>
                    </a:cubicBezTo>
                    <a:close/>
                    <a:moveTo>
                      <a:pt x="2052" y="5211"/>
                    </a:moveTo>
                    <a:cubicBezTo>
                      <a:pt x="2052" y="5211"/>
                      <a:pt x="2034" y="5255"/>
                      <a:pt x="2017" y="5327"/>
                    </a:cubicBezTo>
                    <a:cubicBezTo>
                      <a:pt x="2008" y="5344"/>
                      <a:pt x="2008" y="5362"/>
                      <a:pt x="1999" y="5389"/>
                    </a:cubicBezTo>
                    <a:cubicBezTo>
                      <a:pt x="1999" y="5407"/>
                      <a:pt x="1999" y="5434"/>
                      <a:pt x="1999" y="5451"/>
                    </a:cubicBezTo>
                    <a:cubicBezTo>
                      <a:pt x="1990" y="5496"/>
                      <a:pt x="1999" y="5541"/>
                      <a:pt x="2008" y="5585"/>
                    </a:cubicBezTo>
                    <a:cubicBezTo>
                      <a:pt x="2008" y="5612"/>
                      <a:pt x="2017" y="5639"/>
                      <a:pt x="2017" y="5657"/>
                    </a:cubicBezTo>
                    <a:cubicBezTo>
                      <a:pt x="2017" y="5666"/>
                      <a:pt x="2025" y="5674"/>
                      <a:pt x="2025" y="5683"/>
                    </a:cubicBezTo>
                    <a:cubicBezTo>
                      <a:pt x="2025" y="5701"/>
                      <a:pt x="2025" y="5710"/>
                      <a:pt x="2025" y="5719"/>
                    </a:cubicBezTo>
                    <a:cubicBezTo>
                      <a:pt x="2025" y="5755"/>
                      <a:pt x="2025" y="5790"/>
                      <a:pt x="2008" y="5826"/>
                    </a:cubicBezTo>
                    <a:cubicBezTo>
                      <a:pt x="1981" y="5898"/>
                      <a:pt x="1910" y="5978"/>
                      <a:pt x="1749" y="6076"/>
                    </a:cubicBezTo>
                    <a:cubicBezTo>
                      <a:pt x="1722" y="6049"/>
                      <a:pt x="1651" y="6013"/>
                      <a:pt x="1597" y="5942"/>
                    </a:cubicBezTo>
                    <a:cubicBezTo>
                      <a:pt x="1571" y="5898"/>
                      <a:pt x="1535" y="5844"/>
                      <a:pt x="1526" y="5790"/>
                    </a:cubicBezTo>
                    <a:cubicBezTo>
                      <a:pt x="1517" y="5782"/>
                      <a:pt x="1517" y="5764"/>
                      <a:pt x="1517" y="5746"/>
                    </a:cubicBezTo>
                    <a:cubicBezTo>
                      <a:pt x="1517" y="5737"/>
                      <a:pt x="1517" y="5719"/>
                      <a:pt x="1517" y="5701"/>
                    </a:cubicBezTo>
                    <a:cubicBezTo>
                      <a:pt x="1517" y="5674"/>
                      <a:pt x="1526" y="5639"/>
                      <a:pt x="1535" y="5612"/>
                    </a:cubicBezTo>
                    <a:cubicBezTo>
                      <a:pt x="1562" y="5550"/>
                      <a:pt x="1615" y="5478"/>
                      <a:pt x="1695" y="5416"/>
                    </a:cubicBezTo>
                    <a:cubicBezTo>
                      <a:pt x="1785" y="5344"/>
                      <a:pt x="1901" y="5282"/>
                      <a:pt x="2052" y="5211"/>
                    </a:cubicBezTo>
                    <a:close/>
                    <a:moveTo>
                      <a:pt x="6450" y="5211"/>
                    </a:moveTo>
                    <a:cubicBezTo>
                      <a:pt x="6611" y="5282"/>
                      <a:pt x="6727" y="5344"/>
                      <a:pt x="6807" y="5416"/>
                    </a:cubicBezTo>
                    <a:cubicBezTo>
                      <a:pt x="6896" y="5478"/>
                      <a:pt x="6941" y="5550"/>
                      <a:pt x="6968" y="5612"/>
                    </a:cubicBezTo>
                    <a:cubicBezTo>
                      <a:pt x="6986" y="5639"/>
                      <a:pt x="6986" y="5674"/>
                      <a:pt x="6995" y="5701"/>
                    </a:cubicBezTo>
                    <a:cubicBezTo>
                      <a:pt x="6995" y="5719"/>
                      <a:pt x="6995" y="5737"/>
                      <a:pt x="6995" y="5746"/>
                    </a:cubicBezTo>
                    <a:cubicBezTo>
                      <a:pt x="6995" y="5764"/>
                      <a:pt x="6986" y="5782"/>
                      <a:pt x="6986" y="5790"/>
                    </a:cubicBezTo>
                    <a:cubicBezTo>
                      <a:pt x="6968" y="5844"/>
                      <a:pt x="6941" y="5898"/>
                      <a:pt x="6905" y="5942"/>
                    </a:cubicBezTo>
                    <a:cubicBezTo>
                      <a:pt x="6852" y="6013"/>
                      <a:pt x="6789" y="6049"/>
                      <a:pt x="6754" y="6076"/>
                    </a:cubicBezTo>
                    <a:cubicBezTo>
                      <a:pt x="6602" y="5978"/>
                      <a:pt x="6531" y="5898"/>
                      <a:pt x="6495" y="5826"/>
                    </a:cubicBezTo>
                    <a:cubicBezTo>
                      <a:pt x="6477" y="5790"/>
                      <a:pt x="6477" y="5755"/>
                      <a:pt x="6477" y="5719"/>
                    </a:cubicBezTo>
                    <a:cubicBezTo>
                      <a:pt x="6477" y="5710"/>
                      <a:pt x="6486" y="5701"/>
                      <a:pt x="6486" y="5683"/>
                    </a:cubicBezTo>
                    <a:cubicBezTo>
                      <a:pt x="6486" y="5674"/>
                      <a:pt x="6486" y="5666"/>
                      <a:pt x="6486" y="5657"/>
                    </a:cubicBezTo>
                    <a:cubicBezTo>
                      <a:pt x="6495" y="5639"/>
                      <a:pt x="6495" y="5612"/>
                      <a:pt x="6504" y="5585"/>
                    </a:cubicBezTo>
                    <a:cubicBezTo>
                      <a:pt x="6513" y="5541"/>
                      <a:pt x="6513" y="5496"/>
                      <a:pt x="6513" y="5451"/>
                    </a:cubicBezTo>
                    <a:cubicBezTo>
                      <a:pt x="6513" y="5434"/>
                      <a:pt x="6513" y="5407"/>
                      <a:pt x="6504" y="5389"/>
                    </a:cubicBezTo>
                    <a:cubicBezTo>
                      <a:pt x="6504" y="5362"/>
                      <a:pt x="6495" y="5344"/>
                      <a:pt x="6495" y="5327"/>
                    </a:cubicBezTo>
                    <a:cubicBezTo>
                      <a:pt x="6477" y="5255"/>
                      <a:pt x="6450" y="5211"/>
                      <a:pt x="6450" y="5211"/>
                    </a:cubicBezTo>
                    <a:close/>
                    <a:moveTo>
                      <a:pt x="6950" y="6219"/>
                    </a:moveTo>
                    <a:cubicBezTo>
                      <a:pt x="6950" y="6228"/>
                      <a:pt x="6941" y="6228"/>
                      <a:pt x="6932" y="6245"/>
                    </a:cubicBezTo>
                    <a:lnTo>
                      <a:pt x="6923" y="6245"/>
                    </a:lnTo>
                    <a:cubicBezTo>
                      <a:pt x="6932" y="6237"/>
                      <a:pt x="6941" y="6228"/>
                      <a:pt x="6950" y="6219"/>
                    </a:cubicBezTo>
                    <a:close/>
                    <a:moveTo>
                      <a:pt x="1103" y="5942"/>
                    </a:moveTo>
                    <a:cubicBezTo>
                      <a:pt x="1140" y="5942"/>
                      <a:pt x="1174" y="5947"/>
                      <a:pt x="1205" y="5960"/>
                    </a:cubicBezTo>
                    <a:cubicBezTo>
                      <a:pt x="1267" y="5978"/>
                      <a:pt x="1330" y="6022"/>
                      <a:pt x="1401" y="6121"/>
                    </a:cubicBezTo>
                    <a:cubicBezTo>
                      <a:pt x="1437" y="6165"/>
                      <a:pt x="1472" y="6219"/>
                      <a:pt x="1517" y="6281"/>
                    </a:cubicBezTo>
                    <a:cubicBezTo>
                      <a:pt x="1499" y="6299"/>
                      <a:pt x="1472" y="6352"/>
                      <a:pt x="1446" y="6415"/>
                    </a:cubicBezTo>
                    <a:cubicBezTo>
                      <a:pt x="1410" y="6477"/>
                      <a:pt x="1374" y="6540"/>
                      <a:pt x="1312" y="6575"/>
                    </a:cubicBezTo>
                    <a:cubicBezTo>
                      <a:pt x="1281" y="6601"/>
                      <a:pt x="1243" y="6615"/>
                      <a:pt x="1197" y="6615"/>
                    </a:cubicBezTo>
                    <a:cubicBezTo>
                      <a:pt x="1163" y="6615"/>
                      <a:pt x="1125" y="6608"/>
                      <a:pt x="1080" y="6593"/>
                    </a:cubicBezTo>
                    <a:cubicBezTo>
                      <a:pt x="1062" y="6584"/>
                      <a:pt x="1035" y="6567"/>
                      <a:pt x="1008" y="6549"/>
                    </a:cubicBezTo>
                    <a:cubicBezTo>
                      <a:pt x="982" y="6531"/>
                      <a:pt x="955" y="6513"/>
                      <a:pt x="928" y="6477"/>
                    </a:cubicBezTo>
                    <a:cubicBezTo>
                      <a:pt x="893" y="6451"/>
                      <a:pt x="866" y="6424"/>
                      <a:pt x="830" y="6388"/>
                    </a:cubicBezTo>
                    <a:cubicBezTo>
                      <a:pt x="803" y="6344"/>
                      <a:pt x="768" y="6308"/>
                      <a:pt x="741" y="6254"/>
                    </a:cubicBezTo>
                    <a:cubicBezTo>
                      <a:pt x="696" y="6183"/>
                      <a:pt x="652" y="6103"/>
                      <a:pt x="598" y="6005"/>
                    </a:cubicBezTo>
                    <a:cubicBezTo>
                      <a:pt x="598" y="6005"/>
                      <a:pt x="643" y="5996"/>
                      <a:pt x="705" y="5987"/>
                    </a:cubicBezTo>
                    <a:cubicBezTo>
                      <a:pt x="777" y="5978"/>
                      <a:pt x="875" y="5969"/>
                      <a:pt x="982" y="5951"/>
                    </a:cubicBezTo>
                    <a:cubicBezTo>
                      <a:pt x="1026" y="5947"/>
                      <a:pt x="1066" y="5942"/>
                      <a:pt x="1103" y="5942"/>
                    </a:cubicBezTo>
                    <a:close/>
                    <a:moveTo>
                      <a:pt x="7408" y="5942"/>
                    </a:moveTo>
                    <a:cubicBezTo>
                      <a:pt x="7445" y="5942"/>
                      <a:pt x="7485" y="5947"/>
                      <a:pt x="7530" y="5951"/>
                    </a:cubicBezTo>
                    <a:cubicBezTo>
                      <a:pt x="7637" y="5969"/>
                      <a:pt x="7726" y="5978"/>
                      <a:pt x="7797" y="5987"/>
                    </a:cubicBezTo>
                    <a:cubicBezTo>
                      <a:pt x="7869" y="5996"/>
                      <a:pt x="7904" y="6005"/>
                      <a:pt x="7904" y="6005"/>
                    </a:cubicBezTo>
                    <a:cubicBezTo>
                      <a:pt x="7860" y="6103"/>
                      <a:pt x="7815" y="6183"/>
                      <a:pt x="7771" y="6254"/>
                    </a:cubicBezTo>
                    <a:cubicBezTo>
                      <a:pt x="7735" y="6308"/>
                      <a:pt x="7699" y="6344"/>
                      <a:pt x="7673" y="6388"/>
                    </a:cubicBezTo>
                    <a:cubicBezTo>
                      <a:pt x="7637" y="6424"/>
                      <a:pt x="7610" y="6451"/>
                      <a:pt x="7583" y="6477"/>
                    </a:cubicBezTo>
                    <a:cubicBezTo>
                      <a:pt x="7557" y="6513"/>
                      <a:pt x="7530" y="6531"/>
                      <a:pt x="7503" y="6549"/>
                    </a:cubicBezTo>
                    <a:cubicBezTo>
                      <a:pt x="7476" y="6567"/>
                      <a:pt x="7449" y="6584"/>
                      <a:pt x="7423" y="6593"/>
                    </a:cubicBezTo>
                    <a:cubicBezTo>
                      <a:pt x="7382" y="6608"/>
                      <a:pt x="7345" y="6615"/>
                      <a:pt x="7313" y="6615"/>
                    </a:cubicBezTo>
                    <a:cubicBezTo>
                      <a:pt x="7267" y="6615"/>
                      <a:pt x="7227" y="6601"/>
                      <a:pt x="7191" y="6575"/>
                    </a:cubicBezTo>
                    <a:cubicBezTo>
                      <a:pt x="7137" y="6540"/>
                      <a:pt x="7093" y="6477"/>
                      <a:pt x="7066" y="6415"/>
                    </a:cubicBezTo>
                    <a:cubicBezTo>
                      <a:pt x="7030" y="6352"/>
                      <a:pt x="7003" y="6299"/>
                      <a:pt x="6986" y="6281"/>
                    </a:cubicBezTo>
                    <a:cubicBezTo>
                      <a:pt x="7030" y="6219"/>
                      <a:pt x="7075" y="6165"/>
                      <a:pt x="7102" y="6121"/>
                    </a:cubicBezTo>
                    <a:cubicBezTo>
                      <a:pt x="7173" y="6022"/>
                      <a:pt x="7235" y="5978"/>
                      <a:pt x="7307" y="5960"/>
                    </a:cubicBezTo>
                    <a:cubicBezTo>
                      <a:pt x="7338" y="5947"/>
                      <a:pt x="7371" y="5942"/>
                      <a:pt x="7408" y="5942"/>
                    </a:cubicBezTo>
                    <a:close/>
                    <a:moveTo>
                      <a:pt x="2552" y="5746"/>
                    </a:moveTo>
                    <a:cubicBezTo>
                      <a:pt x="2552" y="5746"/>
                      <a:pt x="2543" y="5764"/>
                      <a:pt x="2543" y="5782"/>
                    </a:cubicBezTo>
                    <a:cubicBezTo>
                      <a:pt x="2543" y="5790"/>
                      <a:pt x="2543" y="5808"/>
                      <a:pt x="2543" y="5826"/>
                    </a:cubicBezTo>
                    <a:cubicBezTo>
                      <a:pt x="2543" y="5835"/>
                      <a:pt x="2543" y="5853"/>
                      <a:pt x="2543" y="5871"/>
                    </a:cubicBezTo>
                    <a:cubicBezTo>
                      <a:pt x="2543" y="5906"/>
                      <a:pt x="2552" y="5951"/>
                      <a:pt x="2561" y="5996"/>
                    </a:cubicBezTo>
                    <a:cubicBezTo>
                      <a:pt x="2570" y="6022"/>
                      <a:pt x="2570" y="6040"/>
                      <a:pt x="2579" y="6067"/>
                    </a:cubicBezTo>
                    <a:cubicBezTo>
                      <a:pt x="2588" y="6085"/>
                      <a:pt x="2596" y="6112"/>
                      <a:pt x="2605" y="6129"/>
                    </a:cubicBezTo>
                    <a:cubicBezTo>
                      <a:pt x="2659" y="6210"/>
                      <a:pt x="2686" y="6281"/>
                      <a:pt x="2677" y="6361"/>
                    </a:cubicBezTo>
                    <a:cubicBezTo>
                      <a:pt x="2668" y="6442"/>
                      <a:pt x="2623" y="6540"/>
                      <a:pt x="2498" y="6691"/>
                    </a:cubicBezTo>
                    <a:cubicBezTo>
                      <a:pt x="2463" y="6674"/>
                      <a:pt x="2391" y="6647"/>
                      <a:pt x="2320" y="6602"/>
                    </a:cubicBezTo>
                    <a:cubicBezTo>
                      <a:pt x="2293" y="6584"/>
                      <a:pt x="2266" y="6575"/>
                      <a:pt x="2249" y="6549"/>
                    </a:cubicBezTo>
                    <a:cubicBezTo>
                      <a:pt x="2231" y="6531"/>
                      <a:pt x="2213" y="6504"/>
                      <a:pt x="2204" y="6477"/>
                    </a:cubicBezTo>
                    <a:cubicBezTo>
                      <a:pt x="2168" y="6433"/>
                      <a:pt x="2150" y="6370"/>
                      <a:pt x="2159" y="6299"/>
                    </a:cubicBezTo>
                    <a:cubicBezTo>
                      <a:pt x="2168" y="6237"/>
                      <a:pt x="2195" y="6156"/>
                      <a:pt x="2257" y="6058"/>
                    </a:cubicBezTo>
                    <a:cubicBezTo>
                      <a:pt x="2320" y="5969"/>
                      <a:pt x="2418" y="5871"/>
                      <a:pt x="2552" y="5746"/>
                    </a:cubicBezTo>
                    <a:close/>
                    <a:moveTo>
                      <a:pt x="5960" y="5746"/>
                    </a:moveTo>
                    <a:cubicBezTo>
                      <a:pt x="6085" y="5871"/>
                      <a:pt x="6183" y="5969"/>
                      <a:pt x="6245" y="6058"/>
                    </a:cubicBezTo>
                    <a:cubicBezTo>
                      <a:pt x="6308" y="6156"/>
                      <a:pt x="6343" y="6237"/>
                      <a:pt x="6343" y="6299"/>
                    </a:cubicBezTo>
                    <a:cubicBezTo>
                      <a:pt x="6352" y="6370"/>
                      <a:pt x="6334" y="6433"/>
                      <a:pt x="6308" y="6477"/>
                    </a:cubicBezTo>
                    <a:cubicBezTo>
                      <a:pt x="6290" y="6504"/>
                      <a:pt x="6272" y="6531"/>
                      <a:pt x="6254" y="6549"/>
                    </a:cubicBezTo>
                    <a:cubicBezTo>
                      <a:pt x="6236" y="6575"/>
                      <a:pt x="6209" y="6584"/>
                      <a:pt x="6192" y="6602"/>
                    </a:cubicBezTo>
                    <a:cubicBezTo>
                      <a:pt x="6120" y="6647"/>
                      <a:pt x="6040" y="6674"/>
                      <a:pt x="6004" y="6691"/>
                    </a:cubicBezTo>
                    <a:cubicBezTo>
                      <a:pt x="5888" y="6540"/>
                      <a:pt x="5835" y="6442"/>
                      <a:pt x="5826" y="6361"/>
                    </a:cubicBezTo>
                    <a:cubicBezTo>
                      <a:pt x="5817" y="6281"/>
                      <a:pt x="5853" y="6210"/>
                      <a:pt x="5897" y="6129"/>
                    </a:cubicBezTo>
                    <a:cubicBezTo>
                      <a:pt x="5906" y="6112"/>
                      <a:pt x="5915" y="6085"/>
                      <a:pt x="5924" y="6067"/>
                    </a:cubicBezTo>
                    <a:cubicBezTo>
                      <a:pt x="5933" y="6040"/>
                      <a:pt x="5942" y="6022"/>
                      <a:pt x="5942" y="5996"/>
                    </a:cubicBezTo>
                    <a:cubicBezTo>
                      <a:pt x="5960" y="5951"/>
                      <a:pt x="5960" y="5906"/>
                      <a:pt x="5960" y="5871"/>
                    </a:cubicBezTo>
                    <a:cubicBezTo>
                      <a:pt x="5960" y="5853"/>
                      <a:pt x="5960" y="5835"/>
                      <a:pt x="5960" y="5826"/>
                    </a:cubicBezTo>
                    <a:cubicBezTo>
                      <a:pt x="5969" y="5808"/>
                      <a:pt x="5960" y="5790"/>
                      <a:pt x="5960" y="5782"/>
                    </a:cubicBezTo>
                    <a:cubicBezTo>
                      <a:pt x="5960" y="5764"/>
                      <a:pt x="5960" y="5746"/>
                      <a:pt x="5960" y="5746"/>
                    </a:cubicBezTo>
                    <a:close/>
                    <a:moveTo>
                      <a:pt x="3176" y="6112"/>
                    </a:moveTo>
                    <a:cubicBezTo>
                      <a:pt x="3176" y="6112"/>
                      <a:pt x="3185" y="6165"/>
                      <a:pt x="3212" y="6237"/>
                    </a:cubicBezTo>
                    <a:cubicBezTo>
                      <a:pt x="3221" y="6272"/>
                      <a:pt x="3239" y="6317"/>
                      <a:pt x="3266" y="6352"/>
                    </a:cubicBezTo>
                    <a:cubicBezTo>
                      <a:pt x="3283" y="6397"/>
                      <a:pt x="3310" y="6433"/>
                      <a:pt x="3346" y="6468"/>
                    </a:cubicBezTo>
                    <a:cubicBezTo>
                      <a:pt x="3381" y="6504"/>
                      <a:pt x="3408" y="6531"/>
                      <a:pt x="3435" y="6567"/>
                    </a:cubicBezTo>
                    <a:cubicBezTo>
                      <a:pt x="3453" y="6602"/>
                      <a:pt x="3471" y="6629"/>
                      <a:pt x="3480" y="6674"/>
                    </a:cubicBezTo>
                    <a:cubicBezTo>
                      <a:pt x="3497" y="6754"/>
                      <a:pt x="3471" y="6870"/>
                      <a:pt x="3399" y="7048"/>
                    </a:cubicBezTo>
                    <a:lnTo>
                      <a:pt x="3310" y="7048"/>
                    </a:lnTo>
                    <a:cubicBezTo>
                      <a:pt x="3274" y="7039"/>
                      <a:pt x="3239" y="7030"/>
                      <a:pt x="3194" y="7022"/>
                    </a:cubicBezTo>
                    <a:cubicBezTo>
                      <a:pt x="3141" y="7004"/>
                      <a:pt x="3096" y="6977"/>
                      <a:pt x="3051" y="6941"/>
                    </a:cubicBezTo>
                    <a:cubicBezTo>
                      <a:pt x="3007" y="6906"/>
                      <a:pt x="2971" y="6843"/>
                      <a:pt x="2962" y="6772"/>
                    </a:cubicBezTo>
                    <a:cubicBezTo>
                      <a:pt x="2953" y="6709"/>
                      <a:pt x="2953" y="6620"/>
                      <a:pt x="2989" y="6513"/>
                    </a:cubicBezTo>
                    <a:cubicBezTo>
                      <a:pt x="3025" y="6397"/>
                      <a:pt x="3087" y="6272"/>
                      <a:pt x="3176" y="6112"/>
                    </a:cubicBezTo>
                    <a:close/>
                    <a:moveTo>
                      <a:pt x="5326" y="6112"/>
                    </a:moveTo>
                    <a:cubicBezTo>
                      <a:pt x="5415" y="6272"/>
                      <a:pt x="5478" y="6397"/>
                      <a:pt x="5514" y="6513"/>
                    </a:cubicBezTo>
                    <a:cubicBezTo>
                      <a:pt x="5549" y="6620"/>
                      <a:pt x="5558" y="6709"/>
                      <a:pt x="5540" y="6772"/>
                    </a:cubicBezTo>
                    <a:cubicBezTo>
                      <a:pt x="5531" y="6843"/>
                      <a:pt x="5496" y="6906"/>
                      <a:pt x="5460" y="6941"/>
                    </a:cubicBezTo>
                    <a:cubicBezTo>
                      <a:pt x="5415" y="6977"/>
                      <a:pt x="5362" y="7004"/>
                      <a:pt x="5308" y="7022"/>
                    </a:cubicBezTo>
                    <a:cubicBezTo>
                      <a:pt x="5273" y="7030"/>
                      <a:pt x="5228" y="7039"/>
                      <a:pt x="5192" y="7048"/>
                    </a:cubicBezTo>
                    <a:lnTo>
                      <a:pt x="5112" y="7048"/>
                    </a:lnTo>
                    <a:cubicBezTo>
                      <a:pt x="5032" y="6870"/>
                      <a:pt x="5014" y="6754"/>
                      <a:pt x="5023" y="6674"/>
                    </a:cubicBezTo>
                    <a:cubicBezTo>
                      <a:pt x="5032" y="6629"/>
                      <a:pt x="5050" y="6602"/>
                      <a:pt x="5076" y="6567"/>
                    </a:cubicBezTo>
                    <a:cubicBezTo>
                      <a:pt x="5094" y="6531"/>
                      <a:pt x="5121" y="6504"/>
                      <a:pt x="5157" y="6468"/>
                    </a:cubicBezTo>
                    <a:cubicBezTo>
                      <a:pt x="5192" y="6433"/>
                      <a:pt x="5219" y="6397"/>
                      <a:pt x="5246" y="6352"/>
                    </a:cubicBezTo>
                    <a:cubicBezTo>
                      <a:pt x="5264" y="6317"/>
                      <a:pt x="5282" y="6272"/>
                      <a:pt x="5300" y="6237"/>
                    </a:cubicBezTo>
                    <a:cubicBezTo>
                      <a:pt x="5317" y="6165"/>
                      <a:pt x="5326" y="6112"/>
                      <a:pt x="5326" y="6112"/>
                    </a:cubicBezTo>
                    <a:close/>
                    <a:moveTo>
                      <a:pt x="3390" y="7120"/>
                    </a:moveTo>
                    <a:cubicBezTo>
                      <a:pt x="3390" y="7120"/>
                      <a:pt x="3390" y="7129"/>
                      <a:pt x="3390" y="7129"/>
                    </a:cubicBezTo>
                    <a:cubicBezTo>
                      <a:pt x="3381" y="7129"/>
                      <a:pt x="3373" y="7120"/>
                      <a:pt x="3373" y="7120"/>
                    </a:cubicBezTo>
                    <a:close/>
                    <a:moveTo>
                      <a:pt x="1936" y="6745"/>
                    </a:moveTo>
                    <a:cubicBezTo>
                      <a:pt x="1972" y="6745"/>
                      <a:pt x="2008" y="6754"/>
                      <a:pt x="2043" y="6772"/>
                    </a:cubicBezTo>
                    <a:cubicBezTo>
                      <a:pt x="2061" y="6781"/>
                      <a:pt x="2088" y="6790"/>
                      <a:pt x="2106" y="6799"/>
                    </a:cubicBezTo>
                    <a:cubicBezTo>
                      <a:pt x="2133" y="6816"/>
                      <a:pt x="2150" y="6825"/>
                      <a:pt x="2177" y="6843"/>
                    </a:cubicBezTo>
                    <a:cubicBezTo>
                      <a:pt x="2222" y="6870"/>
                      <a:pt x="2275" y="6906"/>
                      <a:pt x="2329" y="6959"/>
                    </a:cubicBezTo>
                    <a:cubicBezTo>
                      <a:pt x="2320" y="6986"/>
                      <a:pt x="2311" y="7048"/>
                      <a:pt x="2302" y="7120"/>
                    </a:cubicBezTo>
                    <a:cubicBezTo>
                      <a:pt x="2284" y="7182"/>
                      <a:pt x="2266" y="7253"/>
                      <a:pt x="2222" y="7316"/>
                    </a:cubicBezTo>
                    <a:cubicBezTo>
                      <a:pt x="2195" y="7343"/>
                      <a:pt x="2168" y="7369"/>
                      <a:pt x="2133" y="7387"/>
                    </a:cubicBezTo>
                    <a:cubicBezTo>
                      <a:pt x="2097" y="7396"/>
                      <a:pt x="2052" y="7405"/>
                      <a:pt x="2008" y="7405"/>
                    </a:cubicBezTo>
                    <a:cubicBezTo>
                      <a:pt x="1954" y="7396"/>
                      <a:pt x="1892" y="7378"/>
                      <a:pt x="1811" y="7343"/>
                    </a:cubicBezTo>
                    <a:cubicBezTo>
                      <a:pt x="1794" y="7334"/>
                      <a:pt x="1776" y="7325"/>
                      <a:pt x="1758" y="7316"/>
                    </a:cubicBezTo>
                    <a:cubicBezTo>
                      <a:pt x="1740" y="7307"/>
                      <a:pt x="1722" y="7298"/>
                      <a:pt x="1704" y="7280"/>
                    </a:cubicBezTo>
                    <a:cubicBezTo>
                      <a:pt x="1660" y="7253"/>
                      <a:pt x="1615" y="7218"/>
                      <a:pt x="1571" y="7182"/>
                    </a:cubicBezTo>
                    <a:cubicBezTo>
                      <a:pt x="1535" y="7155"/>
                      <a:pt x="1499" y="7129"/>
                      <a:pt x="1463" y="7093"/>
                    </a:cubicBezTo>
                    <a:cubicBezTo>
                      <a:pt x="1437" y="7057"/>
                      <a:pt x="1401" y="7022"/>
                      <a:pt x="1365" y="6986"/>
                    </a:cubicBezTo>
                    <a:cubicBezTo>
                      <a:pt x="1365" y="6986"/>
                      <a:pt x="1401" y="6968"/>
                      <a:pt x="1463" y="6932"/>
                    </a:cubicBezTo>
                    <a:cubicBezTo>
                      <a:pt x="1526" y="6906"/>
                      <a:pt x="1615" y="6861"/>
                      <a:pt x="1713" y="6816"/>
                    </a:cubicBezTo>
                    <a:cubicBezTo>
                      <a:pt x="1802" y="6772"/>
                      <a:pt x="1865" y="6745"/>
                      <a:pt x="1936" y="6745"/>
                    </a:cubicBezTo>
                    <a:close/>
                    <a:moveTo>
                      <a:pt x="6566" y="6745"/>
                    </a:moveTo>
                    <a:cubicBezTo>
                      <a:pt x="6638" y="6745"/>
                      <a:pt x="6709" y="6772"/>
                      <a:pt x="6789" y="6816"/>
                    </a:cubicBezTo>
                    <a:cubicBezTo>
                      <a:pt x="6896" y="6861"/>
                      <a:pt x="6977" y="6906"/>
                      <a:pt x="7048" y="6932"/>
                    </a:cubicBezTo>
                    <a:cubicBezTo>
                      <a:pt x="7110" y="6968"/>
                      <a:pt x="7146" y="6986"/>
                      <a:pt x="7146" y="6986"/>
                    </a:cubicBezTo>
                    <a:cubicBezTo>
                      <a:pt x="7110" y="7022"/>
                      <a:pt x="7075" y="7057"/>
                      <a:pt x="7039" y="7093"/>
                    </a:cubicBezTo>
                    <a:cubicBezTo>
                      <a:pt x="7003" y="7129"/>
                      <a:pt x="6968" y="7155"/>
                      <a:pt x="6932" y="7182"/>
                    </a:cubicBezTo>
                    <a:cubicBezTo>
                      <a:pt x="6887" y="7218"/>
                      <a:pt x="6843" y="7253"/>
                      <a:pt x="6807" y="7280"/>
                    </a:cubicBezTo>
                    <a:cubicBezTo>
                      <a:pt x="6789" y="7298"/>
                      <a:pt x="6771" y="7307"/>
                      <a:pt x="6745" y="7316"/>
                    </a:cubicBezTo>
                    <a:cubicBezTo>
                      <a:pt x="6727" y="7325"/>
                      <a:pt x="6709" y="7334"/>
                      <a:pt x="6691" y="7343"/>
                    </a:cubicBezTo>
                    <a:cubicBezTo>
                      <a:pt x="6620" y="7378"/>
                      <a:pt x="6557" y="7396"/>
                      <a:pt x="6504" y="7405"/>
                    </a:cubicBezTo>
                    <a:cubicBezTo>
                      <a:pt x="6450" y="7405"/>
                      <a:pt x="6406" y="7396"/>
                      <a:pt x="6370" y="7387"/>
                    </a:cubicBezTo>
                    <a:cubicBezTo>
                      <a:pt x="6334" y="7369"/>
                      <a:pt x="6308" y="7343"/>
                      <a:pt x="6290" y="7316"/>
                    </a:cubicBezTo>
                    <a:cubicBezTo>
                      <a:pt x="6245" y="7253"/>
                      <a:pt x="6218" y="7182"/>
                      <a:pt x="6209" y="7120"/>
                    </a:cubicBezTo>
                    <a:cubicBezTo>
                      <a:pt x="6192" y="7048"/>
                      <a:pt x="6183" y="6986"/>
                      <a:pt x="6174" y="6959"/>
                    </a:cubicBezTo>
                    <a:cubicBezTo>
                      <a:pt x="6236" y="6906"/>
                      <a:pt x="6281" y="6870"/>
                      <a:pt x="6325" y="6843"/>
                    </a:cubicBezTo>
                    <a:cubicBezTo>
                      <a:pt x="6352" y="6825"/>
                      <a:pt x="6379" y="6816"/>
                      <a:pt x="6397" y="6799"/>
                    </a:cubicBezTo>
                    <a:cubicBezTo>
                      <a:pt x="6424" y="6790"/>
                      <a:pt x="6441" y="6781"/>
                      <a:pt x="6459" y="6772"/>
                    </a:cubicBezTo>
                    <a:cubicBezTo>
                      <a:pt x="6495" y="6754"/>
                      <a:pt x="6531" y="6745"/>
                      <a:pt x="6566" y="6745"/>
                    </a:cubicBezTo>
                    <a:close/>
                    <a:moveTo>
                      <a:pt x="2961" y="7269"/>
                    </a:moveTo>
                    <a:cubicBezTo>
                      <a:pt x="3008" y="7269"/>
                      <a:pt x="3064" y="7277"/>
                      <a:pt x="3132" y="7298"/>
                    </a:cubicBezTo>
                    <a:cubicBezTo>
                      <a:pt x="3185" y="7316"/>
                      <a:pt x="3239" y="7343"/>
                      <a:pt x="3310" y="7369"/>
                    </a:cubicBezTo>
                    <a:cubicBezTo>
                      <a:pt x="3310" y="7405"/>
                      <a:pt x="3319" y="7459"/>
                      <a:pt x="3319" y="7530"/>
                    </a:cubicBezTo>
                    <a:cubicBezTo>
                      <a:pt x="3328" y="7601"/>
                      <a:pt x="3328" y="7682"/>
                      <a:pt x="3301" y="7753"/>
                    </a:cubicBezTo>
                    <a:cubicBezTo>
                      <a:pt x="3274" y="7824"/>
                      <a:pt x="3221" y="7878"/>
                      <a:pt x="3114" y="7905"/>
                    </a:cubicBezTo>
                    <a:cubicBezTo>
                      <a:pt x="3087" y="7914"/>
                      <a:pt x="3060" y="7914"/>
                      <a:pt x="3034" y="7914"/>
                    </a:cubicBezTo>
                    <a:cubicBezTo>
                      <a:pt x="2998" y="7914"/>
                      <a:pt x="2962" y="7914"/>
                      <a:pt x="2918" y="7905"/>
                    </a:cubicBezTo>
                    <a:cubicBezTo>
                      <a:pt x="2882" y="7905"/>
                      <a:pt x="2837" y="7896"/>
                      <a:pt x="2793" y="7878"/>
                    </a:cubicBezTo>
                    <a:cubicBezTo>
                      <a:pt x="2766" y="7878"/>
                      <a:pt x="2748" y="7869"/>
                      <a:pt x="2721" y="7860"/>
                    </a:cubicBezTo>
                    <a:cubicBezTo>
                      <a:pt x="2695" y="7851"/>
                      <a:pt x="2668" y="7842"/>
                      <a:pt x="2641" y="7824"/>
                    </a:cubicBezTo>
                    <a:cubicBezTo>
                      <a:pt x="2561" y="7798"/>
                      <a:pt x="2480" y="7753"/>
                      <a:pt x="2382" y="7700"/>
                    </a:cubicBezTo>
                    <a:cubicBezTo>
                      <a:pt x="2382" y="7700"/>
                      <a:pt x="2409" y="7664"/>
                      <a:pt x="2463" y="7619"/>
                    </a:cubicBezTo>
                    <a:cubicBezTo>
                      <a:pt x="2516" y="7566"/>
                      <a:pt x="2596" y="7494"/>
                      <a:pt x="2677" y="7414"/>
                    </a:cubicBezTo>
                    <a:cubicBezTo>
                      <a:pt x="2748" y="7352"/>
                      <a:pt x="2802" y="7307"/>
                      <a:pt x="2873" y="7280"/>
                    </a:cubicBezTo>
                    <a:cubicBezTo>
                      <a:pt x="2899" y="7273"/>
                      <a:pt x="2928" y="7269"/>
                      <a:pt x="2961" y="7269"/>
                    </a:cubicBezTo>
                    <a:close/>
                    <a:moveTo>
                      <a:pt x="5544" y="7269"/>
                    </a:moveTo>
                    <a:cubicBezTo>
                      <a:pt x="5578" y="7269"/>
                      <a:pt x="5609" y="7273"/>
                      <a:pt x="5639" y="7280"/>
                    </a:cubicBezTo>
                    <a:cubicBezTo>
                      <a:pt x="5701" y="7307"/>
                      <a:pt x="5754" y="7352"/>
                      <a:pt x="5826" y="7414"/>
                    </a:cubicBezTo>
                    <a:cubicBezTo>
                      <a:pt x="5915" y="7494"/>
                      <a:pt x="5986" y="7566"/>
                      <a:pt x="6040" y="7619"/>
                    </a:cubicBezTo>
                    <a:cubicBezTo>
                      <a:pt x="6093" y="7664"/>
                      <a:pt x="6120" y="7700"/>
                      <a:pt x="6120" y="7700"/>
                    </a:cubicBezTo>
                    <a:cubicBezTo>
                      <a:pt x="6031" y="7753"/>
                      <a:pt x="5942" y="7798"/>
                      <a:pt x="5862" y="7824"/>
                    </a:cubicBezTo>
                    <a:cubicBezTo>
                      <a:pt x="5835" y="7842"/>
                      <a:pt x="5808" y="7851"/>
                      <a:pt x="5790" y="7860"/>
                    </a:cubicBezTo>
                    <a:cubicBezTo>
                      <a:pt x="5763" y="7869"/>
                      <a:pt x="5737" y="7878"/>
                      <a:pt x="5710" y="7878"/>
                    </a:cubicBezTo>
                    <a:cubicBezTo>
                      <a:pt x="5665" y="7896"/>
                      <a:pt x="5621" y="7905"/>
                      <a:pt x="5585" y="7905"/>
                    </a:cubicBezTo>
                    <a:cubicBezTo>
                      <a:pt x="5549" y="7914"/>
                      <a:pt x="5514" y="7914"/>
                      <a:pt x="5478" y="7914"/>
                    </a:cubicBezTo>
                    <a:cubicBezTo>
                      <a:pt x="5442" y="7914"/>
                      <a:pt x="5415" y="7914"/>
                      <a:pt x="5389" y="7905"/>
                    </a:cubicBezTo>
                    <a:cubicBezTo>
                      <a:pt x="5282" y="7878"/>
                      <a:pt x="5228" y="7824"/>
                      <a:pt x="5201" y="7753"/>
                    </a:cubicBezTo>
                    <a:cubicBezTo>
                      <a:pt x="5175" y="7682"/>
                      <a:pt x="5175" y="7601"/>
                      <a:pt x="5184" y="7530"/>
                    </a:cubicBezTo>
                    <a:cubicBezTo>
                      <a:pt x="5184" y="7459"/>
                      <a:pt x="5201" y="7405"/>
                      <a:pt x="5192" y="7369"/>
                    </a:cubicBezTo>
                    <a:cubicBezTo>
                      <a:pt x="5264" y="7343"/>
                      <a:pt x="5326" y="7316"/>
                      <a:pt x="5380" y="7298"/>
                    </a:cubicBezTo>
                    <a:cubicBezTo>
                      <a:pt x="5443" y="7277"/>
                      <a:pt x="5496" y="7269"/>
                      <a:pt x="5544" y="7269"/>
                    </a:cubicBezTo>
                    <a:close/>
                    <a:moveTo>
                      <a:pt x="2900" y="1"/>
                    </a:moveTo>
                    <a:lnTo>
                      <a:pt x="2811" y="27"/>
                    </a:lnTo>
                    <a:cubicBezTo>
                      <a:pt x="2757" y="36"/>
                      <a:pt x="2712" y="54"/>
                      <a:pt x="2668" y="72"/>
                    </a:cubicBezTo>
                    <a:cubicBezTo>
                      <a:pt x="2623" y="90"/>
                      <a:pt x="2579" y="108"/>
                      <a:pt x="2543" y="126"/>
                    </a:cubicBezTo>
                    <a:cubicBezTo>
                      <a:pt x="2472" y="152"/>
                      <a:pt x="2409" y="179"/>
                      <a:pt x="2356" y="215"/>
                    </a:cubicBezTo>
                    <a:cubicBezTo>
                      <a:pt x="2302" y="251"/>
                      <a:pt x="2257" y="286"/>
                      <a:pt x="2222" y="322"/>
                    </a:cubicBezTo>
                    <a:cubicBezTo>
                      <a:pt x="2177" y="349"/>
                      <a:pt x="2150" y="384"/>
                      <a:pt x="2124" y="420"/>
                    </a:cubicBezTo>
                    <a:cubicBezTo>
                      <a:pt x="2106" y="456"/>
                      <a:pt x="2088" y="482"/>
                      <a:pt x="2079" y="518"/>
                    </a:cubicBezTo>
                    <a:cubicBezTo>
                      <a:pt x="2061" y="598"/>
                      <a:pt x="2088" y="670"/>
                      <a:pt x="2133" y="714"/>
                    </a:cubicBezTo>
                    <a:cubicBezTo>
                      <a:pt x="2177" y="768"/>
                      <a:pt x="2231" y="795"/>
                      <a:pt x="2275" y="821"/>
                    </a:cubicBezTo>
                    <a:cubicBezTo>
                      <a:pt x="2293" y="839"/>
                      <a:pt x="2311" y="848"/>
                      <a:pt x="2320" y="848"/>
                    </a:cubicBezTo>
                    <a:cubicBezTo>
                      <a:pt x="2311" y="866"/>
                      <a:pt x="2311" y="875"/>
                      <a:pt x="2311" y="893"/>
                    </a:cubicBezTo>
                    <a:cubicBezTo>
                      <a:pt x="2302" y="920"/>
                      <a:pt x="2302" y="946"/>
                      <a:pt x="2302" y="964"/>
                    </a:cubicBezTo>
                    <a:cubicBezTo>
                      <a:pt x="2133" y="1071"/>
                      <a:pt x="1963" y="1205"/>
                      <a:pt x="1785" y="1366"/>
                    </a:cubicBezTo>
                    <a:cubicBezTo>
                      <a:pt x="1722" y="1428"/>
                      <a:pt x="1660" y="1491"/>
                      <a:pt x="1606" y="1562"/>
                    </a:cubicBezTo>
                    <a:cubicBezTo>
                      <a:pt x="1606" y="1553"/>
                      <a:pt x="1606" y="1553"/>
                      <a:pt x="1606" y="1553"/>
                    </a:cubicBezTo>
                    <a:cubicBezTo>
                      <a:pt x="1597" y="1544"/>
                      <a:pt x="1597" y="1526"/>
                      <a:pt x="1597" y="1508"/>
                    </a:cubicBezTo>
                    <a:cubicBezTo>
                      <a:pt x="1660" y="1455"/>
                      <a:pt x="1704" y="1410"/>
                      <a:pt x="1749" y="1375"/>
                    </a:cubicBezTo>
                    <a:cubicBezTo>
                      <a:pt x="1758" y="1366"/>
                      <a:pt x="1767" y="1348"/>
                      <a:pt x="1785" y="1339"/>
                    </a:cubicBezTo>
                    <a:cubicBezTo>
                      <a:pt x="1794" y="1330"/>
                      <a:pt x="1802" y="1312"/>
                      <a:pt x="1811" y="1303"/>
                    </a:cubicBezTo>
                    <a:cubicBezTo>
                      <a:pt x="1829" y="1285"/>
                      <a:pt x="1847" y="1268"/>
                      <a:pt x="1865" y="1241"/>
                    </a:cubicBezTo>
                    <a:cubicBezTo>
                      <a:pt x="1892" y="1205"/>
                      <a:pt x="1910" y="1169"/>
                      <a:pt x="1918" y="1125"/>
                    </a:cubicBezTo>
                    <a:cubicBezTo>
                      <a:pt x="1927" y="1089"/>
                      <a:pt x="1927" y="1053"/>
                      <a:pt x="1927" y="1018"/>
                    </a:cubicBezTo>
                    <a:cubicBezTo>
                      <a:pt x="1927" y="982"/>
                      <a:pt x="1927" y="946"/>
                      <a:pt x="1918" y="911"/>
                    </a:cubicBezTo>
                    <a:cubicBezTo>
                      <a:pt x="1910" y="821"/>
                      <a:pt x="1892" y="741"/>
                      <a:pt x="1883" y="679"/>
                    </a:cubicBezTo>
                    <a:cubicBezTo>
                      <a:pt x="1874" y="625"/>
                      <a:pt x="1865" y="590"/>
                      <a:pt x="1865" y="590"/>
                    </a:cubicBezTo>
                    <a:lnTo>
                      <a:pt x="1856" y="518"/>
                    </a:lnTo>
                    <a:lnTo>
                      <a:pt x="1767" y="572"/>
                    </a:lnTo>
                    <a:cubicBezTo>
                      <a:pt x="1722" y="598"/>
                      <a:pt x="1686" y="625"/>
                      <a:pt x="1642" y="652"/>
                    </a:cubicBezTo>
                    <a:cubicBezTo>
                      <a:pt x="1606" y="679"/>
                      <a:pt x="1571" y="714"/>
                      <a:pt x="1535" y="741"/>
                    </a:cubicBezTo>
                    <a:cubicBezTo>
                      <a:pt x="1472" y="786"/>
                      <a:pt x="1419" y="839"/>
                      <a:pt x="1383" y="884"/>
                    </a:cubicBezTo>
                    <a:cubicBezTo>
                      <a:pt x="1339" y="929"/>
                      <a:pt x="1303" y="973"/>
                      <a:pt x="1276" y="1018"/>
                    </a:cubicBezTo>
                    <a:cubicBezTo>
                      <a:pt x="1249" y="1062"/>
                      <a:pt x="1223" y="1107"/>
                      <a:pt x="1214" y="1143"/>
                    </a:cubicBezTo>
                    <a:cubicBezTo>
                      <a:pt x="1196" y="1178"/>
                      <a:pt x="1196" y="1223"/>
                      <a:pt x="1196" y="1259"/>
                    </a:cubicBezTo>
                    <a:cubicBezTo>
                      <a:pt x="1196" y="1348"/>
                      <a:pt x="1249" y="1401"/>
                      <a:pt x="1303" y="1437"/>
                    </a:cubicBezTo>
                    <a:cubicBezTo>
                      <a:pt x="1365" y="1473"/>
                      <a:pt x="1428" y="1491"/>
                      <a:pt x="1481" y="1508"/>
                    </a:cubicBezTo>
                    <a:cubicBezTo>
                      <a:pt x="1499" y="1517"/>
                      <a:pt x="1517" y="1517"/>
                      <a:pt x="1526" y="1526"/>
                    </a:cubicBezTo>
                    <a:cubicBezTo>
                      <a:pt x="1526" y="1535"/>
                      <a:pt x="1535" y="1553"/>
                      <a:pt x="1535" y="1562"/>
                    </a:cubicBezTo>
                    <a:cubicBezTo>
                      <a:pt x="1535" y="1589"/>
                      <a:pt x="1544" y="1615"/>
                      <a:pt x="1544" y="1624"/>
                    </a:cubicBezTo>
                    <a:cubicBezTo>
                      <a:pt x="1356" y="1847"/>
                      <a:pt x="1178" y="2106"/>
                      <a:pt x="1035" y="2400"/>
                    </a:cubicBezTo>
                    <a:cubicBezTo>
                      <a:pt x="1035" y="2392"/>
                      <a:pt x="1026" y="2374"/>
                      <a:pt x="1017" y="2365"/>
                    </a:cubicBezTo>
                    <a:lnTo>
                      <a:pt x="1026" y="2356"/>
                    </a:lnTo>
                    <a:cubicBezTo>
                      <a:pt x="1062" y="2293"/>
                      <a:pt x="1098" y="2240"/>
                      <a:pt x="1124" y="2186"/>
                    </a:cubicBezTo>
                    <a:cubicBezTo>
                      <a:pt x="1196" y="2070"/>
                      <a:pt x="1214" y="1981"/>
                      <a:pt x="1223" y="1901"/>
                    </a:cubicBezTo>
                    <a:cubicBezTo>
                      <a:pt x="1223" y="1830"/>
                      <a:pt x="1187" y="1758"/>
                      <a:pt x="1151" y="1687"/>
                    </a:cubicBezTo>
                    <a:cubicBezTo>
                      <a:pt x="1116" y="1598"/>
                      <a:pt x="1071" y="1526"/>
                      <a:pt x="1044" y="1473"/>
                    </a:cubicBezTo>
                    <a:cubicBezTo>
                      <a:pt x="1017" y="1419"/>
                      <a:pt x="1008" y="1383"/>
                      <a:pt x="1000" y="1383"/>
                    </a:cubicBezTo>
                    <a:lnTo>
                      <a:pt x="973" y="1321"/>
                    </a:lnTo>
                    <a:lnTo>
                      <a:pt x="937" y="1357"/>
                    </a:lnTo>
                    <a:cubicBezTo>
                      <a:pt x="928" y="1366"/>
                      <a:pt x="919" y="1375"/>
                      <a:pt x="910" y="1383"/>
                    </a:cubicBezTo>
                    <a:cubicBezTo>
                      <a:pt x="910" y="1392"/>
                      <a:pt x="901" y="1392"/>
                      <a:pt x="901" y="1392"/>
                    </a:cubicBezTo>
                    <a:cubicBezTo>
                      <a:pt x="830" y="1473"/>
                      <a:pt x="768" y="1553"/>
                      <a:pt x="723" y="1624"/>
                    </a:cubicBezTo>
                    <a:cubicBezTo>
                      <a:pt x="678" y="1687"/>
                      <a:pt x="643" y="1749"/>
                      <a:pt x="616" y="1812"/>
                    </a:cubicBezTo>
                    <a:cubicBezTo>
                      <a:pt x="598" y="1838"/>
                      <a:pt x="580" y="1865"/>
                      <a:pt x="571" y="1892"/>
                    </a:cubicBezTo>
                    <a:cubicBezTo>
                      <a:pt x="562" y="1919"/>
                      <a:pt x="554" y="1946"/>
                      <a:pt x="545" y="1972"/>
                    </a:cubicBezTo>
                    <a:cubicBezTo>
                      <a:pt x="518" y="2079"/>
                      <a:pt x="518" y="2160"/>
                      <a:pt x="545" y="2222"/>
                    </a:cubicBezTo>
                    <a:cubicBezTo>
                      <a:pt x="571" y="2311"/>
                      <a:pt x="634" y="2356"/>
                      <a:pt x="705" y="2374"/>
                    </a:cubicBezTo>
                    <a:cubicBezTo>
                      <a:pt x="777" y="2392"/>
                      <a:pt x="848" y="2392"/>
                      <a:pt x="901" y="2392"/>
                    </a:cubicBezTo>
                    <a:lnTo>
                      <a:pt x="955" y="2392"/>
                    </a:lnTo>
                    <a:cubicBezTo>
                      <a:pt x="964" y="2409"/>
                      <a:pt x="964" y="2418"/>
                      <a:pt x="973" y="2436"/>
                    </a:cubicBezTo>
                    <a:cubicBezTo>
                      <a:pt x="982" y="2454"/>
                      <a:pt x="991" y="2472"/>
                      <a:pt x="1000" y="2481"/>
                    </a:cubicBezTo>
                    <a:cubicBezTo>
                      <a:pt x="910" y="2686"/>
                      <a:pt x="830" y="2900"/>
                      <a:pt x="785" y="3132"/>
                    </a:cubicBezTo>
                    <a:cubicBezTo>
                      <a:pt x="768" y="3212"/>
                      <a:pt x="750" y="3293"/>
                      <a:pt x="741" y="3373"/>
                    </a:cubicBezTo>
                    <a:cubicBezTo>
                      <a:pt x="732" y="3364"/>
                      <a:pt x="723" y="3355"/>
                      <a:pt x="723" y="3346"/>
                    </a:cubicBezTo>
                    <a:cubicBezTo>
                      <a:pt x="732" y="3310"/>
                      <a:pt x="741" y="3275"/>
                      <a:pt x="741" y="3239"/>
                    </a:cubicBezTo>
                    <a:cubicBezTo>
                      <a:pt x="759" y="3212"/>
                      <a:pt x="759" y="3177"/>
                      <a:pt x="768" y="3150"/>
                    </a:cubicBezTo>
                    <a:cubicBezTo>
                      <a:pt x="785" y="3087"/>
                      <a:pt x="785" y="3025"/>
                      <a:pt x="785" y="2980"/>
                    </a:cubicBezTo>
                    <a:cubicBezTo>
                      <a:pt x="785" y="2927"/>
                      <a:pt x="785" y="2882"/>
                      <a:pt x="768" y="2847"/>
                    </a:cubicBezTo>
                    <a:cubicBezTo>
                      <a:pt x="741" y="2775"/>
                      <a:pt x="696" y="2722"/>
                      <a:pt x="634" y="2659"/>
                    </a:cubicBezTo>
                    <a:cubicBezTo>
                      <a:pt x="571" y="2588"/>
                      <a:pt x="509" y="2525"/>
                      <a:pt x="464" y="2481"/>
                    </a:cubicBezTo>
                    <a:cubicBezTo>
                      <a:pt x="420" y="2436"/>
                      <a:pt x="393" y="2409"/>
                      <a:pt x="393" y="2400"/>
                    </a:cubicBezTo>
                    <a:lnTo>
                      <a:pt x="339" y="2356"/>
                    </a:lnTo>
                    <a:lnTo>
                      <a:pt x="295" y="2445"/>
                    </a:lnTo>
                    <a:cubicBezTo>
                      <a:pt x="268" y="2490"/>
                      <a:pt x="250" y="2543"/>
                      <a:pt x="232" y="2588"/>
                    </a:cubicBezTo>
                    <a:cubicBezTo>
                      <a:pt x="215" y="2632"/>
                      <a:pt x="206" y="2677"/>
                      <a:pt x="188" y="2722"/>
                    </a:cubicBezTo>
                    <a:cubicBezTo>
                      <a:pt x="161" y="2802"/>
                      <a:pt x="152" y="2873"/>
                      <a:pt x="134" y="2936"/>
                    </a:cubicBezTo>
                    <a:cubicBezTo>
                      <a:pt x="125" y="2998"/>
                      <a:pt x="125" y="3061"/>
                      <a:pt x="125" y="3114"/>
                    </a:cubicBezTo>
                    <a:cubicBezTo>
                      <a:pt x="125" y="3168"/>
                      <a:pt x="134" y="3212"/>
                      <a:pt x="152" y="3257"/>
                    </a:cubicBezTo>
                    <a:cubicBezTo>
                      <a:pt x="161" y="3301"/>
                      <a:pt x="179" y="3328"/>
                      <a:pt x="206" y="3364"/>
                    </a:cubicBezTo>
                    <a:cubicBezTo>
                      <a:pt x="259" y="3435"/>
                      <a:pt x="330" y="3453"/>
                      <a:pt x="411" y="3453"/>
                    </a:cubicBezTo>
                    <a:cubicBezTo>
                      <a:pt x="482" y="3453"/>
                      <a:pt x="554" y="3426"/>
                      <a:pt x="616" y="3417"/>
                    </a:cubicBezTo>
                    <a:cubicBezTo>
                      <a:pt x="634" y="3409"/>
                      <a:pt x="652" y="3400"/>
                      <a:pt x="669" y="3400"/>
                    </a:cubicBezTo>
                    <a:cubicBezTo>
                      <a:pt x="687" y="3426"/>
                      <a:pt x="705" y="3444"/>
                      <a:pt x="723" y="3462"/>
                    </a:cubicBezTo>
                    <a:cubicBezTo>
                      <a:pt x="723" y="3480"/>
                      <a:pt x="723" y="3507"/>
                      <a:pt x="714" y="3525"/>
                    </a:cubicBezTo>
                    <a:lnTo>
                      <a:pt x="714" y="3578"/>
                    </a:lnTo>
                    <a:lnTo>
                      <a:pt x="705" y="3623"/>
                    </a:lnTo>
                    <a:cubicBezTo>
                      <a:pt x="705" y="3658"/>
                      <a:pt x="705" y="3694"/>
                      <a:pt x="705" y="3730"/>
                    </a:cubicBezTo>
                    <a:cubicBezTo>
                      <a:pt x="696" y="3756"/>
                      <a:pt x="696" y="3792"/>
                      <a:pt x="696" y="3828"/>
                    </a:cubicBezTo>
                    <a:lnTo>
                      <a:pt x="696" y="3881"/>
                    </a:lnTo>
                    <a:lnTo>
                      <a:pt x="696" y="3935"/>
                    </a:lnTo>
                    <a:cubicBezTo>
                      <a:pt x="696" y="3979"/>
                      <a:pt x="696" y="4033"/>
                      <a:pt x="696" y="4078"/>
                    </a:cubicBezTo>
                    <a:cubicBezTo>
                      <a:pt x="678" y="3997"/>
                      <a:pt x="661" y="3935"/>
                      <a:pt x="616" y="3890"/>
                    </a:cubicBezTo>
                    <a:cubicBezTo>
                      <a:pt x="571" y="3828"/>
                      <a:pt x="509" y="3783"/>
                      <a:pt x="429" y="3748"/>
                    </a:cubicBezTo>
                    <a:cubicBezTo>
                      <a:pt x="339" y="3694"/>
                      <a:pt x="259" y="3658"/>
                      <a:pt x="206" y="3623"/>
                    </a:cubicBezTo>
                    <a:cubicBezTo>
                      <a:pt x="152" y="3596"/>
                      <a:pt x="116" y="3578"/>
                      <a:pt x="107" y="3578"/>
                    </a:cubicBezTo>
                    <a:lnTo>
                      <a:pt x="45" y="3542"/>
                    </a:lnTo>
                    <a:lnTo>
                      <a:pt x="27" y="3640"/>
                    </a:lnTo>
                    <a:cubicBezTo>
                      <a:pt x="18" y="3694"/>
                      <a:pt x="18" y="3748"/>
                      <a:pt x="9" y="3801"/>
                    </a:cubicBezTo>
                    <a:cubicBezTo>
                      <a:pt x="0" y="3846"/>
                      <a:pt x="9" y="3890"/>
                      <a:pt x="0" y="3935"/>
                    </a:cubicBezTo>
                    <a:cubicBezTo>
                      <a:pt x="9" y="4015"/>
                      <a:pt x="9" y="4087"/>
                      <a:pt x="18" y="4158"/>
                    </a:cubicBezTo>
                    <a:cubicBezTo>
                      <a:pt x="27" y="4220"/>
                      <a:pt x="45" y="4274"/>
                      <a:pt x="63" y="4327"/>
                    </a:cubicBezTo>
                    <a:cubicBezTo>
                      <a:pt x="99" y="4426"/>
                      <a:pt x="143" y="4497"/>
                      <a:pt x="206" y="4542"/>
                    </a:cubicBezTo>
                    <a:cubicBezTo>
                      <a:pt x="247" y="4573"/>
                      <a:pt x="295" y="4586"/>
                      <a:pt x="342" y="4586"/>
                    </a:cubicBezTo>
                    <a:cubicBezTo>
                      <a:pt x="375" y="4586"/>
                      <a:pt x="408" y="4579"/>
                      <a:pt x="438" y="4568"/>
                    </a:cubicBezTo>
                    <a:cubicBezTo>
                      <a:pt x="509" y="4542"/>
                      <a:pt x="571" y="4506"/>
                      <a:pt x="625" y="4470"/>
                    </a:cubicBezTo>
                    <a:cubicBezTo>
                      <a:pt x="652" y="4461"/>
                      <a:pt x="669" y="4452"/>
                      <a:pt x="678" y="4443"/>
                    </a:cubicBezTo>
                    <a:cubicBezTo>
                      <a:pt x="696" y="4452"/>
                      <a:pt x="705" y="4461"/>
                      <a:pt x="723" y="4470"/>
                    </a:cubicBezTo>
                    <a:cubicBezTo>
                      <a:pt x="723" y="4470"/>
                      <a:pt x="732" y="4470"/>
                      <a:pt x="741" y="4479"/>
                    </a:cubicBezTo>
                    <a:cubicBezTo>
                      <a:pt x="750" y="4577"/>
                      <a:pt x="777" y="4675"/>
                      <a:pt x="794" y="4773"/>
                    </a:cubicBezTo>
                    <a:cubicBezTo>
                      <a:pt x="821" y="4872"/>
                      <a:pt x="848" y="4970"/>
                      <a:pt x="884" y="5059"/>
                    </a:cubicBezTo>
                    <a:cubicBezTo>
                      <a:pt x="875" y="5050"/>
                      <a:pt x="866" y="5032"/>
                      <a:pt x="857" y="5023"/>
                    </a:cubicBezTo>
                    <a:cubicBezTo>
                      <a:pt x="830" y="4979"/>
                      <a:pt x="803" y="4952"/>
                      <a:pt x="768" y="4925"/>
                    </a:cubicBezTo>
                    <a:cubicBezTo>
                      <a:pt x="705" y="4881"/>
                      <a:pt x="625" y="4863"/>
                      <a:pt x="536" y="4845"/>
                    </a:cubicBezTo>
                    <a:cubicBezTo>
                      <a:pt x="438" y="4827"/>
                      <a:pt x="348" y="4809"/>
                      <a:pt x="277" y="4791"/>
                    </a:cubicBezTo>
                    <a:cubicBezTo>
                      <a:pt x="215" y="4782"/>
                      <a:pt x="179" y="4773"/>
                      <a:pt x="170" y="4773"/>
                    </a:cubicBezTo>
                    <a:lnTo>
                      <a:pt x="99" y="4756"/>
                    </a:lnTo>
                    <a:lnTo>
                      <a:pt x="107" y="4863"/>
                    </a:lnTo>
                    <a:cubicBezTo>
                      <a:pt x="116" y="4916"/>
                      <a:pt x="125" y="4970"/>
                      <a:pt x="134" y="5014"/>
                    </a:cubicBezTo>
                    <a:cubicBezTo>
                      <a:pt x="143" y="5059"/>
                      <a:pt x="161" y="5112"/>
                      <a:pt x="170" y="5157"/>
                    </a:cubicBezTo>
                    <a:cubicBezTo>
                      <a:pt x="179" y="5193"/>
                      <a:pt x="188" y="5228"/>
                      <a:pt x="206" y="5264"/>
                    </a:cubicBezTo>
                    <a:cubicBezTo>
                      <a:pt x="215" y="5300"/>
                      <a:pt x="223" y="5335"/>
                      <a:pt x="241" y="5362"/>
                    </a:cubicBezTo>
                    <a:cubicBezTo>
                      <a:pt x="277" y="5425"/>
                      <a:pt x="304" y="5478"/>
                      <a:pt x="330" y="5514"/>
                    </a:cubicBezTo>
                    <a:cubicBezTo>
                      <a:pt x="366" y="5559"/>
                      <a:pt x="402" y="5594"/>
                      <a:pt x="429" y="5630"/>
                    </a:cubicBezTo>
                    <a:cubicBezTo>
                      <a:pt x="464" y="5657"/>
                      <a:pt x="500" y="5674"/>
                      <a:pt x="536" y="5683"/>
                    </a:cubicBezTo>
                    <a:cubicBezTo>
                      <a:pt x="563" y="5691"/>
                      <a:pt x="588" y="5694"/>
                      <a:pt x="613" y="5694"/>
                    </a:cubicBezTo>
                    <a:cubicBezTo>
                      <a:pt x="677" y="5694"/>
                      <a:pt x="734" y="5671"/>
                      <a:pt x="785" y="5639"/>
                    </a:cubicBezTo>
                    <a:cubicBezTo>
                      <a:pt x="848" y="5594"/>
                      <a:pt x="901" y="5532"/>
                      <a:pt x="946" y="5487"/>
                    </a:cubicBezTo>
                    <a:cubicBezTo>
                      <a:pt x="955" y="5469"/>
                      <a:pt x="973" y="5460"/>
                      <a:pt x="982" y="5451"/>
                    </a:cubicBezTo>
                    <a:cubicBezTo>
                      <a:pt x="1000" y="5451"/>
                      <a:pt x="1017" y="5451"/>
                      <a:pt x="1035" y="5460"/>
                    </a:cubicBezTo>
                    <a:lnTo>
                      <a:pt x="1044" y="5460"/>
                    </a:lnTo>
                    <a:cubicBezTo>
                      <a:pt x="1071" y="5514"/>
                      <a:pt x="1098" y="5559"/>
                      <a:pt x="1124" y="5612"/>
                    </a:cubicBezTo>
                    <a:cubicBezTo>
                      <a:pt x="1187" y="5728"/>
                      <a:pt x="1258" y="5844"/>
                      <a:pt x="1339" y="5960"/>
                    </a:cubicBezTo>
                    <a:cubicBezTo>
                      <a:pt x="1339" y="5960"/>
                      <a:pt x="1330" y="5951"/>
                      <a:pt x="1330" y="5951"/>
                    </a:cubicBezTo>
                    <a:cubicBezTo>
                      <a:pt x="1312" y="5933"/>
                      <a:pt x="1285" y="5924"/>
                      <a:pt x="1267" y="5915"/>
                    </a:cubicBezTo>
                    <a:cubicBezTo>
                      <a:pt x="1249" y="5906"/>
                      <a:pt x="1232" y="5898"/>
                      <a:pt x="1214" y="5889"/>
                    </a:cubicBezTo>
                    <a:cubicBezTo>
                      <a:pt x="1174" y="5875"/>
                      <a:pt x="1133" y="5871"/>
                      <a:pt x="1092" y="5871"/>
                    </a:cubicBezTo>
                    <a:cubicBezTo>
                      <a:pt x="1051" y="5871"/>
                      <a:pt x="1008" y="5875"/>
                      <a:pt x="964" y="5880"/>
                    </a:cubicBezTo>
                    <a:cubicBezTo>
                      <a:pt x="741" y="5906"/>
                      <a:pt x="580" y="5924"/>
                      <a:pt x="580" y="5924"/>
                    </a:cubicBezTo>
                    <a:lnTo>
                      <a:pt x="500" y="5933"/>
                    </a:lnTo>
                    <a:cubicBezTo>
                      <a:pt x="500" y="5933"/>
                      <a:pt x="509" y="5951"/>
                      <a:pt x="518" y="5978"/>
                    </a:cubicBezTo>
                    <a:cubicBezTo>
                      <a:pt x="527" y="5996"/>
                      <a:pt x="527" y="6005"/>
                      <a:pt x="536" y="6013"/>
                    </a:cubicBezTo>
                    <a:cubicBezTo>
                      <a:pt x="536" y="6022"/>
                      <a:pt x="536" y="6022"/>
                      <a:pt x="536" y="6022"/>
                    </a:cubicBezTo>
                    <a:cubicBezTo>
                      <a:pt x="589" y="6129"/>
                      <a:pt x="634" y="6219"/>
                      <a:pt x="687" y="6299"/>
                    </a:cubicBezTo>
                    <a:cubicBezTo>
                      <a:pt x="732" y="6361"/>
                      <a:pt x="777" y="6424"/>
                      <a:pt x="821" y="6468"/>
                    </a:cubicBezTo>
                    <a:cubicBezTo>
                      <a:pt x="866" y="6522"/>
                      <a:pt x="910" y="6567"/>
                      <a:pt x="955" y="6602"/>
                    </a:cubicBezTo>
                    <a:cubicBezTo>
                      <a:pt x="1044" y="6665"/>
                      <a:pt x="1133" y="6691"/>
                      <a:pt x="1205" y="6691"/>
                    </a:cubicBezTo>
                    <a:cubicBezTo>
                      <a:pt x="1312" y="6691"/>
                      <a:pt x="1374" y="6638"/>
                      <a:pt x="1428" y="6575"/>
                    </a:cubicBezTo>
                    <a:cubicBezTo>
                      <a:pt x="1481" y="6513"/>
                      <a:pt x="1517" y="6433"/>
                      <a:pt x="1544" y="6379"/>
                    </a:cubicBezTo>
                    <a:cubicBezTo>
                      <a:pt x="1562" y="6352"/>
                      <a:pt x="1571" y="6335"/>
                      <a:pt x="1571" y="6326"/>
                    </a:cubicBezTo>
                    <a:lnTo>
                      <a:pt x="1579" y="6317"/>
                    </a:lnTo>
                    <a:lnTo>
                      <a:pt x="1624" y="6317"/>
                    </a:lnTo>
                    <a:cubicBezTo>
                      <a:pt x="1749" y="6451"/>
                      <a:pt x="1883" y="6575"/>
                      <a:pt x="2025" y="6691"/>
                    </a:cubicBezTo>
                    <a:cubicBezTo>
                      <a:pt x="1990" y="6683"/>
                      <a:pt x="1954" y="6674"/>
                      <a:pt x="1927" y="6674"/>
                    </a:cubicBezTo>
                    <a:cubicBezTo>
                      <a:pt x="1883" y="6674"/>
                      <a:pt x="1847" y="6683"/>
                      <a:pt x="1802" y="6700"/>
                    </a:cubicBezTo>
                    <a:cubicBezTo>
                      <a:pt x="1758" y="6709"/>
                      <a:pt x="1722" y="6727"/>
                      <a:pt x="1678" y="6745"/>
                    </a:cubicBezTo>
                    <a:cubicBezTo>
                      <a:pt x="1571" y="6790"/>
                      <a:pt x="1481" y="6834"/>
                      <a:pt x="1419" y="6861"/>
                    </a:cubicBezTo>
                    <a:cubicBezTo>
                      <a:pt x="1356" y="6888"/>
                      <a:pt x="1321" y="6906"/>
                      <a:pt x="1312" y="6914"/>
                    </a:cubicBezTo>
                    <a:lnTo>
                      <a:pt x="1240" y="6941"/>
                    </a:lnTo>
                    <a:lnTo>
                      <a:pt x="1312" y="7022"/>
                    </a:lnTo>
                    <a:cubicBezTo>
                      <a:pt x="1347" y="7066"/>
                      <a:pt x="1383" y="7102"/>
                      <a:pt x="1419" y="7146"/>
                    </a:cubicBezTo>
                    <a:cubicBezTo>
                      <a:pt x="1455" y="7182"/>
                      <a:pt x="1490" y="7209"/>
                      <a:pt x="1526" y="7236"/>
                    </a:cubicBezTo>
                    <a:cubicBezTo>
                      <a:pt x="1597" y="7289"/>
                      <a:pt x="1651" y="7334"/>
                      <a:pt x="1713" y="7369"/>
                    </a:cubicBezTo>
                    <a:cubicBezTo>
                      <a:pt x="1776" y="7405"/>
                      <a:pt x="1829" y="7432"/>
                      <a:pt x="1883" y="7450"/>
                    </a:cubicBezTo>
                    <a:cubicBezTo>
                      <a:pt x="1936" y="7468"/>
                      <a:pt x="1981" y="7477"/>
                      <a:pt x="2025" y="7477"/>
                    </a:cubicBezTo>
                    <a:cubicBezTo>
                      <a:pt x="2037" y="7479"/>
                      <a:pt x="2049" y="7480"/>
                      <a:pt x="2061" y="7480"/>
                    </a:cubicBezTo>
                    <a:cubicBezTo>
                      <a:pt x="2093" y="7480"/>
                      <a:pt x="2124" y="7472"/>
                      <a:pt x="2150" y="7459"/>
                    </a:cubicBezTo>
                    <a:cubicBezTo>
                      <a:pt x="2249" y="7423"/>
                      <a:pt x="2302" y="7352"/>
                      <a:pt x="2338" y="7271"/>
                    </a:cubicBezTo>
                    <a:cubicBezTo>
                      <a:pt x="2364" y="7191"/>
                      <a:pt x="2382" y="7111"/>
                      <a:pt x="2391" y="7048"/>
                    </a:cubicBezTo>
                    <a:cubicBezTo>
                      <a:pt x="2391" y="7022"/>
                      <a:pt x="2400" y="6995"/>
                      <a:pt x="2400" y="6986"/>
                    </a:cubicBezTo>
                    <a:lnTo>
                      <a:pt x="2400" y="6977"/>
                    </a:lnTo>
                    <a:cubicBezTo>
                      <a:pt x="2409" y="6977"/>
                      <a:pt x="2418" y="6968"/>
                      <a:pt x="2427" y="6968"/>
                    </a:cubicBezTo>
                    <a:cubicBezTo>
                      <a:pt x="2561" y="7039"/>
                      <a:pt x="2686" y="7111"/>
                      <a:pt x="2828" y="7173"/>
                    </a:cubicBezTo>
                    <a:cubicBezTo>
                      <a:pt x="2855" y="7182"/>
                      <a:pt x="2873" y="7191"/>
                      <a:pt x="2900" y="7200"/>
                    </a:cubicBezTo>
                    <a:cubicBezTo>
                      <a:pt x="2882" y="7209"/>
                      <a:pt x="2864" y="7209"/>
                      <a:pt x="2837" y="7218"/>
                    </a:cubicBezTo>
                    <a:cubicBezTo>
                      <a:pt x="2757" y="7245"/>
                      <a:pt x="2695" y="7298"/>
                      <a:pt x="2623" y="7361"/>
                    </a:cubicBezTo>
                    <a:cubicBezTo>
                      <a:pt x="2454" y="7521"/>
                      <a:pt x="2320" y="7637"/>
                      <a:pt x="2320" y="7637"/>
                    </a:cubicBezTo>
                    <a:lnTo>
                      <a:pt x="2257" y="7700"/>
                    </a:lnTo>
                    <a:lnTo>
                      <a:pt x="2347" y="7753"/>
                    </a:lnTo>
                    <a:cubicBezTo>
                      <a:pt x="2391" y="7780"/>
                      <a:pt x="2436" y="7807"/>
                      <a:pt x="2480" y="7833"/>
                    </a:cubicBezTo>
                    <a:cubicBezTo>
                      <a:pt x="2534" y="7851"/>
                      <a:pt x="2579" y="7878"/>
                      <a:pt x="2614" y="7896"/>
                    </a:cubicBezTo>
                    <a:cubicBezTo>
                      <a:pt x="2695" y="7931"/>
                      <a:pt x="2766" y="7949"/>
                      <a:pt x="2828" y="7967"/>
                    </a:cubicBezTo>
                    <a:cubicBezTo>
                      <a:pt x="2900" y="7976"/>
                      <a:pt x="2962" y="7985"/>
                      <a:pt x="3016" y="7985"/>
                    </a:cubicBezTo>
                    <a:cubicBezTo>
                      <a:pt x="3031" y="7988"/>
                      <a:pt x="3046" y="7989"/>
                      <a:pt x="3061" y="7989"/>
                    </a:cubicBezTo>
                    <a:cubicBezTo>
                      <a:pt x="3095" y="7989"/>
                      <a:pt x="3127" y="7982"/>
                      <a:pt x="3158" y="7976"/>
                    </a:cubicBezTo>
                    <a:cubicBezTo>
                      <a:pt x="3203" y="7958"/>
                      <a:pt x="3248" y="7940"/>
                      <a:pt x="3274" y="7923"/>
                    </a:cubicBezTo>
                    <a:cubicBezTo>
                      <a:pt x="3364" y="7860"/>
                      <a:pt x="3390" y="7771"/>
                      <a:pt x="3399" y="7682"/>
                    </a:cubicBezTo>
                    <a:cubicBezTo>
                      <a:pt x="3408" y="7592"/>
                      <a:pt x="3399" y="7503"/>
                      <a:pt x="3390" y="7441"/>
                    </a:cubicBezTo>
                    <a:cubicBezTo>
                      <a:pt x="3390" y="7414"/>
                      <a:pt x="3381" y="7387"/>
                      <a:pt x="3381" y="7369"/>
                    </a:cubicBezTo>
                    <a:cubicBezTo>
                      <a:pt x="3381" y="7369"/>
                      <a:pt x="3390" y="7361"/>
                      <a:pt x="3390" y="7361"/>
                    </a:cubicBezTo>
                    <a:cubicBezTo>
                      <a:pt x="3435" y="7369"/>
                      <a:pt x="3480" y="7378"/>
                      <a:pt x="3515" y="7396"/>
                    </a:cubicBezTo>
                    <a:lnTo>
                      <a:pt x="3640" y="7414"/>
                    </a:lnTo>
                    <a:lnTo>
                      <a:pt x="3703" y="7423"/>
                    </a:lnTo>
                    <a:lnTo>
                      <a:pt x="3756" y="7432"/>
                    </a:lnTo>
                    <a:lnTo>
                      <a:pt x="3819" y="7441"/>
                    </a:lnTo>
                    <a:cubicBezTo>
                      <a:pt x="3819" y="7450"/>
                      <a:pt x="3810" y="7450"/>
                      <a:pt x="3801" y="7459"/>
                    </a:cubicBezTo>
                    <a:cubicBezTo>
                      <a:pt x="3783" y="7468"/>
                      <a:pt x="3765" y="7485"/>
                      <a:pt x="3747" y="7503"/>
                    </a:cubicBezTo>
                    <a:cubicBezTo>
                      <a:pt x="3712" y="7530"/>
                      <a:pt x="3676" y="7566"/>
                      <a:pt x="3640" y="7601"/>
                    </a:cubicBezTo>
                    <a:cubicBezTo>
                      <a:pt x="3613" y="7637"/>
                      <a:pt x="3578" y="7673"/>
                      <a:pt x="3542" y="7708"/>
                    </a:cubicBezTo>
                    <a:cubicBezTo>
                      <a:pt x="3515" y="7753"/>
                      <a:pt x="3489" y="7789"/>
                      <a:pt x="3462" y="7824"/>
                    </a:cubicBezTo>
                    <a:cubicBezTo>
                      <a:pt x="3435" y="7869"/>
                      <a:pt x="3408" y="7905"/>
                      <a:pt x="3381" y="7949"/>
                    </a:cubicBezTo>
                    <a:cubicBezTo>
                      <a:pt x="3364" y="7985"/>
                      <a:pt x="3337" y="8021"/>
                      <a:pt x="3319" y="8065"/>
                    </a:cubicBezTo>
                    <a:cubicBezTo>
                      <a:pt x="3301" y="8101"/>
                      <a:pt x="3283" y="8137"/>
                      <a:pt x="3274" y="8163"/>
                    </a:cubicBezTo>
                    <a:cubicBezTo>
                      <a:pt x="3257" y="8199"/>
                      <a:pt x="3239" y="8226"/>
                      <a:pt x="3230" y="8262"/>
                    </a:cubicBezTo>
                    <a:cubicBezTo>
                      <a:pt x="3221" y="8288"/>
                      <a:pt x="3212" y="8306"/>
                      <a:pt x="3203" y="8333"/>
                    </a:cubicBezTo>
                    <a:cubicBezTo>
                      <a:pt x="3194" y="8369"/>
                      <a:pt x="3185" y="8386"/>
                      <a:pt x="3185" y="8386"/>
                    </a:cubicBezTo>
                    <a:cubicBezTo>
                      <a:pt x="3185" y="8386"/>
                      <a:pt x="3194" y="8369"/>
                      <a:pt x="3212" y="8333"/>
                    </a:cubicBezTo>
                    <a:cubicBezTo>
                      <a:pt x="3230" y="8315"/>
                      <a:pt x="3239" y="8288"/>
                      <a:pt x="3257" y="8270"/>
                    </a:cubicBezTo>
                    <a:cubicBezTo>
                      <a:pt x="3266" y="8244"/>
                      <a:pt x="3283" y="8217"/>
                      <a:pt x="3301" y="8181"/>
                    </a:cubicBezTo>
                    <a:cubicBezTo>
                      <a:pt x="3319" y="8155"/>
                      <a:pt x="3346" y="8119"/>
                      <a:pt x="3364" y="8092"/>
                    </a:cubicBezTo>
                    <a:cubicBezTo>
                      <a:pt x="3390" y="8056"/>
                      <a:pt x="3417" y="8021"/>
                      <a:pt x="3444" y="7985"/>
                    </a:cubicBezTo>
                    <a:cubicBezTo>
                      <a:pt x="3471" y="7958"/>
                      <a:pt x="3506" y="7923"/>
                      <a:pt x="3533" y="7887"/>
                    </a:cubicBezTo>
                    <a:cubicBezTo>
                      <a:pt x="3560" y="7851"/>
                      <a:pt x="3596" y="7824"/>
                      <a:pt x="3631" y="7789"/>
                    </a:cubicBezTo>
                    <a:cubicBezTo>
                      <a:pt x="3667" y="7762"/>
                      <a:pt x="3703" y="7735"/>
                      <a:pt x="3738" y="7700"/>
                    </a:cubicBezTo>
                    <a:cubicBezTo>
                      <a:pt x="3774" y="7682"/>
                      <a:pt x="3810" y="7655"/>
                      <a:pt x="3845" y="7628"/>
                    </a:cubicBezTo>
                    <a:cubicBezTo>
                      <a:pt x="3863" y="7619"/>
                      <a:pt x="3881" y="7610"/>
                      <a:pt x="3899" y="7601"/>
                    </a:cubicBezTo>
                    <a:cubicBezTo>
                      <a:pt x="3917" y="7584"/>
                      <a:pt x="3935" y="7575"/>
                      <a:pt x="3952" y="7566"/>
                    </a:cubicBezTo>
                    <a:cubicBezTo>
                      <a:pt x="3988" y="7548"/>
                      <a:pt x="4015" y="7539"/>
                      <a:pt x="4051" y="7521"/>
                    </a:cubicBezTo>
                    <a:cubicBezTo>
                      <a:pt x="4077" y="7512"/>
                      <a:pt x="4104" y="7503"/>
                      <a:pt x="4131" y="7494"/>
                    </a:cubicBezTo>
                    <a:cubicBezTo>
                      <a:pt x="4158" y="7485"/>
                      <a:pt x="4175" y="7477"/>
                      <a:pt x="4193" y="7477"/>
                    </a:cubicBezTo>
                    <a:cubicBezTo>
                      <a:pt x="4211" y="7477"/>
                      <a:pt x="4229" y="7468"/>
                      <a:pt x="4238" y="7468"/>
                    </a:cubicBezTo>
                    <a:lnTo>
                      <a:pt x="4256" y="7468"/>
                    </a:lnTo>
                    <a:cubicBezTo>
                      <a:pt x="4265" y="7468"/>
                      <a:pt x="4283" y="7477"/>
                      <a:pt x="4291" y="7477"/>
                    </a:cubicBezTo>
                    <a:cubicBezTo>
                      <a:pt x="4309" y="7477"/>
                      <a:pt x="4336" y="7485"/>
                      <a:pt x="4363" y="7494"/>
                    </a:cubicBezTo>
                    <a:cubicBezTo>
                      <a:pt x="4381" y="7503"/>
                      <a:pt x="4416" y="7512"/>
                      <a:pt x="4443" y="7521"/>
                    </a:cubicBezTo>
                    <a:cubicBezTo>
                      <a:pt x="4470" y="7539"/>
                      <a:pt x="4506" y="7548"/>
                      <a:pt x="4541" y="7566"/>
                    </a:cubicBezTo>
                    <a:cubicBezTo>
                      <a:pt x="4559" y="7575"/>
                      <a:pt x="4577" y="7584"/>
                      <a:pt x="4595" y="7601"/>
                    </a:cubicBezTo>
                    <a:cubicBezTo>
                      <a:pt x="4613" y="7610"/>
                      <a:pt x="4630" y="7619"/>
                      <a:pt x="4648" y="7628"/>
                    </a:cubicBezTo>
                    <a:cubicBezTo>
                      <a:pt x="4684" y="7655"/>
                      <a:pt x="4720" y="7682"/>
                      <a:pt x="4755" y="7700"/>
                    </a:cubicBezTo>
                    <a:cubicBezTo>
                      <a:pt x="4791" y="7735"/>
                      <a:pt x="4827" y="7762"/>
                      <a:pt x="4862" y="7789"/>
                    </a:cubicBezTo>
                    <a:cubicBezTo>
                      <a:pt x="4889" y="7824"/>
                      <a:pt x="4925" y="7851"/>
                      <a:pt x="4961" y="7887"/>
                    </a:cubicBezTo>
                    <a:cubicBezTo>
                      <a:pt x="4987" y="7923"/>
                      <a:pt x="5023" y="7958"/>
                      <a:pt x="5050" y="7985"/>
                    </a:cubicBezTo>
                    <a:cubicBezTo>
                      <a:pt x="5076" y="8021"/>
                      <a:pt x="5103" y="8056"/>
                      <a:pt x="5130" y="8092"/>
                    </a:cubicBezTo>
                    <a:cubicBezTo>
                      <a:pt x="5148" y="8119"/>
                      <a:pt x="5166" y="8155"/>
                      <a:pt x="5192" y="8181"/>
                    </a:cubicBezTo>
                    <a:cubicBezTo>
                      <a:pt x="5210" y="8217"/>
                      <a:pt x="5228" y="8244"/>
                      <a:pt x="5237" y="8270"/>
                    </a:cubicBezTo>
                    <a:cubicBezTo>
                      <a:pt x="5255" y="8288"/>
                      <a:pt x="5264" y="8315"/>
                      <a:pt x="5273" y="8333"/>
                    </a:cubicBezTo>
                    <a:cubicBezTo>
                      <a:pt x="5300" y="8369"/>
                      <a:pt x="5308" y="8386"/>
                      <a:pt x="5308" y="8386"/>
                    </a:cubicBezTo>
                    <a:cubicBezTo>
                      <a:pt x="5308" y="8386"/>
                      <a:pt x="5300" y="8369"/>
                      <a:pt x="5282" y="8333"/>
                    </a:cubicBezTo>
                    <a:cubicBezTo>
                      <a:pt x="5282" y="8306"/>
                      <a:pt x="5273" y="8288"/>
                      <a:pt x="5255" y="8262"/>
                    </a:cubicBezTo>
                    <a:cubicBezTo>
                      <a:pt x="5246" y="8226"/>
                      <a:pt x="5237" y="8199"/>
                      <a:pt x="5219" y="8163"/>
                    </a:cubicBezTo>
                    <a:cubicBezTo>
                      <a:pt x="5201" y="8137"/>
                      <a:pt x="5192" y="8101"/>
                      <a:pt x="5175" y="8065"/>
                    </a:cubicBezTo>
                    <a:cubicBezTo>
                      <a:pt x="5148" y="8021"/>
                      <a:pt x="5130" y="7985"/>
                      <a:pt x="5112" y="7949"/>
                    </a:cubicBezTo>
                    <a:cubicBezTo>
                      <a:pt x="5085" y="7905"/>
                      <a:pt x="5059" y="7869"/>
                      <a:pt x="5032" y="7824"/>
                    </a:cubicBezTo>
                    <a:cubicBezTo>
                      <a:pt x="5005" y="7789"/>
                      <a:pt x="4978" y="7753"/>
                      <a:pt x="4943" y="7708"/>
                    </a:cubicBezTo>
                    <a:cubicBezTo>
                      <a:pt x="4916" y="7673"/>
                      <a:pt x="4880" y="7637"/>
                      <a:pt x="4845" y="7601"/>
                    </a:cubicBezTo>
                    <a:cubicBezTo>
                      <a:pt x="4809" y="7566"/>
                      <a:pt x="4782" y="7530"/>
                      <a:pt x="4746" y="7503"/>
                    </a:cubicBezTo>
                    <a:cubicBezTo>
                      <a:pt x="4729" y="7485"/>
                      <a:pt x="4711" y="7468"/>
                      <a:pt x="4693" y="7459"/>
                    </a:cubicBezTo>
                    <a:cubicBezTo>
                      <a:pt x="4684" y="7450"/>
                      <a:pt x="4675" y="7450"/>
                      <a:pt x="4666" y="7441"/>
                    </a:cubicBezTo>
                    <a:lnTo>
                      <a:pt x="4729" y="7432"/>
                    </a:lnTo>
                    <a:lnTo>
                      <a:pt x="4791" y="7423"/>
                    </a:lnTo>
                    <a:lnTo>
                      <a:pt x="4853" y="7414"/>
                    </a:lnTo>
                    <a:lnTo>
                      <a:pt x="4969" y="7396"/>
                    </a:lnTo>
                    <a:cubicBezTo>
                      <a:pt x="5023" y="7378"/>
                      <a:pt x="5068" y="7369"/>
                      <a:pt x="5112" y="7361"/>
                    </a:cubicBezTo>
                    <a:cubicBezTo>
                      <a:pt x="5121" y="7361"/>
                      <a:pt x="5121" y="7361"/>
                      <a:pt x="5121" y="7369"/>
                    </a:cubicBezTo>
                    <a:cubicBezTo>
                      <a:pt x="5121" y="7387"/>
                      <a:pt x="5121" y="7414"/>
                      <a:pt x="5121" y="7441"/>
                    </a:cubicBezTo>
                    <a:cubicBezTo>
                      <a:pt x="5112" y="7503"/>
                      <a:pt x="5094" y="7592"/>
                      <a:pt x="5103" y="7682"/>
                    </a:cubicBezTo>
                    <a:cubicBezTo>
                      <a:pt x="5112" y="7771"/>
                      <a:pt x="5148" y="7860"/>
                      <a:pt x="5228" y="7923"/>
                    </a:cubicBezTo>
                    <a:cubicBezTo>
                      <a:pt x="5264" y="7940"/>
                      <a:pt x="5300" y="7958"/>
                      <a:pt x="5344" y="7976"/>
                    </a:cubicBezTo>
                    <a:cubicBezTo>
                      <a:pt x="5376" y="7982"/>
                      <a:pt x="5412" y="7989"/>
                      <a:pt x="5449" y="7989"/>
                    </a:cubicBezTo>
                    <a:cubicBezTo>
                      <a:pt x="5464" y="7989"/>
                      <a:pt x="5480" y="7988"/>
                      <a:pt x="5496" y="7985"/>
                    </a:cubicBezTo>
                    <a:cubicBezTo>
                      <a:pt x="5549" y="7985"/>
                      <a:pt x="5612" y="7976"/>
                      <a:pt x="5674" y="7967"/>
                    </a:cubicBezTo>
                    <a:cubicBezTo>
                      <a:pt x="5746" y="7949"/>
                      <a:pt x="5817" y="7931"/>
                      <a:pt x="5888" y="7896"/>
                    </a:cubicBezTo>
                    <a:cubicBezTo>
                      <a:pt x="5933" y="7878"/>
                      <a:pt x="5978" y="7851"/>
                      <a:pt x="6022" y="7833"/>
                    </a:cubicBezTo>
                    <a:cubicBezTo>
                      <a:pt x="6067" y="7807"/>
                      <a:pt x="6111" y="7780"/>
                      <a:pt x="6165" y="7753"/>
                    </a:cubicBezTo>
                    <a:lnTo>
                      <a:pt x="6254" y="7700"/>
                    </a:lnTo>
                    <a:lnTo>
                      <a:pt x="6192" y="7637"/>
                    </a:lnTo>
                    <a:cubicBezTo>
                      <a:pt x="6183" y="7637"/>
                      <a:pt x="6058" y="7521"/>
                      <a:pt x="5888" y="7361"/>
                    </a:cubicBezTo>
                    <a:cubicBezTo>
                      <a:pt x="5808" y="7298"/>
                      <a:pt x="5746" y="7245"/>
                      <a:pt x="5665" y="7218"/>
                    </a:cubicBezTo>
                    <a:cubicBezTo>
                      <a:pt x="5639" y="7209"/>
                      <a:pt x="5621" y="7200"/>
                      <a:pt x="5594" y="7200"/>
                    </a:cubicBezTo>
                    <a:cubicBezTo>
                      <a:pt x="5621" y="7191"/>
                      <a:pt x="5639" y="7182"/>
                      <a:pt x="5665" y="7173"/>
                    </a:cubicBezTo>
                    <a:cubicBezTo>
                      <a:pt x="5808" y="7111"/>
                      <a:pt x="5942" y="7039"/>
                      <a:pt x="6067" y="6968"/>
                    </a:cubicBezTo>
                    <a:cubicBezTo>
                      <a:pt x="6085" y="6968"/>
                      <a:pt x="6093" y="6977"/>
                      <a:pt x="6102" y="6977"/>
                    </a:cubicBezTo>
                    <a:lnTo>
                      <a:pt x="6102" y="6986"/>
                    </a:lnTo>
                    <a:cubicBezTo>
                      <a:pt x="6111" y="6995"/>
                      <a:pt x="6111" y="7022"/>
                      <a:pt x="6120" y="7048"/>
                    </a:cubicBezTo>
                    <a:cubicBezTo>
                      <a:pt x="6129" y="7111"/>
                      <a:pt x="6138" y="7191"/>
                      <a:pt x="6174" y="7271"/>
                    </a:cubicBezTo>
                    <a:cubicBezTo>
                      <a:pt x="6201" y="7352"/>
                      <a:pt x="6254" y="7423"/>
                      <a:pt x="6352" y="7459"/>
                    </a:cubicBezTo>
                    <a:cubicBezTo>
                      <a:pt x="6385" y="7472"/>
                      <a:pt x="6413" y="7480"/>
                      <a:pt x="6443" y="7480"/>
                    </a:cubicBezTo>
                    <a:cubicBezTo>
                      <a:pt x="6454" y="7480"/>
                      <a:pt x="6465" y="7479"/>
                      <a:pt x="6477" y="7477"/>
                    </a:cubicBezTo>
                    <a:cubicBezTo>
                      <a:pt x="6522" y="7477"/>
                      <a:pt x="6575" y="7468"/>
                      <a:pt x="6629" y="7450"/>
                    </a:cubicBezTo>
                    <a:cubicBezTo>
                      <a:pt x="6673" y="7432"/>
                      <a:pt x="6736" y="7405"/>
                      <a:pt x="6789" y="7369"/>
                    </a:cubicBezTo>
                    <a:cubicBezTo>
                      <a:pt x="6852" y="7334"/>
                      <a:pt x="6914" y="7289"/>
                      <a:pt x="6977" y="7236"/>
                    </a:cubicBezTo>
                    <a:cubicBezTo>
                      <a:pt x="7012" y="7209"/>
                      <a:pt x="7048" y="7182"/>
                      <a:pt x="7084" y="7146"/>
                    </a:cubicBezTo>
                    <a:cubicBezTo>
                      <a:pt x="7119" y="7102"/>
                      <a:pt x="7155" y="7066"/>
                      <a:pt x="7200" y="7022"/>
                    </a:cubicBezTo>
                    <a:lnTo>
                      <a:pt x="7262" y="6941"/>
                    </a:lnTo>
                    <a:lnTo>
                      <a:pt x="7191" y="6914"/>
                    </a:lnTo>
                    <a:cubicBezTo>
                      <a:pt x="7191" y="6906"/>
                      <a:pt x="7146" y="6888"/>
                      <a:pt x="7084" y="6861"/>
                    </a:cubicBezTo>
                    <a:cubicBezTo>
                      <a:pt x="7021" y="6834"/>
                      <a:pt x="6932" y="6790"/>
                      <a:pt x="6825" y="6745"/>
                    </a:cubicBezTo>
                    <a:cubicBezTo>
                      <a:pt x="6789" y="6727"/>
                      <a:pt x="6745" y="6709"/>
                      <a:pt x="6709" y="6700"/>
                    </a:cubicBezTo>
                    <a:cubicBezTo>
                      <a:pt x="6664" y="6683"/>
                      <a:pt x="6620" y="6674"/>
                      <a:pt x="6584" y="6674"/>
                    </a:cubicBezTo>
                    <a:cubicBezTo>
                      <a:pt x="6540" y="6674"/>
                      <a:pt x="6504" y="6683"/>
                      <a:pt x="6459" y="6700"/>
                    </a:cubicBezTo>
                    <a:cubicBezTo>
                      <a:pt x="6602" y="6575"/>
                      <a:pt x="6745" y="6451"/>
                      <a:pt x="6870" y="6317"/>
                    </a:cubicBezTo>
                    <a:lnTo>
                      <a:pt x="6932" y="6317"/>
                    </a:lnTo>
                    <a:lnTo>
                      <a:pt x="6932" y="6326"/>
                    </a:lnTo>
                    <a:cubicBezTo>
                      <a:pt x="6941" y="6335"/>
                      <a:pt x="6950" y="6352"/>
                      <a:pt x="6959" y="6379"/>
                    </a:cubicBezTo>
                    <a:cubicBezTo>
                      <a:pt x="6986" y="6433"/>
                      <a:pt x="7021" y="6513"/>
                      <a:pt x="7075" y="6575"/>
                    </a:cubicBezTo>
                    <a:cubicBezTo>
                      <a:pt x="7128" y="6638"/>
                      <a:pt x="7200" y="6691"/>
                      <a:pt x="7298" y="6691"/>
                    </a:cubicBezTo>
                    <a:cubicBezTo>
                      <a:pt x="7378" y="6691"/>
                      <a:pt x="7458" y="6665"/>
                      <a:pt x="7548" y="6602"/>
                    </a:cubicBezTo>
                    <a:cubicBezTo>
                      <a:pt x="7592" y="6567"/>
                      <a:pt x="7637" y="6522"/>
                      <a:pt x="7681" y="6468"/>
                    </a:cubicBezTo>
                    <a:cubicBezTo>
                      <a:pt x="7726" y="6424"/>
                      <a:pt x="7780" y="6361"/>
                      <a:pt x="7824" y="6299"/>
                    </a:cubicBezTo>
                    <a:cubicBezTo>
                      <a:pt x="7869" y="6219"/>
                      <a:pt x="7922" y="6129"/>
                      <a:pt x="7967" y="6022"/>
                    </a:cubicBezTo>
                    <a:cubicBezTo>
                      <a:pt x="7967" y="6022"/>
                      <a:pt x="7967" y="6022"/>
                      <a:pt x="7976" y="6013"/>
                    </a:cubicBezTo>
                    <a:cubicBezTo>
                      <a:pt x="7976" y="6005"/>
                      <a:pt x="7985" y="5996"/>
                      <a:pt x="7985" y="5978"/>
                    </a:cubicBezTo>
                    <a:cubicBezTo>
                      <a:pt x="7994" y="5951"/>
                      <a:pt x="8012" y="5933"/>
                      <a:pt x="8012" y="5933"/>
                    </a:cubicBezTo>
                    <a:lnTo>
                      <a:pt x="7931" y="5924"/>
                    </a:lnTo>
                    <a:cubicBezTo>
                      <a:pt x="7922" y="5924"/>
                      <a:pt x="7762" y="5906"/>
                      <a:pt x="7548" y="5880"/>
                    </a:cubicBezTo>
                    <a:cubicBezTo>
                      <a:pt x="7499" y="5875"/>
                      <a:pt x="7454" y="5871"/>
                      <a:pt x="7413" y="5871"/>
                    </a:cubicBezTo>
                    <a:cubicBezTo>
                      <a:pt x="7371" y="5871"/>
                      <a:pt x="7334" y="5875"/>
                      <a:pt x="7298" y="5889"/>
                    </a:cubicBezTo>
                    <a:cubicBezTo>
                      <a:pt x="7271" y="5898"/>
                      <a:pt x="7253" y="5906"/>
                      <a:pt x="7235" y="5915"/>
                    </a:cubicBezTo>
                    <a:cubicBezTo>
                      <a:pt x="7218" y="5924"/>
                      <a:pt x="7200" y="5933"/>
                      <a:pt x="7173" y="5951"/>
                    </a:cubicBezTo>
                    <a:cubicBezTo>
                      <a:pt x="7155" y="5969"/>
                      <a:pt x="7137" y="5987"/>
                      <a:pt x="7119" y="6005"/>
                    </a:cubicBezTo>
                    <a:cubicBezTo>
                      <a:pt x="7218" y="5871"/>
                      <a:pt x="7298" y="5746"/>
                      <a:pt x="7369" y="5612"/>
                    </a:cubicBezTo>
                    <a:cubicBezTo>
                      <a:pt x="7396" y="5559"/>
                      <a:pt x="7423" y="5514"/>
                      <a:pt x="7441" y="5460"/>
                    </a:cubicBezTo>
                    <a:lnTo>
                      <a:pt x="7476" y="5460"/>
                    </a:lnTo>
                    <a:cubicBezTo>
                      <a:pt x="7485" y="5451"/>
                      <a:pt x="7503" y="5451"/>
                      <a:pt x="7521" y="5451"/>
                    </a:cubicBezTo>
                    <a:cubicBezTo>
                      <a:pt x="7530" y="5460"/>
                      <a:pt x="7548" y="5469"/>
                      <a:pt x="7565" y="5487"/>
                    </a:cubicBezTo>
                    <a:cubicBezTo>
                      <a:pt x="7601" y="5532"/>
                      <a:pt x="7655" y="5594"/>
                      <a:pt x="7726" y="5639"/>
                    </a:cubicBezTo>
                    <a:cubicBezTo>
                      <a:pt x="7771" y="5671"/>
                      <a:pt x="7826" y="5694"/>
                      <a:pt x="7890" y="5694"/>
                    </a:cubicBezTo>
                    <a:cubicBezTo>
                      <a:pt x="7914" y="5694"/>
                      <a:pt x="7940" y="5691"/>
                      <a:pt x="7967" y="5683"/>
                    </a:cubicBezTo>
                    <a:cubicBezTo>
                      <a:pt x="8003" y="5674"/>
                      <a:pt x="8038" y="5657"/>
                      <a:pt x="8074" y="5630"/>
                    </a:cubicBezTo>
                    <a:cubicBezTo>
                      <a:pt x="8110" y="5594"/>
                      <a:pt x="8136" y="5559"/>
                      <a:pt x="8172" y="5514"/>
                    </a:cubicBezTo>
                    <a:cubicBezTo>
                      <a:pt x="8199" y="5478"/>
                      <a:pt x="8235" y="5425"/>
                      <a:pt x="8261" y="5362"/>
                    </a:cubicBezTo>
                    <a:cubicBezTo>
                      <a:pt x="8279" y="5335"/>
                      <a:pt x="8288" y="5300"/>
                      <a:pt x="8306" y="5264"/>
                    </a:cubicBezTo>
                    <a:cubicBezTo>
                      <a:pt x="8315" y="5228"/>
                      <a:pt x="8324" y="5193"/>
                      <a:pt x="8333" y="5157"/>
                    </a:cubicBezTo>
                    <a:cubicBezTo>
                      <a:pt x="8351" y="5112"/>
                      <a:pt x="8359" y="5059"/>
                      <a:pt x="8368" y="5014"/>
                    </a:cubicBezTo>
                    <a:cubicBezTo>
                      <a:pt x="8386" y="4970"/>
                      <a:pt x="8386" y="4916"/>
                      <a:pt x="8395" y="4863"/>
                    </a:cubicBezTo>
                    <a:lnTo>
                      <a:pt x="8404" y="4756"/>
                    </a:lnTo>
                    <a:lnTo>
                      <a:pt x="8333" y="4773"/>
                    </a:lnTo>
                    <a:cubicBezTo>
                      <a:pt x="8333" y="4773"/>
                      <a:pt x="8288" y="4782"/>
                      <a:pt x="8226" y="4791"/>
                    </a:cubicBezTo>
                    <a:cubicBezTo>
                      <a:pt x="8163" y="4809"/>
                      <a:pt x="8074" y="4827"/>
                      <a:pt x="7967" y="4845"/>
                    </a:cubicBezTo>
                    <a:cubicBezTo>
                      <a:pt x="7878" y="4863"/>
                      <a:pt x="7797" y="4881"/>
                      <a:pt x="7735" y="4925"/>
                    </a:cubicBezTo>
                    <a:cubicBezTo>
                      <a:pt x="7699" y="4952"/>
                      <a:pt x="7673" y="4979"/>
                      <a:pt x="7646" y="5023"/>
                    </a:cubicBezTo>
                    <a:cubicBezTo>
                      <a:pt x="7637" y="5041"/>
                      <a:pt x="7619" y="5068"/>
                      <a:pt x="7610" y="5095"/>
                    </a:cubicBezTo>
                    <a:cubicBezTo>
                      <a:pt x="7595" y="5117"/>
                      <a:pt x="7586" y="5140"/>
                      <a:pt x="7573" y="5168"/>
                    </a:cubicBezTo>
                    <a:lnTo>
                      <a:pt x="7573" y="5168"/>
                    </a:lnTo>
                    <a:cubicBezTo>
                      <a:pt x="7622" y="5038"/>
                      <a:pt x="7662" y="4906"/>
                      <a:pt x="7690" y="4773"/>
                    </a:cubicBezTo>
                    <a:cubicBezTo>
                      <a:pt x="7717" y="4684"/>
                      <a:pt x="7735" y="4586"/>
                      <a:pt x="7753" y="4488"/>
                    </a:cubicBezTo>
                    <a:cubicBezTo>
                      <a:pt x="7762" y="4479"/>
                      <a:pt x="7771" y="4470"/>
                      <a:pt x="7788" y="4470"/>
                    </a:cubicBezTo>
                    <a:cubicBezTo>
                      <a:pt x="7797" y="4461"/>
                      <a:pt x="7815" y="4452"/>
                      <a:pt x="7824" y="4443"/>
                    </a:cubicBezTo>
                    <a:lnTo>
                      <a:pt x="7833" y="4443"/>
                    </a:lnTo>
                    <a:cubicBezTo>
                      <a:pt x="7842" y="4452"/>
                      <a:pt x="7860" y="4461"/>
                      <a:pt x="7878" y="4470"/>
                    </a:cubicBezTo>
                    <a:cubicBezTo>
                      <a:pt x="7931" y="4506"/>
                      <a:pt x="7994" y="4542"/>
                      <a:pt x="8065" y="4568"/>
                    </a:cubicBezTo>
                    <a:cubicBezTo>
                      <a:pt x="8098" y="4579"/>
                      <a:pt x="8132" y="4586"/>
                      <a:pt x="8165" y="4586"/>
                    </a:cubicBezTo>
                    <a:cubicBezTo>
                      <a:pt x="8212" y="4586"/>
                      <a:pt x="8259" y="4573"/>
                      <a:pt x="8306" y="4542"/>
                    </a:cubicBezTo>
                    <a:cubicBezTo>
                      <a:pt x="8359" y="4497"/>
                      <a:pt x="8413" y="4426"/>
                      <a:pt x="8449" y="4327"/>
                    </a:cubicBezTo>
                    <a:cubicBezTo>
                      <a:pt x="8466" y="4274"/>
                      <a:pt x="8484" y="4220"/>
                      <a:pt x="8484" y="4158"/>
                    </a:cubicBezTo>
                    <a:cubicBezTo>
                      <a:pt x="8493" y="4087"/>
                      <a:pt x="8502" y="4015"/>
                      <a:pt x="8502" y="3935"/>
                    </a:cubicBezTo>
                    <a:cubicBezTo>
                      <a:pt x="8502" y="3890"/>
                      <a:pt x="8502" y="3846"/>
                      <a:pt x="8493" y="3801"/>
                    </a:cubicBezTo>
                    <a:cubicBezTo>
                      <a:pt x="8493" y="3748"/>
                      <a:pt x="8484" y="3694"/>
                      <a:pt x="8475" y="3640"/>
                    </a:cubicBezTo>
                    <a:lnTo>
                      <a:pt x="8466" y="3542"/>
                    </a:lnTo>
                    <a:lnTo>
                      <a:pt x="8395" y="3578"/>
                    </a:lnTo>
                    <a:cubicBezTo>
                      <a:pt x="8395" y="3578"/>
                      <a:pt x="8359" y="3596"/>
                      <a:pt x="8306" y="3623"/>
                    </a:cubicBezTo>
                    <a:cubicBezTo>
                      <a:pt x="8243" y="3658"/>
                      <a:pt x="8163" y="3694"/>
                      <a:pt x="8074" y="3748"/>
                    </a:cubicBezTo>
                    <a:cubicBezTo>
                      <a:pt x="8003" y="3783"/>
                      <a:pt x="7940" y="3828"/>
                      <a:pt x="7887" y="3890"/>
                    </a:cubicBezTo>
                    <a:cubicBezTo>
                      <a:pt x="7833" y="3953"/>
                      <a:pt x="7806" y="4042"/>
                      <a:pt x="7797" y="4176"/>
                    </a:cubicBezTo>
                    <a:cubicBezTo>
                      <a:pt x="7788" y="4238"/>
                      <a:pt x="7788" y="4301"/>
                      <a:pt x="7788" y="4372"/>
                    </a:cubicBezTo>
                    <a:lnTo>
                      <a:pt x="7788" y="4381"/>
                    </a:lnTo>
                    <a:cubicBezTo>
                      <a:pt x="7780" y="4390"/>
                      <a:pt x="7771" y="4390"/>
                      <a:pt x="7762" y="4399"/>
                    </a:cubicBezTo>
                    <a:cubicBezTo>
                      <a:pt x="7788" y="4238"/>
                      <a:pt x="7797" y="4087"/>
                      <a:pt x="7797" y="3935"/>
                    </a:cubicBezTo>
                    <a:lnTo>
                      <a:pt x="7797" y="3881"/>
                    </a:lnTo>
                    <a:lnTo>
                      <a:pt x="7797" y="3828"/>
                    </a:lnTo>
                    <a:cubicBezTo>
                      <a:pt x="7788" y="3792"/>
                      <a:pt x="7788" y="3756"/>
                      <a:pt x="7788" y="3730"/>
                    </a:cubicBezTo>
                    <a:cubicBezTo>
                      <a:pt x="7788" y="3694"/>
                      <a:pt x="7780" y="3658"/>
                      <a:pt x="7780" y="3623"/>
                    </a:cubicBezTo>
                    <a:lnTo>
                      <a:pt x="7780" y="3578"/>
                    </a:lnTo>
                    <a:lnTo>
                      <a:pt x="7771" y="3525"/>
                    </a:lnTo>
                    <a:cubicBezTo>
                      <a:pt x="7771" y="3507"/>
                      <a:pt x="7771" y="3489"/>
                      <a:pt x="7762" y="3471"/>
                    </a:cubicBezTo>
                    <a:cubicBezTo>
                      <a:pt x="7780" y="3462"/>
                      <a:pt x="7806" y="3435"/>
                      <a:pt x="7842" y="3400"/>
                    </a:cubicBezTo>
                    <a:cubicBezTo>
                      <a:pt x="7851" y="3400"/>
                      <a:pt x="7869" y="3409"/>
                      <a:pt x="7896" y="3417"/>
                    </a:cubicBezTo>
                    <a:cubicBezTo>
                      <a:pt x="7949" y="3426"/>
                      <a:pt x="8020" y="3453"/>
                      <a:pt x="8101" y="3453"/>
                    </a:cubicBezTo>
                    <a:cubicBezTo>
                      <a:pt x="8172" y="3453"/>
                      <a:pt x="8243" y="3435"/>
                      <a:pt x="8306" y="3364"/>
                    </a:cubicBezTo>
                    <a:cubicBezTo>
                      <a:pt x="8324" y="3328"/>
                      <a:pt x="8342" y="3301"/>
                      <a:pt x="8359" y="3257"/>
                    </a:cubicBezTo>
                    <a:cubicBezTo>
                      <a:pt x="8368" y="3212"/>
                      <a:pt x="8377" y="3168"/>
                      <a:pt x="8377" y="3114"/>
                    </a:cubicBezTo>
                    <a:cubicBezTo>
                      <a:pt x="8386" y="3061"/>
                      <a:pt x="8377" y="2998"/>
                      <a:pt x="8368" y="2936"/>
                    </a:cubicBezTo>
                    <a:cubicBezTo>
                      <a:pt x="8359" y="2873"/>
                      <a:pt x="8342" y="2802"/>
                      <a:pt x="8315" y="2722"/>
                    </a:cubicBezTo>
                    <a:cubicBezTo>
                      <a:pt x="8306" y="2677"/>
                      <a:pt x="8288" y="2632"/>
                      <a:pt x="8270" y="2588"/>
                    </a:cubicBezTo>
                    <a:cubicBezTo>
                      <a:pt x="8252" y="2543"/>
                      <a:pt x="8235" y="2490"/>
                      <a:pt x="8208" y="2445"/>
                    </a:cubicBezTo>
                    <a:lnTo>
                      <a:pt x="8163" y="2356"/>
                    </a:lnTo>
                    <a:lnTo>
                      <a:pt x="8110" y="2400"/>
                    </a:lnTo>
                    <a:cubicBezTo>
                      <a:pt x="8110" y="2409"/>
                      <a:pt x="8083" y="2436"/>
                      <a:pt x="8038" y="2481"/>
                    </a:cubicBezTo>
                    <a:cubicBezTo>
                      <a:pt x="8003" y="2525"/>
                      <a:pt x="7940" y="2588"/>
                      <a:pt x="7869" y="2659"/>
                    </a:cubicBezTo>
                    <a:cubicBezTo>
                      <a:pt x="7815" y="2722"/>
                      <a:pt x="7762" y="2775"/>
                      <a:pt x="7735" y="2847"/>
                    </a:cubicBezTo>
                    <a:cubicBezTo>
                      <a:pt x="7726" y="2882"/>
                      <a:pt x="7717" y="2927"/>
                      <a:pt x="7717" y="2980"/>
                    </a:cubicBezTo>
                    <a:cubicBezTo>
                      <a:pt x="7717" y="3025"/>
                      <a:pt x="7726" y="3087"/>
                      <a:pt x="7735" y="3150"/>
                    </a:cubicBezTo>
                    <a:cubicBezTo>
                      <a:pt x="7744" y="3177"/>
                      <a:pt x="7753" y="3212"/>
                      <a:pt x="7762" y="3239"/>
                    </a:cubicBezTo>
                    <a:cubicBezTo>
                      <a:pt x="7771" y="3275"/>
                      <a:pt x="7780" y="3310"/>
                      <a:pt x="7788" y="3346"/>
                    </a:cubicBezTo>
                    <a:cubicBezTo>
                      <a:pt x="7771" y="3364"/>
                      <a:pt x="7762" y="3373"/>
                      <a:pt x="7753" y="3391"/>
                    </a:cubicBezTo>
                    <a:cubicBezTo>
                      <a:pt x="7744" y="3301"/>
                      <a:pt x="7726" y="3212"/>
                      <a:pt x="7708" y="3132"/>
                    </a:cubicBezTo>
                    <a:cubicBezTo>
                      <a:pt x="7655" y="2909"/>
                      <a:pt x="7583" y="2695"/>
                      <a:pt x="7494" y="2499"/>
                    </a:cubicBezTo>
                    <a:cubicBezTo>
                      <a:pt x="7503" y="2490"/>
                      <a:pt x="7521" y="2463"/>
                      <a:pt x="7530" y="2436"/>
                    </a:cubicBezTo>
                    <a:cubicBezTo>
                      <a:pt x="7539" y="2418"/>
                      <a:pt x="7548" y="2409"/>
                      <a:pt x="7548" y="2392"/>
                    </a:cubicBezTo>
                    <a:lnTo>
                      <a:pt x="7601" y="2392"/>
                    </a:lnTo>
                    <a:cubicBezTo>
                      <a:pt x="7664" y="2392"/>
                      <a:pt x="7735" y="2392"/>
                      <a:pt x="7797" y="2374"/>
                    </a:cubicBezTo>
                    <a:cubicBezTo>
                      <a:pt x="7869" y="2356"/>
                      <a:pt x="7931" y="2311"/>
                      <a:pt x="7967" y="2222"/>
                    </a:cubicBezTo>
                    <a:cubicBezTo>
                      <a:pt x="7985" y="2160"/>
                      <a:pt x="7985" y="2079"/>
                      <a:pt x="7958" y="1972"/>
                    </a:cubicBezTo>
                    <a:cubicBezTo>
                      <a:pt x="7949" y="1946"/>
                      <a:pt x="7949" y="1919"/>
                      <a:pt x="7931" y="1892"/>
                    </a:cubicBezTo>
                    <a:cubicBezTo>
                      <a:pt x="7922" y="1865"/>
                      <a:pt x="7913" y="1838"/>
                      <a:pt x="7896" y="1812"/>
                    </a:cubicBezTo>
                    <a:cubicBezTo>
                      <a:pt x="7869" y="1749"/>
                      <a:pt x="7833" y="1687"/>
                      <a:pt x="7788" y="1624"/>
                    </a:cubicBezTo>
                    <a:cubicBezTo>
                      <a:pt x="7735" y="1553"/>
                      <a:pt x="7673" y="1473"/>
                      <a:pt x="7601" y="1392"/>
                    </a:cubicBezTo>
                    <a:cubicBezTo>
                      <a:pt x="7601" y="1392"/>
                      <a:pt x="7601" y="1392"/>
                      <a:pt x="7592" y="1383"/>
                    </a:cubicBezTo>
                    <a:cubicBezTo>
                      <a:pt x="7583" y="1375"/>
                      <a:pt x="7574" y="1366"/>
                      <a:pt x="7565" y="1357"/>
                    </a:cubicBezTo>
                    <a:lnTo>
                      <a:pt x="7539" y="1321"/>
                    </a:lnTo>
                    <a:lnTo>
                      <a:pt x="7503" y="1383"/>
                    </a:lnTo>
                    <a:cubicBezTo>
                      <a:pt x="7503" y="1383"/>
                      <a:pt x="7485" y="1419"/>
                      <a:pt x="7458" y="1473"/>
                    </a:cubicBezTo>
                    <a:cubicBezTo>
                      <a:pt x="7432" y="1526"/>
                      <a:pt x="7396" y="1598"/>
                      <a:pt x="7351" y="1687"/>
                    </a:cubicBezTo>
                    <a:cubicBezTo>
                      <a:pt x="7316" y="1758"/>
                      <a:pt x="7289" y="1830"/>
                      <a:pt x="7289" y="1901"/>
                    </a:cubicBezTo>
                    <a:cubicBezTo>
                      <a:pt x="7289" y="1981"/>
                      <a:pt x="7307" y="2070"/>
                      <a:pt x="7378" y="2186"/>
                    </a:cubicBezTo>
                    <a:cubicBezTo>
                      <a:pt x="7405" y="2240"/>
                      <a:pt x="7441" y="2293"/>
                      <a:pt x="7485" y="2356"/>
                    </a:cubicBezTo>
                    <a:lnTo>
                      <a:pt x="7485" y="2365"/>
                    </a:lnTo>
                    <a:cubicBezTo>
                      <a:pt x="7476" y="2374"/>
                      <a:pt x="7476" y="2392"/>
                      <a:pt x="7467" y="2400"/>
                    </a:cubicBezTo>
                    <a:cubicBezTo>
                      <a:pt x="7467" y="2409"/>
                      <a:pt x="7467" y="2409"/>
                      <a:pt x="7458" y="2418"/>
                    </a:cubicBezTo>
                    <a:cubicBezTo>
                      <a:pt x="7316" y="2124"/>
                      <a:pt x="7146" y="1865"/>
                      <a:pt x="6959" y="1642"/>
                    </a:cubicBezTo>
                    <a:cubicBezTo>
                      <a:pt x="6959" y="1633"/>
                      <a:pt x="6968" y="1607"/>
                      <a:pt x="6977" y="1562"/>
                    </a:cubicBezTo>
                    <a:cubicBezTo>
                      <a:pt x="6977" y="1553"/>
                      <a:pt x="6977" y="1535"/>
                      <a:pt x="6977" y="1526"/>
                    </a:cubicBezTo>
                    <a:cubicBezTo>
                      <a:pt x="6986" y="1517"/>
                      <a:pt x="7003" y="1517"/>
                      <a:pt x="7030" y="1508"/>
                    </a:cubicBezTo>
                    <a:cubicBezTo>
                      <a:pt x="7075" y="1491"/>
                      <a:pt x="7146" y="1473"/>
                      <a:pt x="7200" y="1437"/>
                    </a:cubicBezTo>
                    <a:cubicBezTo>
                      <a:pt x="7262" y="1401"/>
                      <a:pt x="7307" y="1348"/>
                      <a:pt x="7316" y="1259"/>
                    </a:cubicBezTo>
                    <a:cubicBezTo>
                      <a:pt x="7316" y="1223"/>
                      <a:pt x="7307" y="1178"/>
                      <a:pt x="7298" y="1143"/>
                    </a:cubicBezTo>
                    <a:cubicBezTo>
                      <a:pt x="7280" y="1107"/>
                      <a:pt x="7262" y="1062"/>
                      <a:pt x="7235" y="1018"/>
                    </a:cubicBezTo>
                    <a:cubicBezTo>
                      <a:pt x="7209" y="973"/>
                      <a:pt x="7173" y="929"/>
                      <a:pt x="7128" y="884"/>
                    </a:cubicBezTo>
                    <a:cubicBezTo>
                      <a:pt x="7084" y="839"/>
                      <a:pt x="7030" y="786"/>
                      <a:pt x="6968" y="741"/>
                    </a:cubicBezTo>
                    <a:cubicBezTo>
                      <a:pt x="6941" y="714"/>
                      <a:pt x="6905" y="679"/>
                      <a:pt x="6861" y="652"/>
                    </a:cubicBezTo>
                    <a:cubicBezTo>
                      <a:pt x="6825" y="625"/>
                      <a:pt x="6780" y="598"/>
                      <a:pt x="6736" y="572"/>
                    </a:cubicBezTo>
                    <a:lnTo>
                      <a:pt x="6656" y="518"/>
                    </a:lnTo>
                    <a:lnTo>
                      <a:pt x="6638" y="590"/>
                    </a:lnTo>
                    <a:cubicBezTo>
                      <a:pt x="6638" y="590"/>
                      <a:pt x="6638" y="625"/>
                      <a:pt x="6620" y="679"/>
                    </a:cubicBezTo>
                    <a:cubicBezTo>
                      <a:pt x="6611" y="741"/>
                      <a:pt x="6602" y="821"/>
                      <a:pt x="6584" y="911"/>
                    </a:cubicBezTo>
                    <a:cubicBezTo>
                      <a:pt x="6584" y="946"/>
                      <a:pt x="6575" y="982"/>
                      <a:pt x="6575" y="1018"/>
                    </a:cubicBezTo>
                    <a:cubicBezTo>
                      <a:pt x="6575" y="1053"/>
                      <a:pt x="6575" y="1089"/>
                      <a:pt x="6593" y="1125"/>
                    </a:cubicBezTo>
                    <a:cubicBezTo>
                      <a:pt x="6602" y="1169"/>
                      <a:pt x="6620" y="1205"/>
                      <a:pt x="6647" y="1241"/>
                    </a:cubicBezTo>
                    <a:cubicBezTo>
                      <a:pt x="6656" y="1268"/>
                      <a:pt x="6673" y="1285"/>
                      <a:pt x="6691" y="1303"/>
                    </a:cubicBezTo>
                    <a:cubicBezTo>
                      <a:pt x="6700" y="1312"/>
                      <a:pt x="6718" y="1330"/>
                      <a:pt x="6727" y="1339"/>
                    </a:cubicBezTo>
                    <a:cubicBezTo>
                      <a:pt x="6736" y="1348"/>
                      <a:pt x="6745" y="1366"/>
                      <a:pt x="6763" y="1375"/>
                    </a:cubicBezTo>
                    <a:cubicBezTo>
                      <a:pt x="6798" y="1410"/>
                      <a:pt x="6843" y="1455"/>
                      <a:pt x="6905" y="1508"/>
                    </a:cubicBezTo>
                    <a:cubicBezTo>
                      <a:pt x="6905" y="1526"/>
                      <a:pt x="6905" y="1544"/>
                      <a:pt x="6905" y="1553"/>
                    </a:cubicBezTo>
                    <a:cubicBezTo>
                      <a:pt x="6905" y="1562"/>
                      <a:pt x="6905" y="1571"/>
                      <a:pt x="6896" y="1580"/>
                    </a:cubicBezTo>
                    <a:cubicBezTo>
                      <a:pt x="6834" y="1499"/>
                      <a:pt x="6771" y="1437"/>
                      <a:pt x="6700" y="1366"/>
                    </a:cubicBezTo>
                    <a:cubicBezTo>
                      <a:pt x="6664" y="1339"/>
                      <a:pt x="6629" y="1303"/>
                      <a:pt x="6602" y="1268"/>
                    </a:cubicBezTo>
                    <a:cubicBezTo>
                      <a:pt x="6557" y="1241"/>
                      <a:pt x="6522" y="1214"/>
                      <a:pt x="6486" y="1187"/>
                    </a:cubicBezTo>
                    <a:cubicBezTo>
                      <a:pt x="6459" y="1152"/>
                      <a:pt x="6424" y="1125"/>
                      <a:pt x="6388" y="1098"/>
                    </a:cubicBezTo>
                    <a:cubicBezTo>
                      <a:pt x="6352" y="1071"/>
                      <a:pt x="6317" y="1053"/>
                      <a:pt x="6281" y="1027"/>
                    </a:cubicBezTo>
                    <a:cubicBezTo>
                      <a:pt x="6254" y="1009"/>
                      <a:pt x="6227" y="991"/>
                      <a:pt x="6201" y="973"/>
                    </a:cubicBezTo>
                    <a:cubicBezTo>
                      <a:pt x="6201" y="973"/>
                      <a:pt x="6209" y="937"/>
                      <a:pt x="6201" y="893"/>
                    </a:cubicBezTo>
                    <a:cubicBezTo>
                      <a:pt x="6192" y="875"/>
                      <a:pt x="6192" y="866"/>
                      <a:pt x="6192" y="848"/>
                    </a:cubicBezTo>
                    <a:cubicBezTo>
                      <a:pt x="6201" y="848"/>
                      <a:pt x="6209" y="839"/>
                      <a:pt x="6227" y="821"/>
                    </a:cubicBezTo>
                    <a:cubicBezTo>
                      <a:pt x="6272" y="795"/>
                      <a:pt x="6334" y="768"/>
                      <a:pt x="6379" y="714"/>
                    </a:cubicBezTo>
                    <a:cubicBezTo>
                      <a:pt x="6424" y="670"/>
                      <a:pt x="6450" y="598"/>
                      <a:pt x="6424" y="518"/>
                    </a:cubicBezTo>
                    <a:cubicBezTo>
                      <a:pt x="6415" y="482"/>
                      <a:pt x="6406" y="456"/>
                      <a:pt x="6379" y="420"/>
                    </a:cubicBezTo>
                    <a:cubicBezTo>
                      <a:pt x="6361" y="384"/>
                      <a:pt x="6325" y="349"/>
                      <a:pt x="6290" y="322"/>
                    </a:cubicBezTo>
                    <a:cubicBezTo>
                      <a:pt x="6245" y="286"/>
                      <a:pt x="6201" y="251"/>
                      <a:pt x="6147" y="215"/>
                    </a:cubicBezTo>
                    <a:cubicBezTo>
                      <a:pt x="6093" y="179"/>
                      <a:pt x="6031" y="152"/>
                      <a:pt x="5969" y="126"/>
                    </a:cubicBezTo>
                    <a:cubicBezTo>
                      <a:pt x="5924" y="108"/>
                      <a:pt x="5879" y="90"/>
                      <a:pt x="5835" y="72"/>
                    </a:cubicBezTo>
                    <a:cubicBezTo>
                      <a:pt x="5799" y="54"/>
                      <a:pt x="5746" y="36"/>
                      <a:pt x="5701" y="27"/>
                    </a:cubicBezTo>
                    <a:lnTo>
                      <a:pt x="5603" y="1"/>
                    </a:lnTo>
                    <a:lnTo>
                      <a:pt x="5612" y="63"/>
                    </a:lnTo>
                    <a:cubicBezTo>
                      <a:pt x="5612" y="63"/>
                      <a:pt x="5612" y="99"/>
                      <a:pt x="5621" y="152"/>
                    </a:cubicBezTo>
                    <a:cubicBezTo>
                      <a:pt x="5630" y="206"/>
                      <a:pt x="5639" y="286"/>
                      <a:pt x="5647" y="375"/>
                    </a:cubicBezTo>
                    <a:cubicBezTo>
                      <a:pt x="5656" y="447"/>
                      <a:pt x="5665" y="518"/>
                      <a:pt x="5710" y="581"/>
                    </a:cubicBezTo>
                    <a:cubicBezTo>
                      <a:pt x="5746" y="643"/>
                      <a:pt x="5817" y="697"/>
                      <a:pt x="5942" y="768"/>
                    </a:cubicBezTo>
                    <a:cubicBezTo>
                      <a:pt x="5969" y="777"/>
                      <a:pt x="5995" y="795"/>
                      <a:pt x="6022" y="813"/>
                    </a:cubicBezTo>
                    <a:cubicBezTo>
                      <a:pt x="6049" y="821"/>
                      <a:pt x="6085" y="839"/>
                      <a:pt x="6111" y="857"/>
                    </a:cubicBezTo>
                    <a:lnTo>
                      <a:pt x="6120" y="857"/>
                    </a:lnTo>
                    <a:cubicBezTo>
                      <a:pt x="6120" y="875"/>
                      <a:pt x="6120" y="884"/>
                      <a:pt x="6129" y="902"/>
                    </a:cubicBezTo>
                    <a:cubicBezTo>
                      <a:pt x="6129" y="911"/>
                      <a:pt x="6129" y="920"/>
                      <a:pt x="6129" y="929"/>
                    </a:cubicBezTo>
                    <a:cubicBezTo>
                      <a:pt x="6049" y="875"/>
                      <a:pt x="5960" y="830"/>
                      <a:pt x="5888" y="786"/>
                    </a:cubicBezTo>
                    <a:cubicBezTo>
                      <a:pt x="5639" y="670"/>
                      <a:pt x="5433" y="598"/>
                      <a:pt x="5282" y="563"/>
                    </a:cubicBezTo>
                    <a:cubicBezTo>
                      <a:pt x="5139" y="527"/>
                      <a:pt x="5068" y="509"/>
                      <a:pt x="5068" y="509"/>
                    </a:cubicBezTo>
                    <a:lnTo>
                      <a:pt x="5068" y="509"/>
                    </a:lnTo>
                    <a:cubicBezTo>
                      <a:pt x="5068" y="509"/>
                      <a:pt x="5139" y="536"/>
                      <a:pt x="5282" y="581"/>
                    </a:cubicBezTo>
                    <a:cubicBezTo>
                      <a:pt x="5300" y="590"/>
                      <a:pt x="5317" y="590"/>
                      <a:pt x="5335" y="598"/>
                    </a:cubicBezTo>
                    <a:cubicBezTo>
                      <a:pt x="5353" y="607"/>
                      <a:pt x="5371" y="616"/>
                      <a:pt x="5398" y="625"/>
                    </a:cubicBezTo>
                    <a:cubicBezTo>
                      <a:pt x="5433" y="643"/>
                      <a:pt x="5478" y="661"/>
                      <a:pt x="5531" y="679"/>
                    </a:cubicBezTo>
                    <a:cubicBezTo>
                      <a:pt x="5558" y="688"/>
                      <a:pt x="5585" y="705"/>
                      <a:pt x="5603" y="714"/>
                    </a:cubicBezTo>
                    <a:cubicBezTo>
                      <a:pt x="5630" y="723"/>
                      <a:pt x="5656" y="741"/>
                      <a:pt x="5683" y="750"/>
                    </a:cubicBezTo>
                    <a:cubicBezTo>
                      <a:pt x="5713" y="770"/>
                      <a:pt x="5746" y="787"/>
                      <a:pt x="5780" y="803"/>
                    </a:cubicBezTo>
                    <a:lnTo>
                      <a:pt x="5780" y="803"/>
                    </a:lnTo>
                    <a:cubicBezTo>
                      <a:pt x="5745" y="795"/>
                      <a:pt x="5718" y="795"/>
                      <a:pt x="5683" y="786"/>
                    </a:cubicBezTo>
                    <a:cubicBezTo>
                      <a:pt x="5667" y="783"/>
                      <a:pt x="5652" y="782"/>
                      <a:pt x="5636" y="782"/>
                    </a:cubicBezTo>
                    <a:cubicBezTo>
                      <a:pt x="5598" y="782"/>
                      <a:pt x="5560" y="788"/>
                      <a:pt x="5523" y="795"/>
                    </a:cubicBezTo>
                    <a:cubicBezTo>
                      <a:pt x="5442" y="821"/>
                      <a:pt x="5380" y="875"/>
                      <a:pt x="5326" y="964"/>
                    </a:cubicBezTo>
                    <a:cubicBezTo>
                      <a:pt x="5273" y="1044"/>
                      <a:pt x="5237" y="1152"/>
                      <a:pt x="5210" y="1285"/>
                    </a:cubicBezTo>
                    <a:lnTo>
                      <a:pt x="5184" y="1401"/>
                    </a:lnTo>
                    <a:cubicBezTo>
                      <a:pt x="5184" y="1401"/>
                      <a:pt x="5210" y="1392"/>
                      <a:pt x="5237" y="1375"/>
                    </a:cubicBezTo>
                    <a:cubicBezTo>
                      <a:pt x="5246" y="1366"/>
                      <a:pt x="5264" y="1366"/>
                      <a:pt x="5273" y="1357"/>
                    </a:cubicBezTo>
                    <a:cubicBezTo>
                      <a:pt x="5282" y="1357"/>
                      <a:pt x="5291" y="1348"/>
                      <a:pt x="5291" y="1348"/>
                    </a:cubicBezTo>
                    <a:cubicBezTo>
                      <a:pt x="5291" y="1348"/>
                      <a:pt x="5300" y="1348"/>
                      <a:pt x="5317" y="1339"/>
                    </a:cubicBezTo>
                    <a:cubicBezTo>
                      <a:pt x="5335" y="1339"/>
                      <a:pt x="5362" y="1330"/>
                      <a:pt x="5389" y="1321"/>
                    </a:cubicBezTo>
                    <a:cubicBezTo>
                      <a:pt x="5424" y="1312"/>
                      <a:pt x="5460" y="1303"/>
                      <a:pt x="5496" y="1303"/>
                    </a:cubicBezTo>
                    <a:cubicBezTo>
                      <a:pt x="5540" y="1303"/>
                      <a:pt x="5576" y="1303"/>
                      <a:pt x="5621" y="1312"/>
                    </a:cubicBezTo>
                    <a:cubicBezTo>
                      <a:pt x="5674" y="1321"/>
                      <a:pt x="5728" y="1321"/>
                      <a:pt x="5772" y="1321"/>
                    </a:cubicBezTo>
                    <a:cubicBezTo>
                      <a:pt x="5817" y="1321"/>
                      <a:pt x="5853" y="1321"/>
                      <a:pt x="5888" y="1303"/>
                    </a:cubicBezTo>
                    <a:cubicBezTo>
                      <a:pt x="5960" y="1268"/>
                      <a:pt x="6013" y="1187"/>
                      <a:pt x="6076" y="1044"/>
                    </a:cubicBezTo>
                    <a:lnTo>
                      <a:pt x="6076" y="1036"/>
                    </a:lnTo>
                    <a:cubicBezTo>
                      <a:pt x="6093" y="1036"/>
                      <a:pt x="6102" y="1036"/>
                      <a:pt x="6120" y="1027"/>
                    </a:cubicBezTo>
                    <a:cubicBezTo>
                      <a:pt x="6129" y="1027"/>
                      <a:pt x="6138" y="1027"/>
                      <a:pt x="6147" y="1018"/>
                    </a:cubicBezTo>
                    <a:cubicBezTo>
                      <a:pt x="6281" y="1116"/>
                      <a:pt x="6424" y="1223"/>
                      <a:pt x="6557" y="1357"/>
                    </a:cubicBezTo>
                    <a:cubicBezTo>
                      <a:pt x="6540" y="1348"/>
                      <a:pt x="6522" y="1339"/>
                      <a:pt x="6504" y="1330"/>
                    </a:cubicBezTo>
                    <a:cubicBezTo>
                      <a:pt x="6450" y="1303"/>
                      <a:pt x="6397" y="1294"/>
                      <a:pt x="6343" y="1294"/>
                    </a:cubicBezTo>
                    <a:cubicBezTo>
                      <a:pt x="6254" y="1303"/>
                      <a:pt x="6174" y="1339"/>
                      <a:pt x="6102" y="1410"/>
                    </a:cubicBezTo>
                    <a:cubicBezTo>
                      <a:pt x="6031" y="1482"/>
                      <a:pt x="5960" y="1580"/>
                      <a:pt x="5888" y="1705"/>
                    </a:cubicBezTo>
                    <a:lnTo>
                      <a:pt x="5835" y="1812"/>
                    </a:lnTo>
                    <a:cubicBezTo>
                      <a:pt x="5835" y="1812"/>
                      <a:pt x="5862" y="1812"/>
                      <a:pt x="5888" y="1803"/>
                    </a:cubicBezTo>
                    <a:lnTo>
                      <a:pt x="5951" y="1794"/>
                    </a:lnTo>
                    <a:cubicBezTo>
                      <a:pt x="5951" y="1794"/>
                      <a:pt x="5960" y="1785"/>
                      <a:pt x="5978" y="1785"/>
                    </a:cubicBezTo>
                    <a:lnTo>
                      <a:pt x="6058" y="1785"/>
                    </a:lnTo>
                    <a:cubicBezTo>
                      <a:pt x="6093" y="1785"/>
                      <a:pt x="6129" y="1785"/>
                      <a:pt x="6165" y="1794"/>
                    </a:cubicBezTo>
                    <a:cubicBezTo>
                      <a:pt x="6183" y="1803"/>
                      <a:pt x="6209" y="1803"/>
                      <a:pt x="6227" y="1812"/>
                    </a:cubicBezTo>
                    <a:cubicBezTo>
                      <a:pt x="6245" y="1812"/>
                      <a:pt x="6272" y="1821"/>
                      <a:pt x="6290" y="1830"/>
                    </a:cubicBezTo>
                    <a:cubicBezTo>
                      <a:pt x="6334" y="1856"/>
                      <a:pt x="6379" y="1874"/>
                      <a:pt x="6424" y="1883"/>
                    </a:cubicBezTo>
                    <a:cubicBezTo>
                      <a:pt x="6446" y="1888"/>
                      <a:pt x="6468" y="1890"/>
                      <a:pt x="6489" y="1890"/>
                    </a:cubicBezTo>
                    <a:cubicBezTo>
                      <a:pt x="6511" y="1890"/>
                      <a:pt x="6531" y="1888"/>
                      <a:pt x="6548" y="1883"/>
                    </a:cubicBezTo>
                    <a:cubicBezTo>
                      <a:pt x="6629" y="1874"/>
                      <a:pt x="6709" y="1812"/>
                      <a:pt x="6807" y="1687"/>
                    </a:cubicBezTo>
                    <a:lnTo>
                      <a:pt x="6816" y="1678"/>
                    </a:lnTo>
                    <a:lnTo>
                      <a:pt x="6861" y="1678"/>
                    </a:lnTo>
                    <a:cubicBezTo>
                      <a:pt x="6959" y="1794"/>
                      <a:pt x="7048" y="1928"/>
                      <a:pt x="7137" y="2070"/>
                    </a:cubicBezTo>
                    <a:cubicBezTo>
                      <a:pt x="7119" y="2053"/>
                      <a:pt x="7093" y="2044"/>
                      <a:pt x="7075" y="2026"/>
                    </a:cubicBezTo>
                    <a:cubicBezTo>
                      <a:pt x="7048" y="2017"/>
                      <a:pt x="7021" y="2008"/>
                      <a:pt x="6995" y="1999"/>
                    </a:cubicBezTo>
                    <a:cubicBezTo>
                      <a:pt x="6975" y="1997"/>
                      <a:pt x="6956" y="1996"/>
                      <a:pt x="6937" y="1996"/>
                    </a:cubicBezTo>
                    <a:cubicBezTo>
                      <a:pt x="6867" y="1996"/>
                      <a:pt x="6797" y="2011"/>
                      <a:pt x="6727" y="2053"/>
                    </a:cubicBezTo>
                    <a:cubicBezTo>
                      <a:pt x="6629" y="2097"/>
                      <a:pt x="6531" y="2177"/>
                      <a:pt x="6424" y="2284"/>
                    </a:cubicBezTo>
                    <a:lnTo>
                      <a:pt x="6334" y="2374"/>
                    </a:lnTo>
                    <a:lnTo>
                      <a:pt x="6397" y="2383"/>
                    </a:lnTo>
                    <a:lnTo>
                      <a:pt x="6486" y="2383"/>
                    </a:lnTo>
                    <a:cubicBezTo>
                      <a:pt x="6504" y="2392"/>
                      <a:pt x="6531" y="2392"/>
                      <a:pt x="6566" y="2400"/>
                    </a:cubicBezTo>
                    <a:cubicBezTo>
                      <a:pt x="6629" y="2418"/>
                      <a:pt x="6700" y="2454"/>
                      <a:pt x="6771" y="2508"/>
                    </a:cubicBezTo>
                    <a:cubicBezTo>
                      <a:pt x="6816" y="2543"/>
                      <a:pt x="6852" y="2570"/>
                      <a:pt x="6887" y="2588"/>
                    </a:cubicBezTo>
                    <a:cubicBezTo>
                      <a:pt x="6932" y="2615"/>
                      <a:pt x="6968" y="2623"/>
                      <a:pt x="7012" y="2632"/>
                    </a:cubicBezTo>
                    <a:cubicBezTo>
                      <a:pt x="7093" y="2632"/>
                      <a:pt x="7200" y="2597"/>
                      <a:pt x="7334" y="2499"/>
                    </a:cubicBezTo>
                    <a:lnTo>
                      <a:pt x="7342" y="2499"/>
                    </a:lnTo>
                    <a:cubicBezTo>
                      <a:pt x="7351" y="2499"/>
                      <a:pt x="7360" y="2499"/>
                      <a:pt x="7360" y="2508"/>
                    </a:cubicBezTo>
                    <a:cubicBezTo>
                      <a:pt x="7423" y="2641"/>
                      <a:pt x="7476" y="2793"/>
                      <a:pt x="7521" y="2945"/>
                    </a:cubicBezTo>
                    <a:cubicBezTo>
                      <a:pt x="7485" y="2909"/>
                      <a:pt x="7449" y="2882"/>
                      <a:pt x="7414" y="2864"/>
                    </a:cubicBezTo>
                    <a:cubicBezTo>
                      <a:pt x="7378" y="2838"/>
                      <a:pt x="7334" y="2829"/>
                      <a:pt x="7289" y="2820"/>
                    </a:cubicBezTo>
                    <a:cubicBezTo>
                      <a:pt x="7235" y="2820"/>
                      <a:pt x="7191" y="2820"/>
                      <a:pt x="7137" y="2838"/>
                    </a:cubicBezTo>
                    <a:cubicBezTo>
                      <a:pt x="7030" y="2855"/>
                      <a:pt x="6905" y="2909"/>
                      <a:pt x="6763" y="2980"/>
                    </a:cubicBezTo>
                    <a:lnTo>
                      <a:pt x="6647" y="3034"/>
                    </a:lnTo>
                    <a:cubicBezTo>
                      <a:pt x="6647" y="3034"/>
                      <a:pt x="6656" y="3034"/>
                      <a:pt x="6664" y="3043"/>
                    </a:cubicBezTo>
                    <a:cubicBezTo>
                      <a:pt x="6673" y="3043"/>
                      <a:pt x="6691" y="3052"/>
                      <a:pt x="6709" y="3052"/>
                    </a:cubicBezTo>
                    <a:cubicBezTo>
                      <a:pt x="6736" y="3070"/>
                      <a:pt x="6763" y="3078"/>
                      <a:pt x="6763" y="3078"/>
                    </a:cubicBezTo>
                    <a:cubicBezTo>
                      <a:pt x="6763" y="3078"/>
                      <a:pt x="6771" y="3078"/>
                      <a:pt x="6789" y="3087"/>
                    </a:cubicBezTo>
                    <a:cubicBezTo>
                      <a:pt x="6807" y="3096"/>
                      <a:pt x="6834" y="3105"/>
                      <a:pt x="6861" y="3123"/>
                    </a:cubicBezTo>
                    <a:cubicBezTo>
                      <a:pt x="6879" y="3132"/>
                      <a:pt x="6896" y="3141"/>
                      <a:pt x="6905" y="3150"/>
                    </a:cubicBezTo>
                    <a:cubicBezTo>
                      <a:pt x="6923" y="3159"/>
                      <a:pt x="6941" y="3177"/>
                      <a:pt x="6950" y="3186"/>
                    </a:cubicBezTo>
                    <a:cubicBezTo>
                      <a:pt x="6986" y="3212"/>
                      <a:pt x="7012" y="3248"/>
                      <a:pt x="7039" y="3284"/>
                    </a:cubicBezTo>
                    <a:cubicBezTo>
                      <a:pt x="7066" y="3328"/>
                      <a:pt x="7102" y="3364"/>
                      <a:pt x="7128" y="3400"/>
                    </a:cubicBezTo>
                    <a:cubicBezTo>
                      <a:pt x="7155" y="3426"/>
                      <a:pt x="7191" y="3453"/>
                      <a:pt x="7235" y="3462"/>
                    </a:cubicBezTo>
                    <a:cubicBezTo>
                      <a:pt x="7267" y="3476"/>
                      <a:pt x="7304" y="3483"/>
                      <a:pt x="7347" y="3483"/>
                    </a:cubicBezTo>
                    <a:cubicBezTo>
                      <a:pt x="7411" y="3483"/>
                      <a:pt x="7491" y="3467"/>
                      <a:pt x="7592" y="3435"/>
                    </a:cubicBezTo>
                    <a:lnTo>
                      <a:pt x="7601" y="3435"/>
                    </a:lnTo>
                    <a:cubicBezTo>
                      <a:pt x="7601" y="3435"/>
                      <a:pt x="7610" y="3444"/>
                      <a:pt x="7610" y="3444"/>
                    </a:cubicBezTo>
                    <a:cubicBezTo>
                      <a:pt x="7619" y="3471"/>
                      <a:pt x="7619" y="3507"/>
                      <a:pt x="7619" y="3533"/>
                    </a:cubicBezTo>
                    <a:lnTo>
                      <a:pt x="7628" y="3587"/>
                    </a:lnTo>
                    <a:lnTo>
                      <a:pt x="7628" y="3632"/>
                    </a:lnTo>
                    <a:cubicBezTo>
                      <a:pt x="7628" y="3667"/>
                      <a:pt x="7628" y="3703"/>
                      <a:pt x="7637" y="3730"/>
                    </a:cubicBezTo>
                    <a:cubicBezTo>
                      <a:pt x="7637" y="3765"/>
                      <a:pt x="7637" y="3801"/>
                      <a:pt x="7637" y="3837"/>
                    </a:cubicBezTo>
                    <a:lnTo>
                      <a:pt x="7637" y="3881"/>
                    </a:lnTo>
                    <a:lnTo>
                      <a:pt x="7637" y="3917"/>
                    </a:lnTo>
                    <a:cubicBezTo>
                      <a:pt x="7619" y="3872"/>
                      <a:pt x="7592" y="3837"/>
                      <a:pt x="7565" y="3810"/>
                    </a:cubicBezTo>
                    <a:cubicBezTo>
                      <a:pt x="7494" y="3748"/>
                      <a:pt x="7405" y="3712"/>
                      <a:pt x="7289" y="3694"/>
                    </a:cubicBezTo>
                    <a:cubicBezTo>
                      <a:pt x="7262" y="3692"/>
                      <a:pt x="7233" y="3691"/>
                      <a:pt x="7202" y="3691"/>
                    </a:cubicBezTo>
                    <a:cubicBezTo>
                      <a:pt x="7109" y="3691"/>
                      <a:pt x="6999" y="3701"/>
                      <a:pt x="6879" y="3721"/>
                    </a:cubicBezTo>
                    <a:lnTo>
                      <a:pt x="6745" y="3748"/>
                    </a:lnTo>
                    <a:cubicBezTo>
                      <a:pt x="6745" y="3748"/>
                      <a:pt x="6771" y="3765"/>
                      <a:pt x="6798" y="3783"/>
                    </a:cubicBezTo>
                    <a:cubicBezTo>
                      <a:pt x="6825" y="3801"/>
                      <a:pt x="6852" y="3819"/>
                      <a:pt x="6852" y="3819"/>
                    </a:cubicBezTo>
                    <a:cubicBezTo>
                      <a:pt x="6852" y="3819"/>
                      <a:pt x="6861" y="3828"/>
                      <a:pt x="6879" y="3837"/>
                    </a:cubicBezTo>
                    <a:cubicBezTo>
                      <a:pt x="6887" y="3855"/>
                      <a:pt x="6914" y="3872"/>
                      <a:pt x="6932" y="3899"/>
                    </a:cubicBezTo>
                    <a:cubicBezTo>
                      <a:pt x="6977" y="3944"/>
                      <a:pt x="7030" y="4015"/>
                      <a:pt x="7057" y="4095"/>
                    </a:cubicBezTo>
                    <a:cubicBezTo>
                      <a:pt x="7093" y="4203"/>
                      <a:pt x="7128" y="4283"/>
                      <a:pt x="7200" y="4336"/>
                    </a:cubicBezTo>
                    <a:cubicBezTo>
                      <a:pt x="7270" y="4383"/>
                      <a:pt x="7360" y="4409"/>
                      <a:pt x="7501" y="4409"/>
                    </a:cubicBezTo>
                    <a:cubicBezTo>
                      <a:pt x="7521" y="4409"/>
                      <a:pt x="7543" y="4409"/>
                      <a:pt x="7565" y="4408"/>
                    </a:cubicBezTo>
                    <a:lnTo>
                      <a:pt x="7574" y="4408"/>
                    </a:lnTo>
                    <a:cubicBezTo>
                      <a:pt x="7583" y="4417"/>
                      <a:pt x="7583" y="4417"/>
                      <a:pt x="7583" y="4417"/>
                    </a:cubicBezTo>
                    <a:cubicBezTo>
                      <a:pt x="7565" y="4524"/>
                      <a:pt x="7548" y="4631"/>
                      <a:pt x="7521" y="4729"/>
                    </a:cubicBezTo>
                    <a:cubicBezTo>
                      <a:pt x="7503" y="4773"/>
                      <a:pt x="7494" y="4818"/>
                      <a:pt x="7476" y="4863"/>
                    </a:cubicBezTo>
                    <a:cubicBezTo>
                      <a:pt x="7467" y="4827"/>
                      <a:pt x="7458" y="4791"/>
                      <a:pt x="7432" y="4756"/>
                    </a:cubicBezTo>
                    <a:cubicBezTo>
                      <a:pt x="7423" y="4738"/>
                      <a:pt x="7414" y="4720"/>
                      <a:pt x="7396" y="4702"/>
                    </a:cubicBezTo>
                    <a:cubicBezTo>
                      <a:pt x="7378" y="4684"/>
                      <a:pt x="7360" y="4666"/>
                      <a:pt x="7342" y="4649"/>
                    </a:cubicBezTo>
                    <a:cubicBezTo>
                      <a:pt x="7298" y="4622"/>
                      <a:pt x="7253" y="4595"/>
                      <a:pt x="7200" y="4577"/>
                    </a:cubicBezTo>
                    <a:cubicBezTo>
                      <a:pt x="7084" y="4533"/>
                      <a:pt x="6950" y="4506"/>
                      <a:pt x="6780" y="4479"/>
                    </a:cubicBezTo>
                    <a:lnTo>
                      <a:pt x="6638" y="4470"/>
                    </a:lnTo>
                    <a:lnTo>
                      <a:pt x="6638" y="4470"/>
                    </a:lnTo>
                    <a:cubicBezTo>
                      <a:pt x="6638" y="4470"/>
                      <a:pt x="6656" y="4488"/>
                      <a:pt x="6682" y="4515"/>
                    </a:cubicBezTo>
                    <a:lnTo>
                      <a:pt x="6718" y="4568"/>
                    </a:lnTo>
                    <a:lnTo>
                      <a:pt x="6727" y="4568"/>
                    </a:lnTo>
                    <a:cubicBezTo>
                      <a:pt x="6727" y="4577"/>
                      <a:pt x="6736" y="4586"/>
                      <a:pt x="6736" y="4586"/>
                    </a:cubicBezTo>
                    <a:cubicBezTo>
                      <a:pt x="6754" y="4604"/>
                      <a:pt x="6763" y="4631"/>
                      <a:pt x="6780" y="4657"/>
                    </a:cubicBezTo>
                    <a:cubicBezTo>
                      <a:pt x="6816" y="4720"/>
                      <a:pt x="6852" y="4800"/>
                      <a:pt x="6852" y="4889"/>
                    </a:cubicBezTo>
                    <a:cubicBezTo>
                      <a:pt x="6861" y="4943"/>
                      <a:pt x="6861" y="4988"/>
                      <a:pt x="6879" y="5032"/>
                    </a:cubicBezTo>
                    <a:cubicBezTo>
                      <a:pt x="6887" y="5077"/>
                      <a:pt x="6905" y="5121"/>
                      <a:pt x="6932" y="5157"/>
                    </a:cubicBezTo>
                    <a:cubicBezTo>
                      <a:pt x="6995" y="5220"/>
                      <a:pt x="7093" y="5282"/>
                      <a:pt x="7271" y="5335"/>
                    </a:cubicBezTo>
                    <a:lnTo>
                      <a:pt x="7289" y="5344"/>
                    </a:lnTo>
                    <a:cubicBezTo>
                      <a:pt x="7262" y="5398"/>
                      <a:pt x="7226" y="5460"/>
                      <a:pt x="7200" y="5514"/>
                    </a:cubicBezTo>
                    <a:cubicBezTo>
                      <a:pt x="7155" y="5585"/>
                      <a:pt x="7110" y="5666"/>
                      <a:pt x="7057" y="5737"/>
                    </a:cubicBezTo>
                    <a:cubicBezTo>
                      <a:pt x="7057" y="5701"/>
                      <a:pt x="7057" y="5666"/>
                      <a:pt x="7048" y="5630"/>
                    </a:cubicBezTo>
                    <a:cubicBezTo>
                      <a:pt x="7021" y="5532"/>
                      <a:pt x="6959" y="5451"/>
                      <a:pt x="6861" y="5380"/>
                    </a:cubicBezTo>
                    <a:cubicBezTo>
                      <a:pt x="6763" y="5300"/>
                      <a:pt x="6638" y="5237"/>
                      <a:pt x="6477" y="5166"/>
                    </a:cubicBezTo>
                    <a:lnTo>
                      <a:pt x="6334" y="5104"/>
                    </a:lnTo>
                    <a:lnTo>
                      <a:pt x="6370" y="5157"/>
                    </a:lnTo>
                    <a:lnTo>
                      <a:pt x="6397" y="5220"/>
                    </a:lnTo>
                    <a:cubicBezTo>
                      <a:pt x="6397" y="5220"/>
                      <a:pt x="6397" y="5220"/>
                      <a:pt x="6397" y="5228"/>
                    </a:cubicBezTo>
                    <a:cubicBezTo>
                      <a:pt x="6397" y="5237"/>
                      <a:pt x="6406" y="5237"/>
                      <a:pt x="6406" y="5246"/>
                    </a:cubicBezTo>
                    <a:cubicBezTo>
                      <a:pt x="6415" y="5273"/>
                      <a:pt x="6424" y="5300"/>
                      <a:pt x="6432" y="5335"/>
                    </a:cubicBezTo>
                    <a:cubicBezTo>
                      <a:pt x="6441" y="5371"/>
                      <a:pt x="6450" y="5407"/>
                      <a:pt x="6450" y="5443"/>
                    </a:cubicBezTo>
                    <a:cubicBezTo>
                      <a:pt x="6450" y="5487"/>
                      <a:pt x="6450" y="5532"/>
                      <a:pt x="6441" y="5567"/>
                    </a:cubicBezTo>
                    <a:cubicBezTo>
                      <a:pt x="6432" y="5594"/>
                      <a:pt x="6432" y="5621"/>
                      <a:pt x="6424" y="5648"/>
                    </a:cubicBezTo>
                    <a:cubicBezTo>
                      <a:pt x="6424" y="5674"/>
                      <a:pt x="6415" y="5692"/>
                      <a:pt x="6415" y="5719"/>
                    </a:cubicBezTo>
                    <a:cubicBezTo>
                      <a:pt x="6415" y="5764"/>
                      <a:pt x="6424" y="5808"/>
                      <a:pt x="6441" y="5853"/>
                    </a:cubicBezTo>
                    <a:cubicBezTo>
                      <a:pt x="6477" y="5933"/>
                      <a:pt x="6557" y="6022"/>
                      <a:pt x="6718" y="6129"/>
                    </a:cubicBezTo>
                    <a:lnTo>
                      <a:pt x="6736" y="6138"/>
                    </a:lnTo>
                    <a:cubicBezTo>
                      <a:pt x="6736" y="6147"/>
                      <a:pt x="6736" y="6147"/>
                      <a:pt x="6736" y="6147"/>
                    </a:cubicBezTo>
                    <a:cubicBezTo>
                      <a:pt x="6629" y="6263"/>
                      <a:pt x="6513" y="6370"/>
                      <a:pt x="6388" y="6468"/>
                    </a:cubicBezTo>
                    <a:cubicBezTo>
                      <a:pt x="6406" y="6433"/>
                      <a:pt x="6415" y="6388"/>
                      <a:pt x="6415" y="6344"/>
                    </a:cubicBezTo>
                    <a:cubicBezTo>
                      <a:pt x="6415" y="6245"/>
                      <a:pt x="6379" y="6147"/>
                      <a:pt x="6308" y="6040"/>
                    </a:cubicBezTo>
                    <a:cubicBezTo>
                      <a:pt x="6236" y="5942"/>
                      <a:pt x="6129" y="5826"/>
                      <a:pt x="5986" y="5710"/>
                    </a:cubicBezTo>
                    <a:lnTo>
                      <a:pt x="5879" y="5603"/>
                    </a:lnTo>
                    <a:lnTo>
                      <a:pt x="5879" y="5603"/>
                    </a:lnTo>
                    <a:cubicBezTo>
                      <a:pt x="5879" y="5603"/>
                      <a:pt x="5879" y="5639"/>
                      <a:pt x="5888" y="5674"/>
                    </a:cubicBezTo>
                    <a:cubicBezTo>
                      <a:pt x="5888" y="5692"/>
                      <a:pt x="5897" y="5701"/>
                      <a:pt x="5897" y="5719"/>
                    </a:cubicBezTo>
                    <a:cubicBezTo>
                      <a:pt x="5897" y="5728"/>
                      <a:pt x="5897" y="5737"/>
                      <a:pt x="5897" y="5737"/>
                    </a:cubicBezTo>
                    <a:cubicBezTo>
                      <a:pt x="5897" y="5737"/>
                      <a:pt x="5897" y="5746"/>
                      <a:pt x="5897" y="5746"/>
                    </a:cubicBezTo>
                    <a:cubicBezTo>
                      <a:pt x="5897" y="5755"/>
                      <a:pt x="5906" y="5764"/>
                      <a:pt x="5906" y="5773"/>
                    </a:cubicBezTo>
                    <a:cubicBezTo>
                      <a:pt x="5906" y="5790"/>
                      <a:pt x="5906" y="5826"/>
                      <a:pt x="5906" y="5853"/>
                    </a:cubicBezTo>
                    <a:cubicBezTo>
                      <a:pt x="5897" y="5889"/>
                      <a:pt x="5897" y="5933"/>
                      <a:pt x="5888" y="5969"/>
                    </a:cubicBezTo>
                    <a:cubicBezTo>
                      <a:pt x="5879" y="6013"/>
                      <a:pt x="5862" y="6058"/>
                      <a:pt x="5844" y="6094"/>
                    </a:cubicBezTo>
                    <a:cubicBezTo>
                      <a:pt x="5817" y="6138"/>
                      <a:pt x="5790" y="6183"/>
                      <a:pt x="5781" y="6228"/>
                    </a:cubicBezTo>
                    <a:cubicBezTo>
                      <a:pt x="5763" y="6272"/>
                      <a:pt x="5763" y="6317"/>
                      <a:pt x="5763" y="6361"/>
                    </a:cubicBezTo>
                    <a:cubicBezTo>
                      <a:pt x="5772" y="6460"/>
                      <a:pt x="5826" y="6575"/>
                      <a:pt x="5951" y="6727"/>
                    </a:cubicBezTo>
                    <a:lnTo>
                      <a:pt x="5969" y="6745"/>
                    </a:lnTo>
                    <a:cubicBezTo>
                      <a:pt x="5960" y="6754"/>
                      <a:pt x="5960" y="6763"/>
                      <a:pt x="5960" y="6772"/>
                    </a:cubicBezTo>
                    <a:cubicBezTo>
                      <a:pt x="5835" y="6843"/>
                      <a:pt x="5710" y="6906"/>
                      <a:pt x="5576" y="6968"/>
                    </a:cubicBezTo>
                    <a:cubicBezTo>
                      <a:pt x="5549" y="6977"/>
                      <a:pt x="5531" y="6986"/>
                      <a:pt x="5505" y="6995"/>
                    </a:cubicBezTo>
                    <a:cubicBezTo>
                      <a:pt x="5549" y="6950"/>
                      <a:pt x="5585" y="6897"/>
                      <a:pt x="5603" y="6834"/>
                    </a:cubicBezTo>
                    <a:cubicBezTo>
                      <a:pt x="5630" y="6745"/>
                      <a:pt x="5621" y="6638"/>
                      <a:pt x="5585" y="6513"/>
                    </a:cubicBezTo>
                    <a:cubicBezTo>
                      <a:pt x="5540" y="6388"/>
                      <a:pt x="5469" y="6245"/>
                      <a:pt x="5371" y="6085"/>
                    </a:cubicBezTo>
                    <a:lnTo>
                      <a:pt x="5291" y="5942"/>
                    </a:lnTo>
                    <a:cubicBezTo>
                      <a:pt x="5291" y="5942"/>
                      <a:pt x="5282" y="5978"/>
                      <a:pt x="5282" y="6013"/>
                    </a:cubicBezTo>
                    <a:cubicBezTo>
                      <a:pt x="5282" y="6049"/>
                      <a:pt x="5273" y="6085"/>
                      <a:pt x="5273" y="6085"/>
                    </a:cubicBezTo>
                    <a:cubicBezTo>
                      <a:pt x="5273" y="6085"/>
                      <a:pt x="5273" y="6085"/>
                      <a:pt x="5273" y="6094"/>
                    </a:cubicBezTo>
                    <a:cubicBezTo>
                      <a:pt x="5273" y="6094"/>
                      <a:pt x="5264" y="6103"/>
                      <a:pt x="5264" y="6121"/>
                    </a:cubicBezTo>
                    <a:cubicBezTo>
                      <a:pt x="5264" y="6138"/>
                      <a:pt x="5255" y="6165"/>
                      <a:pt x="5246" y="6201"/>
                    </a:cubicBezTo>
                    <a:cubicBezTo>
                      <a:pt x="5219" y="6272"/>
                      <a:pt x="5175" y="6352"/>
                      <a:pt x="5121" y="6415"/>
                    </a:cubicBezTo>
                    <a:cubicBezTo>
                      <a:pt x="5076" y="6451"/>
                      <a:pt x="5050" y="6495"/>
                      <a:pt x="5023" y="6531"/>
                    </a:cubicBezTo>
                    <a:cubicBezTo>
                      <a:pt x="4996" y="6567"/>
                      <a:pt x="4978" y="6611"/>
                      <a:pt x="4969" y="6656"/>
                    </a:cubicBezTo>
                    <a:cubicBezTo>
                      <a:pt x="4952" y="6754"/>
                      <a:pt x="4969" y="6888"/>
                      <a:pt x="5050" y="7075"/>
                    </a:cubicBezTo>
                    <a:lnTo>
                      <a:pt x="5050" y="7093"/>
                    </a:lnTo>
                    <a:cubicBezTo>
                      <a:pt x="5041" y="7111"/>
                      <a:pt x="5041" y="7129"/>
                      <a:pt x="5032" y="7146"/>
                    </a:cubicBezTo>
                    <a:cubicBezTo>
                      <a:pt x="4996" y="7155"/>
                      <a:pt x="4961" y="7155"/>
                      <a:pt x="4925" y="7164"/>
                    </a:cubicBezTo>
                    <a:lnTo>
                      <a:pt x="4818" y="7191"/>
                    </a:lnTo>
                    <a:lnTo>
                      <a:pt x="4755" y="7200"/>
                    </a:lnTo>
                    <a:lnTo>
                      <a:pt x="4702" y="7209"/>
                    </a:lnTo>
                    <a:lnTo>
                      <a:pt x="4586" y="7218"/>
                    </a:lnTo>
                    <a:lnTo>
                      <a:pt x="4479" y="7227"/>
                    </a:lnTo>
                    <a:lnTo>
                      <a:pt x="4416" y="7227"/>
                    </a:lnTo>
                    <a:lnTo>
                      <a:pt x="4363" y="7236"/>
                    </a:lnTo>
                    <a:lnTo>
                      <a:pt x="4131" y="7236"/>
                    </a:lnTo>
                    <a:lnTo>
                      <a:pt x="4077" y="7227"/>
                    </a:lnTo>
                    <a:lnTo>
                      <a:pt x="4015" y="7227"/>
                    </a:lnTo>
                    <a:lnTo>
                      <a:pt x="3908" y="7218"/>
                    </a:lnTo>
                    <a:lnTo>
                      <a:pt x="3792" y="7209"/>
                    </a:lnTo>
                    <a:lnTo>
                      <a:pt x="3738" y="7200"/>
                    </a:lnTo>
                    <a:lnTo>
                      <a:pt x="3676" y="7191"/>
                    </a:lnTo>
                    <a:lnTo>
                      <a:pt x="3569" y="7164"/>
                    </a:lnTo>
                    <a:cubicBezTo>
                      <a:pt x="3533" y="7164"/>
                      <a:pt x="3506" y="7155"/>
                      <a:pt x="3480" y="7146"/>
                    </a:cubicBezTo>
                    <a:cubicBezTo>
                      <a:pt x="3471" y="7129"/>
                      <a:pt x="3462" y="7111"/>
                      <a:pt x="3453" y="7093"/>
                    </a:cubicBezTo>
                    <a:lnTo>
                      <a:pt x="3462" y="7075"/>
                    </a:lnTo>
                    <a:cubicBezTo>
                      <a:pt x="3533" y="6888"/>
                      <a:pt x="3560" y="6754"/>
                      <a:pt x="3542" y="6656"/>
                    </a:cubicBezTo>
                    <a:cubicBezTo>
                      <a:pt x="3533" y="6611"/>
                      <a:pt x="3515" y="6567"/>
                      <a:pt x="3489" y="6531"/>
                    </a:cubicBezTo>
                    <a:cubicBezTo>
                      <a:pt x="3462" y="6495"/>
                      <a:pt x="3426" y="6451"/>
                      <a:pt x="3390" y="6415"/>
                    </a:cubicBezTo>
                    <a:cubicBezTo>
                      <a:pt x="3328" y="6352"/>
                      <a:pt x="3283" y="6272"/>
                      <a:pt x="3266" y="6201"/>
                    </a:cubicBezTo>
                    <a:cubicBezTo>
                      <a:pt x="3257" y="6165"/>
                      <a:pt x="3248" y="6138"/>
                      <a:pt x="3239" y="6121"/>
                    </a:cubicBezTo>
                    <a:cubicBezTo>
                      <a:pt x="3239" y="6103"/>
                      <a:pt x="3239" y="6094"/>
                      <a:pt x="3239" y="6094"/>
                    </a:cubicBezTo>
                    <a:cubicBezTo>
                      <a:pt x="3239" y="6085"/>
                      <a:pt x="3230" y="6085"/>
                      <a:pt x="3230" y="6085"/>
                    </a:cubicBezTo>
                    <a:lnTo>
                      <a:pt x="3221" y="6013"/>
                    </a:lnTo>
                    <a:cubicBezTo>
                      <a:pt x="3221" y="5978"/>
                      <a:pt x="3221" y="5942"/>
                      <a:pt x="3221" y="5942"/>
                    </a:cubicBezTo>
                    <a:lnTo>
                      <a:pt x="3132" y="6085"/>
                    </a:lnTo>
                    <a:cubicBezTo>
                      <a:pt x="3042" y="6245"/>
                      <a:pt x="2962" y="6388"/>
                      <a:pt x="2927" y="6513"/>
                    </a:cubicBezTo>
                    <a:cubicBezTo>
                      <a:pt x="2882" y="6638"/>
                      <a:pt x="2882" y="6745"/>
                      <a:pt x="2909" y="6834"/>
                    </a:cubicBezTo>
                    <a:cubicBezTo>
                      <a:pt x="2927" y="6897"/>
                      <a:pt x="2953" y="6950"/>
                      <a:pt x="2998" y="6995"/>
                    </a:cubicBezTo>
                    <a:cubicBezTo>
                      <a:pt x="3005" y="6995"/>
                      <a:pt x="3006" y="7000"/>
                      <a:pt x="3010" y="7002"/>
                    </a:cubicBezTo>
                    <a:lnTo>
                      <a:pt x="3010" y="7002"/>
                    </a:lnTo>
                    <a:cubicBezTo>
                      <a:pt x="2977" y="6993"/>
                      <a:pt x="2943" y="6977"/>
                      <a:pt x="2918" y="6968"/>
                    </a:cubicBezTo>
                    <a:cubicBezTo>
                      <a:pt x="2793" y="6906"/>
                      <a:pt x="2668" y="6843"/>
                      <a:pt x="2543" y="6781"/>
                    </a:cubicBezTo>
                    <a:cubicBezTo>
                      <a:pt x="2543" y="6772"/>
                      <a:pt x="2543" y="6754"/>
                      <a:pt x="2543" y="6745"/>
                    </a:cubicBezTo>
                    <a:lnTo>
                      <a:pt x="2552" y="6727"/>
                    </a:lnTo>
                    <a:cubicBezTo>
                      <a:pt x="2677" y="6575"/>
                      <a:pt x="2730" y="6460"/>
                      <a:pt x="2739" y="6361"/>
                    </a:cubicBezTo>
                    <a:cubicBezTo>
                      <a:pt x="2748" y="6317"/>
                      <a:pt x="2739" y="6272"/>
                      <a:pt x="2730" y="6228"/>
                    </a:cubicBezTo>
                    <a:cubicBezTo>
                      <a:pt x="2712" y="6183"/>
                      <a:pt x="2695" y="6138"/>
                      <a:pt x="2668" y="6094"/>
                    </a:cubicBezTo>
                    <a:cubicBezTo>
                      <a:pt x="2641" y="6058"/>
                      <a:pt x="2632" y="6013"/>
                      <a:pt x="2623" y="5969"/>
                    </a:cubicBezTo>
                    <a:cubicBezTo>
                      <a:pt x="2614" y="5933"/>
                      <a:pt x="2605" y="5889"/>
                      <a:pt x="2605" y="5853"/>
                    </a:cubicBezTo>
                    <a:cubicBezTo>
                      <a:pt x="2605" y="5826"/>
                      <a:pt x="2605" y="5790"/>
                      <a:pt x="2605" y="5773"/>
                    </a:cubicBezTo>
                    <a:cubicBezTo>
                      <a:pt x="2605" y="5764"/>
                      <a:pt x="2605" y="5755"/>
                      <a:pt x="2605" y="5746"/>
                    </a:cubicBezTo>
                    <a:cubicBezTo>
                      <a:pt x="2605" y="5746"/>
                      <a:pt x="2605" y="5737"/>
                      <a:pt x="2605" y="5737"/>
                    </a:cubicBezTo>
                    <a:cubicBezTo>
                      <a:pt x="2605" y="5737"/>
                      <a:pt x="2605" y="5728"/>
                      <a:pt x="2605" y="5719"/>
                    </a:cubicBezTo>
                    <a:cubicBezTo>
                      <a:pt x="2614" y="5701"/>
                      <a:pt x="2614" y="5692"/>
                      <a:pt x="2614" y="5674"/>
                    </a:cubicBezTo>
                    <a:lnTo>
                      <a:pt x="2632" y="5603"/>
                    </a:lnTo>
                    <a:lnTo>
                      <a:pt x="2632" y="5603"/>
                    </a:lnTo>
                    <a:lnTo>
                      <a:pt x="2516" y="5710"/>
                    </a:lnTo>
                    <a:cubicBezTo>
                      <a:pt x="2382" y="5826"/>
                      <a:pt x="2275" y="5942"/>
                      <a:pt x="2204" y="6040"/>
                    </a:cubicBezTo>
                    <a:cubicBezTo>
                      <a:pt x="2133" y="6147"/>
                      <a:pt x="2088" y="6245"/>
                      <a:pt x="2088" y="6344"/>
                    </a:cubicBezTo>
                    <a:cubicBezTo>
                      <a:pt x="2088" y="6397"/>
                      <a:pt x="2106" y="6442"/>
                      <a:pt x="2124" y="6486"/>
                    </a:cubicBezTo>
                    <a:cubicBezTo>
                      <a:pt x="1999" y="6388"/>
                      <a:pt x="1883" y="6272"/>
                      <a:pt x="1776" y="6156"/>
                    </a:cubicBezTo>
                    <a:cubicBezTo>
                      <a:pt x="1776" y="6156"/>
                      <a:pt x="1776" y="6147"/>
                      <a:pt x="1776" y="6138"/>
                    </a:cubicBezTo>
                    <a:lnTo>
                      <a:pt x="1785" y="6129"/>
                    </a:lnTo>
                    <a:cubicBezTo>
                      <a:pt x="1945" y="6022"/>
                      <a:pt x="2025" y="5933"/>
                      <a:pt x="2070" y="5853"/>
                    </a:cubicBezTo>
                    <a:cubicBezTo>
                      <a:pt x="2088" y="5808"/>
                      <a:pt x="2088" y="5764"/>
                      <a:pt x="2088" y="5719"/>
                    </a:cubicBezTo>
                    <a:cubicBezTo>
                      <a:pt x="2088" y="5692"/>
                      <a:pt x="2088" y="5674"/>
                      <a:pt x="2079" y="5648"/>
                    </a:cubicBezTo>
                    <a:cubicBezTo>
                      <a:pt x="2079" y="5621"/>
                      <a:pt x="2070" y="5594"/>
                      <a:pt x="2070" y="5567"/>
                    </a:cubicBezTo>
                    <a:cubicBezTo>
                      <a:pt x="2061" y="5532"/>
                      <a:pt x="2061" y="5487"/>
                      <a:pt x="2061" y="5443"/>
                    </a:cubicBezTo>
                    <a:cubicBezTo>
                      <a:pt x="2061" y="5407"/>
                      <a:pt x="2061" y="5371"/>
                      <a:pt x="2070" y="5335"/>
                    </a:cubicBezTo>
                    <a:cubicBezTo>
                      <a:pt x="2079" y="5300"/>
                      <a:pt x="2088" y="5273"/>
                      <a:pt x="2097" y="5246"/>
                    </a:cubicBezTo>
                    <a:cubicBezTo>
                      <a:pt x="2106" y="5237"/>
                      <a:pt x="2106" y="5237"/>
                      <a:pt x="2106" y="5228"/>
                    </a:cubicBezTo>
                    <a:cubicBezTo>
                      <a:pt x="2115" y="5220"/>
                      <a:pt x="2115" y="5220"/>
                      <a:pt x="2115" y="5220"/>
                    </a:cubicBezTo>
                    <a:lnTo>
                      <a:pt x="2141" y="5157"/>
                    </a:lnTo>
                    <a:lnTo>
                      <a:pt x="2168" y="5104"/>
                    </a:lnTo>
                    <a:lnTo>
                      <a:pt x="2168" y="5104"/>
                    </a:lnTo>
                    <a:lnTo>
                      <a:pt x="2034" y="5166"/>
                    </a:lnTo>
                    <a:cubicBezTo>
                      <a:pt x="1874" y="5237"/>
                      <a:pt x="1740" y="5300"/>
                      <a:pt x="1642" y="5380"/>
                    </a:cubicBezTo>
                    <a:cubicBezTo>
                      <a:pt x="1553" y="5451"/>
                      <a:pt x="1490" y="5532"/>
                      <a:pt x="1463" y="5630"/>
                    </a:cubicBezTo>
                    <a:cubicBezTo>
                      <a:pt x="1455" y="5666"/>
                      <a:pt x="1446" y="5710"/>
                      <a:pt x="1446" y="5755"/>
                    </a:cubicBezTo>
                    <a:cubicBezTo>
                      <a:pt x="1392" y="5674"/>
                      <a:pt x="1347" y="5594"/>
                      <a:pt x="1294" y="5514"/>
                    </a:cubicBezTo>
                    <a:cubicBezTo>
                      <a:pt x="1267" y="5460"/>
                      <a:pt x="1240" y="5407"/>
                      <a:pt x="1214" y="5353"/>
                    </a:cubicBezTo>
                    <a:cubicBezTo>
                      <a:pt x="1214" y="5353"/>
                      <a:pt x="1214" y="5344"/>
                      <a:pt x="1223" y="5344"/>
                    </a:cubicBezTo>
                    <a:lnTo>
                      <a:pt x="1232" y="5335"/>
                    </a:lnTo>
                    <a:cubicBezTo>
                      <a:pt x="1410" y="5282"/>
                      <a:pt x="1517" y="5220"/>
                      <a:pt x="1571" y="5157"/>
                    </a:cubicBezTo>
                    <a:cubicBezTo>
                      <a:pt x="1597" y="5121"/>
                      <a:pt x="1615" y="5077"/>
                      <a:pt x="1633" y="5032"/>
                    </a:cubicBezTo>
                    <a:cubicBezTo>
                      <a:pt x="1642" y="4988"/>
                      <a:pt x="1651" y="4943"/>
                      <a:pt x="1651" y="4889"/>
                    </a:cubicBezTo>
                    <a:cubicBezTo>
                      <a:pt x="1651" y="4800"/>
                      <a:pt x="1695" y="4720"/>
                      <a:pt x="1722" y="4657"/>
                    </a:cubicBezTo>
                    <a:cubicBezTo>
                      <a:pt x="1740" y="4631"/>
                      <a:pt x="1758" y="4604"/>
                      <a:pt x="1767" y="4586"/>
                    </a:cubicBezTo>
                    <a:cubicBezTo>
                      <a:pt x="1776" y="4586"/>
                      <a:pt x="1776" y="4577"/>
                      <a:pt x="1785" y="4568"/>
                    </a:cubicBezTo>
                    <a:cubicBezTo>
                      <a:pt x="1785" y="4568"/>
                      <a:pt x="1802" y="4542"/>
                      <a:pt x="1829" y="4515"/>
                    </a:cubicBezTo>
                    <a:cubicBezTo>
                      <a:pt x="1847" y="4488"/>
                      <a:pt x="1874" y="4470"/>
                      <a:pt x="1874" y="4470"/>
                    </a:cubicBezTo>
                    <a:lnTo>
                      <a:pt x="1874" y="4470"/>
                    </a:lnTo>
                    <a:lnTo>
                      <a:pt x="1731" y="4479"/>
                    </a:lnTo>
                    <a:cubicBezTo>
                      <a:pt x="1562" y="4506"/>
                      <a:pt x="1419" y="4533"/>
                      <a:pt x="1312" y="4577"/>
                    </a:cubicBezTo>
                    <a:cubicBezTo>
                      <a:pt x="1258" y="4595"/>
                      <a:pt x="1205" y="4622"/>
                      <a:pt x="1169" y="4649"/>
                    </a:cubicBezTo>
                    <a:cubicBezTo>
                      <a:pt x="1151" y="4666"/>
                      <a:pt x="1124" y="4684"/>
                      <a:pt x="1116" y="4702"/>
                    </a:cubicBezTo>
                    <a:cubicBezTo>
                      <a:pt x="1098" y="4720"/>
                      <a:pt x="1080" y="4738"/>
                      <a:pt x="1071" y="4756"/>
                    </a:cubicBezTo>
                    <a:cubicBezTo>
                      <a:pt x="1044" y="4800"/>
                      <a:pt x="1035" y="4845"/>
                      <a:pt x="1026" y="4889"/>
                    </a:cubicBezTo>
                    <a:cubicBezTo>
                      <a:pt x="1008" y="4836"/>
                      <a:pt x="991" y="4782"/>
                      <a:pt x="973" y="4729"/>
                    </a:cubicBezTo>
                    <a:cubicBezTo>
                      <a:pt x="955" y="4631"/>
                      <a:pt x="928" y="4533"/>
                      <a:pt x="910" y="4434"/>
                    </a:cubicBezTo>
                    <a:cubicBezTo>
                      <a:pt x="919" y="4426"/>
                      <a:pt x="919" y="4417"/>
                      <a:pt x="928" y="4408"/>
                    </a:cubicBezTo>
                    <a:lnTo>
                      <a:pt x="937" y="4408"/>
                    </a:lnTo>
                    <a:cubicBezTo>
                      <a:pt x="960" y="4409"/>
                      <a:pt x="981" y="4409"/>
                      <a:pt x="1002" y="4409"/>
                    </a:cubicBezTo>
                    <a:cubicBezTo>
                      <a:pt x="1144" y="4409"/>
                      <a:pt x="1241" y="4383"/>
                      <a:pt x="1303" y="4336"/>
                    </a:cubicBezTo>
                    <a:cubicBezTo>
                      <a:pt x="1374" y="4283"/>
                      <a:pt x="1419" y="4203"/>
                      <a:pt x="1446" y="4095"/>
                    </a:cubicBezTo>
                    <a:cubicBezTo>
                      <a:pt x="1472" y="4015"/>
                      <a:pt x="1526" y="3944"/>
                      <a:pt x="1571" y="3899"/>
                    </a:cubicBezTo>
                    <a:cubicBezTo>
                      <a:pt x="1597" y="3872"/>
                      <a:pt x="1615" y="3855"/>
                      <a:pt x="1633" y="3837"/>
                    </a:cubicBezTo>
                    <a:cubicBezTo>
                      <a:pt x="1642" y="3828"/>
                      <a:pt x="1660" y="3819"/>
                      <a:pt x="1660" y="3819"/>
                    </a:cubicBezTo>
                    <a:cubicBezTo>
                      <a:pt x="1660" y="3819"/>
                      <a:pt x="1686" y="3801"/>
                      <a:pt x="1713" y="3783"/>
                    </a:cubicBezTo>
                    <a:cubicBezTo>
                      <a:pt x="1740" y="3765"/>
                      <a:pt x="1767" y="3748"/>
                      <a:pt x="1767" y="3748"/>
                    </a:cubicBezTo>
                    <a:lnTo>
                      <a:pt x="1624" y="3721"/>
                    </a:lnTo>
                    <a:cubicBezTo>
                      <a:pt x="1504" y="3701"/>
                      <a:pt x="1398" y="3691"/>
                      <a:pt x="1304" y="3691"/>
                    </a:cubicBezTo>
                    <a:cubicBezTo>
                      <a:pt x="1273" y="3691"/>
                      <a:pt x="1243" y="3692"/>
                      <a:pt x="1214" y="3694"/>
                    </a:cubicBezTo>
                    <a:cubicBezTo>
                      <a:pt x="1107" y="3712"/>
                      <a:pt x="1008" y="3748"/>
                      <a:pt x="946" y="3810"/>
                    </a:cubicBezTo>
                    <a:cubicBezTo>
                      <a:pt x="901" y="3846"/>
                      <a:pt x="875" y="3890"/>
                      <a:pt x="857" y="3944"/>
                    </a:cubicBezTo>
                    <a:lnTo>
                      <a:pt x="857" y="3926"/>
                    </a:lnTo>
                    <a:lnTo>
                      <a:pt x="857" y="3881"/>
                    </a:lnTo>
                    <a:lnTo>
                      <a:pt x="857" y="3828"/>
                    </a:lnTo>
                    <a:cubicBezTo>
                      <a:pt x="857" y="3801"/>
                      <a:pt x="866" y="3765"/>
                      <a:pt x="866" y="3730"/>
                    </a:cubicBezTo>
                    <a:cubicBezTo>
                      <a:pt x="866" y="3703"/>
                      <a:pt x="866" y="3667"/>
                      <a:pt x="866" y="3632"/>
                    </a:cubicBezTo>
                    <a:lnTo>
                      <a:pt x="866" y="3587"/>
                    </a:lnTo>
                    <a:lnTo>
                      <a:pt x="875" y="3542"/>
                    </a:lnTo>
                    <a:cubicBezTo>
                      <a:pt x="875" y="3507"/>
                      <a:pt x="875" y="3480"/>
                      <a:pt x="884" y="3453"/>
                    </a:cubicBezTo>
                    <a:cubicBezTo>
                      <a:pt x="893" y="3444"/>
                      <a:pt x="901" y="3444"/>
                      <a:pt x="910" y="3435"/>
                    </a:cubicBezTo>
                    <a:lnTo>
                      <a:pt x="919" y="3435"/>
                    </a:lnTo>
                    <a:cubicBezTo>
                      <a:pt x="1016" y="3467"/>
                      <a:pt x="1096" y="3483"/>
                      <a:pt x="1162" y="3483"/>
                    </a:cubicBezTo>
                    <a:cubicBezTo>
                      <a:pt x="1206" y="3483"/>
                      <a:pt x="1244" y="3476"/>
                      <a:pt x="1276" y="3462"/>
                    </a:cubicBezTo>
                    <a:cubicBezTo>
                      <a:pt x="1312" y="3453"/>
                      <a:pt x="1347" y="3426"/>
                      <a:pt x="1374" y="3400"/>
                    </a:cubicBezTo>
                    <a:cubicBezTo>
                      <a:pt x="1410" y="3364"/>
                      <a:pt x="1437" y="3328"/>
                      <a:pt x="1472" y="3284"/>
                    </a:cubicBezTo>
                    <a:cubicBezTo>
                      <a:pt x="1499" y="3248"/>
                      <a:pt x="1526" y="3212"/>
                      <a:pt x="1553" y="3186"/>
                    </a:cubicBezTo>
                    <a:cubicBezTo>
                      <a:pt x="1571" y="3177"/>
                      <a:pt x="1579" y="3159"/>
                      <a:pt x="1597" y="3150"/>
                    </a:cubicBezTo>
                    <a:cubicBezTo>
                      <a:pt x="1615" y="3141"/>
                      <a:pt x="1633" y="3132"/>
                      <a:pt x="1642" y="3123"/>
                    </a:cubicBezTo>
                    <a:cubicBezTo>
                      <a:pt x="1669" y="3105"/>
                      <a:pt x="1695" y="3096"/>
                      <a:pt x="1713" y="3087"/>
                    </a:cubicBezTo>
                    <a:cubicBezTo>
                      <a:pt x="1731" y="3078"/>
                      <a:pt x="1740" y="3078"/>
                      <a:pt x="1740" y="3078"/>
                    </a:cubicBezTo>
                    <a:cubicBezTo>
                      <a:pt x="1740" y="3078"/>
                      <a:pt x="1776" y="3070"/>
                      <a:pt x="1802" y="3052"/>
                    </a:cubicBezTo>
                    <a:cubicBezTo>
                      <a:pt x="1820" y="3052"/>
                      <a:pt x="1829" y="3043"/>
                      <a:pt x="1838" y="3043"/>
                    </a:cubicBezTo>
                    <a:cubicBezTo>
                      <a:pt x="1847" y="3034"/>
                      <a:pt x="1856" y="3034"/>
                      <a:pt x="1856" y="3034"/>
                    </a:cubicBezTo>
                    <a:lnTo>
                      <a:pt x="1740" y="2980"/>
                    </a:lnTo>
                    <a:cubicBezTo>
                      <a:pt x="1597" y="2909"/>
                      <a:pt x="1481" y="2855"/>
                      <a:pt x="1374" y="2838"/>
                    </a:cubicBezTo>
                    <a:cubicBezTo>
                      <a:pt x="1321" y="2820"/>
                      <a:pt x="1267" y="2820"/>
                      <a:pt x="1223" y="2820"/>
                    </a:cubicBezTo>
                    <a:cubicBezTo>
                      <a:pt x="1178" y="2829"/>
                      <a:pt x="1133" y="2838"/>
                      <a:pt x="1089" y="2864"/>
                    </a:cubicBezTo>
                    <a:cubicBezTo>
                      <a:pt x="1044" y="2882"/>
                      <a:pt x="1008" y="2918"/>
                      <a:pt x="973" y="2962"/>
                    </a:cubicBezTo>
                    <a:cubicBezTo>
                      <a:pt x="1017" y="2802"/>
                      <a:pt x="1071" y="2650"/>
                      <a:pt x="1133" y="2508"/>
                    </a:cubicBezTo>
                    <a:cubicBezTo>
                      <a:pt x="1142" y="2508"/>
                      <a:pt x="1151" y="2499"/>
                      <a:pt x="1169" y="2499"/>
                    </a:cubicBezTo>
                    <a:lnTo>
                      <a:pt x="1178" y="2499"/>
                    </a:lnTo>
                    <a:cubicBezTo>
                      <a:pt x="1312" y="2597"/>
                      <a:pt x="1410" y="2632"/>
                      <a:pt x="1499" y="2632"/>
                    </a:cubicBezTo>
                    <a:cubicBezTo>
                      <a:pt x="1535" y="2623"/>
                      <a:pt x="1579" y="2615"/>
                      <a:pt x="1615" y="2588"/>
                    </a:cubicBezTo>
                    <a:cubicBezTo>
                      <a:pt x="1651" y="2570"/>
                      <a:pt x="1686" y="2543"/>
                      <a:pt x="1731" y="2508"/>
                    </a:cubicBezTo>
                    <a:cubicBezTo>
                      <a:pt x="1802" y="2454"/>
                      <a:pt x="1883" y="2418"/>
                      <a:pt x="1936" y="2400"/>
                    </a:cubicBezTo>
                    <a:cubicBezTo>
                      <a:pt x="1972" y="2392"/>
                      <a:pt x="1999" y="2392"/>
                      <a:pt x="2017" y="2383"/>
                    </a:cubicBezTo>
                    <a:lnTo>
                      <a:pt x="2115" y="2383"/>
                    </a:lnTo>
                    <a:lnTo>
                      <a:pt x="2168" y="2374"/>
                    </a:lnTo>
                    <a:lnTo>
                      <a:pt x="2079" y="2284"/>
                    </a:lnTo>
                    <a:cubicBezTo>
                      <a:pt x="1972" y="2177"/>
                      <a:pt x="1874" y="2097"/>
                      <a:pt x="1785" y="2053"/>
                    </a:cubicBezTo>
                    <a:cubicBezTo>
                      <a:pt x="1708" y="2011"/>
                      <a:pt x="1636" y="1996"/>
                      <a:pt x="1570" y="1996"/>
                    </a:cubicBezTo>
                    <a:cubicBezTo>
                      <a:pt x="1552" y="1996"/>
                      <a:pt x="1534" y="1997"/>
                      <a:pt x="1517" y="1999"/>
                    </a:cubicBezTo>
                    <a:cubicBezTo>
                      <a:pt x="1490" y="2008"/>
                      <a:pt x="1463" y="2017"/>
                      <a:pt x="1437" y="2026"/>
                    </a:cubicBezTo>
                    <a:cubicBezTo>
                      <a:pt x="1410" y="2044"/>
                      <a:pt x="1383" y="2053"/>
                      <a:pt x="1365" y="2079"/>
                    </a:cubicBezTo>
                    <a:cubicBezTo>
                      <a:pt x="1356" y="2079"/>
                      <a:pt x="1347" y="2088"/>
                      <a:pt x="1347" y="2088"/>
                    </a:cubicBezTo>
                    <a:cubicBezTo>
                      <a:pt x="1437" y="1937"/>
                      <a:pt x="1535" y="1803"/>
                      <a:pt x="1642" y="1678"/>
                    </a:cubicBezTo>
                    <a:lnTo>
                      <a:pt x="1695" y="1678"/>
                    </a:lnTo>
                    <a:lnTo>
                      <a:pt x="1704" y="1687"/>
                    </a:lnTo>
                    <a:cubicBezTo>
                      <a:pt x="1802" y="1812"/>
                      <a:pt x="1883" y="1874"/>
                      <a:pt x="1963" y="1883"/>
                    </a:cubicBezTo>
                    <a:cubicBezTo>
                      <a:pt x="1981" y="1888"/>
                      <a:pt x="1999" y="1890"/>
                      <a:pt x="2018" y="1890"/>
                    </a:cubicBezTo>
                    <a:cubicBezTo>
                      <a:pt x="2037" y="1890"/>
                      <a:pt x="2057" y="1888"/>
                      <a:pt x="2079" y="1883"/>
                    </a:cubicBezTo>
                    <a:cubicBezTo>
                      <a:pt x="2124" y="1874"/>
                      <a:pt x="2168" y="1856"/>
                      <a:pt x="2222" y="1830"/>
                    </a:cubicBezTo>
                    <a:cubicBezTo>
                      <a:pt x="2240" y="1821"/>
                      <a:pt x="2257" y="1812"/>
                      <a:pt x="2275" y="1812"/>
                    </a:cubicBezTo>
                    <a:cubicBezTo>
                      <a:pt x="2302" y="1803"/>
                      <a:pt x="2320" y="1803"/>
                      <a:pt x="2338" y="1794"/>
                    </a:cubicBezTo>
                    <a:cubicBezTo>
                      <a:pt x="2382" y="1785"/>
                      <a:pt x="2418" y="1785"/>
                      <a:pt x="2445" y="1785"/>
                    </a:cubicBezTo>
                    <a:lnTo>
                      <a:pt x="2525" y="1785"/>
                    </a:lnTo>
                    <a:cubicBezTo>
                      <a:pt x="2543" y="1785"/>
                      <a:pt x="2561" y="1794"/>
                      <a:pt x="2561" y="1794"/>
                    </a:cubicBezTo>
                    <a:lnTo>
                      <a:pt x="2614" y="1803"/>
                    </a:lnTo>
                    <a:cubicBezTo>
                      <a:pt x="2650" y="1812"/>
                      <a:pt x="2677" y="1812"/>
                      <a:pt x="2677" y="1812"/>
                    </a:cubicBezTo>
                    <a:lnTo>
                      <a:pt x="2614" y="1705"/>
                    </a:lnTo>
                    <a:cubicBezTo>
                      <a:pt x="2543" y="1580"/>
                      <a:pt x="2480" y="1482"/>
                      <a:pt x="2400" y="1410"/>
                    </a:cubicBezTo>
                    <a:cubicBezTo>
                      <a:pt x="2329" y="1339"/>
                      <a:pt x="2249" y="1303"/>
                      <a:pt x="2168" y="1294"/>
                    </a:cubicBezTo>
                    <a:cubicBezTo>
                      <a:pt x="2106" y="1294"/>
                      <a:pt x="2052" y="1303"/>
                      <a:pt x="1999" y="1330"/>
                    </a:cubicBezTo>
                    <a:cubicBezTo>
                      <a:pt x="1972" y="1339"/>
                      <a:pt x="1945" y="1357"/>
                      <a:pt x="1918" y="1375"/>
                    </a:cubicBezTo>
                    <a:cubicBezTo>
                      <a:pt x="2070" y="1232"/>
                      <a:pt x="2222" y="1116"/>
                      <a:pt x="2356" y="1018"/>
                    </a:cubicBezTo>
                    <a:cubicBezTo>
                      <a:pt x="2364" y="1027"/>
                      <a:pt x="2373" y="1027"/>
                      <a:pt x="2391" y="1027"/>
                    </a:cubicBezTo>
                    <a:cubicBezTo>
                      <a:pt x="2400" y="1036"/>
                      <a:pt x="2418" y="1036"/>
                      <a:pt x="2427" y="1036"/>
                    </a:cubicBezTo>
                    <a:lnTo>
                      <a:pt x="2436" y="1044"/>
                    </a:lnTo>
                    <a:cubicBezTo>
                      <a:pt x="2489" y="1187"/>
                      <a:pt x="2552" y="1268"/>
                      <a:pt x="2623" y="1303"/>
                    </a:cubicBezTo>
                    <a:cubicBezTo>
                      <a:pt x="2659" y="1321"/>
                      <a:pt x="2695" y="1321"/>
                      <a:pt x="2739" y="1321"/>
                    </a:cubicBezTo>
                    <a:cubicBezTo>
                      <a:pt x="2784" y="1321"/>
                      <a:pt x="2828" y="1321"/>
                      <a:pt x="2882" y="1312"/>
                    </a:cubicBezTo>
                    <a:cubicBezTo>
                      <a:pt x="2927" y="1303"/>
                      <a:pt x="2971" y="1303"/>
                      <a:pt x="3007" y="1303"/>
                    </a:cubicBezTo>
                    <a:cubicBezTo>
                      <a:pt x="3051" y="1303"/>
                      <a:pt x="3087" y="1312"/>
                      <a:pt x="3114" y="1321"/>
                    </a:cubicBezTo>
                    <a:cubicBezTo>
                      <a:pt x="3150" y="1330"/>
                      <a:pt x="3176" y="1339"/>
                      <a:pt x="3194" y="1339"/>
                    </a:cubicBezTo>
                    <a:cubicBezTo>
                      <a:pt x="3212" y="1348"/>
                      <a:pt x="3221" y="1348"/>
                      <a:pt x="3221" y="1348"/>
                    </a:cubicBezTo>
                    <a:cubicBezTo>
                      <a:pt x="3221" y="1348"/>
                      <a:pt x="3230" y="1357"/>
                      <a:pt x="3239" y="1357"/>
                    </a:cubicBezTo>
                    <a:cubicBezTo>
                      <a:pt x="3248" y="1366"/>
                      <a:pt x="3257" y="1366"/>
                      <a:pt x="3274" y="1375"/>
                    </a:cubicBezTo>
                    <a:cubicBezTo>
                      <a:pt x="3301" y="1392"/>
                      <a:pt x="3328" y="1401"/>
                      <a:pt x="3328" y="1401"/>
                    </a:cubicBezTo>
                    <a:lnTo>
                      <a:pt x="3301" y="1285"/>
                    </a:lnTo>
                    <a:cubicBezTo>
                      <a:pt x="3266" y="1152"/>
                      <a:pt x="3230" y="1044"/>
                      <a:pt x="3176" y="964"/>
                    </a:cubicBezTo>
                    <a:cubicBezTo>
                      <a:pt x="3132" y="875"/>
                      <a:pt x="3060" y="821"/>
                      <a:pt x="2980" y="795"/>
                    </a:cubicBezTo>
                    <a:cubicBezTo>
                      <a:pt x="2948" y="788"/>
                      <a:pt x="2912" y="782"/>
                      <a:pt x="2872" y="782"/>
                    </a:cubicBezTo>
                    <a:cubicBezTo>
                      <a:pt x="2855" y="782"/>
                      <a:pt x="2838" y="783"/>
                      <a:pt x="2819" y="786"/>
                    </a:cubicBezTo>
                    <a:cubicBezTo>
                      <a:pt x="2793" y="795"/>
                      <a:pt x="2757" y="795"/>
                      <a:pt x="2730" y="804"/>
                    </a:cubicBezTo>
                    <a:cubicBezTo>
                      <a:pt x="2695" y="821"/>
                      <a:pt x="2668" y="830"/>
                      <a:pt x="2632" y="848"/>
                    </a:cubicBezTo>
                    <a:cubicBezTo>
                      <a:pt x="2695" y="813"/>
                      <a:pt x="2757" y="786"/>
                      <a:pt x="2811" y="759"/>
                    </a:cubicBezTo>
                    <a:cubicBezTo>
                      <a:pt x="2837" y="741"/>
                      <a:pt x="2864" y="732"/>
                      <a:pt x="2891" y="714"/>
                    </a:cubicBezTo>
                    <a:cubicBezTo>
                      <a:pt x="2918" y="705"/>
                      <a:pt x="2935" y="697"/>
                      <a:pt x="2962" y="688"/>
                    </a:cubicBezTo>
                    <a:cubicBezTo>
                      <a:pt x="3060" y="643"/>
                      <a:pt x="3141" y="607"/>
                      <a:pt x="3212" y="581"/>
                    </a:cubicBezTo>
                    <a:cubicBezTo>
                      <a:pt x="3355" y="536"/>
                      <a:pt x="3426" y="509"/>
                      <a:pt x="3426" y="509"/>
                    </a:cubicBezTo>
                    <a:lnTo>
                      <a:pt x="3426" y="509"/>
                    </a:lnTo>
                    <a:cubicBezTo>
                      <a:pt x="3426" y="509"/>
                      <a:pt x="3346" y="527"/>
                      <a:pt x="3203" y="554"/>
                    </a:cubicBezTo>
                    <a:cubicBezTo>
                      <a:pt x="3060" y="590"/>
                      <a:pt x="2855" y="661"/>
                      <a:pt x="2605" y="786"/>
                    </a:cubicBezTo>
                    <a:cubicBezTo>
                      <a:pt x="2534" y="821"/>
                      <a:pt x="2454" y="866"/>
                      <a:pt x="2382" y="911"/>
                    </a:cubicBezTo>
                    <a:cubicBezTo>
                      <a:pt x="2382" y="911"/>
                      <a:pt x="2382" y="902"/>
                      <a:pt x="2382" y="902"/>
                    </a:cubicBezTo>
                    <a:cubicBezTo>
                      <a:pt x="2382" y="884"/>
                      <a:pt x="2382" y="875"/>
                      <a:pt x="2391" y="857"/>
                    </a:cubicBezTo>
                    <a:cubicBezTo>
                      <a:pt x="2427" y="839"/>
                      <a:pt x="2454" y="821"/>
                      <a:pt x="2489" y="813"/>
                    </a:cubicBezTo>
                    <a:cubicBezTo>
                      <a:pt x="2516" y="795"/>
                      <a:pt x="2543" y="777"/>
                      <a:pt x="2570" y="768"/>
                    </a:cubicBezTo>
                    <a:cubicBezTo>
                      <a:pt x="2686" y="697"/>
                      <a:pt x="2757" y="643"/>
                      <a:pt x="2793" y="581"/>
                    </a:cubicBezTo>
                    <a:cubicBezTo>
                      <a:pt x="2837" y="518"/>
                      <a:pt x="2846" y="447"/>
                      <a:pt x="2855" y="375"/>
                    </a:cubicBezTo>
                    <a:cubicBezTo>
                      <a:pt x="2873" y="286"/>
                      <a:pt x="2882" y="206"/>
                      <a:pt x="2891" y="152"/>
                    </a:cubicBezTo>
                    <a:cubicBezTo>
                      <a:pt x="2891" y="99"/>
                      <a:pt x="2900" y="63"/>
                      <a:pt x="2900" y="63"/>
                    </a:cubicBezTo>
                    <a:lnTo>
                      <a:pt x="29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542" name="Google Shape;20145;p44">
                <a:extLst>
                  <a:ext uri="{FF2B5EF4-FFF2-40B4-BE49-F238E27FC236}">
                    <a16:creationId xmlns:a16="http://schemas.microsoft.com/office/drawing/2014/main" id="{E972D17B-D26E-6A15-7D0F-22A0A2667923}"/>
                  </a:ext>
                </a:extLst>
              </p:cNvPr>
              <p:cNvSpPr/>
              <p:nvPr/>
            </p:nvSpPr>
            <p:spPr>
              <a:xfrm>
                <a:off x="4106364" y="1529786"/>
                <a:ext cx="14344" cy="16221"/>
              </a:xfrm>
              <a:custGeom>
                <a:avLst/>
                <a:gdLst/>
                <a:ahLst/>
                <a:cxnLst/>
                <a:rect l="l" t="t" r="r" b="b"/>
                <a:pathLst>
                  <a:path w="474" h="536" extrusionOk="0">
                    <a:moveTo>
                      <a:pt x="473" y="0"/>
                    </a:moveTo>
                    <a:cubicBezTo>
                      <a:pt x="473" y="1"/>
                      <a:pt x="464" y="19"/>
                      <a:pt x="455" y="36"/>
                    </a:cubicBezTo>
                    <a:cubicBezTo>
                      <a:pt x="455" y="45"/>
                      <a:pt x="446" y="54"/>
                      <a:pt x="446" y="72"/>
                    </a:cubicBezTo>
                    <a:cubicBezTo>
                      <a:pt x="437" y="90"/>
                      <a:pt x="428" y="99"/>
                      <a:pt x="420" y="116"/>
                    </a:cubicBezTo>
                    <a:cubicBezTo>
                      <a:pt x="402" y="152"/>
                      <a:pt x="384" y="188"/>
                      <a:pt x="357" y="215"/>
                    </a:cubicBezTo>
                    <a:cubicBezTo>
                      <a:pt x="330" y="250"/>
                      <a:pt x="304" y="286"/>
                      <a:pt x="268" y="313"/>
                    </a:cubicBezTo>
                    <a:cubicBezTo>
                      <a:pt x="241" y="348"/>
                      <a:pt x="205" y="375"/>
                      <a:pt x="179" y="402"/>
                    </a:cubicBezTo>
                    <a:cubicBezTo>
                      <a:pt x="143" y="429"/>
                      <a:pt x="116" y="447"/>
                      <a:pt x="89" y="473"/>
                    </a:cubicBezTo>
                    <a:cubicBezTo>
                      <a:pt x="63" y="491"/>
                      <a:pt x="36" y="509"/>
                      <a:pt x="27" y="518"/>
                    </a:cubicBezTo>
                    <a:cubicBezTo>
                      <a:pt x="9" y="527"/>
                      <a:pt x="0" y="536"/>
                      <a:pt x="0" y="536"/>
                    </a:cubicBezTo>
                    <a:cubicBezTo>
                      <a:pt x="0" y="536"/>
                      <a:pt x="9" y="536"/>
                      <a:pt x="27" y="527"/>
                    </a:cubicBezTo>
                    <a:cubicBezTo>
                      <a:pt x="45" y="518"/>
                      <a:pt x="63" y="500"/>
                      <a:pt x="89" y="491"/>
                    </a:cubicBezTo>
                    <a:cubicBezTo>
                      <a:pt x="125" y="473"/>
                      <a:pt x="152" y="455"/>
                      <a:pt x="188" y="429"/>
                    </a:cubicBezTo>
                    <a:cubicBezTo>
                      <a:pt x="223" y="402"/>
                      <a:pt x="259" y="375"/>
                      <a:pt x="286" y="348"/>
                    </a:cubicBezTo>
                    <a:cubicBezTo>
                      <a:pt x="321" y="313"/>
                      <a:pt x="348" y="277"/>
                      <a:pt x="375" y="241"/>
                    </a:cubicBezTo>
                    <a:cubicBezTo>
                      <a:pt x="402" y="206"/>
                      <a:pt x="420" y="161"/>
                      <a:pt x="437" y="125"/>
                    </a:cubicBezTo>
                    <a:cubicBezTo>
                      <a:pt x="455" y="90"/>
                      <a:pt x="464" y="63"/>
                      <a:pt x="464" y="36"/>
                    </a:cubicBezTo>
                    <a:cubicBezTo>
                      <a:pt x="464" y="19"/>
                      <a:pt x="473" y="1"/>
                      <a:pt x="4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3" name="Google Shape;20146;p44">
                <a:extLst>
                  <a:ext uri="{FF2B5EF4-FFF2-40B4-BE49-F238E27FC236}">
                    <a16:creationId xmlns:a16="http://schemas.microsoft.com/office/drawing/2014/main" id="{3CE29241-E949-D40D-EA48-C435BB32B35D}"/>
                  </a:ext>
                </a:extLst>
              </p:cNvPr>
              <p:cNvSpPr/>
              <p:nvPr/>
            </p:nvSpPr>
            <p:spPr>
              <a:xfrm>
                <a:off x="4108513" y="1542465"/>
                <a:ext cx="11379" cy="3268"/>
              </a:xfrm>
              <a:custGeom>
                <a:avLst/>
                <a:gdLst/>
                <a:ahLst/>
                <a:cxnLst/>
                <a:rect l="l" t="t" r="r" b="b"/>
                <a:pathLst>
                  <a:path w="376" h="108" extrusionOk="0">
                    <a:moveTo>
                      <a:pt x="375" y="1"/>
                    </a:moveTo>
                    <a:cubicBezTo>
                      <a:pt x="366" y="10"/>
                      <a:pt x="349" y="10"/>
                      <a:pt x="331" y="28"/>
                    </a:cubicBezTo>
                    <a:cubicBezTo>
                      <a:pt x="313" y="36"/>
                      <a:pt x="295" y="36"/>
                      <a:pt x="268" y="45"/>
                    </a:cubicBezTo>
                    <a:cubicBezTo>
                      <a:pt x="250" y="54"/>
                      <a:pt x="224" y="54"/>
                      <a:pt x="197" y="63"/>
                    </a:cubicBezTo>
                    <a:cubicBezTo>
                      <a:pt x="170" y="63"/>
                      <a:pt x="152" y="63"/>
                      <a:pt x="125" y="72"/>
                    </a:cubicBezTo>
                    <a:cubicBezTo>
                      <a:pt x="99" y="72"/>
                      <a:pt x="81" y="81"/>
                      <a:pt x="63" y="81"/>
                    </a:cubicBezTo>
                    <a:cubicBezTo>
                      <a:pt x="36" y="90"/>
                      <a:pt x="27" y="99"/>
                      <a:pt x="18" y="99"/>
                    </a:cubicBezTo>
                    <a:cubicBezTo>
                      <a:pt x="1" y="108"/>
                      <a:pt x="1" y="108"/>
                      <a:pt x="1" y="108"/>
                    </a:cubicBezTo>
                    <a:lnTo>
                      <a:pt x="63" y="108"/>
                    </a:lnTo>
                    <a:cubicBezTo>
                      <a:pt x="81" y="108"/>
                      <a:pt x="99" y="108"/>
                      <a:pt x="125" y="99"/>
                    </a:cubicBezTo>
                    <a:lnTo>
                      <a:pt x="197" y="99"/>
                    </a:lnTo>
                    <a:cubicBezTo>
                      <a:pt x="224" y="99"/>
                      <a:pt x="250" y="90"/>
                      <a:pt x="277" y="81"/>
                    </a:cubicBezTo>
                    <a:cubicBezTo>
                      <a:pt x="304" y="72"/>
                      <a:pt x="322" y="54"/>
                      <a:pt x="340" y="45"/>
                    </a:cubicBezTo>
                    <a:cubicBezTo>
                      <a:pt x="357" y="28"/>
                      <a:pt x="366" y="19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4" name="Google Shape;20147;p44">
                <a:extLst>
                  <a:ext uri="{FF2B5EF4-FFF2-40B4-BE49-F238E27FC236}">
                    <a16:creationId xmlns:a16="http://schemas.microsoft.com/office/drawing/2014/main" id="{19E8D8E3-6795-9151-1FB6-4E8F85E2A662}"/>
                  </a:ext>
                </a:extLst>
              </p:cNvPr>
              <p:cNvSpPr/>
              <p:nvPr/>
            </p:nvSpPr>
            <p:spPr>
              <a:xfrm>
                <a:off x="4076919" y="1530875"/>
                <a:ext cx="16251" cy="14072"/>
              </a:xfrm>
              <a:custGeom>
                <a:avLst/>
                <a:gdLst/>
                <a:ahLst/>
                <a:cxnLst/>
                <a:rect l="l" t="t" r="r" b="b"/>
                <a:pathLst>
                  <a:path w="537" h="465" extrusionOk="0">
                    <a:moveTo>
                      <a:pt x="1" y="0"/>
                    </a:moveTo>
                    <a:cubicBezTo>
                      <a:pt x="1" y="0"/>
                      <a:pt x="10" y="9"/>
                      <a:pt x="28" y="18"/>
                    </a:cubicBezTo>
                    <a:cubicBezTo>
                      <a:pt x="45" y="27"/>
                      <a:pt x="72" y="36"/>
                      <a:pt x="99" y="54"/>
                    </a:cubicBezTo>
                    <a:cubicBezTo>
                      <a:pt x="135" y="63"/>
                      <a:pt x="161" y="89"/>
                      <a:pt x="197" y="107"/>
                    </a:cubicBezTo>
                    <a:cubicBezTo>
                      <a:pt x="233" y="134"/>
                      <a:pt x="268" y="161"/>
                      <a:pt x="295" y="187"/>
                    </a:cubicBezTo>
                    <a:cubicBezTo>
                      <a:pt x="331" y="214"/>
                      <a:pt x="367" y="250"/>
                      <a:pt x="393" y="277"/>
                    </a:cubicBezTo>
                    <a:cubicBezTo>
                      <a:pt x="411" y="295"/>
                      <a:pt x="420" y="312"/>
                      <a:pt x="438" y="330"/>
                    </a:cubicBezTo>
                    <a:cubicBezTo>
                      <a:pt x="447" y="339"/>
                      <a:pt x="465" y="357"/>
                      <a:pt x="474" y="375"/>
                    </a:cubicBezTo>
                    <a:cubicBezTo>
                      <a:pt x="491" y="402"/>
                      <a:pt x="509" y="419"/>
                      <a:pt x="518" y="437"/>
                    </a:cubicBezTo>
                    <a:cubicBezTo>
                      <a:pt x="536" y="455"/>
                      <a:pt x="536" y="464"/>
                      <a:pt x="536" y="464"/>
                    </a:cubicBezTo>
                    <a:cubicBezTo>
                      <a:pt x="536" y="464"/>
                      <a:pt x="536" y="455"/>
                      <a:pt x="527" y="437"/>
                    </a:cubicBezTo>
                    <a:cubicBezTo>
                      <a:pt x="518" y="419"/>
                      <a:pt x="500" y="393"/>
                      <a:pt x="483" y="357"/>
                    </a:cubicBezTo>
                    <a:cubicBezTo>
                      <a:pt x="474" y="330"/>
                      <a:pt x="447" y="295"/>
                      <a:pt x="411" y="259"/>
                    </a:cubicBezTo>
                    <a:cubicBezTo>
                      <a:pt x="384" y="232"/>
                      <a:pt x="349" y="196"/>
                      <a:pt x="322" y="170"/>
                    </a:cubicBezTo>
                    <a:cubicBezTo>
                      <a:pt x="286" y="134"/>
                      <a:pt x="251" y="107"/>
                      <a:pt x="215" y="89"/>
                    </a:cubicBezTo>
                    <a:cubicBezTo>
                      <a:pt x="179" y="63"/>
                      <a:pt x="144" y="54"/>
                      <a:pt x="108" y="36"/>
                    </a:cubicBezTo>
                    <a:cubicBezTo>
                      <a:pt x="81" y="27"/>
                      <a:pt x="54" y="18"/>
                      <a:pt x="37" y="9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5" name="Google Shape;20148;p44">
                <a:extLst>
                  <a:ext uri="{FF2B5EF4-FFF2-40B4-BE49-F238E27FC236}">
                    <a16:creationId xmlns:a16="http://schemas.microsoft.com/office/drawing/2014/main" id="{A3F5DBAA-5E72-1D4D-E3D6-309EDB889E28}"/>
                  </a:ext>
                </a:extLst>
              </p:cNvPr>
              <p:cNvSpPr/>
              <p:nvPr/>
            </p:nvSpPr>
            <p:spPr>
              <a:xfrm>
                <a:off x="4085847" y="1530875"/>
                <a:ext cx="7324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2" h="393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45" y="54"/>
                    </a:cubicBezTo>
                    <a:cubicBezTo>
                      <a:pt x="54" y="72"/>
                      <a:pt x="72" y="89"/>
                      <a:pt x="89" y="116"/>
                    </a:cubicBezTo>
                    <a:cubicBezTo>
                      <a:pt x="98" y="134"/>
                      <a:pt x="116" y="161"/>
                      <a:pt x="134" y="187"/>
                    </a:cubicBezTo>
                    <a:cubicBezTo>
                      <a:pt x="143" y="205"/>
                      <a:pt x="161" y="232"/>
                      <a:pt x="170" y="259"/>
                    </a:cubicBezTo>
                    <a:cubicBezTo>
                      <a:pt x="188" y="286"/>
                      <a:pt x="196" y="303"/>
                      <a:pt x="205" y="321"/>
                    </a:cubicBezTo>
                    <a:cubicBezTo>
                      <a:pt x="223" y="348"/>
                      <a:pt x="223" y="366"/>
                      <a:pt x="232" y="375"/>
                    </a:cubicBezTo>
                    <a:cubicBezTo>
                      <a:pt x="232" y="357"/>
                      <a:pt x="232" y="339"/>
                      <a:pt x="223" y="321"/>
                    </a:cubicBezTo>
                    <a:cubicBezTo>
                      <a:pt x="214" y="295"/>
                      <a:pt x="205" y="268"/>
                      <a:pt x="196" y="241"/>
                    </a:cubicBezTo>
                    <a:cubicBezTo>
                      <a:pt x="188" y="223"/>
                      <a:pt x="170" y="196"/>
                      <a:pt x="152" y="170"/>
                    </a:cubicBezTo>
                    <a:cubicBezTo>
                      <a:pt x="143" y="143"/>
                      <a:pt x="125" y="116"/>
                      <a:pt x="107" y="98"/>
                    </a:cubicBezTo>
                    <a:cubicBezTo>
                      <a:pt x="89" y="80"/>
                      <a:pt x="72" y="63"/>
                      <a:pt x="63" y="45"/>
                    </a:cubicBezTo>
                    <a:cubicBezTo>
                      <a:pt x="45" y="27"/>
                      <a:pt x="27" y="18"/>
                      <a:pt x="18" y="9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  <a:moveTo>
                      <a:pt x="232" y="375"/>
                    </a:moveTo>
                    <a:cubicBezTo>
                      <a:pt x="232" y="384"/>
                      <a:pt x="241" y="393"/>
                      <a:pt x="241" y="393"/>
                    </a:cubicBezTo>
                    <a:cubicBezTo>
                      <a:pt x="241" y="393"/>
                      <a:pt x="241" y="384"/>
                      <a:pt x="232" y="37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6" name="Google Shape;20149;p44">
                <a:extLst>
                  <a:ext uri="{FF2B5EF4-FFF2-40B4-BE49-F238E27FC236}">
                    <a16:creationId xmlns:a16="http://schemas.microsoft.com/office/drawing/2014/main" id="{96CD9CDD-D710-598E-BC1C-6E621D83569A}"/>
                  </a:ext>
                </a:extLst>
              </p:cNvPr>
              <p:cNvSpPr/>
              <p:nvPr/>
            </p:nvSpPr>
            <p:spPr>
              <a:xfrm>
                <a:off x="4098254" y="1566766"/>
                <a:ext cx="18400" cy="10834"/>
              </a:xfrm>
              <a:custGeom>
                <a:avLst/>
                <a:gdLst/>
                <a:ahLst/>
                <a:cxnLst/>
                <a:rect l="l" t="t" r="r" b="b"/>
                <a:pathLst>
                  <a:path w="608" h="358" extrusionOk="0">
                    <a:moveTo>
                      <a:pt x="607" y="1"/>
                    </a:moveTo>
                    <a:lnTo>
                      <a:pt x="607" y="1"/>
                    </a:lnTo>
                    <a:cubicBezTo>
                      <a:pt x="589" y="18"/>
                      <a:pt x="572" y="36"/>
                      <a:pt x="545" y="63"/>
                    </a:cubicBezTo>
                    <a:cubicBezTo>
                      <a:pt x="518" y="99"/>
                      <a:pt x="482" y="126"/>
                      <a:pt x="447" y="152"/>
                    </a:cubicBezTo>
                    <a:cubicBezTo>
                      <a:pt x="420" y="179"/>
                      <a:pt x="375" y="197"/>
                      <a:pt x="340" y="224"/>
                    </a:cubicBezTo>
                    <a:cubicBezTo>
                      <a:pt x="304" y="242"/>
                      <a:pt x="259" y="259"/>
                      <a:pt x="215" y="277"/>
                    </a:cubicBezTo>
                    <a:cubicBezTo>
                      <a:pt x="179" y="286"/>
                      <a:pt x="143" y="304"/>
                      <a:pt x="108" y="313"/>
                    </a:cubicBezTo>
                    <a:cubicBezTo>
                      <a:pt x="81" y="322"/>
                      <a:pt x="54" y="340"/>
                      <a:pt x="36" y="340"/>
                    </a:cubicBezTo>
                    <a:cubicBezTo>
                      <a:pt x="18" y="349"/>
                      <a:pt x="1" y="357"/>
                      <a:pt x="1" y="357"/>
                    </a:cubicBezTo>
                    <a:cubicBezTo>
                      <a:pt x="1" y="357"/>
                      <a:pt x="18" y="357"/>
                      <a:pt x="36" y="349"/>
                    </a:cubicBezTo>
                    <a:cubicBezTo>
                      <a:pt x="54" y="349"/>
                      <a:pt x="81" y="340"/>
                      <a:pt x="108" y="331"/>
                    </a:cubicBezTo>
                    <a:cubicBezTo>
                      <a:pt x="143" y="331"/>
                      <a:pt x="179" y="322"/>
                      <a:pt x="224" y="304"/>
                    </a:cubicBezTo>
                    <a:cubicBezTo>
                      <a:pt x="259" y="295"/>
                      <a:pt x="304" y="277"/>
                      <a:pt x="349" y="259"/>
                    </a:cubicBezTo>
                    <a:cubicBezTo>
                      <a:pt x="393" y="233"/>
                      <a:pt x="429" y="206"/>
                      <a:pt x="464" y="179"/>
                    </a:cubicBezTo>
                    <a:cubicBezTo>
                      <a:pt x="500" y="143"/>
                      <a:pt x="527" y="117"/>
                      <a:pt x="554" y="81"/>
                    </a:cubicBezTo>
                    <a:cubicBezTo>
                      <a:pt x="580" y="54"/>
                      <a:pt x="598" y="27"/>
                      <a:pt x="6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7" name="Google Shape;20150;p44">
                <a:extLst>
                  <a:ext uri="{FF2B5EF4-FFF2-40B4-BE49-F238E27FC236}">
                    <a16:creationId xmlns:a16="http://schemas.microsoft.com/office/drawing/2014/main" id="{182A5481-9967-1017-8853-9DE3B5083F80}"/>
                  </a:ext>
                </a:extLst>
              </p:cNvPr>
              <p:cNvSpPr/>
              <p:nvPr/>
            </p:nvSpPr>
            <p:spPr>
              <a:xfrm>
                <a:off x="4100403" y="1577569"/>
                <a:ext cx="13013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430" h="63" extrusionOk="0">
                    <a:moveTo>
                      <a:pt x="72" y="0"/>
                    </a:moveTo>
                    <a:cubicBezTo>
                      <a:pt x="54" y="0"/>
                      <a:pt x="37" y="9"/>
                      <a:pt x="19" y="9"/>
                    </a:cubicBezTo>
                    <a:lnTo>
                      <a:pt x="1" y="9"/>
                    </a:lnTo>
                    <a:cubicBezTo>
                      <a:pt x="1" y="9"/>
                      <a:pt x="10" y="18"/>
                      <a:pt x="19" y="18"/>
                    </a:cubicBezTo>
                    <a:cubicBezTo>
                      <a:pt x="37" y="18"/>
                      <a:pt x="46" y="18"/>
                      <a:pt x="72" y="27"/>
                    </a:cubicBezTo>
                    <a:cubicBezTo>
                      <a:pt x="90" y="27"/>
                      <a:pt x="108" y="36"/>
                      <a:pt x="135" y="45"/>
                    </a:cubicBezTo>
                    <a:cubicBezTo>
                      <a:pt x="162" y="45"/>
                      <a:pt x="179" y="54"/>
                      <a:pt x="206" y="63"/>
                    </a:cubicBezTo>
                    <a:lnTo>
                      <a:pt x="286" y="63"/>
                    </a:lnTo>
                    <a:cubicBezTo>
                      <a:pt x="313" y="63"/>
                      <a:pt x="340" y="54"/>
                      <a:pt x="358" y="45"/>
                    </a:cubicBezTo>
                    <a:cubicBezTo>
                      <a:pt x="385" y="36"/>
                      <a:pt x="402" y="27"/>
                      <a:pt x="411" y="18"/>
                    </a:cubicBezTo>
                    <a:cubicBezTo>
                      <a:pt x="420" y="10"/>
                      <a:pt x="429" y="1"/>
                      <a:pt x="429" y="0"/>
                    </a:cubicBezTo>
                    <a:lnTo>
                      <a:pt x="429" y="0"/>
                    </a:lnTo>
                    <a:cubicBezTo>
                      <a:pt x="429" y="1"/>
                      <a:pt x="420" y="9"/>
                      <a:pt x="411" y="9"/>
                    </a:cubicBezTo>
                    <a:cubicBezTo>
                      <a:pt x="393" y="18"/>
                      <a:pt x="376" y="18"/>
                      <a:pt x="358" y="27"/>
                    </a:cubicBezTo>
                    <a:lnTo>
                      <a:pt x="295" y="27"/>
                    </a:lnTo>
                    <a:cubicBezTo>
                      <a:pt x="269" y="27"/>
                      <a:pt x="242" y="27"/>
                      <a:pt x="215" y="18"/>
                    </a:cubicBezTo>
                    <a:cubicBezTo>
                      <a:pt x="188" y="18"/>
                      <a:pt x="162" y="9"/>
                      <a:pt x="144" y="9"/>
                    </a:cubicBezTo>
                    <a:cubicBezTo>
                      <a:pt x="117" y="0"/>
                      <a:pt x="90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8" name="Google Shape;20151;p44">
                <a:extLst>
                  <a:ext uri="{FF2B5EF4-FFF2-40B4-BE49-F238E27FC236}">
                    <a16:creationId xmlns:a16="http://schemas.microsoft.com/office/drawing/2014/main" id="{EE689F4D-5C12-79B8-57D4-F31EC64D6628}"/>
                  </a:ext>
                </a:extLst>
              </p:cNvPr>
              <p:cNvSpPr/>
              <p:nvPr/>
            </p:nvSpPr>
            <p:spPr>
              <a:xfrm>
                <a:off x="4073409" y="1554631"/>
                <a:ext cx="12196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403" h="589" extrusionOk="0">
                    <a:moveTo>
                      <a:pt x="1" y="0"/>
                    </a:moveTo>
                    <a:cubicBezTo>
                      <a:pt x="1" y="0"/>
                      <a:pt x="10" y="9"/>
                      <a:pt x="19" y="18"/>
                    </a:cubicBezTo>
                    <a:cubicBezTo>
                      <a:pt x="37" y="27"/>
                      <a:pt x="54" y="45"/>
                      <a:pt x="81" y="72"/>
                    </a:cubicBezTo>
                    <a:cubicBezTo>
                      <a:pt x="108" y="89"/>
                      <a:pt x="135" y="125"/>
                      <a:pt x="161" y="152"/>
                    </a:cubicBezTo>
                    <a:cubicBezTo>
                      <a:pt x="188" y="188"/>
                      <a:pt x="215" y="223"/>
                      <a:pt x="242" y="259"/>
                    </a:cubicBezTo>
                    <a:cubicBezTo>
                      <a:pt x="268" y="295"/>
                      <a:pt x="295" y="339"/>
                      <a:pt x="313" y="375"/>
                    </a:cubicBezTo>
                    <a:cubicBezTo>
                      <a:pt x="331" y="411"/>
                      <a:pt x="349" y="446"/>
                      <a:pt x="367" y="482"/>
                    </a:cubicBezTo>
                    <a:cubicBezTo>
                      <a:pt x="376" y="518"/>
                      <a:pt x="384" y="544"/>
                      <a:pt x="393" y="562"/>
                    </a:cubicBezTo>
                    <a:cubicBezTo>
                      <a:pt x="402" y="580"/>
                      <a:pt x="402" y="589"/>
                      <a:pt x="402" y="589"/>
                    </a:cubicBezTo>
                    <a:cubicBezTo>
                      <a:pt x="402" y="589"/>
                      <a:pt x="402" y="580"/>
                      <a:pt x="402" y="562"/>
                    </a:cubicBezTo>
                    <a:cubicBezTo>
                      <a:pt x="393" y="535"/>
                      <a:pt x="393" y="509"/>
                      <a:pt x="384" y="473"/>
                    </a:cubicBezTo>
                    <a:cubicBezTo>
                      <a:pt x="367" y="437"/>
                      <a:pt x="358" y="402"/>
                      <a:pt x="340" y="366"/>
                    </a:cubicBezTo>
                    <a:cubicBezTo>
                      <a:pt x="322" y="321"/>
                      <a:pt x="295" y="277"/>
                      <a:pt x="268" y="241"/>
                    </a:cubicBezTo>
                    <a:cubicBezTo>
                      <a:pt x="242" y="205"/>
                      <a:pt x="206" y="170"/>
                      <a:pt x="179" y="134"/>
                    </a:cubicBezTo>
                    <a:cubicBezTo>
                      <a:pt x="153" y="107"/>
                      <a:pt x="117" y="80"/>
                      <a:pt x="90" y="63"/>
                    </a:cubicBezTo>
                    <a:cubicBezTo>
                      <a:pt x="63" y="36"/>
                      <a:pt x="45" y="27"/>
                      <a:pt x="28" y="9"/>
                    </a:cubicBezTo>
                    <a:cubicBezTo>
                      <a:pt x="1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9" name="Google Shape;20152;p44">
                <a:extLst>
                  <a:ext uri="{FF2B5EF4-FFF2-40B4-BE49-F238E27FC236}">
                    <a16:creationId xmlns:a16="http://schemas.microsoft.com/office/drawing/2014/main" id="{E8F82D98-2219-36FD-8F53-DEDC90655EBC}"/>
                  </a:ext>
                </a:extLst>
              </p:cNvPr>
              <p:cNvSpPr/>
              <p:nvPr/>
            </p:nvSpPr>
            <p:spPr>
              <a:xfrm>
                <a:off x="4082336" y="1557052"/>
                <a:ext cx="4085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0" y="18"/>
                    </a:cubicBezTo>
                    <a:cubicBezTo>
                      <a:pt x="9" y="27"/>
                      <a:pt x="18" y="45"/>
                      <a:pt x="27" y="63"/>
                    </a:cubicBezTo>
                    <a:cubicBezTo>
                      <a:pt x="27" y="81"/>
                      <a:pt x="36" y="108"/>
                      <a:pt x="45" y="134"/>
                    </a:cubicBezTo>
                    <a:cubicBezTo>
                      <a:pt x="54" y="152"/>
                      <a:pt x="72" y="179"/>
                      <a:pt x="72" y="215"/>
                    </a:cubicBezTo>
                    <a:cubicBezTo>
                      <a:pt x="81" y="241"/>
                      <a:pt x="89" y="268"/>
                      <a:pt x="98" y="295"/>
                    </a:cubicBezTo>
                    <a:cubicBezTo>
                      <a:pt x="107" y="322"/>
                      <a:pt x="107" y="348"/>
                      <a:pt x="116" y="366"/>
                    </a:cubicBezTo>
                    <a:cubicBezTo>
                      <a:pt x="116" y="393"/>
                      <a:pt x="116" y="411"/>
                      <a:pt x="125" y="420"/>
                    </a:cubicBezTo>
                    <a:cubicBezTo>
                      <a:pt x="125" y="402"/>
                      <a:pt x="134" y="384"/>
                      <a:pt x="134" y="366"/>
                    </a:cubicBezTo>
                    <a:cubicBezTo>
                      <a:pt x="134" y="339"/>
                      <a:pt x="134" y="313"/>
                      <a:pt x="125" y="286"/>
                    </a:cubicBezTo>
                    <a:cubicBezTo>
                      <a:pt x="116" y="259"/>
                      <a:pt x="116" y="232"/>
                      <a:pt x="107" y="206"/>
                    </a:cubicBezTo>
                    <a:cubicBezTo>
                      <a:pt x="98" y="170"/>
                      <a:pt x="81" y="143"/>
                      <a:pt x="72" y="116"/>
                    </a:cubicBezTo>
                    <a:cubicBezTo>
                      <a:pt x="63" y="99"/>
                      <a:pt x="54" y="72"/>
                      <a:pt x="36" y="54"/>
                    </a:cubicBezTo>
                    <a:cubicBezTo>
                      <a:pt x="27" y="36"/>
                      <a:pt x="18" y="27"/>
                      <a:pt x="9" y="9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0" name="Google Shape;20153;p44">
                <a:extLst>
                  <a:ext uri="{FF2B5EF4-FFF2-40B4-BE49-F238E27FC236}">
                    <a16:creationId xmlns:a16="http://schemas.microsoft.com/office/drawing/2014/main" id="{F9B9A4C3-28B8-683C-4C0F-EA117D540775}"/>
                  </a:ext>
                </a:extLst>
              </p:cNvPr>
              <p:cNvSpPr/>
              <p:nvPr/>
            </p:nvSpPr>
            <p:spPr>
              <a:xfrm>
                <a:off x="4081519" y="1599963"/>
                <a:ext cx="21910" cy="6264"/>
              </a:xfrm>
              <a:custGeom>
                <a:avLst/>
                <a:gdLst/>
                <a:ahLst/>
                <a:cxnLst/>
                <a:rect l="l" t="t" r="r" b="b"/>
                <a:pathLst>
                  <a:path w="724" h="207" extrusionOk="0">
                    <a:moveTo>
                      <a:pt x="723" y="1"/>
                    </a:moveTo>
                    <a:lnTo>
                      <a:pt x="723" y="1"/>
                    </a:lnTo>
                    <a:cubicBezTo>
                      <a:pt x="723" y="1"/>
                      <a:pt x="705" y="10"/>
                      <a:pt x="687" y="28"/>
                    </a:cubicBezTo>
                    <a:cubicBezTo>
                      <a:pt x="670" y="37"/>
                      <a:pt x="643" y="54"/>
                      <a:pt x="616" y="72"/>
                    </a:cubicBezTo>
                    <a:cubicBezTo>
                      <a:pt x="580" y="90"/>
                      <a:pt x="545" y="108"/>
                      <a:pt x="500" y="126"/>
                    </a:cubicBezTo>
                    <a:cubicBezTo>
                      <a:pt x="455" y="135"/>
                      <a:pt x="411" y="153"/>
                      <a:pt x="366" y="153"/>
                    </a:cubicBezTo>
                    <a:cubicBezTo>
                      <a:pt x="322" y="162"/>
                      <a:pt x="268" y="170"/>
                      <a:pt x="232" y="170"/>
                    </a:cubicBezTo>
                    <a:cubicBezTo>
                      <a:pt x="188" y="170"/>
                      <a:pt x="143" y="179"/>
                      <a:pt x="116" y="179"/>
                    </a:cubicBezTo>
                    <a:lnTo>
                      <a:pt x="27" y="179"/>
                    </a:lnTo>
                    <a:cubicBezTo>
                      <a:pt x="9" y="179"/>
                      <a:pt x="0" y="188"/>
                      <a:pt x="0" y="188"/>
                    </a:cubicBezTo>
                    <a:lnTo>
                      <a:pt x="27" y="188"/>
                    </a:lnTo>
                    <a:cubicBezTo>
                      <a:pt x="54" y="188"/>
                      <a:pt x="81" y="197"/>
                      <a:pt x="108" y="197"/>
                    </a:cubicBezTo>
                    <a:cubicBezTo>
                      <a:pt x="143" y="197"/>
                      <a:pt x="179" y="206"/>
                      <a:pt x="224" y="206"/>
                    </a:cubicBezTo>
                    <a:cubicBezTo>
                      <a:pt x="268" y="206"/>
                      <a:pt x="313" y="197"/>
                      <a:pt x="357" y="197"/>
                    </a:cubicBezTo>
                    <a:cubicBezTo>
                      <a:pt x="411" y="188"/>
                      <a:pt x="455" y="170"/>
                      <a:pt x="500" y="153"/>
                    </a:cubicBezTo>
                    <a:cubicBezTo>
                      <a:pt x="545" y="144"/>
                      <a:pt x="589" y="117"/>
                      <a:pt x="616" y="90"/>
                    </a:cubicBezTo>
                    <a:cubicBezTo>
                      <a:pt x="652" y="72"/>
                      <a:pt x="678" y="46"/>
                      <a:pt x="696" y="28"/>
                    </a:cubicBezTo>
                    <a:cubicBezTo>
                      <a:pt x="714" y="10"/>
                      <a:pt x="723" y="1"/>
                      <a:pt x="7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1" name="Google Shape;20154;p44">
                <a:extLst>
                  <a:ext uri="{FF2B5EF4-FFF2-40B4-BE49-F238E27FC236}">
                    <a16:creationId xmlns:a16="http://schemas.microsoft.com/office/drawing/2014/main" id="{A62B072D-7821-9052-A0A6-79319D367703}"/>
                  </a:ext>
                </a:extLst>
              </p:cNvPr>
              <p:cNvSpPr/>
              <p:nvPr/>
            </p:nvSpPr>
            <p:spPr>
              <a:xfrm>
                <a:off x="4083396" y="1606712"/>
                <a:ext cx="12741" cy="4358"/>
              </a:xfrm>
              <a:custGeom>
                <a:avLst/>
                <a:gdLst/>
                <a:ahLst/>
                <a:cxnLst/>
                <a:rect l="l" t="t" r="r" b="b"/>
                <a:pathLst>
                  <a:path w="421" h="144" extrusionOk="0">
                    <a:moveTo>
                      <a:pt x="420" y="117"/>
                    </a:moveTo>
                    <a:cubicBezTo>
                      <a:pt x="420" y="117"/>
                      <a:pt x="411" y="117"/>
                      <a:pt x="393" y="126"/>
                    </a:cubicBezTo>
                    <a:cubicBezTo>
                      <a:pt x="411" y="126"/>
                      <a:pt x="420" y="117"/>
                      <a:pt x="420" y="117"/>
                    </a:cubicBezTo>
                    <a:close/>
                    <a:moveTo>
                      <a:pt x="1" y="1"/>
                    </a:moveTo>
                    <a:cubicBezTo>
                      <a:pt x="1" y="1"/>
                      <a:pt x="10" y="1"/>
                      <a:pt x="19" y="10"/>
                    </a:cubicBezTo>
                    <a:cubicBezTo>
                      <a:pt x="28" y="10"/>
                      <a:pt x="46" y="19"/>
                      <a:pt x="63" y="28"/>
                    </a:cubicBezTo>
                    <a:cubicBezTo>
                      <a:pt x="81" y="37"/>
                      <a:pt x="99" y="54"/>
                      <a:pt x="117" y="63"/>
                    </a:cubicBezTo>
                    <a:cubicBezTo>
                      <a:pt x="144" y="81"/>
                      <a:pt x="170" y="99"/>
                      <a:pt x="188" y="108"/>
                    </a:cubicBezTo>
                    <a:cubicBezTo>
                      <a:pt x="215" y="117"/>
                      <a:pt x="242" y="135"/>
                      <a:pt x="269" y="135"/>
                    </a:cubicBezTo>
                    <a:cubicBezTo>
                      <a:pt x="295" y="144"/>
                      <a:pt x="322" y="144"/>
                      <a:pt x="340" y="144"/>
                    </a:cubicBezTo>
                    <a:cubicBezTo>
                      <a:pt x="367" y="144"/>
                      <a:pt x="385" y="135"/>
                      <a:pt x="393" y="126"/>
                    </a:cubicBezTo>
                    <a:cubicBezTo>
                      <a:pt x="385" y="126"/>
                      <a:pt x="367" y="126"/>
                      <a:pt x="349" y="117"/>
                    </a:cubicBezTo>
                    <a:cubicBezTo>
                      <a:pt x="322" y="117"/>
                      <a:pt x="304" y="108"/>
                      <a:pt x="277" y="108"/>
                    </a:cubicBezTo>
                    <a:cubicBezTo>
                      <a:pt x="260" y="99"/>
                      <a:pt x="233" y="90"/>
                      <a:pt x="206" y="72"/>
                    </a:cubicBezTo>
                    <a:cubicBezTo>
                      <a:pt x="188" y="63"/>
                      <a:pt x="162" y="46"/>
                      <a:pt x="135" y="37"/>
                    </a:cubicBezTo>
                    <a:cubicBezTo>
                      <a:pt x="117" y="28"/>
                      <a:pt x="90" y="19"/>
                      <a:pt x="72" y="10"/>
                    </a:cubicBezTo>
                    <a:cubicBezTo>
                      <a:pt x="54" y="10"/>
                      <a:pt x="37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2" name="Google Shape;20155;p44">
                <a:extLst>
                  <a:ext uri="{FF2B5EF4-FFF2-40B4-BE49-F238E27FC236}">
                    <a16:creationId xmlns:a16="http://schemas.microsoft.com/office/drawing/2014/main" id="{49DAF6F5-75E1-5270-FC80-EE5D901F9D9A}"/>
                  </a:ext>
                </a:extLst>
              </p:cNvPr>
              <p:cNvSpPr/>
              <p:nvPr/>
            </p:nvSpPr>
            <p:spPr>
              <a:xfrm>
                <a:off x="4063150" y="1575421"/>
                <a:ext cx="7596" cy="20276"/>
              </a:xfrm>
              <a:custGeom>
                <a:avLst/>
                <a:gdLst/>
                <a:ahLst/>
                <a:cxnLst/>
                <a:rect l="l" t="t" r="r" b="b"/>
                <a:pathLst>
                  <a:path w="251" h="67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0" y="9"/>
                      <a:pt x="19" y="27"/>
                    </a:cubicBezTo>
                    <a:cubicBezTo>
                      <a:pt x="37" y="45"/>
                      <a:pt x="45" y="71"/>
                      <a:pt x="72" y="98"/>
                    </a:cubicBezTo>
                    <a:cubicBezTo>
                      <a:pt x="90" y="125"/>
                      <a:pt x="108" y="170"/>
                      <a:pt x="126" y="205"/>
                    </a:cubicBezTo>
                    <a:cubicBezTo>
                      <a:pt x="144" y="241"/>
                      <a:pt x="161" y="286"/>
                      <a:pt x="179" y="330"/>
                    </a:cubicBezTo>
                    <a:cubicBezTo>
                      <a:pt x="188" y="375"/>
                      <a:pt x="206" y="419"/>
                      <a:pt x="215" y="464"/>
                    </a:cubicBezTo>
                    <a:cubicBezTo>
                      <a:pt x="224" y="500"/>
                      <a:pt x="224" y="544"/>
                      <a:pt x="233" y="580"/>
                    </a:cubicBezTo>
                    <a:cubicBezTo>
                      <a:pt x="233" y="616"/>
                      <a:pt x="242" y="651"/>
                      <a:pt x="242" y="669"/>
                    </a:cubicBezTo>
                    <a:cubicBezTo>
                      <a:pt x="251" y="651"/>
                      <a:pt x="251" y="616"/>
                      <a:pt x="251" y="580"/>
                    </a:cubicBezTo>
                    <a:cubicBezTo>
                      <a:pt x="251" y="544"/>
                      <a:pt x="251" y="500"/>
                      <a:pt x="242" y="455"/>
                    </a:cubicBezTo>
                    <a:cubicBezTo>
                      <a:pt x="233" y="410"/>
                      <a:pt x="224" y="366"/>
                      <a:pt x="206" y="321"/>
                    </a:cubicBezTo>
                    <a:cubicBezTo>
                      <a:pt x="188" y="277"/>
                      <a:pt x="170" y="232"/>
                      <a:pt x="153" y="196"/>
                    </a:cubicBezTo>
                    <a:cubicBezTo>
                      <a:pt x="126" y="152"/>
                      <a:pt x="108" y="125"/>
                      <a:pt x="81" y="89"/>
                    </a:cubicBezTo>
                    <a:cubicBezTo>
                      <a:pt x="63" y="63"/>
                      <a:pt x="45" y="45"/>
                      <a:pt x="28" y="27"/>
                    </a:cubicBezTo>
                    <a:cubicBezTo>
                      <a:pt x="10" y="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3" name="Google Shape;20156;p44">
                <a:extLst>
                  <a:ext uri="{FF2B5EF4-FFF2-40B4-BE49-F238E27FC236}">
                    <a16:creationId xmlns:a16="http://schemas.microsoft.com/office/drawing/2014/main" id="{148AF5E7-8A75-69B5-F29A-575FC1B76983}"/>
                  </a:ext>
                </a:extLst>
              </p:cNvPr>
              <p:cNvSpPr/>
              <p:nvPr/>
            </p:nvSpPr>
            <p:spPr>
              <a:xfrm>
                <a:off x="4071260" y="1580535"/>
                <a:ext cx="1634" cy="14344"/>
              </a:xfrm>
              <a:custGeom>
                <a:avLst/>
                <a:gdLst/>
                <a:ahLst/>
                <a:cxnLst/>
                <a:rect l="l" t="t" r="r" b="b"/>
                <a:pathLst>
                  <a:path w="54" h="474" extrusionOk="0">
                    <a:moveTo>
                      <a:pt x="0" y="1"/>
                    </a:moveTo>
                    <a:cubicBezTo>
                      <a:pt x="0" y="1"/>
                      <a:pt x="0" y="10"/>
                      <a:pt x="9" y="18"/>
                    </a:cubicBezTo>
                    <a:cubicBezTo>
                      <a:pt x="9" y="10"/>
                      <a:pt x="0" y="1"/>
                      <a:pt x="0" y="1"/>
                    </a:cubicBezTo>
                    <a:close/>
                    <a:moveTo>
                      <a:pt x="9" y="18"/>
                    </a:moveTo>
                    <a:cubicBezTo>
                      <a:pt x="9" y="36"/>
                      <a:pt x="9" y="54"/>
                      <a:pt x="9" y="72"/>
                    </a:cubicBezTo>
                    <a:cubicBezTo>
                      <a:pt x="18" y="99"/>
                      <a:pt x="18" y="117"/>
                      <a:pt x="18" y="152"/>
                    </a:cubicBezTo>
                    <a:cubicBezTo>
                      <a:pt x="27" y="179"/>
                      <a:pt x="27" y="206"/>
                      <a:pt x="27" y="233"/>
                    </a:cubicBezTo>
                    <a:cubicBezTo>
                      <a:pt x="27" y="259"/>
                      <a:pt x="18" y="286"/>
                      <a:pt x="18" y="313"/>
                    </a:cubicBezTo>
                    <a:cubicBezTo>
                      <a:pt x="18" y="349"/>
                      <a:pt x="18" y="366"/>
                      <a:pt x="18" y="393"/>
                    </a:cubicBezTo>
                    <a:cubicBezTo>
                      <a:pt x="9" y="420"/>
                      <a:pt x="9" y="438"/>
                      <a:pt x="9" y="447"/>
                    </a:cubicBezTo>
                    <a:cubicBezTo>
                      <a:pt x="9" y="465"/>
                      <a:pt x="9" y="473"/>
                      <a:pt x="9" y="473"/>
                    </a:cubicBezTo>
                    <a:cubicBezTo>
                      <a:pt x="9" y="473"/>
                      <a:pt x="9" y="465"/>
                      <a:pt x="18" y="447"/>
                    </a:cubicBezTo>
                    <a:cubicBezTo>
                      <a:pt x="18" y="438"/>
                      <a:pt x="27" y="420"/>
                      <a:pt x="36" y="393"/>
                    </a:cubicBezTo>
                    <a:cubicBezTo>
                      <a:pt x="36" y="375"/>
                      <a:pt x="45" y="349"/>
                      <a:pt x="45" y="322"/>
                    </a:cubicBezTo>
                    <a:cubicBezTo>
                      <a:pt x="54" y="295"/>
                      <a:pt x="54" y="259"/>
                      <a:pt x="54" y="233"/>
                    </a:cubicBezTo>
                    <a:cubicBezTo>
                      <a:pt x="54" y="206"/>
                      <a:pt x="54" y="170"/>
                      <a:pt x="45" y="143"/>
                    </a:cubicBezTo>
                    <a:cubicBezTo>
                      <a:pt x="45" y="117"/>
                      <a:pt x="36" y="90"/>
                      <a:pt x="27" y="72"/>
                    </a:cubicBezTo>
                    <a:cubicBezTo>
                      <a:pt x="27" y="54"/>
                      <a:pt x="18" y="36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4" name="Google Shape;20157;p44">
                <a:extLst>
                  <a:ext uri="{FF2B5EF4-FFF2-40B4-BE49-F238E27FC236}">
                    <a16:creationId xmlns:a16="http://schemas.microsoft.com/office/drawing/2014/main" id="{96DF74CD-02CB-08E9-7ADD-EDB154E24BF7}"/>
                  </a:ext>
                </a:extLst>
              </p:cNvPr>
              <p:cNvSpPr/>
              <p:nvPr/>
            </p:nvSpPr>
            <p:spPr>
              <a:xfrm>
                <a:off x="4057764" y="1627502"/>
                <a:ext cx="21910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26" extrusionOk="0">
                    <a:moveTo>
                      <a:pt x="0" y="1"/>
                    </a:moveTo>
                    <a:cubicBezTo>
                      <a:pt x="18" y="10"/>
                      <a:pt x="45" y="28"/>
                      <a:pt x="72" y="37"/>
                    </a:cubicBezTo>
                    <a:cubicBezTo>
                      <a:pt x="107" y="54"/>
                      <a:pt x="143" y="72"/>
                      <a:pt x="188" y="81"/>
                    </a:cubicBezTo>
                    <a:cubicBezTo>
                      <a:pt x="223" y="99"/>
                      <a:pt x="277" y="117"/>
                      <a:pt x="322" y="117"/>
                    </a:cubicBezTo>
                    <a:cubicBezTo>
                      <a:pt x="366" y="126"/>
                      <a:pt x="420" y="126"/>
                      <a:pt x="464" y="126"/>
                    </a:cubicBezTo>
                    <a:cubicBezTo>
                      <a:pt x="518" y="126"/>
                      <a:pt x="562" y="108"/>
                      <a:pt x="598" y="99"/>
                    </a:cubicBezTo>
                    <a:cubicBezTo>
                      <a:pt x="634" y="90"/>
                      <a:pt x="670" y="81"/>
                      <a:pt x="696" y="63"/>
                    </a:cubicBezTo>
                    <a:cubicBezTo>
                      <a:pt x="714" y="54"/>
                      <a:pt x="723" y="46"/>
                      <a:pt x="723" y="45"/>
                    </a:cubicBezTo>
                    <a:lnTo>
                      <a:pt x="723" y="45"/>
                    </a:lnTo>
                    <a:cubicBezTo>
                      <a:pt x="723" y="46"/>
                      <a:pt x="714" y="54"/>
                      <a:pt x="687" y="63"/>
                    </a:cubicBezTo>
                    <a:cubicBezTo>
                      <a:pt x="670" y="72"/>
                      <a:pt x="634" y="72"/>
                      <a:pt x="598" y="81"/>
                    </a:cubicBezTo>
                    <a:cubicBezTo>
                      <a:pt x="562" y="90"/>
                      <a:pt x="518" y="90"/>
                      <a:pt x="473" y="90"/>
                    </a:cubicBezTo>
                    <a:cubicBezTo>
                      <a:pt x="429" y="90"/>
                      <a:pt x="375" y="90"/>
                      <a:pt x="331" y="81"/>
                    </a:cubicBezTo>
                    <a:cubicBezTo>
                      <a:pt x="286" y="72"/>
                      <a:pt x="241" y="63"/>
                      <a:pt x="197" y="54"/>
                    </a:cubicBezTo>
                    <a:cubicBezTo>
                      <a:pt x="152" y="45"/>
                      <a:pt x="116" y="28"/>
                      <a:pt x="81" y="19"/>
                    </a:cubicBezTo>
                    <a:cubicBezTo>
                      <a:pt x="45" y="10"/>
                      <a:pt x="18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5" name="Google Shape;20158;p44">
                <a:extLst>
                  <a:ext uri="{FF2B5EF4-FFF2-40B4-BE49-F238E27FC236}">
                    <a16:creationId xmlns:a16="http://schemas.microsoft.com/office/drawing/2014/main" id="{90F7B928-76BC-EC44-49E8-564EE96418D7}"/>
                  </a:ext>
                </a:extLst>
              </p:cNvPr>
              <p:cNvSpPr/>
              <p:nvPr/>
            </p:nvSpPr>
            <p:spPr>
              <a:xfrm>
                <a:off x="4058308" y="1628864"/>
                <a:ext cx="11348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60" extrusionOk="0">
                    <a:moveTo>
                      <a:pt x="0" y="0"/>
                    </a:moveTo>
                    <a:cubicBezTo>
                      <a:pt x="0" y="0"/>
                      <a:pt x="9" y="9"/>
                      <a:pt x="18" y="18"/>
                    </a:cubicBezTo>
                    <a:cubicBezTo>
                      <a:pt x="27" y="27"/>
                      <a:pt x="36" y="36"/>
                      <a:pt x="54" y="54"/>
                    </a:cubicBezTo>
                    <a:cubicBezTo>
                      <a:pt x="63" y="72"/>
                      <a:pt x="81" y="90"/>
                      <a:pt x="98" y="108"/>
                    </a:cubicBezTo>
                    <a:cubicBezTo>
                      <a:pt x="116" y="125"/>
                      <a:pt x="134" y="152"/>
                      <a:pt x="152" y="170"/>
                    </a:cubicBezTo>
                    <a:cubicBezTo>
                      <a:pt x="179" y="188"/>
                      <a:pt x="197" y="206"/>
                      <a:pt x="223" y="223"/>
                    </a:cubicBezTo>
                    <a:cubicBezTo>
                      <a:pt x="241" y="241"/>
                      <a:pt x="268" y="250"/>
                      <a:pt x="295" y="250"/>
                    </a:cubicBezTo>
                    <a:cubicBezTo>
                      <a:pt x="313" y="259"/>
                      <a:pt x="339" y="259"/>
                      <a:pt x="348" y="259"/>
                    </a:cubicBezTo>
                    <a:lnTo>
                      <a:pt x="375" y="259"/>
                    </a:lnTo>
                    <a:cubicBezTo>
                      <a:pt x="375" y="259"/>
                      <a:pt x="366" y="259"/>
                      <a:pt x="357" y="250"/>
                    </a:cubicBezTo>
                    <a:cubicBezTo>
                      <a:pt x="339" y="250"/>
                      <a:pt x="321" y="241"/>
                      <a:pt x="304" y="232"/>
                    </a:cubicBezTo>
                    <a:cubicBezTo>
                      <a:pt x="286" y="223"/>
                      <a:pt x="268" y="215"/>
                      <a:pt x="241" y="197"/>
                    </a:cubicBezTo>
                    <a:cubicBezTo>
                      <a:pt x="223" y="179"/>
                      <a:pt x="205" y="161"/>
                      <a:pt x="188" y="143"/>
                    </a:cubicBezTo>
                    <a:cubicBezTo>
                      <a:pt x="161" y="125"/>
                      <a:pt x="143" y="99"/>
                      <a:pt x="125" y="81"/>
                    </a:cubicBezTo>
                    <a:cubicBezTo>
                      <a:pt x="107" y="63"/>
                      <a:pt x="81" y="54"/>
                      <a:pt x="72" y="36"/>
                    </a:cubicBezTo>
                    <a:cubicBezTo>
                      <a:pt x="54" y="27"/>
                      <a:pt x="36" y="18"/>
                      <a:pt x="18" y="9"/>
                    </a:cubicBezTo>
                    <a:cubicBezTo>
                      <a:pt x="9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6" name="Google Shape;20159;p44">
                <a:extLst>
                  <a:ext uri="{FF2B5EF4-FFF2-40B4-BE49-F238E27FC236}">
                    <a16:creationId xmlns:a16="http://schemas.microsoft.com/office/drawing/2014/main" id="{02F389F9-1E73-EFE4-663F-3BE4A2E15013}"/>
                  </a:ext>
                </a:extLst>
              </p:cNvPr>
              <p:cNvSpPr/>
              <p:nvPr/>
            </p:nvSpPr>
            <p:spPr>
              <a:xfrm>
                <a:off x="4047777" y="1592156"/>
                <a:ext cx="3268" cy="22969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5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" y="1"/>
                      <a:pt x="9" y="18"/>
                      <a:pt x="9" y="36"/>
                    </a:cubicBezTo>
                    <a:cubicBezTo>
                      <a:pt x="18" y="54"/>
                      <a:pt x="27" y="81"/>
                      <a:pt x="36" y="116"/>
                    </a:cubicBezTo>
                    <a:cubicBezTo>
                      <a:pt x="45" y="152"/>
                      <a:pt x="54" y="188"/>
                      <a:pt x="63" y="232"/>
                    </a:cubicBezTo>
                    <a:cubicBezTo>
                      <a:pt x="63" y="277"/>
                      <a:pt x="72" y="321"/>
                      <a:pt x="72" y="375"/>
                    </a:cubicBezTo>
                    <a:cubicBezTo>
                      <a:pt x="72" y="420"/>
                      <a:pt x="72" y="473"/>
                      <a:pt x="72" y="518"/>
                    </a:cubicBezTo>
                    <a:cubicBezTo>
                      <a:pt x="63" y="562"/>
                      <a:pt x="63" y="598"/>
                      <a:pt x="54" y="634"/>
                    </a:cubicBezTo>
                    <a:cubicBezTo>
                      <a:pt x="45" y="669"/>
                      <a:pt x="45" y="705"/>
                      <a:pt x="36" y="723"/>
                    </a:cubicBezTo>
                    <a:cubicBezTo>
                      <a:pt x="27" y="741"/>
                      <a:pt x="27" y="758"/>
                      <a:pt x="27" y="758"/>
                    </a:cubicBezTo>
                    <a:cubicBezTo>
                      <a:pt x="27" y="758"/>
                      <a:pt x="36" y="750"/>
                      <a:pt x="45" y="723"/>
                    </a:cubicBezTo>
                    <a:cubicBezTo>
                      <a:pt x="54" y="705"/>
                      <a:pt x="63" y="678"/>
                      <a:pt x="72" y="643"/>
                    </a:cubicBezTo>
                    <a:cubicBezTo>
                      <a:pt x="81" y="607"/>
                      <a:pt x="98" y="571"/>
                      <a:pt x="98" y="518"/>
                    </a:cubicBezTo>
                    <a:cubicBezTo>
                      <a:pt x="107" y="473"/>
                      <a:pt x="107" y="428"/>
                      <a:pt x="107" y="375"/>
                    </a:cubicBezTo>
                    <a:cubicBezTo>
                      <a:pt x="98" y="330"/>
                      <a:pt x="90" y="277"/>
                      <a:pt x="90" y="232"/>
                    </a:cubicBezTo>
                    <a:cubicBezTo>
                      <a:pt x="72" y="188"/>
                      <a:pt x="63" y="152"/>
                      <a:pt x="54" y="116"/>
                    </a:cubicBezTo>
                    <a:cubicBezTo>
                      <a:pt x="36" y="81"/>
                      <a:pt x="27" y="54"/>
                      <a:pt x="18" y="36"/>
                    </a:cubicBezTo>
                    <a:cubicBezTo>
                      <a:pt x="9" y="18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7" name="Google Shape;20160;p44">
                <a:extLst>
                  <a:ext uri="{FF2B5EF4-FFF2-40B4-BE49-F238E27FC236}">
                    <a16:creationId xmlns:a16="http://schemas.microsoft.com/office/drawing/2014/main" id="{74657586-4C44-12F4-B745-85A13D405ED6}"/>
                  </a:ext>
                </a:extLst>
              </p:cNvPr>
              <p:cNvSpPr/>
              <p:nvPr/>
            </p:nvSpPr>
            <p:spPr>
              <a:xfrm>
                <a:off x="4050198" y="1599963"/>
                <a:ext cx="4358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44" h="447" extrusionOk="0">
                    <a:moveTo>
                      <a:pt x="134" y="1"/>
                    </a:moveTo>
                    <a:cubicBezTo>
                      <a:pt x="134" y="1"/>
                      <a:pt x="134" y="1"/>
                      <a:pt x="126" y="19"/>
                    </a:cubicBezTo>
                    <a:cubicBezTo>
                      <a:pt x="126" y="28"/>
                      <a:pt x="126" y="46"/>
                      <a:pt x="117" y="72"/>
                    </a:cubicBezTo>
                    <a:cubicBezTo>
                      <a:pt x="117" y="90"/>
                      <a:pt x="108" y="117"/>
                      <a:pt x="108" y="144"/>
                    </a:cubicBezTo>
                    <a:cubicBezTo>
                      <a:pt x="99" y="170"/>
                      <a:pt x="90" y="197"/>
                      <a:pt x="81" y="224"/>
                    </a:cubicBezTo>
                    <a:cubicBezTo>
                      <a:pt x="81" y="251"/>
                      <a:pt x="72" y="277"/>
                      <a:pt x="63" y="304"/>
                    </a:cubicBezTo>
                    <a:cubicBezTo>
                      <a:pt x="54" y="331"/>
                      <a:pt x="45" y="358"/>
                      <a:pt x="27" y="376"/>
                    </a:cubicBezTo>
                    <a:cubicBezTo>
                      <a:pt x="18" y="402"/>
                      <a:pt x="18" y="411"/>
                      <a:pt x="10" y="429"/>
                    </a:cubicBezTo>
                    <a:cubicBezTo>
                      <a:pt x="1" y="438"/>
                      <a:pt x="1" y="447"/>
                      <a:pt x="1" y="447"/>
                    </a:cubicBezTo>
                    <a:cubicBezTo>
                      <a:pt x="1" y="447"/>
                      <a:pt x="10" y="438"/>
                      <a:pt x="18" y="429"/>
                    </a:cubicBezTo>
                    <a:cubicBezTo>
                      <a:pt x="27" y="420"/>
                      <a:pt x="36" y="402"/>
                      <a:pt x="45" y="385"/>
                    </a:cubicBezTo>
                    <a:cubicBezTo>
                      <a:pt x="63" y="367"/>
                      <a:pt x="72" y="349"/>
                      <a:pt x="81" y="322"/>
                    </a:cubicBezTo>
                    <a:cubicBezTo>
                      <a:pt x="99" y="295"/>
                      <a:pt x="108" y="260"/>
                      <a:pt x="117" y="233"/>
                    </a:cubicBezTo>
                    <a:cubicBezTo>
                      <a:pt x="126" y="206"/>
                      <a:pt x="126" y="170"/>
                      <a:pt x="134" y="144"/>
                    </a:cubicBezTo>
                    <a:cubicBezTo>
                      <a:pt x="134" y="117"/>
                      <a:pt x="134" y="90"/>
                      <a:pt x="134" y="72"/>
                    </a:cubicBezTo>
                    <a:cubicBezTo>
                      <a:pt x="143" y="46"/>
                      <a:pt x="134" y="28"/>
                      <a:pt x="134" y="19"/>
                    </a:cubicBezTo>
                    <a:cubicBezTo>
                      <a:pt x="134" y="1"/>
                      <a:pt x="134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8" name="Google Shape;20161;p44">
                <a:extLst>
                  <a:ext uri="{FF2B5EF4-FFF2-40B4-BE49-F238E27FC236}">
                    <a16:creationId xmlns:a16="http://schemas.microsoft.com/office/drawing/2014/main" id="{E69C222B-B720-5CC4-A69B-A94333164557}"/>
                  </a:ext>
                </a:extLst>
              </p:cNvPr>
              <p:cNvSpPr/>
              <p:nvPr/>
            </p:nvSpPr>
            <p:spPr>
              <a:xfrm>
                <a:off x="4026987" y="1640726"/>
                <a:ext cx="21638" cy="923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05" extrusionOk="0">
                    <a:moveTo>
                      <a:pt x="0" y="1"/>
                    </a:moveTo>
                    <a:cubicBezTo>
                      <a:pt x="1" y="1"/>
                      <a:pt x="9" y="10"/>
                      <a:pt x="18" y="28"/>
                    </a:cubicBezTo>
                    <a:cubicBezTo>
                      <a:pt x="36" y="37"/>
                      <a:pt x="54" y="63"/>
                      <a:pt x="81" y="81"/>
                    </a:cubicBezTo>
                    <a:cubicBezTo>
                      <a:pt x="107" y="108"/>
                      <a:pt x="143" y="135"/>
                      <a:pt x="179" y="162"/>
                    </a:cubicBezTo>
                    <a:cubicBezTo>
                      <a:pt x="215" y="179"/>
                      <a:pt x="259" y="206"/>
                      <a:pt x="304" y="233"/>
                    </a:cubicBezTo>
                    <a:cubicBezTo>
                      <a:pt x="348" y="260"/>
                      <a:pt x="393" y="278"/>
                      <a:pt x="438" y="286"/>
                    </a:cubicBezTo>
                    <a:cubicBezTo>
                      <a:pt x="482" y="295"/>
                      <a:pt x="536" y="304"/>
                      <a:pt x="571" y="304"/>
                    </a:cubicBezTo>
                    <a:cubicBezTo>
                      <a:pt x="616" y="304"/>
                      <a:pt x="652" y="304"/>
                      <a:pt x="670" y="295"/>
                    </a:cubicBezTo>
                    <a:lnTo>
                      <a:pt x="714" y="295"/>
                    </a:lnTo>
                    <a:cubicBezTo>
                      <a:pt x="714" y="295"/>
                      <a:pt x="696" y="295"/>
                      <a:pt x="670" y="286"/>
                    </a:cubicBezTo>
                    <a:lnTo>
                      <a:pt x="580" y="286"/>
                    </a:lnTo>
                    <a:cubicBezTo>
                      <a:pt x="536" y="278"/>
                      <a:pt x="500" y="269"/>
                      <a:pt x="455" y="260"/>
                    </a:cubicBezTo>
                    <a:cubicBezTo>
                      <a:pt x="411" y="251"/>
                      <a:pt x="366" y="224"/>
                      <a:pt x="322" y="206"/>
                    </a:cubicBezTo>
                    <a:cubicBezTo>
                      <a:pt x="277" y="179"/>
                      <a:pt x="241" y="153"/>
                      <a:pt x="197" y="135"/>
                    </a:cubicBezTo>
                    <a:cubicBezTo>
                      <a:pt x="161" y="108"/>
                      <a:pt x="125" y="81"/>
                      <a:pt x="99" y="63"/>
                    </a:cubicBezTo>
                    <a:cubicBezTo>
                      <a:pt x="72" y="46"/>
                      <a:pt x="45" y="28"/>
                      <a:pt x="27" y="19"/>
                    </a:cubicBezTo>
                    <a:cubicBezTo>
                      <a:pt x="10" y="10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9" name="Google Shape;20162;p44">
                <a:extLst>
                  <a:ext uri="{FF2B5EF4-FFF2-40B4-BE49-F238E27FC236}">
                    <a16:creationId xmlns:a16="http://schemas.microsoft.com/office/drawing/2014/main" id="{E00541B9-AABD-75FB-6A3C-3C97012049DB}"/>
                  </a:ext>
                </a:extLst>
              </p:cNvPr>
              <p:cNvSpPr/>
              <p:nvPr/>
            </p:nvSpPr>
            <p:spPr>
              <a:xfrm>
                <a:off x="4028076" y="1642905"/>
                <a:ext cx="8655" cy="1110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67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18"/>
                    </a:cubicBezTo>
                    <a:lnTo>
                      <a:pt x="0" y="0"/>
                    </a:lnTo>
                    <a:close/>
                    <a:moveTo>
                      <a:pt x="9" y="18"/>
                    </a:moveTo>
                    <a:cubicBezTo>
                      <a:pt x="9" y="27"/>
                      <a:pt x="18" y="45"/>
                      <a:pt x="27" y="63"/>
                    </a:cubicBezTo>
                    <a:cubicBezTo>
                      <a:pt x="36" y="90"/>
                      <a:pt x="45" y="107"/>
                      <a:pt x="63" y="134"/>
                    </a:cubicBezTo>
                    <a:cubicBezTo>
                      <a:pt x="71" y="161"/>
                      <a:pt x="80" y="188"/>
                      <a:pt x="98" y="214"/>
                    </a:cubicBezTo>
                    <a:cubicBezTo>
                      <a:pt x="107" y="241"/>
                      <a:pt x="125" y="259"/>
                      <a:pt x="143" y="286"/>
                    </a:cubicBezTo>
                    <a:cubicBezTo>
                      <a:pt x="161" y="304"/>
                      <a:pt x="187" y="322"/>
                      <a:pt x="205" y="339"/>
                    </a:cubicBezTo>
                    <a:cubicBezTo>
                      <a:pt x="223" y="348"/>
                      <a:pt x="250" y="357"/>
                      <a:pt x="259" y="357"/>
                    </a:cubicBezTo>
                    <a:cubicBezTo>
                      <a:pt x="277" y="366"/>
                      <a:pt x="286" y="366"/>
                      <a:pt x="286" y="366"/>
                    </a:cubicBezTo>
                    <a:cubicBezTo>
                      <a:pt x="286" y="366"/>
                      <a:pt x="277" y="357"/>
                      <a:pt x="268" y="348"/>
                    </a:cubicBezTo>
                    <a:cubicBezTo>
                      <a:pt x="250" y="348"/>
                      <a:pt x="241" y="330"/>
                      <a:pt x="223" y="322"/>
                    </a:cubicBezTo>
                    <a:cubicBezTo>
                      <a:pt x="205" y="304"/>
                      <a:pt x="187" y="286"/>
                      <a:pt x="170" y="268"/>
                    </a:cubicBezTo>
                    <a:cubicBezTo>
                      <a:pt x="161" y="241"/>
                      <a:pt x="143" y="223"/>
                      <a:pt x="134" y="197"/>
                    </a:cubicBezTo>
                    <a:cubicBezTo>
                      <a:pt x="116" y="170"/>
                      <a:pt x="107" y="143"/>
                      <a:pt x="89" y="116"/>
                    </a:cubicBezTo>
                    <a:cubicBezTo>
                      <a:pt x="80" y="98"/>
                      <a:pt x="63" y="72"/>
                      <a:pt x="45" y="54"/>
                    </a:cubicBezTo>
                    <a:cubicBezTo>
                      <a:pt x="36" y="36"/>
                      <a:pt x="18" y="27"/>
                      <a:pt x="9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0" name="Google Shape;20163;p44">
                <a:extLst>
                  <a:ext uri="{FF2B5EF4-FFF2-40B4-BE49-F238E27FC236}">
                    <a16:creationId xmlns:a16="http://schemas.microsoft.com/office/drawing/2014/main" id="{AA7557B5-4846-C011-27EC-83E9F25D46F1}"/>
                  </a:ext>
                </a:extLst>
              </p:cNvPr>
              <p:cNvSpPr/>
              <p:nvPr/>
            </p:nvSpPr>
            <p:spPr>
              <a:xfrm>
                <a:off x="4022387" y="1603474"/>
                <a:ext cx="6234" cy="230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0" extrusionOk="0">
                    <a:moveTo>
                      <a:pt x="188" y="1"/>
                    </a:moveTo>
                    <a:cubicBezTo>
                      <a:pt x="188" y="1"/>
                      <a:pt x="188" y="19"/>
                      <a:pt x="188" y="37"/>
                    </a:cubicBezTo>
                    <a:cubicBezTo>
                      <a:pt x="188" y="54"/>
                      <a:pt x="188" y="90"/>
                      <a:pt x="188" y="126"/>
                    </a:cubicBezTo>
                    <a:cubicBezTo>
                      <a:pt x="188" y="161"/>
                      <a:pt x="179" y="206"/>
                      <a:pt x="179" y="251"/>
                    </a:cubicBezTo>
                    <a:cubicBezTo>
                      <a:pt x="170" y="295"/>
                      <a:pt x="161" y="349"/>
                      <a:pt x="152" y="393"/>
                    </a:cubicBezTo>
                    <a:cubicBezTo>
                      <a:pt x="144" y="438"/>
                      <a:pt x="126" y="483"/>
                      <a:pt x="108" y="527"/>
                    </a:cubicBezTo>
                    <a:cubicBezTo>
                      <a:pt x="90" y="572"/>
                      <a:pt x="81" y="608"/>
                      <a:pt x="63" y="643"/>
                    </a:cubicBezTo>
                    <a:cubicBezTo>
                      <a:pt x="45" y="679"/>
                      <a:pt x="28" y="706"/>
                      <a:pt x="19" y="723"/>
                    </a:cubicBezTo>
                    <a:cubicBezTo>
                      <a:pt x="10" y="741"/>
                      <a:pt x="1" y="759"/>
                      <a:pt x="1" y="759"/>
                    </a:cubicBezTo>
                    <a:cubicBezTo>
                      <a:pt x="1" y="759"/>
                      <a:pt x="10" y="750"/>
                      <a:pt x="28" y="732"/>
                    </a:cubicBezTo>
                    <a:cubicBezTo>
                      <a:pt x="36" y="715"/>
                      <a:pt x="54" y="688"/>
                      <a:pt x="72" y="652"/>
                    </a:cubicBezTo>
                    <a:cubicBezTo>
                      <a:pt x="99" y="625"/>
                      <a:pt x="117" y="581"/>
                      <a:pt x="135" y="536"/>
                    </a:cubicBezTo>
                    <a:cubicBezTo>
                      <a:pt x="152" y="500"/>
                      <a:pt x="170" y="456"/>
                      <a:pt x="179" y="402"/>
                    </a:cubicBezTo>
                    <a:cubicBezTo>
                      <a:pt x="188" y="358"/>
                      <a:pt x="197" y="304"/>
                      <a:pt x="206" y="260"/>
                    </a:cubicBezTo>
                    <a:cubicBezTo>
                      <a:pt x="206" y="206"/>
                      <a:pt x="206" y="161"/>
                      <a:pt x="206" y="126"/>
                    </a:cubicBezTo>
                    <a:cubicBezTo>
                      <a:pt x="197" y="90"/>
                      <a:pt x="197" y="54"/>
                      <a:pt x="197" y="37"/>
                    </a:cubicBezTo>
                    <a:cubicBezTo>
                      <a:pt x="188" y="19"/>
                      <a:pt x="188" y="1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1" name="Google Shape;20164;p44">
                <a:extLst>
                  <a:ext uri="{FF2B5EF4-FFF2-40B4-BE49-F238E27FC236}">
                    <a16:creationId xmlns:a16="http://schemas.microsoft.com/office/drawing/2014/main" id="{90856B89-01AF-6B38-697E-3B8314B7B8F8}"/>
                  </a:ext>
                </a:extLst>
              </p:cNvPr>
              <p:cNvSpPr/>
              <p:nvPr/>
            </p:nvSpPr>
            <p:spPr>
              <a:xfrm>
                <a:off x="4024838" y="1612946"/>
                <a:ext cx="7293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241" h="393" extrusionOk="0">
                    <a:moveTo>
                      <a:pt x="241" y="0"/>
                    </a:moveTo>
                    <a:cubicBezTo>
                      <a:pt x="241" y="0"/>
                      <a:pt x="232" y="9"/>
                      <a:pt x="232" y="18"/>
                    </a:cubicBezTo>
                    <a:cubicBezTo>
                      <a:pt x="223" y="36"/>
                      <a:pt x="214" y="45"/>
                      <a:pt x="205" y="71"/>
                    </a:cubicBezTo>
                    <a:cubicBezTo>
                      <a:pt x="196" y="89"/>
                      <a:pt x="187" y="107"/>
                      <a:pt x="170" y="134"/>
                    </a:cubicBezTo>
                    <a:cubicBezTo>
                      <a:pt x="161" y="161"/>
                      <a:pt x="143" y="187"/>
                      <a:pt x="134" y="214"/>
                    </a:cubicBezTo>
                    <a:cubicBezTo>
                      <a:pt x="116" y="241"/>
                      <a:pt x="98" y="259"/>
                      <a:pt x="80" y="286"/>
                    </a:cubicBezTo>
                    <a:cubicBezTo>
                      <a:pt x="63" y="303"/>
                      <a:pt x="45" y="330"/>
                      <a:pt x="36" y="348"/>
                    </a:cubicBezTo>
                    <a:cubicBezTo>
                      <a:pt x="18" y="366"/>
                      <a:pt x="9" y="375"/>
                      <a:pt x="0" y="393"/>
                    </a:cubicBezTo>
                    <a:cubicBezTo>
                      <a:pt x="18" y="384"/>
                      <a:pt x="27" y="375"/>
                      <a:pt x="45" y="357"/>
                    </a:cubicBezTo>
                    <a:cubicBezTo>
                      <a:pt x="63" y="348"/>
                      <a:pt x="80" y="321"/>
                      <a:pt x="107" y="303"/>
                    </a:cubicBezTo>
                    <a:cubicBezTo>
                      <a:pt x="125" y="286"/>
                      <a:pt x="143" y="259"/>
                      <a:pt x="161" y="232"/>
                    </a:cubicBezTo>
                    <a:cubicBezTo>
                      <a:pt x="170" y="205"/>
                      <a:pt x="187" y="179"/>
                      <a:pt x="196" y="152"/>
                    </a:cubicBezTo>
                    <a:cubicBezTo>
                      <a:pt x="205" y="125"/>
                      <a:pt x="214" y="98"/>
                      <a:pt x="223" y="80"/>
                    </a:cubicBezTo>
                    <a:cubicBezTo>
                      <a:pt x="232" y="54"/>
                      <a:pt x="232" y="36"/>
                      <a:pt x="232" y="27"/>
                    </a:cubicBezTo>
                    <a:cubicBezTo>
                      <a:pt x="241" y="9"/>
                      <a:pt x="241" y="0"/>
                      <a:pt x="2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04" name="Google Shape;20261;p44">
            <a:extLst>
              <a:ext uri="{FF2B5EF4-FFF2-40B4-BE49-F238E27FC236}">
                <a16:creationId xmlns:a16="http://schemas.microsoft.com/office/drawing/2014/main" id="{7E8E2CF0-0213-07D2-4ECB-6CDF2D746690}"/>
              </a:ext>
            </a:extLst>
          </p:cNvPr>
          <p:cNvGrpSpPr/>
          <p:nvPr/>
        </p:nvGrpSpPr>
        <p:grpSpPr>
          <a:xfrm rot="15514626">
            <a:off x="-609934" y="1134219"/>
            <a:ext cx="428747" cy="531599"/>
            <a:chOff x="5247218" y="2766131"/>
            <a:chExt cx="179783" cy="222921"/>
          </a:xfrm>
        </p:grpSpPr>
        <p:sp>
          <p:nvSpPr>
            <p:cNvPr id="20605" name="Google Shape;20262;p44">
              <a:extLst>
                <a:ext uri="{FF2B5EF4-FFF2-40B4-BE49-F238E27FC236}">
                  <a16:creationId xmlns:a16="http://schemas.microsoft.com/office/drawing/2014/main" id="{A1335229-CE98-D962-A69A-8DFF2B671D4F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06" name="Google Shape;20263;p44">
              <a:extLst>
                <a:ext uri="{FF2B5EF4-FFF2-40B4-BE49-F238E27FC236}">
                  <a16:creationId xmlns:a16="http://schemas.microsoft.com/office/drawing/2014/main" id="{A77345F8-AE62-7357-8A78-07DE49D3834C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07" name="Google Shape;20264;p44">
                <a:extLst>
                  <a:ext uri="{FF2B5EF4-FFF2-40B4-BE49-F238E27FC236}">
                    <a16:creationId xmlns:a16="http://schemas.microsoft.com/office/drawing/2014/main" id="{DB90A118-ED79-A4B0-FE4F-AD3CC4F22B13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8" name="Google Shape;20265;p44">
                <a:extLst>
                  <a:ext uri="{FF2B5EF4-FFF2-40B4-BE49-F238E27FC236}">
                    <a16:creationId xmlns:a16="http://schemas.microsoft.com/office/drawing/2014/main" id="{0CFACA59-0BD0-BC2F-26C6-D5087CE63CC4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9" name="Google Shape;20266;p44">
                <a:extLst>
                  <a:ext uri="{FF2B5EF4-FFF2-40B4-BE49-F238E27FC236}">
                    <a16:creationId xmlns:a16="http://schemas.microsoft.com/office/drawing/2014/main" id="{11A0FA5E-ED14-7CD9-E529-FDD27A9E6E0E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0" name="Google Shape;20267;p44">
                <a:extLst>
                  <a:ext uri="{FF2B5EF4-FFF2-40B4-BE49-F238E27FC236}">
                    <a16:creationId xmlns:a16="http://schemas.microsoft.com/office/drawing/2014/main" id="{31784B59-A770-08AD-1D8C-0D3517E4A173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1" name="Google Shape;20268;p44">
                <a:extLst>
                  <a:ext uri="{FF2B5EF4-FFF2-40B4-BE49-F238E27FC236}">
                    <a16:creationId xmlns:a16="http://schemas.microsoft.com/office/drawing/2014/main" id="{0738AC96-CE54-E7D4-92CC-3E19A6A15CC5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2" name="Google Shape;20269;p44">
                <a:extLst>
                  <a:ext uri="{FF2B5EF4-FFF2-40B4-BE49-F238E27FC236}">
                    <a16:creationId xmlns:a16="http://schemas.microsoft.com/office/drawing/2014/main" id="{62FFF34D-D39C-7B8B-4C3A-6D72B8F7E9B7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3" name="Google Shape;20270;p44">
                <a:extLst>
                  <a:ext uri="{FF2B5EF4-FFF2-40B4-BE49-F238E27FC236}">
                    <a16:creationId xmlns:a16="http://schemas.microsoft.com/office/drawing/2014/main" id="{585D82B5-C0B3-5622-54CC-9F1C5BFE1192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4" name="Google Shape;20271;p44">
                <a:extLst>
                  <a:ext uri="{FF2B5EF4-FFF2-40B4-BE49-F238E27FC236}">
                    <a16:creationId xmlns:a16="http://schemas.microsoft.com/office/drawing/2014/main" id="{3700B7CF-8165-942C-C517-E7E446E52823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5" name="Google Shape;20272;p44">
                <a:extLst>
                  <a:ext uri="{FF2B5EF4-FFF2-40B4-BE49-F238E27FC236}">
                    <a16:creationId xmlns:a16="http://schemas.microsoft.com/office/drawing/2014/main" id="{7EFD7021-93BB-0B4E-6E5F-9585FB6C2BFA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16" name="Google Shape;20273;p44">
            <a:extLst>
              <a:ext uri="{FF2B5EF4-FFF2-40B4-BE49-F238E27FC236}">
                <a16:creationId xmlns:a16="http://schemas.microsoft.com/office/drawing/2014/main" id="{84DE015A-9149-13C3-FAC9-3A32C3D4DC8F}"/>
              </a:ext>
            </a:extLst>
          </p:cNvPr>
          <p:cNvGrpSpPr/>
          <p:nvPr/>
        </p:nvGrpSpPr>
        <p:grpSpPr>
          <a:xfrm rot="5809821" flipH="1">
            <a:off x="9319268" y="1115913"/>
            <a:ext cx="428747" cy="531599"/>
            <a:chOff x="5247218" y="2766131"/>
            <a:chExt cx="179783" cy="222921"/>
          </a:xfrm>
        </p:grpSpPr>
        <p:sp>
          <p:nvSpPr>
            <p:cNvPr id="20617" name="Google Shape;20274;p44">
              <a:extLst>
                <a:ext uri="{FF2B5EF4-FFF2-40B4-BE49-F238E27FC236}">
                  <a16:creationId xmlns:a16="http://schemas.microsoft.com/office/drawing/2014/main" id="{EBBF0E85-6C76-8819-88E0-D88C669FA496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18" name="Google Shape;20275;p44">
              <a:extLst>
                <a:ext uri="{FF2B5EF4-FFF2-40B4-BE49-F238E27FC236}">
                  <a16:creationId xmlns:a16="http://schemas.microsoft.com/office/drawing/2014/main" id="{9DBA5E08-8D4A-24C1-3D4B-C614971D3273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19" name="Google Shape;20276;p44">
                <a:extLst>
                  <a:ext uri="{FF2B5EF4-FFF2-40B4-BE49-F238E27FC236}">
                    <a16:creationId xmlns:a16="http://schemas.microsoft.com/office/drawing/2014/main" id="{AC18EA6F-F1C8-0E8E-2926-E298361AC646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0" name="Google Shape;20277;p44">
                <a:extLst>
                  <a:ext uri="{FF2B5EF4-FFF2-40B4-BE49-F238E27FC236}">
                    <a16:creationId xmlns:a16="http://schemas.microsoft.com/office/drawing/2014/main" id="{620CA0B9-6CEC-6FB4-9B70-009EB23AEEF0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1" name="Google Shape;20278;p44">
                <a:extLst>
                  <a:ext uri="{FF2B5EF4-FFF2-40B4-BE49-F238E27FC236}">
                    <a16:creationId xmlns:a16="http://schemas.microsoft.com/office/drawing/2014/main" id="{174E07CD-A6C9-FFEF-22A4-2A2484CEF9C4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2" name="Google Shape;20279;p44">
                <a:extLst>
                  <a:ext uri="{FF2B5EF4-FFF2-40B4-BE49-F238E27FC236}">
                    <a16:creationId xmlns:a16="http://schemas.microsoft.com/office/drawing/2014/main" id="{5C7A914F-0AA0-E384-992D-4960B363191F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3" name="Google Shape;20280;p44">
                <a:extLst>
                  <a:ext uri="{FF2B5EF4-FFF2-40B4-BE49-F238E27FC236}">
                    <a16:creationId xmlns:a16="http://schemas.microsoft.com/office/drawing/2014/main" id="{C49D8FF6-7B19-77B3-98BC-F2344FE21193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4" name="Google Shape;20281;p44">
                <a:extLst>
                  <a:ext uri="{FF2B5EF4-FFF2-40B4-BE49-F238E27FC236}">
                    <a16:creationId xmlns:a16="http://schemas.microsoft.com/office/drawing/2014/main" id="{7BE4F74D-10EF-3A18-B1E0-A6BCB1160C77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5" name="Google Shape;20282;p44">
                <a:extLst>
                  <a:ext uri="{FF2B5EF4-FFF2-40B4-BE49-F238E27FC236}">
                    <a16:creationId xmlns:a16="http://schemas.microsoft.com/office/drawing/2014/main" id="{403EBCEC-4E68-524D-E282-F6EE8FB27279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6" name="Google Shape;20283;p44">
                <a:extLst>
                  <a:ext uri="{FF2B5EF4-FFF2-40B4-BE49-F238E27FC236}">
                    <a16:creationId xmlns:a16="http://schemas.microsoft.com/office/drawing/2014/main" id="{A5AD2501-2F47-D99E-9766-F543892AB45B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7" name="Google Shape;20284;p44">
                <a:extLst>
                  <a:ext uri="{FF2B5EF4-FFF2-40B4-BE49-F238E27FC236}">
                    <a16:creationId xmlns:a16="http://schemas.microsoft.com/office/drawing/2014/main" id="{37842A30-0092-A6A1-3D51-53EBA31E3A5B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6" name="Google Shape;20406;p46"/>
          <p:cNvSpPr/>
          <p:nvPr/>
        </p:nvSpPr>
        <p:spPr>
          <a:xfrm>
            <a:off x="1729188" y="1916422"/>
            <a:ext cx="906600" cy="90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7" name="Google Shape;20407;p46"/>
          <p:cNvSpPr/>
          <p:nvPr/>
        </p:nvSpPr>
        <p:spPr>
          <a:xfrm>
            <a:off x="6508200" y="3237772"/>
            <a:ext cx="906600" cy="906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09" name="Google Shape;20409;p46"/>
          <p:cNvSpPr txBox="1">
            <a:spLocks noGrp="1"/>
          </p:cNvSpPr>
          <p:nvPr>
            <p:ph type="subTitle" idx="1"/>
          </p:nvPr>
        </p:nvSpPr>
        <p:spPr>
          <a:xfrm>
            <a:off x="2669175" y="2022861"/>
            <a:ext cx="4767300" cy="6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 17. század végén induló gyarapodás: Magyarország és Erdély (1699), Belgium és Észak-Itália (1714).</a:t>
            </a:r>
            <a:endParaRPr dirty="0"/>
          </a:p>
        </p:txBody>
      </p:sp>
      <p:sp>
        <p:nvSpPr>
          <p:cNvPr id="20411" name="Google Shape;20411;p46"/>
          <p:cNvSpPr txBox="1">
            <a:spLocks noGrp="1"/>
          </p:cNvSpPr>
          <p:nvPr>
            <p:ph type="subTitle" idx="4"/>
          </p:nvPr>
        </p:nvSpPr>
        <p:spPr>
          <a:xfrm>
            <a:off x="1703705" y="3504575"/>
            <a:ext cx="4767300" cy="3805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Középkorias</a:t>
            </a:r>
            <a:r>
              <a:rPr lang="hu-HU" dirty="0"/>
              <a:t>, rendiségi alapú szerkezet jellemezte.</a:t>
            </a:r>
            <a:endParaRPr dirty="0"/>
          </a:p>
        </p:txBody>
      </p:sp>
      <p:grpSp>
        <p:nvGrpSpPr>
          <p:cNvPr id="20412" name="Google Shape;20412;p46"/>
          <p:cNvGrpSpPr/>
          <p:nvPr/>
        </p:nvGrpSpPr>
        <p:grpSpPr>
          <a:xfrm>
            <a:off x="564939" y="562862"/>
            <a:ext cx="525795" cy="525795"/>
            <a:chOff x="910895" y="1193520"/>
            <a:chExt cx="154732" cy="154732"/>
          </a:xfrm>
        </p:grpSpPr>
        <p:grpSp>
          <p:nvGrpSpPr>
            <p:cNvPr id="20413" name="Google Shape;20413;p46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414" name="Google Shape;20414;p46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5" name="Google Shape;20415;p46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6" name="Google Shape;20416;p46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7" name="Google Shape;20417;p46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18" name="Google Shape;20418;p46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19" name="Google Shape;20419;p46"/>
          <p:cNvGrpSpPr/>
          <p:nvPr/>
        </p:nvGrpSpPr>
        <p:grpSpPr>
          <a:xfrm>
            <a:off x="8053264" y="562862"/>
            <a:ext cx="525795" cy="525795"/>
            <a:chOff x="910895" y="1193520"/>
            <a:chExt cx="154732" cy="154732"/>
          </a:xfrm>
        </p:grpSpPr>
        <p:grpSp>
          <p:nvGrpSpPr>
            <p:cNvPr id="20420" name="Google Shape;20420;p46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421" name="Google Shape;20421;p46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2" name="Google Shape;20422;p46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3" name="Google Shape;20423;p46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4" name="Google Shape;20424;p46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25" name="Google Shape;20425;p46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26" name="Google Shape;20426;p46"/>
          <p:cNvGrpSpPr/>
          <p:nvPr/>
        </p:nvGrpSpPr>
        <p:grpSpPr>
          <a:xfrm>
            <a:off x="6739066" y="3447100"/>
            <a:ext cx="444847" cy="487953"/>
            <a:chOff x="2961416" y="1824825"/>
            <a:chExt cx="444847" cy="487953"/>
          </a:xfrm>
        </p:grpSpPr>
        <p:sp>
          <p:nvSpPr>
            <p:cNvPr id="20427" name="Google Shape;20427;p46"/>
            <p:cNvSpPr/>
            <p:nvPr/>
          </p:nvSpPr>
          <p:spPr>
            <a:xfrm>
              <a:off x="2961416" y="1824825"/>
              <a:ext cx="444847" cy="487953"/>
            </a:xfrm>
            <a:custGeom>
              <a:avLst/>
              <a:gdLst/>
              <a:ahLst/>
              <a:cxnLst/>
              <a:rect l="l" t="t" r="r" b="b"/>
              <a:pathLst>
                <a:path w="9484" h="10403" extrusionOk="0">
                  <a:moveTo>
                    <a:pt x="5870" y="304"/>
                  </a:moveTo>
                  <a:cubicBezTo>
                    <a:pt x="6022" y="304"/>
                    <a:pt x="6156" y="438"/>
                    <a:pt x="6156" y="589"/>
                  </a:cubicBezTo>
                  <a:cubicBezTo>
                    <a:pt x="6147" y="893"/>
                    <a:pt x="6397" y="1143"/>
                    <a:pt x="6700" y="1143"/>
                  </a:cubicBezTo>
                  <a:lnTo>
                    <a:pt x="7458" y="1143"/>
                  </a:lnTo>
                  <a:cubicBezTo>
                    <a:pt x="7494" y="1143"/>
                    <a:pt x="7521" y="1169"/>
                    <a:pt x="7521" y="1205"/>
                  </a:cubicBezTo>
                  <a:lnTo>
                    <a:pt x="7521" y="1874"/>
                  </a:lnTo>
                  <a:cubicBezTo>
                    <a:pt x="7521" y="2026"/>
                    <a:pt x="7396" y="2160"/>
                    <a:pt x="7235" y="2160"/>
                  </a:cubicBezTo>
                  <a:lnTo>
                    <a:pt x="6852" y="2160"/>
                  </a:lnTo>
                  <a:cubicBezTo>
                    <a:pt x="6780" y="1954"/>
                    <a:pt x="6682" y="1758"/>
                    <a:pt x="6548" y="1580"/>
                  </a:cubicBezTo>
                  <a:cubicBezTo>
                    <a:pt x="6519" y="1539"/>
                    <a:pt x="6470" y="1513"/>
                    <a:pt x="6422" y="1513"/>
                  </a:cubicBezTo>
                  <a:cubicBezTo>
                    <a:pt x="6398" y="1513"/>
                    <a:pt x="6373" y="1520"/>
                    <a:pt x="6352" y="1535"/>
                  </a:cubicBezTo>
                  <a:cubicBezTo>
                    <a:pt x="6272" y="1580"/>
                    <a:pt x="6245" y="1678"/>
                    <a:pt x="6298" y="1758"/>
                  </a:cubicBezTo>
                  <a:cubicBezTo>
                    <a:pt x="6539" y="2088"/>
                    <a:pt x="6664" y="2481"/>
                    <a:pt x="6664" y="2891"/>
                  </a:cubicBezTo>
                  <a:lnTo>
                    <a:pt x="6664" y="3043"/>
                  </a:lnTo>
                  <a:cubicBezTo>
                    <a:pt x="6298" y="2998"/>
                    <a:pt x="5460" y="2864"/>
                    <a:pt x="4978" y="2427"/>
                  </a:cubicBezTo>
                  <a:cubicBezTo>
                    <a:pt x="4911" y="2365"/>
                    <a:pt x="4824" y="2334"/>
                    <a:pt x="4737" y="2334"/>
                  </a:cubicBezTo>
                  <a:cubicBezTo>
                    <a:pt x="4650" y="2334"/>
                    <a:pt x="4563" y="2365"/>
                    <a:pt x="4496" y="2427"/>
                  </a:cubicBezTo>
                  <a:cubicBezTo>
                    <a:pt x="4015" y="2864"/>
                    <a:pt x="3176" y="2998"/>
                    <a:pt x="2810" y="3043"/>
                  </a:cubicBezTo>
                  <a:lnTo>
                    <a:pt x="2810" y="2900"/>
                  </a:lnTo>
                  <a:cubicBezTo>
                    <a:pt x="2810" y="1826"/>
                    <a:pt x="3676" y="946"/>
                    <a:pt x="4739" y="946"/>
                  </a:cubicBezTo>
                  <a:cubicBezTo>
                    <a:pt x="4744" y="946"/>
                    <a:pt x="4750" y="946"/>
                    <a:pt x="4755" y="946"/>
                  </a:cubicBezTo>
                  <a:cubicBezTo>
                    <a:pt x="5139" y="955"/>
                    <a:pt x="5504" y="1071"/>
                    <a:pt x="5817" y="1285"/>
                  </a:cubicBezTo>
                  <a:cubicBezTo>
                    <a:pt x="5841" y="1303"/>
                    <a:pt x="5870" y="1312"/>
                    <a:pt x="5900" y="1312"/>
                  </a:cubicBezTo>
                  <a:cubicBezTo>
                    <a:pt x="5958" y="1312"/>
                    <a:pt x="6016" y="1279"/>
                    <a:pt x="6040" y="1214"/>
                  </a:cubicBezTo>
                  <a:cubicBezTo>
                    <a:pt x="6066" y="1151"/>
                    <a:pt x="6040" y="1071"/>
                    <a:pt x="5977" y="1027"/>
                  </a:cubicBezTo>
                  <a:cubicBezTo>
                    <a:pt x="5665" y="821"/>
                    <a:pt x="5317" y="688"/>
                    <a:pt x="4942" y="652"/>
                  </a:cubicBezTo>
                  <a:lnTo>
                    <a:pt x="4942" y="589"/>
                  </a:lnTo>
                  <a:cubicBezTo>
                    <a:pt x="4942" y="438"/>
                    <a:pt x="5067" y="304"/>
                    <a:pt x="5228" y="304"/>
                  </a:cubicBezTo>
                  <a:close/>
                  <a:moveTo>
                    <a:pt x="4737" y="2637"/>
                  </a:moveTo>
                  <a:cubicBezTo>
                    <a:pt x="4751" y="2637"/>
                    <a:pt x="4764" y="2641"/>
                    <a:pt x="4773" y="2650"/>
                  </a:cubicBezTo>
                  <a:cubicBezTo>
                    <a:pt x="5326" y="3141"/>
                    <a:pt x="6200" y="3293"/>
                    <a:pt x="6673" y="3337"/>
                  </a:cubicBezTo>
                  <a:cubicBezTo>
                    <a:pt x="6709" y="3346"/>
                    <a:pt x="6727" y="3364"/>
                    <a:pt x="6727" y="3400"/>
                  </a:cubicBezTo>
                  <a:lnTo>
                    <a:pt x="6727" y="3899"/>
                  </a:lnTo>
                  <a:cubicBezTo>
                    <a:pt x="6727" y="3926"/>
                    <a:pt x="6709" y="3944"/>
                    <a:pt x="6691" y="3953"/>
                  </a:cubicBezTo>
                  <a:lnTo>
                    <a:pt x="6093" y="4149"/>
                  </a:lnTo>
                  <a:cubicBezTo>
                    <a:pt x="6004" y="4176"/>
                    <a:pt x="5959" y="4274"/>
                    <a:pt x="5995" y="4354"/>
                  </a:cubicBezTo>
                  <a:cubicBezTo>
                    <a:pt x="6023" y="4409"/>
                    <a:pt x="6077" y="4443"/>
                    <a:pt x="6138" y="4443"/>
                  </a:cubicBezTo>
                  <a:cubicBezTo>
                    <a:pt x="6155" y="4443"/>
                    <a:pt x="6173" y="4440"/>
                    <a:pt x="6191" y="4434"/>
                  </a:cubicBezTo>
                  <a:lnTo>
                    <a:pt x="6334" y="4390"/>
                  </a:lnTo>
                  <a:lnTo>
                    <a:pt x="6334" y="4390"/>
                  </a:lnTo>
                  <a:cubicBezTo>
                    <a:pt x="6156" y="5112"/>
                    <a:pt x="5504" y="5639"/>
                    <a:pt x="4737" y="5639"/>
                  </a:cubicBezTo>
                  <a:cubicBezTo>
                    <a:pt x="3979" y="5639"/>
                    <a:pt x="3319" y="5112"/>
                    <a:pt x="3140" y="4390"/>
                  </a:cubicBezTo>
                  <a:lnTo>
                    <a:pt x="3140" y="4390"/>
                  </a:lnTo>
                  <a:lnTo>
                    <a:pt x="4630" y="4863"/>
                  </a:lnTo>
                  <a:cubicBezTo>
                    <a:pt x="4666" y="4880"/>
                    <a:pt x="4702" y="4880"/>
                    <a:pt x="4737" y="4880"/>
                  </a:cubicBezTo>
                  <a:cubicBezTo>
                    <a:pt x="4773" y="4880"/>
                    <a:pt x="4818" y="4880"/>
                    <a:pt x="4853" y="4863"/>
                  </a:cubicBezTo>
                  <a:lnTo>
                    <a:pt x="5496" y="4657"/>
                  </a:lnTo>
                  <a:cubicBezTo>
                    <a:pt x="5567" y="4640"/>
                    <a:pt x="5612" y="4568"/>
                    <a:pt x="5603" y="4497"/>
                  </a:cubicBezTo>
                  <a:cubicBezTo>
                    <a:pt x="5595" y="4414"/>
                    <a:pt x="5524" y="4357"/>
                    <a:pt x="5449" y="4357"/>
                  </a:cubicBezTo>
                  <a:cubicBezTo>
                    <a:pt x="5435" y="4357"/>
                    <a:pt x="5420" y="4359"/>
                    <a:pt x="5406" y="4363"/>
                  </a:cubicBezTo>
                  <a:lnTo>
                    <a:pt x="4755" y="4577"/>
                  </a:lnTo>
                  <a:lnTo>
                    <a:pt x="4719" y="4577"/>
                  </a:lnTo>
                  <a:lnTo>
                    <a:pt x="2792" y="3953"/>
                  </a:lnTo>
                  <a:cubicBezTo>
                    <a:pt x="2766" y="3944"/>
                    <a:pt x="2748" y="3926"/>
                    <a:pt x="2748" y="3899"/>
                  </a:cubicBezTo>
                  <a:lnTo>
                    <a:pt x="2748" y="3400"/>
                  </a:lnTo>
                  <a:cubicBezTo>
                    <a:pt x="2748" y="3364"/>
                    <a:pt x="2775" y="3346"/>
                    <a:pt x="2801" y="3337"/>
                  </a:cubicBezTo>
                  <a:cubicBezTo>
                    <a:pt x="3274" y="3293"/>
                    <a:pt x="4157" y="3141"/>
                    <a:pt x="4702" y="2650"/>
                  </a:cubicBezTo>
                  <a:cubicBezTo>
                    <a:pt x="4710" y="2641"/>
                    <a:pt x="4724" y="2637"/>
                    <a:pt x="4737" y="2637"/>
                  </a:cubicBezTo>
                  <a:close/>
                  <a:moveTo>
                    <a:pt x="5183" y="5889"/>
                  </a:moveTo>
                  <a:lnTo>
                    <a:pt x="5183" y="6120"/>
                  </a:lnTo>
                  <a:cubicBezTo>
                    <a:pt x="5183" y="6352"/>
                    <a:pt x="4996" y="6540"/>
                    <a:pt x="4755" y="6540"/>
                  </a:cubicBezTo>
                  <a:lnTo>
                    <a:pt x="4719" y="6540"/>
                  </a:lnTo>
                  <a:cubicBezTo>
                    <a:pt x="4479" y="6540"/>
                    <a:pt x="4291" y="6352"/>
                    <a:pt x="4291" y="6120"/>
                  </a:cubicBezTo>
                  <a:lnTo>
                    <a:pt x="4291" y="5889"/>
                  </a:lnTo>
                  <a:cubicBezTo>
                    <a:pt x="4434" y="5924"/>
                    <a:pt x="4586" y="5942"/>
                    <a:pt x="4737" y="5942"/>
                  </a:cubicBezTo>
                  <a:cubicBezTo>
                    <a:pt x="4889" y="5942"/>
                    <a:pt x="5041" y="5924"/>
                    <a:pt x="5183" y="5889"/>
                  </a:cubicBezTo>
                  <a:close/>
                  <a:moveTo>
                    <a:pt x="3346" y="6406"/>
                  </a:moveTo>
                  <a:lnTo>
                    <a:pt x="3123" y="7137"/>
                  </a:lnTo>
                  <a:cubicBezTo>
                    <a:pt x="3114" y="7173"/>
                    <a:pt x="3096" y="7218"/>
                    <a:pt x="3060" y="7245"/>
                  </a:cubicBezTo>
                  <a:cubicBezTo>
                    <a:pt x="3018" y="7275"/>
                    <a:pt x="2971" y="7293"/>
                    <a:pt x="2926" y="7293"/>
                  </a:cubicBezTo>
                  <a:cubicBezTo>
                    <a:pt x="2905" y="7293"/>
                    <a:pt x="2884" y="7289"/>
                    <a:pt x="2864" y="7280"/>
                  </a:cubicBezTo>
                  <a:cubicBezTo>
                    <a:pt x="2810" y="7271"/>
                    <a:pt x="2766" y="7236"/>
                    <a:pt x="2739" y="7182"/>
                  </a:cubicBezTo>
                  <a:cubicBezTo>
                    <a:pt x="2721" y="7164"/>
                    <a:pt x="2721" y="7137"/>
                    <a:pt x="2721" y="7111"/>
                  </a:cubicBezTo>
                  <a:lnTo>
                    <a:pt x="2721" y="7022"/>
                  </a:lnTo>
                  <a:lnTo>
                    <a:pt x="2864" y="6540"/>
                  </a:lnTo>
                  <a:cubicBezTo>
                    <a:pt x="2908" y="6495"/>
                    <a:pt x="2953" y="6451"/>
                    <a:pt x="2998" y="6406"/>
                  </a:cubicBezTo>
                  <a:close/>
                  <a:moveTo>
                    <a:pt x="6486" y="6406"/>
                  </a:moveTo>
                  <a:lnTo>
                    <a:pt x="6620" y="6540"/>
                  </a:lnTo>
                  <a:lnTo>
                    <a:pt x="6762" y="7013"/>
                  </a:lnTo>
                  <a:cubicBezTo>
                    <a:pt x="6771" y="7057"/>
                    <a:pt x="6771" y="7102"/>
                    <a:pt x="6762" y="7146"/>
                  </a:cubicBezTo>
                  <a:cubicBezTo>
                    <a:pt x="6736" y="7209"/>
                    <a:pt x="6682" y="7262"/>
                    <a:pt x="6620" y="7280"/>
                  </a:cubicBezTo>
                  <a:cubicBezTo>
                    <a:pt x="6597" y="7289"/>
                    <a:pt x="6574" y="7293"/>
                    <a:pt x="6552" y="7293"/>
                  </a:cubicBezTo>
                  <a:cubicBezTo>
                    <a:pt x="6504" y="7293"/>
                    <a:pt x="6460" y="7275"/>
                    <a:pt x="6423" y="7245"/>
                  </a:cubicBezTo>
                  <a:cubicBezTo>
                    <a:pt x="6388" y="7218"/>
                    <a:pt x="6370" y="7173"/>
                    <a:pt x="6352" y="7137"/>
                  </a:cubicBezTo>
                  <a:lnTo>
                    <a:pt x="6138" y="6406"/>
                  </a:lnTo>
                  <a:close/>
                  <a:moveTo>
                    <a:pt x="5826" y="6406"/>
                  </a:moveTo>
                  <a:lnTo>
                    <a:pt x="5852" y="6486"/>
                  </a:lnTo>
                  <a:cubicBezTo>
                    <a:pt x="5835" y="6504"/>
                    <a:pt x="5817" y="6522"/>
                    <a:pt x="5808" y="6549"/>
                  </a:cubicBezTo>
                  <a:cubicBezTo>
                    <a:pt x="5629" y="6754"/>
                    <a:pt x="5299" y="7057"/>
                    <a:pt x="4737" y="7307"/>
                  </a:cubicBezTo>
                  <a:cubicBezTo>
                    <a:pt x="4184" y="7057"/>
                    <a:pt x="3854" y="6754"/>
                    <a:pt x="3676" y="6549"/>
                  </a:cubicBezTo>
                  <a:cubicBezTo>
                    <a:pt x="3658" y="6522"/>
                    <a:pt x="3649" y="6504"/>
                    <a:pt x="3631" y="6486"/>
                  </a:cubicBezTo>
                  <a:lnTo>
                    <a:pt x="3658" y="6406"/>
                  </a:lnTo>
                  <a:lnTo>
                    <a:pt x="4050" y="6406"/>
                  </a:lnTo>
                  <a:cubicBezTo>
                    <a:pt x="4157" y="6665"/>
                    <a:pt x="4416" y="6852"/>
                    <a:pt x="4719" y="6852"/>
                  </a:cubicBezTo>
                  <a:lnTo>
                    <a:pt x="4755" y="6852"/>
                  </a:lnTo>
                  <a:cubicBezTo>
                    <a:pt x="5058" y="6852"/>
                    <a:pt x="5326" y="6665"/>
                    <a:pt x="5433" y="6406"/>
                  </a:cubicBezTo>
                  <a:close/>
                  <a:moveTo>
                    <a:pt x="7726" y="5567"/>
                  </a:moveTo>
                  <a:cubicBezTo>
                    <a:pt x="8493" y="5603"/>
                    <a:pt x="9117" y="6228"/>
                    <a:pt x="9153" y="6995"/>
                  </a:cubicBezTo>
                  <a:cubicBezTo>
                    <a:pt x="9171" y="7414"/>
                    <a:pt x="9010" y="7824"/>
                    <a:pt x="8716" y="8119"/>
                  </a:cubicBezTo>
                  <a:cubicBezTo>
                    <a:pt x="8703" y="8132"/>
                    <a:pt x="8687" y="8139"/>
                    <a:pt x="8671" y="8139"/>
                  </a:cubicBezTo>
                  <a:cubicBezTo>
                    <a:pt x="8656" y="8139"/>
                    <a:pt x="8640" y="8132"/>
                    <a:pt x="8627" y="8119"/>
                  </a:cubicBezTo>
                  <a:cubicBezTo>
                    <a:pt x="7967" y="7459"/>
                    <a:pt x="7280" y="6781"/>
                    <a:pt x="6602" y="6094"/>
                  </a:cubicBezTo>
                  <a:cubicBezTo>
                    <a:pt x="6575" y="6067"/>
                    <a:pt x="6575" y="6031"/>
                    <a:pt x="6602" y="6005"/>
                  </a:cubicBezTo>
                  <a:cubicBezTo>
                    <a:pt x="6887" y="5719"/>
                    <a:pt x="7253" y="5567"/>
                    <a:pt x="7654" y="5567"/>
                  </a:cubicBezTo>
                  <a:close/>
                  <a:moveTo>
                    <a:pt x="5959" y="6843"/>
                  </a:moveTo>
                  <a:lnTo>
                    <a:pt x="6075" y="7227"/>
                  </a:lnTo>
                  <a:cubicBezTo>
                    <a:pt x="6138" y="7459"/>
                    <a:pt x="6343" y="7601"/>
                    <a:pt x="6566" y="7601"/>
                  </a:cubicBezTo>
                  <a:cubicBezTo>
                    <a:pt x="6646" y="7601"/>
                    <a:pt x="6727" y="7584"/>
                    <a:pt x="6807" y="7548"/>
                  </a:cubicBezTo>
                  <a:cubicBezTo>
                    <a:pt x="6869" y="7512"/>
                    <a:pt x="6932" y="7459"/>
                    <a:pt x="6976" y="7405"/>
                  </a:cubicBezTo>
                  <a:cubicBezTo>
                    <a:pt x="7066" y="7280"/>
                    <a:pt x="7101" y="7137"/>
                    <a:pt x="7075" y="6995"/>
                  </a:cubicBezTo>
                  <a:lnTo>
                    <a:pt x="7075" y="6995"/>
                  </a:lnTo>
                  <a:cubicBezTo>
                    <a:pt x="7449" y="7369"/>
                    <a:pt x="7833" y="7753"/>
                    <a:pt x="8199" y="8119"/>
                  </a:cubicBezTo>
                  <a:cubicBezTo>
                    <a:pt x="8047" y="8547"/>
                    <a:pt x="7797" y="8913"/>
                    <a:pt x="7467" y="9207"/>
                  </a:cubicBezTo>
                  <a:cubicBezTo>
                    <a:pt x="6807" y="9778"/>
                    <a:pt x="6111" y="9983"/>
                    <a:pt x="5647" y="10055"/>
                  </a:cubicBezTo>
                  <a:cubicBezTo>
                    <a:pt x="5442" y="10088"/>
                    <a:pt x="5261" y="10097"/>
                    <a:pt x="5117" y="10097"/>
                  </a:cubicBezTo>
                  <a:cubicBezTo>
                    <a:pt x="5029" y="10097"/>
                    <a:pt x="4955" y="10094"/>
                    <a:pt x="4898" y="10090"/>
                  </a:cubicBezTo>
                  <a:lnTo>
                    <a:pt x="4898" y="7575"/>
                  </a:lnTo>
                  <a:cubicBezTo>
                    <a:pt x="5415" y="7343"/>
                    <a:pt x="5754" y="7066"/>
                    <a:pt x="5959" y="6843"/>
                  </a:cubicBezTo>
                  <a:close/>
                  <a:moveTo>
                    <a:pt x="1830" y="5566"/>
                  </a:moveTo>
                  <a:cubicBezTo>
                    <a:pt x="2227" y="5566"/>
                    <a:pt x="2611" y="5725"/>
                    <a:pt x="2891" y="6005"/>
                  </a:cubicBezTo>
                  <a:cubicBezTo>
                    <a:pt x="2917" y="6031"/>
                    <a:pt x="2917" y="6067"/>
                    <a:pt x="2891" y="6094"/>
                  </a:cubicBezTo>
                  <a:cubicBezTo>
                    <a:pt x="2552" y="6433"/>
                    <a:pt x="2204" y="6781"/>
                    <a:pt x="1847" y="7137"/>
                  </a:cubicBezTo>
                  <a:cubicBezTo>
                    <a:pt x="1793" y="7200"/>
                    <a:pt x="1775" y="7289"/>
                    <a:pt x="1829" y="7343"/>
                  </a:cubicBezTo>
                  <a:cubicBezTo>
                    <a:pt x="1857" y="7385"/>
                    <a:pt x="1901" y="7405"/>
                    <a:pt x="1945" y="7405"/>
                  </a:cubicBezTo>
                  <a:cubicBezTo>
                    <a:pt x="1984" y="7405"/>
                    <a:pt x="2023" y="7390"/>
                    <a:pt x="2052" y="7360"/>
                  </a:cubicBezTo>
                  <a:cubicBezTo>
                    <a:pt x="2177" y="7236"/>
                    <a:pt x="2302" y="7120"/>
                    <a:pt x="2427" y="6995"/>
                  </a:cubicBezTo>
                  <a:lnTo>
                    <a:pt x="2427" y="6995"/>
                  </a:lnTo>
                  <a:cubicBezTo>
                    <a:pt x="2400" y="7137"/>
                    <a:pt x="2427" y="7280"/>
                    <a:pt x="2525" y="7405"/>
                  </a:cubicBezTo>
                  <a:cubicBezTo>
                    <a:pt x="2569" y="7459"/>
                    <a:pt x="2623" y="7512"/>
                    <a:pt x="2694" y="7548"/>
                  </a:cubicBezTo>
                  <a:cubicBezTo>
                    <a:pt x="2775" y="7584"/>
                    <a:pt x="2855" y="7601"/>
                    <a:pt x="2926" y="7601"/>
                  </a:cubicBezTo>
                  <a:cubicBezTo>
                    <a:pt x="3149" y="7601"/>
                    <a:pt x="3363" y="7459"/>
                    <a:pt x="3426" y="7227"/>
                  </a:cubicBezTo>
                  <a:lnTo>
                    <a:pt x="3542" y="6843"/>
                  </a:lnTo>
                  <a:cubicBezTo>
                    <a:pt x="3747" y="7066"/>
                    <a:pt x="4077" y="7343"/>
                    <a:pt x="4595" y="7575"/>
                  </a:cubicBezTo>
                  <a:lnTo>
                    <a:pt x="4595" y="10090"/>
                  </a:lnTo>
                  <a:cubicBezTo>
                    <a:pt x="4542" y="10094"/>
                    <a:pt x="4475" y="10097"/>
                    <a:pt x="4394" y="10097"/>
                  </a:cubicBezTo>
                  <a:cubicBezTo>
                    <a:pt x="3902" y="10097"/>
                    <a:pt x="2932" y="9982"/>
                    <a:pt x="2034" y="9207"/>
                  </a:cubicBezTo>
                  <a:cubicBezTo>
                    <a:pt x="1695" y="8913"/>
                    <a:pt x="1454" y="8547"/>
                    <a:pt x="1294" y="8119"/>
                  </a:cubicBezTo>
                  <a:cubicBezTo>
                    <a:pt x="1320" y="8092"/>
                    <a:pt x="1544" y="7869"/>
                    <a:pt x="1544" y="7869"/>
                  </a:cubicBezTo>
                  <a:cubicBezTo>
                    <a:pt x="1606" y="7807"/>
                    <a:pt x="1606" y="7717"/>
                    <a:pt x="1544" y="7655"/>
                  </a:cubicBezTo>
                  <a:cubicBezTo>
                    <a:pt x="1517" y="7624"/>
                    <a:pt x="1479" y="7608"/>
                    <a:pt x="1440" y="7608"/>
                  </a:cubicBezTo>
                  <a:cubicBezTo>
                    <a:pt x="1401" y="7608"/>
                    <a:pt x="1361" y="7624"/>
                    <a:pt x="1329" y="7655"/>
                  </a:cubicBezTo>
                  <a:cubicBezTo>
                    <a:pt x="1329" y="7655"/>
                    <a:pt x="964" y="8021"/>
                    <a:pt x="866" y="8119"/>
                  </a:cubicBezTo>
                  <a:cubicBezTo>
                    <a:pt x="852" y="8132"/>
                    <a:pt x="837" y="8139"/>
                    <a:pt x="821" y="8139"/>
                  </a:cubicBezTo>
                  <a:cubicBezTo>
                    <a:pt x="805" y="8139"/>
                    <a:pt x="790" y="8132"/>
                    <a:pt x="776" y="8119"/>
                  </a:cubicBezTo>
                  <a:cubicBezTo>
                    <a:pt x="482" y="7824"/>
                    <a:pt x="321" y="7414"/>
                    <a:pt x="339" y="6995"/>
                  </a:cubicBezTo>
                  <a:cubicBezTo>
                    <a:pt x="366" y="6228"/>
                    <a:pt x="999" y="5603"/>
                    <a:pt x="1767" y="5567"/>
                  </a:cubicBezTo>
                  <a:cubicBezTo>
                    <a:pt x="1788" y="5566"/>
                    <a:pt x="1809" y="5566"/>
                    <a:pt x="1830" y="5566"/>
                  </a:cubicBezTo>
                  <a:close/>
                  <a:moveTo>
                    <a:pt x="5228" y="1"/>
                  </a:moveTo>
                  <a:cubicBezTo>
                    <a:pt x="4898" y="1"/>
                    <a:pt x="4639" y="268"/>
                    <a:pt x="4639" y="589"/>
                  </a:cubicBezTo>
                  <a:lnTo>
                    <a:pt x="4639" y="643"/>
                  </a:lnTo>
                  <a:cubicBezTo>
                    <a:pt x="3453" y="697"/>
                    <a:pt x="2507" y="1678"/>
                    <a:pt x="2507" y="2882"/>
                  </a:cubicBezTo>
                  <a:lnTo>
                    <a:pt x="2507" y="3177"/>
                  </a:lnTo>
                  <a:cubicBezTo>
                    <a:pt x="2507" y="3177"/>
                    <a:pt x="2507" y="3185"/>
                    <a:pt x="2507" y="3194"/>
                  </a:cubicBezTo>
                  <a:cubicBezTo>
                    <a:pt x="2462" y="3257"/>
                    <a:pt x="2445" y="3328"/>
                    <a:pt x="2445" y="3400"/>
                  </a:cubicBezTo>
                  <a:lnTo>
                    <a:pt x="2445" y="3899"/>
                  </a:lnTo>
                  <a:cubicBezTo>
                    <a:pt x="2445" y="3899"/>
                    <a:pt x="2543" y="4194"/>
                    <a:pt x="2694" y="4247"/>
                  </a:cubicBezTo>
                  <a:lnTo>
                    <a:pt x="2819" y="4283"/>
                  </a:lnTo>
                  <a:cubicBezTo>
                    <a:pt x="2917" y="4970"/>
                    <a:pt x="3372" y="5532"/>
                    <a:pt x="3988" y="5790"/>
                  </a:cubicBezTo>
                  <a:lnTo>
                    <a:pt x="3988" y="6094"/>
                  </a:lnTo>
                  <a:lnTo>
                    <a:pt x="3203" y="6094"/>
                  </a:lnTo>
                  <a:cubicBezTo>
                    <a:pt x="3212" y="5996"/>
                    <a:pt x="3185" y="5880"/>
                    <a:pt x="3096" y="5790"/>
                  </a:cubicBezTo>
                  <a:cubicBezTo>
                    <a:pt x="2761" y="5455"/>
                    <a:pt x="2307" y="5262"/>
                    <a:pt x="1832" y="5262"/>
                  </a:cubicBezTo>
                  <a:cubicBezTo>
                    <a:pt x="1801" y="5262"/>
                    <a:pt x="1771" y="5262"/>
                    <a:pt x="1740" y="5264"/>
                  </a:cubicBezTo>
                  <a:cubicBezTo>
                    <a:pt x="821" y="5300"/>
                    <a:pt x="63" y="6058"/>
                    <a:pt x="27" y="6977"/>
                  </a:cubicBezTo>
                  <a:cubicBezTo>
                    <a:pt x="0" y="7485"/>
                    <a:pt x="196" y="7985"/>
                    <a:pt x="553" y="8342"/>
                  </a:cubicBezTo>
                  <a:cubicBezTo>
                    <a:pt x="625" y="8404"/>
                    <a:pt x="714" y="8440"/>
                    <a:pt x="812" y="8440"/>
                  </a:cubicBezTo>
                  <a:cubicBezTo>
                    <a:pt x="901" y="8440"/>
                    <a:pt x="981" y="8413"/>
                    <a:pt x="1053" y="8351"/>
                  </a:cubicBezTo>
                  <a:cubicBezTo>
                    <a:pt x="1222" y="8779"/>
                    <a:pt x="1481" y="9136"/>
                    <a:pt x="1829" y="9430"/>
                  </a:cubicBezTo>
                  <a:cubicBezTo>
                    <a:pt x="2543" y="10055"/>
                    <a:pt x="3301" y="10278"/>
                    <a:pt x="3809" y="10358"/>
                  </a:cubicBezTo>
                  <a:cubicBezTo>
                    <a:pt x="4032" y="10394"/>
                    <a:pt x="4229" y="10403"/>
                    <a:pt x="4389" y="10403"/>
                  </a:cubicBezTo>
                  <a:cubicBezTo>
                    <a:pt x="4568" y="10403"/>
                    <a:pt x="4693" y="10394"/>
                    <a:pt x="4737" y="10385"/>
                  </a:cubicBezTo>
                  <a:cubicBezTo>
                    <a:pt x="4791" y="10394"/>
                    <a:pt x="4916" y="10403"/>
                    <a:pt x="5094" y="10403"/>
                  </a:cubicBezTo>
                  <a:cubicBezTo>
                    <a:pt x="5255" y="10403"/>
                    <a:pt x="5442" y="10394"/>
                    <a:pt x="5665" y="10358"/>
                  </a:cubicBezTo>
                  <a:cubicBezTo>
                    <a:pt x="6182" y="10278"/>
                    <a:pt x="6932" y="10055"/>
                    <a:pt x="7654" y="9430"/>
                  </a:cubicBezTo>
                  <a:cubicBezTo>
                    <a:pt x="7993" y="9136"/>
                    <a:pt x="8252" y="8779"/>
                    <a:pt x="8431" y="8351"/>
                  </a:cubicBezTo>
                  <a:cubicBezTo>
                    <a:pt x="8502" y="8413"/>
                    <a:pt x="8582" y="8440"/>
                    <a:pt x="8671" y="8440"/>
                  </a:cubicBezTo>
                  <a:cubicBezTo>
                    <a:pt x="8761" y="8440"/>
                    <a:pt x="8859" y="8404"/>
                    <a:pt x="8930" y="8342"/>
                  </a:cubicBezTo>
                  <a:cubicBezTo>
                    <a:pt x="9287" y="7985"/>
                    <a:pt x="9483" y="7485"/>
                    <a:pt x="9456" y="6977"/>
                  </a:cubicBezTo>
                  <a:cubicBezTo>
                    <a:pt x="9421" y="6058"/>
                    <a:pt x="8662" y="5300"/>
                    <a:pt x="7744" y="5264"/>
                  </a:cubicBezTo>
                  <a:cubicBezTo>
                    <a:pt x="7713" y="5262"/>
                    <a:pt x="7682" y="5262"/>
                    <a:pt x="7651" y="5262"/>
                  </a:cubicBezTo>
                  <a:cubicBezTo>
                    <a:pt x="7175" y="5262"/>
                    <a:pt x="6714" y="5455"/>
                    <a:pt x="6379" y="5790"/>
                  </a:cubicBezTo>
                  <a:cubicBezTo>
                    <a:pt x="6298" y="5880"/>
                    <a:pt x="6281" y="6120"/>
                    <a:pt x="6281" y="6120"/>
                  </a:cubicBezTo>
                  <a:lnTo>
                    <a:pt x="5487" y="6120"/>
                  </a:lnTo>
                  <a:lnTo>
                    <a:pt x="5487" y="5808"/>
                  </a:lnTo>
                  <a:cubicBezTo>
                    <a:pt x="6102" y="5550"/>
                    <a:pt x="6566" y="4988"/>
                    <a:pt x="6664" y="4301"/>
                  </a:cubicBezTo>
                  <a:lnTo>
                    <a:pt x="6780" y="4256"/>
                  </a:lnTo>
                  <a:cubicBezTo>
                    <a:pt x="6932" y="4211"/>
                    <a:pt x="7030" y="4069"/>
                    <a:pt x="7030" y="3917"/>
                  </a:cubicBezTo>
                  <a:lnTo>
                    <a:pt x="7030" y="3400"/>
                  </a:lnTo>
                  <a:cubicBezTo>
                    <a:pt x="7030" y="3328"/>
                    <a:pt x="7012" y="3257"/>
                    <a:pt x="6967" y="3194"/>
                  </a:cubicBezTo>
                  <a:cubicBezTo>
                    <a:pt x="6976" y="3185"/>
                    <a:pt x="6976" y="3177"/>
                    <a:pt x="6976" y="3177"/>
                  </a:cubicBezTo>
                  <a:lnTo>
                    <a:pt x="6976" y="2891"/>
                  </a:lnTo>
                  <a:cubicBezTo>
                    <a:pt x="6976" y="2739"/>
                    <a:pt x="6959" y="2597"/>
                    <a:pt x="6932" y="2463"/>
                  </a:cubicBezTo>
                  <a:lnTo>
                    <a:pt x="7235" y="2463"/>
                  </a:lnTo>
                  <a:cubicBezTo>
                    <a:pt x="7565" y="2463"/>
                    <a:pt x="7824" y="2195"/>
                    <a:pt x="7824" y="1874"/>
                  </a:cubicBezTo>
                  <a:lnTo>
                    <a:pt x="7824" y="1205"/>
                  </a:lnTo>
                  <a:cubicBezTo>
                    <a:pt x="7824" y="1000"/>
                    <a:pt x="7663" y="839"/>
                    <a:pt x="7458" y="839"/>
                  </a:cubicBezTo>
                  <a:lnTo>
                    <a:pt x="6700" y="839"/>
                  </a:lnTo>
                  <a:cubicBezTo>
                    <a:pt x="6566" y="839"/>
                    <a:pt x="6450" y="732"/>
                    <a:pt x="6450" y="598"/>
                  </a:cubicBezTo>
                  <a:cubicBezTo>
                    <a:pt x="6450" y="268"/>
                    <a:pt x="6191" y="1"/>
                    <a:pt x="5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8" name="Google Shape;20428;p46"/>
            <p:cNvSpPr/>
            <p:nvPr/>
          </p:nvSpPr>
          <p:spPr>
            <a:xfrm>
              <a:off x="3112027" y="1985896"/>
              <a:ext cx="14681" cy="24062"/>
            </a:xfrm>
            <a:custGeom>
              <a:avLst/>
              <a:gdLst/>
              <a:ahLst/>
              <a:cxnLst/>
              <a:rect l="l" t="t" r="r" b="b"/>
              <a:pathLst>
                <a:path w="313" h="513" extrusionOk="0">
                  <a:moveTo>
                    <a:pt x="151" y="1"/>
                  </a:moveTo>
                  <a:cubicBezTo>
                    <a:pt x="146" y="1"/>
                    <a:pt x="140" y="1"/>
                    <a:pt x="135" y="1"/>
                  </a:cubicBezTo>
                  <a:cubicBezTo>
                    <a:pt x="63" y="10"/>
                    <a:pt x="1" y="82"/>
                    <a:pt x="1" y="162"/>
                  </a:cubicBezTo>
                  <a:lnTo>
                    <a:pt x="1" y="358"/>
                  </a:lnTo>
                  <a:cubicBezTo>
                    <a:pt x="1" y="429"/>
                    <a:pt x="63" y="501"/>
                    <a:pt x="135" y="510"/>
                  </a:cubicBezTo>
                  <a:cubicBezTo>
                    <a:pt x="144" y="511"/>
                    <a:pt x="153" y="512"/>
                    <a:pt x="162" y="512"/>
                  </a:cubicBezTo>
                  <a:cubicBezTo>
                    <a:pt x="247" y="512"/>
                    <a:pt x="313" y="439"/>
                    <a:pt x="313" y="358"/>
                  </a:cubicBezTo>
                  <a:lnTo>
                    <a:pt x="313" y="153"/>
                  </a:lnTo>
                  <a:cubicBezTo>
                    <a:pt x="313" y="69"/>
                    <a:pt x="242" y="1"/>
                    <a:pt x="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9" name="Google Shape;20429;p46"/>
            <p:cNvSpPr/>
            <p:nvPr/>
          </p:nvSpPr>
          <p:spPr>
            <a:xfrm>
              <a:off x="3137965" y="1980877"/>
              <a:ext cx="14306" cy="34006"/>
            </a:xfrm>
            <a:custGeom>
              <a:avLst/>
              <a:gdLst/>
              <a:ahLst/>
              <a:cxnLst/>
              <a:rect l="l" t="t" r="r" b="b"/>
              <a:pathLst>
                <a:path w="305" h="725" extrusionOk="0">
                  <a:moveTo>
                    <a:pt x="150" y="0"/>
                  </a:moveTo>
                  <a:cubicBezTo>
                    <a:pt x="145" y="0"/>
                    <a:pt x="140" y="1"/>
                    <a:pt x="135" y="1"/>
                  </a:cubicBezTo>
                  <a:cubicBezTo>
                    <a:pt x="54" y="10"/>
                    <a:pt x="1" y="81"/>
                    <a:pt x="1" y="162"/>
                  </a:cubicBezTo>
                  <a:lnTo>
                    <a:pt x="1" y="563"/>
                  </a:lnTo>
                  <a:cubicBezTo>
                    <a:pt x="1" y="644"/>
                    <a:pt x="54" y="715"/>
                    <a:pt x="135" y="724"/>
                  </a:cubicBezTo>
                  <a:cubicBezTo>
                    <a:pt x="140" y="724"/>
                    <a:pt x="145" y="725"/>
                    <a:pt x="150" y="725"/>
                  </a:cubicBezTo>
                  <a:cubicBezTo>
                    <a:pt x="233" y="725"/>
                    <a:pt x="304" y="656"/>
                    <a:pt x="304" y="572"/>
                  </a:cubicBezTo>
                  <a:lnTo>
                    <a:pt x="304" y="153"/>
                  </a:lnTo>
                  <a:cubicBezTo>
                    <a:pt x="304" y="69"/>
                    <a:pt x="233" y="0"/>
                    <a:pt x="1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0" name="Google Shape;20430;p46"/>
            <p:cNvSpPr/>
            <p:nvPr/>
          </p:nvSpPr>
          <p:spPr>
            <a:xfrm>
              <a:off x="3163528" y="1976186"/>
              <a:ext cx="14259" cy="43715"/>
            </a:xfrm>
            <a:custGeom>
              <a:avLst/>
              <a:gdLst/>
              <a:ahLst/>
              <a:cxnLst/>
              <a:rect l="l" t="t" r="r" b="b"/>
              <a:pathLst>
                <a:path w="304" h="932" extrusionOk="0">
                  <a:moveTo>
                    <a:pt x="164" y="0"/>
                  </a:moveTo>
                  <a:cubicBezTo>
                    <a:pt x="154" y="0"/>
                    <a:pt x="144" y="1"/>
                    <a:pt x="134" y="3"/>
                  </a:cubicBezTo>
                  <a:cubicBezTo>
                    <a:pt x="62" y="12"/>
                    <a:pt x="0" y="74"/>
                    <a:pt x="0" y="155"/>
                  </a:cubicBezTo>
                  <a:lnTo>
                    <a:pt x="0" y="770"/>
                  </a:lnTo>
                  <a:cubicBezTo>
                    <a:pt x="0" y="851"/>
                    <a:pt x="62" y="922"/>
                    <a:pt x="134" y="931"/>
                  </a:cubicBezTo>
                  <a:cubicBezTo>
                    <a:pt x="139" y="931"/>
                    <a:pt x="145" y="932"/>
                    <a:pt x="150" y="932"/>
                  </a:cubicBezTo>
                  <a:cubicBezTo>
                    <a:pt x="240" y="932"/>
                    <a:pt x="303" y="863"/>
                    <a:pt x="303" y="779"/>
                  </a:cubicBezTo>
                  <a:lnTo>
                    <a:pt x="303" y="146"/>
                  </a:lnTo>
                  <a:cubicBezTo>
                    <a:pt x="303" y="66"/>
                    <a:pt x="246" y="0"/>
                    <a:pt x="1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1" name="Google Shape;20431;p46"/>
            <p:cNvSpPr/>
            <p:nvPr/>
          </p:nvSpPr>
          <p:spPr>
            <a:xfrm>
              <a:off x="3189466" y="1976186"/>
              <a:ext cx="14259" cy="43715"/>
            </a:xfrm>
            <a:custGeom>
              <a:avLst/>
              <a:gdLst/>
              <a:ahLst/>
              <a:cxnLst/>
              <a:rect l="l" t="t" r="r" b="b"/>
              <a:pathLst>
                <a:path w="304" h="932" extrusionOk="0">
                  <a:moveTo>
                    <a:pt x="162" y="0"/>
                  </a:moveTo>
                  <a:cubicBezTo>
                    <a:pt x="152" y="0"/>
                    <a:pt x="143" y="1"/>
                    <a:pt x="134" y="3"/>
                  </a:cubicBezTo>
                  <a:cubicBezTo>
                    <a:pt x="54" y="12"/>
                    <a:pt x="0" y="74"/>
                    <a:pt x="0" y="155"/>
                  </a:cubicBezTo>
                  <a:lnTo>
                    <a:pt x="0" y="770"/>
                  </a:lnTo>
                  <a:cubicBezTo>
                    <a:pt x="0" y="851"/>
                    <a:pt x="54" y="922"/>
                    <a:pt x="134" y="931"/>
                  </a:cubicBezTo>
                  <a:cubicBezTo>
                    <a:pt x="139" y="931"/>
                    <a:pt x="144" y="932"/>
                    <a:pt x="149" y="932"/>
                  </a:cubicBezTo>
                  <a:cubicBezTo>
                    <a:pt x="232" y="932"/>
                    <a:pt x="303" y="863"/>
                    <a:pt x="303" y="779"/>
                  </a:cubicBezTo>
                  <a:lnTo>
                    <a:pt x="303" y="146"/>
                  </a:lnTo>
                  <a:cubicBezTo>
                    <a:pt x="303" y="66"/>
                    <a:pt x="239" y="0"/>
                    <a:pt x="1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2" name="Google Shape;20432;p46"/>
            <p:cNvSpPr/>
            <p:nvPr/>
          </p:nvSpPr>
          <p:spPr>
            <a:xfrm>
              <a:off x="3214982" y="1980877"/>
              <a:ext cx="14259" cy="34006"/>
            </a:xfrm>
            <a:custGeom>
              <a:avLst/>
              <a:gdLst/>
              <a:ahLst/>
              <a:cxnLst/>
              <a:rect l="l" t="t" r="r" b="b"/>
              <a:pathLst>
                <a:path w="304" h="725" extrusionOk="0">
                  <a:moveTo>
                    <a:pt x="155" y="0"/>
                  </a:moveTo>
                  <a:cubicBezTo>
                    <a:pt x="72" y="0"/>
                    <a:pt x="0" y="69"/>
                    <a:pt x="0" y="153"/>
                  </a:cubicBezTo>
                  <a:lnTo>
                    <a:pt x="0" y="563"/>
                  </a:lnTo>
                  <a:cubicBezTo>
                    <a:pt x="0" y="644"/>
                    <a:pt x="63" y="715"/>
                    <a:pt x="134" y="724"/>
                  </a:cubicBezTo>
                  <a:cubicBezTo>
                    <a:pt x="140" y="724"/>
                    <a:pt x="145" y="725"/>
                    <a:pt x="151" y="725"/>
                  </a:cubicBezTo>
                  <a:cubicBezTo>
                    <a:pt x="240" y="725"/>
                    <a:pt x="304" y="656"/>
                    <a:pt x="304" y="572"/>
                  </a:cubicBezTo>
                  <a:lnTo>
                    <a:pt x="304" y="162"/>
                  </a:lnTo>
                  <a:cubicBezTo>
                    <a:pt x="304" y="81"/>
                    <a:pt x="250" y="10"/>
                    <a:pt x="170" y="1"/>
                  </a:cubicBezTo>
                  <a:cubicBezTo>
                    <a:pt x="165" y="1"/>
                    <a:pt x="160" y="0"/>
                    <a:pt x="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3" name="Google Shape;20433;p46"/>
            <p:cNvSpPr/>
            <p:nvPr/>
          </p:nvSpPr>
          <p:spPr>
            <a:xfrm>
              <a:off x="3240920" y="1985896"/>
              <a:ext cx="14259" cy="24062"/>
            </a:xfrm>
            <a:custGeom>
              <a:avLst/>
              <a:gdLst/>
              <a:ahLst/>
              <a:cxnLst/>
              <a:rect l="l" t="t" r="r" b="b"/>
              <a:pathLst>
                <a:path w="304" h="513" extrusionOk="0">
                  <a:moveTo>
                    <a:pt x="155" y="1"/>
                  </a:moveTo>
                  <a:cubicBezTo>
                    <a:pt x="72" y="1"/>
                    <a:pt x="0" y="69"/>
                    <a:pt x="0" y="153"/>
                  </a:cubicBezTo>
                  <a:lnTo>
                    <a:pt x="0" y="358"/>
                  </a:lnTo>
                  <a:cubicBezTo>
                    <a:pt x="0" y="439"/>
                    <a:pt x="66" y="512"/>
                    <a:pt x="145" y="512"/>
                  </a:cubicBezTo>
                  <a:cubicBezTo>
                    <a:pt x="153" y="512"/>
                    <a:pt x="161" y="511"/>
                    <a:pt x="170" y="510"/>
                  </a:cubicBezTo>
                  <a:cubicBezTo>
                    <a:pt x="250" y="501"/>
                    <a:pt x="304" y="429"/>
                    <a:pt x="304" y="358"/>
                  </a:cubicBezTo>
                  <a:lnTo>
                    <a:pt x="304" y="162"/>
                  </a:lnTo>
                  <a:cubicBezTo>
                    <a:pt x="304" y="82"/>
                    <a:pt x="250" y="10"/>
                    <a:pt x="170" y="1"/>
                  </a:cubicBezTo>
                  <a:cubicBezTo>
                    <a:pt x="165" y="1"/>
                    <a:pt x="160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4" name="Google Shape;20434;p46"/>
            <p:cNvSpPr/>
            <p:nvPr/>
          </p:nvSpPr>
          <p:spPr>
            <a:xfrm>
              <a:off x="3135057" y="2238617"/>
              <a:ext cx="14259" cy="21060"/>
            </a:xfrm>
            <a:custGeom>
              <a:avLst/>
              <a:gdLst/>
              <a:ahLst/>
              <a:cxnLst/>
              <a:rect l="l" t="t" r="r" b="b"/>
              <a:pathLst>
                <a:path w="304" h="449" extrusionOk="0">
                  <a:moveTo>
                    <a:pt x="149" y="1"/>
                  </a:moveTo>
                  <a:cubicBezTo>
                    <a:pt x="144" y="1"/>
                    <a:pt x="139" y="1"/>
                    <a:pt x="134" y="2"/>
                  </a:cubicBezTo>
                  <a:cubicBezTo>
                    <a:pt x="54" y="10"/>
                    <a:pt x="0" y="82"/>
                    <a:pt x="0" y="162"/>
                  </a:cubicBezTo>
                  <a:lnTo>
                    <a:pt x="0" y="287"/>
                  </a:lnTo>
                  <a:cubicBezTo>
                    <a:pt x="0" y="367"/>
                    <a:pt x="54" y="439"/>
                    <a:pt x="134" y="448"/>
                  </a:cubicBezTo>
                  <a:cubicBezTo>
                    <a:pt x="139" y="448"/>
                    <a:pt x="144" y="448"/>
                    <a:pt x="149" y="448"/>
                  </a:cubicBezTo>
                  <a:cubicBezTo>
                    <a:pt x="232" y="448"/>
                    <a:pt x="304" y="380"/>
                    <a:pt x="304" y="296"/>
                  </a:cubicBezTo>
                  <a:lnTo>
                    <a:pt x="304" y="153"/>
                  </a:lnTo>
                  <a:cubicBezTo>
                    <a:pt x="304" y="69"/>
                    <a:pt x="232" y="1"/>
                    <a:pt x="1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5" name="Google Shape;20435;p46"/>
            <p:cNvSpPr/>
            <p:nvPr/>
          </p:nvSpPr>
          <p:spPr>
            <a:xfrm>
              <a:off x="3100723" y="2214696"/>
              <a:ext cx="14306" cy="21107"/>
            </a:xfrm>
            <a:custGeom>
              <a:avLst/>
              <a:gdLst/>
              <a:ahLst/>
              <a:cxnLst/>
              <a:rect l="l" t="t" r="r" b="b"/>
              <a:pathLst>
                <a:path w="305" h="450" extrusionOk="0">
                  <a:moveTo>
                    <a:pt x="160" y="1"/>
                  </a:moveTo>
                  <a:cubicBezTo>
                    <a:pt x="152" y="1"/>
                    <a:pt x="143" y="1"/>
                    <a:pt x="135" y="3"/>
                  </a:cubicBezTo>
                  <a:cubicBezTo>
                    <a:pt x="54" y="12"/>
                    <a:pt x="1" y="83"/>
                    <a:pt x="1" y="155"/>
                  </a:cubicBezTo>
                  <a:lnTo>
                    <a:pt x="1" y="289"/>
                  </a:lnTo>
                  <a:cubicBezTo>
                    <a:pt x="1" y="369"/>
                    <a:pt x="54" y="440"/>
                    <a:pt x="135" y="449"/>
                  </a:cubicBezTo>
                  <a:cubicBezTo>
                    <a:pt x="140" y="450"/>
                    <a:pt x="145" y="450"/>
                    <a:pt x="150" y="450"/>
                  </a:cubicBezTo>
                  <a:cubicBezTo>
                    <a:pt x="233" y="450"/>
                    <a:pt x="304" y="382"/>
                    <a:pt x="304" y="297"/>
                  </a:cubicBezTo>
                  <a:lnTo>
                    <a:pt x="304" y="155"/>
                  </a:lnTo>
                  <a:cubicBezTo>
                    <a:pt x="304" y="74"/>
                    <a:pt x="238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6" name="Google Shape;20436;p46"/>
            <p:cNvSpPr/>
            <p:nvPr/>
          </p:nvSpPr>
          <p:spPr>
            <a:xfrm>
              <a:off x="3227506" y="2178298"/>
              <a:ext cx="14306" cy="21107"/>
            </a:xfrm>
            <a:custGeom>
              <a:avLst/>
              <a:gdLst/>
              <a:ahLst/>
              <a:cxnLst/>
              <a:rect l="l" t="t" r="r" b="b"/>
              <a:pathLst>
                <a:path w="305" h="450" extrusionOk="0">
                  <a:moveTo>
                    <a:pt x="162" y="0"/>
                  </a:moveTo>
                  <a:cubicBezTo>
                    <a:pt x="153" y="0"/>
                    <a:pt x="144" y="1"/>
                    <a:pt x="135" y="3"/>
                  </a:cubicBezTo>
                  <a:cubicBezTo>
                    <a:pt x="54" y="12"/>
                    <a:pt x="1" y="74"/>
                    <a:pt x="1" y="155"/>
                  </a:cubicBezTo>
                  <a:lnTo>
                    <a:pt x="1" y="288"/>
                  </a:lnTo>
                  <a:cubicBezTo>
                    <a:pt x="1" y="369"/>
                    <a:pt x="54" y="431"/>
                    <a:pt x="135" y="449"/>
                  </a:cubicBezTo>
                  <a:cubicBezTo>
                    <a:pt x="140" y="449"/>
                    <a:pt x="145" y="450"/>
                    <a:pt x="150" y="450"/>
                  </a:cubicBezTo>
                  <a:cubicBezTo>
                    <a:pt x="233" y="450"/>
                    <a:pt x="304" y="381"/>
                    <a:pt x="304" y="297"/>
                  </a:cubicBezTo>
                  <a:lnTo>
                    <a:pt x="304" y="155"/>
                  </a:lnTo>
                  <a:cubicBezTo>
                    <a:pt x="304" y="67"/>
                    <a:pt x="240" y="0"/>
                    <a:pt x="1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7" name="Google Shape;20437;p46"/>
            <p:cNvSpPr/>
            <p:nvPr/>
          </p:nvSpPr>
          <p:spPr>
            <a:xfrm>
              <a:off x="3273988" y="2218026"/>
              <a:ext cx="14681" cy="21154"/>
            </a:xfrm>
            <a:custGeom>
              <a:avLst/>
              <a:gdLst/>
              <a:ahLst/>
              <a:cxnLst/>
              <a:rect l="l" t="t" r="r" b="b"/>
              <a:pathLst>
                <a:path w="313" h="451" extrusionOk="0">
                  <a:moveTo>
                    <a:pt x="161" y="1"/>
                  </a:moveTo>
                  <a:cubicBezTo>
                    <a:pt x="152" y="1"/>
                    <a:pt x="143" y="2"/>
                    <a:pt x="134" y="3"/>
                  </a:cubicBezTo>
                  <a:cubicBezTo>
                    <a:pt x="63" y="12"/>
                    <a:pt x="0" y="84"/>
                    <a:pt x="0" y="155"/>
                  </a:cubicBezTo>
                  <a:lnTo>
                    <a:pt x="0" y="289"/>
                  </a:lnTo>
                  <a:cubicBezTo>
                    <a:pt x="0" y="369"/>
                    <a:pt x="63" y="441"/>
                    <a:pt x="134" y="449"/>
                  </a:cubicBezTo>
                  <a:cubicBezTo>
                    <a:pt x="140" y="450"/>
                    <a:pt x="145" y="450"/>
                    <a:pt x="151" y="450"/>
                  </a:cubicBezTo>
                  <a:cubicBezTo>
                    <a:pt x="241" y="450"/>
                    <a:pt x="312" y="382"/>
                    <a:pt x="312" y="298"/>
                  </a:cubicBezTo>
                  <a:lnTo>
                    <a:pt x="312" y="155"/>
                  </a:lnTo>
                  <a:cubicBezTo>
                    <a:pt x="312" y="74"/>
                    <a:pt x="24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8" name="Google Shape;20438;p46"/>
          <p:cNvGrpSpPr/>
          <p:nvPr/>
        </p:nvGrpSpPr>
        <p:grpSpPr>
          <a:xfrm>
            <a:off x="1936432" y="2125779"/>
            <a:ext cx="492127" cy="487906"/>
            <a:chOff x="2381020" y="2396029"/>
            <a:chExt cx="492127" cy="487906"/>
          </a:xfrm>
        </p:grpSpPr>
        <p:sp>
          <p:nvSpPr>
            <p:cNvPr id="20439" name="Google Shape;20439;p46"/>
            <p:cNvSpPr/>
            <p:nvPr/>
          </p:nvSpPr>
          <p:spPr>
            <a:xfrm>
              <a:off x="2381020" y="2396029"/>
              <a:ext cx="492127" cy="487906"/>
            </a:xfrm>
            <a:custGeom>
              <a:avLst/>
              <a:gdLst/>
              <a:ahLst/>
              <a:cxnLst/>
              <a:rect l="l" t="t" r="r" b="b"/>
              <a:pathLst>
                <a:path w="10492" h="10402" extrusionOk="0">
                  <a:moveTo>
                    <a:pt x="5901" y="308"/>
                  </a:moveTo>
                  <a:cubicBezTo>
                    <a:pt x="5916" y="308"/>
                    <a:pt x="5927" y="315"/>
                    <a:pt x="5933" y="321"/>
                  </a:cubicBezTo>
                  <a:cubicBezTo>
                    <a:pt x="5942" y="321"/>
                    <a:pt x="5951" y="339"/>
                    <a:pt x="5951" y="366"/>
                  </a:cubicBezTo>
                  <a:cubicBezTo>
                    <a:pt x="5933" y="553"/>
                    <a:pt x="5933" y="722"/>
                    <a:pt x="5933" y="892"/>
                  </a:cubicBezTo>
                  <a:cubicBezTo>
                    <a:pt x="5425" y="1115"/>
                    <a:pt x="4979" y="1409"/>
                    <a:pt x="4577" y="1811"/>
                  </a:cubicBezTo>
                  <a:cubicBezTo>
                    <a:pt x="4176" y="2212"/>
                    <a:pt x="3881" y="2658"/>
                    <a:pt x="3658" y="3167"/>
                  </a:cubicBezTo>
                  <a:cubicBezTo>
                    <a:pt x="3489" y="3167"/>
                    <a:pt x="3310" y="3167"/>
                    <a:pt x="3132" y="3185"/>
                  </a:cubicBezTo>
                  <a:cubicBezTo>
                    <a:pt x="3105" y="3185"/>
                    <a:pt x="3087" y="3176"/>
                    <a:pt x="3087" y="3167"/>
                  </a:cubicBezTo>
                  <a:cubicBezTo>
                    <a:pt x="3078" y="3158"/>
                    <a:pt x="3070" y="3140"/>
                    <a:pt x="3078" y="3113"/>
                  </a:cubicBezTo>
                  <a:cubicBezTo>
                    <a:pt x="3185" y="2792"/>
                    <a:pt x="3471" y="2141"/>
                    <a:pt x="4185" y="1418"/>
                  </a:cubicBezTo>
                  <a:cubicBezTo>
                    <a:pt x="4907" y="705"/>
                    <a:pt x="5558" y="419"/>
                    <a:pt x="5880" y="312"/>
                  </a:cubicBezTo>
                  <a:cubicBezTo>
                    <a:pt x="5887" y="309"/>
                    <a:pt x="5895" y="308"/>
                    <a:pt x="5901" y="308"/>
                  </a:cubicBezTo>
                  <a:close/>
                  <a:moveTo>
                    <a:pt x="7556" y="2603"/>
                  </a:moveTo>
                  <a:cubicBezTo>
                    <a:pt x="7570" y="2603"/>
                    <a:pt x="7584" y="2609"/>
                    <a:pt x="7592" y="2623"/>
                  </a:cubicBezTo>
                  <a:lnTo>
                    <a:pt x="7860" y="2881"/>
                  </a:lnTo>
                  <a:cubicBezTo>
                    <a:pt x="7869" y="2899"/>
                    <a:pt x="7869" y="2917"/>
                    <a:pt x="7869" y="2926"/>
                  </a:cubicBezTo>
                  <a:cubicBezTo>
                    <a:pt x="7869" y="2935"/>
                    <a:pt x="7869" y="2953"/>
                    <a:pt x="7860" y="2962"/>
                  </a:cubicBezTo>
                  <a:lnTo>
                    <a:pt x="7637" y="3185"/>
                  </a:lnTo>
                  <a:lnTo>
                    <a:pt x="7298" y="2837"/>
                  </a:lnTo>
                  <a:lnTo>
                    <a:pt x="7512" y="2623"/>
                  </a:lnTo>
                  <a:cubicBezTo>
                    <a:pt x="7526" y="2609"/>
                    <a:pt x="7541" y="2603"/>
                    <a:pt x="7556" y="2603"/>
                  </a:cubicBezTo>
                  <a:close/>
                  <a:moveTo>
                    <a:pt x="5951" y="1213"/>
                  </a:moveTo>
                  <a:cubicBezTo>
                    <a:pt x="6013" y="1882"/>
                    <a:pt x="6210" y="2453"/>
                    <a:pt x="6397" y="2863"/>
                  </a:cubicBezTo>
                  <a:lnTo>
                    <a:pt x="5630" y="3631"/>
                  </a:lnTo>
                  <a:cubicBezTo>
                    <a:pt x="5219" y="3443"/>
                    <a:pt x="4649" y="3247"/>
                    <a:pt x="3979" y="3185"/>
                  </a:cubicBezTo>
                  <a:cubicBezTo>
                    <a:pt x="4185" y="2756"/>
                    <a:pt x="4452" y="2373"/>
                    <a:pt x="4791" y="2025"/>
                  </a:cubicBezTo>
                  <a:cubicBezTo>
                    <a:pt x="5139" y="1686"/>
                    <a:pt x="5523" y="1418"/>
                    <a:pt x="5951" y="1213"/>
                  </a:cubicBezTo>
                  <a:close/>
                  <a:moveTo>
                    <a:pt x="5603" y="4532"/>
                  </a:moveTo>
                  <a:lnTo>
                    <a:pt x="5951" y="4871"/>
                  </a:lnTo>
                  <a:lnTo>
                    <a:pt x="5086" y="5727"/>
                  </a:lnTo>
                  <a:lnTo>
                    <a:pt x="4747" y="5388"/>
                  </a:lnTo>
                  <a:lnTo>
                    <a:pt x="5603" y="4532"/>
                  </a:lnTo>
                  <a:close/>
                  <a:moveTo>
                    <a:pt x="4533" y="5602"/>
                  </a:moveTo>
                  <a:lnTo>
                    <a:pt x="4872" y="5941"/>
                  </a:lnTo>
                  <a:lnTo>
                    <a:pt x="3890" y="6931"/>
                  </a:lnTo>
                  <a:lnTo>
                    <a:pt x="3551" y="6584"/>
                  </a:lnTo>
                  <a:lnTo>
                    <a:pt x="4533" y="5602"/>
                  </a:lnTo>
                  <a:close/>
                  <a:moveTo>
                    <a:pt x="10108" y="4523"/>
                  </a:moveTo>
                  <a:cubicBezTo>
                    <a:pt x="10135" y="4523"/>
                    <a:pt x="10153" y="4541"/>
                    <a:pt x="10162" y="4550"/>
                  </a:cubicBezTo>
                  <a:cubicBezTo>
                    <a:pt x="10162" y="4558"/>
                    <a:pt x="10180" y="4576"/>
                    <a:pt x="10171" y="4594"/>
                  </a:cubicBezTo>
                  <a:cubicBezTo>
                    <a:pt x="10064" y="4924"/>
                    <a:pt x="9778" y="5567"/>
                    <a:pt x="9056" y="6289"/>
                  </a:cubicBezTo>
                  <a:cubicBezTo>
                    <a:pt x="8333" y="7012"/>
                    <a:pt x="7691" y="7297"/>
                    <a:pt x="7361" y="7404"/>
                  </a:cubicBezTo>
                  <a:cubicBezTo>
                    <a:pt x="7357" y="7406"/>
                    <a:pt x="7353" y="7407"/>
                    <a:pt x="7350" y="7407"/>
                  </a:cubicBezTo>
                  <a:cubicBezTo>
                    <a:pt x="7336" y="7407"/>
                    <a:pt x="7323" y="7395"/>
                    <a:pt x="7316" y="7395"/>
                  </a:cubicBezTo>
                  <a:cubicBezTo>
                    <a:pt x="7307" y="7386"/>
                    <a:pt x="7289" y="7369"/>
                    <a:pt x="7289" y="7342"/>
                  </a:cubicBezTo>
                  <a:cubicBezTo>
                    <a:pt x="7307" y="7163"/>
                    <a:pt x="7307" y="6985"/>
                    <a:pt x="7307" y="6815"/>
                  </a:cubicBezTo>
                  <a:cubicBezTo>
                    <a:pt x="7816" y="6601"/>
                    <a:pt x="8262" y="6298"/>
                    <a:pt x="8663" y="5897"/>
                  </a:cubicBezTo>
                  <a:cubicBezTo>
                    <a:pt x="9064" y="5495"/>
                    <a:pt x="9368" y="5049"/>
                    <a:pt x="9582" y="4541"/>
                  </a:cubicBezTo>
                  <a:cubicBezTo>
                    <a:pt x="9630" y="4543"/>
                    <a:pt x="9677" y="4544"/>
                    <a:pt x="9724" y="4544"/>
                  </a:cubicBezTo>
                  <a:cubicBezTo>
                    <a:pt x="9852" y="4544"/>
                    <a:pt x="9978" y="4536"/>
                    <a:pt x="10108" y="4523"/>
                  </a:cubicBezTo>
                  <a:close/>
                  <a:moveTo>
                    <a:pt x="3328" y="6798"/>
                  </a:moveTo>
                  <a:lnTo>
                    <a:pt x="3676" y="7146"/>
                  </a:lnTo>
                  <a:lnTo>
                    <a:pt x="2561" y="8261"/>
                  </a:lnTo>
                  <a:lnTo>
                    <a:pt x="2213" y="7913"/>
                  </a:lnTo>
                  <a:lnTo>
                    <a:pt x="3328" y="6798"/>
                  </a:lnTo>
                  <a:close/>
                  <a:moveTo>
                    <a:pt x="5896" y="0"/>
                  </a:moveTo>
                  <a:cubicBezTo>
                    <a:pt x="5858" y="0"/>
                    <a:pt x="5819" y="6"/>
                    <a:pt x="5782" y="18"/>
                  </a:cubicBezTo>
                  <a:cubicBezTo>
                    <a:pt x="5362" y="160"/>
                    <a:pt x="4702" y="482"/>
                    <a:pt x="3971" y="1204"/>
                  </a:cubicBezTo>
                  <a:cubicBezTo>
                    <a:pt x="3248" y="1936"/>
                    <a:pt x="2927" y="2596"/>
                    <a:pt x="2784" y="3015"/>
                  </a:cubicBezTo>
                  <a:cubicBezTo>
                    <a:pt x="2748" y="3131"/>
                    <a:pt x="2766" y="3256"/>
                    <a:pt x="2846" y="3354"/>
                  </a:cubicBezTo>
                  <a:cubicBezTo>
                    <a:pt x="2912" y="3444"/>
                    <a:pt x="3022" y="3489"/>
                    <a:pt x="3130" y="3489"/>
                  </a:cubicBezTo>
                  <a:cubicBezTo>
                    <a:pt x="3139" y="3489"/>
                    <a:pt x="3149" y="3489"/>
                    <a:pt x="3159" y="3488"/>
                  </a:cubicBezTo>
                  <a:cubicBezTo>
                    <a:pt x="3289" y="3477"/>
                    <a:pt x="3417" y="3471"/>
                    <a:pt x="3542" y="3471"/>
                  </a:cubicBezTo>
                  <a:cubicBezTo>
                    <a:pt x="4296" y="3471"/>
                    <a:pt x="4939" y="3664"/>
                    <a:pt x="5398" y="3863"/>
                  </a:cubicBezTo>
                  <a:cubicBezTo>
                    <a:pt x="5300" y="3996"/>
                    <a:pt x="5291" y="4175"/>
                    <a:pt x="5389" y="4309"/>
                  </a:cubicBezTo>
                  <a:lnTo>
                    <a:pt x="1972" y="7725"/>
                  </a:lnTo>
                  <a:cubicBezTo>
                    <a:pt x="1939" y="7714"/>
                    <a:pt x="1903" y="7708"/>
                    <a:pt x="1867" y="7708"/>
                  </a:cubicBezTo>
                  <a:cubicBezTo>
                    <a:pt x="1787" y="7708"/>
                    <a:pt x="1704" y="7738"/>
                    <a:pt x="1642" y="7806"/>
                  </a:cubicBezTo>
                  <a:lnTo>
                    <a:pt x="1267" y="8171"/>
                  </a:lnTo>
                  <a:cubicBezTo>
                    <a:pt x="1205" y="8234"/>
                    <a:pt x="1205" y="8332"/>
                    <a:pt x="1267" y="8386"/>
                  </a:cubicBezTo>
                  <a:cubicBezTo>
                    <a:pt x="1299" y="8417"/>
                    <a:pt x="1339" y="8432"/>
                    <a:pt x="1378" y="8432"/>
                  </a:cubicBezTo>
                  <a:cubicBezTo>
                    <a:pt x="1417" y="8432"/>
                    <a:pt x="1455" y="8417"/>
                    <a:pt x="1482" y="8386"/>
                  </a:cubicBezTo>
                  <a:lnTo>
                    <a:pt x="1856" y="8020"/>
                  </a:lnTo>
                  <a:cubicBezTo>
                    <a:pt x="1861" y="8015"/>
                    <a:pt x="1865" y="8013"/>
                    <a:pt x="1870" y="8013"/>
                  </a:cubicBezTo>
                  <a:cubicBezTo>
                    <a:pt x="1874" y="8013"/>
                    <a:pt x="1879" y="8015"/>
                    <a:pt x="1883" y="8020"/>
                  </a:cubicBezTo>
                  <a:lnTo>
                    <a:pt x="2454" y="8591"/>
                  </a:lnTo>
                  <a:cubicBezTo>
                    <a:pt x="2463" y="8600"/>
                    <a:pt x="2463" y="8618"/>
                    <a:pt x="2454" y="8626"/>
                  </a:cubicBezTo>
                  <a:lnTo>
                    <a:pt x="1107" y="9974"/>
                  </a:lnTo>
                  <a:cubicBezTo>
                    <a:pt x="1027" y="10054"/>
                    <a:pt x="917" y="10094"/>
                    <a:pt x="808" y="10094"/>
                  </a:cubicBezTo>
                  <a:cubicBezTo>
                    <a:pt x="699" y="10094"/>
                    <a:pt x="589" y="10054"/>
                    <a:pt x="509" y="9974"/>
                  </a:cubicBezTo>
                  <a:cubicBezTo>
                    <a:pt x="340" y="9804"/>
                    <a:pt x="340" y="9536"/>
                    <a:pt x="509" y="9367"/>
                  </a:cubicBezTo>
                  <a:lnTo>
                    <a:pt x="973" y="8894"/>
                  </a:lnTo>
                  <a:cubicBezTo>
                    <a:pt x="1036" y="8841"/>
                    <a:pt x="1036" y="8742"/>
                    <a:pt x="973" y="8680"/>
                  </a:cubicBezTo>
                  <a:cubicBezTo>
                    <a:pt x="946" y="8649"/>
                    <a:pt x="908" y="8633"/>
                    <a:pt x="869" y="8633"/>
                  </a:cubicBezTo>
                  <a:cubicBezTo>
                    <a:pt x="830" y="8633"/>
                    <a:pt x="790" y="8649"/>
                    <a:pt x="759" y="8680"/>
                  </a:cubicBezTo>
                  <a:lnTo>
                    <a:pt x="286" y="9153"/>
                  </a:lnTo>
                  <a:cubicBezTo>
                    <a:pt x="1" y="9438"/>
                    <a:pt x="1" y="9902"/>
                    <a:pt x="286" y="10188"/>
                  </a:cubicBezTo>
                  <a:cubicBezTo>
                    <a:pt x="429" y="10330"/>
                    <a:pt x="616" y="10402"/>
                    <a:pt x="804" y="10402"/>
                  </a:cubicBezTo>
                  <a:cubicBezTo>
                    <a:pt x="991" y="10402"/>
                    <a:pt x="1178" y="10330"/>
                    <a:pt x="1321" y="10188"/>
                  </a:cubicBezTo>
                  <a:lnTo>
                    <a:pt x="2677" y="8841"/>
                  </a:lnTo>
                  <a:cubicBezTo>
                    <a:pt x="2766" y="8742"/>
                    <a:pt x="2793" y="8618"/>
                    <a:pt x="2748" y="8502"/>
                  </a:cubicBezTo>
                  <a:lnTo>
                    <a:pt x="6165" y="5085"/>
                  </a:lnTo>
                  <a:cubicBezTo>
                    <a:pt x="6228" y="5129"/>
                    <a:pt x="6308" y="5156"/>
                    <a:pt x="6388" y="5156"/>
                  </a:cubicBezTo>
                  <a:cubicBezTo>
                    <a:pt x="6468" y="5156"/>
                    <a:pt x="6549" y="5129"/>
                    <a:pt x="6611" y="5076"/>
                  </a:cubicBezTo>
                  <a:cubicBezTo>
                    <a:pt x="6843" y="5620"/>
                    <a:pt x="7066" y="6405"/>
                    <a:pt x="6986" y="7315"/>
                  </a:cubicBezTo>
                  <a:cubicBezTo>
                    <a:pt x="6977" y="7440"/>
                    <a:pt x="7030" y="7556"/>
                    <a:pt x="7120" y="7627"/>
                  </a:cubicBezTo>
                  <a:cubicBezTo>
                    <a:pt x="7191" y="7681"/>
                    <a:pt x="7262" y="7708"/>
                    <a:pt x="7343" y="7708"/>
                  </a:cubicBezTo>
                  <a:cubicBezTo>
                    <a:pt x="7387" y="7708"/>
                    <a:pt x="7423" y="7699"/>
                    <a:pt x="7459" y="7690"/>
                  </a:cubicBezTo>
                  <a:cubicBezTo>
                    <a:pt x="7887" y="7547"/>
                    <a:pt x="8538" y="7226"/>
                    <a:pt x="9270" y="6503"/>
                  </a:cubicBezTo>
                  <a:cubicBezTo>
                    <a:pt x="9992" y="5772"/>
                    <a:pt x="10313" y="5120"/>
                    <a:pt x="10456" y="4692"/>
                  </a:cubicBezTo>
                  <a:cubicBezTo>
                    <a:pt x="10492" y="4576"/>
                    <a:pt x="10474" y="4451"/>
                    <a:pt x="10394" y="4353"/>
                  </a:cubicBezTo>
                  <a:cubicBezTo>
                    <a:pt x="10328" y="4271"/>
                    <a:pt x="10215" y="4219"/>
                    <a:pt x="10107" y="4219"/>
                  </a:cubicBezTo>
                  <a:cubicBezTo>
                    <a:pt x="10098" y="4219"/>
                    <a:pt x="10090" y="4219"/>
                    <a:pt x="10081" y="4219"/>
                  </a:cubicBezTo>
                  <a:cubicBezTo>
                    <a:pt x="9955" y="4232"/>
                    <a:pt x="9826" y="4238"/>
                    <a:pt x="9697" y="4238"/>
                  </a:cubicBezTo>
                  <a:cubicBezTo>
                    <a:pt x="9460" y="4238"/>
                    <a:pt x="9220" y="4218"/>
                    <a:pt x="8984" y="4184"/>
                  </a:cubicBezTo>
                  <a:cubicBezTo>
                    <a:pt x="8974" y="4181"/>
                    <a:pt x="8963" y="4180"/>
                    <a:pt x="8953" y="4180"/>
                  </a:cubicBezTo>
                  <a:cubicBezTo>
                    <a:pt x="8884" y="4180"/>
                    <a:pt x="8822" y="4231"/>
                    <a:pt x="8815" y="4309"/>
                  </a:cubicBezTo>
                  <a:cubicBezTo>
                    <a:pt x="8797" y="4389"/>
                    <a:pt x="8850" y="4469"/>
                    <a:pt x="8940" y="4478"/>
                  </a:cubicBezTo>
                  <a:cubicBezTo>
                    <a:pt x="9047" y="4496"/>
                    <a:pt x="9154" y="4514"/>
                    <a:pt x="9261" y="4523"/>
                  </a:cubicBezTo>
                  <a:cubicBezTo>
                    <a:pt x="9064" y="4951"/>
                    <a:pt x="8797" y="5335"/>
                    <a:pt x="8449" y="5683"/>
                  </a:cubicBezTo>
                  <a:cubicBezTo>
                    <a:pt x="8101" y="6030"/>
                    <a:pt x="7726" y="6298"/>
                    <a:pt x="7289" y="6494"/>
                  </a:cubicBezTo>
                  <a:cubicBezTo>
                    <a:pt x="7227" y="5825"/>
                    <a:pt x="7030" y="5254"/>
                    <a:pt x="6843" y="4853"/>
                  </a:cubicBezTo>
                  <a:lnTo>
                    <a:pt x="7004" y="4683"/>
                  </a:lnTo>
                  <a:cubicBezTo>
                    <a:pt x="7066" y="4630"/>
                    <a:pt x="7066" y="4532"/>
                    <a:pt x="7004" y="4469"/>
                  </a:cubicBezTo>
                  <a:cubicBezTo>
                    <a:pt x="6972" y="4438"/>
                    <a:pt x="6935" y="4422"/>
                    <a:pt x="6897" y="4422"/>
                  </a:cubicBezTo>
                  <a:cubicBezTo>
                    <a:pt x="6859" y="4422"/>
                    <a:pt x="6821" y="4438"/>
                    <a:pt x="6790" y="4469"/>
                  </a:cubicBezTo>
                  <a:lnTo>
                    <a:pt x="6424" y="4835"/>
                  </a:lnTo>
                  <a:cubicBezTo>
                    <a:pt x="6415" y="4848"/>
                    <a:pt x="6402" y="4855"/>
                    <a:pt x="6387" y="4855"/>
                  </a:cubicBezTo>
                  <a:cubicBezTo>
                    <a:pt x="6373" y="4855"/>
                    <a:pt x="6357" y="4848"/>
                    <a:pt x="6344" y="4835"/>
                  </a:cubicBezTo>
                  <a:lnTo>
                    <a:pt x="5639" y="4130"/>
                  </a:lnTo>
                  <a:cubicBezTo>
                    <a:pt x="5630" y="4121"/>
                    <a:pt x="5621" y="4103"/>
                    <a:pt x="5621" y="4095"/>
                  </a:cubicBezTo>
                  <a:cubicBezTo>
                    <a:pt x="5621" y="4086"/>
                    <a:pt x="5630" y="4068"/>
                    <a:pt x="5639" y="4050"/>
                  </a:cubicBezTo>
                  <a:lnTo>
                    <a:pt x="6816" y="2872"/>
                  </a:lnTo>
                  <a:cubicBezTo>
                    <a:pt x="6830" y="2863"/>
                    <a:pt x="6845" y="2859"/>
                    <a:pt x="6860" y="2859"/>
                  </a:cubicBezTo>
                  <a:cubicBezTo>
                    <a:pt x="6874" y="2859"/>
                    <a:pt x="6888" y="2863"/>
                    <a:pt x="6897" y="2872"/>
                  </a:cubicBezTo>
                  <a:lnTo>
                    <a:pt x="7601" y="3577"/>
                  </a:lnTo>
                  <a:cubicBezTo>
                    <a:pt x="7619" y="3595"/>
                    <a:pt x="7619" y="3613"/>
                    <a:pt x="7619" y="3622"/>
                  </a:cubicBezTo>
                  <a:cubicBezTo>
                    <a:pt x="7619" y="3631"/>
                    <a:pt x="7619" y="3640"/>
                    <a:pt x="7601" y="3657"/>
                  </a:cubicBezTo>
                  <a:lnTo>
                    <a:pt x="7298" y="3961"/>
                  </a:lnTo>
                  <a:cubicBezTo>
                    <a:pt x="7236" y="4023"/>
                    <a:pt x="7236" y="4121"/>
                    <a:pt x="7298" y="4175"/>
                  </a:cubicBezTo>
                  <a:cubicBezTo>
                    <a:pt x="7329" y="4206"/>
                    <a:pt x="7367" y="4222"/>
                    <a:pt x="7405" y="4222"/>
                  </a:cubicBezTo>
                  <a:cubicBezTo>
                    <a:pt x="7443" y="4222"/>
                    <a:pt x="7481" y="4206"/>
                    <a:pt x="7512" y="4175"/>
                  </a:cubicBezTo>
                  <a:lnTo>
                    <a:pt x="7619" y="4077"/>
                  </a:lnTo>
                  <a:cubicBezTo>
                    <a:pt x="7807" y="4166"/>
                    <a:pt x="8012" y="4246"/>
                    <a:pt x="8217" y="4309"/>
                  </a:cubicBezTo>
                  <a:cubicBezTo>
                    <a:pt x="8226" y="4309"/>
                    <a:pt x="8244" y="4318"/>
                    <a:pt x="8262" y="4318"/>
                  </a:cubicBezTo>
                  <a:cubicBezTo>
                    <a:pt x="8324" y="4318"/>
                    <a:pt x="8386" y="4273"/>
                    <a:pt x="8404" y="4211"/>
                  </a:cubicBezTo>
                  <a:cubicBezTo>
                    <a:pt x="8431" y="4130"/>
                    <a:pt x="8386" y="4041"/>
                    <a:pt x="8306" y="4014"/>
                  </a:cubicBezTo>
                  <a:cubicBezTo>
                    <a:pt x="8146" y="3970"/>
                    <a:pt x="7994" y="3907"/>
                    <a:pt x="7842" y="3845"/>
                  </a:cubicBezTo>
                  <a:cubicBezTo>
                    <a:pt x="7896" y="3782"/>
                    <a:pt x="7923" y="3702"/>
                    <a:pt x="7923" y="3622"/>
                  </a:cubicBezTo>
                  <a:cubicBezTo>
                    <a:pt x="7923" y="3541"/>
                    <a:pt x="7896" y="3461"/>
                    <a:pt x="7851" y="3399"/>
                  </a:cubicBezTo>
                  <a:lnTo>
                    <a:pt x="8074" y="3176"/>
                  </a:lnTo>
                  <a:cubicBezTo>
                    <a:pt x="8137" y="3113"/>
                    <a:pt x="8181" y="3024"/>
                    <a:pt x="8181" y="2926"/>
                  </a:cubicBezTo>
                  <a:cubicBezTo>
                    <a:pt x="8181" y="2828"/>
                    <a:pt x="8137" y="2739"/>
                    <a:pt x="8074" y="2667"/>
                  </a:cubicBezTo>
                  <a:lnTo>
                    <a:pt x="7807" y="2400"/>
                  </a:lnTo>
                  <a:cubicBezTo>
                    <a:pt x="7735" y="2333"/>
                    <a:pt x="7644" y="2299"/>
                    <a:pt x="7552" y="2299"/>
                  </a:cubicBezTo>
                  <a:cubicBezTo>
                    <a:pt x="7461" y="2299"/>
                    <a:pt x="7369" y="2333"/>
                    <a:pt x="7298" y="2400"/>
                  </a:cubicBezTo>
                  <a:lnTo>
                    <a:pt x="7075" y="2623"/>
                  </a:lnTo>
                  <a:cubicBezTo>
                    <a:pt x="7011" y="2576"/>
                    <a:pt x="6937" y="2553"/>
                    <a:pt x="6863" y="2553"/>
                  </a:cubicBezTo>
                  <a:cubicBezTo>
                    <a:pt x="6781" y="2553"/>
                    <a:pt x="6699" y="2580"/>
                    <a:pt x="6629" y="2632"/>
                  </a:cubicBezTo>
                  <a:cubicBezTo>
                    <a:pt x="6397" y="2096"/>
                    <a:pt x="6174" y="1311"/>
                    <a:pt x="6254" y="392"/>
                  </a:cubicBezTo>
                  <a:cubicBezTo>
                    <a:pt x="6263" y="276"/>
                    <a:pt x="6219" y="151"/>
                    <a:pt x="6121" y="80"/>
                  </a:cubicBezTo>
                  <a:cubicBezTo>
                    <a:pt x="6054" y="26"/>
                    <a:pt x="5976" y="0"/>
                    <a:pt x="58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0" name="Google Shape;20440;p46"/>
            <p:cNvSpPr/>
            <p:nvPr/>
          </p:nvSpPr>
          <p:spPr>
            <a:xfrm>
              <a:off x="2727504" y="2609070"/>
              <a:ext cx="39775" cy="22983"/>
            </a:xfrm>
            <a:custGeom>
              <a:avLst/>
              <a:gdLst/>
              <a:ahLst/>
              <a:cxnLst/>
              <a:rect l="l" t="t" r="r" b="b"/>
              <a:pathLst>
                <a:path w="848" h="490" extrusionOk="0">
                  <a:moveTo>
                    <a:pt x="451" y="1"/>
                  </a:moveTo>
                  <a:cubicBezTo>
                    <a:pt x="353" y="1"/>
                    <a:pt x="255" y="39"/>
                    <a:pt x="179" y="115"/>
                  </a:cubicBezTo>
                  <a:lnTo>
                    <a:pt x="63" y="231"/>
                  </a:lnTo>
                  <a:cubicBezTo>
                    <a:pt x="0" y="293"/>
                    <a:pt x="0" y="382"/>
                    <a:pt x="63" y="445"/>
                  </a:cubicBezTo>
                  <a:cubicBezTo>
                    <a:pt x="90" y="471"/>
                    <a:pt x="134" y="489"/>
                    <a:pt x="170" y="489"/>
                  </a:cubicBezTo>
                  <a:cubicBezTo>
                    <a:pt x="205" y="489"/>
                    <a:pt x="250" y="471"/>
                    <a:pt x="277" y="445"/>
                  </a:cubicBezTo>
                  <a:lnTo>
                    <a:pt x="393" y="329"/>
                  </a:lnTo>
                  <a:cubicBezTo>
                    <a:pt x="411" y="311"/>
                    <a:pt x="431" y="302"/>
                    <a:pt x="450" y="302"/>
                  </a:cubicBezTo>
                  <a:cubicBezTo>
                    <a:pt x="469" y="302"/>
                    <a:pt x="486" y="311"/>
                    <a:pt x="500" y="329"/>
                  </a:cubicBezTo>
                  <a:lnTo>
                    <a:pt x="571" y="400"/>
                  </a:lnTo>
                  <a:cubicBezTo>
                    <a:pt x="602" y="427"/>
                    <a:pt x="643" y="440"/>
                    <a:pt x="683" y="440"/>
                  </a:cubicBezTo>
                  <a:cubicBezTo>
                    <a:pt x="723" y="440"/>
                    <a:pt x="763" y="427"/>
                    <a:pt x="794" y="400"/>
                  </a:cubicBezTo>
                  <a:cubicBezTo>
                    <a:pt x="848" y="338"/>
                    <a:pt x="848" y="239"/>
                    <a:pt x="794" y="186"/>
                  </a:cubicBezTo>
                  <a:lnTo>
                    <a:pt x="723" y="115"/>
                  </a:lnTo>
                  <a:cubicBezTo>
                    <a:pt x="647" y="39"/>
                    <a:pt x="549" y="1"/>
                    <a:pt x="4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1" name="Google Shape;20441;p46"/>
            <p:cNvSpPr/>
            <p:nvPr/>
          </p:nvSpPr>
          <p:spPr>
            <a:xfrm>
              <a:off x="2730412" y="2638150"/>
              <a:ext cx="39822" cy="23171"/>
            </a:xfrm>
            <a:custGeom>
              <a:avLst/>
              <a:gdLst/>
              <a:ahLst/>
              <a:cxnLst/>
              <a:rect l="l" t="t" r="r" b="b"/>
              <a:pathLst>
                <a:path w="849" h="494" extrusionOk="0">
                  <a:moveTo>
                    <a:pt x="682" y="1"/>
                  </a:moveTo>
                  <a:cubicBezTo>
                    <a:pt x="643" y="1"/>
                    <a:pt x="603" y="16"/>
                    <a:pt x="572" y="48"/>
                  </a:cubicBezTo>
                  <a:lnTo>
                    <a:pt x="456" y="164"/>
                  </a:lnTo>
                  <a:cubicBezTo>
                    <a:pt x="438" y="177"/>
                    <a:pt x="418" y="184"/>
                    <a:pt x="399" y="184"/>
                  </a:cubicBezTo>
                  <a:cubicBezTo>
                    <a:pt x="380" y="184"/>
                    <a:pt x="362" y="177"/>
                    <a:pt x="349" y="164"/>
                  </a:cubicBezTo>
                  <a:lnTo>
                    <a:pt x="277" y="92"/>
                  </a:lnTo>
                  <a:cubicBezTo>
                    <a:pt x="246" y="61"/>
                    <a:pt x="206" y="45"/>
                    <a:pt x="166" y="45"/>
                  </a:cubicBezTo>
                  <a:cubicBezTo>
                    <a:pt x="126" y="45"/>
                    <a:pt x="85" y="61"/>
                    <a:pt x="54" y="92"/>
                  </a:cubicBezTo>
                  <a:cubicBezTo>
                    <a:pt x="1" y="155"/>
                    <a:pt x="1" y="244"/>
                    <a:pt x="54" y="306"/>
                  </a:cubicBezTo>
                  <a:lnTo>
                    <a:pt x="126" y="378"/>
                  </a:lnTo>
                  <a:cubicBezTo>
                    <a:pt x="206" y="458"/>
                    <a:pt x="304" y="494"/>
                    <a:pt x="402" y="494"/>
                  </a:cubicBezTo>
                  <a:cubicBezTo>
                    <a:pt x="500" y="494"/>
                    <a:pt x="598" y="458"/>
                    <a:pt x="670" y="378"/>
                  </a:cubicBezTo>
                  <a:lnTo>
                    <a:pt x="786" y="262"/>
                  </a:lnTo>
                  <a:cubicBezTo>
                    <a:pt x="848" y="199"/>
                    <a:pt x="848" y="101"/>
                    <a:pt x="786" y="48"/>
                  </a:cubicBezTo>
                  <a:cubicBezTo>
                    <a:pt x="759" y="16"/>
                    <a:pt x="721" y="1"/>
                    <a:pt x="6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42" name="Google Shape;20442;p46"/>
          <p:cNvSpPr txBox="1">
            <a:spLocks noGrp="1"/>
          </p:cNvSpPr>
          <p:nvPr>
            <p:ph type="title"/>
          </p:nvPr>
        </p:nvSpPr>
        <p:spPr>
          <a:xfrm>
            <a:off x="719999" y="59038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hu-HU" dirty="0"/>
              <a:t>A HABSBURG BIRODALOM TERJESZKEDÉSE</a:t>
            </a:r>
          </a:p>
        </p:txBody>
      </p:sp>
      <p:grpSp>
        <p:nvGrpSpPr>
          <p:cNvPr id="6" name="Google Shape;20298;p45">
            <a:extLst>
              <a:ext uri="{FF2B5EF4-FFF2-40B4-BE49-F238E27FC236}">
                <a16:creationId xmlns:a16="http://schemas.microsoft.com/office/drawing/2014/main" id="{5F4313D4-BA87-F832-6604-A0269916DC18}"/>
              </a:ext>
            </a:extLst>
          </p:cNvPr>
          <p:cNvGrpSpPr/>
          <p:nvPr/>
        </p:nvGrpSpPr>
        <p:grpSpPr>
          <a:xfrm>
            <a:off x="1613998" y="5393325"/>
            <a:ext cx="1629121" cy="1800962"/>
            <a:chOff x="3225015" y="3994995"/>
            <a:chExt cx="403100" cy="458134"/>
          </a:xfrm>
        </p:grpSpPr>
        <p:grpSp>
          <p:nvGrpSpPr>
            <p:cNvPr id="7" name="Google Shape;20299;p45">
              <a:extLst>
                <a:ext uri="{FF2B5EF4-FFF2-40B4-BE49-F238E27FC236}">
                  <a16:creationId xmlns:a16="http://schemas.microsoft.com/office/drawing/2014/main" id="{C2ACCDEB-69AD-2BCF-5A35-95C0F7086034}"/>
                </a:ext>
              </a:extLst>
            </p:cNvPr>
            <p:cNvGrpSpPr/>
            <p:nvPr/>
          </p:nvGrpSpPr>
          <p:grpSpPr>
            <a:xfrm>
              <a:off x="3233469" y="4001741"/>
              <a:ext cx="385703" cy="444239"/>
              <a:chOff x="5020189" y="2534336"/>
              <a:chExt cx="263009" cy="302925"/>
            </a:xfrm>
          </p:grpSpPr>
          <p:sp>
            <p:nvSpPr>
              <p:cNvPr id="19" name="Google Shape;20300;p45">
                <a:extLst>
                  <a:ext uri="{FF2B5EF4-FFF2-40B4-BE49-F238E27FC236}">
                    <a16:creationId xmlns:a16="http://schemas.microsoft.com/office/drawing/2014/main" id="{3A3554D9-BC3D-2643-B02C-D01BC0DB30C2}"/>
                  </a:ext>
                </a:extLst>
              </p:cNvPr>
              <p:cNvSpPr/>
              <p:nvPr/>
            </p:nvSpPr>
            <p:spPr>
              <a:xfrm>
                <a:off x="5194590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2041" y="300"/>
                    </a:moveTo>
                    <a:cubicBezTo>
                      <a:pt x="2039" y="305"/>
                      <a:pt x="2037" y="309"/>
                      <a:pt x="2035" y="312"/>
                    </a:cubicBezTo>
                    <a:cubicBezTo>
                      <a:pt x="2035" y="317"/>
                      <a:pt x="2035" y="319"/>
                      <a:pt x="2035" y="321"/>
                    </a:cubicBezTo>
                    <a:cubicBezTo>
                      <a:pt x="2037" y="314"/>
                      <a:pt x="2039" y="307"/>
                      <a:pt x="2041" y="300"/>
                    </a:cubicBezTo>
                    <a:close/>
                    <a:moveTo>
                      <a:pt x="2383" y="0"/>
                    </a:moveTo>
                    <a:cubicBezTo>
                      <a:pt x="2303" y="9"/>
                      <a:pt x="2213" y="45"/>
                      <a:pt x="2160" y="98"/>
                    </a:cubicBezTo>
                    <a:cubicBezTo>
                      <a:pt x="2110" y="156"/>
                      <a:pt x="2068" y="214"/>
                      <a:pt x="2041" y="300"/>
                    </a:cubicBezTo>
                    <a:lnTo>
                      <a:pt x="2041" y="300"/>
                    </a:lnTo>
                    <a:cubicBezTo>
                      <a:pt x="2069" y="246"/>
                      <a:pt x="2121" y="166"/>
                      <a:pt x="2196" y="116"/>
                    </a:cubicBezTo>
                    <a:cubicBezTo>
                      <a:pt x="2249" y="72"/>
                      <a:pt x="2303" y="54"/>
                      <a:pt x="2374" y="54"/>
                    </a:cubicBezTo>
                    <a:lnTo>
                      <a:pt x="2401" y="54"/>
                    </a:lnTo>
                    <a:cubicBezTo>
                      <a:pt x="2445" y="63"/>
                      <a:pt x="2561" y="72"/>
                      <a:pt x="2633" y="116"/>
                    </a:cubicBezTo>
                    <a:lnTo>
                      <a:pt x="2642" y="125"/>
                    </a:lnTo>
                    <a:lnTo>
                      <a:pt x="2651" y="134"/>
                    </a:lnTo>
                    <a:cubicBezTo>
                      <a:pt x="2704" y="170"/>
                      <a:pt x="2722" y="196"/>
                      <a:pt x="2749" y="259"/>
                    </a:cubicBezTo>
                    <a:lnTo>
                      <a:pt x="2758" y="268"/>
                    </a:lnTo>
                    <a:cubicBezTo>
                      <a:pt x="2802" y="384"/>
                      <a:pt x="2802" y="580"/>
                      <a:pt x="2802" y="732"/>
                    </a:cubicBezTo>
                    <a:cubicBezTo>
                      <a:pt x="2793" y="1080"/>
                      <a:pt x="2704" y="1383"/>
                      <a:pt x="2543" y="1606"/>
                    </a:cubicBezTo>
                    <a:cubicBezTo>
                      <a:pt x="2401" y="1829"/>
                      <a:pt x="2169" y="2007"/>
                      <a:pt x="1821" y="2186"/>
                    </a:cubicBezTo>
                    <a:cubicBezTo>
                      <a:pt x="1696" y="2257"/>
                      <a:pt x="1553" y="2320"/>
                      <a:pt x="1410" y="2382"/>
                    </a:cubicBezTo>
                    <a:cubicBezTo>
                      <a:pt x="1259" y="2453"/>
                      <a:pt x="1098" y="2525"/>
                      <a:pt x="938" y="2605"/>
                    </a:cubicBezTo>
                    <a:cubicBezTo>
                      <a:pt x="768" y="2694"/>
                      <a:pt x="634" y="2783"/>
                      <a:pt x="518" y="2882"/>
                    </a:cubicBezTo>
                    <a:cubicBezTo>
                      <a:pt x="385" y="3007"/>
                      <a:pt x="278" y="3131"/>
                      <a:pt x="197" y="3274"/>
                    </a:cubicBezTo>
                    <a:cubicBezTo>
                      <a:pt x="117" y="3417"/>
                      <a:pt x="54" y="3577"/>
                      <a:pt x="28" y="3747"/>
                    </a:cubicBezTo>
                    <a:cubicBezTo>
                      <a:pt x="10" y="3854"/>
                      <a:pt x="1" y="3952"/>
                      <a:pt x="1" y="4050"/>
                    </a:cubicBezTo>
                    <a:cubicBezTo>
                      <a:pt x="10" y="4041"/>
                      <a:pt x="19" y="4032"/>
                      <a:pt x="28" y="4024"/>
                    </a:cubicBezTo>
                    <a:cubicBezTo>
                      <a:pt x="46" y="3934"/>
                      <a:pt x="63" y="3845"/>
                      <a:pt x="90" y="3756"/>
                    </a:cubicBezTo>
                    <a:cubicBezTo>
                      <a:pt x="144" y="3586"/>
                      <a:pt x="215" y="3453"/>
                      <a:pt x="295" y="3337"/>
                    </a:cubicBezTo>
                    <a:cubicBezTo>
                      <a:pt x="456" y="3114"/>
                      <a:pt x="679" y="2935"/>
                      <a:pt x="1018" y="2757"/>
                    </a:cubicBezTo>
                    <a:cubicBezTo>
                      <a:pt x="1161" y="2685"/>
                      <a:pt x="1312" y="2623"/>
                      <a:pt x="1464" y="2552"/>
                    </a:cubicBezTo>
                    <a:cubicBezTo>
                      <a:pt x="1607" y="2489"/>
                      <a:pt x="1758" y="2427"/>
                      <a:pt x="1910" y="2346"/>
                    </a:cubicBezTo>
                    <a:cubicBezTo>
                      <a:pt x="2071" y="2266"/>
                      <a:pt x="2213" y="2177"/>
                      <a:pt x="2338" y="2079"/>
                    </a:cubicBezTo>
                    <a:cubicBezTo>
                      <a:pt x="2472" y="1972"/>
                      <a:pt x="2597" y="1838"/>
                      <a:pt x="2686" y="1704"/>
                    </a:cubicBezTo>
                    <a:cubicBezTo>
                      <a:pt x="2775" y="1570"/>
                      <a:pt x="2838" y="1410"/>
                      <a:pt x="2882" y="1222"/>
                    </a:cubicBezTo>
                    <a:cubicBezTo>
                      <a:pt x="2918" y="1071"/>
                      <a:pt x="2927" y="910"/>
                      <a:pt x="2927" y="723"/>
                    </a:cubicBezTo>
                    <a:cubicBezTo>
                      <a:pt x="2927" y="705"/>
                      <a:pt x="2927" y="687"/>
                      <a:pt x="2927" y="660"/>
                    </a:cubicBezTo>
                    <a:cubicBezTo>
                      <a:pt x="2918" y="518"/>
                      <a:pt x="2909" y="384"/>
                      <a:pt x="2838" y="214"/>
                    </a:cubicBezTo>
                    <a:cubicBezTo>
                      <a:pt x="2802" y="152"/>
                      <a:pt x="2731" y="63"/>
                      <a:pt x="2651" y="36"/>
                    </a:cubicBezTo>
                    <a:cubicBezTo>
                      <a:pt x="2579" y="9"/>
                      <a:pt x="2526" y="0"/>
                      <a:pt x="24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301;p45">
                <a:extLst>
                  <a:ext uri="{FF2B5EF4-FFF2-40B4-BE49-F238E27FC236}">
                    <a16:creationId xmlns:a16="http://schemas.microsoft.com/office/drawing/2014/main" id="{67D52D11-91B1-0BA3-0D92-BA76B3BF2A95}"/>
                  </a:ext>
                </a:extLst>
              </p:cNvPr>
              <p:cNvSpPr/>
              <p:nvPr/>
            </p:nvSpPr>
            <p:spPr>
              <a:xfrm>
                <a:off x="5196224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22" y="215"/>
                    </a:moveTo>
                    <a:cubicBezTo>
                      <a:pt x="438" y="215"/>
                      <a:pt x="447" y="226"/>
                      <a:pt x="447" y="259"/>
                    </a:cubicBezTo>
                    <a:cubicBezTo>
                      <a:pt x="447" y="366"/>
                      <a:pt x="366" y="446"/>
                      <a:pt x="259" y="446"/>
                    </a:cubicBezTo>
                    <a:cubicBezTo>
                      <a:pt x="161" y="446"/>
                      <a:pt x="72" y="366"/>
                      <a:pt x="72" y="259"/>
                    </a:cubicBezTo>
                    <a:cubicBezTo>
                      <a:pt x="72" y="226"/>
                      <a:pt x="82" y="215"/>
                      <a:pt x="99" y="215"/>
                    </a:cubicBezTo>
                    <a:cubicBezTo>
                      <a:pt x="132" y="215"/>
                      <a:pt x="194" y="259"/>
                      <a:pt x="259" y="259"/>
                    </a:cubicBezTo>
                    <a:cubicBezTo>
                      <a:pt x="331" y="259"/>
                      <a:pt x="390" y="215"/>
                      <a:pt x="422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302;p45">
                <a:extLst>
                  <a:ext uri="{FF2B5EF4-FFF2-40B4-BE49-F238E27FC236}">
                    <a16:creationId xmlns:a16="http://schemas.microsoft.com/office/drawing/2014/main" id="{6D67E748-1089-2EE3-FC08-C84AC70CDEB1}"/>
                  </a:ext>
                </a:extLst>
              </p:cNvPr>
              <p:cNvSpPr/>
              <p:nvPr/>
            </p:nvSpPr>
            <p:spPr>
              <a:xfrm>
                <a:off x="5253722" y="2564023"/>
                <a:ext cx="13255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38" extrusionOk="0">
                    <a:moveTo>
                      <a:pt x="354" y="184"/>
                    </a:moveTo>
                    <a:cubicBezTo>
                      <a:pt x="367" y="184"/>
                      <a:pt x="375" y="194"/>
                      <a:pt x="375" y="224"/>
                    </a:cubicBezTo>
                    <a:cubicBezTo>
                      <a:pt x="375" y="304"/>
                      <a:pt x="304" y="375"/>
                      <a:pt x="215" y="375"/>
                    </a:cubicBezTo>
                    <a:cubicBezTo>
                      <a:pt x="134" y="375"/>
                      <a:pt x="63" y="304"/>
                      <a:pt x="63" y="224"/>
                    </a:cubicBezTo>
                    <a:cubicBezTo>
                      <a:pt x="63" y="194"/>
                      <a:pt x="71" y="184"/>
                      <a:pt x="85" y="184"/>
                    </a:cubicBezTo>
                    <a:cubicBezTo>
                      <a:pt x="112" y="184"/>
                      <a:pt x="161" y="224"/>
                      <a:pt x="215" y="224"/>
                    </a:cubicBezTo>
                    <a:cubicBezTo>
                      <a:pt x="274" y="224"/>
                      <a:pt x="326" y="184"/>
                      <a:pt x="354" y="184"/>
                    </a:cubicBezTo>
                    <a:close/>
                    <a:moveTo>
                      <a:pt x="215" y="1"/>
                    </a:moveTo>
                    <a:cubicBezTo>
                      <a:pt x="99" y="1"/>
                      <a:pt x="1" y="99"/>
                      <a:pt x="1" y="224"/>
                    </a:cubicBezTo>
                    <a:cubicBezTo>
                      <a:pt x="1" y="340"/>
                      <a:pt x="99" y="438"/>
                      <a:pt x="215" y="438"/>
                    </a:cubicBezTo>
                    <a:cubicBezTo>
                      <a:pt x="340" y="438"/>
                      <a:pt x="438" y="340"/>
                      <a:pt x="438" y="224"/>
                    </a:cubicBezTo>
                    <a:cubicBezTo>
                      <a:pt x="438" y="99"/>
                      <a:pt x="340" y="1"/>
                      <a:pt x="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303;p45">
                <a:extLst>
                  <a:ext uri="{FF2B5EF4-FFF2-40B4-BE49-F238E27FC236}">
                    <a16:creationId xmlns:a16="http://schemas.microsoft.com/office/drawing/2014/main" id="{C5F34B51-0E22-DB22-6689-764A3E70E851}"/>
                  </a:ext>
                </a:extLst>
              </p:cNvPr>
              <p:cNvSpPr/>
              <p:nvPr/>
            </p:nvSpPr>
            <p:spPr>
              <a:xfrm>
                <a:off x="5170319" y="2665552"/>
                <a:ext cx="17552" cy="31322"/>
              </a:xfrm>
              <a:custGeom>
                <a:avLst/>
                <a:gdLst/>
                <a:ahLst/>
                <a:cxnLst/>
                <a:rect l="l" t="t" r="r" b="b"/>
                <a:pathLst>
                  <a:path w="580" h="1035" extrusionOk="0">
                    <a:moveTo>
                      <a:pt x="384" y="0"/>
                    </a:moveTo>
                    <a:cubicBezTo>
                      <a:pt x="384" y="0"/>
                      <a:pt x="393" y="18"/>
                      <a:pt x="410" y="45"/>
                    </a:cubicBezTo>
                    <a:cubicBezTo>
                      <a:pt x="437" y="71"/>
                      <a:pt x="455" y="116"/>
                      <a:pt x="473" y="179"/>
                    </a:cubicBezTo>
                    <a:cubicBezTo>
                      <a:pt x="482" y="205"/>
                      <a:pt x="491" y="241"/>
                      <a:pt x="500" y="268"/>
                    </a:cubicBezTo>
                    <a:cubicBezTo>
                      <a:pt x="500" y="286"/>
                      <a:pt x="500" y="303"/>
                      <a:pt x="500" y="321"/>
                    </a:cubicBezTo>
                    <a:cubicBezTo>
                      <a:pt x="500" y="339"/>
                      <a:pt x="500" y="357"/>
                      <a:pt x="500" y="375"/>
                    </a:cubicBezTo>
                    <a:cubicBezTo>
                      <a:pt x="500" y="410"/>
                      <a:pt x="500" y="455"/>
                      <a:pt x="491" y="491"/>
                    </a:cubicBezTo>
                    <a:cubicBezTo>
                      <a:pt x="482" y="509"/>
                      <a:pt x="482" y="526"/>
                      <a:pt x="473" y="544"/>
                    </a:cubicBezTo>
                    <a:cubicBezTo>
                      <a:pt x="473" y="571"/>
                      <a:pt x="464" y="580"/>
                      <a:pt x="455" y="607"/>
                    </a:cubicBezTo>
                    <a:cubicBezTo>
                      <a:pt x="455" y="625"/>
                      <a:pt x="446" y="642"/>
                      <a:pt x="437" y="660"/>
                    </a:cubicBezTo>
                    <a:cubicBezTo>
                      <a:pt x="428" y="669"/>
                      <a:pt x="419" y="687"/>
                      <a:pt x="410" y="705"/>
                    </a:cubicBezTo>
                    <a:cubicBezTo>
                      <a:pt x="384" y="741"/>
                      <a:pt x="366" y="767"/>
                      <a:pt x="339" y="794"/>
                    </a:cubicBezTo>
                    <a:cubicBezTo>
                      <a:pt x="330" y="812"/>
                      <a:pt x="312" y="821"/>
                      <a:pt x="303" y="839"/>
                    </a:cubicBezTo>
                    <a:cubicBezTo>
                      <a:pt x="286" y="848"/>
                      <a:pt x="277" y="857"/>
                      <a:pt x="259" y="874"/>
                    </a:cubicBezTo>
                    <a:cubicBezTo>
                      <a:pt x="232" y="892"/>
                      <a:pt x="205" y="910"/>
                      <a:pt x="187" y="928"/>
                    </a:cubicBezTo>
                    <a:cubicBezTo>
                      <a:pt x="161" y="946"/>
                      <a:pt x="134" y="964"/>
                      <a:pt x="116" y="972"/>
                    </a:cubicBezTo>
                    <a:cubicBezTo>
                      <a:pt x="89" y="990"/>
                      <a:pt x="71" y="999"/>
                      <a:pt x="54" y="1008"/>
                    </a:cubicBezTo>
                    <a:cubicBezTo>
                      <a:pt x="18" y="1026"/>
                      <a:pt x="0" y="1035"/>
                      <a:pt x="0" y="1035"/>
                    </a:cubicBezTo>
                    <a:cubicBezTo>
                      <a:pt x="0" y="1035"/>
                      <a:pt x="27" y="1035"/>
                      <a:pt x="63" y="1026"/>
                    </a:cubicBezTo>
                    <a:cubicBezTo>
                      <a:pt x="80" y="1017"/>
                      <a:pt x="98" y="1017"/>
                      <a:pt x="125" y="1008"/>
                    </a:cubicBezTo>
                    <a:cubicBezTo>
                      <a:pt x="152" y="999"/>
                      <a:pt x="178" y="990"/>
                      <a:pt x="205" y="972"/>
                    </a:cubicBezTo>
                    <a:cubicBezTo>
                      <a:pt x="241" y="964"/>
                      <a:pt x="268" y="946"/>
                      <a:pt x="303" y="928"/>
                    </a:cubicBezTo>
                    <a:cubicBezTo>
                      <a:pt x="321" y="919"/>
                      <a:pt x="330" y="901"/>
                      <a:pt x="348" y="892"/>
                    </a:cubicBezTo>
                    <a:cubicBezTo>
                      <a:pt x="366" y="883"/>
                      <a:pt x="384" y="865"/>
                      <a:pt x="393" y="857"/>
                    </a:cubicBezTo>
                    <a:cubicBezTo>
                      <a:pt x="428" y="821"/>
                      <a:pt x="455" y="794"/>
                      <a:pt x="482" y="758"/>
                    </a:cubicBezTo>
                    <a:cubicBezTo>
                      <a:pt x="491" y="741"/>
                      <a:pt x="509" y="714"/>
                      <a:pt x="517" y="696"/>
                    </a:cubicBezTo>
                    <a:cubicBezTo>
                      <a:pt x="526" y="678"/>
                      <a:pt x="535" y="660"/>
                      <a:pt x="544" y="633"/>
                    </a:cubicBezTo>
                    <a:cubicBezTo>
                      <a:pt x="553" y="616"/>
                      <a:pt x="562" y="589"/>
                      <a:pt x="562" y="571"/>
                    </a:cubicBezTo>
                    <a:cubicBezTo>
                      <a:pt x="571" y="544"/>
                      <a:pt x="571" y="526"/>
                      <a:pt x="580" y="509"/>
                    </a:cubicBezTo>
                    <a:cubicBezTo>
                      <a:pt x="580" y="482"/>
                      <a:pt x="580" y="464"/>
                      <a:pt x="580" y="437"/>
                    </a:cubicBezTo>
                    <a:cubicBezTo>
                      <a:pt x="580" y="419"/>
                      <a:pt x="580" y="402"/>
                      <a:pt x="580" y="375"/>
                    </a:cubicBezTo>
                    <a:cubicBezTo>
                      <a:pt x="580" y="357"/>
                      <a:pt x="580" y="339"/>
                      <a:pt x="580" y="312"/>
                    </a:cubicBezTo>
                    <a:cubicBezTo>
                      <a:pt x="571" y="294"/>
                      <a:pt x="571" y="277"/>
                      <a:pt x="562" y="259"/>
                    </a:cubicBezTo>
                    <a:cubicBezTo>
                      <a:pt x="553" y="223"/>
                      <a:pt x="544" y="187"/>
                      <a:pt x="526" y="161"/>
                    </a:cubicBezTo>
                    <a:cubicBezTo>
                      <a:pt x="491" y="98"/>
                      <a:pt x="455" y="54"/>
                      <a:pt x="428" y="36"/>
                    </a:cubicBezTo>
                    <a:cubicBezTo>
                      <a:pt x="410" y="18"/>
                      <a:pt x="402" y="9"/>
                      <a:pt x="393" y="9"/>
                    </a:cubicBezTo>
                    <a:cubicBezTo>
                      <a:pt x="384" y="0"/>
                      <a:pt x="384" y="0"/>
                      <a:pt x="3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304;p45">
                <a:extLst>
                  <a:ext uri="{FF2B5EF4-FFF2-40B4-BE49-F238E27FC236}">
                    <a16:creationId xmlns:a16="http://schemas.microsoft.com/office/drawing/2014/main" id="{62DE4E8B-84F2-401E-5771-7E15A3C6F125}"/>
                  </a:ext>
                </a:extLst>
              </p:cNvPr>
              <p:cNvSpPr/>
              <p:nvPr/>
            </p:nvSpPr>
            <p:spPr>
              <a:xfrm>
                <a:off x="5164902" y="2736547"/>
                <a:ext cx="86157" cy="99110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3275" extrusionOk="0">
                    <a:moveTo>
                      <a:pt x="10" y="0"/>
                    </a:moveTo>
                    <a:cubicBezTo>
                      <a:pt x="10" y="0"/>
                      <a:pt x="1" y="27"/>
                      <a:pt x="1" y="63"/>
                    </a:cubicBezTo>
                    <a:cubicBezTo>
                      <a:pt x="1" y="98"/>
                      <a:pt x="1" y="152"/>
                      <a:pt x="1" y="223"/>
                    </a:cubicBezTo>
                    <a:cubicBezTo>
                      <a:pt x="1" y="366"/>
                      <a:pt x="10" y="562"/>
                      <a:pt x="36" y="803"/>
                    </a:cubicBezTo>
                    <a:cubicBezTo>
                      <a:pt x="45" y="919"/>
                      <a:pt x="63" y="1053"/>
                      <a:pt x="90" y="1187"/>
                    </a:cubicBezTo>
                    <a:cubicBezTo>
                      <a:pt x="126" y="1321"/>
                      <a:pt x="188" y="1463"/>
                      <a:pt x="277" y="1588"/>
                    </a:cubicBezTo>
                    <a:cubicBezTo>
                      <a:pt x="366" y="1713"/>
                      <a:pt x="491" y="1820"/>
                      <a:pt x="625" y="1909"/>
                    </a:cubicBezTo>
                    <a:cubicBezTo>
                      <a:pt x="768" y="1990"/>
                      <a:pt x="920" y="2052"/>
                      <a:pt x="1071" y="2106"/>
                    </a:cubicBezTo>
                    <a:cubicBezTo>
                      <a:pt x="1223" y="2159"/>
                      <a:pt x="1383" y="2186"/>
                      <a:pt x="1544" y="2204"/>
                    </a:cubicBezTo>
                    <a:cubicBezTo>
                      <a:pt x="1624" y="2213"/>
                      <a:pt x="1696" y="2231"/>
                      <a:pt x="1776" y="2231"/>
                    </a:cubicBezTo>
                    <a:cubicBezTo>
                      <a:pt x="1821" y="2231"/>
                      <a:pt x="1856" y="2231"/>
                      <a:pt x="1892" y="2239"/>
                    </a:cubicBezTo>
                    <a:lnTo>
                      <a:pt x="2008" y="2239"/>
                    </a:lnTo>
                    <a:cubicBezTo>
                      <a:pt x="2079" y="2239"/>
                      <a:pt x="2151" y="2239"/>
                      <a:pt x="2222" y="2248"/>
                    </a:cubicBezTo>
                    <a:cubicBezTo>
                      <a:pt x="2284" y="2257"/>
                      <a:pt x="2356" y="2266"/>
                      <a:pt x="2409" y="2293"/>
                    </a:cubicBezTo>
                    <a:lnTo>
                      <a:pt x="2686" y="2516"/>
                    </a:lnTo>
                    <a:cubicBezTo>
                      <a:pt x="2722" y="2570"/>
                      <a:pt x="2739" y="2614"/>
                      <a:pt x="2757" y="2668"/>
                    </a:cubicBezTo>
                    <a:cubicBezTo>
                      <a:pt x="2775" y="2712"/>
                      <a:pt x="2784" y="2766"/>
                      <a:pt x="2793" y="2810"/>
                    </a:cubicBezTo>
                    <a:cubicBezTo>
                      <a:pt x="2811" y="2909"/>
                      <a:pt x="2811" y="2989"/>
                      <a:pt x="2811" y="3060"/>
                    </a:cubicBezTo>
                    <a:cubicBezTo>
                      <a:pt x="2811" y="3203"/>
                      <a:pt x="2793" y="3274"/>
                      <a:pt x="2793" y="3274"/>
                    </a:cubicBezTo>
                    <a:cubicBezTo>
                      <a:pt x="2793" y="3274"/>
                      <a:pt x="2802" y="3256"/>
                      <a:pt x="2811" y="3221"/>
                    </a:cubicBezTo>
                    <a:cubicBezTo>
                      <a:pt x="2811" y="3185"/>
                      <a:pt x="2829" y="3132"/>
                      <a:pt x="2829" y="3060"/>
                    </a:cubicBezTo>
                    <a:cubicBezTo>
                      <a:pt x="2838" y="2989"/>
                      <a:pt x="2846" y="2909"/>
                      <a:pt x="2838" y="2810"/>
                    </a:cubicBezTo>
                    <a:cubicBezTo>
                      <a:pt x="2820" y="2712"/>
                      <a:pt x="2802" y="2596"/>
                      <a:pt x="2739" y="2489"/>
                    </a:cubicBezTo>
                    <a:cubicBezTo>
                      <a:pt x="2713" y="2436"/>
                      <a:pt x="2668" y="2382"/>
                      <a:pt x="2623" y="2338"/>
                    </a:cubicBezTo>
                    <a:cubicBezTo>
                      <a:pt x="2570" y="2284"/>
                      <a:pt x="2507" y="2248"/>
                      <a:pt x="2445" y="2222"/>
                    </a:cubicBezTo>
                    <a:cubicBezTo>
                      <a:pt x="2374" y="2186"/>
                      <a:pt x="2302" y="2168"/>
                      <a:pt x="2231" y="2159"/>
                    </a:cubicBezTo>
                    <a:cubicBezTo>
                      <a:pt x="2160" y="2150"/>
                      <a:pt x="2079" y="2150"/>
                      <a:pt x="2008" y="2141"/>
                    </a:cubicBezTo>
                    <a:cubicBezTo>
                      <a:pt x="1856" y="2141"/>
                      <a:pt x="1713" y="2124"/>
                      <a:pt x="1553" y="2106"/>
                    </a:cubicBezTo>
                    <a:cubicBezTo>
                      <a:pt x="1401" y="2088"/>
                      <a:pt x="1250" y="2052"/>
                      <a:pt x="1098" y="2008"/>
                    </a:cubicBezTo>
                    <a:cubicBezTo>
                      <a:pt x="955" y="1963"/>
                      <a:pt x="812" y="1900"/>
                      <a:pt x="679" y="1820"/>
                    </a:cubicBezTo>
                    <a:cubicBezTo>
                      <a:pt x="554" y="1740"/>
                      <a:pt x="438" y="1642"/>
                      <a:pt x="349" y="1535"/>
                    </a:cubicBezTo>
                    <a:cubicBezTo>
                      <a:pt x="268" y="1419"/>
                      <a:pt x="197" y="1294"/>
                      <a:pt x="170" y="1169"/>
                    </a:cubicBezTo>
                    <a:cubicBezTo>
                      <a:pt x="134" y="1035"/>
                      <a:pt x="108" y="910"/>
                      <a:pt x="90" y="794"/>
                    </a:cubicBezTo>
                    <a:cubicBezTo>
                      <a:pt x="54" y="562"/>
                      <a:pt x="36" y="357"/>
                      <a:pt x="18" y="223"/>
                    </a:cubicBezTo>
                    <a:cubicBezTo>
                      <a:pt x="10" y="81"/>
                      <a:pt x="10" y="0"/>
                      <a:pt x="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305;p45">
                <a:extLst>
                  <a:ext uri="{FF2B5EF4-FFF2-40B4-BE49-F238E27FC236}">
                    <a16:creationId xmlns:a16="http://schemas.microsoft.com/office/drawing/2014/main" id="{10654FE4-482A-D3B3-3294-1C196E4C7876}"/>
                  </a:ext>
                </a:extLst>
              </p:cNvPr>
              <p:cNvSpPr/>
              <p:nvPr/>
            </p:nvSpPr>
            <p:spPr>
              <a:xfrm>
                <a:off x="5183544" y="2571044"/>
                <a:ext cx="18369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07" h="1545" extrusionOk="0">
                    <a:moveTo>
                      <a:pt x="607" y="1"/>
                    </a:moveTo>
                    <a:cubicBezTo>
                      <a:pt x="607" y="1"/>
                      <a:pt x="598" y="28"/>
                      <a:pt x="589" y="63"/>
                    </a:cubicBezTo>
                    <a:cubicBezTo>
                      <a:pt x="580" y="90"/>
                      <a:pt x="571" y="117"/>
                      <a:pt x="562" y="143"/>
                    </a:cubicBezTo>
                    <a:cubicBezTo>
                      <a:pt x="553" y="179"/>
                      <a:pt x="544" y="215"/>
                      <a:pt x="535" y="251"/>
                    </a:cubicBezTo>
                    <a:cubicBezTo>
                      <a:pt x="527" y="286"/>
                      <a:pt x="509" y="322"/>
                      <a:pt x="491" y="367"/>
                    </a:cubicBezTo>
                    <a:cubicBezTo>
                      <a:pt x="482" y="411"/>
                      <a:pt x="464" y="456"/>
                      <a:pt x="446" y="500"/>
                    </a:cubicBezTo>
                    <a:cubicBezTo>
                      <a:pt x="428" y="545"/>
                      <a:pt x="411" y="590"/>
                      <a:pt x="393" y="643"/>
                    </a:cubicBezTo>
                    <a:cubicBezTo>
                      <a:pt x="375" y="688"/>
                      <a:pt x="357" y="732"/>
                      <a:pt x="339" y="786"/>
                    </a:cubicBezTo>
                    <a:cubicBezTo>
                      <a:pt x="321" y="830"/>
                      <a:pt x="295" y="875"/>
                      <a:pt x="277" y="929"/>
                    </a:cubicBezTo>
                    <a:cubicBezTo>
                      <a:pt x="259" y="973"/>
                      <a:pt x="241" y="1018"/>
                      <a:pt x="223" y="1062"/>
                    </a:cubicBezTo>
                    <a:cubicBezTo>
                      <a:pt x="196" y="1107"/>
                      <a:pt x="179" y="1152"/>
                      <a:pt x="161" y="1187"/>
                    </a:cubicBezTo>
                    <a:cubicBezTo>
                      <a:pt x="143" y="1232"/>
                      <a:pt x="125" y="1268"/>
                      <a:pt x="107" y="1303"/>
                    </a:cubicBezTo>
                    <a:lnTo>
                      <a:pt x="0" y="1544"/>
                    </a:lnTo>
                    <a:cubicBezTo>
                      <a:pt x="0" y="1544"/>
                      <a:pt x="72" y="1464"/>
                      <a:pt x="161" y="1330"/>
                    </a:cubicBezTo>
                    <a:cubicBezTo>
                      <a:pt x="205" y="1268"/>
                      <a:pt x="250" y="1187"/>
                      <a:pt x="304" y="1098"/>
                    </a:cubicBezTo>
                    <a:cubicBezTo>
                      <a:pt x="321" y="1062"/>
                      <a:pt x="348" y="1009"/>
                      <a:pt x="375" y="964"/>
                    </a:cubicBezTo>
                    <a:cubicBezTo>
                      <a:pt x="393" y="920"/>
                      <a:pt x="419" y="875"/>
                      <a:pt x="437" y="821"/>
                    </a:cubicBezTo>
                    <a:cubicBezTo>
                      <a:pt x="473" y="723"/>
                      <a:pt x="509" y="625"/>
                      <a:pt x="535" y="527"/>
                    </a:cubicBezTo>
                    <a:cubicBezTo>
                      <a:pt x="553" y="482"/>
                      <a:pt x="562" y="429"/>
                      <a:pt x="571" y="384"/>
                    </a:cubicBezTo>
                    <a:cubicBezTo>
                      <a:pt x="580" y="340"/>
                      <a:pt x="589" y="304"/>
                      <a:pt x="589" y="259"/>
                    </a:cubicBezTo>
                    <a:cubicBezTo>
                      <a:pt x="598" y="224"/>
                      <a:pt x="598" y="188"/>
                      <a:pt x="607" y="152"/>
                    </a:cubicBezTo>
                    <a:cubicBezTo>
                      <a:pt x="607" y="126"/>
                      <a:pt x="607" y="90"/>
                      <a:pt x="607" y="72"/>
                    </a:cubicBezTo>
                    <a:cubicBezTo>
                      <a:pt x="607" y="28"/>
                      <a:pt x="607" y="1"/>
                      <a:pt x="6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306;p45">
                <a:extLst>
                  <a:ext uri="{FF2B5EF4-FFF2-40B4-BE49-F238E27FC236}">
                    <a16:creationId xmlns:a16="http://schemas.microsoft.com/office/drawing/2014/main" id="{79154DA7-A264-BE36-4CDE-C99956B5C406}"/>
                  </a:ext>
                </a:extLst>
              </p:cNvPr>
              <p:cNvSpPr/>
              <p:nvPr/>
            </p:nvSpPr>
            <p:spPr>
              <a:xfrm>
                <a:off x="5053145" y="2534336"/>
                <a:ext cx="197372" cy="112365"/>
              </a:xfrm>
              <a:custGeom>
                <a:avLst/>
                <a:gdLst/>
                <a:ahLst/>
                <a:cxnLst/>
                <a:rect l="l" t="t" r="r" b="b"/>
                <a:pathLst>
                  <a:path w="6522" h="3713" extrusionOk="0">
                    <a:moveTo>
                      <a:pt x="1597" y="1214"/>
                    </a:moveTo>
                    <a:cubicBezTo>
                      <a:pt x="1597" y="1214"/>
                      <a:pt x="1606" y="1232"/>
                      <a:pt x="1624" y="1276"/>
                    </a:cubicBezTo>
                    <a:cubicBezTo>
                      <a:pt x="1633" y="1303"/>
                      <a:pt x="1642" y="1330"/>
                      <a:pt x="1651" y="1356"/>
                    </a:cubicBezTo>
                    <a:cubicBezTo>
                      <a:pt x="1660" y="1383"/>
                      <a:pt x="1677" y="1419"/>
                      <a:pt x="1686" y="1455"/>
                    </a:cubicBezTo>
                    <a:cubicBezTo>
                      <a:pt x="1695" y="1499"/>
                      <a:pt x="1713" y="1535"/>
                      <a:pt x="1731" y="1580"/>
                    </a:cubicBezTo>
                    <a:cubicBezTo>
                      <a:pt x="1749" y="1615"/>
                      <a:pt x="1767" y="1660"/>
                      <a:pt x="1785" y="1704"/>
                    </a:cubicBezTo>
                    <a:cubicBezTo>
                      <a:pt x="1785" y="1731"/>
                      <a:pt x="1793" y="1749"/>
                      <a:pt x="1802" y="1776"/>
                    </a:cubicBezTo>
                    <a:cubicBezTo>
                      <a:pt x="1811" y="1794"/>
                      <a:pt x="1829" y="1820"/>
                      <a:pt x="1838" y="1847"/>
                    </a:cubicBezTo>
                    <a:cubicBezTo>
                      <a:pt x="1856" y="1892"/>
                      <a:pt x="1874" y="1936"/>
                      <a:pt x="1892" y="1981"/>
                    </a:cubicBezTo>
                    <a:cubicBezTo>
                      <a:pt x="1909" y="2034"/>
                      <a:pt x="1927" y="2079"/>
                      <a:pt x="1945" y="2124"/>
                    </a:cubicBezTo>
                    <a:cubicBezTo>
                      <a:pt x="1972" y="2177"/>
                      <a:pt x="1990" y="2222"/>
                      <a:pt x="2008" y="2266"/>
                    </a:cubicBezTo>
                    <a:cubicBezTo>
                      <a:pt x="2043" y="2356"/>
                      <a:pt x="2079" y="2436"/>
                      <a:pt x="2106" y="2507"/>
                    </a:cubicBezTo>
                    <a:cubicBezTo>
                      <a:pt x="2141" y="2579"/>
                      <a:pt x="2168" y="2641"/>
                      <a:pt x="2186" y="2686"/>
                    </a:cubicBezTo>
                    <a:cubicBezTo>
                      <a:pt x="2195" y="2730"/>
                      <a:pt x="2204" y="2757"/>
                      <a:pt x="2204" y="2757"/>
                    </a:cubicBezTo>
                    <a:cubicBezTo>
                      <a:pt x="2204" y="2757"/>
                      <a:pt x="2186" y="2739"/>
                      <a:pt x="2159" y="2704"/>
                    </a:cubicBezTo>
                    <a:cubicBezTo>
                      <a:pt x="2124" y="2668"/>
                      <a:pt x="2079" y="2614"/>
                      <a:pt x="2034" y="2552"/>
                    </a:cubicBezTo>
                    <a:cubicBezTo>
                      <a:pt x="1936" y="2427"/>
                      <a:pt x="1829" y="2240"/>
                      <a:pt x="1749" y="2043"/>
                    </a:cubicBezTo>
                    <a:cubicBezTo>
                      <a:pt x="1731" y="1999"/>
                      <a:pt x="1704" y="1945"/>
                      <a:pt x="1695" y="1892"/>
                    </a:cubicBezTo>
                    <a:cubicBezTo>
                      <a:pt x="1677" y="1847"/>
                      <a:pt x="1660" y="1794"/>
                      <a:pt x="1651" y="1749"/>
                    </a:cubicBezTo>
                    <a:cubicBezTo>
                      <a:pt x="1633" y="1695"/>
                      <a:pt x="1624" y="1651"/>
                      <a:pt x="1615" y="1606"/>
                    </a:cubicBezTo>
                    <a:cubicBezTo>
                      <a:pt x="1606" y="1562"/>
                      <a:pt x="1606" y="1517"/>
                      <a:pt x="1597" y="1481"/>
                    </a:cubicBezTo>
                    <a:cubicBezTo>
                      <a:pt x="1597" y="1437"/>
                      <a:pt x="1597" y="1401"/>
                      <a:pt x="1588" y="1365"/>
                    </a:cubicBezTo>
                    <a:cubicBezTo>
                      <a:pt x="1588" y="1339"/>
                      <a:pt x="1597" y="1303"/>
                      <a:pt x="1597" y="1285"/>
                    </a:cubicBezTo>
                    <a:cubicBezTo>
                      <a:pt x="1597" y="1241"/>
                      <a:pt x="1597" y="1214"/>
                      <a:pt x="1597" y="1214"/>
                    </a:cubicBezTo>
                    <a:close/>
                    <a:moveTo>
                      <a:pt x="2650" y="0"/>
                    </a:moveTo>
                    <a:cubicBezTo>
                      <a:pt x="2445" y="9"/>
                      <a:pt x="2248" y="9"/>
                      <a:pt x="2061" y="9"/>
                    </a:cubicBezTo>
                    <a:cubicBezTo>
                      <a:pt x="1677" y="9"/>
                      <a:pt x="1321" y="18"/>
                      <a:pt x="1017" y="27"/>
                    </a:cubicBezTo>
                    <a:cubicBezTo>
                      <a:pt x="714" y="27"/>
                      <a:pt x="455" y="36"/>
                      <a:pt x="277" y="45"/>
                    </a:cubicBezTo>
                    <a:cubicBezTo>
                      <a:pt x="98" y="54"/>
                      <a:pt x="0" y="54"/>
                      <a:pt x="0" y="54"/>
                    </a:cubicBezTo>
                    <a:cubicBezTo>
                      <a:pt x="0" y="3051"/>
                      <a:pt x="2846" y="3667"/>
                      <a:pt x="2846" y="3667"/>
                    </a:cubicBezTo>
                    <a:cubicBezTo>
                      <a:pt x="3074" y="3707"/>
                      <a:pt x="3191" y="3712"/>
                      <a:pt x="3235" y="3712"/>
                    </a:cubicBezTo>
                    <a:cubicBezTo>
                      <a:pt x="3250" y="3712"/>
                      <a:pt x="3257" y="3712"/>
                      <a:pt x="3257" y="3712"/>
                    </a:cubicBezTo>
                    <a:cubicBezTo>
                      <a:pt x="3462" y="3498"/>
                      <a:pt x="3631" y="3283"/>
                      <a:pt x="3783" y="3060"/>
                    </a:cubicBezTo>
                    <a:lnTo>
                      <a:pt x="2052" y="2971"/>
                    </a:lnTo>
                    <a:lnTo>
                      <a:pt x="3890" y="2873"/>
                    </a:lnTo>
                    <a:cubicBezTo>
                      <a:pt x="4211" y="2284"/>
                      <a:pt x="4363" y="1651"/>
                      <a:pt x="4425" y="991"/>
                    </a:cubicBezTo>
                    <a:lnTo>
                      <a:pt x="446" y="902"/>
                    </a:lnTo>
                    <a:lnTo>
                      <a:pt x="4131" y="821"/>
                    </a:lnTo>
                    <a:lnTo>
                      <a:pt x="4363" y="821"/>
                    </a:lnTo>
                    <a:cubicBezTo>
                      <a:pt x="4702" y="812"/>
                      <a:pt x="5014" y="812"/>
                      <a:pt x="5282" y="803"/>
                    </a:cubicBezTo>
                    <a:cubicBezTo>
                      <a:pt x="5549" y="803"/>
                      <a:pt x="5772" y="794"/>
                      <a:pt x="5933" y="794"/>
                    </a:cubicBezTo>
                    <a:cubicBezTo>
                      <a:pt x="6084" y="786"/>
                      <a:pt x="6174" y="786"/>
                      <a:pt x="6174" y="786"/>
                    </a:cubicBezTo>
                    <a:cubicBezTo>
                      <a:pt x="6174" y="786"/>
                      <a:pt x="6084" y="777"/>
                      <a:pt x="5933" y="777"/>
                    </a:cubicBezTo>
                    <a:cubicBezTo>
                      <a:pt x="5772" y="777"/>
                      <a:pt x="5549" y="768"/>
                      <a:pt x="5282" y="759"/>
                    </a:cubicBezTo>
                    <a:cubicBezTo>
                      <a:pt x="5032" y="759"/>
                      <a:pt x="4746" y="750"/>
                      <a:pt x="4443" y="750"/>
                    </a:cubicBezTo>
                    <a:cubicBezTo>
                      <a:pt x="4443" y="723"/>
                      <a:pt x="4443" y="705"/>
                      <a:pt x="4443" y="678"/>
                    </a:cubicBezTo>
                    <a:lnTo>
                      <a:pt x="446" y="589"/>
                    </a:lnTo>
                    <a:lnTo>
                      <a:pt x="4372" y="500"/>
                    </a:lnTo>
                    <a:cubicBezTo>
                      <a:pt x="4702" y="500"/>
                      <a:pt x="5014" y="491"/>
                      <a:pt x="5282" y="491"/>
                    </a:cubicBezTo>
                    <a:cubicBezTo>
                      <a:pt x="5549" y="482"/>
                      <a:pt x="5772" y="473"/>
                      <a:pt x="5933" y="473"/>
                    </a:cubicBezTo>
                    <a:cubicBezTo>
                      <a:pt x="6084" y="464"/>
                      <a:pt x="6174" y="464"/>
                      <a:pt x="6174" y="464"/>
                    </a:cubicBezTo>
                    <a:cubicBezTo>
                      <a:pt x="6174" y="464"/>
                      <a:pt x="6084" y="464"/>
                      <a:pt x="5933" y="455"/>
                    </a:cubicBezTo>
                    <a:cubicBezTo>
                      <a:pt x="5772" y="455"/>
                      <a:pt x="5549" y="447"/>
                      <a:pt x="5282" y="447"/>
                    </a:cubicBezTo>
                    <a:cubicBezTo>
                      <a:pt x="5041" y="438"/>
                      <a:pt x="4755" y="438"/>
                      <a:pt x="4461" y="429"/>
                    </a:cubicBezTo>
                    <a:cubicBezTo>
                      <a:pt x="4461" y="322"/>
                      <a:pt x="4461" y="215"/>
                      <a:pt x="4470" y="99"/>
                    </a:cubicBezTo>
                    <a:cubicBezTo>
                      <a:pt x="4844" y="99"/>
                      <a:pt x="5192" y="90"/>
                      <a:pt x="5496" y="81"/>
                    </a:cubicBezTo>
                    <a:cubicBezTo>
                      <a:pt x="5808" y="81"/>
                      <a:pt x="6058" y="72"/>
                      <a:pt x="6236" y="63"/>
                    </a:cubicBezTo>
                    <a:cubicBezTo>
                      <a:pt x="6415" y="54"/>
                      <a:pt x="6522" y="54"/>
                      <a:pt x="6522" y="54"/>
                    </a:cubicBezTo>
                    <a:cubicBezTo>
                      <a:pt x="6522" y="54"/>
                      <a:pt x="6415" y="54"/>
                      <a:pt x="6236" y="45"/>
                    </a:cubicBezTo>
                    <a:cubicBezTo>
                      <a:pt x="6058" y="36"/>
                      <a:pt x="5808" y="27"/>
                      <a:pt x="5496" y="27"/>
                    </a:cubicBezTo>
                    <a:cubicBezTo>
                      <a:pt x="5192" y="18"/>
                      <a:pt x="4836" y="9"/>
                      <a:pt x="4452" y="9"/>
                    </a:cubicBezTo>
                    <a:cubicBezTo>
                      <a:pt x="4265" y="9"/>
                      <a:pt x="4068" y="9"/>
                      <a:pt x="38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307;p45">
                <a:extLst>
                  <a:ext uri="{FF2B5EF4-FFF2-40B4-BE49-F238E27FC236}">
                    <a16:creationId xmlns:a16="http://schemas.microsoft.com/office/drawing/2014/main" id="{BDAA3ED1-44B7-C025-045C-8D19CA69F54C}"/>
                  </a:ext>
                </a:extLst>
              </p:cNvPr>
              <p:cNvSpPr/>
              <p:nvPr/>
            </p:nvSpPr>
            <p:spPr>
              <a:xfrm>
                <a:off x="5175978" y="2541629"/>
                <a:ext cx="74264" cy="99927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3302" extrusionOk="0">
                    <a:moveTo>
                      <a:pt x="2454" y="0"/>
                    </a:moveTo>
                    <a:cubicBezTo>
                      <a:pt x="2454" y="0"/>
                      <a:pt x="2445" y="63"/>
                      <a:pt x="2436" y="188"/>
                    </a:cubicBezTo>
                    <a:cubicBezTo>
                      <a:pt x="2427" y="241"/>
                      <a:pt x="2418" y="313"/>
                      <a:pt x="2400" y="402"/>
                    </a:cubicBezTo>
                    <a:cubicBezTo>
                      <a:pt x="2382" y="482"/>
                      <a:pt x="2364" y="571"/>
                      <a:pt x="2338" y="669"/>
                    </a:cubicBezTo>
                    <a:cubicBezTo>
                      <a:pt x="2329" y="723"/>
                      <a:pt x="2320" y="768"/>
                      <a:pt x="2302" y="821"/>
                    </a:cubicBezTo>
                    <a:cubicBezTo>
                      <a:pt x="2293" y="848"/>
                      <a:pt x="2284" y="875"/>
                      <a:pt x="2275" y="901"/>
                    </a:cubicBezTo>
                    <a:cubicBezTo>
                      <a:pt x="2266" y="928"/>
                      <a:pt x="2257" y="955"/>
                      <a:pt x="2249" y="982"/>
                    </a:cubicBezTo>
                    <a:cubicBezTo>
                      <a:pt x="2240" y="1017"/>
                      <a:pt x="2231" y="1044"/>
                      <a:pt x="2222" y="1071"/>
                    </a:cubicBezTo>
                    <a:cubicBezTo>
                      <a:pt x="2213" y="1098"/>
                      <a:pt x="2204" y="1124"/>
                      <a:pt x="2186" y="1151"/>
                    </a:cubicBezTo>
                    <a:cubicBezTo>
                      <a:pt x="2168" y="1214"/>
                      <a:pt x="2141" y="1267"/>
                      <a:pt x="2115" y="1330"/>
                    </a:cubicBezTo>
                    <a:cubicBezTo>
                      <a:pt x="2097" y="1383"/>
                      <a:pt x="2061" y="1437"/>
                      <a:pt x="2034" y="1499"/>
                    </a:cubicBezTo>
                    <a:cubicBezTo>
                      <a:pt x="1999" y="1553"/>
                      <a:pt x="1972" y="1615"/>
                      <a:pt x="1936" y="1669"/>
                    </a:cubicBezTo>
                    <a:cubicBezTo>
                      <a:pt x="1874" y="1785"/>
                      <a:pt x="1794" y="1901"/>
                      <a:pt x="1713" y="2008"/>
                    </a:cubicBezTo>
                    <a:cubicBezTo>
                      <a:pt x="1633" y="2115"/>
                      <a:pt x="1544" y="2213"/>
                      <a:pt x="1455" y="2311"/>
                    </a:cubicBezTo>
                    <a:cubicBezTo>
                      <a:pt x="1356" y="2409"/>
                      <a:pt x="1267" y="2498"/>
                      <a:pt x="1169" y="2579"/>
                    </a:cubicBezTo>
                    <a:cubicBezTo>
                      <a:pt x="1071" y="2659"/>
                      <a:pt x="973" y="2739"/>
                      <a:pt x="884" y="2802"/>
                    </a:cubicBezTo>
                    <a:cubicBezTo>
                      <a:pt x="785" y="2873"/>
                      <a:pt x="696" y="2935"/>
                      <a:pt x="607" y="2989"/>
                    </a:cubicBezTo>
                    <a:cubicBezTo>
                      <a:pt x="429" y="3096"/>
                      <a:pt x="277" y="3176"/>
                      <a:pt x="170" y="3221"/>
                    </a:cubicBezTo>
                    <a:cubicBezTo>
                      <a:pt x="63" y="3274"/>
                      <a:pt x="0" y="3301"/>
                      <a:pt x="0" y="3301"/>
                    </a:cubicBezTo>
                    <a:cubicBezTo>
                      <a:pt x="0" y="3301"/>
                      <a:pt x="18" y="3301"/>
                      <a:pt x="54" y="3292"/>
                    </a:cubicBezTo>
                    <a:cubicBezTo>
                      <a:pt x="81" y="3274"/>
                      <a:pt x="125" y="3265"/>
                      <a:pt x="179" y="3239"/>
                    </a:cubicBezTo>
                    <a:cubicBezTo>
                      <a:pt x="295" y="3203"/>
                      <a:pt x="455" y="3132"/>
                      <a:pt x="634" y="3042"/>
                    </a:cubicBezTo>
                    <a:cubicBezTo>
                      <a:pt x="821" y="2944"/>
                      <a:pt x="1026" y="2810"/>
                      <a:pt x="1223" y="2650"/>
                    </a:cubicBezTo>
                    <a:cubicBezTo>
                      <a:pt x="1330" y="2570"/>
                      <a:pt x="1428" y="2480"/>
                      <a:pt x="1526" y="2382"/>
                    </a:cubicBezTo>
                    <a:cubicBezTo>
                      <a:pt x="1615" y="2284"/>
                      <a:pt x="1713" y="2177"/>
                      <a:pt x="1794" y="2070"/>
                    </a:cubicBezTo>
                    <a:cubicBezTo>
                      <a:pt x="1883" y="1954"/>
                      <a:pt x="1954" y="1838"/>
                      <a:pt x="2025" y="1722"/>
                    </a:cubicBezTo>
                    <a:cubicBezTo>
                      <a:pt x="2061" y="1660"/>
                      <a:pt x="2088" y="1606"/>
                      <a:pt x="2124" y="1544"/>
                    </a:cubicBezTo>
                    <a:cubicBezTo>
                      <a:pt x="2150" y="1481"/>
                      <a:pt x="2177" y="1419"/>
                      <a:pt x="2204" y="1365"/>
                    </a:cubicBezTo>
                    <a:cubicBezTo>
                      <a:pt x="2222" y="1303"/>
                      <a:pt x="2249" y="1240"/>
                      <a:pt x="2266" y="1187"/>
                    </a:cubicBezTo>
                    <a:cubicBezTo>
                      <a:pt x="2284" y="1151"/>
                      <a:pt x="2293" y="1124"/>
                      <a:pt x="2302" y="1098"/>
                    </a:cubicBezTo>
                    <a:cubicBezTo>
                      <a:pt x="2311" y="1062"/>
                      <a:pt x="2320" y="1035"/>
                      <a:pt x="2329" y="1008"/>
                    </a:cubicBezTo>
                    <a:cubicBezTo>
                      <a:pt x="2329" y="982"/>
                      <a:pt x="2338" y="955"/>
                      <a:pt x="2347" y="928"/>
                    </a:cubicBezTo>
                    <a:cubicBezTo>
                      <a:pt x="2356" y="892"/>
                      <a:pt x="2364" y="866"/>
                      <a:pt x="2364" y="839"/>
                    </a:cubicBezTo>
                    <a:cubicBezTo>
                      <a:pt x="2382" y="785"/>
                      <a:pt x="2391" y="732"/>
                      <a:pt x="2400" y="678"/>
                    </a:cubicBezTo>
                    <a:cubicBezTo>
                      <a:pt x="2418" y="580"/>
                      <a:pt x="2427" y="482"/>
                      <a:pt x="2436" y="402"/>
                    </a:cubicBezTo>
                    <a:cubicBezTo>
                      <a:pt x="2445" y="322"/>
                      <a:pt x="2454" y="250"/>
                      <a:pt x="2454" y="188"/>
                    </a:cubicBezTo>
                    <a:cubicBezTo>
                      <a:pt x="2454" y="63"/>
                      <a:pt x="2454" y="0"/>
                      <a:pt x="24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308;p45">
                <a:extLst>
                  <a:ext uri="{FF2B5EF4-FFF2-40B4-BE49-F238E27FC236}">
                    <a16:creationId xmlns:a16="http://schemas.microsoft.com/office/drawing/2014/main" id="{EC223546-A8FB-5D8B-E779-30F3BDCB2ECC}"/>
                  </a:ext>
                </a:extLst>
              </p:cNvPr>
              <p:cNvSpPr/>
              <p:nvPr/>
            </p:nvSpPr>
            <p:spPr>
              <a:xfrm>
                <a:off x="5020189" y="2549194"/>
                <a:ext cx="88609" cy="12259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4051" extrusionOk="0">
                    <a:moveTo>
                      <a:pt x="893" y="312"/>
                    </a:moveTo>
                    <a:cubicBezTo>
                      <a:pt x="893" y="321"/>
                      <a:pt x="893" y="321"/>
                      <a:pt x="902" y="330"/>
                    </a:cubicBezTo>
                    <a:lnTo>
                      <a:pt x="893" y="312"/>
                    </a:lnTo>
                    <a:close/>
                    <a:moveTo>
                      <a:pt x="492" y="0"/>
                    </a:moveTo>
                    <a:cubicBezTo>
                      <a:pt x="411" y="0"/>
                      <a:pt x="349" y="9"/>
                      <a:pt x="278" y="36"/>
                    </a:cubicBezTo>
                    <a:cubicBezTo>
                      <a:pt x="197" y="63"/>
                      <a:pt x="126" y="152"/>
                      <a:pt x="99" y="214"/>
                    </a:cubicBezTo>
                    <a:cubicBezTo>
                      <a:pt x="19" y="384"/>
                      <a:pt x="10" y="518"/>
                      <a:pt x="10" y="660"/>
                    </a:cubicBezTo>
                    <a:cubicBezTo>
                      <a:pt x="1" y="687"/>
                      <a:pt x="1" y="705"/>
                      <a:pt x="1" y="723"/>
                    </a:cubicBezTo>
                    <a:cubicBezTo>
                      <a:pt x="1" y="910"/>
                      <a:pt x="19" y="1071"/>
                      <a:pt x="46" y="1222"/>
                    </a:cubicBezTo>
                    <a:cubicBezTo>
                      <a:pt x="90" y="1410"/>
                      <a:pt x="153" y="1570"/>
                      <a:pt x="242" y="1695"/>
                    </a:cubicBezTo>
                    <a:cubicBezTo>
                      <a:pt x="331" y="1838"/>
                      <a:pt x="456" y="1972"/>
                      <a:pt x="590" y="2079"/>
                    </a:cubicBezTo>
                    <a:cubicBezTo>
                      <a:pt x="724" y="2177"/>
                      <a:pt x="857" y="2266"/>
                      <a:pt x="1018" y="2346"/>
                    </a:cubicBezTo>
                    <a:cubicBezTo>
                      <a:pt x="1170" y="2427"/>
                      <a:pt x="1321" y="2489"/>
                      <a:pt x="1464" y="2552"/>
                    </a:cubicBezTo>
                    <a:cubicBezTo>
                      <a:pt x="1616" y="2623"/>
                      <a:pt x="1767" y="2685"/>
                      <a:pt x="1910" y="2757"/>
                    </a:cubicBezTo>
                    <a:cubicBezTo>
                      <a:pt x="2249" y="2935"/>
                      <a:pt x="2472" y="3114"/>
                      <a:pt x="2633" y="3337"/>
                    </a:cubicBezTo>
                    <a:cubicBezTo>
                      <a:pt x="2713" y="3453"/>
                      <a:pt x="2784" y="3586"/>
                      <a:pt x="2838" y="3756"/>
                    </a:cubicBezTo>
                    <a:cubicBezTo>
                      <a:pt x="2865" y="3845"/>
                      <a:pt x="2882" y="3934"/>
                      <a:pt x="2900" y="4024"/>
                    </a:cubicBezTo>
                    <a:cubicBezTo>
                      <a:pt x="2909" y="4032"/>
                      <a:pt x="2918" y="4041"/>
                      <a:pt x="2927" y="4050"/>
                    </a:cubicBezTo>
                    <a:cubicBezTo>
                      <a:pt x="2927" y="3952"/>
                      <a:pt x="2918" y="3845"/>
                      <a:pt x="2900" y="3738"/>
                    </a:cubicBezTo>
                    <a:cubicBezTo>
                      <a:pt x="2874" y="3577"/>
                      <a:pt x="2820" y="3417"/>
                      <a:pt x="2740" y="3274"/>
                    </a:cubicBezTo>
                    <a:cubicBezTo>
                      <a:pt x="2659" y="3131"/>
                      <a:pt x="2543" y="3007"/>
                      <a:pt x="2410" y="2882"/>
                    </a:cubicBezTo>
                    <a:cubicBezTo>
                      <a:pt x="2294" y="2783"/>
                      <a:pt x="2160" y="2694"/>
                      <a:pt x="1990" y="2605"/>
                    </a:cubicBezTo>
                    <a:cubicBezTo>
                      <a:pt x="1830" y="2525"/>
                      <a:pt x="1669" y="2453"/>
                      <a:pt x="1518" y="2382"/>
                    </a:cubicBezTo>
                    <a:cubicBezTo>
                      <a:pt x="1375" y="2320"/>
                      <a:pt x="1241" y="2257"/>
                      <a:pt x="1107" y="2186"/>
                    </a:cubicBezTo>
                    <a:cubicBezTo>
                      <a:pt x="759" y="2007"/>
                      <a:pt x="527" y="1829"/>
                      <a:pt x="385" y="1606"/>
                    </a:cubicBezTo>
                    <a:cubicBezTo>
                      <a:pt x="224" y="1383"/>
                      <a:pt x="144" y="1080"/>
                      <a:pt x="135" y="723"/>
                    </a:cubicBezTo>
                    <a:cubicBezTo>
                      <a:pt x="126" y="580"/>
                      <a:pt x="126" y="384"/>
                      <a:pt x="170" y="268"/>
                    </a:cubicBezTo>
                    <a:lnTo>
                      <a:pt x="179" y="268"/>
                    </a:lnTo>
                    <a:lnTo>
                      <a:pt x="179" y="259"/>
                    </a:lnTo>
                    <a:cubicBezTo>
                      <a:pt x="206" y="196"/>
                      <a:pt x="224" y="170"/>
                      <a:pt x="278" y="134"/>
                    </a:cubicBezTo>
                    <a:lnTo>
                      <a:pt x="286" y="125"/>
                    </a:lnTo>
                    <a:lnTo>
                      <a:pt x="295" y="116"/>
                    </a:lnTo>
                    <a:cubicBezTo>
                      <a:pt x="367" y="72"/>
                      <a:pt x="483" y="63"/>
                      <a:pt x="527" y="54"/>
                    </a:cubicBezTo>
                    <a:lnTo>
                      <a:pt x="554" y="54"/>
                    </a:lnTo>
                    <a:cubicBezTo>
                      <a:pt x="625" y="54"/>
                      <a:pt x="679" y="72"/>
                      <a:pt x="741" y="116"/>
                    </a:cubicBezTo>
                    <a:cubicBezTo>
                      <a:pt x="822" y="170"/>
                      <a:pt x="866" y="259"/>
                      <a:pt x="893" y="312"/>
                    </a:cubicBezTo>
                    <a:cubicBezTo>
                      <a:pt x="866" y="223"/>
                      <a:pt x="822" y="161"/>
                      <a:pt x="768" y="107"/>
                    </a:cubicBezTo>
                    <a:cubicBezTo>
                      <a:pt x="715" y="45"/>
                      <a:pt x="625" y="9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309;p45">
                <a:extLst>
                  <a:ext uri="{FF2B5EF4-FFF2-40B4-BE49-F238E27FC236}">
                    <a16:creationId xmlns:a16="http://schemas.microsoft.com/office/drawing/2014/main" id="{188D98CE-30D4-5AAE-296B-F67D5F92AA5E}"/>
                  </a:ext>
                </a:extLst>
              </p:cNvPr>
              <p:cNvSpPr/>
              <p:nvPr/>
            </p:nvSpPr>
            <p:spPr>
              <a:xfrm>
                <a:off x="5116574" y="2659227"/>
                <a:ext cx="49721" cy="3846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271" extrusionOk="0">
                    <a:moveTo>
                      <a:pt x="1089" y="111"/>
                    </a:moveTo>
                    <a:cubicBezTo>
                      <a:pt x="1089" y="111"/>
                      <a:pt x="1098" y="120"/>
                      <a:pt x="1098" y="120"/>
                    </a:cubicBezTo>
                    <a:cubicBezTo>
                      <a:pt x="1107" y="129"/>
                      <a:pt x="1116" y="138"/>
                      <a:pt x="1125" y="156"/>
                    </a:cubicBezTo>
                    <a:cubicBezTo>
                      <a:pt x="1143" y="173"/>
                      <a:pt x="1161" y="218"/>
                      <a:pt x="1187" y="263"/>
                    </a:cubicBezTo>
                    <a:cubicBezTo>
                      <a:pt x="1205" y="316"/>
                      <a:pt x="1223" y="379"/>
                      <a:pt x="1232" y="441"/>
                    </a:cubicBezTo>
                    <a:cubicBezTo>
                      <a:pt x="1241" y="477"/>
                      <a:pt x="1241" y="512"/>
                      <a:pt x="1250" y="539"/>
                    </a:cubicBezTo>
                    <a:cubicBezTo>
                      <a:pt x="1250" y="575"/>
                      <a:pt x="1250" y="611"/>
                      <a:pt x="1250" y="646"/>
                    </a:cubicBezTo>
                    <a:cubicBezTo>
                      <a:pt x="1250" y="682"/>
                      <a:pt x="1250" y="718"/>
                      <a:pt x="1250" y="753"/>
                    </a:cubicBezTo>
                    <a:cubicBezTo>
                      <a:pt x="1241" y="789"/>
                      <a:pt x="1241" y="825"/>
                      <a:pt x="1232" y="851"/>
                    </a:cubicBezTo>
                    <a:cubicBezTo>
                      <a:pt x="1223" y="923"/>
                      <a:pt x="1205" y="976"/>
                      <a:pt x="1187" y="1030"/>
                    </a:cubicBezTo>
                    <a:cubicBezTo>
                      <a:pt x="1169" y="1083"/>
                      <a:pt x="1143" y="1119"/>
                      <a:pt x="1125" y="1146"/>
                    </a:cubicBezTo>
                    <a:cubicBezTo>
                      <a:pt x="1107" y="1173"/>
                      <a:pt x="1089" y="1181"/>
                      <a:pt x="1089" y="1181"/>
                    </a:cubicBezTo>
                    <a:cubicBezTo>
                      <a:pt x="1089" y="1181"/>
                      <a:pt x="1098" y="1164"/>
                      <a:pt x="1107" y="1137"/>
                    </a:cubicBezTo>
                    <a:cubicBezTo>
                      <a:pt x="1116" y="1110"/>
                      <a:pt x="1125" y="1066"/>
                      <a:pt x="1134" y="1012"/>
                    </a:cubicBezTo>
                    <a:cubicBezTo>
                      <a:pt x="1134" y="994"/>
                      <a:pt x="1134" y="967"/>
                      <a:pt x="1134" y="932"/>
                    </a:cubicBezTo>
                    <a:cubicBezTo>
                      <a:pt x="1143" y="905"/>
                      <a:pt x="1143" y="878"/>
                      <a:pt x="1143" y="842"/>
                    </a:cubicBezTo>
                    <a:cubicBezTo>
                      <a:pt x="1143" y="816"/>
                      <a:pt x="1143" y="780"/>
                      <a:pt x="1143" y="753"/>
                    </a:cubicBezTo>
                    <a:cubicBezTo>
                      <a:pt x="1143" y="718"/>
                      <a:pt x="1143" y="682"/>
                      <a:pt x="1143" y="646"/>
                    </a:cubicBezTo>
                    <a:cubicBezTo>
                      <a:pt x="1143" y="584"/>
                      <a:pt x="1143" y="512"/>
                      <a:pt x="1143" y="450"/>
                    </a:cubicBezTo>
                    <a:cubicBezTo>
                      <a:pt x="1134" y="388"/>
                      <a:pt x="1134" y="334"/>
                      <a:pt x="1125" y="280"/>
                    </a:cubicBezTo>
                    <a:cubicBezTo>
                      <a:pt x="1116" y="236"/>
                      <a:pt x="1107" y="191"/>
                      <a:pt x="1107" y="164"/>
                    </a:cubicBezTo>
                    <a:cubicBezTo>
                      <a:pt x="1098" y="129"/>
                      <a:pt x="1089" y="111"/>
                      <a:pt x="1089" y="111"/>
                    </a:cubicBezTo>
                    <a:close/>
                    <a:moveTo>
                      <a:pt x="1125" y="0"/>
                    </a:moveTo>
                    <a:cubicBezTo>
                      <a:pt x="1081" y="0"/>
                      <a:pt x="1036" y="2"/>
                      <a:pt x="991" y="4"/>
                    </a:cubicBezTo>
                    <a:cubicBezTo>
                      <a:pt x="911" y="4"/>
                      <a:pt x="830" y="13"/>
                      <a:pt x="759" y="22"/>
                    </a:cubicBezTo>
                    <a:cubicBezTo>
                      <a:pt x="714" y="31"/>
                      <a:pt x="679" y="40"/>
                      <a:pt x="652" y="49"/>
                    </a:cubicBezTo>
                    <a:cubicBezTo>
                      <a:pt x="616" y="49"/>
                      <a:pt x="581" y="57"/>
                      <a:pt x="554" y="66"/>
                    </a:cubicBezTo>
                    <a:cubicBezTo>
                      <a:pt x="527" y="75"/>
                      <a:pt x="509" y="84"/>
                      <a:pt x="491" y="84"/>
                    </a:cubicBezTo>
                    <a:cubicBezTo>
                      <a:pt x="277" y="147"/>
                      <a:pt x="1" y="280"/>
                      <a:pt x="1" y="593"/>
                    </a:cubicBezTo>
                    <a:cubicBezTo>
                      <a:pt x="1" y="1119"/>
                      <a:pt x="714" y="1244"/>
                      <a:pt x="714" y="1244"/>
                    </a:cubicBezTo>
                    <a:cubicBezTo>
                      <a:pt x="937" y="1262"/>
                      <a:pt x="1098" y="1271"/>
                      <a:pt x="1161" y="1271"/>
                    </a:cubicBezTo>
                    <a:cubicBezTo>
                      <a:pt x="1161" y="1271"/>
                      <a:pt x="1375" y="1119"/>
                      <a:pt x="1375" y="664"/>
                    </a:cubicBezTo>
                    <a:cubicBezTo>
                      <a:pt x="1375" y="289"/>
                      <a:pt x="1232" y="111"/>
                      <a:pt x="1178" y="49"/>
                    </a:cubicBezTo>
                    <a:lnTo>
                      <a:pt x="1642" y="49"/>
                    </a:lnTo>
                    <a:cubicBezTo>
                      <a:pt x="1642" y="49"/>
                      <a:pt x="1624" y="40"/>
                      <a:pt x="1589" y="40"/>
                    </a:cubicBezTo>
                    <a:cubicBezTo>
                      <a:pt x="1553" y="31"/>
                      <a:pt x="1500" y="22"/>
                      <a:pt x="1446" y="22"/>
                    </a:cubicBezTo>
                    <a:cubicBezTo>
                      <a:pt x="1355" y="9"/>
                      <a:pt x="1244" y="0"/>
                      <a:pt x="1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310;p45">
                <a:extLst>
                  <a:ext uri="{FF2B5EF4-FFF2-40B4-BE49-F238E27FC236}">
                    <a16:creationId xmlns:a16="http://schemas.microsoft.com/office/drawing/2014/main" id="{1CA1E30A-76D9-2053-30E2-1E2A1FBEF835}"/>
                  </a:ext>
                </a:extLst>
              </p:cNvPr>
              <p:cNvSpPr/>
              <p:nvPr/>
            </p:nvSpPr>
            <p:spPr>
              <a:xfrm>
                <a:off x="5138181" y="2702260"/>
                <a:ext cx="13527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04" extrusionOk="0">
                    <a:moveTo>
                      <a:pt x="0" y="0"/>
                    </a:moveTo>
                    <a:lnTo>
                      <a:pt x="0" y="304"/>
                    </a:lnTo>
                    <a:cubicBezTo>
                      <a:pt x="152" y="277"/>
                      <a:pt x="295" y="268"/>
                      <a:pt x="447" y="268"/>
                    </a:cubicBezTo>
                    <a:lnTo>
                      <a:pt x="447" y="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311;p45">
                <a:extLst>
                  <a:ext uri="{FF2B5EF4-FFF2-40B4-BE49-F238E27FC236}">
                    <a16:creationId xmlns:a16="http://schemas.microsoft.com/office/drawing/2014/main" id="{1FC96F36-F93B-A09B-7C2A-5F1463606494}"/>
                  </a:ext>
                </a:extLst>
              </p:cNvPr>
              <p:cNvSpPr/>
              <p:nvPr/>
            </p:nvSpPr>
            <p:spPr>
              <a:xfrm>
                <a:off x="5131433" y="2714940"/>
                <a:ext cx="32411" cy="12014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397" extrusionOk="0">
                    <a:moveTo>
                      <a:pt x="634" y="1"/>
                    </a:moveTo>
                    <a:cubicBezTo>
                      <a:pt x="598" y="1"/>
                      <a:pt x="562" y="10"/>
                      <a:pt x="536" y="10"/>
                    </a:cubicBezTo>
                    <a:cubicBezTo>
                      <a:pt x="420" y="10"/>
                      <a:pt x="313" y="27"/>
                      <a:pt x="197" y="45"/>
                    </a:cubicBezTo>
                    <a:cubicBezTo>
                      <a:pt x="0" y="197"/>
                      <a:pt x="161" y="331"/>
                      <a:pt x="215" y="357"/>
                    </a:cubicBezTo>
                    <a:cubicBezTo>
                      <a:pt x="344" y="385"/>
                      <a:pt x="479" y="396"/>
                      <a:pt x="615" y="396"/>
                    </a:cubicBezTo>
                    <a:cubicBezTo>
                      <a:pt x="657" y="396"/>
                      <a:pt x="699" y="395"/>
                      <a:pt x="741" y="393"/>
                    </a:cubicBezTo>
                    <a:cubicBezTo>
                      <a:pt x="759" y="357"/>
                      <a:pt x="785" y="313"/>
                      <a:pt x="785" y="250"/>
                    </a:cubicBezTo>
                    <a:cubicBezTo>
                      <a:pt x="785" y="179"/>
                      <a:pt x="759" y="108"/>
                      <a:pt x="732" y="54"/>
                    </a:cubicBezTo>
                    <a:lnTo>
                      <a:pt x="1071" y="54"/>
                    </a:lnTo>
                    <a:cubicBezTo>
                      <a:pt x="1071" y="54"/>
                      <a:pt x="1062" y="45"/>
                      <a:pt x="1035" y="45"/>
                    </a:cubicBezTo>
                    <a:cubicBezTo>
                      <a:pt x="1017" y="36"/>
                      <a:pt x="982" y="27"/>
                      <a:pt x="937" y="27"/>
                    </a:cubicBezTo>
                    <a:cubicBezTo>
                      <a:pt x="857" y="10"/>
                      <a:pt x="750" y="1"/>
                      <a:pt x="6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312;p45">
                <a:extLst>
                  <a:ext uri="{FF2B5EF4-FFF2-40B4-BE49-F238E27FC236}">
                    <a16:creationId xmlns:a16="http://schemas.microsoft.com/office/drawing/2014/main" id="{510A4902-3729-CEDE-13F7-9836CBF3E730}"/>
                  </a:ext>
                </a:extLst>
              </p:cNvPr>
              <p:cNvSpPr/>
              <p:nvPr/>
            </p:nvSpPr>
            <p:spPr>
              <a:xfrm>
                <a:off x="5131433" y="2650421"/>
                <a:ext cx="20276" cy="5689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88" extrusionOk="0">
                    <a:moveTo>
                      <a:pt x="259" y="1"/>
                    </a:moveTo>
                    <a:cubicBezTo>
                      <a:pt x="0" y="116"/>
                      <a:pt x="259" y="188"/>
                      <a:pt x="259" y="188"/>
                    </a:cubicBezTo>
                    <a:lnTo>
                      <a:pt x="670" y="188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313;p45">
                <a:extLst>
                  <a:ext uri="{FF2B5EF4-FFF2-40B4-BE49-F238E27FC236}">
                    <a16:creationId xmlns:a16="http://schemas.microsoft.com/office/drawing/2014/main" id="{C1314069-6FA2-0E64-0E30-7EED5097A777}"/>
                  </a:ext>
                </a:extLst>
              </p:cNvPr>
              <p:cNvSpPr/>
              <p:nvPr/>
            </p:nvSpPr>
            <p:spPr>
              <a:xfrm>
                <a:off x="5046124" y="2730858"/>
                <a:ext cx="203303" cy="106403"/>
              </a:xfrm>
              <a:custGeom>
                <a:avLst/>
                <a:gdLst/>
                <a:ahLst/>
                <a:cxnLst/>
                <a:rect l="l" t="t" r="r" b="b"/>
                <a:pathLst>
                  <a:path w="6718" h="3516" extrusionOk="0">
                    <a:moveTo>
                      <a:pt x="3141" y="411"/>
                    </a:moveTo>
                    <a:cubicBezTo>
                      <a:pt x="3141" y="411"/>
                      <a:pt x="3150" y="447"/>
                      <a:pt x="3150" y="527"/>
                    </a:cubicBezTo>
                    <a:cubicBezTo>
                      <a:pt x="3150" y="608"/>
                      <a:pt x="3150" y="715"/>
                      <a:pt x="3150" y="840"/>
                    </a:cubicBezTo>
                    <a:cubicBezTo>
                      <a:pt x="3150" y="973"/>
                      <a:pt x="3141" y="1125"/>
                      <a:pt x="3114" y="1295"/>
                    </a:cubicBezTo>
                    <a:cubicBezTo>
                      <a:pt x="3096" y="1375"/>
                      <a:pt x="3087" y="1455"/>
                      <a:pt x="3060" y="1544"/>
                    </a:cubicBezTo>
                    <a:cubicBezTo>
                      <a:pt x="3025" y="1625"/>
                      <a:pt x="2989" y="1714"/>
                      <a:pt x="2944" y="1794"/>
                    </a:cubicBezTo>
                    <a:cubicBezTo>
                      <a:pt x="2900" y="1865"/>
                      <a:pt x="2837" y="1937"/>
                      <a:pt x="2775" y="1999"/>
                    </a:cubicBezTo>
                    <a:cubicBezTo>
                      <a:pt x="2712" y="2071"/>
                      <a:pt x="2641" y="2115"/>
                      <a:pt x="2570" y="2169"/>
                    </a:cubicBezTo>
                    <a:cubicBezTo>
                      <a:pt x="2427" y="2258"/>
                      <a:pt x="2284" y="2303"/>
                      <a:pt x="2150" y="2338"/>
                    </a:cubicBezTo>
                    <a:cubicBezTo>
                      <a:pt x="2025" y="2374"/>
                      <a:pt x="1918" y="2383"/>
                      <a:pt x="1838" y="2392"/>
                    </a:cubicBezTo>
                    <a:cubicBezTo>
                      <a:pt x="1802" y="2401"/>
                      <a:pt x="1767" y="2401"/>
                      <a:pt x="1749" y="2401"/>
                    </a:cubicBezTo>
                    <a:lnTo>
                      <a:pt x="1722" y="2401"/>
                    </a:lnTo>
                    <a:lnTo>
                      <a:pt x="1838" y="2374"/>
                    </a:lnTo>
                    <a:cubicBezTo>
                      <a:pt x="1909" y="2356"/>
                      <a:pt x="2017" y="2320"/>
                      <a:pt x="2133" y="2285"/>
                    </a:cubicBezTo>
                    <a:cubicBezTo>
                      <a:pt x="2257" y="2240"/>
                      <a:pt x="2391" y="2178"/>
                      <a:pt x="2525" y="2088"/>
                    </a:cubicBezTo>
                    <a:cubicBezTo>
                      <a:pt x="2650" y="1999"/>
                      <a:pt x="2775" y="1883"/>
                      <a:pt x="2855" y="1741"/>
                    </a:cubicBezTo>
                    <a:cubicBezTo>
                      <a:pt x="2900" y="1669"/>
                      <a:pt x="2935" y="1589"/>
                      <a:pt x="2962" y="1509"/>
                    </a:cubicBezTo>
                    <a:cubicBezTo>
                      <a:pt x="2989" y="1437"/>
                      <a:pt x="3007" y="1357"/>
                      <a:pt x="3025" y="1277"/>
                    </a:cubicBezTo>
                    <a:cubicBezTo>
                      <a:pt x="3060" y="1116"/>
                      <a:pt x="3078" y="964"/>
                      <a:pt x="3087" y="840"/>
                    </a:cubicBezTo>
                    <a:cubicBezTo>
                      <a:pt x="3105" y="706"/>
                      <a:pt x="3123" y="599"/>
                      <a:pt x="3132" y="527"/>
                    </a:cubicBezTo>
                    <a:cubicBezTo>
                      <a:pt x="3141" y="447"/>
                      <a:pt x="3141" y="411"/>
                      <a:pt x="3141" y="411"/>
                    </a:cubicBezTo>
                    <a:close/>
                    <a:moveTo>
                      <a:pt x="3051" y="1"/>
                    </a:moveTo>
                    <a:cubicBezTo>
                      <a:pt x="3051" y="260"/>
                      <a:pt x="3042" y="831"/>
                      <a:pt x="2926" y="1348"/>
                    </a:cubicBezTo>
                    <a:cubicBezTo>
                      <a:pt x="2766" y="2053"/>
                      <a:pt x="1963" y="2383"/>
                      <a:pt x="982" y="2383"/>
                    </a:cubicBezTo>
                    <a:cubicBezTo>
                      <a:pt x="0" y="2383"/>
                      <a:pt x="259" y="3462"/>
                      <a:pt x="259" y="3462"/>
                    </a:cubicBezTo>
                    <a:cubicBezTo>
                      <a:pt x="259" y="3462"/>
                      <a:pt x="357" y="3471"/>
                      <a:pt x="536" y="3471"/>
                    </a:cubicBezTo>
                    <a:cubicBezTo>
                      <a:pt x="714" y="3480"/>
                      <a:pt x="964" y="3489"/>
                      <a:pt x="1267" y="3498"/>
                    </a:cubicBezTo>
                    <a:cubicBezTo>
                      <a:pt x="1570" y="3498"/>
                      <a:pt x="1927" y="3507"/>
                      <a:pt x="2302" y="3507"/>
                    </a:cubicBezTo>
                    <a:cubicBezTo>
                      <a:pt x="2489" y="3516"/>
                      <a:pt x="2686" y="3516"/>
                      <a:pt x="2891" y="3516"/>
                    </a:cubicBezTo>
                    <a:lnTo>
                      <a:pt x="4095" y="3516"/>
                    </a:lnTo>
                    <a:cubicBezTo>
                      <a:pt x="4291" y="3516"/>
                      <a:pt x="4488" y="3516"/>
                      <a:pt x="4675" y="3507"/>
                    </a:cubicBezTo>
                    <a:cubicBezTo>
                      <a:pt x="5050" y="3507"/>
                      <a:pt x="5407" y="3498"/>
                      <a:pt x="5710" y="3498"/>
                    </a:cubicBezTo>
                    <a:cubicBezTo>
                      <a:pt x="6013" y="3489"/>
                      <a:pt x="6263" y="3480"/>
                      <a:pt x="6441" y="3471"/>
                    </a:cubicBezTo>
                    <a:cubicBezTo>
                      <a:pt x="6620" y="3471"/>
                      <a:pt x="6718" y="3462"/>
                      <a:pt x="6718" y="3462"/>
                    </a:cubicBezTo>
                    <a:cubicBezTo>
                      <a:pt x="6718" y="3462"/>
                      <a:pt x="6620" y="3462"/>
                      <a:pt x="6441" y="3453"/>
                    </a:cubicBezTo>
                    <a:cubicBezTo>
                      <a:pt x="6263" y="3453"/>
                      <a:pt x="6013" y="3444"/>
                      <a:pt x="5710" y="3436"/>
                    </a:cubicBezTo>
                    <a:cubicBezTo>
                      <a:pt x="5407" y="3427"/>
                      <a:pt x="5050" y="3427"/>
                      <a:pt x="4675" y="3418"/>
                    </a:cubicBezTo>
                    <a:lnTo>
                      <a:pt x="4336" y="3418"/>
                    </a:lnTo>
                    <a:lnTo>
                      <a:pt x="420" y="3346"/>
                    </a:lnTo>
                    <a:lnTo>
                      <a:pt x="4336" y="3284"/>
                    </a:lnTo>
                    <a:lnTo>
                      <a:pt x="4336" y="2811"/>
                    </a:lnTo>
                    <a:cubicBezTo>
                      <a:pt x="4336" y="2784"/>
                      <a:pt x="4336" y="2766"/>
                      <a:pt x="4336" y="2749"/>
                    </a:cubicBezTo>
                    <a:lnTo>
                      <a:pt x="518" y="2651"/>
                    </a:lnTo>
                    <a:lnTo>
                      <a:pt x="3712" y="2570"/>
                    </a:lnTo>
                    <a:lnTo>
                      <a:pt x="4051" y="2570"/>
                    </a:lnTo>
                    <a:cubicBezTo>
                      <a:pt x="4265" y="2570"/>
                      <a:pt x="4470" y="2561"/>
                      <a:pt x="4639" y="2561"/>
                    </a:cubicBezTo>
                    <a:cubicBezTo>
                      <a:pt x="4809" y="2561"/>
                      <a:pt x="4952" y="2552"/>
                      <a:pt x="5050" y="2552"/>
                    </a:cubicBezTo>
                    <a:cubicBezTo>
                      <a:pt x="5148" y="2543"/>
                      <a:pt x="5201" y="2543"/>
                      <a:pt x="5201" y="2543"/>
                    </a:cubicBezTo>
                    <a:lnTo>
                      <a:pt x="5050" y="2543"/>
                    </a:lnTo>
                    <a:cubicBezTo>
                      <a:pt x="4952" y="2535"/>
                      <a:pt x="4809" y="2535"/>
                      <a:pt x="4639" y="2535"/>
                    </a:cubicBezTo>
                    <a:cubicBezTo>
                      <a:pt x="4514" y="2526"/>
                      <a:pt x="4381" y="2526"/>
                      <a:pt x="4238" y="2526"/>
                    </a:cubicBezTo>
                    <a:cubicBezTo>
                      <a:pt x="4006" y="2222"/>
                      <a:pt x="3489" y="2026"/>
                      <a:pt x="3489" y="1437"/>
                    </a:cubicBezTo>
                    <a:lnTo>
                      <a:pt x="3489" y="28"/>
                    </a:lnTo>
                    <a:lnTo>
                      <a:pt x="3462" y="28"/>
                    </a:lnTo>
                    <a:cubicBezTo>
                      <a:pt x="3328" y="28"/>
                      <a:pt x="3185" y="19"/>
                      <a:pt x="30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314;p45">
                <a:extLst>
                  <a:ext uri="{FF2B5EF4-FFF2-40B4-BE49-F238E27FC236}">
                    <a16:creationId xmlns:a16="http://schemas.microsoft.com/office/drawing/2014/main" id="{00B7ED52-C972-54AD-B84E-71F14BA8E37C}"/>
                  </a:ext>
                </a:extLst>
              </p:cNvPr>
              <p:cNvSpPr/>
              <p:nvPr/>
            </p:nvSpPr>
            <p:spPr>
              <a:xfrm>
                <a:off x="5091487" y="2671484"/>
                <a:ext cx="15676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518" extrusionOk="0">
                    <a:moveTo>
                      <a:pt x="419" y="215"/>
                    </a:moveTo>
                    <a:cubicBezTo>
                      <a:pt x="436" y="215"/>
                      <a:pt x="446" y="226"/>
                      <a:pt x="446" y="259"/>
                    </a:cubicBezTo>
                    <a:cubicBezTo>
                      <a:pt x="446" y="366"/>
                      <a:pt x="357" y="446"/>
                      <a:pt x="259" y="446"/>
                    </a:cubicBezTo>
                    <a:cubicBezTo>
                      <a:pt x="152" y="446"/>
                      <a:pt x="71" y="366"/>
                      <a:pt x="71" y="259"/>
                    </a:cubicBezTo>
                    <a:cubicBezTo>
                      <a:pt x="71" y="226"/>
                      <a:pt x="80" y="215"/>
                      <a:pt x="96" y="215"/>
                    </a:cubicBezTo>
                    <a:cubicBezTo>
                      <a:pt x="128" y="215"/>
                      <a:pt x="187" y="259"/>
                      <a:pt x="259" y="259"/>
                    </a:cubicBezTo>
                    <a:cubicBezTo>
                      <a:pt x="324" y="259"/>
                      <a:pt x="386" y="215"/>
                      <a:pt x="419" y="215"/>
                    </a:cubicBezTo>
                    <a:close/>
                    <a:moveTo>
                      <a:pt x="259" y="0"/>
                    </a:moveTo>
                    <a:cubicBezTo>
                      <a:pt x="116" y="0"/>
                      <a:pt x="0" y="116"/>
                      <a:pt x="0" y="259"/>
                    </a:cubicBezTo>
                    <a:cubicBezTo>
                      <a:pt x="0" y="402"/>
                      <a:pt x="116" y="518"/>
                      <a:pt x="259" y="518"/>
                    </a:cubicBezTo>
                    <a:cubicBezTo>
                      <a:pt x="402" y="518"/>
                      <a:pt x="518" y="402"/>
                      <a:pt x="518" y="259"/>
                    </a:cubicBezTo>
                    <a:cubicBezTo>
                      <a:pt x="518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315;p45">
                <a:extLst>
                  <a:ext uri="{FF2B5EF4-FFF2-40B4-BE49-F238E27FC236}">
                    <a16:creationId xmlns:a16="http://schemas.microsoft.com/office/drawing/2014/main" id="{C2076B76-9518-FE08-DF07-3324D636E1C2}"/>
                  </a:ext>
                </a:extLst>
              </p:cNvPr>
              <p:cNvSpPr/>
              <p:nvPr/>
            </p:nvSpPr>
            <p:spPr>
              <a:xfrm>
                <a:off x="5036682" y="2564023"/>
                <a:ext cx="12983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38" extrusionOk="0">
                    <a:moveTo>
                      <a:pt x="344" y="184"/>
                    </a:moveTo>
                    <a:cubicBezTo>
                      <a:pt x="358" y="184"/>
                      <a:pt x="366" y="194"/>
                      <a:pt x="366" y="224"/>
                    </a:cubicBezTo>
                    <a:cubicBezTo>
                      <a:pt x="366" y="304"/>
                      <a:pt x="295" y="375"/>
                      <a:pt x="214" y="375"/>
                    </a:cubicBezTo>
                    <a:cubicBezTo>
                      <a:pt x="125" y="375"/>
                      <a:pt x="54" y="304"/>
                      <a:pt x="54" y="224"/>
                    </a:cubicBezTo>
                    <a:cubicBezTo>
                      <a:pt x="54" y="194"/>
                      <a:pt x="62" y="184"/>
                      <a:pt x="75" y="184"/>
                    </a:cubicBezTo>
                    <a:cubicBezTo>
                      <a:pt x="103" y="184"/>
                      <a:pt x="155" y="224"/>
                      <a:pt x="214" y="224"/>
                    </a:cubicBezTo>
                    <a:cubicBezTo>
                      <a:pt x="268" y="224"/>
                      <a:pt x="317" y="184"/>
                      <a:pt x="344" y="184"/>
                    </a:cubicBezTo>
                    <a:close/>
                    <a:moveTo>
                      <a:pt x="214" y="1"/>
                    </a:moveTo>
                    <a:cubicBezTo>
                      <a:pt x="89" y="1"/>
                      <a:pt x="0" y="99"/>
                      <a:pt x="0" y="224"/>
                    </a:cubicBezTo>
                    <a:cubicBezTo>
                      <a:pt x="0" y="340"/>
                      <a:pt x="89" y="438"/>
                      <a:pt x="214" y="438"/>
                    </a:cubicBezTo>
                    <a:cubicBezTo>
                      <a:pt x="330" y="438"/>
                      <a:pt x="428" y="340"/>
                      <a:pt x="428" y="224"/>
                    </a:cubicBezTo>
                    <a:cubicBezTo>
                      <a:pt x="428" y="99"/>
                      <a:pt x="330" y="1"/>
                      <a:pt x="2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20316;p45">
              <a:extLst>
                <a:ext uri="{FF2B5EF4-FFF2-40B4-BE49-F238E27FC236}">
                  <a16:creationId xmlns:a16="http://schemas.microsoft.com/office/drawing/2014/main" id="{B0FE34A5-9534-4198-808D-1FCD6FB86527}"/>
                </a:ext>
              </a:extLst>
            </p:cNvPr>
            <p:cNvGrpSpPr/>
            <p:nvPr/>
          </p:nvGrpSpPr>
          <p:grpSpPr>
            <a:xfrm>
              <a:off x="3225015" y="3994995"/>
              <a:ext cx="403100" cy="458134"/>
              <a:chOff x="3382283" y="2529736"/>
              <a:chExt cx="274872" cy="312400"/>
            </a:xfrm>
          </p:grpSpPr>
          <p:sp>
            <p:nvSpPr>
              <p:cNvPr id="9" name="Google Shape;20317;p45">
                <a:extLst>
                  <a:ext uri="{FF2B5EF4-FFF2-40B4-BE49-F238E27FC236}">
                    <a16:creationId xmlns:a16="http://schemas.microsoft.com/office/drawing/2014/main" id="{8DB2C20F-CF1B-DE2A-8171-791E7845C338}"/>
                  </a:ext>
                </a:extLst>
              </p:cNvPr>
              <p:cNvSpPr/>
              <p:nvPr/>
            </p:nvSpPr>
            <p:spPr>
              <a:xfrm>
                <a:off x="3411456" y="2529736"/>
                <a:ext cx="216558" cy="312400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10323" extrusionOk="0">
                    <a:moveTo>
                      <a:pt x="5237" y="1366"/>
                    </a:moveTo>
                    <a:cubicBezTo>
                      <a:pt x="5237" y="1366"/>
                      <a:pt x="5237" y="1393"/>
                      <a:pt x="5237" y="1437"/>
                    </a:cubicBezTo>
                    <a:cubicBezTo>
                      <a:pt x="5237" y="1455"/>
                      <a:pt x="5237" y="1491"/>
                      <a:pt x="5237" y="1517"/>
                    </a:cubicBezTo>
                    <a:cubicBezTo>
                      <a:pt x="5228" y="1553"/>
                      <a:pt x="5228" y="1589"/>
                      <a:pt x="5219" y="1624"/>
                    </a:cubicBezTo>
                    <a:cubicBezTo>
                      <a:pt x="5219" y="1669"/>
                      <a:pt x="5210" y="1705"/>
                      <a:pt x="5201" y="1749"/>
                    </a:cubicBezTo>
                    <a:cubicBezTo>
                      <a:pt x="5192" y="1794"/>
                      <a:pt x="5184" y="1847"/>
                      <a:pt x="5166" y="1892"/>
                    </a:cubicBezTo>
                    <a:cubicBezTo>
                      <a:pt x="5139" y="1990"/>
                      <a:pt x="5103" y="2088"/>
                      <a:pt x="5068" y="2186"/>
                    </a:cubicBezTo>
                    <a:cubicBezTo>
                      <a:pt x="5050" y="2240"/>
                      <a:pt x="5023" y="2285"/>
                      <a:pt x="5005" y="2329"/>
                    </a:cubicBezTo>
                    <a:cubicBezTo>
                      <a:pt x="4978" y="2374"/>
                      <a:pt x="4952" y="2418"/>
                      <a:pt x="4934" y="2463"/>
                    </a:cubicBezTo>
                    <a:cubicBezTo>
                      <a:pt x="4889" y="2552"/>
                      <a:pt x="4836" y="2633"/>
                      <a:pt x="4791" y="2695"/>
                    </a:cubicBezTo>
                    <a:cubicBezTo>
                      <a:pt x="4702" y="2829"/>
                      <a:pt x="4630" y="2909"/>
                      <a:pt x="4630" y="2909"/>
                    </a:cubicBezTo>
                    <a:lnTo>
                      <a:pt x="4738" y="2668"/>
                    </a:lnTo>
                    <a:cubicBezTo>
                      <a:pt x="4755" y="2633"/>
                      <a:pt x="4773" y="2597"/>
                      <a:pt x="4791" y="2552"/>
                    </a:cubicBezTo>
                    <a:cubicBezTo>
                      <a:pt x="4809" y="2517"/>
                      <a:pt x="4827" y="2472"/>
                      <a:pt x="4853" y="2427"/>
                    </a:cubicBezTo>
                    <a:cubicBezTo>
                      <a:pt x="4871" y="2383"/>
                      <a:pt x="4889" y="2338"/>
                      <a:pt x="4907" y="2294"/>
                    </a:cubicBezTo>
                    <a:cubicBezTo>
                      <a:pt x="4934" y="2240"/>
                      <a:pt x="4952" y="2195"/>
                      <a:pt x="4969" y="2151"/>
                    </a:cubicBezTo>
                    <a:cubicBezTo>
                      <a:pt x="4987" y="2097"/>
                      <a:pt x="5014" y="2053"/>
                      <a:pt x="5023" y="2008"/>
                    </a:cubicBezTo>
                    <a:cubicBezTo>
                      <a:pt x="5041" y="1955"/>
                      <a:pt x="5068" y="1910"/>
                      <a:pt x="5077" y="1865"/>
                    </a:cubicBezTo>
                    <a:cubicBezTo>
                      <a:pt x="5094" y="1821"/>
                      <a:pt x="5112" y="1776"/>
                      <a:pt x="5121" y="1732"/>
                    </a:cubicBezTo>
                    <a:cubicBezTo>
                      <a:pt x="5139" y="1687"/>
                      <a:pt x="5157" y="1651"/>
                      <a:pt x="5166" y="1616"/>
                    </a:cubicBezTo>
                    <a:cubicBezTo>
                      <a:pt x="5175" y="1580"/>
                      <a:pt x="5184" y="1544"/>
                      <a:pt x="5192" y="1508"/>
                    </a:cubicBezTo>
                    <a:cubicBezTo>
                      <a:pt x="5201" y="1482"/>
                      <a:pt x="5210" y="1455"/>
                      <a:pt x="5219" y="1428"/>
                    </a:cubicBezTo>
                    <a:cubicBezTo>
                      <a:pt x="5228" y="1384"/>
                      <a:pt x="5237" y="1366"/>
                      <a:pt x="5237" y="1366"/>
                    </a:cubicBezTo>
                    <a:close/>
                    <a:moveTo>
                      <a:pt x="6834" y="393"/>
                    </a:moveTo>
                    <a:cubicBezTo>
                      <a:pt x="6834" y="393"/>
                      <a:pt x="6834" y="456"/>
                      <a:pt x="6834" y="581"/>
                    </a:cubicBezTo>
                    <a:cubicBezTo>
                      <a:pt x="6834" y="643"/>
                      <a:pt x="6825" y="715"/>
                      <a:pt x="6816" y="795"/>
                    </a:cubicBezTo>
                    <a:cubicBezTo>
                      <a:pt x="6807" y="875"/>
                      <a:pt x="6798" y="973"/>
                      <a:pt x="6780" y="1071"/>
                    </a:cubicBezTo>
                    <a:cubicBezTo>
                      <a:pt x="6772" y="1125"/>
                      <a:pt x="6763" y="1178"/>
                      <a:pt x="6754" y="1232"/>
                    </a:cubicBezTo>
                    <a:cubicBezTo>
                      <a:pt x="6745" y="1259"/>
                      <a:pt x="6736" y="1285"/>
                      <a:pt x="6727" y="1321"/>
                    </a:cubicBezTo>
                    <a:cubicBezTo>
                      <a:pt x="6718" y="1348"/>
                      <a:pt x="6718" y="1375"/>
                      <a:pt x="6709" y="1401"/>
                    </a:cubicBezTo>
                    <a:cubicBezTo>
                      <a:pt x="6700" y="1428"/>
                      <a:pt x="6691" y="1455"/>
                      <a:pt x="6682" y="1491"/>
                    </a:cubicBezTo>
                    <a:cubicBezTo>
                      <a:pt x="6673" y="1517"/>
                      <a:pt x="6664" y="1544"/>
                      <a:pt x="6647" y="1580"/>
                    </a:cubicBezTo>
                    <a:cubicBezTo>
                      <a:pt x="6629" y="1633"/>
                      <a:pt x="6611" y="1696"/>
                      <a:pt x="6584" y="1758"/>
                    </a:cubicBezTo>
                    <a:cubicBezTo>
                      <a:pt x="6557" y="1812"/>
                      <a:pt x="6531" y="1874"/>
                      <a:pt x="6504" y="1937"/>
                    </a:cubicBezTo>
                    <a:cubicBezTo>
                      <a:pt x="6468" y="1999"/>
                      <a:pt x="6441" y="2053"/>
                      <a:pt x="6406" y="2115"/>
                    </a:cubicBezTo>
                    <a:cubicBezTo>
                      <a:pt x="6334" y="2231"/>
                      <a:pt x="6263" y="2347"/>
                      <a:pt x="6174" y="2463"/>
                    </a:cubicBezTo>
                    <a:cubicBezTo>
                      <a:pt x="6094" y="2570"/>
                      <a:pt x="6004" y="2677"/>
                      <a:pt x="5906" y="2775"/>
                    </a:cubicBezTo>
                    <a:cubicBezTo>
                      <a:pt x="5808" y="2873"/>
                      <a:pt x="5710" y="2963"/>
                      <a:pt x="5612" y="3043"/>
                    </a:cubicBezTo>
                    <a:cubicBezTo>
                      <a:pt x="5407" y="3203"/>
                      <a:pt x="5201" y="3337"/>
                      <a:pt x="5014" y="3435"/>
                    </a:cubicBezTo>
                    <a:cubicBezTo>
                      <a:pt x="4836" y="3525"/>
                      <a:pt x="4675" y="3596"/>
                      <a:pt x="4559" y="3632"/>
                    </a:cubicBezTo>
                    <a:cubicBezTo>
                      <a:pt x="4506" y="3658"/>
                      <a:pt x="4461" y="3667"/>
                      <a:pt x="4434" y="3685"/>
                    </a:cubicBezTo>
                    <a:cubicBezTo>
                      <a:pt x="4399" y="3694"/>
                      <a:pt x="4381" y="3694"/>
                      <a:pt x="4381" y="3694"/>
                    </a:cubicBezTo>
                    <a:cubicBezTo>
                      <a:pt x="4381" y="3694"/>
                      <a:pt x="4443" y="3667"/>
                      <a:pt x="4550" y="3614"/>
                    </a:cubicBezTo>
                    <a:cubicBezTo>
                      <a:pt x="4666" y="3569"/>
                      <a:pt x="4818" y="3489"/>
                      <a:pt x="4987" y="3382"/>
                    </a:cubicBezTo>
                    <a:cubicBezTo>
                      <a:pt x="5077" y="3328"/>
                      <a:pt x="5166" y="3266"/>
                      <a:pt x="5264" y="3195"/>
                    </a:cubicBezTo>
                    <a:cubicBezTo>
                      <a:pt x="5353" y="3132"/>
                      <a:pt x="5451" y="3052"/>
                      <a:pt x="5549" y="2972"/>
                    </a:cubicBezTo>
                    <a:cubicBezTo>
                      <a:pt x="5647" y="2891"/>
                      <a:pt x="5737" y="2802"/>
                      <a:pt x="5835" y="2704"/>
                    </a:cubicBezTo>
                    <a:cubicBezTo>
                      <a:pt x="5924" y="2606"/>
                      <a:pt x="6013" y="2508"/>
                      <a:pt x="6094" y="2401"/>
                    </a:cubicBezTo>
                    <a:cubicBezTo>
                      <a:pt x="6174" y="2294"/>
                      <a:pt x="6254" y="2178"/>
                      <a:pt x="6317" y="2062"/>
                    </a:cubicBezTo>
                    <a:cubicBezTo>
                      <a:pt x="6352" y="2008"/>
                      <a:pt x="6379" y="1946"/>
                      <a:pt x="6415" y="1892"/>
                    </a:cubicBezTo>
                    <a:cubicBezTo>
                      <a:pt x="6441" y="1830"/>
                      <a:pt x="6477" y="1776"/>
                      <a:pt x="6495" y="1723"/>
                    </a:cubicBezTo>
                    <a:cubicBezTo>
                      <a:pt x="6522" y="1660"/>
                      <a:pt x="6548" y="1607"/>
                      <a:pt x="6566" y="1544"/>
                    </a:cubicBezTo>
                    <a:cubicBezTo>
                      <a:pt x="6584" y="1517"/>
                      <a:pt x="6593" y="1491"/>
                      <a:pt x="6602" y="1464"/>
                    </a:cubicBezTo>
                    <a:cubicBezTo>
                      <a:pt x="6611" y="1437"/>
                      <a:pt x="6620" y="1410"/>
                      <a:pt x="6629" y="1375"/>
                    </a:cubicBezTo>
                    <a:cubicBezTo>
                      <a:pt x="6638" y="1348"/>
                      <a:pt x="6647" y="1321"/>
                      <a:pt x="6656" y="1294"/>
                    </a:cubicBezTo>
                    <a:cubicBezTo>
                      <a:pt x="6664" y="1268"/>
                      <a:pt x="6673" y="1241"/>
                      <a:pt x="6682" y="1214"/>
                    </a:cubicBezTo>
                    <a:cubicBezTo>
                      <a:pt x="6700" y="1161"/>
                      <a:pt x="6709" y="1116"/>
                      <a:pt x="6727" y="1062"/>
                    </a:cubicBezTo>
                    <a:cubicBezTo>
                      <a:pt x="6745" y="964"/>
                      <a:pt x="6763" y="875"/>
                      <a:pt x="6780" y="795"/>
                    </a:cubicBezTo>
                    <a:cubicBezTo>
                      <a:pt x="6798" y="706"/>
                      <a:pt x="6807" y="634"/>
                      <a:pt x="6816" y="581"/>
                    </a:cubicBezTo>
                    <a:cubicBezTo>
                      <a:pt x="6825" y="456"/>
                      <a:pt x="6834" y="393"/>
                      <a:pt x="6834" y="393"/>
                    </a:cubicBezTo>
                    <a:close/>
                    <a:moveTo>
                      <a:pt x="4184" y="152"/>
                    </a:moveTo>
                    <a:cubicBezTo>
                      <a:pt x="4390" y="161"/>
                      <a:pt x="4586" y="161"/>
                      <a:pt x="4773" y="161"/>
                    </a:cubicBezTo>
                    <a:cubicBezTo>
                      <a:pt x="5157" y="161"/>
                      <a:pt x="5514" y="170"/>
                      <a:pt x="5817" y="179"/>
                    </a:cubicBezTo>
                    <a:cubicBezTo>
                      <a:pt x="6129" y="179"/>
                      <a:pt x="6379" y="188"/>
                      <a:pt x="6557" y="197"/>
                    </a:cubicBezTo>
                    <a:cubicBezTo>
                      <a:pt x="6736" y="206"/>
                      <a:pt x="6843" y="206"/>
                      <a:pt x="6843" y="206"/>
                    </a:cubicBezTo>
                    <a:cubicBezTo>
                      <a:pt x="6843" y="206"/>
                      <a:pt x="6736" y="206"/>
                      <a:pt x="6557" y="215"/>
                    </a:cubicBezTo>
                    <a:cubicBezTo>
                      <a:pt x="6379" y="224"/>
                      <a:pt x="6129" y="233"/>
                      <a:pt x="5817" y="233"/>
                    </a:cubicBezTo>
                    <a:cubicBezTo>
                      <a:pt x="5523" y="242"/>
                      <a:pt x="5166" y="251"/>
                      <a:pt x="4791" y="251"/>
                    </a:cubicBezTo>
                    <a:cubicBezTo>
                      <a:pt x="4791" y="367"/>
                      <a:pt x="4782" y="474"/>
                      <a:pt x="4782" y="581"/>
                    </a:cubicBezTo>
                    <a:cubicBezTo>
                      <a:pt x="5077" y="590"/>
                      <a:pt x="5362" y="590"/>
                      <a:pt x="5603" y="599"/>
                    </a:cubicBezTo>
                    <a:cubicBezTo>
                      <a:pt x="5870" y="599"/>
                      <a:pt x="6094" y="607"/>
                      <a:pt x="6254" y="607"/>
                    </a:cubicBezTo>
                    <a:cubicBezTo>
                      <a:pt x="6406" y="616"/>
                      <a:pt x="6495" y="616"/>
                      <a:pt x="6495" y="616"/>
                    </a:cubicBezTo>
                    <a:cubicBezTo>
                      <a:pt x="6495" y="616"/>
                      <a:pt x="6406" y="616"/>
                      <a:pt x="6254" y="625"/>
                    </a:cubicBezTo>
                    <a:cubicBezTo>
                      <a:pt x="6094" y="625"/>
                      <a:pt x="5870" y="634"/>
                      <a:pt x="5603" y="643"/>
                    </a:cubicBezTo>
                    <a:cubicBezTo>
                      <a:pt x="5335" y="643"/>
                      <a:pt x="5023" y="652"/>
                      <a:pt x="4693" y="652"/>
                    </a:cubicBezTo>
                    <a:lnTo>
                      <a:pt x="768" y="741"/>
                    </a:lnTo>
                    <a:lnTo>
                      <a:pt x="4773" y="830"/>
                    </a:lnTo>
                    <a:cubicBezTo>
                      <a:pt x="4764" y="857"/>
                      <a:pt x="4764" y="875"/>
                      <a:pt x="4764" y="902"/>
                    </a:cubicBezTo>
                    <a:cubicBezTo>
                      <a:pt x="5068" y="902"/>
                      <a:pt x="5353" y="911"/>
                      <a:pt x="5603" y="911"/>
                    </a:cubicBezTo>
                    <a:cubicBezTo>
                      <a:pt x="5870" y="920"/>
                      <a:pt x="6094" y="929"/>
                      <a:pt x="6254" y="929"/>
                    </a:cubicBezTo>
                    <a:cubicBezTo>
                      <a:pt x="6406" y="929"/>
                      <a:pt x="6495" y="938"/>
                      <a:pt x="6495" y="938"/>
                    </a:cubicBezTo>
                    <a:cubicBezTo>
                      <a:pt x="6495" y="938"/>
                      <a:pt x="6406" y="938"/>
                      <a:pt x="6254" y="946"/>
                    </a:cubicBezTo>
                    <a:cubicBezTo>
                      <a:pt x="6094" y="946"/>
                      <a:pt x="5870" y="955"/>
                      <a:pt x="5603" y="955"/>
                    </a:cubicBezTo>
                    <a:cubicBezTo>
                      <a:pt x="5335" y="964"/>
                      <a:pt x="5023" y="964"/>
                      <a:pt x="4684" y="973"/>
                    </a:cubicBezTo>
                    <a:lnTo>
                      <a:pt x="4452" y="973"/>
                    </a:lnTo>
                    <a:lnTo>
                      <a:pt x="768" y="1054"/>
                    </a:lnTo>
                    <a:lnTo>
                      <a:pt x="4746" y="1143"/>
                    </a:lnTo>
                    <a:cubicBezTo>
                      <a:pt x="4684" y="1803"/>
                      <a:pt x="4532" y="2436"/>
                      <a:pt x="4211" y="3025"/>
                    </a:cubicBezTo>
                    <a:lnTo>
                      <a:pt x="2373" y="3123"/>
                    </a:lnTo>
                    <a:lnTo>
                      <a:pt x="4104" y="3212"/>
                    </a:lnTo>
                    <a:cubicBezTo>
                      <a:pt x="3961" y="3435"/>
                      <a:pt x="3783" y="3650"/>
                      <a:pt x="3578" y="3864"/>
                    </a:cubicBezTo>
                    <a:cubicBezTo>
                      <a:pt x="3578" y="3864"/>
                      <a:pt x="3571" y="3864"/>
                      <a:pt x="3556" y="3864"/>
                    </a:cubicBezTo>
                    <a:cubicBezTo>
                      <a:pt x="3512" y="3864"/>
                      <a:pt x="3395" y="3859"/>
                      <a:pt x="3167" y="3819"/>
                    </a:cubicBezTo>
                    <a:cubicBezTo>
                      <a:pt x="3167" y="3819"/>
                      <a:pt x="322" y="3203"/>
                      <a:pt x="322" y="206"/>
                    </a:cubicBezTo>
                    <a:cubicBezTo>
                      <a:pt x="322" y="206"/>
                      <a:pt x="420" y="206"/>
                      <a:pt x="598" y="197"/>
                    </a:cubicBezTo>
                    <a:cubicBezTo>
                      <a:pt x="777" y="188"/>
                      <a:pt x="1035" y="179"/>
                      <a:pt x="1339" y="179"/>
                    </a:cubicBezTo>
                    <a:cubicBezTo>
                      <a:pt x="1642" y="170"/>
                      <a:pt x="1999" y="161"/>
                      <a:pt x="2382" y="161"/>
                    </a:cubicBezTo>
                    <a:cubicBezTo>
                      <a:pt x="2570" y="161"/>
                      <a:pt x="2775" y="161"/>
                      <a:pt x="2971" y="152"/>
                    </a:cubicBezTo>
                    <a:close/>
                    <a:moveTo>
                      <a:pt x="3578" y="3989"/>
                    </a:moveTo>
                    <a:lnTo>
                      <a:pt x="3578" y="4176"/>
                    </a:lnTo>
                    <a:lnTo>
                      <a:pt x="3167" y="4176"/>
                    </a:lnTo>
                    <a:cubicBezTo>
                      <a:pt x="3167" y="4176"/>
                      <a:pt x="2909" y="4104"/>
                      <a:pt x="3167" y="3989"/>
                    </a:cubicBezTo>
                    <a:close/>
                    <a:moveTo>
                      <a:pt x="4577" y="4488"/>
                    </a:moveTo>
                    <a:cubicBezTo>
                      <a:pt x="4577" y="4488"/>
                      <a:pt x="4577" y="4488"/>
                      <a:pt x="4586" y="4497"/>
                    </a:cubicBezTo>
                    <a:cubicBezTo>
                      <a:pt x="4595" y="4497"/>
                      <a:pt x="4604" y="4506"/>
                      <a:pt x="4622" y="4524"/>
                    </a:cubicBezTo>
                    <a:cubicBezTo>
                      <a:pt x="4648" y="4542"/>
                      <a:pt x="4693" y="4586"/>
                      <a:pt x="4720" y="4649"/>
                    </a:cubicBezTo>
                    <a:cubicBezTo>
                      <a:pt x="4738" y="4675"/>
                      <a:pt x="4746" y="4711"/>
                      <a:pt x="4755" y="4747"/>
                    </a:cubicBezTo>
                    <a:cubicBezTo>
                      <a:pt x="4764" y="4765"/>
                      <a:pt x="4764" y="4782"/>
                      <a:pt x="4773" y="4800"/>
                    </a:cubicBezTo>
                    <a:cubicBezTo>
                      <a:pt x="4773" y="4827"/>
                      <a:pt x="4773" y="4845"/>
                      <a:pt x="4773" y="4863"/>
                    </a:cubicBezTo>
                    <a:cubicBezTo>
                      <a:pt x="4782" y="4890"/>
                      <a:pt x="4773" y="4907"/>
                      <a:pt x="4773" y="4925"/>
                    </a:cubicBezTo>
                    <a:cubicBezTo>
                      <a:pt x="4773" y="4952"/>
                      <a:pt x="4773" y="4970"/>
                      <a:pt x="4773" y="4997"/>
                    </a:cubicBezTo>
                    <a:cubicBezTo>
                      <a:pt x="4764" y="5014"/>
                      <a:pt x="4764" y="5032"/>
                      <a:pt x="4755" y="5059"/>
                    </a:cubicBezTo>
                    <a:cubicBezTo>
                      <a:pt x="4755" y="5077"/>
                      <a:pt x="4746" y="5104"/>
                      <a:pt x="4738" y="5121"/>
                    </a:cubicBezTo>
                    <a:cubicBezTo>
                      <a:pt x="4729" y="5148"/>
                      <a:pt x="4720" y="5166"/>
                      <a:pt x="4711" y="5184"/>
                    </a:cubicBezTo>
                    <a:cubicBezTo>
                      <a:pt x="4702" y="5202"/>
                      <a:pt x="4693" y="5229"/>
                      <a:pt x="4675" y="5246"/>
                    </a:cubicBezTo>
                    <a:cubicBezTo>
                      <a:pt x="4648" y="5282"/>
                      <a:pt x="4622" y="5309"/>
                      <a:pt x="4595" y="5345"/>
                    </a:cubicBezTo>
                    <a:cubicBezTo>
                      <a:pt x="4577" y="5353"/>
                      <a:pt x="4559" y="5371"/>
                      <a:pt x="4541" y="5380"/>
                    </a:cubicBezTo>
                    <a:cubicBezTo>
                      <a:pt x="4532" y="5389"/>
                      <a:pt x="4514" y="5407"/>
                      <a:pt x="4497" y="5416"/>
                    </a:cubicBezTo>
                    <a:cubicBezTo>
                      <a:pt x="4461" y="5434"/>
                      <a:pt x="4434" y="5452"/>
                      <a:pt x="4399" y="5460"/>
                    </a:cubicBezTo>
                    <a:cubicBezTo>
                      <a:pt x="4372" y="5478"/>
                      <a:pt x="4345" y="5487"/>
                      <a:pt x="4318" y="5496"/>
                    </a:cubicBezTo>
                    <a:cubicBezTo>
                      <a:pt x="4291" y="5505"/>
                      <a:pt x="4274" y="5505"/>
                      <a:pt x="4256" y="5514"/>
                    </a:cubicBezTo>
                    <a:cubicBezTo>
                      <a:pt x="4220" y="5523"/>
                      <a:pt x="4193" y="5523"/>
                      <a:pt x="4193" y="5523"/>
                    </a:cubicBezTo>
                    <a:cubicBezTo>
                      <a:pt x="4193" y="5523"/>
                      <a:pt x="4211" y="5514"/>
                      <a:pt x="4247" y="5496"/>
                    </a:cubicBezTo>
                    <a:cubicBezTo>
                      <a:pt x="4265" y="5487"/>
                      <a:pt x="4283" y="5478"/>
                      <a:pt x="4309" y="5460"/>
                    </a:cubicBezTo>
                    <a:cubicBezTo>
                      <a:pt x="4327" y="5452"/>
                      <a:pt x="4354" y="5434"/>
                      <a:pt x="4381" y="5416"/>
                    </a:cubicBezTo>
                    <a:cubicBezTo>
                      <a:pt x="4407" y="5398"/>
                      <a:pt x="4425" y="5380"/>
                      <a:pt x="4452" y="5362"/>
                    </a:cubicBezTo>
                    <a:cubicBezTo>
                      <a:pt x="4470" y="5345"/>
                      <a:pt x="4479" y="5336"/>
                      <a:pt x="4497" y="5327"/>
                    </a:cubicBezTo>
                    <a:cubicBezTo>
                      <a:pt x="4506" y="5309"/>
                      <a:pt x="4523" y="5300"/>
                      <a:pt x="4532" y="5282"/>
                    </a:cubicBezTo>
                    <a:cubicBezTo>
                      <a:pt x="4559" y="5255"/>
                      <a:pt x="4577" y="5229"/>
                      <a:pt x="4604" y="5193"/>
                    </a:cubicBezTo>
                    <a:cubicBezTo>
                      <a:pt x="4613" y="5175"/>
                      <a:pt x="4622" y="5157"/>
                      <a:pt x="4630" y="5148"/>
                    </a:cubicBezTo>
                    <a:cubicBezTo>
                      <a:pt x="4639" y="5130"/>
                      <a:pt x="4648" y="5113"/>
                      <a:pt x="4648" y="5095"/>
                    </a:cubicBezTo>
                    <a:cubicBezTo>
                      <a:pt x="4657" y="5068"/>
                      <a:pt x="4666" y="5059"/>
                      <a:pt x="4675" y="5032"/>
                    </a:cubicBezTo>
                    <a:cubicBezTo>
                      <a:pt x="4675" y="5014"/>
                      <a:pt x="4675" y="4997"/>
                      <a:pt x="4684" y="4979"/>
                    </a:cubicBezTo>
                    <a:cubicBezTo>
                      <a:pt x="4693" y="4943"/>
                      <a:pt x="4693" y="4898"/>
                      <a:pt x="4693" y="4863"/>
                    </a:cubicBezTo>
                    <a:cubicBezTo>
                      <a:pt x="4693" y="4845"/>
                      <a:pt x="4693" y="4827"/>
                      <a:pt x="4693" y="4809"/>
                    </a:cubicBezTo>
                    <a:cubicBezTo>
                      <a:pt x="4693" y="4791"/>
                      <a:pt x="4693" y="4774"/>
                      <a:pt x="4693" y="4756"/>
                    </a:cubicBezTo>
                    <a:cubicBezTo>
                      <a:pt x="4684" y="4729"/>
                      <a:pt x="4684" y="4693"/>
                      <a:pt x="4675" y="4667"/>
                    </a:cubicBezTo>
                    <a:cubicBezTo>
                      <a:pt x="4657" y="4604"/>
                      <a:pt x="4630" y="4559"/>
                      <a:pt x="4613" y="4533"/>
                    </a:cubicBezTo>
                    <a:cubicBezTo>
                      <a:pt x="4586" y="4506"/>
                      <a:pt x="4577" y="4488"/>
                      <a:pt x="4577" y="4488"/>
                    </a:cubicBezTo>
                    <a:close/>
                    <a:moveTo>
                      <a:pt x="3546" y="4279"/>
                    </a:moveTo>
                    <a:cubicBezTo>
                      <a:pt x="3661" y="4279"/>
                      <a:pt x="3772" y="4288"/>
                      <a:pt x="3863" y="4301"/>
                    </a:cubicBezTo>
                    <a:cubicBezTo>
                      <a:pt x="3917" y="4301"/>
                      <a:pt x="3970" y="4310"/>
                      <a:pt x="4006" y="4319"/>
                    </a:cubicBezTo>
                    <a:cubicBezTo>
                      <a:pt x="4042" y="4319"/>
                      <a:pt x="4060" y="4328"/>
                      <a:pt x="4060" y="4328"/>
                    </a:cubicBezTo>
                    <a:lnTo>
                      <a:pt x="3596" y="4328"/>
                    </a:lnTo>
                    <a:cubicBezTo>
                      <a:pt x="3649" y="4390"/>
                      <a:pt x="3792" y="4568"/>
                      <a:pt x="3792" y="4943"/>
                    </a:cubicBezTo>
                    <a:cubicBezTo>
                      <a:pt x="3792" y="5398"/>
                      <a:pt x="3578" y="5550"/>
                      <a:pt x="3578" y="5550"/>
                    </a:cubicBezTo>
                    <a:cubicBezTo>
                      <a:pt x="3515" y="5550"/>
                      <a:pt x="3355" y="5541"/>
                      <a:pt x="3132" y="5523"/>
                    </a:cubicBezTo>
                    <a:cubicBezTo>
                      <a:pt x="3132" y="5523"/>
                      <a:pt x="2427" y="5398"/>
                      <a:pt x="2427" y="4872"/>
                    </a:cubicBezTo>
                    <a:cubicBezTo>
                      <a:pt x="2427" y="4559"/>
                      <a:pt x="2695" y="4426"/>
                      <a:pt x="2909" y="4363"/>
                    </a:cubicBezTo>
                    <a:cubicBezTo>
                      <a:pt x="2927" y="4363"/>
                      <a:pt x="2944" y="4354"/>
                      <a:pt x="2971" y="4345"/>
                    </a:cubicBezTo>
                    <a:cubicBezTo>
                      <a:pt x="2998" y="4336"/>
                      <a:pt x="3034" y="4328"/>
                      <a:pt x="3069" y="4328"/>
                    </a:cubicBezTo>
                    <a:cubicBezTo>
                      <a:pt x="3105" y="4319"/>
                      <a:pt x="3141" y="4310"/>
                      <a:pt x="3176" y="4301"/>
                    </a:cubicBezTo>
                    <a:cubicBezTo>
                      <a:pt x="3248" y="4292"/>
                      <a:pt x="3328" y="4283"/>
                      <a:pt x="3417" y="4283"/>
                    </a:cubicBezTo>
                    <a:cubicBezTo>
                      <a:pt x="3460" y="4281"/>
                      <a:pt x="3503" y="4279"/>
                      <a:pt x="3546" y="4279"/>
                    </a:cubicBezTo>
                    <a:close/>
                    <a:moveTo>
                      <a:pt x="3132" y="5701"/>
                    </a:moveTo>
                    <a:lnTo>
                      <a:pt x="3578" y="5710"/>
                    </a:lnTo>
                    <a:lnTo>
                      <a:pt x="3578" y="5969"/>
                    </a:lnTo>
                    <a:cubicBezTo>
                      <a:pt x="3435" y="5969"/>
                      <a:pt x="3283" y="5978"/>
                      <a:pt x="3132" y="6005"/>
                    </a:cubicBezTo>
                    <a:lnTo>
                      <a:pt x="3132" y="5701"/>
                    </a:lnTo>
                    <a:close/>
                    <a:moveTo>
                      <a:pt x="3542" y="6121"/>
                    </a:moveTo>
                    <a:cubicBezTo>
                      <a:pt x="3658" y="6121"/>
                      <a:pt x="3765" y="6130"/>
                      <a:pt x="3845" y="6147"/>
                    </a:cubicBezTo>
                    <a:cubicBezTo>
                      <a:pt x="3890" y="6147"/>
                      <a:pt x="3926" y="6156"/>
                      <a:pt x="3944" y="6165"/>
                    </a:cubicBezTo>
                    <a:cubicBezTo>
                      <a:pt x="3970" y="6165"/>
                      <a:pt x="3988" y="6174"/>
                      <a:pt x="3988" y="6174"/>
                    </a:cubicBezTo>
                    <a:lnTo>
                      <a:pt x="3640" y="6174"/>
                    </a:lnTo>
                    <a:cubicBezTo>
                      <a:pt x="3667" y="6228"/>
                      <a:pt x="3694" y="6299"/>
                      <a:pt x="3694" y="6370"/>
                    </a:cubicBezTo>
                    <a:cubicBezTo>
                      <a:pt x="3694" y="6433"/>
                      <a:pt x="3667" y="6477"/>
                      <a:pt x="3649" y="6513"/>
                    </a:cubicBezTo>
                    <a:cubicBezTo>
                      <a:pt x="3607" y="6515"/>
                      <a:pt x="3565" y="6516"/>
                      <a:pt x="3523" y="6516"/>
                    </a:cubicBezTo>
                    <a:cubicBezTo>
                      <a:pt x="3387" y="6516"/>
                      <a:pt x="3252" y="6505"/>
                      <a:pt x="3123" y="6477"/>
                    </a:cubicBezTo>
                    <a:cubicBezTo>
                      <a:pt x="3078" y="6451"/>
                      <a:pt x="2918" y="6317"/>
                      <a:pt x="3105" y="6165"/>
                    </a:cubicBezTo>
                    <a:cubicBezTo>
                      <a:pt x="3221" y="6147"/>
                      <a:pt x="3328" y="6130"/>
                      <a:pt x="3444" y="6130"/>
                    </a:cubicBezTo>
                    <a:cubicBezTo>
                      <a:pt x="3480" y="6130"/>
                      <a:pt x="3506" y="6121"/>
                      <a:pt x="3542" y="6121"/>
                    </a:cubicBezTo>
                    <a:close/>
                    <a:moveTo>
                      <a:pt x="3141" y="6647"/>
                    </a:moveTo>
                    <a:cubicBezTo>
                      <a:pt x="3274" y="6665"/>
                      <a:pt x="3417" y="6674"/>
                      <a:pt x="3551" y="6674"/>
                    </a:cubicBezTo>
                    <a:lnTo>
                      <a:pt x="3578" y="6674"/>
                    </a:lnTo>
                    <a:lnTo>
                      <a:pt x="3578" y="8083"/>
                    </a:lnTo>
                    <a:cubicBezTo>
                      <a:pt x="3578" y="8672"/>
                      <a:pt x="4095" y="8868"/>
                      <a:pt x="4327" y="9172"/>
                    </a:cubicBezTo>
                    <a:lnTo>
                      <a:pt x="4729" y="9172"/>
                    </a:lnTo>
                    <a:cubicBezTo>
                      <a:pt x="4898" y="9181"/>
                      <a:pt x="5041" y="9181"/>
                      <a:pt x="5139" y="9189"/>
                    </a:cubicBezTo>
                    <a:lnTo>
                      <a:pt x="5291" y="9189"/>
                    </a:lnTo>
                    <a:cubicBezTo>
                      <a:pt x="5291" y="9189"/>
                      <a:pt x="5237" y="9189"/>
                      <a:pt x="5139" y="9198"/>
                    </a:cubicBezTo>
                    <a:cubicBezTo>
                      <a:pt x="5041" y="9198"/>
                      <a:pt x="4898" y="9207"/>
                      <a:pt x="4729" y="9207"/>
                    </a:cubicBezTo>
                    <a:cubicBezTo>
                      <a:pt x="4559" y="9207"/>
                      <a:pt x="4354" y="9216"/>
                      <a:pt x="4140" y="9216"/>
                    </a:cubicBezTo>
                    <a:lnTo>
                      <a:pt x="3801" y="9216"/>
                    </a:lnTo>
                    <a:lnTo>
                      <a:pt x="607" y="9297"/>
                    </a:lnTo>
                    <a:lnTo>
                      <a:pt x="4425" y="9395"/>
                    </a:lnTo>
                    <a:cubicBezTo>
                      <a:pt x="4425" y="9412"/>
                      <a:pt x="4425" y="9430"/>
                      <a:pt x="4425" y="9457"/>
                    </a:cubicBezTo>
                    <a:lnTo>
                      <a:pt x="4425" y="9930"/>
                    </a:lnTo>
                    <a:lnTo>
                      <a:pt x="509" y="9992"/>
                    </a:lnTo>
                    <a:lnTo>
                      <a:pt x="4425" y="10064"/>
                    </a:lnTo>
                    <a:lnTo>
                      <a:pt x="4764" y="10064"/>
                    </a:lnTo>
                    <a:cubicBezTo>
                      <a:pt x="5148" y="10073"/>
                      <a:pt x="5496" y="10073"/>
                      <a:pt x="5799" y="10082"/>
                    </a:cubicBezTo>
                    <a:cubicBezTo>
                      <a:pt x="6102" y="10090"/>
                      <a:pt x="6352" y="10099"/>
                      <a:pt x="6531" y="10099"/>
                    </a:cubicBezTo>
                    <a:cubicBezTo>
                      <a:pt x="6709" y="10108"/>
                      <a:pt x="6807" y="10108"/>
                      <a:pt x="6807" y="10108"/>
                    </a:cubicBezTo>
                    <a:cubicBezTo>
                      <a:pt x="6807" y="10108"/>
                      <a:pt x="6825" y="10028"/>
                      <a:pt x="6825" y="9894"/>
                    </a:cubicBezTo>
                    <a:cubicBezTo>
                      <a:pt x="6825" y="9823"/>
                      <a:pt x="6825" y="9743"/>
                      <a:pt x="6807" y="9644"/>
                    </a:cubicBezTo>
                    <a:cubicBezTo>
                      <a:pt x="6798" y="9600"/>
                      <a:pt x="6789" y="9546"/>
                      <a:pt x="6772" y="9502"/>
                    </a:cubicBezTo>
                    <a:cubicBezTo>
                      <a:pt x="6754" y="9448"/>
                      <a:pt x="6736" y="9404"/>
                      <a:pt x="6700" y="9350"/>
                    </a:cubicBezTo>
                    <a:lnTo>
                      <a:pt x="6433" y="9127"/>
                    </a:lnTo>
                    <a:cubicBezTo>
                      <a:pt x="6370" y="9100"/>
                      <a:pt x="6308" y="9091"/>
                      <a:pt x="6236" y="9082"/>
                    </a:cubicBezTo>
                    <a:cubicBezTo>
                      <a:pt x="6165" y="9073"/>
                      <a:pt x="6094" y="9073"/>
                      <a:pt x="6022" y="9073"/>
                    </a:cubicBezTo>
                    <a:lnTo>
                      <a:pt x="5906" y="9073"/>
                    </a:lnTo>
                    <a:cubicBezTo>
                      <a:pt x="5870" y="9065"/>
                      <a:pt x="5835" y="9065"/>
                      <a:pt x="5790" y="9065"/>
                    </a:cubicBezTo>
                    <a:cubicBezTo>
                      <a:pt x="5710" y="9065"/>
                      <a:pt x="5639" y="9047"/>
                      <a:pt x="5558" y="9038"/>
                    </a:cubicBezTo>
                    <a:cubicBezTo>
                      <a:pt x="5398" y="9020"/>
                      <a:pt x="5237" y="8984"/>
                      <a:pt x="5085" y="8940"/>
                    </a:cubicBezTo>
                    <a:cubicBezTo>
                      <a:pt x="4934" y="8886"/>
                      <a:pt x="4782" y="8824"/>
                      <a:pt x="4639" y="8743"/>
                    </a:cubicBezTo>
                    <a:cubicBezTo>
                      <a:pt x="4506" y="8654"/>
                      <a:pt x="4381" y="8547"/>
                      <a:pt x="4291" y="8422"/>
                    </a:cubicBezTo>
                    <a:cubicBezTo>
                      <a:pt x="4202" y="8297"/>
                      <a:pt x="4140" y="8155"/>
                      <a:pt x="4104" y="8021"/>
                    </a:cubicBezTo>
                    <a:cubicBezTo>
                      <a:pt x="4077" y="7887"/>
                      <a:pt x="4060" y="7753"/>
                      <a:pt x="4051" y="7637"/>
                    </a:cubicBezTo>
                    <a:cubicBezTo>
                      <a:pt x="4024" y="7396"/>
                      <a:pt x="4015" y="7200"/>
                      <a:pt x="4015" y="7057"/>
                    </a:cubicBezTo>
                    <a:cubicBezTo>
                      <a:pt x="4015" y="6986"/>
                      <a:pt x="4015" y="6932"/>
                      <a:pt x="4015" y="6897"/>
                    </a:cubicBezTo>
                    <a:cubicBezTo>
                      <a:pt x="4024" y="6861"/>
                      <a:pt x="4024" y="6834"/>
                      <a:pt x="4024" y="6834"/>
                    </a:cubicBezTo>
                    <a:cubicBezTo>
                      <a:pt x="4024" y="6834"/>
                      <a:pt x="4024" y="6915"/>
                      <a:pt x="4042" y="7057"/>
                    </a:cubicBezTo>
                    <a:cubicBezTo>
                      <a:pt x="4051" y="7191"/>
                      <a:pt x="4068" y="7387"/>
                      <a:pt x="4104" y="7628"/>
                    </a:cubicBezTo>
                    <a:cubicBezTo>
                      <a:pt x="4131" y="7744"/>
                      <a:pt x="4149" y="7869"/>
                      <a:pt x="4184" y="8003"/>
                    </a:cubicBezTo>
                    <a:cubicBezTo>
                      <a:pt x="4220" y="8128"/>
                      <a:pt x="4283" y="8253"/>
                      <a:pt x="4363" y="8369"/>
                    </a:cubicBezTo>
                    <a:cubicBezTo>
                      <a:pt x="4452" y="8476"/>
                      <a:pt x="4568" y="8574"/>
                      <a:pt x="4693" y="8654"/>
                    </a:cubicBezTo>
                    <a:cubicBezTo>
                      <a:pt x="4827" y="8734"/>
                      <a:pt x="4969" y="8797"/>
                      <a:pt x="5121" y="8842"/>
                    </a:cubicBezTo>
                    <a:cubicBezTo>
                      <a:pt x="5264" y="8886"/>
                      <a:pt x="5416" y="8922"/>
                      <a:pt x="5567" y="8940"/>
                    </a:cubicBezTo>
                    <a:cubicBezTo>
                      <a:pt x="5728" y="8958"/>
                      <a:pt x="5870" y="8975"/>
                      <a:pt x="6022" y="8975"/>
                    </a:cubicBezTo>
                    <a:cubicBezTo>
                      <a:pt x="6094" y="8984"/>
                      <a:pt x="6174" y="8984"/>
                      <a:pt x="6245" y="8993"/>
                    </a:cubicBezTo>
                    <a:cubicBezTo>
                      <a:pt x="6317" y="9002"/>
                      <a:pt x="6397" y="9020"/>
                      <a:pt x="6459" y="9056"/>
                    </a:cubicBezTo>
                    <a:cubicBezTo>
                      <a:pt x="6522" y="9082"/>
                      <a:pt x="6584" y="9118"/>
                      <a:pt x="6638" y="9172"/>
                    </a:cubicBezTo>
                    <a:cubicBezTo>
                      <a:pt x="6682" y="9216"/>
                      <a:pt x="6727" y="9270"/>
                      <a:pt x="6754" y="9323"/>
                    </a:cubicBezTo>
                    <a:cubicBezTo>
                      <a:pt x="6816" y="9430"/>
                      <a:pt x="6843" y="9546"/>
                      <a:pt x="6852" y="9644"/>
                    </a:cubicBezTo>
                    <a:cubicBezTo>
                      <a:pt x="6861" y="9743"/>
                      <a:pt x="6852" y="9823"/>
                      <a:pt x="6852" y="9894"/>
                    </a:cubicBezTo>
                    <a:cubicBezTo>
                      <a:pt x="6843" y="9966"/>
                      <a:pt x="6834" y="10019"/>
                      <a:pt x="6825" y="10055"/>
                    </a:cubicBezTo>
                    <a:cubicBezTo>
                      <a:pt x="6816" y="10090"/>
                      <a:pt x="6807" y="10108"/>
                      <a:pt x="6807" y="10108"/>
                    </a:cubicBezTo>
                    <a:cubicBezTo>
                      <a:pt x="6807" y="10108"/>
                      <a:pt x="6709" y="10117"/>
                      <a:pt x="6531" y="10117"/>
                    </a:cubicBezTo>
                    <a:cubicBezTo>
                      <a:pt x="6352" y="10126"/>
                      <a:pt x="6102" y="10135"/>
                      <a:pt x="5799" y="10144"/>
                    </a:cubicBezTo>
                    <a:cubicBezTo>
                      <a:pt x="5496" y="10144"/>
                      <a:pt x="5148" y="10153"/>
                      <a:pt x="4764" y="10153"/>
                    </a:cubicBezTo>
                    <a:cubicBezTo>
                      <a:pt x="4577" y="10162"/>
                      <a:pt x="4381" y="10162"/>
                      <a:pt x="4184" y="10162"/>
                    </a:cubicBezTo>
                    <a:lnTo>
                      <a:pt x="2980" y="10162"/>
                    </a:lnTo>
                    <a:cubicBezTo>
                      <a:pt x="2775" y="10162"/>
                      <a:pt x="2579" y="10162"/>
                      <a:pt x="2391" y="10153"/>
                    </a:cubicBezTo>
                    <a:cubicBezTo>
                      <a:pt x="2017" y="10153"/>
                      <a:pt x="1660" y="10144"/>
                      <a:pt x="1356" y="10144"/>
                    </a:cubicBezTo>
                    <a:cubicBezTo>
                      <a:pt x="1053" y="10135"/>
                      <a:pt x="803" y="10126"/>
                      <a:pt x="625" y="10117"/>
                    </a:cubicBezTo>
                    <a:cubicBezTo>
                      <a:pt x="455" y="10117"/>
                      <a:pt x="348" y="10108"/>
                      <a:pt x="348" y="10108"/>
                    </a:cubicBezTo>
                    <a:cubicBezTo>
                      <a:pt x="348" y="10108"/>
                      <a:pt x="90" y="9029"/>
                      <a:pt x="1071" y="9029"/>
                    </a:cubicBezTo>
                    <a:cubicBezTo>
                      <a:pt x="2052" y="9029"/>
                      <a:pt x="2864" y="8699"/>
                      <a:pt x="3016" y="7994"/>
                    </a:cubicBezTo>
                    <a:cubicBezTo>
                      <a:pt x="3132" y="7477"/>
                      <a:pt x="3141" y="6906"/>
                      <a:pt x="3141" y="6647"/>
                    </a:cubicBezTo>
                    <a:close/>
                    <a:moveTo>
                      <a:pt x="322" y="1"/>
                    </a:moveTo>
                    <a:cubicBezTo>
                      <a:pt x="206" y="1"/>
                      <a:pt x="107" y="90"/>
                      <a:pt x="107" y="206"/>
                    </a:cubicBezTo>
                    <a:cubicBezTo>
                      <a:pt x="107" y="340"/>
                      <a:pt x="116" y="474"/>
                      <a:pt x="125" y="599"/>
                    </a:cubicBezTo>
                    <a:cubicBezTo>
                      <a:pt x="134" y="599"/>
                      <a:pt x="134" y="607"/>
                      <a:pt x="143" y="607"/>
                    </a:cubicBezTo>
                    <a:cubicBezTo>
                      <a:pt x="232" y="697"/>
                      <a:pt x="277" y="804"/>
                      <a:pt x="313" y="902"/>
                    </a:cubicBezTo>
                    <a:cubicBezTo>
                      <a:pt x="375" y="1089"/>
                      <a:pt x="375" y="1277"/>
                      <a:pt x="366" y="1446"/>
                    </a:cubicBezTo>
                    <a:cubicBezTo>
                      <a:pt x="366" y="1491"/>
                      <a:pt x="348" y="1526"/>
                      <a:pt x="322" y="1544"/>
                    </a:cubicBezTo>
                    <a:cubicBezTo>
                      <a:pt x="571" y="2267"/>
                      <a:pt x="991" y="2775"/>
                      <a:pt x="1401" y="3132"/>
                    </a:cubicBezTo>
                    <a:cubicBezTo>
                      <a:pt x="1526" y="3203"/>
                      <a:pt x="1651" y="3284"/>
                      <a:pt x="1767" y="3382"/>
                    </a:cubicBezTo>
                    <a:cubicBezTo>
                      <a:pt x="1802" y="3409"/>
                      <a:pt x="1829" y="3444"/>
                      <a:pt x="1865" y="3471"/>
                    </a:cubicBezTo>
                    <a:cubicBezTo>
                      <a:pt x="2266" y="3730"/>
                      <a:pt x="2650" y="3881"/>
                      <a:pt x="2882" y="3953"/>
                    </a:cubicBezTo>
                    <a:cubicBezTo>
                      <a:pt x="2846" y="4006"/>
                      <a:pt x="2846" y="4060"/>
                      <a:pt x="2846" y="4104"/>
                    </a:cubicBezTo>
                    <a:cubicBezTo>
                      <a:pt x="2846" y="4122"/>
                      <a:pt x="2855" y="4140"/>
                      <a:pt x="2855" y="4167"/>
                    </a:cubicBezTo>
                    <a:cubicBezTo>
                      <a:pt x="2668" y="4212"/>
                      <a:pt x="2463" y="4310"/>
                      <a:pt x="2338" y="4479"/>
                    </a:cubicBezTo>
                    <a:cubicBezTo>
                      <a:pt x="2356" y="4622"/>
                      <a:pt x="2356" y="4756"/>
                      <a:pt x="2338" y="4898"/>
                    </a:cubicBezTo>
                    <a:cubicBezTo>
                      <a:pt x="2329" y="4979"/>
                      <a:pt x="2311" y="5059"/>
                      <a:pt x="2257" y="5139"/>
                    </a:cubicBezTo>
                    <a:cubicBezTo>
                      <a:pt x="2373" y="5434"/>
                      <a:pt x="2668" y="5603"/>
                      <a:pt x="2927" y="5684"/>
                    </a:cubicBezTo>
                    <a:lnTo>
                      <a:pt x="2927" y="6049"/>
                    </a:lnTo>
                    <a:cubicBezTo>
                      <a:pt x="2819" y="6147"/>
                      <a:pt x="2802" y="6254"/>
                      <a:pt x="2802" y="6335"/>
                    </a:cubicBezTo>
                    <a:cubicBezTo>
                      <a:pt x="2811" y="6451"/>
                      <a:pt x="2873" y="6531"/>
                      <a:pt x="2927" y="6593"/>
                    </a:cubicBezTo>
                    <a:cubicBezTo>
                      <a:pt x="2935" y="6816"/>
                      <a:pt x="2935" y="7414"/>
                      <a:pt x="2811" y="7949"/>
                    </a:cubicBezTo>
                    <a:cubicBezTo>
                      <a:pt x="2695" y="8494"/>
                      <a:pt x="2043" y="8815"/>
                      <a:pt x="1071" y="8815"/>
                    </a:cubicBezTo>
                    <a:cubicBezTo>
                      <a:pt x="732" y="8815"/>
                      <a:pt x="482" y="8922"/>
                      <a:pt x="313" y="9136"/>
                    </a:cubicBezTo>
                    <a:cubicBezTo>
                      <a:pt x="0" y="9537"/>
                      <a:pt x="143" y="10135"/>
                      <a:pt x="143" y="10162"/>
                    </a:cubicBezTo>
                    <a:cubicBezTo>
                      <a:pt x="170" y="10251"/>
                      <a:pt x="250" y="10322"/>
                      <a:pt x="348" y="10322"/>
                    </a:cubicBezTo>
                    <a:lnTo>
                      <a:pt x="6807" y="10322"/>
                    </a:lnTo>
                    <a:cubicBezTo>
                      <a:pt x="6905" y="10322"/>
                      <a:pt x="6986" y="10251"/>
                      <a:pt x="7012" y="10162"/>
                    </a:cubicBezTo>
                    <a:cubicBezTo>
                      <a:pt x="7021" y="10135"/>
                      <a:pt x="7155" y="9537"/>
                      <a:pt x="6843" y="9136"/>
                    </a:cubicBezTo>
                    <a:cubicBezTo>
                      <a:pt x="6682" y="8922"/>
                      <a:pt x="6424" y="8815"/>
                      <a:pt x="6094" y="8815"/>
                    </a:cubicBezTo>
                    <a:cubicBezTo>
                      <a:pt x="5121" y="8815"/>
                      <a:pt x="4470" y="8494"/>
                      <a:pt x="4345" y="7949"/>
                    </a:cubicBezTo>
                    <a:cubicBezTo>
                      <a:pt x="4229" y="7414"/>
                      <a:pt x="4229" y="6816"/>
                      <a:pt x="4229" y="6593"/>
                    </a:cubicBezTo>
                    <a:cubicBezTo>
                      <a:pt x="4291" y="6531"/>
                      <a:pt x="4345" y="6451"/>
                      <a:pt x="4354" y="6335"/>
                    </a:cubicBezTo>
                    <a:cubicBezTo>
                      <a:pt x="4354" y="6254"/>
                      <a:pt x="4336" y="6147"/>
                      <a:pt x="4229" y="6049"/>
                    </a:cubicBezTo>
                    <a:lnTo>
                      <a:pt x="4229" y="5684"/>
                    </a:lnTo>
                    <a:cubicBezTo>
                      <a:pt x="4488" y="5603"/>
                      <a:pt x="4782" y="5434"/>
                      <a:pt x="4898" y="5139"/>
                    </a:cubicBezTo>
                    <a:cubicBezTo>
                      <a:pt x="4853" y="5059"/>
                      <a:pt x="4827" y="4979"/>
                      <a:pt x="4818" y="4898"/>
                    </a:cubicBezTo>
                    <a:cubicBezTo>
                      <a:pt x="4800" y="4756"/>
                      <a:pt x="4809" y="4622"/>
                      <a:pt x="4818" y="4479"/>
                    </a:cubicBezTo>
                    <a:cubicBezTo>
                      <a:pt x="4693" y="4310"/>
                      <a:pt x="4497" y="4212"/>
                      <a:pt x="4300" y="4167"/>
                    </a:cubicBezTo>
                    <a:cubicBezTo>
                      <a:pt x="4309" y="4140"/>
                      <a:pt x="4309" y="4122"/>
                      <a:pt x="4309" y="4104"/>
                    </a:cubicBezTo>
                    <a:cubicBezTo>
                      <a:pt x="4318" y="4060"/>
                      <a:pt x="4309" y="4006"/>
                      <a:pt x="4274" y="3953"/>
                    </a:cubicBezTo>
                    <a:cubicBezTo>
                      <a:pt x="4514" y="3881"/>
                      <a:pt x="4889" y="3730"/>
                      <a:pt x="5291" y="3471"/>
                    </a:cubicBezTo>
                    <a:cubicBezTo>
                      <a:pt x="5326" y="3444"/>
                      <a:pt x="5362" y="3409"/>
                      <a:pt x="5398" y="3382"/>
                    </a:cubicBezTo>
                    <a:cubicBezTo>
                      <a:pt x="5505" y="3284"/>
                      <a:pt x="5630" y="3203"/>
                      <a:pt x="5755" y="3132"/>
                    </a:cubicBezTo>
                    <a:cubicBezTo>
                      <a:pt x="6165" y="2775"/>
                      <a:pt x="6593" y="2267"/>
                      <a:pt x="6834" y="1544"/>
                    </a:cubicBezTo>
                    <a:cubicBezTo>
                      <a:pt x="6816" y="1526"/>
                      <a:pt x="6798" y="1491"/>
                      <a:pt x="6798" y="1446"/>
                    </a:cubicBezTo>
                    <a:cubicBezTo>
                      <a:pt x="6780" y="1277"/>
                      <a:pt x="6789" y="1089"/>
                      <a:pt x="6843" y="902"/>
                    </a:cubicBezTo>
                    <a:cubicBezTo>
                      <a:pt x="6879" y="804"/>
                      <a:pt x="6923" y="697"/>
                      <a:pt x="7021" y="607"/>
                    </a:cubicBezTo>
                    <a:cubicBezTo>
                      <a:pt x="7021" y="607"/>
                      <a:pt x="7030" y="599"/>
                      <a:pt x="7030" y="599"/>
                    </a:cubicBezTo>
                    <a:cubicBezTo>
                      <a:pt x="7039" y="474"/>
                      <a:pt x="7048" y="340"/>
                      <a:pt x="7048" y="206"/>
                    </a:cubicBezTo>
                    <a:cubicBezTo>
                      <a:pt x="7048" y="90"/>
                      <a:pt x="6959" y="1"/>
                      <a:pt x="68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318;p45">
                <a:extLst>
                  <a:ext uri="{FF2B5EF4-FFF2-40B4-BE49-F238E27FC236}">
                    <a16:creationId xmlns:a16="http://schemas.microsoft.com/office/drawing/2014/main" id="{2D415850-CE5E-AD7F-1AAD-09D23A7D181F}"/>
                  </a:ext>
                </a:extLst>
              </p:cNvPr>
              <p:cNvSpPr/>
              <p:nvPr/>
            </p:nvSpPr>
            <p:spPr>
              <a:xfrm>
                <a:off x="3466261" y="2743296"/>
                <a:ext cx="43487" cy="60222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990" extrusionOk="0">
                    <a:moveTo>
                      <a:pt x="1419" y="0"/>
                    </a:moveTo>
                    <a:cubicBezTo>
                      <a:pt x="1419" y="0"/>
                      <a:pt x="1419" y="36"/>
                      <a:pt x="1410" y="116"/>
                    </a:cubicBezTo>
                    <a:cubicBezTo>
                      <a:pt x="1401" y="188"/>
                      <a:pt x="1383" y="295"/>
                      <a:pt x="1374" y="429"/>
                    </a:cubicBezTo>
                    <a:cubicBezTo>
                      <a:pt x="1356" y="553"/>
                      <a:pt x="1339" y="705"/>
                      <a:pt x="1303" y="866"/>
                    </a:cubicBezTo>
                    <a:cubicBezTo>
                      <a:pt x="1285" y="946"/>
                      <a:pt x="1267" y="1026"/>
                      <a:pt x="1240" y="1098"/>
                    </a:cubicBezTo>
                    <a:cubicBezTo>
                      <a:pt x="1214" y="1178"/>
                      <a:pt x="1178" y="1258"/>
                      <a:pt x="1133" y="1330"/>
                    </a:cubicBezTo>
                    <a:cubicBezTo>
                      <a:pt x="1053" y="1472"/>
                      <a:pt x="928" y="1588"/>
                      <a:pt x="803" y="1677"/>
                    </a:cubicBezTo>
                    <a:cubicBezTo>
                      <a:pt x="669" y="1767"/>
                      <a:pt x="536" y="1829"/>
                      <a:pt x="411" y="1874"/>
                    </a:cubicBezTo>
                    <a:cubicBezTo>
                      <a:pt x="295" y="1909"/>
                      <a:pt x="188" y="1945"/>
                      <a:pt x="116" y="1963"/>
                    </a:cubicBezTo>
                    <a:cubicBezTo>
                      <a:pt x="36" y="1981"/>
                      <a:pt x="0" y="1990"/>
                      <a:pt x="0" y="1990"/>
                    </a:cubicBezTo>
                    <a:lnTo>
                      <a:pt x="27" y="1990"/>
                    </a:lnTo>
                    <a:cubicBezTo>
                      <a:pt x="54" y="1990"/>
                      <a:pt x="81" y="1990"/>
                      <a:pt x="116" y="1981"/>
                    </a:cubicBezTo>
                    <a:cubicBezTo>
                      <a:pt x="197" y="1972"/>
                      <a:pt x="304" y="1963"/>
                      <a:pt x="429" y="1927"/>
                    </a:cubicBezTo>
                    <a:cubicBezTo>
                      <a:pt x="562" y="1892"/>
                      <a:pt x="705" y="1847"/>
                      <a:pt x="848" y="1758"/>
                    </a:cubicBezTo>
                    <a:cubicBezTo>
                      <a:pt x="919" y="1704"/>
                      <a:pt x="991" y="1660"/>
                      <a:pt x="1062" y="1588"/>
                    </a:cubicBezTo>
                    <a:cubicBezTo>
                      <a:pt x="1124" y="1526"/>
                      <a:pt x="1178" y="1454"/>
                      <a:pt x="1223" y="1383"/>
                    </a:cubicBezTo>
                    <a:cubicBezTo>
                      <a:pt x="1267" y="1303"/>
                      <a:pt x="1312" y="1214"/>
                      <a:pt x="1339" y="1133"/>
                    </a:cubicBezTo>
                    <a:cubicBezTo>
                      <a:pt x="1365" y="1044"/>
                      <a:pt x="1383" y="964"/>
                      <a:pt x="1392" y="884"/>
                    </a:cubicBezTo>
                    <a:cubicBezTo>
                      <a:pt x="1419" y="714"/>
                      <a:pt x="1428" y="562"/>
                      <a:pt x="1428" y="429"/>
                    </a:cubicBezTo>
                    <a:cubicBezTo>
                      <a:pt x="1437" y="304"/>
                      <a:pt x="1428" y="197"/>
                      <a:pt x="1428" y="116"/>
                    </a:cubicBezTo>
                    <a:cubicBezTo>
                      <a:pt x="1428" y="36"/>
                      <a:pt x="1419" y="0"/>
                      <a:pt x="14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319;p45">
                <a:extLst>
                  <a:ext uri="{FF2B5EF4-FFF2-40B4-BE49-F238E27FC236}">
                    <a16:creationId xmlns:a16="http://schemas.microsoft.com/office/drawing/2014/main" id="{219BF170-D696-7FE7-4B76-7B236208A88C}"/>
                  </a:ext>
                </a:extLst>
              </p:cNvPr>
              <p:cNvSpPr/>
              <p:nvPr/>
            </p:nvSpPr>
            <p:spPr>
              <a:xfrm>
                <a:off x="3469226" y="2571044"/>
                <a:ext cx="18944" cy="46756"/>
              </a:xfrm>
              <a:custGeom>
                <a:avLst/>
                <a:gdLst/>
                <a:ahLst/>
                <a:cxnLst/>
                <a:rect l="l" t="t" r="r" b="b"/>
                <a:pathLst>
                  <a:path w="626" h="1545" extrusionOk="0">
                    <a:moveTo>
                      <a:pt x="9" y="1"/>
                    </a:moveTo>
                    <a:cubicBezTo>
                      <a:pt x="9" y="1"/>
                      <a:pt x="9" y="28"/>
                      <a:pt x="9" y="72"/>
                    </a:cubicBezTo>
                    <a:cubicBezTo>
                      <a:pt x="9" y="90"/>
                      <a:pt x="1" y="126"/>
                      <a:pt x="9" y="152"/>
                    </a:cubicBezTo>
                    <a:cubicBezTo>
                      <a:pt x="9" y="188"/>
                      <a:pt x="9" y="224"/>
                      <a:pt x="9" y="268"/>
                    </a:cubicBezTo>
                    <a:cubicBezTo>
                      <a:pt x="18" y="304"/>
                      <a:pt x="18" y="349"/>
                      <a:pt x="27" y="393"/>
                    </a:cubicBezTo>
                    <a:cubicBezTo>
                      <a:pt x="36" y="438"/>
                      <a:pt x="45" y="482"/>
                      <a:pt x="63" y="536"/>
                    </a:cubicBezTo>
                    <a:cubicBezTo>
                      <a:pt x="72" y="581"/>
                      <a:pt x="90" y="634"/>
                      <a:pt x="108" y="679"/>
                    </a:cubicBezTo>
                    <a:cubicBezTo>
                      <a:pt x="117" y="732"/>
                      <a:pt x="143" y="786"/>
                      <a:pt x="161" y="830"/>
                    </a:cubicBezTo>
                    <a:cubicBezTo>
                      <a:pt x="241" y="1027"/>
                      <a:pt x="348" y="1214"/>
                      <a:pt x="447" y="1339"/>
                    </a:cubicBezTo>
                    <a:cubicBezTo>
                      <a:pt x="491" y="1401"/>
                      <a:pt x="536" y="1455"/>
                      <a:pt x="571" y="1491"/>
                    </a:cubicBezTo>
                    <a:cubicBezTo>
                      <a:pt x="598" y="1526"/>
                      <a:pt x="625" y="1544"/>
                      <a:pt x="625" y="1544"/>
                    </a:cubicBezTo>
                    <a:cubicBezTo>
                      <a:pt x="625" y="1544"/>
                      <a:pt x="616" y="1517"/>
                      <a:pt x="598" y="1473"/>
                    </a:cubicBezTo>
                    <a:cubicBezTo>
                      <a:pt x="580" y="1428"/>
                      <a:pt x="554" y="1366"/>
                      <a:pt x="527" y="1294"/>
                    </a:cubicBezTo>
                    <a:cubicBezTo>
                      <a:pt x="491" y="1223"/>
                      <a:pt x="456" y="1143"/>
                      <a:pt x="420" y="1053"/>
                    </a:cubicBezTo>
                    <a:cubicBezTo>
                      <a:pt x="402" y="1009"/>
                      <a:pt x="384" y="964"/>
                      <a:pt x="366" y="911"/>
                    </a:cubicBezTo>
                    <a:cubicBezTo>
                      <a:pt x="348" y="866"/>
                      <a:pt x="322" y="821"/>
                      <a:pt x="304" y="768"/>
                    </a:cubicBezTo>
                    <a:cubicBezTo>
                      <a:pt x="286" y="723"/>
                      <a:pt x="268" y="679"/>
                      <a:pt x="250" y="634"/>
                    </a:cubicBezTo>
                    <a:cubicBezTo>
                      <a:pt x="241" y="607"/>
                      <a:pt x="232" y="581"/>
                      <a:pt x="224" y="563"/>
                    </a:cubicBezTo>
                    <a:cubicBezTo>
                      <a:pt x="215" y="536"/>
                      <a:pt x="206" y="518"/>
                      <a:pt x="197" y="491"/>
                    </a:cubicBezTo>
                    <a:cubicBezTo>
                      <a:pt x="179" y="447"/>
                      <a:pt x="161" y="402"/>
                      <a:pt x="143" y="367"/>
                    </a:cubicBezTo>
                    <a:cubicBezTo>
                      <a:pt x="125" y="322"/>
                      <a:pt x="117" y="286"/>
                      <a:pt x="99" y="242"/>
                    </a:cubicBezTo>
                    <a:cubicBezTo>
                      <a:pt x="90" y="206"/>
                      <a:pt x="72" y="170"/>
                      <a:pt x="63" y="143"/>
                    </a:cubicBezTo>
                    <a:cubicBezTo>
                      <a:pt x="54" y="117"/>
                      <a:pt x="45" y="90"/>
                      <a:pt x="36" y="63"/>
                    </a:cubicBezTo>
                    <a:cubicBezTo>
                      <a:pt x="18" y="19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320;p45">
                <a:extLst>
                  <a:ext uri="{FF2B5EF4-FFF2-40B4-BE49-F238E27FC236}">
                    <a16:creationId xmlns:a16="http://schemas.microsoft.com/office/drawing/2014/main" id="{38EB4918-25C7-8975-CF14-E45DFF0380E7}"/>
                  </a:ext>
                </a:extLst>
              </p:cNvPr>
              <p:cNvSpPr/>
              <p:nvPr/>
            </p:nvSpPr>
            <p:spPr>
              <a:xfrm>
                <a:off x="3517827" y="2662556"/>
                <a:ext cx="4600" cy="32441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072" extrusionOk="0">
                    <a:moveTo>
                      <a:pt x="0" y="1"/>
                    </a:moveTo>
                    <a:cubicBezTo>
                      <a:pt x="0" y="1"/>
                      <a:pt x="0" y="10"/>
                      <a:pt x="0" y="10"/>
                    </a:cubicBezTo>
                    <a:cubicBezTo>
                      <a:pt x="1" y="10"/>
                      <a:pt x="1" y="10"/>
                      <a:pt x="1" y="11"/>
                    </a:cubicBezTo>
                    <a:lnTo>
                      <a:pt x="1" y="11"/>
                    </a:lnTo>
                    <a:cubicBezTo>
                      <a:pt x="0" y="4"/>
                      <a:pt x="0" y="1"/>
                      <a:pt x="0" y="1"/>
                    </a:cubicBezTo>
                    <a:close/>
                    <a:moveTo>
                      <a:pt x="1" y="11"/>
                    </a:moveTo>
                    <a:cubicBezTo>
                      <a:pt x="2" y="19"/>
                      <a:pt x="4" y="34"/>
                      <a:pt x="9" y="54"/>
                    </a:cubicBezTo>
                    <a:cubicBezTo>
                      <a:pt x="18" y="81"/>
                      <a:pt x="18" y="126"/>
                      <a:pt x="27" y="170"/>
                    </a:cubicBezTo>
                    <a:cubicBezTo>
                      <a:pt x="36" y="224"/>
                      <a:pt x="45" y="278"/>
                      <a:pt x="45" y="340"/>
                    </a:cubicBezTo>
                    <a:cubicBezTo>
                      <a:pt x="45" y="402"/>
                      <a:pt x="45" y="474"/>
                      <a:pt x="54" y="536"/>
                    </a:cubicBezTo>
                    <a:cubicBezTo>
                      <a:pt x="54" y="572"/>
                      <a:pt x="54" y="608"/>
                      <a:pt x="45" y="643"/>
                    </a:cubicBezTo>
                    <a:cubicBezTo>
                      <a:pt x="45" y="670"/>
                      <a:pt x="45" y="706"/>
                      <a:pt x="45" y="732"/>
                    </a:cubicBezTo>
                    <a:cubicBezTo>
                      <a:pt x="45" y="768"/>
                      <a:pt x="45" y="795"/>
                      <a:pt x="45" y="822"/>
                    </a:cubicBezTo>
                    <a:cubicBezTo>
                      <a:pt x="36" y="857"/>
                      <a:pt x="36" y="884"/>
                      <a:pt x="36" y="902"/>
                    </a:cubicBezTo>
                    <a:cubicBezTo>
                      <a:pt x="27" y="956"/>
                      <a:pt x="18" y="1000"/>
                      <a:pt x="9" y="1027"/>
                    </a:cubicBezTo>
                    <a:cubicBezTo>
                      <a:pt x="0" y="1054"/>
                      <a:pt x="0" y="1071"/>
                      <a:pt x="0" y="1071"/>
                    </a:cubicBezTo>
                    <a:cubicBezTo>
                      <a:pt x="0" y="1071"/>
                      <a:pt x="9" y="1063"/>
                      <a:pt x="27" y="1036"/>
                    </a:cubicBezTo>
                    <a:cubicBezTo>
                      <a:pt x="45" y="1009"/>
                      <a:pt x="72" y="973"/>
                      <a:pt x="90" y="920"/>
                    </a:cubicBezTo>
                    <a:cubicBezTo>
                      <a:pt x="107" y="866"/>
                      <a:pt x="125" y="813"/>
                      <a:pt x="134" y="741"/>
                    </a:cubicBezTo>
                    <a:cubicBezTo>
                      <a:pt x="143" y="715"/>
                      <a:pt x="152" y="679"/>
                      <a:pt x="152" y="643"/>
                    </a:cubicBezTo>
                    <a:cubicBezTo>
                      <a:pt x="152" y="608"/>
                      <a:pt x="152" y="572"/>
                      <a:pt x="152" y="536"/>
                    </a:cubicBezTo>
                    <a:cubicBezTo>
                      <a:pt x="152" y="501"/>
                      <a:pt x="152" y="465"/>
                      <a:pt x="152" y="429"/>
                    </a:cubicBezTo>
                    <a:cubicBezTo>
                      <a:pt x="143" y="402"/>
                      <a:pt x="143" y="367"/>
                      <a:pt x="134" y="331"/>
                    </a:cubicBezTo>
                    <a:cubicBezTo>
                      <a:pt x="125" y="269"/>
                      <a:pt x="107" y="206"/>
                      <a:pt x="90" y="153"/>
                    </a:cubicBezTo>
                    <a:cubicBezTo>
                      <a:pt x="72" y="108"/>
                      <a:pt x="45" y="72"/>
                      <a:pt x="27" y="46"/>
                    </a:cubicBezTo>
                    <a:cubicBezTo>
                      <a:pt x="18" y="28"/>
                      <a:pt x="10" y="19"/>
                      <a:pt x="1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321;p45">
                <a:extLst>
                  <a:ext uri="{FF2B5EF4-FFF2-40B4-BE49-F238E27FC236}">
                    <a16:creationId xmlns:a16="http://schemas.microsoft.com/office/drawing/2014/main" id="{B03111DF-D773-3A12-AC22-D58995C7862D}"/>
                  </a:ext>
                </a:extLst>
              </p:cNvPr>
              <p:cNvSpPr/>
              <p:nvPr/>
            </p:nvSpPr>
            <p:spPr>
              <a:xfrm>
                <a:off x="3382283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1089" y="500"/>
                    </a:moveTo>
                    <a:lnTo>
                      <a:pt x="1089" y="500"/>
                    </a:lnTo>
                    <a:cubicBezTo>
                      <a:pt x="1089" y="509"/>
                      <a:pt x="1098" y="509"/>
                      <a:pt x="1098" y="518"/>
                    </a:cubicBezTo>
                    <a:cubicBezTo>
                      <a:pt x="1089" y="509"/>
                      <a:pt x="1089" y="509"/>
                      <a:pt x="1089" y="500"/>
                    </a:cubicBezTo>
                    <a:close/>
                    <a:moveTo>
                      <a:pt x="956" y="679"/>
                    </a:moveTo>
                    <a:cubicBezTo>
                      <a:pt x="1071" y="679"/>
                      <a:pt x="1170" y="777"/>
                      <a:pt x="1170" y="902"/>
                    </a:cubicBezTo>
                    <a:cubicBezTo>
                      <a:pt x="1170" y="1018"/>
                      <a:pt x="1071" y="1116"/>
                      <a:pt x="956" y="1116"/>
                    </a:cubicBezTo>
                    <a:cubicBezTo>
                      <a:pt x="831" y="1116"/>
                      <a:pt x="741" y="1018"/>
                      <a:pt x="741" y="902"/>
                    </a:cubicBezTo>
                    <a:cubicBezTo>
                      <a:pt x="741" y="777"/>
                      <a:pt x="831" y="679"/>
                      <a:pt x="956" y="679"/>
                    </a:cubicBezTo>
                    <a:close/>
                    <a:moveTo>
                      <a:pt x="741" y="188"/>
                    </a:moveTo>
                    <a:cubicBezTo>
                      <a:pt x="822" y="197"/>
                      <a:pt x="911" y="233"/>
                      <a:pt x="973" y="295"/>
                    </a:cubicBezTo>
                    <a:cubicBezTo>
                      <a:pt x="1027" y="349"/>
                      <a:pt x="1063" y="411"/>
                      <a:pt x="1089" y="500"/>
                    </a:cubicBezTo>
                    <a:cubicBezTo>
                      <a:pt x="1063" y="447"/>
                      <a:pt x="1018" y="358"/>
                      <a:pt x="938" y="304"/>
                    </a:cubicBezTo>
                    <a:cubicBezTo>
                      <a:pt x="875" y="260"/>
                      <a:pt x="822" y="242"/>
                      <a:pt x="750" y="242"/>
                    </a:cubicBezTo>
                    <a:lnTo>
                      <a:pt x="724" y="242"/>
                    </a:lnTo>
                    <a:cubicBezTo>
                      <a:pt x="679" y="251"/>
                      <a:pt x="563" y="260"/>
                      <a:pt x="492" y="304"/>
                    </a:cubicBezTo>
                    <a:lnTo>
                      <a:pt x="483" y="313"/>
                    </a:lnTo>
                    <a:lnTo>
                      <a:pt x="474" y="322"/>
                    </a:lnTo>
                    <a:cubicBezTo>
                      <a:pt x="420" y="358"/>
                      <a:pt x="402" y="384"/>
                      <a:pt x="376" y="447"/>
                    </a:cubicBezTo>
                    <a:lnTo>
                      <a:pt x="376" y="456"/>
                    </a:lnTo>
                    <a:cubicBezTo>
                      <a:pt x="322" y="572"/>
                      <a:pt x="322" y="768"/>
                      <a:pt x="331" y="911"/>
                    </a:cubicBezTo>
                    <a:cubicBezTo>
                      <a:pt x="340" y="1268"/>
                      <a:pt x="420" y="1571"/>
                      <a:pt x="581" y="1794"/>
                    </a:cubicBezTo>
                    <a:cubicBezTo>
                      <a:pt x="724" y="2017"/>
                      <a:pt x="956" y="2195"/>
                      <a:pt x="1303" y="2374"/>
                    </a:cubicBezTo>
                    <a:cubicBezTo>
                      <a:pt x="1437" y="2445"/>
                      <a:pt x="1571" y="2508"/>
                      <a:pt x="1714" y="2570"/>
                    </a:cubicBezTo>
                    <a:cubicBezTo>
                      <a:pt x="1874" y="2641"/>
                      <a:pt x="2026" y="2713"/>
                      <a:pt x="2187" y="2793"/>
                    </a:cubicBezTo>
                    <a:cubicBezTo>
                      <a:pt x="2356" y="2882"/>
                      <a:pt x="2490" y="2971"/>
                      <a:pt x="2606" y="3070"/>
                    </a:cubicBezTo>
                    <a:cubicBezTo>
                      <a:pt x="2740" y="3195"/>
                      <a:pt x="2856" y="3319"/>
                      <a:pt x="2936" y="3462"/>
                    </a:cubicBezTo>
                    <a:cubicBezTo>
                      <a:pt x="3016" y="3605"/>
                      <a:pt x="3070" y="3765"/>
                      <a:pt x="3097" y="3926"/>
                    </a:cubicBezTo>
                    <a:cubicBezTo>
                      <a:pt x="3114" y="4033"/>
                      <a:pt x="3123" y="4140"/>
                      <a:pt x="3123" y="4238"/>
                    </a:cubicBezTo>
                    <a:cubicBezTo>
                      <a:pt x="3114" y="4229"/>
                      <a:pt x="3105" y="4220"/>
                      <a:pt x="3097" y="4212"/>
                    </a:cubicBezTo>
                    <a:cubicBezTo>
                      <a:pt x="3079" y="4122"/>
                      <a:pt x="3061" y="4033"/>
                      <a:pt x="3034" y="3944"/>
                    </a:cubicBezTo>
                    <a:cubicBezTo>
                      <a:pt x="2981" y="3774"/>
                      <a:pt x="2909" y="3641"/>
                      <a:pt x="2829" y="3525"/>
                    </a:cubicBezTo>
                    <a:cubicBezTo>
                      <a:pt x="2677" y="3302"/>
                      <a:pt x="2445" y="3123"/>
                      <a:pt x="2106" y="2945"/>
                    </a:cubicBezTo>
                    <a:cubicBezTo>
                      <a:pt x="1964" y="2873"/>
                      <a:pt x="1821" y="2811"/>
                      <a:pt x="1660" y="2740"/>
                    </a:cubicBezTo>
                    <a:cubicBezTo>
                      <a:pt x="1518" y="2677"/>
                      <a:pt x="1366" y="2615"/>
                      <a:pt x="1214" y="2534"/>
                    </a:cubicBezTo>
                    <a:cubicBezTo>
                      <a:pt x="1054" y="2454"/>
                      <a:pt x="920" y="2365"/>
                      <a:pt x="795" y="2267"/>
                    </a:cubicBezTo>
                    <a:cubicBezTo>
                      <a:pt x="652" y="2160"/>
                      <a:pt x="527" y="2026"/>
                      <a:pt x="438" y="1883"/>
                    </a:cubicBezTo>
                    <a:cubicBezTo>
                      <a:pt x="358" y="1758"/>
                      <a:pt x="286" y="1598"/>
                      <a:pt x="251" y="1410"/>
                    </a:cubicBezTo>
                    <a:cubicBezTo>
                      <a:pt x="215" y="1259"/>
                      <a:pt x="197" y="1098"/>
                      <a:pt x="197" y="911"/>
                    </a:cubicBezTo>
                    <a:cubicBezTo>
                      <a:pt x="197" y="893"/>
                      <a:pt x="206" y="875"/>
                      <a:pt x="206" y="848"/>
                    </a:cubicBezTo>
                    <a:cubicBezTo>
                      <a:pt x="215" y="706"/>
                      <a:pt x="215" y="572"/>
                      <a:pt x="295" y="402"/>
                    </a:cubicBezTo>
                    <a:cubicBezTo>
                      <a:pt x="322" y="340"/>
                      <a:pt x="402" y="251"/>
                      <a:pt x="483" y="224"/>
                    </a:cubicBezTo>
                    <a:cubicBezTo>
                      <a:pt x="545" y="197"/>
                      <a:pt x="608" y="188"/>
                      <a:pt x="688" y="188"/>
                    </a:cubicBezTo>
                    <a:close/>
                    <a:moveTo>
                      <a:pt x="2811" y="4229"/>
                    </a:moveTo>
                    <a:cubicBezTo>
                      <a:pt x="2954" y="4229"/>
                      <a:pt x="3070" y="4345"/>
                      <a:pt x="3070" y="4488"/>
                    </a:cubicBezTo>
                    <a:cubicBezTo>
                      <a:pt x="3070" y="4631"/>
                      <a:pt x="2954" y="4747"/>
                      <a:pt x="2811" y="4747"/>
                    </a:cubicBezTo>
                    <a:cubicBezTo>
                      <a:pt x="2668" y="4747"/>
                      <a:pt x="2552" y="4631"/>
                      <a:pt x="2552" y="4488"/>
                    </a:cubicBezTo>
                    <a:cubicBezTo>
                      <a:pt x="2552" y="4345"/>
                      <a:pt x="2668" y="4229"/>
                      <a:pt x="2811" y="4229"/>
                    </a:cubicBezTo>
                    <a:close/>
                    <a:moveTo>
                      <a:pt x="688" y="1"/>
                    </a:moveTo>
                    <a:cubicBezTo>
                      <a:pt x="599" y="1"/>
                      <a:pt x="509" y="10"/>
                      <a:pt x="411" y="45"/>
                    </a:cubicBezTo>
                    <a:cubicBezTo>
                      <a:pt x="286" y="90"/>
                      <a:pt x="162" y="215"/>
                      <a:pt x="117" y="322"/>
                    </a:cubicBezTo>
                    <a:cubicBezTo>
                      <a:pt x="19" y="554"/>
                      <a:pt x="19" y="732"/>
                      <a:pt x="10" y="911"/>
                    </a:cubicBezTo>
                    <a:cubicBezTo>
                      <a:pt x="1" y="1089"/>
                      <a:pt x="19" y="1268"/>
                      <a:pt x="54" y="1455"/>
                    </a:cubicBezTo>
                    <a:cubicBezTo>
                      <a:pt x="99" y="1642"/>
                      <a:pt x="170" y="1830"/>
                      <a:pt x="278" y="1990"/>
                    </a:cubicBezTo>
                    <a:cubicBezTo>
                      <a:pt x="385" y="2160"/>
                      <a:pt x="527" y="2302"/>
                      <a:pt x="670" y="2418"/>
                    </a:cubicBezTo>
                    <a:cubicBezTo>
                      <a:pt x="822" y="2534"/>
                      <a:pt x="973" y="2632"/>
                      <a:pt x="1134" y="2704"/>
                    </a:cubicBezTo>
                    <a:cubicBezTo>
                      <a:pt x="1437" y="2864"/>
                      <a:pt x="1749" y="2980"/>
                      <a:pt x="2017" y="3123"/>
                    </a:cubicBezTo>
                    <a:cubicBezTo>
                      <a:pt x="2285" y="3257"/>
                      <a:pt x="2517" y="3418"/>
                      <a:pt x="2668" y="3632"/>
                    </a:cubicBezTo>
                    <a:cubicBezTo>
                      <a:pt x="2749" y="3739"/>
                      <a:pt x="2802" y="3864"/>
                      <a:pt x="2847" y="3997"/>
                    </a:cubicBezTo>
                    <a:cubicBezTo>
                      <a:pt x="2865" y="4033"/>
                      <a:pt x="2865" y="4060"/>
                      <a:pt x="2874" y="4096"/>
                    </a:cubicBezTo>
                    <a:cubicBezTo>
                      <a:pt x="2856" y="4096"/>
                      <a:pt x="2829" y="4087"/>
                      <a:pt x="2811" y="4087"/>
                    </a:cubicBezTo>
                    <a:cubicBezTo>
                      <a:pt x="2588" y="4087"/>
                      <a:pt x="2410" y="4265"/>
                      <a:pt x="2410" y="4488"/>
                    </a:cubicBezTo>
                    <a:cubicBezTo>
                      <a:pt x="2410" y="4711"/>
                      <a:pt x="2588" y="4898"/>
                      <a:pt x="2811" y="4898"/>
                    </a:cubicBezTo>
                    <a:cubicBezTo>
                      <a:pt x="2820" y="4898"/>
                      <a:pt x="2820" y="4890"/>
                      <a:pt x="2829" y="4890"/>
                    </a:cubicBezTo>
                    <a:cubicBezTo>
                      <a:pt x="2838" y="4890"/>
                      <a:pt x="2856" y="4898"/>
                      <a:pt x="2865" y="4898"/>
                    </a:cubicBezTo>
                    <a:cubicBezTo>
                      <a:pt x="2972" y="4898"/>
                      <a:pt x="3079" y="4845"/>
                      <a:pt x="3159" y="4774"/>
                    </a:cubicBezTo>
                    <a:cubicBezTo>
                      <a:pt x="3186" y="4747"/>
                      <a:pt x="3204" y="4711"/>
                      <a:pt x="3221" y="4684"/>
                    </a:cubicBezTo>
                    <a:cubicBezTo>
                      <a:pt x="3275" y="4604"/>
                      <a:pt x="3293" y="4524"/>
                      <a:pt x="3302" y="4443"/>
                    </a:cubicBezTo>
                    <a:cubicBezTo>
                      <a:pt x="3320" y="4301"/>
                      <a:pt x="3320" y="4167"/>
                      <a:pt x="3302" y="4024"/>
                    </a:cubicBezTo>
                    <a:cubicBezTo>
                      <a:pt x="3302" y="3980"/>
                      <a:pt x="3293" y="3944"/>
                      <a:pt x="3293" y="3899"/>
                    </a:cubicBezTo>
                    <a:cubicBezTo>
                      <a:pt x="3257" y="3721"/>
                      <a:pt x="3195" y="3534"/>
                      <a:pt x="3097" y="3364"/>
                    </a:cubicBezTo>
                    <a:cubicBezTo>
                      <a:pt x="3025" y="3239"/>
                      <a:pt x="2936" y="3123"/>
                      <a:pt x="2829" y="3016"/>
                    </a:cubicBezTo>
                    <a:cubicBezTo>
                      <a:pt x="2793" y="2989"/>
                      <a:pt x="2766" y="2954"/>
                      <a:pt x="2731" y="2927"/>
                    </a:cubicBezTo>
                    <a:cubicBezTo>
                      <a:pt x="2615" y="2829"/>
                      <a:pt x="2490" y="2748"/>
                      <a:pt x="2365" y="2677"/>
                    </a:cubicBezTo>
                    <a:cubicBezTo>
                      <a:pt x="2338" y="2659"/>
                      <a:pt x="2312" y="2641"/>
                      <a:pt x="2276" y="2624"/>
                    </a:cubicBezTo>
                    <a:cubicBezTo>
                      <a:pt x="1973" y="2463"/>
                      <a:pt x="1660" y="2347"/>
                      <a:pt x="1393" y="2204"/>
                    </a:cubicBezTo>
                    <a:cubicBezTo>
                      <a:pt x="1116" y="2062"/>
                      <a:pt x="884" y="1901"/>
                      <a:pt x="741" y="1687"/>
                    </a:cubicBezTo>
                    <a:cubicBezTo>
                      <a:pt x="599" y="1473"/>
                      <a:pt x="527" y="1205"/>
                      <a:pt x="518" y="911"/>
                    </a:cubicBezTo>
                    <a:cubicBezTo>
                      <a:pt x="518" y="759"/>
                      <a:pt x="518" y="599"/>
                      <a:pt x="554" y="527"/>
                    </a:cubicBezTo>
                    <a:cubicBezTo>
                      <a:pt x="572" y="491"/>
                      <a:pt x="572" y="483"/>
                      <a:pt x="590" y="465"/>
                    </a:cubicBezTo>
                    <a:cubicBezTo>
                      <a:pt x="617" y="456"/>
                      <a:pt x="679" y="438"/>
                      <a:pt x="732" y="438"/>
                    </a:cubicBezTo>
                    <a:lnTo>
                      <a:pt x="750" y="438"/>
                    </a:lnTo>
                    <a:cubicBezTo>
                      <a:pt x="777" y="438"/>
                      <a:pt x="795" y="447"/>
                      <a:pt x="822" y="465"/>
                    </a:cubicBezTo>
                    <a:cubicBezTo>
                      <a:pt x="848" y="483"/>
                      <a:pt x="884" y="518"/>
                      <a:pt x="902" y="563"/>
                    </a:cubicBezTo>
                    <a:cubicBezTo>
                      <a:pt x="741" y="590"/>
                      <a:pt x="617" y="732"/>
                      <a:pt x="617" y="902"/>
                    </a:cubicBezTo>
                    <a:cubicBezTo>
                      <a:pt x="617" y="1080"/>
                      <a:pt x="768" y="1232"/>
                      <a:pt x="956" y="1232"/>
                    </a:cubicBezTo>
                    <a:cubicBezTo>
                      <a:pt x="1045" y="1232"/>
                      <a:pt x="1116" y="1196"/>
                      <a:pt x="1179" y="1143"/>
                    </a:cubicBezTo>
                    <a:cubicBezTo>
                      <a:pt x="1223" y="1143"/>
                      <a:pt x="1259" y="1125"/>
                      <a:pt x="1286" y="1089"/>
                    </a:cubicBezTo>
                    <a:cubicBezTo>
                      <a:pt x="1312" y="1071"/>
                      <a:pt x="1330" y="1036"/>
                      <a:pt x="1330" y="991"/>
                    </a:cubicBezTo>
                    <a:cubicBezTo>
                      <a:pt x="1339" y="822"/>
                      <a:pt x="1339" y="634"/>
                      <a:pt x="1277" y="447"/>
                    </a:cubicBezTo>
                    <a:cubicBezTo>
                      <a:pt x="1241" y="349"/>
                      <a:pt x="1196" y="242"/>
                      <a:pt x="1107" y="152"/>
                    </a:cubicBezTo>
                    <a:cubicBezTo>
                      <a:pt x="1098" y="152"/>
                      <a:pt x="1098" y="144"/>
                      <a:pt x="1089" y="144"/>
                    </a:cubicBezTo>
                    <a:cubicBezTo>
                      <a:pt x="1000" y="54"/>
                      <a:pt x="866" y="1"/>
                      <a:pt x="7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322;p45">
                <a:extLst>
                  <a:ext uri="{FF2B5EF4-FFF2-40B4-BE49-F238E27FC236}">
                    <a16:creationId xmlns:a16="http://schemas.microsoft.com/office/drawing/2014/main" id="{7E14FB38-5F87-50EB-0441-848026CF4F34}"/>
                  </a:ext>
                </a:extLst>
              </p:cNvPr>
              <p:cNvSpPr/>
              <p:nvPr/>
            </p:nvSpPr>
            <p:spPr>
              <a:xfrm>
                <a:off x="3461661" y="2677990"/>
                <a:ext cx="11379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232" extrusionOk="0">
                    <a:moveTo>
                      <a:pt x="26" y="0"/>
                    </a:moveTo>
                    <a:cubicBezTo>
                      <a:pt x="10" y="0"/>
                      <a:pt x="1" y="11"/>
                      <a:pt x="1" y="44"/>
                    </a:cubicBezTo>
                    <a:cubicBezTo>
                      <a:pt x="1" y="151"/>
                      <a:pt x="81" y="231"/>
                      <a:pt x="188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7" y="0"/>
                      <a:pt x="351" y="0"/>
                    </a:cubicBezTo>
                    <a:cubicBezTo>
                      <a:pt x="319" y="0"/>
                      <a:pt x="259" y="44"/>
                      <a:pt x="188" y="44"/>
                    </a:cubicBezTo>
                    <a:cubicBezTo>
                      <a:pt x="117" y="44"/>
                      <a:pt x="5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323;p45">
                <a:extLst>
                  <a:ext uri="{FF2B5EF4-FFF2-40B4-BE49-F238E27FC236}">
                    <a16:creationId xmlns:a16="http://schemas.microsoft.com/office/drawing/2014/main" id="{934E9328-46ED-8412-9F19-8C83E148407D}"/>
                  </a:ext>
                </a:extLst>
              </p:cNvPr>
              <p:cNvSpPr/>
              <p:nvPr/>
            </p:nvSpPr>
            <p:spPr>
              <a:xfrm>
                <a:off x="3406311" y="2569591"/>
                <a:ext cx="950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4" h="192" extrusionOk="0">
                    <a:moveTo>
                      <a:pt x="23" y="0"/>
                    </a:moveTo>
                    <a:cubicBezTo>
                      <a:pt x="9" y="0"/>
                      <a:pt x="1" y="10"/>
                      <a:pt x="1" y="40"/>
                    </a:cubicBezTo>
                    <a:cubicBezTo>
                      <a:pt x="1" y="120"/>
                      <a:pt x="72" y="191"/>
                      <a:pt x="162" y="191"/>
                    </a:cubicBezTo>
                    <a:cubicBezTo>
                      <a:pt x="242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2" y="0"/>
                    </a:cubicBezTo>
                    <a:cubicBezTo>
                      <a:pt x="265" y="0"/>
                      <a:pt x="215" y="40"/>
                      <a:pt x="162" y="40"/>
                    </a:cubicBezTo>
                    <a:cubicBezTo>
                      <a:pt x="102" y="40"/>
                      <a:pt x="51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324;p45">
                <a:extLst>
                  <a:ext uri="{FF2B5EF4-FFF2-40B4-BE49-F238E27FC236}">
                    <a16:creationId xmlns:a16="http://schemas.microsoft.com/office/drawing/2014/main" id="{9E7A9E8D-1539-B2A3-581D-97448CDE4225}"/>
                  </a:ext>
                </a:extLst>
              </p:cNvPr>
              <p:cNvSpPr/>
              <p:nvPr/>
            </p:nvSpPr>
            <p:spPr>
              <a:xfrm>
                <a:off x="3556684" y="2543505"/>
                <a:ext cx="100471" cy="148256"/>
              </a:xfrm>
              <a:custGeom>
                <a:avLst/>
                <a:gdLst/>
                <a:ahLst/>
                <a:cxnLst/>
                <a:rect l="l" t="t" r="r" b="b"/>
                <a:pathLst>
                  <a:path w="3320" h="4899" extrusionOk="0">
                    <a:moveTo>
                      <a:pt x="2374" y="679"/>
                    </a:moveTo>
                    <a:cubicBezTo>
                      <a:pt x="2490" y="679"/>
                      <a:pt x="2588" y="777"/>
                      <a:pt x="2588" y="902"/>
                    </a:cubicBezTo>
                    <a:cubicBezTo>
                      <a:pt x="2588" y="1018"/>
                      <a:pt x="2490" y="1116"/>
                      <a:pt x="2374" y="1116"/>
                    </a:cubicBezTo>
                    <a:cubicBezTo>
                      <a:pt x="2249" y="1116"/>
                      <a:pt x="2160" y="1018"/>
                      <a:pt x="2160" y="902"/>
                    </a:cubicBezTo>
                    <a:cubicBezTo>
                      <a:pt x="2160" y="777"/>
                      <a:pt x="2249" y="679"/>
                      <a:pt x="2374" y="679"/>
                    </a:cubicBezTo>
                    <a:close/>
                    <a:moveTo>
                      <a:pt x="2642" y="188"/>
                    </a:moveTo>
                    <a:cubicBezTo>
                      <a:pt x="2722" y="188"/>
                      <a:pt x="2775" y="197"/>
                      <a:pt x="2847" y="224"/>
                    </a:cubicBezTo>
                    <a:cubicBezTo>
                      <a:pt x="2927" y="251"/>
                      <a:pt x="2998" y="340"/>
                      <a:pt x="3034" y="402"/>
                    </a:cubicBezTo>
                    <a:cubicBezTo>
                      <a:pt x="3105" y="572"/>
                      <a:pt x="3114" y="706"/>
                      <a:pt x="3123" y="848"/>
                    </a:cubicBezTo>
                    <a:cubicBezTo>
                      <a:pt x="3123" y="875"/>
                      <a:pt x="3123" y="893"/>
                      <a:pt x="3123" y="911"/>
                    </a:cubicBezTo>
                    <a:cubicBezTo>
                      <a:pt x="3123" y="1098"/>
                      <a:pt x="3114" y="1259"/>
                      <a:pt x="3079" y="1410"/>
                    </a:cubicBezTo>
                    <a:cubicBezTo>
                      <a:pt x="3034" y="1598"/>
                      <a:pt x="2972" y="1758"/>
                      <a:pt x="2882" y="1892"/>
                    </a:cubicBezTo>
                    <a:cubicBezTo>
                      <a:pt x="2793" y="2026"/>
                      <a:pt x="2677" y="2160"/>
                      <a:pt x="2535" y="2267"/>
                    </a:cubicBezTo>
                    <a:cubicBezTo>
                      <a:pt x="2410" y="2365"/>
                      <a:pt x="2267" y="2454"/>
                      <a:pt x="2106" y="2534"/>
                    </a:cubicBezTo>
                    <a:cubicBezTo>
                      <a:pt x="1955" y="2615"/>
                      <a:pt x="1812" y="2677"/>
                      <a:pt x="1660" y="2740"/>
                    </a:cubicBezTo>
                    <a:cubicBezTo>
                      <a:pt x="1509" y="2811"/>
                      <a:pt x="1357" y="2873"/>
                      <a:pt x="1223" y="2945"/>
                    </a:cubicBezTo>
                    <a:cubicBezTo>
                      <a:pt x="884" y="3123"/>
                      <a:pt x="652" y="3302"/>
                      <a:pt x="501" y="3525"/>
                    </a:cubicBezTo>
                    <a:cubicBezTo>
                      <a:pt x="411" y="3641"/>
                      <a:pt x="340" y="3774"/>
                      <a:pt x="286" y="3944"/>
                    </a:cubicBezTo>
                    <a:cubicBezTo>
                      <a:pt x="260" y="4033"/>
                      <a:pt x="242" y="4122"/>
                      <a:pt x="224" y="4212"/>
                    </a:cubicBezTo>
                    <a:cubicBezTo>
                      <a:pt x="215" y="4220"/>
                      <a:pt x="206" y="4229"/>
                      <a:pt x="206" y="4238"/>
                    </a:cubicBezTo>
                    <a:cubicBezTo>
                      <a:pt x="206" y="4140"/>
                      <a:pt x="206" y="4042"/>
                      <a:pt x="224" y="3935"/>
                    </a:cubicBezTo>
                    <a:cubicBezTo>
                      <a:pt x="251" y="3765"/>
                      <a:pt x="313" y="3605"/>
                      <a:pt x="393" y="3462"/>
                    </a:cubicBezTo>
                    <a:cubicBezTo>
                      <a:pt x="474" y="3319"/>
                      <a:pt x="581" y="3195"/>
                      <a:pt x="724" y="3070"/>
                    </a:cubicBezTo>
                    <a:cubicBezTo>
                      <a:pt x="840" y="2971"/>
                      <a:pt x="964" y="2882"/>
                      <a:pt x="1134" y="2793"/>
                    </a:cubicBezTo>
                    <a:cubicBezTo>
                      <a:pt x="1295" y="2713"/>
                      <a:pt x="1455" y="2641"/>
                      <a:pt x="1607" y="2570"/>
                    </a:cubicBezTo>
                    <a:cubicBezTo>
                      <a:pt x="1749" y="2508"/>
                      <a:pt x="1892" y="2445"/>
                      <a:pt x="2017" y="2374"/>
                    </a:cubicBezTo>
                    <a:cubicBezTo>
                      <a:pt x="2365" y="2195"/>
                      <a:pt x="2597" y="2017"/>
                      <a:pt x="2740" y="1794"/>
                    </a:cubicBezTo>
                    <a:cubicBezTo>
                      <a:pt x="2900" y="1571"/>
                      <a:pt x="2990" y="1268"/>
                      <a:pt x="2998" y="920"/>
                    </a:cubicBezTo>
                    <a:cubicBezTo>
                      <a:pt x="2998" y="768"/>
                      <a:pt x="2998" y="572"/>
                      <a:pt x="2954" y="456"/>
                    </a:cubicBezTo>
                    <a:lnTo>
                      <a:pt x="2954" y="447"/>
                    </a:lnTo>
                    <a:cubicBezTo>
                      <a:pt x="2918" y="384"/>
                      <a:pt x="2900" y="358"/>
                      <a:pt x="2847" y="322"/>
                    </a:cubicBezTo>
                    <a:lnTo>
                      <a:pt x="2847" y="313"/>
                    </a:lnTo>
                    <a:lnTo>
                      <a:pt x="2838" y="304"/>
                    </a:lnTo>
                    <a:cubicBezTo>
                      <a:pt x="2758" y="260"/>
                      <a:pt x="2642" y="251"/>
                      <a:pt x="2597" y="242"/>
                    </a:cubicBezTo>
                    <a:lnTo>
                      <a:pt x="2570" y="242"/>
                    </a:lnTo>
                    <a:cubicBezTo>
                      <a:pt x="2499" y="242"/>
                      <a:pt x="2445" y="260"/>
                      <a:pt x="2392" y="304"/>
                    </a:cubicBezTo>
                    <a:cubicBezTo>
                      <a:pt x="2322" y="350"/>
                      <a:pt x="2273" y="423"/>
                      <a:pt x="2243" y="477"/>
                    </a:cubicBezTo>
                    <a:lnTo>
                      <a:pt x="2243" y="477"/>
                    </a:lnTo>
                    <a:cubicBezTo>
                      <a:pt x="2275" y="397"/>
                      <a:pt x="2309" y="342"/>
                      <a:pt x="2356" y="286"/>
                    </a:cubicBezTo>
                    <a:cubicBezTo>
                      <a:pt x="2410" y="233"/>
                      <a:pt x="2499" y="197"/>
                      <a:pt x="2579" y="188"/>
                    </a:cubicBezTo>
                    <a:close/>
                    <a:moveTo>
                      <a:pt x="509" y="4229"/>
                    </a:moveTo>
                    <a:cubicBezTo>
                      <a:pt x="652" y="4229"/>
                      <a:pt x="768" y="4345"/>
                      <a:pt x="768" y="4488"/>
                    </a:cubicBezTo>
                    <a:cubicBezTo>
                      <a:pt x="768" y="4631"/>
                      <a:pt x="652" y="4747"/>
                      <a:pt x="509" y="4747"/>
                    </a:cubicBezTo>
                    <a:cubicBezTo>
                      <a:pt x="376" y="4747"/>
                      <a:pt x="260" y="4631"/>
                      <a:pt x="260" y="4488"/>
                    </a:cubicBezTo>
                    <a:cubicBezTo>
                      <a:pt x="260" y="4345"/>
                      <a:pt x="376" y="4229"/>
                      <a:pt x="509" y="4229"/>
                    </a:cubicBezTo>
                    <a:close/>
                    <a:moveTo>
                      <a:pt x="2570" y="1"/>
                    </a:moveTo>
                    <a:cubicBezTo>
                      <a:pt x="2454" y="1"/>
                      <a:pt x="2320" y="54"/>
                      <a:pt x="2231" y="144"/>
                    </a:cubicBezTo>
                    <a:cubicBezTo>
                      <a:pt x="2231" y="144"/>
                      <a:pt x="2222" y="152"/>
                      <a:pt x="2213" y="152"/>
                    </a:cubicBezTo>
                    <a:cubicBezTo>
                      <a:pt x="2124" y="242"/>
                      <a:pt x="2080" y="349"/>
                      <a:pt x="2044" y="447"/>
                    </a:cubicBezTo>
                    <a:cubicBezTo>
                      <a:pt x="1990" y="634"/>
                      <a:pt x="1981" y="822"/>
                      <a:pt x="1999" y="991"/>
                    </a:cubicBezTo>
                    <a:cubicBezTo>
                      <a:pt x="1999" y="1036"/>
                      <a:pt x="2017" y="1071"/>
                      <a:pt x="2035" y="1089"/>
                    </a:cubicBezTo>
                    <a:cubicBezTo>
                      <a:pt x="2062" y="1125"/>
                      <a:pt x="2106" y="1143"/>
                      <a:pt x="2142" y="1143"/>
                    </a:cubicBezTo>
                    <a:cubicBezTo>
                      <a:pt x="2204" y="1196"/>
                      <a:pt x="2285" y="1232"/>
                      <a:pt x="2374" y="1232"/>
                    </a:cubicBezTo>
                    <a:cubicBezTo>
                      <a:pt x="2552" y="1232"/>
                      <a:pt x="2704" y="1080"/>
                      <a:pt x="2704" y="902"/>
                    </a:cubicBezTo>
                    <a:cubicBezTo>
                      <a:pt x="2704" y="732"/>
                      <a:pt x="2579" y="590"/>
                      <a:pt x="2419" y="563"/>
                    </a:cubicBezTo>
                    <a:cubicBezTo>
                      <a:pt x="2445" y="518"/>
                      <a:pt x="2472" y="483"/>
                      <a:pt x="2499" y="465"/>
                    </a:cubicBezTo>
                    <a:cubicBezTo>
                      <a:pt x="2526" y="447"/>
                      <a:pt x="2543" y="438"/>
                      <a:pt x="2570" y="438"/>
                    </a:cubicBezTo>
                    <a:lnTo>
                      <a:pt x="2588" y="438"/>
                    </a:lnTo>
                    <a:cubicBezTo>
                      <a:pt x="2642" y="438"/>
                      <a:pt x="2704" y="456"/>
                      <a:pt x="2731" y="465"/>
                    </a:cubicBezTo>
                    <a:cubicBezTo>
                      <a:pt x="2749" y="483"/>
                      <a:pt x="2758" y="491"/>
                      <a:pt x="2775" y="527"/>
                    </a:cubicBezTo>
                    <a:cubicBezTo>
                      <a:pt x="2802" y="599"/>
                      <a:pt x="2811" y="759"/>
                      <a:pt x="2802" y="911"/>
                    </a:cubicBezTo>
                    <a:cubicBezTo>
                      <a:pt x="2793" y="1205"/>
                      <a:pt x="2731" y="1473"/>
                      <a:pt x="2579" y="1687"/>
                    </a:cubicBezTo>
                    <a:cubicBezTo>
                      <a:pt x="2436" y="1901"/>
                      <a:pt x="2204" y="2062"/>
                      <a:pt x="1937" y="2204"/>
                    </a:cubicBezTo>
                    <a:cubicBezTo>
                      <a:pt x="1660" y="2347"/>
                      <a:pt x="1357" y="2463"/>
                      <a:pt x="1045" y="2624"/>
                    </a:cubicBezTo>
                    <a:cubicBezTo>
                      <a:pt x="1018" y="2641"/>
                      <a:pt x="991" y="2659"/>
                      <a:pt x="956" y="2677"/>
                    </a:cubicBezTo>
                    <a:cubicBezTo>
                      <a:pt x="831" y="2748"/>
                      <a:pt x="706" y="2829"/>
                      <a:pt x="599" y="2927"/>
                    </a:cubicBezTo>
                    <a:cubicBezTo>
                      <a:pt x="563" y="2954"/>
                      <a:pt x="527" y="2989"/>
                      <a:pt x="492" y="3016"/>
                    </a:cubicBezTo>
                    <a:cubicBezTo>
                      <a:pt x="393" y="3123"/>
                      <a:pt x="295" y="3239"/>
                      <a:pt x="224" y="3364"/>
                    </a:cubicBezTo>
                    <a:cubicBezTo>
                      <a:pt x="126" y="3534"/>
                      <a:pt x="63" y="3721"/>
                      <a:pt x="37" y="3899"/>
                    </a:cubicBezTo>
                    <a:cubicBezTo>
                      <a:pt x="28" y="3944"/>
                      <a:pt x="28" y="3980"/>
                      <a:pt x="19" y="4024"/>
                    </a:cubicBezTo>
                    <a:cubicBezTo>
                      <a:pt x="10" y="4167"/>
                      <a:pt x="1" y="4301"/>
                      <a:pt x="19" y="4443"/>
                    </a:cubicBezTo>
                    <a:cubicBezTo>
                      <a:pt x="28" y="4524"/>
                      <a:pt x="54" y="4604"/>
                      <a:pt x="99" y="4684"/>
                    </a:cubicBezTo>
                    <a:cubicBezTo>
                      <a:pt x="117" y="4711"/>
                      <a:pt x="144" y="4747"/>
                      <a:pt x="170" y="4774"/>
                    </a:cubicBezTo>
                    <a:cubicBezTo>
                      <a:pt x="242" y="4845"/>
                      <a:pt x="349" y="4898"/>
                      <a:pt x="465" y="4898"/>
                    </a:cubicBezTo>
                    <a:cubicBezTo>
                      <a:pt x="474" y="4898"/>
                      <a:pt x="483" y="4890"/>
                      <a:pt x="492" y="4890"/>
                    </a:cubicBezTo>
                    <a:cubicBezTo>
                      <a:pt x="501" y="4890"/>
                      <a:pt x="509" y="4898"/>
                      <a:pt x="509" y="4898"/>
                    </a:cubicBezTo>
                    <a:cubicBezTo>
                      <a:pt x="732" y="4898"/>
                      <a:pt x="920" y="4711"/>
                      <a:pt x="920" y="4488"/>
                    </a:cubicBezTo>
                    <a:cubicBezTo>
                      <a:pt x="920" y="4265"/>
                      <a:pt x="732" y="4087"/>
                      <a:pt x="509" y="4087"/>
                    </a:cubicBezTo>
                    <a:cubicBezTo>
                      <a:pt x="492" y="4087"/>
                      <a:pt x="465" y="4096"/>
                      <a:pt x="447" y="4096"/>
                    </a:cubicBezTo>
                    <a:cubicBezTo>
                      <a:pt x="456" y="4060"/>
                      <a:pt x="465" y="4033"/>
                      <a:pt x="474" y="3997"/>
                    </a:cubicBezTo>
                    <a:cubicBezTo>
                      <a:pt x="518" y="3864"/>
                      <a:pt x="572" y="3739"/>
                      <a:pt x="652" y="3632"/>
                    </a:cubicBezTo>
                    <a:cubicBezTo>
                      <a:pt x="804" y="3418"/>
                      <a:pt x="1036" y="3257"/>
                      <a:pt x="1303" y="3123"/>
                    </a:cubicBezTo>
                    <a:cubicBezTo>
                      <a:pt x="1580" y="2980"/>
                      <a:pt x="1883" y="2864"/>
                      <a:pt x="2196" y="2704"/>
                    </a:cubicBezTo>
                    <a:cubicBezTo>
                      <a:pt x="2347" y="2632"/>
                      <a:pt x="2508" y="2534"/>
                      <a:pt x="2651" y="2418"/>
                    </a:cubicBezTo>
                    <a:cubicBezTo>
                      <a:pt x="2802" y="2302"/>
                      <a:pt x="2936" y="2160"/>
                      <a:pt x="3043" y="1990"/>
                    </a:cubicBezTo>
                    <a:cubicBezTo>
                      <a:pt x="3150" y="1830"/>
                      <a:pt x="3221" y="1642"/>
                      <a:pt x="3266" y="1455"/>
                    </a:cubicBezTo>
                    <a:cubicBezTo>
                      <a:pt x="3311" y="1268"/>
                      <a:pt x="3320" y="1089"/>
                      <a:pt x="3320" y="911"/>
                    </a:cubicBezTo>
                    <a:cubicBezTo>
                      <a:pt x="3302" y="732"/>
                      <a:pt x="3311" y="554"/>
                      <a:pt x="3213" y="322"/>
                    </a:cubicBezTo>
                    <a:cubicBezTo>
                      <a:pt x="3159" y="215"/>
                      <a:pt x="3043" y="90"/>
                      <a:pt x="2909" y="45"/>
                    </a:cubicBezTo>
                    <a:cubicBezTo>
                      <a:pt x="2811" y="10"/>
                      <a:pt x="2722" y="1"/>
                      <a:pt x="26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325;p45">
                <a:extLst>
                  <a:ext uri="{FF2B5EF4-FFF2-40B4-BE49-F238E27FC236}">
                    <a16:creationId xmlns:a16="http://schemas.microsoft.com/office/drawing/2014/main" id="{6D1AF414-9185-8DBF-161E-E056101F7527}"/>
                  </a:ext>
                </a:extLst>
              </p:cNvPr>
              <p:cNvSpPr/>
              <p:nvPr/>
            </p:nvSpPr>
            <p:spPr>
              <a:xfrm>
                <a:off x="3566428" y="2677990"/>
                <a:ext cx="11348" cy="702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32" extrusionOk="0">
                    <a:moveTo>
                      <a:pt x="27" y="0"/>
                    </a:moveTo>
                    <a:cubicBezTo>
                      <a:pt x="10" y="0"/>
                      <a:pt x="0" y="11"/>
                      <a:pt x="0" y="44"/>
                    </a:cubicBezTo>
                    <a:cubicBezTo>
                      <a:pt x="0" y="151"/>
                      <a:pt x="89" y="231"/>
                      <a:pt x="187" y="231"/>
                    </a:cubicBezTo>
                    <a:cubicBezTo>
                      <a:pt x="295" y="231"/>
                      <a:pt x="375" y="151"/>
                      <a:pt x="375" y="44"/>
                    </a:cubicBezTo>
                    <a:cubicBezTo>
                      <a:pt x="375" y="11"/>
                      <a:pt x="366" y="0"/>
                      <a:pt x="350" y="0"/>
                    </a:cubicBezTo>
                    <a:cubicBezTo>
                      <a:pt x="318" y="0"/>
                      <a:pt x="259" y="44"/>
                      <a:pt x="187" y="44"/>
                    </a:cubicBezTo>
                    <a:cubicBezTo>
                      <a:pt x="122" y="44"/>
                      <a:pt x="61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326;p45">
                <a:extLst>
                  <a:ext uri="{FF2B5EF4-FFF2-40B4-BE49-F238E27FC236}">
                    <a16:creationId xmlns:a16="http://schemas.microsoft.com/office/drawing/2014/main" id="{D221C7CA-F1DC-F06B-100D-BC90FAF7A9A3}"/>
                  </a:ext>
                </a:extLst>
              </p:cNvPr>
              <p:cNvSpPr/>
              <p:nvPr/>
            </p:nvSpPr>
            <p:spPr>
              <a:xfrm>
                <a:off x="3623654" y="2569591"/>
                <a:ext cx="9472" cy="581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2" extrusionOk="0">
                    <a:moveTo>
                      <a:pt x="22" y="0"/>
                    </a:moveTo>
                    <a:cubicBezTo>
                      <a:pt x="8" y="0"/>
                      <a:pt x="0" y="10"/>
                      <a:pt x="0" y="40"/>
                    </a:cubicBezTo>
                    <a:cubicBezTo>
                      <a:pt x="0" y="120"/>
                      <a:pt x="72" y="191"/>
                      <a:pt x="161" y="191"/>
                    </a:cubicBezTo>
                    <a:cubicBezTo>
                      <a:pt x="241" y="191"/>
                      <a:pt x="313" y="120"/>
                      <a:pt x="313" y="40"/>
                    </a:cubicBezTo>
                    <a:cubicBezTo>
                      <a:pt x="313" y="10"/>
                      <a:pt x="305" y="0"/>
                      <a:pt x="291" y="0"/>
                    </a:cubicBezTo>
                    <a:cubicBezTo>
                      <a:pt x="264" y="0"/>
                      <a:pt x="214" y="40"/>
                      <a:pt x="161" y="40"/>
                    </a:cubicBezTo>
                    <a:cubicBezTo>
                      <a:pt x="101" y="40"/>
                      <a:pt x="50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" name="Google Shape;20746;p51">
            <a:extLst>
              <a:ext uri="{FF2B5EF4-FFF2-40B4-BE49-F238E27FC236}">
                <a16:creationId xmlns:a16="http://schemas.microsoft.com/office/drawing/2014/main" id="{DD1BFC16-8F9D-0223-C07E-221B90F380C8}"/>
              </a:ext>
            </a:extLst>
          </p:cNvPr>
          <p:cNvGrpSpPr/>
          <p:nvPr/>
        </p:nvGrpSpPr>
        <p:grpSpPr>
          <a:xfrm>
            <a:off x="4131871" y="-637317"/>
            <a:ext cx="880257" cy="531912"/>
            <a:chOff x="3694776" y="3609590"/>
            <a:chExt cx="410204" cy="247862"/>
          </a:xfrm>
        </p:grpSpPr>
        <p:grpSp>
          <p:nvGrpSpPr>
            <p:cNvPr id="53" name="Google Shape;20747;p51">
              <a:extLst>
                <a:ext uri="{FF2B5EF4-FFF2-40B4-BE49-F238E27FC236}">
                  <a16:creationId xmlns:a16="http://schemas.microsoft.com/office/drawing/2014/main" id="{C2267C72-1982-D3A9-3CC2-457AD30AAB7B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62" name="Google Shape;20748;p51">
                <a:extLst>
                  <a:ext uri="{FF2B5EF4-FFF2-40B4-BE49-F238E27FC236}">
                    <a16:creationId xmlns:a16="http://schemas.microsoft.com/office/drawing/2014/main" id="{3337182E-5C96-76FC-FAD7-D9563B60B069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749;p51">
                <a:extLst>
                  <a:ext uri="{FF2B5EF4-FFF2-40B4-BE49-F238E27FC236}">
                    <a16:creationId xmlns:a16="http://schemas.microsoft.com/office/drawing/2014/main" id="{691784AC-3035-91DB-07EA-6ADA751ECD99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2" name="Google Shape;20750;p51">
                <a:extLst>
                  <a:ext uri="{FF2B5EF4-FFF2-40B4-BE49-F238E27FC236}">
                    <a16:creationId xmlns:a16="http://schemas.microsoft.com/office/drawing/2014/main" id="{033DFBC1-5504-C730-8087-D1E9F6C300DA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3" name="Google Shape;20751;p51">
                <a:extLst>
                  <a:ext uri="{FF2B5EF4-FFF2-40B4-BE49-F238E27FC236}">
                    <a16:creationId xmlns:a16="http://schemas.microsoft.com/office/drawing/2014/main" id="{9D9F37CB-14F6-C94E-38F7-0B059E4F34CE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4" name="Google Shape;20752;p51">
                <a:extLst>
                  <a:ext uri="{FF2B5EF4-FFF2-40B4-BE49-F238E27FC236}">
                    <a16:creationId xmlns:a16="http://schemas.microsoft.com/office/drawing/2014/main" id="{8A24B27A-0D53-CA8B-8FB3-4D9751854498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5" name="Google Shape;20753;p51">
                <a:extLst>
                  <a:ext uri="{FF2B5EF4-FFF2-40B4-BE49-F238E27FC236}">
                    <a16:creationId xmlns:a16="http://schemas.microsoft.com/office/drawing/2014/main" id="{EE004A26-CF23-083E-ED53-B94BA5D8EEBE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6" name="Google Shape;20754;p51">
                <a:extLst>
                  <a:ext uri="{FF2B5EF4-FFF2-40B4-BE49-F238E27FC236}">
                    <a16:creationId xmlns:a16="http://schemas.microsoft.com/office/drawing/2014/main" id="{922651BE-B699-7D08-39F0-BDDDD7794FAA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20755;p51">
              <a:extLst>
                <a:ext uri="{FF2B5EF4-FFF2-40B4-BE49-F238E27FC236}">
                  <a16:creationId xmlns:a16="http://schemas.microsoft.com/office/drawing/2014/main" id="{3F7194CC-2784-DCCC-7A36-9D351E557EBB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55" name="Google Shape;20756;p51">
                <a:extLst>
                  <a:ext uri="{FF2B5EF4-FFF2-40B4-BE49-F238E27FC236}">
                    <a16:creationId xmlns:a16="http://schemas.microsoft.com/office/drawing/2014/main" id="{401F84FA-FFD6-D4A1-507D-1CD2E3422217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757;p51">
                <a:extLst>
                  <a:ext uri="{FF2B5EF4-FFF2-40B4-BE49-F238E27FC236}">
                    <a16:creationId xmlns:a16="http://schemas.microsoft.com/office/drawing/2014/main" id="{B3E1C16F-E2A5-3929-3B8D-15711F736DB3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758;p51">
                <a:extLst>
                  <a:ext uri="{FF2B5EF4-FFF2-40B4-BE49-F238E27FC236}">
                    <a16:creationId xmlns:a16="http://schemas.microsoft.com/office/drawing/2014/main" id="{A5755999-C89C-6F41-4B24-44EDB72219ED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759;p51">
                <a:extLst>
                  <a:ext uri="{FF2B5EF4-FFF2-40B4-BE49-F238E27FC236}">
                    <a16:creationId xmlns:a16="http://schemas.microsoft.com/office/drawing/2014/main" id="{A2040C33-5017-3A8E-D796-11CDCCE448B8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760;p51">
                <a:extLst>
                  <a:ext uri="{FF2B5EF4-FFF2-40B4-BE49-F238E27FC236}">
                    <a16:creationId xmlns:a16="http://schemas.microsoft.com/office/drawing/2014/main" id="{7D2250D6-3EB0-7377-CCF6-745236CD7F14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761;p51">
                <a:extLst>
                  <a:ext uri="{FF2B5EF4-FFF2-40B4-BE49-F238E27FC236}">
                    <a16:creationId xmlns:a16="http://schemas.microsoft.com/office/drawing/2014/main" id="{67ED2118-85DC-A8A0-8595-39B051C72096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762;p51">
                <a:extLst>
                  <a:ext uri="{FF2B5EF4-FFF2-40B4-BE49-F238E27FC236}">
                    <a16:creationId xmlns:a16="http://schemas.microsoft.com/office/drawing/2014/main" id="{AC8E3DA6-221E-FE81-F62C-8BF96836340D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56" name="Google Shape;20998;p55">
            <a:extLst>
              <a:ext uri="{FF2B5EF4-FFF2-40B4-BE49-F238E27FC236}">
                <a16:creationId xmlns:a16="http://schemas.microsoft.com/office/drawing/2014/main" id="{FAE723AE-AA7C-95BA-4CF6-9AC77862084C}"/>
              </a:ext>
            </a:extLst>
          </p:cNvPr>
          <p:cNvGrpSpPr/>
          <p:nvPr/>
        </p:nvGrpSpPr>
        <p:grpSpPr>
          <a:xfrm rot="13755826" flipH="1" flipV="1">
            <a:off x="10109069" y="1997671"/>
            <a:ext cx="704658" cy="2898859"/>
            <a:chOff x="6295192" y="2374172"/>
            <a:chExt cx="224918" cy="925278"/>
          </a:xfrm>
        </p:grpSpPr>
        <p:grpSp>
          <p:nvGrpSpPr>
            <p:cNvPr id="20457" name="Google Shape;20999;p55">
              <a:extLst>
                <a:ext uri="{FF2B5EF4-FFF2-40B4-BE49-F238E27FC236}">
                  <a16:creationId xmlns:a16="http://schemas.microsoft.com/office/drawing/2014/main" id="{F951C009-D276-CD29-F6BF-312CE939E6DE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469" name="Google Shape;21000;p55">
                <a:extLst>
                  <a:ext uri="{FF2B5EF4-FFF2-40B4-BE49-F238E27FC236}">
                    <a16:creationId xmlns:a16="http://schemas.microsoft.com/office/drawing/2014/main" id="{00992DDC-9D18-9777-B97B-31CD2277D6FC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0" name="Google Shape;21001;p55">
                <a:extLst>
                  <a:ext uri="{FF2B5EF4-FFF2-40B4-BE49-F238E27FC236}">
                    <a16:creationId xmlns:a16="http://schemas.microsoft.com/office/drawing/2014/main" id="{9779D436-AB3E-63E9-2AD2-82599C6DFFF8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1" name="Google Shape;21002;p55">
                <a:extLst>
                  <a:ext uri="{FF2B5EF4-FFF2-40B4-BE49-F238E27FC236}">
                    <a16:creationId xmlns:a16="http://schemas.microsoft.com/office/drawing/2014/main" id="{7F29C479-7B11-854F-916D-B59C99CE615D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2" name="Google Shape;21003;p55">
                <a:extLst>
                  <a:ext uri="{FF2B5EF4-FFF2-40B4-BE49-F238E27FC236}">
                    <a16:creationId xmlns:a16="http://schemas.microsoft.com/office/drawing/2014/main" id="{2E2B4574-3053-0D7E-8AC0-CEAA3C46B99D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3" name="Google Shape;21004;p55">
                <a:extLst>
                  <a:ext uri="{FF2B5EF4-FFF2-40B4-BE49-F238E27FC236}">
                    <a16:creationId xmlns:a16="http://schemas.microsoft.com/office/drawing/2014/main" id="{A4DFD647-1FE2-26A7-502A-023DC539474C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4" name="Google Shape;21005;p55">
                <a:extLst>
                  <a:ext uri="{FF2B5EF4-FFF2-40B4-BE49-F238E27FC236}">
                    <a16:creationId xmlns:a16="http://schemas.microsoft.com/office/drawing/2014/main" id="{3D3CB464-9651-50ED-EF74-B3DA485F3518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5" name="Google Shape;21006;p55">
                <a:extLst>
                  <a:ext uri="{FF2B5EF4-FFF2-40B4-BE49-F238E27FC236}">
                    <a16:creationId xmlns:a16="http://schemas.microsoft.com/office/drawing/2014/main" id="{1FE7540E-7A7D-B41F-0BFF-B53C732E97D1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6" name="Google Shape;21007;p55">
                <a:extLst>
                  <a:ext uri="{FF2B5EF4-FFF2-40B4-BE49-F238E27FC236}">
                    <a16:creationId xmlns:a16="http://schemas.microsoft.com/office/drawing/2014/main" id="{522267D3-369D-DC56-CF52-634AB87C8CFC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7" name="Google Shape;21008;p55">
                <a:extLst>
                  <a:ext uri="{FF2B5EF4-FFF2-40B4-BE49-F238E27FC236}">
                    <a16:creationId xmlns:a16="http://schemas.microsoft.com/office/drawing/2014/main" id="{832A57C8-8876-98F8-C2A4-E7A8240577DB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8" name="Google Shape;21009;p55">
                <a:extLst>
                  <a:ext uri="{FF2B5EF4-FFF2-40B4-BE49-F238E27FC236}">
                    <a16:creationId xmlns:a16="http://schemas.microsoft.com/office/drawing/2014/main" id="{3E6D1C5C-730C-F660-8988-EAB69CF43D1F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9" name="Google Shape;21010;p55">
                <a:extLst>
                  <a:ext uri="{FF2B5EF4-FFF2-40B4-BE49-F238E27FC236}">
                    <a16:creationId xmlns:a16="http://schemas.microsoft.com/office/drawing/2014/main" id="{F7E648CE-C56A-B692-3A2C-C561BAF36407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0" name="Google Shape;21011;p55">
                <a:extLst>
                  <a:ext uri="{FF2B5EF4-FFF2-40B4-BE49-F238E27FC236}">
                    <a16:creationId xmlns:a16="http://schemas.microsoft.com/office/drawing/2014/main" id="{F4F0FC32-38A2-F929-3291-865374C94146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1" name="Google Shape;21012;p55">
                <a:extLst>
                  <a:ext uri="{FF2B5EF4-FFF2-40B4-BE49-F238E27FC236}">
                    <a16:creationId xmlns:a16="http://schemas.microsoft.com/office/drawing/2014/main" id="{A1C5B9DD-5D75-A0EF-62FE-0E07E9622B55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2" name="Google Shape;21013;p55">
                <a:extLst>
                  <a:ext uri="{FF2B5EF4-FFF2-40B4-BE49-F238E27FC236}">
                    <a16:creationId xmlns:a16="http://schemas.microsoft.com/office/drawing/2014/main" id="{28924793-1CC7-E342-2303-966D527BF4B2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3" name="Google Shape;21014;p55">
                <a:extLst>
                  <a:ext uri="{FF2B5EF4-FFF2-40B4-BE49-F238E27FC236}">
                    <a16:creationId xmlns:a16="http://schemas.microsoft.com/office/drawing/2014/main" id="{1D0AC4B1-F10D-5C72-7C02-9A1BB5651F85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4" name="Google Shape;21015;p55">
                <a:extLst>
                  <a:ext uri="{FF2B5EF4-FFF2-40B4-BE49-F238E27FC236}">
                    <a16:creationId xmlns:a16="http://schemas.microsoft.com/office/drawing/2014/main" id="{8A0D3EE3-3424-60DA-FD27-B3E10703D96A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5" name="Google Shape;21016;p55">
                <a:extLst>
                  <a:ext uri="{FF2B5EF4-FFF2-40B4-BE49-F238E27FC236}">
                    <a16:creationId xmlns:a16="http://schemas.microsoft.com/office/drawing/2014/main" id="{B8C1B0E5-18AB-2EEC-C54F-7D473D6256FD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6" name="Google Shape;21017;p55">
                <a:extLst>
                  <a:ext uri="{FF2B5EF4-FFF2-40B4-BE49-F238E27FC236}">
                    <a16:creationId xmlns:a16="http://schemas.microsoft.com/office/drawing/2014/main" id="{863E4138-10C5-2C82-3C48-D8791594D245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58" name="Google Shape;21018;p55">
              <a:extLst>
                <a:ext uri="{FF2B5EF4-FFF2-40B4-BE49-F238E27FC236}">
                  <a16:creationId xmlns:a16="http://schemas.microsoft.com/office/drawing/2014/main" id="{43538032-4C11-82E1-87C1-C571E7496B6F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459" name="Google Shape;21019;p55">
                <a:extLst>
                  <a:ext uri="{FF2B5EF4-FFF2-40B4-BE49-F238E27FC236}">
                    <a16:creationId xmlns:a16="http://schemas.microsoft.com/office/drawing/2014/main" id="{232ACF75-7149-1C52-1CF2-C4FC65938F71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0" name="Google Shape;21020;p55">
                <a:extLst>
                  <a:ext uri="{FF2B5EF4-FFF2-40B4-BE49-F238E27FC236}">
                    <a16:creationId xmlns:a16="http://schemas.microsoft.com/office/drawing/2014/main" id="{D8A7BE28-B337-669C-8157-3C4211199A5B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1" name="Google Shape;21021;p55">
                <a:extLst>
                  <a:ext uri="{FF2B5EF4-FFF2-40B4-BE49-F238E27FC236}">
                    <a16:creationId xmlns:a16="http://schemas.microsoft.com/office/drawing/2014/main" id="{AB2025C9-C416-AEEA-1965-CA7BB458E30B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2" name="Google Shape;21022;p55">
                <a:extLst>
                  <a:ext uri="{FF2B5EF4-FFF2-40B4-BE49-F238E27FC236}">
                    <a16:creationId xmlns:a16="http://schemas.microsoft.com/office/drawing/2014/main" id="{39B5A1D6-730F-15F4-5A19-54593E4CB805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3" name="Google Shape;21023;p55">
                <a:extLst>
                  <a:ext uri="{FF2B5EF4-FFF2-40B4-BE49-F238E27FC236}">
                    <a16:creationId xmlns:a16="http://schemas.microsoft.com/office/drawing/2014/main" id="{51FC3375-54D7-9A0C-D76B-CAA94EE22079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4" name="Google Shape;21024;p55">
                <a:extLst>
                  <a:ext uri="{FF2B5EF4-FFF2-40B4-BE49-F238E27FC236}">
                    <a16:creationId xmlns:a16="http://schemas.microsoft.com/office/drawing/2014/main" id="{B4587C9A-6E9F-FEB2-B313-026D7166FFB3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5" name="Google Shape;21025;p55">
                <a:extLst>
                  <a:ext uri="{FF2B5EF4-FFF2-40B4-BE49-F238E27FC236}">
                    <a16:creationId xmlns:a16="http://schemas.microsoft.com/office/drawing/2014/main" id="{E079CFEE-6AD8-B68C-C65A-668D3F0C8882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6" name="Google Shape;21026;p55">
                <a:extLst>
                  <a:ext uri="{FF2B5EF4-FFF2-40B4-BE49-F238E27FC236}">
                    <a16:creationId xmlns:a16="http://schemas.microsoft.com/office/drawing/2014/main" id="{0EC4E070-1A4D-6DDC-7C13-6EB3B1787EDC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7" name="Google Shape;21027;p55">
                <a:extLst>
                  <a:ext uri="{FF2B5EF4-FFF2-40B4-BE49-F238E27FC236}">
                    <a16:creationId xmlns:a16="http://schemas.microsoft.com/office/drawing/2014/main" id="{A0C56FED-6438-2D6B-8568-331DA3B2DEF0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8" name="Google Shape;21028;p55">
                <a:extLst>
                  <a:ext uri="{FF2B5EF4-FFF2-40B4-BE49-F238E27FC236}">
                    <a16:creationId xmlns:a16="http://schemas.microsoft.com/office/drawing/2014/main" id="{7F496136-416F-ED1B-3089-A0A8491397F3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487" name="Google Shape;20967;p55">
            <a:extLst>
              <a:ext uri="{FF2B5EF4-FFF2-40B4-BE49-F238E27FC236}">
                <a16:creationId xmlns:a16="http://schemas.microsoft.com/office/drawing/2014/main" id="{B96A138F-3FCD-FACD-C21F-63A534159F99}"/>
              </a:ext>
            </a:extLst>
          </p:cNvPr>
          <p:cNvGrpSpPr/>
          <p:nvPr/>
        </p:nvGrpSpPr>
        <p:grpSpPr>
          <a:xfrm rot="18574656">
            <a:off x="-1744446" y="1871384"/>
            <a:ext cx="704636" cy="2898770"/>
            <a:chOff x="6295192" y="2374172"/>
            <a:chExt cx="224918" cy="925278"/>
          </a:xfrm>
        </p:grpSpPr>
        <p:grpSp>
          <p:nvGrpSpPr>
            <p:cNvPr id="20488" name="Google Shape;20968;p55">
              <a:extLst>
                <a:ext uri="{FF2B5EF4-FFF2-40B4-BE49-F238E27FC236}">
                  <a16:creationId xmlns:a16="http://schemas.microsoft.com/office/drawing/2014/main" id="{07D74E4F-A2FB-632D-C0F4-38067CF5CC48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20500" name="Google Shape;20969;p55">
                <a:extLst>
                  <a:ext uri="{FF2B5EF4-FFF2-40B4-BE49-F238E27FC236}">
                    <a16:creationId xmlns:a16="http://schemas.microsoft.com/office/drawing/2014/main" id="{2C1208EB-D272-4288-7F64-E4332FD0B650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1" name="Google Shape;20970;p55">
                <a:extLst>
                  <a:ext uri="{FF2B5EF4-FFF2-40B4-BE49-F238E27FC236}">
                    <a16:creationId xmlns:a16="http://schemas.microsoft.com/office/drawing/2014/main" id="{56678E60-6B60-27CB-171C-06089A859CC4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2" name="Google Shape;20971;p55">
                <a:extLst>
                  <a:ext uri="{FF2B5EF4-FFF2-40B4-BE49-F238E27FC236}">
                    <a16:creationId xmlns:a16="http://schemas.microsoft.com/office/drawing/2014/main" id="{A285EE6C-9CCE-6B5C-0B72-23D2E523E3FB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3" name="Google Shape;20972;p55">
                <a:extLst>
                  <a:ext uri="{FF2B5EF4-FFF2-40B4-BE49-F238E27FC236}">
                    <a16:creationId xmlns:a16="http://schemas.microsoft.com/office/drawing/2014/main" id="{A22D069E-CC31-9E4F-85E1-AA2A09CF7E20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4" name="Google Shape;20973;p55">
                <a:extLst>
                  <a:ext uri="{FF2B5EF4-FFF2-40B4-BE49-F238E27FC236}">
                    <a16:creationId xmlns:a16="http://schemas.microsoft.com/office/drawing/2014/main" id="{54E8F5E1-0536-E6FA-5592-B063B372A7F7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5" name="Google Shape;20974;p55">
                <a:extLst>
                  <a:ext uri="{FF2B5EF4-FFF2-40B4-BE49-F238E27FC236}">
                    <a16:creationId xmlns:a16="http://schemas.microsoft.com/office/drawing/2014/main" id="{BB3237CD-5FAA-EECB-81E9-59AF76B0D3FB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6" name="Google Shape;20975;p55">
                <a:extLst>
                  <a:ext uri="{FF2B5EF4-FFF2-40B4-BE49-F238E27FC236}">
                    <a16:creationId xmlns:a16="http://schemas.microsoft.com/office/drawing/2014/main" id="{894C7CF8-8777-E219-047A-967B130F9A59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7" name="Google Shape;20976;p55">
                <a:extLst>
                  <a:ext uri="{FF2B5EF4-FFF2-40B4-BE49-F238E27FC236}">
                    <a16:creationId xmlns:a16="http://schemas.microsoft.com/office/drawing/2014/main" id="{DC7D921B-8499-B7D5-A010-B6A21B3DA860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8" name="Google Shape;20977;p55">
                <a:extLst>
                  <a:ext uri="{FF2B5EF4-FFF2-40B4-BE49-F238E27FC236}">
                    <a16:creationId xmlns:a16="http://schemas.microsoft.com/office/drawing/2014/main" id="{23C6BFD3-40FA-F697-6378-87B970893C86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9" name="Google Shape;20978;p55">
                <a:extLst>
                  <a:ext uri="{FF2B5EF4-FFF2-40B4-BE49-F238E27FC236}">
                    <a16:creationId xmlns:a16="http://schemas.microsoft.com/office/drawing/2014/main" id="{4E4FF947-0F18-EA37-AD85-5BEBBD1FA570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0" name="Google Shape;20979;p55">
                <a:extLst>
                  <a:ext uri="{FF2B5EF4-FFF2-40B4-BE49-F238E27FC236}">
                    <a16:creationId xmlns:a16="http://schemas.microsoft.com/office/drawing/2014/main" id="{610E1D01-71EE-86E1-9068-E1783AC2E606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1" name="Google Shape;20980;p55">
                <a:extLst>
                  <a:ext uri="{FF2B5EF4-FFF2-40B4-BE49-F238E27FC236}">
                    <a16:creationId xmlns:a16="http://schemas.microsoft.com/office/drawing/2014/main" id="{D8D8AD02-12AC-A503-044E-CA3C2BC54EAB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2" name="Google Shape;20981;p55">
                <a:extLst>
                  <a:ext uri="{FF2B5EF4-FFF2-40B4-BE49-F238E27FC236}">
                    <a16:creationId xmlns:a16="http://schemas.microsoft.com/office/drawing/2014/main" id="{9DAAF4AD-68A7-12EB-5578-87F862AB5655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3" name="Google Shape;20982;p55">
                <a:extLst>
                  <a:ext uri="{FF2B5EF4-FFF2-40B4-BE49-F238E27FC236}">
                    <a16:creationId xmlns:a16="http://schemas.microsoft.com/office/drawing/2014/main" id="{A057C53E-EB57-C2B1-8009-78540A791E90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4" name="Google Shape;20983;p55">
                <a:extLst>
                  <a:ext uri="{FF2B5EF4-FFF2-40B4-BE49-F238E27FC236}">
                    <a16:creationId xmlns:a16="http://schemas.microsoft.com/office/drawing/2014/main" id="{4431BE95-8D97-255F-7F31-C62220866211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5" name="Google Shape;20984;p55">
                <a:extLst>
                  <a:ext uri="{FF2B5EF4-FFF2-40B4-BE49-F238E27FC236}">
                    <a16:creationId xmlns:a16="http://schemas.microsoft.com/office/drawing/2014/main" id="{8D27C9B2-B369-0407-62EF-DE0DBD538E76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6" name="Google Shape;20985;p55">
                <a:extLst>
                  <a:ext uri="{FF2B5EF4-FFF2-40B4-BE49-F238E27FC236}">
                    <a16:creationId xmlns:a16="http://schemas.microsoft.com/office/drawing/2014/main" id="{3924283F-AD5E-09CC-8A0C-34C6DF029617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7" name="Google Shape;20986;p55">
                <a:extLst>
                  <a:ext uri="{FF2B5EF4-FFF2-40B4-BE49-F238E27FC236}">
                    <a16:creationId xmlns:a16="http://schemas.microsoft.com/office/drawing/2014/main" id="{582E16EF-DD7D-C059-DE1A-6508D54BEDED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89" name="Google Shape;20987;p55">
              <a:extLst>
                <a:ext uri="{FF2B5EF4-FFF2-40B4-BE49-F238E27FC236}">
                  <a16:creationId xmlns:a16="http://schemas.microsoft.com/office/drawing/2014/main" id="{844B4105-4EC9-C4E1-5185-9DA5C821A4BA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20490" name="Google Shape;20988;p55">
                <a:extLst>
                  <a:ext uri="{FF2B5EF4-FFF2-40B4-BE49-F238E27FC236}">
                    <a16:creationId xmlns:a16="http://schemas.microsoft.com/office/drawing/2014/main" id="{AFC776E4-A0B4-E021-9F55-21F10BA0198D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1" name="Google Shape;20989;p55">
                <a:extLst>
                  <a:ext uri="{FF2B5EF4-FFF2-40B4-BE49-F238E27FC236}">
                    <a16:creationId xmlns:a16="http://schemas.microsoft.com/office/drawing/2014/main" id="{D2927810-CB2D-0C99-C0D0-017E98C576D8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2" name="Google Shape;20990;p55">
                <a:extLst>
                  <a:ext uri="{FF2B5EF4-FFF2-40B4-BE49-F238E27FC236}">
                    <a16:creationId xmlns:a16="http://schemas.microsoft.com/office/drawing/2014/main" id="{940CF485-3640-DA18-83BE-2C560926E712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3" name="Google Shape;20991;p55">
                <a:extLst>
                  <a:ext uri="{FF2B5EF4-FFF2-40B4-BE49-F238E27FC236}">
                    <a16:creationId xmlns:a16="http://schemas.microsoft.com/office/drawing/2014/main" id="{981AEF95-8F6B-787F-06CD-B19EEE197490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4" name="Google Shape;20992;p55">
                <a:extLst>
                  <a:ext uri="{FF2B5EF4-FFF2-40B4-BE49-F238E27FC236}">
                    <a16:creationId xmlns:a16="http://schemas.microsoft.com/office/drawing/2014/main" id="{50422E6E-690D-8051-F0C1-8446E25D632D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5" name="Google Shape;20993;p55">
                <a:extLst>
                  <a:ext uri="{FF2B5EF4-FFF2-40B4-BE49-F238E27FC236}">
                    <a16:creationId xmlns:a16="http://schemas.microsoft.com/office/drawing/2014/main" id="{A79E637C-4F76-4D35-7738-507903984944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6" name="Google Shape;20994;p55">
                <a:extLst>
                  <a:ext uri="{FF2B5EF4-FFF2-40B4-BE49-F238E27FC236}">
                    <a16:creationId xmlns:a16="http://schemas.microsoft.com/office/drawing/2014/main" id="{AE0208D3-66DE-F2F9-1659-3550DE4037F0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7" name="Google Shape;20995;p55">
                <a:extLst>
                  <a:ext uri="{FF2B5EF4-FFF2-40B4-BE49-F238E27FC236}">
                    <a16:creationId xmlns:a16="http://schemas.microsoft.com/office/drawing/2014/main" id="{2F66ADB0-025E-1142-8E91-F09060159417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8" name="Google Shape;20996;p55">
                <a:extLst>
                  <a:ext uri="{FF2B5EF4-FFF2-40B4-BE49-F238E27FC236}">
                    <a16:creationId xmlns:a16="http://schemas.microsoft.com/office/drawing/2014/main" id="{C2BB1380-76B5-67B1-9862-1F50E29F9830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9" name="Google Shape;20997;p55">
                <a:extLst>
                  <a:ext uri="{FF2B5EF4-FFF2-40B4-BE49-F238E27FC236}">
                    <a16:creationId xmlns:a16="http://schemas.microsoft.com/office/drawing/2014/main" id="{EA5B7B44-684D-8C4B-7E16-7F55BBFAEC01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9" y="2289574"/>
            <a:ext cx="4992300" cy="105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- Modern Poroszország fölénye: osztrák örökösödési háború (1740-48) és hétéves háború (1756-63) vereségei.</a:t>
            </a:r>
            <a:endParaRPr dirty="0"/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1987624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5714" y="1987624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46" name="Google Shape;20746;p51"/>
          <p:cNvGrpSpPr/>
          <p:nvPr/>
        </p:nvGrpSpPr>
        <p:grpSpPr>
          <a:xfrm>
            <a:off x="4131838" y="780013"/>
            <a:ext cx="880257" cy="531912"/>
            <a:chOff x="3694776" y="3609590"/>
            <a:chExt cx="410204" cy="247862"/>
          </a:xfrm>
        </p:grpSpPr>
        <p:grpSp>
          <p:nvGrpSpPr>
            <p:cNvPr id="20747" name="Google Shape;20747;p51"/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0748" name="Google Shape;20748;p51"/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9" name="Google Shape;20749;p51"/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0" name="Google Shape;20750;p51"/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1" name="Google Shape;20751;p51"/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2" name="Google Shape;20752;p51"/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3" name="Google Shape;20753;p51"/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4" name="Google Shape;20754;p51"/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55" name="Google Shape;20755;p51"/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0756" name="Google Shape;20756;p51"/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7" name="Google Shape;20757;p51"/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8" name="Google Shape;20758;p51"/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9" name="Google Shape;20759;p51"/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0" name="Google Shape;20760;p51"/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1" name="Google Shape;20761;p51"/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2" name="Google Shape;20762;p51"/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1629633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AUSZTRIA ÉS POROSZORSZÁG KONFLIKTUSA</a:t>
            </a:r>
          </a:p>
        </p:txBody>
      </p:sp>
      <p:grpSp>
        <p:nvGrpSpPr>
          <p:cNvPr id="2" name="Google Shape;20967;p55">
            <a:extLst>
              <a:ext uri="{FF2B5EF4-FFF2-40B4-BE49-F238E27FC236}">
                <a16:creationId xmlns:a16="http://schemas.microsoft.com/office/drawing/2014/main" id="{C986599E-B401-5BCD-BB52-E0CA052098D2}"/>
              </a:ext>
            </a:extLst>
          </p:cNvPr>
          <p:cNvGrpSpPr/>
          <p:nvPr/>
        </p:nvGrpSpPr>
        <p:grpSpPr>
          <a:xfrm rot="6300062">
            <a:off x="3642369" y="2509976"/>
            <a:ext cx="704636" cy="2898770"/>
            <a:chOff x="6295192" y="2374172"/>
            <a:chExt cx="224918" cy="925278"/>
          </a:xfrm>
        </p:grpSpPr>
        <p:grpSp>
          <p:nvGrpSpPr>
            <p:cNvPr id="3" name="Google Shape;20968;p55">
              <a:extLst>
                <a:ext uri="{FF2B5EF4-FFF2-40B4-BE49-F238E27FC236}">
                  <a16:creationId xmlns:a16="http://schemas.microsoft.com/office/drawing/2014/main" id="{3720107E-4365-D2AF-6809-99B9033EE2B9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15" name="Google Shape;20969;p55">
                <a:extLst>
                  <a:ext uri="{FF2B5EF4-FFF2-40B4-BE49-F238E27FC236}">
                    <a16:creationId xmlns:a16="http://schemas.microsoft.com/office/drawing/2014/main" id="{639761E9-F5BC-1A9F-BF67-9D86DCFDCF6C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70;p55">
                <a:extLst>
                  <a:ext uri="{FF2B5EF4-FFF2-40B4-BE49-F238E27FC236}">
                    <a16:creationId xmlns:a16="http://schemas.microsoft.com/office/drawing/2014/main" id="{75610066-1920-EEB7-3520-5946F2223D76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71;p55">
                <a:extLst>
                  <a:ext uri="{FF2B5EF4-FFF2-40B4-BE49-F238E27FC236}">
                    <a16:creationId xmlns:a16="http://schemas.microsoft.com/office/drawing/2014/main" id="{1FDFAB2D-907F-5EE1-AFB0-50A81842D0A6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72;p55">
                <a:extLst>
                  <a:ext uri="{FF2B5EF4-FFF2-40B4-BE49-F238E27FC236}">
                    <a16:creationId xmlns:a16="http://schemas.microsoft.com/office/drawing/2014/main" id="{F4F6601E-6129-8C91-E85C-EBDF1895DAF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73;p55">
                <a:extLst>
                  <a:ext uri="{FF2B5EF4-FFF2-40B4-BE49-F238E27FC236}">
                    <a16:creationId xmlns:a16="http://schemas.microsoft.com/office/drawing/2014/main" id="{4947AC02-B685-B73E-7960-42B6294F29AA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74;p55">
                <a:extLst>
                  <a:ext uri="{FF2B5EF4-FFF2-40B4-BE49-F238E27FC236}">
                    <a16:creationId xmlns:a16="http://schemas.microsoft.com/office/drawing/2014/main" id="{9A743835-72BE-E3C2-E709-311C60B4C1A8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75;p55">
                <a:extLst>
                  <a:ext uri="{FF2B5EF4-FFF2-40B4-BE49-F238E27FC236}">
                    <a16:creationId xmlns:a16="http://schemas.microsoft.com/office/drawing/2014/main" id="{18EE034E-5BD0-C881-348B-F317B44E56C8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76;p55">
                <a:extLst>
                  <a:ext uri="{FF2B5EF4-FFF2-40B4-BE49-F238E27FC236}">
                    <a16:creationId xmlns:a16="http://schemas.microsoft.com/office/drawing/2014/main" id="{1097DD23-740A-488D-8399-F883B8DCC709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77;p55">
                <a:extLst>
                  <a:ext uri="{FF2B5EF4-FFF2-40B4-BE49-F238E27FC236}">
                    <a16:creationId xmlns:a16="http://schemas.microsoft.com/office/drawing/2014/main" id="{3D402058-9755-0A95-109A-9CB3667D07CF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78;p55">
                <a:extLst>
                  <a:ext uri="{FF2B5EF4-FFF2-40B4-BE49-F238E27FC236}">
                    <a16:creationId xmlns:a16="http://schemas.microsoft.com/office/drawing/2014/main" id="{4DE63A38-544A-2550-DBA8-230E4DF4B7F6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79;p55">
                <a:extLst>
                  <a:ext uri="{FF2B5EF4-FFF2-40B4-BE49-F238E27FC236}">
                    <a16:creationId xmlns:a16="http://schemas.microsoft.com/office/drawing/2014/main" id="{A9926884-9AF3-F154-F55A-8DFA88F56490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80;p55">
                <a:extLst>
                  <a:ext uri="{FF2B5EF4-FFF2-40B4-BE49-F238E27FC236}">
                    <a16:creationId xmlns:a16="http://schemas.microsoft.com/office/drawing/2014/main" id="{FBB07D63-EB79-E23A-5E6A-1D53EFD999D7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81;p55">
                <a:extLst>
                  <a:ext uri="{FF2B5EF4-FFF2-40B4-BE49-F238E27FC236}">
                    <a16:creationId xmlns:a16="http://schemas.microsoft.com/office/drawing/2014/main" id="{B5863A59-2A89-FA29-6F32-781C07B57C6B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82;p55">
                <a:extLst>
                  <a:ext uri="{FF2B5EF4-FFF2-40B4-BE49-F238E27FC236}">
                    <a16:creationId xmlns:a16="http://schemas.microsoft.com/office/drawing/2014/main" id="{50C0B23D-CD27-5ADC-9C9D-CA0DD6EA230D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83;p55">
                <a:extLst>
                  <a:ext uri="{FF2B5EF4-FFF2-40B4-BE49-F238E27FC236}">
                    <a16:creationId xmlns:a16="http://schemas.microsoft.com/office/drawing/2014/main" id="{4AAAF03B-D896-C074-E282-205FA11CB7E0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84;p55">
                <a:extLst>
                  <a:ext uri="{FF2B5EF4-FFF2-40B4-BE49-F238E27FC236}">
                    <a16:creationId xmlns:a16="http://schemas.microsoft.com/office/drawing/2014/main" id="{C165BCF3-1310-012F-2CDE-8D0CE4EC0581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85;p55">
                <a:extLst>
                  <a:ext uri="{FF2B5EF4-FFF2-40B4-BE49-F238E27FC236}">
                    <a16:creationId xmlns:a16="http://schemas.microsoft.com/office/drawing/2014/main" id="{B9642653-9DB4-9357-2124-0ACE9E2EF90F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86;p55">
                <a:extLst>
                  <a:ext uri="{FF2B5EF4-FFF2-40B4-BE49-F238E27FC236}">
                    <a16:creationId xmlns:a16="http://schemas.microsoft.com/office/drawing/2014/main" id="{94A73240-3ED2-830D-9AC2-AC310E07E047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20987;p55">
              <a:extLst>
                <a:ext uri="{FF2B5EF4-FFF2-40B4-BE49-F238E27FC236}">
                  <a16:creationId xmlns:a16="http://schemas.microsoft.com/office/drawing/2014/main" id="{438B5DAD-E462-A50B-142A-BF491DEE3621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5" name="Google Shape;20988;p55">
                <a:extLst>
                  <a:ext uri="{FF2B5EF4-FFF2-40B4-BE49-F238E27FC236}">
                    <a16:creationId xmlns:a16="http://schemas.microsoft.com/office/drawing/2014/main" id="{04E87869-DD60-0251-02D1-1A99DEEDBF5F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989;p55">
                <a:extLst>
                  <a:ext uri="{FF2B5EF4-FFF2-40B4-BE49-F238E27FC236}">
                    <a16:creationId xmlns:a16="http://schemas.microsoft.com/office/drawing/2014/main" id="{A333AA82-AE84-7CC9-974F-F8372B0DCB27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990;p55">
                <a:extLst>
                  <a:ext uri="{FF2B5EF4-FFF2-40B4-BE49-F238E27FC236}">
                    <a16:creationId xmlns:a16="http://schemas.microsoft.com/office/drawing/2014/main" id="{9CD24BC4-64FB-DBC9-6B3A-DD59C4609CEF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991;p55">
                <a:extLst>
                  <a:ext uri="{FF2B5EF4-FFF2-40B4-BE49-F238E27FC236}">
                    <a16:creationId xmlns:a16="http://schemas.microsoft.com/office/drawing/2014/main" id="{5FAF8DBD-76F1-8227-75AD-D15EAD75D161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992;p55">
                <a:extLst>
                  <a:ext uri="{FF2B5EF4-FFF2-40B4-BE49-F238E27FC236}">
                    <a16:creationId xmlns:a16="http://schemas.microsoft.com/office/drawing/2014/main" id="{6E898A90-CDDB-76AD-49F3-104FD719B8C8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993;p55">
                <a:extLst>
                  <a:ext uri="{FF2B5EF4-FFF2-40B4-BE49-F238E27FC236}">
                    <a16:creationId xmlns:a16="http://schemas.microsoft.com/office/drawing/2014/main" id="{C1484869-E259-562B-9B90-2F35F7126D3D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994;p55">
                <a:extLst>
                  <a:ext uri="{FF2B5EF4-FFF2-40B4-BE49-F238E27FC236}">
                    <a16:creationId xmlns:a16="http://schemas.microsoft.com/office/drawing/2014/main" id="{DACD4BFB-91EF-98C8-6B49-8EB4EFFC7569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95;p55">
                <a:extLst>
                  <a:ext uri="{FF2B5EF4-FFF2-40B4-BE49-F238E27FC236}">
                    <a16:creationId xmlns:a16="http://schemas.microsoft.com/office/drawing/2014/main" id="{49376657-6D3C-6A14-9A11-2C05AD222CD8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96;p55">
                <a:extLst>
                  <a:ext uri="{FF2B5EF4-FFF2-40B4-BE49-F238E27FC236}">
                    <a16:creationId xmlns:a16="http://schemas.microsoft.com/office/drawing/2014/main" id="{2FF1AA96-F028-4609-FC55-B6630A93274A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97;p55">
                <a:extLst>
                  <a:ext uri="{FF2B5EF4-FFF2-40B4-BE49-F238E27FC236}">
                    <a16:creationId xmlns:a16="http://schemas.microsoft.com/office/drawing/2014/main" id="{D45228CA-111A-6F31-A91C-07B4911109D0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" name="Google Shape;20998;p55">
            <a:extLst>
              <a:ext uri="{FF2B5EF4-FFF2-40B4-BE49-F238E27FC236}">
                <a16:creationId xmlns:a16="http://schemas.microsoft.com/office/drawing/2014/main" id="{F3036EE4-EFC6-7E43-4E3A-62F8311765A0}"/>
              </a:ext>
            </a:extLst>
          </p:cNvPr>
          <p:cNvGrpSpPr/>
          <p:nvPr/>
        </p:nvGrpSpPr>
        <p:grpSpPr>
          <a:xfrm rot="4499966" flipH="1" flipV="1">
            <a:off x="4574417" y="2525723"/>
            <a:ext cx="704658" cy="2898859"/>
            <a:chOff x="6295192" y="2374172"/>
            <a:chExt cx="224918" cy="925278"/>
          </a:xfrm>
        </p:grpSpPr>
        <p:grpSp>
          <p:nvGrpSpPr>
            <p:cNvPr id="34" name="Google Shape;20999;p55">
              <a:extLst>
                <a:ext uri="{FF2B5EF4-FFF2-40B4-BE49-F238E27FC236}">
                  <a16:creationId xmlns:a16="http://schemas.microsoft.com/office/drawing/2014/main" id="{44AA27FF-BC14-3CA6-5EE1-232208FB2D3F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46" name="Google Shape;21000;p55">
                <a:extLst>
                  <a:ext uri="{FF2B5EF4-FFF2-40B4-BE49-F238E27FC236}">
                    <a16:creationId xmlns:a16="http://schemas.microsoft.com/office/drawing/2014/main" id="{36211A41-1C22-7B79-4F46-4D1CB7A13B83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001;p55">
                <a:extLst>
                  <a:ext uri="{FF2B5EF4-FFF2-40B4-BE49-F238E27FC236}">
                    <a16:creationId xmlns:a16="http://schemas.microsoft.com/office/drawing/2014/main" id="{51BB58EE-39FE-B0A6-7EBF-E8202B81C0D3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002;p55">
                <a:extLst>
                  <a:ext uri="{FF2B5EF4-FFF2-40B4-BE49-F238E27FC236}">
                    <a16:creationId xmlns:a16="http://schemas.microsoft.com/office/drawing/2014/main" id="{6CBF0F64-1EFC-F814-25C9-4B5218A03BC4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003;p55">
                <a:extLst>
                  <a:ext uri="{FF2B5EF4-FFF2-40B4-BE49-F238E27FC236}">
                    <a16:creationId xmlns:a16="http://schemas.microsoft.com/office/drawing/2014/main" id="{1A661450-90C7-3852-EB06-FFB65D5AE17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004;p55">
                <a:extLst>
                  <a:ext uri="{FF2B5EF4-FFF2-40B4-BE49-F238E27FC236}">
                    <a16:creationId xmlns:a16="http://schemas.microsoft.com/office/drawing/2014/main" id="{9D1B8200-3CE7-1A6B-1E09-5FF554D8B583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005;p55">
                <a:extLst>
                  <a:ext uri="{FF2B5EF4-FFF2-40B4-BE49-F238E27FC236}">
                    <a16:creationId xmlns:a16="http://schemas.microsoft.com/office/drawing/2014/main" id="{42613DD9-4BB0-2A46-41E6-E8AA71D48725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006;p55">
                <a:extLst>
                  <a:ext uri="{FF2B5EF4-FFF2-40B4-BE49-F238E27FC236}">
                    <a16:creationId xmlns:a16="http://schemas.microsoft.com/office/drawing/2014/main" id="{5291F1AA-615E-F3B5-7039-4CC726626235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007;p55">
                <a:extLst>
                  <a:ext uri="{FF2B5EF4-FFF2-40B4-BE49-F238E27FC236}">
                    <a16:creationId xmlns:a16="http://schemas.microsoft.com/office/drawing/2014/main" id="{4D918E9D-982E-ED6C-7CFD-8151D01421A4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008;p55">
                <a:extLst>
                  <a:ext uri="{FF2B5EF4-FFF2-40B4-BE49-F238E27FC236}">
                    <a16:creationId xmlns:a16="http://schemas.microsoft.com/office/drawing/2014/main" id="{A3971D2A-1547-EEF1-2EA6-74077B73850B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009;p55">
                <a:extLst>
                  <a:ext uri="{FF2B5EF4-FFF2-40B4-BE49-F238E27FC236}">
                    <a16:creationId xmlns:a16="http://schemas.microsoft.com/office/drawing/2014/main" id="{7D40F2A2-E950-F972-69DE-09ECE80C3EB3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010;p55">
                <a:extLst>
                  <a:ext uri="{FF2B5EF4-FFF2-40B4-BE49-F238E27FC236}">
                    <a16:creationId xmlns:a16="http://schemas.microsoft.com/office/drawing/2014/main" id="{EA2012AA-AD0E-11F1-5AD8-903591364F4E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011;p55">
                <a:extLst>
                  <a:ext uri="{FF2B5EF4-FFF2-40B4-BE49-F238E27FC236}">
                    <a16:creationId xmlns:a16="http://schemas.microsoft.com/office/drawing/2014/main" id="{07B9FADC-EBBA-807E-1E63-AB31DD50592D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012;p55">
                <a:extLst>
                  <a:ext uri="{FF2B5EF4-FFF2-40B4-BE49-F238E27FC236}">
                    <a16:creationId xmlns:a16="http://schemas.microsoft.com/office/drawing/2014/main" id="{C707CC47-A86D-0E25-D164-A4BE1A966D8E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13;p55">
                <a:extLst>
                  <a:ext uri="{FF2B5EF4-FFF2-40B4-BE49-F238E27FC236}">
                    <a16:creationId xmlns:a16="http://schemas.microsoft.com/office/drawing/2014/main" id="{D0917857-558A-D7D7-A441-64DAA96F8384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14;p55">
                <a:extLst>
                  <a:ext uri="{FF2B5EF4-FFF2-40B4-BE49-F238E27FC236}">
                    <a16:creationId xmlns:a16="http://schemas.microsoft.com/office/drawing/2014/main" id="{F200539E-F0EF-42BF-B74E-7B10052F09FA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15;p55">
                <a:extLst>
                  <a:ext uri="{FF2B5EF4-FFF2-40B4-BE49-F238E27FC236}">
                    <a16:creationId xmlns:a16="http://schemas.microsoft.com/office/drawing/2014/main" id="{EA2BC931-2D01-70B1-254C-E86BC9FC01FD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16;p55">
                <a:extLst>
                  <a:ext uri="{FF2B5EF4-FFF2-40B4-BE49-F238E27FC236}">
                    <a16:creationId xmlns:a16="http://schemas.microsoft.com/office/drawing/2014/main" id="{BAC2EF0C-26FA-B042-C1CB-3D77BC34C708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17;p55">
                <a:extLst>
                  <a:ext uri="{FF2B5EF4-FFF2-40B4-BE49-F238E27FC236}">
                    <a16:creationId xmlns:a16="http://schemas.microsoft.com/office/drawing/2014/main" id="{FC76229F-2D2E-E92F-8B35-3A2C4E07F9AF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21018;p55">
              <a:extLst>
                <a:ext uri="{FF2B5EF4-FFF2-40B4-BE49-F238E27FC236}">
                  <a16:creationId xmlns:a16="http://schemas.microsoft.com/office/drawing/2014/main" id="{B99D6F36-0947-4BB6-3A43-FEBABA117753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36" name="Google Shape;21019;p55">
                <a:extLst>
                  <a:ext uri="{FF2B5EF4-FFF2-40B4-BE49-F238E27FC236}">
                    <a16:creationId xmlns:a16="http://schemas.microsoft.com/office/drawing/2014/main" id="{A938FB3E-A8AE-D483-7166-7C00E0B5C3D8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020;p55">
                <a:extLst>
                  <a:ext uri="{FF2B5EF4-FFF2-40B4-BE49-F238E27FC236}">
                    <a16:creationId xmlns:a16="http://schemas.microsoft.com/office/drawing/2014/main" id="{B79A7501-97D8-4F91-ACC2-16D1FA82C958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021;p55">
                <a:extLst>
                  <a:ext uri="{FF2B5EF4-FFF2-40B4-BE49-F238E27FC236}">
                    <a16:creationId xmlns:a16="http://schemas.microsoft.com/office/drawing/2014/main" id="{509AA9BE-1BED-2097-4766-D53A0A6F8BB6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022;p55">
                <a:extLst>
                  <a:ext uri="{FF2B5EF4-FFF2-40B4-BE49-F238E27FC236}">
                    <a16:creationId xmlns:a16="http://schemas.microsoft.com/office/drawing/2014/main" id="{2A75C052-C46E-1F80-184F-53F7FB98D225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023;p55">
                <a:extLst>
                  <a:ext uri="{FF2B5EF4-FFF2-40B4-BE49-F238E27FC236}">
                    <a16:creationId xmlns:a16="http://schemas.microsoft.com/office/drawing/2014/main" id="{2CFE2F66-45CB-F5D0-AB36-3A273B89DB54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1024;p55">
                <a:extLst>
                  <a:ext uri="{FF2B5EF4-FFF2-40B4-BE49-F238E27FC236}">
                    <a16:creationId xmlns:a16="http://schemas.microsoft.com/office/drawing/2014/main" id="{A619E119-832A-662F-1317-EB1749AEB9D3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025;p55">
                <a:extLst>
                  <a:ext uri="{FF2B5EF4-FFF2-40B4-BE49-F238E27FC236}">
                    <a16:creationId xmlns:a16="http://schemas.microsoft.com/office/drawing/2014/main" id="{5EB0212C-AE99-712B-62BA-3A772CC322C6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026;p55">
                <a:extLst>
                  <a:ext uri="{FF2B5EF4-FFF2-40B4-BE49-F238E27FC236}">
                    <a16:creationId xmlns:a16="http://schemas.microsoft.com/office/drawing/2014/main" id="{AF7D2254-84D8-49A7-0371-3530A6843919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027;p55">
                <a:extLst>
                  <a:ext uri="{FF2B5EF4-FFF2-40B4-BE49-F238E27FC236}">
                    <a16:creationId xmlns:a16="http://schemas.microsoft.com/office/drawing/2014/main" id="{DB701BB2-1679-BD85-3100-FABE98414031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028;p55">
                <a:extLst>
                  <a:ext uri="{FF2B5EF4-FFF2-40B4-BE49-F238E27FC236}">
                    <a16:creationId xmlns:a16="http://schemas.microsoft.com/office/drawing/2014/main" id="{FCC86975-4964-6D5A-7586-87B2C6CEA286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1" name="Google Shape;20671;p51"/>
          <p:cNvSpPr txBox="1">
            <a:spLocks noGrp="1"/>
          </p:cNvSpPr>
          <p:nvPr>
            <p:ph type="subTitle" idx="1"/>
          </p:nvPr>
        </p:nvSpPr>
        <p:spPr>
          <a:xfrm>
            <a:off x="2058028" y="3191124"/>
            <a:ext cx="4992300" cy="10251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/>
              <a:t>- Szilézia elvesztése gazdasági és politikai válságot okozott.</a:t>
            </a:r>
            <a:endParaRPr lang="hu-HU" dirty="0"/>
          </a:p>
        </p:txBody>
      </p:sp>
      <p:grpSp>
        <p:nvGrpSpPr>
          <p:cNvPr id="20732" name="Google Shape;20732;p51"/>
          <p:cNvGrpSpPr/>
          <p:nvPr/>
        </p:nvGrpSpPr>
        <p:grpSpPr>
          <a:xfrm>
            <a:off x="932489" y="1987624"/>
            <a:ext cx="525795" cy="525795"/>
            <a:chOff x="910895" y="1193520"/>
            <a:chExt cx="154732" cy="154732"/>
          </a:xfrm>
        </p:grpSpPr>
        <p:grpSp>
          <p:nvGrpSpPr>
            <p:cNvPr id="20733" name="Google Shape;20733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34" name="Google Shape;20734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35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36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37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38" name="Google Shape;20738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39" name="Google Shape;20739;p51"/>
          <p:cNvGrpSpPr/>
          <p:nvPr/>
        </p:nvGrpSpPr>
        <p:grpSpPr>
          <a:xfrm>
            <a:off x="7685714" y="1987624"/>
            <a:ext cx="525795" cy="525795"/>
            <a:chOff x="910895" y="1193520"/>
            <a:chExt cx="154732" cy="154732"/>
          </a:xfrm>
        </p:grpSpPr>
        <p:grpSp>
          <p:nvGrpSpPr>
            <p:cNvPr id="20740" name="Google Shape;20740;p51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741" name="Google Shape;20741;p51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2" name="Google Shape;20742;p51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3" name="Google Shape;20743;p51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4" name="Google Shape;20744;p51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45" name="Google Shape;20745;p51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46" name="Google Shape;20746;p51"/>
          <p:cNvGrpSpPr/>
          <p:nvPr/>
        </p:nvGrpSpPr>
        <p:grpSpPr>
          <a:xfrm>
            <a:off x="4131838" y="780013"/>
            <a:ext cx="880257" cy="531912"/>
            <a:chOff x="3694776" y="3609590"/>
            <a:chExt cx="410204" cy="247862"/>
          </a:xfrm>
        </p:grpSpPr>
        <p:grpSp>
          <p:nvGrpSpPr>
            <p:cNvPr id="20747" name="Google Shape;20747;p51"/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0748" name="Google Shape;20748;p51"/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9" name="Google Shape;20749;p51"/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0" name="Google Shape;20750;p51"/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1" name="Google Shape;20751;p51"/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2" name="Google Shape;20752;p51"/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3" name="Google Shape;20753;p51"/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4" name="Google Shape;20754;p51"/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55" name="Google Shape;20755;p51"/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20756" name="Google Shape;20756;p51"/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7" name="Google Shape;20757;p51"/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8" name="Google Shape;20758;p51"/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9" name="Google Shape;20759;p51"/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0" name="Google Shape;20760;p51"/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1" name="Google Shape;20761;p51"/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2" name="Google Shape;20762;p51"/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763" name="Google Shape;20763;p51"/>
          <p:cNvSpPr txBox="1">
            <a:spLocks noGrp="1"/>
          </p:cNvSpPr>
          <p:nvPr>
            <p:ph type="title"/>
          </p:nvPr>
        </p:nvSpPr>
        <p:spPr>
          <a:xfrm>
            <a:off x="1411492" y="1629633"/>
            <a:ext cx="6154376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AUSZTRIA ÉS POROSZORSZÁG KONFLIKTUSA</a:t>
            </a:r>
          </a:p>
        </p:txBody>
      </p:sp>
      <p:grpSp>
        <p:nvGrpSpPr>
          <p:cNvPr id="2" name="Google Shape;20967;p55">
            <a:extLst>
              <a:ext uri="{FF2B5EF4-FFF2-40B4-BE49-F238E27FC236}">
                <a16:creationId xmlns:a16="http://schemas.microsoft.com/office/drawing/2014/main" id="{C986599E-B401-5BCD-BB52-E0CA052098D2}"/>
              </a:ext>
            </a:extLst>
          </p:cNvPr>
          <p:cNvGrpSpPr/>
          <p:nvPr/>
        </p:nvGrpSpPr>
        <p:grpSpPr>
          <a:xfrm rot="18206337">
            <a:off x="-1715525" y="1932870"/>
            <a:ext cx="704636" cy="2898770"/>
            <a:chOff x="6295192" y="2374172"/>
            <a:chExt cx="224918" cy="925278"/>
          </a:xfrm>
        </p:grpSpPr>
        <p:grpSp>
          <p:nvGrpSpPr>
            <p:cNvPr id="3" name="Google Shape;20968;p55">
              <a:extLst>
                <a:ext uri="{FF2B5EF4-FFF2-40B4-BE49-F238E27FC236}">
                  <a16:creationId xmlns:a16="http://schemas.microsoft.com/office/drawing/2014/main" id="{3720107E-4365-D2AF-6809-99B9033EE2B9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15" name="Google Shape;20969;p55">
                <a:extLst>
                  <a:ext uri="{FF2B5EF4-FFF2-40B4-BE49-F238E27FC236}">
                    <a16:creationId xmlns:a16="http://schemas.microsoft.com/office/drawing/2014/main" id="{639761E9-F5BC-1A9F-BF67-9D86DCFDCF6C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70;p55">
                <a:extLst>
                  <a:ext uri="{FF2B5EF4-FFF2-40B4-BE49-F238E27FC236}">
                    <a16:creationId xmlns:a16="http://schemas.microsoft.com/office/drawing/2014/main" id="{75610066-1920-EEB7-3520-5946F2223D76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71;p55">
                <a:extLst>
                  <a:ext uri="{FF2B5EF4-FFF2-40B4-BE49-F238E27FC236}">
                    <a16:creationId xmlns:a16="http://schemas.microsoft.com/office/drawing/2014/main" id="{1FDFAB2D-907F-5EE1-AFB0-50A81842D0A6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72;p55">
                <a:extLst>
                  <a:ext uri="{FF2B5EF4-FFF2-40B4-BE49-F238E27FC236}">
                    <a16:creationId xmlns:a16="http://schemas.microsoft.com/office/drawing/2014/main" id="{F4F6601E-6129-8C91-E85C-EBDF1895DAF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73;p55">
                <a:extLst>
                  <a:ext uri="{FF2B5EF4-FFF2-40B4-BE49-F238E27FC236}">
                    <a16:creationId xmlns:a16="http://schemas.microsoft.com/office/drawing/2014/main" id="{4947AC02-B685-B73E-7960-42B6294F29AA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74;p55">
                <a:extLst>
                  <a:ext uri="{FF2B5EF4-FFF2-40B4-BE49-F238E27FC236}">
                    <a16:creationId xmlns:a16="http://schemas.microsoft.com/office/drawing/2014/main" id="{9A743835-72BE-E3C2-E709-311C60B4C1A8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75;p55">
                <a:extLst>
                  <a:ext uri="{FF2B5EF4-FFF2-40B4-BE49-F238E27FC236}">
                    <a16:creationId xmlns:a16="http://schemas.microsoft.com/office/drawing/2014/main" id="{18EE034E-5BD0-C881-348B-F317B44E56C8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76;p55">
                <a:extLst>
                  <a:ext uri="{FF2B5EF4-FFF2-40B4-BE49-F238E27FC236}">
                    <a16:creationId xmlns:a16="http://schemas.microsoft.com/office/drawing/2014/main" id="{1097DD23-740A-488D-8399-F883B8DCC709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77;p55">
                <a:extLst>
                  <a:ext uri="{FF2B5EF4-FFF2-40B4-BE49-F238E27FC236}">
                    <a16:creationId xmlns:a16="http://schemas.microsoft.com/office/drawing/2014/main" id="{3D402058-9755-0A95-109A-9CB3667D07CF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78;p55">
                <a:extLst>
                  <a:ext uri="{FF2B5EF4-FFF2-40B4-BE49-F238E27FC236}">
                    <a16:creationId xmlns:a16="http://schemas.microsoft.com/office/drawing/2014/main" id="{4DE63A38-544A-2550-DBA8-230E4DF4B7F6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79;p55">
                <a:extLst>
                  <a:ext uri="{FF2B5EF4-FFF2-40B4-BE49-F238E27FC236}">
                    <a16:creationId xmlns:a16="http://schemas.microsoft.com/office/drawing/2014/main" id="{A9926884-9AF3-F154-F55A-8DFA88F56490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80;p55">
                <a:extLst>
                  <a:ext uri="{FF2B5EF4-FFF2-40B4-BE49-F238E27FC236}">
                    <a16:creationId xmlns:a16="http://schemas.microsoft.com/office/drawing/2014/main" id="{FBB07D63-EB79-E23A-5E6A-1D53EFD999D7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81;p55">
                <a:extLst>
                  <a:ext uri="{FF2B5EF4-FFF2-40B4-BE49-F238E27FC236}">
                    <a16:creationId xmlns:a16="http://schemas.microsoft.com/office/drawing/2014/main" id="{B5863A59-2A89-FA29-6F32-781C07B57C6B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82;p55">
                <a:extLst>
                  <a:ext uri="{FF2B5EF4-FFF2-40B4-BE49-F238E27FC236}">
                    <a16:creationId xmlns:a16="http://schemas.microsoft.com/office/drawing/2014/main" id="{50C0B23D-CD27-5ADC-9C9D-CA0DD6EA230D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83;p55">
                <a:extLst>
                  <a:ext uri="{FF2B5EF4-FFF2-40B4-BE49-F238E27FC236}">
                    <a16:creationId xmlns:a16="http://schemas.microsoft.com/office/drawing/2014/main" id="{4AAAF03B-D896-C074-E282-205FA11CB7E0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84;p55">
                <a:extLst>
                  <a:ext uri="{FF2B5EF4-FFF2-40B4-BE49-F238E27FC236}">
                    <a16:creationId xmlns:a16="http://schemas.microsoft.com/office/drawing/2014/main" id="{C165BCF3-1310-012F-2CDE-8D0CE4EC0581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85;p55">
                <a:extLst>
                  <a:ext uri="{FF2B5EF4-FFF2-40B4-BE49-F238E27FC236}">
                    <a16:creationId xmlns:a16="http://schemas.microsoft.com/office/drawing/2014/main" id="{B9642653-9DB4-9357-2124-0ACE9E2EF90F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86;p55">
                <a:extLst>
                  <a:ext uri="{FF2B5EF4-FFF2-40B4-BE49-F238E27FC236}">
                    <a16:creationId xmlns:a16="http://schemas.microsoft.com/office/drawing/2014/main" id="{94A73240-3ED2-830D-9AC2-AC310E07E047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20987;p55">
              <a:extLst>
                <a:ext uri="{FF2B5EF4-FFF2-40B4-BE49-F238E27FC236}">
                  <a16:creationId xmlns:a16="http://schemas.microsoft.com/office/drawing/2014/main" id="{438B5DAD-E462-A50B-142A-BF491DEE3621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5" name="Google Shape;20988;p55">
                <a:extLst>
                  <a:ext uri="{FF2B5EF4-FFF2-40B4-BE49-F238E27FC236}">
                    <a16:creationId xmlns:a16="http://schemas.microsoft.com/office/drawing/2014/main" id="{04E87869-DD60-0251-02D1-1A99DEEDBF5F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20989;p55">
                <a:extLst>
                  <a:ext uri="{FF2B5EF4-FFF2-40B4-BE49-F238E27FC236}">
                    <a16:creationId xmlns:a16="http://schemas.microsoft.com/office/drawing/2014/main" id="{A333AA82-AE84-7CC9-974F-F8372B0DCB27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20990;p55">
                <a:extLst>
                  <a:ext uri="{FF2B5EF4-FFF2-40B4-BE49-F238E27FC236}">
                    <a16:creationId xmlns:a16="http://schemas.microsoft.com/office/drawing/2014/main" id="{9CD24BC4-64FB-DBC9-6B3A-DD59C4609CEF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20991;p55">
                <a:extLst>
                  <a:ext uri="{FF2B5EF4-FFF2-40B4-BE49-F238E27FC236}">
                    <a16:creationId xmlns:a16="http://schemas.microsoft.com/office/drawing/2014/main" id="{5FAF8DBD-76F1-8227-75AD-D15EAD75D161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20992;p55">
                <a:extLst>
                  <a:ext uri="{FF2B5EF4-FFF2-40B4-BE49-F238E27FC236}">
                    <a16:creationId xmlns:a16="http://schemas.microsoft.com/office/drawing/2014/main" id="{6E898A90-CDDB-76AD-49F3-104FD719B8C8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20993;p55">
                <a:extLst>
                  <a:ext uri="{FF2B5EF4-FFF2-40B4-BE49-F238E27FC236}">
                    <a16:creationId xmlns:a16="http://schemas.microsoft.com/office/drawing/2014/main" id="{C1484869-E259-562B-9B90-2F35F7126D3D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20994;p55">
                <a:extLst>
                  <a:ext uri="{FF2B5EF4-FFF2-40B4-BE49-F238E27FC236}">
                    <a16:creationId xmlns:a16="http://schemas.microsoft.com/office/drawing/2014/main" id="{DACD4BFB-91EF-98C8-6B49-8EB4EFFC7569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95;p55">
                <a:extLst>
                  <a:ext uri="{FF2B5EF4-FFF2-40B4-BE49-F238E27FC236}">
                    <a16:creationId xmlns:a16="http://schemas.microsoft.com/office/drawing/2014/main" id="{49376657-6D3C-6A14-9A11-2C05AD222CD8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96;p55">
                <a:extLst>
                  <a:ext uri="{FF2B5EF4-FFF2-40B4-BE49-F238E27FC236}">
                    <a16:creationId xmlns:a16="http://schemas.microsoft.com/office/drawing/2014/main" id="{2FF1AA96-F028-4609-FC55-B6630A93274A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97;p55">
                <a:extLst>
                  <a:ext uri="{FF2B5EF4-FFF2-40B4-BE49-F238E27FC236}">
                    <a16:creationId xmlns:a16="http://schemas.microsoft.com/office/drawing/2014/main" id="{D45228CA-111A-6F31-A91C-07B4911109D0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" name="Google Shape;20998;p55">
            <a:extLst>
              <a:ext uri="{FF2B5EF4-FFF2-40B4-BE49-F238E27FC236}">
                <a16:creationId xmlns:a16="http://schemas.microsoft.com/office/drawing/2014/main" id="{F3036EE4-EFC6-7E43-4E3A-62F8311765A0}"/>
              </a:ext>
            </a:extLst>
          </p:cNvPr>
          <p:cNvGrpSpPr/>
          <p:nvPr/>
        </p:nvGrpSpPr>
        <p:grpSpPr>
          <a:xfrm rot="14121064" flipH="1" flipV="1">
            <a:off x="10108308" y="2027592"/>
            <a:ext cx="704658" cy="2898859"/>
            <a:chOff x="6295192" y="2374172"/>
            <a:chExt cx="224918" cy="925278"/>
          </a:xfrm>
        </p:grpSpPr>
        <p:grpSp>
          <p:nvGrpSpPr>
            <p:cNvPr id="34" name="Google Shape;20999;p55">
              <a:extLst>
                <a:ext uri="{FF2B5EF4-FFF2-40B4-BE49-F238E27FC236}">
                  <a16:creationId xmlns:a16="http://schemas.microsoft.com/office/drawing/2014/main" id="{44AA27FF-BC14-3CA6-5EE1-232208FB2D3F}"/>
                </a:ext>
              </a:extLst>
            </p:cNvPr>
            <p:cNvGrpSpPr/>
            <p:nvPr/>
          </p:nvGrpSpPr>
          <p:grpSpPr>
            <a:xfrm>
              <a:off x="6304800" y="2382871"/>
              <a:ext cx="205122" cy="909067"/>
              <a:chOff x="6244503" y="1430435"/>
              <a:chExt cx="139872" cy="619889"/>
            </a:xfrm>
          </p:grpSpPr>
          <p:sp>
            <p:nvSpPr>
              <p:cNvPr id="46" name="Google Shape;21000;p55">
                <a:extLst>
                  <a:ext uri="{FF2B5EF4-FFF2-40B4-BE49-F238E27FC236}">
                    <a16:creationId xmlns:a16="http://schemas.microsoft.com/office/drawing/2014/main" id="{36211A41-1C22-7B79-4F46-4D1CB7A13B83}"/>
                  </a:ext>
                </a:extLst>
              </p:cNvPr>
              <p:cNvSpPr/>
              <p:nvPr/>
            </p:nvSpPr>
            <p:spPr>
              <a:xfrm>
                <a:off x="6348453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7" y="90"/>
                      <a:pt x="197" y="108"/>
                    </a:cubicBezTo>
                    <a:cubicBezTo>
                      <a:pt x="197" y="162"/>
                      <a:pt x="152" y="206"/>
                      <a:pt x="99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39" y="84"/>
                      <a:pt x="69" y="108"/>
                      <a:pt x="99" y="108"/>
                    </a:cubicBezTo>
                    <a:cubicBezTo>
                      <a:pt x="134" y="108"/>
                      <a:pt x="166" y="84"/>
                      <a:pt x="183" y="84"/>
                    </a:cubicBezTo>
                    <a:close/>
                    <a:moveTo>
                      <a:pt x="99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99" y="215"/>
                    </a:cubicBezTo>
                    <a:cubicBezTo>
                      <a:pt x="161" y="215"/>
                      <a:pt x="206" y="162"/>
                      <a:pt x="206" y="108"/>
                    </a:cubicBezTo>
                    <a:cubicBezTo>
                      <a:pt x="206" y="54"/>
                      <a:pt x="161" y="1"/>
                      <a:pt x="9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1001;p55">
                <a:extLst>
                  <a:ext uri="{FF2B5EF4-FFF2-40B4-BE49-F238E27FC236}">
                    <a16:creationId xmlns:a16="http://schemas.microsoft.com/office/drawing/2014/main" id="{51BB58EE-39FE-B0A6-7EBF-E8202B81C0D3}"/>
                  </a:ext>
                </a:extLst>
              </p:cNvPr>
              <p:cNvSpPr/>
              <p:nvPr/>
            </p:nvSpPr>
            <p:spPr>
              <a:xfrm>
                <a:off x="6323608" y="1940684"/>
                <a:ext cx="4358" cy="90455"/>
              </a:xfrm>
              <a:custGeom>
                <a:avLst/>
                <a:gdLst/>
                <a:ahLst/>
                <a:cxnLst/>
                <a:rect l="l" t="t" r="r" b="b"/>
                <a:pathLst>
                  <a:path w="144" h="2989" extrusionOk="0">
                    <a:moveTo>
                      <a:pt x="126" y="0"/>
                    </a:moveTo>
                    <a:lnTo>
                      <a:pt x="126" y="0"/>
                    </a:lnTo>
                    <a:cubicBezTo>
                      <a:pt x="81" y="500"/>
                      <a:pt x="45" y="999"/>
                      <a:pt x="28" y="1499"/>
                    </a:cubicBezTo>
                    <a:cubicBezTo>
                      <a:pt x="10" y="1990"/>
                      <a:pt x="1" y="2489"/>
                      <a:pt x="10" y="2989"/>
                    </a:cubicBezTo>
                    <a:cubicBezTo>
                      <a:pt x="63" y="2498"/>
                      <a:pt x="90" y="1999"/>
                      <a:pt x="117" y="1499"/>
                    </a:cubicBezTo>
                    <a:cubicBezTo>
                      <a:pt x="135" y="999"/>
                      <a:pt x="143" y="500"/>
                      <a:pt x="1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1002;p55">
                <a:extLst>
                  <a:ext uri="{FF2B5EF4-FFF2-40B4-BE49-F238E27FC236}">
                    <a16:creationId xmlns:a16="http://schemas.microsoft.com/office/drawing/2014/main" id="{6CBF0F64-1EFC-F814-25C9-4B5218A03BC4}"/>
                  </a:ext>
                </a:extLst>
              </p:cNvPr>
              <p:cNvSpPr/>
              <p:nvPr/>
            </p:nvSpPr>
            <p:spPr>
              <a:xfrm>
                <a:off x="6363312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9" y="111"/>
                    </a:moveTo>
                    <a:cubicBezTo>
                      <a:pt x="261" y="111"/>
                      <a:pt x="268" y="119"/>
                      <a:pt x="268" y="143"/>
                    </a:cubicBezTo>
                    <a:cubicBezTo>
                      <a:pt x="268" y="214"/>
                      <a:pt x="205" y="268"/>
                      <a:pt x="143" y="268"/>
                    </a:cubicBezTo>
                    <a:cubicBezTo>
                      <a:pt x="72" y="268"/>
                      <a:pt x="18" y="214"/>
                      <a:pt x="18" y="143"/>
                    </a:cubicBezTo>
                    <a:cubicBezTo>
                      <a:pt x="18" y="119"/>
                      <a:pt x="24" y="111"/>
                      <a:pt x="35" y="111"/>
                    </a:cubicBezTo>
                    <a:cubicBezTo>
                      <a:pt x="56" y="111"/>
                      <a:pt x="95" y="143"/>
                      <a:pt x="143" y="143"/>
                    </a:cubicBezTo>
                    <a:cubicBezTo>
                      <a:pt x="185" y="143"/>
                      <a:pt x="226" y="111"/>
                      <a:pt x="249" y="111"/>
                    </a:cubicBezTo>
                    <a:close/>
                    <a:moveTo>
                      <a:pt x="143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43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1003;p55">
                <a:extLst>
                  <a:ext uri="{FF2B5EF4-FFF2-40B4-BE49-F238E27FC236}">
                    <a16:creationId xmlns:a16="http://schemas.microsoft.com/office/drawing/2014/main" id="{1A661450-90C7-3852-EB06-FFB65D5AE174}"/>
                  </a:ext>
                </a:extLst>
              </p:cNvPr>
              <p:cNvSpPr/>
              <p:nvPr/>
            </p:nvSpPr>
            <p:spPr>
              <a:xfrm>
                <a:off x="6302031" y="1959023"/>
                <a:ext cx="12438" cy="2569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849" extrusionOk="0">
                    <a:moveTo>
                      <a:pt x="0" y="1"/>
                    </a:moveTo>
                    <a:lnTo>
                      <a:pt x="18" y="447"/>
                    </a:lnTo>
                    <a:cubicBezTo>
                      <a:pt x="45" y="492"/>
                      <a:pt x="161" y="652"/>
                      <a:pt x="410" y="848"/>
                    </a:cubicBezTo>
                    <a:lnTo>
                      <a:pt x="410" y="367"/>
                    </a:lnTo>
                    <a:cubicBezTo>
                      <a:pt x="214" y="224"/>
                      <a:pt x="80" y="99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1004;p55">
                <a:extLst>
                  <a:ext uri="{FF2B5EF4-FFF2-40B4-BE49-F238E27FC236}">
                    <a16:creationId xmlns:a16="http://schemas.microsoft.com/office/drawing/2014/main" id="{9D1B8200-3CE7-1A6B-1E09-5FF554D8B583}"/>
                  </a:ext>
                </a:extLst>
              </p:cNvPr>
              <p:cNvSpPr/>
              <p:nvPr/>
            </p:nvSpPr>
            <p:spPr>
              <a:xfrm>
                <a:off x="6337650" y="1896502"/>
                <a:ext cx="46725" cy="22061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729" extrusionOk="0">
                    <a:moveTo>
                      <a:pt x="978" y="0"/>
                    </a:moveTo>
                    <a:cubicBezTo>
                      <a:pt x="928" y="0"/>
                      <a:pt x="877" y="12"/>
                      <a:pt x="830" y="33"/>
                    </a:cubicBezTo>
                    <a:lnTo>
                      <a:pt x="643" y="149"/>
                    </a:lnTo>
                    <a:lnTo>
                      <a:pt x="1" y="158"/>
                    </a:lnTo>
                    <a:lnTo>
                      <a:pt x="72" y="345"/>
                    </a:lnTo>
                    <a:lnTo>
                      <a:pt x="322" y="345"/>
                    </a:lnTo>
                    <a:cubicBezTo>
                      <a:pt x="331" y="274"/>
                      <a:pt x="384" y="211"/>
                      <a:pt x="456" y="211"/>
                    </a:cubicBezTo>
                    <a:cubicBezTo>
                      <a:pt x="527" y="211"/>
                      <a:pt x="589" y="274"/>
                      <a:pt x="598" y="345"/>
                    </a:cubicBezTo>
                    <a:lnTo>
                      <a:pt x="804" y="345"/>
                    </a:lnTo>
                    <a:cubicBezTo>
                      <a:pt x="804" y="256"/>
                      <a:pt x="875" y="176"/>
                      <a:pt x="964" y="167"/>
                    </a:cubicBezTo>
                    <a:lnTo>
                      <a:pt x="982" y="42"/>
                    </a:lnTo>
                    <a:lnTo>
                      <a:pt x="1000" y="167"/>
                    </a:lnTo>
                    <a:cubicBezTo>
                      <a:pt x="1089" y="167"/>
                      <a:pt x="1169" y="247"/>
                      <a:pt x="1169" y="345"/>
                    </a:cubicBezTo>
                    <a:lnTo>
                      <a:pt x="1410" y="345"/>
                    </a:lnTo>
                    <a:cubicBezTo>
                      <a:pt x="1259" y="461"/>
                      <a:pt x="1107" y="586"/>
                      <a:pt x="982" y="729"/>
                    </a:cubicBezTo>
                    <a:cubicBezTo>
                      <a:pt x="1169" y="622"/>
                      <a:pt x="1339" y="497"/>
                      <a:pt x="1508" y="372"/>
                    </a:cubicBezTo>
                    <a:lnTo>
                      <a:pt x="1544" y="345"/>
                    </a:lnTo>
                    <a:lnTo>
                      <a:pt x="1508" y="309"/>
                    </a:lnTo>
                    <a:cubicBezTo>
                      <a:pt x="1383" y="220"/>
                      <a:pt x="1259" y="131"/>
                      <a:pt x="1134" y="42"/>
                    </a:cubicBezTo>
                    <a:cubicBezTo>
                      <a:pt x="1087" y="14"/>
                      <a:pt x="1033" y="0"/>
                      <a:pt x="97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1005;p55">
                <a:extLst>
                  <a:ext uri="{FF2B5EF4-FFF2-40B4-BE49-F238E27FC236}">
                    <a16:creationId xmlns:a16="http://schemas.microsoft.com/office/drawing/2014/main" id="{42613DD9-4BB0-2A46-41E6-E8AA71D48725}"/>
                  </a:ext>
                </a:extLst>
              </p:cNvPr>
              <p:cNvSpPr/>
              <p:nvPr/>
            </p:nvSpPr>
            <p:spPr>
              <a:xfrm>
                <a:off x="6302818" y="1979268"/>
                <a:ext cx="11651" cy="24876"/>
              </a:xfrm>
              <a:custGeom>
                <a:avLst/>
                <a:gdLst/>
                <a:ahLst/>
                <a:cxnLst/>
                <a:rect l="l" t="t" r="r" b="b"/>
                <a:pathLst>
                  <a:path w="385" h="822" extrusionOk="0">
                    <a:moveTo>
                      <a:pt x="1" y="1"/>
                    </a:moveTo>
                    <a:lnTo>
                      <a:pt x="19" y="447"/>
                    </a:lnTo>
                    <a:cubicBezTo>
                      <a:pt x="54" y="500"/>
                      <a:pt x="161" y="643"/>
                      <a:pt x="384" y="822"/>
                    </a:cubicBezTo>
                    <a:lnTo>
                      <a:pt x="384" y="340"/>
                    </a:lnTo>
                    <a:cubicBezTo>
                      <a:pt x="206" y="206"/>
                      <a:pt x="81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1006;p55">
                <a:extLst>
                  <a:ext uri="{FF2B5EF4-FFF2-40B4-BE49-F238E27FC236}">
                    <a16:creationId xmlns:a16="http://schemas.microsoft.com/office/drawing/2014/main" id="{5291F1AA-615E-F3B5-7039-4CC726626235}"/>
                  </a:ext>
                </a:extLst>
              </p:cNvPr>
              <p:cNvSpPr/>
              <p:nvPr/>
            </p:nvSpPr>
            <p:spPr>
              <a:xfrm>
                <a:off x="6300125" y="1893687"/>
                <a:ext cx="28386" cy="28659"/>
              </a:xfrm>
              <a:custGeom>
                <a:avLst/>
                <a:gdLst/>
                <a:ahLst/>
                <a:cxnLst/>
                <a:rect l="l" t="t" r="r" b="b"/>
                <a:pathLst>
                  <a:path w="938" h="947" extrusionOk="0">
                    <a:moveTo>
                      <a:pt x="465" y="367"/>
                    </a:moveTo>
                    <a:cubicBezTo>
                      <a:pt x="616" y="367"/>
                      <a:pt x="732" y="492"/>
                      <a:pt x="732" y="634"/>
                    </a:cubicBezTo>
                    <a:cubicBezTo>
                      <a:pt x="732" y="786"/>
                      <a:pt x="616" y="911"/>
                      <a:pt x="465" y="911"/>
                    </a:cubicBezTo>
                    <a:cubicBezTo>
                      <a:pt x="322" y="911"/>
                      <a:pt x="197" y="786"/>
                      <a:pt x="197" y="634"/>
                    </a:cubicBezTo>
                    <a:cubicBezTo>
                      <a:pt x="197" y="492"/>
                      <a:pt x="322" y="367"/>
                      <a:pt x="465" y="367"/>
                    </a:cubicBezTo>
                    <a:close/>
                    <a:moveTo>
                      <a:pt x="473" y="1"/>
                    </a:moveTo>
                    <a:cubicBezTo>
                      <a:pt x="375" y="1"/>
                      <a:pt x="277" y="63"/>
                      <a:pt x="250" y="144"/>
                    </a:cubicBezTo>
                    <a:lnTo>
                      <a:pt x="1" y="759"/>
                    </a:lnTo>
                    <a:lnTo>
                      <a:pt x="152" y="947"/>
                    </a:lnTo>
                    <a:lnTo>
                      <a:pt x="741" y="947"/>
                    </a:lnTo>
                    <a:lnTo>
                      <a:pt x="937" y="750"/>
                    </a:lnTo>
                    <a:lnTo>
                      <a:pt x="696" y="144"/>
                    </a:lnTo>
                    <a:cubicBezTo>
                      <a:pt x="661" y="63"/>
                      <a:pt x="572" y="1"/>
                      <a:pt x="4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1007;p55">
                <a:extLst>
                  <a:ext uri="{FF2B5EF4-FFF2-40B4-BE49-F238E27FC236}">
                    <a16:creationId xmlns:a16="http://schemas.microsoft.com/office/drawing/2014/main" id="{4D918E9D-982E-ED6C-7CFD-8151D01421A4}"/>
                  </a:ext>
                </a:extLst>
              </p:cNvPr>
              <p:cNvSpPr/>
              <p:nvPr/>
            </p:nvSpPr>
            <p:spPr>
              <a:xfrm>
                <a:off x="6308235" y="1906942"/>
                <a:ext cx="12166" cy="12166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02" extrusionOk="0">
                    <a:moveTo>
                      <a:pt x="350" y="158"/>
                    </a:moveTo>
                    <a:cubicBezTo>
                      <a:pt x="366" y="158"/>
                      <a:pt x="375" y="170"/>
                      <a:pt x="375" y="205"/>
                    </a:cubicBezTo>
                    <a:cubicBezTo>
                      <a:pt x="375" y="303"/>
                      <a:pt x="295" y="384"/>
                      <a:pt x="197" y="384"/>
                    </a:cubicBezTo>
                    <a:cubicBezTo>
                      <a:pt x="98" y="384"/>
                      <a:pt x="27" y="303"/>
                      <a:pt x="27" y="205"/>
                    </a:cubicBezTo>
                    <a:cubicBezTo>
                      <a:pt x="27" y="170"/>
                      <a:pt x="35" y="158"/>
                      <a:pt x="49" y="158"/>
                    </a:cubicBezTo>
                    <a:cubicBezTo>
                      <a:pt x="78" y="158"/>
                      <a:pt x="131" y="205"/>
                      <a:pt x="197" y="205"/>
                    </a:cubicBezTo>
                    <a:cubicBezTo>
                      <a:pt x="262" y="205"/>
                      <a:pt x="319" y="158"/>
                      <a:pt x="350" y="158"/>
                    </a:cubicBezTo>
                    <a:close/>
                    <a:moveTo>
                      <a:pt x="197" y="0"/>
                    </a:moveTo>
                    <a:cubicBezTo>
                      <a:pt x="89" y="0"/>
                      <a:pt x="0" y="89"/>
                      <a:pt x="0" y="196"/>
                    </a:cubicBezTo>
                    <a:cubicBezTo>
                      <a:pt x="0" y="312"/>
                      <a:pt x="89" y="402"/>
                      <a:pt x="197" y="402"/>
                    </a:cubicBezTo>
                    <a:cubicBezTo>
                      <a:pt x="312" y="402"/>
                      <a:pt x="402" y="312"/>
                      <a:pt x="402" y="196"/>
                    </a:cubicBezTo>
                    <a:cubicBezTo>
                      <a:pt x="402" y="89"/>
                      <a:pt x="312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1008;p55">
                <a:extLst>
                  <a:ext uri="{FF2B5EF4-FFF2-40B4-BE49-F238E27FC236}">
                    <a16:creationId xmlns:a16="http://schemas.microsoft.com/office/drawing/2014/main" id="{A3971D2A-1547-EEF1-2EA6-74077B73850B}"/>
                  </a:ext>
                </a:extLst>
              </p:cNvPr>
              <p:cNvSpPr/>
              <p:nvPr/>
            </p:nvSpPr>
            <p:spPr>
              <a:xfrm>
                <a:off x="6290138" y="1882914"/>
                <a:ext cx="48632" cy="4808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1589" extrusionOk="0">
                    <a:moveTo>
                      <a:pt x="902" y="241"/>
                    </a:moveTo>
                    <a:cubicBezTo>
                      <a:pt x="1009" y="241"/>
                      <a:pt x="1098" y="295"/>
                      <a:pt x="1134" y="375"/>
                    </a:cubicBezTo>
                    <a:lnTo>
                      <a:pt x="1428" y="1133"/>
                    </a:lnTo>
                    <a:lnTo>
                      <a:pt x="1142" y="1427"/>
                    </a:lnTo>
                    <a:lnTo>
                      <a:pt x="402" y="1427"/>
                    </a:lnTo>
                    <a:lnTo>
                      <a:pt x="179" y="1133"/>
                    </a:lnTo>
                    <a:lnTo>
                      <a:pt x="473" y="375"/>
                    </a:lnTo>
                    <a:cubicBezTo>
                      <a:pt x="509" y="295"/>
                      <a:pt x="598" y="241"/>
                      <a:pt x="705" y="241"/>
                    </a:cubicBezTo>
                    <a:close/>
                    <a:moveTo>
                      <a:pt x="1526" y="1151"/>
                    </a:moveTo>
                    <a:cubicBezTo>
                      <a:pt x="1499" y="1187"/>
                      <a:pt x="1473" y="1213"/>
                      <a:pt x="1446" y="1249"/>
                    </a:cubicBezTo>
                    <a:cubicBezTo>
                      <a:pt x="1428" y="1276"/>
                      <a:pt x="1401" y="1312"/>
                      <a:pt x="1374" y="1338"/>
                    </a:cubicBezTo>
                    <a:lnTo>
                      <a:pt x="1214" y="1526"/>
                    </a:lnTo>
                    <a:lnTo>
                      <a:pt x="1214" y="1535"/>
                    </a:lnTo>
                    <a:lnTo>
                      <a:pt x="768" y="1535"/>
                    </a:lnTo>
                    <a:cubicBezTo>
                      <a:pt x="625" y="1535"/>
                      <a:pt x="482" y="1535"/>
                      <a:pt x="340" y="1526"/>
                    </a:cubicBezTo>
                    <a:lnTo>
                      <a:pt x="322" y="1526"/>
                    </a:lnTo>
                    <a:lnTo>
                      <a:pt x="322" y="1517"/>
                    </a:lnTo>
                    <a:lnTo>
                      <a:pt x="197" y="1338"/>
                    </a:lnTo>
                    <a:cubicBezTo>
                      <a:pt x="161" y="1276"/>
                      <a:pt x="117" y="1213"/>
                      <a:pt x="81" y="1151"/>
                    </a:cubicBezTo>
                    <a:lnTo>
                      <a:pt x="81" y="1151"/>
                    </a:lnTo>
                    <a:cubicBezTo>
                      <a:pt x="134" y="1213"/>
                      <a:pt x="179" y="1267"/>
                      <a:pt x="224" y="1320"/>
                    </a:cubicBezTo>
                    <a:lnTo>
                      <a:pt x="357" y="1481"/>
                    </a:lnTo>
                    <a:cubicBezTo>
                      <a:pt x="491" y="1472"/>
                      <a:pt x="634" y="1472"/>
                      <a:pt x="768" y="1472"/>
                    </a:cubicBezTo>
                    <a:cubicBezTo>
                      <a:pt x="902" y="1472"/>
                      <a:pt x="1044" y="1472"/>
                      <a:pt x="1178" y="1481"/>
                    </a:cubicBezTo>
                    <a:lnTo>
                      <a:pt x="1348" y="1320"/>
                    </a:lnTo>
                    <a:cubicBezTo>
                      <a:pt x="1374" y="1294"/>
                      <a:pt x="1401" y="1267"/>
                      <a:pt x="1437" y="1240"/>
                    </a:cubicBezTo>
                    <a:cubicBezTo>
                      <a:pt x="1464" y="1213"/>
                      <a:pt x="1490" y="1178"/>
                      <a:pt x="1526" y="1151"/>
                    </a:cubicBezTo>
                    <a:close/>
                    <a:moveTo>
                      <a:pt x="803" y="0"/>
                    </a:moveTo>
                    <a:cubicBezTo>
                      <a:pt x="589" y="0"/>
                      <a:pt x="411" y="116"/>
                      <a:pt x="340" y="295"/>
                    </a:cubicBezTo>
                    <a:lnTo>
                      <a:pt x="1" y="1196"/>
                    </a:lnTo>
                    <a:lnTo>
                      <a:pt x="286" y="1588"/>
                    </a:lnTo>
                    <a:lnTo>
                      <a:pt x="1241" y="1588"/>
                    </a:lnTo>
                    <a:lnTo>
                      <a:pt x="1606" y="1196"/>
                    </a:lnTo>
                    <a:lnTo>
                      <a:pt x="1267" y="295"/>
                    </a:lnTo>
                    <a:cubicBezTo>
                      <a:pt x="1196" y="116"/>
                      <a:pt x="1018" y="0"/>
                      <a:pt x="8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1009;p55">
                <a:extLst>
                  <a:ext uri="{FF2B5EF4-FFF2-40B4-BE49-F238E27FC236}">
                    <a16:creationId xmlns:a16="http://schemas.microsoft.com/office/drawing/2014/main" id="{7D40F2A2-E950-F972-69DE-09ECE80C3EB3}"/>
                  </a:ext>
                </a:extLst>
              </p:cNvPr>
              <p:cNvSpPr/>
              <p:nvPr/>
            </p:nvSpPr>
            <p:spPr>
              <a:xfrm>
                <a:off x="6301486" y="1430435"/>
                <a:ext cx="26207" cy="45115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4908" extrusionOk="0">
                    <a:moveTo>
                      <a:pt x="428" y="1"/>
                    </a:moveTo>
                    <a:cubicBezTo>
                      <a:pt x="428" y="1"/>
                      <a:pt x="196" y="545"/>
                      <a:pt x="188" y="625"/>
                    </a:cubicBezTo>
                    <a:cubicBezTo>
                      <a:pt x="179" y="786"/>
                      <a:pt x="179" y="937"/>
                      <a:pt x="179" y="1098"/>
                    </a:cubicBezTo>
                    <a:lnTo>
                      <a:pt x="170" y="2035"/>
                    </a:lnTo>
                    <a:lnTo>
                      <a:pt x="143" y="3908"/>
                    </a:lnTo>
                    <a:lnTo>
                      <a:pt x="89" y="7646"/>
                    </a:lnTo>
                    <a:lnTo>
                      <a:pt x="0" y="14800"/>
                    </a:lnTo>
                    <a:lnTo>
                      <a:pt x="1" y="14747"/>
                    </a:lnTo>
                    <a:lnTo>
                      <a:pt x="1" y="14747"/>
                    </a:lnTo>
                    <a:cubicBezTo>
                      <a:pt x="1" y="14807"/>
                      <a:pt x="0" y="14862"/>
                      <a:pt x="0" y="14908"/>
                    </a:cubicBezTo>
                    <a:cubicBezTo>
                      <a:pt x="0" y="14908"/>
                      <a:pt x="72" y="14854"/>
                      <a:pt x="134" y="14836"/>
                    </a:cubicBezTo>
                    <a:cubicBezTo>
                      <a:pt x="259" y="14800"/>
                      <a:pt x="428" y="14800"/>
                      <a:pt x="428" y="14800"/>
                    </a:cubicBezTo>
                    <a:lnTo>
                      <a:pt x="428" y="81"/>
                    </a:lnTo>
                    <a:cubicBezTo>
                      <a:pt x="482" y="277"/>
                      <a:pt x="598" y="554"/>
                      <a:pt x="598" y="625"/>
                    </a:cubicBezTo>
                    <a:cubicBezTo>
                      <a:pt x="607" y="786"/>
                      <a:pt x="607" y="937"/>
                      <a:pt x="607" y="1098"/>
                    </a:cubicBezTo>
                    <a:lnTo>
                      <a:pt x="625" y="2035"/>
                    </a:lnTo>
                    <a:lnTo>
                      <a:pt x="651" y="3899"/>
                    </a:lnTo>
                    <a:lnTo>
                      <a:pt x="714" y="7637"/>
                    </a:lnTo>
                    <a:lnTo>
                      <a:pt x="776" y="11384"/>
                    </a:lnTo>
                    <a:lnTo>
                      <a:pt x="812" y="13248"/>
                    </a:lnTo>
                    <a:cubicBezTo>
                      <a:pt x="821" y="13766"/>
                      <a:pt x="830" y="14283"/>
                      <a:pt x="848" y="14800"/>
                    </a:cubicBezTo>
                    <a:lnTo>
                      <a:pt x="866" y="14800"/>
                    </a:lnTo>
                    <a:cubicBezTo>
                      <a:pt x="866" y="14283"/>
                      <a:pt x="866" y="13766"/>
                      <a:pt x="857" y="13248"/>
                    </a:cubicBezTo>
                    <a:lnTo>
                      <a:pt x="830" y="11384"/>
                    </a:lnTo>
                    <a:lnTo>
                      <a:pt x="776" y="7637"/>
                    </a:lnTo>
                    <a:lnTo>
                      <a:pt x="723" y="3899"/>
                    </a:lnTo>
                    <a:lnTo>
                      <a:pt x="696" y="2035"/>
                    </a:lnTo>
                    <a:lnTo>
                      <a:pt x="678" y="1098"/>
                    </a:lnTo>
                    <a:cubicBezTo>
                      <a:pt x="678" y="937"/>
                      <a:pt x="678" y="786"/>
                      <a:pt x="669" y="625"/>
                    </a:cubicBezTo>
                    <a:cubicBezTo>
                      <a:pt x="669" y="545"/>
                      <a:pt x="428" y="1"/>
                      <a:pt x="4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1010;p55">
                <a:extLst>
                  <a:ext uri="{FF2B5EF4-FFF2-40B4-BE49-F238E27FC236}">
                    <a16:creationId xmlns:a16="http://schemas.microsoft.com/office/drawing/2014/main" id="{EA2012AA-AD0E-11F1-5AD8-903591364F4E}"/>
                  </a:ext>
                </a:extLst>
              </p:cNvPr>
              <p:cNvSpPr/>
              <p:nvPr/>
            </p:nvSpPr>
            <p:spPr>
              <a:xfrm>
                <a:off x="6304452" y="2019517"/>
                <a:ext cx="10017" cy="1162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84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45" y="375"/>
                      <a:pt x="72" y="366"/>
                      <a:pt x="98" y="366"/>
                    </a:cubicBezTo>
                    <a:lnTo>
                      <a:pt x="330" y="366"/>
                    </a:lnTo>
                    <a:lnTo>
                      <a:pt x="330" y="295"/>
                    </a:lnTo>
                    <a:cubicBezTo>
                      <a:pt x="179" y="187"/>
                      <a:pt x="72" y="80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1011;p55">
                <a:extLst>
                  <a:ext uri="{FF2B5EF4-FFF2-40B4-BE49-F238E27FC236}">
                    <a16:creationId xmlns:a16="http://schemas.microsoft.com/office/drawing/2014/main" id="{07B9FADC-EBBA-807E-1E63-AB31DD50592D}"/>
                  </a:ext>
                </a:extLst>
              </p:cNvPr>
              <p:cNvSpPr/>
              <p:nvPr/>
            </p:nvSpPr>
            <p:spPr>
              <a:xfrm>
                <a:off x="6274220" y="1903946"/>
                <a:ext cx="6234" cy="6537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6" extrusionOk="0">
                    <a:moveTo>
                      <a:pt x="183" y="84"/>
                    </a:moveTo>
                    <a:cubicBezTo>
                      <a:pt x="192" y="84"/>
                      <a:pt x="196" y="90"/>
                      <a:pt x="196" y="108"/>
                    </a:cubicBezTo>
                    <a:cubicBezTo>
                      <a:pt x="196" y="162"/>
                      <a:pt x="152" y="206"/>
                      <a:pt x="107" y="206"/>
                    </a:cubicBezTo>
                    <a:cubicBezTo>
                      <a:pt x="54" y="206"/>
                      <a:pt x="9" y="162"/>
                      <a:pt x="9" y="108"/>
                    </a:cubicBezTo>
                    <a:cubicBezTo>
                      <a:pt x="9" y="90"/>
                      <a:pt x="14" y="84"/>
                      <a:pt x="23" y="84"/>
                    </a:cubicBezTo>
                    <a:cubicBezTo>
                      <a:pt x="40" y="84"/>
                      <a:pt x="72" y="108"/>
                      <a:pt x="107" y="108"/>
                    </a:cubicBezTo>
                    <a:cubicBezTo>
                      <a:pt x="137" y="108"/>
                      <a:pt x="167" y="84"/>
                      <a:pt x="183" y="84"/>
                    </a:cubicBezTo>
                    <a:close/>
                    <a:moveTo>
                      <a:pt x="107" y="1"/>
                    </a:moveTo>
                    <a:cubicBezTo>
                      <a:pt x="45" y="1"/>
                      <a:pt x="0" y="54"/>
                      <a:pt x="0" y="108"/>
                    </a:cubicBezTo>
                    <a:cubicBezTo>
                      <a:pt x="0" y="162"/>
                      <a:pt x="45" y="215"/>
                      <a:pt x="107" y="215"/>
                    </a:cubicBezTo>
                    <a:cubicBezTo>
                      <a:pt x="161" y="215"/>
                      <a:pt x="205" y="162"/>
                      <a:pt x="205" y="108"/>
                    </a:cubicBezTo>
                    <a:cubicBezTo>
                      <a:pt x="205" y="54"/>
                      <a:pt x="161" y="1"/>
                      <a:pt x="1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1012;p55">
                <a:extLst>
                  <a:ext uri="{FF2B5EF4-FFF2-40B4-BE49-F238E27FC236}">
                    <a16:creationId xmlns:a16="http://schemas.microsoft.com/office/drawing/2014/main" id="{C707CC47-A86D-0E25-D164-A4BE1A966D8E}"/>
                  </a:ext>
                </a:extLst>
              </p:cNvPr>
              <p:cNvSpPr/>
              <p:nvPr/>
            </p:nvSpPr>
            <p:spPr>
              <a:xfrm>
                <a:off x="6257213" y="1902887"/>
                <a:ext cx="8383" cy="865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6" extrusionOk="0">
                    <a:moveTo>
                      <a:pt x="242" y="111"/>
                    </a:moveTo>
                    <a:cubicBezTo>
                      <a:pt x="253" y="111"/>
                      <a:pt x="259" y="119"/>
                      <a:pt x="259" y="143"/>
                    </a:cubicBezTo>
                    <a:cubicBezTo>
                      <a:pt x="259" y="214"/>
                      <a:pt x="205" y="268"/>
                      <a:pt x="134" y="268"/>
                    </a:cubicBezTo>
                    <a:cubicBezTo>
                      <a:pt x="72" y="268"/>
                      <a:pt x="9" y="214"/>
                      <a:pt x="9" y="143"/>
                    </a:cubicBezTo>
                    <a:cubicBezTo>
                      <a:pt x="9" y="119"/>
                      <a:pt x="16" y="111"/>
                      <a:pt x="28" y="111"/>
                    </a:cubicBezTo>
                    <a:cubicBezTo>
                      <a:pt x="51" y="111"/>
                      <a:pt x="92" y="143"/>
                      <a:pt x="134" y="143"/>
                    </a:cubicBezTo>
                    <a:cubicBezTo>
                      <a:pt x="182" y="143"/>
                      <a:pt x="221" y="111"/>
                      <a:pt x="242" y="111"/>
                    </a:cubicBezTo>
                    <a:close/>
                    <a:moveTo>
                      <a:pt x="134" y="0"/>
                    </a:moveTo>
                    <a:cubicBezTo>
                      <a:pt x="63" y="0"/>
                      <a:pt x="0" y="63"/>
                      <a:pt x="0" y="143"/>
                    </a:cubicBezTo>
                    <a:cubicBezTo>
                      <a:pt x="0" y="223"/>
                      <a:pt x="63" y="286"/>
                      <a:pt x="134" y="286"/>
                    </a:cubicBezTo>
                    <a:cubicBezTo>
                      <a:pt x="214" y="286"/>
                      <a:pt x="277" y="223"/>
                      <a:pt x="277" y="143"/>
                    </a:cubicBezTo>
                    <a:cubicBezTo>
                      <a:pt x="277" y="63"/>
                      <a:pt x="214" y="0"/>
                      <a:pt x="1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1013;p55">
                <a:extLst>
                  <a:ext uri="{FF2B5EF4-FFF2-40B4-BE49-F238E27FC236}">
                    <a16:creationId xmlns:a16="http://schemas.microsoft.com/office/drawing/2014/main" id="{D0917857-558A-D7D7-A441-64DAA96F8384}"/>
                  </a:ext>
                </a:extLst>
              </p:cNvPr>
              <p:cNvSpPr/>
              <p:nvPr/>
            </p:nvSpPr>
            <p:spPr>
              <a:xfrm>
                <a:off x="6301214" y="2035707"/>
                <a:ext cx="26480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875" h="483" extrusionOk="0">
                    <a:moveTo>
                      <a:pt x="669" y="45"/>
                    </a:moveTo>
                    <a:cubicBezTo>
                      <a:pt x="759" y="45"/>
                      <a:pt x="830" y="116"/>
                      <a:pt x="830" y="206"/>
                    </a:cubicBezTo>
                    <a:lnTo>
                      <a:pt x="830" y="277"/>
                    </a:lnTo>
                    <a:cubicBezTo>
                      <a:pt x="830" y="366"/>
                      <a:pt x="759" y="438"/>
                      <a:pt x="669" y="438"/>
                    </a:cubicBezTo>
                    <a:lnTo>
                      <a:pt x="446" y="438"/>
                    </a:lnTo>
                    <a:lnTo>
                      <a:pt x="446" y="304"/>
                    </a:lnTo>
                    <a:lnTo>
                      <a:pt x="437" y="304"/>
                    </a:lnTo>
                    <a:cubicBezTo>
                      <a:pt x="161" y="304"/>
                      <a:pt x="107" y="241"/>
                      <a:pt x="107" y="241"/>
                    </a:cubicBezTo>
                    <a:lnTo>
                      <a:pt x="768" y="241"/>
                    </a:lnTo>
                    <a:cubicBezTo>
                      <a:pt x="768" y="241"/>
                      <a:pt x="714" y="188"/>
                      <a:pt x="446" y="188"/>
                    </a:cubicBezTo>
                    <a:lnTo>
                      <a:pt x="446" y="45"/>
                    </a:lnTo>
                    <a:close/>
                    <a:moveTo>
                      <a:pt x="205" y="0"/>
                    </a:moveTo>
                    <a:cubicBezTo>
                      <a:pt x="90" y="0"/>
                      <a:pt x="0" y="99"/>
                      <a:pt x="0" y="206"/>
                    </a:cubicBezTo>
                    <a:lnTo>
                      <a:pt x="0" y="277"/>
                    </a:lnTo>
                    <a:cubicBezTo>
                      <a:pt x="0" y="393"/>
                      <a:pt x="90" y="482"/>
                      <a:pt x="205" y="482"/>
                    </a:cubicBezTo>
                    <a:lnTo>
                      <a:pt x="669" y="482"/>
                    </a:lnTo>
                    <a:cubicBezTo>
                      <a:pt x="732" y="482"/>
                      <a:pt x="785" y="455"/>
                      <a:pt x="821" y="411"/>
                    </a:cubicBezTo>
                    <a:cubicBezTo>
                      <a:pt x="857" y="375"/>
                      <a:pt x="875" y="322"/>
                      <a:pt x="875" y="277"/>
                    </a:cubicBezTo>
                    <a:lnTo>
                      <a:pt x="875" y="206"/>
                    </a:lnTo>
                    <a:cubicBezTo>
                      <a:pt x="875" y="161"/>
                      <a:pt x="857" y="116"/>
                      <a:pt x="821" y="81"/>
                    </a:cubicBezTo>
                    <a:cubicBezTo>
                      <a:pt x="785" y="36"/>
                      <a:pt x="732" y="0"/>
                      <a:pt x="6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1014;p55">
                <a:extLst>
                  <a:ext uri="{FF2B5EF4-FFF2-40B4-BE49-F238E27FC236}">
                    <a16:creationId xmlns:a16="http://schemas.microsoft.com/office/drawing/2014/main" id="{F200539E-F0EF-42BF-B74E-7B10052F09FA}"/>
                  </a:ext>
                </a:extLst>
              </p:cNvPr>
              <p:cNvSpPr/>
              <p:nvPr/>
            </p:nvSpPr>
            <p:spPr>
              <a:xfrm>
                <a:off x="6303635" y="1999514"/>
                <a:ext cx="10834" cy="24059"/>
              </a:xfrm>
              <a:custGeom>
                <a:avLst/>
                <a:gdLst/>
                <a:ahLst/>
                <a:cxnLst/>
                <a:rect l="l" t="t" r="r" b="b"/>
                <a:pathLst>
                  <a:path w="358" h="795" extrusionOk="0">
                    <a:moveTo>
                      <a:pt x="1" y="1"/>
                    </a:moveTo>
                    <a:lnTo>
                      <a:pt x="18" y="447"/>
                    </a:lnTo>
                    <a:cubicBezTo>
                      <a:pt x="54" y="509"/>
                      <a:pt x="161" y="634"/>
                      <a:pt x="357" y="795"/>
                    </a:cubicBezTo>
                    <a:lnTo>
                      <a:pt x="357" y="313"/>
                    </a:lnTo>
                    <a:cubicBezTo>
                      <a:pt x="197" y="188"/>
                      <a:pt x="81" y="8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1015;p55">
                <a:extLst>
                  <a:ext uri="{FF2B5EF4-FFF2-40B4-BE49-F238E27FC236}">
                    <a16:creationId xmlns:a16="http://schemas.microsoft.com/office/drawing/2014/main" id="{EA2BC931-2D01-70B1-254C-E86BC9FC01FD}"/>
                  </a:ext>
                </a:extLst>
              </p:cNvPr>
              <p:cNvSpPr/>
              <p:nvPr/>
            </p:nvSpPr>
            <p:spPr>
              <a:xfrm>
                <a:off x="6308235" y="1940684"/>
                <a:ext cx="6234" cy="514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70" extrusionOk="0">
                    <a:moveTo>
                      <a:pt x="0" y="0"/>
                    </a:moveTo>
                    <a:cubicBezTo>
                      <a:pt x="54" y="54"/>
                      <a:pt x="125" y="107"/>
                      <a:pt x="205" y="170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1016;p55">
                <a:extLst>
                  <a:ext uri="{FF2B5EF4-FFF2-40B4-BE49-F238E27FC236}">
                    <a16:creationId xmlns:a16="http://schemas.microsoft.com/office/drawing/2014/main" id="{BAC2EF0C-26FA-B042-C1CB-3D77BC34C708}"/>
                  </a:ext>
                </a:extLst>
              </p:cNvPr>
              <p:cNvSpPr/>
              <p:nvPr/>
            </p:nvSpPr>
            <p:spPr>
              <a:xfrm>
                <a:off x="6301214" y="1940684"/>
                <a:ext cx="13255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438" h="813" extrusionOk="0">
                    <a:moveTo>
                      <a:pt x="0" y="0"/>
                    </a:moveTo>
                    <a:lnTo>
                      <a:pt x="18" y="384"/>
                    </a:lnTo>
                    <a:cubicBezTo>
                      <a:pt x="27" y="411"/>
                      <a:pt x="143" y="589"/>
                      <a:pt x="437" y="812"/>
                    </a:cubicBezTo>
                    <a:lnTo>
                      <a:pt x="437" y="321"/>
                    </a:lnTo>
                    <a:cubicBezTo>
                      <a:pt x="259" y="205"/>
                      <a:pt x="134" y="89"/>
                      <a:pt x="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1017;p55">
                <a:extLst>
                  <a:ext uri="{FF2B5EF4-FFF2-40B4-BE49-F238E27FC236}">
                    <a16:creationId xmlns:a16="http://schemas.microsoft.com/office/drawing/2014/main" id="{FC76229F-2D2E-E92F-8B35-3A2C4E07F9AF}"/>
                  </a:ext>
                </a:extLst>
              </p:cNvPr>
              <p:cNvSpPr/>
              <p:nvPr/>
            </p:nvSpPr>
            <p:spPr>
              <a:xfrm>
                <a:off x="6244503" y="1897077"/>
                <a:ext cx="46756" cy="21486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710" extrusionOk="0">
                    <a:moveTo>
                      <a:pt x="576" y="0"/>
                    </a:moveTo>
                    <a:cubicBezTo>
                      <a:pt x="500" y="0"/>
                      <a:pt x="424" y="21"/>
                      <a:pt x="358" y="58"/>
                    </a:cubicBezTo>
                    <a:cubicBezTo>
                      <a:pt x="251" y="139"/>
                      <a:pt x="144" y="219"/>
                      <a:pt x="37" y="299"/>
                    </a:cubicBezTo>
                    <a:lnTo>
                      <a:pt x="1" y="326"/>
                    </a:lnTo>
                    <a:lnTo>
                      <a:pt x="37" y="353"/>
                    </a:lnTo>
                    <a:cubicBezTo>
                      <a:pt x="206" y="487"/>
                      <a:pt x="376" y="612"/>
                      <a:pt x="563" y="710"/>
                    </a:cubicBezTo>
                    <a:cubicBezTo>
                      <a:pt x="438" y="576"/>
                      <a:pt x="286" y="451"/>
                      <a:pt x="135" y="326"/>
                    </a:cubicBezTo>
                    <a:lnTo>
                      <a:pt x="367" y="326"/>
                    </a:lnTo>
                    <a:cubicBezTo>
                      <a:pt x="376" y="228"/>
                      <a:pt x="447" y="148"/>
                      <a:pt x="545" y="148"/>
                    </a:cubicBezTo>
                    <a:lnTo>
                      <a:pt x="563" y="23"/>
                    </a:lnTo>
                    <a:lnTo>
                      <a:pt x="581" y="148"/>
                    </a:lnTo>
                    <a:cubicBezTo>
                      <a:pt x="670" y="157"/>
                      <a:pt x="741" y="228"/>
                      <a:pt x="741" y="326"/>
                    </a:cubicBezTo>
                    <a:lnTo>
                      <a:pt x="947" y="326"/>
                    </a:lnTo>
                    <a:cubicBezTo>
                      <a:pt x="955" y="255"/>
                      <a:pt x="1009" y="192"/>
                      <a:pt x="1089" y="192"/>
                    </a:cubicBezTo>
                    <a:cubicBezTo>
                      <a:pt x="1161" y="192"/>
                      <a:pt x="1214" y="255"/>
                      <a:pt x="1223" y="326"/>
                    </a:cubicBezTo>
                    <a:lnTo>
                      <a:pt x="1473" y="326"/>
                    </a:lnTo>
                    <a:lnTo>
                      <a:pt x="1544" y="139"/>
                    </a:lnTo>
                    <a:lnTo>
                      <a:pt x="902" y="130"/>
                    </a:lnTo>
                    <a:lnTo>
                      <a:pt x="768" y="50"/>
                    </a:lnTo>
                    <a:cubicBezTo>
                      <a:pt x="710" y="16"/>
                      <a:pt x="643" y="0"/>
                      <a:pt x="5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21018;p55">
              <a:extLst>
                <a:ext uri="{FF2B5EF4-FFF2-40B4-BE49-F238E27FC236}">
                  <a16:creationId xmlns:a16="http://schemas.microsoft.com/office/drawing/2014/main" id="{B99D6F36-0947-4BB6-3A43-FEBABA117753}"/>
                </a:ext>
              </a:extLst>
            </p:cNvPr>
            <p:cNvGrpSpPr/>
            <p:nvPr/>
          </p:nvGrpSpPr>
          <p:grpSpPr>
            <a:xfrm>
              <a:off x="6295192" y="2374172"/>
              <a:ext cx="224918" cy="925278"/>
              <a:chOff x="4605810" y="1424504"/>
              <a:chExt cx="153370" cy="630943"/>
            </a:xfrm>
          </p:grpSpPr>
          <p:sp>
            <p:nvSpPr>
              <p:cNvPr id="36" name="Google Shape;21019;p55">
                <a:extLst>
                  <a:ext uri="{FF2B5EF4-FFF2-40B4-BE49-F238E27FC236}">
                    <a16:creationId xmlns:a16="http://schemas.microsoft.com/office/drawing/2014/main" id="{A938FB3E-A8AE-D483-7166-7C00E0B5C3D8}"/>
                  </a:ext>
                </a:extLst>
              </p:cNvPr>
              <p:cNvSpPr/>
              <p:nvPr/>
            </p:nvSpPr>
            <p:spPr>
              <a:xfrm>
                <a:off x="4605810" y="1424504"/>
                <a:ext cx="153370" cy="63094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20849" extrusionOk="0">
                    <a:moveTo>
                      <a:pt x="2123" y="14158"/>
                    </a:moveTo>
                    <a:lnTo>
                      <a:pt x="2123" y="14158"/>
                    </a:lnTo>
                    <a:cubicBezTo>
                      <a:pt x="2116" y="14417"/>
                      <a:pt x="2109" y="14721"/>
                      <a:pt x="2107" y="14943"/>
                    </a:cubicBezTo>
                    <a:lnTo>
                      <a:pt x="2107" y="14943"/>
                    </a:lnTo>
                    <a:lnTo>
                      <a:pt x="2123" y="14158"/>
                    </a:lnTo>
                    <a:close/>
                    <a:moveTo>
                      <a:pt x="2534" y="197"/>
                    </a:moveTo>
                    <a:cubicBezTo>
                      <a:pt x="2534" y="197"/>
                      <a:pt x="2775" y="741"/>
                      <a:pt x="2775" y="821"/>
                    </a:cubicBezTo>
                    <a:cubicBezTo>
                      <a:pt x="2784" y="982"/>
                      <a:pt x="2784" y="1133"/>
                      <a:pt x="2784" y="1294"/>
                    </a:cubicBezTo>
                    <a:lnTo>
                      <a:pt x="2801" y="2231"/>
                    </a:lnTo>
                    <a:lnTo>
                      <a:pt x="2828" y="4095"/>
                    </a:lnTo>
                    <a:lnTo>
                      <a:pt x="2882" y="7833"/>
                    </a:lnTo>
                    <a:lnTo>
                      <a:pt x="2935" y="11580"/>
                    </a:lnTo>
                    <a:lnTo>
                      <a:pt x="2962" y="13444"/>
                    </a:lnTo>
                    <a:cubicBezTo>
                      <a:pt x="2971" y="13962"/>
                      <a:pt x="2971" y="14479"/>
                      <a:pt x="2971" y="14996"/>
                    </a:cubicBezTo>
                    <a:lnTo>
                      <a:pt x="2962" y="14996"/>
                    </a:lnTo>
                    <a:cubicBezTo>
                      <a:pt x="2944" y="14479"/>
                      <a:pt x="2926" y="13962"/>
                      <a:pt x="2917" y="13444"/>
                    </a:cubicBezTo>
                    <a:lnTo>
                      <a:pt x="2882" y="11580"/>
                    </a:lnTo>
                    <a:lnTo>
                      <a:pt x="2819" y="7833"/>
                    </a:lnTo>
                    <a:lnTo>
                      <a:pt x="2757" y="4095"/>
                    </a:lnTo>
                    <a:lnTo>
                      <a:pt x="2730" y="2231"/>
                    </a:lnTo>
                    <a:lnTo>
                      <a:pt x="2712" y="1294"/>
                    </a:lnTo>
                    <a:cubicBezTo>
                      <a:pt x="2712" y="1133"/>
                      <a:pt x="2712" y="982"/>
                      <a:pt x="2703" y="821"/>
                    </a:cubicBezTo>
                    <a:cubicBezTo>
                      <a:pt x="2703" y="750"/>
                      <a:pt x="2587" y="473"/>
                      <a:pt x="2534" y="277"/>
                    </a:cubicBezTo>
                    <a:lnTo>
                      <a:pt x="2534" y="14996"/>
                    </a:lnTo>
                    <a:cubicBezTo>
                      <a:pt x="2534" y="14996"/>
                      <a:pt x="2364" y="14996"/>
                      <a:pt x="2239" y="15032"/>
                    </a:cubicBezTo>
                    <a:cubicBezTo>
                      <a:pt x="2177" y="15050"/>
                      <a:pt x="2106" y="15104"/>
                      <a:pt x="2106" y="15104"/>
                    </a:cubicBezTo>
                    <a:cubicBezTo>
                      <a:pt x="2106" y="15058"/>
                      <a:pt x="2106" y="15003"/>
                      <a:pt x="2107" y="14943"/>
                    </a:cubicBezTo>
                    <a:lnTo>
                      <a:pt x="2107" y="14943"/>
                    </a:lnTo>
                    <a:lnTo>
                      <a:pt x="2106" y="14996"/>
                    </a:lnTo>
                    <a:lnTo>
                      <a:pt x="2204" y="7842"/>
                    </a:lnTo>
                    <a:lnTo>
                      <a:pt x="2248" y="4095"/>
                    </a:lnTo>
                    <a:lnTo>
                      <a:pt x="2275" y="2231"/>
                    </a:lnTo>
                    <a:lnTo>
                      <a:pt x="2284" y="1294"/>
                    </a:lnTo>
                    <a:cubicBezTo>
                      <a:pt x="2293" y="1133"/>
                      <a:pt x="2293" y="982"/>
                      <a:pt x="2293" y="821"/>
                    </a:cubicBezTo>
                    <a:cubicBezTo>
                      <a:pt x="2302" y="741"/>
                      <a:pt x="2534" y="197"/>
                      <a:pt x="2534" y="197"/>
                    </a:cubicBezTo>
                    <a:close/>
                    <a:moveTo>
                      <a:pt x="1312" y="15844"/>
                    </a:moveTo>
                    <a:cubicBezTo>
                      <a:pt x="1365" y="15844"/>
                      <a:pt x="1410" y="15897"/>
                      <a:pt x="1410" y="15951"/>
                    </a:cubicBezTo>
                    <a:cubicBezTo>
                      <a:pt x="1410" y="16005"/>
                      <a:pt x="1365" y="16058"/>
                      <a:pt x="1312" y="16058"/>
                    </a:cubicBezTo>
                    <a:cubicBezTo>
                      <a:pt x="1249" y="16058"/>
                      <a:pt x="1204" y="16005"/>
                      <a:pt x="1204" y="15951"/>
                    </a:cubicBezTo>
                    <a:cubicBezTo>
                      <a:pt x="1204" y="15897"/>
                      <a:pt x="1249" y="15844"/>
                      <a:pt x="1312" y="15844"/>
                    </a:cubicBezTo>
                    <a:close/>
                    <a:moveTo>
                      <a:pt x="3756" y="15844"/>
                    </a:moveTo>
                    <a:cubicBezTo>
                      <a:pt x="3818" y="15844"/>
                      <a:pt x="3863" y="15897"/>
                      <a:pt x="3863" y="15951"/>
                    </a:cubicBezTo>
                    <a:cubicBezTo>
                      <a:pt x="3863" y="16005"/>
                      <a:pt x="3818" y="16058"/>
                      <a:pt x="3756" y="16058"/>
                    </a:cubicBezTo>
                    <a:cubicBezTo>
                      <a:pt x="3702" y="16058"/>
                      <a:pt x="3658" y="16005"/>
                      <a:pt x="3658" y="15951"/>
                    </a:cubicBezTo>
                    <a:cubicBezTo>
                      <a:pt x="3658" y="15897"/>
                      <a:pt x="3702" y="15844"/>
                      <a:pt x="3756" y="15844"/>
                    </a:cubicBezTo>
                    <a:close/>
                    <a:moveTo>
                      <a:pt x="776" y="15808"/>
                    </a:moveTo>
                    <a:cubicBezTo>
                      <a:pt x="857" y="15808"/>
                      <a:pt x="919" y="15871"/>
                      <a:pt x="919" y="15951"/>
                    </a:cubicBezTo>
                    <a:cubicBezTo>
                      <a:pt x="919" y="16031"/>
                      <a:pt x="857" y="16094"/>
                      <a:pt x="776" y="16094"/>
                    </a:cubicBezTo>
                    <a:cubicBezTo>
                      <a:pt x="705" y="16094"/>
                      <a:pt x="642" y="16031"/>
                      <a:pt x="642" y="15951"/>
                    </a:cubicBezTo>
                    <a:cubicBezTo>
                      <a:pt x="642" y="15871"/>
                      <a:pt x="705" y="15808"/>
                      <a:pt x="776" y="15808"/>
                    </a:cubicBezTo>
                    <a:close/>
                    <a:moveTo>
                      <a:pt x="4291" y="15808"/>
                    </a:moveTo>
                    <a:cubicBezTo>
                      <a:pt x="4363" y="15808"/>
                      <a:pt x="4425" y="15871"/>
                      <a:pt x="4425" y="15951"/>
                    </a:cubicBezTo>
                    <a:cubicBezTo>
                      <a:pt x="4425" y="16031"/>
                      <a:pt x="4363" y="16094"/>
                      <a:pt x="4291" y="16094"/>
                    </a:cubicBezTo>
                    <a:cubicBezTo>
                      <a:pt x="4211" y="16094"/>
                      <a:pt x="4148" y="16031"/>
                      <a:pt x="4148" y="15951"/>
                    </a:cubicBezTo>
                    <a:cubicBezTo>
                      <a:pt x="4148" y="15871"/>
                      <a:pt x="4211" y="15808"/>
                      <a:pt x="4291" y="15808"/>
                    </a:cubicBezTo>
                    <a:close/>
                    <a:moveTo>
                      <a:pt x="799" y="15616"/>
                    </a:moveTo>
                    <a:cubicBezTo>
                      <a:pt x="865" y="15616"/>
                      <a:pt x="932" y="15632"/>
                      <a:pt x="990" y="15666"/>
                    </a:cubicBezTo>
                    <a:lnTo>
                      <a:pt x="1124" y="15746"/>
                    </a:lnTo>
                    <a:lnTo>
                      <a:pt x="1767" y="15755"/>
                    </a:lnTo>
                    <a:lnTo>
                      <a:pt x="1695" y="15942"/>
                    </a:lnTo>
                    <a:lnTo>
                      <a:pt x="1445" y="15942"/>
                    </a:lnTo>
                    <a:cubicBezTo>
                      <a:pt x="1436" y="15871"/>
                      <a:pt x="1383" y="15808"/>
                      <a:pt x="1312" y="15808"/>
                    </a:cubicBezTo>
                    <a:cubicBezTo>
                      <a:pt x="1240" y="15808"/>
                      <a:pt x="1178" y="15871"/>
                      <a:pt x="1169" y="15942"/>
                    </a:cubicBezTo>
                    <a:lnTo>
                      <a:pt x="964" y="15942"/>
                    </a:lnTo>
                    <a:cubicBezTo>
                      <a:pt x="964" y="15844"/>
                      <a:pt x="892" y="15773"/>
                      <a:pt x="803" y="15764"/>
                    </a:cubicBezTo>
                    <a:lnTo>
                      <a:pt x="785" y="15639"/>
                    </a:lnTo>
                    <a:lnTo>
                      <a:pt x="767" y="15764"/>
                    </a:lnTo>
                    <a:cubicBezTo>
                      <a:pt x="669" y="15764"/>
                      <a:pt x="598" y="15844"/>
                      <a:pt x="598" y="15942"/>
                    </a:cubicBezTo>
                    <a:lnTo>
                      <a:pt x="357" y="15942"/>
                    </a:lnTo>
                    <a:cubicBezTo>
                      <a:pt x="509" y="16067"/>
                      <a:pt x="660" y="16192"/>
                      <a:pt x="785" y="16326"/>
                    </a:cubicBezTo>
                    <a:cubicBezTo>
                      <a:pt x="598" y="16228"/>
                      <a:pt x="428" y="16103"/>
                      <a:pt x="259" y="15969"/>
                    </a:cubicBezTo>
                    <a:lnTo>
                      <a:pt x="223" y="15942"/>
                    </a:lnTo>
                    <a:lnTo>
                      <a:pt x="259" y="15915"/>
                    </a:lnTo>
                    <a:cubicBezTo>
                      <a:pt x="366" y="15835"/>
                      <a:pt x="473" y="15755"/>
                      <a:pt x="580" y="15674"/>
                    </a:cubicBezTo>
                    <a:cubicBezTo>
                      <a:pt x="646" y="15637"/>
                      <a:pt x="723" y="15616"/>
                      <a:pt x="799" y="15616"/>
                    </a:cubicBezTo>
                    <a:close/>
                    <a:moveTo>
                      <a:pt x="4280" y="15597"/>
                    </a:moveTo>
                    <a:cubicBezTo>
                      <a:pt x="4333" y="15597"/>
                      <a:pt x="4387" y="15611"/>
                      <a:pt x="4434" y="15639"/>
                    </a:cubicBezTo>
                    <a:cubicBezTo>
                      <a:pt x="4559" y="15728"/>
                      <a:pt x="4684" y="15817"/>
                      <a:pt x="4809" y="15906"/>
                    </a:cubicBezTo>
                    <a:lnTo>
                      <a:pt x="4844" y="15942"/>
                    </a:lnTo>
                    <a:lnTo>
                      <a:pt x="4809" y="15969"/>
                    </a:lnTo>
                    <a:cubicBezTo>
                      <a:pt x="4639" y="16094"/>
                      <a:pt x="4470" y="16219"/>
                      <a:pt x="4282" y="16326"/>
                    </a:cubicBezTo>
                    <a:cubicBezTo>
                      <a:pt x="4407" y="16183"/>
                      <a:pt x="4559" y="16058"/>
                      <a:pt x="4710" y="15942"/>
                    </a:cubicBezTo>
                    <a:lnTo>
                      <a:pt x="4479" y="15942"/>
                    </a:lnTo>
                    <a:cubicBezTo>
                      <a:pt x="4470" y="15844"/>
                      <a:pt x="4389" y="15764"/>
                      <a:pt x="4300" y="15764"/>
                    </a:cubicBezTo>
                    <a:lnTo>
                      <a:pt x="4282" y="15639"/>
                    </a:lnTo>
                    <a:lnTo>
                      <a:pt x="4264" y="15764"/>
                    </a:lnTo>
                    <a:cubicBezTo>
                      <a:pt x="4175" y="15773"/>
                      <a:pt x="4113" y="15853"/>
                      <a:pt x="4104" y="15942"/>
                    </a:cubicBezTo>
                    <a:lnTo>
                      <a:pt x="3899" y="15942"/>
                    </a:lnTo>
                    <a:cubicBezTo>
                      <a:pt x="3890" y="15871"/>
                      <a:pt x="3836" y="15808"/>
                      <a:pt x="3756" y="15808"/>
                    </a:cubicBezTo>
                    <a:cubicBezTo>
                      <a:pt x="3685" y="15808"/>
                      <a:pt x="3631" y="15871"/>
                      <a:pt x="3622" y="15942"/>
                    </a:cubicBezTo>
                    <a:lnTo>
                      <a:pt x="3372" y="15942"/>
                    </a:lnTo>
                    <a:lnTo>
                      <a:pt x="3301" y="15755"/>
                    </a:lnTo>
                    <a:lnTo>
                      <a:pt x="3943" y="15746"/>
                    </a:lnTo>
                    <a:lnTo>
                      <a:pt x="4140" y="15630"/>
                    </a:lnTo>
                    <a:cubicBezTo>
                      <a:pt x="4182" y="15609"/>
                      <a:pt x="4231" y="15597"/>
                      <a:pt x="4280" y="15597"/>
                    </a:cubicBezTo>
                    <a:close/>
                    <a:moveTo>
                      <a:pt x="2534" y="15148"/>
                    </a:moveTo>
                    <a:cubicBezTo>
                      <a:pt x="2748" y="15148"/>
                      <a:pt x="2935" y="15264"/>
                      <a:pt x="2998" y="15443"/>
                    </a:cubicBezTo>
                    <a:lnTo>
                      <a:pt x="3346" y="16344"/>
                    </a:lnTo>
                    <a:lnTo>
                      <a:pt x="2971" y="16736"/>
                    </a:lnTo>
                    <a:lnTo>
                      <a:pt x="2016" y="16736"/>
                    </a:lnTo>
                    <a:lnTo>
                      <a:pt x="1731" y="16344"/>
                    </a:lnTo>
                    <a:lnTo>
                      <a:pt x="2070" y="15443"/>
                    </a:lnTo>
                    <a:cubicBezTo>
                      <a:pt x="2141" y="15264"/>
                      <a:pt x="2329" y="15148"/>
                      <a:pt x="2534" y="15148"/>
                    </a:cubicBezTo>
                    <a:close/>
                    <a:moveTo>
                      <a:pt x="2534" y="17057"/>
                    </a:moveTo>
                    <a:lnTo>
                      <a:pt x="2534" y="17227"/>
                    </a:lnTo>
                    <a:cubicBezTo>
                      <a:pt x="2453" y="17164"/>
                      <a:pt x="2382" y="17111"/>
                      <a:pt x="2329" y="17057"/>
                    </a:cubicBezTo>
                    <a:close/>
                    <a:moveTo>
                      <a:pt x="2150" y="17057"/>
                    </a:moveTo>
                    <a:cubicBezTo>
                      <a:pt x="2230" y="17146"/>
                      <a:pt x="2355" y="17262"/>
                      <a:pt x="2534" y="17378"/>
                    </a:cubicBezTo>
                    <a:lnTo>
                      <a:pt x="2534" y="17869"/>
                    </a:lnTo>
                    <a:cubicBezTo>
                      <a:pt x="2239" y="17646"/>
                      <a:pt x="2132" y="17468"/>
                      <a:pt x="2114" y="17441"/>
                    </a:cubicBezTo>
                    <a:lnTo>
                      <a:pt x="2097" y="17057"/>
                    </a:lnTo>
                    <a:close/>
                    <a:moveTo>
                      <a:pt x="2123" y="17664"/>
                    </a:moveTo>
                    <a:lnTo>
                      <a:pt x="2123" y="17664"/>
                    </a:lnTo>
                    <a:cubicBezTo>
                      <a:pt x="2204" y="17762"/>
                      <a:pt x="2337" y="17887"/>
                      <a:pt x="2534" y="18030"/>
                    </a:cubicBezTo>
                    <a:lnTo>
                      <a:pt x="2534" y="18511"/>
                    </a:lnTo>
                    <a:cubicBezTo>
                      <a:pt x="2284" y="18315"/>
                      <a:pt x="2168" y="18155"/>
                      <a:pt x="2141" y="18110"/>
                    </a:cubicBezTo>
                    <a:lnTo>
                      <a:pt x="2123" y="17664"/>
                    </a:lnTo>
                    <a:close/>
                    <a:moveTo>
                      <a:pt x="2150" y="18333"/>
                    </a:moveTo>
                    <a:cubicBezTo>
                      <a:pt x="2230" y="18422"/>
                      <a:pt x="2355" y="18538"/>
                      <a:pt x="2534" y="18672"/>
                    </a:cubicBezTo>
                    <a:lnTo>
                      <a:pt x="2534" y="19154"/>
                    </a:lnTo>
                    <a:cubicBezTo>
                      <a:pt x="2311" y="18975"/>
                      <a:pt x="2204" y="18832"/>
                      <a:pt x="2168" y="18779"/>
                    </a:cubicBezTo>
                    <a:lnTo>
                      <a:pt x="2150" y="18333"/>
                    </a:lnTo>
                    <a:close/>
                    <a:moveTo>
                      <a:pt x="2177" y="19002"/>
                    </a:moveTo>
                    <a:lnTo>
                      <a:pt x="2177" y="19002"/>
                    </a:lnTo>
                    <a:cubicBezTo>
                      <a:pt x="2257" y="19082"/>
                      <a:pt x="2373" y="19189"/>
                      <a:pt x="2534" y="19314"/>
                    </a:cubicBezTo>
                    <a:lnTo>
                      <a:pt x="2534" y="19796"/>
                    </a:lnTo>
                    <a:cubicBezTo>
                      <a:pt x="2337" y="19635"/>
                      <a:pt x="2239" y="19510"/>
                      <a:pt x="2195" y="19448"/>
                    </a:cubicBezTo>
                    <a:lnTo>
                      <a:pt x="2177" y="19002"/>
                    </a:lnTo>
                    <a:close/>
                    <a:moveTo>
                      <a:pt x="2204" y="19662"/>
                    </a:moveTo>
                    <a:lnTo>
                      <a:pt x="2204" y="19662"/>
                    </a:lnTo>
                    <a:cubicBezTo>
                      <a:pt x="2275" y="19742"/>
                      <a:pt x="2382" y="19849"/>
                      <a:pt x="2534" y="19957"/>
                    </a:cubicBezTo>
                    <a:lnTo>
                      <a:pt x="2534" y="20028"/>
                    </a:lnTo>
                    <a:lnTo>
                      <a:pt x="2302" y="20028"/>
                    </a:lnTo>
                    <a:cubicBezTo>
                      <a:pt x="2275" y="20028"/>
                      <a:pt x="2248" y="20037"/>
                      <a:pt x="2221" y="20046"/>
                    </a:cubicBezTo>
                    <a:lnTo>
                      <a:pt x="2204" y="19662"/>
                    </a:lnTo>
                    <a:close/>
                    <a:moveTo>
                      <a:pt x="2971" y="17057"/>
                    </a:moveTo>
                    <a:lnTo>
                      <a:pt x="2971" y="17057"/>
                    </a:lnTo>
                    <a:cubicBezTo>
                      <a:pt x="2980" y="17557"/>
                      <a:pt x="2971" y="18056"/>
                      <a:pt x="2953" y="18556"/>
                    </a:cubicBezTo>
                    <a:cubicBezTo>
                      <a:pt x="2926" y="19056"/>
                      <a:pt x="2899" y="19555"/>
                      <a:pt x="2846" y="20046"/>
                    </a:cubicBezTo>
                    <a:cubicBezTo>
                      <a:pt x="2837" y="19546"/>
                      <a:pt x="2846" y="19047"/>
                      <a:pt x="2864" y="18556"/>
                    </a:cubicBezTo>
                    <a:cubicBezTo>
                      <a:pt x="2891" y="18056"/>
                      <a:pt x="2917" y="17557"/>
                      <a:pt x="2971" y="17057"/>
                    </a:cubicBezTo>
                    <a:close/>
                    <a:moveTo>
                      <a:pt x="2766" y="20197"/>
                    </a:moveTo>
                    <a:cubicBezTo>
                      <a:pt x="2828" y="20197"/>
                      <a:pt x="2882" y="20233"/>
                      <a:pt x="2926" y="20278"/>
                    </a:cubicBezTo>
                    <a:cubicBezTo>
                      <a:pt x="2953" y="20313"/>
                      <a:pt x="2971" y="20358"/>
                      <a:pt x="2971" y="20403"/>
                    </a:cubicBezTo>
                    <a:lnTo>
                      <a:pt x="2971" y="20474"/>
                    </a:lnTo>
                    <a:cubicBezTo>
                      <a:pt x="2971" y="20519"/>
                      <a:pt x="2953" y="20572"/>
                      <a:pt x="2926" y="20608"/>
                    </a:cubicBezTo>
                    <a:cubicBezTo>
                      <a:pt x="2882" y="20652"/>
                      <a:pt x="2828" y="20679"/>
                      <a:pt x="2766" y="20679"/>
                    </a:cubicBezTo>
                    <a:lnTo>
                      <a:pt x="2302" y="20679"/>
                    </a:lnTo>
                    <a:cubicBezTo>
                      <a:pt x="2186" y="20679"/>
                      <a:pt x="2097" y="20590"/>
                      <a:pt x="2097" y="20474"/>
                    </a:cubicBezTo>
                    <a:lnTo>
                      <a:pt x="2097" y="20403"/>
                    </a:lnTo>
                    <a:cubicBezTo>
                      <a:pt x="2097" y="20296"/>
                      <a:pt x="2186" y="20197"/>
                      <a:pt x="2302" y="20197"/>
                    </a:cubicBezTo>
                    <a:close/>
                    <a:moveTo>
                      <a:pt x="2534" y="0"/>
                    </a:moveTo>
                    <a:cubicBezTo>
                      <a:pt x="2534" y="0"/>
                      <a:pt x="2186" y="571"/>
                      <a:pt x="2186" y="964"/>
                    </a:cubicBezTo>
                    <a:cubicBezTo>
                      <a:pt x="2186" y="1285"/>
                      <a:pt x="1990" y="13310"/>
                      <a:pt x="1963" y="15237"/>
                    </a:cubicBezTo>
                    <a:lnTo>
                      <a:pt x="1847" y="15532"/>
                    </a:lnTo>
                    <a:cubicBezTo>
                      <a:pt x="1829" y="15558"/>
                      <a:pt x="1820" y="15594"/>
                      <a:pt x="1811" y="15621"/>
                    </a:cubicBezTo>
                    <a:lnTo>
                      <a:pt x="1187" y="15576"/>
                    </a:lnTo>
                    <a:lnTo>
                      <a:pt x="999" y="15469"/>
                    </a:lnTo>
                    <a:cubicBezTo>
                      <a:pt x="941" y="15434"/>
                      <a:pt x="874" y="15418"/>
                      <a:pt x="807" y="15418"/>
                    </a:cubicBezTo>
                    <a:cubicBezTo>
                      <a:pt x="720" y="15418"/>
                      <a:pt x="633" y="15446"/>
                      <a:pt x="562" y="15496"/>
                    </a:cubicBezTo>
                    <a:lnTo>
                      <a:pt x="161" y="15817"/>
                    </a:lnTo>
                    <a:lnTo>
                      <a:pt x="0" y="15942"/>
                    </a:lnTo>
                    <a:lnTo>
                      <a:pt x="161" y="16067"/>
                    </a:lnTo>
                    <a:lnTo>
                      <a:pt x="562" y="16379"/>
                    </a:lnTo>
                    <a:cubicBezTo>
                      <a:pt x="633" y="16435"/>
                      <a:pt x="721" y="16462"/>
                      <a:pt x="808" y="16462"/>
                    </a:cubicBezTo>
                    <a:cubicBezTo>
                      <a:pt x="875" y="16462"/>
                      <a:pt x="941" y="16446"/>
                      <a:pt x="999" y="16415"/>
                    </a:cubicBezTo>
                    <a:lnTo>
                      <a:pt x="1187" y="16308"/>
                    </a:lnTo>
                    <a:lnTo>
                      <a:pt x="1570" y="16254"/>
                    </a:lnTo>
                    <a:lnTo>
                      <a:pt x="1570" y="16254"/>
                    </a:lnTo>
                    <a:lnTo>
                      <a:pt x="1561" y="16290"/>
                    </a:lnTo>
                    <a:lnTo>
                      <a:pt x="1535" y="16361"/>
                    </a:lnTo>
                    <a:lnTo>
                      <a:pt x="1579" y="16424"/>
                    </a:lnTo>
                    <a:lnTo>
                      <a:pt x="1865" y="16816"/>
                    </a:lnTo>
                    <a:lnTo>
                      <a:pt x="1918" y="16888"/>
                    </a:lnTo>
                    <a:lnTo>
                      <a:pt x="2052" y="20126"/>
                    </a:lnTo>
                    <a:cubicBezTo>
                      <a:pt x="1981" y="20197"/>
                      <a:pt x="1927" y="20296"/>
                      <a:pt x="1927" y="20403"/>
                    </a:cubicBezTo>
                    <a:lnTo>
                      <a:pt x="1927" y="20474"/>
                    </a:lnTo>
                    <a:cubicBezTo>
                      <a:pt x="1927" y="20679"/>
                      <a:pt x="2097" y="20849"/>
                      <a:pt x="2302" y="20849"/>
                    </a:cubicBezTo>
                    <a:lnTo>
                      <a:pt x="2766" y="20849"/>
                    </a:lnTo>
                    <a:cubicBezTo>
                      <a:pt x="2971" y="20849"/>
                      <a:pt x="3140" y="20679"/>
                      <a:pt x="3140" y="20474"/>
                    </a:cubicBezTo>
                    <a:lnTo>
                      <a:pt x="3140" y="20403"/>
                    </a:lnTo>
                    <a:cubicBezTo>
                      <a:pt x="3140" y="20296"/>
                      <a:pt x="3087" y="20197"/>
                      <a:pt x="3015" y="20126"/>
                    </a:cubicBezTo>
                    <a:lnTo>
                      <a:pt x="3149" y="16888"/>
                    </a:lnTo>
                    <a:cubicBezTo>
                      <a:pt x="3149" y="16852"/>
                      <a:pt x="3149" y="16816"/>
                      <a:pt x="3158" y="16781"/>
                    </a:cubicBezTo>
                    <a:lnTo>
                      <a:pt x="3479" y="16442"/>
                    </a:lnTo>
                    <a:lnTo>
                      <a:pt x="3542" y="16379"/>
                    </a:lnTo>
                    <a:lnTo>
                      <a:pt x="3506" y="16290"/>
                    </a:lnTo>
                    <a:lnTo>
                      <a:pt x="3497" y="16254"/>
                    </a:lnTo>
                    <a:lnTo>
                      <a:pt x="3890" y="16308"/>
                    </a:lnTo>
                    <a:lnTo>
                      <a:pt x="4148" y="16451"/>
                    </a:lnTo>
                    <a:cubicBezTo>
                      <a:pt x="4188" y="16474"/>
                      <a:pt x="4233" y="16486"/>
                      <a:pt x="4277" y="16486"/>
                    </a:cubicBezTo>
                    <a:cubicBezTo>
                      <a:pt x="4333" y="16486"/>
                      <a:pt x="4389" y="16468"/>
                      <a:pt x="4434" y="16433"/>
                    </a:cubicBezTo>
                    <a:lnTo>
                      <a:pt x="4907" y="16067"/>
                    </a:lnTo>
                    <a:lnTo>
                      <a:pt x="5067" y="15942"/>
                    </a:lnTo>
                    <a:lnTo>
                      <a:pt x="4907" y="15817"/>
                    </a:lnTo>
                    <a:lnTo>
                      <a:pt x="4470" y="15469"/>
                    </a:lnTo>
                    <a:cubicBezTo>
                      <a:pt x="4416" y="15426"/>
                      <a:pt x="4347" y="15403"/>
                      <a:pt x="4276" y="15403"/>
                    </a:cubicBezTo>
                    <a:cubicBezTo>
                      <a:pt x="4217" y="15403"/>
                      <a:pt x="4157" y="15419"/>
                      <a:pt x="4104" y="15451"/>
                    </a:cubicBezTo>
                    <a:lnTo>
                      <a:pt x="3890" y="15576"/>
                    </a:lnTo>
                    <a:lnTo>
                      <a:pt x="3256" y="15621"/>
                    </a:lnTo>
                    <a:cubicBezTo>
                      <a:pt x="3256" y="15594"/>
                      <a:pt x="3238" y="15558"/>
                      <a:pt x="3221" y="15532"/>
                    </a:cubicBezTo>
                    <a:lnTo>
                      <a:pt x="3105" y="15237"/>
                    </a:lnTo>
                    <a:cubicBezTo>
                      <a:pt x="3078" y="13310"/>
                      <a:pt x="2882" y="1285"/>
                      <a:pt x="2882" y="964"/>
                    </a:cubicBezTo>
                    <a:cubicBezTo>
                      <a:pt x="2882" y="571"/>
                      <a:pt x="2534" y="0"/>
                      <a:pt x="2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020;p55">
                <a:extLst>
                  <a:ext uri="{FF2B5EF4-FFF2-40B4-BE49-F238E27FC236}">
                    <a16:creationId xmlns:a16="http://schemas.microsoft.com/office/drawing/2014/main" id="{B79A7501-97D8-4F91-ACC2-16D1FA82C958}"/>
                  </a:ext>
                </a:extLst>
              </p:cNvPr>
              <p:cNvSpPr/>
              <p:nvPr/>
            </p:nvSpPr>
            <p:spPr>
              <a:xfrm>
                <a:off x="4663581" y="1890177"/>
                <a:ext cx="37828" cy="35952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188" extrusionOk="0">
                    <a:moveTo>
                      <a:pt x="625" y="117"/>
                    </a:moveTo>
                    <a:cubicBezTo>
                      <a:pt x="723" y="117"/>
                      <a:pt x="821" y="179"/>
                      <a:pt x="848" y="260"/>
                    </a:cubicBezTo>
                    <a:lnTo>
                      <a:pt x="1089" y="866"/>
                    </a:lnTo>
                    <a:lnTo>
                      <a:pt x="901" y="1063"/>
                    </a:lnTo>
                    <a:lnTo>
                      <a:pt x="304" y="1063"/>
                    </a:lnTo>
                    <a:lnTo>
                      <a:pt x="161" y="875"/>
                    </a:lnTo>
                    <a:lnTo>
                      <a:pt x="402" y="260"/>
                    </a:lnTo>
                    <a:cubicBezTo>
                      <a:pt x="437" y="179"/>
                      <a:pt x="527" y="117"/>
                      <a:pt x="625" y="117"/>
                    </a:cubicBezTo>
                    <a:close/>
                    <a:moveTo>
                      <a:pt x="527" y="1"/>
                    </a:moveTo>
                    <a:cubicBezTo>
                      <a:pt x="420" y="1"/>
                      <a:pt x="330" y="55"/>
                      <a:pt x="304" y="135"/>
                    </a:cubicBezTo>
                    <a:lnTo>
                      <a:pt x="0" y="893"/>
                    </a:lnTo>
                    <a:lnTo>
                      <a:pt x="223" y="1187"/>
                    </a:lnTo>
                    <a:lnTo>
                      <a:pt x="964" y="1187"/>
                    </a:lnTo>
                    <a:lnTo>
                      <a:pt x="1249" y="893"/>
                    </a:lnTo>
                    <a:lnTo>
                      <a:pt x="955" y="135"/>
                    </a:lnTo>
                    <a:cubicBezTo>
                      <a:pt x="919" y="55"/>
                      <a:pt x="830" y="1"/>
                      <a:pt x="7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021;p55">
                <a:extLst>
                  <a:ext uri="{FF2B5EF4-FFF2-40B4-BE49-F238E27FC236}">
                    <a16:creationId xmlns:a16="http://schemas.microsoft.com/office/drawing/2014/main" id="{509AA9BE-1BED-2097-4766-D53A0A6F8BB6}"/>
                  </a:ext>
                </a:extLst>
              </p:cNvPr>
              <p:cNvSpPr/>
              <p:nvPr/>
            </p:nvSpPr>
            <p:spPr>
              <a:xfrm>
                <a:off x="4674384" y="1904763"/>
                <a:ext cx="15948" cy="16493"/>
              </a:xfrm>
              <a:custGeom>
                <a:avLst/>
                <a:gdLst/>
                <a:ahLst/>
                <a:cxnLst/>
                <a:rect l="l" t="t" r="r" b="b"/>
                <a:pathLst>
                  <a:path w="527" h="545" extrusionOk="0">
                    <a:moveTo>
                      <a:pt x="259" y="72"/>
                    </a:moveTo>
                    <a:cubicBezTo>
                      <a:pt x="375" y="72"/>
                      <a:pt x="464" y="161"/>
                      <a:pt x="464" y="268"/>
                    </a:cubicBezTo>
                    <a:cubicBezTo>
                      <a:pt x="464" y="384"/>
                      <a:pt x="375" y="474"/>
                      <a:pt x="259" y="474"/>
                    </a:cubicBezTo>
                    <a:cubicBezTo>
                      <a:pt x="152" y="474"/>
                      <a:pt x="63" y="384"/>
                      <a:pt x="63" y="268"/>
                    </a:cubicBezTo>
                    <a:cubicBezTo>
                      <a:pt x="63" y="161"/>
                      <a:pt x="152" y="72"/>
                      <a:pt x="259" y="72"/>
                    </a:cubicBezTo>
                    <a:close/>
                    <a:moveTo>
                      <a:pt x="259" y="1"/>
                    </a:moveTo>
                    <a:cubicBezTo>
                      <a:pt x="116" y="1"/>
                      <a:pt x="0" y="126"/>
                      <a:pt x="0" y="268"/>
                    </a:cubicBezTo>
                    <a:cubicBezTo>
                      <a:pt x="0" y="420"/>
                      <a:pt x="116" y="545"/>
                      <a:pt x="259" y="545"/>
                    </a:cubicBezTo>
                    <a:cubicBezTo>
                      <a:pt x="410" y="545"/>
                      <a:pt x="526" y="420"/>
                      <a:pt x="526" y="268"/>
                    </a:cubicBezTo>
                    <a:cubicBezTo>
                      <a:pt x="526" y="126"/>
                      <a:pt x="410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022;p55">
                <a:extLst>
                  <a:ext uri="{FF2B5EF4-FFF2-40B4-BE49-F238E27FC236}">
                    <a16:creationId xmlns:a16="http://schemas.microsoft.com/office/drawing/2014/main" id="{2A75C052-C46E-1F80-184F-53F7FB98D225}"/>
                  </a:ext>
                </a:extLst>
              </p:cNvPr>
              <p:cNvSpPr/>
              <p:nvPr/>
            </p:nvSpPr>
            <p:spPr>
              <a:xfrm>
                <a:off x="4677077" y="1911693"/>
                <a:ext cx="10562" cy="687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27" extrusionOk="0">
                    <a:moveTo>
                      <a:pt x="24" y="1"/>
                    </a:moveTo>
                    <a:cubicBezTo>
                      <a:pt x="9" y="1"/>
                      <a:pt x="0" y="13"/>
                      <a:pt x="0" y="48"/>
                    </a:cubicBezTo>
                    <a:cubicBezTo>
                      <a:pt x="0" y="146"/>
                      <a:pt x="81" y="227"/>
                      <a:pt x="170" y="227"/>
                    </a:cubicBezTo>
                    <a:cubicBezTo>
                      <a:pt x="268" y="227"/>
                      <a:pt x="348" y="146"/>
                      <a:pt x="348" y="48"/>
                    </a:cubicBezTo>
                    <a:cubicBezTo>
                      <a:pt x="348" y="13"/>
                      <a:pt x="339" y="1"/>
                      <a:pt x="324" y="1"/>
                    </a:cubicBezTo>
                    <a:cubicBezTo>
                      <a:pt x="293" y="1"/>
                      <a:pt x="235" y="48"/>
                      <a:pt x="170" y="48"/>
                    </a:cubicBezTo>
                    <a:cubicBezTo>
                      <a:pt x="110" y="48"/>
                      <a:pt x="55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023;p55">
                <a:extLst>
                  <a:ext uri="{FF2B5EF4-FFF2-40B4-BE49-F238E27FC236}">
                    <a16:creationId xmlns:a16="http://schemas.microsoft.com/office/drawing/2014/main" id="{2CFE2F66-45CB-F5D0-AB36-3A273B89DB54}"/>
                  </a:ext>
                </a:extLst>
              </p:cNvPr>
              <p:cNvSpPr/>
              <p:nvPr/>
            </p:nvSpPr>
            <p:spPr>
              <a:xfrm>
                <a:off x="4660615" y="1917715"/>
                <a:ext cx="43760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385" extrusionOk="0">
                    <a:moveTo>
                      <a:pt x="1445" y="1"/>
                    </a:moveTo>
                    <a:cubicBezTo>
                      <a:pt x="1410" y="28"/>
                      <a:pt x="1383" y="63"/>
                      <a:pt x="1356" y="90"/>
                    </a:cubicBezTo>
                    <a:cubicBezTo>
                      <a:pt x="1320" y="117"/>
                      <a:pt x="1294" y="144"/>
                      <a:pt x="1267" y="170"/>
                    </a:cubicBezTo>
                    <a:lnTo>
                      <a:pt x="1106" y="331"/>
                    </a:lnTo>
                    <a:cubicBezTo>
                      <a:pt x="964" y="322"/>
                      <a:pt x="830" y="322"/>
                      <a:pt x="687" y="322"/>
                    </a:cubicBezTo>
                    <a:cubicBezTo>
                      <a:pt x="553" y="322"/>
                      <a:pt x="410" y="322"/>
                      <a:pt x="277" y="331"/>
                    </a:cubicBezTo>
                    <a:lnTo>
                      <a:pt x="143" y="170"/>
                    </a:lnTo>
                    <a:cubicBezTo>
                      <a:pt x="98" y="117"/>
                      <a:pt x="54" y="63"/>
                      <a:pt x="0" y="1"/>
                    </a:cubicBezTo>
                    <a:lnTo>
                      <a:pt x="0" y="1"/>
                    </a:lnTo>
                    <a:cubicBezTo>
                      <a:pt x="36" y="63"/>
                      <a:pt x="80" y="126"/>
                      <a:pt x="116" y="188"/>
                    </a:cubicBezTo>
                    <a:lnTo>
                      <a:pt x="241" y="367"/>
                    </a:lnTo>
                    <a:lnTo>
                      <a:pt x="241" y="376"/>
                    </a:lnTo>
                    <a:lnTo>
                      <a:pt x="259" y="376"/>
                    </a:lnTo>
                    <a:cubicBezTo>
                      <a:pt x="402" y="385"/>
                      <a:pt x="544" y="385"/>
                      <a:pt x="687" y="385"/>
                    </a:cubicBezTo>
                    <a:lnTo>
                      <a:pt x="1133" y="385"/>
                    </a:lnTo>
                    <a:lnTo>
                      <a:pt x="1142" y="376"/>
                    </a:lnTo>
                    <a:lnTo>
                      <a:pt x="1294" y="188"/>
                    </a:lnTo>
                    <a:cubicBezTo>
                      <a:pt x="1320" y="162"/>
                      <a:pt x="1347" y="126"/>
                      <a:pt x="1374" y="99"/>
                    </a:cubicBezTo>
                    <a:cubicBezTo>
                      <a:pt x="1392" y="63"/>
                      <a:pt x="1419" y="37"/>
                      <a:pt x="14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1024;p55">
                <a:extLst>
                  <a:ext uri="{FF2B5EF4-FFF2-40B4-BE49-F238E27FC236}">
                    <a16:creationId xmlns:a16="http://schemas.microsoft.com/office/drawing/2014/main" id="{A619E119-832A-662F-1317-EB1749AEB9D3}"/>
                  </a:ext>
                </a:extLst>
              </p:cNvPr>
              <p:cNvSpPr/>
              <p:nvPr/>
            </p:nvSpPr>
            <p:spPr>
              <a:xfrm>
                <a:off x="4672750" y="2037069"/>
                <a:ext cx="21638" cy="1189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393" extrusionOk="0">
                    <a:moveTo>
                      <a:pt x="331" y="0"/>
                    </a:moveTo>
                    <a:lnTo>
                      <a:pt x="331" y="143"/>
                    </a:lnTo>
                    <a:cubicBezTo>
                      <a:pt x="598" y="143"/>
                      <a:pt x="652" y="196"/>
                      <a:pt x="652" y="196"/>
                    </a:cubicBezTo>
                    <a:lnTo>
                      <a:pt x="1" y="196"/>
                    </a:lnTo>
                    <a:cubicBezTo>
                      <a:pt x="1" y="196"/>
                      <a:pt x="45" y="259"/>
                      <a:pt x="322" y="259"/>
                    </a:cubicBezTo>
                    <a:lnTo>
                      <a:pt x="331" y="259"/>
                    </a:lnTo>
                    <a:lnTo>
                      <a:pt x="331" y="393"/>
                    </a:lnTo>
                    <a:lnTo>
                      <a:pt x="554" y="393"/>
                    </a:lnTo>
                    <a:cubicBezTo>
                      <a:pt x="643" y="393"/>
                      <a:pt x="714" y="321"/>
                      <a:pt x="714" y="232"/>
                    </a:cubicBezTo>
                    <a:lnTo>
                      <a:pt x="714" y="161"/>
                    </a:lnTo>
                    <a:cubicBezTo>
                      <a:pt x="714" y="71"/>
                      <a:pt x="643" y="0"/>
                      <a:pt x="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1025;p55">
                <a:extLst>
                  <a:ext uri="{FF2B5EF4-FFF2-40B4-BE49-F238E27FC236}">
                    <a16:creationId xmlns:a16="http://schemas.microsoft.com/office/drawing/2014/main" id="{5EB0212C-AE99-712B-62BA-3A772CC322C6}"/>
                  </a:ext>
                </a:extLst>
              </p:cNvPr>
              <p:cNvSpPr/>
              <p:nvPr/>
            </p:nvSpPr>
            <p:spPr>
              <a:xfrm>
                <a:off x="4731882" y="1906246"/>
                <a:ext cx="7596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57" extrusionOk="0">
                    <a:moveTo>
                      <a:pt x="17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25" y="157"/>
                    </a:cubicBezTo>
                    <a:cubicBezTo>
                      <a:pt x="188" y="157"/>
                      <a:pt x="250" y="103"/>
                      <a:pt x="250" y="32"/>
                    </a:cubicBezTo>
                    <a:cubicBezTo>
                      <a:pt x="250" y="8"/>
                      <a:pt x="243" y="0"/>
                      <a:pt x="232" y="0"/>
                    </a:cubicBezTo>
                    <a:cubicBezTo>
                      <a:pt x="208" y="0"/>
                      <a:pt x="167" y="32"/>
                      <a:pt x="125" y="32"/>
                    </a:cubicBezTo>
                    <a:cubicBezTo>
                      <a:pt x="78" y="32"/>
                      <a:pt x="38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1026;p55">
                <a:extLst>
                  <a:ext uri="{FF2B5EF4-FFF2-40B4-BE49-F238E27FC236}">
                    <a16:creationId xmlns:a16="http://schemas.microsoft.com/office/drawing/2014/main" id="{AF7D2254-84D8-49A7-0371-3530A6843919}"/>
                  </a:ext>
                </a:extLst>
              </p:cNvPr>
              <p:cNvSpPr/>
              <p:nvPr/>
            </p:nvSpPr>
            <p:spPr>
              <a:xfrm>
                <a:off x="4716751" y="1906488"/>
                <a:ext cx="5720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23" extrusionOk="0">
                    <a:moveTo>
                      <a:pt x="14" y="0"/>
                    </a:moveTo>
                    <a:cubicBezTo>
                      <a:pt x="6" y="0"/>
                      <a:pt x="1" y="6"/>
                      <a:pt x="1" y="24"/>
                    </a:cubicBezTo>
                    <a:cubicBezTo>
                      <a:pt x="1" y="78"/>
                      <a:pt x="45" y="122"/>
                      <a:pt x="90" y="122"/>
                    </a:cubicBezTo>
                    <a:cubicBezTo>
                      <a:pt x="143" y="122"/>
                      <a:pt x="188" y="78"/>
                      <a:pt x="188" y="24"/>
                    </a:cubicBezTo>
                    <a:cubicBezTo>
                      <a:pt x="188" y="6"/>
                      <a:pt x="183" y="0"/>
                      <a:pt x="174" y="0"/>
                    </a:cubicBezTo>
                    <a:cubicBezTo>
                      <a:pt x="157" y="0"/>
                      <a:pt x="126" y="24"/>
                      <a:pt x="90" y="24"/>
                    </a:cubicBezTo>
                    <a:cubicBezTo>
                      <a:pt x="60" y="24"/>
                      <a:pt x="30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1027;p55">
                <a:extLst>
                  <a:ext uri="{FF2B5EF4-FFF2-40B4-BE49-F238E27FC236}">
                    <a16:creationId xmlns:a16="http://schemas.microsoft.com/office/drawing/2014/main" id="{DB701BB2-1679-BD85-3100-FABE98414031}"/>
                  </a:ext>
                </a:extLst>
              </p:cNvPr>
              <p:cNvSpPr/>
              <p:nvPr/>
            </p:nvSpPr>
            <p:spPr>
              <a:xfrm>
                <a:off x="4642790" y="1906488"/>
                <a:ext cx="5417" cy="3722"/>
              </a:xfrm>
              <a:custGeom>
                <a:avLst/>
                <a:gdLst/>
                <a:ahLst/>
                <a:cxnLst/>
                <a:rect l="l" t="t" r="r" b="b"/>
                <a:pathLst>
                  <a:path w="179" h="123" extrusionOk="0">
                    <a:moveTo>
                      <a:pt x="12" y="0"/>
                    </a:moveTo>
                    <a:cubicBezTo>
                      <a:pt x="4" y="0"/>
                      <a:pt x="0" y="6"/>
                      <a:pt x="0" y="24"/>
                    </a:cubicBezTo>
                    <a:cubicBezTo>
                      <a:pt x="0" y="78"/>
                      <a:pt x="36" y="122"/>
                      <a:pt x="90" y="122"/>
                    </a:cubicBezTo>
                    <a:cubicBezTo>
                      <a:pt x="134" y="122"/>
                      <a:pt x="179" y="78"/>
                      <a:pt x="179" y="24"/>
                    </a:cubicBezTo>
                    <a:cubicBezTo>
                      <a:pt x="179" y="6"/>
                      <a:pt x="174" y="0"/>
                      <a:pt x="166" y="0"/>
                    </a:cubicBezTo>
                    <a:cubicBezTo>
                      <a:pt x="149" y="0"/>
                      <a:pt x="119" y="24"/>
                      <a:pt x="90" y="24"/>
                    </a:cubicBezTo>
                    <a:cubicBezTo>
                      <a:pt x="54" y="24"/>
                      <a:pt x="2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1028;p55">
                <a:extLst>
                  <a:ext uri="{FF2B5EF4-FFF2-40B4-BE49-F238E27FC236}">
                    <a16:creationId xmlns:a16="http://schemas.microsoft.com/office/drawing/2014/main" id="{FCC86975-4964-6D5A-7586-87B2C6CEA286}"/>
                  </a:ext>
                </a:extLst>
              </p:cNvPr>
              <p:cNvSpPr/>
              <p:nvPr/>
            </p:nvSpPr>
            <p:spPr>
              <a:xfrm>
                <a:off x="4625783" y="1906246"/>
                <a:ext cx="7324" cy="4751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57" extrusionOk="0">
                    <a:moveTo>
                      <a:pt x="16" y="0"/>
                    </a:moveTo>
                    <a:cubicBezTo>
                      <a:pt x="6" y="0"/>
                      <a:pt x="0" y="8"/>
                      <a:pt x="0" y="32"/>
                    </a:cubicBezTo>
                    <a:cubicBezTo>
                      <a:pt x="0" y="103"/>
                      <a:pt x="54" y="157"/>
                      <a:pt x="116" y="157"/>
                    </a:cubicBezTo>
                    <a:cubicBezTo>
                      <a:pt x="188" y="157"/>
                      <a:pt x="241" y="103"/>
                      <a:pt x="241" y="32"/>
                    </a:cubicBezTo>
                    <a:cubicBezTo>
                      <a:pt x="241" y="8"/>
                      <a:pt x="235" y="0"/>
                      <a:pt x="225" y="0"/>
                    </a:cubicBezTo>
                    <a:cubicBezTo>
                      <a:pt x="204" y="0"/>
                      <a:pt x="164" y="32"/>
                      <a:pt x="116" y="32"/>
                    </a:cubicBezTo>
                    <a:cubicBezTo>
                      <a:pt x="75" y="32"/>
                      <a:pt x="37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608" name="Google Shape;20671;p51">
            <a:extLst>
              <a:ext uri="{FF2B5EF4-FFF2-40B4-BE49-F238E27FC236}">
                <a16:creationId xmlns:a16="http://schemas.microsoft.com/office/drawing/2014/main" id="{C739EAC8-FB9C-BCB9-A03B-07908D3C07E4}"/>
              </a:ext>
            </a:extLst>
          </p:cNvPr>
          <p:cNvSpPr txBox="1">
            <a:spLocks/>
          </p:cNvSpPr>
          <p:nvPr/>
        </p:nvSpPr>
        <p:spPr>
          <a:xfrm>
            <a:off x="2058029" y="2289574"/>
            <a:ext cx="4992300" cy="10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Modern Poroszország fölénye: osztrák örökösödési háború (1740-48) és hétéves háború (1756-63) vereségei.</a:t>
            </a:r>
          </a:p>
        </p:txBody>
      </p:sp>
      <p:grpSp>
        <p:nvGrpSpPr>
          <p:cNvPr id="20609" name="Google Shape;20642;p50">
            <a:extLst>
              <a:ext uri="{FF2B5EF4-FFF2-40B4-BE49-F238E27FC236}">
                <a16:creationId xmlns:a16="http://schemas.microsoft.com/office/drawing/2014/main" id="{82FCD1D2-9EDC-FF22-A2C0-D2424C15C985}"/>
              </a:ext>
            </a:extLst>
          </p:cNvPr>
          <p:cNvGrpSpPr/>
          <p:nvPr/>
        </p:nvGrpSpPr>
        <p:grpSpPr>
          <a:xfrm rot="15582184">
            <a:off x="-1122252" y="2049486"/>
            <a:ext cx="894026" cy="1108495"/>
            <a:chOff x="5247218" y="2766131"/>
            <a:chExt cx="179783" cy="222921"/>
          </a:xfrm>
        </p:grpSpPr>
        <p:sp>
          <p:nvSpPr>
            <p:cNvPr id="20610" name="Google Shape;20643;p50">
              <a:extLst>
                <a:ext uri="{FF2B5EF4-FFF2-40B4-BE49-F238E27FC236}">
                  <a16:creationId xmlns:a16="http://schemas.microsoft.com/office/drawing/2014/main" id="{5BA02617-E753-2231-47B9-3572F6E7705A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11" name="Google Shape;20644;p50">
              <a:extLst>
                <a:ext uri="{FF2B5EF4-FFF2-40B4-BE49-F238E27FC236}">
                  <a16:creationId xmlns:a16="http://schemas.microsoft.com/office/drawing/2014/main" id="{9A0DFD17-424D-B550-63AF-154E12BE0757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12" name="Google Shape;20645;p50">
                <a:extLst>
                  <a:ext uri="{FF2B5EF4-FFF2-40B4-BE49-F238E27FC236}">
                    <a16:creationId xmlns:a16="http://schemas.microsoft.com/office/drawing/2014/main" id="{22BC73C0-BF38-4751-A201-117463197608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3" name="Google Shape;20646;p50">
                <a:extLst>
                  <a:ext uri="{FF2B5EF4-FFF2-40B4-BE49-F238E27FC236}">
                    <a16:creationId xmlns:a16="http://schemas.microsoft.com/office/drawing/2014/main" id="{380B20AF-E092-8238-BBD4-6EFA0B87A7FD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4" name="Google Shape;20647;p50">
                <a:extLst>
                  <a:ext uri="{FF2B5EF4-FFF2-40B4-BE49-F238E27FC236}">
                    <a16:creationId xmlns:a16="http://schemas.microsoft.com/office/drawing/2014/main" id="{8B954513-62E6-B1D6-3246-E7E829C1E649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5" name="Google Shape;20648;p50">
                <a:extLst>
                  <a:ext uri="{FF2B5EF4-FFF2-40B4-BE49-F238E27FC236}">
                    <a16:creationId xmlns:a16="http://schemas.microsoft.com/office/drawing/2014/main" id="{CBA01F10-3124-0E05-5497-BC7FDA7D3D44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6" name="Google Shape;20649;p50">
                <a:extLst>
                  <a:ext uri="{FF2B5EF4-FFF2-40B4-BE49-F238E27FC236}">
                    <a16:creationId xmlns:a16="http://schemas.microsoft.com/office/drawing/2014/main" id="{B51E0399-DEE1-6E2B-AD58-FF908465730C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7" name="Google Shape;20650;p50">
                <a:extLst>
                  <a:ext uri="{FF2B5EF4-FFF2-40B4-BE49-F238E27FC236}">
                    <a16:creationId xmlns:a16="http://schemas.microsoft.com/office/drawing/2014/main" id="{400B38AF-3AAB-0DD0-45E3-FA05A4F90814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8" name="Google Shape;20651;p50">
                <a:extLst>
                  <a:ext uri="{FF2B5EF4-FFF2-40B4-BE49-F238E27FC236}">
                    <a16:creationId xmlns:a16="http://schemas.microsoft.com/office/drawing/2014/main" id="{ED6CD0A4-8D36-FCF6-C432-6CC9B74484BA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9" name="Google Shape;20652;p50">
                <a:extLst>
                  <a:ext uri="{FF2B5EF4-FFF2-40B4-BE49-F238E27FC236}">
                    <a16:creationId xmlns:a16="http://schemas.microsoft.com/office/drawing/2014/main" id="{BBE0851F-0DAA-F3A6-0A38-71073B868C65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0" name="Google Shape;20653;p50">
                <a:extLst>
                  <a:ext uri="{FF2B5EF4-FFF2-40B4-BE49-F238E27FC236}">
                    <a16:creationId xmlns:a16="http://schemas.microsoft.com/office/drawing/2014/main" id="{7759BDEA-FB58-5688-D906-72D8D83467F2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21" name="Google Shape;20654;p50">
            <a:extLst>
              <a:ext uri="{FF2B5EF4-FFF2-40B4-BE49-F238E27FC236}">
                <a16:creationId xmlns:a16="http://schemas.microsoft.com/office/drawing/2014/main" id="{3D6B3310-6382-1533-497C-0D495B46AD8F}"/>
              </a:ext>
            </a:extLst>
          </p:cNvPr>
          <p:cNvGrpSpPr/>
          <p:nvPr/>
        </p:nvGrpSpPr>
        <p:grpSpPr>
          <a:xfrm rot="6338027" flipH="1">
            <a:off x="9474512" y="1970916"/>
            <a:ext cx="894026" cy="1108495"/>
            <a:chOff x="5247218" y="2766131"/>
            <a:chExt cx="179783" cy="222921"/>
          </a:xfrm>
        </p:grpSpPr>
        <p:sp>
          <p:nvSpPr>
            <p:cNvPr id="20622" name="Google Shape;20655;p50">
              <a:extLst>
                <a:ext uri="{FF2B5EF4-FFF2-40B4-BE49-F238E27FC236}">
                  <a16:creationId xmlns:a16="http://schemas.microsoft.com/office/drawing/2014/main" id="{71B33576-3115-380B-9A7E-6E1184B1F32F}"/>
                </a:ext>
              </a:extLst>
            </p:cNvPr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23" name="Google Shape;20656;p50">
              <a:extLst>
                <a:ext uri="{FF2B5EF4-FFF2-40B4-BE49-F238E27FC236}">
                  <a16:creationId xmlns:a16="http://schemas.microsoft.com/office/drawing/2014/main" id="{1D82B8DB-AFBE-D821-EF16-88401F90AA56}"/>
                </a:ext>
              </a:extLst>
            </p:cNvPr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24" name="Google Shape;20657;p50">
                <a:extLst>
                  <a:ext uri="{FF2B5EF4-FFF2-40B4-BE49-F238E27FC236}">
                    <a16:creationId xmlns:a16="http://schemas.microsoft.com/office/drawing/2014/main" id="{AF0BB155-8D4D-1F5E-27C3-45A9E7F20E27}"/>
                  </a:ext>
                </a:extLst>
              </p:cNvPr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5" name="Google Shape;20658;p50">
                <a:extLst>
                  <a:ext uri="{FF2B5EF4-FFF2-40B4-BE49-F238E27FC236}">
                    <a16:creationId xmlns:a16="http://schemas.microsoft.com/office/drawing/2014/main" id="{493FBFFE-5614-A15E-2A49-82325B006948}"/>
                  </a:ext>
                </a:extLst>
              </p:cNvPr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6" name="Google Shape;20659;p50">
                <a:extLst>
                  <a:ext uri="{FF2B5EF4-FFF2-40B4-BE49-F238E27FC236}">
                    <a16:creationId xmlns:a16="http://schemas.microsoft.com/office/drawing/2014/main" id="{52133B07-C88A-E412-D7E1-BA0E8AD20A35}"/>
                  </a:ext>
                </a:extLst>
              </p:cNvPr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7" name="Google Shape;20660;p50">
                <a:extLst>
                  <a:ext uri="{FF2B5EF4-FFF2-40B4-BE49-F238E27FC236}">
                    <a16:creationId xmlns:a16="http://schemas.microsoft.com/office/drawing/2014/main" id="{A7266EA3-6CE6-1978-754B-743B3909C3D2}"/>
                  </a:ext>
                </a:extLst>
              </p:cNvPr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8" name="Google Shape;20661;p50">
                <a:extLst>
                  <a:ext uri="{FF2B5EF4-FFF2-40B4-BE49-F238E27FC236}">
                    <a16:creationId xmlns:a16="http://schemas.microsoft.com/office/drawing/2014/main" id="{DFEE83FF-59E5-E759-9F49-545F5D285F89}"/>
                  </a:ext>
                </a:extLst>
              </p:cNvPr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9" name="Google Shape;20662;p50">
                <a:extLst>
                  <a:ext uri="{FF2B5EF4-FFF2-40B4-BE49-F238E27FC236}">
                    <a16:creationId xmlns:a16="http://schemas.microsoft.com/office/drawing/2014/main" id="{0815FE06-4380-8232-B03C-4D79C7A3BE14}"/>
                  </a:ext>
                </a:extLst>
              </p:cNvPr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0" name="Google Shape;20663;p50">
                <a:extLst>
                  <a:ext uri="{FF2B5EF4-FFF2-40B4-BE49-F238E27FC236}">
                    <a16:creationId xmlns:a16="http://schemas.microsoft.com/office/drawing/2014/main" id="{ED3089CA-4724-1A92-4910-9599B1D63E07}"/>
                  </a:ext>
                </a:extLst>
              </p:cNvPr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1" name="Google Shape;20664;p50">
                <a:extLst>
                  <a:ext uri="{FF2B5EF4-FFF2-40B4-BE49-F238E27FC236}">
                    <a16:creationId xmlns:a16="http://schemas.microsoft.com/office/drawing/2014/main" id="{E4C71A0C-22DC-238D-54F3-265AEB4E3A8F}"/>
                  </a:ext>
                </a:extLst>
              </p:cNvPr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2" name="Google Shape;20665;p50">
                <a:extLst>
                  <a:ext uri="{FF2B5EF4-FFF2-40B4-BE49-F238E27FC236}">
                    <a16:creationId xmlns:a16="http://schemas.microsoft.com/office/drawing/2014/main" id="{54C3BE80-2D75-6D33-593A-AD1A33C474AF}"/>
                  </a:ext>
                </a:extLst>
              </p:cNvPr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8188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28" name="Google Shape;20628;p50"/>
          <p:cNvGrpSpPr/>
          <p:nvPr/>
        </p:nvGrpSpPr>
        <p:grpSpPr>
          <a:xfrm>
            <a:off x="4309102" y="535487"/>
            <a:ext cx="525795" cy="525795"/>
            <a:chOff x="910895" y="1193520"/>
            <a:chExt cx="154732" cy="154732"/>
          </a:xfrm>
        </p:grpSpPr>
        <p:grpSp>
          <p:nvGrpSpPr>
            <p:cNvPr id="20629" name="Google Shape;20629;p5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630" name="Google Shape;20630;p5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1" name="Google Shape;20631;p5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2" name="Google Shape;20632;p5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3" name="Google Shape;20633;p5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34" name="Google Shape;20634;p5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35" name="Google Shape;20635;p50"/>
          <p:cNvGrpSpPr/>
          <p:nvPr/>
        </p:nvGrpSpPr>
        <p:grpSpPr>
          <a:xfrm>
            <a:off x="4309102" y="3836399"/>
            <a:ext cx="525795" cy="525795"/>
            <a:chOff x="910895" y="1193520"/>
            <a:chExt cx="154732" cy="154732"/>
          </a:xfrm>
        </p:grpSpPr>
        <p:grpSp>
          <p:nvGrpSpPr>
            <p:cNvPr id="20636" name="Google Shape;20636;p50"/>
            <p:cNvGrpSpPr/>
            <p:nvPr/>
          </p:nvGrpSpPr>
          <p:grpSpPr>
            <a:xfrm>
              <a:off x="924937" y="1207290"/>
              <a:ext cx="126920" cy="126920"/>
              <a:chOff x="924937" y="1207290"/>
              <a:chExt cx="126920" cy="126920"/>
            </a:xfrm>
          </p:grpSpPr>
          <p:sp>
            <p:nvSpPr>
              <p:cNvPr id="20637" name="Google Shape;20637;p50"/>
              <p:cNvSpPr/>
              <p:nvPr/>
            </p:nvSpPr>
            <p:spPr>
              <a:xfrm>
                <a:off x="924937" y="1264273"/>
                <a:ext cx="36466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438" extrusionOk="0">
                    <a:moveTo>
                      <a:pt x="616" y="0"/>
                    </a:moveTo>
                    <a:cubicBezTo>
                      <a:pt x="357" y="0"/>
                      <a:pt x="143" y="107"/>
                      <a:pt x="0" y="214"/>
                    </a:cubicBezTo>
                    <a:cubicBezTo>
                      <a:pt x="143" y="321"/>
                      <a:pt x="357" y="437"/>
                      <a:pt x="616" y="437"/>
                    </a:cubicBezTo>
                    <a:lnTo>
                      <a:pt x="1053" y="437"/>
                    </a:lnTo>
                    <a:cubicBezTo>
                      <a:pt x="1098" y="393"/>
                      <a:pt x="1151" y="348"/>
                      <a:pt x="1205" y="303"/>
                    </a:cubicBezTo>
                    <a:lnTo>
                      <a:pt x="277" y="214"/>
                    </a:lnTo>
                    <a:lnTo>
                      <a:pt x="1187" y="116"/>
                    </a:lnTo>
                    <a:cubicBezTo>
                      <a:pt x="1142" y="80"/>
                      <a:pt x="1098" y="36"/>
                      <a:pt x="10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8" name="Google Shape;20638;p50"/>
              <p:cNvSpPr/>
              <p:nvPr/>
            </p:nvSpPr>
            <p:spPr>
              <a:xfrm>
                <a:off x="981618" y="1298015"/>
                <a:ext cx="13255" cy="36194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196" extrusionOk="0">
                    <a:moveTo>
                      <a:pt x="126" y="0"/>
                    </a:moveTo>
                    <a:cubicBezTo>
                      <a:pt x="99" y="36"/>
                      <a:pt x="63" y="80"/>
                      <a:pt x="27" y="116"/>
                    </a:cubicBezTo>
                    <a:lnTo>
                      <a:pt x="1" y="580"/>
                    </a:lnTo>
                    <a:cubicBezTo>
                      <a:pt x="1" y="839"/>
                      <a:pt x="117" y="1053"/>
                      <a:pt x="224" y="1196"/>
                    </a:cubicBezTo>
                    <a:cubicBezTo>
                      <a:pt x="331" y="1053"/>
                      <a:pt x="438" y="839"/>
                      <a:pt x="438" y="580"/>
                    </a:cubicBezTo>
                    <a:lnTo>
                      <a:pt x="438" y="134"/>
                    </a:lnTo>
                    <a:cubicBezTo>
                      <a:pt x="393" y="98"/>
                      <a:pt x="349" y="45"/>
                      <a:pt x="313" y="0"/>
                    </a:cubicBezTo>
                    <a:lnTo>
                      <a:pt x="224" y="91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9" name="Google Shape;20639;p50"/>
              <p:cNvSpPr/>
              <p:nvPr/>
            </p:nvSpPr>
            <p:spPr>
              <a:xfrm>
                <a:off x="1015360" y="1264273"/>
                <a:ext cx="36497" cy="13255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438" extrusionOk="0">
                    <a:moveTo>
                      <a:pt x="144" y="0"/>
                    </a:moveTo>
                    <a:cubicBezTo>
                      <a:pt x="99" y="36"/>
                      <a:pt x="54" y="80"/>
                      <a:pt x="10" y="116"/>
                    </a:cubicBezTo>
                    <a:lnTo>
                      <a:pt x="920" y="214"/>
                    </a:lnTo>
                    <a:lnTo>
                      <a:pt x="1" y="303"/>
                    </a:lnTo>
                    <a:cubicBezTo>
                      <a:pt x="37" y="339"/>
                      <a:pt x="81" y="375"/>
                      <a:pt x="117" y="410"/>
                    </a:cubicBezTo>
                    <a:lnTo>
                      <a:pt x="590" y="437"/>
                    </a:lnTo>
                    <a:cubicBezTo>
                      <a:pt x="839" y="437"/>
                      <a:pt x="1054" y="321"/>
                      <a:pt x="1205" y="214"/>
                    </a:cubicBezTo>
                    <a:cubicBezTo>
                      <a:pt x="1054" y="107"/>
                      <a:pt x="839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0" name="Google Shape;20640;p50"/>
              <p:cNvSpPr/>
              <p:nvPr/>
            </p:nvSpPr>
            <p:spPr>
              <a:xfrm>
                <a:off x="981618" y="1207290"/>
                <a:ext cx="13255" cy="36497"/>
              </a:xfrm>
              <a:custGeom>
                <a:avLst/>
                <a:gdLst/>
                <a:ahLst/>
                <a:cxnLst/>
                <a:rect l="l" t="t" r="r" b="b"/>
                <a:pathLst>
                  <a:path w="438" h="1206" extrusionOk="0">
                    <a:moveTo>
                      <a:pt x="224" y="1"/>
                    </a:moveTo>
                    <a:cubicBezTo>
                      <a:pt x="117" y="143"/>
                      <a:pt x="1" y="358"/>
                      <a:pt x="1" y="616"/>
                    </a:cubicBezTo>
                    <a:lnTo>
                      <a:pt x="1" y="1062"/>
                    </a:lnTo>
                    <a:cubicBezTo>
                      <a:pt x="45" y="1107"/>
                      <a:pt x="90" y="1151"/>
                      <a:pt x="126" y="1205"/>
                    </a:cubicBezTo>
                    <a:lnTo>
                      <a:pt x="224" y="277"/>
                    </a:lnTo>
                    <a:lnTo>
                      <a:pt x="313" y="1196"/>
                    </a:lnTo>
                    <a:cubicBezTo>
                      <a:pt x="349" y="1160"/>
                      <a:pt x="384" y="1125"/>
                      <a:pt x="411" y="1089"/>
                    </a:cubicBezTo>
                    <a:lnTo>
                      <a:pt x="438" y="616"/>
                    </a:lnTo>
                    <a:cubicBezTo>
                      <a:pt x="438" y="358"/>
                      <a:pt x="331" y="143"/>
                      <a:pt x="2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641" name="Google Shape;20641;p50"/>
            <p:cNvSpPr/>
            <p:nvPr/>
          </p:nvSpPr>
          <p:spPr>
            <a:xfrm>
              <a:off x="910895" y="1193520"/>
              <a:ext cx="154732" cy="154732"/>
            </a:xfrm>
            <a:custGeom>
              <a:avLst/>
              <a:gdLst/>
              <a:ahLst/>
              <a:cxnLst/>
              <a:rect l="l" t="t" r="r" b="b"/>
              <a:pathLst>
                <a:path w="5113" h="5113" extrusionOk="0">
                  <a:moveTo>
                    <a:pt x="2552" y="456"/>
                  </a:moveTo>
                  <a:cubicBezTo>
                    <a:pt x="2659" y="598"/>
                    <a:pt x="2775" y="813"/>
                    <a:pt x="2775" y="1071"/>
                  </a:cubicBezTo>
                  <a:lnTo>
                    <a:pt x="2748" y="1544"/>
                  </a:lnTo>
                  <a:cubicBezTo>
                    <a:pt x="2712" y="1580"/>
                    <a:pt x="2686" y="1615"/>
                    <a:pt x="2650" y="1651"/>
                  </a:cubicBezTo>
                  <a:lnTo>
                    <a:pt x="2552" y="732"/>
                  </a:lnTo>
                  <a:lnTo>
                    <a:pt x="2463" y="1660"/>
                  </a:lnTo>
                  <a:cubicBezTo>
                    <a:pt x="2418" y="1606"/>
                    <a:pt x="2382" y="1562"/>
                    <a:pt x="2338" y="1517"/>
                  </a:cubicBezTo>
                  <a:lnTo>
                    <a:pt x="2338" y="1071"/>
                  </a:lnTo>
                  <a:cubicBezTo>
                    <a:pt x="2338" y="813"/>
                    <a:pt x="2445" y="598"/>
                    <a:pt x="2552" y="456"/>
                  </a:cubicBezTo>
                  <a:close/>
                  <a:moveTo>
                    <a:pt x="1517" y="2338"/>
                  </a:moveTo>
                  <a:cubicBezTo>
                    <a:pt x="1562" y="2374"/>
                    <a:pt x="1606" y="2418"/>
                    <a:pt x="1651" y="2454"/>
                  </a:cubicBezTo>
                  <a:lnTo>
                    <a:pt x="741" y="2552"/>
                  </a:lnTo>
                  <a:lnTo>
                    <a:pt x="1669" y="2641"/>
                  </a:lnTo>
                  <a:cubicBezTo>
                    <a:pt x="1615" y="2686"/>
                    <a:pt x="1562" y="2731"/>
                    <a:pt x="1517" y="2775"/>
                  </a:cubicBezTo>
                  <a:lnTo>
                    <a:pt x="1071" y="2775"/>
                  </a:lnTo>
                  <a:cubicBezTo>
                    <a:pt x="812" y="2775"/>
                    <a:pt x="607" y="2659"/>
                    <a:pt x="455" y="2552"/>
                  </a:cubicBezTo>
                  <a:cubicBezTo>
                    <a:pt x="607" y="2445"/>
                    <a:pt x="812" y="2338"/>
                    <a:pt x="1071" y="2338"/>
                  </a:cubicBezTo>
                  <a:close/>
                  <a:moveTo>
                    <a:pt x="4033" y="2338"/>
                  </a:moveTo>
                  <a:cubicBezTo>
                    <a:pt x="4292" y="2338"/>
                    <a:pt x="4506" y="2445"/>
                    <a:pt x="4648" y="2552"/>
                  </a:cubicBezTo>
                  <a:cubicBezTo>
                    <a:pt x="4506" y="2659"/>
                    <a:pt x="4292" y="2775"/>
                    <a:pt x="4033" y="2775"/>
                  </a:cubicBezTo>
                  <a:lnTo>
                    <a:pt x="3569" y="2748"/>
                  </a:lnTo>
                  <a:cubicBezTo>
                    <a:pt x="3533" y="2713"/>
                    <a:pt x="3489" y="2677"/>
                    <a:pt x="3444" y="2641"/>
                  </a:cubicBezTo>
                  <a:lnTo>
                    <a:pt x="4372" y="2552"/>
                  </a:lnTo>
                  <a:lnTo>
                    <a:pt x="3462" y="2454"/>
                  </a:lnTo>
                  <a:cubicBezTo>
                    <a:pt x="3506" y="2418"/>
                    <a:pt x="3551" y="2374"/>
                    <a:pt x="3596" y="2338"/>
                  </a:cubicBezTo>
                  <a:close/>
                  <a:moveTo>
                    <a:pt x="2650" y="3453"/>
                  </a:moveTo>
                  <a:cubicBezTo>
                    <a:pt x="2686" y="3498"/>
                    <a:pt x="2730" y="3551"/>
                    <a:pt x="2775" y="3587"/>
                  </a:cubicBezTo>
                  <a:lnTo>
                    <a:pt x="2775" y="4033"/>
                  </a:lnTo>
                  <a:cubicBezTo>
                    <a:pt x="2775" y="4292"/>
                    <a:pt x="2659" y="4506"/>
                    <a:pt x="2552" y="4649"/>
                  </a:cubicBezTo>
                  <a:cubicBezTo>
                    <a:pt x="2445" y="4506"/>
                    <a:pt x="2338" y="4292"/>
                    <a:pt x="2338" y="4033"/>
                  </a:cubicBezTo>
                  <a:lnTo>
                    <a:pt x="2365" y="3569"/>
                  </a:lnTo>
                  <a:cubicBezTo>
                    <a:pt x="2400" y="3533"/>
                    <a:pt x="2427" y="3489"/>
                    <a:pt x="2463" y="3453"/>
                  </a:cubicBezTo>
                  <a:lnTo>
                    <a:pt x="2552" y="4363"/>
                  </a:lnTo>
                  <a:lnTo>
                    <a:pt x="2650" y="3453"/>
                  </a:lnTo>
                  <a:close/>
                  <a:moveTo>
                    <a:pt x="2552" y="1"/>
                  </a:moveTo>
                  <a:cubicBezTo>
                    <a:pt x="2552" y="1"/>
                    <a:pt x="2026" y="411"/>
                    <a:pt x="2026" y="1071"/>
                  </a:cubicBezTo>
                  <a:cubicBezTo>
                    <a:pt x="2026" y="1071"/>
                    <a:pt x="1963" y="1053"/>
                    <a:pt x="1874" y="1053"/>
                  </a:cubicBezTo>
                  <a:cubicBezTo>
                    <a:pt x="1758" y="1053"/>
                    <a:pt x="1580" y="1089"/>
                    <a:pt x="1392" y="1276"/>
                  </a:cubicBezTo>
                  <a:cubicBezTo>
                    <a:pt x="1392" y="1276"/>
                    <a:pt x="2204" y="1553"/>
                    <a:pt x="2489" y="2320"/>
                  </a:cubicBezTo>
                  <a:cubicBezTo>
                    <a:pt x="2409" y="2338"/>
                    <a:pt x="2338" y="2400"/>
                    <a:pt x="2320" y="2490"/>
                  </a:cubicBezTo>
                  <a:cubicBezTo>
                    <a:pt x="1553" y="2204"/>
                    <a:pt x="1276" y="1392"/>
                    <a:pt x="1276" y="1392"/>
                  </a:cubicBezTo>
                  <a:cubicBezTo>
                    <a:pt x="955" y="1714"/>
                    <a:pt x="1071" y="2017"/>
                    <a:pt x="1071" y="2017"/>
                  </a:cubicBezTo>
                  <a:cubicBezTo>
                    <a:pt x="411" y="2017"/>
                    <a:pt x="0" y="2552"/>
                    <a:pt x="0" y="2552"/>
                  </a:cubicBezTo>
                  <a:cubicBezTo>
                    <a:pt x="0" y="2552"/>
                    <a:pt x="411" y="3087"/>
                    <a:pt x="1071" y="3087"/>
                  </a:cubicBezTo>
                  <a:cubicBezTo>
                    <a:pt x="1071" y="3087"/>
                    <a:pt x="955" y="3391"/>
                    <a:pt x="1276" y="3721"/>
                  </a:cubicBezTo>
                  <a:cubicBezTo>
                    <a:pt x="1276" y="3721"/>
                    <a:pt x="1553" y="2900"/>
                    <a:pt x="2320" y="2623"/>
                  </a:cubicBezTo>
                  <a:cubicBezTo>
                    <a:pt x="2338" y="2704"/>
                    <a:pt x="2409" y="2766"/>
                    <a:pt x="2489" y="2793"/>
                  </a:cubicBezTo>
                  <a:cubicBezTo>
                    <a:pt x="2204" y="3560"/>
                    <a:pt x="1392" y="3828"/>
                    <a:pt x="1392" y="3828"/>
                  </a:cubicBezTo>
                  <a:cubicBezTo>
                    <a:pt x="1580" y="4015"/>
                    <a:pt x="1758" y="4060"/>
                    <a:pt x="1874" y="4060"/>
                  </a:cubicBezTo>
                  <a:cubicBezTo>
                    <a:pt x="1963" y="4060"/>
                    <a:pt x="2026" y="4033"/>
                    <a:pt x="2026" y="4033"/>
                  </a:cubicBezTo>
                  <a:cubicBezTo>
                    <a:pt x="2026" y="4702"/>
                    <a:pt x="2552" y="5112"/>
                    <a:pt x="2552" y="5112"/>
                  </a:cubicBezTo>
                  <a:cubicBezTo>
                    <a:pt x="2552" y="5112"/>
                    <a:pt x="3087" y="4702"/>
                    <a:pt x="3087" y="4033"/>
                  </a:cubicBezTo>
                  <a:cubicBezTo>
                    <a:pt x="3087" y="4033"/>
                    <a:pt x="3150" y="4060"/>
                    <a:pt x="3239" y="4060"/>
                  </a:cubicBezTo>
                  <a:cubicBezTo>
                    <a:pt x="3355" y="4060"/>
                    <a:pt x="3533" y="4015"/>
                    <a:pt x="3721" y="3828"/>
                  </a:cubicBezTo>
                  <a:cubicBezTo>
                    <a:pt x="3721" y="3828"/>
                    <a:pt x="2900" y="3560"/>
                    <a:pt x="2623" y="2793"/>
                  </a:cubicBezTo>
                  <a:cubicBezTo>
                    <a:pt x="2704" y="2766"/>
                    <a:pt x="2766" y="2704"/>
                    <a:pt x="2793" y="2623"/>
                  </a:cubicBezTo>
                  <a:cubicBezTo>
                    <a:pt x="3560" y="2900"/>
                    <a:pt x="3837" y="3721"/>
                    <a:pt x="3837" y="3721"/>
                  </a:cubicBezTo>
                  <a:cubicBezTo>
                    <a:pt x="4158" y="3391"/>
                    <a:pt x="4033" y="3087"/>
                    <a:pt x="4033" y="3087"/>
                  </a:cubicBezTo>
                  <a:cubicBezTo>
                    <a:pt x="4702" y="3087"/>
                    <a:pt x="5112" y="2552"/>
                    <a:pt x="5112" y="2552"/>
                  </a:cubicBezTo>
                  <a:cubicBezTo>
                    <a:pt x="5112" y="2552"/>
                    <a:pt x="4702" y="2017"/>
                    <a:pt x="4033" y="2017"/>
                  </a:cubicBezTo>
                  <a:cubicBezTo>
                    <a:pt x="4033" y="2017"/>
                    <a:pt x="4158" y="1714"/>
                    <a:pt x="3837" y="1392"/>
                  </a:cubicBezTo>
                  <a:cubicBezTo>
                    <a:pt x="3837" y="1392"/>
                    <a:pt x="3560" y="2204"/>
                    <a:pt x="2793" y="2490"/>
                  </a:cubicBezTo>
                  <a:cubicBezTo>
                    <a:pt x="2766" y="2400"/>
                    <a:pt x="2704" y="2338"/>
                    <a:pt x="2623" y="2320"/>
                  </a:cubicBezTo>
                  <a:cubicBezTo>
                    <a:pt x="2900" y="1553"/>
                    <a:pt x="3721" y="1276"/>
                    <a:pt x="3721" y="1276"/>
                  </a:cubicBezTo>
                  <a:cubicBezTo>
                    <a:pt x="3533" y="1089"/>
                    <a:pt x="3355" y="1053"/>
                    <a:pt x="3239" y="1053"/>
                  </a:cubicBezTo>
                  <a:cubicBezTo>
                    <a:pt x="3150" y="1053"/>
                    <a:pt x="3087" y="1071"/>
                    <a:pt x="3087" y="1071"/>
                  </a:cubicBezTo>
                  <a:cubicBezTo>
                    <a:pt x="3087" y="411"/>
                    <a:pt x="2552" y="1"/>
                    <a:pt x="25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2" name="Google Shape;20642;p50"/>
          <p:cNvGrpSpPr/>
          <p:nvPr/>
        </p:nvGrpSpPr>
        <p:grpSpPr>
          <a:xfrm>
            <a:off x="1086526" y="2017433"/>
            <a:ext cx="894026" cy="1108495"/>
            <a:chOff x="5247218" y="2766131"/>
            <a:chExt cx="179783" cy="222921"/>
          </a:xfrm>
        </p:grpSpPr>
        <p:sp>
          <p:nvSpPr>
            <p:cNvPr id="20643" name="Google Shape;20643;p50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44" name="Google Shape;20644;p50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45" name="Google Shape;20645;p50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6" name="Google Shape;20646;p50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7" name="Google Shape;20647;p50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8" name="Google Shape;20648;p50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9" name="Google Shape;20649;p50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0" name="Google Shape;20650;p50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1" name="Google Shape;20651;p50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2" name="Google Shape;20652;p50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3" name="Google Shape;20653;p50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654" name="Google Shape;20654;p50"/>
          <p:cNvGrpSpPr/>
          <p:nvPr/>
        </p:nvGrpSpPr>
        <p:grpSpPr>
          <a:xfrm flipH="1">
            <a:off x="7163451" y="2017358"/>
            <a:ext cx="894026" cy="1108495"/>
            <a:chOff x="5247218" y="2766131"/>
            <a:chExt cx="179783" cy="222921"/>
          </a:xfrm>
        </p:grpSpPr>
        <p:sp>
          <p:nvSpPr>
            <p:cNvPr id="20655" name="Google Shape;20655;p50"/>
            <p:cNvSpPr/>
            <p:nvPr/>
          </p:nvSpPr>
          <p:spPr>
            <a:xfrm>
              <a:off x="5253096" y="2772102"/>
              <a:ext cx="165937" cy="206722"/>
            </a:xfrm>
            <a:custGeom>
              <a:avLst/>
              <a:gdLst/>
              <a:ahLst/>
              <a:cxnLst/>
              <a:rect l="l" t="t" r="r" b="b"/>
              <a:pathLst>
                <a:path w="3739" h="4658" extrusionOk="0">
                  <a:moveTo>
                    <a:pt x="2276" y="197"/>
                  </a:moveTo>
                  <a:cubicBezTo>
                    <a:pt x="2276" y="197"/>
                    <a:pt x="2276" y="197"/>
                    <a:pt x="2276" y="206"/>
                  </a:cubicBezTo>
                  <a:cubicBezTo>
                    <a:pt x="2267" y="206"/>
                    <a:pt x="2267" y="215"/>
                    <a:pt x="2258" y="215"/>
                  </a:cubicBezTo>
                  <a:cubicBezTo>
                    <a:pt x="2267" y="224"/>
                    <a:pt x="2267" y="224"/>
                    <a:pt x="2267" y="224"/>
                  </a:cubicBezTo>
                  <a:cubicBezTo>
                    <a:pt x="2276" y="224"/>
                    <a:pt x="2284" y="233"/>
                    <a:pt x="2284" y="233"/>
                  </a:cubicBezTo>
                  <a:lnTo>
                    <a:pt x="2293" y="233"/>
                  </a:lnTo>
                  <a:cubicBezTo>
                    <a:pt x="2293" y="233"/>
                    <a:pt x="2293" y="242"/>
                    <a:pt x="2284" y="242"/>
                  </a:cubicBezTo>
                  <a:cubicBezTo>
                    <a:pt x="2284" y="242"/>
                    <a:pt x="2276" y="251"/>
                    <a:pt x="2267" y="251"/>
                  </a:cubicBezTo>
                  <a:cubicBezTo>
                    <a:pt x="2258" y="251"/>
                    <a:pt x="2249" y="260"/>
                    <a:pt x="2240" y="260"/>
                  </a:cubicBezTo>
                  <a:lnTo>
                    <a:pt x="2204" y="260"/>
                  </a:lnTo>
                  <a:lnTo>
                    <a:pt x="2106" y="251"/>
                  </a:lnTo>
                  <a:lnTo>
                    <a:pt x="2195" y="215"/>
                  </a:lnTo>
                  <a:lnTo>
                    <a:pt x="2213" y="206"/>
                  </a:lnTo>
                  <a:cubicBezTo>
                    <a:pt x="2222" y="197"/>
                    <a:pt x="2240" y="197"/>
                    <a:pt x="2249" y="197"/>
                  </a:cubicBezTo>
                  <a:close/>
                  <a:moveTo>
                    <a:pt x="1722" y="233"/>
                  </a:moveTo>
                  <a:cubicBezTo>
                    <a:pt x="1722" y="233"/>
                    <a:pt x="1722" y="242"/>
                    <a:pt x="1705" y="251"/>
                  </a:cubicBezTo>
                  <a:cubicBezTo>
                    <a:pt x="1696" y="260"/>
                    <a:pt x="1678" y="277"/>
                    <a:pt x="1660" y="286"/>
                  </a:cubicBezTo>
                  <a:cubicBezTo>
                    <a:pt x="1633" y="304"/>
                    <a:pt x="1615" y="322"/>
                    <a:pt x="1589" y="340"/>
                  </a:cubicBezTo>
                  <a:cubicBezTo>
                    <a:pt x="1562" y="358"/>
                    <a:pt x="1526" y="384"/>
                    <a:pt x="1499" y="402"/>
                  </a:cubicBezTo>
                  <a:cubicBezTo>
                    <a:pt x="1473" y="420"/>
                    <a:pt x="1446" y="438"/>
                    <a:pt x="1419" y="465"/>
                  </a:cubicBezTo>
                  <a:cubicBezTo>
                    <a:pt x="1392" y="483"/>
                    <a:pt x="1366" y="500"/>
                    <a:pt x="1348" y="509"/>
                  </a:cubicBezTo>
                  <a:cubicBezTo>
                    <a:pt x="1330" y="527"/>
                    <a:pt x="1303" y="536"/>
                    <a:pt x="1294" y="545"/>
                  </a:cubicBezTo>
                  <a:cubicBezTo>
                    <a:pt x="1276" y="554"/>
                    <a:pt x="1276" y="563"/>
                    <a:pt x="1276" y="563"/>
                  </a:cubicBezTo>
                  <a:cubicBezTo>
                    <a:pt x="1276" y="563"/>
                    <a:pt x="1276" y="554"/>
                    <a:pt x="1285" y="536"/>
                  </a:cubicBezTo>
                  <a:cubicBezTo>
                    <a:pt x="1294" y="527"/>
                    <a:pt x="1303" y="500"/>
                    <a:pt x="1321" y="483"/>
                  </a:cubicBezTo>
                  <a:cubicBezTo>
                    <a:pt x="1339" y="465"/>
                    <a:pt x="1357" y="438"/>
                    <a:pt x="1383" y="411"/>
                  </a:cubicBezTo>
                  <a:cubicBezTo>
                    <a:pt x="1410" y="393"/>
                    <a:pt x="1437" y="367"/>
                    <a:pt x="1464" y="349"/>
                  </a:cubicBezTo>
                  <a:cubicBezTo>
                    <a:pt x="1490" y="322"/>
                    <a:pt x="1526" y="304"/>
                    <a:pt x="1553" y="286"/>
                  </a:cubicBezTo>
                  <a:cubicBezTo>
                    <a:pt x="1580" y="277"/>
                    <a:pt x="1615" y="269"/>
                    <a:pt x="1633" y="251"/>
                  </a:cubicBezTo>
                  <a:cubicBezTo>
                    <a:pt x="1660" y="242"/>
                    <a:pt x="1687" y="242"/>
                    <a:pt x="1705" y="233"/>
                  </a:cubicBezTo>
                  <a:close/>
                  <a:moveTo>
                    <a:pt x="1816" y="284"/>
                  </a:moveTo>
                  <a:cubicBezTo>
                    <a:pt x="1823" y="284"/>
                    <a:pt x="1830" y="285"/>
                    <a:pt x="1838" y="286"/>
                  </a:cubicBezTo>
                  <a:cubicBezTo>
                    <a:pt x="1865" y="286"/>
                    <a:pt x="1883" y="304"/>
                    <a:pt x="1892" y="313"/>
                  </a:cubicBezTo>
                  <a:cubicBezTo>
                    <a:pt x="1910" y="322"/>
                    <a:pt x="1919" y="331"/>
                    <a:pt x="1937" y="331"/>
                  </a:cubicBezTo>
                  <a:lnTo>
                    <a:pt x="1945" y="331"/>
                  </a:lnTo>
                  <a:cubicBezTo>
                    <a:pt x="1954" y="340"/>
                    <a:pt x="1963" y="340"/>
                    <a:pt x="1972" y="349"/>
                  </a:cubicBezTo>
                  <a:cubicBezTo>
                    <a:pt x="1990" y="358"/>
                    <a:pt x="1999" y="376"/>
                    <a:pt x="2008" y="393"/>
                  </a:cubicBezTo>
                  <a:cubicBezTo>
                    <a:pt x="2017" y="411"/>
                    <a:pt x="2017" y="429"/>
                    <a:pt x="2017" y="456"/>
                  </a:cubicBezTo>
                  <a:cubicBezTo>
                    <a:pt x="2008" y="474"/>
                    <a:pt x="2008" y="474"/>
                    <a:pt x="2008" y="483"/>
                  </a:cubicBezTo>
                  <a:cubicBezTo>
                    <a:pt x="1990" y="509"/>
                    <a:pt x="1990" y="545"/>
                    <a:pt x="1999" y="581"/>
                  </a:cubicBezTo>
                  <a:cubicBezTo>
                    <a:pt x="2008" y="608"/>
                    <a:pt x="2017" y="643"/>
                    <a:pt x="2026" y="670"/>
                  </a:cubicBezTo>
                  <a:cubicBezTo>
                    <a:pt x="2044" y="697"/>
                    <a:pt x="2053" y="723"/>
                    <a:pt x="2061" y="741"/>
                  </a:cubicBezTo>
                  <a:cubicBezTo>
                    <a:pt x="2070" y="759"/>
                    <a:pt x="2070" y="768"/>
                    <a:pt x="2070" y="768"/>
                  </a:cubicBezTo>
                  <a:cubicBezTo>
                    <a:pt x="2070" y="768"/>
                    <a:pt x="2061" y="759"/>
                    <a:pt x="2044" y="750"/>
                  </a:cubicBezTo>
                  <a:cubicBezTo>
                    <a:pt x="2035" y="741"/>
                    <a:pt x="2008" y="723"/>
                    <a:pt x="1981" y="706"/>
                  </a:cubicBezTo>
                  <a:cubicBezTo>
                    <a:pt x="1963" y="679"/>
                    <a:pt x="1937" y="643"/>
                    <a:pt x="1919" y="608"/>
                  </a:cubicBezTo>
                  <a:cubicBezTo>
                    <a:pt x="1901" y="563"/>
                    <a:pt x="1892" y="509"/>
                    <a:pt x="1910" y="456"/>
                  </a:cubicBezTo>
                  <a:cubicBezTo>
                    <a:pt x="1910" y="447"/>
                    <a:pt x="1919" y="429"/>
                    <a:pt x="1919" y="429"/>
                  </a:cubicBezTo>
                  <a:cubicBezTo>
                    <a:pt x="1919" y="429"/>
                    <a:pt x="1919" y="429"/>
                    <a:pt x="1919" y="420"/>
                  </a:cubicBezTo>
                  <a:lnTo>
                    <a:pt x="1901" y="411"/>
                  </a:lnTo>
                  <a:cubicBezTo>
                    <a:pt x="1874" y="402"/>
                    <a:pt x="1856" y="376"/>
                    <a:pt x="1847" y="367"/>
                  </a:cubicBezTo>
                  <a:cubicBezTo>
                    <a:pt x="1838" y="349"/>
                    <a:pt x="1829" y="340"/>
                    <a:pt x="1821" y="340"/>
                  </a:cubicBezTo>
                  <a:cubicBezTo>
                    <a:pt x="1810" y="329"/>
                    <a:pt x="1797" y="325"/>
                    <a:pt x="1785" y="325"/>
                  </a:cubicBezTo>
                  <a:cubicBezTo>
                    <a:pt x="1777" y="325"/>
                    <a:pt x="1771" y="327"/>
                    <a:pt x="1767" y="331"/>
                  </a:cubicBezTo>
                  <a:cubicBezTo>
                    <a:pt x="1749" y="331"/>
                    <a:pt x="1740" y="349"/>
                    <a:pt x="1740" y="349"/>
                  </a:cubicBezTo>
                  <a:cubicBezTo>
                    <a:pt x="1740" y="349"/>
                    <a:pt x="1740" y="331"/>
                    <a:pt x="1749" y="313"/>
                  </a:cubicBezTo>
                  <a:cubicBezTo>
                    <a:pt x="1764" y="299"/>
                    <a:pt x="1784" y="284"/>
                    <a:pt x="1816" y="284"/>
                  </a:cubicBezTo>
                  <a:close/>
                  <a:moveTo>
                    <a:pt x="1562" y="572"/>
                  </a:moveTo>
                  <a:cubicBezTo>
                    <a:pt x="1562" y="572"/>
                    <a:pt x="1562" y="581"/>
                    <a:pt x="1553" y="599"/>
                  </a:cubicBezTo>
                  <a:cubicBezTo>
                    <a:pt x="1544" y="616"/>
                    <a:pt x="1526" y="643"/>
                    <a:pt x="1517" y="670"/>
                  </a:cubicBezTo>
                  <a:cubicBezTo>
                    <a:pt x="1499" y="697"/>
                    <a:pt x="1482" y="732"/>
                    <a:pt x="1464" y="759"/>
                  </a:cubicBezTo>
                  <a:cubicBezTo>
                    <a:pt x="1446" y="795"/>
                    <a:pt x="1428" y="831"/>
                    <a:pt x="1410" y="866"/>
                  </a:cubicBezTo>
                  <a:cubicBezTo>
                    <a:pt x="1392" y="902"/>
                    <a:pt x="1375" y="947"/>
                    <a:pt x="1366" y="982"/>
                  </a:cubicBezTo>
                  <a:cubicBezTo>
                    <a:pt x="1348" y="1018"/>
                    <a:pt x="1330" y="1045"/>
                    <a:pt x="1321" y="1080"/>
                  </a:cubicBezTo>
                  <a:cubicBezTo>
                    <a:pt x="1312" y="1107"/>
                    <a:pt x="1303" y="1134"/>
                    <a:pt x="1294" y="1152"/>
                  </a:cubicBezTo>
                  <a:cubicBezTo>
                    <a:pt x="1285" y="1170"/>
                    <a:pt x="1285" y="1178"/>
                    <a:pt x="1285" y="1178"/>
                  </a:cubicBezTo>
                  <a:cubicBezTo>
                    <a:pt x="1285" y="1178"/>
                    <a:pt x="1285" y="1170"/>
                    <a:pt x="1276" y="1152"/>
                  </a:cubicBezTo>
                  <a:cubicBezTo>
                    <a:pt x="1276" y="1134"/>
                    <a:pt x="1267" y="1098"/>
                    <a:pt x="1267" y="1071"/>
                  </a:cubicBezTo>
                  <a:cubicBezTo>
                    <a:pt x="1267" y="1036"/>
                    <a:pt x="1267" y="991"/>
                    <a:pt x="1285" y="955"/>
                  </a:cubicBezTo>
                  <a:cubicBezTo>
                    <a:pt x="1294" y="911"/>
                    <a:pt x="1303" y="866"/>
                    <a:pt x="1321" y="831"/>
                  </a:cubicBezTo>
                  <a:cubicBezTo>
                    <a:pt x="1348" y="786"/>
                    <a:pt x="1366" y="750"/>
                    <a:pt x="1392" y="715"/>
                  </a:cubicBezTo>
                  <a:cubicBezTo>
                    <a:pt x="1419" y="679"/>
                    <a:pt x="1446" y="652"/>
                    <a:pt x="1473" y="634"/>
                  </a:cubicBezTo>
                  <a:cubicBezTo>
                    <a:pt x="1499" y="608"/>
                    <a:pt x="1517" y="599"/>
                    <a:pt x="1535" y="581"/>
                  </a:cubicBezTo>
                  <a:cubicBezTo>
                    <a:pt x="1553" y="572"/>
                    <a:pt x="1562" y="572"/>
                    <a:pt x="1562" y="572"/>
                  </a:cubicBezTo>
                  <a:close/>
                  <a:moveTo>
                    <a:pt x="2142" y="875"/>
                  </a:moveTo>
                  <a:cubicBezTo>
                    <a:pt x="2142" y="875"/>
                    <a:pt x="2151" y="884"/>
                    <a:pt x="2160" y="893"/>
                  </a:cubicBezTo>
                  <a:cubicBezTo>
                    <a:pt x="2177" y="911"/>
                    <a:pt x="2195" y="920"/>
                    <a:pt x="2222" y="938"/>
                  </a:cubicBezTo>
                  <a:cubicBezTo>
                    <a:pt x="2240" y="955"/>
                    <a:pt x="2276" y="973"/>
                    <a:pt x="2302" y="991"/>
                  </a:cubicBezTo>
                  <a:cubicBezTo>
                    <a:pt x="2338" y="1009"/>
                    <a:pt x="2374" y="1027"/>
                    <a:pt x="2409" y="1045"/>
                  </a:cubicBezTo>
                  <a:cubicBezTo>
                    <a:pt x="2445" y="1062"/>
                    <a:pt x="2481" y="1089"/>
                    <a:pt x="2516" y="1107"/>
                  </a:cubicBezTo>
                  <a:cubicBezTo>
                    <a:pt x="2552" y="1134"/>
                    <a:pt x="2570" y="1161"/>
                    <a:pt x="2597" y="1187"/>
                  </a:cubicBezTo>
                  <a:cubicBezTo>
                    <a:pt x="2615" y="1214"/>
                    <a:pt x="2623" y="1241"/>
                    <a:pt x="2623" y="1259"/>
                  </a:cubicBezTo>
                  <a:cubicBezTo>
                    <a:pt x="2632" y="1285"/>
                    <a:pt x="2632" y="1294"/>
                    <a:pt x="2632" y="1294"/>
                  </a:cubicBezTo>
                  <a:cubicBezTo>
                    <a:pt x="2632" y="1294"/>
                    <a:pt x="2623" y="1285"/>
                    <a:pt x="2615" y="1268"/>
                  </a:cubicBezTo>
                  <a:cubicBezTo>
                    <a:pt x="2597" y="1259"/>
                    <a:pt x="2579" y="1241"/>
                    <a:pt x="2561" y="1223"/>
                  </a:cubicBezTo>
                  <a:cubicBezTo>
                    <a:pt x="2534" y="1205"/>
                    <a:pt x="2507" y="1187"/>
                    <a:pt x="2472" y="1170"/>
                  </a:cubicBezTo>
                  <a:cubicBezTo>
                    <a:pt x="2445" y="1152"/>
                    <a:pt x="2409" y="1134"/>
                    <a:pt x="2374" y="1116"/>
                  </a:cubicBezTo>
                  <a:cubicBezTo>
                    <a:pt x="2338" y="1098"/>
                    <a:pt x="2302" y="1071"/>
                    <a:pt x="2267" y="1054"/>
                  </a:cubicBezTo>
                  <a:cubicBezTo>
                    <a:pt x="2231" y="1027"/>
                    <a:pt x="2204" y="1000"/>
                    <a:pt x="2186" y="973"/>
                  </a:cubicBezTo>
                  <a:cubicBezTo>
                    <a:pt x="2168" y="947"/>
                    <a:pt x="2160" y="920"/>
                    <a:pt x="2151" y="902"/>
                  </a:cubicBezTo>
                  <a:cubicBezTo>
                    <a:pt x="2142" y="884"/>
                    <a:pt x="2142" y="875"/>
                    <a:pt x="2142" y="875"/>
                  </a:cubicBezTo>
                  <a:close/>
                  <a:moveTo>
                    <a:pt x="1722" y="706"/>
                  </a:moveTo>
                  <a:cubicBezTo>
                    <a:pt x="1722" y="706"/>
                    <a:pt x="1731" y="723"/>
                    <a:pt x="1740" y="750"/>
                  </a:cubicBezTo>
                  <a:cubicBezTo>
                    <a:pt x="1740" y="777"/>
                    <a:pt x="1758" y="804"/>
                    <a:pt x="1785" y="848"/>
                  </a:cubicBezTo>
                  <a:cubicBezTo>
                    <a:pt x="1803" y="884"/>
                    <a:pt x="1838" y="920"/>
                    <a:pt x="1865" y="964"/>
                  </a:cubicBezTo>
                  <a:cubicBezTo>
                    <a:pt x="1901" y="1009"/>
                    <a:pt x="1945" y="1054"/>
                    <a:pt x="1981" y="1107"/>
                  </a:cubicBezTo>
                  <a:cubicBezTo>
                    <a:pt x="2017" y="1152"/>
                    <a:pt x="2044" y="1214"/>
                    <a:pt x="2070" y="1268"/>
                  </a:cubicBezTo>
                  <a:cubicBezTo>
                    <a:pt x="2088" y="1330"/>
                    <a:pt x="2097" y="1384"/>
                    <a:pt x="2097" y="1428"/>
                  </a:cubicBezTo>
                  <a:cubicBezTo>
                    <a:pt x="2106" y="1473"/>
                    <a:pt x="2097" y="1517"/>
                    <a:pt x="2097" y="1544"/>
                  </a:cubicBezTo>
                  <a:cubicBezTo>
                    <a:pt x="2088" y="1571"/>
                    <a:pt x="2088" y="1589"/>
                    <a:pt x="2088" y="1589"/>
                  </a:cubicBezTo>
                  <a:cubicBezTo>
                    <a:pt x="2088" y="1589"/>
                    <a:pt x="2079" y="1571"/>
                    <a:pt x="2079" y="1544"/>
                  </a:cubicBezTo>
                  <a:cubicBezTo>
                    <a:pt x="2070" y="1517"/>
                    <a:pt x="2061" y="1482"/>
                    <a:pt x="2044" y="1437"/>
                  </a:cubicBezTo>
                  <a:cubicBezTo>
                    <a:pt x="2035" y="1401"/>
                    <a:pt x="2008" y="1348"/>
                    <a:pt x="1990" y="1303"/>
                  </a:cubicBezTo>
                  <a:cubicBezTo>
                    <a:pt x="1963" y="1259"/>
                    <a:pt x="1937" y="1205"/>
                    <a:pt x="1901" y="1161"/>
                  </a:cubicBezTo>
                  <a:cubicBezTo>
                    <a:pt x="1865" y="1107"/>
                    <a:pt x="1829" y="1062"/>
                    <a:pt x="1803" y="1018"/>
                  </a:cubicBezTo>
                  <a:cubicBezTo>
                    <a:pt x="1767" y="964"/>
                    <a:pt x="1749" y="911"/>
                    <a:pt x="1731" y="866"/>
                  </a:cubicBezTo>
                  <a:cubicBezTo>
                    <a:pt x="1714" y="822"/>
                    <a:pt x="1714" y="777"/>
                    <a:pt x="1722" y="750"/>
                  </a:cubicBezTo>
                  <a:cubicBezTo>
                    <a:pt x="1722" y="723"/>
                    <a:pt x="1722" y="706"/>
                    <a:pt x="1722" y="706"/>
                  </a:cubicBezTo>
                  <a:close/>
                  <a:moveTo>
                    <a:pt x="1544" y="1089"/>
                  </a:moveTo>
                  <a:cubicBezTo>
                    <a:pt x="1544" y="1089"/>
                    <a:pt x="1544" y="1107"/>
                    <a:pt x="1553" y="1125"/>
                  </a:cubicBezTo>
                  <a:cubicBezTo>
                    <a:pt x="1562" y="1143"/>
                    <a:pt x="1571" y="1161"/>
                    <a:pt x="1571" y="1196"/>
                  </a:cubicBezTo>
                  <a:cubicBezTo>
                    <a:pt x="1580" y="1232"/>
                    <a:pt x="1580" y="1268"/>
                    <a:pt x="1580" y="1303"/>
                  </a:cubicBezTo>
                  <a:cubicBezTo>
                    <a:pt x="1571" y="1348"/>
                    <a:pt x="1571" y="1393"/>
                    <a:pt x="1553" y="1428"/>
                  </a:cubicBezTo>
                  <a:cubicBezTo>
                    <a:pt x="1544" y="1473"/>
                    <a:pt x="1526" y="1509"/>
                    <a:pt x="1508" y="1544"/>
                  </a:cubicBezTo>
                  <a:cubicBezTo>
                    <a:pt x="1490" y="1580"/>
                    <a:pt x="1464" y="1616"/>
                    <a:pt x="1446" y="1633"/>
                  </a:cubicBezTo>
                  <a:cubicBezTo>
                    <a:pt x="1419" y="1660"/>
                    <a:pt x="1401" y="1678"/>
                    <a:pt x="1383" y="1687"/>
                  </a:cubicBezTo>
                  <a:cubicBezTo>
                    <a:pt x="1366" y="1696"/>
                    <a:pt x="1357" y="1705"/>
                    <a:pt x="1357" y="1705"/>
                  </a:cubicBezTo>
                  <a:cubicBezTo>
                    <a:pt x="1357" y="1705"/>
                    <a:pt x="1366" y="1696"/>
                    <a:pt x="1375" y="1678"/>
                  </a:cubicBezTo>
                  <a:cubicBezTo>
                    <a:pt x="1383" y="1660"/>
                    <a:pt x="1392" y="1633"/>
                    <a:pt x="1401" y="1607"/>
                  </a:cubicBezTo>
                  <a:cubicBezTo>
                    <a:pt x="1410" y="1580"/>
                    <a:pt x="1428" y="1553"/>
                    <a:pt x="1437" y="1517"/>
                  </a:cubicBezTo>
                  <a:cubicBezTo>
                    <a:pt x="1455" y="1482"/>
                    <a:pt x="1464" y="1446"/>
                    <a:pt x="1473" y="1401"/>
                  </a:cubicBezTo>
                  <a:cubicBezTo>
                    <a:pt x="1482" y="1366"/>
                    <a:pt x="1490" y="1330"/>
                    <a:pt x="1499" y="1294"/>
                  </a:cubicBezTo>
                  <a:cubicBezTo>
                    <a:pt x="1508" y="1259"/>
                    <a:pt x="1517" y="1223"/>
                    <a:pt x="1526" y="1196"/>
                  </a:cubicBezTo>
                  <a:cubicBezTo>
                    <a:pt x="1526" y="1170"/>
                    <a:pt x="1535" y="1143"/>
                    <a:pt x="1535" y="1125"/>
                  </a:cubicBezTo>
                  <a:cubicBezTo>
                    <a:pt x="1544" y="1107"/>
                    <a:pt x="1544" y="1089"/>
                    <a:pt x="1544" y="1089"/>
                  </a:cubicBezTo>
                  <a:close/>
                  <a:moveTo>
                    <a:pt x="1865" y="1473"/>
                  </a:moveTo>
                  <a:cubicBezTo>
                    <a:pt x="1865" y="1473"/>
                    <a:pt x="1865" y="1482"/>
                    <a:pt x="1865" y="1509"/>
                  </a:cubicBezTo>
                  <a:cubicBezTo>
                    <a:pt x="1865" y="1526"/>
                    <a:pt x="1865" y="1553"/>
                    <a:pt x="1856" y="1589"/>
                  </a:cubicBezTo>
                  <a:cubicBezTo>
                    <a:pt x="1847" y="1624"/>
                    <a:pt x="1829" y="1660"/>
                    <a:pt x="1812" y="1696"/>
                  </a:cubicBezTo>
                  <a:cubicBezTo>
                    <a:pt x="1794" y="1732"/>
                    <a:pt x="1776" y="1776"/>
                    <a:pt x="1749" y="1812"/>
                  </a:cubicBezTo>
                  <a:cubicBezTo>
                    <a:pt x="1722" y="1848"/>
                    <a:pt x="1705" y="1883"/>
                    <a:pt x="1678" y="1919"/>
                  </a:cubicBezTo>
                  <a:cubicBezTo>
                    <a:pt x="1651" y="1955"/>
                    <a:pt x="1633" y="1981"/>
                    <a:pt x="1615" y="2008"/>
                  </a:cubicBezTo>
                  <a:cubicBezTo>
                    <a:pt x="1598" y="2035"/>
                    <a:pt x="1580" y="2062"/>
                    <a:pt x="1562" y="2079"/>
                  </a:cubicBezTo>
                  <a:cubicBezTo>
                    <a:pt x="1553" y="2088"/>
                    <a:pt x="1544" y="2097"/>
                    <a:pt x="1544" y="2097"/>
                  </a:cubicBezTo>
                  <a:cubicBezTo>
                    <a:pt x="1544" y="2097"/>
                    <a:pt x="1553" y="2088"/>
                    <a:pt x="1553" y="2071"/>
                  </a:cubicBezTo>
                  <a:cubicBezTo>
                    <a:pt x="1553" y="2053"/>
                    <a:pt x="1562" y="2017"/>
                    <a:pt x="1571" y="1990"/>
                  </a:cubicBezTo>
                  <a:cubicBezTo>
                    <a:pt x="1580" y="1955"/>
                    <a:pt x="1598" y="1919"/>
                    <a:pt x="1615" y="1883"/>
                  </a:cubicBezTo>
                  <a:cubicBezTo>
                    <a:pt x="1642" y="1848"/>
                    <a:pt x="1660" y="1812"/>
                    <a:pt x="1678" y="1767"/>
                  </a:cubicBezTo>
                  <a:cubicBezTo>
                    <a:pt x="1705" y="1732"/>
                    <a:pt x="1731" y="1696"/>
                    <a:pt x="1749" y="1660"/>
                  </a:cubicBezTo>
                  <a:cubicBezTo>
                    <a:pt x="1776" y="1624"/>
                    <a:pt x="1794" y="1598"/>
                    <a:pt x="1812" y="1571"/>
                  </a:cubicBezTo>
                  <a:cubicBezTo>
                    <a:pt x="1829" y="1544"/>
                    <a:pt x="1847" y="1517"/>
                    <a:pt x="1856" y="1500"/>
                  </a:cubicBezTo>
                  <a:cubicBezTo>
                    <a:pt x="1865" y="1482"/>
                    <a:pt x="1865" y="1473"/>
                    <a:pt x="1865" y="1473"/>
                  </a:cubicBezTo>
                  <a:close/>
                  <a:moveTo>
                    <a:pt x="1901" y="1"/>
                  </a:moveTo>
                  <a:cubicBezTo>
                    <a:pt x="1651" y="1"/>
                    <a:pt x="1473" y="188"/>
                    <a:pt x="1473" y="197"/>
                  </a:cubicBezTo>
                  <a:lnTo>
                    <a:pt x="1446" y="215"/>
                  </a:lnTo>
                  <a:lnTo>
                    <a:pt x="1553" y="215"/>
                  </a:lnTo>
                  <a:cubicBezTo>
                    <a:pt x="1321" y="295"/>
                    <a:pt x="1178" y="599"/>
                    <a:pt x="1169" y="616"/>
                  </a:cubicBezTo>
                  <a:lnTo>
                    <a:pt x="1160" y="643"/>
                  </a:lnTo>
                  <a:lnTo>
                    <a:pt x="1187" y="634"/>
                  </a:lnTo>
                  <a:cubicBezTo>
                    <a:pt x="1232" y="616"/>
                    <a:pt x="1276" y="616"/>
                    <a:pt x="1303" y="616"/>
                  </a:cubicBezTo>
                  <a:lnTo>
                    <a:pt x="1321" y="616"/>
                  </a:lnTo>
                  <a:cubicBezTo>
                    <a:pt x="1267" y="661"/>
                    <a:pt x="1143" y="795"/>
                    <a:pt x="1098" y="1000"/>
                  </a:cubicBezTo>
                  <a:cubicBezTo>
                    <a:pt x="1071" y="1134"/>
                    <a:pt x="1125" y="1205"/>
                    <a:pt x="1169" y="1268"/>
                  </a:cubicBezTo>
                  <a:cubicBezTo>
                    <a:pt x="1214" y="1330"/>
                    <a:pt x="1250" y="1393"/>
                    <a:pt x="1223" y="1491"/>
                  </a:cubicBezTo>
                  <a:cubicBezTo>
                    <a:pt x="1160" y="1714"/>
                    <a:pt x="1276" y="1919"/>
                    <a:pt x="1285" y="1928"/>
                  </a:cubicBezTo>
                  <a:lnTo>
                    <a:pt x="1294" y="1946"/>
                  </a:lnTo>
                  <a:lnTo>
                    <a:pt x="1303" y="1963"/>
                  </a:lnTo>
                  <a:cubicBezTo>
                    <a:pt x="1348" y="2017"/>
                    <a:pt x="1392" y="2071"/>
                    <a:pt x="1437" y="2124"/>
                  </a:cubicBezTo>
                  <a:cubicBezTo>
                    <a:pt x="1464" y="2151"/>
                    <a:pt x="1490" y="2178"/>
                    <a:pt x="1517" y="2195"/>
                  </a:cubicBezTo>
                  <a:cubicBezTo>
                    <a:pt x="1535" y="2213"/>
                    <a:pt x="1553" y="2231"/>
                    <a:pt x="1571" y="2249"/>
                  </a:cubicBezTo>
                  <a:cubicBezTo>
                    <a:pt x="1571" y="2240"/>
                    <a:pt x="1580" y="2240"/>
                    <a:pt x="1589" y="2231"/>
                  </a:cubicBezTo>
                  <a:cubicBezTo>
                    <a:pt x="1598" y="2222"/>
                    <a:pt x="1615" y="2213"/>
                    <a:pt x="1633" y="2204"/>
                  </a:cubicBezTo>
                  <a:cubicBezTo>
                    <a:pt x="1660" y="2178"/>
                    <a:pt x="1687" y="2160"/>
                    <a:pt x="1722" y="2133"/>
                  </a:cubicBezTo>
                  <a:cubicBezTo>
                    <a:pt x="1731" y="2124"/>
                    <a:pt x="1749" y="2106"/>
                    <a:pt x="1767" y="2097"/>
                  </a:cubicBezTo>
                  <a:cubicBezTo>
                    <a:pt x="1776" y="2088"/>
                    <a:pt x="1794" y="2071"/>
                    <a:pt x="1803" y="2062"/>
                  </a:cubicBezTo>
                  <a:cubicBezTo>
                    <a:pt x="1821" y="2044"/>
                    <a:pt x="1829" y="2035"/>
                    <a:pt x="1847" y="2017"/>
                  </a:cubicBezTo>
                  <a:cubicBezTo>
                    <a:pt x="1865" y="2008"/>
                    <a:pt x="1874" y="1990"/>
                    <a:pt x="1892" y="1981"/>
                  </a:cubicBezTo>
                  <a:lnTo>
                    <a:pt x="1892" y="1981"/>
                  </a:lnTo>
                  <a:cubicBezTo>
                    <a:pt x="1883" y="1999"/>
                    <a:pt x="1883" y="2017"/>
                    <a:pt x="1874" y="2035"/>
                  </a:cubicBezTo>
                  <a:cubicBezTo>
                    <a:pt x="1865" y="2053"/>
                    <a:pt x="1856" y="2071"/>
                    <a:pt x="1847" y="2088"/>
                  </a:cubicBezTo>
                  <a:cubicBezTo>
                    <a:pt x="1829" y="2124"/>
                    <a:pt x="1803" y="2160"/>
                    <a:pt x="1776" y="2187"/>
                  </a:cubicBezTo>
                  <a:cubicBezTo>
                    <a:pt x="1749" y="2222"/>
                    <a:pt x="1722" y="2249"/>
                    <a:pt x="1687" y="2276"/>
                  </a:cubicBezTo>
                  <a:cubicBezTo>
                    <a:pt x="1678" y="2294"/>
                    <a:pt x="1660" y="2302"/>
                    <a:pt x="1642" y="2320"/>
                  </a:cubicBezTo>
                  <a:cubicBezTo>
                    <a:pt x="1624" y="2329"/>
                    <a:pt x="1615" y="2338"/>
                    <a:pt x="1589" y="2356"/>
                  </a:cubicBezTo>
                  <a:lnTo>
                    <a:pt x="1562" y="2374"/>
                  </a:lnTo>
                  <a:lnTo>
                    <a:pt x="1535" y="2347"/>
                  </a:lnTo>
                  <a:cubicBezTo>
                    <a:pt x="1517" y="2338"/>
                    <a:pt x="1499" y="2320"/>
                    <a:pt x="1490" y="2311"/>
                  </a:cubicBezTo>
                  <a:cubicBezTo>
                    <a:pt x="1473" y="2294"/>
                    <a:pt x="1464" y="2276"/>
                    <a:pt x="1446" y="2267"/>
                  </a:cubicBezTo>
                  <a:cubicBezTo>
                    <a:pt x="1428" y="2240"/>
                    <a:pt x="1401" y="2213"/>
                    <a:pt x="1383" y="2178"/>
                  </a:cubicBezTo>
                  <a:cubicBezTo>
                    <a:pt x="1366" y="2222"/>
                    <a:pt x="1348" y="2311"/>
                    <a:pt x="1259" y="2534"/>
                  </a:cubicBezTo>
                  <a:cubicBezTo>
                    <a:pt x="1062" y="3070"/>
                    <a:pt x="857" y="3293"/>
                    <a:pt x="581" y="3319"/>
                  </a:cubicBezTo>
                  <a:lnTo>
                    <a:pt x="554" y="3319"/>
                  </a:lnTo>
                  <a:cubicBezTo>
                    <a:pt x="438" y="3319"/>
                    <a:pt x="322" y="3248"/>
                    <a:pt x="242" y="3132"/>
                  </a:cubicBezTo>
                  <a:cubicBezTo>
                    <a:pt x="143" y="2980"/>
                    <a:pt x="81" y="2731"/>
                    <a:pt x="224" y="2463"/>
                  </a:cubicBezTo>
                  <a:cubicBezTo>
                    <a:pt x="286" y="2338"/>
                    <a:pt x="375" y="2258"/>
                    <a:pt x="482" y="2222"/>
                  </a:cubicBezTo>
                  <a:cubicBezTo>
                    <a:pt x="536" y="2213"/>
                    <a:pt x="581" y="2204"/>
                    <a:pt x="625" y="2204"/>
                  </a:cubicBezTo>
                  <a:cubicBezTo>
                    <a:pt x="768" y="2204"/>
                    <a:pt x="884" y="2258"/>
                    <a:pt x="884" y="2258"/>
                  </a:cubicBezTo>
                  <a:lnTo>
                    <a:pt x="911" y="2267"/>
                  </a:lnTo>
                  <a:lnTo>
                    <a:pt x="902" y="2240"/>
                  </a:lnTo>
                  <a:cubicBezTo>
                    <a:pt x="821" y="2124"/>
                    <a:pt x="723" y="2079"/>
                    <a:pt x="616" y="2079"/>
                  </a:cubicBezTo>
                  <a:cubicBezTo>
                    <a:pt x="500" y="2079"/>
                    <a:pt x="384" y="2133"/>
                    <a:pt x="286" y="2204"/>
                  </a:cubicBezTo>
                  <a:cubicBezTo>
                    <a:pt x="161" y="2285"/>
                    <a:pt x="63" y="2454"/>
                    <a:pt x="27" y="2650"/>
                  </a:cubicBezTo>
                  <a:cubicBezTo>
                    <a:pt x="1" y="2811"/>
                    <a:pt x="10" y="3043"/>
                    <a:pt x="188" y="3284"/>
                  </a:cubicBezTo>
                  <a:cubicBezTo>
                    <a:pt x="259" y="3382"/>
                    <a:pt x="366" y="3444"/>
                    <a:pt x="482" y="3462"/>
                  </a:cubicBezTo>
                  <a:lnTo>
                    <a:pt x="554" y="3462"/>
                  </a:lnTo>
                  <a:cubicBezTo>
                    <a:pt x="697" y="3462"/>
                    <a:pt x="848" y="3400"/>
                    <a:pt x="964" y="3346"/>
                  </a:cubicBezTo>
                  <a:lnTo>
                    <a:pt x="964" y="3346"/>
                  </a:lnTo>
                  <a:cubicBezTo>
                    <a:pt x="928" y="3355"/>
                    <a:pt x="902" y="3364"/>
                    <a:pt x="866" y="3373"/>
                  </a:cubicBezTo>
                  <a:cubicBezTo>
                    <a:pt x="723" y="3400"/>
                    <a:pt x="589" y="3418"/>
                    <a:pt x="589" y="3418"/>
                  </a:cubicBezTo>
                  <a:cubicBezTo>
                    <a:pt x="589" y="3418"/>
                    <a:pt x="714" y="3364"/>
                    <a:pt x="830" y="3293"/>
                  </a:cubicBezTo>
                  <a:cubicBezTo>
                    <a:pt x="937" y="3239"/>
                    <a:pt x="1036" y="3168"/>
                    <a:pt x="1053" y="3150"/>
                  </a:cubicBezTo>
                  <a:cubicBezTo>
                    <a:pt x="1053" y="3141"/>
                    <a:pt x="1062" y="3132"/>
                    <a:pt x="1062" y="3123"/>
                  </a:cubicBezTo>
                  <a:cubicBezTo>
                    <a:pt x="1107" y="2972"/>
                    <a:pt x="1178" y="2820"/>
                    <a:pt x="1178" y="2820"/>
                  </a:cubicBezTo>
                  <a:lnTo>
                    <a:pt x="1178" y="2820"/>
                  </a:lnTo>
                  <a:cubicBezTo>
                    <a:pt x="1178" y="2820"/>
                    <a:pt x="1151" y="2981"/>
                    <a:pt x="1143" y="3141"/>
                  </a:cubicBezTo>
                  <a:cubicBezTo>
                    <a:pt x="1143" y="3212"/>
                    <a:pt x="1143" y="3275"/>
                    <a:pt x="1143" y="3337"/>
                  </a:cubicBezTo>
                  <a:cubicBezTo>
                    <a:pt x="1160" y="3435"/>
                    <a:pt x="1178" y="3569"/>
                    <a:pt x="1205" y="3712"/>
                  </a:cubicBezTo>
                  <a:cubicBezTo>
                    <a:pt x="1241" y="3828"/>
                    <a:pt x="1196" y="3846"/>
                    <a:pt x="1143" y="3882"/>
                  </a:cubicBezTo>
                  <a:cubicBezTo>
                    <a:pt x="1089" y="3899"/>
                    <a:pt x="1027" y="3935"/>
                    <a:pt x="1018" y="4033"/>
                  </a:cubicBezTo>
                  <a:cubicBezTo>
                    <a:pt x="991" y="4247"/>
                    <a:pt x="1196" y="4488"/>
                    <a:pt x="1214" y="4506"/>
                  </a:cubicBezTo>
                  <a:cubicBezTo>
                    <a:pt x="1232" y="4524"/>
                    <a:pt x="1241" y="4551"/>
                    <a:pt x="1259" y="4568"/>
                  </a:cubicBezTo>
                  <a:cubicBezTo>
                    <a:pt x="1285" y="4613"/>
                    <a:pt x="1303" y="4640"/>
                    <a:pt x="1348" y="4649"/>
                  </a:cubicBezTo>
                  <a:cubicBezTo>
                    <a:pt x="1366" y="4658"/>
                    <a:pt x="1383" y="4658"/>
                    <a:pt x="1401" y="4658"/>
                  </a:cubicBezTo>
                  <a:cubicBezTo>
                    <a:pt x="1455" y="4658"/>
                    <a:pt x="1508" y="4640"/>
                    <a:pt x="1544" y="4622"/>
                  </a:cubicBezTo>
                  <a:lnTo>
                    <a:pt x="1580" y="4622"/>
                  </a:lnTo>
                  <a:cubicBezTo>
                    <a:pt x="1589" y="4622"/>
                    <a:pt x="1589" y="4640"/>
                    <a:pt x="1589" y="4640"/>
                  </a:cubicBezTo>
                  <a:lnTo>
                    <a:pt x="1606" y="4658"/>
                  </a:lnTo>
                  <a:lnTo>
                    <a:pt x="1615" y="4640"/>
                  </a:lnTo>
                  <a:cubicBezTo>
                    <a:pt x="1624" y="4613"/>
                    <a:pt x="1624" y="4586"/>
                    <a:pt x="1624" y="4568"/>
                  </a:cubicBezTo>
                  <a:cubicBezTo>
                    <a:pt x="1651" y="4577"/>
                    <a:pt x="1669" y="4613"/>
                    <a:pt x="1669" y="4613"/>
                  </a:cubicBezTo>
                  <a:lnTo>
                    <a:pt x="1678" y="4622"/>
                  </a:lnTo>
                  <a:lnTo>
                    <a:pt x="1696" y="4604"/>
                  </a:lnTo>
                  <a:cubicBezTo>
                    <a:pt x="1705" y="4577"/>
                    <a:pt x="1705" y="4560"/>
                    <a:pt x="1696" y="4542"/>
                  </a:cubicBezTo>
                  <a:cubicBezTo>
                    <a:pt x="1722" y="4542"/>
                    <a:pt x="1740" y="4568"/>
                    <a:pt x="1740" y="4568"/>
                  </a:cubicBezTo>
                  <a:lnTo>
                    <a:pt x="1758" y="4577"/>
                  </a:lnTo>
                  <a:lnTo>
                    <a:pt x="1767" y="4560"/>
                  </a:lnTo>
                  <a:cubicBezTo>
                    <a:pt x="1767" y="4417"/>
                    <a:pt x="1705" y="4399"/>
                    <a:pt x="1633" y="4381"/>
                  </a:cubicBezTo>
                  <a:cubicBezTo>
                    <a:pt x="1633" y="4381"/>
                    <a:pt x="1624" y="4381"/>
                    <a:pt x="1615" y="4372"/>
                  </a:cubicBezTo>
                  <a:cubicBezTo>
                    <a:pt x="1598" y="4372"/>
                    <a:pt x="1571" y="4363"/>
                    <a:pt x="1553" y="4363"/>
                  </a:cubicBezTo>
                  <a:cubicBezTo>
                    <a:pt x="1499" y="4363"/>
                    <a:pt x="1446" y="4381"/>
                    <a:pt x="1428" y="4390"/>
                  </a:cubicBezTo>
                  <a:cubicBezTo>
                    <a:pt x="1383" y="4363"/>
                    <a:pt x="1348" y="4238"/>
                    <a:pt x="1330" y="4185"/>
                  </a:cubicBezTo>
                  <a:cubicBezTo>
                    <a:pt x="1392" y="4158"/>
                    <a:pt x="1687" y="3997"/>
                    <a:pt x="1812" y="3890"/>
                  </a:cubicBezTo>
                  <a:cubicBezTo>
                    <a:pt x="1865" y="3846"/>
                    <a:pt x="1883" y="3783"/>
                    <a:pt x="1892" y="3721"/>
                  </a:cubicBezTo>
                  <a:lnTo>
                    <a:pt x="1892" y="3721"/>
                  </a:lnTo>
                  <a:cubicBezTo>
                    <a:pt x="1874" y="3739"/>
                    <a:pt x="1865" y="3766"/>
                    <a:pt x="1847" y="3783"/>
                  </a:cubicBezTo>
                  <a:cubicBezTo>
                    <a:pt x="1821" y="3810"/>
                    <a:pt x="1785" y="3846"/>
                    <a:pt x="1758" y="3864"/>
                  </a:cubicBezTo>
                  <a:cubicBezTo>
                    <a:pt x="1740" y="3882"/>
                    <a:pt x="1722" y="3899"/>
                    <a:pt x="1722" y="3899"/>
                  </a:cubicBezTo>
                  <a:cubicBezTo>
                    <a:pt x="1722" y="3899"/>
                    <a:pt x="1731" y="3882"/>
                    <a:pt x="1740" y="3846"/>
                  </a:cubicBezTo>
                  <a:cubicBezTo>
                    <a:pt x="1749" y="3819"/>
                    <a:pt x="1767" y="3783"/>
                    <a:pt x="1776" y="3748"/>
                  </a:cubicBezTo>
                  <a:cubicBezTo>
                    <a:pt x="1776" y="3703"/>
                    <a:pt x="1785" y="3667"/>
                    <a:pt x="1776" y="3650"/>
                  </a:cubicBezTo>
                  <a:cubicBezTo>
                    <a:pt x="1776" y="3632"/>
                    <a:pt x="1776" y="3614"/>
                    <a:pt x="1767" y="3605"/>
                  </a:cubicBezTo>
                  <a:cubicBezTo>
                    <a:pt x="1740" y="3587"/>
                    <a:pt x="1705" y="3569"/>
                    <a:pt x="1669" y="3551"/>
                  </a:cubicBezTo>
                  <a:cubicBezTo>
                    <a:pt x="1589" y="3498"/>
                    <a:pt x="1526" y="3435"/>
                    <a:pt x="1490" y="3391"/>
                  </a:cubicBezTo>
                  <a:cubicBezTo>
                    <a:pt x="1473" y="3364"/>
                    <a:pt x="1455" y="3337"/>
                    <a:pt x="1446" y="3319"/>
                  </a:cubicBezTo>
                  <a:cubicBezTo>
                    <a:pt x="1437" y="3302"/>
                    <a:pt x="1437" y="3293"/>
                    <a:pt x="1437" y="3293"/>
                  </a:cubicBezTo>
                  <a:lnTo>
                    <a:pt x="1437" y="3293"/>
                  </a:lnTo>
                  <a:cubicBezTo>
                    <a:pt x="1437" y="3293"/>
                    <a:pt x="1446" y="3302"/>
                    <a:pt x="1455" y="3319"/>
                  </a:cubicBezTo>
                  <a:cubicBezTo>
                    <a:pt x="1464" y="3328"/>
                    <a:pt x="1482" y="3346"/>
                    <a:pt x="1508" y="3364"/>
                  </a:cubicBezTo>
                  <a:cubicBezTo>
                    <a:pt x="1553" y="3409"/>
                    <a:pt x="1624" y="3444"/>
                    <a:pt x="1705" y="3471"/>
                  </a:cubicBezTo>
                  <a:cubicBezTo>
                    <a:pt x="1776" y="3498"/>
                    <a:pt x="1847" y="3507"/>
                    <a:pt x="1901" y="3525"/>
                  </a:cubicBezTo>
                  <a:cubicBezTo>
                    <a:pt x="1937" y="3525"/>
                    <a:pt x="1981" y="3534"/>
                    <a:pt x="2026" y="3534"/>
                  </a:cubicBezTo>
                  <a:cubicBezTo>
                    <a:pt x="2070" y="3543"/>
                    <a:pt x="2115" y="3543"/>
                    <a:pt x="2151" y="3543"/>
                  </a:cubicBezTo>
                  <a:lnTo>
                    <a:pt x="2204" y="3543"/>
                  </a:lnTo>
                  <a:cubicBezTo>
                    <a:pt x="2213" y="3605"/>
                    <a:pt x="2204" y="3650"/>
                    <a:pt x="2195" y="3703"/>
                  </a:cubicBezTo>
                  <a:cubicBezTo>
                    <a:pt x="2195" y="3739"/>
                    <a:pt x="2186" y="3774"/>
                    <a:pt x="2186" y="3837"/>
                  </a:cubicBezTo>
                  <a:cubicBezTo>
                    <a:pt x="2186" y="3997"/>
                    <a:pt x="2418" y="4024"/>
                    <a:pt x="2561" y="4033"/>
                  </a:cubicBezTo>
                  <a:cubicBezTo>
                    <a:pt x="2615" y="4042"/>
                    <a:pt x="2659" y="4051"/>
                    <a:pt x="2695" y="4069"/>
                  </a:cubicBezTo>
                  <a:cubicBezTo>
                    <a:pt x="2739" y="4078"/>
                    <a:pt x="2784" y="4087"/>
                    <a:pt x="2820" y="4087"/>
                  </a:cubicBezTo>
                  <a:cubicBezTo>
                    <a:pt x="2846" y="4087"/>
                    <a:pt x="2873" y="4087"/>
                    <a:pt x="2900" y="4078"/>
                  </a:cubicBezTo>
                  <a:cubicBezTo>
                    <a:pt x="2989" y="4033"/>
                    <a:pt x="3016" y="3953"/>
                    <a:pt x="3007" y="3899"/>
                  </a:cubicBezTo>
                  <a:lnTo>
                    <a:pt x="3016" y="3899"/>
                  </a:lnTo>
                  <a:cubicBezTo>
                    <a:pt x="3016" y="3890"/>
                    <a:pt x="3034" y="3890"/>
                    <a:pt x="3043" y="3890"/>
                  </a:cubicBezTo>
                  <a:lnTo>
                    <a:pt x="3087" y="3890"/>
                  </a:lnTo>
                  <a:lnTo>
                    <a:pt x="3087" y="3873"/>
                  </a:lnTo>
                  <a:cubicBezTo>
                    <a:pt x="3087" y="3846"/>
                    <a:pt x="3061" y="3828"/>
                    <a:pt x="3043" y="3828"/>
                  </a:cubicBezTo>
                  <a:cubicBezTo>
                    <a:pt x="3052" y="3819"/>
                    <a:pt x="3078" y="3819"/>
                    <a:pt x="3096" y="3819"/>
                  </a:cubicBezTo>
                  <a:lnTo>
                    <a:pt x="3105" y="3819"/>
                  </a:lnTo>
                  <a:lnTo>
                    <a:pt x="3114" y="3810"/>
                  </a:lnTo>
                  <a:lnTo>
                    <a:pt x="3114" y="3801"/>
                  </a:lnTo>
                  <a:cubicBezTo>
                    <a:pt x="3114" y="3757"/>
                    <a:pt x="3078" y="3748"/>
                    <a:pt x="3043" y="3739"/>
                  </a:cubicBezTo>
                  <a:cubicBezTo>
                    <a:pt x="3061" y="3721"/>
                    <a:pt x="3105" y="3712"/>
                    <a:pt x="3105" y="3712"/>
                  </a:cubicBezTo>
                  <a:lnTo>
                    <a:pt x="3123" y="3703"/>
                  </a:lnTo>
                  <a:lnTo>
                    <a:pt x="3114" y="3685"/>
                  </a:lnTo>
                  <a:cubicBezTo>
                    <a:pt x="3114" y="3685"/>
                    <a:pt x="3043" y="3650"/>
                    <a:pt x="2980" y="3650"/>
                  </a:cubicBezTo>
                  <a:cubicBezTo>
                    <a:pt x="2954" y="3650"/>
                    <a:pt x="2936" y="3650"/>
                    <a:pt x="2918" y="3658"/>
                  </a:cubicBezTo>
                  <a:cubicBezTo>
                    <a:pt x="2846" y="3685"/>
                    <a:pt x="2784" y="3801"/>
                    <a:pt x="2775" y="3837"/>
                  </a:cubicBezTo>
                  <a:cubicBezTo>
                    <a:pt x="2695" y="3837"/>
                    <a:pt x="2552" y="3783"/>
                    <a:pt x="2507" y="3766"/>
                  </a:cubicBezTo>
                  <a:cubicBezTo>
                    <a:pt x="2525" y="3721"/>
                    <a:pt x="2579" y="3587"/>
                    <a:pt x="2623" y="3427"/>
                  </a:cubicBezTo>
                  <a:cubicBezTo>
                    <a:pt x="2686" y="3221"/>
                    <a:pt x="2632" y="3025"/>
                    <a:pt x="2490" y="2963"/>
                  </a:cubicBezTo>
                  <a:cubicBezTo>
                    <a:pt x="2436" y="2945"/>
                    <a:pt x="2356" y="2936"/>
                    <a:pt x="2267" y="2936"/>
                  </a:cubicBezTo>
                  <a:lnTo>
                    <a:pt x="2213" y="2936"/>
                  </a:lnTo>
                  <a:cubicBezTo>
                    <a:pt x="2168" y="2945"/>
                    <a:pt x="2106" y="2945"/>
                    <a:pt x="2035" y="2963"/>
                  </a:cubicBezTo>
                  <a:cubicBezTo>
                    <a:pt x="1910" y="2980"/>
                    <a:pt x="1776" y="2998"/>
                    <a:pt x="1776" y="2998"/>
                  </a:cubicBezTo>
                  <a:cubicBezTo>
                    <a:pt x="1776" y="2998"/>
                    <a:pt x="1892" y="2936"/>
                    <a:pt x="2017" y="2882"/>
                  </a:cubicBezTo>
                  <a:cubicBezTo>
                    <a:pt x="2070" y="2847"/>
                    <a:pt x="2133" y="2820"/>
                    <a:pt x="2177" y="2802"/>
                  </a:cubicBezTo>
                  <a:cubicBezTo>
                    <a:pt x="2195" y="2793"/>
                    <a:pt x="2213" y="2784"/>
                    <a:pt x="2222" y="2784"/>
                  </a:cubicBezTo>
                  <a:cubicBezTo>
                    <a:pt x="2267" y="2757"/>
                    <a:pt x="2320" y="2713"/>
                    <a:pt x="2374" y="2659"/>
                  </a:cubicBezTo>
                  <a:lnTo>
                    <a:pt x="2374" y="2659"/>
                  </a:lnTo>
                  <a:lnTo>
                    <a:pt x="2177" y="2757"/>
                  </a:lnTo>
                  <a:lnTo>
                    <a:pt x="2427" y="2472"/>
                  </a:lnTo>
                  <a:cubicBezTo>
                    <a:pt x="2409" y="2463"/>
                    <a:pt x="2400" y="2445"/>
                    <a:pt x="2383" y="2427"/>
                  </a:cubicBezTo>
                  <a:cubicBezTo>
                    <a:pt x="2347" y="2374"/>
                    <a:pt x="2320" y="2320"/>
                    <a:pt x="2302" y="2276"/>
                  </a:cubicBezTo>
                  <a:cubicBezTo>
                    <a:pt x="2284" y="2240"/>
                    <a:pt x="2276" y="2204"/>
                    <a:pt x="2276" y="2204"/>
                  </a:cubicBezTo>
                  <a:lnTo>
                    <a:pt x="2276" y="2204"/>
                  </a:lnTo>
                  <a:cubicBezTo>
                    <a:pt x="2276" y="2204"/>
                    <a:pt x="2293" y="2231"/>
                    <a:pt x="2320" y="2267"/>
                  </a:cubicBezTo>
                  <a:cubicBezTo>
                    <a:pt x="2356" y="2294"/>
                    <a:pt x="2400" y="2338"/>
                    <a:pt x="2445" y="2365"/>
                  </a:cubicBezTo>
                  <a:cubicBezTo>
                    <a:pt x="2490" y="2401"/>
                    <a:pt x="2543" y="2418"/>
                    <a:pt x="2579" y="2436"/>
                  </a:cubicBezTo>
                  <a:cubicBezTo>
                    <a:pt x="2597" y="2445"/>
                    <a:pt x="2615" y="2445"/>
                    <a:pt x="2623" y="2445"/>
                  </a:cubicBezTo>
                  <a:cubicBezTo>
                    <a:pt x="2650" y="2454"/>
                    <a:pt x="2686" y="2454"/>
                    <a:pt x="2731" y="2454"/>
                  </a:cubicBezTo>
                  <a:lnTo>
                    <a:pt x="2811" y="2454"/>
                  </a:lnTo>
                  <a:cubicBezTo>
                    <a:pt x="2909" y="2445"/>
                    <a:pt x="2971" y="2401"/>
                    <a:pt x="3034" y="2356"/>
                  </a:cubicBezTo>
                  <a:cubicBezTo>
                    <a:pt x="3087" y="2311"/>
                    <a:pt x="3141" y="2276"/>
                    <a:pt x="3203" y="2276"/>
                  </a:cubicBezTo>
                  <a:cubicBezTo>
                    <a:pt x="3346" y="2258"/>
                    <a:pt x="3471" y="2195"/>
                    <a:pt x="3489" y="2124"/>
                  </a:cubicBezTo>
                  <a:cubicBezTo>
                    <a:pt x="3489" y="2106"/>
                    <a:pt x="3498" y="2097"/>
                    <a:pt x="3507" y="2088"/>
                  </a:cubicBezTo>
                  <a:lnTo>
                    <a:pt x="3578" y="2088"/>
                  </a:lnTo>
                  <a:lnTo>
                    <a:pt x="3578" y="2071"/>
                  </a:lnTo>
                  <a:cubicBezTo>
                    <a:pt x="3578" y="2035"/>
                    <a:pt x="3542" y="2017"/>
                    <a:pt x="3516" y="2008"/>
                  </a:cubicBezTo>
                  <a:cubicBezTo>
                    <a:pt x="3524" y="1990"/>
                    <a:pt x="3560" y="1990"/>
                    <a:pt x="3569" y="1981"/>
                  </a:cubicBezTo>
                  <a:lnTo>
                    <a:pt x="3587" y="1981"/>
                  </a:lnTo>
                  <a:lnTo>
                    <a:pt x="3587" y="1963"/>
                  </a:lnTo>
                  <a:cubicBezTo>
                    <a:pt x="3578" y="1928"/>
                    <a:pt x="3551" y="1910"/>
                    <a:pt x="3533" y="1910"/>
                  </a:cubicBezTo>
                  <a:cubicBezTo>
                    <a:pt x="3542" y="1892"/>
                    <a:pt x="3578" y="1892"/>
                    <a:pt x="3587" y="1892"/>
                  </a:cubicBezTo>
                  <a:lnTo>
                    <a:pt x="3605" y="1883"/>
                  </a:lnTo>
                  <a:lnTo>
                    <a:pt x="3605" y="1865"/>
                  </a:lnTo>
                  <a:cubicBezTo>
                    <a:pt x="3569" y="1839"/>
                    <a:pt x="3516" y="1821"/>
                    <a:pt x="3462" y="1821"/>
                  </a:cubicBezTo>
                  <a:lnTo>
                    <a:pt x="3426" y="1821"/>
                  </a:lnTo>
                  <a:cubicBezTo>
                    <a:pt x="3382" y="1830"/>
                    <a:pt x="3346" y="1848"/>
                    <a:pt x="3328" y="1883"/>
                  </a:cubicBezTo>
                  <a:cubicBezTo>
                    <a:pt x="3319" y="1892"/>
                    <a:pt x="3319" y="1901"/>
                    <a:pt x="3310" y="1910"/>
                  </a:cubicBezTo>
                  <a:cubicBezTo>
                    <a:pt x="3293" y="1937"/>
                    <a:pt x="3284" y="1963"/>
                    <a:pt x="3257" y="1981"/>
                  </a:cubicBezTo>
                  <a:lnTo>
                    <a:pt x="3266" y="1981"/>
                  </a:lnTo>
                  <a:cubicBezTo>
                    <a:pt x="3284" y="1990"/>
                    <a:pt x="3310" y="2008"/>
                    <a:pt x="3328" y="2008"/>
                  </a:cubicBezTo>
                  <a:cubicBezTo>
                    <a:pt x="3346" y="2017"/>
                    <a:pt x="3364" y="2017"/>
                    <a:pt x="3373" y="2026"/>
                  </a:cubicBezTo>
                  <a:lnTo>
                    <a:pt x="3391" y="2026"/>
                  </a:lnTo>
                  <a:cubicBezTo>
                    <a:pt x="3391" y="2026"/>
                    <a:pt x="3391" y="2026"/>
                    <a:pt x="3373" y="2035"/>
                  </a:cubicBezTo>
                  <a:cubicBezTo>
                    <a:pt x="3364" y="2035"/>
                    <a:pt x="3346" y="2044"/>
                    <a:pt x="3319" y="2044"/>
                  </a:cubicBezTo>
                  <a:cubicBezTo>
                    <a:pt x="3301" y="2035"/>
                    <a:pt x="3275" y="2035"/>
                    <a:pt x="3248" y="2035"/>
                  </a:cubicBezTo>
                  <a:cubicBezTo>
                    <a:pt x="3221" y="2026"/>
                    <a:pt x="3194" y="2017"/>
                    <a:pt x="3168" y="2017"/>
                  </a:cubicBezTo>
                  <a:cubicBezTo>
                    <a:pt x="3150" y="2008"/>
                    <a:pt x="3123" y="1999"/>
                    <a:pt x="3096" y="1999"/>
                  </a:cubicBezTo>
                  <a:cubicBezTo>
                    <a:pt x="3070" y="1999"/>
                    <a:pt x="3052" y="2008"/>
                    <a:pt x="3025" y="2008"/>
                  </a:cubicBezTo>
                  <a:cubicBezTo>
                    <a:pt x="2998" y="2008"/>
                    <a:pt x="2971" y="2017"/>
                    <a:pt x="2954" y="2017"/>
                  </a:cubicBezTo>
                  <a:cubicBezTo>
                    <a:pt x="2918" y="2017"/>
                    <a:pt x="2891" y="2008"/>
                    <a:pt x="2873" y="1981"/>
                  </a:cubicBezTo>
                  <a:cubicBezTo>
                    <a:pt x="2873" y="1972"/>
                    <a:pt x="2873" y="1972"/>
                    <a:pt x="2864" y="1972"/>
                  </a:cubicBezTo>
                  <a:cubicBezTo>
                    <a:pt x="2855" y="1963"/>
                    <a:pt x="2846" y="1955"/>
                    <a:pt x="2838" y="1946"/>
                  </a:cubicBezTo>
                  <a:cubicBezTo>
                    <a:pt x="2793" y="1901"/>
                    <a:pt x="2739" y="1848"/>
                    <a:pt x="2695" y="1776"/>
                  </a:cubicBezTo>
                  <a:cubicBezTo>
                    <a:pt x="2650" y="1714"/>
                    <a:pt x="2623" y="1642"/>
                    <a:pt x="2597" y="1598"/>
                  </a:cubicBezTo>
                  <a:cubicBezTo>
                    <a:pt x="2579" y="1544"/>
                    <a:pt x="2570" y="1509"/>
                    <a:pt x="2570" y="1509"/>
                  </a:cubicBezTo>
                  <a:lnTo>
                    <a:pt x="2570" y="1509"/>
                  </a:lnTo>
                  <a:cubicBezTo>
                    <a:pt x="2570" y="1509"/>
                    <a:pt x="2588" y="1535"/>
                    <a:pt x="2623" y="1580"/>
                  </a:cubicBezTo>
                  <a:cubicBezTo>
                    <a:pt x="2659" y="1624"/>
                    <a:pt x="2704" y="1678"/>
                    <a:pt x="2757" y="1723"/>
                  </a:cubicBezTo>
                  <a:cubicBezTo>
                    <a:pt x="2811" y="1758"/>
                    <a:pt x="2864" y="1794"/>
                    <a:pt x="2900" y="1821"/>
                  </a:cubicBezTo>
                  <a:lnTo>
                    <a:pt x="2909" y="1821"/>
                  </a:lnTo>
                  <a:cubicBezTo>
                    <a:pt x="2954" y="1821"/>
                    <a:pt x="2998" y="1794"/>
                    <a:pt x="3061" y="1758"/>
                  </a:cubicBezTo>
                  <a:cubicBezTo>
                    <a:pt x="3096" y="1723"/>
                    <a:pt x="3141" y="1678"/>
                    <a:pt x="3185" y="1616"/>
                  </a:cubicBezTo>
                  <a:cubicBezTo>
                    <a:pt x="3248" y="1553"/>
                    <a:pt x="3301" y="1482"/>
                    <a:pt x="3373" y="1437"/>
                  </a:cubicBezTo>
                  <a:cubicBezTo>
                    <a:pt x="3498" y="1357"/>
                    <a:pt x="3667" y="1214"/>
                    <a:pt x="3667" y="1152"/>
                  </a:cubicBezTo>
                  <a:cubicBezTo>
                    <a:pt x="3667" y="1125"/>
                    <a:pt x="3712" y="1089"/>
                    <a:pt x="3730" y="1080"/>
                  </a:cubicBezTo>
                  <a:lnTo>
                    <a:pt x="3730" y="1071"/>
                  </a:lnTo>
                  <a:cubicBezTo>
                    <a:pt x="3730" y="1036"/>
                    <a:pt x="3703" y="1027"/>
                    <a:pt x="3676" y="1018"/>
                  </a:cubicBezTo>
                  <a:cubicBezTo>
                    <a:pt x="3694" y="1000"/>
                    <a:pt x="3721" y="991"/>
                    <a:pt x="3721" y="991"/>
                  </a:cubicBezTo>
                  <a:lnTo>
                    <a:pt x="3739" y="982"/>
                  </a:lnTo>
                  <a:lnTo>
                    <a:pt x="3730" y="973"/>
                  </a:lnTo>
                  <a:cubicBezTo>
                    <a:pt x="3721" y="938"/>
                    <a:pt x="3694" y="929"/>
                    <a:pt x="3667" y="929"/>
                  </a:cubicBezTo>
                  <a:lnTo>
                    <a:pt x="3658" y="929"/>
                  </a:lnTo>
                  <a:cubicBezTo>
                    <a:pt x="3667" y="911"/>
                    <a:pt x="3685" y="884"/>
                    <a:pt x="3703" y="875"/>
                  </a:cubicBezTo>
                  <a:lnTo>
                    <a:pt x="3712" y="866"/>
                  </a:lnTo>
                  <a:lnTo>
                    <a:pt x="3694" y="848"/>
                  </a:lnTo>
                  <a:cubicBezTo>
                    <a:pt x="3667" y="839"/>
                    <a:pt x="3640" y="831"/>
                    <a:pt x="3614" y="831"/>
                  </a:cubicBezTo>
                  <a:cubicBezTo>
                    <a:pt x="3596" y="831"/>
                    <a:pt x="3578" y="839"/>
                    <a:pt x="3551" y="848"/>
                  </a:cubicBezTo>
                  <a:cubicBezTo>
                    <a:pt x="3489" y="875"/>
                    <a:pt x="3453" y="964"/>
                    <a:pt x="3435" y="1036"/>
                  </a:cubicBezTo>
                  <a:cubicBezTo>
                    <a:pt x="3435" y="1045"/>
                    <a:pt x="3426" y="1062"/>
                    <a:pt x="3426" y="1071"/>
                  </a:cubicBezTo>
                  <a:cubicBezTo>
                    <a:pt x="3444" y="1062"/>
                    <a:pt x="3462" y="1054"/>
                    <a:pt x="3471" y="1045"/>
                  </a:cubicBezTo>
                  <a:cubicBezTo>
                    <a:pt x="3489" y="1036"/>
                    <a:pt x="3498" y="1036"/>
                    <a:pt x="3498" y="1036"/>
                  </a:cubicBezTo>
                  <a:lnTo>
                    <a:pt x="3498" y="1036"/>
                  </a:lnTo>
                  <a:cubicBezTo>
                    <a:pt x="3498" y="1036"/>
                    <a:pt x="3489" y="1036"/>
                    <a:pt x="3480" y="1054"/>
                  </a:cubicBezTo>
                  <a:cubicBezTo>
                    <a:pt x="3471" y="1062"/>
                    <a:pt x="3462" y="1080"/>
                    <a:pt x="3435" y="1098"/>
                  </a:cubicBezTo>
                  <a:cubicBezTo>
                    <a:pt x="3417" y="1116"/>
                    <a:pt x="3400" y="1134"/>
                    <a:pt x="3373" y="1152"/>
                  </a:cubicBezTo>
                  <a:cubicBezTo>
                    <a:pt x="3346" y="1170"/>
                    <a:pt x="3310" y="1187"/>
                    <a:pt x="3284" y="1196"/>
                  </a:cubicBezTo>
                  <a:cubicBezTo>
                    <a:pt x="3248" y="1214"/>
                    <a:pt x="3221" y="1223"/>
                    <a:pt x="3194" y="1232"/>
                  </a:cubicBezTo>
                  <a:cubicBezTo>
                    <a:pt x="3177" y="1241"/>
                    <a:pt x="3159" y="1250"/>
                    <a:pt x="3132" y="1259"/>
                  </a:cubicBezTo>
                  <a:cubicBezTo>
                    <a:pt x="3061" y="1294"/>
                    <a:pt x="2989" y="1339"/>
                    <a:pt x="2936" y="1339"/>
                  </a:cubicBezTo>
                  <a:cubicBezTo>
                    <a:pt x="2909" y="1339"/>
                    <a:pt x="2891" y="1330"/>
                    <a:pt x="2882" y="1312"/>
                  </a:cubicBezTo>
                  <a:cubicBezTo>
                    <a:pt x="2820" y="1241"/>
                    <a:pt x="2731" y="1170"/>
                    <a:pt x="2704" y="1143"/>
                  </a:cubicBezTo>
                  <a:cubicBezTo>
                    <a:pt x="2713" y="1134"/>
                    <a:pt x="2731" y="1134"/>
                    <a:pt x="2739" y="1134"/>
                  </a:cubicBezTo>
                  <a:cubicBezTo>
                    <a:pt x="2766" y="1134"/>
                    <a:pt x="2802" y="1143"/>
                    <a:pt x="2802" y="1143"/>
                  </a:cubicBezTo>
                  <a:lnTo>
                    <a:pt x="2820" y="1152"/>
                  </a:lnTo>
                  <a:lnTo>
                    <a:pt x="2820" y="1134"/>
                  </a:lnTo>
                  <a:cubicBezTo>
                    <a:pt x="2820" y="1134"/>
                    <a:pt x="2829" y="1036"/>
                    <a:pt x="2722" y="973"/>
                  </a:cubicBezTo>
                  <a:cubicBezTo>
                    <a:pt x="2713" y="973"/>
                    <a:pt x="2704" y="964"/>
                    <a:pt x="2686" y="964"/>
                  </a:cubicBezTo>
                  <a:cubicBezTo>
                    <a:pt x="2632" y="955"/>
                    <a:pt x="2552" y="929"/>
                    <a:pt x="2472" y="902"/>
                  </a:cubicBezTo>
                  <a:cubicBezTo>
                    <a:pt x="2400" y="866"/>
                    <a:pt x="2329" y="839"/>
                    <a:pt x="2276" y="804"/>
                  </a:cubicBezTo>
                  <a:cubicBezTo>
                    <a:pt x="2249" y="786"/>
                    <a:pt x="2231" y="768"/>
                    <a:pt x="2222" y="750"/>
                  </a:cubicBezTo>
                  <a:cubicBezTo>
                    <a:pt x="2213" y="733"/>
                    <a:pt x="2204" y="724"/>
                    <a:pt x="2204" y="723"/>
                  </a:cubicBezTo>
                  <a:lnTo>
                    <a:pt x="2204" y="723"/>
                  </a:lnTo>
                  <a:cubicBezTo>
                    <a:pt x="2204" y="724"/>
                    <a:pt x="2213" y="733"/>
                    <a:pt x="2222" y="741"/>
                  </a:cubicBezTo>
                  <a:cubicBezTo>
                    <a:pt x="2240" y="759"/>
                    <a:pt x="2258" y="768"/>
                    <a:pt x="2284" y="777"/>
                  </a:cubicBezTo>
                  <a:cubicBezTo>
                    <a:pt x="2338" y="795"/>
                    <a:pt x="2418" y="804"/>
                    <a:pt x="2490" y="813"/>
                  </a:cubicBezTo>
                  <a:cubicBezTo>
                    <a:pt x="2561" y="822"/>
                    <a:pt x="2623" y="822"/>
                    <a:pt x="2677" y="822"/>
                  </a:cubicBezTo>
                  <a:cubicBezTo>
                    <a:pt x="2757" y="813"/>
                    <a:pt x="2811" y="795"/>
                    <a:pt x="2846" y="759"/>
                  </a:cubicBezTo>
                  <a:cubicBezTo>
                    <a:pt x="2882" y="723"/>
                    <a:pt x="2873" y="679"/>
                    <a:pt x="2864" y="643"/>
                  </a:cubicBezTo>
                  <a:cubicBezTo>
                    <a:pt x="2864" y="634"/>
                    <a:pt x="2864" y="625"/>
                    <a:pt x="2864" y="616"/>
                  </a:cubicBezTo>
                  <a:cubicBezTo>
                    <a:pt x="2864" y="608"/>
                    <a:pt x="2855" y="590"/>
                    <a:pt x="2846" y="581"/>
                  </a:cubicBezTo>
                  <a:cubicBezTo>
                    <a:pt x="2820" y="563"/>
                    <a:pt x="2784" y="554"/>
                    <a:pt x="2739" y="554"/>
                  </a:cubicBezTo>
                  <a:cubicBezTo>
                    <a:pt x="2811" y="518"/>
                    <a:pt x="2891" y="465"/>
                    <a:pt x="2873" y="376"/>
                  </a:cubicBezTo>
                  <a:cubicBezTo>
                    <a:pt x="2873" y="349"/>
                    <a:pt x="2855" y="322"/>
                    <a:pt x="2846" y="304"/>
                  </a:cubicBezTo>
                  <a:lnTo>
                    <a:pt x="2838" y="304"/>
                  </a:lnTo>
                  <a:cubicBezTo>
                    <a:pt x="2829" y="295"/>
                    <a:pt x="2820" y="295"/>
                    <a:pt x="2802" y="295"/>
                  </a:cubicBezTo>
                  <a:cubicBezTo>
                    <a:pt x="2802" y="295"/>
                    <a:pt x="2766" y="286"/>
                    <a:pt x="2731" y="286"/>
                  </a:cubicBezTo>
                  <a:lnTo>
                    <a:pt x="2722" y="286"/>
                  </a:lnTo>
                  <a:lnTo>
                    <a:pt x="2757" y="233"/>
                  </a:lnTo>
                  <a:cubicBezTo>
                    <a:pt x="2722" y="215"/>
                    <a:pt x="2695" y="206"/>
                    <a:pt x="2659" y="197"/>
                  </a:cubicBezTo>
                  <a:cubicBezTo>
                    <a:pt x="2623" y="179"/>
                    <a:pt x="2597" y="170"/>
                    <a:pt x="2561" y="161"/>
                  </a:cubicBezTo>
                  <a:cubicBezTo>
                    <a:pt x="2499" y="135"/>
                    <a:pt x="2463" y="135"/>
                    <a:pt x="2418" y="135"/>
                  </a:cubicBezTo>
                  <a:cubicBezTo>
                    <a:pt x="2356" y="135"/>
                    <a:pt x="2284" y="126"/>
                    <a:pt x="2124" y="54"/>
                  </a:cubicBezTo>
                  <a:cubicBezTo>
                    <a:pt x="2044" y="19"/>
                    <a:pt x="1972" y="1"/>
                    <a:pt x="19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656" name="Google Shape;20656;p50"/>
            <p:cNvGrpSpPr/>
            <p:nvPr/>
          </p:nvGrpSpPr>
          <p:grpSpPr>
            <a:xfrm>
              <a:off x="5247218" y="2766131"/>
              <a:ext cx="179783" cy="222921"/>
              <a:chOff x="3891201" y="1691779"/>
              <a:chExt cx="122593" cy="152009"/>
            </a:xfrm>
          </p:grpSpPr>
          <p:sp>
            <p:nvSpPr>
              <p:cNvPr id="20657" name="Google Shape;20657;p50"/>
              <p:cNvSpPr/>
              <p:nvPr/>
            </p:nvSpPr>
            <p:spPr>
              <a:xfrm>
                <a:off x="3891201" y="1691779"/>
                <a:ext cx="122593" cy="152009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5023" extrusionOk="0">
                    <a:moveTo>
                      <a:pt x="2034" y="134"/>
                    </a:moveTo>
                    <a:cubicBezTo>
                      <a:pt x="2106" y="134"/>
                      <a:pt x="2186" y="152"/>
                      <a:pt x="2266" y="187"/>
                    </a:cubicBezTo>
                    <a:cubicBezTo>
                      <a:pt x="2418" y="259"/>
                      <a:pt x="2489" y="268"/>
                      <a:pt x="2552" y="268"/>
                    </a:cubicBezTo>
                    <a:cubicBezTo>
                      <a:pt x="2596" y="268"/>
                      <a:pt x="2632" y="268"/>
                      <a:pt x="2703" y="294"/>
                    </a:cubicBezTo>
                    <a:cubicBezTo>
                      <a:pt x="2730" y="303"/>
                      <a:pt x="2766" y="312"/>
                      <a:pt x="2792" y="330"/>
                    </a:cubicBezTo>
                    <a:cubicBezTo>
                      <a:pt x="2828" y="339"/>
                      <a:pt x="2855" y="348"/>
                      <a:pt x="2891" y="366"/>
                    </a:cubicBezTo>
                    <a:lnTo>
                      <a:pt x="2855" y="419"/>
                    </a:lnTo>
                    <a:lnTo>
                      <a:pt x="2864" y="419"/>
                    </a:lnTo>
                    <a:cubicBezTo>
                      <a:pt x="2899" y="419"/>
                      <a:pt x="2935" y="428"/>
                      <a:pt x="2944" y="428"/>
                    </a:cubicBezTo>
                    <a:cubicBezTo>
                      <a:pt x="2953" y="428"/>
                      <a:pt x="2962" y="428"/>
                      <a:pt x="2971" y="437"/>
                    </a:cubicBezTo>
                    <a:lnTo>
                      <a:pt x="2980" y="437"/>
                    </a:lnTo>
                    <a:cubicBezTo>
                      <a:pt x="2998" y="455"/>
                      <a:pt x="3007" y="482"/>
                      <a:pt x="3007" y="509"/>
                    </a:cubicBezTo>
                    <a:cubicBezTo>
                      <a:pt x="3024" y="598"/>
                      <a:pt x="2944" y="651"/>
                      <a:pt x="2873" y="687"/>
                    </a:cubicBezTo>
                    <a:cubicBezTo>
                      <a:pt x="2917" y="687"/>
                      <a:pt x="2953" y="696"/>
                      <a:pt x="2980" y="714"/>
                    </a:cubicBezTo>
                    <a:cubicBezTo>
                      <a:pt x="2989" y="723"/>
                      <a:pt x="2998" y="741"/>
                      <a:pt x="2998" y="749"/>
                    </a:cubicBezTo>
                    <a:cubicBezTo>
                      <a:pt x="2998" y="758"/>
                      <a:pt x="2998" y="767"/>
                      <a:pt x="2998" y="776"/>
                    </a:cubicBezTo>
                    <a:cubicBezTo>
                      <a:pt x="3007" y="812"/>
                      <a:pt x="3015" y="856"/>
                      <a:pt x="2980" y="892"/>
                    </a:cubicBezTo>
                    <a:cubicBezTo>
                      <a:pt x="2953" y="928"/>
                      <a:pt x="2891" y="946"/>
                      <a:pt x="2810" y="955"/>
                    </a:cubicBezTo>
                    <a:cubicBezTo>
                      <a:pt x="2757" y="955"/>
                      <a:pt x="2694" y="955"/>
                      <a:pt x="2632" y="946"/>
                    </a:cubicBezTo>
                    <a:cubicBezTo>
                      <a:pt x="2552" y="937"/>
                      <a:pt x="2471" y="928"/>
                      <a:pt x="2418" y="910"/>
                    </a:cubicBezTo>
                    <a:cubicBezTo>
                      <a:pt x="2391" y="901"/>
                      <a:pt x="2373" y="892"/>
                      <a:pt x="2355" y="874"/>
                    </a:cubicBezTo>
                    <a:cubicBezTo>
                      <a:pt x="2346" y="865"/>
                      <a:pt x="2338" y="857"/>
                      <a:pt x="2337" y="856"/>
                    </a:cubicBezTo>
                    <a:lnTo>
                      <a:pt x="2337" y="856"/>
                    </a:lnTo>
                    <a:cubicBezTo>
                      <a:pt x="2338" y="857"/>
                      <a:pt x="2346" y="866"/>
                      <a:pt x="2355" y="883"/>
                    </a:cubicBezTo>
                    <a:cubicBezTo>
                      <a:pt x="2364" y="901"/>
                      <a:pt x="2382" y="919"/>
                      <a:pt x="2409" y="937"/>
                    </a:cubicBezTo>
                    <a:cubicBezTo>
                      <a:pt x="2462" y="972"/>
                      <a:pt x="2534" y="999"/>
                      <a:pt x="2605" y="1035"/>
                    </a:cubicBezTo>
                    <a:cubicBezTo>
                      <a:pt x="2685" y="1062"/>
                      <a:pt x="2766" y="1088"/>
                      <a:pt x="2828" y="1097"/>
                    </a:cubicBezTo>
                    <a:cubicBezTo>
                      <a:pt x="2837" y="1097"/>
                      <a:pt x="2846" y="1106"/>
                      <a:pt x="2855" y="1106"/>
                    </a:cubicBezTo>
                    <a:cubicBezTo>
                      <a:pt x="2962" y="1169"/>
                      <a:pt x="2953" y="1267"/>
                      <a:pt x="2953" y="1267"/>
                    </a:cubicBezTo>
                    <a:lnTo>
                      <a:pt x="2953" y="1285"/>
                    </a:lnTo>
                    <a:lnTo>
                      <a:pt x="2935" y="1276"/>
                    </a:lnTo>
                    <a:cubicBezTo>
                      <a:pt x="2935" y="1276"/>
                      <a:pt x="2899" y="1267"/>
                      <a:pt x="2873" y="1267"/>
                    </a:cubicBezTo>
                    <a:cubicBezTo>
                      <a:pt x="2864" y="1267"/>
                      <a:pt x="2846" y="1267"/>
                      <a:pt x="2837" y="1276"/>
                    </a:cubicBezTo>
                    <a:cubicBezTo>
                      <a:pt x="2873" y="1303"/>
                      <a:pt x="2953" y="1374"/>
                      <a:pt x="3015" y="1445"/>
                    </a:cubicBezTo>
                    <a:cubicBezTo>
                      <a:pt x="3024" y="1463"/>
                      <a:pt x="3042" y="1472"/>
                      <a:pt x="3069" y="1472"/>
                    </a:cubicBezTo>
                    <a:cubicBezTo>
                      <a:pt x="3123" y="1472"/>
                      <a:pt x="3203" y="1427"/>
                      <a:pt x="3265" y="1392"/>
                    </a:cubicBezTo>
                    <a:cubicBezTo>
                      <a:pt x="3292" y="1383"/>
                      <a:pt x="3310" y="1374"/>
                      <a:pt x="3328" y="1365"/>
                    </a:cubicBezTo>
                    <a:cubicBezTo>
                      <a:pt x="3354" y="1356"/>
                      <a:pt x="3390" y="1347"/>
                      <a:pt x="3417" y="1329"/>
                    </a:cubicBezTo>
                    <a:cubicBezTo>
                      <a:pt x="3444" y="1320"/>
                      <a:pt x="3479" y="1303"/>
                      <a:pt x="3506" y="1285"/>
                    </a:cubicBezTo>
                    <a:cubicBezTo>
                      <a:pt x="3533" y="1267"/>
                      <a:pt x="3551" y="1249"/>
                      <a:pt x="3577" y="1231"/>
                    </a:cubicBezTo>
                    <a:cubicBezTo>
                      <a:pt x="3595" y="1213"/>
                      <a:pt x="3604" y="1195"/>
                      <a:pt x="3613" y="1187"/>
                    </a:cubicBezTo>
                    <a:cubicBezTo>
                      <a:pt x="3622" y="1169"/>
                      <a:pt x="3631" y="1169"/>
                      <a:pt x="3631" y="1169"/>
                    </a:cubicBezTo>
                    <a:lnTo>
                      <a:pt x="3631" y="1169"/>
                    </a:lnTo>
                    <a:cubicBezTo>
                      <a:pt x="3631" y="1169"/>
                      <a:pt x="3622" y="1169"/>
                      <a:pt x="3613" y="1178"/>
                    </a:cubicBezTo>
                    <a:cubicBezTo>
                      <a:pt x="3595" y="1187"/>
                      <a:pt x="3577" y="1195"/>
                      <a:pt x="3560" y="1204"/>
                    </a:cubicBezTo>
                    <a:cubicBezTo>
                      <a:pt x="3560" y="1195"/>
                      <a:pt x="3569" y="1178"/>
                      <a:pt x="3569" y="1169"/>
                    </a:cubicBezTo>
                    <a:cubicBezTo>
                      <a:pt x="3586" y="1097"/>
                      <a:pt x="3622" y="1008"/>
                      <a:pt x="3693" y="981"/>
                    </a:cubicBezTo>
                    <a:cubicBezTo>
                      <a:pt x="3711" y="972"/>
                      <a:pt x="3729" y="964"/>
                      <a:pt x="3747" y="964"/>
                    </a:cubicBezTo>
                    <a:cubicBezTo>
                      <a:pt x="3774" y="964"/>
                      <a:pt x="3801" y="972"/>
                      <a:pt x="3836" y="981"/>
                    </a:cubicBezTo>
                    <a:lnTo>
                      <a:pt x="3845" y="999"/>
                    </a:lnTo>
                    <a:lnTo>
                      <a:pt x="3836" y="1008"/>
                    </a:lnTo>
                    <a:cubicBezTo>
                      <a:pt x="3818" y="1017"/>
                      <a:pt x="3801" y="1044"/>
                      <a:pt x="3792" y="1062"/>
                    </a:cubicBezTo>
                    <a:lnTo>
                      <a:pt x="3801" y="1062"/>
                    </a:lnTo>
                    <a:cubicBezTo>
                      <a:pt x="3827" y="1062"/>
                      <a:pt x="3854" y="1071"/>
                      <a:pt x="3863" y="1106"/>
                    </a:cubicBezTo>
                    <a:lnTo>
                      <a:pt x="3872" y="1115"/>
                    </a:lnTo>
                    <a:lnTo>
                      <a:pt x="3854" y="1124"/>
                    </a:lnTo>
                    <a:cubicBezTo>
                      <a:pt x="3854" y="1124"/>
                      <a:pt x="3827" y="1133"/>
                      <a:pt x="3818" y="1151"/>
                    </a:cubicBezTo>
                    <a:cubicBezTo>
                      <a:pt x="3836" y="1160"/>
                      <a:pt x="3863" y="1169"/>
                      <a:pt x="3863" y="1204"/>
                    </a:cubicBezTo>
                    <a:lnTo>
                      <a:pt x="3872" y="1213"/>
                    </a:lnTo>
                    <a:lnTo>
                      <a:pt x="3863" y="1213"/>
                    </a:lnTo>
                    <a:cubicBezTo>
                      <a:pt x="3845" y="1222"/>
                      <a:pt x="3801" y="1258"/>
                      <a:pt x="3801" y="1285"/>
                    </a:cubicBezTo>
                    <a:cubicBezTo>
                      <a:pt x="3801" y="1347"/>
                      <a:pt x="3640" y="1490"/>
                      <a:pt x="3515" y="1570"/>
                    </a:cubicBezTo>
                    <a:cubicBezTo>
                      <a:pt x="3444" y="1615"/>
                      <a:pt x="3381" y="1686"/>
                      <a:pt x="3328" y="1749"/>
                    </a:cubicBezTo>
                    <a:cubicBezTo>
                      <a:pt x="3274" y="1811"/>
                      <a:pt x="3238" y="1856"/>
                      <a:pt x="3194" y="1891"/>
                    </a:cubicBezTo>
                    <a:cubicBezTo>
                      <a:pt x="3131" y="1927"/>
                      <a:pt x="3087" y="1954"/>
                      <a:pt x="3042" y="1954"/>
                    </a:cubicBezTo>
                    <a:cubicBezTo>
                      <a:pt x="2998" y="1927"/>
                      <a:pt x="2944" y="1891"/>
                      <a:pt x="2891" y="1856"/>
                    </a:cubicBezTo>
                    <a:cubicBezTo>
                      <a:pt x="2837" y="1811"/>
                      <a:pt x="2792" y="1757"/>
                      <a:pt x="2757" y="1713"/>
                    </a:cubicBezTo>
                    <a:cubicBezTo>
                      <a:pt x="2721" y="1668"/>
                      <a:pt x="2703" y="1642"/>
                      <a:pt x="2703" y="1642"/>
                    </a:cubicBezTo>
                    <a:lnTo>
                      <a:pt x="2703" y="1642"/>
                    </a:lnTo>
                    <a:cubicBezTo>
                      <a:pt x="2703" y="1642"/>
                      <a:pt x="2712" y="1677"/>
                      <a:pt x="2730" y="1731"/>
                    </a:cubicBezTo>
                    <a:cubicBezTo>
                      <a:pt x="2757" y="1775"/>
                      <a:pt x="2792" y="1847"/>
                      <a:pt x="2828" y="1909"/>
                    </a:cubicBezTo>
                    <a:cubicBezTo>
                      <a:pt x="2873" y="1981"/>
                      <a:pt x="2926" y="2034"/>
                      <a:pt x="2971" y="2079"/>
                    </a:cubicBezTo>
                    <a:cubicBezTo>
                      <a:pt x="2980" y="2088"/>
                      <a:pt x="2998" y="2096"/>
                      <a:pt x="3007" y="2105"/>
                    </a:cubicBezTo>
                    <a:cubicBezTo>
                      <a:pt x="3007" y="2105"/>
                      <a:pt x="3007" y="2105"/>
                      <a:pt x="3007" y="2114"/>
                    </a:cubicBezTo>
                    <a:cubicBezTo>
                      <a:pt x="3024" y="2141"/>
                      <a:pt x="3051" y="2150"/>
                      <a:pt x="3087" y="2150"/>
                    </a:cubicBezTo>
                    <a:cubicBezTo>
                      <a:pt x="3105" y="2150"/>
                      <a:pt x="3131" y="2141"/>
                      <a:pt x="3158" y="2141"/>
                    </a:cubicBezTo>
                    <a:cubicBezTo>
                      <a:pt x="3185" y="2141"/>
                      <a:pt x="3203" y="2132"/>
                      <a:pt x="3230" y="2132"/>
                    </a:cubicBezTo>
                    <a:cubicBezTo>
                      <a:pt x="3256" y="2132"/>
                      <a:pt x="3283" y="2141"/>
                      <a:pt x="3301" y="2150"/>
                    </a:cubicBezTo>
                    <a:cubicBezTo>
                      <a:pt x="3328" y="2150"/>
                      <a:pt x="3354" y="2159"/>
                      <a:pt x="3381" y="2168"/>
                    </a:cubicBezTo>
                    <a:cubicBezTo>
                      <a:pt x="3408" y="2168"/>
                      <a:pt x="3435" y="2168"/>
                      <a:pt x="3453" y="2177"/>
                    </a:cubicBezTo>
                    <a:cubicBezTo>
                      <a:pt x="3479" y="2177"/>
                      <a:pt x="3497" y="2168"/>
                      <a:pt x="3506" y="2168"/>
                    </a:cubicBezTo>
                    <a:cubicBezTo>
                      <a:pt x="3524" y="2159"/>
                      <a:pt x="3524" y="2159"/>
                      <a:pt x="3524" y="2159"/>
                    </a:cubicBezTo>
                    <a:lnTo>
                      <a:pt x="3506" y="2159"/>
                    </a:lnTo>
                    <a:cubicBezTo>
                      <a:pt x="3497" y="2150"/>
                      <a:pt x="3479" y="2150"/>
                      <a:pt x="3462" y="2141"/>
                    </a:cubicBezTo>
                    <a:cubicBezTo>
                      <a:pt x="3444" y="2141"/>
                      <a:pt x="3417" y="2123"/>
                      <a:pt x="3399" y="2114"/>
                    </a:cubicBezTo>
                    <a:lnTo>
                      <a:pt x="3390" y="2114"/>
                    </a:lnTo>
                    <a:cubicBezTo>
                      <a:pt x="3417" y="2096"/>
                      <a:pt x="3426" y="2070"/>
                      <a:pt x="3444" y="2043"/>
                    </a:cubicBezTo>
                    <a:cubicBezTo>
                      <a:pt x="3453" y="2034"/>
                      <a:pt x="3453" y="2025"/>
                      <a:pt x="3462" y="2016"/>
                    </a:cubicBezTo>
                    <a:cubicBezTo>
                      <a:pt x="3479" y="1981"/>
                      <a:pt x="3515" y="1963"/>
                      <a:pt x="3560" y="1954"/>
                    </a:cubicBezTo>
                    <a:lnTo>
                      <a:pt x="3595" y="1954"/>
                    </a:lnTo>
                    <a:cubicBezTo>
                      <a:pt x="3649" y="1954"/>
                      <a:pt x="3702" y="1972"/>
                      <a:pt x="3738" y="1998"/>
                    </a:cubicBezTo>
                    <a:lnTo>
                      <a:pt x="3747" y="2016"/>
                    </a:lnTo>
                    <a:lnTo>
                      <a:pt x="3729" y="2025"/>
                    </a:lnTo>
                    <a:lnTo>
                      <a:pt x="3720" y="2025"/>
                    </a:lnTo>
                    <a:cubicBezTo>
                      <a:pt x="3711" y="2025"/>
                      <a:pt x="3676" y="2025"/>
                      <a:pt x="3667" y="2043"/>
                    </a:cubicBezTo>
                    <a:cubicBezTo>
                      <a:pt x="3685" y="2043"/>
                      <a:pt x="3711" y="2061"/>
                      <a:pt x="3720" y="2096"/>
                    </a:cubicBezTo>
                    <a:lnTo>
                      <a:pt x="3720" y="2114"/>
                    </a:lnTo>
                    <a:lnTo>
                      <a:pt x="3702" y="2114"/>
                    </a:lnTo>
                    <a:cubicBezTo>
                      <a:pt x="3693" y="2123"/>
                      <a:pt x="3658" y="2123"/>
                      <a:pt x="3649" y="2141"/>
                    </a:cubicBezTo>
                    <a:cubicBezTo>
                      <a:pt x="3676" y="2150"/>
                      <a:pt x="3720" y="2168"/>
                      <a:pt x="3711" y="2204"/>
                    </a:cubicBezTo>
                    <a:lnTo>
                      <a:pt x="3711" y="2221"/>
                    </a:lnTo>
                    <a:lnTo>
                      <a:pt x="3640" y="2221"/>
                    </a:lnTo>
                    <a:cubicBezTo>
                      <a:pt x="3631" y="2230"/>
                      <a:pt x="3622" y="2239"/>
                      <a:pt x="3622" y="2257"/>
                    </a:cubicBezTo>
                    <a:cubicBezTo>
                      <a:pt x="3604" y="2328"/>
                      <a:pt x="3479" y="2391"/>
                      <a:pt x="3337" y="2409"/>
                    </a:cubicBezTo>
                    <a:cubicBezTo>
                      <a:pt x="3274" y="2409"/>
                      <a:pt x="3230" y="2444"/>
                      <a:pt x="3167" y="2489"/>
                    </a:cubicBezTo>
                    <a:cubicBezTo>
                      <a:pt x="3105" y="2534"/>
                      <a:pt x="3042" y="2578"/>
                      <a:pt x="2953" y="2587"/>
                    </a:cubicBezTo>
                    <a:lnTo>
                      <a:pt x="2864" y="2587"/>
                    </a:lnTo>
                    <a:cubicBezTo>
                      <a:pt x="2819" y="2587"/>
                      <a:pt x="2784" y="2587"/>
                      <a:pt x="2757" y="2578"/>
                    </a:cubicBezTo>
                    <a:cubicBezTo>
                      <a:pt x="2748" y="2578"/>
                      <a:pt x="2730" y="2578"/>
                      <a:pt x="2712" y="2569"/>
                    </a:cubicBezTo>
                    <a:cubicBezTo>
                      <a:pt x="2676" y="2551"/>
                      <a:pt x="2623" y="2534"/>
                      <a:pt x="2578" y="2498"/>
                    </a:cubicBezTo>
                    <a:cubicBezTo>
                      <a:pt x="2534" y="2471"/>
                      <a:pt x="2489" y="2427"/>
                      <a:pt x="2462" y="2400"/>
                    </a:cubicBezTo>
                    <a:cubicBezTo>
                      <a:pt x="2427" y="2364"/>
                      <a:pt x="2409" y="2337"/>
                      <a:pt x="2409" y="2337"/>
                    </a:cubicBezTo>
                    <a:lnTo>
                      <a:pt x="2409" y="2337"/>
                    </a:lnTo>
                    <a:cubicBezTo>
                      <a:pt x="2409" y="2337"/>
                      <a:pt x="2418" y="2373"/>
                      <a:pt x="2436" y="2409"/>
                    </a:cubicBezTo>
                    <a:cubicBezTo>
                      <a:pt x="2453" y="2453"/>
                      <a:pt x="2480" y="2507"/>
                      <a:pt x="2516" y="2560"/>
                    </a:cubicBezTo>
                    <a:cubicBezTo>
                      <a:pt x="2534" y="2578"/>
                      <a:pt x="2543" y="2596"/>
                      <a:pt x="2560" y="2605"/>
                    </a:cubicBezTo>
                    <a:lnTo>
                      <a:pt x="2320" y="2890"/>
                    </a:lnTo>
                    <a:lnTo>
                      <a:pt x="2320" y="2890"/>
                    </a:lnTo>
                    <a:lnTo>
                      <a:pt x="2507" y="2792"/>
                    </a:lnTo>
                    <a:lnTo>
                      <a:pt x="2507" y="2792"/>
                    </a:lnTo>
                    <a:cubicBezTo>
                      <a:pt x="2462" y="2846"/>
                      <a:pt x="2409" y="2890"/>
                      <a:pt x="2355" y="2917"/>
                    </a:cubicBezTo>
                    <a:cubicBezTo>
                      <a:pt x="2346" y="2917"/>
                      <a:pt x="2329" y="2926"/>
                      <a:pt x="2311" y="2935"/>
                    </a:cubicBezTo>
                    <a:cubicBezTo>
                      <a:pt x="2266" y="2953"/>
                      <a:pt x="2204" y="2980"/>
                      <a:pt x="2150" y="3015"/>
                    </a:cubicBezTo>
                    <a:cubicBezTo>
                      <a:pt x="2034" y="3069"/>
                      <a:pt x="1909" y="3131"/>
                      <a:pt x="1909" y="3131"/>
                    </a:cubicBezTo>
                    <a:cubicBezTo>
                      <a:pt x="1909" y="3131"/>
                      <a:pt x="2043" y="3113"/>
                      <a:pt x="2177" y="3096"/>
                    </a:cubicBezTo>
                    <a:cubicBezTo>
                      <a:pt x="2239" y="3078"/>
                      <a:pt x="2302" y="3078"/>
                      <a:pt x="2346" y="3069"/>
                    </a:cubicBezTo>
                    <a:lnTo>
                      <a:pt x="2409" y="3069"/>
                    </a:lnTo>
                    <a:cubicBezTo>
                      <a:pt x="2489" y="3069"/>
                      <a:pt x="2569" y="3078"/>
                      <a:pt x="2623" y="3096"/>
                    </a:cubicBezTo>
                    <a:cubicBezTo>
                      <a:pt x="2766" y="3158"/>
                      <a:pt x="2819" y="3354"/>
                      <a:pt x="2757" y="3560"/>
                    </a:cubicBezTo>
                    <a:cubicBezTo>
                      <a:pt x="2712" y="3720"/>
                      <a:pt x="2659" y="3854"/>
                      <a:pt x="2641" y="3899"/>
                    </a:cubicBezTo>
                    <a:cubicBezTo>
                      <a:pt x="2685" y="3916"/>
                      <a:pt x="2828" y="3970"/>
                      <a:pt x="2908" y="3970"/>
                    </a:cubicBezTo>
                    <a:cubicBezTo>
                      <a:pt x="2926" y="3934"/>
                      <a:pt x="2980" y="3818"/>
                      <a:pt x="3051" y="3791"/>
                    </a:cubicBezTo>
                    <a:cubicBezTo>
                      <a:pt x="3069" y="3783"/>
                      <a:pt x="3096" y="3783"/>
                      <a:pt x="3114" y="3783"/>
                    </a:cubicBezTo>
                    <a:cubicBezTo>
                      <a:pt x="3185" y="3783"/>
                      <a:pt x="3247" y="3818"/>
                      <a:pt x="3247" y="3818"/>
                    </a:cubicBezTo>
                    <a:lnTo>
                      <a:pt x="3256" y="3836"/>
                    </a:lnTo>
                    <a:lnTo>
                      <a:pt x="3247" y="3845"/>
                    </a:lnTo>
                    <a:cubicBezTo>
                      <a:pt x="3238" y="3845"/>
                      <a:pt x="3194" y="3854"/>
                      <a:pt x="3176" y="3872"/>
                    </a:cubicBezTo>
                    <a:cubicBezTo>
                      <a:pt x="3212" y="3881"/>
                      <a:pt x="3247" y="3890"/>
                      <a:pt x="3247" y="3934"/>
                    </a:cubicBezTo>
                    <a:lnTo>
                      <a:pt x="3247" y="3943"/>
                    </a:lnTo>
                    <a:lnTo>
                      <a:pt x="3238" y="3952"/>
                    </a:lnTo>
                    <a:lnTo>
                      <a:pt x="3230" y="3952"/>
                    </a:lnTo>
                    <a:cubicBezTo>
                      <a:pt x="3212" y="3952"/>
                      <a:pt x="3185" y="3952"/>
                      <a:pt x="3176" y="3961"/>
                    </a:cubicBezTo>
                    <a:cubicBezTo>
                      <a:pt x="3194" y="3961"/>
                      <a:pt x="3221" y="3979"/>
                      <a:pt x="3221" y="4006"/>
                    </a:cubicBezTo>
                    <a:lnTo>
                      <a:pt x="3221" y="4023"/>
                    </a:lnTo>
                    <a:lnTo>
                      <a:pt x="3176" y="4023"/>
                    </a:lnTo>
                    <a:cubicBezTo>
                      <a:pt x="3167" y="4023"/>
                      <a:pt x="3149" y="4023"/>
                      <a:pt x="3149" y="4032"/>
                    </a:cubicBezTo>
                    <a:cubicBezTo>
                      <a:pt x="3149" y="4086"/>
                      <a:pt x="3123" y="4166"/>
                      <a:pt x="3033" y="4211"/>
                    </a:cubicBezTo>
                    <a:cubicBezTo>
                      <a:pt x="3007" y="4220"/>
                      <a:pt x="2980" y="4220"/>
                      <a:pt x="2953" y="4220"/>
                    </a:cubicBezTo>
                    <a:cubicBezTo>
                      <a:pt x="2917" y="4220"/>
                      <a:pt x="2873" y="4211"/>
                      <a:pt x="2828" y="4202"/>
                    </a:cubicBezTo>
                    <a:cubicBezTo>
                      <a:pt x="2792" y="4184"/>
                      <a:pt x="2748" y="4175"/>
                      <a:pt x="2694" y="4166"/>
                    </a:cubicBezTo>
                    <a:cubicBezTo>
                      <a:pt x="2552" y="4157"/>
                      <a:pt x="2320" y="4130"/>
                      <a:pt x="2320" y="3970"/>
                    </a:cubicBezTo>
                    <a:cubicBezTo>
                      <a:pt x="2320" y="3907"/>
                      <a:pt x="2329" y="3872"/>
                      <a:pt x="2337" y="3836"/>
                    </a:cubicBezTo>
                    <a:cubicBezTo>
                      <a:pt x="2346" y="3783"/>
                      <a:pt x="2346" y="3738"/>
                      <a:pt x="2337" y="3676"/>
                    </a:cubicBezTo>
                    <a:lnTo>
                      <a:pt x="2284" y="3676"/>
                    </a:lnTo>
                    <a:cubicBezTo>
                      <a:pt x="2248" y="3676"/>
                      <a:pt x="2204" y="3676"/>
                      <a:pt x="2159" y="3667"/>
                    </a:cubicBezTo>
                    <a:cubicBezTo>
                      <a:pt x="2114" y="3667"/>
                      <a:pt x="2070" y="3658"/>
                      <a:pt x="2034" y="3658"/>
                    </a:cubicBezTo>
                    <a:cubicBezTo>
                      <a:pt x="1981" y="3640"/>
                      <a:pt x="1909" y="3631"/>
                      <a:pt x="1838" y="3604"/>
                    </a:cubicBezTo>
                    <a:cubicBezTo>
                      <a:pt x="1767" y="3577"/>
                      <a:pt x="1695" y="3542"/>
                      <a:pt x="1642" y="3497"/>
                    </a:cubicBezTo>
                    <a:cubicBezTo>
                      <a:pt x="1615" y="3479"/>
                      <a:pt x="1597" y="3461"/>
                      <a:pt x="1588" y="3452"/>
                    </a:cubicBezTo>
                    <a:cubicBezTo>
                      <a:pt x="1579" y="3435"/>
                      <a:pt x="1570" y="3426"/>
                      <a:pt x="1570" y="3426"/>
                    </a:cubicBezTo>
                    <a:lnTo>
                      <a:pt x="1570" y="3426"/>
                    </a:lnTo>
                    <a:cubicBezTo>
                      <a:pt x="1570" y="3426"/>
                      <a:pt x="1570" y="3435"/>
                      <a:pt x="1579" y="3452"/>
                    </a:cubicBezTo>
                    <a:cubicBezTo>
                      <a:pt x="1588" y="3470"/>
                      <a:pt x="1606" y="3497"/>
                      <a:pt x="1624" y="3524"/>
                    </a:cubicBezTo>
                    <a:cubicBezTo>
                      <a:pt x="1659" y="3568"/>
                      <a:pt x="1731" y="3631"/>
                      <a:pt x="1802" y="3684"/>
                    </a:cubicBezTo>
                    <a:cubicBezTo>
                      <a:pt x="1838" y="3702"/>
                      <a:pt x="1874" y="3720"/>
                      <a:pt x="1909" y="3738"/>
                    </a:cubicBezTo>
                    <a:cubicBezTo>
                      <a:pt x="1909" y="3747"/>
                      <a:pt x="1909" y="3765"/>
                      <a:pt x="1909" y="3783"/>
                    </a:cubicBezTo>
                    <a:cubicBezTo>
                      <a:pt x="1918" y="3800"/>
                      <a:pt x="1918" y="3836"/>
                      <a:pt x="1909" y="3881"/>
                    </a:cubicBezTo>
                    <a:cubicBezTo>
                      <a:pt x="1900" y="3916"/>
                      <a:pt x="1882" y="3952"/>
                      <a:pt x="1874" y="3979"/>
                    </a:cubicBezTo>
                    <a:cubicBezTo>
                      <a:pt x="1865" y="4015"/>
                      <a:pt x="1856" y="4032"/>
                      <a:pt x="1856" y="4032"/>
                    </a:cubicBezTo>
                    <a:cubicBezTo>
                      <a:pt x="1856" y="4032"/>
                      <a:pt x="1874" y="4015"/>
                      <a:pt x="1900" y="3997"/>
                    </a:cubicBezTo>
                    <a:cubicBezTo>
                      <a:pt x="1918" y="3979"/>
                      <a:pt x="1954" y="3943"/>
                      <a:pt x="1981" y="3916"/>
                    </a:cubicBezTo>
                    <a:cubicBezTo>
                      <a:pt x="1998" y="3899"/>
                      <a:pt x="2007" y="3872"/>
                      <a:pt x="2025" y="3854"/>
                    </a:cubicBezTo>
                    <a:lnTo>
                      <a:pt x="2025" y="3854"/>
                    </a:lnTo>
                    <a:cubicBezTo>
                      <a:pt x="2016" y="3916"/>
                      <a:pt x="1998" y="3979"/>
                      <a:pt x="1945" y="4023"/>
                    </a:cubicBezTo>
                    <a:cubicBezTo>
                      <a:pt x="1820" y="4130"/>
                      <a:pt x="1526" y="4291"/>
                      <a:pt x="1463" y="4318"/>
                    </a:cubicBezTo>
                    <a:cubicBezTo>
                      <a:pt x="1481" y="4371"/>
                      <a:pt x="1517" y="4496"/>
                      <a:pt x="1561" y="4523"/>
                    </a:cubicBezTo>
                    <a:cubicBezTo>
                      <a:pt x="1579" y="4523"/>
                      <a:pt x="1633" y="4505"/>
                      <a:pt x="1686" y="4505"/>
                    </a:cubicBezTo>
                    <a:lnTo>
                      <a:pt x="1749" y="4505"/>
                    </a:lnTo>
                    <a:cubicBezTo>
                      <a:pt x="1758" y="4514"/>
                      <a:pt x="1767" y="4514"/>
                      <a:pt x="1775" y="4514"/>
                    </a:cubicBezTo>
                    <a:cubicBezTo>
                      <a:pt x="1847" y="4532"/>
                      <a:pt x="1900" y="4550"/>
                      <a:pt x="1900" y="4693"/>
                    </a:cubicBezTo>
                    <a:lnTo>
                      <a:pt x="1891" y="4710"/>
                    </a:lnTo>
                    <a:lnTo>
                      <a:pt x="1874" y="4701"/>
                    </a:lnTo>
                    <a:cubicBezTo>
                      <a:pt x="1874" y="4701"/>
                      <a:pt x="1856" y="4675"/>
                      <a:pt x="1829" y="4675"/>
                    </a:cubicBezTo>
                    <a:cubicBezTo>
                      <a:pt x="1838" y="4693"/>
                      <a:pt x="1838" y="4710"/>
                      <a:pt x="1829" y="4737"/>
                    </a:cubicBezTo>
                    <a:lnTo>
                      <a:pt x="1811" y="4755"/>
                    </a:lnTo>
                    <a:lnTo>
                      <a:pt x="1802" y="4746"/>
                    </a:lnTo>
                    <a:cubicBezTo>
                      <a:pt x="1802" y="4746"/>
                      <a:pt x="1784" y="4710"/>
                      <a:pt x="1758" y="4701"/>
                    </a:cubicBezTo>
                    <a:cubicBezTo>
                      <a:pt x="1758" y="4719"/>
                      <a:pt x="1758" y="4746"/>
                      <a:pt x="1749" y="4773"/>
                    </a:cubicBezTo>
                    <a:lnTo>
                      <a:pt x="1740" y="4791"/>
                    </a:lnTo>
                    <a:lnTo>
                      <a:pt x="1722" y="4773"/>
                    </a:lnTo>
                    <a:cubicBezTo>
                      <a:pt x="1722" y="4773"/>
                      <a:pt x="1722" y="4755"/>
                      <a:pt x="1713" y="4755"/>
                    </a:cubicBezTo>
                    <a:lnTo>
                      <a:pt x="1686" y="4755"/>
                    </a:lnTo>
                    <a:cubicBezTo>
                      <a:pt x="1642" y="4773"/>
                      <a:pt x="1588" y="4791"/>
                      <a:pt x="1535" y="4791"/>
                    </a:cubicBezTo>
                    <a:cubicBezTo>
                      <a:pt x="1517" y="4791"/>
                      <a:pt x="1499" y="4791"/>
                      <a:pt x="1481" y="4782"/>
                    </a:cubicBezTo>
                    <a:cubicBezTo>
                      <a:pt x="1436" y="4773"/>
                      <a:pt x="1419" y="4746"/>
                      <a:pt x="1392" y="4701"/>
                    </a:cubicBezTo>
                    <a:cubicBezTo>
                      <a:pt x="1374" y="4684"/>
                      <a:pt x="1365" y="4657"/>
                      <a:pt x="1347" y="4639"/>
                    </a:cubicBezTo>
                    <a:cubicBezTo>
                      <a:pt x="1329" y="4621"/>
                      <a:pt x="1124" y="4380"/>
                      <a:pt x="1151" y="4166"/>
                    </a:cubicBezTo>
                    <a:cubicBezTo>
                      <a:pt x="1160" y="4068"/>
                      <a:pt x="1222" y="4032"/>
                      <a:pt x="1276" y="4015"/>
                    </a:cubicBezTo>
                    <a:cubicBezTo>
                      <a:pt x="1329" y="3979"/>
                      <a:pt x="1374" y="3961"/>
                      <a:pt x="1338" y="3845"/>
                    </a:cubicBezTo>
                    <a:cubicBezTo>
                      <a:pt x="1312" y="3702"/>
                      <a:pt x="1294" y="3568"/>
                      <a:pt x="1285" y="3470"/>
                    </a:cubicBezTo>
                    <a:cubicBezTo>
                      <a:pt x="1276" y="3408"/>
                      <a:pt x="1276" y="3345"/>
                      <a:pt x="1276" y="3274"/>
                    </a:cubicBezTo>
                    <a:cubicBezTo>
                      <a:pt x="1285" y="3114"/>
                      <a:pt x="1312" y="2953"/>
                      <a:pt x="1312" y="2953"/>
                    </a:cubicBezTo>
                    <a:lnTo>
                      <a:pt x="1312" y="2953"/>
                    </a:lnTo>
                    <a:cubicBezTo>
                      <a:pt x="1311" y="2953"/>
                      <a:pt x="1240" y="3105"/>
                      <a:pt x="1196" y="3256"/>
                    </a:cubicBezTo>
                    <a:cubicBezTo>
                      <a:pt x="1196" y="3265"/>
                      <a:pt x="1196" y="3274"/>
                      <a:pt x="1187" y="3283"/>
                    </a:cubicBezTo>
                    <a:cubicBezTo>
                      <a:pt x="1169" y="3301"/>
                      <a:pt x="1071" y="3372"/>
                      <a:pt x="964" y="3426"/>
                    </a:cubicBezTo>
                    <a:cubicBezTo>
                      <a:pt x="848" y="3497"/>
                      <a:pt x="723" y="3551"/>
                      <a:pt x="723" y="3551"/>
                    </a:cubicBezTo>
                    <a:cubicBezTo>
                      <a:pt x="723" y="3551"/>
                      <a:pt x="857" y="3533"/>
                      <a:pt x="999" y="3506"/>
                    </a:cubicBezTo>
                    <a:cubicBezTo>
                      <a:pt x="1035" y="3497"/>
                      <a:pt x="1062" y="3488"/>
                      <a:pt x="1097" y="3479"/>
                    </a:cubicBezTo>
                    <a:lnTo>
                      <a:pt x="1097" y="3479"/>
                    </a:lnTo>
                    <a:cubicBezTo>
                      <a:pt x="981" y="3533"/>
                      <a:pt x="830" y="3595"/>
                      <a:pt x="687" y="3595"/>
                    </a:cubicBezTo>
                    <a:lnTo>
                      <a:pt x="616" y="3595"/>
                    </a:lnTo>
                    <a:cubicBezTo>
                      <a:pt x="500" y="3577"/>
                      <a:pt x="402" y="3515"/>
                      <a:pt x="321" y="3417"/>
                    </a:cubicBezTo>
                    <a:cubicBezTo>
                      <a:pt x="143" y="3176"/>
                      <a:pt x="134" y="2944"/>
                      <a:pt x="161" y="2783"/>
                    </a:cubicBezTo>
                    <a:cubicBezTo>
                      <a:pt x="196" y="2587"/>
                      <a:pt x="295" y="2418"/>
                      <a:pt x="419" y="2337"/>
                    </a:cubicBezTo>
                    <a:cubicBezTo>
                      <a:pt x="518" y="2266"/>
                      <a:pt x="634" y="2212"/>
                      <a:pt x="750" y="2212"/>
                    </a:cubicBezTo>
                    <a:cubicBezTo>
                      <a:pt x="857" y="2212"/>
                      <a:pt x="955" y="2257"/>
                      <a:pt x="1035" y="2373"/>
                    </a:cubicBezTo>
                    <a:lnTo>
                      <a:pt x="1044" y="2400"/>
                    </a:lnTo>
                    <a:lnTo>
                      <a:pt x="1017" y="2391"/>
                    </a:lnTo>
                    <a:cubicBezTo>
                      <a:pt x="1017" y="2391"/>
                      <a:pt x="901" y="2337"/>
                      <a:pt x="758" y="2337"/>
                    </a:cubicBezTo>
                    <a:cubicBezTo>
                      <a:pt x="714" y="2337"/>
                      <a:pt x="669" y="2346"/>
                      <a:pt x="616" y="2355"/>
                    </a:cubicBezTo>
                    <a:cubicBezTo>
                      <a:pt x="509" y="2391"/>
                      <a:pt x="419" y="2471"/>
                      <a:pt x="357" y="2596"/>
                    </a:cubicBezTo>
                    <a:cubicBezTo>
                      <a:pt x="214" y="2864"/>
                      <a:pt x="277" y="3113"/>
                      <a:pt x="375" y="3265"/>
                    </a:cubicBezTo>
                    <a:cubicBezTo>
                      <a:pt x="455" y="3381"/>
                      <a:pt x="571" y="3452"/>
                      <a:pt x="687" y="3452"/>
                    </a:cubicBezTo>
                    <a:lnTo>
                      <a:pt x="714" y="3452"/>
                    </a:lnTo>
                    <a:cubicBezTo>
                      <a:pt x="990" y="3426"/>
                      <a:pt x="1196" y="3203"/>
                      <a:pt x="1392" y="2667"/>
                    </a:cubicBezTo>
                    <a:cubicBezTo>
                      <a:pt x="1481" y="2444"/>
                      <a:pt x="1508" y="2355"/>
                      <a:pt x="1517" y="2311"/>
                    </a:cubicBezTo>
                    <a:cubicBezTo>
                      <a:pt x="1535" y="2346"/>
                      <a:pt x="1561" y="2373"/>
                      <a:pt x="1579" y="2400"/>
                    </a:cubicBezTo>
                    <a:cubicBezTo>
                      <a:pt x="1597" y="2409"/>
                      <a:pt x="1606" y="2427"/>
                      <a:pt x="1624" y="2444"/>
                    </a:cubicBezTo>
                    <a:cubicBezTo>
                      <a:pt x="1642" y="2453"/>
                      <a:pt x="1651" y="2471"/>
                      <a:pt x="1668" y="2480"/>
                    </a:cubicBezTo>
                    <a:lnTo>
                      <a:pt x="1695" y="2507"/>
                    </a:lnTo>
                    <a:lnTo>
                      <a:pt x="1722" y="2489"/>
                    </a:lnTo>
                    <a:cubicBezTo>
                      <a:pt x="1749" y="2471"/>
                      <a:pt x="1758" y="2462"/>
                      <a:pt x="1775" y="2453"/>
                    </a:cubicBezTo>
                    <a:cubicBezTo>
                      <a:pt x="1793" y="2435"/>
                      <a:pt x="1811" y="2427"/>
                      <a:pt x="1829" y="2409"/>
                    </a:cubicBezTo>
                    <a:cubicBezTo>
                      <a:pt x="1856" y="2382"/>
                      <a:pt x="1882" y="2355"/>
                      <a:pt x="1909" y="2320"/>
                    </a:cubicBezTo>
                    <a:cubicBezTo>
                      <a:pt x="1936" y="2293"/>
                      <a:pt x="1963" y="2257"/>
                      <a:pt x="1981" y="2221"/>
                    </a:cubicBezTo>
                    <a:cubicBezTo>
                      <a:pt x="1990" y="2204"/>
                      <a:pt x="1998" y="2186"/>
                      <a:pt x="2007" y="2168"/>
                    </a:cubicBezTo>
                    <a:cubicBezTo>
                      <a:pt x="2016" y="2150"/>
                      <a:pt x="2016" y="2132"/>
                      <a:pt x="2025" y="2114"/>
                    </a:cubicBezTo>
                    <a:lnTo>
                      <a:pt x="2025" y="2114"/>
                    </a:lnTo>
                    <a:cubicBezTo>
                      <a:pt x="2007" y="2123"/>
                      <a:pt x="1998" y="2141"/>
                      <a:pt x="1981" y="2150"/>
                    </a:cubicBezTo>
                    <a:cubicBezTo>
                      <a:pt x="1972" y="2168"/>
                      <a:pt x="1954" y="2177"/>
                      <a:pt x="1936" y="2195"/>
                    </a:cubicBezTo>
                    <a:cubicBezTo>
                      <a:pt x="1927" y="2204"/>
                      <a:pt x="1909" y="2221"/>
                      <a:pt x="1900" y="2230"/>
                    </a:cubicBezTo>
                    <a:cubicBezTo>
                      <a:pt x="1882" y="2239"/>
                      <a:pt x="1865" y="2257"/>
                      <a:pt x="1856" y="2266"/>
                    </a:cubicBezTo>
                    <a:cubicBezTo>
                      <a:pt x="1820" y="2293"/>
                      <a:pt x="1793" y="2311"/>
                      <a:pt x="1767" y="2337"/>
                    </a:cubicBezTo>
                    <a:cubicBezTo>
                      <a:pt x="1749" y="2346"/>
                      <a:pt x="1731" y="2355"/>
                      <a:pt x="1722" y="2364"/>
                    </a:cubicBezTo>
                    <a:cubicBezTo>
                      <a:pt x="1713" y="2373"/>
                      <a:pt x="1713" y="2373"/>
                      <a:pt x="1704" y="2382"/>
                    </a:cubicBezTo>
                    <a:cubicBezTo>
                      <a:pt x="1686" y="2364"/>
                      <a:pt x="1668" y="2346"/>
                      <a:pt x="1651" y="2328"/>
                    </a:cubicBezTo>
                    <a:cubicBezTo>
                      <a:pt x="1624" y="2311"/>
                      <a:pt x="1597" y="2284"/>
                      <a:pt x="1579" y="2257"/>
                    </a:cubicBezTo>
                    <a:cubicBezTo>
                      <a:pt x="1526" y="2204"/>
                      <a:pt x="1481" y="2150"/>
                      <a:pt x="1436" y="2096"/>
                    </a:cubicBezTo>
                    <a:lnTo>
                      <a:pt x="1428" y="2079"/>
                    </a:lnTo>
                    <a:lnTo>
                      <a:pt x="1419" y="2061"/>
                    </a:lnTo>
                    <a:cubicBezTo>
                      <a:pt x="1410" y="2052"/>
                      <a:pt x="1294" y="1847"/>
                      <a:pt x="1356" y="1624"/>
                    </a:cubicBezTo>
                    <a:cubicBezTo>
                      <a:pt x="1383" y="1526"/>
                      <a:pt x="1347" y="1472"/>
                      <a:pt x="1303" y="1410"/>
                    </a:cubicBezTo>
                    <a:cubicBezTo>
                      <a:pt x="1258" y="1338"/>
                      <a:pt x="1204" y="1267"/>
                      <a:pt x="1231" y="1133"/>
                    </a:cubicBezTo>
                    <a:cubicBezTo>
                      <a:pt x="1285" y="928"/>
                      <a:pt x="1401" y="794"/>
                      <a:pt x="1463" y="749"/>
                    </a:cubicBezTo>
                    <a:lnTo>
                      <a:pt x="1436" y="749"/>
                    </a:lnTo>
                    <a:cubicBezTo>
                      <a:pt x="1410" y="749"/>
                      <a:pt x="1365" y="749"/>
                      <a:pt x="1320" y="767"/>
                    </a:cubicBezTo>
                    <a:lnTo>
                      <a:pt x="1294" y="776"/>
                    </a:lnTo>
                    <a:lnTo>
                      <a:pt x="1303" y="749"/>
                    </a:lnTo>
                    <a:cubicBezTo>
                      <a:pt x="1312" y="732"/>
                      <a:pt x="1454" y="428"/>
                      <a:pt x="1695" y="348"/>
                    </a:cubicBezTo>
                    <a:lnTo>
                      <a:pt x="1579" y="348"/>
                    </a:lnTo>
                    <a:lnTo>
                      <a:pt x="1606" y="330"/>
                    </a:lnTo>
                    <a:cubicBezTo>
                      <a:pt x="1615" y="321"/>
                      <a:pt x="1784" y="134"/>
                      <a:pt x="2034" y="134"/>
                    </a:cubicBezTo>
                    <a:close/>
                    <a:moveTo>
                      <a:pt x="2034" y="0"/>
                    </a:moveTo>
                    <a:cubicBezTo>
                      <a:pt x="1758" y="0"/>
                      <a:pt x="1570" y="178"/>
                      <a:pt x="1517" y="223"/>
                    </a:cubicBezTo>
                    <a:lnTo>
                      <a:pt x="1499" y="241"/>
                    </a:lnTo>
                    <a:lnTo>
                      <a:pt x="1160" y="491"/>
                    </a:lnTo>
                    <a:lnTo>
                      <a:pt x="1303" y="491"/>
                    </a:lnTo>
                    <a:cubicBezTo>
                      <a:pt x="1231" y="589"/>
                      <a:pt x="1187" y="669"/>
                      <a:pt x="1178" y="696"/>
                    </a:cubicBezTo>
                    <a:lnTo>
                      <a:pt x="1169" y="723"/>
                    </a:lnTo>
                    <a:lnTo>
                      <a:pt x="1035" y="1008"/>
                    </a:lnTo>
                    <a:lnTo>
                      <a:pt x="1142" y="972"/>
                    </a:lnTo>
                    <a:lnTo>
                      <a:pt x="1142" y="972"/>
                    </a:lnTo>
                    <a:cubicBezTo>
                      <a:pt x="1124" y="1008"/>
                      <a:pt x="1115" y="1053"/>
                      <a:pt x="1106" y="1097"/>
                    </a:cubicBezTo>
                    <a:cubicBezTo>
                      <a:pt x="1062" y="1294"/>
                      <a:pt x="1142" y="1410"/>
                      <a:pt x="1187" y="1481"/>
                    </a:cubicBezTo>
                    <a:cubicBezTo>
                      <a:pt x="1231" y="1543"/>
                      <a:pt x="1240" y="1552"/>
                      <a:pt x="1222" y="1588"/>
                    </a:cubicBezTo>
                    <a:cubicBezTo>
                      <a:pt x="1151" y="1865"/>
                      <a:pt x="1285" y="2105"/>
                      <a:pt x="1303" y="2132"/>
                    </a:cubicBezTo>
                    <a:lnTo>
                      <a:pt x="1312" y="2150"/>
                    </a:lnTo>
                    <a:lnTo>
                      <a:pt x="1392" y="2293"/>
                    </a:lnTo>
                    <a:cubicBezTo>
                      <a:pt x="1356" y="2391"/>
                      <a:pt x="1320" y="2498"/>
                      <a:pt x="1267" y="2623"/>
                    </a:cubicBezTo>
                    <a:cubicBezTo>
                      <a:pt x="1044" y="3203"/>
                      <a:pt x="857" y="3301"/>
                      <a:pt x="696" y="3319"/>
                    </a:cubicBezTo>
                    <a:lnTo>
                      <a:pt x="687" y="3319"/>
                    </a:lnTo>
                    <a:cubicBezTo>
                      <a:pt x="616" y="3319"/>
                      <a:pt x="544" y="3274"/>
                      <a:pt x="491" y="3185"/>
                    </a:cubicBezTo>
                    <a:cubicBezTo>
                      <a:pt x="411" y="3069"/>
                      <a:pt x="366" y="2873"/>
                      <a:pt x="473" y="2659"/>
                    </a:cubicBezTo>
                    <a:cubicBezTo>
                      <a:pt x="518" y="2569"/>
                      <a:pt x="580" y="2507"/>
                      <a:pt x="660" y="2489"/>
                    </a:cubicBezTo>
                    <a:cubicBezTo>
                      <a:pt x="687" y="2480"/>
                      <a:pt x="723" y="2471"/>
                      <a:pt x="758" y="2471"/>
                    </a:cubicBezTo>
                    <a:cubicBezTo>
                      <a:pt x="865" y="2471"/>
                      <a:pt x="946" y="2507"/>
                      <a:pt x="955" y="2516"/>
                    </a:cubicBezTo>
                    <a:lnTo>
                      <a:pt x="964" y="2516"/>
                    </a:lnTo>
                    <a:lnTo>
                      <a:pt x="981" y="2525"/>
                    </a:lnTo>
                    <a:lnTo>
                      <a:pt x="1008" y="2534"/>
                    </a:lnTo>
                    <a:lnTo>
                      <a:pt x="1258" y="2587"/>
                    </a:lnTo>
                    <a:lnTo>
                      <a:pt x="1169" y="2355"/>
                    </a:lnTo>
                    <a:lnTo>
                      <a:pt x="1160" y="2320"/>
                    </a:lnTo>
                    <a:lnTo>
                      <a:pt x="1151" y="2311"/>
                    </a:lnTo>
                    <a:lnTo>
                      <a:pt x="1142" y="2293"/>
                    </a:lnTo>
                    <a:cubicBezTo>
                      <a:pt x="1044" y="2150"/>
                      <a:pt x="910" y="2079"/>
                      <a:pt x="750" y="2079"/>
                    </a:cubicBezTo>
                    <a:cubicBezTo>
                      <a:pt x="625" y="2079"/>
                      <a:pt x="482" y="2132"/>
                      <a:pt x="339" y="2221"/>
                    </a:cubicBezTo>
                    <a:cubicBezTo>
                      <a:pt x="187" y="2328"/>
                      <a:pt x="72" y="2534"/>
                      <a:pt x="27" y="2757"/>
                    </a:cubicBezTo>
                    <a:cubicBezTo>
                      <a:pt x="0" y="2944"/>
                      <a:pt x="9" y="3221"/>
                      <a:pt x="214" y="3497"/>
                    </a:cubicBezTo>
                    <a:cubicBezTo>
                      <a:pt x="312" y="3622"/>
                      <a:pt x="446" y="3702"/>
                      <a:pt x="598" y="3729"/>
                    </a:cubicBezTo>
                    <a:lnTo>
                      <a:pt x="687" y="3729"/>
                    </a:lnTo>
                    <a:cubicBezTo>
                      <a:pt x="857" y="3729"/>
                      <a:pt x="1026" y="3667"/>
                      <a:pt x="1160" y="3595"/>
                    </a:cubicBezTo>
                    <a:cubicBezTo>
                      <a:pt x="1169" y="3684"/>
                      <a:pt x="1187" y="3783"/>
                      <a:pt x="1213" y="3872"/>
                    </a:cubicBezTo>
                    <a:cubicBezTo>
                      <a:pt x="1213" y="3881"/>
                      <a:pt x="1213" y="3881"/>
                      <a:pt x="1213" y="3890"/>
                    </a:cubicBezTo>
                    <a:cubicBezTo>
                      <a:pt x="1160" y="3916"/>
                      <a:pt x="1035" y="3970"/>
                      <a:pt x="1017" y="4148"/>
                    </a:cubicBezTo>
                    <a:cubicBezTo>
                      <a:pt x="981" y="4407"/>
                      <a:pt x="1187" y="4666"/>
                      <a:pt x="1240" y="4719"/>
                    </a:cubicBezTo>
                    <a:cubicBezTo>
                      <a:pt x="1258" y="4737"/>
                      <a:pt x="1267" y="4755"/>
                      <a:pt x="1276" y="4773"/>
                    </a:cubicBezTo>
                    <a:cubicBezTo>
                      <a:pt x="1303" y="4817"/>
                      <a:pt x="1347" y="4889"/>
                      <a:pt x="1454" y="4916"/>
                    </a:cubicBezTo>
                    <a:cubicBezTo>
                      <a:pt x="1481" y="4924"/>
                      <a:pt x="1508" y="4924"/>
                      <a:pt x="1535" y="4924"/>
                    </a:cubicBezTo>
                    <a:cubicBezTo>
                      <a:pt x="1579" y="4924"/>
                      <a:pt x="1624" y="4916"/>
                      <a:pt x="1659" y="4907"/>
                    </a:cubicBezTo>
                    <a:lnTo>
                      <a:pt x="1740" y="5023"/>
                    </a:lnTo>
                    <a:lnTo>
                      <a:pt x="1802" y="4942"/>
                    </a:lnTo>
                    <a:lnTo>
                      <a:pt x="1829" y="4969"/>
                    </a:lnTo>
                    <a:lnTo>
                      <a:pt x="1900" y="4862"/>
                    </a:lnTo>
                    <a:lnTo>
                      <a:pt x="1972" y="4898"/>
                    </a:lnTo>
                    <a:lnTo>
                      <a:pt x="2016" y="4755"/>
                    </a:lnTo>
                    <a:lnTo>
                      <a:pt x="2025" y="4737"/>
                    </a:lnTo>
                    <a:lnTo>
                      <a:pt x="2034" y="4719"/>
                    </a:lnTo>
                    <a:lnTo>
                      <a:pt x="2034" y="4701"/>
                    </a:lnTo>
                    <a:cubicBezTo>
                      <a:pt x="2043" y="4452"/>
                      <a:pt x="1882" y="4407"/>
                      <a:pt x="1811" y="4389"/>
                    </a:cubicBezTo>
                    <a:cubicBezTo>
                      <a:pt x="1802" y="4380"/>
                      <a:pt x="1793" y="4380"/>
                      <a:pt x="1784" y="4380"/>
                    </a:cubicBezTo>
                    <a:cubicBezTo>
                      <a:pt x="1758" y="4371"/>
                      <a:pt x="1722" y="4362"/>
                      <a:pt x="1686" y="4362"/>
                    </a:cubicBezTo>
                    <a:lnTo>
                      <a:pt x="1659" y="4362"/>
                    </a:lnTo>
                    <a:cubicBezTo>
                      <a:pt x="1784" y="4300"/>
                      <a:pt x="1945" y="4202"/>
                      <a:pt x="2043" y="4122"/>
                    </a:cubicBezTo>
                    <a:cubicBezTo>
                      <a:pt x="2141" y="4032"/>
                      <a:pt x="2159" y="3907"/>
                      <a:pt x="2159" y="3809"/>
                    </a:cubicBezTo>
                    <a:lnTo>
                      <a:pt x="2204" y="3809"/>
                    </a:lnTo>
                    <a:cubicBezTo>
                      <a:pt x="2195" y="3854"/>
                      <a:pt x="2186" y="3899"/>
                      <a:pt x="2186" y="3970"/>
                    </a:cubicBezTo>
                    <a:cubicBezTo>
                      <a:pt x="2186" y="4041"/>
                      <a:pt x="2213" y="4175"/>
                      <a:pt x="2409" y="4246"/>
                    </a:cubicBezTo>
                    <a:cubicBezTo>
                      <a:pt x="2498" y="4282"/>
                      <a:pt x="2605" y="4291"/>
                      <a:pt x="2685" y="4300"/>
                    </a:cubicBezTo>
                    <a:cubicBezTo>
                      <a:pt x="2721" y="4309"/>
                      <a:pt x="2757" y="4318"/>
                      <a:pt x="2792" y="4327"/>
                    </a:cubicBezTo>
                    <a:cubicBezTo>
                      <a:pt x="2846" y="4345"/>
                      <a:pt x="2899" y="4362"/>
                      <a:pt x="2953" y="4362"/>
                    </a:cubicBezTo>
                    <a:cubicBezTo>
                      <a:pt x="2998" y="4362"/>
                      <a:pt x="3042" y="4354"/>
                      <a:pt x="3087" y="4336"/>
                    </a:cubicBezTo>
                    <a:cubicBezTo>
                      <a:pt x="3176" y="4291"/>
                      <a:pt x="3230" y="4229"/>
                      <a:pt x="3256" y="4166"/>
                    </a:cubicBezTo>
                    <a:lnTo>
                      <a:pt x="3363" y="4184"/>
                    </a:lnTo>
                    <a:lnTo>
                      <a:pt x="3363" y="4068"/>
                    </a:lnTo>
                    <a:lnTo>
                      <a:pt x="3381" y="4068"/>
                    </a:lnTo>
                    <a:lnTo>
                      <a:pt x="3381" y="3952"/>
                    </a:lnTo>
                    <a:lnTo>
                      <a:pt x="3381" y="3943"/>
                    </a:lnTo>
                    <a:lnTo>
                      <a:pt x="3381" y="3934"/>
                    </a:lnTo>
                    <a:lnTo>
                      <a:pt x="3381" y="3916"/>
                    </a:lnTo>
                    <a:cubicBezTo>
                      <a:pt x="3381" y="3916"/>
                      <a:pt x="3381" y="3916"/>
                      <a:pt x="3381" y="3907"/>
                    </a:cubicBezTo>
                    <a:lnTo>
                      <a:pt x="3426" y="3872"/>
                    </a:lnTo>
                    <a:lnTo>
                      <a:pt x="3381" y="3774"/>
                    </a:lnTo>
                    <a:lnTo>
                      <a:pt x="3372" y="3765"/>
                    </a:lnTo>
                    <a:lnTo>
                      <a:pt x="3354" y="3729"/>
                    </a:lnTo>
                    <a:lnTo>
                      <a:pt x="3319" y="3702"/>
                    </a:lnTo>
                    <a:cubicBezTo>
                      <a:pt x="3301" y="3693"/>
                      <a:pt x="3212" y="3649"/>
                      <a:pt x="3114" y="3649"/>
                    </a:cubicBezTo>
                    <a:cubicBezTo>
                      <a:pt x="3069" y="3649"/>
                      <a:pt x="3033" y="3649"/>
                      <a:pt x="3007" y="3667"/>
                    </a:cubicBezTo>
                    <a:cubicBezTo>
                      <a:pt x="2926" y="3693"/>
                      <a:pt x="2873" y="3756"/>
                      <a:pt x="2837" y="3818"/>
                    </a:cubicBezTo>
                    <a:lnTo>
                      <a:pt x="2819" y="3818"/>
                    </a:lnTo>
                    <a:cubicBezTo>
                      <a:pt x="2846" y="3756"/>
                      <a:pt x="2864" y="3676"/>
                      <a:pt x="2891" y="3595"/>
                    </a:cubicBezTo>
                    <a:cubicBezTo>
                      <a:pt x="2971" y="3319"/>
                      <a:pt x="2882" y="3060"/>
                      <a:pt x="2676" y="2971"/>
                    </a:cubicBezTo>
                    <a:cubicBezTo>
                      <a:pt x="2641" y="2962"/>
                      <a:pt x="2596" y="2953"/>
                      <a:pt x="2552" y="2944"/>
                    </a:cubicBezTo>
                    <a:cubicBezTo>
                      <a:pt x="2614" y="2890"/>
                      <a:pt x="2685" y="2810"/>
                      <a:pt x="2766" y="2721"/>
                    </a:cubicBezTo>
                    <a:lnTo>
                      <a:pt x="2962" y="2721"/>
                    </a:lnTo>
                    <a:cubicBezTo>
                      <a:pt x="3087" y="2712"/>
                      <a:pt x="3176" y="2650"/>
                      <a:pt x="3247" y="2596"/>
                    </a:cubicBezTo>
                    <a:cubicBezTo>
                      <a:pt x="3292" y="2569"/>
                      <a:pt x="3328" y="2543"/>
                      <a:pt x="3354" y="2543"/>
                    </a:cubicBezTo>
                    <a:cubicBezTo>
                      <a:pt x="3497" y="2525"/>
                      <a:pt x="3649" y="2471"/>
                      <a:pt x="3720" y="2364"/>
                    </a:cubicBezTo>
                    <a:lnTo>
                      <a:pt x="3836" y="2400"/>
                    </a:lnTo>
                    <a:lnTo>
                      <a:pt x="3845" y="2239"/>
                    </a:lnTo>
                    <a:lnTo>
                      <a:pt x="3890" y="2239"/>
                    </a:lnTo>
                    <a:lnTo>
                      <a:pt x="3863" y="2123"/>
                    </a:lnTo>
                    <a:lnTo>
                      <a:pt x="3925" y="2096"/>
                    </a:lnTo>
                    <a:lnTo>
                      <a:pt x="3863" y="1963"/>
                    </a:lnTo>
                    <a:lnTo>
                      <a:pt x="3854" y="1945"/>
                    </a:lnTo>
                    <a:lnTo>
                      <a:pt x="3845" y="1927"/>
                    </a:lnTo>
                    <a:lnTo>
                      <a:pt x="3827" y="1909"/>
                    </a:lnTo>
                    <a:cubicBezTo>
                      <a:pt x="3774" y="1856"/>
                      <a:pt x="3685" y="1820"/>
                      <a:pt x="3595" y="1820"/>
                    </a:cubicBezTo>
                    <a:lnTo>
                      <a:pt x="3542" y="1820"/>
                    </a:lnTo>
                    <a:cubicBezTo>
                      <a:pt x="3453" y="1838"/>
                      <a:pt x="3381" y="1882"/>
                      <a:pt x="3346" y="1954"/>
                    </a:cubicBezTo>
                    <a:cubicBezTo>
                      <a:pt x="3337" y="1963"/>
                      <a:pt x="3328" y="1972"/>
                      <a:pt x="3328" y="1981"/>
                    </a:cubicBezTo>
                    <a:cubicBezTo>
                      <a:pt x="3319" y="1981"/>
                      <a:pt x="3319" y="1998"/>
                      <a:pt x="3310" y="2007"/>
                    </a:cubicBezTo>
                    <a:cubicBezTo>
                      <a:pt x="3301" y="1998"/>
                      <a:pt x="3283" y="1998"/>
                      <a:pt x="3265" y="1998"/>
                    </a:cubicBezTo>
                    <a:cubicBezTo>
                      <a:pt x="3328" y="1963"/>
                      <a:pt x="3372" y="1900"/>
                      <a:pt x="3426" y="1838"/>
                    </a:cubicBezTo>
                    <a:cubicBezTo>
                      <a:pt x="3479" y="1784"/>
                      <a:pt x="3533" y="1722"/>
                      <a:pt x="3586" y="1686"/>
                    </a:cubicBezTo>
                    <a:cubicBezTo>
                      <a:pt x="3586" y="1686"/>
                      <a:pt x="3881" y="1499"/>
                      <a:pt x="3925" y="1329"/>
                    </a:cubicBezTo>
                    <a:lnTo>
                      <a:pt x="3934" y="1329"/>
                    </a:lnTo>
                    <a:lnTo>
                      <a:pt x="4015" y="1285"/>
                    </a:lnTo>
                    <a:lnTo>
                      <a:pt x="4006" y="1213"/>
                    </a:lnTo>
                    <a:lnTo>
                      <a:pt x="4050" y="1195"/>
                    </a:lnTo>
                    <a:lnTo>
                      <a:pt x="3997" y="1062"/>
                    </a:lnTo>
                    <a:lnTo>
                      <a:pt x="3988" y="1053"/>
                    </a:lnTo>
                    <a:cubicBezTo>
                      <a:pt x="3988" y="1044"/>
                      <a:pt x="3988" y="1035"/>
                      <a:pt x="3979" y="1035"/>
                    </a:cubicBezTo>
                    <a:lnTo>
                      <a:pt x="4015" y="972"/>
                    </a:lnTo>
                    <a:lnTo>
                      <a:pt x="3934" y="892"/>
                    </a:lnTo>
                    <a:lnTo>
                      <a:pt x="3925" y="883"/>
                    </a:lnTo>
                    <a:lnTo>
                      <a:pt x="3908" y="874"/>
                    </a:lnTo>
                    <a:lnTo>
                      <a:pt x="3890" y="865"/>
                    </a:lnTo>
                    <a:cubicBezTo>
                      <a:pt x="3836" y="839"/>
                      <a:pt x="3792" y="830"/>
                      <a:pt x="3747" y="830"/>
                    </a:cubicBezTo>
                    <a:cubicBezTo>
                      <a:pt x="3711" y="830"/>
                      <a:pt x="3667" y="839"/>
                      <a:pt x="3631" y="856"/>
                    </a:cubicBezTo>
                    <a:cubicBezTo>
                      <a:pt x="3497" y="919"/>
                      <a:pt x="3453" y="1080"/>
                      <a:pt x="3444" y="1133"/>
                    </a:cubicBezTo>
                    <a:cubicBezTo>
                      <a:pt x="3435" y="1151"/>
                      <a:pt x="3426" y="1178"/>
                      <a:pt x="3328" y="1213"/>
                    </a:cubicBezTo>
                    <a:cubicBezTo>
                      <a:pt x="3283" y="1231"/>
                      <a:pt x="3247" y="1249"/>
                      <a:pt x="3203" y="1276"/>
                    </a:cubicBezTo>
                    <a:cubicBezTo>
                      <a:pt x="3176" y="1294"/>
                      <a:pt x="3123" y="1320"/>
                      <a:pt x="3087" y="1329"/>
                    </a:cubicBezTo>
                    <a:cubicBezTo>
                      <a:pt x="3087" y="1329"/>
                      <a:pt x="3087" y="1320"/>
                      <a:pt x="3087" y="1320"/>
                    </a:cubicBezTo>
                    <a:lnTo>
                      <a:pt x="3087" y="1303"/>
                    </a:lnTo>
                    <a:lnTo>
                      <a:pt x="3087" y="1285"/>
                    </a:lnTo>
                    <a:cubicBezTo>
                      <a:pt x="3096" y="1222"/>
                      <a:pt x="3078" y="1124"/>
                      <a:pt x="2998" y="1044"/>
                    </a:cubicBezTo>
                    <a:cubicBezTo>
                      <a:pt x="3033" y="1026"/>
                      <a:pt x="3060" y="1008"/>
                      <a:pt x="3078" y="981"/>
                    </a:cubicBezTo>
                    <a:cubicBezTo>
                      <a:pt x="3158" y="901"/>
                      <a:pt x="3140" y="803"/>
                      <a:pt x="3131" y="749"/>
                    </a:cubicBezTo>
                    <a:cubicBezTo>
                      <a:pt x="3131" y="749"/>
                      <a:pt x="3131" y="741"/>
                      <a:pt x="3131" y="741"/>
                    </a:cubicBezTo>
                    <a:cubicBezTo>
                      <a:pt x="3131" y="714"/>
                      <a:pt x="3123" y="687"/>
                      <a:pt x="3105" y="660"/>
                    </a:cubicBezTo>
                    <a:cubicBezTo>
                      <a:pt x="3158" y="589"/>
                      <a:pt x="3149" y="517"/>
                      <a:pt x="3140" y="482"/>
                    </a:cubicBezTo>
                    <a:cubicBezTo>
                      <a:pt x="3105" y="294"/>
                      <a:pt x="2953" y="241"/>
                      <a:pt x="2837" y="196"/>
                    </a:cubicBezTo>
                    <a:cubicBezTo>
                      <a:pt x="2810" y="187"/>
                      <a:pt x="2784" y="178"/>
                      <a:pt x="2748" y="170"/>
                    </a:cubicBezTo>
                    <a:cubicBezTo>
                      <a:pt x="2668" y="134"/>
                      <a:pt x="2605" y="134"/>
                      <a:pt x="2552" y="125"/>
                    </a:cubicBezTo>
                    <a:cubicBezTo>
                      <a:pt x="2498" y="125"/>
                      <a:pt x="2453" y="125"/>
                      <a:pt x="2320" y="63"/>
                    </a:cubicBezTo>
                    <a:cubicBezTo>
                      <a:pt x="2230" y="27"/>
                      <a:pt x="2132" y="0"/>
                      <a:pt x="2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8" name="Google Shape;20658;p50"/>
              <p:cNvSpPr/>
              <p:nvPr/>
            </p:nvSpPr>
            <p:spPr>
              <a:xfrm>
                <a:off x="3947065" y="1717138"/>
                <a:ext cx="11923" cy="26752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84" extrusionOk="0">
                    <a:moveTo>
                      <a:pt x="10" y="1"/>
                    </a:moveTo>
                    <a:cubicBezTo>
                      <a:pt x="10" y="1"/>
                      <a:pt x="10" y="18"/>
                      <a:pt x="10" y="45"/>
                    </a:cubicBezTo>
                    <a:cubicBezTo>
                      <a:pt x="10" y="72"/>
                      <a:pt x="1" y="117"/>
                      <a:pt x="19" y="161"/>
                    </a:cubicBezTo>
                    <a:cubicBezTo>
                      <a:pt x="36" y="206"/>
                      <a:pt x="54" y="259"/>
                      <a:pt x="90" y="313"/>
                    </a:cubicBezTo>
                    <a:cubicBezTo>
                      <a:pt x="117" y="357"/>
                      <a:pt x="152" y="402"/>
                      <a:pt x="188" y="456"/>
                    </a:cubicBezTo>
                    <a:cubicBezTo>
                      <a:pt x="224" y="500"/>
                      <a:pt x="251" y="554"/>
                      <a:pt x="277" y="598"/>
                    </a:cubicBezTo>
                    <a:cubicBezTo>
                      <a:pt x="295" y="643"/>
                      <a:pt x="322" y="696"/>
                      <a:pt x="331" y="732"/>
                    </a:cubicBezTo>
                    <a:cubicBezTo>
                      <a:pt x="349" y="777"/>
                      <a:pt x="358" y="812"/>
                      <a:pt x="367" y="839"/>
                    </a:cubicBezTo>
                    <a:cubicBezTo>
                      <a:pt x="375" y="866"/>
                      <a:pt x="375" y="884"/>
                      <a:pt x="375" y="884"/>
                    </a:cubicBezTo>
                    <a:cubicBezTo>
                      <a:pt x="375" y="884"/>
                      <a:pt x="375" y="866"/>
                      <a:pt x="384" y="839"/>
                    </a:cubicBezTo>
                    <a:cubicBezTo>
                      <a:pt x="384" y="812"/>
                      <a:pt x="393" y="768"/>
                      <a:pt x="384" y="723"/>
                    </a:cubicBezTo>
                    <a:cubicBezTo>
                      <a:pt x="384" y="679"/>
                      <a:pt x="375" y="625"/>
                      <a:pt x="358" y="563"/>
                    </a:cubicBezTo>
                    <a:cubicBezTo>
                      <a:pt x="331" y="509"/>
                      <a:pt x="304" y="447"/>
                      <a:pt x="268" y="402"/>
                    </a:cubicBezTo>
                    <a:cubicBezTo>
                      <a:pt x="233" y="349"/>
                      <a:pt x="197" y="304"/>
                      <a:pt x="161" y="259"/>
                    </a:cubicBezTo>
                    <a:cubicBezTo>
                      <a:pt x="126" y="215"/>
                      <a:pt x="90" y="179"/>
                      <a:pt x="72" y="143"/>
                    </a:cubicBezTo>
                    <a:cubicBezTo>
                      <a:pt x="54" y="99"/>
                      <a:pt x="36" y="72"/>
                      <a:pt x="28" y="45"/>
                    </a:cubicBezTo>
                    <a:cubicBezTo>
                      <a:pt x="19" y="18"/>
                      <a:pt x="10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9" name="Google Shape;20659;p50"/>
              <p:cNvSpPr/>
              <p:nvPr/>
            </p:nvSpPr>
            <p:spPr>
              <a:xfrm>
                <a:off x="3936261" y="1728759"/>
                <a:ext cx="6779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16" extrusionOk="0">
                    <a:moveTo>
                      <a:pt x="188" y="0"/>
                    </a:moveTo>
                    <a:cubicBezTo>
                      <a:pt x="188" y="0"/>
                      <a:pt x="188" y="18"/>
                      <a:pt x="179" y="36"/>
                    </a:cubicBezTo>
                    <a:cubicBezTo>
                      <a:pt x="179" y="54"/>
                      <a:pt x="170" y="81"/>
                      <a:pt x="170" y="107"/>
                    </a:cubicBezTo>
                    <a:cubicBezTo>
                      <a:pt x="162" y="134"/>
                      <a:pt x="153" y="170"/>
                      <a:pt x="144" y="205"/>
                    </a:cubicBezTo>
                    <a:cubicBezTo>
                      <a:pt x="144" y="241"/>
                      <a:pt x="126" y="277"/>
                      <a:pt x="117" y="312"/>
                    </a:cubicBezTo>
                    <a:cubicBezTo>
                      <a:pt x="108" y="357"/>
                      <a:pt x="99" y="393"/>
                      <a:pt x="81" y="428"/>
                    </a:cubicBezTo>
                    <a:cubicBezTo>
                      <a:pt x="72" y="464"/>
                      <a:pt x="63" y="491"/>
                      <a:pt x="46" y="518"/>
                    </a:cubicBezTo>
                    <a:cubicBezTo>
                      <a:pt x="37" y="544"/>
                      <a:pt x="28" y="571"/>
                      <a:pt x="19" y="589"/>
                    </a:cubicBezTo>
                    <a:cubicBezTo>
                      <a:pt x="10" y="607"/>
                      <a:pt x="1" y="616"/>
                      <a:pt x="1" y="616"/>
                    </a:cubicBezTo>
                    <a:cubicBezTo>
                      <a:pt x="1" y="616"/>
                      <a:pt x="10" y="607"/>
                      <a:pt x="28" y="598"/>
                    </a:cubicBezTo>
                    <a:cubicBezTo>
                      <a:pt x="46" y="589"/>
                      <a:pt x="63" y="571"/>
                      <a:pt x="90" y="544"/>
                    </a:cubicBezTo>
                    <a:cubicBezTo>
                      <a:pt x="108" y="527"/>
                      <a:pt x="135" y="491"/>
                      <a:pt x="153" y="455"/>
                    </a:cubicBezTo>
                    <a:cubicBezTo>
                      <a:pt x="170" y="420"/>
                      <a:pt x="188" y="384"/>
                      <a:pt x="206" y="339"/>
                    </a:cubicBezTo>
                    <a:cubicBezTo>
                      <a:pt x="215" y="304"/>
                      <a:pt x="215" y="259"/>
                      <a:pt x="224" y="214"/>
                    </a:cubicBezTo>
                    <a:cubicBezTo>
                      <a:pt x="224" y="179"/>
                      <a:pt x="224" y="143"/>
                      <a:pt x="215" y="107"/>
                    </a:cubicBezTo>
                    <a:cubicBezTo>
                      <a:pt x="215" y="72"/>
                      <a:pt x="206" y="54"/>
                      <a:pt x="197" y="36"/>
                    </a:cubicBezTo>
                    <a:cubicBezTo>
                      <a:pt x="188" y="18"/>
                      <a:pt x="188" y="0"/>
                      <a:pt x="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0" name="Google Shape;20660;p50"/>
              <p:cNvSpPr/>
              <p:nvPr/>
            </p:nvSpPr>
            <p:spPr>
              <a:xfrm>
                <a:off x="3960047" y="1722283"/>
                <a:ext cx="14859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491" h="420" extrusionOk="0">
                    <a:moveTo>
                      <a:pt x="0" y="0"/>
                    </a:moveTo>
                    <a:cubicBezTo>
                      <a:pt x="0" y="0"/>
                      <a:pt x="0" y="9"/>
                      <a:pt x="9" y="27"/>
                    </a:cubicBezTo>
                    <a:cubicBezTo>
                      <a:pt x="18" y="45"/>
                      <a:pt x="27" y="72"/>
                      <a:pt x="45" y="98"/>
                    </a:cubicBezTo>
                    <a:cubicBezTo>
                      <a:pt x="71" y="125"/>
                      <a:pt x="89" y="152"/>
                      <a:pt x="125" y="179"/>
                    </a:cubicBezTo>
                    <a:cubicBezTo>
                      <a:pt x="161" y="196"/>
                      <a:pt x="196" y="223"/>
                      <a:pt x="232" y="241"/>
                    </a:cubicBezTo>
                    <a:cubicBezTo>
                      <a:pt x="268" y="259"/>
                      <a:pt x="303" y="277"/>
                      <a:pt x="339" y="295"/>
                    </a:cubicBezTo>
                    <a:cubicBezTo>
                      <a:pt x="366" y="312"/>
                      <a:pt x="393" y="330"/>
                      <a:pt x="419" y="348"/>
                    </a:cubicBezTo>
                    <a:cubicBezTo>
                      <a:pt x="437" y="366"/>
                      <a:pt x="464" y="384"/>
                      <a:pt x="473" y="393"/>
                    </a:cubicBezTo>
                    <a:cubicBezTo>
                      <a:pt x="482" y="410"/>
                      <a:pt x="491" y="419"/>
                      <a:pt x="491" y="419"/>
                    </a:cubicBezTo>
                    <a:cubicBezTo>
                      <a:pt x="491" y="419"/>
                      <a:pt x="491" y="410"/>
                      <a:pt x="482" y="384"/>
                    </a:cubicBezTo>
                    <a:cubicBezTo>
                      <a:pt x="482" y="366"/>
                      <a:pt x="473" y="339"/>
                      <a:pt x="455" y="312"/>
                    </a:cubicBezTo>
                    <a:cubicBezTo>
                      <a:pt x="428" y="286"/>
                      <a:pt x="410" y="259"/>
                      <a:pt x="375" y="232"/>
                    </a:cubicBezTo>
                    <a:cubicBezTo>
                      <a:pt x="339" y="214"/>
                      <a:pt x="303" y="187"/>
                      <a:pt x="268" y="170"/>
                    </a:cubicBezTo>
                    <a:cubicBezTo>
                      <a:pt x="232" y="152"/>
                      <a:pt x="196" y="134"/>
                      <a:pt x="161" y="116"/>
                    </a:cubicBezTo>
                    <a:cubicBezTo>
                      <a:pt x="134" y="98"/>
                      <a:pt x="98" y="80"/>
                      <a:pt x="80" y="63"/>
                    </a:cubicBezTo>
                    <a:cubicBezTo>
                      <a:pt x="54" y="45"/>
                      <a:pt x="36" y="36"/>
                      <a:pt x="18" y="18"/>
                    </a:cubicBezTo>
                    <a:cubicBezTo>
                      <a:pt x="9" y="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1" name="Google Shape;20661;p50"/>
              <p:cNvSpPr/>
              <p:nvPr/>
            </p:nvSpPr>
            <p:spPr>
              <a:xfrm>
                <a:off x="3933568" y="1713083"/>
                <a:ext cx="8958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608" extrusionOk="0">
                    <a:moveTo>
                      <a:pt x="295" y="1"/>
                    </a:moveTo>
                    <a:lnTo>
                      <a:pt x="268" y="10"/>
                    </a:lnTo>
                    <a:cubicBezTo>
                      <a:pt x="259" y="28"/>
                      <a:pt x="233" y="37"/>
                      <a:pt x="206" y="63"/>
                    </a:cubicBezTo>
                    <a:cubicBezTo>
                      <a:pt x="179" y="81"/>
                      <a:pt x="152" y="108"/>
                      <a:pt x="126" y="144"/>
                    </a:cubicBezTo>
                    <a:cubicBezTo>
                      <a:pt x="99" y="179"/>
                      <a:pt x="81" y="215"/>
                      <a:pt x="54" y="260"/>
                    </a:cubicBezTo>
                    <a:cubicBezTo>
                      <a:pt x="36" y="295"/>
                      <a:pt x="28" y="340"/>
                      <a:pt x="19" y="384"/>
                    </a:cubicBezTo>
                    <a:cubicBezTo>
                      <a:pt x="10" y="420"/>
                      <a:pt x="1" y="465"/>
                      <a:pt x="1" y="500"/>
                    </a:cubicBezTo>
                    <a:cubicBezTo>
                      <a:pt x="1" y="527"/>
                      <a:pt x="10" y="563"/>
                      <a:pt x="10" y="581"/>
                    </a:cubicBezTo>
                    <a:cubicBezTo>
                      <a:pt x="19" y="599"/>
                      <a:pt x="19" y="607"/>
                      <a:pt x="19" y="607"/>
                    </a:cubicBezTo>
                    <a:cubicBezTo>
                      <a:pt x="19" y="607"/>
                      <a:pt x="19" y="599"/>
                      <a:pt x="28" y="581"/>
                    </a:cubicBezTo>
                    <a:cubicBezTo>
                      <a:pt x="36" y="563"/>
                      <a:pt x="45" y="536"/>
                      <a:pt x="54" y="509"/>
                    </a:cubicBezTo>
                    <a:cubicBezTo>
                      <a:pt x="63" y="474"/>
                      <a:pt x="81" y="447"/>
                      <a:pt x="99" y="411"/>
                    </a:cubicBezTo>
                    <a:cubicBezTo>
                      <a:pt x="108" y="376"/>
                      <a:pt x="126" y="331"/>
                      <a:pt x="143" y="295"/>
                    </a:cubicBezTo>
                    <a:cubicBezTo>
                      <a:pt x="161" y="260"/>
                      <a:pt x="179" y="224"/>
                      <a:pt x="197" y="188"/>
                    </a:cubicBezTo>
                    <a:cubicBezTo>
                      <a:pt x="215" y="161"/>
                      <a:pt x="233" y="126"/>
                      <a:pt x="251" y="99"/>
                    </a:cubicBezTo>
                    <a:cubicBezTo>
                      <a:pt x="268" y="72"/>
                      <a:pt x="277" y="45"/>
                      <a:pt x="286" y="28"/>
                    </a:cubicBezTo>
                    <a:cubicBezTo>
                      <a:pt x="295" y="10"/>
                      <a:pt x="29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2" name="Google Shape;20662;p50"/>
              <p:cNvSpPr/>
              <p:nvPr/>
            </p:nvSpPr>
            <p:spPr>
              <a:xfrm>
                <a:off x="3933840" y="1702824"/>
                <a:ext cx="13527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1" extrusionOk="0">
                    <a:moveTo>
                      <a:pt x="429" y="1"/>
                    </a:moveTo>
                    <a:cubicBezTo>
                      <a:pt x="411" y="10"/>
                      <a:pt x="384" y="10"/>
                      <a:pt x="366" y="19"/>
                    </a:cubicBezTo>
                    <a:cubicBezTo>
                      <a:pt x="340" y="37"/>
                      <a:pt x="304" y="45"/>
                      <a:pt x="277" y="63"/>
                    </a:cubicBezTo>
                    <a:cubicBezTo>
                      <a:pt x="250" y="72"/>
                      <a:pt x="215" y="90"/>
                      <a:pt x="188" y="117"/>
                    </a:cubicBezTo>
                    <a:cubicBezTo>
                      <a:pt x="161" y="135"/>
                      <a:pt x="134" y="161"/>
                      <a:pt x="108" y="179"/>
                    </a:cubicBezTo>
                    <a:cubicBezTo>
                      <a:pt x="81" y="206"/>
                      <a:pt x="63" y="233"/>
                      <a:pt x="45" y="251"/>
                    </a:cubicBezTo>
                    <a:cubicBezTo>
                      <a:pt x="27" y="277"/>
                      <a:pt x="19" y="295"/>
                      <a:pt x="10" y="304"/>
                    </a:cubicBezTo>
                    <a:cubicBezTo>
                      <a:pt x="1" y="322"/>
                      <a:pt x="1" y="331"/>
                      <a:pt x="1" y="331"/>
                    </a:cubicBezTo>
                    <a:lnTo>
                      <a:pt x="19" y="313"/>
                    </a:lnTo>
                    <a:cubicBezTo>
                      <a:pt x="36" y="304"/>
                      <a:pt x="54" y="295"/>
                      <a:pt x="72" y="277"/>
                    </a:cubicBezTo>
                    <a:cubicBezTo>
                      <a:pt x="90" y="268"/>
                      <a:pt x="126" y="251"/>
                      <a:pt x="143" y="233"/>
                    </a:cubicBezTo>
                    <a:cubicBezTo>
                      <a:pt x="170" y="206"/>
                      <a:pt x="197" y="188"/>
                      <a:pt x="233" y="170"/>
                    </a:cubicBezTo>
                    <a:cubicBezTo>
                      <a:pt x="259" y="152"/>
                      <a:pt x="286" y="126"/>
                      <a:pt x="313" y="108"/>
                    </a:cubicBezTo>
                    <a:cubicBezTo>
                      <a:pt x="340" y="90"/>
                      <a:pt x="358" y="72"/>
                      <a:pt x="384" y="54"/>
                    </a:cubicBezTo>
                    <a:cubicBezTo>
                      <a:pt x="402" y="45"/>
                      <a:pt x="420" y="28"/>
                      <a:pt x="429" y="19"/>
                    </a:cubicBezTo>
                    <a:cubicBezTo>
                      <a:pt x="447" y="10"/>
                      <a:pt x="447" y="1"/>
                      <a:pt x="4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3" name="Google Shape;20663;p50"/>
              <p:cNvSpPr/>
              <p:nvPr/>
            </p:nvSpPr>
            <p:spPr>
              <a:xfrm>
                <a:off x="3958958" y="1701765"/>
                <a:ext cx="5689" cy="1907"/>
              </a:xfrm>
              <a:custGeom>
                <a:avLst/>
                <a:gdLst/>
                <a:ahLst/>
                <a:cxnLst/>
                <a:rect l="l" t="t" r="r" b="b"/>
                <a:pathLst>
                  <a:path w="188" h="63" extrusionOk="0">
                    <a:moveTo>
                      <a:pt x="143" y="0"/>
                    </a:moveTo>
                    <a:cubicBezTo>
                      <a:pt x="134" y="0"/>
                      <a:pt x="125" y="0"/>
                      <a:pt x="107" y="9"/>
                    </a:cubicBezTo>
                    <a:lnTo>
                      <a:pt x="90" y="18"/>
                    </a:lnTo>
                    <a:lnTo>
                      <a:pt x="0" y="54"/>
                    </a:lnTo>
                    <a:lnTo>
                      <a:pt x="98" y="63"/>
                    </a:lnTo>
                    <a:lnTo>
                      <a:pt x="134" y="63"/>
                    </a:lnTo>
                    <a:cubicBezTo>
                      <a:pt x="143" y="63"/>
                      <a:pt x="152" y="54"/>
                      <a:pt x="161" y="54"/>
                    </a:cubicBezTo>
                    <a:cubicBezTo>
                      <a:pt x="170" y="54"/>
                      <a:pt x="179" y="45"/>
                      <a:pt x="179" y="45"/>
                    </a:cubicBezTo>
                    <a:cubicBezTo>
                      <a:pt x="188" y="45"/>
                      <a:pt x="188" y="36"/>
                      <a:pt x="188" y="36"/>
                    </a:cubicBezTo>
                    <a:lnTo>
                      <a:pt x="179" y="36"/>
                    </a:lnTo>
                    <a:cubicBezTo>
                      <a:pt x="179" y="36"/>
                      <a:pt x="170" y="27"/>
                      <a:pt x="161" y="27"/>
                    </a:cubicBezTo>
                    <a:cubicBezTo>
                      <a:pt x="161" y="27"/>
                      <a:pt x="161" y="27"/>
                      <a:pt x="161" y="18"/>
                    </a:cubicBezTo>
                    <a:cubicBezTo>
                      <a:pt x="161" y="18"/>
                      <a:pt x="161" y="9"/>
                      <a:pt x="170" y="9"/>
                    </a:cubicBezTo>
                    <a:cubicBezTo>
                      <a:pt x="170" y="0"/>
                      <a:pt x="170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4" name="Google Shape;20664;p50"/>
              <p:cNvSpPr/>
              <p:nvPr/>
            </p:nvSpPr>
            <p:spPr>
              <a:xfrm>
                <a:off x="3942223" y="1740349"/>
                <a:ext cx="9472" cy="18944"/>
              </a:xfrm>
              <a:custGeom>
                <a:avLst/>
                <a:gdLst/>
                <a:ahLst/>
                <a:cxnLst/>
                <a:rect l="l" t="t" r="r" b="b"/>
                <a:pathLst>
                  <a:path w="313" h="626" extrusionOk="0">
                    <a:moveTo>
                      <a:pt x="312" y="1"/>
                    </a:moveTo>
                    <a:cubicBezTo>
                      <a:pt x="312" y="1"/>
                      <a:pt x="312" y="10"/>
                      <a:pt x="304" y="28"/>
                    </a:cubicBezTo>
                    <a:cubicBezTo>
                      <a:pt x="295" y="45"/>
                      <a:pt x="277" y="72"/>
                      <a:pt x="259" y="99"/>
                    </a:cubicBezTo>
                    <a:cubicBezTo>
                      <a:pt x="241" y="126"/>
                      <a:pt x="223" y="152"/>
                      <a:pt x="196" y="188"/>
                    </a:cubicBezTo>
                    <a:cubicBezTo>
                      <a:pt x="179" y="224"/>
                      <a:pt x="152" y="260"/>
                      <a:pt x="134" y="295"/>
                    </a:cubicBezTo>
                    <a:cubicBezTo>
                      <a:pt x="107" y="340"/>
                      <a:pt x="89" y="376"/>
                      <a:pt x="63" y="411"/>
                    </a:cubicBezTo>
                    <a:cubicBezTo>
                      <a:pt x="45" y="447"/>
                      <a:pt x="36" y="483"/>
                      <a:pt x="18" y="518"/>
                    </a:cubicBezTo>
                    <a:cubicBezTo>
                      <a:pt x="9" y="554"/>
                      <a:pt x="0" y="581"/>
                      <a:pt x="0" y="599"/>
                    </a:cubicBezTo>
                    <a:cubicBezTo>
                      <a:pt x="0" y="616"/>
                      <a:pt x="0" y="625"/>
                      <a:pt x="0" y="625"/>
                    </a:cubicBezTo>
                    <a:cubicBezTo>
                      <a:pt x="0" y="625"/>
                      <a:pt x="0" y="616"/>
                      <a:pt x="18" y="607"/>
                    </a:cubicBezTo>
                    <a:cubicBezTo>
                      <a:pt x="27" y="590"/>
                      <a:pt x="45" y="563"/>
                      <a:pt x="63" y="536"/>
                    </a:cubicBezTo>
                    <a:cubicBezTo>
                      <a:pt x="81" y="509"/>
                      <a:pt x="107" y="483"/>
                      <a:pt x="125" y="447"/>
                    </a:cubicBezTo>
                    <a:cubicBezTo>
                      <a:pt x="152" y="411"/>
                      <a:pt x="170" y="376"/>
                      <a:pt x="196" y="340"/>
                    </a:cubicBezTo>
                    <a:cubicBezTo>
                      <a:pt x="223" y="304"/>
                      <a:pt x="241" y="260"/>
                      <a:pt x="259" y="224"/>
                    </a:cubicBezTo>
                    <a:cubicBezTo>
                      <a:pt x="286" y="188"/>
                      <a:pt x="295" y="152"/>
                      <a:pt x="304" y="117"/>
                    </a:cubicBezTo>
                    <a:cubicBezTo>
                      <a:pt x="312" y="81"/>
                      <a:pt x="312" y="54"/>
                      <a:pt x="312" y="37"/>
                    </a:cubicBezTo>
                    <a:cubicBezTo>
                      <a:pt x="312" y="19"/>
                      <a:pt x="312" y="1"/>
                      <a:pt x="3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5" name="Google Shape;20665;p50"/>
              <p:cNvSpPr/>
              <p:nvPr/>
            </p:nvSpPr>
            <p:spPr>
              <a:xfrm>
                <a:off x="3947882" y="1704368"/>
                <a:ext cx="10017" cy="14708"/>
              </a:xfrm>
              <a:custGeom>
                <a:avLst/>
                <a:gdLst/>
                <a:ahLst/>
                <a:cxnLst/>
                <a:rect l="l" t="t" r="r" b="b"/>
                <a:pathLst>
                  <a:path w="331" h="486" extrusionOk="0">
                    <a:moveTo>
                      <a:pt x="76" y="1"/>
                    </a:moveTo>
                    <a:cubicBezTo>
                      <a:pt x="45" y="1"/>
                      <a:pt x="24" y="16"/>
                      <a:pt x="9" y="30"/>
                    </a:cubicBezTo>
                    <a:cubicBezTo>
                      <a:pt x="1" y="48"/>
                      <a:pt x="1" y="66"/>
                      <a:pt x="1" y="66"/>
                    </a:cubicBezTo>
                    <a:cubicBezTo>
                      <a:pt x="1" y="66"/>
                      <a:pt x="9" y="48"/>
                      <a:pt x="27" y="48"/>
                    </a:cubicBezTo>
                    <a:cubicBezTo>
                      <a:pt x="31" y="44"/>
                      <a:pt x="38" y="42"/>
                      <a:pt x="46" y="42"/>
                    </a:cubicBezTo>
                    <a:cubicBezTo>
                      <a:pt x="57" y="42"/>
                      <a:pt x="70" y="46"/>
                      <a:pt x="81" y="57"/>
                    </a:cubicBezTo>
                    <a:cubicBezTo>
                      <a:pt x="90" y="57"/>
                      <a:pt x="99" y="66"/>
                      <a:pt x="108" y="84"/>
                    </a:cubicBezTo>
                    <a:cubicBezTo>
                      <a:pt x="117" y="93"/>
                      <a:pt x="143" y="119"/>
                      <a:pt x="161" y="128"/>
                    </a:cubicBezTo>
                    <a:lnTo>
                      <a:pt x="179" y="137"/>
                    </a:lnTo>
                    <a:cubicBezTo>
                      <a:pt x="179" y="146"/>
                      <a:pt x="179" y="146"/>
                      <a:pt x="179" y="146"/>
                    </a:cubicBezTo>
                    <a:cubicBezTo>
                      <a:pt x="179" y="146"/>
                      <a:pt x="170" y="164"/>
                      <a:pt x="170" y="173"/>
                    </a:cubicBezTo>
                    <a:cubicBezTo>
                      <a:pt x="152" y="226"/>
                      <a:pt x="161" y="280"/>
                      <a:pt x="179" y="325"/>
                    </a:cubicBezTo>
                    <a:cubicBezTo>
                      <a:pt x="197" y="360"/>
                      <a:pt x="224" y="396"/>
                      <a:pt x="241" y="423"/>
                    </a:cubicBezTo>
                    <a:cubicBezTo>
                      <a:pt x="268" y="440"/>
                      <a:pt x="295" y="458"/>
                      <a:pt x="304" y="467"/>
                    </a:cubicBezTo>
                    <a:cubicBezTo>
                      <a:pt x="322" y="476"/>
                      <a:pt x="331" y="485"/>
                      <a:pt x="331" y="485"/>
                    </a:cubicBezTo>
                    <a:cubicBezTo>
                      <a:pt x="331" y="485"/>
                      <a:pt x="331" y="476"/>
                      <a:pt x="322" y="458"/>
                    </a:cubicBezTo>
                    <a:cubicBezTo>
                      <a:pt x="313" y="440"/>
                      <a:pt x="304" y="414"/>
                      <a:pt x="286" y="387"/>
                    </a:cubicBezTo>
                    <a:cubicBezTo>
                      <a:pt x="277" y="360"/>
                      <a:pt x="268" y="325"/>
                      <a:pt x="259" y="298"/>
                    </a:cubicBezTo>
                    <a:cubicBezTo>
                      <a:pt x="250" y="262"/>
                      <a:pt x="259" y="226"/>
                      <a:pt x="268" y="200"/>
                    </a:cubicBezTo>
                    <a:cubicBezTo>
                      <a:pt x="268" y="191"/>
                      <a:pt x="268" y="191"/>
                      <a:pt x="277" y="173"/>
                    </a:cubicBezTo>
                    <a:cubicBezTo>
                      <a:pt x="277" y="146"/>
                      <a:pt x="277" y="128"/>
                      <a:pt x="268" y="110"/>
                    </a:cubicBezTo>
                    <a:cubicBezTo>
                      <a:pt x="268" y="93"/>
                      <a:pt x="250" y="75"/>
                      <a:pt x="233" y="66"/>
                    </a:cubicBezTo>
                    <a:cubicBezTo>
                      <a:pt x="224" y="57"/>
                      <a:pt x="215" y="57"/>
                      <a:pt x="206" y="48"/>
                    </a:cubicBezTo>
                    <a:lnTo>
                      <a:pt x="197" y="48"/>
                    </a:lnTo>
                    <a:cubicBezTo>
                      <a:pt x="188" y="48"/>
                      <a:pt x="170" y="39"/>
                      <a:pt x="161" y="30"/>
                    </a:cubicBezTo>
                    <a:cubicBezTo>
                      <a:pt x="143" y="21"/>
                      <a:pt x="125" y="3"/>
                      <a:pt x="99" y="3"/>
                    </a:cubicBezTo>
                    <a:cubicBezTo>
                      <a:pt x="91" y="2"/>
                      <a:pt x="83" y="1"/>
                      <a:pt x="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20763;p51">
            <a:extLst>
              <a:ext uri="{FF2B5EF4-FFF2-40B4-BE49-F238E27FC236}">
                <a16:creationId xmlns:a16="http://schemas.microsoft.com/office/drawing/2014/main" id="{972124CC-398D-0350-A5B1-DFD6AEC55C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4012" y="1347362"/>
            <a:ext cx="7390828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200" dirty="0"/>
              <a:t>MODERNIZÁCIÓ ÉS FELVILÁGOSULT ABSZOLUTIZMUS</a:t>
            </a:r>
          </a:p>
        </p:txBody>
      </p:sp>
      <p:sp>
        <p:nvSpPr>
          <p:cNvPr id="7" name="Google Shape;20671;p51">
            <a:extLst>
              <a:ext uri="{FF2B5EF4-FFF2-40B4-BE49-F238E27FC236}">
                <a16:creationId xmlns:a16="http://schemas.microsoft.com/office/drawing/2014/main" id="{695A9CAA-BD41-942A-3221-7AFBDC39EC1F}"/>
              </a:ext>
            </a:extLst>
          </p:cNvPr>
          <p:cNvSpPr txBox="1">
            <a:spLocks/>
          </p:cNvSpPr>
          <p:nvPr/>
        </p:nvSpPr>
        <p:spPr>
          <a:xfrm>
            <a:off x="2070623" y="2212139"/>
            <a:ext cx="4992300" cy="10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2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3000"/>
              <a:buFont typeface="Arimo"/>
              <a:buNone/>
              <a:defRPr sz="3000" b="0" i="0" u="none" strike="noStrike" cap="none">
                <a:solidFill>
                  <a:schemeClr val="lt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>
            <a:pPr marL="0" indent="0" algn="l"/>
            <a:r>
              <a:rPr lang="hu-HU" dirty="0"/>
              <a:t>- Gazdasági, közigazgatási és jogi reformok indultak.</a:t>
            </a:r>
          </a:p>
          <a:p>
            <a:pPr marL="0" indent="0" algn="l"/>
            <a:r>
              <a:rPr lang="hu-HU" dirty="0"/>
              <a:t>- Ellenállás a rendek részéről (különösen Magyarországon), de végül sikeres reformok valósultak meg.</a:t>
            </a:r>
          </a:p>
        </p:txBody>
      </p:sp>
      <p:grpSp>
        <p:nvGrpSpPr>
          <p:cNvPr id="8" name="Google Shape;20825;p54">
            <a:extLst>
              <a:ext uri="{FF2B5EF4-FFF2-40B4-BE49-F238E27FC236}">
                <a16:creationId xmlns:a16="http://schemas.microsoft.com/office/drawing/2014/main" id="{688AB5B8-6B73-0232-A8EE-11D238BC4415}"/>
              </a:ext>
            </a:extLst>
          </p:cNvPr>
          <p:cNvGrpSpPr/>
          <p:nvPr/>
        </p:nvGrpSpPr>
        <p:grpSpPr>
          <a:xfrm>
            <a:off x="-3108385" y="1211494"/>
            <a:ext cx="2866161" cy="3191720"/>
            <a:chOff x="5323595" y="2382471"/>
            <a:chExt cx="947867" cy="1055533"/>
          </a:xfrm>
        </p:grpSpPr>
        <p:grpSp>
          <p:nvGrpSpPr>
            <p:cNvPr id="9" name="Google Shape;20826;p54">
              <a:extLst>
                <a:ext uri="{FF2B5EF4-FFF2-40B4-BE49-F238E27FC236}">
                  <a16:creationId xmlns:a16="http://schemas.microsoft.com/office/drawing/2014/main" id="{86B068F0-0591-FD34-3D5B-A80D241BA346}"/>
                </a:ext>
              </a:extLst>
            </p:cNvPr>
            <p:cNvGrpSpPr/>
            <p:nvPr/>
          </p:nvGrpSpPr>
          <p:grpSpPr>
            <a:xfrm>
              <a:off x="5333647" y="2386554"/>
              <a:ext cx="927267" cy="1041545"/>
              <a:chOff x="5582277" y="1432947"/>
              <a:chExt cx="632299" cy="710225"/>
            </a:xfrm>
          </p:grpSpPr>
          <p:sp>
            <p:nvSpPr>
              <p:cNvPr id="20610" name="Google Shape;20827;p54">
                <a:extLst>
                  <a:ext uri="{FF2B5EF4-FFF2-40B4-BE49-F238E27FC236}">
                    <a16:creationId xmlns:a16="http://schemas.microsoft.com/office/drawing/2014/main" id="{17C92384-CD44-E14E-C915-24DA71C09590}"/>
                  </a:ext>
                </a:extLst>
              </p:cNvPr>
              <p:cNvSpPr/>
              <p:nvPr/>
            </p:nvSpPr>
            <p:spPr>
              <a:xfrm>
                <a:off x="5830396" y="1736566"/>
                <a:ext cx="22425" cy="40279"/>
              </a:xfrm>
              <a:custGeom>
                <a:avLst/>
                <a:gdLst/>
                <a:ahLst/>
                <a:cxnLst/>
                <a:rect l="l" t="t" r="r" b="b"/>
                <a:pathLst>
                  <a:path w="741" h="1331" extrusionOk="0">
                    <a:moveTo>
                      <a:pt x="0" y="1"/>
                    </a:moveTo>
                    <a:cubicBezTo>
                      <a:pt x="0" y="1"/>
                      <a:pt x="0" y="28"/>
                      <a:pt x="9" y="72"/>
                    </a:cubicBezTo>
                    <a:cubicBezTo>
                      <a:pt x="9" y="108"/>
                      <a:pt x="18" y="170"/>
                      <a:pt x="36" y="242"/>
                    </a:cubicBezTo>
                    <a:cubicBezTo>
                      <a:pt x="54" y="313"/>
                      <a:pt x="80" y="393"/>
                      <a:pt x="116" y="483"/>
                    </a:cubicBezTo>
                    <a:cubicBezTo>
                      <a:pt x="143" y="572"/>
                      <a:pt x="187" y="661"/>
                      <a:pt x="232" y="741"/>
                    </a:cubicBezTo>
                    <a:cubicBezTo>
                      <a:pt x="285" y="831"/>
                      <a:pt x="339" y="911"/>
                      <a:pt x="393" y="982"/>
                    </a:cubicBezTo>
                    <a:cubicBezTo>
                      <a:pt x="446" y="1054"/>
                      <a:pt x="509" y="1125"/>
                      <a:pt x="562" y="1170"/>
                    </a:cubicBezTo>
                    <a:cubicBezTo>
                      <a:pt x="607" y="1223"/>
                      <a:pt x="660" y="1268"/>
                      <a:pt x="687" y="1294"/>
                    </a:cubicBezTo>
                    <a:cubicBezTo>
                      <a:pt x="723" y="1321"/>
                      <a:pt x="740" y="1330"/>
                      <a:pt x="740" y="1330"/>
                    </a:cubicBezTo>
                    <a:cubicBezTo>
                      <a:pt x="740" y="1330"/>
                      <a:pt x="732" y="1312"/>
                      <a:pt x="705" y="1286"/>
                    </a:cubicBezTo>
                    <a:cubicBezTo>
                      <a:pt x="669" y="1250"/>
                      <a:pt x="633" y="1205"/>
                      <a:pt x="589" y="1143"/>
                    </a:cubicBezTo>
                    <a:cubicBezTo>
                      <a:pt x="544" y="1089"/>
                      <a:pt x="500" y="1018"/>
                      <a:pt x="446" y="947"/>
                    </a:cubicBezTo>
                    <a:cubicBezTo>
                      <a:pt x="393" y="875"/>
                      <a:pt x="348" y="795"/>
                      <a:pt x="303" y="706"/>
                    </a:cubicBezTo>
                    <a:cubicBezTo>
                      <a:pt x="250" y="625"/>
                      <a:pt x="205" y="536"/>
                      <a:pt x="170" y="456"/>
                    </a:cubicBezTo>
                    <a:cubicBezTo>
                      <a:pt x="134" y="376"/>
                      <a:pt x="98" y="295"/>
                      <a:pt x="80" y="233"/>
                    </a:cubicBezTo>
                    <a:cubicBezTo>
                      <a:pt x="54" y="162"/>
                      <a:pt x="27" y="108"/>
                      <a:pt x="18" y="63"/>
                    </a:cubicBezTo>
                    <a:cubicBezTo>
                      <a:pt x="9" y="28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1" name="Google Shape;20828;p54">
                <a:extLst>
                  <a:ext uri="{FF2B5EF4-FFF2-40B4-BE49-F238E27FC236}">
                    <a16:creationId xmlns:a16="http://schemas.microsoft.com/office/drawing/2014/main" id="{24A41ACE-033C-ACEF-55AC-950734DF2BC4}"/>
                  </a:ext>
                </a:extLst>
              </p:cNvPr>
              <p:cNvSpPr/>
              <p:nvPr/>
            </p:nvSpPr>
            <p:spPr>
              <a:xfrm>
                <a:off x="5973748" y="1690417"/>
                <a:ext cx="4600" cy="3404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1125" extrusionOk="0">
                    <a:moveTo>
                      <a:pt x="107" y="0"/>
                    </a:moveTo>
                    <a:cubicBezTo>
                      <a:pt x="107" y="0"/>
                      <a:pt x="107" y="18"/>
                      <a:pt x="107" y="54"/>
                    </a:cubicBezTo>
                    <a:cubicBezTo>
                      <a:pt x="107" y="81"/>
                      <a:pt x="98" y="125"/>
                      <a:pt x="98" y="179"/>
                    </a:cubicBezTo>
                    <a:cubicBezTo>
                      <a:pt x="98" y="232"/>
                      <a:pt x="98" y="295"/>
                      <a:pt x="89" y="366"/>
                    </a:cubicBezTo>
                    <a:cubicBezTo>
                      <a:pt x="89" y="429"/>
                      <a:pt x="80" y="500"/>
                      <a:pt x="71" y="571"/>
                    </a:cubicBezTo>
                    <a:cubicBezTo>
                      <a:pt x="71" y="634"/>
                      <a:pt x="63" y="705"/>
                      <a:pt x="54" y="777"/>
                    </a:cubicBezTo>
                    <a:cubicBezTo>
                      <a:pt x="45" y="839"/>
                      <a:pt x="36" y="901"/>
                      <a:pt x="27" y="955"/>
                    </a:cubicBezTo>
                    <a:cubicBezTo>
                      <a:pt x="18" y="1009"/>
                      <a:pt x="9" y="1053"/>
                      <a:pt x="9" y="1080"/>
                    </a:cubicBezTo>
                    <a:cubicBezTo>
                      <a:pt x="0" y="1107"/>
                      <a:pt x="0" y="1125"/>
                      <a:pt x="0" y="1125"/>
                    </a:cubicBezTo>
                    <a:cubicBezTo>
                      <a:pt x="0" y="1125"/>
                      <a:pt x="9" y="1116"/>
                      <a:pt x="18" y="1080"/>
                    </a:cubicBezTo>
                    <a:cubicBezTo>
                      <a:pt x="36" y="1053"/>
                      <a:pt x="54" y="1017"/>
                      <a:pt x="63" y="964"/>
                    </a:cubicBezTo>
                    <a:cubicBezTo>
                      <a:pt x="80" y="910"/>
                      <a:pt x="98" y="848"/>
                      <a:pt x="116" y="786"/>
                    </a:cubicBezTo>
                    <a:cubicBezTo>
                      <a:pt x="125" y="714"/>
                      <a:pt x="143" y="643"/>
                      <a:pt x="152" y="571"/>
                    </a:cubicBezTo>
                    <a:cubicBezTo>
                      <a:pt x="152" y="500"/>
                      <a:pt x="152" y="429"/>
                      <a:pt x="152" y="366"/>
                    </a:cubicBezTo>
                    <a:cubicBezTo>
                      <a:pt x="152" y="295"/>
                      <a:pt x="152" y="232"/>
                      <a:pt x="143" y="179"/>
                    </a:cubicBezTo>
                    <a:cubicBezTo>
                      <a:pt x="134" y="125"/>
                      <a:pt x="125" y="81"/>
                      <a:pt x="125" y="54"/>
                    </a:cubicBezTo>
                    <a:cubicBezTo>
                      <a:pt x="116" y="18"/>
                      <a:pt x="107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2" name="Google Shape;20829;p54">
                <a:extLst>
                  <a:ext uri="{FF2B5EF4-FFF2-40B4-BE49-F238E27FC236}">
                    <a16:creationId xmlns:a16="http://schemas.microsoft.com/office/drawing/2014/main" id="{B1E26229-AF4C-64D6-52FB-BFE3A03B6136}"/>
                  </a:ext>
                </a:extLst>
              </p:cNvPr>
              <p:cNvSpPr/>
              <p:nvPr/>
            </p:nvSpPr>
            <p:spPr>
              <a:xfrm>
                <a:off x="5671369" y="1811616"/>
                <a:ext cx="464923" cy="213593"/>
              </a:xfrm>
              <a:custGeom>
                <a:avLst/>
                <a:gdLst/>
                <a:ahLst/>
                <a:cxnLst/>
                <a:rect l="l" t="t" r="r" b="b"/>
                <a:pathLst>
                  <a:path w="15363" h="7058" extrusionOk="0">
                    <a:moveTo>
                      <a:pt x="687" y="1"/>
                    </a:moveTo>
                    <a:cubicBezTo>
                      <a:pt x="455" y="144"/>
                      <a:pt x="224" y="295"/>
                      <a:pt x="1" y="474"/>
                    </a:cubicBezTo>
                    <a:cubicBezTo>
                      <a:pt x="134" y="759"/>
                      <a:pt x="259" y="1063"/>
                      <a:pt x="393" y="1375"/>
                    </a:cubicBezTo>
                    <a:cubicBezTo>
                      <a:pt x="1535" y="4033"/>
                      <a:pt x="2837" y="7057"/>
                      <a:pt x="7664" y="7057"/>
                    </a:cubicBezTo>
                    <a:cubicBezTo>
                      <a:pt x="10483" y="7057"/>
                      <a:pt x="12463" y="5336"/>
                      <a:pt x="13632" y="3882"/>
                    </a:cubicBezTo>
                    <a:cubicBezTo>
                      <a:pt x="14087" y="3311"/>
                      <a:pt x="14462" y="2740"/>
                      <a:pt x="14747" y="2231"/>
                    </a:cubicBezTo>
                    <a:cubicBezTo>
                      <a:pt x="14783" y="2196"/>
                      <a:pt x="14809" y="2151"/>
                      <a:pt x="14836" y="2106"/>
                    </a:cubicBezTo>
                    <a:cubicBezTo>
                      <a:pt x="14899" y="2017"/>
                      <a:pt x="14952" y="1919"/>
                      <a:pt x="15006" y="1821"/>
                    </a:cubicBezTo>
                    <a:cubicBezTo>
                      <a:pt x="15059" y="1723"/>
                      <a:pt x="15113" y="1616"/>
                      <a:pt x="15157" y="1526"/>
                    </a:cubicBezTo>
                    <a:cubicBezTo>
                      <a:pt x="15202" y="1428"/>
                      <a:pt x="15238" y="1339"/>
                      <a:pt x="15264" y="1259"/>
                    </a:cubicBezTo>
                    <a:cubicBezTo>
                      <a:pt x="15300" y="1179"/>
                      <a:pt x="15318" y="1107"/>
                      <a:pt x="15336" y="1063"/>
                    </a:cubicBezTo>
                    <a:cubicBezTo>
                      <a:pt x="15354" y="1018"/>
                      <a:pt x="15363" y="991"/>
                      <a:pt x="15363" y="991"/>
                    </a:cubicBezTo>
                    <a:lnTo>
                      <a:pt x="15363" y="991"/>
                    </a:lnTo>
                    <a:cubicBezTo>
                      <a:pt x="15363" y="991"/>
                      <a:pt x="15345" y="1018"/>
                      <a:pt x="15327" y="1063"/>
                    </a:cubicBezTo>
                    <a:cubicBezTo>
                      <a:pt x="15300" y="1098"/>
                      <a:pt x="15264" y="1161"/>
                      <a:pt x="15229" y="1241"/>
                    </a:cubicBezTo>
                    <a:cubicBezTo>
                      <a:pt x="15193" y="1312"/>
                      <a:pt x="15148" y="1402"/>
                      <a:pt x="15095" y="1491"/>
                    </a:cubicBezTo>
                    <a:cubicBezTo>
                      <a:pt x="15059" y="1562"/>
                      <a:pt x="15024" y="1642"/>
                      <a:pt x="14979" y="1714"/>
                    </a:cubicBezTo>
                    <a:cubicBezTo>
                      <a:pt x="14917" y="1642"/>
                      <a:pt x="14854" y="1580"/>
                      <a:pt x="14792" y="1518"/>
                    </a:cubicBezTo>
                    <a:cubicBezTo>
                      <a:pt x="14676" y="1767"/>
                      <a:pt x="14551" y="2008"/>
                      <a:pt x="14417" y="2249"/>
                    </a:cubicBezTo>
                    <a:cubicBezTo>
                      <a:pt x="14221" y="2615"/>
                      <a:pt x="13998" y="2963"/>
                      <a:pt x="13766" y="3302"/>
                    </a:cubicBezTo>
                    <a:cubicBezTo>
                      <a:pt x="13293" y="3971"/>
                      <a:pt x="12740" y="4595"/>
                      <a:pt x="12106" y="5131"/>
                    </a:cubicBezTo>
                    <a:cubicBezTo>
                      <a:pt x="11955" y="5264"/>
                      <a:pt x="11785" y="5389"/>
                      <a:pt x="11616" y="5514"/>
                    </a:cubicBezTo>
                    <a:lnTo>
                      <a:pt x="11366" y="5693"/>
                    </a:lnTo>
                    <a:cubicBezTo>
                      <a:pt x="11277" y="5746"/>
                      <a:pt x="11188" y="5800"/>
                      <a:pt x="11098" y="5853"/>
                    </a:cubicBezTo>
                    <a:cubicBezTo>
                      <a:pt x="10741" y="6067"/>
                      <a:pt x="10376" y="6264"/>
                      <a:pt x="9983" y="6397"/>
                    </a:cubicBezTo>
                    <a:cubicBezTo>
                      <a:pt x="9591" y="6549"/>
                      <a:pt x="9189" y="6665"/>
                      <a:pt x="8779" y="6727"/>
                    </a:cubicBezTo>
                    <a:lnTo>
                      <a:pt x="8618" y="6754"/>
                    </a:lnTo>
                    <a:cubicBezTo>
                      <a:pt x="8574" y="6763"/>
                      <a:pt x="8520" y="6763"/>
                      <a:pt x="8467" y="6772"/>
                    </a:cubicBezTo>
                    <a:lnTo>
                      <a:pt x="8154" y="6808"/>
                    </a:lnTo>
                    <a:cubicBezTo>
                      <a:pt x="8056" y="6808"/>
                      <a:pt x="7949" y="6808"/>
                      <a:pt x="7842" y="6817"/>
                    </a:cubicBezTo>
                    <a:lnTo>
                      <a:pt x="7690" y="6826"/>
                    </a:lnTo>
                    <a:cubicBezTo>
                      <a:pt x="7637" y="6826"/>
                      <a:pt x="7583" y="6817"/>
                      <a:pt x="7530" y="6817"/>
                    </a:cubicBezTo>
                    <a:lnTo>
                      <a:pt x="7227" y="6817"/>
                    </a:lnTo>
                    <a:cubicBezTo>
                      <a:pt x="7120" y="6808"/>
                      <a:pt x="7012" y="6799"/>
                      <a:pt x="6914" y="6790"/>
                    </a:cubicBezTo>
                    <a:lnTo>
                      <a:pt x="6754" y="6781"/>
                    </a:lnTo>
                    <a:lnTo>
                      <a:pt x="6602" y="6763"/>
                    </a:lnTo>
                    <a:cubicBezTo>
                      <a:pt x="6504" y="6754"/>
                      <a:pt x="6397" y="6745"/>
                      <a:pt x="6299" y="6727"/>
                    </a:cubicBezTo>
                    <a:cubicBezTo>
                      <a:pt x="5879" y="6665"/>
                      <a:pt x="5478" y="6576"/>
                      <a:pt x="5077" y="6451"/>
                    </a:cubicBezTo>
                    <a:cubicBezTo>
                      <a:pt x="4292" y="6192"/>
                      <a:pt x="3551" y="5755"/>
                      <a:pt x="2953" y="5166"/>
                    </a:cubicBezTo>
                    <a:cubicBezTo>
                      <a:pt x="2365" y="4586"/>
                      <a:pt x="1910" y="3882"/>
                      <a:pt x="1535" y="3150"/>
                    </a:cubicBezTo>
                    <a:cubicBezTo>
                      <a:pt x="1169" y="2410"/>
                      <a:pt x="866" y="1651"/>
                      <a:pt x="527" y="902"/>
                    </a:cubicBezTo>
                    <a:lnTo>
                      <a:pt x="527" y="902"/>
                    </a:lnTo>
                    <a:cubicBezTo>
                      <a:pt x="910" y="1625"/>
                      <a:pt x="1232" y="2383"/>
                      <a:pt x="1624" y="3097"/>
                    </a:cubicBezTo>
                    <a:cubicBezTo>
                      <a:pt x="2017" y="3819"/>
                      <a:pt x="2472" y="4497"/>
                      <a:pt x="3069" y="5059"/>
                    </a:cubicBezTo>
                    <a:cubicBezTo>
                      <a:pt x="3364" y="5327"/>
                      <a:pt x="3685" y="5577"/>
                      <a:pt x="4033" y="5773"/>
                    </a:cubicBezTo>
                    <a:cubicBezTo>
                      <a:pt x="4381" y="5978"/>
                      <a:pt x="4755" y="6139"/>
                      <a:pt x="5139" y="6264"/>
                    </a:cubicBezTo>
                    <a:cubicBezTo>
                      <a:pt x="5523" y="6379"/>
                      <a:pt x="5924" y="6469"/>
                      <a:pt x="6326" y="6531"/>
                    </a:cubicBezTo>
                    <a:cubicBezTo>
                      <a:pt x="6424" y="6540"/>
                      <a:pt x="6522" y="6549"/>
                      <a:pt x="6629" y="6558"/>
                    </a:cubicBezTo>
                    <a:lnTo>
                      <a:pt x="6772" y="6576"/>
                    </a:lnTo>
                    <a:lnTo>
                      <a:pt x="6923" y="6585"/>
                    </a:lnTo>
                    <a:cubicBezTo>
                      <a:pt x="7030" y="6594"/>
                      <a:pt x="7128" y="6603"/>
                      <a:pt x="7235" y="6603"/>
                    </a:cubicBezTo>
                    <a:lnTo>
                      <a:pt x="7539" y="6611"/>
                    </a:lnTo>
                    <a:lnTo>
                      <a:pt x="7842" y="6611"/>
                    </a:lnTo>
                    <a:cubicBezTo>
                      <a:pt x="7940" y="6603"/>
                      <a:pt x="8038" y="6603"/>
                      <a:pt x="8145" y="6603"/>
                    </a:cubicBezTo>
                    <a:lnTo>
                      <a:pt x="8440" y="6567"/>
                    </a:lnTo>
                    <a:cubicBezTo>
                      <a:pt x="8493" y="6558"/>
                      <a:pt x="8547" y="6558"/>
                      <a:pt x="8591" y="6549"/>
                    </a:cubicBezTo>
                    <a:lnTo>
                      <a:pt x="8743" y="6522"/>
                    </a:lnTo>
                    <a:cubicBezTo>
                      <a:pt x="9145" y="6469"/>
                      <a:pt x="9528" y="6353"/>
                      <a:pt x="9912" y="6219"/>
                    </a:cubicBezTo>
                    <a:cubicBezTo>
                      <a:pt x="10295" y="6085"/>
                      <a:pt x="10652" y="5898"/>
                      <a:pt x="11009" y="5701"/>
                    </a:cubicBezTo>
                    <a:cubicBezTo>
                      <a:pt x="11357" y="5496"/>
                      <a:pt x="11687" y="5264"/>
                      <a:pt x="12008" y="5006"/>
                    </a:cubicBezTo>
                    <a:cubicBezTo>
                      <a:pt x="12642" y="4497"/>
                      <a:pt x="13195" y="3891"/>
                      <a:pt x="13685" y="3239"/>
                    </a:cubicBezTo>
                    <a:cubicBezTo>
                      <a:pt x="14096" y="2695"/>
                      <a:pt x="14462" y="2115"/>
                      <a:pt x="14774" y="1500"/>
                    </a:cubicBezTo>
                    <a:cubicBezTo>
                      <a:pt x="14560" y="1286"/>
                      <a:pt x="14354" y="1098"/>
                      <a:pt x="14149" y="920"/>
                    </a:cubicBezTo>
                    <a:cubicBezTo>
                      <a:pt x="14060" y="1009"/>
                      <a:pt x="13962" y="1107"/>
                      <a:pt x="13864" y="1196"/>
                    </a:cubicBezTo>
                    <a:cubicBezTo>
                      <a:pt x="13810" y="1250"/>
                      <a:pt x="13748" y="1303"/>
                      <a:pt x="13694" y="1357"/>
                    </a:cubicBezTo>
                    <a:cubicBezTo>
                      <a:pt x="13730" y="1357"/>
                      <a:pt x="13766" y="1366"/>
                      <a:pt x="13810" y="1384"/>
                    </a:cubicBezTo>
                    <a:cubicBezTo>
                      <a:pt x="13935" y="1455"/>
                      <a:pt x="13989" y="1625"/>
                      <a:pt x="13908" y="1758"/>
                    </a:cubicBezTo>
                    <a:cubicBezTo>
                      <a:pt x="13861" y="1847"/>
                      <a:pt x="13771" y="1893"/>
                      <a:pt x="13679" y="1893"/>
                    </a:cubicBezTo>
                    <a:cubicBezTo>
                      <a:pt x="13632" y="1893"/>
                      <a:pt x="13585" y="1881"/>
                      <a:pt x="13543" y="1857"/>
                    </a:cubicBezTo>
                    <a:cubicBezTo>
                      <a:pt x="13498" y="1830"/>
                      <a:pt x="13471" y="1803"/>
                      <a:pt x="13453" y="1767"/>
                    </a:cubicBezTo>
                    <a:lnTo>
                      <a:pt x="13400" y="1999"/>
                    </a:lnTo>
                    <a:cubicBezTo>
                      <a:pt x="13293" y="2481"/>
                      <a:pt x="13159" y="2963"/>
                      <a:pt x="12972" y="3436"/>
                    </a:cubicBezTo>
                    <a:lnTo>
                      <a:pt x="12945" y="3507"/>
                    </a:lnTo>
                    <a:lnTo>
                      <a:pt x="12883" y="3552"/>
                    </a:lnTo>
                    <a:cubicBezTo>
                      <a:pt x="12445" y="3819"/>
                      <a:pt x="11999" y="4051"/>
                      <a:pt x="11535" y="4238"/>
                    </a:cubicBezTo>
                    <a:lnTo>
                      <a:pt x="11312" y="4328"/>
                    </a:lnTo>
                    <a:cubicBezTo>
                      <a:pt x="11348" y="4337"/>
                      <a:pt x="11384" y="4363"/>
                      <a:pt x="11411" y="4399"/>
                    </a:cubicBezTo>
                    <a:cubicBezTo>
                      <a:pt x="11509" y="4515"/>
                      <a:pt x="11491" y="4685"/>
                      <a:pt x="11366" y="4783"/>
                    </a:cubicBezTo>
                    <a:cubicBezTo>
                      <a:pt x="11315" y="4823"/>
                      <a:pt x="11254" y="4842"/>
                      <a:pt x="11195" y="4842"/>
                    </a:cubicBezTo>
                    <a:cubicBezTo>
                      <a:pt x="11109" y="4842"/>
                      <a:pt x="11026" y="4803"/>
                      <a:pt x="10973" y="4729"/>
                    </a:cubicBezTo>
                    <a:cubicBezTo>
                      <a:pt x="10956" y="4693"/>
                      <a:pt x="10938" y="4658"/>
                      <a:pt x="10929" y="4613"/>
                    </a:cubicBezTo>
                    <a:lnTo>
                      <a:pt x="10786" y="4809"/>
                    </a:lnTo>
                    <a:cubicBezTo>
                      <a:pt x="10483" y="5202"/>
                      <a:pt x="10126" y="5568"/>
                      <a:pt x="9698" y="5898"/>
                    </a:cubicBezTo>
                    <a:lnTo>
                      <a:pt x="9635" y="5942"/>
                    </a:lnTo>
                    <a:lnTo>
                      <a:pt x="9555" y="5951"/>
                    </a:lnTo>
                    <a:cubicBezTo>
                      <a:pt x="9525" y="5952"/>
                      <a:pt x="9495" y="5952"/>
                      <a:pt x="9465" y="5952"/>
                    </a:cubicBezTo>
                    <a:cubicBezTo>
                      <a:pt x="8961" y="5952"/>
                      <a:pt x="8466" y="5881"/>
                      <a:pt x="8012" y="5755"/>
                    </a:cubicBezTo>
                    <a:lnTo>
                      <a:pt x="7789" y="5684"/>
                    </a:lnTo>
                    <a:lnTo>
                      <a:pt x="7789" y="5684"/>
                    </a:lnTo>
                    <a:cubicBezTo>
                      <a:pt x="7806" y="5719"/>
                      <a:pt x="7815" y="5764"/>
                      <a:pt x="7815" y="5800"/>
                    </a:cubicBezTo>
                    <a:cubicBezTo>
                      <a:pt x="7824" y="5946"/>
                      <a:pt x="7699" y="6077"/>
                      <a:pt x="7553" y="6077"/>
                    </a:cubicBezTo>
                    <a:cubicBezTo>
                      <a:pt x="7548" y="6077"/>
                      <a:pt x="7544" y="6076"/>
                      <a:pt x="7539" y="6076"/>
                    </a:cubicBezTo>
                    <a:cubicBezTo>
                      <a:pt x="7378" y="6076"/>
                      <a:pt x="7262" y="5951"/>
                      <a:pt x="7271" y="5800"/>
                    </a:cubicBezTo>
                    <a:cubicBezTo>
                      <a:pt x="7271" y="5755"/>
                      <a:pt x="7280" y="5719"/>
                      <a:pt x="7298" y="5684"/>
                    </a:cubicBezTo>
                    <a:lnTo>
                      <a:pt x="7298" y="5684"/>
                    </a:lnTo>
                    <a:cubicBezTo>
                      <a:pt x="7227" y="5710"/>
                      <a:pt x="7155" y="5719"/>
                      <a:pt x="7075" y="5746"/>
                    </a:cubicBezTo>
                    <a:cubicBezTo>
                      <a:pt x="6593" y="5871"/>
                      <a:pt x="6085" y="5960"/>
                      <a:pt x="5549" y="5969"/>
                    </a:cubicBezTo>
                    <a:lnTo>
                      <a:pt x="5469" y="5969"/>
                    </a:lnTo>
                    <a:lnTo>
                      <a:pt x="5407" y="5925"/>
                    </a:lnTo>
                    <a:cubicBezTo>
                      <a:pt x="4970" y="5612"/>
                      <a:pt x="4586" y="5247"/>
                      <a:pt x="4283" y="4845"/>
                    </a:cubicBezTo>
                    <a:cubicBezTo>
                      <a:pt x="4229" y="4783"/>
                      <a:pt x="4184" y="4720"/>
                      <a:pt x="4140" y="4649"/>
                    </a:cubicBezTo>
                    <a:cubicBezTo>
                      <a:pt x="4131" y="4693"/>
                      <a:pt x="4122" y="4729"/>
                      <a:pt x="4095" y="4765"/>
                    </a:cubicBezTo>
                    <a:cubicBezTo>
                      <a:pt x="4044" y="4836"/>
                      <a:pt x="3965" y="4872"/>
                      <a:pt x="3882" y="4872"/>
                    </a:cubicBezTo>
                    <a:cubicBezTo>
                      <a:pt x="3820" y="4872"/>
                      <a:pt x="3756" y="4852"/>
                      <a:pt x="3703" y="4809"/>
                    </a:cubicBezTo>
                    <a:cubicBezTo>
                      <a:pt x="3578" y="4702"/>
                      <a:pt x="3560" y="4524"/>
                      <a:pt x="3667" y="4417"/>
                    </a:cubicBezTo>
                    <a:cubicBezTo>
                      <a:pt x="3694" y="4381"/>
                      <a:pt x="3730" y="4363"/>
                      <a:pt x="3765" y="4346"/>
                    </a:cubicBezTo>
                    <a:cubicBezTo>
                      <a:pt x="3694" y="4310"/>
                      <a:pt x="3622" y="4283"/>
                      <a:pt x="3551" y="4247"/>
                    </a:cubicBezTo>
                    <a:cubicBezTo>
                      <a:pt x="3096" y="4033"/>
                      <a:pt x="2659" y="3739"/>
                      <a:pt x="2258" y="3409"/>
                    </a:cubicBezTo>
                    <a:cubicBezTo>
                      <a:pt x="2240" y="3400"/>
                      <a:pt x="2222" y="3382"/>
                      <a:pt x="2195" y="3364"/>
                    </a:cubicBezTo>
                    <a:lnTo>
                      <a:pt x="2177" y="3293"/>
                    </a:lnTo>
                    <a:cubicBezTo>
                      <a:pt x="2061" y="2784"/>
                      <a:pt x="1990" y="2294"/>
                      <a:pt x="1945" y="1803"/>
                    </a:cubicBezTo>
                    <a:lnTo>
                      <a:pt x="1919" y="1571"/>
                    </a:lnTo>
                    <a:cubicBezTo>
                      <a:pt x="1901" y="1598"/>
                      <a:pt x="1865" y="1625"/>
                      <a:pt x="1829" y="1642"/>
                    </a:cubicBezTo>
                    <a:cubicBezTo>
                      <a:pt x="1791" y="1659"/>
                      <a:pt x="1752" y="1667"/>
                      <a:pt x="1714" y="1667"/>
                    </a:cubicBezTo>
                    <a:cubicBezTo>
                      <a:pt x="1608" y="1667"/>
                      <a:pt x="1509" y="1607"/>
                      <a:pt x="1464" y="1509"/>
                    </a:cubicBezTo>
                    <a:cubicBezTo>
                      <a:pt x="1410" y="1375"/>
                      <a:pt x="1472" y="1214"/>
                      <a:pt x="1615" y="1152"/>
                    </a:cubicBezTo>
                    <a:cubicBezTo>
                      <a:pt x="1651" y="1143"/>
                      <a:pt x="1696" y="1134"/>
                      <a:pt x="1731" y="1134"/>
                    </a:cubicBezTo>
                    <a:lnTo>
                      <a:pt x="1580" y="964"/>
                    </a:lnTo>
                    <a:cubicBezTo>
                      <a:pt x="1276" y="634"/>
                      <a:pt x="991" y="304"/>
                      <a:pt x="6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3" name="Google Shape;20830;p54">
                <a:extLst>
                  <a:ext uri="{FF2B5EF4-FFF2-40B4-BE49-F238E27FC236}">
                    <a16:creationId xmlns:a16="http://schemas.microsoft.com/office/drawing/2014/main" id="{C3967DC7-3091-68C7-1047-64771FDF7D97}"/>
                  </a:ext>
                </a:extLst>
              </p:cNvPr>
              <p:cNvSpPr/>
              <p:nvPr/>
            </p:nvSpPr>
            <p:spPr>
              <a:xfrm>
                <a:off x="5817959" y="1545431"/>
                <a:ext cx="33773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635" extrusionOk="0">
                    <a:moveTo>
                      <a:pt x="18" y="1"/>
                    </a:moveTo>
                    <a:cubicBezTo>
                      <a:pt x="18" y="54"/>
                      <a:pt x="18" y="108"/>
                      <a:pt x="18" y="153"/>
                    </a:cubicBezTo>
                    <a:cubicBezTo>
                      <a:pt x="10" y="304"/>
                      <a:pt x="10" y="429"/>
                      <a:pt x="1" y="545"/>
                    </a:cubicBezTo>
                    <a:cubicBezTo>
                      <a:pt x="348" y="581"/>
                      <a:pt x="695" y="607"/>
                      <a:pt x="1042" y="634"/>
                    </a:cubicBezTo>
                    <a:lnTo>
                      <a:pt x="1042" y="634"/>
                    </a:lnTo>
                    <a:cubicBezTo>
                      <a:pt x="1034" y="633"/>
                      <a:pt x="1026" y="625"/>
                      <a:pt x="1018" y="616"/>
                    </a:cubicBezTo>
                    <a:cubicBezTo>
                      <a:pt x="955" y="554"/>
                      <a:pt x="920" y="474"/>
                      <a:pt x="928" y="384"/>
                    </a:cubicBezTo>
                    <a:cubicBezTo>
                      <a:pt x="696" y="367"/>
                      <a:pt x="509" y="340"/>
                      <a:pt x="375" y="322"/>
                    </a:cubicBezTo>
                    <a:cubicBezTo>
                      <a:pt x="206" y="295"/>
                      <a:pt x="117" y="277"/>
                      <a:pt x="117" y="277"/>
                    </a:cubicBezTo>
                    <a:lnTo>
                      <a:pt x="117" y="277"/>
                    </a:lnTo>
                    <a:cubicBezTo>
                      <a:pt x="117" y="277"/>
                      <a:pt x="206" y="286"/>
                      <a:pt x="375" y="295"/>
                    </a:cubicBezTo>
                    <a:cubicBezTo>
                      <a:pt x="518" y="295"/>
                      <a:pt x="705" y="313"/>
                      <a:pt x="928" y="322"/>
                    </a:cubicBezTo>
                    <a:cubicBezTo>
                      <a:pt x="955" y="215"/>
                      <a:pt x="1027" y="135"/>
                      <a:pt x="1116" y="90"/>
                    </a:cubicBezTo>
                    <a:cubicBezTo>
                      <a:pt x="741" y="63"/>
                      <a:pt x="375" y="37"/>
                      <a:pt x="18" y="1"/>
                    </a:cubicBezTo>
                    <a:close/>
                    <a:moveTo>
                      <a:pt x="1042" y="634"/>
                    </a:moveTo>
                    <a:lnTo>
                      <a:pt x="1042" y="634"/>
                    </a:lnTo>
                    <a:cubicBezTo>
                      <a:pt x="1043" y="634"/>
                      <a:pt x="1044" y="634"/>
                      <a:pt x="1044" y="634"/>
                    </a:cubicBezTo>
                    <a:cubicBezTo>
                      <a:pt x="1044" y="634"/>
                      <a:pt x="1043" y="634"/>
                      <a:pt x="1042" y="63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4" name="Google Shape;20831;p54">
                <a:extLst>
                  <a:ext uri="{FF2B5EF4-FFF2-40B4-BE49-F238E27FC236}">
                    <a16:creationId xmlns:a16="http://schemas.microsoft.com/office/drawing/2014/main" id="{AD73E6A2-F423-DBA7-5B2C-7C9B8DFA4C9B}"/>
                  </a:ext>
                </a:extLst>
              </p:cNvPr>
              <p:cNvSpPr/>
              <p:nvPr/>
            </p:nvSpPr>
            <p:spPr>
              <a:xfrm>
                <a:off x="5965093" y="1670444"/>
                <a:ext cx="9472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313" h="2160" extrusionOk="0">
                    <a:moveTo>
                      <a:pt x="259" y="0"/>
                    </a:moveTo>
                    <a:lnTo>
                      <a:pt x="259" y="90"/>
                    </a:lnTo>
                    <a:cubicBezTo>
                      <a:pt x="259" y="152"/>
                      <a:pt x="259" y="241"/>
                      <a:pt x="259" y="339"/>
                    </a:cubicBezTo>
                    <a:cubicBezTo>
                      <a:pt x="259" y="446"/>
                      <a:pt x="250" y="562"/>
                      <a:pt x="241" y="687"/>
                    </a:cubicBezTo>
                    <a:cubicBezTo>
                      <a:pt x="233" y="812"/>
                      <a:pt x="224" y="955"/>
                      <a:pt x="206" y="1089"/>
                    </a:cubicBezTo>
                    <a:cubicBezTo>
                      <a:pt x="188" y="1222"/>
                      <a:pt x="170" y="1356"/>
                      <a:pt x="152" y="1481"/>
                    </a:cubicBezTo>
                    <a:cubicBezTo>
                      <a:pt x="126" y="1606"/>
                      <a:pt x="108" y="1722"/>
                      <a:pt x="81" y="1820"/>
                    </a:cubicBezTo>
                    <a:cubicBezTo>
                      <a:pt x="63" y="1927"/>
                      <a:pt x="45" y="2008"/>
                      <a:pt x="27" y="2061"/>
                    </a:cubicBezTo>
                    <a:cubicBezTo>
                      <a:pt x="10" y="2123"/>
                      <a:pt x="1" y="2159"/>
                      <a:pt x="1" y="2159"/>
                    </a:cubicBezTo>
                    <a:cubicBezTo>
                      <a:pt x="1" y="2159"/>
                      <a:pt x="18" y="2123"/>
                      <a:pt x="36" y="2070"/>
                    </a:cubicBezTo>
                    <a:cubicBezTo>
                      <a:pt x="63" y="2016"/>
                      <a:pt x="90" y="1936"/>
                      <a:pt x="126" y="1838"/>
                    </a:cubicBezTo>
                    <a:cubicBezTo>
                      <a:pt x="152" y="1740"/>
                      <a:pt x="188" y="1624"/>
                      <a:pt x="215" y="1490"/>
                    </a:cubicBezTo>
                    <a:cubicBezTo>
                      <a:pt x="241" y="1365"/>
                      <a:pt x="259" y="1231"/>
                      <a:pt x="277" y="1098"/>
                    </a:cubicBezTo>
                    <a:cubicBezTo>
                      <a:pt x="295" y="955"/>
                      <a:pt x="304" y="821"/>
                      <a:pt x="304" y="696"/>
                    </a:cubicBezTo>
                    <a:cubicBezTo>
                      <a:pt x="313" y="562"/>
                      <a:pt x="304" y="446"/>
                      <a:pt x="295" y="339"/>
                    </a:cubicBezTo>
                    <a:cubicBezTo>
                      <a:pt x="295" y="232"/>
                      <a:pt x="277" y="152"/>
                      <a:pt x="277" y="90"/>
                    </a:cubicBezTo>
                    <a:cubicBezTo>
                      <a:pt x="268" y="36"/>
                      <a:pt x="259" y="0"/>
                      <a:pt x="2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5" name="Google Shape;20832;p54">
                <a:extLst>
                  <a:ext uri="{FF2B5EF4-FFF2-40B4-BE49-F238E27FC236}">
                    <a16:creationId xmlns:a16="http://schemas.microsoft.com/office/drawing/2014/main" id="{99213D8C-0F74-A259-2E90-B203ED72F725}"/>
                  </a:ext>
                </a:extLst>
              </p:cNvPr>
              <p:cNvSpPr/>
              <p:nvPr/>
            </p:nvSpPr>
            <p:spPr>
              <a:xfrm>
                <a:off x="5890588" y="1741983"/>
                <a:ext cx="82102" cy="42670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410" extrusionOk="0">
                    <a:moveTo>
                      <a:pt x="2712" y="0"/>
                    </a:moveTo>
                    <a:lnTo>
                      <a:pt x="2712" y="0"/>
                    </a:lnTo>
                    <a:cubicBezTo>
                      <a:pt x="2712" y="1"/>
                      <a:pt x="2685" y="37"/>
                      <a:pt x="2623" y="90"/>
                    </a:cubicBezTo>
                    <a:cubicBezTo>
                      <a:pt x="2588" y="125"/>
                      <a:pt x="2552" y="161"/>
                      <a:pt x="2507" y="197"/>
                    </a:cubicBezTo>
                    <a:cubicBezTo>
                      <a:pt x="2463" y="232"/>
                      <a:pt x="2409" y="277"/>
                      <a:pt x="2356" y="330"/>
                    </a:cubicBezTo>
                    <a:cubicBezTo>
                      <a:pt x="2249" y="420"/>
                      <a:pt x="2106" y="518"/>
                      <a:pt x="1954" y="625"/>
                    </a:cubicBezTo>
                    <a:cubicBezTo>
                      <a:pt x="1811" y="732"/>
                      <a:pt x="1642" y="830"/>
                      <a:pt x="1472" y="919"/>
                    </a:cubicBezTo>
                    <a:cubicBezTo>
                      <a:pt x="1294" y="1008"/>
                      <a:pt x="1116" y="1089"/>
                      <a:pt x="946" y="1151"/>
                    </a:cubicBezTo>
                    <a:cubicBezTo>
                      <a:pt x="777" y="1214"/>
                      <a:pt x="616" y="1267"/>
                      <a:pt x="473" y="1303"/>
                    </a:cubicBezTo>
                    <a:cubicBezTo>
                      <a:pt x="402" y="1321"/>
                      <a:pt x="339" y="1339"/>
                      <a:pt x="286" y="1347"/>
                    </a:cubicBezTo>
                    <a:cubicBezTo>
                      <a:pt x="223" y="1365"/>
                      <a:pt x="170" y="1374"/>
                      <a:pt x="134" y="1383"/>
                    </a:cubicBezTo>
                    <a:cubicBezTo>
                      <a:pt x="45" y="1392"/>
                      <a:pt x="0" y="1410"/>
                      <a:pt x="0" y="1410"/>
                    </a:cubicBezTo>
                    <a:cubicBezTo>
                      <a:pt x="0" y="1410"/>
                      <a:pt x="45" y="1401"/>
                      <a:pt x="134" y="1392"/>
                    </a:cubicBezTo>
                    <a:cubicBezTo>
                      <a:pt x="179" y="1392"/>
                      <a:pt x="232" y="1383"/>
                      <a:pt x="286" y="1374"/>
                    </a:cubicBezTo>
                    <a:cubicBezTo>
                      <a:pt x="348" y="1365"/>
                      <a:pt x="411" y="1356"/>
                      <a:pt x="482" y="1339"/>
                    </a:cubicBezTo>
                    <a:cubicBezTo>
                      <a:pt x="634" y="1312"/>
                      <a:pt x="794" y="1267"/>
                      <a:pt x="973" y="1214"/>
                    </a:cubicBezTo>
                    <a:cubicBezTo>
                      <a:pt x="1142" y="1151"/>
                      <a:pt x="1330" y="1071"/>
                      <a:pt x="1499" y="982"/>
                    </a:cubicBezTo>
                    <a:cubicBezTo>
                      <a:pt x="1678" y="892"/>
                      <a:pt x="1847" y="785"/>
                      <a:pt x="1999" y="678"/>
                    </a:cubicBezTo>
                    <a:cubicBezTo>
                      <a:pt x="2141" y="571"/>
                      <a:pt x="2275" y="455"/>
                      <a:pt x="2382" y="357"/>
                    </a:cubicBezTo>
                    <a:cubicBezTo>
                      <a:pt x="2436" y="313"/>
                      <a:pt x="2489" y="259"/>
                      <a:pt x="2525" y="214"/>
                    </a:cubicBezTo>
                    <a:cubicBezTo>
                      <a:pt x="2570" y="170"/>
                      <a:pt x="2605" y="134"/>
                      <a:pt x="2632" y="98"/>
                    </a:cubicBezTo>
                    <a:cubicBezTo>
                      <a:pt x="2685" y="37"/>
                      <a:pt x="2712" y="1"/>
                      <a:pt x="27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6" name="Google Shape;20833;p54">
                <a:extLst>
                  <a:ext uri="{FF2B5EF4-FFF2-40B4-BE49-F238E27FC236}">
                    <a16:creationId xmlns:a16="http://schemas.microsoft.com/office/drawing/2014/main" id="{53AABB1B-D40D-F585-CE93-0C32A5AD66C8}"/>
                  </a:ext>
                </a:extLst>
              </p:cNvPr>
              <p:cNvSpPr/>
              <p:nvPr/>
            </p:nvSpPr>
            <p:spPr>
              <a:xfrm>
                <a:off x="5820380" y="1696893"/>
                <a:ext cx="17038" cy="6591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178" extrusionOk="0">
                    <a:moveTo>
                      <a:pt x="54" y="1"/>
                    </a:moveTo>
                    <a:cubicBezTo>
                      <a:pt x="54" y="1"/>
                      <a:pt x="46" y="36"/>
                      <a:pt x="37" y="99"/>
                    </a:cubicBezTo>
                    <a:cubicBezTo>
                      <a:pt x="37" y="125"/>
                      <a:pt x="28" y="170"/>
                      <a:pt x="19" y="215"/>
                    </a:cubicBezTo>
                    <a:cubicBezTo>
                      <a:pt x="19" y="250"/>
                      <a:pt x="10" y="304"/>
                      <a:pt x="10" y="357"/>
                    </a:cubicBezTo>
                    <a:cubicBezTo>
                      <a:pt x="1" y="464"/>
                      <a:pt x="1" y="589"/>
                      <a:pt x="19" y="723"/>
                    </a:cubicBezTo>
                    <a:cubicBezTo>
                      <a:pt x="28" y="857"/>
                      <a:pt x="54" y="1000"/>
                      <a:pt x="81" y="1142"/>
                    </a:cubicBezTo>
                    <a:cubicBezTo>
                      <a:pt x="117" y="1276"/>
                      <a:pt x="162" y="1419"/>
                      <a:pt x="206" y="1544"/>
                    </a:cubicBezTo>
                    <a:cubicBezTo>
                      <a:pt x="260" y="1669"/>
                      <a:pt x="313" y="1785"/>
                      <a:pt x="367" y="1874"/>
                    </a:cubicBezTo>
                    <a:cubicBezTo>
                      <a:pt x="393" y="1919"/>
                      <a:pt x="420" y="1963"/>
                      <a:pt x="438" y="1999"/>
                    </a:cubicBezTo>
                    <a:cubicBezTo>
                      <a:pt x="465" y="2035"/>
                      <a:pt x="483" y="2070"/>
                      <a:pt x="501" y="2097"/>
                    </a:cubicBezTo>
                    <a:cubicBezTo>
                      <a:pt x="536" y="2142"/>
                      <a:pt x="563" y="2177"/>
                      <a:pt x="563" y="2177"/>
                    </a:cubicBezTo>
                    <a:cubicBezTo>
                      <a:pt x="563" y="2177"/>
                      <a:pt x="545" y="2142"/>
                      <a:pt x="518" y="2088"/>
                    </a:cubicBezTo>
                    <a:cubicBezTo>
                      <a:pt x="501" y="2061"/>
                      <a:pt x="483" y="2026"/>
                      <a:pt x="465" y="1990"/>
                    </a:cubicBezTo>
                    <a:cubicBezTo>
                      <a:pt x="447" y="1945"/>
                      <a:pt x="420" y="1901"/>
                      <a:pt x="402" y="1856"/>
                    </a:cubicBezTo>
                    <a:cubicBezTo>
                      <a:pt x="358" y="1758"/>
                      <a:pt x="313" y="1642"/>
                      <a:pt x="269" y="1517"/>
                    </a:cubicBezTo>
                    <a:cubicBezTo>
                      <a:pt x="224" y="1392"/>
                      <a:pt x="188" y="1258"/>
                      <a:pt x="153" y="1125"/>
                    </a:cubicBezTo>
                    <a:cubicBezTo>
                      <a:pt x="117" y="991"/>
                      <a:pt x="99" y="848"/>
                      <a:pt x="81" y="714"/>
                    </a:cubicBezTo>
                    <a:cubicBezTo>
                      <a:pt x="63" y="589"/>
                      <a:pt x="54" y="464"/>
                      <a:pt x="54" y="357"/>
                    </a:cubicBezTo>
                    <a:cubicBezTo>
                      <a:pt x="54" y="304"/>
                      <a:pt x="54" y="259"/>
                      <a:pt x="54" y="215"/>
                    </a:cubicBezTo>
                    <a:cubicBezTo>
                      <a:pt x="54" y="170"/>
                      <a:pt x="46" y="134"/>
                      <a:pt x="54" y="99"/>
                    </a:cubicBezTo>
                    <a:cubicBezTo>
                      <a:pt x="54" y="36"/>
                      <a:pt x="54" y="1"/>
                      <a:pt x="5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7" name="Google Shape;20834;p54">
                <a:extLst>
                  <a:ext uri="{FF2B5EF4-FFF2-40B4-BE49-F238E27FC236}">
                    <a16:creationId xmlns:a16="http://schemas.microsoft.com/office/drawing/2014/main" id="{2048D695-2D66-4825-B586-36AA66AA4FB2}"/>
                  </a:ext>
                </a:extLst>
              </p:cNvPr>
              <p:cNvSpPr/>
              <p:nvPr/>
            </p:nvSpPr>
            <p:spPr>
              <a:xfrm>
                <a:off x="5727263" y="1788133"/>
                <a:ext cx="355040" cy="188202"/>
              </a:xfrm>
              <a:custGeom>
                <a:avLst/>
                <a:gdLst/>
                <a:ahLst/>
                <a:cxnLst/>
                <a:rect l="l" t="t" r="r" b="b"/>
                <a:pathLst>
                  <a:path w="11732" h="6219" extrusionOk="0">
                    <a:moveTo>
                      <a:pt x="589" y="1"/>
                    </a:moveTo>
                    <a:cubicBezTo>
                      <a:pt x="402" y="54"/>
                      <a:pt x="205" y="126"/>
                      <a:pt x="0" y="206"/>
                    </a:cubicBezTo>
                    <a:cubicBezTo>
                      <a:pt x="45" y="679"/>
                      <a:pt x="72" y="1134"/>
                      <a:pt x="89" y="1589"/>
                    </a:cubicBezTo>
                    <a:lnTo>
                      <a:pt x="107" y="1821"/>
                    </a:lnTo>
                    <a:cubicBezTo>
                      <a:pt x="134" y="1785"/>
                      <a:pt x="170" y="1758"/>
                      <a:pt x="205" y="1749"/>
                    </a:cubicBezTo>
                    <a:cubicBezTo>
                      <a:pt x="244" y="1733"/>
                      <a:pt x="282" y="1725"/>
                      <a:pt x="320" y="1725"/>
                    </a:cubicBezTo>
                    <a:cubicBezTo>
                      <a:pt x="423" y="1725"/>
                      <a:pt x="516" y="1783"/>
                      <a:pt x="562" y="1874"/>
                    </a:cubicBezTo>
                    <a:cubicBezTo>
                      <a:pt x="616" y="2008"/>
                      <a:pt x="553" y="2169"/>
                      <a:pt x="411" y="2222"/>
                    </a:cubicBezTo>
                    <a:cubicBezTo>
                      <a:pt x="375" y="2240"/>
                      <a:pt x="330" y="2249"/>
                      <a:pt x="295" y="2249"/>
                    </a:cubicBezTo>
                    <a:lnTo>
                      <a:pt x="455" y="2418"/>
                    </a:lnTo>
                    <a:cubicBezTo>
                      <a:pt x="785" y="2757"/>
                      <a:pt x="1142" y="3079"/>
                      <a:pt x="1499" y="3346"/>
                    </a:cubicBezTo>
                    <a:lnTo>
                      <a:pt x="1544" y="3382"/>
                    </a:lnTo>
                    <a:cubicBezTo>
                      <a:pt x="1552" y="3409"/>
                      <a:pt x="1552" y="3427"/>
                      <a:pt x="1561" y="3444"/>
                    </a:cubicBezTo>
                    <a:cubicBezTo>
                      <a:pt x="1651" y="3881"/>
                      <a:pt x="1775" y="4319"/>
                      <a:pt x="1981" y="4738"/>
                    </a:cubicBezTo>
                    <a:cubicBezTo>
                      <a:pt x="2007" y="4809"/>
                      <a:pt x="2043" y="4872"/>
                      <a:pt x="2079" y="4943"/>
                    </a:cubicBezTo>
                    <a:cubicBezTo>
                      <a:pt x="2088" y="4907"/>
                      <a:pt x="2114" y="4872"/>
                      <a:pt x="2141" y="4836"/>
                    </a:cubicBezTo>
                    <a:cubicBezTo>
                      <a:pt x="2198" y="4774"/>
                      <a:pt x="2277" y="4742"/>
                      <a:pt x="2354" y="4742"/>
                    </a:cubicBezTo>
                    <a:cubicBezTo>
                      <a:pt x="2408" y="4742"/>
                      <a:pt x="2462" y="4758"/>
                      <a:pt x="2507" y="4791"/>
                    </a:cubicBezTo>
                    <a:cubicBezTo>
                      <a:pt x="2596" y="4872"/>
                      <a:pt x="2614" y="5032"/>
                      <a:pt x="2525" y="5157"/>
                    </a:cubicBezTo>
                    <a:cubicBezTo>
                      <a:pt x="2507" y="5193"/>
                      <a:pt x="2471" y="5220"/>
                      <a:pt x="2436" y="5237"/>
                    </a:cubicBezTo>
                    <a:cubicBezTo>
                      <a:pt x="2507" y="5255"/>
                      <a:pt x="2578" y="5282"/>
                      <a:pt x="2650" y="5291"/>
                    </a:cubicBezTo>
                    <a:cubicBezTo>
                      <a:pt x="2982" y="5376"/>
                      <a:pt x="3314" y="5413"/>
                      <a:pt x="3632" y="5413"/>
                    </a:cubicBezTo>
                    <a:cubicBezTo>
                      <a:pt x="3750" y="5413"/>
                      <a:pt x="3866" y="5408"/>
                      <a:pt x="3979" y="5398"/>
                    </a:cubicBezTo>
                    <a:lnTo>
                      <a:pt x="4041" y="5398"/>
                    </a:lnTo>
                    <a:lnTo>
                      <a:pt x="4095" y="5434"/>
                    </a:lnTo>
                    <a:cubicBezTo>
                      <a:pt x="4425" y="5701"/>
                      <a:pt x="4826" y="5933"/>
                      <a:pt x="5255" y="6130"/>
                    </a:cubicBezTo>
                    <a:cubicBezTo>
                      <a:pt x="5326" y="6156"/>
                      <a:pt x="5397" y="6192"/>
                      <a:pt x="5469" y="6219"/>
                    </a:cubicBezTo>
                    <a:cubicBezTo>
                      <a:pt x="5451" y="6183"/>
                      <a:pt x="5442" y="6139"/>
                      <a:pt x="5442" y="6103"/>
                    </a:cubicBezTo>
                    <a:cubicBezTo>
                      <a:pt x="5451" y="5956"/>
                      <a:pt x="5559" y="5835"/>
                      <a:pt x="5695" y="5835"/>
                    </a:cubicBezTo>
                    <a:cubicBezTo>
                      <a:pt x="5700" y="5835"/>
                      <a:pt x="5705" y="5835"/>
                      <a:pt x="5710" y="5835"/>
                    </a:cubicBezTo>
                    <a:cubicBezTo>
                      <a:pt x="5843" y="5835"/>
                      <a:pt x="5951" y="5951"/>
                      <a:pt x="5959" y="6103"/>
                    </a:cubicBezTo>
                    <a:cubicBezTo>
                      <a:pt x="5959" y="6147"/>
                      <a:pt x="5951" y="6183"/>
                      <a:pt x="5933" y="6219"/>
                    </a:cubicBezTo>
                    <a:lnTo>
                      <a:pt x="6138" y="6139"/>
                    </a:lnTo>
                    <a:cubicBezTo>
                      <a:pt x="6566" y="5951"/>
                      <a:pt x="6950" y="5701"/>
                      <a:pt x="7280" y="5425"/>
                    </a:cubicBezTo>
                    <a:lnTo>
                      <a:pt x="7324" y="5389"/>
                    </a:lnTo>
                    <a:lnTo>
                      <a:pt x="7387" y="5389"/>
                    </a:lnTo>
                    <a:cubicBezTo>
                      <a:pt x="7448" y="5392"/>
                      <a:pt x="7510" y="5393"/>
                      <a:pt x="7572" y="5393"/>
                    </a:cubicBezTo>
                    <a:cubicBezTo>
                      <a:pt x="7945" y="5393"/>
                      <a:pt x="8335" y="5347"/>
                      <a:pt x="8725" y="5255"/>
                    </a:cubicBezTo>
                    <a:lnTo>
                      <a:pt x="8948" y="5193"/>
                    </a:lnTo>
                    <a:cubicBezTo>
                      <a:pt x="8912" y="5175"/>
                      <a:pt x="8877" y="5148"/>
                      <a:pt x="8859" y="5113"/>
                    </a:cubicBezTo>
                    <a:cubicBezTo>
                      <a:pt x="8770" y="4988"/>
                      <a:pt x="8787" y="4827"/>
                      <a:pt x="8894" y="4747"/>
                    </a:cubicBezTo>
                    <a:cubicBezTo>
                      <a:pt x="8936" y="4716"/>
                      <a:pt x="8987" y="4701"/>
                      <a:pt x="9039" y="4701"/>
                    </a:cubicBezTo>
                    <a:cubicBezTo>
                      <a:pt x="9121" y="4701"/>
                      <a:pt x="9206" y="4738"/>
                      <a:pt x="9260" y="4809"/>
                    </a:cubicBezTo>
                    <a:cubicBezTo>
                      <a:pt x="9287" y="4836"/>
                      <a:pt x="9305" y="4872"/>
                      <a:pt x="9314" y="4916"/>
                    </a:cubicBezTo>
                    <a:lnTo>
                      <a:pt x="9430" y="4711"/>
                    </a:lnTo>
                    <a:cubicBezTo>
                      <a:pt x="9662" y="4301"/>
                      <a:pt x="9840" y="3881"/>
                      <a:pt x="9992" y="3444"/>
                    </a:cubicBezTo>
                    <a:lnTo>
                      <a:pt x="10010" y="3391"/>
                    </a:lnTo>
                    <a:lnTo>
                      <a:pt x="10063" y="3355"/>
                    </a:lnTo>
                    <a:cubicBezTo>
                      <a:pt x="10456" y="3123"/>
                      <a:pt x="10848" y="2864"/>
                      <a:pt x="11223" y="2570"/>
                    </a:cubicBezTo>
                    <a:lnTo>
                      <a:pt x="11401" y="2418"/>
                    </a:lnTo>
                    <a:cubicBezTo>
                      <a:pt x="11357" y="2418"/>
                      <a:pt x="11321" y="2410"/>
                      <a:pt x="11285" y="2383"/>
                    </a:cubicBezTo>
                    <a:cubicBezTo>
                      <a:pt x="11151" y="2302"/>
                      <a:pt x="11107" y="2142"/>
                      <a:pt x="11178" y="2026"/>
                    </a:cubicBezTo>
                    <a:cubicBezTo>
                      <a:pt x="11225" y="1944"/>
                      <a:pt x="11310" y="1900"/>
                      <a:pt x="11401" y="1900"/>
                    </a:cubicBezTo>
                    <a:cubicBezTo>
                      <a:pt x="11449" y="1900"/>
                      <a:pt x="11498" y="1912"/>
                      <a:pt x="11544" y="1937"/>
                    </a:cubicBezTo>
                    <a:cubicBezTo>
                      <a:pt x="11580" y="1955"/>
                      <a:pt x="11606" y="1981"/>
                      <a:pt x="11633" y="2017"/>
                    </a:cubicBezTo>
                    <a:cubicBezTo>
                      <a:pt x="11642" y="1937"/>
                      <a:pt x="11660" y="1865"/>
                      <a:pt x="11669" y="1785"/>
                    </a:cubicBezTo>
                    <a:cubicBezTo>
                      <a:pt x="11696" y="1598"/>
                      <a:pt x="11714" y="1410"/>
                      <a:pt x="11731" y="1214"/>
                    </a:cubicBezTo>
                    <a:cubicBezTo>
                      <a:pt x="11446" y="1000"/>
                      <a:pt x="11187" y="813"/>
                      <a:pt x="10973" y="670"/>
                    </a:cubicBezTo>
                    <a:cubicBezTo>
                      <a:pt x="10759" y="1080"/>
                      <a:pt x="10429" y="1660"/>
                      <a:pt x="9965" y="2240"/>
                    </a:cubicBezTo>
                    <a:cubicBezTo>
                      <a:pt x="8814" y="3685"/>
                      <a:pt x="7387" y="4452"/>
                      <a:pt x="5843" y="4452"/>
                    </a:cubicBezTo>
                    <a:cubicBezTo>
                      <a:pt x="2507" y="4452"/>
                      <a:pt x="1615" y="2383"/>
                      <a:pt x="839" y="563"/>
                    </a:cubicBezTo>
                    <a:cubicBezTo>
                      <a:pt x="750" y="367"/>
                      <a:pt x="669" y="179"/>
                      <a:pt x="5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8" name="Google Shape;20835;p54">
                <a:extLst>
                  <a:ext uri="{FF2B5EF4-FFF2-40B4-BE49-F238E27FC236}">
                    <a16:creationId xmlns:a16="http://schemas.microsoft.com/office/drawing/2014/main" id="{D8A534E5-0B86-FA26-32E0-5942F8BD5CEE}"/>
                  </a:ext>
                </a:extLst>
              </p:cNvPr>
              <p:cNvSpPr/>
              <p:nvPr/>
            </p:nvSpPr>
            <p:spPr>
              <a:xfrm>
                <a:off x="5867104" y="1778691"/>
                <a:ext cx="3943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126" extrusionOk="0">
                    <a:moveTo>
                      <a:pt x="1249" y="1"/>
                    </a:moveTo>
                    <a:cubicBezTo>
                      <a:pt x="1214" y="10"/>
                      <a:pt x="1160" y="10"/>
                      <a:pt x="1098" y="18"/>
                    </a:cubicBezTo>
                    <a:cubicBezTo>
                      <a:pt x="1035" y="27"/>
                      <a:pt x="964" y="27"/>
                      <a:pt x="892" y="36"/>
                    </a:cubicBezTo>
                    <a:cubicBezTo>
                      <a:pt x="812" y="45"/>
                      <a:pt x="732" y="45"/>
                      <a:pt x="652" y="45"/>
                    </a:cubicBezTo>
                    <a:cubicBezTo>
                      <a:pt x="611" y="50"/>
                      <a:pt x="571" y="52"/>
                      <a:pt x="531" y="52"/>
                    </a:cubicBezTo>
                    <a:cubicBezTo>
                      <a:pt x="491" y="52"/>
                      <a:pt x="451" y="50"/>
                      <a:pt x="411" y="45"/>
                    </a:cubicBezTo>
                    <a:cubicBezTo>
                      <a:pt x="339" y="45"/>
                      <a:pt x="259" y="45"/>
                      <a:pt x="205" y="36"/>
                    </a:cubicBezTo>
                    <a:cubicBezTo>
                      <a:pt x="143" y="36"/>
                      <a:pt x="89" y="36"/>
                      <a:pt x="54" y="27"/>
                    </a:cubicBezTo>
                    <a:lnTo>
                      <a:pt x="0" y="27"/>
                    </a:lnTo>
                    <a:cubicBezTo>
                      <a:pt x="0" y="27"/>
                      <a:pt x="18" y="36"/>
                      <a:pt x="54" y="45"/>
                    </a:cubicBezTo>
                    <a:cubicBezTo>
                      <a:pt x="89" y="54"/>
                      <a:pt x="134" y="72"/>
                      <a:pt x="197" y="81"/>
                    </a:cubicBezTo>
                    <a:cubicBezTo>
                      <a:pt x="259" y="90"/>
                      <a:pt x="330" y="108"/>
                      <a:pt x="411" y="117"/>
                    </a:cubicBezTo>
                    <a:cubicBezTo>
                      <a:pt x="482" y="117"/>
                      <a:pt x="571" y="126"/>
                      <a:pt x="652" y="126"/>
                    </a:cubicBezTo>
                    <a:cubicBezTo>
                      <a:pt x="732" y="117"/>
                      <a:pt x="821" y="117"/>
                      <a:pt x="892" y="108"/>
                    </a:cubicBezTo>
                    <a:cubicBezTo>
                      <a:pt x="973" y="90"/>
                      <a:pt x="1044" y="81"/>
                      <a:pt x="1106" y="63"/>
                    </a:cubicBezTo>
                    <a:cubicBezTo>
                      <a:pt x="1169" y="45"/>
                      <a:pt x="1214" y="27"/>
                      <a:pt x="1249" y="18"/>
                    </a:cubicBezTo>
                    <a:cubicBezTo>
                      <a:pt x="1285" y="10"/>
                      <a:pt x="1303" y="1"/>
                      <a:pt x="13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9" name="Google Shape;20836;p54">
                <a:extLst>
                  <a:ext uri="{FF2B5EF4-FFF2-40B4-BE49-F238E27FC236}">
                    <a16:creationId xmlns:a16="http://schemas.microsoft.com/office/drawing/2014/main" id="{6C583C67-1841-ADBA-6707-4EEF87A16AC6}"/>
                  </a:ext>
                </a:extLst>
              </p:cNvPr>
              <p:cNvSpPr/>
              <p:nvPr/>
            </p:nvSpPr>
            <p:spPr>
              <a:xfrm>
                <a:off x="5814176" y="1572970"/>
                <a:ext cx="157426" cy="136454"/>
              </a:xfrm>
              <a:custGeom>
                <a:avLst/>
                <a:gdLst/>
                <a:ahLst/>
                <a:cxnLst/>
                <a:rect l="l" t="t" r="r" b="b"/>
                <a:pathLst>
                  <a:path w="5202" h="4509" extrusionOk="0">
                    <a:moveTo>
                      <a:pt x="1065" y="525"/>
                    </a:moveTo>
                    <a:cubicBezTo>
                      <a:pt x="1195" y="525"/>
                      <a:pt x="1328" y="545"/>
                      <a:pt x="1455" y="590"/>
                    </a:cubicBezTo>
                    <a:cubicBezTo>
                      <a:pt x="1526" y="616"/>
                      <a:pt x="1607" y="661"/>
                      <a:pt x="1669" y="715"/>
                    </a:cubicBezTo>
                    <a:cubicBezTo>
                      <a:pt x="1731" y="777"/>
                      <a:pt x="1776" y="857"/>
                      <a:pt x="1776" y="938"/>
                    </a:cubicBezTo>
                    <a:cubicBezTo>
                      <a:pt x="1714" y="884"/>
                      <a:pt x="1651" y="866"/>
                      <a:pt x="1589" y="848"/>
                    </a:cubicBezTo>
                    <a:cubicBezTo>
                      <a:pt x="1526" y="839"/>
                      <a:pt x="1464" y="830"/>
                      <a:pt x="1401" y="830"/>
                    </a:cubicBezTo>
                    <a:cubicBezTo>
                      <a:pt x="1365" y="828"/>
                      <a:pt x="1327" y="827"/>
                      <a:pt x="1290" y="827"/>
                    </a:cubicBezTo>
                    <a:cubicBezTo>
                      <a:pt x="1198" y="827"/>
                      <a:pt x="1103" y="833"/>
                      <a:pt x="1009" y="839"/>
                    </a:cubicBezTo>
                    <a:cubicBezTo>
                      <a:pt x="875" y="848"/>
                      <a:pt x="741" y="857"/>
                      <a:pt x="598" y="866"/>
                    </a:cubicBezTo>
                    <a:cubicBezTo>
                      <a:pt x="536" y="875"/>
                      <a:pt x="465" y="884"/>
                      <a:pt x="393" y="893"/>
                    </a:cubicBezTo>
                    <a:cubicBezTo>
                      <a:pt x="322" y="902"/>
                      <a:pt x="259" y="902"/>
                      <a:pt x="188" y="938"/>
                    </a:cubicBezTo>
                    <a:cubicBezTo>
                      <a:pt x="206" y="857"/>
                      <a:pt x="277" y="795"/>
                      <a:pt x="340" y="750"/>
                    </a:cubicBezTo>
                    <a:cubicBezTo>
                      <a:pt x="402" y="706"/>
                      <a:pt x="465" y="661"/>
                      <a:pt x="536" y="634"/>
                    </a:cubicBezTo>
                    <a:cubicBezTo>
                      <a:pt x="679" y="572"/>
                      <a:pt x="830" y="536"/>
                      <a:pt x="991" y="527"/>
                    </a:cubicBezTo>
                    <a:cubicBezTo>
                      <a:pt x="1016" y="526"/>
                      <a:pt x="1040" y="525"/>
                      <a:pt x="1065" y="525"/>
                    </a:cubicBezTo>
                    <a:close/>
                    <a:moveTo>
                      <a:pt x="1084" y="971"/>
                    </a:moveTo>
                    <a:cubicBezTo>
                      <a:pt x="1107" y="971"/>
                      <a:pt x="1129" y="972"/>
                      <a:pt x="1152" y="973"/>
                    </a:cubicBezTo>
                    <a:cubicBezTo>
                      <a:pt x="1294" y="982"/>
                      <a:pt x="1446" y="1027"/>
                      <a:pt x="1553" y="1134"/>
                    </a:cubicBezTo>
                    <a:cubicBezTo>
                      <a:pt x="1607" y="1187"/>
                      <a:pt x="1642" y="1250"/>
                      <a:pt x="1669" y="1312"/>
                    </a:cubicBezTo>
                    <a:cubicBezTo>
                      <a:pt x="1696" y="1375"/>
                      <a:pt x="1714" y="1446"/>
                      <a:pt x="1714" y="1508"/>
                    </a:cubicBezTo>
                    <a:cubicBezTo>
                      <a:pt x="1669" y="1455"/>
                      <a:pt x="1633" y="1410"/>
                      <a:pt x="1589" y="1366"/>
                    </a:cubicBezTo>
                    <a:cubicBezTo>
                      <a:pt x="1544" y="1330"/>
                      <a:pt x="1499" y="1285"/>
                      <a:pt x="1455" y="1268"/>
                    </a:cubicBezTo>
                    <a:cubicBezTo>
                      <a:pt x="1357" y="1205"/>
                      <a:pt x="1250" y="1187"/>
                      <a:pt x="1143" y="1178"/>
                    </a:cubicBezTo>
                    <a:cubicBezTo>
                      <a:pt x="1109" y="1176"/>
                      <a:pt x="1075" y="1175"/>
                      <a:pt x="1041" y="1175"/>
                    </a:cubicBezTo>
                    <a:cubicBezTo>
                      <a:pt x="958" y="1175"/>
                      <a:pt x="874" y="1181"/>
                      <a:pt x="786" y="1187"/>
                    </a:cubicBezTo>
                    <a:cubicBezTo>
                      <a:pt x="723" y="1196"/>
                      <a:pt x="661" y="1205"/>
                      <a:pt x="598" y="1205"/>
                    </a:cubicBezTo>
                    <a:cubicBezTo>
                      <a:pt x="536" y="1214"/>
                      <a:pt x="474" y="1223"/>
                      <a:pt x="402" y="1223"/>
                    </a:cubicBezTo>
                    <a:cubicBezTo>
                      <a:pt x="509" y="1134"/>
                      <a:pt x="625" y="1071"/>
                      <a:pt x="750" y="1027"/>
                    </a:cubicBezTo>
                    <a:cubicBezTo>
                      <a:pt x="854" y="990"/>
                      <a:pt x="971" y="971"/>
                      <a:pt x="1084" y="971"/>
                    </a:cubicBezTo>
                    <a:close/>
                    <a:moveTo>
                      <a:pt x="1041" y="1235"/>
                    </a:moveTo>
                    <a:cubicBezTo>
                      <a:pt x="1071" y="1235"/>
                      <a:pt x="1102" y="1237"/>
                      <a:pt x="1134" y="1241"/>
                    </a:cubicBezTo>
                    <a:cubicBezTo>
                      <a:pt x="1526" y="1285"/>
                      <a:pt x="1607" y="1526"/>
                      <a:pt x="1607" y="1526"/>
                    </a:cubicBezTo>
                    <a:cubicBezTo>
                      <a:pt x="1607" y="1526"/>
                      <a:pt x="1392" y="1714"/>
                      <a:pt x="1062" y="1714"/>
                    </a:cubicBezTo>
                    <a:cubicBezTo>
                      <a:pt x="732" y="1705"/>
                      <a:pt x="465" y="1491"/>
                      <a:pt x="465" y="1491"/>
                    </a:cubicBezTo>
                    <a:cubicBezTo>
                      <a:pt x="465" y="1491"/>
                      <a:pt x="698" y="1235"/>
                      <a:pt x="1041" y="1235"/>
                    </a:cubicBezTo>
                    <a:close/>
                    <a:moveTo>
                      <a:pt x="3561" y="1294"/>
                    </a:moveTo>
                    <a:cubicBezTo>
                      <a:pt x="3996" y="1294"/>
                      <a:pt x="4274" y="1607"/>
                      <a:pt x="4274" y="1607"/>
                    </a:cubicBezTo>
                    <a:cubicBezTo>
                      <a:pt x="4274" y="1607"/>
                      <a:pt x="4000" y="1779"/>
                      <a:pt x="3665" y="1779"/>
                    </a:cubicBezTo>
                    <a:cubicBezTo>
                      <a:pt x="3642" y="1779"/>
                      <a:pt x="3619" y="1778"/>
                      <a:pt x="3596" y="1776"/>
                    </a:cubicBezTo>
                    <a:cubicBezTo>
                      <a:pt x="3230" y="1740"/>
                      <a:pt x="2989" y="1535"/>
                      <a:pt x="2989" y="1535"/>
                    </a:cubicBezTo>
                    <a:cubicBezTo>
                      <a:pt x="2989" y="1535"/>
                      <a:pt x="3096" y="1303"/>
                      <a:pt x="3542" y="1294"/>
                    </a:cubicBezTo>
                    <a:cubicBezTo>
                      <a:pt x="3549" y="1294"/>
                      <a:pt x="3555" y="1294"/>
                      <a:pt x="3561" y="1294"/>
                    </a:cubicBezTo>
                    <a:close/>
                    <a:moveTo>
                      <a:pt x="1633" y="1607"/>
                    </a:moveTo>
                    <a:cubicBezTo>
                      <a:pt x="1633" y="1607"/>
                      <a:pt x="1624" y="1616"/>
                      <a:pt x="1607" y="1633"/>
                    </a:cubicBezTo>
                    <a:cubicBezTo>
                      <a:pt x="1580" y="1651"/>
                      <a:pt x="1553" y="1678"/>
                      <a:pt x="1508" y="1705"/>
                    </a:cubicBezTo>
                    <a:cubicBezTo>
                      <a:pt x="1473" y="1731"/>
                      <a:pt x="1419" y="1767"/>
                      <a:pt x="1366" y="1785"/>
                    </a:cubicBezTo>
                    <a:cubicBezTo>
                      <a:pt x="1312" y="1812"/>
                      <a:pt x="1250" y="1839"/>
                      <a:pt x="1187" y="1856"/>
                    </a:cubicBezTo>
                    <a:cubicBezTo>
                      <a:pt x="1125" y="1874"/>
                      <a:pt x="1062" y="1883"/>
                      <a:pt x="1000" y="1892"/>
                    </a:cubicBezTo>
                    <a:cubicBezTo>
                      <a:pt x="969" y="1897"/>
                      <a:pt x="940" y="1899"/>
                      <a:pt x="912" y="1899"/>
                    </a:cubicBezTo>
                    <a:cubicBezTo>
                      <a:pt x="884" y="1899"/>
                      <a:pt x="857" y="1897"/>
                      <a:pt x="830" y="1892"/>
                    </a:cubicBezTo>
                    <a:cubicBezTo>
                      <a:pt x="786" y="1892"/>
                      <a:pt x="750" y="1883"/>
                      <a:pt x="723" y="1883"/>
                    </a:cubicBezTo>
                    <a:cubicBezTo>
                      <a:pt x="688" y="1874"/>
                      <a:pt x="679" y="1874"/>
                      <a:pt x="679" y="1874"/>
                    </a:cubicBezTo>
                    <a:cubicBezTo>
                      <a:pt x="679" y="1874"/>
                      <a:pt x="688" y="1874"/>
                      <a:pt x="723" y="1865"/>
                    </a:cubicBezTo>
                    <a:cubicBezTo>
                      <a:pt x="750" y="1865"/>
                      <a:pt x="786" y="1856"/>
                      <a:pt x="830" y="1856"/>
                    </a:cubicBezTo>
                    <a:cubicBezTo>
                      <a:pt x="884" y="1847"/>
                      <a:pt x="937" y="1839"/>
                      <a:pt x="991" y="1830"/>
                    </a:cubicBezTo>
                    <a:cubicBezTo>
                      <a:pt x="1045" y="1821"/>
                      <a:pt x="1107" y="1803"/>
                      <a:pt x="1169" y="1785"/>
                    </a:cubicBezTo>
                    <a:cubicBezTo>
                      <a:pt x="1223" y="1767"/>
                      <a:pt x="1285" y="1749"/>
                      <a:pt x="1339" y="1731"/>
                    </a:cubicBezTo>
                    <a:cubicBezTo>
                      <a:pt x="1392" y="1705"/>
                      <a:pt x="1446" y="1696"/>
                      <a:pt x="1491" y="1669"/>
                    </a:cubicBezTo>
                    <a:cubicBezTo>
                      <a:pt x="1535" y="1651"/>
                      <a:pt x="1571" y="1633"/>
                      <a:pt x="1598" y="1624"/>
                    </a:cubicBezTo>
                    <a:cubicBezTo>
                      <a:pt x="1624" y="1616"/>
                      <a:pt x="1633" y="1607"/>
                      <a:pt x="1633" y="1607"/>
                    </a:cubicBezTo>
                    <a:close/>
                    <a:moveTo>
                      <a:pt x="2936" y="1714"/>
                    </a:moveTo>
                    <a:cubicBezTo>
                      <a:pt x="2936" y="1714"/>
                      <a:pt x="2954" y="1714"/>
                      <a:pt x="2980" y="1731"/>
                    </a:cubicBezTo>
                    <a:cubicBezTo>
                      <a:pt x="3007" y="1740"/>
                      <a:pt x="3052" y="1758"/>
                      <a:pt x="3096" y="1776"/>
                    </a:cubicBezTo>
                    <a:cubicBezTo>
                      <a:pt x="3141" y="1803"/>
                      <a:pt x="3203" y="1821"/>
                      <a:pt x="3257" y="1839"/>
                    </a:cubicBezTo>
                    <a:cubicBezTo>
                      <a:pt x="3319" y="1865"/>
                      <a:pt x="3391" y="1883"/>
                      <a:pt x="3453" y="1901"/>
                    </a:cubicBezTo>
                    <a:cubicBezTo>
                      <a:pt x="3516" y="1919"/>
                      <a:pt x="3587" y="1928"/>
                      <a:pt x="3649" y="1937"/>
                    </a:cubicBezTo>
                    <a:cubicBezTo>
                      <a:pt x="3712" y="1955"/>
                      <a:pt x="3774" y="1963"/>
                      <a:pt x="3819" y="1963"/>
                    </a:cubicBezTo>
                    <a:cubicBezTo>
                      <a:pt x="3872" y="1972"/>
                      <a:pt x="3917" y="1981"/>
                      <a:pt x="3944" y="1981"/>
                    </a:cubicBezTo>
                    <a:lnTo>
                      <a:pt x="3997" y="1981"/>
                    </a:lnTo>
                    <a:cubicBezTo>
                      <a:pt x="3997" y="1981"/>
                      <a:pt x="3980" y="1990"/>
                      <a:pt x="3953" y="1999"/>
                    </a:cubicBezTo>
                    <a:cubicBezTo>
                      <a:pt x="3917" y="1999"/>
                      <a:pt x="3872" y="2008"/>
                      <a:pt x="3819" y="2008"/>
                    </a:cubicBezTo>
                    <a:lnTo>
                      <a:pt x="3641" y="2008"/>
                    </a:lnTo>
                    <a:cubicBezTo>
                      <a:pt x="3569" y="1999"/>
                      <a:pt x="3507" y="1981"/>
                      <a:pt x="3435" y="1972"/>
                    </a:cubicBezTo>
                    <a:cubicBezTo>
                      <a:pt x="3364" y="1946"/>
                      <a:pt x="3302" y="1928"/>
                      <a:pt x="3239" y="1901"/>
                    </a:cubicBezTo>
                    <a:cubicBezTo>
                      <a:pt x="3177" y="1874"/>
                      <a:pt x="3123" y="1839"/>
                      <a:pt x="3079" y="1812"/>
                    </a:cubicBezTo>
                    <a:cubicBezTo>
                      <a:pt x="3034" y="1785"/>
                      <a:pt x="2998" y="1758"/>
                      <a:pt x="2971" y="1740"/>
                    </a:cubicBezTo>
                    <a:cubicBezTo>
                      <a:pt x="2945" y="1723"/>
                      <a:pt x="2936" y="1714"/>
                      <a:pt x="2936" y="1714"/>
                    </a:cubicBezTo>
                    <a:close/>
                    <a:moveTo>
                      <a:pt x="1143" y="3275"/>
                    </a:moveTo>
                    <a:cubicBezTo>
                      <a:pt x="1142" y="3275"/>
                      <a:pt x="1134" y="3284"/>
                      <a:pt x="1125" y="3302"/>
                    </a:cubicBezTo>
                    <a:cubicBezTo>
                      <a:pt x="1116" y="3319"/>
                      <a:pt x="1107" y="3337"/>
                      <a:pt x="1089" y="3364"/>
                    </a:cubicBezTo>
                    <a:cubicBezTo>
                      <a:pt x="1062" y="3391"/>
                      <a:pt x="1045" y="3418"/>
                      <a:pt x="1009" y="3444"/>
                    </a:cubicBezTo>
                    <a:cubicBezTo>
                      <a:pt x="982" y="3471"/>
                      <a:pt x="946" y="3498"/>
                      <a:pt x="920" y="3525"/>
                    </a:cubicBezTo>
                    <a:cubicBezTo>
                      <a:pt x="884" y="3551"/>
                      <a:pt x="839" y="3569"/>
                      <a:pt x="813" y="3596"/>
                    </a:cubicBezTo>
                    <a:cubicBezTo>
                      <a:pt x="777" y="3614"/>
                      <a:pt x="741" y="3623"/>
                      <a:pt x="706" y="3632"/>
                    </a:cubicBezTo>
                    <a:cubicBezTo>
                      <a:pt x="679" y="3650"/>
                      <a:pt x="652" y="3650"/>
                      <a:pt x="634" y="3658"/>
                    </a:cubicBezTo>
                    <a:lnTo>
                      <a:pt x="607" y="3658"/>
                    </a:lnTo>
                    <a:cubicBezTo>
                      <a:pt x="607" y="3658"/>
                      <a:pt x="607" y="3658"/>
                      <a:pt x="625" y="3641"/>
                    </a:cubicBezTo>
                    <a:cubicBezTo>
                      <a:pt x="643" y="3632"/>
                      <a:pt x="661" y="3614"/>
                      <a:pt x="688" y="3596"/>
                    </a:cubicBezTo>
                    <a:cubicBezTo>
                      <a:pt x="714" y="3578"/>
                      <a:pt x="741" y="3560"/>
                      <a:pt x="777" y="3534"/>
                    </a:cubicBezTo>
                    <a:cubicBezTo>
                      <a:pt x="804" y="3516"/>
                      <a:pt x="839" y="3489"/>
                      <a:pt x="875" y="3471"/>
                    </a:cubicBezTo>
                    <a:cubicBezTo>
                      <a:pt x="911" y="3444"/>
                      <a:pt x="937" y="3418"/>
                      <a:pt x="973" y="3400"/>
                    </a:cubicBezTo>
                    <a:cubicBezTo>
                      <a:pt x="1000" y="3373"/>
                      <a:pt x="1036" y="3355"/>
                      <a:pt x="1053" y="3337"/>
                    </a:cubicBezTo>
                    <a:cubicBezTo>
                      <a:pt x="1080" y="3319"/>
                      <a:pt x="1107" y="3302"/>
                      <a:pt x="1116" y="3293"/>
                    </a:cubicBezTo>
                    <a:cubicBezTo>
                      <a:pt x="1134" y="3284"/>
                      <a:pt x="1142" y="3275"/>
                      <a:pt x="1143" y="3275"/>
                    </a:cubicBezTo>
                    <a:close/>
                    <a:moveTo>
                      <a:pt x="3194" y="3257"/>
                    </a:moveTo>
                    <a:cubicBezTo>
                      <a:pt x="3194" y="3257"/>
                      <a:pt x="3203" y="3275"/>
                      <a:pt x="3221" y="3311"/>
                    </a:cubicBezTo>
                    <a:cubicBezTo>
                      <a:pt x="3239" y="3328"/>
                      <a:pt x="3248" y="3346"/>
                      <a:pt x="3266" y="3373"/>
                    </a:cubicBezTo>
                    <a:cubicBezTo>
                      <a:pt x="3284" y="3391"/>
                      <a:pt x="3302" y="3418"/>
                      <a:pt x="3319" y="3444"/>
                    </a:cubicBezTo>
                    <a:cubicBezTo>
                      <a:pt x="3355" y="3498"/>
                      <a:pt x="3418" y="3551"/>
                      <a:pt x="3471" y="3614"/>
                    </a:cubicBezTo>
                    <a:cubicBezTo>
                      <a:pt x="3525" y="3667"/>
                      <a:pt x="3596" y="3721"/>
                      <a:pt x="3667" y="3774"/>
                    </a:cubicBezTo>
                    <a:cubicBezTo>
                      <a:pt x="3739" y="3828"/>
                      <a:pt x="3810" y="3873"/>
                      <a:pt x="3890" y="3908"/>
                    </a:cubicBezTo>
                    <a:cubicBezTo>
                      <a:pt x="3962" y="3944"/>
                      <a:pt x="4033" y="3980"/>
                      <a:pt x="4096" y="4006"/>
                    </a:cubicBezTo>
                    <a:cubicBezTo>
                      <a:pt x="4122" y="4015"/>
                      <a:pt x="4149" y="4024"/>
                      <a:pt x="4176" y="4033"/>
                    </a:cubicBezTo>
                    <a:cubicBezTo>
                      <a:pt x="4203" y="4042"/>
                      <a:pt x="4229" y="4051"/>
                      <a:pt x="4247" y="4051"/>
                    </a:cubicBezTo>
                    <a:cubicBezTo>
                      <a:pt x="4283" y="4060"/>
                      <a:pt x="4310" y="4069"/>
                      <a:pt x="4310" y="4069"/>
                    </a:cubicBezTo>
                    <a:lnTo>
                      <a:pt x="4247" y="4069"/>
                    </a:lnTo>
                    <a:cubicBezTo>
                      <a:pt x="4220" y="4069"/>
                      <a:pt x="4203" y="4060"/>
                      <a:pt x="4176" y="4060"/>
                    </a:cubicBezTo>
                    <a:cubicBezTo>
                      <a:pt x="4149" y="4060"/>
                      <a:pt x="4113" y="4051"/>
                      <a:pt x="4078" y="4042"/>
                    </a:cubicBezTo>
                    <a:cubicBezTo>
                      <a:pt x="4015" y="4024"/>
                      <a:pt x="3935" y="4006"/>
                      <a:pt x="3855" y="3971"/>
                    </a:cubicBezTo>
                    <a:cubicBezTo>
                      <a:pt x="3783" y="3935"/>
                      <a:pt x="3703" y="3890"/>
                      <a:pt x="3623" y="3837"/>
                    </a:cubicBezTo>
                    <a:cubicBezTo>
                      <a:pt x="3551" y="3783"/>
                      <a:pt x="3480" y="3721"/>
                      <a:pt x="3426" y="3658"/>
                    </a:cubicBezTo>
                    <a:cubicBezTo>
                      <a:pt x="3364" y="3587"/>
                      <a:pt x="3319" y="3525"/>
                      <a:pt x="3284" y="3462"/>
                    </a:cubicBezTo>
                    <a:cubicBezTo>
                      <a:pt x="3266" y="3435"/>
                      <a:pt x="3257" y="3409"/>
                      <a:pt x="3239" y="3382"/>
                    </a:cubicBezTo>
                    <a:cubicBezTo>
                      <a:pt x="3230" y="3355"/>
                      <a:pt x="3221" y="3337"/>
                      <a:pt x="3212" y="3319"/>
                    </a:cubicBezTo>
                    <a:cubicBezTo>
                      <a:pt x="3194" y="3284"/>
                      <a:pt x="3194" y="3257"/>
                      <a:pt x="3194" y="3257"/>
                    </a:cubicBezTo>
                    <a:close/>
                    <a:moveTo>
                      <a:pt x="10" y="1"/>
                    </a:moveTo>
                    <a:cubicBezTo>
                      <a:pt x="10" y="45"/>
                      <a:pt x="10" y="90"/>
                      <a:pt x="10" y="126"/>
                    </a:cubicBezTo>
                    <a:cubicBezTo>
                      <a:pt x="10" y="233"/>
                      <a:pt x="10" y="331"/>
                      <a:pt x="1" y="429"/>
                    </a:cubicBezTo>
                    <a:cubicBezTo>
                      <a:pt x="81" y="795"/>
                      <a:pt x="81" y="1259"/>
                      <a:pt x="72" y="2097"/>
                    </a:cubicBezTo>
                    <a:cubicBezTo>
                      <a:pt x="72" y="2525"/>
                      <a:pt x="126" y="2740"/>
                      <a:pt x="170" y="2945"/>
                    </a:cubicBezTo>
                    <a:cubicBezTo>
                      <a:pt x="206" y="3079"/>
                      <a:pt x="242" y="3212"/>
                      <a:pt x="251" y="3400"/>
                    </a:cubicBezTo>
                    <a:cubicBezTo>
                      <a:pt x="259" y="3418"/>
                      <a:pt x="268" y="3426"/>
                      <a:pt x="286" y="3444"/>
                    </a:cubicBezTo>
                    <a:cubicBezTo>
                      <a:pt x="313" y="3471"/>
                      <a:pt x="340" y="3507"/>
                      <a:pt x="367" y="3534"/>
                    </a:cubicBezTo>
                    <a:cubicBezTo>
                      <a:pt x="384" y="3551"/>
                      <a:pt x="402" y="3569"/>
                      <a:pt x="411" y="3587"/>
                    </a:cubicBezTo>
                    <a:cubicBezTo>
                      <a:pt x="429" y="3596"/>
                      <a:pt x="438" y="3614"/>
                      <a:pt x="456" y="3632"/>
                    </a:cubicBezTo>
                    <a:cubicBezTo>
                      <a:pt x="474" y="3641"/>
                      <a:pt x="491" y="3658"/>
                      <a:pt x="500" y="3676"/>
                    </a:cubicBezTo>
                    <a:cubicBezTo>
                      <a:pt x="518" y="3685"/>
                      <a:pt x="536" y="3703"/>
                      <a:pt x="554" y="3721"/>
                    </a:cubicBezTo>
                    <a:cubicBezTo>
                      <a:pt x="572" y="3730"/>
                      <a:pt x="581" y="3748"/>
                      <a:pt x="598" y="3757"/>
                    </a:cubicBezTo>
                    <a:cubicBezTo>
                      <a:pt x="616" y="3774"/>
                      <a:pt x="625" y="3783"/>
                      <a:pt x="643" y="3801"/>
                    </a:cubicBezTo>
                    <a:cubicBezTo>
                      <a:pt x="706" y="3846"/>
                      <a:pt x="750" y="3890"/>
                      <a:pt x="750" y="3890"/>
                    </a:cubicBezTo>
                    <a:cubicBezTo>
                      <a:pt x="750" y="3890"/>
                      <a:pt x="741" y="3890"/>
                      <a:pt x="714" y="3899"/>
                    </a:cubicBezTo>
                    <a:cubicBezTo>
                      <a:pt x="688" y="3908"/>
                      <a:pt x="652" y="3917"/>
                      <a:pt x="607" y="3917"/>
                    </a:cubicBezTo>
                    <a:cubicBezTo>
                      <a:pt x="581" y="3917"/>
                      <a:pt x="563" y="3917"/>
                      <a:pt x="545" y="3908"/>
                    </a:cubicBezTo>
                    <a:lnTo>
                      <a:pt x="545" y="3908"/>
                    </a:lnTo>
                    <a:cubicBezTo>
                      <a:pt x="579" y="3925"/>
                      <a:pt x="620" y="3931"/>
                      <a:pt x="664" y="3931"/>
                    </a:cubicBezTo>
                    <a:cubicBezTo>
                      <a:pt x="689" y="3931"/>
                      <a:pt x="715" y="3929"/>
                      <a:pt x="741" y="3926"/>
                    </a:cubicBezTo>
                    <a:cubicBezTo>
                      <a:pt x="1160" y="3828"/>
                      <a:pt x="750" y="3712"/>
                      <a:pt x="1856" y="3712"/>
                    </a:cubicBezTo>
                    <a:lnTo>
                      <a:pt x="2044" y="3712"/>
                    </a:lnTo>
                    <a:cubicBezTo>
                      <a:pt x="1892" y="3694"/>
                      <a:pt x="1723" y="3650"/>
                      <a:pt x="1544" y="3578"/>
                    </a:cubicBezTo>
                    <a:lnTo>
                      <a:pt x="1499" y="3578"/>
                    </a:lnTo>
                    <a:cubicBezTo>
                      <a:pt x="1446" y="3578"/>
                      <a:pt x="1375" y="3560"/>
                      <a:pt x="1321" y="3516"/>
                    </a:cubicBezTo>
                    <a:cubicBezTo>
                      <a:pt x="1303" y="3507"/>
                      <a:pt x="1294" y="3498"/>
                      <a:pt x="1285" y="3489"/>
                    </a:cubicBezTo>
                    <a:lnTo>
                      <a:pt x="1276" y="3480"/>
                    </a:lnTo>
                    <a:cubicBezTo>
                      <a:pt x="1268" y="3480"/>
                      <a:pt x="1259" y="3471"/>
                      <a:pt x="1259" y="3462"/>
                    </a:cubicBezTo>
                    <a:cubicBezTo>
                      <a:pt x="1250" y="3444"/>
                      <a:pt x="1241" y="3435"/>
                      <a:pt x="1241" y="3426"/>
                    </a:cubicBezTo>
                    <a:cubicBezTo>
                      <a:pt x="1223" y="3373"/>
                      <a:pt x="1223" y="3346"/>
                      <a:pt x="1223" y="3319"/>
                    </a:cubicBezTo>
                    <a:cubicBezTo>
                      <a:pt x="1223" y="3257"/>
                      <a:pt x="1232" y="3212"/>
                      <a:pt x="1241" y="3168"/>
                    </a:cubicBezTo>
                    <a:cubicBezTo>
                      <a:pt x="1339" y="2811"/>
                      <a:pt x="1482" y="2499"/>
                      <a:pt x="1580" y="2178"/>
                    </a:cubicBezTo>
                    <a:cubicBezTo>
                      <a:pt x="1687" y="1847"/>
                      <a:pt x="1758" y="1517"/>
                      <a:pt x="1838" y="1169"/>
                    </a:cubicBezTo>
                    <a:lnTo>
                      <a:pt x="1838" y="1169"/>
                    </a:lnTo>
                    <a:cubicBezTo>
                      <a:pt x="1865" y="1517"/>
                      <a:pt x="1838" y="1874"/>
                      <a:pt x="1758" y="2222"/>
                    </a:cubicBezTo>
                    <a:cubicBezTo>
                      <a:pt x="1723" y="2392"/>
                      <a:pt x="1669" y="2570"/>
                      <a:pt x="1615" y="2731"/>
                    </a:cubicBezTo>
                    <a:cubicBezTo>
                      <a:pt x="1562" y="2891"/>
                      <a:pt x="1499" y="3061"/>
                      <a:pt x="1464" y="3212"/>
                    </a:cubicBezTo>
                    <a:cubicBezTo>
                      <a:pt x="1455" y="3257"/>
                      <a:pt x="1446" y="3293"/>
                      <a:pt x="1446" y="3319"/>
                    </a:cubicBezTo>
                    <a:cubicBezTo>
                      <a:pt x="1446" y="3328"/>
                      <a:pt x="1446" y="3337"/>
                      <a:pt x="1446" y="3337"/>
                    </a:cubicBezTo>
                    <a:cubicBezTo>
                      <a:pt x="1446" y="3337"/>
                      <a:pt x="1446" y="3337"/>
                      <a:pt x="1446" y="3346"/>
                    </a:cubicBezTo>
                    <a:cubicBezTo>
                      <a:pt x="1464" y="3355"/>
                      <a:pt x="1482" y="3355"/>
                      <a:pt x="1508" y="3364"/>
                    </a:cubicBezTo>
                    <a:cubicBezTo>
                      <a:pt x="1544" y="3364"/>
                      <a:pt x="1580" y="3355"/>
                      <a:pt x="1624" y="3355"/>
                    </a:cubicBezTo>
                    <a:cubicBezTo>
                      <a:pt x="1660" y="3355"/>
                      <a:pt x="1696" y="3346"/>
                      <a:pt x="1740" y="3346"/>
                    </a:cubicBezTo>
                    <a:cubicBezTo>
                      <a:pt x="1814" y="3305"/>
                      <a:pt x="1865" y="3265"/>
                      <a:pt x="2036" y="3265"/>
                    </a:cubicBezTo>
                    <a:cubicBezTo>
                      <a:pt x="2052" y="3265"/>
                      <a:pt x="2070" y="3265"/>
                      <a:pt x="2088" y="3266"/>
                    </a:cubicBezTo>
                    <a:cubicBezTo>
                      <a:pt x="2240" y="3203"/>
                      <a:pt x="2356" y="3123"/>
                      <a:pt x="2293" y="2945"/>
                    </a:cubicBezTo>
                    <a:cubicBezTo>
                      <a:pt x="2142" y="2517"/>
                      <a:pt x="2195" y="2383"/>
                      <a:pt x="2186" y="1812"/>
                    </a:cubicBezTo>
                    <a:cubicBezTo>
                      <a:pt x="2177" y="1259"/>
                      <a:pt x="2383" y="893"/>
                      <a:pt x="2748" y="697"/>
                    </a:cubicBezTo>
                    <a:cubicBezTo>
                      <a:pt x="2802" y="661"/>
                      <a:pt x="2873" y="625"/>
                      <a:pt x="2936" y="599"/>
                    </a:cubicBezTo>
                    <a:cubicBezTo>
                      <a:pt x="3064" y="551"/>
                      <a:pt x="3203" y="530"/>
                      <a:pt x="3336" y="530"/>
                    </a:cubicBezTo>
                    <a:cubicBezTo>
                      <a:pt x="3379" y="530"/>
                      <a:pt x="3421" y="532"/>
                      <a:pt x="3462" y="536"/>
                    </a:cubicBezTo>
                    <a:cubicBezTo>
                      <a:pt x="3641" y="554"/>
                      <a:pt x="3801" y="599"/>
                      <a:pt x="3962" y="652"/>
                    </a:cubicBezTo>
                    <a:cubicBezTo>
                      <a:pt x="4122" y="715"/>
                      <a:pt x="4265" y="786"/>
                      <a:pt x="4408" y="893"/>
                    </a:cubicBezTo>
                    <a:cubicBezTo>
                      <a:pt x="4343" y="900"/>
                      <a:pt x="4278" y="903"/>
                      <a:pt x="4214" y="903"/>
                    </a:cubicBezTo>
                    <a:cubicBezTo>
                      <a:pt x="4110" y="903"/>
                      <a:pt x="4007" y="895"/>
                      <a:pt x="3908" y="884"/>
                    </a:cubicBezTo>
                    <a:lnTo>
                      <a:pt x="3453" y="839"/>
                    </a:lnTo>
                    <a:cubicBezTo>
                      <a:pt x="3319" y="875"/>
                      <a:pt x="3168" y="955"/>
                      <a:pt x="3061" y="1107"/>
                    </a:cubicBezTo>
                    <a:cubicBezTo>
                      <a:pt x="3171" y="1038"/>
                      <a:pt x="3293" y="1012"/>
                      <a:pt x="3412" y="1012"/>
                    </a:cubicBezTo>
                    <a:cubicBezTo>
                      <a:pt x="3447" y="1012"/>
                      <a:pt x="3482" y="1014"/>
                      <a:pt x="3516" y="1018"/>
                    </a:cubicBezTo>
                    <a:cubicBezTo>
                      <a:pt x="3658" y="1036"/>
                      <a:pt x="3801" y="1080"/>
                      <a:pt x="3926" y="1143"/>
                    </a:cubicBezTo>
                    <a:cubicBezTo>
                      <a:pt x="3988" y="1178"/>
                      <a:pt x="4051" y="1214"/>
                      <a:pt x="4113" y="1250"/>
                    </a:cubicBezTo>
                    <a:cubicBezTo>
                      <a:pt x="4167" y="1294"/>
                      <a:pt x="4220" y="1339"/>
                      <a:pt x="4274" y="1392"/>
                    </a:cubicBezTo>
                    <a:cubicBezTo>
                      <a:pt x="4203" y="1384"/>
                      <a:pt x="4131" y="1366"/>
                      <a:pt x="4069" y="1357"/>
                    </a:cubicBezTo>
                    <a:cubicBezTo>
                      <a:pt x="3997" y="1339"/>
                      <a:pt x="3935" y="1321"/>
                      <a:pt x="3872" y="1312"/>
                    </a:cubicBezTo>
                    <a:cubicBezTo>
                      <a:pt x="3739" y="1277"/>
                      <a:pt x="3614" y="1259"/>
                      <a:pt x="3489" y="1241"/>
                    </a:cubicBezTo>
                    <a:cubicBezTo>
                      <a:pt x="3437" y="1233"/>
                      <a:pt x="3387" y="1229"/>
                      <a:pt x="3338" y="1229"/>
                    </a:cubicBezTo>
                    <a:cubicBezTo>
                      <a:pt x="3269" y="1229"/>
                      <a:pt x="3204" y="1238"/>
                      <a:pt x="3141" y="1259"/>
                    </a:cubicBezTo>
                    <a:cubicBezTo>
                      <a:pt x="3043" y="1294"/>
                      <a:pt x="2954" y="1366"/>
                      <a:pt x="2864" y="1464"/>
                    </a:cubicBezTo>
                    <a:cubicBezTo>
                      <a:pt x="2722" y="1758"/>
                      <a:pt x="2632" y="2079"/>
                      <a:pt x="2775" y="2383"/>
                    </a:cubicBezTo>
                    <a:cubicBezTo>
                      <a:pt x="2954" y="2775"/>
                      <a:pt x="3132" y="3418"/>
                      <a:pt x="2820" y="3587"/>
                    </a:cubicBezTo>
                    <a:lnTo>
                      <a:pt x="2811" y="3587"/>
                    </a:lnTo>
                    <a:cubicBezTo>
                      <a:pt x="2793" y="3596"/>
                      <a:pt x="2784" y="3605"/>
                      <a:pt x="2766" y="3614"/>
                    </a:cubicBezTo>
                    <a:cubicBezTo>
                      <a:pt x="2632" y="3685"/>
                      <a:pt x="2472" y="3721"/>
                      <a:pt x="2285" y="3730"/>
                    </a:cubicBezTo>
                    <a:cubicBezTo>
                      <a:pt x="3275" y="3810"/>
                      <a:pt x="3551" y="4185"/>
                      <a:pt x="3846" y="4435"/>
                    </a:cubicBezTo>
                    <a:cubicBezTo>
                      <a:pt x="3909" y="4485"/>
                      <a:pt x="3981" y="4509"/>
                      <a:pt x="4059" y="4509"/>
                    </a:cubicBezTo>
                    <a:cubicBezTo>
                      <a:pt x="4091" y="4509"/>
                      <a:pt x="4124" y="4505"/>
                      <a:pt x="4158" y="4497"/>
                    </a:cubicBezTo>
                    <a:cubicBezTo>
                      <a:pt x="4113" y="4497"/>
                      <a:pt x="4078" y="4479"/>
                      <a:pt x="4042" y="4470"/>
                    </a:cubicBezTo>
                    <a:cubicBezTo>
                      <a:pt x="3962" y="4443"/>
                      <a:pt x="3908" y="4399"/>
                      <a:pt x="3872" y="4363"/>
                    </a:cubicBezTo>
                    <a:cubicBezTo>
                      <a:pt x="3846" y="4328"/>
                      <a:pt x="3828" y="4301"/>
                      <a:pt x="3828" y="4301"/>
                    </a:cubicBezTo>
                    <a:lnTo>
                      <a:pt x="3828" y="4301"/>
                    </a:lnTo>
                    <a:cubicBezTo>
                      <a:pt x="3828" y="4301"/>
                      <a:pt x="3855" y="4310"/>
                      <a:pt x="3899" y="4328"/>
                    </a:cubicBezTo>
                    <a:cubicBezTo>
                      <a:pt x="3935" y="4336"/>
                      <a:pt x="3997" y="4345"/>
                      <a:pt x="4060" y="4345"/>
                    </a:cubicBezTo>
                    <a:cubicBezTo>
                      <a:pt x="4096" y="4345"/>
                      <a:pt x="4131" y="4336"/>
                      <a:pt x="4167" y="4336"/>
                    </a:cubicBezTo>
                    <a:cubicBezTo>
                      <a:pt x="4203" y="4328"/>
                      <a:pt x="4247" y="4319"/>
                      <a:pt x="4283" y="4310"/>
                    </a:cubicBezTo>
                    <a:cubicBezTo>
                      <a:pt x="4319" y="4301"/>
                      <a:pt x="4354" y="4274"/>
                      <a:pt x="4390" y="4265"/>
                    </a:cubicBezTo>
                    <a:cubicBezTo>
                      <a:pt x="4426" y="4238"/>
                      <a:pt x="4461" y="4220"/>
                      <a:pt x="4497" y="4194"/>
                    </a:cubicBezTo>
                    <a:cubicBezTo>
                      <a:pt x="4533" y="4176"/>
                      <a:pt x="4568" y="4149"/>
                      <a:pt x="4604" y="4113"/>
                    </a:cubicBezTo>
                    <a:cubicBezTo>
                      <a:pt x="4631" y="4087"/>
                      <a:pt x="4666" y="4060"/>
                      <a:pt x="4693" y="4024"/>
                    </a:cubicBezTo>
                    <a:cubicBezTo>
                      <a:pt x="4756" y="3971"/>
                      <a:pt x="4809" y="3908"/>
                      <a:pt x="4863" y="3855"/>
                    </a:cubicBezTo>
                    <a:cubicBezTo>
                      <a:pt x="4863" y="3846"/>
                      <a:pt x="4863" y="3846"/>
                      <a:pt x="4872" y="3837"/>
                    </a:cubicBezTo>
                    <a:cubicBezTo>
                      <a:pt x="5202" y="3043"/>
                      <a:pt x="4988" y="2070"/>
                      <a:pt x="4684" y="1642"/>
                    </a:cubicBezTo>
                    <a:cubicBezTo>
                      <a:pt x="4408" y="1241"/>
                      <a:pt x="4550" y="750"/>
                      <a:pt x="4604" y="358"/>
                    </a:cubicBezTo>
                    <a:lnTo>
                      <a:pt x="4604" y="358"/>
                    </a:lnTo>
                    <a:cubicBezTo>
                      <a:pt x="4447" y="362"/>
                      <a:pt x="4283" y="365"/>
                      <a:pt x="4115" y="365"/>
                    </a:cubicBezTo>
                    <a:cubicBezTo>
                      <a:pt x="3289" y="365"/>
                      <a:pt x="2342" y="305"/>
                      <a:pt x="1401" y="135"/>
                    </a:cubicBezTo>
                    <a:cubicBezTo>
                      <a:pt x="1321" y="126"/>
                      <a:pt x="1241" y="126"/>
                      <a:pt x="1169" y="117"/>
                    </a:cubicBezTo>
                    <a:cubicBezTo>
                      <a:pt x="1107" y="126"/>
                      <a:pt x="1053" y="126"/>
                      <a:pt x="991" y="135"/>
                    </a:cubicBezTo>
                    <a:cubicBezTo>
                      <a:pt x="902" y="144"/>
                      <a:pt x="804" y="152"/>
                      <a:pt x="732" y="170"/>
                    </a:cubicBezTo>
                    <a:cubicBezTo>
                      <a:pt x="652" y="179"/>
                      <a:pt x="590" y="188"/>
                      <a:pt x="545" y="188"/>
                    </a:cubicBezTo>
                    <a:cubicBezTo>
                      <a:pt x="491" y="197"/>
                      <a:pt x="465" y="197"/>
                      <a:pt x="465" y="197"/>
                    </a:cubicBezTo>
                    <a:cubicBezTo>
                      <a:pt x="465" y="197"/>
                      <a:pt x="491" y="188"/>
                      <a:pt x="536" y="179"/>
                    </a:cubicBezTo>
                    <a:cubicBezTo>
                      <a:pt x="581" y="161"/>
                      <a:pt x="643" y="144"/>
                      <a:pt x="723" y="126"/>
                    </a:cubicBezTo>
                    <a:cubicBezTo>
                      <a:pt x="768" y="117"/>
                      <a:pt x="813" y="108"/>
                      <a:pt x="866" y="90"/>
                    </a:cubicBezTo>
                    <a:cubicBezTo>
                      <a:pt x="581" y="63"/>
                      <a:pt x="295" y="37"/>
                      <a:pt x="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0" name="Google Shape;20837;p54">
                <a:extLst>
                  <a:ext uri="{FF2B5EF4-FFF2-40B4-BE49-F238E27FC236}">
                    <a16:creationId xmlns:a16="http://schemas.microsoft.com/office/drawing/2014/main" id="{AE99382B-7E37-DB61-24CD-B2FD7A51BDCB}"/>
                  </a:ext>
                </a:extLst>
              </p:cNvPr>
              <p:cNvSpPr/>
              <p:nvPr/>
            </p:nvSpPr>
            <p:spPr>
              <a:xfrm>
                <a:off x="5974020" y="1557052"/>
                <a:ext cx="31594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44" h="251" extrusionOk="0">
                    <a:moveTo>
                      <a:pt x="1035" y="0"/>
                    </a:moveTo>
                    <a:cubicBezTo>
                      <a:pt x="1017" y="9"/>
                      <a:pt x="999" y="9"/>
                      <a:pt x="972" y="9"/>
                    </a:cubicBezTo>
                    <a:cubicBezTo>
                      <a:pt x="812" y="27"/>
                      <a:pt x="535" y="54"/>
                      <a:pt x="187" y="72"/>
                    </a:cubicBezTo>
                    <a:lnTo>
                      <a:pt x="116" y="72"/>
                    </a:lnTo>
                    <a:cubicBezTo>
                      <a:pt x="107" y="108"/>
                      <a:pt x="89" y="143"/>
                      <a:pt x="71" y="170"/>
                    </a:cubicBezTo>
                    <a:cubicBezTo>
                      <a:pt x="54" y="206"/>
                      <a:pt x="27" y="232"/>
                      <a:pt x="0" y="250"/>
                    </a:cubicBezTo>
                    <a:cubicBezTo>
                      <a:pt x="348" y="224"/>
                      <a:pt x="696" y="197"/>
                      <a:pt x="1044" y="161"/>
                    </a:cubicBezTo>
                    <a:cubicBezTo>
                      <a:pt x="1035" y="108"/>
                      <a:pt x="1035" y="63"/>
                      <a:pt x="10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1" name="Google Shape;20838;p54">
                <a:extLst>
                  <a:ext uri="{FF2B5EF4-FFF2-40B4-BE49-F238E27FC236}">
                    <a16:creationId xmlns:a16="http://schemas.microsoft.com/office/drawing/2014/main" id="{ABCEA136-7E86-D93C-B3A0-E3042D00FA18}"/>
                  </a:ext>
                </a:extLst>
              </p:cNvPr>
              <p:cNvSpPr/>
              <p:nvPr/>
            </p:nvSpPr>
            <p:spPr>
              <a:xfrm>
                <a:off x="5972658" y="1545431"/>
                <a:ext cx="33228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251" extrusionOk="0">
                    <a:moveTo>
                      <a:pt x="1098" y="1"/>
                    </a:moveTo>
                    <a:lnTo>
                      <a:pt x="1098" y="1"/>
                    </a:lnTo>
                    <a:cubicBezTo>
                      <a:pt x="732" y="37"/>
                      <a:pt x="366" y="63"/>
                      <a:pt x="0" y="90"/>
                    </a:cubicBezTo>
                    <a:cubicBezTo>
                      <a:pt x="72" y="117"/>
                      <a:pt x="125" y="179"/>
                      <a:pt x="152" y="251"/>
                    </a:cubicBezTo>
                    <a:cubicBezTo>
                      <a:pt x="170" y="251"/>
                      <a:pt x="197" y="242"/>
                      <a:pt x="215" y="242"/>
                    </a:cubicBezTo>
                    <a:cubicBezTo>
                      <a:pt x="322" y="233"/>
                      <a:pt x="420" y="224"/>
                      <a:pt x="509" y="215"/>
                    </a:cubicBezTo>
                    <a:cubicBezTo>
                      <a:pt x="554" y="215"/>
                      <a:pt x="598" y="206"/>
                      <a:pt x="643" y="206"/>
                    </a:cubicBezTo>
                    <a:cubicBezTo>
                      <a:pt x="848" y="179"/>
                      <a:pt x="1000" y="161"/>
                      <a:pt x="1089" y="153"/>
                    </a:cubicBezTo>
                    <a:cubicBezTo>
                      <a:pt x="1089" y="108"/>
                      <a:pt x="1098" y="54"/>
                      <a:pt x="10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2" name="Google Shape;20839;p54">
                <a:extLst>
                  <a:ext uri="{FF2B5EF4-FFF2-40B4-BE49-F238E27FC236}">
                    <a16:creationId xmlns:a16="http://schemas.microsoft.com/office/drawing/2014/main" id="{DB4D6545-A8F4-55C0-0658-D178ED82EA4D}"/>
                  </a:ext>
                </a:extLst>
              </p:cNvPr>
              <p:cNvSpPr/>
              <p:nvPr/>
            </p:nvSpPr>
            <p:spPr>
              <a:xfrm>
                <a:off x="5917037" y="1548669"/>
                <a:ext cx="45666" cy="7596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51" extrusionOk="0">
                    <a:moveTo>
                      <a:pt x="1508" y="1"/>
                    </a:moveTo>
                    <a:cubicBezTo>
                      <a:pt x="1009" y="28"/>
                      <a:pt x="500" y="37"/>
                      <a:pt x="1" y="46"/>
                    </a:cubicBezTo>
                    <a:cubicBezTo>
                      <a:pt x="19" y="54"/>
                      <a:pt x="36" y="63"/>
                      <a:pt x="54" y="81"/>
                    </a:cubicBezTo>
                    <a:cubicBezTo>
                      <a:pt x="99" y="126"/>
                      <a:pt x="134" y="179"/>
                      <a:pt x="143" y="251"/>
                    </a:cubicBezTo>
                    <a:cubicBezTo>
                      <a:pt x="572" y="233"/>
                      <a:pt x="991" y="215"/>
                      <a:pt x="1375" y="188"/>
                    </a:cubicBezTo>
                    <a:cubicBezTo>
                      <a:pt x="1392" y="108"/>
                      <a:pt x="1446" y="46"/>
                      <a:pt x="15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3" name="Google Shape;20840;p54">
                <a:extLst>
                  <a:ext uri="{FF2B5EF4-FFF2-40B4-BE49-F238E27FC236}">
                    <a16:creationId xmlns:a16="http://schemas.microsoft.com/office/drawing/2014/main" id="{2BA960D0-4E5E-5847-6946-C45913995269}"/>
                  </a:ext>
                </a:extLst>
              </p:cNvPr>
              <p:cNvSpPr/>
              <p:nvPr/>
            </p:nvSpPr>
            <p:spPr>
              <a:xfrm>
                <a:off x="5917037" y="1560290"/>
                <a:ext cx="45938" cy="6779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224" extrusionOk="0">
                    <a:moveTo>
                      <a:pt x="1383" y="1"/>
                    </a:moveTo>
                    <a:cubicBezTo>
                      <a:pt x="1000" y="9"/>
                      <a:pt x="572" y="18"/>
                      <a:pt x="143" y="18"/>
                    </a:cubicBezTo>
                    <a:cubicBezTo>
                      <a:pt x="126" y="99"/>
                      <a:pt x="72" y="170"/>
                      <a:pt x="1" y="224"/>
                    </a:cubicBezTo>
                    <a:cubicBezTo>
                      <a:pt x="509" y="215"/>
                      <a:pt x="1018" y="197"/>
                      <a:pt x="1517" y="170"/>
                    </a:cubicBezTo>
                    <a:cubicBezTo>
                      <a:pt x="1455" y="134"/>
                      <a:pt x="1401" y="72"/>
                      <a:pt x="13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4" name="Google Shape;20841;p54">
                <a:extLst>
                  <a:ext uri="{FF2B5EF4-FFF2-40B4-BE49-F238E27FC236}">
                    <a16:creationId xmlns:a16="http://schemas.microsoft.com/office/drawing/2014/main" id="{FE0D2482-F2E1-1D4A-2AD3-C33D4935E4AE}"/>
                  </a:ext>
                </a:extLst>
              </p:cNvPr>
              <p:cNvSpPr/>
              <p:nvPr/>
            </p:nvSpPr>
            <p:spPr>
              <a:xfrm>
                <a:off x="5860356" y="1558686"/>
                <a:ext cx="45636" cy="8383"/>
              </a:xfrm>
              <a:custGeom>
                <a:avLst/>
                <a:gdLst/>
                <a:ahLst/>
                <a:cxnLst/>
                <a:rect l="l" t="t" r="r" b="b"/>
                <a:pathLst>
                  <a:path w="1508" h="277" extrusionOk="0">
                    <a:moveTo>
                      <a:pt x="170" y="0"/>
                    </a:moveTo>
                    <a:cubicBezTo>
                      <a:pt x="143" y="98"/>
                      <a:pt x="81" y="178"/>
                      <a:pt x="0" y="223"/>
                    </a:cubicBezTo>
                    <a:cubicBezTo>
                      <a:pt x="500" y="250"/>
                      <a:pt x="1008" y="268"/>
                      <a:pt x="1508" y="277"/>
                    </a:cubicBezTo>
                    <a:cubicBezTo>
                      <a:pt x="1490" y="259"/>
                      <a:pt x="1472" y="250"/>
                      <a:pt x="1463" y="232"/>
                    </a:cubicBezTo>
                    <a:cubicBezTo>
                      <a:pt x="1419" y="187"/>
                      <a:pt x="1383" y="125"/>
                      <a:pt x="1374" y="62"/>
                    </a:cubicBezTo>
                    <a:cubicBezTo>
                      <a:pt x="1267" y="54"/>
                      <a:pt x="1160" y="54"/>
                      <a:pt x="1062" y="45"/>
                    </a:cubicBezTo>
                    <a:cubicBezTo>
                      <a:pt x="750" y="36"/>
                      <a:pt x="446" y="18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5" name="Google Shape;20842;p54">
                <a:extLst>
                  <a:ext uri="{FF2B5EF4-FFF2-40B4-BE49-F238E27FC236}">
                    <a16:creationId xmlns:a16="http://schemas.microsoft.com/office/drawing/2014/main" id="{3DBEF3A3-3750-4024-180B-A7CB3F560F67}"/>
                  </a:ext>
                </a:extLst>
              </p:cNvPr>
              <p:cNvSpPr/>
              <p:nvPr/>
            </p:nvSpPr>
            <p:spPr>
              <a:xfrm>
                <a:off x="5833634" y="1613460"/>
                <a:ext cx="6234" cy="8141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69" extrusionOk="0">
                    <a:moveTo>
                      <a:pt x="187" y="1"/>
                    </a:moveTo>
                    <a:cubicBezTo>
                      <a:pt x="187" y="1"/>
                      <a:pt x="62" y="90"/>
                      <a:pt x="0" y="170"/>
                    </a:cubicBezTo>
                    <a:cubicBezTo>
                      <a:pt x="0" y="170"/>
                      <a:pt x="71" y="251"/>
                      <a:pt x="205" y="269"/>
                    </a:cubicBezTo>
                    <a:cubicBezTo>
                      <a:pt x="205" y="269"/>
                      <a:pt x="143" y="99"/>
                      <a:pt x="1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6" name="Google Shape;20843;p54">
                <a:extLst>
                  <a:ext uri="{FF2B5EF4-FFF2-40B4-BE49-F238E27FC236}">
                    <a16:creationId xmlns:a16="http://schemas.microsoft.com/office/drawing/2014/main" id="{33B9143E-F4E1-A71C-A1BA-D9E84F6E1E64}"/>
                  </a:ext>
                </a:extLst>
              </p:cNvPr>
              <p:cNvSpPr/>
              <p:nvPr/>
            </p:nvSpPr>
            <p:spPr>
              <a:xfrm>
                <a:off x="5861415" y="1548669"/>
                <a:ext cx="45666" cy="7868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260" extrusionOk="0">
                    <a:moveTo>
                      <a:pt x="1" y="1"/>
                    </a:moveTo>
                    <a:cubicBezTo>
                      <a:pt x="81" y="54"/>
                      <a:pt x="135" y="144"/>
                      <a:pt x="135" y="242"/>
                    </a:cubicBezTo>
                    <a:cubicBezTo>
                      <a:pt x="509" y="260"/>
                      <a:pt x="920" y="260"/>
                      <a:pt x="1348" y="260"/>
                    </a:cubicBezTo>
                    <a:cubicBezTo>
                      <a:pt x="1348" y="233"/>
                      <a:pt x="1357" y="215"/>
                      <a:pt x="1366" y="197"/>
                    </a:cubicBezTo>
                    <a:cubicBezTo>
                      <a:pt x="1402" y="126"/>
                      <a:pt x="1446" y="81"/>
                      <a:pt x="1509" y="46"/>
                    </a:cubicBezTo>
                    <a:cubicBezTo>
                      <a:pt x="1134" y="46"/>
                      <a:pt x="750" y="37"/>
                      <a:pt x="376" y="19"/>
                    </a:cubicBezTo>
                    <a:cubicBezTo>
                      <a:pt x="251" y="10"/>
                      <a:pt x="126" y="1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7" name="Google Shape;20844;p54">
                <a:extLst>
                  <a:ext uri="{FF2B5EF4-FFF2-40B4-BE49-F238E27FC236}">
                    <a16:creationId xmlns:a16="http://schemas.microsoft.com/office/drawing/2014/main" id="{FA2BEEA0-E77E-7744-3639-661E726318F1}"/>
                  </a:ext>
                </a:extLst>
              </p:cNvPr>
              <p:cNvSpPr/>
              <p:nvPr/>
            </p:nvSpPr>
            <p:spPr>
              <a:xfrm>
                <a:off x="5840110" y="1700827"/>
                <a:ext cx="73447" cy="59647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71" extrusionOk="0">
                    <a:moveTo>
                      <a:pt x="1334" y="140"/>
                    </a:moveTo>
                    <a:cubicBezTo>
                      <a:pt x="1374" y="140"/>
                      <a:pt x="1414" y="143"/>
                      <a:pt x="1454" y="147"/>
                    </a:cubicBezTo>
                    <a:cubicBezTo>
                      <a:pt x="1535" y="147"/>
                      <a:pt x="1624" y="165"/>
                      <a:pt x="1704" y="174"/>
                    </a:cubicBezTo>
                    <a:cubicBezTo>
                      <a:pt x="1856" y="210"/>
                      <a:pt x="2016" y="245"/>
                      <a:pt x="2168" y="317"/>
                    </a:cubicBezTo>
                    <a:cubicBezTo>
                      <a:pt x="2007" y="370"/>
                      <a:pt x="1847" y="397"/>
                      <a:pt x="1686" y="406"/>
                    </a:cubicBezTo>
                    <a:lnTo>
                      <a:pt x="1463" y="424"/>
                    </a:lnTo>
                    <a:cubicBezTo>
                      <a:pt x="1383" y="433"/>
                      <a:pt x="1303" y="442"/>
                      <a:pt x="1231" y="442"/>
                    </a:cubicBezTo>
                    <a:cubicBezTo>
                      <a:pt x="1151" y="450"/>
                      <a:pt x="1071" y="450"/>
                      <a:pt x="990" y="450"/>
                    </a:cubicBezTo>
                    <a:cubicBezTo>
                      <a:pt x="910" y="442"/>
                      <a:pt x="830" y="450"/>
                      <a:pt x="732" y="424"/>
                    </a:cubicBezTo>
                    <a:cubicBezTo>
                      <a:pt x="705" y="424"/>
                      <a:pt x="678" y="415"/>
                      <a:pt x="660" y="406"/>
                    </a:cubicBezTo>
                    <a:cubicBezTo>
                      <a:pt x="642" y="397"/>
                      <a:pt x="625" y="388"/>
                      <a:pt x="607" y="379"/>
                    </a:cubicBezTo>
                    <a:lnTo>
                      <a:pt x="500" y="326"/>
                    </a:lnTo>
                    <a:cubicBezTo>
                      <a:pt x="428" y="290"/>
                      <a:pt x="357" y="254"/>
                      <a:pt x="286" y="210"/>
                    </a:cubicBezTo>
                    <a:cubicBezTo>
                      <a:pt x="366" y="192"/>
                      <a:pt x="446" y="183"/>
                      <a:pt x="535" y="183"/>
                    </a:cubicBezTo>
                    <a:lnTo>
                      <a:pt x="660" y="183"/>
                    </a:lnTo>
                    <a:cubicBezTo>
                      <a:pt x="705" y="192"/>
                      <a:pt x="732" y="192"/>
                      <a:pt x="758" y="192"/>
                    </a:cubicBezTo>
                    <a:lnTo>
                      <a:pt x="973" y="165"/>
                    </a:lnTo>
                    <a:cubicBezTo>
                      <a:pt x="1053" y="156"/>
                      <a:pt x="1133" y="147"/>
                      <a:pt x="1213" y="147"/>
                    </a:cubicBezTo>
                    <a:cubicBezTo>
                      <a:pt x="1254" y="143"/>
                      <a:pt x="1294" y="140"/>
                      <a:pt x="1334" y="140"/>
                    </a:cubicBezTo>
                    <a:close/>
                    <a:moveTo>
                      <a:pt x="1142" y="589"/>
                    </a:moveTo>
                    <a:cubicBezTo>
                      <a:pt x="1208" y="589"/>
                      <a:pt x="1278" y="596"/>
                      <a:pt x="1347" y="602"/>
                    </a:cubicBezTo>
                    <a:cubicBezTo>
                      <a:pt x="1445" y="611"/>
                      <a:pt x="1544" y="629"/>
                      <a:pt x="1642" y="656"/>
                    </a:cubicBezTo>
                    <a:cubicBezTo>
                      <a:pt x="1552" y="718"/>
                      <a:pt x="1454" y="754"/>
                      <a:pt x="1356" y="781"/>
                    </a:cubicBezTo>
                    <a:cubicBezTo>
                      <a:pt x="1258" y="798"/>
                      <a:pt x="1160" y="816"/>
                      <a:pt x="1062" y="816"/>
                    </a:cubicBezTo>
                    <a:cubicBezTo>
                      <a:pt x="964" y="816"/>
                      <a:pt x="857" y="798"/>
                      <a:pt x="758" y="772"/>
                    </a:cubicBezTo>
                    <a:cubicBezTo>
                      <a:pt x="732" y="763"/>
                      <a:pt x="714" y="754"/>
                      <a:pt x="687" y="745"/>
                    </a:cubicBezTo>
                    <a:cubicBezTo>
                      <a:pt x="660" y="736"/>
                      <a:pt x="634" y="727"/>
                      <a:pt x="616" y="709"/>
                    </a:cubicBezTo>
                    <a:cubicBezTo>
                      <a:pt x="589" y="700"/>
                      <a:pt x="571" y="682"/>
                      <a:pt x="544" y="665"/>
                    </a:cubicBezTo>
                    <a:cubicBezTo>
                      <a:pt x="527" y="647"/>
                      <a:pt x="509" y="620"/>
                      <a:pt x="491" y="602"/>
                    </a:cubicBezTo>
                    <a:lnTo>
                      <a:pt x="491" y="602"/>
                    </a:lnTo>
                    <a:cubicBezTo>
                      <a:pt x="527" y="605"/>
                      <a:pt x="560" y="606"/>
                      <a:pt x="593" y="606"/>
                    </a:cubicBezTo>
                    <a:cubicBezTo>
                      <a:pt x="658" y="606"/>
                      <a:pt x="720" y="602"/>
                      <a:pt x="785" y="602"/>
                    </a:cubicBezTo>
                    <a:cubicBezTo>
                      <a:pt x="874" y="593"/>
                      <a:pt x="964" y="593"/>
                      <a:pt x="1062" y="593"/>
                    </a:cubicBezTo>
                    <a:cubicBezTo>
                      <a:pt x="1088" y="591"/>
                      <a:pt x="1115" y="589"/>
                      <a:pt x="1142" y="589"/>
                    </a:cubicBezTo>
                    <a:close/>
                    <a:moveTo>
                      <a:pt x="1392" y="1128"/>
                    </a:moveTo>
                    <a:cubicBezTo>
                      <a:pt x="1392" y="1128"/>
                      <a:pt x="1383" y="1137"/>
                      <a:pt x="1365" y="1146"/>
                    </a:cubicBezTo>
                    <a:cubicBezTo>
                      <a:pt x="1347" y="1155"/>
                      <a:pt x="1320" y="1164"/>
                      <a:pt x="1285" y="1182"/>
                    </a:cubicBezTo>
                    <a:cubicBezTo>
                      <a:pt x="1249" y="1191"/>
                      <a:pt x="1213" y="1200"/>
                      <a:pt x="1169" y="1209"/>
                    </a:cubicBezTo>
                    <a:cubicBezTo>
                      <a:pt x="1133" y="1209"/>
                      <a:pt x="1080" y="1218"/>
                      <a:pt x="1035" y="1218"/>
                    </a:cubicBezTo>
                    <a:cubicBezTo>
                      <a:pt x="990" y="1218"/>
                      <a:pt x="946" y="1218"/>
                      <a:pt x="901" y="1209"/>
                    </a:cubicBezTo>
                    <a:cubicBezTo>
                      <a:pt x="857" y="1200"/>
                      <a:pt x="821" y="1191"/>
                      <a:pt x="785" y="1182"/>
                    </a:cubicBezTo>
                    <a:cubicBezTo>
                      <a:pt x="758" y="1173"/>
                      <a:pt x="732" y="1155"/>
                      <a:pt x="714" y="1146"/>
                    </a:cubicBezTo>
                    <a:cubicBezTo>
                      <a:pt x="696" y="1137"/>
                      <a:pt x="687" y="1128"/>
                      <a:pt x="687" y="1128"/>
                    </a:cubicBezTo>
                    <a:lnTo>
                      <a:pt x="687" y="1128"/>
                    </a:lnTo>
                    <a:cubicBezTo>
                      <a:pt x="687" y="1128"/>
                      <a:pt x="696" y="1128"/>
                      <a:pt x="714" y="1137"/>
                    </a:cubicBezTo>
                    <a:lnTo>
                      <a:pt x="794" y="1137"/>
                    </a:lnTo>
                    <a:cubicBezTo>
                      <a:pt x="812" y="1142"/>
                      <a:pt x="830" y="1142"/>
                      <a:pt x="849" y="1142"/>
                    </a:cubicBezTo>
                    <a:cubicBezTo>
                      <a:pt x="868" y="1142"/>
                      <a:pt x="888" y="1142"/>
                      <a:pt x="910" y="1146"/>
                    </a:cubicBezTo>
                    <a:lnTo>
                      <a:pt x="1169" y="1146"/>
                    </a:lnTo>
                    <a:cubicBezTo>
                      <a:pt x="1205" y="1137"/>
                      <a:pt x="1240" y="1137"/>
                      <a:pt x="1276" y="1137"/>
                    </a:cubicBezTo>
                    <a:cubicBezTo>
                      <a:pt x="1312" y="1137"/>
                      <a:pt x="1338" y="1137"/>
                      <a:pt x="1356" y="1128"/>
                    </a:cubicBezTo>
                    <a:close/>
                    <a:moveTo>
                      <a:pt x="599" y="1"/>
                    </a:moveTo>
                    <a:cubicBezTo>
                      <a:pt x="512" y="1"/>
                      <a:pt x="418" y="18"/>
                      <a:pt x="303" y="67"/>
                    </a:cubicBezTo>
                    <a:cubicBezTo>
                      <a:pt x="0" y="192"/>
                      <a:pt x="18" y="477"/>
                      <a:pt x="54" y="700"/>
                    </a:cubicBezTo>
                    <a:cubicBezTo>
                      <a:pt x="161" y="1396"/>
                      <a:pt x="241" y="1833"/>
                      <a:pt x="901" y="1949"/>
                    </a:cubicBezTo>
                    <a:cubicBezTo>
                      <a:pt x="967" y="1962"/>
                      <a:pt x="1032" y="1970"/>
                      <a:pt x="1101" y="1970"/>
                    </a:cubicBezTo>
                    <a:cubicBezTo>
                      <a:pt x="1126" y="1970"/>
                      <a:pt x="1151" y="1969"/>
                      <a:pt x="1178" y="1967"/>
                    </a:cubicBezTo>
                    <a:cubicBezTo>
                      <a:pt x="1071" y="1949"/>
                      <a:pt x="973" y="1922"/>
                      <a:pt x="883" y="1896"/>
                    </a:cubicBezTo>
                    <a:cubicBezTo>
                      <a:pt x="839" y="1887"/>
                      <a:pt x="794" y="1869"/>
                      <a:pt x="758" y="1851"/>
                    </a:cubicBezTo>
                    <a:cubicBezTo>
                      <a:pt x="714" y="1833"/>
                      <a:pt x="687" y="1824"/>
                      <a:pt x="660" y="1806"/>
                    </a:cubicBezTo>
                    <a:cubicBezTo>
                      <a:pt x="607" y="1780"/>
                      <a:pt x="580" y="1762"/>
                      <a:pt x="580" y="1762"/>
                    </a:cubicBezTo>
                    <a:lnTo>
                      <a:pt x="580" y="1762"/>
                    </a:lnTo>
                    <a:cubicBezTo>
                      <a:pt x="580" y="1762"/>
                      <a:pt x="607" y="1771"/>
                      <a:pt x="669" y="1780"/>
                    </a:cubicBezTo>
                    <a:cubicBezTo>
                      <a:pt x="696" y="1789"/>
                      <a:pt x="732" y="1797"/>
                      <a:pt x="767" y="1797"/>
                    </a:cubicBezTo>
                    <a:cubicBezTo>
                      <a:pt x="812" y="1806"/>
                      <a:pt x="857" y="1815"/>
                      <a:pt x="901" y="1815"/>
                    </a:cubicBezTo>
                    <a:cubicBezTo>
                      <a:pt x="999" y="1833"/>
                      <a:pt x="1115" y="1842"/>
                      <a:pt x="1231" y="1842"/>
                    </a:cubicBezTo>
                    <a:cubicBezTo>
                      <a:pt x="1268" y="1845"/>
                      <a:pt x="1304" y="1846"/>
                      <a:pt x="1341" y="1846"/>
                    </a:cubicBezTo>
                    <a:cubicBezTo>
                      <a:pt x="1430" y="1846"/>
                      <a:pt x="1520" y="1839"/>
                      <a:pt x="1615" y="1833"/>
                    </a:cubicBezTo>
                    <a:cubicBezTo>
                      <a:pt x="1633" y="1833"/>
                      <a:pt x="1659" y="1824"/>
                      <a:pt x="1677" y="1824"/>
                    </a:cubicBezTo>
                    <a:cubicBezTo>
                      <a:pt x="2016" y="1673"/>
                      <a:pt x="2302" y="1432"/>
                      <a:pt x="2427" y="1235"/>
                    </a:cubicBezTo>
                    <a:cubicBezTo>
                      <a:pt x="2346" y="870"/>
                      <a:pt x="2346" y="656"/>
                      <a:pt x="2311" y="495"/>
                    </a:cubicBezTo>
                    <a:cubicBezTo>
                      <a:pt x="2248" y="281"/>
                      <a:pt x="2195" y="22"/>
                      <a:pt x="1865" y="22"/>
                    </a:cubicBezTo>
                    <a:cubicBezTo>
                      <a:pt x="1594" y="22"/>
                      <a:pt x="1431" y="73"/>
                      <a:pt x="1205" y="73"/>
                    </a:cubicBezTo>
                    <a:cubicBezTo>
                      <a:pt x="1163" y="73"/>
                      <a:pt x="1119" y="71"/>
                      <a:pt x="1071" y="67"/>
                    </a:cubicBezTo>
                    <a:cubicBezTo>
                      <a:pt x="879" y="50"/>
                      <a:pt x="748" y="1"/>
                      <a:pt x="5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7" name="Google Shape;20845;p54">
                <a:extLst>
                  <a:ext uri="{FF2B5EF4-FFF2-40B4-BE49-F238E27FC236}">
                    <a16:creationId xmlns:a16="http://schemas.microsoft.com/office/drawing/2014/main" id="{5AC681D1-9AD8-AED8-9DF5-483ACE7CD414}"/>
                  </a:ext>
                </a:extLst>
              </p:cNvPr>
              <p:cNvSpPr/>
              <p:nvPr/>
            </p:nvSpPr>
            <p:spPr>
              <a:xfrm>
                <a:off x="5851428" y="1613733"/>
                <a:ext cx="6264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96" extrusionOk="0">
                    <a:moveTo>
                      <a:pt x="19" y="1"/>
                    </a:moveTo>
                    <a:cubicBezTo>
                      <a:pt x="19" y="1"/>
                      <a:pt x="81" y="153"/>
                      <a:pt x="1" y="295"/>
                    </a:cubicBezTo>
                    <a:cubicBezTo>
                      <a:pt x="1" y="295"/>
                      <a:pt x="117" y="277"/>
                      <a:pt x="206" y="188"/>
                    </a:cubicBezTo>
                    <a:cubicBezTo>
                      <a:pt x="206" y="188"/>
                      <a:pt x="197" y="54"/>
                      <a:pt x="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8" name="Google Shape;20846;p54">
                <a:extLst>
                  <a:ext uri="{FF2B5EF4-FFF2-40B4-BE49-F238E27FC236}">
                    <a16:creationId xmlns:a16="http://schemas.microsoft.com/office/drawing/2014/main" id="{4A2970A1-C72F-2D7C-41BD-5308016C4BA7}"/>
                  </a:ext>
                </a:extLst>
              </p:cNvPr>
              <p:cNvSpPr/>
              <p:nvPr/>
            </p:nvSpPr>
            <p:spPr>
              <a:xfrm>
                <a:off x="5910561" y="1615094"/>
                <a:ext cx="6779" cy="8927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95" extrusionOk="0">
                    <a:moveTo>
                      <a:pt x="224" y="0"/>
                    </a:moveTo>
                    <a:lnTo>
                      <a:pt x="224" y="0"/>
                    </a:lnTo>
                    <a:cubicBezTo>
                      <a:pt x="18" y="36"/>
                      <a:pt x="1" y="170"/>
                      <a:pt x="1" y="170"/>
                    </a:cubicBezTo>
                    <a:cubicBezTo>
                      <a:pt x="99" y="268"/>
                      <a:pt x="224" y="295"/>
                      <a:pt x="224" y="295"/>
                    </a:cubicBezTo>
                    <a:cubicBezTo>
                      <a:pt x="143" y="143"/>
                      <a:pt x="224" y="1"/>
                      <a:pt x="2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9" name="Google Shape;20847;p54">
                <a:extLst>
                  <a:ext uri="{FF2B5EF4-FFF2-40B4-BE49-F238E27FC236}">
                    <a16:creationId xmlns:a16="http://schemas.microsoft.com/office/drawing/2014/main" id="{AB2FF35D-3D80-5432-654C-985554C4202A}"/>
                  </a:ext>
                </a:extLst>
              </p:cNvPr>
              <p:cNvSpPr/>
              <p:nvPr/>
            </p:nvSpPr>
            <p:spPr>
              <a:xfrm>
                <a:off x="5930534" y="1615912"/>
                <a:ext cx="7051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68" extrusionOk="0">
                    <a:moveTo>
                      <a:pt x="36" y="0"/>
                    </a:moveTo>
                    <a:lnTo>
                      <a:pt x="36" y="0"/>
                    </a:lnTo>
                    <a:cubicBezTo>
                      <a:pt x="81" y="107"/>
                      <a:pt x="1" y="268"/>
                      <a:pt x="1" y="268"/>
                    </a:cubicBezTo>
                    <a:cubicBezTo>
                      <a:pt x="143" y="259"/>
                      <a:pt x="233" y="197"/>
                      <a:pt x="233" y="197"/>
                    </a:cubicBezTo>
                    <a:cubicBezTo>
                      <a:pt x="170" y="98"/>
                      <a:pt x="36" y="0"/>
                      <a:pt x="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70" name="Google Shape;20848;p54">
                <a:extLst>
                  <a:ext uri="{FF2B5EF4-FFF2-40B4-BE49-F238E27FC236}">
                    <a16:creationId xmlns:a16="http://schemas.microsoft.com/office/drawing/2014/main" id="{798CEAF2-4928-20C6-E13B-09CA9B783014}"/>
                  </a:ext>
                </a:extLst>
              </p:cNvPr>
              <p:cNvGrpSpPr/>
              <p:nvPr/>
            </p:nvGrpSpPr>
            <p:grpSpPr>
              <a:xfrm>
                <a:off x="5716732" y="1842696"/>
                <a:ext cx="375008" cy="150372"/>
                <a:chOff x="5716732" y="1842696"/>
                <a:chExt cx="375008" cy="150372"/>
              </a:xfrm>
            </p:grpSpPr>
            <p:sp>
              <p:nvSpPr>
                <p:cNvPr id="20717" name="Google Shape;20849;p54">
                  <a:extLst>
                    <a:ext uri="{FF2B5EF4-FFF2-40B4-BE49-F238E27FC236}">
                      <a16:creationId xmlns:a16="http://schemas.microsoft.com/office/drawing/2014/main" id="{AC650B4E-63FA-2CD7-6B7F-83A0F5401EB6}"/>
                    </a:ext>
                  </a:extLst>
                </p:cNvPr>
                <p:cNvSpPr/>
                <p:nvPr/>
              </p:nvSpPr>
              <p:spPr>
                <a:xfrm>
                  <a:off x="6078757" y="1854982"/>
                  <a:ext cx="12983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80" extrusionOk="0">
                      <a:moveTo>
                        <a:pt x="258" y="47"/>
                      </a:moveTo>
                      <a:cubicBezTo>
                        <a:pt x="265" y="47"/>
                        <a:pt x="273" y="50"/>
                        <a:pt x="286" y="58"/>
                      </a:cubicBezTo>
                      <a:cubicBezTo>
                        <a:pt x="366" y="93"/>
                        <a:pt x="393" y="192"/>
                        <a:pt x="348" y="263"/>
                      </a:cubicBezTo>
                      <a:cubicBezTo>
                        <a:pt x="318" y="317"/>
                        <a:pt x="268" y="347"/>
                        <a:pt x="214" y="347"/>
                      </a:cubicBezTo>
                      <a:cubicBezTo>
                        <a:pt x="187" y="347"/>
                        <a:pt x="160" y="340"/>
                        <a:pt x="134" y="325"/>
                      </a:cubicBezTo>
                      <a:cubicBezTo>
                        <a:pt x="63" y="281"/>
                        <a:pt x="170" y="263"/>
                        <a:pt x="214" y="192"/>
                      </a:cubicBezTo>
                      <a:cubicBezTo>
                        <a:pt x="251" y="125"/>
                        <a:pt x="227" y="47"/>
                        <a:pt x="258" y="47"/>
                      </a:cubicBezTo>
                      <a:close/>
                      <a:moveTo>
                        <a:pt x="213" y="1"/>
                      </a:moveTo>
                      <a:cubicBezTo>
                        <a:pt x="147" y="1"/>
                        <a:pt x="81" y="33"/>
                        <a:pt x="45" y="93"/>
                      </a:cubicBezTo>
                      <a:cubicBezTo>
                        <a:pt x="0" y="183"/>
                        <a:pt x="27" y="299"/>
                        <a:pt x="116" y="352"/>
                      </a:cubicBezTo>
                      <a:cubicBezTo>
                        <a:pt x="147" y="370"/>
                        <a:pt x="181" y="379"/>
                        <a:pt x="215" y="379"/>
                      </a:cubicBezTo>
                      <a:cubicBezTo>
                        <a:pt x="281" y="379"/>
                        <a:pt x="346" y="346"/>
                        <a:pt x="375" y="281"/>
                      </a:cubicBezTo>
                      <a:cubicBezTo>
                        <a:pt x="429" y="192"/>
                        <a:pt x="402" y="76"/>
                        <a:pt x="304" y="22"/>
                      </a:cubicBezTo>
                      <a:cubicBezTo>
                        <a:pt x="275" y="8"/>
                        <a:pt x="244" y="1"/>
                        <a:pt x="21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8" name="Google Shape;20850;p54">
                  <a:extLst>
                    <a:ext uri="{FF2B5EF4-FFF2-40B4-BE49-F238E27FC236}">
                      <a16:creationId xmlns:a16="http://schemas.microsoft.com/office/drawing/2014/main" id="{D6B89036-FE1C-FD8C-3D3E-8FD3445E38BD}"/>
                    </a:ext>
                  </a:extLst>
                </p:cNvPr>
                <p:cNvSpPr/>
                <p:nvPr/>
              </p:nvSpPr>
              <p:spPr>
                <a:xfrm>
                  <a:off x="5782068" y="1944830"/>
                  <a:ext cx="12438" cy="118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90" extrusionOk="0">
                      <a:moveTo>
                        <a:pt x="127" y="73"/>
                      </a:moveTo>
                      <a:cubicBezTo>
                        <a:pt x="155" y="73"/>
                        <a:pt x="166" y="152"/>
                        <a:pt x="214" y="193"/>
                      </a:cubicBezTo>
                      <a:cubicBezTo>
                        <a:pt x="286" y="247"/>
                        <a:pt x="393" y="229"/>
                        <a:pt x="339" y="291"/>
                      </a:cubicBezTo>
                      <a:cubicBezTo>
                        <a:pt x="310" y="331"/>
                        <a:pt x="267" y="351"/>
                        <a:pt x="222" y="351"/>
                      </a:cubicBezTo>
                      <a:cubicBezTo>
                        <a:pt x="186" y="351"/>
                        <a:pt x="148" y="337"/>
                        <a:pt x="116" y="309"/>
                      </a:cubicBezTo>
                      <a:cubicBezTo>
                        <a:pt x="45" y="256"/>
                        <a:pt x="36" y="158"/>
                        <a:pt x="98" y="95"/>
                      </a:cubicBezTo>
                      <a:cubicBezTo>
                        <a:pt x="110" y="79"/>
                        <a:pt x="120" y="73"/>
                        <a:pt x="127" y="73"/>
                      </a:cubicBezTo>
                      <a:close/>
                      <a:moveTo>
                        <a:pt x="217" y="1"/>
                      </a:moveTo>
                      <a:cubicBezTo>
                        <a:pt x="162" y="1"/>
                        <a:pt x="107" y="23"/>
                        <a:pt x="72" y="68"/>
                      </a:cubicBezTo>
                      <a:cubicBezTo>
                        <a:pt x="0" y="149"/>
                        <a:pt x="9" y="274"/>
                        <a:pt x="98" y="336"/>
                      </a:cubicBezTo>
                      <a:cubicBezTo>
                        <a:pt x="143" y="372"/>
                        <a:pt x="187" y="390"/>
                        <a:pt x="241" y="390"/>
                      </a:cubicBezTo>
                      <a:cubicBezTo>
                        <a:pt x="295" y="381"/>
                        <a:pt x="339" y="354"/>
                        <a:pt x="366" y="309"/>
                      </a:cubicBezTo>
                      <a:cubicBezTo>
                        <a:pt x="402" y="274"/>
                        <a:pt x="411" y="220"/>
                        <a:pt x="402" y="175"/>
                      </a:cubicBezTo>
                      <a:cubicBezTo>
                        <a:pt x="402" y="122"/>
                        <a:pt x="375" y="77"/>
                        <a:pt x="339" y="42"/>
                      </a:cubicBezTo>
                      <a:cubicBezTo>
                        <a:pt x="304" y="14"/>
                        <a:pt x="260" y="1"/>
                        <a:pt x="21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9" name="Google Shape;20851;p54">
                  <a:extLst>
                    <a:ext uri="{FF2B5EF4-FFF2-40B4-BE49-F238E27FC236}">
                      <a16:creationId xmlns:a16="http://schemas.microsoft.com/office/drawing/2014/main" id="{70A7AFCA-A325-A587-6173-1ECF71F60C93}"/>
                    </a:ext>
                  </a:extLst>
                </p:cNvPr>
                <p:cNvSpPr/>
                <p:nvPr/>
              </p:nvSpPr>
              <p:spPr>
                <a:xfrm>
                  <a:off x="5729956" y="1842696"/>
                  <a:ext cx="13255" cy="11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67" extrusionOk="0">
                      <a:moveTo>
                        <a:pt x="188" y="37"/>
                      </a:moveTo>
                      <a:cubicBezTo>
                        <a:pt x="228" y="37"/>
                        <a:pt x="193" y="119"/>
                        <a:pt x="223" y="187"/>
                      </a:cubicBezTo>
                      <a:cubicBezTo>
                        <a:pt x="250" y="259"/>
                        <a:pt x="357" y="285"/>
                        <a:pt x="277" y="321"/>
                      </a:cubicBezTo>
                      <a:cubicBezTo>
                        <a:pt x="255" y="331"/>
                        <a:pt x="233" y="335"/>
                        <a:pt x="212" y="335"/>
                      </a:cubicBezTo>
                      <a:cubicBezTo>
                        <a:pt x="153" y="335"/>
                        <a:pt x="98" y="302"/>
                        <a:pt x="72" y="250"/>
                      </a:cubicBezTo>
                      <a:cubicBezTo>
                        <a:pt x="45" y="169"/>
                        <a:pt x="81" y="80"/>
                        <a:pt x="161" y="45"/>
                      </a:cubicBezTo>
                      <a:cubicBezTo>
                        <a:pt x="173" y="39"/>
                        <a:pt x="181" y="37"/>
                        <a:pt x="188" y="37"/>
                      </a:cubicBezTo>
                      <a:close/>
                      <a:moveTo>
                        <a:pt x="224" y="0"/>
                      </a:moveTo>
                      <a:cubicBezTo>
                        <a:pt x="197" y="0"/>
                        <a:pt x="169" y="6"/>
                        <a:pt x="143" y="18"/>
                      </a:cubicBezTo>
                      <a:cubicBezTo>
                        <a:pt x="54" y="53"/>
                        <a:pt x="0" y="169"/>
                        <a:pt x="45" y="259"/>
                      </a:cubicBezTo>
                      <a:cubicBezTo>
                        <a:pt x="70" y="329"/>
                        <a:pt x="137" y="367"/>
                        <a:pt x="208" y="367"/>
                      </a:cubicBezTo>
                      <a:cubicBezTo>
                        <a:pt x="237" y="367"/>
                        <a:pt x="267" y="361"/>
                        <a:pt x="295" y="348"/>
                      </a:cubicBezTo>
                      <a:cubicBezTo>
                        <a:pt x="393" y="312"/>
                        <a:pt x="438" y="196"/>
                        <a:pt x="393" y="107"/>
                      </a:cubicBezTo>
                      <a:cubicBezTo>
                        <a:pt x="367" y="42"/>
                        <a:pt x="298" y="0"/>
                        <a:pt x="2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0" name="Google Shape;20852;p54">
                  <a:extLst>
                    <a:ext uri="{FF2B5EF4-FFF2-40B4-BE49-F238E27FC236}">
                      <a16:creationId xmlns:a16="http://schemas.microsoft.com/office/drawing/2014/main" id="{5EAA7838-C663-A5A6-0109-092F69F4CD17}"/>
                    </a:ext>
                  </a:extLst>
                </p:cNvPr>
                <p:cNvSpPr/>
                <p:nvPr/>
              </p:nvSpPr>
              <p:spPr>
                <a:xfrm>
                  <a:off x="5716732" y="1848355"/>
                  <a:ext cx="13255" cy="11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" h="375" extrusionOk="0">
                      <a:moveTo>
                        <a:pt x="188" y="37"/>
                      </a:moveTo>
                      <a:cubicBezTo>
                        <a:pt x="227" y="37"/>
                        <a:pt x="193" y="119"/>
                        <a:pt x="223" y="188"/>
                      </a:cubicBezTo>
                      <a:cubicBezTo>
                        <a:pt x="250" y="268"/>
                        <a:pt x="357" y="295"/>
                        <a:pt x="277" y="330"/>
                      </a:cubicBezTo>
                      <a:cubicBezTo>
                        <a:pt x="258" y="340"/>
                        <a:pt x="237" y="344"/>
                        <a:pt x="217" y="344"/>
                      </a:cubicBezTo>
                      <a:cubicBezTo>
                        <a:pt x="158" y="344"/>
                        <a:pt x="98" y="309"/>
                        <a:pt x="72" y="250"/>
                      </a:cubicBezTo>
                      <a:cubicBezTo>
                        <a:pt x="45" y="170"/>
                        <a:pt x="81" y="81"/>
                        <a:pt x="161" y="45"/>
                      </a:cubicBezTo>
                      <a:cubicBezTo>
                        <a:pt x="172" y="40"/>
                        <a:pt x="181" y="37"/>
                        <a:pt x="188" y="37"/>
                      </a:cubicBezTo>
                      <a:close/>
                      <a:moveTo>
                        <a:pt x="224" y="1"/>
                      </a:moveTo>
                      <a:cubicBezTo>
                        <a:pt x="197" y="1"/>
                        <a:pt x="169" y="6"/>
                        <a:pt x="143" y="18"/>
                      </a:cubicBezTo>
                      <a:cubicBezTo>
                        <a:pt x="45" y="54"/>
                        <a:pt x="0" y="170"/>
                        <a:pt x="45" y="259"/>
                      </a:cubicBezTo>
                      <a:cubicBezTo>
                        <a:pt x="78" y="331"/>
                        <a:pt x="144" y="374"/>
                        <a:pt x="216" y="374"/>
                      </a:cubicBezTo>
                      <a:cubicBezTo>
                        <a:pt x="242" y="374"/>
                        <a:pt x="269" y="369"/>
                        <a:pt x="295" y="357"/>
                      </a:cubicBezTo>
                      <a:cubicBezTo>
                        <a:pt x="393" y="312"/>
                        <a:pt x="437" y="205"/>
                        <a:pt x="393" y="107"/>
                      </a:cubicBezTo>
                      <a:cubicBezTo>
                        <a:pt x="367" y="42"/>
                        <a:pt x="298" y="1"/>
                        <a:pt x="2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1" name="Google Shape;20853;p54">
                  <a:extLst>
                    <a:ext uri="{FF2B5EF4-FFF2-40B4-BE49-F238E27FC236}">
                      <a16:creationId xmlns:a16="http://schemas.microsoft.com/office/drawing/2014/main" id="{D0057972-BA83-5465-A7B0-8003EB782EFA}"/>
                    </a:ext>
                  </a:extLst>
                </p:cNvPr>
                <p:cNvSpPr/>
                <p:nvPr/>
              </p:nvSpPr>
              <p:spPr>
                <a:xfrm>
                  <a:off x="6004252" y="1944043"/>
                  <a:ext cx="12438" cy="11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383" extrusionOk="0">
                      <a:moveTo>
                        <a:pt x="292" y="72"/>
                      </a:moveTo>
                      <a:cubicBezTo>
                        <a:pt x="300" y="72"/>
                        <a:pt x="309" y="78"/>
                        <a:pt x="321" y="94"/>
                      </a:cubicBezTo>
                      <a:cubicBezTo>
                        <a:pt x="375" y="166"/>
                        <a:pt x="366" y="264"/>
                        <a:pt x="295" y="317"/>
                      </a:cubicBezTo>
                      <a:cubicBezTo>
                        <a:pt x="266" y="339"/>
                        <a:pt x="234" y="349"/>
                        <a:pt x="202" y="349"/>
                      </a:cubicBezTo>
                      <a:cubicBezTo>
                        <a:pt x="153" y="349"/>
                        <a:pt x="104" y="325"/>
                        <a:pt x="72" y="282"/>
                      </a:cubicBezTo>
                      <a:cubicBezTo>
                        <a:pt x="18" y="219"/>
                        <a:pt x="125" y="246"/>
                        <a:pt x="196" y="193"/>
                      </a:cubicBezTo>
                      <a:cubicBezTo>
                        <a:pt x="252" y="151"/>
                        <a:pt x="264" y="72"/>
                        <a:pt x="292" y="72"/>
                      </a:cubicBezTo>
                      <a:close/>
                      <a:moveTo>
                        <a:pt x="199" y="1"/>
                      </a:moveTo>
                      <a:cubicBezTo>
                        <a:pt x="157" y="1"/>
                        <a:pt x="115" y="14"/>
                        <a:pt x="80" y="41"/>
                      </a:cubicBezTo>
                      <a:cubicBezTo>
                        <a:pt x="45" y="68"/>
                        <a:pt x="18" y="112"/>
                        <a:pt x="9" y="166"/>
                      </a:cubicBezTo>
                      <a:cubicBezTo>
                        <a:pt x="0" y="210"/>
                        <a:pt x="9" y="264"/>
                        <a:pt x="45" y="309"/>
                      </a:cubicBezTo>
                      <a:cubicBezTo>
                        <a:pt x="72" y="344"/>
                        <a:pt x="125" y="371"/>
                        <a:pt x="170" y="380"/>
                      </a:cubicBezTo>
                      <a:cubicBezTo>
                        <a:pt x="178" y="381"/>
                        <a:pt x="186" y="382"/>
                        <a:pt x="194" y="382"/>
                      </a:cubicBezTo>
                      <a:cubicBezTo>
                        <a:pt x="233" y="382"/>
                        <a:pt x="276" y="366"/>
                        <a:pt x="312" y="344"/>
                      </a:cubicBezTo>
                      <a:cubicBezTo>
                        <a:pt x="402" y="273"/>
                        <a:pt x="411" y="157"/>
                        <a:pt x="348" y="77"/>
                      </a:cubicBezTo>
                      <a:cubicBezTo>
                        <a:pt x="312" y="25"/>
                        <a:pt x="256" y="1"/>
                        <a:pt x="19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2" name="Google Shape;20854;p54">
                  <a:extLst>
                    <a:ext uri="{FF2B5EF4-FFF2-40B4-BE49-F238E27FC236}">
                      <a16:creationId xmlns:a16="http://schemas.microsoft.com/office/drawing/2014/main" id="{FD4EEFDA-7E10-EA44-3581-A4F13477D436}"/>
                    </a:ext>
                  </a:extLst>
                </p:cNvPr>
                <p:cNvSpPr/>
                <p:nvPr/>
              </p:nvSpPr>
              <p:spPr>
                <a:xfrm>
                  <a:off x="6066350" y="1847961"/>
                  <a:ext cx="12983" cy="112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371" extrusionOk="0">
                      <a:moveTo>
                        <a:pt x="254" y="47"/>
                      </a:moveTo>
                      <a:cubicBezTo>
                        <a:pt x="261" y="47"/>
                        <a:pt x="271" y="50"/>
                        <a:pt x="285" y="58"/>
                      </a:cubicBezTo>
                      <a:cubicBezTo>
                        <a:pt x="357" y="94"/>
                        <a:pt x="384" y="192"/>
                        <a:pt x="348" y="263"/>
                      </a:cubicBezTo>
                      <a:cubicBezTo>
                        <a:pt x="318" y="311"/>
                        <a:pt x="269" y="338"/>
                        <a:pt x="215" y="338"/>
                      </a:cubicBezTo>
                      <a:cubicBezTo>
                        <a:pt x="188" y="338"/>
                        <a:pt x="161" y="331"/>
                        <a:pt x="134" y="317"/>
                      </a:cubicBezTo>
                      <a:cubicBezTo>
                        <a:pt x="62" y="272"/>
                        <a:pt x="170" y="254"/>
                        <a:pt x="214" y="183"/>
                      </a:cubicBezTo>
                      <a:cubicBezTo>
                        <a:pt x="244" y="124"/>
                        <a:pt x="218" y="47"/>
                        <a:pt x="254" y="47"/>
                      </a:cubicBezTo>
                      <a:close/>
                      <a:moveTo>
                        <a:pt x="205" y="1"/>
                      </a:moveTo>
                      <a:cubicBezTo>
                        <a:pt x="137" y="1"/>
                        <a:pt x="75" y="30"/>
                        <a:pt x="45" y="85"/>
                      </a:cubicBezTo>
                      <a:cubicBezTo>
                        <a:pt x="0" y="174"/>
                        <a:pt x="27" y="290"/>
                        <a:pt x="116" y="343"/>
                      </a:cubicBezTo>
                      <a:cubicBezTo>
                        <a:pt x="150" y="362"/>
                        <a:pt x="185" y="371"/>
                        <a:pt x="219" y="371"/>
                      </a:cubicBezTo>
                      <a:cubicBezTo>
                        <a:pt x="282" y="371"/>
                        <a:pt x="340" y="339"/>
                        <a:pt x="375" y="281"/>
                      </a:cubicBezTo>
                      <a:cubicBezTo>
                        <a:pt x="428" y="192"/>
                        <a:pt x="393" y="76"/>
                        <a:pt x="303" y="22"/>
                      </a:cubicBezTo>
                      <a:cubicBezTo>
                        <a:pt x="271" y="8"/>
                        <a:pt x="237" y="1"/>
                        <a:pt x="20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3" name="Google Shape;20855;p54">
                  <a:extLst>
                    <a:ext uri="{FF2B5EF4-FFF2-40B4-BE49-F238E27FC236}">
                      <a16:creationId xmlns:a16="http://schemas.microsoft.com/office/drawing/2014/main" id="{EE6A4C1B-A113-0AB2-B181-36F209F777A8}"/>
                    </a:ext>
                  </a:extLst>
                </p:cNvPr>
                <p:cNvSpPr/>
                <p:nvPr/>
              </p:nvSpPr>
              <p:spPr>
                <a:xfrm>
                  <a:off x="5995869" y="1932725"/>
                  <a:ext cx="11923" cy="11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74" extrusionOk="0">
                      <a:moveTo>
                        <a:pt x="276" y="75"/>
                      </a:moveTo>
                      <a:cubicBezTo>
                        <a:pt x="283" y="75"/>
                        <a:pt x="292" y="80"/>
                        <a:pt x="304" y="94"/>
                      </a:cubicBezTo>
                      <a:cubicBezTo>
                        <a:pt x="357" y="165"/>
                        <a:pt x="349" y="263"/>
                        <a:pt x="277" y="308"/>
                      </a:cubicBezTo>
                      <a:cubicBezTo>
                        <a:pt x="253" y="329"/>
                        <a:pt x="222" y="339"/>
                        <a:pt x="192" y="339"/>
                      </a:cubicBezTo>
                      <a:cubicBezTo>
                        <a:pt x="146" y="339"/>
                        <a:pt x="99" y="315"/>
                        <a:pt x="72" y="272"/>
                      </a:cubicBezTo>
                      <a:cubicBezTo>
                        <a:pt x="18" y="201"/>
                        <a:pt x="117" y="236"/>
                        <a:pt x="188" y="183"/>
                      </a:cubicBezTo>
                      <a:cubicBezTo>
                        <a:pt x="237" y="148"/>
                        <a:pt x="247" y="75"/>
                        <a:pt x="276" y="75"/>
                      </a:cubicBezTo>
                      <a:close/>
                      <a:moveTo>
                        <a:pt x="168" y="1"/>
                      </a:moveTo>
                      <a:cubicBezTo>
                        <a:pt x="133" y="1"/>
                        <a:pt x="99" y="11"/>
                        <a:pt x="72" y="31"/>
                      </a:cubicBezTo>
                      <a:cubicBezTo>
                        <a:pt x="27" y="58"/>
                        <a:pt x="10" y="103"/>
                        <a:pt x="10" y="156"/>
                      </a:cubicBezTo>
                      <a:cubicBezTo>
                        <a:pt x="1" y="201"/>
                        <a:pt x="10" y="245"/>
                        <a:pt x="45" y="290"/>
                      </a:cubicBezTo>
                      <a:cubicBezTo>
                        <a:pt x="72" y="335"/>
                        <a:pt x="117" y="361"/>
                        <a:pt x="161" y="370"/>
                      </a:cubicBezTo>
                      <a:cubicBezTo>
                        <a:pt x="174" y="372"/>
                        <a:pt x="186" y="373"/>
                        <a:pt x="198" y="373"/>
                      </a:cubicBezTo>
                      <a:cubicBezTo>
                        <a:pt x="236" y="373"/>
                        <a:pt x="270" y="362"/>
                        <a:pt x="304" y="335"/>
                      </a:cubicBezTo>
                      <a:cubicBezTo>
                        <a:pt x="384" y="272"/>
                        <a:pt x="393" y="156"/>
                        <a:pt x="322" y="76"/>
                      </a:cubicBezTo>
                      <a:cubicBezTo>
                        <a:pt x="283" y="26"/>
                        <a:pt x="225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4" name="Google Shape;20856;p54">
                  <a:extLst>
                    <a:ext uri="{FF2B5EF4-FFF2-40B4-BE49-F238E27FC236}">
                      <a16:creationId xmlns:a16="http://schemas.microsoft.com/office/drawing/2014/main" id="{4378CFE2-7457-C3DC-9BCA-8E3A4DC60C71}"/>
                    </a:ext>
                  </a:extLst>
                </p:cNvPr>
                <p:cNvSpPr/>
                <p:nvPr/>
              </p:nvSpPr>
              <p:spPr>
                <a:xfrm>
                  <a:off x="5893553" y="1981447"/>
                  <a:ext cx="11923" cy="11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384" extrusionOk="0">
                      <a:moveTo>
                        <a:pt x="66" y="152"/>
                      </a:moveTo>
                      <a:cubicBezTo>
                        <a:pt x="93" y="152"/>
                        <a:pt x="143" y="191"/>
                        <a:pt x="197" y="197"/>
                      </a:cubicBezTo>
                      <a:cubicBezTo>
                        <a:pt x="256" y="197"/>
                        <a:pt x="308" y="157"/>
                        <a:pt x="336" y="157"/>
                      </a:cubicBezTo>
                      <a:cubicBezTo>
                        <a:pt x="349" y="157"/>
                        <a:pt x="357" y="167"/>
                        <a:pt x="357" y="197"/>
                      </a:cubicBezTo>
                      <a:cubicBezTo>
                        <a:pt x="357" y="281"/>
                        <a:pt x="294" y="349"/>
                        <a:pt x="212" y="349"/>
                      </a:cubicBezTo>
                      <a:cubicBezTo>
                        <a:pt x="207" y="349"/>
                        <a:pt x="202" y="349"/>
                        <a:pt x="197" y="348"/>
                      </a:cubicBezTo>
                      <a:cubicBezTo>
                        <a:pt x="108" y="348"/>
                        <a:pt x="36" y="277"/>
                        <a:pt x="45" y="188"/>
                      </a:cubicBezTo>
                      <a:cubicBezTo>
                        <a:pt x="45" y="161"/>
                        <a:pt x="53" y="152"/>
                        <a:pt x="66" y="152"/>
                      </a:cubicBezTo>
                      <a:close/>
                      <a:moveTo>
                        <a:pt x="206" y="0"/>
                      </a:moveTo>
                      <a:cubicBezTo>
                        <a:pt x="99" y="0"/>
                        <a:pt x="9" y="81"/>
                        <a:pt x="9" y="188"/>
                      </a:cubicBezTo>
                      <a:cubicBezTo>
                        <a:pt x="1" y="295"/>
                        <a:pt x="90" y="384"/>
                        <a:pt x="197" y="384"/>
                      </a:cubicBezTo>
                      <a:cubicBezTo>
                        <a:pt x="250" y="384"/>
                        <a:pt x="295" y="366"/>
                        <a:pt x="331" y="330"/>
                      </a:cubicBezTo>
                      <a:cubicBezTo>
                        <a:pt x="366" y="295"/>
                        <a:pt x="393" y="250"/>
                        <a:pt x="393" y="197"/>
                      </a:cubicBezTo>
                      <a:cubicBezTo>
                        <a:pt x="393" y="143"/>
                        <a:pt x="366" y="98"/>
                        <a:pt x="331" y="63"/>
                      </a:cubicBezTo>
                      <a:cubicBezTo>
                        <a:pt x="304" y="27"/>
                        <a:pt x="250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5" name="Google Shape;20857;p54">
                  <a:extLst>
                    <a:ext uri="{FF2B5EF4-FFF2-40B4-BE49-F238E27FC236}">
                      <a16:creationId xmlns:a16="http://schemas.microsoft.com/office/drawing/2014/main" id="{3968FA8D-9D45-5962-8271-FB16E843D473}"/>
                    </a:ext>
                  </a:extLst>
                </p:cNvPr>
                <p:cNvSpPr/>
                <p:nvPr/>
              </p:nvSpPr>
              <p:spPr>
                <a:xfrm>
                  <a:off x="5894370" y="1967133"/>
                  <a:ext cx="10834" cy="116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" h="385" extrusionOk="0">
                      <a:moveTo>
                        <a:pt x="55" y="148"/>
                      </a:moveTo>
                      <a:cubicBezTo>
                        <a:pt x="80" y="148"/>
                        <a:pt x="125" y="188"/>
                        <a:pt x="179" y="188"/>
                      </a:cubicBezTo>
                      <a:cubicBezTo>
                        <a:pt x="183" y="188"/>
                        <a:pt x="187" y="188"/>
                        <a:pt x="190" y="188"/>
                      </a:cubicBezTo>
                      <a:cubicBezTo>
                        <a:pt x="239" y="188"/>
                        <a:pt x="283" y="157"/>
                        <a:pt x="308" y="157"/>
                      </a:cubicBezTo>
                      <a:cubicBezTo>
                        <a:pt x="322" y="157"/>
                        <a:pt x="330" y="166"/>
                        <a:pt x="330" y="197"/>
                      </a:cubicBezTo>
                      <a:cubicBezTo>
                        <a:pt x="330" y="277"/>
                        <a:pt x="259" y="348"/>
                        <a:pt x="179" y="348"/>
                      </a:cubicBezTo>
                      <a:cubicBezTo>
                        <a:pt x="98" y="348"/>
                        <a:pt x="27" y="277"/>
                        <a:pt x="36" y="188"/>
                      </a:cubicBezTo>
                      <a:cubicBezTo>
                        <a:pt x="36" y="158"/>
                        <a:pt x="43" y="148"/>
                        <a:pt x="55" y="148"/>
                      </a:cubicBezTo>
                      <a:close/>
                      <a:moveTo>
                        <a:pt x="179" y="0"/>
                      </a:moveTo>
                      <a:cubicBezTo>
                        <a:pt x="90" y="0"/>
                        <a:pt x="0" y="81"/>
                        <a:pt x="0" y="188"/>
                      </a:cubicBezTo>
                      <a:cubicBezTo>
                        <a:pt x="0" y="295"/>
                        <a:pt x="72" y="375"/>
                        <a:pt x="179" y="384"/>
                      </a:cubicBezTo>
                      <a:cubicBezTo>
                        <a:pt x="223" y="384"/>
                        <a:pt x="277" y="366"/>
                        <a:pt x="304" y="331"/>
                      </a:cubicBezTo>
                      <a:cubicBezTo>
                        <a:pt x="339" y="295"/>
                        <a:pt x="357" y="241"/>
                        <a:pt x="357" y="188"/>
                      </a:cubicBezTo>
                      <a:cubicBezTo>
                        <a:pt x="357" y="134"/>
                        <a:pt x="339" y="90"/>
                        <a:pt x="304" y="54"/>
                      </a:cubicBezTo>
                      <a:cubicBezTo>
                        <a:pt x="277" y="27"/>
                        <a:pt x="232" y="0"/>
                        <a:pt x="17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26" name="Google Shape;20858;p54">
                  <a:extLst>
                    <a:ext uri="{FF2B5EF4-FFF2-40B4-BE49-F238E27FC236}">
                      <a16:creationId xmlns:a16="http://schemas.microsoft.com/office/drawing/2014/main" id="{1C2022C4-BEF6-3A62-95B1-E06CCDCB5615}"/>
                    </a:ext>
                  </a:extLst>
                </p:cNvPr>
                <p:cNvSpPr/>
                <p:nvPr/>
              </p:nvSpPr>
              <p:spPr>
                <a:xfrm>
                  <a:off x="5791510" y="1933875"/>
                  <a:ext cx="11893" cy="112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372" extrusionOk="0">
                      <a:moveTo>
                        <a:pt x="126" y="72"/>
                      </a:moveTo>
                      <a:cubicBezTo>
                        <a:pt x="151" y="72"/>
                        <a:pt x="157" y="147"/>
                        <a:pt x="206" y="190"/>
                      </a:cubicBezTo>
                      <a:cubicBezTo>
                        <a:pt x="268" y="234"/>
                        <a:pt x="375" y="207"/>
                        <a:pt x="322" y="279"/>
                      </a:cubicBezTo>
                      <a:cubicBezTo>
                        <a:pt x="291" y="320"/>
                        <a:pt x="246" y="340"/>
                        <a:pt x="201" y="340"/>
                      </a:cubicBezTo>
                      <a:cubicBezTo>
                        <a:pt x="168" y="340"/>
                        <a:pt x="134" y="328"/>
                        <a:pt x="107" y="306"/>
                      </a:cubicBezTo>
                      <a:cubicBezTo>
                        <a:pt x="45" y="252"/>
                        <a:pt x="36" y="163"/>
                        <a:pt x="99" y="91"/>
                      </a:cubicBezTo>
                      <a:cubicBezTo>
                        <a:pt x="110" y="78"/>
                        <a:pt x="119" y="72"/>
                        <a:pt x="126" y="72"/>
                      </a:cubicBezTo>
                      <a:close/>
                      <a:moveTo>
                        <a:pt x="227" y="0"/>
                      </a:moveTo>
                      <a:cubicBezTo>
                        <a:pt x="172" y="0"/>
                        <a:pt x="114" y="26"/>
                        <a:pt x="72" y="74"/>
                      </a:cubicBezTo>
                      <a:cubicBezTo>
                        <a:pt x="0" y="154"/>
                        <a:pt x="9" y="270"/>
                        <a:pt x="90" y="332"/>
                      </a:cubicBezTo>
                      <a:cubicBezTo>
                        <a:pt x="117" y="360"/>
                        <a:pt x="149" y="371"/>
                        <a:pt x="187" y="371"/>
                      </a:cubicBezTo>
                      <a:cubicBezTo>
                        <a:pt x="199" y="371"/>
                        <a:pt x="211" y="370"/>
                        <a:pt x="223" y="368"/>
                      </a:cubicBezTo>
                      <a:cubicBezTo>
                        <a:pt x="268" y="359"/>
                        <a:pt x="313" y="332"/>
                        <a:pt x="348" y="297"/>
                      </a:cubicBezTo>
                      <a:cubicBezTo>
                        <a:pt x="375" y="252"/>
                        <a:pt x="393" y="207"/>
                        <a:pt x="384" y="154"/>
                      </a:cubicBezTo>
                      <a:cubicBezTo>
                        <a:pt x="384" y="109"/>
                        <a:pt x="366" y="65"/>
                        <a:pt x="330" y="38"/>
                      </a:cubicBezTo>
                      <a:cubicBezTo>
                        <a:pt x="301" y="12"/>
                        <a:pt x="26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0671" name="Google Shape;20859;p54">
                <a:extLst>
                  <a:ext uri="{FF2B5EF4-FFF2-40B4-BE49-F238E27FC236}">
                    <a16:creationId xmlns:a16="http://schemas.microsoft.com/office/drawing/2014/main" id="{D372A499-8020-D1CF-BC55-71AEB73486AC}"/>
                  </a:ext>
                </a:extLst>
              </p:cNvPr>
              <p:cNvGrpSpPr/>
              <p:nvPr/>
            </p:nvGrpSpPr>
            <p:grpSpPr>
              <a:xfrm>
                <a:off x="5697818" y="1797060"/>
                <a:ext cx="396888" cy="188745"/>
                <a:chOff x="5697818" y="1797060"/>
                <a:chExt cx="396888" cy="188745"/>
              </a:xfrm>
            </p:grpSpPr>
            <p:sp>
              <p:nvSpPr>
                <p:cNvPr id="20706" name="Google Shape;20860;p54">
                  <a:extLst>
                    <a:ext uri="{FF2B5EF4-FFF2-40B4-BE49-F238E27FC236}">
                      <a16:creationId xmlns:a16="http://schemas.microsoft.com/office/drawing/2014/main" id="{5A429B6E-B8FB-5655-9A0C-A01C560AD6C0}"/>
                    </a:ext>
                  </a:extLst>
                </p:cNvPr>
                <p:cNvSpPr/>
                <p:nvPr/>
              </p:nvSpPr>
              <p:spPr>
                <a:xfrm>
                  <a:off x="5805823" y="1954454"/>
                  <a:ext cx="78047" cy="31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9" h="1036" extrusionOk="0">
                      <a:moveTo>
                        <a:pt x="268" y="161"/>
                      </a:moveTo>
                      <a:lnTo>
                        <a:pt x="268" y="161"/>
                      </a:lnTo>
                      <a:cubicBezTo>
                        <a:pt x="524" y="204"/>
                        <a:pt x="780" y="226"/>
                        <a:pt x="1030" y="226"/>
                      </a:cubicBezTo>
                      <a:cubicBezTo>
                        <a:pt x="1137" y="226"/>
                        <a:pt x="1243" y="222"/>
                        <a:pt x="1347" y="214"/>
                      </a:cubicBezTo>
                      <a:cubicBezTo>
                        <a:pt x="1624" y="428"/>
                        <a:pt x="1936" y="625"/>
                        <a:pt x="2275" y="794"/>
                      </a:cubicBezTo>
                      <a:cubicBezTo>
                        <a:pt x="1909" y="874"/>
                        <a:pt x="1526" y="919"/>
                        <a:pt x="1124" y="928"/>
                      </a:cubicBezTo>
                      <a:cubicBezTo>
                        <a:pt x="803" y="705"/>
                        <a:pt x="518" y="437"/>
                        <a:pt x="268" y="161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295" y="384"/>
                        <a:pt x="669" y="732"/>
                        <a:pt x="1097" y="1035"/>
                      </a:cubicBezTo>
                      <a:cubicBezTo>
                        <a:pt x="1615" y="1026"/>
                        <a:pt x="2114" y="946"/>
                        <a:pt x="2578" y="821"/>
                      </a:cubicBezTo>
                      <a:cubicBezTo>
                        <a:pt x="2141" y="625"/>
                        <a:pt x="1731" y="384"/>
                        <a:pt x="1383" y="107"/>
                      </a:cubicBezTo>
                      <a:cubicBezTo>
                        <a:pt x="1271" y="116"/>
                        <a:pt x="1159" y="121"/>
                        <a:pt x="1045" y="121"/>
                      </a:cubicBezTo>
                      <a:cubicBezTo>
                        <a:pt x="704" y="121"/>
                        <a:pt x="355" y="8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7" name="Google Shape;20861;p54">
                  <a:extLst>
                    <a:ext uri="{FF2B5EF4-FFF2-40B4-BE49-F238E27FC236}">
                      <a16:creationId xmlns:a16="http://schemas.microsoft.com/office/drawing/2014/main" id="{9A9854A4-84F9-0511-B9F9-FA6722E9CC6B}"/>
                    </a:ext>
                  </a:extLst>
                </p:cNvPr>
                <p:cNvSpPr/>
                <p:nvPr/>
              </p:nvSpPr>
              <p:spPr>
                <a:xfrm>
                  <a:off x="5736432" y="1865634"/>
                  <a:ext cx="45121" cy="68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1" h="2276" extrusionOk="0">
                      <a:moveTo>
                        <a:pt x="134" y="277"/>
                      </a:moveTo>
                      <a:cubicBezTo>
                        <a:pt x="402" y="535"/>
                        <a:pt x="678" y="785"/>
                        <a:pt x="964" y="999"/>
                      </a:cubicBezTo>
                      <a:cubicBezTo>
                        <a:pt x="1035" y="1347"/>
                        <a:pt x="1133" y="1704"/>
                        <a:pt x="1276" y="2052"/>
                      </a:cubicBezTo>
                      <a:cubicBezTo>
                        <a:pt x="946" y="1865"/>
                        <a:pt x="634" y="1651"/>
                        <a:pt x="331" y="1401"/>
                      </a:cubicBezTo>
                      <a:cubicBezTo>
                        <a:pt x="241" y="1026"/>
                        <a:pt x="179" y="651"/>
                        <a:pt x="134" y="277"/>
                      </a:cubicBez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5" y="482"/>
                        <a:pt x="116" y="964"/>
                        <a:pt x="232" y="1463"/>
                      </a:cubicBezTo>
                      <a:cubicBezTo>
                        <a:pt x="634" y="1784"/>
                        <a:pt x="1053" y="2061"/>
                        <a:pt x="1490" y="2275"/>
                      </a:cubicBezTo>
                      <a:cubicBezTo>
                        <a:pt x="1285" y="1838"/>
                        <a:pt x="1151" y="1392"/>
                        <a:pt x="1053" y="946"/>
                      </a:cubicBezTo>
                      <a:cubicBezTo>
                        <a:pt x="687" y="669"/>
                        <a:pt x="339" y="33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8" name="Google Shape;20862;p54">
                  <a:extLst>
                    <a:ext uri="{FF2B5EF4-FFF2-40B4-BE49-F238E27FC236}">
                      <a16:creationId xmlns:a16="http://schemas.microsoft.com/office/drawing/2014/main" id="{3D04BA55-8465-0901-E83C-322FFCEA415F}"/>
                    </a:ext>
                  </a:extLst>
                </p:cNvPr>
                <p:cNvSpPr/>
                <p:nvPr/>
              </p:nvSpPr>
              <p:spPr>
                <a:xfrm>
                  <a:off x="5744815" y="1882369"/>
                  <a:ext cx="24301" cy="3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3" h="1259" extrusionOk="0">
                      <a:moveTo>
                        <a:pt x="116" y="223"/>
                      </a:moveTo>
                      <a:lnTo>
                        <a:pt x="241" y="437"/>
                      </a:lnTo>
                      <a:lnTo>
                        <a:pt x="366" y="652"/>
                      </a:lnTo>
                      <a:cubicBezTo>
                        <a:pt x="455" y="785"/>
                        <a:pt x="544" y="919"/>
                        <a:pt x="642" y="1053"/>
                      </a:cubicBezTo>
                      <a:cubicBezTo>
                        <a:pt x="500" y="955"/>
                        <a:pt x="366" y="848"/>
                        <a:pt x="223" y="741"/>
                      </a:cubicBezTo>
                      <a:lnTo>
                        <a:pt x="170" y="482"/>
                      </a:lnTo>
                      <a:lnTo>
                        <a:pt x="116" y="223"/>
                      </a:lnTo>
                      <a:close/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6" y="259"/>
                        <a:pt x="80" y="527"/>
                        <a:pt x="143" y="785"/>
                      </a:cubicBezTo>
                      <a:cubicBezTo>
                        <a:pt x="357" y="955"/>
                        <a:pt x="571" y="1115"/>
                        <a:pt x="803" y="1258"/>
                      </a:cubicBezTo>
                      <a:cubicBezTo>
                        <a:pt x="714" y="1008"/>
                        <a:pt x="651" y="759"/>
                        <a:pt x="589" y="509"/>
                      </a:cubicBezTo>
                      <a:cubicBezTo>
                        <a:pt x="393" y="348"/>
                        <a:pt x="187" y="179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9" name="Google Shape;20863;p54">
                  <a:extLst>
                    <a:ext uri="{FF2B5EF4-FFF2-40B4-BE49-F238E27FC236}">
                      <a16:creationId xmlns:a16="http://schemas.microsoft.com/office/drawing/2014/main" id="{889574F8-89F8-3142-BCAD-1ACBF36699A1}"/>
                    </a:ext>
                  </a:extLst>
                </p:cNvPr>
                <p:cNvSpPr/>
                <p:nvPr/>
              </p:nvSpPr>
              <p:spPr>
                <a:xfrm>
                  <a:off x="5697818" y="1797060"/>
                  <a:ext cx="25965" cy="394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8" h="1303" extrusionOk="0">
                      <a:moveTo>
                        <a:pt x="777" y="0"/>
                      </a:moveTo>
                      <a:cubicBezTo>
                        <a:pt x="741" y="9"/>
                        <a:pt x="706" y="27"/>
                        <a:pt x="670" y="36"/>
                      </a:cubicBezTo>
                      <a:cubicBezTo>
                        <a:pt x="706" y="366"/>
                        <a:pt x="723" y="696"/>
                        <a:pt x="741" y="1017"/>
                      </a:cubicBezTo>
                      <a:cubicBezTo>
                        <a:pt x="527" y="785"/>
                        <a:pt x="313" y="553"/>
                        <a:pt x="99" y="321"/>
                      </a:cubicBezTo>
                      <a:cubicBezTo>
                        <a:pt x="63" y="339"/>
                        <a:pt x="36" y="357"/>
                        <a:pt x="1" y="375"/>
                      </a:cubicBezTo>
                      <a:cubicBezTo>
                        <a:pt x="286" y="678"/>
                        <a:pt x="572" y="990"/>
                        <a:pt x="857" y="1303"/>
                      </a:cubicBezTo>
                      <a:cubicBezTo>
                        <a:pt x="830" y="875"/>
                        <a:pt x="813" y="437"/>
                        <a:pt x="77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0" name="Google Shape;20864;p54">
                  <a:extLst>
                    <a:ext uri="{FF2B5EF4-FFF2-40B4-BE49-F238E27FC236}">
                      <a16:creationId xmlns:a16="http://schemas.microsoft.com/office/drawing/2014/main" id="{DB55B8AD-E197-EBE7-7F8D-A8479B42B229}"/>
                    </a:ext>
                  </a:extLst>
                </p:cNvPr>
                <p:cNvSpPr/>
                <p:nvPr/>
              </p:nvSpPr>
              <p:spPr>
                <a:xfrm>
                  <a:off x="5703507" y="1799754"/>
                  <a:ext cx="12983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643" extrusionOk="0">
                      <a:moveTo>
                        <a:pt x="384" y="0"/>
                      </a:moveTo>
                      <a:cubicBezTo>
                        <a:pt x="321" y="27"/>
                        <a:pt x="259" y="54"/>
                        <a:pt x="187" y="90"/>
                      </a:cubicBezTo>
                      <a:cubicBezTo>
                        <a:pt x="241" y="197"/>
                        <a:pt x="286" y="304"/>
                        <a:pt x="330" y="411"/>
                      </a:cubicBezTo>
                      <a:cubicBezTo>
                        <a:pt x="250" y="322"/>
                        <a:pt x="161" y="232"/>
                        <a:pt x="80" y="143"/>
                      </a:cubicBezTo>
                      <a:cubicBezTo>
                        <a:pt x="54" y="161"/>
                        <a:pt x="27" y="170"/>
                        <a:pt x="0" y="188"/>
                      </a:cubicBezTo>
                      <a:cubicBezTo>
                        <a:pt x="143" y="339"/>
                        <a:pt x="286" y="491"/>
                        <a:pt x="428" y="643"/>
                      </a:cubicBezTo>
                      <a:cubicBezTo>
                        <a:pt x="419" y="429"/>
                        <a:pt x="402" y="215"/>
                        <a:pt x="3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1" name="Google Shape;20865;p54">
                  <a:extLst>
                    <a:ext uri="{FF2B5EF4-FFF2-40B4-BE49-F238E27FC236}">
                      <a16:creationId xmlns:a16="http://schemas.microsoft.com/office/drawing/2014/main" id="{1B508DB7-12E7-BCCB-46B8-8E133CF8ABE5}"/>
                    </a:ext>
                  </a:extLst>
                </p:cNvPr>
                <p:cNvSpPr/>
                <p:nvPr/>
              </p:nvSpPr>
              <p:spPr>
                <a:xfrm>
                  <a:off x="6018021" y="1870476"/>
                  <a:ext cx="52929" cy="63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9" h="2098" extrusionOk="0">
                      <a:moveTo>
                        <a:pt x="1579" y="268"/>
                      </a:moveTo>
                      <a:lnTo>
                        <a:pt x="1579" y="268"/>
                      </a:lnTo>
                      <a:cubicBezTo>
                        <a:pt x="1481" y="625"/>
                        <a:pt x="1374" y="991"/>
                        <a:pt x="1240" y="1357"/>
                      </a:cubicBezTo>
                      <a:cubicBezTo>
                        <a:pt x="910" y="1553"/>
                        <a:pt x="571" y="1740"/>
                        <a:pt x="232" y="1892"/>
                      </a:cubicBezTo>
                      <a:cubicBezTo>
                        <a:pt x="402" y="1553"/>
                        <a:pt x="535" y="1223"/>
                        <a:pt x="660" y="875"/>
                      </a:cubicBezTo>
                      <a:cubicBezTo>
                        <a:pt x="973" y="697"/>
                        <a:pt x="1276" y="491"/>
                        <a:pt x="1579" y="268"/>
                      </a:cubicBezTo>
                      <a:close/>
                      <a:moveTo>
                        <a:pt x="1749" y="1"/>
                      </a:moveTo>
                      <a:cubicBezTo>
                        <a:pt x="1365" y="304"/>
                        <a:pt x="973" y="572"/>
                        <a:pt x="571" y="804"/>
                      </a:cubicBezTo>
                      <a:cubicBezTo>
                        <a:pt x="419" y="1241"/>
                        <a:pt x="232" y="1678"/>
                        <a:pt x="0" y="2097"/>
                      </a:cubicBezTo>
                      <a:cubicBezTo>
                        <a:pt x="446" y="1919"/>
                        <a:pt x="892" y="1687"/>
                        <a:pt x="1320" y="1419"/>
                      </a:cubicBezTo>
                      <a:cubicBezTo>
                        <a:pt x="1499" y="946"/>
                        <a:pt x="1642" y="474"/>
                        <a:pt x="17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2" name="Google Shape;20866;p54">
                  <a:extLst>
                    <a:ext uri="{FF2B5EF4-FFF2-40B4-BE49-F238E27FC236}">
                      <a16:creationId xmlns:a16="http://schemas.microsoft.com/office/drawing/2014/main" id="{DF04ABE8-7022-52E4-1D61-AFF338026E17}"/>
                    </a:ext>
                  </a:extLst>
                </p:cNvPr>
                <p:cNvSpPr/>
                <p:nvPr/>
              </p:nvSpPr>
              <p:spPr>
                <a:xfrm>
                  <a:off x="6031518" y="1886152"/>
                  <a:ext cx="28901" cy="34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5" h="1151" extrusionOk="0">
                      <a:moveTo>
                        <a:pt x="803" y="214"/>
                      </a:moveTo>
                      <a:lnTo>
                        <a:pt x="803" y="214"/>
                      </a:lnTo>
                      <a:cubicBezTo>
                        <a:pt x="750" y="375"/>
                        <a:pt x="696" y="544"/>
                        <a:pt x="634" y="705"/>
                      </a:cubicBezTo>
                      <a:cubicBezTo>
                        <a:pt x="562" y="750"/>
                        <a:pt x="482" y="803"/>
                        <a:pt x="411" y="839"/>
                      </a:cubicBezTo>
                      <a:lnTo>
                        <a:pt x="179" y="964"/>
                      </a:lnTo>
                      <a:lnTo>
                        <a:pt x="179" y="964"/>
                      </a:lnTo>
                      <a:lnTo>
                        <a:pt x="339" y="785"/>
                      </a:lnTo>
                      <a:cubicBezTo>
                        <a:pt x="393" y="723"/>
                        <a:pt x="446" y="660"/>
                        <a:pt x="500" y="598"/>
                      </a:cubicBezTo>
                      <a:cubicBezTo>
                        <a:pt x="607" y="473"/>
                        <a:pt x="705" y="339"/>
                        <a:pt x="803" y="214"/>
                      </a:cubicBezTo>
                      <a:close/>
                      <a:moveTo>
                        <a:pt x="955" y="0"/>
                      </a:moveTo>
                      <a:lnTo>
                        <a:pt x="955" y="0"/>
                      </a:lnTo>
                      <a:cubicBezTo>
                        <a:pt x="741" y="152"/>
                        <a:pt x="518" y="295"/>
                        <a:pt x="295" y="428"/>
                      </a:cubicBezTo>
                      <a:cubicBezTo>
                        <a:pt x="250" y="553"/>
                        <a:pt x="205" y="669"/>
                        <a:pt x="161" y="794"/>
                      </a:cubicBezTo>
                      <a:lnTo>
                        <a:pt x="89" y="973"/>
                      </a:lnTo>
                      <a:lnTo>
                        <a:pt x="0" y="1151"/>
                      </a:lnTo>
                      <a:lnTo>
                        <a:pt x="0" y="1151"/>
                      </a:lnTo>
                      <a:lnTo>
                        <a:pt x="179" y="1062"/>
                      </a:lnTo>
                      <a:lnTo>
                        <a:pt x="357" y="964"/>
                      </a:lnTo>
                      <a:cubicBezTo>
                        <a:pt x="473" y="901"/>
                        <a:pt x="589" y="839"/>
                        <a:pt x="705" y="767"/>
                      </a:cubicBezTo>
                      <a:cubicBezTo>
                        <a:pt x="803" y="509"/>
                        <a:pt x="883" y="259"/>
                        <a:pt x="9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3" name="Google Shape;20867;p54">
                  <a:extLst>
                    <a:ext uri="{FF2B5EF4-FFF2-40B4-BE49-F238E27FC236}">
                      <a16:creationId xmlns:a16="http://schemas.microsoft.com/office/drawing/2014/main" id="{489FBF49-0477-4204-8EC5-7D7668C917D8}"/>
                    </a:ext>
                  </a:extLst>
                </p:cNvPr>
                <p:cNvSpPr/>
                <p:nvPr/>
              </p:nvSpPr>
              <p:spPr>
                <a:xfrm>
                  <a:off x="5934044" y="1962534"/>
                  <a:ext cx="42700" cy="163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540" extrusionOk="0">
                      <a:moveTo>
                        <a:pt x="1178" y="108"/>
                      </a:moveTo>
                      <a:lnTo>
                        <a:pt x="982" y="286"/>
                      </a:lnTo>
                      <a:lnTo>
                        <a:pt x="777" y="456"/>
                      </a:lnTo>
                      <a:lnTo>
                        <a:pt x="643" y="456"/>
                      </a:lnTo>
                      <a:cubicBezTo>
                        <a:pt x="598" y="456"/>
                        <a:pt x="554" y="456"/>
                        <a:pt x="509" y="447"/>
                      </a:cubicBezTo>
                      <a:lnTo>
                        <a:pt x="250" y="429"/>
                      </a:lnTo>
                      <a:lnTo>
                        <a:pt x="491" y="367"/>
                      </a:lnTo>
                      <a:cubicBezTo>
                        <a:pt x="527" y="358"/>
                        <a:pt x="563" y="349"/>
                        <a:pt x="607" y="331"/>
                      </a:cubicBezTo>
                      <a:lnTo>
                        <a:pt x="723" y="286"/>
                      </a:lnTo>
                      <a:lnTo>
                        <a:pt x="955" y="206"/>
                      </a:lnTo>
                      <a:lnTo>
                        <a:pt x="1178" y="108"/>
                      </a:lnTo>
                      <a:close/>
                      <a:moveTo>
                        <a:pt x="1410" y="1"/>
                      </a:moveTo>
                      <a:lnTo>
                        <a:pt x="1410" y="1"/>
                      </a:lnTo>
                      <a:cubicBezTo>
                        <a:pt x="1276" y="19"/>
                        <a:pt x="1143" y="28"/>
                        <a:pt x="1018" y="37"/>
                      </a:cubicBezTo>
                      <a:cubicBezTo>
                        <a:pt x="976" y="39"/>
                        <a:pt x="933" y="40"/>
                        <a:pt x="890" y="40"/>
                      </a:cubicBezTo>
                      <a:cubicBezTo>
                        <a:pt x="805" y="40"/>
                        <a:pt x="717" y="37"/>
                        <a:pt x="634" y="37"/>
                      </a:cubicBezTo>
                      <a:cubicBezTo>
                        <a:pt x="536" y="126"/>
                        <a:pt x="438" y="197"/>
                        <a:pt x="331" y="268"/>
                      </a:cubicBezTo>
                      <a:cubicBezTo>
                        <a:pt x="277" y="304"/>
                        <a:pt x="224" y="349"/>
                        <a:pt x="170" y="384"/>
                      </a:cubicBezTo>
                      <a:lnTo>
                        <a:pt x="1" y="483"/>
                      </a:lnTo>
                      <a:lnTo>
                        <a:pt x="197" y="509"/>
                      </a:lnTo>
                      <a:cubicBezTo>
                        <a:pt x="268" y="518"/>
                        <a:pt x="331" y="518"/>
                        <a:pt x="402" y="527"/>
                      </a:cubicBezTo>
                      <a:cubicBezTo>
                        <a:pt x="497" y="533"/>
                        <a:pt x="591" y="540"/>
                        <a:pt x="689" y="540"/>
                      </a:cubicBezTo>
                      <a:cubicBezTo>
                        <a:pt x="730" y="540"/>
                        <a:pt x="771" y="539"/>
                        <a:pt x="813" y="536"/>
                      </a:cubicBezTo>
                      <a:cubicBezTo>
                        <a:pt x="920" y="456"/>
                        <a:pt x="1027" y="376"/>
                        <a:pt x="1125" y="277"/>
                      </a:cubicBezTo>
                      <a:cubicBezTo>
                        <a:pt x="1223" y="188"/>
                        <a:pt x="1321" y="99"/>
                        <a:pt x="14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4" name="Google Shape;20868;p54">
                  <a:extLst>
                    <a:ext uri="{FF2B5EF4-FFF2-40B4-BE49-F238E27FC236}">
                      <a16:creationId xmlns:a16="http://schemas.microsoft.com/office/drawing/2014/main" id="{757EA585-5D5B-069F-236B-32431C9B6126}"/>
                    </a:ext>
                  </a:extLst>
                </p:cNvPr>
                <p:cNvSpPr/>
                <p:nvPr/>
              </p:nvSpPr>
              <p:spPr>
                <a:xfrm>
                  <a:off x="5822286" y="1963623"/>
                  <a:ext cx="42942" cy="1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518" extrusionOk="0">
                      <a:moveTo>
                        <a:pt x="232" y="108"/>
                      </a:moveTo>
                      <a:lnTo>
                        <a:pt x="464" y="197"/>
                      </a:lnTo>
                      <a:cubicBezTo>
                        <a:pt x="536" y="224"/>
                        <a:pt x="616" y="241"/>
                        <a:pt x="696" y="268"/>
                      </a:cubicBezTo>
                      <a:cubicBezTo>
                        <a:pt x="732" y="286"/>
                        <a:pt x="777" y="295"/>
                        <a:pt x="812" y="304"/>
                      </a:cubicBezTo>
                      <a:lnTo>
                        <a:pt x="928" y="340"/>
                      </a:lnTo>
                      <a:cubicBezTo>
                        <a:pt x="1008" y="357"/>
                        <a:pt x="1089" y="375"/>
                        <a:pt x="1169" y="393"/>
                      </a:cubicBezTo>
                      <a:cubicBezTo>
                        <a:pt x="1080" y="411"/>
                        <a:pt x="1000" y="411"/>
                        <a:pt x="910" y="420"/>
                      </a:cubicBezTo>
                      <a:lnTo>
                        <a:pt x="777" y="429"/>
                      </a:lnTo>
                      <a:cubicBezTo>
                        <a:pt x="732" y="438"/>
                        <a:pt x="687" y="438"/>
                        <a:pt x="643" y="438"/>
                      </a:cubicBezTo>
                      <a:cubicBezTo>
                        <a:pt x="571" y="384"/>
                        <a:pt x="500" y="331"/>
                        <a:pt x="429" y="277"/>
                      </a:cubicBezTo>
                      <a:lnTo>
                        <a:pt x="232" y="108"/>
                      </a:lnTo>
                      <a:close/>
                      <a:moveTo>
                        <a:pt x="0" y="1"/>
                      </a:moveTo>
                      <a:lnTo>
                        <a:pt x="143" y="134"/>
                      </a:lnTo>
                      <a:cubicBezTo>
                        <a:pt x="197" y="179"/>
                        <a:pt x="241" y="224"/>
                        <a:pt x="295" y="268"/>
                      </a:cubicBezTo>
                      <a:cubicBezTo>
                        <a:pt x="348" y="313"/>
                        <a:pt x="402" y="357"/>
                        <a:pt x="455" y="402"/>
                      </a:cubicBezTo>
                      <a:lnTo>
                        <a:pt x="616" y="518"/>
                      </a:lnTo>
                      <a:cubicBezTo>
                        <a:pt x="892" y="518"/>
                        <a:pt x="1160" y="482"/>
                        <a:pt x="1419" y="447"/>
                      </a:cubicBezTo>
                      <a:cubicBezTo>
                        <a:pt x="1187" y="313"/>
                        <a:pt x="973" y="170"/>
                        <a:pt x="777" y="18"/>
                      </a:cubicBezTo>
                      <a:lnTo>
                        <a:pt x="580" y="27"/>
                      </a:lnTo>
                      <a:lnTo>
                        <a:pt x="393" y="27"/>
                      </a:lnTo>
                      <a:cubicBezTo>
                        <a:pt x="330" y="18"/>
                        <a:pt x="259" y="18"/>
                        <a:pt x="197" y="1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5" name="Google Shape;20869;p54">
                  <a:extLst>
                    <a:ext uri="{FF2B5EF4-FFF2-40B4-BE49-F238E27FC236}">
                      <a16:creationId xmlns:a16="http://schemas.microsoft.com/office/drawing/2014/main" id="{18132BFD-48A0-3B17-76A4-82819250EF35}"/>
                    </a:ext>
                  </a:extLst>
                </p:cNvPr>
                <p:cNvSpPr/>
                <p:nvPr/>
              </p:nvSpPr>
              <p:spPr>
                <a:xfrm>
                  <a:off x="5915433" y="1953092"/>
                  <a:ext cx="77502" cy="32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1" h="1064" extrusionOk="0">
                      <a:moveTo>
                        <a:pt x="2293" y="161"/>
                      </a:moveTo>
                      <a:cubicBezTo>
                        <a:pt x="2239" y="241"/>
                        <a:pt x="2168" y="304"/>
                        <a:pt x="2106" y="375"/>
                      </a:cubicBezTo>
                      <a:cubicBezTo>
                        <a:pt x="2043" y="438"/>
                        <a:pt x="1972" y="509"/>
                        <a:pt x="1900" y="572"/>
                      </a:cubicBezTo>
                      <a:lnTo>
                        <a:pt x="1686" y="777"/>
                      </a:lnTo>
                      <a:cubicBezTo>
                        <a:pt x="1615" y="839"/>
                        <a:pt x="1535" y="893"/>
                        <a:pt x="1463" y="955"/>
                      </a:cubicBezTo>
                      <a:lnTo>
                        <a:pt x="1312" y="964"/>
                      </a:lnTo>
                      <a:lnTo>
                        <a:pt x="1160" y="955"/>
                      </a:lnTo>
                      <a:lnTo>
                        <a:pt x="874" y="937"/>
                      </a:lnTo>
                      <a:lnTo>
                        <a:pt x="589" y="893"/>
                      </a:lnTo>
                      <a:lnTo>
                        <a:pt x="446" y="875"/>
                      </a:lnTo>
                      <a:lnTo>
                        <a:pt x="312" y="848"/>
                      </a:lnTo>
                      <a:lnTo>
                        <a:pt x="437" y="786"/>
                      </a:lnTo>
                      <a:lnTo>
                        <a:pt x="553" y="714"/>
                      </a:lnTo>
                      <a:lnTo>
                        <a:pt x="785" y="572"/>
                      </a:lnTo>
                      <a:lnTo>
                        <a:pt x="1008" y="411"/>
                      </a:lnTo>
                      <a:lnTo>
                        <a:pt x="1115" y="331"/>
                      </a:lnTo>
                      <a:lnTo>
                        <a:pt x="1213" y="250"/>
                      </a:lnTo>
                      <a:lnTo>
                        <a:pt x="1481" y="250"/>
                      </a:lnTo>
                      <a:lnTo>
                        <a:pt x="1749" y="233"/>
                      </a:lnTo>
                      <a:cubicBezTo>
                        <a:pt x="1838" y="233"/>
                        <a:pt x="1927" y="215"/>
                        <a:pt x="2016" y="206"/>
                      </a:cubicBezTo>
                      <a:cubicBezTo>
                        <a:pt x="2114" y="188"/>
                        <a:pt x="2204" y="179"/>
                        <a:pt x="2293" y="161"/>
                      </a:cubicBezTo>
                      <a:close/>
                      <a:moveTo>
                        <a:pt x="2560" y="1"/>
                      </a:moveTo>
                      <a:cubicBezTo>
                        <a:pt x="2155" y="100"/>
                        <a:pt x="1755" y="147"/>
                        <a:pt x="1368" y="147"/>
                      </a:cubicBezTo>
                      <a:cubicBezTo>
                        <a:pt x="1304" y="147"/>
                        <a:pt x="1241" y="146"/>
                        <a:pt x="1178" y="143"/>
                      </a:cubicBezTo>
                      <a:cubicBezTo>
                        <a:pt x="839" y="429"/>
                        <a:pt x="446" y="679"/>
                        <a:pt x="0" y="884"/>
                      </a:cubicBezTo>
                      <a:cubicBezTo>
                        <a:pt x="435" y="1001"/>
                        <a:pt x="909" y="1063"/>
                        <a:pt x="1400" y="1063"/>
                      </a:cubicBezTo>
                      <a:cubicBezTo>
                        <a:pt x="1433" y="1063"/>
                        <a:pt x="1466" y="1063"/>
                        <a:pt x="1499" y="1062"/>
                      </a:cubicBezTo>
                      <a:cubicBezTo>
                        <a:pt x="1909" y="741"/>
                        <a:pt x="2266" y="384"/>
                        <a:pt x="25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16" name="Google Shape;20870;p54">
                  <a:extLst>
                    <a:ext uri="{FF2B5EF4-FFF2-40B4-BE49-F238E27FC236}">
                      <a16:creationId xmlns:a16="http://schemas.microsoft.com/office/drawing/2014/main" id="{FD204385-2459-F868-DE7D-6C6E4013D106}"/>
                    </a:ext>
                  </a:extLst>
                </p:cNvPr>
                <p:cNvSpPr/>
                <p:nvPr/>
              </p:nvSpPr>
              <p:spPr>
                <a:xfrm>
                  <a:off x="6086595" y="1829713"/>
                  <a:ext cx="8110" cy="13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" h="447" extrusionOk="0">
                      <a:moveTo>
                        <a:pt x="54" y="1"/>
                      </a:moveTo>
                      <a:cubicBezTo>
                        <a:pt x="36" y="152"/>
                        <a:pt x="18" y="295"/>
                        <a:pt x="0" y="447"/>
                      </a:cubicBezTo>
                      <a:cubicBezTo>
                        <a:pt x="89" y="358"/>
                        <a:pt x="179" y="277"/>
                        <a:pt x="268" y="179"/>
                      </a:cubicBezTo>
                      <a:cubicBezTo>
                        <a:pt x="241" y="161"/>
                        <a:pt x="214" y="135"/>
                        <a:pt x="187" y="117"/>
                      </a:cubicBezTo>
                      <a:cubicBezTo>
                        <a:pt x="170" y="135"/>
                        <a:pt x="152" y="152"/>
                        <a:pt x="134" y="170"/>
                      </a:cubicBezTo>
                      <a:cubicBezTo>
                        <a:pt x="143" y="143"/>
                        <a:pt x="143" y="108"/>
                        <a:pt x="143" y="81"/>
                      </a:cubicBezTo>
                      <a:cubicBezTo>
                        <a:pt x="116" y="54"/>
                        <a:pt x="80" y="27"/>
                        <a:pt x="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672" name="Google Shape;20871;p54">
                <a:extLst>
                  <a:ext uri="{FF2B5EF4-FFF2-40B4-BE49-F238E27FC236}">
                    <a16:creationId xmlns:a16="http://schemas.microsoft.com/office/drawing/2014/main" id="{BD484D83-7A6D-53C2-44A6-33F8DCF3BDFF}"/>
                  </a:ext>
                </a:extLst>
              </p:cNvPr>
              <p:cNvSpPr/>
              <p:nvPr/>
            </p:nvSpPr>
            <p:spPr>
              <a:xfrm>
                <a:off x="5940248" y="1479853"/>
                <a:ext cx="47028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1936" extrusionOk="0">
                    <a:moveTo>
                      <a:pt x="955" y="214"/>
                    </a:moveTo>
                    <a:cubicBezTo>
                      <a:pt x="955" y="232"/>
                      <a:pt x="973" y="286"/>
                      <a:pt x="1018" y="357"/>
                    </a:cubicBezTo>
                    <a:cubicBezTo>
                      <a:pt x="1036" y="384"/>
                      <a:pt x="1054" y="410"/>
                      <a:pt x="1071" y="437"/>
                    </a:cubicBezTo>
                    <a:cubicBezTo>
                      <a:pt x="1134" y="509"/>
                      <a:pt x="1232" y="589"/>
                      <a:pt x="1366" y="642"/>
                    </a:cubicBezTo>
                    <a:cubicBezTo>
                      <a:pt x="1393" y="651"/>
                      <a:pt x="1419" y="660"/>
                      <a:pt x="1437" y="669"/>
                    </a:cubicBezTo>
                    <a:cubicBezTo>
                      <a:pt x="1393" y="1026"/>
                      <a:pt x="1348" y="1401"/>
                      <a:pt x="1303" y="1784"/>
                    </a:cubicBezTo>
                    <a:cubicBezTo>
                      <a:pt x="1107" y="1802"/>
                      <a:pt x="911" y="1811"/>
                      <a:pt x="715" y="1820"/>
                    </a:cubicBezTo>
                    <a:cubicBezTo>
                      <a:pt x="795" y="1258"/>
                      <a:pt x="875" y="723"/>
                      <a:pt x="955" y="214"/>
                    </a:cubicBezTo>
                    <a:close/>
                    <a:moveTo>
                      <a:pt x="982" y="0"/>
                    </a:moveTo>
                    <a:cubicBezTo>
                      <a:pt x="973" y="27"/>
                      <a:pt x="955" y="45"/>
                      <a:pt x="938" y="71"/>
                    </a:cubicBezTo>
                    <a:cubicBezTo>
                      <a:pt x="902" y="116"/>
                      <a:pt x="866" y="161"/>
                      <a:pt x="831" y="205"/>
                    </a:cubicBezTo>
                    <a:cubicBezTo>
                      <a:pt x="813" y="223"/>
                      <a:pt x="786" y="241"/>
                      <a:pt x="768" y="268"/>
                    </a:cubicBezTo>
                    <a:cubicBezTo>
                      <a:pt x="679" y="348"/>
                      <a:pt x="572" y="419"/>
                      <a:pt x="456" y="473"/>
                    </a:cubicBezTo>
                    <a:cubicBezTo>
                      <a:pt x="393" y="500"/>
                      <a:pt x="331" y="517"/>
                      <a:pt x="260" y="535"/>
                    </a:cubicBezTo>
                    <a:cubicBezTo>
                      <a:pt x="233" y="544"/>
                      <a:pt x="197" y="544"/>
                      <a:pt x="161" y="553"/>
                    </a:cubicBezTo>
                    <a:lnTo>
                      <a:pt x="99" y="553"/>
                    </a:lnTo>
                    <a:cubicBezTo>
                      <a:pt x="99" y="669"/>
                      <a:pt x="90" y="776"/>
                      <a:pt x="81" y="892"/>
                    </a:cubicBezTo>
                    <a:cubicBezTo>
                      <a:pt x="54" y="1231"/>
                      <a:pt x="28" y="1579"/>
                      <a:pt x="1" y="1936"/>
                    </a:cubicBezTo>
                    <a:cubicBezTo>
                      <a:pt x="465" y="1927"/>
                      <a:pt x="929" y="1900"/>
                      <a:pt x="1393" y="1873"/>
                    </a:cubicBezTo>
                    <a:cubicBezTo>
                      <a:pt x="1410" y="1758"/>
                      <a:pt x="1419" y="1650"/>
                      <a:pt x="1437" y="1543"/>
                    </a:cubicBezTo>
                    <a:cubicBezTo>
                      <a:pt x="1446" y="1436"/>
                      <a:pt x="1464" y="1338"/>
                      <a:pt x="1473" y="1231"/>
                    </a:cubicBezTo>
                    <a:cubicBezTo>
                      <a:pt x="1482" y="1151"/>
                      <a:pt x="1491" y="1071"/>
                      <a:pt x="1509" y="990"/>
                    </a:cubicBezTo>
                    <a:cubicBezTo>
                      <a:pt x="1517" y="856"/>
                      <a:pt x="1535" y="723"/>
                      <a:pt x="1553" y="598"/>
                    </a:cubicBezTo>
                    <a:cubicBezTo>
                      <a:pt x="1544" y="589"/>
                      <a:pt x="1535" y="589"/>
                      <a:pt x="1526" y="589"/>
                    </a:cubicBezTo>
                    <a:cubicBezTo>
                      <a:pt x="1491" y="580"/>
                      <a:pt x="1482" y="571"/>
                      <a:pt x="1446" y="553"/>
                    </a:cubicBezTo>
                    <a:cubicBezTo>
                      <a:pt x="1419" y="544"/>
                      <a:pt x="1393" y="526"/>
                      <a:pt x="1366" y="517"/>
                    </a:cubicBezTo>
                    <a:cubicBezTo>
                      <a:pt x="1259" y="455"/>
                      <a:pt x="1170" y="366"/>
                      <a:pt x="1107" y="277"/>
                    </a:cubicBezTo>
                    <a:cubicBezTo>
                      <a:pt x="1080" y="232"/>
                      <a:pt x="1054" y="187"/>
                      <a:pt x="1036" y="143"/>
                    </a:cubicBezTo>
                    <a:cubicBezTo>
                      <a:pt x="1018" y="98"/>
                      <a:pt x="1000" y="45"/>
                      <a:pt x="9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3" name="Google Shape;20872;p54">
                <a:extLst>
                  <a:ext uri="{FF2B5EF4-FFF2-40B4-BE49-F238E27FC236}">
                    <a16:creationId xmlns:a16="http://schemas.microsoft.com/office/drawing/2014/main" id="{30831614-71ED-2308-0C0F-B2BBCB942EAF}"/>
                  </a:ext>
                </a:extLst>
              </p:cNvPr>
              <p:cNvSpPr/>
              <p:nvPr/>
            </p:nvSpPr>
            <p:spPr>
              <a:xfrm>
                <a:off x="5888681" y="1478491"/>
                <a:ext cx="49721" cy="60374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1995" extrusionOk="0">
                    <a:moveTo>
                      <a:pt x="831" y="215"/>
                    </a:moveTo>
                    <a:cubicBezTo>
                      <a:pt x="831" y="215"/>
                      <a:pt x="840" y="250"/>
                      <a:pt x="884" y="304"/>
                    </a:cubicBezTo>
                    <a:cubicBezTo>
                      <a:pt x="929" y="375"/>
                      <a:pt x="1018" y="464"/>
                      <a:pt x="1152" y="554"/>
                    </a:cubicBezTo>
                    <a:cubicBezTo>
                      <a:pt x="1205" y="580"/>
                      <a:pt x="1268" y="616"/>
                      <a:pt x="1339" y="643"/>
                    </a:cubicBezTo>
                    <a:cubicBezTo>
                      <a:pt x="1393" y="661"/>
                      <a:pt x="1455" y="678"/>
                      <a:pt x="1518" y="687"/>
                    </a:cubicBezTo>
                    <a:cubicBezTo>
                      <a:pt x="1509" y="884"/>
                      <a:pt x="1491" y="1080"/>
                      <a:pt x="1473" y="1285"/>
                    </a:cubicBezTo>
                    <a:cubicBezTo>
                      <a:pt x="1455" y="1481"/>
                      <a:pt x="1446" y="1687"/>
                      <a:pt x="1428" y="1901"/>
                    </a:cubicBezTo>
                    <a:lnTo>
                      <a:pt x="777" y="1901"/>
                    </a:lnTo>
                    <a:cubicBezTo>
                      <a:pt x="795" y="1312"/>
                      <a:pt x="813" y="750"/>
                      <a:pt x="831" y="215"/>
                    </a:cubicBezTo>
                    <a:close/>
                    <a:moveTo>
                      <a:pt x="840" y="0"/>
                    </a:moveTo>
                    <a:cubicBezTo>
                      <a:pt x="831" y="9"/>
                      <a:pt x="831" y="9"/>
                      <a:pt x="822" y="18"/>
                    </a:cubicBezTo>
                    <a:cubicBezTo>
                      <a:pt x="795" y="72"/>
                      <a:pt x="759" y="116"/>
                      <a:pt x="724" y="170"/>
                    </a:cubicBezTo>
                    <a:cubicBezTo>
                      <a:pt x="679" y="215"/>
                      <a:pt x="643" y="259"/>
                      <a:pt x="599" y="304"/>
                    </a:cubicBezTo>
                    <a:cubicBezTo>
                      <a:pt x="509" y="393"/>
                      <a:pt x="393" y="473"/>
                      <a:pt x="269" y="527"/>
                    </a:cubicBezTo>
                    <a:cubicBezTo>
                      <a:pt x="206" y="554"/>
                      <a:pt x="144" y="571"/>
                      <a:pt x="72" y="589"/>
                    </a:cubicBezTo>
                    <a:cubicBezTo>
                      <a:pt x="46" y="589"/>
                      <a:pt x="28" y="598"/>
                      <a:pt x="1" y="598"/>
                    </a:cubicBezTo>
                    <a:cubicBezTo>
                      <a:pt x="10" y="1044"/>
                      <a:pt x="28" y="1508"/>
                      <a:pt x="37" y="1981"/>
                    </a:cubicBezTo>
                    <a:cubicBezTo>
                      <a:pt x="286" y="1990"/>
                      <a:pt x="534" y="1994"/>
                      <a:pt x="782" y="1994"/>
                    </a:cubicBezTo>
                    <a:cubicBezTo>
                      <a:pt x="1029" y="1994"/>
                      <a:pt x="1277" y="1990"/>
                      <a:pt x="1526" y="1981"/>
                    </a:cubicBezTo>
                    <a:cubicBezTo>
                      <a:pt x="1562" y="1508"/>
                      <a:pt x="1607" y="1044"/>
                      <a:pt x="1642" y="598"/>
                    </a:cubicBezTo>
                    <a:cubicBezTo>
                      <a:pt x="1616" y="589"/>
                      <a:pt x="1589" y="589"/>
                      <a:pt x="1562" y="589"/>
                    </a:cubicBezTo>
                    <a:cubicBezTo>
                      <a:pt x="1500" y="571"/>
                      <a:pt x="1428" y="554"/>
                      <a:pt x="1375" y="527"/>
                    </a:cubicBezTo>
                    <a:cubicBezTo>
                      <a:pt x="1250" y="473"/>
                      <a:pt x="1143" y="393"/>
                      <a:pt x="1063" y="304"/>
                    </a:cubicBezTo>
                    <a:cubicBezTo>
                      <a:pt x="973" y="215"/>
                      <a:pt x="902" y="116"/>
                      <a:pt x="848" y="18"/>
                    </a:cubicBezTo>
                    <a:cubicBezTo>
                      <a:pt x="840" y="9"/>
                      <a:pt x="840" y="9"/>
                      <a:pt x="8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4" name="Google Shape;20873;p54">
                <a:extLst>
                  <a:ext uri="{FF2B5EF4-FFF2-40B4-BE49-F238E27FC236}">
                    <a16:creationId xmlns:a16="http://schemas.microsoft.com/office/drawing/2014/main" id="{FA113B1D-5D50-C36F-8B41-C1A2E1F29AA6}"/>
                  </a:ext>
                </a:extLst>
              </p:cNvPr>
              <p:cNvSpPr/>
              <p:nvPr/>
            </p:nvSpPr>
            <p:spPr>
              <a:xfrm>
                <a:off x="5920547" y="1473347"/>
                <a:ext cx="40794" cy="15979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28" extrusionOk="0">
                    <a:moveTo>
                      <a:pt x="1285" y="295"/>
                    </a:moveTo>
                    <a:cubicBezTo>
                      <a:pt x="1285" y="295"/>
                      <a:pt x="1277" y="295"/>
                      <a:pt x="1276" y="304"/>
                    </a:cubicBezTo>
                    <a:lnTo>
                      <a:pt x="1276" y="304"/>
                    </a:lnTo>
                    <a:cubicBezTo>
                      <a:pt x="1280" y="301"/>
                      <a:pt x="1282" y="298"/>
                      <a:pt x="1285" y="295"/>
                    </a:cubicBezTo>
                    <a:close/>
                    <a:moveTo>
                      <a:pt x="1276" y="304"/>
                    </a:moveTo>
                    <a:cubicBezTo>
                      <a:pt x="1276" y="304"/>
                      <a:pt x="1276" y="304"/>
                      <a:pt x="1276" y="305"/>
                    </a:cubicBezTo>
                    <a:lnTo>
                      <a:pt x="1276" y="305"/>
                    </a:lnTo>
                    <a:cubicBezTo>
                      <a:pt x="1276" y="305"/>
                      <a:pt x="1276" y="304"/>
                      <a:pt x="1276" y="304"/>
                    </a:cubicBezTo>
                    <a:cubicBezTo>
                      <a:pt x="1276" y="304"/>
                      <a:pt x="1276" y="304"/>
                      <a:pt x="1276" y="304"/>
                    </a:cubicBezTo>
                    <a:close/>
                    <a:moveTo>
                      <a:pt x="1" y="1"/>
                    </a:moveTo>
                    <a:cubicBezTo>
                      <a:pt x="10" y="28"/>
                      <a:pt x="18" y="55"/>
                      <a:pt x="36" y="72"/>
                    </a:cubicBezTo>
                    <a:cubicBezTo>
                      <a:pt x="81" y="162"/>
                      <a:pt x="134" y="242"/>
                      <a:pt x="206" y="304"/>
                    </a:cubicBezTo>
                    <a:cubicBezTo>
                      <a:pt x="277" y="376"/>
                      <a:pt x="349" y="429"/>
                      <a:pt x="438" y="474"/>
                    </a:cubicBezTo>
                    <a:cubicBezTo>
                      <a:pt x="482" y="492"/>
                      <a:pt x="527" y="501"/>
                      <a:pt x="572" y="518"/>
                    </a:cubicBezTo>
                    <a:cubicBezTo>
                      <a:pt x="598" y="518"/>
                      <a:pt x="616" y="527"/>
                      <a:pt x="634" y="527"/>
                    </a:cubicBezTo>
                    <a:lnTo>
                      <a:pt x="786" y="527"/>
                    </a:lnTo>
                    <a:cubicBezTo>
                      <a:pt x="812" y="527"/>
                      <a:pt x="839" y="518"/>
                      <a:pt x="857" y="518"/>
                    </a:cubicBezTo>
                    <a:cubicBezTo>
                      <a:pt x="911" y="509"/>
                      <a:pt x="955" y="492"/>
                      <a:pt x="1000" y="474"/>
                    </a:cubicBezTo>
                    <a:cubicBezTo>
                      <a:pt x="1071" y="447"/>
                      <a:pt x="1134" y="411"/>
                      <a:pt x="1196" y="367"/>
                    </a:cubicBezTo>
                    <a:cubicBezTo>
                      <a:pt x="1214" y="358"/>
                      <a:pt x="1232" y="340"/>
                      <a:pt x="1250" y="322"/>
                    </a:cubicBezTo>
                    <a:cubicBezTo>
                      <a:pt x="1261" y="316"/>
                      <a:pt x="1269" y="310"/>
                      <a:pt x="1276" y="305"/>
                    </a:cubicBezTo>
                    <a:lnTo>
                      <a:pt x="1276" y="305"/>
                    </a:lnTo>
                    <a:cubicBezTo>
                      <a:pt x="1258" y="313"/>
                      <a:pt x="1240" y="322"/>
                      <a:pt x="1214" y="331"/>
                    </a:cubicBezTo>
                    <a:cubicBezTo>
                      <a:pt x="1196" y="349"/>
                      <a:pt x="1178" y="358"/>
                      <a:pt x="1160" y="367"/>
                    </a:cubicBezTo>
                    <a:cubicBezTo>
                      <a:pt x="1116" y="376"/>
                      <a:pt x="1071" y="402"/>
                      <a:pt x="1027" y="411"/>
                    </a:cubicBezTo>
                    <a:cubicBezTo>
                      <a:pt x="1009" y="411"/>
                      <a:pt x="982" y="420"/>
                      <a:pt x="964" y="420"/>
                    </a:cubicBezTo>
                    <a:cubicBezTo>
                      <a:pt x="937" y="429"/>
                      <a:pt x="920" y="429"/>
                      <a:pt x="893" y="429"/>
                    </a:cubicBezTo>
                    <a:cubicBezTo>
                      <a:pt x="884" y="429"/>
                      <a:pt x="875" y="438"/>
                      <a:pt x="857" y="438"/>
                    </a:cubicBezTo>
                    <a:lnTo>
                      <a:pt x="759" y="438"/>
                    </a:lnTo>
                    <a:cubicBezTo>
                      <a:pt x="723" y="429"/>
                      <a:pt x="679" y="429"/>
                      <a:pt x="643" y="420"/>
                    </a:cubicBezTo>
                    <a:cubicBezTo>
                      <a:pt x="625" y="420"/>
                      <a:pt x="607" y="411"/>
                      <a:pt x="589" y="411"/>
                    </a:cubicBezTo>
                    <a:cubicBezTo>
                      <a:pt x="572" y="402"/>
                      <a:pt x="554" y="402"/>
                      <a:pt x="536" y="393"/>
                    </a:cubicBezTo>
                    <a:cubicBezTo>
                      <a:pt x="500" y="385"/>
                      <a:pt x="473" y="376"/>
                      <a:pt x="447" y="367"/>
                    </a:cubicBezTo>
                    <a:cubicBezTo>
                      <a:pt x="429" y="358"/>
                      <a:pt x="402" y="349"/>
                      <a:pt x="384" y="331"/>
                    </a:cubicBezTo>
                    <a:cubicBezTo>
                      <a:pt x="366" y="322"/>
                      <a:pt x="349" y="313"/>
                      <a:pt x="340" y="304"/>
                    </a:cubicBezTo>
                    <a:lnTo>
                      <a:pt x="340" y="304"/>
                    </a:lnTo>
                    <a:cubicBezTo>
                      <a:pt x="340" y="304"/>
                      <a:pt x="358" y="313"/>
                      <a:pt x="393" y="313"/>
                    </a:cubicBezTo>
                    <a:cubicBezTo>
                      <a:pt x="411" y="322"/>
                      <a:pt x="438" y="322"/>
                      <a:pt x="465" y="331"/>
                    </a:cubicBezTo>
                    <a:cubicBezTo>
                      <a:pt x="491" y="331"/>
                      <a:pt x="518" y="340"/>
                      <a:pt x="545" y="340"/>
                    </a:cubicBezTo>
                    <a:cubicBezTo>
                      <a:pt x="581" y="340"/>
                      <a:pt x="616" y="349"/>
                      <a:pt x="652" y="349"/>
                    </a:cubicBezTo>
                    <a:lnTo>
                      <a:pt x="768" y="349"/>
                    </a:lnTo>
                    <a:cubicBezTo>
                      <a:pt x="804" y="340"/>
                      <a:pt x="839" y="340"/>
                      <a:pt x="884" y="331"/>
                    </a:cubicBezTo>
                    <a:cubicBezTo>
                      <a:pt x="902" y="331"/>
                      <a:pt x="920" y="331"/>
                      <a:pt x="937" y="322"/>
                    </a:cubicBezTo>
                    <a:lnTo>
                      <a:pt x="1000" y="313"/>
                    </a:lnTo>
                    <a:cubicBezTo>
                      <a:pt x="1044" y="304"/>
                      <a:pt x="1080" y="286"/>
                      <a:pt x="1116" y="278"/>
                    </a:cubicBezTo>
                    <a:cubicBezTo>
                      <a:pt x="1151" y="260"/>
                      <a:pt x="1187" y="242"/>
                      <a:pt x="1223" y="224"/>
                    </a:cubicBezTo>
                    <a:cubicBezTo>
                      <a:pt x="1259" y="206"/>
                      <a:pt x="1285" y="188"/>
                      <a:pt x="1312" y="170"/>
                    </a:cubicBezTo>
                    <a:cubicBezTo>
                      <a:pt x="1321" y="170"/>
                      <a:pt x="1330" y="162"/>
                      <a:pt x="1339" y="162"/>
                    </a:cubicBezTo>
                    <a:cubicBezTo>
                      <a:pt x="1339" y="153"/>
                      <a:pt x="1348" y="153"/>
                      <a:pt x="1348" y="144"/>
                    </a:cubicBezTo>
                    <a:lnTo>
                      <a:pt x="1348" y="144"/>
                    </a:lnTo>
                    <a:cubicBezTo>
                      <a:pt x="1294" y="179"/>
                      <a:pt x="1232" y="206"/>
                      <a:pt x="1160" y="224"/>
                    </a:cubicBezTo>
                    <a:cubicBezTo>
                      <a:pt x="1044" y="260"/>
                      <a:pt x="928" y="278"/>
                      <a:pt x="786" y="278"/>
                    </a:cubicBezTo>
                    <a:cubicBezTo>
                      <a:pt x="625" y="278"/>
                      <a:pt x="473" y="251"/>
                      <a:pt x="349" y="206"/>
                    </a:cubicBezTo>
                    <a:cubicBezTo>
                      <a:pt x="215" y="153"/>
                      <a:pt x="99" y="90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5" name="Google Shape;20874;p54">
                <a:extLst>
                  <a:ext uri="{FF2B5EF4-FFF2-40B4-BE49-F238E27FC236}">
                    <a16:creationId xmlns:a16="http://schemas.microsoft.com/office/drawing/2014/main" id="{D37EAC1D-CE81-CF4E-85C0-0A4892FC6048}"/>
                  </a:ext>
                </a:extLst>
              </p:cNvPr>
              <p:cNvSpPr/>
              <p:nvPr/>
            </p:nvSpPr>
            <p:spPr>
              <a:xfrm>
                <a:off x="5952141" y="1459063"/>
                <a:ext cx="20276" cy="15404"/>
              </a:xfrm>
              <a:custGeom>
                <a:avLst/>
                <a:gdLst/>
                <a:ahLst/>
                <a:cxnLst/>
                <a:rect l="l" t="t" r="r" b="b"/>
                <a:pathLst>
                  <a:path w="670" h="509" extrusionOk="0">
                    <a:moveTo>
                      <a:pt x="669" y="0"/>
                    </a:moveTo>
                    <a:cubicBezTo>
                      <a:pt x="669" y="0"/>
                      <a:pt x="669" y="9"/>
                      <a:pt x="652" y="27"/>
                    </a:cubicBezTo>
                    <a:cubicBezTo>
                      <a:pt x="643" y="45"/>
                      <a:pt x="625" y="72"/>
                      <a:pt x="598" y="107"/>
                    </a:cubicBezTo>
                    <a:cubicBezTo>
                      <a:pt x="580" y="134"/>
                      <a:pt x="545" y="170"/>
                      <a:pt x="509" y="205"/>
                    </a:cubicBezTo>
                    <a:cubicBezTo>
                      <a:pt x="491" y="223"/>
                      <a:pt x="473" y="241"/>
                      <a:pt x="455" y="259"/>
                    </a:cubicBezTo>
                    <a:cubicBezTo>
                      <a:pt x="438" y="277"/>
                      <a:pt x="420" y="295"/>
                      <a:pt x="393" y="312"/>
                    </a:cubicBezTo>
                    <a:cubicBezTo>
                      <a:pt x="375" y="330"/>
                      <a:pt x="348" y="339"/>
                      <a:pt x="330" y="357"/>
                    </a:cubicBezTo>
                    <a:cubicBezTo>
                      <a:pt x="313" y="375"/>
                      <a:pt x="286" y="384"/>
                      <a:pt x="259" y="402"/>
                    </a:cubicBezTo>
                    <a:cubicBezTo>
                      <a:pt x="241" y="411"/>
                      <a:pt x="215" y="419"/>
                      <a:pt x="197" y="428"/>
                    </a:cubicBezTo>
                    <a:cubicBezTo>
                      <a:pt x="179" y="446"/>
                      <a:pt x="152" y="455"/>
                      <a:pt x="134" y="464"/>
                    </a:cubicBezTo>
                    <a:cubicBezTo>
                      <a:pt x="116" y="464"/>
                      <a:pt x="99" y="473"/>
                      <a:pt x="81" y="482"/>
                    </a:cubicBezTo>
                    <a:cubicBezTo>
                      <a:pt x="63" y="491"/>
                      <a:pt x="45" y="491"/>
                      <a:pt x="36" y="500"/>
                    </a:cubicBezTo>
                    <a:cubicBezTo>
                      <a:pt x="9" y="509"/>
                      <a:pt x="0" y="509"/>
                      <a:pt x="0" y="509"/>
                    </a:cubicBezTo>
                    <a:lnTo>
                      <a:pt x="36" y="509"/>
                    </a:lnTo>
                    <a:cubicBezTo>
                      <a:pt x="54" y="509"/>
                      <a:pt x="63" y="500"/>
                      <a:pt x="81" y="500"/>
                    </a:cubicBezTo>
                    <a:cubicBezTo>
                      <a:pt x="107" y="500"/>
                      <a:pt x="125" y="491"/>
                      <a:pt x="143" y="491"/>
                    </a:cubicBezTo>
                    <a:cubicBezTo>
                      <a:pt x="170" y="482"/>
                      <a:pt x="188" y="473"/>
                      <a:pt x="215" y="464"/>
                    </a:cubicBezTo>
                    <a:cubicBezTo>
                      <a:pt x="232" y="455"/>
                      <a:pt x="259" y="446"/>
                      <a:pt x="286" y="437"/>
                    </a:cubicBezTo>
                    <a:cubicBezTo>
                      <a:pt x="313" y="419"/>
                      <a:pt x="339" y="411"/>
                      <a:pt x="357" y="393"/>
                    </a:cubicBezTo>
                    <a:cubicBezTo>
                      <a:pt x="384" y="375"/>
                      <a:pt x="411" y="366"/>
                      <a:pt x="429" y="348"/>
                    </a:cubicBezTo>
                    <a:cubicBezTo>
                      <a:pt x="455" y="330"/>
                      <a:pt x="473" y="312"/>
                      <a:pt x="491" y="295"/>
                    </a:cubicBezTo>
                    <a:cubicBezTo>
                      <a:pt x="518" y="268"/>
                      <a:pt x="536" y="250"/>
                      <a:pt x="554" y="232"/>
                    </a:cubicBezTo>
                    <a:cubicBezTo>
                      <a:pt x="580" y="188"/>
                      <a:pt x="607" y="152"/>
                      <a:pt x="625" y="116"/>
                    </a:cubicBezTo>
                    <a:cubicBezTo>
                      <a:pt x="643" y="80"/>
                      <a:pt x="661" y="54"/>
                      <a:pt x="661" y="27"/>
                    </a:cubicBezTo>
                    <a:cubicBezTo>
                      <a:pt x="669" y="9"/>
                      <a:pt x="669" y="0"/>
                      <a:pt x="6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6" name="Google Shape;20875;p54">
                <a:extLst>
                  <a:ext uri="{FF2B5EF4-FFF2-40B4-BE49-F238E27FC236}">
                    <a16:creationId xmlns:a16="http://schemas.microsoft.com/office/drawing/2014/main" id="{FC62B0BA-E8B0-5544-5E18-782E58EACC69}"/>
                  </a:ext>
                </a:extLst>
              </p:cNvPr>
              <p:cNvSpPr/>
              <p:nvPr/>
            </p:nvSpPr>
            <p:spPr>
              <a:xfrm>
                <a:off x="5891405" y="1455553"/>
                <a:ext cx="23242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768" h="634" extrusionOk="0">
                    <a:moveTo>
                      <a:pt x="767" y="0"/>
                    </a:moveTo>
                    <a:cubicBezTo>
                      <a:pt x="767" y="0"/>
                      <a:pt x="758" y="9"/>
                      <a:pt x="758" y="18"/>
                    </a:cubicBezTo>
                    <a:cubicBezTo>
                      <a:pt x="750" y="27"/>
                      <a:pt x="750" y="36"/>
                      <a:pt x="750" y="36"/>
                    </a:cubicBezTo>
                    <a:cubicBezTo>
                      <a:pt x="741" y="63"/>
                      <a:pt x="723" y="98"/>
                      <a:pt x="696" y="134"/>
                    </a:cubicBezTo>
                    <a:cubicBezTo>
                      <a:pt x="687" y="152"/>
                      <a:pt x="669" y="179"/>
                      <a:pt x="651" y="196"/>
                    </a:cubicBezTo>
                    <a:cubicBezTo>
                      <a:pt x="634" y="214"/>
                      <a:pt x="625" y="241"/>
                      <a:pt x="598" y="259"/>
                    </a:cubicBezTo>
                    <a:cubicBezTo>
                      <a:pt x="589" y="277"/>
                      <a:pt x="580" y="286"/>
                      <a:pt x="571" y="295"/>
                    </a:cubicBezTo>
                    <a:cubicBezTo>
                      <a:pt x="562" y="304"/>
                      <a:pt x="553" y="321"/>
                      <a:pt x="535" y="330"/>
                    </a:cubicBezTo>
                    <a:cubicBezTo>
                      <a:pt x="518" y="348"/>
                      <a:pt x="491" y="366"/>
                      <a:pt x="464" y="393"/>
                    </a:cubicBezTo>
                    <a:cubicBezTo>
                      <a:pt x="446" y="411"/>
                      <a:pt x="419" y="428"/>
                      <a:pt x="393" y="446"/>
                    </a:cubicBezTo>
                    <a:cubicBezTo>
                      <a:pt x="366" y="464"/>
                      <a:pt x="339" y="482"/>
                      <a:pt x="312" y="500"/>
                    </a:cubicBezTo>
                    <a:cubicBezTo>
                      <a:pt x="286" y="509"/>
                      <a:pt x="259" y="527"/>
                      <a:pt x="232" y="535"/>
                    </a:cubicBezTo>
                    <a:cubicBezTo>
                      <a:pt x="205" y="553"/>
                      <a:pt x="179" y="562"/>
                      <a:pt x="152" y="571"/>
                    </a:cubicBezTo>
                    <a:cubicBezTo>
                      <a:pt x="134" y="580"/>
                      <a:pt x="107" y="589"/>
                      <a:pt x="89" y="598"/>
                    </a:cubicBezTo>
                    <a:cubicBezTo>
                      <a:pt x="72" y="607"/>
                      <a:pt x="54" y="607"/>
                      <a:pt x="45" y="616"/>
                    </a:cubicBezTo>
                    <a:cubicBezTo>
                      <a:pt x="9" y="625"/>
                      <a:pt x="0" y="634"/>
                      <a:pt x="0" y="634"/>
                    </a:cubicBezTo>
                    <a:cubicBezTo>
                      <a:pt x="0" y="634"/>
                      <a:pt x="18" y="634"/>
                      <a:pt x="45" y="625"/>
                    </a:cubicBezTo>
                    <a:cubicBezTo>
                      <a:pt x="63" y="625"/>
                      <a:pt x="80" y="616"/>
                      <a:pt x="98" y="616"/>
                    </a:cubicBezTo>
                    <a:cubicBezTo>
                      <a:pt x="116" y="616"/>
                      <a:pt x="143" y="607"/>
                      <a:pt x="170" y="598"/>
                    </a:cubicBezTo>
                    <a:cubicBezTo>
                      <a:pt x="188" y="589"/>
                      <a:pt x="214" y="580"/>
                      <a:pt x="250" y="571"/>
                    </a:cubicBezTo>
                    <a:cubicBezTo>
                      <a:pt x="277" y="562"/>
                      <a:pt x="303" y="544"/>
                      <a:pt x="330" y="535"/>
                    </a:cubicBezTo>
                    <a:cubicBezTo>
                      <a:pt x="357" y="518"/>
                      <a:pt x="393" y="500"/>
                      <a:pt x="419" y="482"/>
                    </a:cubicBezTo>
                    <a:cubicBezTo>
                      <a:pt x="446" y="464"/>
                      <a:pt x="473" y="446"/>
                      <a:pt x="500" y="428"/>
                    </a:cubicBezTo>
                    <a:cubicBezTo>
                      <a:pt x="527" y="402"/>
                      <a:pt x="553" y="384"/>
                      <a:pt x="580" y="357"/>
                    </a:cubicBezTo>
                    <a:cubicBezTo>
                      <a:pt x="598" y="339"/>
                      <a:pt x="625" y="312"/>
                      <a:pt x="642" y="286"/>
                    </a:cubicBezTo>
                    <a:cubicBezTo>
                      <a:pt x="660" y="259"/>
                      <a:pt x="669" y="241"/>
                      <a:pt x="687" y="214"/>
                    </a:cubicBezTo>
                    <a:cubicBezTo>
                      <a:pt x="705" y="188"/>
                      <a:pt x="714" y="170"/>
                      <a:pt x="723" y="143"/>
                    </a:cubicBezTo>
                    <a:cubicBezTo>
                      <a:pt x="741" y="107"/>
                      <a:pt x="750" y="63"/>
                      <a:pt x="758" y="36"/>
                    </a:cubicBezTo>
                    <a:cubicBezTo>
                      <a:pt x="767" y="18"/>
                      <a:pt x="767" y="0"/>
                      <a:pt x="7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7" name="Google Shape;20876;p54">
                <a:extLst>
                  <a:ext uri="{FF2B5EF4-FFF2-40B4-BE49-F238E27FC236}">
                    <a16:creationId xmlns:a16="http://schemas.microsoft.com/office/drawing/2014/main" id="{AF713DC6-8808-2D3B-51D8-FB8846A7E00B}"/>
                  </a:ext>
                </a:extLst>
              </p:cNvPr>
              <p:cNvSpPr/>
              <p:nvPr/>
            </p:nvSpPr>
            <p:spPr>
              <a:xfrm>
                <a:off x="5863321" y="1475798"/>
                <a:ext cx="40521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447" extrusionOk="0">
                    <a:moveTo>
                      <a:pt x="0" y="0"/>
                    </a:moveTo>
                    <a:cubicBezTo>
                      <a:pt x="0" y="9"/>
                      <a:pt x="0" y="18"/>
                      <a:pt x="9" y="27"/>
                    </a:cubicBezTo>
                    <a:cubicBezTo>
                      <a:pt x="63" y="98"/>
                      <a:pt x="125" y="179"/>
                      <a:pt x="197" y="241"/>
                    </a:cubicBezTo>
                    <a:cubicBezTo>
                      <a:pt x="268" y="304"/>
                      <a:pt x="348" y="357"/>
                      <a:pt x="438" y="393"/>
                    </a:cubicBezTo>
                    <a:cubicBezTo>
                      <a:pt x="482" y="411"/>
                      <a:pt x="527" y="428"/>
                      <a:pt x="580" y="437"/>
                    </a:cubicBezTo>
                    <a:lnTo>
                      <a:pt x="616" y="437"/>
                    </a:lnTo>
                    <a:cubicBezTo>
                      <a:pt x="625" y="446"/>
                      <a:pt x="634" y="446"/>
                      <a:pt x="643" y="446"/>
                    </a:cubicBezTo>
                    <a:lnTo>
                      <a:pt x="723" y="446"/>
                    </a:lnTo>
                    <a:cubicBezTo>
                      <a:pt x="821" y="446"/>
                      <a:pt x="919" y="428"/>
                      <a:pt x="1008" y="393"/>
                    </a:cubicBezTo>
                    <a:cubicBezTo>
                      <a:pt x="1089" y="348"/>
                      <a:pt x="1169" y="295"/>
                      <a:pt x="1240" y="223"/>
                    </a:cubicBezTo>
                    <a:cubicBezTo>
                      <a:pt x="1267" y="205"/>
                      <a:pt x="1285" y="188"/>
                      <a:pt x="1303" y="161"/>
                    </a:cubicBezTo>
                    <a:lnTo>
                      <a:pt x="1303" y="161"/>
                    </a:lnTo>
                    <a:cubicBezTo>
                      <a:pt x="1294" y="170"/>
                      <a:pt x="1294" y="170"/>
                      <a:pt x="1285" y="179"/>
                    </a:cubicBezTo>
                    <a:cubicBezTo>
                      <a:pt x="1249" y="205"/>
                      <a:pt x="1214" y="232"/>
                      <a:pt x="1178" y="250"/>
                    </a:cubicBezTo>
                    <a:cubicBezTo>
                      <a:pt x="1133" y="268"/>
                      <a:pt x="1098" y="286"/>
                      <a:pt x="1053" y="304"/>
                    </a:cubicBezTo>
                    <a:cubicBezTo>
                      <a:pt x="1008" y="312"/>
                      <a:pt x="964" y="321"/>
                      <a:pt x="919" y="330"/>
                    </a:cubicBezTo>
                    <a:cubicBezTo>
                      <a:pt x="884" y="330"/>
                      <a:pt x="839" y="339"/>
                      <a:pt x="794" y="339"/>
                    </a:cubicBezTo>
                    <a:cubicBezTo>
                      <a:pt x="759" y="339"/>
                      <a:pt x="714" y="339"/>
                      <a:pt x="678" y="330"/>
                    </a:cubicBezTo>
                    <a:cubicBezTo>
                      <a:pt x="643" y="330"/>
                      <a:pt x="607" y="330"/>
                      <a:pt x="580" y="321"/>
                    </a:cubicBezTo>
                    <a:cubicBezTo>
                      <a:pt x="518" y="312"/>
                      <a:pt x="464" y="295"/>
                      <a:pt x="429" y="286"/>
                    </a:cubicBezTo>
                    <a:cubicBezTo>
                      <a:pt x="420" y="277"/>
                      <a:pt x="420" y="277"/>
                      <a:pt x="411" y="277"/>
                    </a:cubicBezTo>
                    <a:cubicBezTo>
                      <a:pt x="393" y="268"/>
                      <a:pt x="375" y="259"/>
                      <a:pt x="375" y="259"/>
                    </a:cubicBezTo>
                    <a:lnTo>
                      <a:pt x="589" y="259"/>
                    </a:lnTo>
                    <a:cubicBezTo>
                      <a:pt x="616" y="259"/>
                      <a:pt x="652" y="250"/>
                      <a:pt x="687" y="250"/>
                    </a:cubicBezTo>
                    <a:cubicBezTo>
                      <a:pt x="723" y="250"/>
                      <a:pt x="759" y="241"/>
                      <a:pt x="794" y="241"/>
                    </a:cubicBezTo>
                    <a:cubicBezTo>
                      <a:pt x="830" y="232"/>
                      <a:pt x="866" y="223"/>
                      <a:pt x="901" y="214"/>
                    </a:cubicBezTo>
                    <a:cubicBezTo>
                      <a:pt x="946" y="214"/>
                      <a:pt x="982" y="205"/>
                      <a:pt x="1017" y="188"/>
                    </a:cubicBezTo>
                    <a:cubicBezTo>
                      <a:pt x="1053" y="179"/>
                      <a:pt x="1089" y="170"/>
                      <a:pt x="1124" y="152"/>
                    </a:cubicBezTo>
                    <a:cubicBezTo>
                      <a:pt x="1160" y="134"/>
                      <a:pt x="1187" y="125"/>
                      <a:pt x="1223" y="98"/>
                    </a:cubicBezTo>
                    <a:cubicBezTo>
                      <a:pt x="1267" y="72"/>
                      <a:pt x="1303" y="45"/>
                      <a:pt x="1339" y="9"/>
                    </a:cubicBezTo>
                    <a:lnTo>
                      <a:pt x="1339" y="9"/>
                    </a:lnTo>
                    <a:cubicBezTo>
                      <a:pt x="1321" y="27"/>
                      <a:pt x="1294" y="36"/>
                      <a:pt x="1267" y="54"/>
                    </a:cubicBezTo>
                    <a:cubicBezTo>
                      <a:pt x="1108" y="137"/>
                      <a:pt x="919" y="197"/>
                      <a:pt x="705" y="197"/>
                    </a:cubicBezTo>
                    <a:cubicBezTo>
                      <a:pt x="690" y="197"/>
                      <a:pt x="675" y="197"/>
                      <a:pt x="661" y="197"/>
                    </a:cubicBezTo>
                    <a:cubicBezTo>
                      <a:pt x="393" y="197"/>
                      <a:pt x="170" y="116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8" name="Google Shape;20877;p54">
                <a:extLst>
                  <a:ext uri="{FF2B5EF4-FFF2-40B4-BE49-F238E27FC236}">
                    <a16:creationId xmlns:a16="http://schemas.microsoft.com/office/drawing/2014/main" id="{453CD776-DBE5-2B3D-3762-5612BCFDF026}"/>
                  </a:ext>
                </a:extLst>
              </p:cNvPr>
              <p:cNvSpPr/>
              <p:nvPr/>
            </p:nvSpPr>
            <p:spPr>
              <a:xfrm>
                <a:off x="5975079" y="1476070"/>
                <a:ext cx="35407" cy="18642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616" extrusionOk="0">
                    <a:moveTo>
                      <a:pt x="1169" y="286"/>
                    </a:moveTo>
                    <a:cubicBezTo>
                      <a:pt x="1163" y="286"/>
                      <a:pt x="1161" y="286"/>
                      <a:pt x="1158" y="288"/>
                    </a:cubicBezTo>
                    <a:lnTo>
                      <a:pt x="1158" y="288"/>
                    </a:lnTo>
                    <a:cubicBezTo>
                      <a:pt x="1162" y="288"/>
                      <a:pt x="1166" y="287"/>
                      <a:pt x="1169" y="286"/>
                    </a:cubicBezTo>
                    <a:close/>
                    <a:moveTo>
                      <a:pt x="1" y="0"/>
                    </a:moveTo>
                    <a:cubicBezTo>
                      <a:pt x="1" y="18"/>
                      <a:pt x="10" y="45"/>
                      <a:pt x="10" y="63"/>
                    </a:cubicBezTo>
                    <a:cubicBezTo>
                      <a:pt x="27" y="161"/>
                      <a:pt x="63" y="241"/>
                      <a:pt x="108" y="321"/>
                    </a:cubicBezTo>
                    <a:cubicBezTo>
                      <a:pt x="117" y="348"/>
                      <a:pt x="135" y="366"/>
                      <a:pt x="143" y="384"/>
                    </a:cubicBezTo>
                    <a:cubicBezTo>
                      <a:pt x="188" y="437"/>
                      <a:pt x="233" y="491"/>
                      <a:pt x="295" y="527"/>
                    </a:cubicBezTo>
                    <a:cubicBezTo>
                      <a:pt x="313" y="544"/>
                      <a:pt x="340" y="553"/>
                      <a:pt x="358" y="562"/>
                    </a:cubicBezTo>
                    <a:cubicBezTo>
                      <a:pt x="358" y="562"/>
                      <a:pt x="366" y="571"/>
                      <a:pt x="375" y="571"/>
                    </a:cubicBezTo>
                    <a:cubicBezTo>
                      <a:pt x="393" y="580"/>
                      <a:pt x="411" y="589"/>
                      <a:pt x="420" y="598"/>
                    </a:cubicBezTo>
                    <a:cubicBezTo>
                      <a:pt x="465" y="607"/>
                      <a:pt x="509" y="616"/>
                      <a:pt x="563" y="616"/>
                    </a:cubicBezTo>
                    <a:cubicBezTo>
                      <a:pt x="607" y="616"/>
                      <a:pt x="661" y="616"/>
                      <a:pt x="705" y="598"/>
                    </a:cubicBezTo>
                    <a:cubicBezTo>
                      <a:pt x="759" y="589"/>
                      <a:pt x="804" y="571"/>
                      <a:pt x="848" y="544"/>
                    </a:cubicBezTo>
                    <a:cubicBezTo>
                      <a:pt x="902" y="527"/>
                      <a:pt x="955" y="491"/>
                      <a:pt x="1000" y="464"/>
                    </a:cubicBezTo>
                    <a:lnTo>
                      <a:pt x="1000" y="464"/>
                    </a:lnTo>
                    <a:cubicBezTo>
                      <a:pt x="973" y="473"/>
                      <a:pt x="946" y="482"/>
                      <a:pt x="920" y="482"/>
                    </a:cubicBezTo>
                    <a:cubicBezTo>
                      <a:pt x="902" y="491"/>
                      <a:pt x="875" y="491"/>
                      <a:pt x="857" y="500"/>
                    </a:cubicBezTo>
                    <a:lnTo>
                      <a:pt x="661" y="500"/>
                    </a:lnTo>
                    <a:cubicBezTo>
                      <a:pt x="616" y="491"/>
                      <a:pt x="581" y="482"/>
                      <a:pt x="545" y="473"/>
                    </a:cubicBezTo>
                    <a:cubicBezTo>
                      <a:pt x="509" y="464"/>
                      <a:pt x="474" y="455"/>
                      <a:pt x="447" y="446"/>
                    </a:cubicBezTo>
                    <a:cubicBezTo>
                      <a:pt x="411" y="428"/>
                      <a:pt x="384" y="419"/>
                      <a:pt x="366" y="411"/>
                    </a:cubicBezTo>
                    <a:cubicBezTo>
                      <a:pt x="340" y="393"/>
                      <a:pt x="322" y="384"/>
                      <a:pt x="304" y="375"/>
                    </a:cubicBezTo>
                    <a:cubicBezTo>
                      <a:pt x="277" y="357"/>
                      <a:pt x="259" y="339"/>
                      <a:pt x="259" y="339"/>
                    </a:cubicBezTo>
                    <a:lnTo>
                      <a:pt x="259" y="339"/>
                    </a:lnTo>
                    <a:cubicBezTo>
                      <a:pt x="259" y="339"/>
                      <a:pt x="277" y="348"/>
                      <a:pt x="313" y="357"/>
                    </a:cubicBezTo>
                    <a:cubicBezTo>
                      <a:pt x="349" y="366"/>
                      <a:pt x="402" y="375"/>
                      <a:pt x="465" y="384"/>
                    </a:cubicBezTo>
                    <a:cubicBezTo>
                      <a:pt x="491" y="393"/>
                      <a:pt x="527" y="402"/>
                      <a:pt x="563" y="402"/>
                    </a:cubicBezTo>
                    <a:cubicBezTo>
                      <a:pt x="589" y="402"/>
                      <a:pt x="634" y="402"/>
                      <a:pt x="670" y="411"/>
                    </a:cubicBezTo>
                    <a:cubicBezTo>
                      <a:pt x="705" y="411"/>
                      <a:pt x="741" y="411"/>
                      <a:pt x="777" y="402"/>
                    </a:cubicBezTo>
                    <a:cubicBezTo>
                      <a:pt x="821" y="402"/>
                      <a:pt x="857" y="402"/>
                      <a:pt x="893" y="384"/>
                    </a:cubicBezTo>
                    <a:cubicBezTo>
                      <a:pt x="928" y="384"/>
                      <a:pt x="964" y="366"/>
                      <a:pt x="1000" y="357"/>
                    </a:cubicBezTo>
                    <a:cubicBezTo>
                      <a:pt x="1018" y="357"/>
                      <a:pt x="1036" y="348"/>
                      <a:pt x="1053" y="339"/>
                    </a:cubicBezTo>
                    <a:cubicBezTo>
                      <a:pt x="1071" y="330"/>
                      <a:pt x="1089" y="321"/>
                      <a:pt x="1107" y="321"/>
                    </a:cubicBezTo>
                    <a:cubicBezTo>
                      <a:pt x="1125" y="312"/>
                      <a:pt x="1134" y="303"/>
                      <a:pt x="1152" y="295"/>
                    </a:cubicBezTo>
                    <a:cubicBezTo>
                      <a:pt x="1154" y="292"/>
                      <a:pt x="1156" y="290"/>
                      <a:pt x="1158" y="288"/>
                    </a:cubicBezTo>
                    <a:lnTo>
                      <a:pt x="1158" y="288"/>
                    </a:lnTo>
                    <a:cubicBezTo>
                      <a:pt x="1090" y="304"/>
                      <a:pt x="1014" y="313"/>
                      <a:pt x="946" y="321"/>
                    </a:cubicBezTo>
                    <a:cubicBezTo>
                      <a:pt x="920" y="330"/>
                      <a:pt x="893" y="330"/>
                      <a:pt x="866" y="330"/>
                    </a:cubicBezTo>
                    <a:lnTo>
                      <a:pt x="750" y="330"/>
                    </a:lnTo>
                    <a:cubicBezTo>
                      <a:pt x="634" y="321"/>
                      <a:pt x="518" y="303"/>
                      <a:pt x="420" y="268"/>
                    </a:cubicBezTo>
                    <a:cubicBezTo>
                      <a:pt x="242" y="205"/>
                      <a:pt x="108" y="107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9" name="Google Shape;20878;p54">
                <a:extLst>
                  <a:ext uri="{FF2B5EF4-FFF2-40B4-BE49-F238E27FC236}">
                    <a16:creationId xmlns:a16="http://schemas.microsoft.com/office/drawing/2014/main" id="{E2A090FF-2D6A-D47A-6749-8CE408273BCA}"/>
                  </a:ext>
                </a:extLst>
              </p:cNvPr>
              <p:cNvSpPr/>
              <p:nvPr/>
            </p:nvSpPr>
            <p:spPr>
              <a:xfrm>
                <a:off x="5813359" y="1744132"/>
                <a:ext cx="188202" cy="80226"/>
              </a:xfrm>
              <a:custGeom>
                <a:avLst/>
                <a:gdLst/>
                <a:ahLst/>
                <a:cxnLst/>
                <a:rect l="l" t="t" r="r" b="b"/>
                <a:pathLst>
                  <a:path w="6219" h="2651" extrusionOk="0">
                    <a:moveTo>
                      <a:pt x="617" y="1366"/>
                    </a:moveTo>
                    <a:lnTo>
                      <a:pt x="1107" y="1499"/>
                    </a:lnTo>
                    <a:lnTo>
                      <a:pt x="1348" y="1946"/>
                    </a:lnTo>
                    <a:lnTo>
                      <a:pt x="1348" y="1946"/>
                    </a:lnTo>
                    <a:lnTo>
                      <a:pt x="857" y="1812"/>
                    </a:lnTo>
                    <a:lnTo>
                      <a:pt x="617" y="1366"/>
                    </a:lnTo>
                    <a:close/>
                    <a:moveTo>
                      <a:pt x="2481" y="2008"/>
                    </a:moveTo>
                    <a:lnTo>
                      <a:pt x="3025" y="2195"/>
                    </a:lnTo>
                    <a:lnTo>
                      <a:pt x="2481" y="2383"/>
                    </a:lnTo>
                    <a:lnTo>
                      <a:pt x="1937" y="2195"/>
                    </a:lnTo>
                    <a:lnTo>
                      <a:pt x="2481" y="2008"/>
                    </a:lnTo>
                    <a:close/>
                    <a:moveTo>
                      <a:pt x="5639" y="1"/>
                    </a:moveTo>
                    <a:lnTo>
                      <a:pt x="5639" y="1"/>
                    </a:lnTo>
                    <a:cubicBezTo>
                      <a:pt x="5461" y="179"/>
                      <a:pt x="5264" y="340"/>
                      <a:pt x="5059" y="491"/>
                    </a:cubicBezTo>
                    <a:cubicBezTo>
                      <a:pt x="4863" y="643"/>
                      <a:pt x="4658" y="777"/>
                      <a:pt x="4444" y="911"/>
                    </a:cubicBezTo>
                    <a:cubicBezTo>
                      <a:pt x="4230" y="1036"/>
                      <a:pt x="4015" y="1160"/>
                      <a:pt x="3784" y="1276"/>
                    </a:cubicBezTo>
                    <a:cubicBezTo>
                      <a:pt x="3569" y="1392"/>
                      <a:pt x="3346" y="1482"/>
                      <a:pt x="3106" y="1535"/>
                    </a:cubicBezTo>
                    <a:cubicBezTo>
                      <a:pt x="2924" y="1579"/>
                      <a:pt x="2740" y="1600"/>
                      <a:pt x="2556" y="1600"/>
                    </a:cubicBezTo>
                    <a:cubicBezTo>
                      <a:pt x="2252" y="1600"/>
                      <a:pt x="1949" y="1543"/>
                      <a:pt x="1660" y="1437"/>
                    </a:cubicBezTo>
                    <a:cubicBezTo>
                      <a:pt x="1428" y="1348"/>
                      <a:pt x="1205" y="1223"/>
                      <a:pt x="1009" y="1080"/>
                    </a:cubicBezTo>
                    <a:cubicBezTo>
                      <a:pt x="866" y="982"/>
                      <a:pt x="733" y="866"/>
                      <a:pt x="617" y="732"/>
                    </a:cubicBezTo>
                    <a:cubicBezTo>
                      <a:pt x="590" y="705"/>
                      <a:pt x="572" y="679"/>
                      <a:pt x="545" y="652"/>
                    </a:cubicBezTo>
                    <a:cubicBezTo>
                      <a:pt x="536" y="643"/>
                      <a:pt x="527" y="634"/>
                      <a:pt x="527" y="625"/>
                    </a:cubicBezTo>
                    <a:cubicBezTo>
                      <a:pt x="501" y="598"/>
                      <a:pt x="483" y="563"/>
                      <a:pt x="456" y="536"/>
                    </a:cubicBezTo>
                    <a:lnTo>
                      <a:pt x="331" y="661"/>
                    </a:lnTo>
                    <a:lnTo>
                      <a:pt x="411" y="1107"/>
                    </a:lnTo>
                    <a:lnTo>
                      <a:pt x="99" y="893"/>
                    </a:lnTo>
                    <a:lnTo>
                      <a:pt x="1" y="991"/>
                    </a:lnTo>
                    <a:cubicBezTo>
                      <a:pt x="90" y="1250"/>
                      <a:pt x="661" y="2650"/>
                      <a:pt x="2436" y="2650"/>
                    </a:cubicBezTo>
                    <a:cubicBezTo>
                      <a:pt x="2909" y="2650"/>
                      <a:pt x="3391" y="2525"/>
                      <a:pt x="3855" y="2338"/>
                    </a:cubicBezTo>
                    <a:cubicBezTo>
                      <a:pt x="3998" y="2293"/>
                      <a:pt x="4131" y="2240"/>
                      <a:pt x="4265" y="2177"/>
                    </a:cubicBezTo>
                    <a:cubicBezTo>
                      <a:pt x="4426" y="2097"/>
                      <a:pt x="4577" y="2017"/>
                      <a:pt x="4720" y="1928"/>
                    </a:cubicBezTo>
                    <a:cubicBezTo>
                      <a:pt x="5006" y="1749"/>
                      <a:pt x="5282" y="1544"/>
                      <a:pt x="5532" y="1312"/>
                    </a:cubicBezTo>
                    <a:cubicBezTo>
                      <a:pt x="5782" y="1080"/>
                      <a:pt x="6023" y="830"/>
                      <a:pt x="6219" y="563"/>
                    </a:cubicBezTo>
                    <a:lnTo>
                      <a:pt x="6219" y="563"/>
                    </a:lnTo>
                    <a:cubicBezTo>
                      <a:pt x="5969" y="795"/>
                      <a:pt x="5719" y="1018"/>
                      <a:pt x="5461" y="1223"/>
                    </a:cubicBezTo>
                    <a:cubicBezTo>
                      <a:pt x="5229" y="1401"/>
                      <a:pt x="5006" y="1571"/>
                      <a:pt x="4765" y="1722"/>
                    </a:cubicBezTo>
                    <a:cubicBezTo>
                      <a:pt x="4711" y="1714"/>
                      <a:pt x="4667" y="1705"/>
                      <a:pt x="4613" y="1696"/>
                    </a:cubicBezTo>
                    <a:cubicBezTo>
                      <a:pt x="4577" y="1696"/>
                      <a:pt x="4551" y="1696"/>
                      <a:pt x="4515" y="1705"/>
                    </a:cubicBezTo>
                    <a:lnTo>
                      <a:pt x="4390" y="1705"/>
                    </a:lnTo>
                    <a:cubicBezTo>
                      <a:pt x="4417" y="1678"/>
                      <a:pt x="4435" y="1651"/>
                      <a:pt x="4462" y="1633"/>
                    </a:cubicBezTo>
                    <a:lnTo>
                      <a:pt x="4515" y="1562"/>
                    </a:lnTo>
                    <a:lnTo>
                      <a:pt x="4426" y="1571"/>
                    </a:lnTo>
                    <a:cubicBezTo>
                      <a:pt x="4256" y="1580"/>
                      <a:pt x="4087" y="1598"/>
                      <a:pt x="3926" y="1642"/>
                    </a:cubicBezTo>
                    <a:cubicBezTo>
                      <a:pt x="3998" y="1647"/>
                      <a:pt x="4067" y="1649"/>
                      <a:pt x="4136" y="1649"/>
                    </a:cubicBezTo>
                    <a:cubicBezTo>
                      <a:pt x="4205" y="1649"/>
                      <a:pt x="4274" y="1647"/>
                      <a:pt x="4346" y="1642"/>
                    </a:cubicBezTo>
                    <a:lnTo>
                      <a:pt x="4346" y="1642"/>
                    </a:lnTo>
                    <a:cubicBezTo>
                      <a:pt x="4256" y="1758"/>
                      <a:pt x="4176" y="1865"/>
                      <a:pt x="4105" y="1990"/>
                    </a:cubicBezTo>
                    <a:lnTo>
                      <a:pt x="3596" y="2026"/>
                    </a:lnTo>
                    <a:lnTo>
                      <a:pt x="3837" y="1740"/>
                    </a:lnTo>
                    <a:lnTo>
                      <a:pt x="3837" y="1740"/>
                    </a:lnTo>
                    <a:cubicBezTo>
                      <a:pt x="3685" y="1749"/>
                      <a:pt x="3525" y="1756"/>
                      <a:pt x="3358" y="1756"/>
                    </a:cubicBezTo>
                    <a:cubicBezTo>
                      <a:pt x="3190" y="1756"/>
                      <a:pt x="3016" y="1749"/>
                      <a:pt x="2838" y="1731"/>
                    </a:cubicBezTo>
                    <a:cubicBezTo>
                      <a:pt x="2936" y="1722"/>
                      <a:pt x="3034" y="1705"/>
                      <a:pt x="3132" y="1687"/>
                    </a:cubicBezTo>
                    <a:cubicBezTo>
                      <a:pt x="3391" y="1624"/>
                      <a:pt x="3632" y="1517"/>
                      <a:pt x="3855" y="1401"/>
                    </a:cubicBezTo>
                    <a:cubicBezTo>
                      <a:pt x="4078" y="1276"/>
                      <a:pt x="4301" y="1152"/>
                      <a:pt x="4506" y="1009"/>
                    </a:cubicBezTo>
                    <a:cubicBezTo>
                      <a:pt x="4925" y="723"/>
                      <a:pt x="5318" y="393"/>
                      <a:pt x="56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0" name="Google Shape;20879;p54">
                <a:extLst>
                  <a:ext uri="{FF2B5EF4-FFF2-40B4-BE49-F238E27FC236}">
                    <a16:creationId xmlns:a16="http://schemas.microsoft.com/office/drawing/2014/main" id="{0C2302E3-5AF6-218D-4782-AB941E667FA5}"/>
                  </a:ext>
                </a:extLst>
              </p:cNvPr>
              <p:cNvSpPr/>
              <p:nvPr/>
            </p:nvSpPr>
            <p:spPr>
              <a:xfrm>
                <a:off x="5751564" y="1776270"/>
                <a:ext cx="306166" cy="139873"/>
              </a:xfrm>
              <a:custGeom>
                <a:avLst/>
                <a:gdLst/>
                <a:ahLst/>
                <a:cxnLst/>
                <a:rect l="l" t="t" r="r" b="b"/>
                <a:pathLst>
                  <a:path w="10117" h="4622" extrusionOk="0">
                    <a:moveTo>
                      <a:pt x="7628" y="1722"/>
                    </a:moveTo>
                    <a:cubicBezTo>
                      <a:pt x="7628" y="1722"/>
                      <a:pt x="7619" y="1731"/>
                      <a:pt x="7592" y="1767"/>
                    </a:cubicBezTo>
                    <a:cubicBezTo>
                      <a:pt x="7565" y="1793"/>
                      <a:pt x="7529" y="1838"/>
                      <a:pt x="7476" y="1892"/>
                    </a:cubicBezTo>
                    <a:cubicBezTo>
                      <a:pt x="7378" y="1990"/>
                      <a:pt x="7217" y="2132"/>
                      <a:pt x="7012" y="2275"/>
                    </a:cubicBezTo>
                    <a:cubicBezTo>
                      <a:pt x="6816" y="2427"/>
                      <a:pt x="6557" y="2570"/>
                      <a:pt x="6263" y="2686"/>
                    </a:cubicBezTo>
                    <a:cubicBezTo>
                      <a:pt x="6111" y="2739"/>
                      <a:pt x="5959" y="2793"/>
                      <a:pt x="5799" y="2837"/>
                    </a:cubicBezTo>
                    <a:cubicBezTo>
                      <a:pt x="5638" y="2873"/>
                      <a:pt x="5469" y="2900"/>
                      <a:pt x="5299" y="2917"/>
                    </a:cubicBezTo>
                    <a:cubicBezTo>
                      <a:pt x="5175" y="2931"/>
                      <a:pt x="5051" y="2939"/>
                      <a:pt x="4930" y="2939"/>
                    </a:cubicBezTo>
                    <a:cubicBezTo>
                      <a:pt x="4886" y="2939"/>
                      <a:pt x="4843" y="2938"/>
                      <a:pt x="4800" y="2935"/>
                    </a:cubicBezTo>
                    <a:cubicBezTo>
                      <a:pt x="4630" y="2935"/>
                      <a:pt x="4470" y="2909"/>
                      <a:pt x="4309" y="2891"/>
                    </a:cubicBezTo>
                    <a:cubicBezTo>
                      <a:pt x="4157" y="2864"/>
                      <a:pt x="4006" y="2828"/>
                      <a:pt x="3872" y="2784"/>
                    </a:cubicBezTo>
                    <a:cubicBezTo>
                      <a:pt x="3729" y="2739"/>
                      <a:pt x="3604" y="2694"/>
                      <a:pt x="3488" y="2641"/>
                    </a:cubicBezTo>
                    <a:cubicBezTo>
                      <a:pt x="3256" y="2543"/>
                      <a:pt x="3078" y="2436"/>
                      <a:pt x="2962" y="2355"/>
                    </a:cubicBezTo>
                    <a:cubicBezTo>
                      <a:pt x="2899" y="2320"/>
                      <a:pt x="2855" y="2284"/>
                      <a:pt x="2819" y="2257"/>
                    </a:cubicBezTo>
                    <a:cubicBezTo>
                      <a:pt x="2792" y="2240"/>
                      <a:pt x="2775" y="2222"/>
                      <a:pt x="2775" y="2222"/>
                    </a:cubicBezTo>
                    <a:lnTo>
                      <a:pt x="2775" y="2222"/>
                    </a:lnTo>
                    <a:cubicBezTo>
                      <a:pt x="2775" y="2222"/>
                      <a:pt x="2792" y="2231"/>
                      <a:pt x="2828" y="2248"/>
                    </a:cubicBezTo>
                    <a:cubicBezTo>
                      <a:pt x="2864" y="2266"/>
                      <a:pt x="2917" y="2293"/>
                      <a:pt x="2980" y="2320"/>
                    </a:cubicBezTo>
                    <a:cubicBezTo>
                      <a:pt x="3114" y="2373"/>
                      <a:pt x="3301" y="2454"/>
                      <a:pt x="3533" y="2525"/>
                    </a:cubicBezTo>
                    <a:cubicBezTo>
                      <a:pt x="3649" y="2561"/>
                      <a:pt x="3774" y="2596"/>
                      <a:pt x="3907" y="2623"/>
                    </a:cubicBezTo>
                    <a:cubicBezTo>
                      <a:pt x="4041" y="2650"/>
                      <a:pt x="4193" y="2668"/>
                      <a:pt x="4336" y="2694"/>
                    </a:cubicBezTo>
                    <a:cubicBezTo>
                      <a:pt x="4487" y="2712"/>
                      <a:pt x="4648" y="2712"/>
                      <a:pt x="4800" y="2721"/>
                    </a:cubicBezTo>
                    <a:cubicBezTo>
                      <a:pt x="4960" y="2721"/>
                      <a:pt x="5121" y="2712"/>
                      <a:pt x="5272" y="2694"/>
                    </a:cubicBezTo>
                    <a:cubicBezTo>
                      <a:pt x="5433" y="2686"/>
                      <a:pt x="5594" y="2659"/>
                      <a:pt x="5745" y="2623"/>
                    </a:cubicBezTo>
                    <a:cubicBezTo>
                      <a:pt x="5897" y="2587"/>
                      <a:pt x="6049" y="2552"/>
                      <a:pt x="6191" y="2498"/>
                    </a:cubicBezTo>
                    <a:cubicBezTo>
                      <a:pt x="6477" y="2400"/>
                      <a:pt x="6735" y="2284"/>
                      <a:pt x="6950" y="2168"/>
                    </a:cubicBezTo>
                    <a:cubicBezTo>
                      <a:pt x="7164" y="2052"/>
                      <a:pt x="7333" y="1936"/>
                      <a:pt x="7449" y="1856"/>
                    </a:cubicBezTo>
                    <a:cubicBezTo>
                      <a:pt x="7503" y="1811"/>
                      <a:pt x="7547" y="1776"/>
                      <a:pt x="7583" y="1758"/>
                    </a:cubicBezTo>
                    <a:cubicBezTo>
                      <a:pt x="7610" y="1731"/>
                      <a:pt x="7628" y="1722"/>
                      <a:pt x="7628" y="1722"/>
                    </a:cubicBezTo>
                    <a:close/>
                    <a:moveTo>
                      <a:pt x="8564" y="2097"/>
                    </a:moveTo>
                    <a:cubicBezTo>
                      <a:pt x="8564" y="2097"/>
                      <a:pt x="8546" y="2115"/>
                      <a:pt x="8511" y="2168"/>
                    </a:cubicBezTo>
                    <a:cubicBezTo>
                      <a:pt x="8484" y="2213"/>
                      <a:pt x="8439" y="2284"/>
                      <a:pt x="8368" y="2364"/>
                    </a:cubicBezTo>
                    <a:cubicBezTo>
                      <a:pt x="8243" y="2534"/>
                      <a:pt x="8038" y="2766"/>
                      <a:pt x="7752" y="3007"/>
                    </a:cubicBezTo>
                    <a:cubicBezTo>
                      <a:pt x="7467" y="3239"/>
                      <a:pt x="7101" y="3480"/>
                      <a:pt x="6673" y="3658"/>
                    </a:cubicBezTo>
                    <a:cubicBezTo>
                      <a:pt x="6459" y="3747"/>
                      <a:pt x="6227" y="3827"/>
                      <a:pt x="5995" y="3881"/>
                    </a:cubicBezTo>
                    <a:cubicBezTo>
                      <a:pt x="5754" y="3934"/>
                      <a:pt x="5504" y="3970"/>
                      <a:pt x="5255" y="3988"/>
                    </a:cubicBezTo>
                    <a:cubicBezTo>
                      <a:pt x="5192" y="3990"/>
                      <a:pt x="5130" y="3991"/>
                      <a:pt x="5067" y="3991"/>
                    </a:cubicBezTo>
                    <a:cubicBezTo>
                      <a:pt x="4880" y="3991"/>
                      <a:pt x="4695" y="3981"/>
                      <a:pt x="4514" y="3961"/>
                    </a:cubicBezTo>
                    <a:cubicBezTo>
                      <a:pt x="4273" y="3926"/>
                      <a:pt x="4032" y="3881"/>
                      <a:pt x="3809" y="3810"/>
                    </a:cubicBezTo>
                    <a:cubicBezTo>
                      <a:pt x="3595" y="3738"/>
                      <a:pt x="3381" y="3667"/>
                      <a:pt x="3194" y="3569"/>
                    </a:cubicBezTo>
                    <a:cubicBezTo>
                      <a:pt x="2998" y="3480"/>
                      <a:pt x="2828" y="3372"/>
                      <a:pt x="2667" y="3274"/>
                    </a:cubicBezTo>
                    <a:cubicBezTo>
                      <a:pt x="2364" y="3069"/>
                      <a:pt x="2132" y="2864"/>
                      <a:pt x="1989" y="2703"/>
                    </a:cubicBezTo>
                    <a:cubicBezTo>
                      <a:pt x="1918" y="2632"/>
                      <a:pt x="1865" y="2561"/>
                      <a:pt x="1829" y="2516"/>
                    </a:cubicBezTo>
                    <a:cubicBezTo>
                      <a:pt x="1794" y="2472"/>
                      <a:pt x="1767" y="2454"/>
                      <a:pt x="1766" y="2454"/>
                    </a:cubicBezTo>
                    <a:lnTo>
                      <a:pt x="1766" y="2454"/>
                    </a:lnTo>
                    <a:cubicBezTo>
                      <a:pt x="1767" y="2454"/>
                      <a:pt x="1794" y="2472"/>
                      <a:pt x="1838" y="2507"/>
                    </a:cubicBezTo>
                    <a:cubicBezTo>
                      <a:pt x="1882" y="2543"/>
                      <a:pt x="1936" y="2605"/>
                      <a:pt x="2025" y="2668"/>
                    </a:cubicBezTo>
                    <a:cubicBezTo>
                      <a:pt x="2186" y="2810"/>
                      <a:pt x="2427" y="2989"/>
                      <a:pt x="2739" y="3167"/>
                    </a:cubicBezTo>
                    <a:cubicBezTo>
                      <a:pt x="2899" y="3248"/>
                      <a:pt x="3069" y="3337"/>
                      <a:pt x="3256" y="3417"/>
                    </a:cubicBezTo>
                    <a:cubicBezTo>
                      <a:pt x="3444" y="3497"/>
                      <a:pt x="3658" y="3560"/>
                      <a:pt x="3863" y="3622"/>
                    </a:cubicBezTo>
                    <a:cubicBezTo>
                      <a:pt x="4086" y="3676"/>
                      <a:pt x="4309" y="3720"/>
                      <a:pt x="4541" y="3747"/>
                    </a:cubicBezTo>
                    <a:cubicBezTo>
                      <a:pt x="4688" y="3764"/>
                      <a:pt x="4835" y="3770"/>
                      <a:pt x="4984" y="3770"/>
                    </a:cubicBezTo>
                    <a:cubicBezTo>
                      <a:pt x="5071" y="3770"/>
                      <a:pt x="5157" y="3768"/>
                      <a:pt x="5246" y="3765"/>
                    </a:cubicBezTo>
                    <a:cubicBezTo>
                      <a:pt x="5478" y="3756"/>
                      <a:pt x="5718" y="3720"/>
                      <a:pt x="5941" y="3676"/>
                    </a:cubicBezTo>
                    <a:cubicBezTo>
                      <a:pt x="6173" y="3622"/>
                      <a:pt x="6388" y="3560"/>
                      <a:pt x="6602" y="3480"/>
                    </a:cubicBezTo>
                    <a:cubicBezTo>
                      <a:pt x="7012" y="3319"/>
                      <a:pt x="7378" y="3114"/>
                      <a:pt x="7672" y="2909"/>
                    </a:cubicBezTo>
                    <a:cubicBezTo>
                      <a:pt x="7967" y="2694"/>
                      <a:pt x="8190" y="2489"/>
                      <a:pt x="8332" y="2338"/>
                    </a:cubicBezTo>
                    <a:cubicBezTo>
                      <a:pt x="8413" y="2266"/>
                      <a:pt x="8466" y="2195"/>
                      <a:pt x="8502" y="2159"/>
                    </a:cubicBezTo>
                    <a:cubicBezTo>
                      <a:pt x="8537" y="2115"/>
                      <a:pt x="8564" y="2097"/>
                      <a:pt x="8564" y="2097"/>
                    </a:cubicBezTo>
                    <a:close/>
                    <a:moveTo>
                      <a:pt x="589" y="982"/>
                    </a:moveTo>
                    <a:lnTo>
                      <a:pt x="589" y="982"/>
                    </a:lnTo>
                    <a:cubicBezTo>
                      <a:pt x="839" y="1401"/>
                      <a:pt x="1053" y="1856"/>
                      <a:pt x="1311" y="2266"/>
                    </a:cubicBezTo>
                    <a:cubicBezTo>
                      <a:pt x="1570" y="2686"/>
                      <a:pt x="1873" y="3078"/>
                      <a:pt x="2248" y="3381"/>
                    </a:cubicBezTo>
                    <a:cubicBezTo>
                      <a:pt x="2623" y="3685"/>
                      <a:pt x="3060" y="3908"/>
                      <a:pt x="3533" y="4033"/>
                    </a:cubicBezTo>
                    <a:cubicBezTo>
                      <a:pt x="3765" y="4095"/>
                      <a:pt x="4006" y="4140"/>
                      <a:pt x="4246" y="4166"/>
                    </a:cubicBezTo>
                    <a:cubicBezTo>
                      <a:pt x="4487" y="4193"/>
                      <a:pt x="4728" y="4211"/>
                      <a:pt x="4969" y="4211"/>
                    </a:cubicBezTo>
                    <a:cubicBezTo>
                      <a:pt x="5006" y="4214"/>
                      <a:pt x="5042" y="4215"/>
                      <a:pt x="5079" y="4215"/>
                    </a:cubicBezTo>
                    <a:cubicBezTo>
                      <a:pt x="5166" y="4215"/>
                      <a:pt x="5253" y="4208"/>
                      <a:pt x="5335" y="4202"/>
                    </a:cubicBezTo>
                    <a:lnTo>
                      <a:pt x="5513" y="4193"/>
                    </a:lnTo>
                    <a:lnTo>
                      <a:pt x="5602" y="4184"/>
                    </a:lnTo>
                    <a:lnTo>
                      <a:pt x="5701" y="4166"/>
                    </a:lnTo>
                    <a:cubicBezTo>
                      <a:pt x="5933" y="4140"/>
                      <a:pt x="6173" y="4068"/>
                      <a:pt x="6405" y="4006"/>
                    </a:cubicBezTo>
                    <a:cubicBezTo>
                      <a:pt x="6628" y="3926"/>
                      <a:pt x="6851" y="3827"/>
                      <a:pt x="7074" y="3720"/>
                    </a:cubicBezTo>
                    <a:cubicBezTo>
                      <a:pt x="7289" y="3613"/>
                      <a:pt x="7494" y="3480"/>
                      <a:pt x="7690" y="3337"/>
                    </a:cubicBezTo>
                    <a:cubicBezTo>
                      <a:pt x="7886" y="3194"/>
                      <a:pt x="8074" y="3042"/>
                      <a:pt x="8252" y="2873"/>
                    </a:cubicBezTo>
                    <a:cubicBezTo>
                      <a:pt x="8430" y="2703"/>
                      <a:pt x="8600" y="2525"/>
                      <a:pt x="8761" y="2338"/>
                    </a:cubicBezTo>
                    <a:cubicBezTo>
                      <a:pt x="9073" y="1963"/>
                      <a:pt x="9358" y="1553"/>
                      <a:pt x="9590" y="1115"/>
                    </a:cubicBezTo>
                    <a:lnTo>
                      <a:pt x="9590" y="1115"/>
                    </a:lnTo>
                    <a:cubicBezTo>
                      <a:pt x="9492" y="1347"/>
                      <a:pt x="9376" y="1562"/>
                      <a:pt x="9251" y="1776"/>
                    </a:cubicBezTo>
                    <a:cubicBezTo>
                      <a:pt x="9126" y="1990"/>
                      <a:pt x="8984" y="2204"/>
                      <a:pt x="8841" y="2400"/>
                    </a:cubicBezTo>
                    <a:cubicBezTo>
                      <a:pt x="8538" y="2793"/>
                      <a:pt x="8190" y="3158"/>
                      <a:pt x="7788" y="3471"/>
                    </a:cubicBezTo>
                    <a:cubicBezTo>
                      <a:pt x="7387" y="3774"/>
                      <a:pt x="6941" y="4024"/>
                      <a:pt x="6468" y="4193"/>
                    </a:cubicBezTo>
                    <a:cubicBezTo>
                      <a:pt x="6227" y="4265"/>
                      <a:pt x="5977" y="4336"/>
                      <a:pt x="5727" y="4372"/>
                    </a:cubicBezTo>
                    <a:lnTo>
                      <a:pt x="5629" y="4381"/>
                    </a:lnTo>
                    <a:lnTo>
                      <a:pt x="5540" y="4389"/>
                    </a:lnTo>
                    <a:lnTo>
                      <a:pt x="5353" y="4407"/>
                    </a:lnTo>
                    <a:cubicBezTo>
                      <a:pt x="5219" y="4416"/>
                      <a:pt x="5094" y="4425"/>
                      <a:pt x="4969" y="4425"/>
                    </a:cubicBezTo>
                    <a:cubicBezTo>
                      <a:pt x="4719" y="4416"/>
                      <a:pt x="4470" y="4398"/>
                      <a:pt x="4220" y="4372"/>
                    </a:cubicBezTo>
                    <a:cubicBezTo>
                      <a:pt x="3970" y="4336"/>
                      <a:pt x="3720" y="4291"/>
                      <a:pt x="3479" y="4220"/>
                    </a:cubicBezTo>
                    <a:cubicBezTo>
                      <a:pt x="2989" y="4077"/>
                      <a:pt x="2525" y="3845"/>
                      <a:pt x="2141" y="3506"/>
                    </a:cubicBezTo>
                    <a:cubicBezTo>
                      <a:pt x="1758" y="3176"/>
                      <a:pt x="1463" y="2757"/>
                      <a:pt x="1231" y="2320"/>
                    </a:cubicBezTo>
                    <a:cubicBezTo>
                      <a:pt x="990" y="1883"/>
                      <a:pt x="803" y="1428"/>
                      <a:pt x="589" y="982"/>
                    </a:cubicBezTo>
                    <a:close/>
                    <a:moveTo>
                      <a:pt x="1838" y="0"/>
                    </a:moveTo>
                    <a:cubicBezTo>
                      <a:pt x="1552" y="18"/>
                      <a:pt x="865" y="72"/>
                      <a:pt x="0" y="321"/>
                    </a:cubicBezTo>
                    <a:cubicBezTo>
                      <a:pt x="80" y="500"/>
                      <a:pt x="161" y="678"/>
                      <a:pt x="241" y="866"/>
                    </a:cubicBezTo>
                    <a:cubicBezTo>
                      <a:pt x="1035" y="2712"/>
                      <a:pt x="1856" y="4621"/>
                      <a:pt x="5040" y="4621"/>
                    </a:cubicBezTo>
                    <a:cubicBezTo>
                      <a:pt x="7297" y="4621"/>
                      <a:pt x="8778" y="2917"/>
                      <a:pt x="9563" y="1669"/>
                    </a:cubicBezTo>
                    <a:cubicBezTo>
                      <a:pt x="9608" y="1615"/>
                      <a:pt x="9653" y="1553"/>
                      <a:pt x="9688" y="1490"/>
                    </a:cubicBezTo>
                    <a:cubicBezTo>
                      <a:pt x="9742" y="1401"/>
                      <a:pt x="9795" y="1312"/>
                      <a:pt x="9849" y="1223"/>
                    </a:cubicBezTo>
                    <a:cubicBezTo>
                      <a:pt x="9894" y="1133"/>
                      <a:pt x="9938" y="1035"/>
                      <a:pt x="9974" y="946"/>
                    </a:cubicBezTo>
                    <a:cubicBezTo>
                      <a:pt x="10009" y="857"/>
                      <a:pt x="10036" y="776"/>
                      <a:pt x="10063" y="696"/>
                    </a:cubicBezTo>
                    <a:cubicBezTo>
                      <a:pt x="10081" y="625"/>
                      <a:pt x="10099" y="562"/>
                      <a:pt x="10108" y="518"/>
                    </a:cubicBezTo>
                    <a:cubicBezTo>
                      <a:pt x="10117" y="473"/>
                      <a:pt x="10117" y="446"/>
                      <a:pt x="10117" y="446"/>
                    </a:cubicBezTo>
                    <a:lnTo>
                      <a:pt x="10117" y="446"/>
                    </a:lnTo>
                    <a:cubicBezTo>
                      <a:pt x="10117" y="446"/>
                      <a:pt x="10108" y="473"/>
                      <a:pt x="10090" y="518"/>
                    </a:cubicBezTo>
                    <a:cubicBezTo>
                      <a:pt x="10072" y="553"/>
                      <a:pt x="10045" y="616"/>
                      <a:pt x="10018" y="687"/>
                    </a:cubicBezTo>
                    <a:cubicBezTo>
                      <a:pt x="9992" y="759"/>
                      <a:pt x="9947" y="839"/>
                      <a:pt x="9911" y="928"/>
                    </a:cubicBezTo>
                    <a:cubicBezTo>
                      <a:pt x="9894" y="955"/>
                      <a:pt x="9885" y="991"/>
                      <a:pt x="9867" y="1017"/>
                    </a:cubicBezTo>
                    <a:cubicBezTo>
                      <a:pt x="9465" y="1008"/>
                      <a:pt x="9108" y="982"/>
                      <a:pt x="8769" y="955"/>
                    </a:cubicBezTo>
                    <a:cubicBezTo>
                      <a:pt x="8609" y="1249"/>
                      <a:pt x="8413" y="1535"/>
                      <a:pt x="8199" y="1802"/>
                    </a:cubicBezTo>
                    <a:cubicBezTo>
                      <a:pt x="7940" y="2132"/>
                      <a:pt x="7645" y="2427"/>
                      <a:pt x="7324" y="2694"/>
                    </a:cubicBezTo>
                    <a:cubicBezTo>
                      <a:pt x="7155" y="2828"/>
                      <a:pt x="6985" y="2944"/>
                      <a:pt x="6807" y="3051"/>
                    </a:cubicBezTo>
                    <a:cubicBezTo>
                      <a:pt x="6619" y="3158"/>
                      <a:pt x="6432" y="3256"/>
                      <a:pt x="6236" y="3328"/>
                    </a:cubicBezTo>
                    <a:cubicBezTo>
                      <a:pt x="6138" y="3372"/>
                      <a:pt x="6040" y="3399"/>
                      <a:pt x="5933" y="3426"/>
                    </a:cubicBezTo>
                    <a:cubicBezTo>
                      <a:pt x="5834" y="3453"/>
                      <a:pt x="5727" y="3488"/>
                      <a:pt x="5620" y="3497"/>
                    </a:cubicBezTo>
                    <a:cubicBezTo>
                      <a:pt x="5415" y="3542"/>
                      <a:pt x="5201" y="3551"/>
                      <a:pt x="4987" y="3551"/>
                    </a:cubicBezTo>
                    <a:lnTo>
                      <a:pt x="4675" y="3542"/>
                    </a:lnTo>
                    <a:cubicBezTo>
                      <a:pt x="4621" y="3533"/>
                      <a:pt x="4568" y="3533"/>
                      <a:pt x="4523" y="3524"/>
                    </a:cubicBezTo>
                    <a:lnTo>
                      <a:pt x="4362" y="3497"/>
                    </a:lnTo>
                    <a:lnTo>
                      <a:pt x="4202" y="3480"/>
                    </a:lnTo>
                    <a:lnTo>
                      <a:pt x="4050" y="3444"/>
                    </a:lnTo>
                    <a:cubicBezTo>
                      <a:pt x="3952" y="3417"/>
                      <a:pt x="3845" y="3399"/>
                      <a:pt x="3747" y="3355"/>
                    </a:cubicBezTo>
                    <a:cubicBezTo>
                      <a:pt x="3345" y="3221"/>
                      <a:pt x="2962" y="3007"/>
                      <a:pt x="2650" y="2730"/>
                    </a:cubicBezTo>
                    <a:cubicBezTo>
                      <a:pt x="2337" y="2445"/>
                      <a:pt x="2079" y="2106"/>
                      <a:pt x="1865" y="1749"/>
                    </a:cubicBezTo>
                    <a:cubicBezTo>
                      <a:pt x="1650" y="1392"/>
                      <a:pt x="1481" y="1017"/>
                      <a:pt x="1303" y="643"/>
                    </a:cubicBezTo>
                    <a:lnTo>
                      <a:pt x="1303" y="643"/>
                    </a:lnTo>
                    <a:cubicBezTo>
                      <a:pt x="1517" y="999"/>
                      <a:pt x="1713" y="1365"/>
                      <a:pt x="1945" y="1704"/>
                    </a:cubicBezTo>
                    <a:cubicBezTo>
                      <a:pt x="2177" y="2034"/>
                      <a:pt x="2436" y="2355"/>
                      <a:pt x="2748" y="2614"/>
                    </a:cubicBezTo>
                    <a:cubicBezTo>
                      <a:pt x="3060" y="2864"/>
                      <a:pt x="3417" y="3060"/>
                      <a:pt x="3800" y="3176"/>
                    </a:cubicBezTo>
                    <a:cubicBezTo>
                      <a:pt x="4184" y="3301"/>
                      <a:pt x="4585" y="3355"/>
                      <a:pt x="4996" y="3355"/>
                    </a:cubicBezTo>
                    <a:cubicBezTo>
                      <a:pt x="5030" y="3356"/>
                      <a:pt x="5063" y="3357"/>
                      <a:pt x="5098" y="3357"/>
                    </a:cubicBezTo>
                    <a:cubicBezTo>
                      <a:pt x="5262" y="3357"/>
                      <a:pt x="5431" y="3340"/>
                      <a:pt x="5594" y="3310"/>
                    </a:cubicBezTo>
                    <a:cubicBezTo>
                      <a:pt x="5692" y="3301"/>
                      <a:pt x="5790" y="3274"/>
                      <a:pt x="5888" y="3248"/>
                    </a:cubicBezTo>
                    <a:cubicBezTo>
                      <a:pt x="5977" y="3221"/>
                      <a:pt x="6075" y="3194"/>
                      <a:pt x="6173" y="3158"/>
                    </a:cubicBezTo>
                    <a:cubicBezTo>
                      <a:pt x="6548" y="3025"/>
                      <a:pt x="6905" y="2810"/>
                      <a:pt x="7226" y="2570"/>
                    </a:cubicBezTo>
                    <a:cubicBezTo>
                      <a:pt x="7556" y="2329"/>
                      <a:pt x="7851" y="2052"/>
                      <a:pt x="8127" y="1740"/>
                    </a:cubicBezTo>
                    <a:cubicBezTo>
                      <a:pt x="8350" y="1490"/>
                      <a:pt x="8555" y="1231"/>
                      <a:pt x="8743" y="946"/>
                    </a:cubicBezTo>
                    <a:cubicBezTo>
                      <a:pt x="8591" y="937"/>
                      <a:pt x="8439" y="919"/>
                      <a:pt x="8297" y="901"/>
                    </a:cubicBezTo>
                    <a:cubicBezTo>
                      <a:pt x="8252" y="937"/>
                      <a:pt x="8216" y="973"/>
                      <a:pt x="8172" y="1008"/>
                    </a:cubicBezTo>
                    <a:cubicBezTo>
                      <a:pt x="7895" y="1223"/>
                      <a:pt x="7601" y="1401"/>
                      <a:pt x="7297" y="1562"/>
                    </a:cubicBezTo>
                    <a:cubicBezTo>
                      <a:pt x="6994" y="1722"/>
                      <a:pt x="6673" y="1847"/>
                      <a:pt x="6343" y="1945"/>
                    </a:cubicBezTo>
                    <a:cubicBezTo>
                      <a:pt x="6013" y="2043"/>
                      <a:pt x="5683" y="2115"/>
                      <a:pt x="5344" y="2150"/>
                    </a:cubicBezTo>
                    <a:cubicBezTo>
                      <a:pt x="5081" y="2185"/>
                      <a:pt x="4818" y="2198"/>
                      <a:pt x="4555" y="2198"/>
                    </a:cubicBezTo>
                    <a:cubicBezTo>
                      <a:pt x="4479" y="2198"/>
                      <a:pt x="4403" y="2197"/>
                      <a:pt x="4327" y="2195"/>
                    </a:cubicBezTo>
                    <a:cubicBezTo>
                      <a:pt x="3988" y="2177"/>
                      <a:pt x="3640" y="2097"/>
                      <a:pt x="3337" y="1954"/>
                    </a:cubicBezTo>
                    <a:cubicBezTo>
                      <a:pt x="3024" y="1820"/>
                      <a:pt x="2739" y="1624"/>
                      <a:pt x="2498" y="1392"/>
                    </a:cubicBezTo>
                    <a:cubicBezTo>
                      <a:pt x="2248" y="1169"/>
                      <a:pt x="2043" y="901"/>
                      <a:pt x="1882" y="607"/>
                    </a:cubicBezTo>
                    <a:lnTo>
                      <a:pt x="1882" y="607"/>
                    </a:lnTo>
                    <a:cubicBezTo>
                      <a:pt x="2061" y="884"/>
                      <a:pt x="2293" y="1133"/>
                      <a:pt x="2551" y="1338"/>
                    </a:cubicBezTo>
                    <a:cubicBezTo>
                      <a:pt x="2801" y="1535"/>
                      <a:pt x="3087" y="1704"/>
                      <a:pt x="3390" y="1811"/>
                    </a:cubicBezTo>
                    <a:cubicBezTo>
                      <a:pt x="3671" y="1902"/>
                      <a:pt x="3968" y="1955"/>
                      <a:pt x="4266" y="1955"/>
                    </a:cubicBezTo>
                    <a:cubicBezTo>
                      <a:pt x="4289" y="1955"/>
                      <a:pt x="4313" y="1955"/>
                      <a:pt x="4336" y="1954"/>
                    </a:cubicBezTo>
                    <a:cubicBezTo>
                      <a:pt x="4657" y="1936"/>
                      <a:pt x="4978" y="1901"/>
                      <a:pt x="5290" y="1847"/>
                    </a:cubicBezTo>
                    <a:cubicBezTo>
                      <a:pt x="5611" y="1785"/>
                      <a:pt x="5924" y="1695"/>
                      <a:pt x="6218" y="1579"/>
                    </a:cubicBezTo>
                    <a:cubicBezTo>
                      <a:pt x="6521" y="1472"/>
                      <a:pt x="6807" y="1330"/>
                      <a:pt x="7074" y="1169"/>
                    </a:cubicBezTo>
                    <a:cubicBezTo>
                      <a:pt x="7253" y="1053"/>
                      <a:pt x="7422" y="937"/>
                      <a:pt x="7583" y="812"/>
                    </a:cubicBezTo>
                    <a:cubicBezTo>
                      <a:pt x="7485" y="794"/>
                      <a:pt x="7396" y="776"/>
                      <a:pt x="7306" y="768"/>
                    </a:cubicBezTo>
                    <a:cubicBezTo>
                      <a:pt x="6521" y="1294"/>
                      <a:pt x="5495" y="1820"/>
                      <a:pt x="4478" y="1820"/>
                    </a:cubicBezTo>
                    <a:cubicBezTo>
                      <a:pt x="2587" y="1820"/>
                      <a:pt x="1936" y="286"/>
                      <a:pt x="18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1" name="Google Shape;20880;p54">
                <a:extLst>
                  <a:ext uri="{FF2B5EF4-FFF2-40B4-BE49-F238E27FC236}">
                    <a16:creationId xmlns:a16="http://schemas.microsoft.com/office/drawing/2014/main" id="{EE69D704-E683-D86C-8178-A7CAC3C3F286}"/>
                  </a:ext>
                </a:extLst>
              </p:cNvPr>
              <p:cNvSpPr/>
              <p:nvPr/>
            </p:nvSpPr>
            <p:spPr>
              <a:xfrm>
                <a:off x="6006128" y="1767343"/>
                <a:ext cx="208448" cy="211444"/>
              </a:xfrm>
              <a:custGeom>
                <a:avLst/>
                <a:gdLst/>
                <a:ahLst/>
                <a:cxnLst/>
                <a:rect l="l" t="t" r="r" b="b"/>
                <a:pathLst>
                  <a:path w="6888" h="6987" extrusionOk="0">
                    <a:moveTo>
                      <a:pt x="1" y="1"/>
                    </a:moveTo>
                    <a:cubicBezTo>
                      <a:pt x="857" y="188"/>
                      <a:pt x="1678" y="474"/>
                      <a:pt x="2454" y="875"/>
                    </a:cubicBezTo>
                    <a:cubicBezTo>
                      <a:pt x="3221" y="1286"/>
                      <a:pt x="3935" y="1794"/>
                      <a:pt x="4533" y="2419"/>
                    </a:cubicBezTo>
                    <a:cubicBezTo>
                      <a:pt x="4836" y="2731"/>
                      <a:pt x="5121" y="3061"/>
                      <a:pt x="5371" y="3418"/>
                    </a:cubicBezTo>
                    <a:cubicBezTo>
                      <a:pt x="5621" y="3766"/>
                      <a:pt x="5844" y="4140"/>
                      <a:pt x="6049" y="4524"/>
                    </a:cubicBezTo>
                    <a:cubicBezTo>
                      <a:pt x="6245" y="4916"/>
                      <a:pt x="6415" y="5318"/>
                      <a:pt x="6558" y="5728"/>
                    </a:cubicBezTo>
                    <a:cubicBezTo>
                      <a:pt x="6700" y="6139"/>
                      <a:pt x="6816" y="6558"/>
                      <a:pt x="6888" y="6986"/>
                    </a:cubicBezTo>
                    <a:cubicBezTo>
                      <a:pt x="6870" y="6772"/>
                      <a:pt x="6825" y="6558"/>
                      <a:pt x="6772" y="6344"/>
                    </a:cubicBezTo>
                    <a:cubicBezTo>
                      <a:pt x="6718" y="6130"/>
                      <a:pt x="6665" y="5924"/>
                      <a:pt x="6593" y="5710"/>
                    </a:cubicBezTo>
                    <a:cubicBezTo>
                      <a:pt x="6459" y="5300"/>
                      <a:pt x="6290" y="4890"/>
                      <a:pt x="6094" y="4506"/>
                    </a:cubicBezTo>
                    <a:cubicBezTo>
                      <a:pt x="5710" y="3721"/>
                      <a:pt x="5193" y="2998"/>
                      <a:pt x="4586" y="2365"/>
                    </a:cubicBezTo>
                    <a:cubicBezTo>
                      <a:pt x="4283" y="2053"/>
                      <a:pt x="3944" y="1776"/>
                      <a:pt x="3596" y="1509"/>
                    </a:cubicBezTo>
                    <a:cubicBezTo>
                      <a:pt x="3248" y="1250"/>
                      <a:pt x="2864" y="1027"/>
                      <a:pt x="2481" y="831"/>
                    </a:cubicBezTo>
                    <a:cubicBezTo>
                      <a:pt x="2284" y="732"/>
                      <a:pt x="2088" y="634"/>
                      <a:pt x="1883" y="554"/>
                    </a:cubicBezTo>
                    <a:cubicBezTo>
                      <a:pt x="1785" y="518"/>
                      <a:pt x="1678" y="474"/>
                      <a:pt x="1580" y="429"/>
                    </a:cubicBezTo>
                    <a:lnTo>
                      <a:pt x="1267" y="322"/>
                    </a:lnTo>
                    <a:lnTo>
                      <a:pt x="1116" y="269"/>
                    </a:lnTo>
                    <a:lnTo>
                      <a:pt x="955" y="224"/>
                    </a:lnTo>
                    <a:lnTo>
                      <a:pt x="643" y="144"/>
                    </a:lnTo>
                    <a:cubicBezTo>
                      <a:pt x="429" y="81"/>
                      <a:pt x="215" y="46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2" name="Google Shape;20881;p54">
                <a:extLst>
                  <a:ext uri="{FF2B5EF4-FFF2-40B4-BE49-F238E27FC236}">
                    <a16:creationId xmlns:a16="http://schemas.microsoft.com/office/drawing/2014/main" id="{B9DB5E25-EBCC-DBA8-1AD4-8C9FBB8D3381}"/>
                  </a:ext>
                </a:extLst>
              </p:cNvPr>
              <p:cNvSpPr/>
              <p:nvPr/>
            </p:nvSpPr>
            <p:spPr>
              <a:xfrm>
                <a:off x="5582277" y="1829986"/>
                <a:ext cx="623952" cy="313187"/>
              </a:xfrm>
              <a:custGeom>
                <a:avLst/>
                <a:gdLst/>
                <a:ahLst/>
                <a:cxnLst/>
                <a:rect l="l" t="t" r="r" b="b"/>
                <a:pathLst>
                  <a:path w="20618" h="10349" extrusionOk="0">
                    <a:moveTo>
                      <a:pt x="1785" y="2383"/>
                    </a:moveTo>
                    <a:cubicBezTo>
                      <a:pt x="1785" y="2383"/>
                      <a:pt x="1767" y="2418"/>
                      <a:pt x="1740" y="2481"/>
                    </a:cubicBezTo>
                    <a:cubicBezTo>
                      <a:pt x="1704" y="2534"/>
                      <a:pt x="1669" y="2623"/>
                      <a:pt x="1615" y="2722"/>
                    </a:cubicBezTo>
                    <a:cubicBezTo>
                      <a:pt x="1571" y="2820"/>
                      <a:pt x="1517" y="2936"/>
                      <a:pt x="1455" y="3061"/>
                    </a:cubicBezTo>
                    <a:cubicBezTo>
                      <a:pt x="1419" y="3123"/>
                      <a:pt x="1392" y="3185"/>
                      <a:pt x="1365" y="3248"/>
                    </a:cubicBezTo>
                    <a:cubicBezTo>
                      <a:pt x="1330" y="3319"/>
                      <a:pt x="1303" y="3382"/>
                      <a:pt x="1276" y="3453"/>
                    </a:cubicBezTo>
                    <a:cubicBezTo>
                      <a:pt x="1241" y="3515"/>
                      <a:pt x="1214" y="3578"/>
                      <a:pt x="1187" y="3649"/>
                    </a:cubicBezTo>
                    <a:cubicBezTo>
                      <a:pt x="1160" y="3712"/>
                      <a:pt x="1134" y="3783"/>
                      <a:pt x="1098" y="3846"/>
                    </a:cubicBezTo>
                    <a:cubicBezTo>
                      <a:pt x="1080" y="3908"/>
                      <a:pt x="1053" y="3970"/>
                      <a:pt x="1026" y="4024"/>
                    </a:cubicBezTo>
                    <a:cubicBezTo>
                      <a:pt x="1000" y="4086"/>
                      <a:pt x="982" y="4140"/>
                      <a:pt x="964" y="4193"/>
                    </a:cubicBezTo>
                    <a:cubicBezTo>
                      <a:pt x="919" y="4292"/>
                      <a:pt x="884" y="4381"/>
                      <a:pt x="857" y="4443"/>
                    </a:cubicBezTo>
                    <a:cubicBezTo>
                      <a:pt x="830" y="4506"/>
                      <a:pt x="821" y="4541"/>
                      <a:pt x="821" y="4541"/>
                    </a:cubicBezTo>
                    <a:cubicBezTo>
                      <a:pt x="821" y="4541"/>
                      <a:pt x="812" y="4506"/>
                      <a:pt x="812" y="4434"/>
                    </a:cubicBezTo>
                    <a:cubicBezTo>
                      <a:pt x="812" y="4372"/>
                      <a:pt x="821" y="4274"/>
                      <a:pt x="839" y="4158"/>
                    </a:cubicBezTo>
                    <a:cubicBezTo>
                      <a:pt x="848" y="4104"/>
                      <a:pt x="857" y="4042"/>
                      <a:pt x="866" y="3979"/>
                    </a:cubicBezTo>
                    <a:cubicBezTo>
                      <a:pt x="884" y="3917"/>
                      <a:pt x="893" y="3846"/>
                      <a:pt x="919" y="3783"/>
                    </a:cubicBezTo>
                    <a:cubicBezTo>
                      <a:pt x="937" y="3712"/>
                      <a:pt x="955" y="3640"/>
                      <a:pt x="982" y="3569"/>
                    </a:cubicBezTo>
                    <a:cubicBezTo>
                      <a:pt x="1009" y="3498"/>
                      <a:pt x="1035" y="3426"/>
                      <a:pt x="1071" y="3355"/>
                    </a:cubicBezTo>
                    <a:cubicBezTo>
                      <a:pt x="1098" y="3292"/>
                      <a:pt x="1134" y="3221"/>
                      <a:pt x="1169" y="3159"/>
                    </a:cubicBezTo>
                    <a:cubicBezTo>
                      <a:pt x="1205" y="3087"/>
                      <a:pt x="1241" y="3025"/>
                      <a:pt x="1276" y="2962"/>
                    </a:cubicBezTo>
                    <a:cubicBezTo>
                      <a:pt x="1357" y="2846"/>
                      <a:pt x="1437" y="2739"/>
                      <a:pt x="1508" y="2650"/>
                    </a:cubicBezTo>
                    <a:cubicBezTo>
                      <a:pt x="1580" y="2561"/>
                      <a:pt x="1651" y="2498"/>
                      <a:pt x="1704" y="2454"/>
                    </a:cubicBezTo>
                    <a:cubicBezTo>
                      <a:pt x="1749" y="2409"/>
                      <a:pt x="1785" y="2383"/>
                      <a:pt x="1785" y="2383"/>
                    </a:cubicBezTo>
                    <a:close/>
                    <a:moveTo>
                      <a:pt x="18762" y="3248"/>
                    </a:moveTo>
                    <a:cubicBezTo>
                      <a:pt x="18762" y="3248"/>
                      <a:pt x="18797" y="3266"/>
                      <a:pt x="18860" y="3301"/>
                    </a:cubicBezTo>
                    <a:cubicBezTo>
                      <a:pt x="18886" y="3319"/>
                      <a:pt x="18922" y="3346"/>
                      <a:pt x="18967" y="3373"/>
                    </a:cubicBezTo>
                    <a:cubicBezTo>
                      <a:pt x="19002" y="3408"/>
                      <a:pt x="19047" y="3435"/>
                      <a:pt x="19092" y="3480"/>
                    </a:cubicBezTo>
                    <a:cubicBezTo>
                      <a:pt x="19145" y="3515"/>
                      <a:pt x="19190" y="3560"/>
                      <a:pt x="19243" y="3614"/>
                    </a:cubicBezTo>
                    <a:cubicBezTo>
                      <a:pt x="19288" y="3658"/>
                      <a:pt x="19341" y="3712"/>
                      <a:pt x="19395" y="3774"/>
                    </a:cubicBezTo>
                    <a:cubicBezTo>
                      <a:pt x="19440" y="3837"/>
                      <a:pt x="19493" y="3890"/>
                      <a:pt x="19538" y="3962"/>
                    </a:cubicBezTo>
                    <a:cubicBezTo>
                      <a:pt x="19582" y="4024"/>
                      <a:pt x="19627" y="4095"/>
                      <a:pt x="19671" y="4167"/>
                    </a:cubicBezTo>
                    <a:cubicBezTo>
                      <a:pt x="19707" y="4238"/>
                      <a:pt x="19743" y="4309"/>
                      <a:pt x="19779" y="4381"/>
                    </a:cubicBezTo>
                    <a:cubicBezTo>
                      <a:pt x="19814" y="4452"/>
                      <a:pt x="19841" y="4532"/>
                      <a:pt x="19868" y="4604"/>
                    </a:cubicBezTo>
                    <a:cubicBezTo>
                      <a:pt x="19921" y="4747"/>
                      <a:pt x="19957" y="4889"/>
                      <a:pt x="19975" y="5005"/>
                    </a:cubicBezTo>
                    <a:cubicBezTo>
                      <a:pt x="19993" y="5068"/>
                      <a:pt x="19993" y="5121"/>
                      <a:pt x="20002" y="5175"/>
                    </a:cubicBezTo>
                    <a:cubicBezTo>
                      <a:pt x="20002" y="5219"/>
                      <a:pt x="20010" y="5264"/>
                      <a:pt x="20010" y="5300"/>
                    </a:cubicBezTo>
                    <a:cubicBezTo>
                      <a:pt x="20010" y="5371"/>
                      <a:pt x="20010" y="5416"/>
                      <a:pt x="20010" y="5416"/>
                    </a:cubicBezTo>
                    <a:cubicBezTo>
                      <a:pt x="20010" y="5416"/>
                      <a:pt x="19993" y="5371"/>
                      <a:pt x="19966" y="5309"/>
                    </a:cubicBezTo>
                    <a:cubicBezTo>
                      <a:pt x="19957" y="5273"/>
                      <a:pt x="19939" y="5237"/>
                      <a:pt x="19921" y="5193"/>
                    </a:cubicBezTo>
                    <a:cubicBezTo>
                      <a:pt x="19903" y="5148"/>
                      <a:pt x="19877" y="5094"/>
                      <a:pt x="19859" y="5041"/>
                    </a:cubicBezTo>
                    <a:cubicBezTo>
                      <a:pt x="19805" y="4934"/>
                      <a:pt x="19752" y="4809"/>
                      <a:pt x="19689" y="4675"/>
                    </a:cubicBezTo>
                    <a:cubicBezTo>
                      <a:pt x="19654" y="4613"/>
                      <a:pt x="19618" y="4550"/>
                      <a:pt x="19582" y="4479"/>
                    </a:cubicBezTo>
                    <a:cubicBezTo>
                      <a:pt x="19556" y="4408"/>
                      <a:pt x="19511" y="4345"/>
                      <a:pt x="19475" y="4274"/>
                    </a:cubicBezTo>
                    <a:cubicBezTo>
                      <a:pt x="19440" y="4211"/>
                      <a:pt x="19395" y="4140"/>
                      <a:pt x="19359" y="4078"/>
                    </a:cubicBezTo>
                    <a:cubicBezTo>
                      <a:pt x="19315" y="4015"/>
                      <a:pt x="19279" y="3953"/>
                      <a:pt x="19234" y="3890"/>
                    </a:cubicBezTo>
                    <a:cubicBezTo>
                      <a:pt x="19190" y="3837"/>
                      <a:pt x="19154" y="3774"/>
                      <a:pt x="19118" y="3721"/>
                    </a:cubicBezTo>
                    <a:cubicBezTo>
                      <a:pt x="19074" y="3667"/>
                      <a:pt x="19038" y="3614"/>
                      <a:pt x="19002" y="3569"/>
                    </a:cubicBezTo>
                    <a:cubicBezTo>
                      <a:pt x="18967" y="3515"/>
                      <a:pt x="18931" y="3480"/>
                      <a:pt x="18904" y="3435"/>
                    </a:cubicBezTo>
                    <a:cubicBezTo>
                      <a:pt x="18878" y="3400"/>
                      <a:pt x="18851" y="3364"/>
                      <a:pt x="18824" y="3337"/>
                    </a:cubicBezTo>
                    <a:cubicBezTo>
                      <a:pt x="18779" y="3284"/>
                      <a:pt x="18762" y="3248"/>
                      <a:pt x="18762" y="3248"/>
                    </a:cubicBezTo>
                    <a:close/>
                    <a:moveTo>
                      <a:pt x="3221" y="4318"/>
                    </a:moveTo>
                    <a:cubicBezTo>
                      <a:pt x="3221" y="4318"/>
                      <a:pt x="3176" y="4461"/>
                      <a:pt x="3114" y="4657"/>
                    </a:cubicBezTo>
                    <a:cubicBezTo>
                      <a:pt x="3078" y="4756"/>
                      <a:pt x="3034" y="4871"/>
                      <a:pt x="2989" y="4996"/>
                    </a:cubicBezTo>
                    <a:cubicBezTo>
                      <a:pt x="2971" y="5059"/>
                      <a:pt x="2945" y="5121"/>
                      <a:pt x="2927" y="5184"/>
                    </a:cubicBezTo>
                    <a:cubicBezTo>
                      <a:pt x="2900" y="5246"/>
                      <a:pt x="2882" y="5309"/>
                      <a:pt x="2855" y="5380"/>
                    </a:cubicBezTo>
                    <a:cubicBezTo>
                      <a:pt x="2837" y="5442"/>
                      <a:pt x="2811" y="5505"/>
                      <a:pt x="2793" y="5567"/>
                    </a:cubicBezTo>
                    <a:cubicBezTo>
                      <a:pt x="2766" y="5639"/>
                      <a:pt x="2748" y="5701"/>
                      <a:pt x="2730" y="5764"/>
                    </a:cubicBezTo>
                    <a:cubicBezTo>
                      <a:pt x="2713" y="5826"/>
                      <a:pt x="2686" y="5880"/>
                      <a:pt x="2668" y="5942"/>
                    </a:cubicBezTo>
                    <a:cubicBezTo>
                      <a:pt x="2650" y="5996"/>
                      <a:pt x="2632" y="6049"/>
                      <a:pt x="2614" y="6094"/>
                    </a:cubicBezTo>
                    <a:cubicBezTo>
                      <a:pt x="2552" y="6299"/>
                      <a:pt x="2498" y="6433"/>
                      <a:pt x="2498" y="6433"/>
                    </a:cubicBezTo>
                    <a:cubicBezTo>
                      <a:pt x="2498" y="6433"/>
                      <a:pt x="2490" y="6397"/>
                      <a:pt x="2490" y="6335"/>
                    </a:cubicBezTo>
                    <a:cubicBezTo>
                      <a:pt x="2481" y="6272"/>
                      <a:pt x="2481" y="6183"/>
                      <a:pt x="2490" y="6076"/>
                    </a:cubicBezTo>
                    <a:cubicBezTo>
                      <a:pt x="2490" y="6022"/>
                      <a:pt x="2498" y="5960"/>
                      <a:pt x="2507" y="5897"/>
                    </a:cubicBezTo>
                    <a:cubicBezTo>
                      <a:pt x="2516" y="5844"/>
                      <a:pt x="2525" y="5772"/>
                      <a:pt x="2534" y="5710"/>
                    </a:cubicBezTo>
                    <a:cubicBezTo>
                      <a:pt x="2552" y="5648"/>
                      <a:pt x="2561" y="5576"/>
                      <a:pt x="2588" y="5505"/>
                    </a:cubicBezTo>
                    <a:cubicBezTo>
                      <a:pt x="2606" y="5442"/>
                      <a:pt x="2623" y="5371"/>
                      <a:pt x="2650" y="5300"/>
                    </a:cubicBezTo>
                    <a:cubicBezTo>
                      <a:pt x="2668" y="5237"/>
                      <a:pt x="2695" y="5166"/>
                      <a:pt x="2721" y="5103"/>
                    </a:cubicBezTo>
                    <a:cubicBezTo>
                      <a:pt x="2748" y="5041"/>
                      <a:pt x="2784" y="4979"/>
                      <a:pt x="2811" y="4916"/>
                    </a:cubicBezTo>
                    <a:cubicBezTo>
                      <a:pt x="2873" y="4800"/>
                      <a:pt x="2936" y="4684"/>
                      <a:pt x="2998" y="4604"/>
                    </a:cubicBezTo>
                    <a:cubicBezTo>
                      <a:pt x="3052" y="4515"/>
                      <a:pt x="3114" y="4443"/>
                      <a:pt x="3150" y="4390"/>
                    </a:cubicBezTo>
                    <a:cubicBezTo>
                      <a:pt x="3194" y="4345"/>
                      <a:pt x="3221" y="4318"/>
                      <a:pt x="3221" y="4318"/>
                    </a:cubicBezTo>
                    <a:close/>
                    <a:moveTo>
                      <a:pt x="17209" y="5219"/>
                    </a:moveTo>
                    <a:cubicBezTo>
                      <a:pt x="17209" y="5219"/>
                      <a:pt x="17245" y="5237"/>
                      <a:pt x="17298" y="5273"/>
                    </a:cubicBezTo>
                    <a:cubicBezTo>
                      <a:pt x="17352" y="5318"/>
                      <a:pt x="17423" y="5371"/>
                      <a:pt x="17504" y="5442"/>
                    </a:cubicBezTo>
                    <a:cubicBezTo>
                      <a:pt x="17548" y="5487"/>
                      <a:pt x="17593" y="5523"/>
                      <a:pt x="17637" y="5576"/>
                    </a:cubicBezTo>
                    <a:cubicBezTo>
                      <a:pt x="17682" y="5621"/>
                      <a:pt x="17727" y="5674"/>
                      <a:pt x="17762" y="5728"/>
                    </a:cubicBezTo>
                    <a:cubicBezTo>
                      <a:pt x="17807" y="5781"/>
                      <a:pt x="17852" y="5835"/>
                      <a:pt x="17896" y="5897"/>
                    </a:cubicBezTo>
                    <a:cubicBezTo>
                      <a:pt x="17932" y="5960"/>
                      <a:pt x="17968" y="6022"/>
                      <a:pt x="18012" y="6085"/>
                    </a:cubicBezTo>
                    <a:cubicBezTo>
                      <a:pt x="18039" y="6156"/>
                      <a:pt x="18075" y="6219"/>
                      <a:pt x="18110" y="6290"/>
                    </a:cubicBezTo>
                    <a:cubicBezTo>
                      <a:pt x="18137" y="6352"/>
                      <a:pt x="18164" y="6424"/>
                      <a:pt x="18191" y="6486"/>
                    </a:cubicBezTo>
                    <a:cubicBezTo>
                      <a:pt x="18235" y="6620"/>
                      <a:pt x="18271" y="6745"/>
                      <a:pt x="18289" y="6861"/>
                    </a:cubicBezTo>
                    <a:cubicBezTo>
                      <a:pt x="18307" y="6968"/>
                      <a:pt x="18315" y="7057"/>
                      <a:pt x="18315" y="7128"/>
                    </a:cubicBezTo>
                    <a:cubicBezTo>
                      <a:pt x="18315" y="7191"/>
                      <a:pt x="18315" y="7227"/>
                      <a:pt x="18315" y="7227"/>
                    </a:cubicBezTo>
                    <a:cubicBezTo>
                      <a:pt x="18315" y="7227"/>
                      <a:pt x="18298" y="7191"/>
                      <a:pt x="18271" y="7137"/>
                    </a:cubicBezTo>
                    <a:cubicBezTo>
                      <a:pt x="18244" y="7075"/>
                      <a:pt x="18208" y="6995"/>
                      <a:pt x="18164" y="6897"/>
                    </a:cubicBezTo>
                    <a:cubicBezTo>
                      <a:pt x="18119" y="6798"/>
                      <a:pt x="18066" y="6682"/>
                      <a:pt x="18003" y="6566"/>
                    </a:cubicBezTo>
                    <a:cubicBezTo>
                      <a:pt x="17976" y="6504"/>
                      <a:pt x="17941" y="6442"/>
                      <a:pt x="17914" y="6379"/>
                    </a:cubicBezTo>
                    <a:cubicBezTo>
                      <a:pt x="17878" y="6317"/>
                      <a:pt x="17843" y="6263"/>
                      <a:pt x="17816" y="6201"/>
                    </a:cubicBezTo>
                    <a:cubicBezTo>
                      <a:pt x="17780" y="6138"/>
                      <a:pt x="17745" y="6076"/>
                      <a:pt x="17709" y="6013"/>
                    </a:cubicBezTo>
                    <a:cubicBezTo>
                      <a:pt x="17673" y="5951"/>
                      <a:pt x="17637" y="5897"/>
                      <a:pt x="17602" y="5835"/>
                    </a:cubicBezTo>
                    <a:cubicBezTo>
                      <a:pt x="17566" y="5781"/>
                      <a:pt x="17539" y="5728"/>
                      <a:pt x="17504" y="5674"/>
                    </a:cubicBezTo>
                    <a:cubicBezTo>
                      <a:pt x="17468" y="5621"/>
                      <a:pt x="17441" y="5576"/>
                      <a:pt x="17406" y="5532"/>
                    </a:cubicBezTo>
                    <a:cubicBezTo>
                      <a:pt x="17352" y="5433"/>
                      <a:pt x="17298" y="5362"/>
                      <a:pt x="17263" y="5309"/>
                    </a:cubicBezTo>
                    <a:cubicBezTo>
                      <a:pt x="17227" y="5255"/>
                      <a:pt x="17209" y="5219"/>
                      <a:pt x="17209" y="5219"/>
                    </a:cubicBezTo>
                    <a:close/>
                    <a:moveTo>
                      <a:pt x="5237" y="6486"/>
                    </a:moveTo>
                    <a:cubicBezTo>
                      <a:pt x="5237" y="6486"/>
                      <a:pt x="5237" y="6584"/>
                      <a:pt x="5219" y="6727"/>
                    </a:cubicBezTo>
                    <a:cubicBezTo>
                      <a:pt x="5210" y="6789"/>
                      <a:pt x="5193" y="6870"/>
                      <a:pt x="5166" y="6959"/>
                    </a:cubicBezTo>
                    <a:cubicBezTo>
                      <a:pt x="5157" y="7004"/>
                      <a:pt x="5148" y="7048"/>
                      <a:pt x="5130" y="7093"/>
                    </a:cubicBezTo>
                    <a:cubicBezTo>
                      <a:pt x="5121" y="7128"/>
                      <a:pt x="5103" y="7173"/>
                      <a:pt x="5086" y="7218"/>
                    </a:cubicBezTo>
                    <a:cubicBezTo>
                      <a:pt x="5077" y="7262"/>
                      <a:pt x="5059" y="7307"/>
                      <a:pt x="5041" y="7352"/>
                    </a:cubicBezTo>
                    <a:cubicBezTo>
                      <a:pt x="5023" y="7396"/>
                      <a:pt x="5005" y="7432"/>
                      <a:pt x="4987" y="7476"/>
                    </a:cubicBezTo>
                    <a:cubicBezTo>
                      <a:pt x="4970" y="7512"/>
                      <a:pt x="4952" y="7548"/>
                      <a:pt x="4925" y="7583"/>
                    </a:cubicBezTo>
                    <a:cubicBezTo>
                      <a:pt x="4907" y="7619"/>
                      <a:pt x="4889" y="7655"/>
                      <a:pt x="4871" y="7682"/>
                    </a:cubicBezTo>
                    <a:cubicBezTo>
                      <a:pt x="4800" y="7806"/>
                      <a:pt x="4738" y="7887"/>
                      <a:pt x="4738" y="7887"/>
                    </a:cubicBezTo>
                    <a:cubicBezTo>
                      <a:pt x="4738" y="7887"/>
                      <a:pt x="4729" y="7780"/>
                      <a:pt x="4755" y="7646"/>
                    </a:cubicBezTo>
                    <a:cubicBezTo>
                      <a:pt x="4755" y="7610"/>
                      <a:pt x="4764" y="7566"/>
                      <a:pt x="4773" y="7530"/>
                    </a:cubicBezTo>
                    <a:cubicBezTo>
                      <a:pt x="4782" y="7494"/>
                      <a:pt x="4791" y="7450"/>
                      <a:pt x="4800" y="7405"/>
                    </a:cubicBezTo>
                    <a:cubicBezTo>
                      <a:pt x="4809" y="7369"/>
                      <a:pt x="4818" y="7325"/>
                      <a:pt x="4836" y="7280"/>
                    </a:cubicBezTo>
                    <a:cubicBezTo>
                      <a:pt x="4854" y="7236"/>
                      <a:pt x="4863" y="7191"/>
                      <a:pt x="4880" y="7146"/>
                    </a:cubicBezTo>
                    <a:cubicBezTo>
                      <a:pt x="4898" y="7102"/>
                      <a:pt x="4916" y="7057"/>
                      <a:pt x="4925" y="7013"/>
                    </a:cubicBezTo>
                    <a:cubicBezTo>
                      <a:pt x="4943" y="6977"/>
                      <a:pt x="4970" y="6932"/>
                      <a:pt x="4987" y="6897"/>
                    </a:cubicBezTo>
                    <a:cubicBezTo>
                      <a:pt x="5023" y="6816"/>
                      <a:pt x="5059" y="6745"/>
                      <a:pt x="5094" y="6682"/>
                    </a:cubicBezTo>
                    <a:cubicBezTo>
                      <a:pt x="5166" y="6558"/>
                      <a:pt x="5237" y="6486"/>
                      <a:pt x="5237" y="6486"/>
                    </a:cubicBezTo>
                    <a:close/>
                    <a:moveTo>
                      <a:pt x="15131" y="6879"/>
                    </a:moveTo>
                    <a:cubicBezTo>
                      <a:pt x="15131" y="6879"/>
                      <a:pt x="15229" y="6950"/>
                      <a:pt x="15336" y="7084"/>
                    </a:cubicBezTo>
                    <a:cubicBezTo>
                      <a:pt x="15363" y="7120"/>
                      <a:pt x="15389" y="7155"/>
                      <a:pt x="15416" y="7200"/>
                    </a:cubicBezTo>
                    <a:cubicBezTo>
                      <a:pt x="15452" y="7244"/>
                      <a:pt x="15479" y="7289"/>
                      <a:pt x="15505" y="7334"/>
                    </a:cubicBezTo>
                    <a:cubicBezTo>
                      <a:pt x="15532" y="7378"/>
                      <a:pt x="15568" y="7423"/>
                      <a:pt x="15586" y="7476"/>
                    </a:cubicBezTo>
                    <a:cubicBezTo>
                      <a:pt x="15612" y="7530"/>
                      <a:pt x="15639" y="7583"/>
                      <a:pt x="15657" y="7637"/>
                    </a:cubicBezTo>
                    <a:cubicBezTo>
                      <a:pt x="15684" y="7691"/>
                      <a:pt x="15702" y="7744"/>
                      <a:pt x="15719" y="7798"/>
                    </a:cubicBezTo>
                    <a:cubicBezTo>
                      <a:pt x="15737" y="7851"/>
                      <a:pt x="15755" y="7905"/>
                      <a:pt x="15764" y="7958"/>
                    </a:cubicBezTo>
                    <a:cubicBezTo>
                      <a:pt x="15791" y="8065"/>
                      <a:pt x="15818" y="8163"/>
                      <a:pt x="15818" y="8253"/>
                    </a:cubicBezTo>
                    <a:cubicBezTo>
                      <a:pt x="15844" y="8431"/>
                      <a:pt x="15827" y="8547"/>
                      <a:pt x="15827" y="8547"/>
                    </a:cubicBezTo>
                    <a:cubicBezTo>
                      <a:pt x="15827" y="8547"/>
                      <a:pt x="15764" y="8440"/>
                      <a:pt x="15693" y="8288"/>
                    </a:cubicBezTo>
                    <a:cubicBezTo>
                      <a:pt x="15666" y="8208"/>
                      <a:pt x="15621" y="8119"/>
                      <a:pt x="15586" y="8021"/>
                    </a:cubicBezTo>
                    <a:cubicBezTo>
                      <a:pt x="15559" y="7976"/>
                      <a:pt x="15541" y="7922"/>
                      <a:pt x="15514" y="7878"/>
                    </a:cubicBezTo>
                    <a:cubicBezTo>
                      <a:pt x="15496" y="7824"/>
                      <a:pt x="15479" y="7771"/>
                      <a:pt x="15452" y="7726"/>
                    </a:cubicBezTo>
                    <a:cubicBezTo>
                      <a:pt x="15434" y="7673"/>
                      <a:pt x="15416" y="7619"/>
                      <a:pt x="15389" y="7566"/>
                    </a:cubicBezTo>
                    <a:cubicBezTo>
                      <a:pt x="15372" y="7521"/>
                      <a:pt x="15354" y="7467"/>
                      <a:pt x="15327" y="7423"/>
                    </a:cubicBezTo>
                    <a:cubicBezTo>
                      <a:pt x="15309" y="7369"/>
                      <a:pt x="15291" y="7325"/>
                      <a:pt x="15273" y="7280"/>
                    </a:cubicBezTo>
                    <a:cubicBezTo>
                      <a:pt x="15256" y="7236"/>
                      <a:pt x="15238" y="7191"/>
                      <a:pt x="15220" y="7155"/>
                    </a:cubicBezTo>
                    <a:cubicBezTo>
                      <a:pt x="15166" y="6995"/>
                      <a:pt x="15131" y="6879"/>
                      <a:pt x="15131" y="6879"/>
                    </a:cubicBezTo>
                    <a:close/>
                    <a:moveTo>
                      <a:pt x="12865" y="8021"/>
                    </a:moveTo>
                    <a:cubicBezTo>
                      <a:pt x="12865" y="8021"/>
                      <a:pt x="12927" y="8092"/>
                      <a:pt x="12990" y="8226"/>
                    </a:cubicBezTo>
                    <a:cubicBezTo>
                      <a:pt x="13025" y="8288"/>
                      <a:pt x="13061" y="8360"/>
                      <a:pt x="13097" y="8440"/>
                    </a:cubicBezTo>
                    <a:cubicBezTo>
                      <a:pt x="13106" y="8484"/>
                      <a:pt x="13132" y="8529"/>
                      <a:pt x="13141" y="8574"/>
                    </a:cubicBezTo>
                    <a:cubicBezTo>
                      <a:pt x="13159" y="8609"/>
                      <a:pt x="13177" y="8654"/>
                      <a:pt x="13186" y="8699"/>
                    </a:cubicBezTo>
                    <a:cubicBezTo>
                      <a:pt x="13204" y="8743"/>
                      <a:pt x="13213" y="8797"/>
                      <a:pt x="13222" y="8841"/>
                    </a:cubicBezTo>
                    <a:cubicBezTo>
                      <a:pt x="13239" y="8877"/>
                      <a:pt x="13248" y="8931"/>
                      <a:pt x="13257" y="8966"/>
                    </a:cubicBezTo>
                    <a:cubicBezTo>
                      <a:pt x="13266" y="9011"/>
                      <a:pt x="13275" y="9055"/>
                      <a:pt x="13275" y="9091"/>
                    </a:cubicBezTo>
                    <a:cubicBezTo>
                      <a:pt x="13284" y="9136"/>
                      <a:pt x="13293" y="9171"/>
                      <a:pt x="13293" y="9207"/>
                    </a:cubicBezTo>
                    <a:cubicBezTo>
                      <a:pt x="13302" y="9261"/>
                      <a:pt x="13302" y="9305"/>
                      <a:pt x="13302" y="9332"/>
                    </a:cubicBezTo>
                    <a:cubicBezTo>
                      <a:pt x="13310" y="9323"/>
                      <a:pt x="13311" y="9315"/>
                      <a:pt x="13311" y="9314"/>
                    </a:cubicBezTo>
                    <a:lnTo>
                      <a:pt x="13311" y="9314"/>
                    </a:lnTo>
                    <a:cubicBezTo>
                      <a:pt x="13311" y="9315"/>
                      <a:pt x="13310" y="9324"/>
                      <a:pt x="13302" y="9359"/>
                    </a:cubicBezTo>
                    <a:cubicBezTo>
                      <a:pt x="13293" y="9368"/>
                      <a:pt x="13293" y="9377"/>
                      <a:pt x="13293" y="9377"/>
                    </a:cubicBezTo>
                    <a:cubicBezTo>
                      <a:pt x="13293" y="9377"/>
                      <a:pt x="13293" y="9385"/>
                      <a:pt x="13284" y="9385"/>
                    </a:cubicBezTo>
                    <a:lnTo>
                      <a:pt x="13266" y="9385"/>
                    </a:lnTo>
                    <a:cubicBezTo>
                      <a:pt x="13266" y="9386"/>
                      <a:pt x="13265" y="9386"/>
                      <a:pt x="13264" y="9386"/>
                    </a:cubicBezTo>
                    <a:cubicBezTo>
                      <a:pt x="13252" y="9386"/>
                      <a:pt x="13210" y="9326"/>
                      <a:pt x="13168" y="9243"/>
                    </a:cubicBezTo>
                    <a:cubicBezTo>
                      <a:pt x="13150" y="9216"/>
                      <a:pt x="13132" y="9180"/>
                      <a:pt x="13115" y="9145"/>
                    </a:cubicBezTo>
                    <a:cubicBezTo>
                      <a:pt x="13106" y="9109"/>
                      <a:pt x="13079" y="9064"/>
                      <a:pt x="13070" y="9029"/>
                    </a:cubicBezTo>
                    <a:cubicBezTo>
                      <a:pt x="13052" y="8984"/>
                      <a:pt x="13034" y="8948"/>
                      <a:pt x="13016" y="8904"/>
                    </a:cubicBezTo>
                    <a:cubicBezTo>
                      <a:pt x="13007" y="8859"/>
                      <a:pt x="12990" y="8815"/>
                      <a:pt x="12972" y="8770"/>
                    </a:cubicBezTo>
                    <a:cubicBezTo>
                      <a:pt x="12963" y="8725"/>
                      <a:pt x="12945" y="8681"/>
                      <a:pt x="12936" y="8636"/>
                    </a:cubicBezTo>
                    <a:cubicBezTo>
                      <a:pt x="12927" y="8592"/>
                      <a:pt x="12918" y="8547"/>
                      <a:pt x="12909" y="8502"/>
                    </a:cubicBezTo>
                    <a:cubicBezTo>
                      <a:pt x="12891" y="8413"/>
                      <a:pt x="12874" y="8333"/>
                      <a:pt x="12865" y="8261"/>
                    </a:cubicBezTo>
                    <a:cubicBezTo>
                      <a:pt x="12856" y="8119"/>
                      <a:pt x="12865" y="8021"/>
                      <a:pt x="12865" y="8021"/>
                    </a:cubicBezTo>
                    <a:close/>
                    <a:moveTo>
                      <a:pt x="7601" y="7575"/>
                    </a:moveTo>
                    <a:cubicBezTo>
                      <a:pt x="7601" y="7575"/>
                      <a:pt x="7628" y="7691"/>
                      <a:pt x="7637" y="7869"/>
                    </a:cubicBezTo>
                    <a:cubicBezTo>
                      <a:pt x="7646" y="7958"/>
                      <a:pt x="7646" y="8056"/>
                      <a:pt x="7646" y="8163"/>
                    </a:cubicBezTo>
                    <a:cubicBezTo>
                      <a:pt x="7646" y="8217"/>
                      <a:pt x="7646" y="8279"/>
                      <a:pt x="7646" y="8333"/>
                    </a:cubicBezTo>
                    <a:cubicBezTo>
                      <a:pt x="7637" y="8386"/>
                      <a:pt x="7637" y="8449"/>
                      <a:pt x="7637" y="8502"/>
                    </a:cubicBezTo>
                    <a:cubicBezTo>
                      <a:pt x="7628" y="8565"/>
                      <a:pt x="7619" y="8618"/>
                      <a:pt x="7619" y="8672"/>
                    </a:cubicBezTo>
                    <a:cubicBezTo>
                      <a:pt x="7610" y="8734"/>
                      <a:pt x="7601" y="8788"/>
                      <a:pt x="7592" y="8841"/>
                    </a:cubicBezTo>
                    <a:cubicBezTo>
                      <a:pt x="7583" y="8895"/>
                      <a:pt x="7575" y="8948"/>
                      <a:pt x="7566" y="8993"/>
                    </a:cubicBezTo>
                    <a:cubicBezTo>
                      <a:pt x="7557" y="9047"/>
                      <a:pt x="7548" y="9091"/>
                      <a:pt x="7530" y="9136"/>
                    </a:cubicBezTo>
                    <a:cubicBezTo>
                      <a:pt x="7494" y="9305"/>
                      <a:pt x="7450" y="9412"/>
                      <a:pt x="7450" y="9412"/>
                    </a:cubicBezTo>
                    <a:cubicBezTo>
                      <a:pt x="7450" y="9412"/>
                      <a:pt x="7414" y="9296"/>
                      <a:pt x="7405" y="9118"/>
                    </a:cubicBezTo>
                    <a:cubicBezTo>
                      <a:pt x="7405" y="9073"/>
                      <a:pt x="7396" y="9029"/>
                      <a:pt x="7396" y="8984"/>
                    </a:cubicBezTo>
                    <a:cubicBezTo>
                      <a:pt x="7396" y="8931"/>
                      <a:pt x="7396" y="8877"/>
                      <a:pt x="7396" y="8823"/>
                    </a:cubicBezTo>
                    <a:cubicBezTo>
                      <a:pt x="7396" y="8770"/>
                      <a:pt x="7396" y="8716"/>
                      <a:pt x="7405" y="8654"/>
                    </a:cubicBezTo>
                    <a:cubicBezTo>
                      <a:pt x="7405" y="8600"/>
                      <a:pt x="7405" y="8547"/>
                      <a:pt x="7414" y="8484"/>
                    </a:cubicBezTo>
                    <a:cubicBezTo>
                      <a:pt x="7414" y="8431"/>
                      <a:pt x="7423" y="8369"/>
                      <a:pt x="7432" y="8315"/>
                    </a:cubicBezTo>
                    <a:cubicBezTo>
                      <a:pt x="7432" y="8261"/>
                      <a:pt x="7441" y="8199"/>
                      <a:pt x="7450" y="8145"/>
                    </a:cubicBezTo>
                    <a:cubicBezTo>
                      <a:pt x="7467" y="8038"/>
                      <a:pt x="7485" y="7940"/>
                      <a:pt x="7512" y="7860"/>
                    </a:cubicBezTo>
                    <a:cubicBezTo>
                      <a:pt x="7548" y="7691"/>
                      <a:pt x="7601" y="7575"/>
                      <a:pt x="7601" y="7575"/>
                    </a:cubicBezTo>
                    <a:close/>
                    <a:moveTo>
                      <a:pt x="10394" y="8199"/>
                    </a:moveTo>
                    <a:cubicBezTo>
                      <a:pt x="10394" y="8199"/>
                      <a:pt x="10429" y="8306"/>
                      <a:pt x="10456" y="8467"/>
                    </a:cubicBezTo>
                    <a:cubicBezTo>
                      <a:pt x="10465" y="8547"/>
                      <a:pt x="10474" y="8636"/>
                      <a:pt x="10483" y="8734"/>
                    </a:cubicBezTo>
                    <a:cubicBezTo>
                      <a:pt x="10483" y="8788"/>
                      <a:pt x="10483" y="8832"/>
                      <a:pt x="10483" y="8886"/>
                    </a:cubicBezTo>
                    <a:cubicBezTo>
                      <a:pt x="10483" y="8939"/>
                      <a:pt x="10483" y="8993"/>
                      <a:pt x="10483" y="9047"/>
                    </a:cubicBezTo>
                    <a:cubicBezTo>
                      <a:pt x="10483" y="9100"/>
                      <a:pt x="10474" y="9154"/>
                      <a:pt x="10474" y="9207"/>
                    </a:cubicBezTo>
                    <a:cubicBezTo>
                      <a:pt x="10474" y="9252"/>
                      <a:pt x="10465" y="9305"/>
                      <a:pt x="10465" y="9359"/>
                    </a:cubicBezTo>
                    <a:cubicBezTo>
                      <a:pt x="10456" y="9403"/>
                      <a:pt x="10447" y="9457"/>
                      <a:pt x="10438" y="9501"/>
                    </a:cubicBezTo>
                    <a:cubicBezTo>
                      <a:pt x="10438" y="9546"/>
                      <a:pt x="10429" y="9591"/>
                      <a:pt x="10420" y="9626"/>
                    </a:cubicBezTo>
                    <a:cubicBezTo>
                      <a:pt x="10385" y="9787"/>
                      <a:pt x="10349" y="9885"/>
                      <a:pt x="10349" y="9885"/>
                    </a:cubicBezTo>
                    <a:cubicBezTo>
                      <a:pt x="10349" y="9885"/>
                      <a:pt x="10313" y="9778"/>
                      <a:pt x="10287" y="9626"/>
                    </a:cubicBezTo>
                    <a:cubicBezTo>
                      <a:pt x="10287" y="9582"/>
                      <a:pt x="10278" y="9537"/>
                      <a:pt x="10278" y="9493"/>
                    </a:cubicBezTo>
                    <a:cubicBezTo>
                      <a:pt x="10269" y="9448"/>
                      <a:pt x="10269" y="9403"/>
                      <a:pt x="10269" y="9350"/>
                    </a:cubicBezTo>
                    <a:cubicBezTo>
                      <a:pt x="10260" y="9305"/>
                      <a:pt x="10260" y="9252"/>
                      <a:pt x="10260" y="9198"/>
                    </a:cubicBezTo>
                    <a:cubicBezTo>
                      <a:pt x="10260" y="9145"/>
                      <a:pt x="10260" y="9091"/>
                      <a:pt x="10260" y="9038"/>
                    </a:cubicBezTo>
                    <a:cubicBezTo>
                      <a:pt x="10260" y="8984"/>
                      <a:pt x="10269" y="8931"/>
                      <a:pt x="10269" y="8886"/>
                    </a:cubicBezTo>
                    <a:cubicBezTo>
                      <a:pt x="10269" y="8832"/>
                      <a:pt x="10278" y="8779"/>
                      <a:pt x="10287" y="8725"/>
                    </a:cubicBezTo>
                    <a:cubicBezTo>
                      <a:pt x="10295" y="8627"/>
                      <a:pt x="10304" y="8538"/>
                      <a:pt x="10322" y="8458"/>
                    </a:cubicBezTo>
                    <a:cubicBezTo>
                      <a:pt x="10358" y="8306"/>
                      <a:pt x="10394" y="8199"/>
                      <a:pt x="10394" y="8199"/>
                    </a:cubicBezTo>
                    <a:close/>
                    <a:moveTo>
                      <a:pt x="2757" y="1"/>
                    </a:moveTo>
                    <a:cubicBezTo>
                      <a:pt x="1704" y="848"/>
                      <a:pt x="723" y="2097"/>
                      <a:pt x="108" y="3944"/>
                    </a:cubicBezTo>
                    <a:cubicBezTo>
                      <a:pt x="108" y="3944"/>
                      <a:pt x="1" y="4952"/>
                      <a:pt x="1018" y="5996"/>
                    </a:cubicBezTo>
                    <a:cubicBezTo>
                      <a:pt x="1044" y="5853"/>
                      <a:pt x="1089" y="5710"/>
                      <a:pt x="1134" y="5567"/>
                    </a:cubicBezTo>
                    <a:cubicBezTo>
                      <a:pt x="1214" y="5335"/>
                      <a:pt x="1303" y="5121"/>
                      <a:pt x="1401" y="4898"/>
                    </a:cubicBezTo>
                    <a:cubicBezTo>
                      <a:pt x="1589" y="4461"/>
                      <a:pt x="1785" y="4033"/>
                      <a:pt x="1910" y="3569"/>
                    </a:cubicBezTo>
                    <a:lnTo>
                      <a:pt x="1910" y="3569"/>
                    </a:lnTo>
                    <a:cubicBezTo>
                      <a:pt x="1838" y="4042"/>
                      <a:pt x="1704" y="4506"/>
                      <a:pt x="1571" y="4961"/>
                    </a:cubicBezTo>
                    <a:cubicBezTo>
                      <a:pt x="1508" y="5193"/>
                      <a:pt x="1446" y="5416"/>
                      <a:pt x="1401" y="5648"/>
                    </a:cubicBezTo>
                    <a:cubicBezTo>
                      <a:pt x="1357" y="5862"/>
                      <a:pt x="1330" y="6085"/>
                      <a:pt x="1339" y="6290"/>
                    </a:cubicBezTo>
                    <a:cubicBezTo>
                      <a:pt x="1633" y="6540"/>
                      <a:pt x="1999" y="6781"/>
                      <a:pt x="2445" y="7004"/>
                    </a:cubicBezTo>
                    <a:cubicBezTo>
                      <a:pt x="2748" y="7155"/>
                      <a:pt x="3007" y="7298"/>
                      <a:pt x="3239" y="7432"/>
                    </a:cubicBezTo>
                    <a:cubicBezTo>
                      <a:pt x="3373" y="7236"/>
                      <a:pt x="3462" y="7004"/>
                      <a:pt x="3551" y="6763"/>
                    </a:cubicBezTo>
                    <a:cubicBezTo>
                      <a:pt x="3649" y="6468"/>
                      <a:pt x="3747" y="6174"/>
                      <a:pt x="3890" y="5897"/>
                    </a:cubicBezTo>
                    <a:lnTo>
                      <a:pt x="3890" y="5897"/>
                    </a:lnTo>
                    <a:cubicBezTo>
                      <a:pt x="3801" y="6192"/>
                      <a:pt x="3765" y="6495"/>
                      <a:pt x="3730" y="6807"/>
                    </a:cubicBezTo>
                    <a:cubicBezTo>
                      <a:pt x="3703" y="6959"/>
                      <a:pt x="3685" y="7111"/>
                      <a:pt x="3640" y="7271"/>
                    </a:cubicBezTo>
                    <a:cubicBezTo>
                      <a:pt x="3614" y="7378"/>
                      <a:pt x="3578" y="7494"/>
                      <a:pt x="3533" y="7610"/>
                    </a:cubicBezTo>
                    <a:cubicBezTo>
                      <a:pt x="4577" y="8253"/>
                      <a:pt x="4952" y="8725"/>
                      <a:pt x="5755" y="9162"/>
                    </a:cubicBezTo>
                    <a:cubicBezTo>
                      <a:pt x="5781" y="9038"/>
                      <a:pt x="5817" y="8913"/>
                      <a:pt x="5862" y="8797"/>
                    </a:cubicBezTo>
                    <a:cubicBezTo>
                      <a:pt x="5924" y="8636"/>
                      <a:pt x="5987" y="8484"/>
                      <a:pt x="6058" y="8333"/>
                    </a:cubicBezTo>
                    <a:cubicBezTo>
                      <a:pt x="6201" y="8021"/>
                      <a:pt x="6343" y="7726"/>
                      <a:pt x="6442" y="7414"/>
                    </a:cubicBezTo>
                    <a:lnTo>
                      <a:pt x="6442" y="7414"/>
                    </a:lnTo>
                    <a:cubicBezTo>
                      <a:pt x="6406" y="7744"/>
                      <a:pt x="6317" y="8065"/>
                      <a:pt x="6236" y="8386"/>
                    </a:cubicBezTo>
                    <a:cubicBezTo>
                      <a:pt x="6192" y="8556"/>
                      <a:pt x="6156" y="8716"/>
                      <a:pt x="6129" y="8868"/>
                    </a:cubicBezTo>
                    <a:cubicBezTo>
                      <a:pt x="6103" y="9029"/>
                      <a:pt x="6085" y="9180"/>
                      <a:pt x="6103" y="9323"/>
                    </a:cubicBezTo>
                    <a:lnTo>
                      <a:pt x="6076" y="9323"/>
                    </a:lnTo>
                    <a:cubicBezTo>
                      <a:pt x="6317" y="9439"/>
                      <a:pt x="6602" y="9555"/>
                      <a:pt x="6950" y="9662"/>
                    </a:cubicBezTo>
                    <a:cubicBezTo>
                      <a:pt x="7637" y="9894"/>
                      <a:pt x="8172" y="10055"/>
                      <a:pt x="8663" y="10171"/>
                    </a:cubicBezTo>
                    <a:cubicBezTo>
                      <a:pt x="8743" y="9930"/>
                      <a:pt x="8770" y="9644"/>
                      <a:pt x="8779" y="9350"/>
                    </a:cubicBezTo>
                    <a:cubicBezTo>
                      <a:pt x="8797" y="9029"/>
                      <a:pt x="8806" y="8690"/>
                      <a:pt x="8877" y="8369"/>
                    </a:cubicBezTo>
                    <a:cubicBezTo>
                      <a:pt x="8877" y="8699"/>
                      <a:pt x="8931" y="9020"/>
                      <a:pt x="8984" y="9341"/>
                    </a:cubicBezTo>
                    <a:cubicBezTo>
                      <a:pt x="9002" y="9510"/>
                      <a:pt x="9029" y="9671"/>
                      <a:pt x="9038" y="9849"/>
                    </a:cubicBezTo>
                    <a:cubicBezTo>
                      <a:pt x="9047" y="9974"/>
                      <a:pt x="9047" y="10108"/>
                      <a:pt x="9029" y="10242"/>
                    </a:cubicBezTo>
                    <a:cubicBezTo>
                      <a:pt x="9448" y="10313"/>
                      <a:pt x="9858" y="10349"/>
                      <a:pt x="10331" y="10349"/>
                    </a:cubicBezTo>
                    <a:cubicBezTo>
                      <a:pt x="10715" y="10349"/>
                      <a:pt x="11134" y="10331"/>
                      <a:pt x="11634" y="10287"/>
                    </a:cubicBezTo>
                    <a:cubicBezTo>
                      <a:pt x="11625" y="10144"/>
                      <a:pt x="11625" y="10010"/>
                      <a:pt x="11634" y="9876"/>
                    </a:cubicBezTo>
                    <a:cubicBezTo>
                      <a:pt x="11651" y="9707"/>
                      <a:pt x="11678" y="9546"/>
                      <a:pt x="11705" y="9385"/>
                    </a:cubicBezTo>
                    <a:cubicBezTo>
                      <a:pt x="11767" y="9073"/>
                      <a:pt x="11830" y="8761"/>
                      <a:pt x="11839" y="8440"/>
                    </a:cubicBezTo>
                    <a:cubicBezTo>
                      <a:pt x="11892" y="8752"/>
                      <a:pt x="11892" y="9082"/>
                      <a:pt x="11892" y="9403"/>
                    </a:cubicBezTo>
                    <a:cubicBezTo>
                      <a:pt x="11901" y="9707"/>
                      <a:pt x="11910" y="10001"/>
                      <a:pt x="11990" y="10260"/>
                    </a:cubicBezTo>
                    <a:cubicBezTo>
                      <a:pt x="12142" y="10242"/>
                      <a:pt x="12303" y="10233"/>
                      <a:pt x="12472" y="10215"/>
                    </a:cubicBezTo>
                    <a:cubicBezTo>
                      <a:pt x="13534" y="10108"/>
                      <a:pt x="14167" y="9885"/>
                      <a:pt x="14702" y="9600"/>
                    </a:cubicBezTo>
                    <a:cubicBezTo>
                      <a:pt x="14676" y="9287"/>
                      <a:pt x="14586" y="8966"/>
                      <a:pt x="14488" y="8645"/>
                    </a:cubicBezTo>
                    <a:cubicBezTo>
                      <a:pt x="14390" y="8306"/>
                      <a:pt x="14283" y="7976"/>
                      <a:pt x="14185" y="7637"/>
                    </a:cubicBezTo>
                    <a:lnTo>
                      <a:pt x="14185" y="7637"/>
                    </a:lnTo>
                    <a:cubicBezTo>
                      <a:pt x="14337" y="7949"/>
                      <a:pt x="14506" y="8253"/>
                      <a:pt x="14676" y="8565"/>
                    </a:cubicBezTo>
                    <a:cubicBezTo>
                      <a:pt x="14756" y="8725"/>
                      <a:pt x="14827" y="8877"/>
                      <a:pt x="14908" y="9047"/>
                    </a:cubicBezTo>
                    <a:cubicBezTo>
                      <a:pt x="14952" y="9162"/>
                      <a:pt x="15006" y="9287"/>
                      <a:pt x="15041" y="9412"/>
                    </a:cubicBezTo>
                    <a:cubicBezTo>
                      <a:pt x="15630" y="9064"/>
                      <a:pt x="16192" y="8663"/>
                      <a:pt x="17227" y="8288"/>
                    </a:cubicBezTo>
                    <a:cubicBezTo>
                      <a:pt x="17209" y="8137"/>
                      <a:pt x="17156" y="7985"/>
                      <a:pt x="17093" y="7824"/>
                    </a:cubicBezTo>
                    <a:cubicBezTo>
                      <a:pt x="17031" y="7664"/>
                      <a:pt x="16959" y="7503"/>
                      <a:pt x="16879" y="7343"/>
                    </a:cubicBezTo>
                    <a:cubicBezTo>
                      <a:pt x="16728" y="7013"/>
                      <a:pt x="16567" y="6691"/>
                      <a:pt x="16451" y="6352"/>
                    </a:cubicBezTo>
                    <a:lnTo>
                      <a:pt x="16451" y="6352"/>
                    </a:lnTo>
                    <a:cubicBezTo>
                      <a:pt x="16629" y="6665"/>
                      <a:pt x="16835" y="6950"/>
                      <a:pt x="17040" y="7244"/>
                    </a:cubicBezTo>
                    <a:cubicBezTo>
                      <a:pt x="17147" y="7396"/>
                      <a:pt x="17245" y="7548"/>
                      <a:pt x="17343" y="7699"/>
                    </a:cubicBezTo>
                    <a:cubicBezTo>
                      <a:pt x="17432" y="7851"/>
                      <a:pt x="17513" y="8003"/>
                      <a:pt x="17575" y="8172"/>
                    </a:cubicBezTo>
                    <a:cubicBezTo>
                      <a:pt x="17629" y="8154"/>
                      <a:pt x="17682" y="8137"/>
                      <a:pt x="17736" y="8119"/>
                    </a:cubicBezTo>
                    <a:cubicBezTo>
                      <a:pt x="18681" y="7842"/>
                      <a:pt x="19341" y="7360"/>
                      <a:pt x="19814" y="6861"/>
                    </a:cubicBezTo>
                    <a:cubicBezTo>
                      <a:pt x="19770" y="6718"/>
                      <a:pt x="19707" y="6575"/>
                      <a:pt x="19636" y="6442"/>
                    </a:cubicBezTo>
                    <a:cubicBezTo>
                      <a:pt x="19556" y="6272"/>
                      <a:pt x="19457" y="6103"/>
                      <a:pt x="19368" y="5933"/>
                    </a:cubicBezTo>
                    <a:cubicBezTo>
                      <a:pt x="19181" y="5594"/>
                      <a:pt x="18985" y="5255"/>
                      <a:pt x="18806" y="4907"/>
                    </a:cubicBezTo>
                    <a:lnTo>
                      <a:pt x="18806" y="4907"/>
                    </a:lnTo>
                    <a:cubicBezTo>
                      <a:pt x="19038" y="5219"/>
                      <a:pt x="19288" y="5514"/>
                      <a:pt x="19529" y="5817"/>
                    </a:cubicBezTo>
                    <a:cubicBezTo>
                      <a:pt x="19654" y="5969"/>
                      <a:pt x="19779" y="6129"/>
                      <a:pt x="19895" y="6290"/>
                    </a:cubicBezTo>
                    <a:cubicBezTo>
                      <a:pt x="19957" y="6379"/>
                      <a:pt x="20019" y="6468"/>
                      <a:pt x="20073" y="6558"/>
                    </a:cubicBezTo>
                    <a:cubicBezTo>
                      <a:pt x="20323" y="6245"/>
                      <a:pt x="20492" y="5942"/>
                      <a:pt x="20617" y="5674"/>
                    </a:cubicBezTo>
                    <a:cubicBezTo>
                      <a:pt x="20171" y="4104"/>
                      <a:pt x="19377" y="2820"/>
                      <a:pt x="18539" y="1794"/>
                    </a:cubicBezTo>
                    <a:cubicBezTo>
                      <a:pt x="18253" y="2445"/>
                      <a:pt x="17905" y="3061"/>
                      <a:pt x="17522" y="3658"/>
                    </a:cubicBezTo>
                    <a:cubicBezTo>
                      <a:pt x="17254" y="4051"/>
                      <a:pt x="16968" y="4425"/>
                      <a:pt x="16665" y="4791"/>
                    </a:cubicBezTo>
                    <a:cubicBezTo>
                      <a:pt x="16362" y="5148"/>
                      <a:pt x="16032" y="5487"/>
                      <a:pt x="15675" y="5808"/>
                    </a:cubicBezTo>
                    <a:cubicBezTo>
                      <a:pt x="15586" y="5880"/>
                      <a:pt x="15496" y="5969"/>
                      <a:pt x="15407" y="6040"/>
                    </a:cubicBezTo>
                    <a:lnTo>
                      <a:pt x="15122" y="6263"/>
                    </a:lnTo>
                    <a:cubicBezTo>
                      <a:pt x="14934" y="6406"/>
                      <a:pt x="14738" y="6540"/>
                      <a:pt x="14533" y="6665"/>
                    </a:cubicBezTo>
                    <a:cubicBezTo>
                      <a:pt x="14132" y="6923"/>
                      <a:pt x="13703" y="7146"/>
                      <a:pt x="13257" y="7325"/>
                    </a:cubicBezTo>
                    <a:cubicBezTo>
                      <a:pt x="12811" y="7494"/>
                      <a:pt x="12347" y="7637"/>
                      <a:pt x="11874" y="7717"/>
                    </a:cubicBezTo>
                    <a:lnTo>
                      <a:pt x="11696" y="7744"/>
                    </a:lnTo>
                    <a:cubicBezTo>
                      <a:pt x="11643" y="7753"/>
                      <a:pt x="11580" y="7762"/>
                      <a:pt x="11518" y="7771"/>
                    </a:cubicBezTo>
                    <a:lnTo>
                      <a:pt x="11161" y="7806"/>
                    </a:lnTo>
                    <a:cubicBezTo>
                      <a:pt x="11045" y="7815"/>
                      <a:pt x="10920" y="7815"/>
                      <a:pt x="10804" y="7824"/>
                    </a:cubicBezTo>
                    <a:lnTo>
                      <a:pt x="10626" y="7833"/>
                    </a:lnTo>
                    <a:cubicBezTo>
                      <a:pt x="10563" y="7833"/>
                      <a:pt x="10501" y="7824"/>
                      <a:pt x="10438" y="7824"/>
                    </a:cubicBezTo>
                    <a:cubicBezTo>
                      <a:pt x="9493" y="7806"/>
                      <a:pt x="8529" y="7691"/>
                      <a:pt x="7619" y="7369"/>
                    </a:cubicBezTo>
                    <a:cubicBezTo>
                      <a:pt x="7173" y="7209"/>
                      <a:pt x="6736" y="7004"/>
                      <a:pt x="6326" y="6745"/>
                    </a:cubicBezTo>
                    <a:cubicBezTo>
                      <a:pt x="5915" y="6486"/>
                      <a:pt x="5549" y="6183"/>
                      <a:pt x="5210" y="5835"/>
                    </a:cubicBezTo>
                    <a:cubicBezTo>
                      <a:pt x="4880" y="5487"/>
                      <a:pt x="4586" y="5112"/>
                      <a:pt x="4336" y="4711"/>
                    </a:cubicBezTo>
                    <a:cubicBezTo>
                      <a:pt x="4077" y="4309"/>
                      <a:pt x="3854" y="3890"/>
                      <a:pt x="3649" y="3471"/>
                    </a:cubicBezTo>
                    <a:cubicBezTo>
                      <a:pt x="3248" y="2614"/>
                      <a:pt x="2927" y="1740"/>
                      <a:pt x="2561" y="875"/>
                    </a:cubicBezTo>
                    <a:lnTo>
                      <a:pt x="2561" y="875"/>
                    </a:lnTo>
                    <a:cubicBezTo>
                      <a:pt x="2998" y="1705"/>
                      <a:pt x="3373" y="2561"/>
                      <a:pt x="3819" y="3382"/>
                    </a:cubicBezTo>
                    <a:cubicBezTo>
                      <a:pt x="4256" y="4202"/>
                      <a:pt x="4773" y="4979"/>
                      <a:pt x="5425" y="5621"/>
                    </a:cubicBezTo>
                    <a:cubicBezTo>
                      <a:pt x="5755" y="5942"/>
                      <a:pt x="6111" y="6227"/>
                      <a:pt x="6504" y="6459"/>
                    </a:cubicBezTo>
                    <a:cubicBezTo>
                      <a:pt x="6888" y="6700"/>
                      <a:pt x="7307" y="6888"/>
                      <a:pt x="7744" y="7030"/>
                    </a:cubicBezTo>
                    <a:cubicBezTo>
                      <a:pt x="8172" y="7173"/>
                      <a:pt x="8618" y="7280"/>
                      <a:pt x="9073" y="7343"/>
                    </a:cubicBezTo>
                    <a:cubicBezTo>
                      <a:pt x="9189" y="7360"/>
                      <a:pt x="9305" y="7369"/>
                      <a:pt x="9412" y="7387"/>
                    </a:cubicBezTo>
                    <a:lnTo>
                      <a:pt x="9582" y="7405"/>
                    </a:lnTo>
                    <a:cubicBezTo>
                      <a:pt x="9644" y="7405"/>
                      <a:pt x="9698" y="7414"/>
                      <a:pt x="9760" y="7414"/>
                    </a:cubicBezTo>
                    <a:lnTo>
                      <a:pt x="10099" y="7441"/>
                    </a:lnTo>
                    <a:lnTo>
                      <a:pt x="10447" y="7441"/>
                    </a:lnTo>
                    <a:cubicBezTo>
                      <a:pt x="10510" y="7441"/>
                      <a:pt x="10563" y="7450"/>
                      <a:pt x="10617" y="7450"/>
                    </a:cubicBezTo>
                    <a:lnTo>
                      <a:pt x="10795" y="7441"/>
                    </a:lnTo>
                    <a:cubicBezTo>
                      <a:pt x="10902" y="7441"/>
                      <a:pt x="11018" y="7432"/>
                      <a:pt x="11134" y="7432"/>
                    </a:cubicBezTo>
                    <a:lnTo>
                      <a:pt x="11473" y="7396"/>
                    </a:lnTo>
                    <a:cubicBezTo>
                      <a:pt x="11527" y="7387"/>
                      <a:pt x="11589" y="7387"/>
                      <a:pt x="11643" y="7369"/>
                    </a:cubicBezTo>
                    <a:lnTo>
                      <a:pt x="11812" y="7343"/>
                    </a:lnTo>
                    <a:lnTo>
                      <a:pt x="11982" y="7316"/>
                    </a:lnTo>
                    <a:cubicBezTo>
                      <a:pt x="12035" y="7307"/>
                      <a:pt x="12089" y="7298"/>
                      <a:pt x="12142" y="7280"/>
                    </a:cubicBezTo>
                    <a:lnTo>
                      <a:pt x="12481" y="7200"/>
                    </a:lnTo>
                    <a:cubicBezTo>
                      <a:pt x="12588" y="7173"/>
                      <a:pt x="12695" y="7128"/>
                      <a:pt x="12802" y="7093"/>
                    </a:cubicBezTo>
                    <a:lnTo>
                      <a:pt x="12972" y="7048"/>
                    </a:lnTo>
                    <a:cubicBezTo>
                      <a:pt x="13025" y="7021"/>
                      <a:pt x="13070" y="7004"/>
                      <a:pt x="13123" y="6986"/>
                    </a:cubicBezTo>
                    <a:cubicBezTo>
                      <a:pt x="13561" y="6825"/>
                      <a:pt x="13962" y="6620"/>
                      <a:pt x="14355" y="6379"/>
                    </a:cubicBezTo>
                    <a:cubicBezTo>
                      <a:pt x="14560" y="6263"/>
                      <a:pt x="14747" y="6129"/>
                      <a:pt x="14934" y="6004"/>
                    </a:cubicBezTo>
                    <a:lnTo>
                      <a:pt x="15211" y="5799"/>
                    </a:lnTo>
                    <a:cubicBezTo>
                      <a:pt x="15300" y="5728"/>
                      <a:pt x="15389" y="5648"/>
                      <a:pt x="15479" y="5576"/>
                    </a:cubicBezTo>
                    <a:cubicBezTo>
                      <a:pt x="16183" y="4987"/>
                      <a:pt x="16808" y="4292"/>
                      <a:pt x="17361" y="3542"/>
                    </a:cubicBezTo>
                    <a:cubicBezTo>
                      <a:pt x="17727" y="3052"/>
                      <a:pt x="18066" y="2534"/>
                      <a:pt x="18360" y="1999"/>
                    </a:cubicBezTo>
                    <a:cubicBezTo>
                      <a:pt x="18405" y="1936"/>
                      <a:pt x="18440" y="1874"/>
                      <a:pt x="18476" y="1812"/>
                    </a:cubicBezTo>
                    <a:cubicBezTo>
                      <a:pt x="18521" y="1722"/>
                      <a:pt x="18565" y="1642"/>
                      <a:pt x="18610" y="1562"/>
                    </a:cubicBezTo>
                    <a:cubicBezTo>
                      <a:pt x="18654" y="1490"/>
                      <a:pt x="18681" y="1410"/>
                      <a:pt x="18717" y="1348"/>
                    </a:cubicBezTo>
                    <a:cubicBezTo>
                      <a:pt x="18753" y="1285"/>
                      <a:pt x="18770" y="1232"/>
                      <a:pt x="18788" y="1196"/>
                    </a:cubicBezTo>
                    <a:cubicBezTo>
                      <a:pt x="18806" y="1151"/>
                      <a:pt x="18815" y="1134"/>
                      <a:pt x="18815" y="1134"/>
                    </a:cubicBezTo>
                    <a:lnTo>
                      <a:pt x="18815" y="1134"/>
                    </a:lnTo>
                    <a:cubicBezTo>
                      <a:pt x="18815" y="1134"/>
                      <a:pt x="18797" y="1151"/>
                      <a:pt x="18779" y="1187"/>
                    </a:cubicBezTo>
                    <a:cubicBezTo>
                      <a:pt x="18753" y="1223"/>
                      <a:pt x="18717" y="1267"/>
                      <a:pt x="18681" y="1330"/>
                    </a:cubicBezTo>
                    <a:cubicBezTo>
                      <a:pt x="18646" y="1383"/>
                      <a:pt x="18592" y="1455"/>
                      <a:pt x="18547" y="1535"/>
                    </a:cubicBezTo>
                    <a:cubicBezTo>
                      <a:pt x="18521" y="1589"/>
                      <a:pt x="18485" y="1642"/>
                      <a:pt x="18458" y="1696"/>
                    </a:cubicBezTo>
                    <a:cubicBezTo>
                      <a:pt x="18342" y="1562"/>
                      <a:pt x="18235" y="1437"/>
                      <a:pt x="18119" y="1312"/>
                    </a:cubicBezTo>
                    <a:cubicBezTo>
                      <a:pt x="18057" y="1437"/>
                      <a:pt x="17985" y="1571"/>
                      <a:pt x="17905" y="1705"/>
                    </a:cubicBezTo>
                    <a:cubicBezTo>
                      <a:pt x="17646" y="2356"/>
                      <a:pt x="17290" y="2971"/>
                      <a:pt x="16897" y="3560"/>
                    </a:cubicBezTo>
                    <a:cubicBezTo>
                      <a:pt x="16424" y="4256"/>
                      <a:pt x="15871" y="4898"/>
                      <a:pt x="15211" y="5442"/>
                    </a:cubicBezTo>
                    <a:cubicBezTo>
                      <a:pt x="14890" y="5719"/>
                      <a:pt x="14542" y="5978"/>
                      <a:pt x="14176" y="6192"/>
                    </a:cubicBezTo>
                    <a:cubicBezTo>
                      <a:pt x="14087" y="6254"/>
                      <a:pt x="13989" y="6299"/>
                      <a:pt x="13891" y="6352"/>
                    </a:cubicBezTo>
                    <a:cubicBezTo>
                      <a:pt x="13801" y="6406"/>
                      <a:pt x="13703" y="6459"/>
                      <a:pt x="13605" y="6495"/>
                    </a:cubicBezTo>
                    <a:lnTo>
                      <a:pt x="13311" y="6638"/>
                    </a:lnTo>
                    <a:lnTo>
                      <a:pt x="13016" y="6754"/>
                    </a:lnTo>
                    <a:cubicBezTo>
                      <a:pt x="12606" y="6905"/>
                      <a:pt x="12196" y="7021"/>
                      <a:pt x="11767" y="7084"/>
                    </a:cubicBezTo>
                    <a:lnTo>
                      <a:pt x="11607" y="7120"/>
                    </a:lnTo>
                    <a:cubicBezTo>
                      <a:pt x="11553" y="7120"/>
                      <a:pt x="11500" y="7128"/>
                      <a:pt x="11446" y="7137"/>
                    </a:cubicBezTo>
                    <a:lnTo>
                      <a:pt x="11125" y="7164"/>
                    </a:lnTo>
                    <a:cubicBezTo>
                      <a:pt x="11018" y="7173"/>
                      <a:pt x="10902" y="7173"/>
                      <a:pt x="10795" y="7182"/>
                    </a:cubicBezTo>
                    <a:cubicBezTo>
                      <a:pt x="10724" y="7182"/>
                      <a:pt x="10652" y="7186"/>
                      <a:pt x="10581" y="7186"/>
                    </a:cubicBezTo>
                    <a:cubicBezTo>
                      <a:pt x="10545" y="7186"/>
                      <a:pt x="10510" y="7185"/>
                      <a:pt x="10474" y="7182"/>
                    </a:cubicBezTo>
                    <a:lnTo>
                      <a:pt x="10162" y="7173"/>
                    </a:lnTo>
                    <a:cubicBezTo>
                      <a:pt x="10055" y="7173"/>
                      <a:pt x="9948" y="7164"/>
                      <a:pt x="9840" y="7155"/>
                    </a:cubicBezTo>
                    <a:lnTo>
                      <a:pt x="9680" y="7146"/>
                    </a:lnTo>
                    <a:lnTo>
                      <a:pt x="9519" y="7128"/>
                    </a:lnTo>
                    <a:cubicBezTo>
                      <a:pt x="9412" y="7120"/>
                      <a:pt x="9305" y="7111"/>
                      <a:pt x="9198" y="7093"/>
                    </a:cubicBezTo>
                    <a:cubicBezTo>
                      <a:pt x="8779" y="7030"/>
                      <a:pt x="8360" y="6941"/>
                      <a:pt x="7949" y="6807"/>
                    </a:cubicBezTo>
                    <a:cubicBezTo>
                      <a:pt x="7128" y="6540"/>
                      <a:pt x="6343" y="6103"/>
                      <a:pt x="5728" y="5487"/>
                    </a:cubicBezTo>
                    <a:cubicBezTo>
                      <a:pt x="5425" y="5184"/>
                      <a:pt x="5148" y="4854"/>
                      <a:pt x="4907" y="4506"/>
                    </a:cubicBezTo>
                    <a:cubicBezTo>
                      <a:pt x="4675" y="4149"/>
                      <a:pt x="4470" y="3783"/>
                      <a:pt x="4283" y="3408"/>
                    </a:cubicBezTo>
                    <a:cubicBezTo>
                      <a:pt x="4140" y="3105"/>
                      <a:pt x="4006" y="2802"/>
                      <a:pt x="3881" y="2498"/>
                    </a:cubicBezTo>
                    <a:cubicBezTo>
                      <a:pt x="3605" y="1954"/>
                      <a:pt x="3364" y="1401"/>
                      <a:pt x="3132" y="848"/>
                    </a:cubicBezTo>
                    <a:cubicBezTo>
                      <a:pt x="3007" y="563"/>
                      <a:pt x="2882" y="277"/>
                      <a:pt x="27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3" name="Google Shape;20882;p54">
                <a:extLst>
                  <a:ext uri="{FF2B5EF4-FFF2-40B4-BE49-F238E27FC236}">
                    <a16:creationId xmlns:a16="http://schemas.microsoft.com/office/drawing/2014/main" id="{BE8892EE-244B-2A6C-D3BC-4011233684CC}"/>
                  </a:ext>
                </a:extLst>
              </p:cNvPr>
              <p:cNvSpPr/>
              <p:nvPr/>
            </p:nvSpPr>
            <p:spPr>
              <a:xfrm>
                <a:off x="5839566" y="1479853"/>
                <a:ext cx="44849" cy="58588"/>
              </a:xfrm>
              <a:custGeom>
                <a:avLst/>
                <a:gdLst/>
                <a:ahLst/>
                <a:cxnLst/>
                <a:rect l="l" t="t" r="r" b="b"/>
                <a:pathLst>
                  <a:path w="1482" h="1936" extrusionOk="0">
                    <a:moveTo>
                      <a:pt x="616" y="214"/>
                    </a:moveTo>
                    <a:lnTo>
                      <a:pt x="616" y="214"/>
                    </a:lnTo>
                    <a:cubicBezTo>
                      <a:pt x="616" y="214"/>
                      <a:pt x="625" y="232"/>
                      <a:pt x="652" y="268"/>
                    </a:cubicBezTo>
                    <a:cubicBezTo>
                      <a:pt x="660" y="277"/>
                      <a:pt x="669" y="286"/>
                      <a:pt x="678" y="294"/>
                    </a:cubicBezTo>
                    <a:cubicBezTo>
                      <a:pt x="750" y="384"/>
                      <a:pt x="910" y="526"/>
                      <a:pt x="1178" y="616"/>
                    </a:cubicBezTo>
                    <a:cubicBezTo>
                      <a:pt x="1231" y="633"/>
                      <a:pt x="1294" y="651"/>
                      <a:pt x="1356" y="660"/>
                    </a:cubicBezTo>
                    <a:cubicBezTo>
                      <a:pt x="1365" y="856"/>
                      <a:pt x="1374" y="1044"/>
                      <a:pt x="1374" y="1240"/>
                    </a:cubicBezTo>
                    <a:cubicBezTo>
                      <a:pt x="1383" y="1436"/>
                      <a:pt x="1383" y="1642"/>
                      <a:pt x="1392" y="1847"/>
                    </a:cubicBezTo>
                    <a:cubicBezTo>
                      <a:pt x="1187" y="1838"/>
                      <a:pt x="973" y="1829"/>
                      <a:pt x="768" y="1820"/>
                    </a:cubicBezTo>
                    <a:cubicBezTo>
                      <a:pt x="714" y="1258"/>
                      <a:pt x="669" y="723"/>
                      <a:pt x="616" y="214"/>
                    </a:cubicBezTo>
                    <a:close/>
                    <a:moveTo>
                      <a:pt x="598" y="0"/>
                    </a:moveTo>
                    <a:cubicBezTo>
                      <a:pt x="571" y="98"/>
                      <a:pt x="527" y="187"/>
                      <a:pt x="464" y="277"/>
                    </a:cubicBezTo>
                    <a:cubicBezTo>
                      <a:pt x="393" y="375"/>
                      <a:pt x="304" y="455"/>
                      <a:pt x="197" y="517"/>
                    </a:cubicBezTo>
                    <a:cubicBezTo>
                      <a:pt x="134" y="553"/>
                      <a:pt x="81" y="571"/>
                      <a:pt x="18" y="589"/>
                    </a:cubicBezTo>
                    <a:cubicBezTo>
                      <a:pt x="18" y="589"/>
                      <a:pt x="9" y="598"/>
                      <a:pt x="0" y="598"/>
                    </a:cubicBezTo>
                    <a:cubicBezTo>
                      <a:pt x="27" y="1008"/>
                      <a:pt x="63" y="1427"/>
                      <a:pt x="90" y="1873"/>
                    </a:cubicBezTo>
                    <a:cubicBezTo>
                      <a:pt x="553" y="1900"/>
                      <a:pt x="1017" y="1927"/>
                      <a:pt x="1481" y="1936"/>
                    </a:cubicBezTo>
                    <a:cubicBezTo>
                      <a:pt x="1481" y="1820"/>
                      <a:pt x="1481" y="1695"/>
                      <a:pt x="1472" y="1579"/>
                    </a:cubicBezTo>
                    <a:cubicBezTo>
                      <a:pt x="1472" y="1347"/>
                      <a:pt x="1463" y="1115"/>
                      <a:pt x="1463" y="892"/>
                    </a:cubicBezTo>
                    <a:cubicBezTo>
                      <a:pt x="1463" y="776"/>
                      <a:pt x="1454" y="669"/>
                      <a:pt x="1454" y="553"/>
                    </a:cubicBezTo>
                    <a:lnTo>
                      <a:pt x="1401" y="553"/>
                    </a:lnTo>
                    <a:lnTo>
                      <a:pt x="1347" y="544"/>
                    </a:lnTo>
                    <a:cubicBezTo>
                      <a:pt x="1330" y="535"/>
                      <a:pt x="1312" y="535"/>
                      <a:pt x="1294" y="535"/>
                    </a:cubicBezTo>
                    <a:cubicBezTo>
                      <a:pt x="1231" y="517"/>
                      <a:pt x="1169" y="500"/>
                      <a:pt x="1107" y="473"/>
                    </a:cubicBezTo>
                    <a:cubicBezTo>
                      <a:pt x="991" y="419"/>
                      <a:pt x="892" y="348"/>
                      <a:pt x="803" y="268"/>
                    </a:cubicBezTo>
                    <a:cubicBezTo>
                      <a:pt x="785" y="241"/>
                      <a:pt x="768" y="223"/>
                      <a:pt x="750" y="205"/>
                    </a:cubicBezTo>
                    <a:cubicBezTo>
                      <a:pt x="687" y="143"/>
                      <a:pt x="643" y="71"/>
                      <a:pt x="5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4" name="Google Shape;20883;p54">
                <a:extLst>
                  <a:ext uri="{FF2B5EF4-FFF2-40B4-BE49-F238E27FC236}">
                    <a16:creationId xmlns:a16="http://schemas.microsoft.com/office/drawing/2014/main" id="{B751A69B-FF2B-B630-3951-D3E4D4B5BBD5}"/>
                  </a:ext>
                </a:extLst>
              </p:cNvPr>
              <p:cNvSpPr/>
              <p:nvPr/>
            </p:nvSpPr>
            <p:spPr>
              <a:xfrm>
                <a:off x="5966455" y="1758174"/>
                <a:ext cx="22969" cy="2082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88" extrusionOk="0">
                    <a:moveTo>
                      <a:pt x="759" y="1"/>
                    </a:moveTo>
                    <a:lnTo>
                      <a:pt x="678" y="27"/>
                    </a:lnTo>
                    <a:cubicBezTo>
                      <a:pt x="527" y="90"/>
                      <a:pt x="366" y="152"/>
                      <a:pt x="214" y="224"/>
                    </a:cubicBezTo>
                    <a:cubicBezTo>
                      <a:pt x="357" y="197"/>
                      <a:pt x="491" y="152"/>
                      <a:pt x="634" y="117"/>
                    </a:cubicBezTo>
                    <a:lnTo>
                      <a:pt x="634" y="117"/>
                    </a:lnTo>
                    <a:cubicBezTo>
                      <a:pt x="571" y="241"/>
                      <a:pt x="509" y="366"/>
                      <a:pt x="455" y="491"/>
                    </a:cubicBezTo>
                    <a:cubicBezTo>
                      <a:pt x="304" y="554"/>
                      <a:pt x="152" y="616"/>
                      <a:pt x="0" y="688"/>
                    </a:cubicBezTo>
                    <a:cubicBezTo>
                      <a:pt x="170" y="652"/>
                      <a:pt x="330" y="598"/>
                      <a:pt x="491" y="554"/>
                    </a:cubicBezTo>
                    <a:lnTo>
                      <a:pt x="500" y="545"/>
                    </a:lnTo>
                    <a:lnTo>
                      <a:pt x="509" y="536"/>
                    </a:lnTo>
                    <a:cubicBezTo>
                      <a:pt x="589" y="384"/>
                      <a:pt x="660" y="224"/>
                      <a:pt x="723" y="72"/>
                    </a:cubicBezTo>
                    <a:lnTo>
                      <a:pt x="75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5" name="Google Shape;20884;p54">
                <a:extLst>
                  <a:ext uri="{FF2B5EF4-FFF2-40B4-BE49-F238E27FC236}">
                    <a16:creationId xmlns:a16="http://schemas.microsoft.com/office/drawing/2014/main" id="{A417D498-E736-A476-6CAB-0C4F5262B549}"/>
                  </a:ext>
                </a:extLst>
              </p:cNvPr>
              <p:cNvSpPr/>
              <p:nvPr/>
            </p:nvSpPr>
            <p:spPr>
              <a:xfrm>
                <a:off x="5987759" y="1485240"/>
                <a:ext cx="26510" cy="5078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678" extrusionOk="0">
                    <a:moveTo>
                      <a:pt x="875" y="0"/>
                    </a:moveTo>
                    <a:lnTo>
                      <a:pt x="875" y="0"/>
                    </a:lnTo>
                    <a:cubicBezTo>
                      <a:pt x="831" y="45"/>
                      <a:pt x="786" y="90"/>
                      <a:pt x="741" y="134"/>
                    </a:cubicBezTo>
                    <a:cubicBezTo>
                      <a:pt x="706" y="170"/>
                      <a:pt x="661" y="197"/>
                      <a:pt x="617" y="232"/>
                    </a:cubicBezTo>
                    <a:cubicBezTo>
                      <a:pt x="572" y="268"/>
                      <a:pt x="527" y="295"/>
                      <a:pt x="483" y="322"/>
                    </a:cubicBezTo>
                    <a:cubicBezTo>
                      <a:pt x="385" y="375"/>
                      <a:pt x="278" y="420"/>
                      <a:pt x="153" y="429"/>
                    </a:cubicBezTo>
                    <a:cubicBezTo>
                      <a:pt x="126" y="634"/>
                      <a:pt x="99" y="839"/>
                      <a:pt x="81" y="1044"/>
                    </a:cubicBezTo>
                    <a:cubicBezTo>
                      <a:pt x="72" y="1089"/>
                      <a:pt x="63" y="1133"/>
                      <a:pt x="63" y="1169"/>
                    </a:cubicBezTo>
                    <a:cubicBezTo>
                      <a:pt x="46" y="1339"/>
                      <a:pt x="19" y="1508"/>
                      <a:pt x="1" y="1678"/>
                    </a:cubicBezTo>
                    <a:cubicBezTo>
                      <a:pt x="215" y="1660"/>
                      <a:pt x="420" y="1651"/>
                      <a:pt x="625" y="1624"/>
                    </a:cubicBezTo>
                    <a:cubicBezTo>
                      <a:pt x="634" y="1597"/>
                      <a:pt x="634" y="1571"/>
                      <a:pt x="634" y="1544"/>
                    </a:cubicBezTo>
                    <a:cubicBezTo>
                      <a:pt x="599" y="1544"/>
                      <a:pt x="554" y="1544"/>
                      <a:pt x="509" y="1553"/>
                    </a:cubicBezTo>
                    <a:cubicBezTo>
                      <a:pt x="581" y="1098"/>
                      <a:pt x="661" y="670"/>
                      <a:pt x="733" y="259"/>
                    </a:cubicBezTo>
                    <a:cubicBezTo>
                      <a:pt x="768" y="224"/>
                      <a:pt x="813" y="188"/>
                      <a:pt x="848" y="152"/>
                    </a:cubicBezTo>
                    <a:cubicBezTo>
                      <a:pt x="857" y="99"/>
                      <a:pt x="866" y="45"/>
                      <a:pt x="8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6" name="Google Shape;20885;p54">
                <a:extLst>
                  <a:ext uri="{FF2B5EF4-FFF2-40B4-BE49-F238E27FC236}">
                    <a16:creationId xmlns:a16="http://schemas.microsoft.com/office/drawing/2014/main" id="{D112EE31-EDCB-F326-3707-E622B292A7EB}"/>
                  </a:ext>
                </a:extLst>
              </p:cNvPr>
              <p:cNvSpPr/>
              <p:nvPr/>
            </p:nvSpPr>
            <p:spPr>
              <a:xfrm>
                <a:off x="5963489" y="1580807"/>
                <a:ext cx="75596" cy="124228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4105" extrusionOk="0">
                    <a:moveTo>
                      <a:pt x="919" y="277"/>
                    </a:moveTo>
                    <a:cubicBezTo>
                      <a:pt x="919" y="277"/>
                      <a:pt x="910" y="286"/>
                      <a:pt x="892" y="304"/>
                    </a:cubicBezTo>
                    <a:cubicBezTo>
                      <a:pt x="874" y="322"/>
                      <a:pt x="857" y="348"/>
                      <a:pt x="830" y="375"/>
                    </a:cubicBezTo>
                    <a:cubicBezTo>
                      <a:pt x="803" y="402"/>
                      <a:pt x="767" y="429"/>
                      <a:pt x="741" y="464"/>
                    </a:cubicBezTo>
                    <a:cubicBezTo>
                      <a:pt x="705" y="500"/>
                      <a:pt x="669" y="536"/>
                      <a:pt x="642" y="580"/>
                    </a:cubicBezTo>
                    <a:cubicBezTo>
                      <a:pt x="607" y="616"/>
                      <a:pt x="580" y="652"/>
                      <a:pt x="544" y="696"/>
                    </a:cubicBezTo>
                    <a:cubicBezTo>
                      <a:pt x="518" y="732"/>
                      <a:pt x="491" y="768"/>
                      <a:pt x="473" y="803"/>
                    </a:cubicBezTo>
                    <a:cubicBezTo>
                      <a:pt x="455" y="830"/>
                      <a:pt x="428" y="857"/>
                      <a:pt x="419" y="875"/>
                    </a:cubicBezTo>
                    <a:cubicBezTo>
                      <a:pt x="402" y="893"/>
                      <a:pt x="402" y="910"/>
                      <a:pt x="402" y="910"/>
                    </a:cubicBezTo>
                    <a:cubicBezTo>
                      <a:pt x="402" y="910"/>
                      <a:pt x="402" y="893"/>
                      <a:pt x="402" y="875"/>
                    </a:cubicBezTo>
                    <a:cubicBezTo>
                      <a:pt x="410" y="848"/>
                      <a:pt x="419" y="812"/>
                      <a:pt x="437" y="777"/>
                    </a:cubicBezTo>
                    <a:cubicBezTo>
                      <a:pt x="455" y="741"/>
                      <a:pt x="473" y="705"/>
                      <a:pt x="491" y="661"/>
                    </a:cubicBezTo>
                    <a:cubicBezTo>
                      <a:pt x="518" y="616"/>
                      <a:pt x="553" y="571"/>
                      <a:pt x="580" y="527"/>
                    </a:cubicBezTo>
                    <a:cubicBezTo>
                      <a:pt x="616" y="491"/>
                      <a:pt x="660" y="456"/>
                      <a:pt x="696" y="420"/>
                    </a:cubicBezTo>
                    <a:cubicBezTo>
                      <a:pt x="732" y="384"/>
                      <a:pt x="767" y="357"/>
                      <a:pt x="803" y="340"/>
                    </a:cubicBezTo>
                    <a:cubicBezTo>
                      <a:pt x="830" y="313"/>
                      <a:pt x="865" y="304"/>
                      <a:pt x="883" y="295"/>
                    </a:cubicBezTo>
                    <a:cubicBezTo>
                      <a:pt x="910" y="286"/>
                      <a:pt x="919" y="277"/>
                      <a:pt x="919" y="277"/>
                    </a:cubicBezTo>
                    <a:close/>
                    <a:moveTo>
                      <a:pt x="1615" y="1919"/>
                    </a:moveTo>
                    <a:cubicBezTo>
                      <a:pt x="1615" y="1919"/>
                      <a:pt x="1615" y="1936"/>
                      <a:pt x="1597" y="1981"/>
                    </a:cubicBezTo>
                    <a:cubicBezTo>
                      <a:pt x="1588" y="2026"/>
                      <a:pt x="1570" y="2088"/>
                      <a:pt x="1552" y="2159"/>
                    </a:cubicBezTo>
                    <a:cubicBezTo>
                      <a:pt x="1526" y="2231"/>
                      <a:pt x="1508" y="2311"/>
                      <a:pt x="1490" y="2400"/>
                    </a:cubicBezTo>
                    <a:cubicBezTo>
                      <a:pt x="1463" y="2498"/>
                      <a:pt x="1445" y="2588"/>
                      <a:pt x="1436" y="2686"/>
                    </a:cubicBezTo>
                    <a:cubicBezTo>
                      <a:pt x="1427" y="2784"/>
                      <a:pt x="1427" y="2882"/>
                      <a:pt x="1436" y="2980"/>
                    </a:cubicBezTo>
                    <a:cubicBezTo>
                      <a:pt x="1445" y="3069"/>
                      <a:pt x="1454" y="3150"/>
                      <a:pt x="1481" y="3221"/>
                    </a:cubicBezTo>
                    <a:cubicBezTo>
                      <a:pt x="1499" y="3292"/>
                      <a:pt x="1526" y="3355"/>
                      <a:pt x="1543" y="3391"/>
                    </a:cubicBezTo>
                    <a:cubicBezTo>
                      <a:pt x="1561" y="3426"/>
                      <a:pt x="1579" y="3453"/>
                      <a:pt x="1579" y="3453"/>
                    </a:cubicBezTo>
                    <a:cubicBezTo>
                      <a:pt x="1579" y="3453"/>
                      <a:pt x="1561" y="3435"/>
                      <a:pt x="1535" y="3399"/>
                    </a:cubicBezTo>
                    <a:cubicBezTo>
                      <a:pt x="1508" y="3364"/>
                      <a:pt x="1472" y="3310"/>
                      <a:pt x="1445" y="3239"/>
                    </a:cubicBezTo>
                    <a:cubicBezTo>
                      <a:pt x="1410" y="3167"/>
                      <a:pt x="1383" y="3078"/>
                      <a:pt x="1374" y="2980"/>
                    </a:cubicBezTo>
                    <a:cubicBezTo>
                      <a:pt x="1356" y="2891"/>
                      <a:pt x="1356" y="2784"/>
                      <a:pt x="1365" y="2686"/>
                    </a:cubicBezTo>
                    <a:cubicBezTo>
                      <a:pt x="1374" y="2579"/>
                      <a:pt x="1401" y="2481"/>
                      <a:pt x="1427" y="2391"/>
                    </a:cubicBezTo>
                    <a:cubicBezTo>
                      <a:pt x="1454" y="2293"/>
                      <a:pt x="1481" y="2213"/>
                      <a:pt x="1508" y="2142"/>
                    </a:cubicBezTo>
                    <a:cubicBezTo>
                      <a:pt x="1543" y="2070"/>
                      <a:pt x="1570" y="2017"/>
                      <a:pt x="1588" y="1972"/>
                    </a:cubicBezTo>
                    <a:cubicBezTo>
                      <a:pt x="1606" y="1936"/>
                      <a:pt x="1615" y="1919"/>
                      <a:pt x="1615" y="1919"/>
                    </a:cubicBezTo>
                    <a:close/>
                    <a:moveTo>
                      <a:pt x="2230" y="2837"/>
                    </a:moveTo>
                    <a:cubicBezTo>
                      <a:pt x="2230" y="2837"/>
                      <a:pt x="2230" y="2855"/>
                      <a:pt x="2239" y="2882"/>
                    </a:cubicBezTo>
                    <a:cubicBezTo>
                      <a:pt x="2248" y="2909"/>
                      <a:pt x="2257" y="2944"/>
                      <a:pt x="2266" y="2989"/>
                    </a:cubicBezTo>
                    <a:cubicBezTo>
                      <a:pt x="2275" y="3034"/>
                      <a:pt x="2284" y="3087"/>
                      <a:pt x="2284" y="3150"/>
                    </a:cubicBezTo>
                    <a:cubicBezTo>
                      <a:pt x="2284" y="3203"/>
                      <a:pt x="2284" y="3266"/>
                      <a:pt x="2275" y="3328"/>
                    </a:cubicBezTo>
                    <a:cubicBezTo>
                      <a:pt x="2266" y="3391"/>
                      <a:pt x="2257" y="3453"/>
                      <a:pt x="2248" y="3506"/>
                    </a:cubicBezTo>
                    <a:cubicBezTo>
                      <a:pt x="2230" y="3569"/>
                      <a:pt x="2213" y="3622"/>
                      <a:pt x="2195" y="3658"/>
                    </a:cubicBezTo>
                    <a:cubicBezTo>
                      <a:pt x="2186" y="3703"/>
                      <a:pt x="2168" y="3738"/>
                      <a:pt x="2150" y="3765"/>
                    </a:cubicBezTo>
                    <a:cubicBezTo>
                      <a:pt x="2141" y="3792"/>
                      <a:pt x="2132" y="3801"/>
                      <a:pt x="2132" y="3801"/>
                    </a:cubicBezTo>
                    <a:cubicBezTo>
                      <a:pt x="2132" y="3801"/>
                      <a:pt x="2132" y="3783"/>
                      <a:pt x="2141" y="3756"/>
                    </a:cubicBezTo>
                    <a:cubicBezTo>
                      <a:pt x="2141" y="3730"/>
                      <a:pt x="2150" y="3694"/>
                      <a:pt x="2159" y="3649"/>
                    </a:cubicBezTo>
                    <a:cubicBezTo>
                      <a:pt x="2168" y="3605"/>
                      <a:pt x="2177" y="3551"/>
                      <a:pt x="2186" y="3498"/>
                    </a:cubicBezTo>
                    <a:cubicBezTo>
                      <a:pt x="2195" y="3444"/>
                      <a:pt x="2195" y="3382"/>
                      <a:pt x="2204" y="3328"/>
                    </a:cubicBezTo>
                    <a:cubicBezTo>
                      <a:pt x="2213" y="3266"/>
                      <a:pt x="2213" y="3203"/>
                      <a:pt x="2221" y="3150"/>
                    </a:cubicBezTo>
                    <a:cubicBezTo>
                      <a:pt x="2221" y="3096"/>
                      <a:pt x="2221" y="3043"/>
                      <a:pt x="2221" y="2998"/>
                    </a:cubicBezTo>
                    <a:cubicBezTo>
                      <a:pt x="2221" y="2953"/>
                      <a:pt x="2221" y="2909"/>
                      <a:pt x="2221" y="2882"/>
                    </a:cubicBezTo>
                    <a:cubicBezTo>
                      <a:pt x="2221" y="2855"/>
                      <a:pt x="2230" y="2837"/>
                      <a:pt x="2230" y="2837"/>
                    </a:cubicBezTo>
                    <a:close/>
                    <a:moveTo>
                      <a:pt x="803" y="1"/>
                    </a:moveTo>
                    <a:cubicBezTo>
                      <a:pt x="598" y="36"/>
                      <a:pt x="375" y="54"/>
                      <a:pt x="134" y="72"/>
                    </a:cubicBezTo>
                    <a:cubicBezTo>
                      <a:pt x="125" y="90"/>
                      <a:pt x="125" y="108"/>
                      <a:pt x="125" y="125"/>
                    </a:cubicBezTo>
                    <a:cubicBezTo>
                      <a:pt x="54" y="482"/>
                      <a:pt x="0" y="732"/>
                      <a:pt x="161" y="964"/>
                    </a:cubicBezTo>
                    <a:lnTo>
                      <a:pt x="187" y="1009"/>
                    </a:lnTo>
                    <a:cubicBezTo>
                      <a:pt x="277" y="1133"/>
                      <a:pt x="366" y="1258"/>
                      <a:pt x="437" y="1383"/>
                    </a:cubicBezTo>
                    <a:cubicBezTo>
                      <a:pt x="437" y="1365"/>
                      <a:pt x="437" y="1357"/>
                      <a:pt x="446" y="1339"/>
                    </a:cubicBezTo>
                    <a:cubicBezTo>
                      <a:pt x="455" y="1267"/>
                      <a:pt x="482" y="1205"/>
                      <a:pt x="500" y="1142"/>
                    </a:cubicBezTo>
                    <a:cubicBezTo>
                      <a:pt x="553" y="1009"/>
                      <a:pt x="616" y="902"/>
                      <a:pt x="687" y="812"/>
                    </a:cubicBezTo>
                    <a:cubicBezTo>
                      <a:pt x="758" y="732"/>
                      <a:pt x="830" y="670"/>
                      <a:pt x="874" y="634"/>
                    </a:cubicBezTo>
                    <a:cubicBezTo>
                      <a:pt x="928" y="598"/>
                      <a:pt x="955" y="589"/>
                      <a:pt x="955" y="589"/>
                    </a:cubicBezTo>
                    <a:lnTo>
                      <a:pt x="955" y="589"/>
                    </a:lnTo>
                    <a:cubicBezTo>
                      <a:pt x="955" y="589"/>
                      <a:pt x="937" y="616"/>
                      <a:pt x="910" y="670"/>
                    </a:cubicBezTo>
                    <a:cubicBezTo>
                      <a:pt x="874" y="723"/>
                      <a:pt x="839" y="795"/>
                      <a:pt x="794" y="884"/>
                    </a:cubicBezTo>
                    <a:cubicBezTo>
                      <a:pt x="758" y="973"/>
                      <a:pt x="723" y="1080"/>
                      <a:pt x="687" y="1196"/>
                    </a:cubicBezTo>
                    <a:cubicBezTo>
                      <a:pt x="678" y="1258"/>
                      <a:pt x="669" y="1321"/>
                      <a:pt x="660" y="1374"/>
                    </a:cubicBezTo>
                    <a:cubicBezTo>
                      <a:pt x="651" y="1437"/>
                      <a:pt x="642" y="1499"/>
                      <a:pt x="642" y="1562"/>
                    </a:cubicBezTo>
                    <a:cubicBezTo>
                      <a:pt x="642" y="1624"/>
                      <a:pt x="642" y="1678"/>
                      <a:pt x="651" y="1740"/>
                    </a:cubicBezTo>
                    <a:cubicBezTo>
                      <a:pt x="660" y="1767"/>
                      <a:pt x="660" y="1794"/>
                      <a:pt x="669" y="1829"/>
                    </a:cubicBezTo>
                    <a:cubicBezTo>
                      <a:pt x="687" y="1874"/>
                      <a:pt x="705" y="1927"/>
                      <a:pt x="714" y="1972"/>
                    </a:cubicBezTo>
                    <a:cubicBezTo>
                      <a:pt x="732" y="2026"/>
                      <a:pt x="758" y="2070"/>
                      <a:pt x="776" y="2124"/>
                    </a:cubicBezTo>
                    <a:cubicBezTo>
                      <a:pt x="803" y="2168"/>
                      <a:pt x="821" y="2222"/>
                      <a:pt x="857" y="2266"/>
                    </a:cubicBezTo>
                    <a:cubicBezTo>
                      <a:pt x="874" y="2320"/>
                      <a:pt x="910" y="2365"/>
                      <a:pt x="937" y="2409"/>
                    </a:cubicBezTo>
                    <a:cubicBezTo>
                      <a:pt x="972" y="2454"/>
                      <a:pt x="999" y="2498"/>
                      <a:pt x="1035" y="2543"/>
                    </a:cubicBezTo>
                    <a:cubicBezTo>
                      <a:pt x="1097" y="2632"/>
                      <a:pt x="1160" y="2730"/>
                      <a:pt x="1187" y="2828"/>
                    </a:cubicBezTo>
                    <a:cubicBezTo>
                      <a:pt x="1222" y="2918"/>
                      <a:pt x="1231" y="2998"/>
                      <a:pt x="1222" y="3052"/>
                    </a:cubicBezTo>
                    <a:cubicBezTo>
                      <a:pt x="1222" y="3114"/>
                      <a:pt x="1204" y="3141"/>
                      <a:pt x="1204" y="3141"/>
                    </a:cubicBezTo>
                    <a:cubicBezTo>
                      <a:pt x="1204" y="3141"/>
                      <a:pt x="1178" y="3016"/>
                      <a:pt x="1080" y="2882"/>
                    </a:cubicBezTo>
                    <a:cubicBezTo>
                      <a:pt x="1026" y="2820"/>
                      <a:pt x="955" y="2748"/>
                      <a:pt x="883" y="2668"/>
                    </a:cubicBezTo>
                    <a:cubicBezTo>
                      <a:pt x="848" y="2623"/>
                      <a:pt x="803" y="2588"/>
                      <a:pt x="767" y="2534"/>
                    </a:cubicBezTo>
                    <a:cubicBezTo>
                      <a:pt x="741" y="2507"/>
                      <a:pt x="723" y="2481"/>
                      <a:pt x="705" y="2445"/>
                    </a:cubicBezTo>
                    <a:cubicBezTo>
                      <a:pt x="696" y="2481"/>
                      <a:pt x="696" y="2516"/>
                      <a:pt x="687" y="2552"/>
                    </a:cubicBezTo>
                    <a:cubicBezTo>
                      <a:pt x="669" y="2686"/>
                      <a:pt x="651" y="2820"/>
                      <a:pt x="633" y="2944"/>
                    </a:cubicBezTo>
                    <a:cubicBezTo>
                      <a:pt x="642" y="2953"/>
                      <a:pt x="642" y="2962"/>
                      <a:pt x="642" y="2971"/>
                    </a:cubicBezTo>
                    <a:cubicBezTo>
                      <a:pt x="660" y="3025"/>
                      <a:pt x="687" y="3069"/>
                      <a:pt x="714" y="3123"/>
                    </a:cubicBezTo>
                    <a:cubicBezTo>
                      <a:pt x="741" y="3167"/>
                      <a:pt x="767" y="3221"/>
                      <a:pt x="803" y="3266"/>
                    </a:cubicBezTo>
                    <a:cubicBezTo>
                      <a:pt x="830" y="3310"/>
                      <a:pt x="865" y="3355"/>
                      <a:pt x="901" y="3391"/>
                    </a:cubicBezTo>
                    <a:cubicBezTo>
                      <a:pt x="937" y="3426"/>
                      <a:pt x="972" y="3462"/>
                      <a:pt x="1017" y="3498"/>
                    </a:cubicBezTo>
                    <a:cubicBezTo>
                      <a:pt x="1053" y="3533"/>
                      <a:pt x="1088" y="3560"/>
                      <a:pt x="1124" y="3587"/>
                    </a:cubicBezTo>
                    <a:cubicBezTo>
                      <a:pt x="1196" y="3640"/>
                      <a:pt x="1267" y="3676"/>
                      <a:pt x="1311" y="3703"/>
                    </a:cubicBezTo>
                    <a:cubicBezTo>
                      <a:pt x="1365" y="3730"/>
                      <a:pt x="1392" y="3738"/>
                      <a:pt x="1392" y="3738"/>
                    </a:cubicBezTo>
                    <a:cubicBezTo>
                      <a:pt x="1392" y="3738"/>
                      <a:pt x="1356" y="3747"/>
                      <a:pt x="1303" y="3747"/>
                    </a:cubicBezTo>
                    <a:cubicBezTo>
                      <a:pt x="1249" y="3738"/>
                      <a:pt x="1160" y="3730"/>
                      <a:pt x="1071" y="3703"/>
                    </a:cubicBezTo>
                    <a:cubicBezTo>
                      <a:pt x="1026" y="3685"/>
                      <a:pt x="972" y="3667"/>
                      <a:pt x="919" y="3631"/>
                    </a:cubicBezTo>
                    <a:cubicBezTo>
                      <a:pt x="874" y="3605"/>
                      <a:pt x="821" y="3578"/>
                      <a:pt x="767" y="3533"/>
                    </a:cubicBezTo>
                    <a:cubicBezTo>
                      <a:pt x="767" y="3533"/>
                      <a:pt x="758" y="3524"/>
                      <a:pt x="749" y="3515"/>
                    </a:cubicBezTo>
                    <a:lnTo>
                      <a:pt x="749" y="3515"/>
                    </a:lnTo>
                    <a:cubicBezTo>
                      <a:pt x="758" y="3533"/>
                      <a:pt x="767" y="3551"/>
                      <a:pt x="776" y="3569"/>
                    </a:cubicBezTo>
                    <a:cubicBezTo>
                      <a:pt x="812" y="3640"/>
                      <a:pt x="857" y="3703"/>
                      <a:pt x="901" y="3756"/>
                    </a:cubicBezTo>
                    <a:cubicBezTo>
                      <a:pt x="946" y="3819"/>
                      <a:pt x="999" y="3863"/>
                      <a:pt x="1062" y="3899"/>
                    </a:cubicBezTo>
                    <a:cubicBezTo>
                      <a:pt x="1115" y="3935"/>
                      <a:pt x="1178" y="3961"/>
                      <a:pt x="1249" y="3970"/>
                    </a:cubicBezTo>
                    <a:cubicBezTo>
                      <a:pt x="1299" y="3977"/>
                      <a:pt x="1346" y="3983"/>
                      <a:pt x="1393" y="3983"/>
                    </a:cubicBezTo>
                    <a:cubicBezTo>
                      <a:pt x="1413" y="3983"/>
                      <a:pt x="1433" y="3982"/>
                      <a:pt x="1454" y="3979"/>
                    </a:cubicBezTo>
                    <a:cubicBezTo>
                      <a:pt x="1517" y="3970"/>
                      <a:pt x="1579" y="3961"/>
                      <a:pt x="1642" y="3953"/>
                    </a:cubicBezTo>
                    <a:cubicBezTo>
                      <a:pt x="1758" y="3917"/>
                      <a:pt x="1856" y="3881"/>
                      <a:pt x="1927" y="3854"/>
                    </a:cubicBezTo>
                    <a:cubicBezTo>
                      <a:pt x="1998" y="3837"/>
                      <a:pt x="2043" y="3819"/>
                      <a:pt x="2043" y="3819"/>
                    </a:cubicBezTo>
                    <a:lnTo>
                      <a:pt x="2043" y="3819"/>
                    </a:lnTo>
                    <a:cubicBezTo>
                      <a:pt x="2043" y="3819"/>
                      <a:pt x="2007" y="3846"/>
                      <a:pt x="1945" y="3899"/>
                    </a:cubicBezTo>
                    <a:cubicBezTo>
                      <a:pt x="1891" y="3944"/>
                      <a:pt x="1802" y="4006"/>
                      <a:pt x="1686" y="4069"/>
                    </a:cubicBezTo>
                    <a:cubicBezTo>
                      <a:pt x="1659" y="4077"/>
                      <a:pt x="1633" y="4095"/>
                      <a:pt x="1606" y="4104"/>
                    </a:cubicBezTo>
                    <a:cubicBezTo>
                      <a:pt x="1838" y="4086"/>
                      <a:pt x="2105" y="4006"/>
                      <a:pt x="2337" y="3774"/>
                    </a:cubicBezTo>
                    <a:cubicBezTo>
                      <a:pt x="2436" y="3498"/>
                      <a:pt x="2498" y="3114"/>
                      <a:pt x="2498" y="2811"/>
                    </a:cubicBezTo>
                    <a:cubicBezTo>
                      <a:pt x="2489" y="2436"/>
                      <a:pt x="2284" y="2356"/>
                      <a:pt x="2195" y="2195"/>
                    </a:cubicBezTo>
                    <a:cubicBezTo>
                      <a:pt x="2186" y="2204"/>
                      <a:pt x="2186" y="2213"/>
                      <a:pt x="2177" y="2222"/>
                    </a:cubicBezTo>
                    <a:cubicBezTo>
                      <a:pt x="2159" y="2284"/>
                      <a:pt x="2132" y="2347"/>
                      <a:pt x="2105" y="2409"/>
                    </a:cubicBezTo>
                    <a:cubicBezTo>
                      <a:pt x="2079" y="2472"/>
                      <a:pt x="2061" y="2525"/>
                      <a:pt x="2043" y="2588"/>
                    </a:cubicBezTo>
                    <a:cubicBezTo>
                      <a:pt x="2016" y="2650"/>
                      <a:pt x="2007" y="2713"/>
                      <a:pt x="1989" y="2775"/>
                    </a:cubicBezTo>
                    <a:cubicBezTo>
                      <a:pt x="1981" y="2837"/>
                      <a:pt x="1972" y="2891"/>
                      <a:pt x="1963" y="2953"/>
                    </a:cubicBezTo>
                    <a:cubicBezTo>
                      <a:pt x="1945" y="3078"/>
                      <a:pt x="1945" y="3194"/>
                      <a:pt x="1954" y="3292"/>
                    </a:cubicBezTo>
                    <a:cubicBezTo>
                      <a:pt x="1954" y="3391"/>
                      <a:pt x="1963" y="3480"/>
                      <a:pt x="1972" y="3533"/>
                    </a:cubicBezTo>
                    <a:cubicBezTo>
                      <a:pt x="1981" y="3596"/>
                      <a:pt x="1989" y="3631"/>
                      <a:pt x="1989" y="3631"/>
                    </a:cubicBezTo>
                    <a:cubicBezTo>
                      <a:pt x="1989" y="3631"/>
                      <a:pt x="1963" y="3605"/>
                      <a:pt x="1927" y="3551"/>
                    </a:cubicBezTo>
                    <a:cubicBezTo>
                      <a:pt x="1900" y="3498"/>
                      <a:pt x="1856" y="3417"/>
                      <a:pt x="1829" y="3310"/>
                    </a:cubicBezTo>
                    <a:cubicBezTo>
                      <a:pt x="1793" y="3212"/>
                      <a:pt x="1766" y="3087"/>
                      <a:pt x="1766" y="2944"/>
                    </a:cubicBezTo>
                    <a:cubicBezTo>
                      <a:pt x="1766" y="2882"/>
                      <a:pt x="1766" y="2811"/>
                      <a:pt x="1775" y="2739"/>
                    </a:cubicBezTo>
                    <a:cubicBezTo>
                      <a:pt x="1793" y="2668"/>
                      <a:pt x="1802" y="2588"/>
                      <a:pt x="1829" y="2525"/>
                    </a:cubicBezTo>
                    <a:cubicBezTo>
                      <a:pt x="1847" y="2454"/>
                      <a:pt x="1882" y="2382"/>
                      <a:pt x="1909" y="2320"/>
                    </a:cubicBezTo>
                    <a:cubicBezTo>
                      <a:pt x="1936" y="2258"/>
                      <a:pt x="1972" y="2195"/>
                      <a:pt x="1998" y="2142"/>
                    </a:cubicBezTo>
                    <a:cubicBezTo>
                      <a:pt x="2025" y="2088"/>
                      <a:pt x="2061" y="2035"/>
                      <a:pt x="2079" y="1981"/>
                    </a:cubicBezTo>
                    <a:cubicBezTo>
                      <a:pt x="2097" y="1936"/>
                      <a:pt x="2114" y="1892"/>
                      <a:pt x="2123" y="1838"/>
                    </a:cubicBezTo>
                    <a:cubicBezTo>
                      <a:pt x="2141" y="1758"/>
                      <a:pt x="2141" y="1687"/>
                      <a:pt x="2132" y="1633"/>
                    </a:cubicBezTo>
                    <a:cubicBezTo>
                      <a:pt x="2123" y="1633"/>
                      <a:pt x="2105" y="1633"/>
                      <a:pt x="2097" y="1642"/>
                    </a:cubicBezTo>
                    <a:cubicBezTo>
                      <a:pt x="2007" y="1642"/>
                      <a:pt x="1900" y="1633"/>
                      <a:pt x="1793" y="1624"/>
                    </a:cubicBezTo>
                    <a:cubicBezTo>
                      <a:pt x="1740" y="1624"/>
                      <a:pt x="1686" y="1624"/>
                      <a:pt x="1642" y="1615"/>
                    </a:cubicBezTo>
                    <a:cubicBezTo>
                      <a:pt x="1588" y="1615"/>
                      <a:pt x="1543" y="1624"/>
                      <a:pt x="1490" y="1633"/>
                    </a:cubicBezTo>
                    <a:cubicBezTo>
                      <a:pt x="1445" y="1642"/>
                      <a:pt x="1392" y="1651"/>
                      <a:pt x="1347" y="1669"/>
                    </a:cubicBezTo>
                    <a:cubicBezTo>
                      <a:pt x="1303" y="1687"/>
                      <a:pt x="1258" y="1704"/>
                      <a:pt x="1222" y="1731"/>
                    </a:cubicBezTo>
                    <a:cubicBezTo>
                      <a:pt x="1178" y="1758"/>
                      <a:pt x="1142" y="1785"/>
                      <a:pt x="1106" y="1811"/>
                    </a:cubicBezTo>
                    <a:cubicBezTo>
                      <a:pt x="1080" y="1847"/>
                      <a:pt x="1044" y="1874"/>
                      <a:pt x="1017" y="1910"/>
                    </a:cubicBezTo>
                    <a:cubicBezTo>
                      <a:pt x="964" y="1972"/>
                      <a:pt x="928" y="2026"/>
                      <a:pt x="901" y="2070"/>
                    </a:cubicBezTo>
                    <a:cubicBezTo>
                      <a:pt x="883" y="2115"/>
                      <a:pt x="865" y="2142"/>
                      <a:pt x="865" y="2142"/>
                    </a:cubicBezTo>
                    <a:cubicBezTo>
                      <a:pt x="865" y="2142"/>
                      <a:pt x="865" y="2115"/>
                      <a:pt x="865" y="2061"/>
                    </a:cubicBezTo>
                    <a:cubicBezTo>
                      <a:pt x="865" y="2008"/>
                      <a:pt x="874" y="1927"/>
                      <a:pt x="910" y="1838"/>
                    </a:cubicBezTo>
                    <a:cubicBezTo>
                      <a:pt x="928" y="1794"/>
                      <a:pt x="955" y="1749"/>
                      <a:pt x="981" y="1704"/>
                    </a:cubicBezTo>
                    <a:cubicBezTo>
                      <a:pt x="1017" y="1660"/>
                      <a:pt x="1053" y="1615"/>
                      <a:pt x="1106" y="1580"/>
                    </a:cubicBezTo>
                    <a:cubicBezTo>
                      <a:pt x="1151" y="1535"/>
                      <a:pt x="1204" y="1499"/>
                      <a:pt x="1267" y="1472"/>
                    </a:cubicBezTo>
                    <a:cubicBezTo>
                      <a:pt x="1320" y="1446"/>
                      <a:pt x="1383" y="1428"/>
                      <a:pt x="1454" y="1410"/>
                    </a:cubicBezTo>
                    <a:lnTo>
                      <a:pt x="1499" y="1410"/>
                    </a:lnTo>
                    <a:cubicBezTo>
                      <a:pt x="1490" y="1365"/>
                      <a:pt x="1481" y="1330"/>
                      <a:pt x="1454" y="1276"/>
                    </a:cubicBezTo>
                    <a:cubicBezTo>
                      <a:pt x="1401" y="1178"/>
                      <a:pt x="1338" y="893"/>
                      <a:pt x="1267" y="598"/>
                    </a:cubicBezTo>
                    <a:cubicBezTo>
                      <a:pt x="1240" y="661"/>
                      <a:pt x="1213" y="714"/>
                      <a:pt x="1187" y="768"/>
                    </a:cubicBezTo>
                    <a:cubicBezTo>
                      <a:pt x="1142" y="857"/>
                      <a:pt x="1097" y="937"/>
                      <a:pt x="1053" y="1018"/>
                    </a:cubicBezTo>
                    <a:cubicBezTo>
                      <a:pt x="1017" y="1098"/>
                      <a:pt x="981" y="1178"/>
                      <a:pt x="955" y="1241"/>
                    </a:cubicBezTo>
                    <a:cubicBezTo>
                      <a:pt x="928" y="1312"/>
                      <a:pt x="901" y="1365"/>
                      <a:pt x="883" y="1410"/>
                    </a:cubicBezTo>
                    <a:cubicBezTo>
                      <a:pt x="874" y="1446"/>
                      <a:pt x="865" y="1472"/>
                      <a:pt x="865" y="1472"/>
                    </a:cubicBezTo>
                    <a:cubicBezTo>
                      <a:pt x="865" y="1472"/>
                      <a:pt x="865" y="1446"/>
                      <a:pt x="874" y="1401"/>
                    </a:cubicBezTo>
                    <a:cubicBezTo>
                      <a:pt x="883" y="1365"/>
                      <a:pt x="892" y="1303"/>
                      <a:pt x="910" y="1232"/>
                    </a:cubicBezTo>
                    <a:cubicBezTo>
                      <a:pt x="937" y="1160"/>
                      <a:pt x="955" y="1080"/>
                      <a:pt x="999" y="991"/>
                    </a:cubicBezTo>
                    <a:cubicBezTo>
                      <a:pt x="1035" y="910"/>
                      <a:pt x="1080" y="821"/>
                      <a:pt x="1124" y="732"/>
                    </a:cubicBezTo>
                    <a:cubicBezTo>
                      <a:pt x="1169" y="652"/>
                      <a:pt x="1204" y="571"/>
                      <a:pt x="1240" y="491"/>
                    </a:cubicBezTo>
                    <a:cubicBezTo>
                      <a:pt x="1196" y="322"/>
                      <a:pt x="1151" y="152"/>
                      <a:pt x="1097" y="36"/>
                    </a:cubicBezTo>
                    <a:cubicBezTo>
                      <a:pt x="1062" y="81"/>
                      <a:pt x="1008" y="117"/>
                      <a:pt x="955" y="152"/>
                    </a:cubicBezTo>
                    <a:cubicBezTo>
                      <a:pt x="919" y="179"/>
                      <a:pt x="883" y="206"/>
                      <a:pt x="839" y="224"/>
                    </a:cubicBezTo>
                    <a:cubicBezTo>
                      <a:pt x="803" y="241"/>
                      <a:pt x="767" y="259"/>
                      <a:pt x="732" y="277"/>
                    </a:cubicBezTo>
                    <a:cubicBezTo>
                      <a:pt x="696" y="295"/>
                      <a:pt x="660" y="322"/>
                      <a:pt x="633" y="340"/>
                    </a:cubicBezTo>
                    <a:cubicBezTo>
                      <a:pt x="598" y="357"/>
                      <a:pt x="571" y="375"/>
                      <a:pt x="544" y="402"/>
                    </a:cubicBezTo>
                    <a:cubicBezTo>
                      <a:pt x="518" y="429"/>
                      <a:pt x="491" y="456"/>
                      <a:pt x="464" y="473"/>
                    </a:cubicBezTo>
                    <a:cubicBezTo>
                      <a:pt x="446" y="500"/>
                      <a:pt x="419" y="527"/>
                      <a:pt x="402" y="554"/>
                    </a:cubicBezTo>
                    <a:cubicBezTo>
                      <a:pt x="366" y="598"/>
                      <a:pt x="339" y="652"/>
                      <a:pt x="321" y="687"/>
                    </a:cubicBezTo>
                    <a:cubicBezTo>
                      <a:pt x="303" y="714"/>
                      <a:pt x="286" y="741"/>
                      <a:pt x="286" y="741"/>
                    </a:cubicBezTo>
                    <a:cubicBezTo>
                      <a:pt x="286" y="741"/>
                      <a:pt x="277" y="714"/>
                      <a:pt x="277" y="679"/>
                    </a:cubicBezTo>
                    <a:cubicBezTo>
                      <a:pt x="268" y="634"/>
                      <a:pt x="268" y="571"/>
                      <a:pt x="286" y="500"/>
                    </a:cubicBezTo>
                    <a:cubicBezTo>
                      <a:pt x="294" y="464"/>
                      <a:pt x="303" y="429"/>
                      <a:pt x="330" y="384"/>
                    </a:cubicBezTo>
                    <a:cubicBezTo>
                      <a:pt x="348" y="348"/>
                      <a:pt x="366" y="304"/>
                      <a:pt x="402" y="268"/>
                    </a:cubicBezTo>
                    <a:cubicBezTo>
                      <a:pt x="428" y="232"/>
                      <a:pt x="464" y="197"/>
                      <a:pt x="500" y="161"/>
                    </a:cubicBezTo>
                    <a:cubicBezTo>
                      <a:pt x="544" y="134"/>
                      <a:pt x="580" y="108"/>
                      <a:pt x="625" y="81"/>
                    </a:cubicBezTo>
                    <a:cubicBezTo>
                      <a:pt x="669" y="63"/>
                      <a:pt x="714" y="45"/>
                      <a:pt x="749" y="27"/>
                    </a:cubicBezTo>
                    <a:cubicBezTo>
                      <a:pt x="767" y="18"/>
                      <a:pt x="785" y="9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7" name="Google Shape;20886;p54">
                <a:extLst>
                  <a:ext uri="{FF2B5EF4-FFF2-40B4-BE49-F238E27FC236}">
                    <a16:creationId xmlns:a16="http://schemas.microsoft.com/office/drawing/2014/main" id="{8EEB638C-88DA-D7CD-0052-F47EC04026B7}"/>
                  </a:ext>
                </a:extLst>
              </p:cNvPr>
              <p:cNvSpPr/>
              <p:nvPr/>
            </p:nvSpPr>
            <p:spPr>
              <a:xfrm>
                <a:off x="5814176" y="1481185"/>
                <a:ext cx="37283" cy="13527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447" extrusionOk="0">
                    <a:moveTo>
                      <a:pt x="1062" y="1"/>
                    </a:moveTo>
                    <a:cubicBezTo>
                      <a:pt x="1061" y="2"/>
                      <a:pt x="1059" y="2"/>
                      <a:pt x="1058" y="3"/>
                    </a:cubicBezTo>
                    <a:lnTo>
                      <a:pt x="1058" y="3"/>
                    </a:lnTo>
                    <a:cubicBezTo>
                      <a:pt x="1059" y="2"/>
                      <a:pt x="1061" y="2"/>
                      <a:pt x="1062" y="1"/>
                    </a:cubicBezTo>
                    <a:close/>
                    <a:moveTo>
                      <a:pt x="1232" y="1"/>
                    </a:moveTo>
                    <a:lnTo>
                      <a:pt x="1232" y="1"/>
                    </a:lnTo>
                    <a:cubicBezTo>
                      <a:pt x="1223" y="19"/>
                      <a:pt x="1214" y="27"/>
                      <a:pt x="1205" y="45"/>
                    </a:cubicBezTo>
                    <a:cubicBezTo>
                      <a:pt x="1178" y="81"/>
                      <a:pt x="1160" y="108"/>
                      <a:pt x="1125" y="134"/>
                    </a:cubicBezTo>
                    <a:cubicBezTo>
                      <a:pt x="1098" y="170"/>
                      <a:pt x="1062" y="197"/>
                      <a:pt x="1036" y="224"/>
                    </a:cubicBezTo>
                    <a:cubicBezTo>
                      <a:pt x="991" y="242"/>
                      <a:pt x="955" y="268"/>
                      <a:pt x="920" y="286"/>
                    </a:cubicBezTo>
                    <a:cubicBezTo>
                      <a:pt x="875" y="304"/>
                      <a:pt x="839" y="313"/>
                      <a:pt x="795" y="322"/>
                    </a:cubicBezTo>
                    <a:cubicBezTo>
                      <a:pt x="759" y="331"/>
                      <a:pt x="714" y="340"/>
                      <a:pt x="679" y="340"/>
                    </a:cubicBezTo>
                    <a:cubicBezTo>
                      <a:pt x="643" y="340"/>
                      <a:pt x="607" y="331"/>
                      <a:pt x="581" y="331"/>
                    </a:cubicBezTo>
                    <a:cubicBezTo>
                      <a:pt x="536" y="322"/>
                      <a:pt x="491" y="304"/>
                      <a:pt x="465" y="295"/>
                    </a:cubicBezTo>
                    <a:cubicBezTo>
                      <a:pt x="456" y="286"/>
                      <a:pt x="447" y="286"/>
                      <a:pt x="438" y="277"/>
                    </a:cubicBezTo>
                    <a:cubicBezTo>
                      <a:pt x="429" y="268"/>
                      <a:pt x="420" y="259"/>
                      <a:pt x="411" y="259"/>
                    </a:cubicBezTo>
                    <a:cubicBezTo>
                      <a:pt x="402" y="250"/>
                      <a:pt x="402" y="250"/>
                      <a:pt x="402" y="250"/>
                    </a:cubicBezTo>
                    <a:lnTo>
                      <a:pt x="456" y="250"/>
                    </a:lnTo>
                    <a:cubicBezTo>
                      <a:pt x="491" y="250"/>
                      <a:pt x="536" y="250"/>
                      <a:pt x="590" y="242"/>
                    </a:cubicBezTo>
                    <a:cubicBezTo>
                      <a:pt x="616" y="242"/>
                      <a:pt x="643" y="233"/>
                      <a:pt x="670" y="224"/>
                    </a:cubicBezTo>
                    <a:cubicBezTo>
                      <a:pt x="706" y="215"/>
                      <a:pt x="732" y="206"/>
                      <a:pt x="759" y="197"/>
                    </a:cubicBezTo>
                    <a:cubicBezTo>
                      <a:pt x="795" y="188"/>
                      <a:pt x="821" y="170"/>
                      <a:pt x="848" y="152"/>
                    </a:cubicBezTo>
                    <a:cubicBezTo>
                      <a:pt x="884" y="143"/>
                      <a:pt x="911" y="126"/>
                      <a:pt x="937" y="99"/>
                    </a:cubicBezTo>
                    <a:cubicBezTo>
                      <a:pt x="964" y="81"/>
                      <a:pt x="991" y="63"/>
                      <a:pt x="1018" y="45"/>
                    </a:cubicBezTo>
                    <a:cubicBezTo>
                      <a:pt x="1034" y="29"/>
                      <a:pt x="1043" y="13"/>
                      <a:pt x="1058" y="3"/>
                    </a:cubicBezTo>
                    <a:lnTo>
                      <a:pt x="1058" y="3"/>
                    </a:lnTo>
                    <a:cubicBezTo>
                      <a:pt x="996" y="38"/>
                      <a:pt x="927" y="73"/>
                      <a:pt x="848" y="99"/>
                    </a:cubicBezTo>
                    <a:cubicBezTo>
                      <a:pt x="724" y="138"/>
                      <a:pt x="593" y="163"/>
                      <a:pt x="455" y="163"/>
                    </a:cubicBezTo>
                    <a:cubicBezTo>
                      <a:pt x="435" y="163"/>
                      <a:pt x="414" y="162"/>
                      <a:pt x="393" y="161"/>
                    </a:cubicBezTo>
                    <a:cubicBezTo>
                      <a:pt x="367" y="161"/>
                      <a:pt x="331" y="152"/>
                      <a:pt x="295" y="152"/>
                    </a:cubicBezTo>
                    <a:cubicBezTo>
                      <a:pt x="197" y="143"/>
                      <a:pt x="99" y="117"/>
                      <a:pt x="1" y="90"/>
                    </a:cubicBezTo>
                    <a:lnTo>
                      <a:pt x="1" y="90"/>
                    </a:lnTo>
                    <a:cubicBezTo>
                      <a:pt x="54" y="126"/>
                      <a:pt x="99" y="170"/>
                      <a:pt x="152" y="206"/>
                    </a:cubicBezTo>
                    <a:cubicBezTo>
                      <a:pt x="224" y="268"/>
                      <a:pt x="313" y="322"/>
                      <a:pt x="402" y="366"/>
                    </a:cubicBezTo>
                    <a:cubicBezTo>
                      <a:pt x="491" y="411"/>
                      <a:pt x="590" y="447"/>
                      <a:pt x="688" y="447"/>
                    </a:cubicBezTo>
                    <a:cubicBezTo>
                      <a:pt x="732" y="447"/>
                      <a:pt x="777" y="438"/>
                      <a:pt x="821" y="429"/>
                    </a:cubicBezTo>
                    <a:cubicBezTo>
                      <a:pt x="866" y="411"/>
                      <a:pt x="911" y="384"/>
                      <a:pt x="955" y="358"/>
                    </a:cubicBezTo>
                    <a:cubicBezTo>
                      <a:pt x="1036" y="304"/>
                      <a:pt x="1107" y="242"/>
                      <a:pt x="1160" y="161"/>
                    </a:cubicBezTo>
                    <a:cubicBezTo>
                      <a:pt x="1187" y="108"/>
                      <a:pt x="1214" y="54"/>
                      <a:pt x="1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8" name="Google Shape;20887;p54">
                <a:extLst>
                  <a:ext uri="{FF2B5EF4-FFF2-40B4-BE49-F238E27FC236}">
                    <a16:creationId xmlns:a16="http://schemas.microsoft.com/office/drawing/2014/main" id="{21761F92-A998-AB63-D49A-CB602A20477F}"/>
                  </a:ext>
                </a:extLst>
              </p:cNvPr>
              <p:cNvSpPr/>
              <p:nvPr/>
            </p:nvSpPr>
            <p:spPr>
              <a:xfrm>
                <a:off x="5832545" y="1460667"/>
                <a:ext cx="22969" cy="19217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35" extrusionOk="0">
                    <a:moveTo>
                      <a:pt x="759" y="1"/>
                    </a:moveTo>
                    <a:cubicBezTo>
                      <a:pt x="750" y="10"/>
                      <a:pt x="750" y="10"/>
                      <a:pt x="750" y="19"/>
                    </a:cubicBezTo>
                    <a:cubicBezTo>
                      <a:pt x="741" y="45"/>
                      <a:pt x="723" y="81"/>
                      <a:pt x="705" y="117"/>
                    </a:cubicBezTo>
                    <a:cubicBezTo>
                      <a:pt x="687" y="143"/>
                      <a:pt x="678" y="161"/>
                      <a:pt x="661" y="188"/>
                    </a:cubicBezTo>
                    <a:cubicBezTo>
                      <a:pt x="652" y="206"/>
                      <a:pt x="634" y="233"/>
                      <a:pt x="616" y="259"/>
                    </a:cubicBezTo>
                    <a:cubicBezTo>
                      <a:pt x="598" y="277"/>
                      <a:pt x="580" y="304"/>
                      <a:pt x="553" y="322"/>
                    </a:cubicBezTo>
                    <a:cubicBezTo>
                      <a:pt x="536" y="349"/>
                      <a:pt x="509" y="366"/>
                      <a:pt x="482" y="393"/>
                    </a:cubicBezTo>
                    <a:cubicBezTo>
                      <a:pt x="464" y="411"/>
                      <a:pt x="429" y="429"/>
                      <a:pt x="411" y="456"/>
                    </a:cubicBezTo>
                    <a:cubicBezTo>
                      <a:pt x="384" y="474"/>
                      <a:pt x="348" y="491"/>
                      <a:pt x="330" y="500"/>
                    </a:cubicBezTo>
                    <a:cubicBezTo>
                      <a:pt x="295" y="518"/>
                      <a:pt x="268" y="536"/>
                      <a:pt x="241" y="545"/>
                    </a:cubicBezTo>
                    <a:cubicBezTo>
                      <a:pt x="214" y="563"/>
                      <a:pt x="188" y="572"/>
                      <a:pt x="170" y="581"/>
                    </a:cubicBezTo>
                    <a:cubicBezTo>
                      <a:pt x="143" y="589"/>
                      <a:pt x="125" y="598"/>
                      <a:pt x="99" y="607"/>
                    </a:cubicBezTo>
                    <a:cubicBezTo>
                      <a:pt x="81" y="607"/>
                      <a:pt x="63" y="616"/>
                      <a:pt x="54" y="616"/>
                    </a:cubicBezTo>
                    <a:cubicBezTo>
                      <a:pt x="45" y="625"/>
                      <a:pt x="36" y="625"/>
                      <a:pt x="27" y="625"/>
                    </a:cubicBezTo>
                    <a:cubicBezTo>
                      <a:pt x="9" y="634"/>
                      <a:pt x="0" y="634"/>
                      <a:pt x="0" y="634"/>
                    </a:cubicBezTo>
                    <a:lnTo>
                      <a:pt x="54" y="634"/>
                    </a:lnTo>
                    <a:cubicBezTo>
                      <a:pt x="63" y="625"/>
                      <a:pt x="90" y="625"/>
                      <a:pt x="107" y="625"/>
                    </a:cubicBezTo>
                    <a:cubicBezTo>
                      <a:pt x="125" y="616"/>
                      <a:pt x="152" y="616"/>
                      <a:pt x="179" y="607"/>
                    </a:cubicBezTo>
                    <a:cubicBezTo>
                      <a:pt x="206" y="598"/>
                      <a:pt x="232" y="589"/>
                      <a:pt x="259" y="581"/>
                    </a:cubicBezTo>
                    <a:cubicBezTo>
                      <a:pt x="286" y="563"/>
                      <a:pt x="322" y="554"/>
                      <a:pt x="348" y="545"/>
                    </a:cubicBezTo>
                    <a:cubicBezTo>
                      <a:pt x="375" y="527"/>
                      <a:pt x="411" y="509"/>
                      <a:pt x="438" y="491"/>
                    </a:cubicBezTo>
                    <a:cubicBezTo>
                      <a:pt x="464" y="465"/>
                      <a:pt x="491" y="447"/>
                      <a:pt x="518" y="429"/>
                    </a:cubicBezTo>
                    <a:cubicBezTo>
                      <a:pt x="545" y="402"/>
                      <a:pt x="571" y="375"/>
                      <a:pt x="598" y="358"/>
                    </a:cubicBezTo>
                    <a:cubicBezTo>
                      <a:pt x="616" y="331"/>
                      <a:pt x="634" y="304"/>
                      <a:pt x="652" y="277"/>
                    </a:cubicBezTo>
                    <a:cubicBezTo>
                      <a:pt x="669" y="250"/>
                      <a:pt x="687" y="224"/>
                      <a:pt x="696" y="197"/>
                    </a:cubicBezTo>
                    <a:cubicBezTo>
                      <a:pt x="714" y="179"/>
                      <a:pt x="723" y="152"/>
                      <a:pt x="732" y="126"/>
                    </a:cubicBezTo>
                    <a:cubicBezTo>
                      <a:pt x="750" y="81"/>
                      <a:pt x="750" y="45"/>
                      <a:pt x="759" y="19"/>
                    </a:cubicBezTo>
                    <a:cubicBezTo>
                      <a:pt x="759" y="11"/>
                      <a:pt x="759" y="5"/>
                      <a:pt x="7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9" name="Google Shape;20888;p54">
                <a:extLst>
                  <a:ext uri="{FF2B5EF4-FFF2-40B4-BE49-F238E27FC236}">
                    <a16:creationId xmlns:a16="http://schemas.microsoft.com/office/drawing/2014/main" id="{58FDA33B-90F4-3398-7CB2-24D7E38CD748}"/>
                  </a:ext>
                </a:extLst>
              </p:cNvPr>
              <p:cNvSpPr/>
              <p:nvPr/>
            </p:nvSpPr>
            <p:spPr>
              <a:xfrm>
                <a:off x="5813117" y="1484695"/>
                <a:ext cx="24059" cy="513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1696" extrusionOk="0">
                    <a:moveTo>
                      <a:pt x="80" y="188"/>
                    </a:moveTo>
                    <a:lnTo>
                      <a:pt x="80" y="188"/>
                    </a:lnTo>
                    <a:cubicBezTo>
                      <a:pt x="107" y="224"/>
                      <a:pt x="303" y="465"/>
                      <a:pt x="607" y="518"/>
                    </a:cubicBezTo>
                    <a:cubicBezTo>
                      <a:pt x="633" y="875"/>
                      <a:pt x="660" y="1232"/>
                      <a:pt x="687" y="1598"/>
                    </a:cubicBezTo>
                    <a:cubicBezTo>
                      <a:pt x="535" y="1589"/>
                      <a:pt x="384" y="1580"/>
                      <a:pt x="241" y="1562"/>
                    </a:cubicBezTo>
                    <a:cubicBezTo>
                      <a:pt x="241" y="1562"/>
                      <a:pt x="241" y="1562"/>
                      <a:pt x="232" y="1544"/>
                    </a:cubicBezTo>
                    <a:cubicBezTo>
                      <a:pt x="223" y="1428"/>
                      <a:pt x="178" y="830"/>
                      <a:pt x="107" y="349"/>
                    </a:cubicBezTo>
                    <a:cubicBezTo>
                      <a:pt x="98" y="295"/>
                      <a:pt x="89" y="242"/>
                      <a:pt x="80" y="188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36" y="242"/>
                      <a:pt x="71" y="563"/>
                      <a:pt x="116" y="982"/>
                    </a:cubicBezTo>
                    <a:cubicBezTo>
                      <a:pt x="116" y="1044"/>
                      <a:pt x="125" y="1107"/>
                      <a:pt x="134" y="1169"/>
                    </a:cubicBezTo>
                    <a:cubicBezTo>
                      <a:pt x="152" y="1339"/>
                      <a:pt x="161" y="1499"/>
                      <a:pt x="170" y="1642"/>
                    </a:cubicBezTo>
                    <a:cubicBezTo>
                      <a:pt x="375" y="1669"/>
                      <a:pt x="580" y="1687"/>
                      <a:pt x="794" y="1696"/>
                    </a:cubicBezTo>
                    <a:cubicBezTo>
                      <a:pt x="785" y="1589"/>
                      <a:pt x="776" y="1482"/>
                      <a:pt x="767" y="1374"/>
                    </a:cubicBezTo>
                    <a:cubicBezTo>
                      <a:pt x="767" y="1357"/>
                      <a:pt x="767" y="1339"/>
                      <a:pt x="767" y="1312"/>
                    </a:cubicBezTo>
                    <a:cubicBezTo>
                      <a:pt x="758" y="1223"/>
                      <a:pt x="749" y="1125"/>
                      <a:pt x="749" y="1035"/>
                    </a:cubicBezTo>
                    <a:cubicBezTo>
                      <a:pt x="732" y="839"/>
                      <a:pt x="723" y="643"/>
                      <a:pt x="705" y="447"/>
                    </a:cubicBezTo>
                    <a:cubicBezTo>
                      <a:pt x="580" y="438"/>
                      <a:pt x="473" y="384"/>
                      <a:pt x="375" y="331"/>
                    </a:cubicBezTo>
                    <a:cubicBezTo>
                      <a:pt x="286" y="277"/>
                      <a:pt x="205" y="206"/>
                      <a:pt x="134" y="134"/>
                    </a:cubicBezTo>
                    <a:cubicBezTo>
                      <a:pt x="89" y="90"/>
                      <a:pt x="45" y="4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0" name="Google Shape;20889;p54">
                <a:extLst>
                  <a:ext uri="{FF2B5EF4-FFF2-40B4-BE49-F238E27FC236}">
                    <a16:creationId xmlns:a16="http://schemas.microsoft.com/office/drawing/2014/main" id="{CF285A9F-EF3E-43D5-BB0B-ADD3FD0E138F}"/>
                  </a:ext>
                </a:extLst>
              </p:cNvPr>
              <p:cNvSpPr/>
              <p:nvPr/>
            </p:nvSpPr>
            <p:spPr>
              <a:xfrm>
                <a:off x="5804734" y="1479308"/>
                <a:ext cx="6779" cy="8452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27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9" y="36"/>
                      <a:pt x="27" y="188"/>
                      <a:pt x="45" y="393"/>
                    </a:cubicBezTo>
                    <a:cubicBezTo>
                      <a:pt x="63" y="518"/>
                      <a:pt x="72" y="660"/>
                      <a:pt x="90" y="821"/>
                    </a:cubicBezTo>
                    <a:cubicBezTo>
                      <a:pt x="99" y="857"/>
                      <a:pt x="99" y="901"/>
                      <a:pt x="108" y="946"/>
                    </a:cubicBezTo>
                    <a:cubicBezTo>
                      <a:pt x="116" y="1062"/>
                      <a:pt x="125" y="1196"/>
                      <a:pt x="143" y="1329"/>
                    </a:cubicBezTo>
                    <a:cubicBezTo>
                      <a:pt x="161" y="1508"/>
                      <a:pt x="170" y="1686"/>
                      <a:pt x="170" y="1865"/>
                    </a:cubicBezTo>
                    <a:cubicBezTo>
                      <a:pt x="179" y="2034"/>
                      <a:pt x="179" y="2204"/>
                      <a:pt x="179" y="2346"/>
                    </a:cubicBezTo>
                    <a:cubicBezTo>
                      <a:pt x="179" y="2409"/>
                      <a:pt x="179" y="2471"/>
                      <a:pt x="179" y="2525"/>
                    </a:cubicBezTo>
                    <a:cubicBezTo>
                      <a:pt x="179" y="2561"/>
                      <a:pt x="179" y="2596"/>
                      <a:pt x="170" y="2632"/>
                    </a:cubicBezTo>
                    <a:cubicBezTo>
                      <a:pt x="170" y="2659"/>
                      <a:pt x="170" y="2685"/>
                      <a:pt x="170" y="2703"/>
                    </a:cubicBezTo>
                    <a:cubicBezTo>
                      <a:pt x="170" y="2730"/>
                      <a:pt x="170" y="2748"/>
                      <a:pt x="170" y="2766"/>
                    </a:cubicBezTo>
                    <a:cubicBezTo>
                      <a:pt x="170" y="2776"/>
                      <a:pt x="170" y="2784"/>
                      <a:pt x="170" y="2793"/>
                    </a:cubicBezTo>
                    <a:cubicBezTo>
                      <a:pt x="179" y="2766"/>
                      <a:pt x="179" y="2739"/>
                      <a:pt x="179" y="2703"/>
                    </a:cubicBezTo>
                    <a:cubicBezTo>
                      <a:pt x="188" y="2685"/>
                      <a:pt x="188" y="2659"/>
                      <a:pt x="188" y="2623"/>
                    </a:cubicBezTo>
                    <a:cubicBezTo>
                      <a:pt x="197" y="2561"/>
                      <a:pt x="206" y="2489"/>
                      <a:pt x="206" y="2400"/>
                    </a:cubicBezTo>
                    <a:cubicBezTo>
                      <a:pt x="206" y="2382"/>
                      <a:pt x="215" y="2364"/>
                      <a:pt x="215" y="2346"/>
                    </a:cubicBezTo>
                    <a:cubicBezTo>
                      <a:pt x="224" y="2204"/>
                      <a:pt x="224" y="2034"/>
                      <a:pt x="224" y="1856"/>
                    </a:cubicBezTo>
                    <a:cubicBezTo>
                      <a:pt x="224" y="1686"/>
                      <a:pt x="215" y="1499"/>
                      <a:pt x="197" y="1321"/>
                    </a:cubicBezTo>
                    <a:cubicBezTo>
                      <a:pt x="188" y="1231"/>
                      <a:pt x="179" y="1142"/>
                      <a:pt x="170" y="1062"/>
                    </a:cubicBezTo>
                    <a:cubicBezTo>
                      <a:pt x="161" y="973"/>
                      <a:pt x="152" y="892"/>
                      <a:pt x="143" y="812"/>
                    </a:cubicBezTo>
                    <a:cubicBezTo>
                      <a:pt x="125" y="696"/>
                      <a:pt x="108" y="580"/>
                      <a:pt x="90" y="482"/>
                    </a:cubicBezTo>
                    <a:cubicBezTo>
                      <a:pt x="90" y="455"/>
                      <a:pt x="81" y="420"/>
                      <a:pt x="72" y="393"/>
                    </a:cubicBezTo>
                    <a:cubicBezTo>
                      <a:pt x="54" y="268"/>
                      <a:pt x="36" y="170"/>
                      <a:pt x="27" y="107"/>
                    </a:cubicBezTo>
                    <a:cubicBezTo>
                      <a:pt x="10" y="38"/>
                      <a:pt x="1" y="2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1" name="Google Shape;20890;p54">
                <a:extLst>
                  <a:ext uri="{FF2B5EF4-FFF2-40B4-BE49-F238E27FC236}">
                    <a16:creationId xmlns:a16="http://schemas.microsoft.com/office/drawing/2014/main" id="{C9CADED4-1927-6F14-4638-A222F7928486}"/>
                  </a:ext>
                </a:extLst>
              </p:cNvPr>
              <p:cNvSpPr/>
              <p:nvPr/>
            </p:nvSpPr>
            <p:spPr>
              <a:xfrm>
                <a:off x="5778285" y="1611312"/>
                <a:ext cx="37011" cy="64550"/>
              </a:xfrm>
              <a:custGeom>
                <a:avLst/>
                <a:gdLst/>
                <a:ahLst/>
                <a:cxnLst/>
                <a:rect l="l" t="t" r="r" b="b"/>
                <a:pathLst>
                  <a:path w="1223" h="2133" extrusionOk="0">
                    <a:moveTo>
                      <a:pt x="875" y="1"/>
                    </a:moveTo>
                    <a:cubicBezTo>
                      <a:pt x="867" y="1"/>
                      <a:pt x="866" y="1"/>
                      <a:pt x="866" y="6"/>
                    </a:cubicBezTo>
                    <a:lnTo>
                      <a:pt x="866" y="6"/>
                    </a:lnTo>
                    <a:cubicBezTo>
                      <a:pt x="869" y="4"/>
                      <a:pt x="872" y="2"/>
                      <a:pt x="875" y="1"/>
                    </a:cubicBezTo>
                    <a:close/>
                    <a:moveTo>
                      <a:pt x="830" y="928"/>
                    </a:moveTo>
                    <a:cubicBezTo>
                      <a:pt x="830" y="929"/>
                      <a:pt x="821" y="937"/>
                      <a:pt x="821" y="955"/>
                    </a:cubicBezTo>
                    <a:cubicBezTo>
                      <a:pt x="812" y="973"/>
                      <a:pt x="803" y="1000"/>
                      <a:pt x="794" y="1027"/>
                    </a:cubicBezTo>
                    <a:cubicBezTo>
                      <a:pt x="776" y="1053"/>
                      <a:pt x="767" y="1098"/>
                      <a:pt x="750" y="1134"/>
                    </a:cubicBezTo>
                    <a:cubicBezTo>
                      <a:pt x="741" y="1169"/>
                      <a:pt x="723" y="1205"/>
                      <a:pt x="714" y="1250"/>
                    </a:cubicBezTo>
                    <a:cubicBezTo>
                      <a:pt x="696" y="1285"/>
                      <a:pt x="687" y="1330"/>
                      <a:pt x="678" y="1366"/>
                    </a:cubicBezTo>
                    <a:cubicBezTo>
                      <a:pt x="669" y="1401"/>
                      <a:pt x="651" y="1437"/>
                      <a:pt x="651" y="1473"/>
                    </a:cubicBezTo>
                    <a:cubicBezTo>
                      <a:pt x="643" y="1499"/>
                      <a:pt x="634" y="1526"/>
                      <a:pt x="625" y="1544"/>
                    </a:cubicBezTo>
                    <a:cubicBezTo>
                      <a:pt x="625" y="1571"/>
                      <a:pt x="616" y="1580"/>
                      <a:pt x="616" y="1580"/>
                    </a:cubicBezTo>
                    <a:cubicBezTo>
                      <a:pt x="616" y="1580"/>
                      <a:pt x="616" y="1571"/>
                      <a:pt x="616" y="1544"/>
                    </a:cubicBezTo>
                    <a:cubicBezTo>
                      <a:pt x="616" y="1526"/>
                      <a:pt x="607" y="1499"/>
                      <a:pt x="607" y="1464"/>
                    </a:cubicBezTo>
                    <a:cubicBezTo>
                      <a:pt x="607" y="1437"/>
                      <a:pt x="607" y="1392"/>
                      <a:pt x="616" y="1357"/>
                    </a:cubicBezTo>
                    <a:cubicBezTo>
                      <a:pt x="616" y="1312"/>
                      <a:pt x="634" y="1267"/>
                      <a:pt x="643" y="1223"/>
                    </a:cubicBezTo>
                    <a:cubicBezTo>
                      <a:pt x="660" y="1187"/>
                      <a:pt x="678" y="1142"/>
                      <a:pt x="696" y="1107"/>
                    </a:cubicBezTo>
                    <a:cubicBezTo>
                      <a:pt x="714" y="1071"/>
                      <a:pt x="732" y="1035"/>
                      <a:pt x="750" y="1009"/>
                    </a:cubicBezTo>
                    <a:cubicBezTo>
                      <a:pt x="767" y="982"/>
                      <a:pt x="794" y="964"/>
                      <a:pt x="803" y="946"/>
                    </a:cubicBezTo>
                    <a:cubicBezTo>
                      <a:pt x="821" y="937"/>
                      <a:pt x="830" y="929"/>
                      <a:pt x="830" y="928"/>
                    </a:cubicBezTo>
                    <a:close/>
                    <a:moveTo>
                      <a:pt x="866" y="6"/>
                    </a:moveTo>
                    <a:cubicBezTo>
                      <a:pt x="806" y="39"/>
                      <a:pt x="746" y="64"/>
                      <a:pt x="678" y="81"/>
                    </a:cubicBezTo>
                    <a:cubicBezTo>
                      <a:pt x="553" y="108"/>
                      <a:pt x="428" y="170"/>
                      <a:pt x="321" y="295"/>
                    </a:cubicBezTo>
                    <a:cubicBezTo>
                      <a:pt x="0" y="643"/>
                      <a:pt x="188" y="1053"/>
                      <a:pt x="286" y="1223"/>
                    </a:cubicBezTo>
                    <a:cubicBezTo>
                      <a:pt x="286" y="1205"/>
                      <a:pt x="295" y="1187"/>
                      <a:pt x="304" y="1169"/>
                    </a:cubicBezTo>
                    <a:cubicBezTo>
                      <a:pt x="330" y="1098"/>
                      <a:pt x="375" y="1035"/>
                      <a:pt x="411" y="982"/>
                    </a:cubicBezTo>
                    <a:cubicBezTo>
                      <a:pt x="500" y="866"/>
                      <a:pt x="598" y="786"/>
                      <a:pt x="687" y="732"/>
                    </a:cubicBezTo>
                    <a:cubicBezTo>
                      <a:pt x="776" y="670"/>
                      <a:pt x="857" y="625"/>
                      <a:pt x="919" y="598"/>
                    </a:cubicBezTo>
                    <a:cubicBezTo>
                      <a:pt x="973" y="572"/>
                      <a:pt x="1008" y="563"/>
                      <a:pt x="1008" y="563"/>
                    </a:cubicBezTo>
                    <a:lnTo>
                      <a:pt x="1008" y="563"/>
                    </a:lnTo>
                    <a:cubicBezTo>
                      <a:pt x="1008" y="563"/>
                      <a:pt x="982" y="589"/>
                      <a:pt x="946" y="634"/>
                    </a:cubicBezTo>
                    <a:cubicBezTo>
                      <a:pt x="901" y="679"/>
                      <a:pt x="848" y="750"/>
                      <a:pt x="776" y="821"/>
                    </a:cubicBezTo>
                    <a:cubicBezTo>
                      <a:pt x="714" y="902"/>
                      <a:pt x="634" y="991"/>
                      <a:pt x="580" y="1089"/>
                    </a:cubicBezTo>
                    <a:cubicBezTo>
                      <a:pt x="544" y="1142"/>
                      <a:pt x="527" y="1196"/>
                      <a:pt x="500" y="1250"/>
                    </a:cubicBezTo>
                    <a:cubicBezTo>
                      <a:pt x="482" y="1312"/>
                      <a:pt x="464" y="1366"/>
                      <a:pt x="464" y="1428"/>
                    </a:cubicBezTo>
                    <a:cubicBezTo>
                      <a:pt x="455" y="1481"/>
                      <a:pt x="455" y="1535"/>
                      <a:pt x="464" y="1589"/>
                    </a:cubicBezTo>
                    <a:cubicBezTo>
                      <a:pt x="473" y="1642"/>
                      <a:pt x="491" y="1696"/>
                      <a:pt x="518" y="1740"/>
                    </a:cubicBezTo>
                    <a:cubicBezTo>
                      <a:pt x="544" y="1794"/>
                      <a:pt x="580" y="1838"/>
                      <a:pt x="616" y="1874"/>
                    </a:cubicBezTo>
                    <a:cubicBezTo>
                      <a:pt x="651" y="1910"/>
                      <a:pt x="687" y="1945"/>
                      <a:pt x="732" y="1981"/>
                    </a:cubicBezTo>
                    <a:cubicBezTo>
                      <a:pt x="759" y="2008"/>
                      <a:pt x="785" y="2026"/>
                      <a:pt x="812" y="2044"/>
                    </a:cubicBezTo>
                    <a:cubicBezTo>
                      <a:pt x="830" y="2052"/>
                      <a:pt x="848" y="2061"/>
                      <a:pt x="866" y="2070"/>
                    </a:cubicBezTo>
                    <a:cubicBezTo>
                      <a:pt x="848" y="2052"/>
                      <a:pt x="830" y="2035"/>
                      <a:pt x="812" y="2008"/>
                    </a:cubicBezTo>
                    <a:cubicBezTo>
                      <a:pt x="794" y="1981"/>
                      <a:pt x="785" y="1945"/>
                      <a:pt x="767" y="1910"/>
                    </a:cubicBezTo>
                    <a:cubicBezTo>
                      <a:pt x="759" y="1883"/>
                      <a:pt x="759" y="1847"/>
                      <a:pt x="750" y="1812"/>
                    </a:cubicBezTo>
                    <a:cubicBezTo>
                      <a:pt x="750" y="1749"/>
                      <a:pt x="759" y="1687"/>
                      <a:pt x="776" y="1633"/>
                    </a:cubicBezTo>
                    <a:cubicBezTo>
                      <a:pt x="794" y="1589"/>
                      <a:pt x="821" y="1553"/>
                      <a:pt x="839" y="1535"/>
                    </a:cubicBezTo>
                    <a:cubicBezTo>
                      <a:pt x="866" y="1508"/>
                      <a:pt x="875" y="1499"/>
                      <a:pt x="875" y="1499"/>
                    </a:cubicBezTo>
                    <a:cubicBezTo>
                      <a:pt x="875" y="1499"/>
                      <a:pt x="883" y="1517"/>
                      <a:pt x="883" y="1544"/>
                    </a:cubicBezTo>
                    <a:cubicBezTo>
                      <a:pt x="892" y="1571"/>
                      <a:pt x="892" y="1606"/>
                      <a:pt x="901" y="1651"/>
                    </a:cubicBezTo>
                    <a:cubicBezTo>
                      <a:pt x="919" y="1687"/>
                      <a:pt x="928" y="1731"/>
                      <a:pt x="946" y="1776"/>
                    </a:cubicBezTo>
                    <a:cubicBezTo>
                      <a:pt x="955" y="1794"/>
                      <a:pt x="964" y="1812"/>
                      <a:pt x="973" y="1838"/>
                    </a:cubicBezTo>
                    <a:cubicBezTo>
                      <a:pt x="982" y="1856"/>
                      <a:pt x="990" y="1874"/>
                      <a:pt x="1008" y="1892"/>
                    </a:cubicBezTo>
                    <a:cubicBezTo>
                      <a:pt x="1017" y="1910"/>
                      <a:pt x="1026" y="1928"/>
                      <a:pt x="1044" y="1945"/>
                    </a:cubicBezTo>
                    <a:cubicBezTo>
                      <a:pt x="1053" y="1963"/>
                      <a:pt x="1071" y="1990"/>
                      <a:pt x="1089" y="1999"/>
                    </a:cubicBezTo>
                    <a:cubicBezTo>
                      <a:pt x="1098" y="2017"/>
                      <a:pt x="1115" y="2035"/>
                      <a:pt x="1133" y="2052"/>
                    </a:cubicBezTo>
                    <a:cubicBezTo>
                      <a:pt x="1151" y="2061"/>
                      <a:pt x="1160" y="2079"/>
                      <a:pt x="1178" y="2097"/>
                    </a:cubicBezTo>
                    <a:cubicBezTo>
                      <a:pt x="1196" y="2106"/>
                      <a:pt x="1214" y="2124"/>
                      <a:pt x="1222" y="2133"/>
                    </a:cubicBezTo>
                    <a:cubicBezTo>
                      <a:pt x="1214" y="1972"/>
                      <a:pt x="1187" y="1856"/>
                      <a:pt x="1151" y="1722"/>
                    </a:cubicBezTo>
                    <a:cubicBezTo>
                      <a:pt x="1106" y="1517"/>
                      <a:pt x="1044" y="1285"/>
                      <a:pt x="1053" y="830"/>
                    </a:cubicBezTo>
                    <a:cubicBezTo>
                      <a:pt x="1053" y="536"/>
                      <a:pt x="1053" y="286"/>
                      <a:pt x="1053" y="72"/>
                    </a:cubicBezTo>
                    <a:cubicBezTo>
                      <a:pt x="1044" y="90"/>
                      <a:pt x="1026" y="108"/>
                      <a:pt x="1017" y="125"/>
                    </a:cubicBezTo>
                    <a:cubicBezTo>
                      <a:pt x="990" y="161"/>
                      <a:pt x="964" y="206"/>
                      <a:pt x="937" y="233"/>
                    </a:cubicBezTo>
                    <a:cubicBezTo>
                      <a:pt x="901" y="268"/>
                      <a:pt x="866" y="295"/>
                      <a:pt x="830" y="322"/>
                    </a:cubicBezTo>
                    <a:cubicBezTo>
                      <a:pt x="794" y="349"/>
                      <a:pt x="759" y="375"/>
                      <a:pt x="723" y="393"/>
                    </a:cubicBezTo>
                    <a:cubicBezTo>
                      <a:pt x="687" y="411"/>
                      <a:pt x="651" y="429"/>
                      <a:pt x="616" y="447"/>
                    </a:cubicBezTo>
                    <a:cubicBezTo>
                      <a:pt x="589" y="464"/>
                      <a:pt x="562" y="482"/>
                      <a:pt x="536" y="500"/>
                    </a:cubicBezTo>
                    <a:cubicBezTo>
                      <a:pt x="509" y="518"/>
                      <a:pt x="482" y="536"/>
                      <a:pt x="455" y="554"/>
                    </a:cubicBezTo>
                    <a:cubicBezTo>
                      <a:pt x="366" y="616"/>
                      <a:pt x="330" y="696"/>
                      <a:pt x="330" y="696"/>
                    </a:cubicBezTo>
                    <a:cubicBezTo>
                      <a:pt x="330" y="696"/>
                      <a:pt x="321" y="679"/>
                      <a:pt x="312" y="634"/>
                    </a:cubicBezTo>
                    <a:cubicBezTo>
                      <a:pt x="312" y="598"/>
                      <a:pt x="321" y="536"/>
                      <a:pt x="357" y="473"/>
                    </a:cubicBezTo>
                    <a:cubicBezTo>
                      <a:pt x="375" y="438"/>
                      <a:pt x="393" y="402"/>
                      <a:pt x="420" y="375"/>
                    </a:cubicBezTo>
                    <a:cubicBezTo>
                      <a:pt x="446" y="349"/>
                      <a:pt x="473" y="313"/>
                      <a:pt x="509" y="286"/>
                    </a:cubicBezTo>
                    <a:cubicBezTo>
                      <a:pt x="536" y="259"/>
                      <a:pt x="571" y="233"/>
                      <a:pt x="607" y="215"/>
                    </a:cubicBezTo>
                    <a:cubicBezTo>
                      <a:pt x="634" y="188"/>
                      <a:pt x="669" y="161"/>
                      <a:pt x="696" y="143"/>
                    </a:cubicBezTo>
                    <a:cubicBezTo>
                      <a:pt x="732" y="125"/>
                      <a:pt x="759" y="99"/>
                      <a:pt x="785" y="81"/>
                    </a:cubicBezTo>
                    <a:cubicBezTo>
                      <a:pt x="812" y="54"/>
                      <a:pt x="839" y="36"/>
                      <a:pt x="866" y="10"/>
                    </a:cubicBezTo>
                    <a:cubicBezTo>
                      <a:pt x="866" y="8"/>
                      <a:pt x="866" y="7"/>
                      <a:pt x="866" y="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692" name="Google Shape;20891;p54">
                <a:extLst>
                  <a:ext uri="{FF2B5EF4-FFF2-40B4-BE49-F238E27FC236}">
                    <a16:creationId xmlns:a16="http://schemas.microsoft.com/office/drawing/2014/main" id="{19F2018C-FD19-4FA7-F201-50E86D540347}"/>
                  </a:ext>
                </a:extLst>
              </p:cNvPr>
              <p:cNvGrpSpPr/>
              <p:nvPr/>
            </p:nvGrpSpPr>
            <p:grpSpPr>
              <a:xfrm>
                <a:off x="5792054" y="1432947"/>
                <a:ext cx="245970" cy="131973"/>
                <a:chOff x="5792054" y="1432947"/>
                <a:chExt cx="245970" cy="131973"/>
              </a:xfrm>
            </p:grpSpPr>
            <p:sp>
              <p:nvSpPr>
                <p:cNvPr id="20693" name="Google Shape;20892;p54">
                  <a:extLst>
                    <a:ext uri="{FF2B5EF4-FFF2-40B4-BE49-F238E27FC236}">
                      <a16:creationId xmlns:a16="http://schemas.microsoft.com/office/drawing/2014/main" id="{42DDCC44-9A40-577A-3471-F7D723837175}"/>
                    </a:ext>
                  </a:extLst>
                </p:cNvPr>
                <p:cNvSpPr/>
                <p:nvPr/>
              </p:nvSpPr>
              <p:spPr>
                <a:xfrm>
                  <a:off x="5849280" y="1550576"/>
                  <a:ext cx="12983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411" extrusionOk="0">
                      <a:moveTo>
                        <a:pt x="73" y="158"/>
                      </a:moveTo>
                      <a:cubicBezTo>
                        <a:pt x="78" y="158"/>
                        <a:pt x="83" y="159"/>
                        <a:pt x="90" y="161"/>
                      </a:cubicBezTo>
                      <a:cubicBezTo>
                        <a:pt x="108" y="170"/>
                        <a:pt x="116" y="179"/>
                        <a:pt x="134" y="188"/>
                      </a:cubicBezTo>
                      <a:cubicBezTo>
                        <a:pt x="161" y="197"/>
                        <a:pt x="188" y="206"/>
                        <a:pt x="215" y="206"/>
                      </a:cubicBezTo>
                      <a:cubicBezTo>
                        <a:pt x="219" y="206"/>
                        <a:pt x="223" y="206"/>
                        <a:pt x="228" y="206"/>
                      </a:cubicBezTo>
                      <a:cubicBezTo>
                        <a:pt x="282" y="206"/>
                        <a:pt x="335" y="174"/>
                        <a:pt x="363" y="174"/>
                      </a:cubicBezTo>
                      <a:cubicBezTo>
                        <a:pt x="379" y="174"/>
                        <a:pt x="387" y="184"/>
                        <a:pt x="384" y="214"/>
                      </a:cubicBezTo>
                      <a:cubicBezTo>
                        <a:pt x="376" y="307"/>
                        <a:pt x="304" y="376"/>
                        <a:pt x="213" y="376"/>
                      </a:cubicBezTo>
                      <a:cubicBezTo>
                        <a:pt x="208" y="376"/>
                        <a:pt x="202" y="376"/>
                        <a:pt x="197" y="375"/>
                      </a:cubicBezTo>
                      <a:cubicBezTo>
                        <a:pt x="108" y="375"/>
                        <a:pt x="36" y="286"/>
                        <a:pt x="45" y="197"/>
                      </a:cubicBezTo>
                      <a:cubicBezTo>
                        <a:pt x="52" y="169"/>
                        <a:pt x="59" y="158"/>
                        <a:pt x="73" y="158"/>
                      </a:cubicBezTo>
                      <a:close/>
                      <a:moveTo>
                        <a:pt x="232" y="0"/>
                      </a:moveTo>
                      <a:cubicBezTo>
                        <a:pt x="197" y="0"/>
                        <a:pt x="152" y="9"/>
                        <a:pt x="116" y="27"/>
                      </a:cubicBezTo>
                      <a:cubicBezTo>
                        <a:pt x="63" y="63"/>
                        <a:pt x="18" y="125"/>
                        <a:pt x="9" y="188"/>
                      </a:cubicBezTo>
                      <a:cubicBezTo>
                        <a:pt x="0" y="304"/>
                        <a:pt x="81" y="402"/>
                        <a:pt x="197" y="411"/>
                      </a:cubicBezTo>
                      <a:cubicBezTo>
                        <a:pt x="224" y="411"/>
                        <a:pt x="250" y="411"/>
                        <a:pt x="277" y="402"/>
                      </a:cubicBezTo>
                      <a:cubicBezTo>
                        <a:pt x="286" y="393"/>
                        <a:pt x="304" y="393"/>
                        <a:pt x="313" y="384"/>
                      </a:cubicBezTo>
                      <a:cubicBezTo>
                        <a:pt x="375" y="348"/>
                        <a:pt x="411" y="286"/>
                        <a:pt x="420" y="214"/>
                      </a:cubicBezTo>
                      <a:cubicBezTo>
                        <a:pt x="429" y="161"/>
                        <a:pt x="402" y="107"/>
                        <a:pt x="375" y="72"/>
                      </a:cubicBezTo>
                      <a:cubicBezTo>
                        <a:pt x="348" y="36"/>
                        <a:pt x="313" y="18"/>
                        <a:pt x="277" y="9"/>
                      </a:cubicBezTo>
                      <a:cubicBezTo>
                        <a:pt x="259" y="0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4" name="Google Shape;20893;p54">
                  <a:extLst>
                    <a:ext uri="{FF2B5EF4-FFF2-40B4-BE49-F238E27FC236}">
                      <a16:creationId xmlns:a16="http://schemas.microsoft.com/office/drawing/2014/main" id="{5B6B6408-BD21-2CA0-E65E-81CBD41AADB3}"/>
                    </a:ext>
                  </a:extLst>
                </p:cNvPr>
                <p:cNvSpPr/>
                <p:nvPr/>
              </p:nvSpPr>
              <p:spPr>
                <a:xfrm>
                  <a:off x="5961855" y="1550576"/>
                  <a:ext cx="12710" cy="124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11" extrusionOk="0">
                      <a:moveTo>
                        <a:pt x="354" y="158"/>
                      </a:moveTo>
                      <a:cubicBezTo>
                        <a:pt x="365" y="158"/>
                        <a:pt x="372" y="163"/>
                        <a:pt x="375" y="179"/>
                      </a:cubicBezTo>
                      <a:cubicBezTo>
                        <a:pt x="375" y="188"/>
                        <a:pt x="375" y="188"/>
                        <a:pt x="375" y="197"/>
                      </a:cubicBezTo>
                      <a:cubicBezTo>
                        <a:pt x="375" y="268"/>
                        <a:pt x="340" y="330"/>
                        <a:pt x="277" y="357"/>
                      </a:cubicBezTo>
                      <a:cubicBezTo>
                        <a:pt x="259" y="366"/>
                        <a:pt x="241" y="375"/>
                        <a:pt x="215" y="375"/>
                      </a:cubicBezTo>
                      <a:cubicBezTo>
                        <a:pt x="179" y="375"/>
                        <a:pt x="143" y="366"/>
                        <a:pt x="117" y="357"/>
                      </a:cubicBezTo>
                      <a:cubicBezTo>
                        <a:pt x="108" y="348"/>
                        <a:pt x="99" y="339"/>
                        <a:pt x="90" y="330"/>
                      </a:cubicBezTo>
                      <a:cubicBezTo>
                        <a:pt x="81" y="322"/>
                        <a:pt x="72" y="313"/>
                        <a:pt x="63" y="295"/>
                      </a:cubicBezTo>
                      <a:cubicBezTo>
                        <a:pt x="63" y="286"/>
                        <a:pt x="54" y="286"/>
                        <a:pt x="54" y="286"/>
                      </a:cubicBezTo>
                      <a:cubicBezTo>
                        <a:pt x="45" y="259"/>
                        <a:pt x="45" y="241"/>
                        <a:pt x="36" y="214"/>
                      </a:cubicBezTo>
                      <a:cubicBezTo>
                        <a:pt x="36" y="197"/>
                        <a:pt x="45" y="179"/>
                        <a:pt x="54" y="179"/>
                      </a:cubicBezTo>
                      <a:lnTo>
                        <a:pt x="90" y="179"/>
                      </a:lnTo>
                      <a:cubicBezTo>
                        <a:pt x="99" y="188"/>
                        <a:pt x="99" y="188"/>
                        <a:pt x="108" y="188"/>
                      </a:cubicBezTo>
                      <a:lnTo>
                        <a:pt x="117" y="188"/>
                      </a:lnTo>
                      <a:cubicBezTo>
                        <a:pt x="125" y="197"/>
                        <a:pt x="134" y="197"/>
                        <a:pt x="134" y="197"/>
                      </a:cubicBezTo>
                      <a:cubicBezTo>
                        <a:pt x="143" y="197"/>
                        <a:pt x="152" y="206"/>
                        <a:pt x="161" y="206"/>
                      </a:cubicBezTo>
                      <a:lnTo>
                        <a:pt x="241" y="206"/>
                      </a:lnTo>
                      <a:cubicBezTo>
                        <a:pt x="250" y="197"/>
                        <a:pt x="250" y="197"/>
                        <a:pt x="259" y="197"/>
                      </a:cubicBezTo>
                      <a:cubicBezTo>
                        <a:pt x="300" y="179"/>
                        <a:pt x="334" y="158"/>
                        <a:pt x="354" y="158"/>
                      </a:cubicBezTo>
                      <a:close/>
                      <a:moveTo>
                        <a:pt x="197" y="0"/>
                      </a:moveTo>
                      <a:cubicBezTo>
                        <a:pt x="143" y="0"/>
                        <a:pt x="99" y="27"/>
                        <a:pt x="63" y="63"/>
                      </a:cubicBezTo>
                      <a:cubicBezTo>
                        <a:pt x="63" y="63"/>
                        <a:pt x="54" y="72"/>
                        <a:pt x="54" y="72"/>
                      </a:cubicBezTo>
                      <a:cubicBezTo>
                        <a:pt x="54" y="72"/>
                        <a:pt x="54" y="72"/>
                        <a:pt x="54" y="81"/>
                      </a:cubicBezTo>
                      <a:cubicBezTo>
                        <a:pt x="18" y="116"/>
                        <a:pt x="1" y="161"/>
                        <a:pt x="1" y="214"/>
                      </a:cubicBezTo>
                      <a:cubicBezTo>
                        <a:pt x="1" y="268"/>
                        <a:pt x="27" y="322"/>
                        <a:pt x="63" y="357"/>
                      </a:cubicBezTo>
                      <a:lnTo>
                        <a:pt x="72" y="357"/>
                      </a:lnTo>
                      <a:cubicBezTo>
                        <a:pt x="81" y="366"/>
                        <a:pt x="90" y="375"/>
                        <a:pt x="99" y="384"/>
                      </a:cubicBezTo>
                      <a:cubicBezTo>
                        <a:pt x="134" y="402"/>
                        <a:pt x="170" y="411"/>
                        <a:pt x="215" y="411"/>
                      </a:cubicBezTo>
                      <a:cubicBezTo>
                        <a:pt x="331" y="402"/>
                        <a:pt x="420" y="304"/>
                        <a:pt x="411" y="188"/>
                      </a:cubicBezTo>
                      <a:cubicBezTo>
                        <a:pt x="411" y="134"/>
                        <a:pt x="384" y="90"/>
                        <a:pt x="348" y="54"/>
                      </a:cubicBezTo>
                      <a:cubicBezTo>
                        <a:pt x="304" y="18"/>
                        <a:pt x="250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5" name="Google Shape;20894;p54">
                  <a:extLst>
                    <a:ext uri="{FF2B5EF4-FFF2-40B4-BE49-F238E27FC236}">
                      <a16:creationId xmlns:a16="http://schemas.microsoft.com/office/drawing/2014/main" id="{520D7F96-9C6C-6BA2-D06A-62ED4D39A9C9}"/>
                    </a:ext>
                  </a:extLst>
                </p:cNvPr>
                <p:cNvSpPr/>
                <p:nvPr/>
              </p:nvSpPr>
              <p:spPr>
                <a:xfrm>
                  <a:off x="5905446" y="1552180"/>
                  <a:ext cx="12710" cy="12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" h="421" extrusionOk="0">
                      <a:moveTo>
                        <a:pt x="67" y="171"/>
                      </a:moveTo>
                      <a:cubicBezTo>
                        <a:pt x="95" y="171"/>
                        <a:pt x="149" y="215"/>
                        <a:pt x="214" y="215"/>
                      </a:cubicBezTo>
                      <a:lnTo>
                        <a:pt x="223" y="215"/>
                      </a:lnTo>
                      <a:cubicBezTo>
                        <a:pt x="281" y="209"/>
                        <a:pt x="331" y="173"/>
                        <a:pt x="357" y="173"/>
                      </a:cubicBezTo>
                      <a:cubicBezTo>
                        <a:pt x="371" y="173"/>
                        <a:pt x="378" y="184"/>
                        <a:pt x="375" y="215"/>
                      </a:cubicBezTo>
                      <a:cubicBezTo>
                        <a:pt x="375" y="304"/>
                        <a:pt x="294" y="385"/>
                        <a:pt x="205" y="385"/>
                      </a:cubicBezTo>
                      <a:lnTo>
                        <a:pt x="170" y="385"/>
                      </a:lnTo>
                      <a:cubicBezTo>
                        <a:pt x="98" y="367"/>
                        <a:pt x="36" y="295"/>
                        <a:pt x="45" y="215"/>
                      </a:cubicBezTo>
                      <a:cubicBezTo>
                        <a:pt x="45" y="182"/>
                        <a:pt x="53" y="171"/>
                        <a:pt x="67" y="171"/>
                      </a:cubicBezTo>
                      <a:close/>
                      <a:moveTo>
                        <a:pt x="214" y="1"/>
                      </a:moveTo>
                      <a:cubicBezTo>
                        <a:pt x="98" y="1"/>
                        <a:pt x="9" y="90"/>
                        <a:pt x="0" y="206"/>
                      </a:cubicBezTo>
                      <a:cubicBezTo>
                        <a:pt x="0" y="322"/>
                        <a:pt x="89" y="420"/>
                        <a:pt x="205" y="420"/>
                      </a:cubicBezTo>
                      <a:lnTo>
                        <a:pt x="250" y="420"/>
                      </a:lnTo>
                      <a:cubicBezTo>
                        <a:pt x="339" y="393"/>
                        <a:pt x="410" y="313"/>
                        <a:pt x="419" y="206"/>
                      </a:cubicBezTo>
                      <a:cubicBezTo>
                        <a:pt x="419" y="90"/>
                        <a:pt x="330" y="1"/>
                        <a:pt x="2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6" name="Google Shape;20895;p54">
                  <a:extLst>
                    <a:ext uri="{FF2B5EF4-FFF2-40B4-BE49-F238E27FC236}">
                      <a16:creationId xmlns:a16="http://schemas.microsoft.com/office/drawing/2014/main" id="{A74516E5-A03C-7C2F-A20C-209E0F4290A7}"/>
                    </a:ext>
                  </a:extLst>
                </p:cNvPr>
                <p:cNvSpPr/>
                <p:nvPr/>
              </p:nvSpPr>
              <p:spPr>
                <a:xfrm>
                  <a:off x="6017477" y="1456824"/>
                  <a:ext cx="9745" cy="68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" h="227" extrusionOk="0">
                      <a:moveTo>
                        <a:pt x="181" y="1"/>
                      </a:moveTo>
                      <a:cubicBezTo>
                        <a:pt x="152" y="1"/>
                        <a:pt x="110" y="18"/>
                        <a:pt x="81" y="47"/>
                      </a:cubicBezTo>
                      <a:cubicBezTo>
                        <a:pt x="72" y="56"/>
                        <a:pt x="63" y="65"/>
                        <a:pt x="63" y="74"/>
                      </a:cubicBezTo>
                      <a:cubicBezTo>
                        <a:pt x="18" y="119"/>
                        <a:pt x="0" y="181"/>
                        <a:pt x="27" y="208"/>
                      </a:cubicBezTo>
                      <a:cubicBezTo>
                        <a:pt x="27" y="208"/>
                        <a:pt x="36" y="217"/>
                        <a:pt x="36" y="217"/>
                      </a:cubicBezTo>
                      <a:cubicBezTo>
                        <a:pt x="46" y="224"/>
                        <a:pt x="58" y="227"/>
                        <a:pt x="70" y="227"/>
                      </a:cubicBezTo>
                      <a:cubicBezTo>
                        <a:pt x="90" y="227"/>
                        <a:pt x="112" y="219"/>
                        <a:pt x="134" y="208"/>
                      </a:cubicBezTo>
                      <a:cubicBezTo>
                        <a:pt x="143" y="199"/>
                        <a:pt x="152" y="190"/>
                        <a:pt x="170" y="181"/>
                      </a:cubicBezTo>
                      <a:cubicBezTo>
                        <a:pt x="170" y="181"/>
                        <a:pt x="170" y="181"/>
                        <a:pt x="179" y="190"/>
                      </a:cubicBezTo>
                      <a:cubicBezTo>
                        <a:pt x="186" y="195"/>
                        <a:pt x="195" y="197"/>
                        <a:pt x="205" y="197"/>
                      </a:cubicBezTo>
                      <a:cubicBezTo>
                        <a:pt x="233" y="197"/>
                        <a:pt x="269" y="181"/>
                        <a:pt x="295" y="154"/>
                      </a:cubicBezTo>
                      <a:cubicBezTo>
                        <a:pt x="304" y="146"/>
                        <a:pt x="304" y="137"/>
                        <a:pt x="313" y="128"/>
                      </a:cubicBezTo>
                      <a:cubicBezTo>
                        <a:pt x="321" y="101"/>
                        <a:pt x="313" y="65"/>
                        <a:pt x="286" y="56"/>
                      </a:cubicBezTo>
                      <a:cubicBezTo>
                        <a:pt x="279" y="50"/>
                        <a:pt x="269" y="44"/>
                        <a:pt x="253" y="44"/>
                      </a:cubicBezTo>
                      <a:cubicBezTo>
                        <a:pt x="247" y="44"/>
                        <a:pt x="240" y="45"/>
                        <a:pt x="232" y="47"/>
                      </a:cubicBezTo>
                      <a:cubicBezTo>
                        <a:pt x="232" y="30"/>
                        <a:pt x="223" y="21"/>
                        <a:pt x="214" y="12"/>
                      </a:cubicBezTo>
                      <a:cubicBezTo>
                        <a:pt x="214" y="3"/>
                        <a:pt x="205" y="3"/>
                        <a:pt x="197" y="3"/>
                      </a:cubicBezTo>
                      <a:cubicBezTo>
                        <a:pt x="192" y="1"/>
                        <a:pt x="187" y="1"/>
                        <a:pt x="1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7" name="Google Shape;20896;p54">
                  <a:extLst>
                    <a:ext uri="{FF2B5EF4-FFF2-40B4-BE49-F238E27FC236}">
                      <a16:creationId xmlns:a16="http://schemas.microsoft.com/office/drawing/2014/main" id="{81A9427E-410C-75F0-2254-9F933A9E2CEA}"/>
                    </a:ext>
                  </a:extLst>
                </p:cNvPr>
                <p:cNvSpPr/>
                <p:nvPr/>
              </p:nvSpPr>
              <p:spPr>
                <a:xfrm>
                  <a:off x="6028553" y="1463633"/>
                  <a:ext cx="9472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314" extrusionOk="0">
                      <a:moveTo>
                        <a:pt x="303" y="1"/>
                      </a:moveTo>
                      <a:cubicBezTo>
                        <a:pt x="303" y="1"/>
                        <a:pt x="294" y="10"/>
                        <a:pt x="294" y="19"/>
                      </a:cubicBezTo>
                      <a:cubicBezTo>
                        <a:pt x="294" y="37"/>
                        <a:pt x="286" y="54"/>
                        <a:pt x="286" y="72"/>
                      </a:cubicBezTo>
                      <a:cubicBezTo>
                        <a:pt x="286" y="81"/>
                        <a:pt x="277" y="90"/>
                        <a:pt x="277" y="99"/>
                      </a:cubicBezTo>
                      <a:cubicBezTo>
                        <a:pt x="268" y="108"/>
                        <a:pt x="259" y="117"/>
                        <a:pt x="259" y="135"/>
                      </a:cubicBezTo>
                      <a:cubicBezTo>
                        <a:pt x="241" y="152"/>
                        <a:pt x="223" y="179"/>
                        <a:pt x="205" y="197"/>
                      </a:cubicBezTo>
                      <a:cubicBezTo>
                        <a:pt x="187" y="215"/>
                        <a:pt x="170" y="233"/>
                        <a:pt x="143" y="251"/>
                      </a:cubicBezTo>
                      <a:cubicBezTo>
                        <a:pt x="134" y="251"/>
                        <a:pt x="125" y="260"/>
                        <a:pt x="107" y="268"/>
                      </a:cubicBezTo>
                      <a:cubicBezTo>
                        <a:pt x="98" y="268"/>
                        <a:pt x="89" y="277"/>
                        <a:pt x="80" y="277"/>
                      </a:cubicBezTo>
                      <a:cubicBezTo>
                        <a:pt x="54" y="286"/>
                        <a:pt x="36" y="295"/>
                        <a:pt x="27" y="304"/>
                      </a:cubicBezTo>
                      <a:lnTo>
                        <a:pt x="0" y="304"/>
                      </a:lnTo>
                      <a:cubicBezTo>
                        <a:pt x="0" y="304"/>
                        <a:pt x="9" y="304"/>
                        <a:pt x="27" y="313"/>
                      </a:cubicBezTo>
                      <a:cubicBezTo>
                        <a:pt x="36" y="313"/>
                        <a:pt x="63" y="313"/>
                        <a:pt x="89" y="304"/>
                      </a:cubicBezTo>
                      <a:cubicBezTo>
                        <a:pt x="98" y="304"/>
                        <a:pt x="116" y="304"/>
                        <a:pt x="125" y="295"/>
                      </a:cubicBezTo>
                      <a:cubicBezTo>
                        <a:pt x="143" y="295"/>
                        <a:pt x="161" y="286"/>
                        <a:pt x="170" y="277"/>
                      </a:cubicBezTo>
                      <a:cubicBezTo>
                        <a:pt x="187" y="268"/>
                        <a:pt x="205" y="268"/>
                        <a:pt x="214" y="260"/>
                      </a:cubicBezTo>
                      <a:cubicBezTo>
                        <a:pt x="223" y="251"/>
                        <a:pt x="241" y="233"/>
                        <a:pt x="250" y="224"/>
                      </a:cubicBezTo>
                      <a:cubicBezTo>
                        <a:pt x="259" y="215"/>
                        <a:pt x="268" y="197"/>
                        <a:pt x="277" y="188"/>
                      </a:cubicBezTo>
                      <a:cubicBezTo>
                        <a:pt x="286" y="179"/>
                        <a:pt x="294" y="161"/>
                        <a:pt x="303" y="152"/>
                      </a:cubicBezTo>
                      <a:cubicBezTo>
                        <a:pt x="303" y="135"/>
                        <a:pt x="312" y="126"/>
                        <a:pt x="312" y="108"/>
                      </a:cubicBezTo>
                      <a:cubicBezTo>
                        <a:pt x="312" y="99"/>
                        <a:pt x="312" y="90"/>
                        <a:pt x="312" y="72"/>
                      </a:cubicBezTo>
                      <a:cubicBezTo>
                        <a:pt x="312" y="54"/>
                        <a:pt x="312" y="37"/>
                        <a:pt x="303" y="19"/>
                      </a:cubicBezTo>
                      <a:cubicBezTo>
                        <a:pt x="303" y="10"/>
                        <a:pt x="303" y="1"/>
                        <a:pt x="30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8" name="Google Shape;20897;p54">
                  <a:extLst>
                    <a:ext uri="{FF2B5EF4-FFF2-40B4-BE49-F238E27FC236}">
                      <a16:creationId xmlns:a16="http://schemas.microsoft.com/office/drawing/2014/main" id="{E0E10D92-0809-C877-9288-0F435178CBD4}"/>
                    </a:ext>
                  </a:extLst>
                </p:cNvPr>
                <p:cNvSpPr/>
                <p:nvPr/>
              </p:nvSpPr>
              <p:spPr>
                <a:xfrm>
                  <a:off x="5964821" y="1439181"/>
                  <a:ext cx="10289" cy="7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33" extrusionOk="0">
                      <a:moveTo>
                        <a:pt x="214" y="0"/>
                      </a:moveTo>
                      <a:cubicBezTo>
                        <a:pt x="174" y="0"/>
                        <a:pt x="114" y="26"/>
                        <a:pt x="72" y="68"/>
                      </a:cubicBezTo>
                      <a:cubicBezTo>
                        <a:pt x="19" y="131"/>
                        <a:pt x="1" y="193"/>
                        <a:pt x="36" y="220"/>
                      </a:cubicBezTo>
                      <a:cubicBezTo>
                        <a:pt x="48" y="229"/>
                        <a:pt x="61" y="233"/>
                        <a:pt x="76" y="233"/>
                      </a:cubicBezTo>
                      <a:cubicBezTo>
                        <a:pt x="106" y="233"/>
                        <a:pt x="143" y="215"/>
                        <a:pt x="179" y="184"/>
                      </a:cubicBezTo>
                      <a:cubicBezTo>
                        <a:pt x="179" y="184"/>
                        <a:pt x="179" y="193"/>
                        <a:pt x="188" y="193"/>
                      </a:cubicBezTo>
                      <a:cubicBezTo>
                        <a:pt x="197" y="199"/>
                        <a:pt x="209" y="202"/>
                        <a:pt x="222" y="202"/>
                      </a:cubicBezTo>
                      <a:cubicBezTo>
                        <a:pt x="248" y="202"/>
                        <a:pt x="280" y="190"/>
                        <a:pt x="304" y="167"/>
                      </a:cubicBezTo>
                      <a:cubicBezTo>
                        <a:pt x="340" y="131"/>
                        <a:pt x="340" y="77"/>
                        <a:pt x="313" y="59"/>
                      </a:cubicBezTo>
                      <a:cubicBezTo>
                        <a:pt x="300" y="53"/>
                        <a:pt x="288" y="47"/>
                        <a:pt x="275" y="47"/>
                      </a:cubicBezTo>
                      <a:cubicBezTo>
                        <a:pt x="270" y="47"/>
                        <a:pt x="265" y="48"/>
                        <a:pt x="259" y="51"/>
                      </a:cubicBezTo>
                      <a:cubicBezTo>
                        <a:pt x="259" y="33"/>
                        <a:pt x="250" y="15"/>
                        <a:pt x="242" y="6"/>
                      </a:cubicBezTo>
                      <a:cubicBezTo>
                        <a:pt x="234" y="2"/>
                        <a:pt x="225" y="0"/>
                        <a:pt x="21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99" name="Google Shape;20898;p54">
                  <a:extLst>
                    <a:ext uri="{FF2B5EF4-FFF2-40B4-BE49-F238E27FC236}">
                      <a16:creationId xmlns:a16="http://schemas.microsoft.com/office/drawing/2014/main" id="{E40E7EDD-4715-8DEB-C90E-4123FBA9D9FC}"/>
                    </a:ext>
                  </a:extLst>
                </p:cNvPr>
                <p:cNvSpPr/>
                <p:nvPr/>
              </p:nvSpPr>
              <p:spPr>
                <a:xfrm>
                  <a:off x="5914616" y="1440966"/>
                  <a:ext cx="11379" cy="10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" h="331" extrusionOk="0">
                      <a:moveTo>
                        <a:pt x="375" y="0"/>
                      </a:moveTo>
                      <a:cubicBezTo>
                        <a:pt x="375" y="0"/>
                        <a:pt x="366" y="9"/>
                        <a:pt x="366" y="27"/>
                      </a:cubicBezTo>
                      <a:cubicBezTo>
                        <a:pt x="357" y="36"/>
                        <a:pt x="357" y="54"/>
                        <a:pt x="348" y="81"/>
                      </a:cubicBezTo>
                      <a:cubicBezTo>
                        <a:pt x="339" y="90"/>
                        <a:pt x="330" y="99"/>
                        <a:pt x="330" y="108"/>
                      </a:cubicBezTo>
                      <a:cubicBezTo>
                        <a:pt x="322" y="125"/>
                        <a:pt x="313" y="134"/>
                        <a:pt x="304" y="143"/>
                      </a:cubicBezTo>
                      <a:cubicBezTo>
                        <a:pt x="286" y="170"/>
                        <a:pt x="268" y="188"/>
                        <a:pt x="241" y="215"/>
                      </a:cubicBezTo>
                      <a:cubicBezTo>
                        <a:pt x="223" y="232"/>
                        <a:pt x="197" y="250"/>
                        <a:pt x="170" y="268"/>
                      </a:cubicBezTo>
                      <a:cubicBezTo>
                        <a:pt x="152" y="277"/>
                        <a:pt x="143" y="277"/>
                        <a:pt x="125" y="286"/>
                      </a:cubicBezTo>
                      <a:cubicBezTo>
                        <a:pt x="116" y="295"/>
                        <a:pt x="99" y="295"/>
                        <a:pt x="90" y="304"/>
                      </a:cubicBezTo>
                      <a:cubicBezTo>
                        <a:pt x="63" y="313"/>
                        <a:pt x="45" y="313"/>
                        <a:pt x="27" y="322"/>
                      </a:cubicBezTo>
                      <a:lnTo>
                        <a:pt x="0" y="322"/>
                      </a:lnTo>
                      <a:cubicBezTo>
                        <a:pt x="0" y="322"/>
                        <a:pt x="9" y="322"/>
                        <a:pt x="27" y="331"/>
                      </a:cubicBezTo>
                      <a:lnTo>
                        <a:pt x="90" y="331"/>
                      </a:lnTo>
                      <a:cubicBezTo>
                        <a:pt x="107" y="322"/>
                        <a:pt x="125" y="322"/>
                        <a:pt x="134" y="322"/>
                      </a:cubicBezTo>
                      <a:cubicBezTo>
                        <a:pt x="152" y="313"/>
                        <a:pt x="170" y="313"/>
                        <a:pt x="188" y="304"/>
                      </a:cubicBezTo>
                      <a:cubicBezTo>
                        <a:pt x="206" y="295"/>
                        <a:pt x="223" y="286"/>
                        <a:pt x="232" y="277"/>
                      </a:cubicBezTo>
                      <a:cubicBezTo>
                        <a:pt x="250" y="268"/>
                        <a:pt x="268" y="259"/>
                        <a:pt x="277" y="241"/>
                      </a:cubicBezTo>
                      <a:cubicBezTo>
                        <a:pt x="295" y="232"/>
                        <a:pt x="304" y="223"/>
                        <a:pt x="313" y="206"/>
                      </a:cubicBezTo>
                      <a:cubicBezTo>
                        <a:pt x="330" y="197"/>
                        <a:pt x="339" y="179"/>
                        <a:pt x="348" y="161"/>
                      </a:cubicBezTo>
                      <a:cubicBezTo>
                        <a:pt x="348" y="152"/>
                        <a:pt x="357" y="134"/>
                        <a:pt x="366" y="125"/>
                      </a:cubicBezTo>
                      <a:cubicBezTo>
                        <a:pt x="366" y="108"/>
                        <a:pt x="375" y="99"/>
                        <a:pt x="375" y="81"/>
                      </a:cubicBezTo>
                      <a:cubicBezTo>
                        <a:pt x="375" y="72"/>
                        <a:pt x="375" y="63"/>
                        <a:pt x="375" y="54"/>
                      </a:cubicBezTo>
                      <a:cubicBezTo>
                        <a:pt x="375" y="45"/>
                        <a:pt x="375" y="36"/>
                        <a:pt x="375" y="27"/>
                      </a:cubicBezTo>
                      <a:cubicBezTo>
                        <a:pt x="375" y="9"/>
                        <a:pt x="375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0" name="Google Shape;20899;p54">
                  <a:extLst>
                    <a:ext uri="{FF2B5EF4-FFF2-40B4-BE49-F238E27FC236}">
                      <a16:creationId xmlns:a16="http://schemas.microsoft.com/office/drawing/2014/main" id="{41C34CAD-D7C9-0A46-F354-E0D92F87B3A3}"/>
                    </a:ext>
                  </a:extLst>
                </p:cNvPr>
                <p:cNvSpPr/>
                <p:nvPr/>
              </p:nvSpPr>
              <p:spPr>
                <a:xfrm>
                  <a:off x="5904902" y="1432947"/>
                  <a:ext cx="10562" cy="7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41" extrusionOk="0">
                      <a:moveTo>
                        <a:pt x="213" y="0"/>
                      </a:moveTo>
                      <a:cubicBezTo>
                        <a:pt x="199" y="0"/>
                        <a:pt x="183" y="2"/>
                        <a:pt x="170" y="7"/>
                      </a:cubicBezTo>
                      <a:cubicBezTo>
                        <a:pt x="161" y="16"/>
                        <a:pt x="152" y="16"/>
                        <a:pt x="143" y="16"/>
                      </a:cubicBezTo>
                      <a:cubicBezTo>
                        <a:pt x="116" y="34"/>
                        <a:pt x="98" y="51"/>
                        <a:pt x="72" y="69"/>
                      </a:cubicBezTo>
                      <a:cubicBezTo>
                        <a:pt x="54" y="87"/>
                        <a:pt x="45" y="105"/>
                        <a:pt x="36" y="123"/>
                      </a:cubicBezTo>
                      <a:cubicBezTo>
                        <a:pt x="27" y="123"/>
                        <a:pt x="27" y="132"/>
                        <a:pt x="18" y="141"/>
                      </a:cubicBezTo>
                      <a:cubicBezTo>
                        <a:pt x="0" y="176"/>
                        <a:pt x="0" y="212"/>
                        <a:pt x="18" y="230"/>
                      </a:cubicBezTo>
                      <a:cubicBezTo>
                        <a:pt x="27" y="239"/>
                        <a:pt x="36" y="239"/>
                        <a:pt x="45" y="239"/>
                      </a:cubicBezTo>
                      <a:cubicBezTo>
                        <a:pt x="51" y="240"/>
                        <a:pt x="57" y="241"/>
                        <a:pt x="64" y="241"/>
                      </a:cubicBezTo>
                      <a:cubicBezTo>
                        <a:pt x="96" y="241"/>
                        <a:pt x="133" y="224"/>
                        <a:pt x="170" y="194"/>
                      </a:cubicBezTo>
                      <a:cubicBezTo>
                        <a:pt x="170" y="194"/>
                        <a:pt x="170" y="203"/>
                        <a:pt x="179" y="203"/>
                      </a:cubicBezTo>
                      <a:cubicBezTo>
                        <a:pt x="188" y="212"/>
                        <a:pt x="200" y="216"/>
                        <a:pt x="215" y="216"/>
                      </a:cubicBezTo>
                      <a:cubicBezTo>
                        <a:pt x="244" y="216"/>
                        <a:pt x="280" y="200"/>
                        <a:pt x="304" y="176"/>
                      </a:cubicBezTo>
                      <a:cubicBezTo>
                        <a:pt x="339" y="132"/>
                        <a:pt x="348" y="87"/>
                        <a:pt x="321" y="60"/>
                      </a:cubicBezTo>
                      <a:cubicBezTo>
                        <a:pt x="309" y="54"/>
                        <a:pt x="296" y="48"/>
                        <a:pt x="280" y="48"/>
                      </a:cubicBezTo>
                      <a:cubicBezTo>
                        <a:pt x="274" y="48"/>
                        <a:pt x="267" y="49"/>
                        <a:pt x="259" y="51"/>
                      </a:cubicBezTo>
                      <a:cubicBezTo>
                        <a:pt x="259" y="34"/>
                        <a:pt x="259" y="16"/>
                        <a:pt x="250" y="7"/>
                      </a:cubicBezTo>
                      <a:cubicBezTo>
                        <a:pt x="241" y="2"/>
                        <a:pt x="228" y="0"/>
                        <a:pt x="2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1" name="Google Shape;20900;p54">
                  <a:extLst>
                    <a:ext uri="{FF2B5EF4-FFF2-40B4-BE49-F238E27FC236}">
                      <a16:creationId xmlns:a16="http://schemas.microsoft.com/office/drawing/2014/main" id="{3512A0E6-E44A-08AC-04B9-E576CE61F547}"/>
                    </a:ext>
                  </a:extLst>
                </p:cNvPr>
                <p:cNvSpPr/>
                <p:nvPr/>
              </p:nvSpPr>
              <p:spPr>
                <a:xfrm>
                  <a:off x="5975624" y="1446625"/>
                  <a:ext cx="10289" cy="9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314" extrusionOk="0">
                      <a:moveTo>
                        <a:pt x="331" y="1"/>
                      </a:moveTo>
                      <a:cubicBezTo>
                        <a:pt x="331" y="1"/>
                        <a:pt x="331" y="10"/>
                        <a:pt x="322" y="28"/>
                      </a:cubicBezTo>
                      <a:cubicBezTo>
                        <a:pt x="322" y="36"/>
                        <a:pt x="313" y="54"/>
                        <a:pt x="313" y="72"/>
                      </a:cubicBezTo>
                      <a:cubicBezTo>
                        <a:pt x="304" y="81"/>
                        <a:pt x="304" y="99"/>
                        <a:pt x="295" y="108"/>
                      </a:cubicBezTo>
                      <a:cubicBezTo>
                        <a:pt x="286" y="117"/>
                        <a:pt x="286" y="126"/>
                        <a:pt x="277" y="144"/>
                      </a:cubicBezTo>
                      <a:cubicBezTo>
                        <a:pt x="259" y="161"/>
                        <a:pt x="241" y="179"/>
                        <a:pt x="224" y="206"/>
                      </a:cubicBezTo>
                      <a:cubicBezTo>
                        <a:pt x="206" y="224"/>
                        <a:pt x="179" y="242"/>
                        <a:pt x="152" y="260"/>
                      </a:cubicBezTo>
                      <a:cubicBezTo>
                        <a:pt x="143" y="260"/>
                        <a:pt x="125" y="268"/>
                        <a:pt x="117" y="277"/>
                      </a:cubicBezTo>
                      <a:cubicBezTo>
                        <a:pt x="108" y="277"/>
                        <a:pt x="90" y="286"/>
                        <a:pt x="81" y="286"/>
                      </a:cubicBezTo>
                      <a:cubicBezTo>
                        <a:pt x="54" y="295"/>
                        <a:pt x="36" y="304"/>
                        <a:pt x="27" y="304"/>
                      </a:cubicBezTo>
                      <a:cubicBezTo>
                        <a:pt x="9" y="313"/>
                        <a:pt x="1" y="313"/>
                        <a:pt x="1" y="313"/>
                      </a:cubicBezTo>
                      <a:lnTo>
                        <a:pt x="90" y="313"/>
                      </a:lnTo>
                      <a:cubicBezTo>
                        <a:pt x="99" y="313"/>
                        <a:pt x="117" y="313"/>
                        <a:pt x="134" y="304"/>
                      </a:cubicBezTo>
                      <a:cubicBezTo>
                        <a:pt x="143" y="304"/>
                        <a:pt x="161" y="295"/>
                        <a:pt x="179" y="286"/>
                      </a:cubicBezTo>
                      <a:cubicBezTo>
                        <a:pt x="188" y="286"/>
                        <a:pt x="206" y="277"/>
                        <a:pt x="224" y="268"/>
                      </a:cubicBezTo>
                      <a:cubicBezTo>
                        <a:pt x="232" y="260"/>
                        <a:pt x="250" y="242"/>
                        <a:pt x="259" y="233"/>
                      </a:cubicBezTo>
                      <a:cubicBezTo>
                        <a:pt x="277" y="224"/>
                        <a:pt x="286" y="215"/>
                        <a:pt x="295" y="197"/>
                      </a:cubicBezTo>
                      <a:cubicBezTo>
                        <a:pt x="304" y="188"/>
                        <a:pt x="313" y="170"/>
                        <a:pt x="322" y="161"/>
                      </a:cubicBezTo>
                      <a:cubicBezTo>
                        <a:pt x="322" y="144"/>
                        <a:pt x="331" y="135"/>
                        <a:pt x="331" y="117"/>
                      </a:cubicBezTo>
                      <a:cubicBezTo>
                        <a:pt x="340" y="108"/>
                        <a:pt x="340" y="90"/>
                        <a:pt x="340" y="81"/>
                      </a:cubicBezTo>
                      <a:cubicBezTo>
                        <a:pt x="340" y="72"/>
                        <a:pt x="340" y="54"/>
                        <a:pt x="340" y="45"/>
                      </a:cubicBezTo>
                      <a:cubicBezTo>
                        <a:pt x="340" y="36"/>
                        <a:pt x="340" y="28"/>
                        <a:pt x="331" y="28"/>
                      </a:cubicBezTo>
                      <a:cubicBezTo>
                        <a:pt x="331" y="10"/>
                        <a:pt x="331" y="1"/>
                        <a:pt x="3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2" name="Google Shape;20901;p54">
                  <a:extLst>
                    <a:ext uri="{FF2B5EF4-FFF2-40B4-BE49-F238E27FC236}">
                      <a16:creationId xmlns:a16="http://schemas.microsoft.com/office/drawing/2014/main" id="{68723E0E-DD58-145C-ADA8-6350F21D5FD8}"/>
                    </a:ext>
                  </a:extLst>
                </p:cNvPr>
                <p:cNvSpPr/>
                <p:nvPr/>
              </p:nvSpPr>
              <p:spPr>
                <a:xfrm>
                  <a:off x="5844135" y="1439151"/>
                  <a:ext cx="10562" cy="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" h="229" extrusionOk="0">
                      <a:moveTo>
                        <a:pt x="232" y="0"/>
                      </a:moveTo>
                      <a:cubicBezTo>
                        <a:pt x="201" y="0"/>
                        <a:pt x="154" y="18"/>
                        <a:pt x="108" y="52"/>
                      </a:cubicBezTo>
                      <a:cubicBezTo>
                        <a:pt x="99" y="52"/>
                        <a:pt x="90" y="60"/>
                        <a:pt x="90" y="69"/>
                      </a:cubicBezTo>
                      <a:cubicBezTo>
                        <a:pt x="28" y="114"/>
                        <a:pt x="1" y="176"/>
                        <a:pt x="19" y="203"/>
                      </a:cubicBezTo>
                      <a:cubicBezTo>
                        <a:pt x="19" y="212"/>
                        <a:pt x="19" y="212"/>
                        <a:pt x="28" y="221"/>
                      </a:cubicBezTo>
                      <a:cubicBezTo>
                        <a:pt x="35" y="226"/>
                        <a:pt x="44" y="228"/>
                        <a:pt x="55" y="228"/>
                      </a:cubicBezTo>
                      <a:cubicBezTo>
                        <a:pt x="84" y="228"/>
                        <a:pt x="125" y="211"/>
                        <a:pt x="170" y="185"/>
                      </a:cubicBezTo>
                      <a:cubicBezTo>
                        <a:pt x="170" y="185"/>
                        <a:pt x="170" y="185"/>
                        <a:pt x="170" y="194"/>
                      </a:cubicBezTo>
                      <a:cubicBezTo>
                        <a:pt x="182" y="200"/>
                        <a:pt x="196" y="203"/>
                        <a:pt x="211" y="203"/>
                      </a:cubicBezTo>
                      <a:cubicBezTo>
                        <a:pt x="241" y="203"/>
                        <a:pt x="275" y="191"/>
                        <a:pt x="304" y="168"/>
                      </a:cubicBezTo>
                      <a:cubicBezTo>
                        <a:pt x="340" y="132"/>
                        <a:pt x="349" y="78"/>
                        <a:pt x="322" y="60"/>
                      </a:cubicBezTo>
                      <a:cubicBezTo>
                        <a:pt x="317" y="50"/>
                        <a:pt x="309" y="46"/>
                        <a:pt x="297" y="46"/>
                      </a:cubicBezTo>
                      <a:cubicBezTo>
                        <a:pt x="289" y="46"/>
                        <a:pt x="280" y="48"/>
                        <a:pt x="269" y="52"/>
                      </a:cubicBezTo>
                      <a:cubicBezTo>
                        <a:pt x="269" y="34"/>
                        <a:pt x="269" y="16"/>
                        <a:pt x="260" y="7"/>
                      </a:cubicBezTo>
                      <a:cubicBezTo>
                        <a:pt x="253" y="2"/>
                        <a:pt x="243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3" name="Google Shape;20902;p54">
                  <a:extLst>
                    <a:ext uri="{FF2B5EF4-FFF2-40B4-BE49-F238E27FC236}">
                      <a16:creationId xmlns:a16="http://schemas.microsoft.com/office/drawing/2014/main" id="{831CC92D-175E-DD4C-372C-9F1D02B6BC01}"/>
                    </a:ext>
                  </a:extLst>
                </p:cNvPr>
                <p:cNvSpPr/>
                <p:nvPr/>
              </p:nvSpPr>
              <p:spPr>
                <a:xfrm>
                  <a:off x="5852790" y="1446898"/>
                  <a:ext cx="11651" cy="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" h="313" extrusionOk="0">
                      <a:moveTo>
                        <a:pt x="375" y="1"/>
                      </a:moveTo>
                      <a:cubicBezTo>
                        <a:pt x="375" y="1"/>
                        <a:pt x="375" y="10"/>
                        <a:pt x="375" y="19"/>
                      </a:cubicBezTo>
                      <a:cubicBezTo>
                        <a:pt x="366" y="36"/>
                        <a:pt x="357" y="54"/>
                        <a:pt x="348" y="72"/>
                      </a:cubicBezTo>
                      <a:cubicBezTo>
                        <a:pt x="339" y="81"/>
                        <a:pt x="331" y="90"/>
                        <a:pt x="331" y="108"/>
                      </a:cubicBezTo>
                      <a:cubicBezTo>
                        <a:pt x="322" y="117"/>
                        <a:pt x="313" y="126"/>
                        <a:pt x="304" y="135"/>
                      </a:cubicBezTo>
                      <a:cubicBezTo>
                        <a:pt x="286" y="161"/>
                        <a:pt x="259" y="179"/>
                        <a:pt x="241" y="197"/>
                      </a:cubicBezTo>
                      <a:cubicBezTo>
                        <a:pt x="215" y="224"/>
                        <a:pt x="188" y="233"/>
                        <a:pt x="161" y="251"/>
                      </a:cubicBezTo>
                      <a:cubicBezTo>
                        <a:pt x="143" y="259"/>
                        <a:pt x="134" y="268"/>
                        <a:pt x="116" y="268"/>
                      </a:cubicBezTo>
                      <a:cubicBezTo>
                        <a:pt x="108" y="277"/>
                        <a:pt x="99" y="277"/>
                        <a:pt x="81" y="286"/>
                      </a:cubicBezTo>
                      <a:cubicBezTo>
                        <a:pt x="54" y="286"/>
                        <a:pt x="36" y="295"/>
                        <a:pt x="18" y="295"/>
                      </a:cubicBezTo>
                      <a:cubicBezTo>
                        <a:pt x="9" y="304"/>
                        <a:pt x="0" y="304"/>
                        <a:pt x="0" y="304"/>
                      </a:cubicBezTo>
                      <a:lnTo>
                        <a:pt x="18" y="304"/>
                      </a:lnTo>
                      <a:cubicBezTo>
                        <a:pt x="27" y="304"/>
                        <a:pt x="36" y="313"/>
                        <a:pt x="45" y="313"/>
                      </a:cubicBezTo>
                      <a:cubicBezTo>
                        <a:pt x="63" y="313"/>
                        <a:pt x="72" y="313"/>
                        <a:pt x="90" y="304"/>
                      </a:cubicBezTo>
                      <a:lnTo>
                        <a:pt x="134" y="304"/>
                      </a:lnTo>
                      <a:cubicBezTo>
                        <a:pt x="143" y="295"/>
                        <a:pt x="161" y="295"/>
                        <a:pt x="179" y="286"/>
                      </a:cubicBezTo>
                      <a:cubicBezTo>
                        <a:pt x="197" y="277"/>
                        <a:pt x="215" y="277"/>
                        <a:pt x="223" y="259"/>
                      </a:cubicBezTo>
                      <a:cubicBezTo>
                        <a:pt x="241" y="251"/>
                        <a:pt x="259" y="242"/>
                        <a:pt x="268" y="233"/>
                      </a:cubicBezTo>
                      <a:cubicBezTo>
                        <a:pt x="286" y="224"/>
                        <a:pt x="304" y="206"/>
                        <a:pt x="313" y="197"/>
                      </a:cubicBezTo>
                      <a:cubicBezTo>
                        <a:pt x="322" y="188"/>
                        <a:pt x="331" y="170"/>
                        <a:pt x="339" y="161"/>
                      </a:cubicBezTo>
                      <a:cubicBezTo>
                        <a:pt x="348" y="143"/>
                        <a:pt x="357" y="135"/>
                        <a:pt x="366" y="117"/>
                      </a:cubicBezTo>
                      <a:cubicBezTo>
                        <a:pt x="366" y="108"/>
                        <a:pt x="375" y="90"/>
                        <a:pt x="375" y="81"/>
                      </a:cubicBezTo>
                      <a:cubicBezTo>
                        <a:pt x="375" y="72"/>
                        <a:pt x="384" y="54"/>
                        <a:pt x="384" y="45"/>
                      </a:cubicBezTo>
                      <a:cubicBezTo>
                        <a:pt x="384" y="36"/>
                        <a:pt x="384" y="27"/>
                        <a:pt x="384" y="27"/>
                      </a:cubicBezTo>
                      <a:cubicBezTo>
                        <a:pt x="384" y="10"/>
                        <a:pt x="375" y="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4" name="Google Shape;20903;p54">
                  <a:extLst>
                    <a:ext uri="{FF2B5EF4-FFF2-40B4-BE49-F238E27FC236}">
                      <a16:creationId xmlns:a16="http://schemas.microsoft.com/office/drawing/2014/main" id="{CA4021DF-A5CB-5F6D-50ED-AE04772DFF4F}"/>
                    </a:ext>
                  </a:extLst>
                </p:cNvPr>
                <p:cNvSpPr/>
                <p:nvPr/>
              </p:nvSpPr>
              <p:spPr>
                <a:xfrm>
                  <a:off x="5792054" y="1456582"/>
                  <a:ext cx="10289" cy="6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" h="216" extrusionOk="0">
                      <a:moveTo>
                        <a:pt x="226" y="0"/>
                      </a:moveTo>
                      <a:cubicBezTo>
                        <a:pt x="187" y="0"/>
                        <a:pt x="127" y="25"/>
                        <a:pt x="81" y="64"/>
                      </a:cubicBezTo>
                      <a:cubicBezTo>
                        <a:pt x="54" y="82"/>
                        <a:pt x="36" y="100"/>
                        <a:pt x="27" y="127"/>
                      </a:cubicBezTo>
                      <a:cubicBezTo>
                        <a:pt x="18" y="136"/>
                        <a:pt x="9" y="154"/>
                        <a:pt x="0" y="162"/>
                      </a:cubicBezTo>
                      <a:cubicBezTo>
                        <a:pt x="0" y="180"/>
                        <a:pt x="0" y="198"/>
                        <a:pt x="9" y="207"/>
                      </a:cubicBezTo>
                      <a:cubicBezTo>
                        <a:pt x="18" y="213"/>
                        <a:pt x="31" y="216"/>
                        <a:pt x="46" y="216"/>
                      </a:cubicBezTo>
                      <a:cubicBezTo>
                        <a:pt x="77" y="216"/>
                        <a:pt x="116" y="204"/>
                        <a:pt x="152" y="180"/>
                      </a:cubicBezTo>
                      <a:lnTo>
                        <a:pt x="161" y="180"/>
                      </a:lnTo>
                      <a:cubicBezTo>
                        <a:pt x="170" y="189"/>
                        <a:pt x="170" y="189"/>
                        <a:pt x="179" y="198"/>
                      </a:cubicBezTo>
                      <a:cubicBezTo>
                        <a:pt x="214" y="198"/>
                        <a:pt x="250" y="189"/>
                        <a:pt x="286" y="162"/>
                      </a:cubicBezTo>
                      <a:cubicBezTo>
                        <a:pt x="321" y="127"/>
                        <a:pt x="339" y="82"/>
                        <a:pt x="312" y="55"/>
                      </a:cubicBezTo>
                      <a:cubicBezTo>
                        <a:pt x="304" y="46"/>
                        <a:pt x="286" y="46"/>
                        <a:pt x="259" y="46"/>
                      </a:cubicBezTo>
                      <a:cubicBezTo>
                        <a:pt x="268" y="38"/>
                        <a:pt x="259" y="20"/>
                        <a:pt x="250" y="11"/>
                      </a:cubicBezTo>
                      <a:cubicBezTo>
                        <a:pt x="250" y="11"/>
                        <a:pt x="241" y="11"/>
                        <a:pt x="241" y="2"/>
                      </a:cubicBezTo>
                      <a:cubicBezTo>
                        <a:pt x="236" y="1"/>
                        <a:pt x="23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05" name="Google Shape;20904;p54">
                  <a:extLst>
                    <a:ext uri="{FF2B5EF4-FFF2-40B4-BE49-F238E27FC236}">
                      <a16:creationId xmlns:a16="http://schemas.microsoft.com/office/drawing/2014/main" id="{ABD8CBC4-8A3D-37FE-A646-D795AB15BA97}"/>
                    </a:ext>
                  </a:extLst>
                </p:cNvPr>
                <p:cNvSpPr/>
                <p:nvPr/>
              </p:nvSpPr>
              <p:spPr>
                <a:xfrm>
                  <a:off x="5799347" y="1464450"/>
                  <a:ext cx="11893" cy="8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" h="287" extrusionOk="0">
                      <a:moveTo>
                        <a:pt x="393" y="1"/>
                      </a:moveTo>
                      <a:cubicBezTo>
                        <a:pt x="393" y="1"/>
                        <a:pt x="384" y="10"/>
                        <a:pt x="375" y="18"/>
                      </a:cubicBezTo>
                      <a:cubicBezTo>
                        <a:pt x="375" y="36"/>
                        <a:pt x="366" y="54"/>
                        <a:pt x="348" y="72"/>
                      </a:cubicBezTo>
                      <a:cubicBezTo>
                        <a:pt x="348" y="81"/>
                        <a:pt x="339" y="90"/>
                        <a:pt x="330" y="99"/>
                      </a:cubicBezTo>
                      <a:cubicBezTo>
                        <a:pt x="321" y="108"/>
                        <a:pt x="312" y="117"/>
                        <a:pt x="303" y="125"/>
                      </a:cubicBezTo>
                      <a:cubicBezTo>
                        <a:pt x="286" y="152"/>
                        <a:pt x="268" y="170"/>
                        <a:pt x="241" y="188"/>
                      </a:cubicBezTo>
                      <a:cubicBezTo>
                        <a:pt x="214" y="206"/>
                        <a:pt x="187" y="224"/>
                        <a:pt x="161" y="233"/>
                      </a:cubicBezTo>
                      <a:cubicBezTo>
                        <a:pt x="143" y="241"/>
                        <a:pt x="134" y="241"/>
                        <a:pt x="116" y="250"/>
                      </a:cubicBezTo>
                      <a:cubicBezTo>
                        <a:pt x="107" y="250"/>
                        <a:pt x="98" y="259"/>
                        <a:pt x="80" y="259"/>
                      </a:cubicBezTo>
                      <a:cubicBezTo>
                        <a:pt x="63" y="268"/>
                        <a:pt x="36" y="277"/>
                        <a:pt x="27" y="277"/>
                      </a:cubicBezTo>
                      <a:lnTo>
                        <a:pt x="0" y="277"/>
                      </a:lnTo>
                      <a:cubicBezTo>
                        <a:pt x="0" y="277"/>
                        <a:pt x="9" y="277"/>
                        <a:pt x="27" y="286"/>
                      </a:cubicBezTo>
                      <a:lnTo>
                        <a:pt x="125" y="286"/>
                      </a:lnTo>
                      <a:cubicBezTo>
                        <a:pt x="143" y="277"/>
                        <a:pt x="161" y="277"/>
                        <a:pt x="179" y="268"/>
                      </a:cubicBezTo>
                      <a:cubicBezTo>
                        <a:pt x="187" y="268"/>
                        <a:pt x="205" y="259"/>
                        <a:pt x="223" y="250"/>
                      </a:cubicBezTo>
                      <a:cubicBezTo>
                        <a:pt x="241" y="241"/>
                        <a:pt x="259" y="233"/>
                        <a:pt x="268" y="224"/>
                      </a:cubicBezTo>
                      <a:cubicBezTo>
                        <a:pt x="286" y="215"/>
                        <a:pt x="294" y="197"/>
                        <a:pt x="312" y="188"/>
                      </a:cubicBezTo>
                      <a:cubicBezTo>
                        <a:pt x="321" y="179"/>
                        <a:pt x="330" y="161"/>
                        <a:pt x="339" y="152"/>
                      </a:cubicBezTo>
                      <a:cubicBezTo>
                        <a:pt x="348" y="134"/>
                        <a:pt x="357" y="125"/>
                        <a:pt x="366" y="117"/>
                      </a:cubicBezTo>
                      <a:cubicBezTo>
                        <a:pt x="375" y="99"/>
                        <a:pt x="375" y="90"/>
                        <a:pt x="384" y="81"/>
                      </a:cubicBezTo>
                      <a:cubicBezTo>
                        <a:pt x="384" y="54"/>
                        <a:pt x="393" y="36"/>
                        <a:pt x="393" y="18"/>
                      </a:cubicBezTo>
                      <a:cubicBezTo>
                        <a:pt x="393" y="10"/>
                        <a:pt x="393" y="1"/>
                        <a:pt x="39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" name="Google Shape;20905;p54">
              <a:extLst>
                <a:ext uri="{FF2B5EF4-FFF2-40B4-BE49-F238E27FC236}">
                  <a16:creationId xmlns:a16="http://schemas.microsoft.com/office/drawing/2014/main" id="{5CDA1B17-37AB-80A1-C471-0D5D1024F3FB}"/>
                </a:ext>
              </a:extLst>
            </p:cNvPr>
            <p:cNvGrpSpPr/>
            <p:nvPr/>
          </p:nvGrpSpPr>
          <p:grpSpPr>
            <a:xfrm>
              <a:off x="5323595" y="2382471"/>
              <a:ext cx="947867" cy="1055533"/>
              <a:chOff x="3943282" y="1430163"/>
              <a:chExt cx="646346" cy="719763"/>
            </a:xfrm>
          </p:grpSpPr>
          <p:sp>
            <p:nvSpPr>
              <p:cNvPr id="11" name="Google Shape;20906;p54">
                <a:extLst>
                  <a:ext uri="{FF2B5EF4-FFF2-40B4-BE49-F238E27FC236}">
                    <a16:creationId xmlns:a16="http://schemas.microsoft.com/office/drawing/2014/main" id="{64C5D405-DA27-AB68-F055-53CD4D4410B9}"/>
                  </a:ext>
                </a:extLst>
              </p:cNvPr>
              <p:cNvSpPr/>
              <p:nvPr/>
            </p:nvSpPr>
            <p:spPr>
              <a:xfrm>
                <a:off x="3974876" y="1902070"/>
                <a:ext cx="29476" cy="65367"/>
              </a:xfrm>
              <a:custGeom>
                <a:avLst/>
                <a:gdLst/>
                <a:ahLst/>
                <a:cxnLst/>
                <a:rect l="l" t="t" r="r" b="b"/>
                <a:pathLst>
                  <a:path w="974" h="2160" extrusionOk="0">
                    <a:moveTo>
                      <a:pt x="973" y="1"/>
                    </a:moveTo>
                    <a:cubicBezTo>
                      <a:pt x="973" y="1"/>
                      <a:pt x="937" y="27"/>
                      <a:pt x="893" y="72"/>
                    </a:cubicBezTo>
                    <a:cubicBezTo>
                      <a:pt x="839" y="116"/>
                      <a:pt x="777" y="179"/>
                      <a:pt x="697" y="268"/>
                    </a:cubicBezTo>
                    <a:cubicBezTo>
                      <a:pt x="625" y="357"/>
                      <a:pt x="545" y="464"/>
                      <a:pt x="473" y="580"/>
                    </a:cubicBezTo>
                    <a:cubicBezTo>
                      <a:pt x="429" y="643"/>
                      <a:pt x="393" y="705"/>
                      <a:pt x="358" y="777"/>
                    </a:cubicBezTo>
                    <a:cubicBezTo>
                      <a:pt x="322" y="839"/>
                      <a:pt x="295" y="910"/>
                      <a:pt x="259" y="973"/>
                    </a:cubicBezTo>
                    <a:cubicBezTo>
                      <a:pt x="233" y="1044"/>
                      <a:pt x="197" y="1116"/>
                      <a:pt x="170" y="1187"/>
                    </a:cubicBezTo>
                    <a:cubicBezTo>
                      <a:pt x="143" y="1258"/>
                      <a:pt x="126" y="1330"/>
                      <a:pt x="108" y="1401"/>
                    </a:cubicBezTo>
                    <a:cubicBezTo>
                      <a:pt x="90" y="1464"/>
                      <a:pt x="72" y="1535"/>
                      <a:pt x="54" y="1597"/>
                    </a:cubicBezTo>
                    <a:cubicBezTo>
                      <a:pt x="45" y="1660"/>
                      <a:pt x="36" y="1722"/>
                      <a:pt x="27" y="1776"/>
                    </a:cubicBezTo>
                    <a:cubicBezTo>
                      <a:pt x="10" y="1892"/>
                      <a:pt x="10" y="1990"/>
                      <a:pt x="1" y="2052"/>
                    </a:cubicBezTo>
                    <a:cubicBezTo>
                      <a:pt x="1" y="2124"/>
                      <a:pt x="10" y="2159"/>
                      <a:pt x="10" y="2159"/>
                    </a:cubicBezTo>
                    <a:cubicBezTo>
                      <a:pt x="10" y="2159"/>
                      <a:pt x="19" y="2124"/>
                      <a:pt x="45" y="2061"/>
                    </a:cubicBezTo>
                    <a:cubicBezTo>
                      <a:pt x="72" y="1999"/>
                      <a:pt x="108" y="1910"/>
                      <a:pt x="152" y="1811"/>
                    </a:cubicBezTo>
                    <a:cubicBezTo>
                      <a:pt x="170" y="1758"/>
                      <a:pt x="197" y="1704"/>
                      <a:pt x="215" y="1642"/>
                    </a:cubicBezTo>
                    <a:cubicBezTo>
                      <a:pt x="242" y="1588"/>
                      <a:pt x="268" y="1526"/>
                      <a:pt x="295" y="1464"/>
                    </a:cubicBezTo>
                    <a:cubicBezTo>
                      <a:pt x="322" y="1401"/>
                      <a:pt x="349" y="1330"/>
                      <a:pt x="375" y="1267"/>
                    </a:cubicBezTo>
                    <a:cubicBezTo>
                      <a:pt x="402" y="1196"/>
                      <a:pt x="429" y="1133"/>
                      <a:pt x="465" y="1071"/>
                    </a:cubicBezTo>
                    <a:cubicBezTo>
                      <a:pt x="491" y="1000"/>
                      <a:pt x="518" y="937"/>
                      <a:pt x="554" y="866"/>
                    </a:cubicBezTo>
                    <a:cubicBezTo>
                      <a:pt x="581" y="803"/>
                      <a:pt x="616" y="741"/>
                      <a:pt x="643" y="679"/>
                    </a:cubicBezTo>
                    <a:cubicBezTo>
                      <a:pt x="705" y="554"/>
                      <a:pt x="759" y="438"/>
                      <a:pt x="804" y="340"/>
                    </a:cubicBezTo>
                    <a:cubicBezTo>
                      <a:pt x="857" y="241"/>
                      <a:pt x="902" y="152"/>
                      <a:pt x="928" y="99"/>
                    </a:cubicBezTo>
                    <a:cubicBezTo>
                      <a:pt x="955" y="36"/>
                      <a:pt x="97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0907;p54">
                <a:extLst>
                  <a:ext uri="{FF2B5EF4-FFF2-40B4-BE49-F238E27FC236}">
                    <a16:creationId xmlns:a16="http://schemas.microsoft.com/office/drawing/2014/main" id="{89324230-B080-1CC9-2C8F-767A88B392D8}"/>
                  </a:ext>
                </a:extLst>
              </p:cNvPr>
              <p:cNvSpPr/>
              <p:nvPr/>
            </p:nvSpPr>
            <p:spPr>
              <a:xfrm>
                <a:off x="4086119" y="1849474"/>
                <a:ext cx="9472" cy="932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8" extrusionOk="0">
                    <a:moveTo>
                      <a:pt x="143" y="0"/>
                    </a:moveTo>
                    <a:cubicBezTo>
                      <a:pt x="137" y="0"/>
                      <a:pt x="128" y="3"/>
                      <a:pt x="116" y="8"/>
                    </a:cubicBezTo>
                    <a:cubicBezTo>
                      <a:pt x="36" y="44"/>
                      <a:pt x="0" y="133"/>
                      <a:pt x="36" y="213"/>
                    </a:cubicBezTo>
                    <a:cubicBezTo>
                      <a:pt x="56" y="272"/>
                      <a:pt x="114" y="307"/>
                      <a:pt x="176" y="307"/>
                    </a:cubicBezTo>
                    <a:cubicBezTo>
                      <a:pt x="198" y="307"/>
                      <a:pt x="220" y="303"/>
                      <a:pt x="241" y="293"/>
                    </a:cubicBezTo>
                    <a:cubicBezTo>
                      <a:pt x="312" y="258"/>
                      <a:pt x="205" y="231"/>
                      <a:pt x="179" y="151"/>
                    </a:cubicBezTo>
                    <a:cubicBezTo>
                      <a:pt x="148" y="82"/>
                      <a:pt x="183" y="0"/>
                      <a:pt x="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0908;p54">
                <a:extLst>
                  <a:ext uri="{FF2B5EF4-FFF2-40B4-BE49-F238E27FC236}">
                    <a16:creationId xmlns:a16="http://schemas.microsoft.com/office/drawing/2014/main" id="{2F6CFD47-D911-6E4D-0350-CA2FAAE8E7B1}"/>
                  </a:ext>
                </a:extLst>
              </p:cNvPr>
              <p:cNvSpPr/>
              <p:nvPr/>
            </p:nvSpPr>
            <p:spPr>
              <a:xfrm>
                <a:off x="4099344" y="1843785"/>
                <a:ext cx="9472" cy="907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300" extrusionOk="0">
                    <a:moveTo>
                      <a:pt x="143" y="1"/>
                    </a:moveTo>
                    <a:cubicBezTo>
                      <a:pt x="137" y="1"/>
                      <a:pt x="128" y="3"/>
                      <a:pt x="116" y="9"/>
                    </a:cubicBezTo>
                    <a:cubicBezTo>
                      <a:pt x="36" y="44"/>
                      <a:pt x="0" y="133"/>
                      <a:pt x="36" y="214"/>
                    </a:cubicBezTo>
                    <a:cubicBezTo>
                      <a:pt x="56" y="266"/>
                      <a:pt x="113" y="299"/>
                      <a:pt x="171" y="299"/>
                    </a:cubicBezTo>
                    <a:cubicBezTo>
                      <a:pt x="192" y="299"/>
                      <a:pt x="213" y="295"/>
                      <a:pt x="232" y="285"/>
                    </a:cubicBezTo>
                    <a:cubicBezTo>
                      <a:pt x="313" y="249"/>
                      <a:pt x="205" y="223"/>
                      <a:pt x="179" y="151"/>
                    </a:cubicBezTo>
                    <a:cubicBezTo>
                      <a:pt x="148" y="83"/>
                      <a:pt x="183" y="1"/>
                      <a:pt x="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0909;p54">
                <a:extLst>
                  <a:ext uri="{FF2B5EF4-FFF2-40B4-BE49-F238E27FC236}">
                    <a16:creationId xmlns:a16="http://schemas.microsoft.com/office/drawing/2014/main" id="{5429A3D7-841B-E556-CF36-F940A02907C1}"/>
                  </a:ext>
                </a:extLst>
              </p:cNvPr>
              <p:cNvSpPr/>
              <p:nvPr/>
            </p:nvSpPr>
            <p:spPr>
              <a:xfrm>
                <a:off x="4108513" y="1873987"/>
                <a:ext cx="34590" cy="53776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777" extrusionOk="0">
                    <a:moveTo>
                      <a:pt x="143" y="277"/>
                    </a:moveTo>
                    <a:lnTo>
                      <a:pt x="143" y="277"/>
                    </a:lnTo>
                    <a:cubicBezTo>
                      <a:pt x="340" y="456"/>
                      <a:pt x="536" y="625"/>
                      <a:pt x="741" y="786"/>
                    </a:cubicBezTo>
                    <a:cubicBezTo>
                      <a:pt x="795" y="1036"/>
                      <a:pt x="857" y="1285"/>
                      <a:pt x="946" y="1535"/>
                    </a:cubicBezTo>
                    <a:cubicBezTo>
                      <a:pt x="714" y="1392"/>
                      <a:pt x="500" y="1232"/>
                      <a:pt x="286" y="1062"/>
                    </a:cubicBezTo>
                    <a:cubicBezTo>
                      <a:pt x="224" y="804"/>
                      <a:pt x="179" y="536"/>
                      <a:pt x="143" y="277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45" y="375"/>
                      <a:pt x="108" y="750"/>
                      <a:pt x="197" y="1125"/>
                    </a:cubicBezTo>
                    <a:cubicBezTo>
                      <a:pt x="500" y="1375"/>
                      <a:pt x="821" y="1589"/>
                      <a:pt x="1142" y="1776"/>
                    </a:cubicBezTo>
                    <a:cubicBezTo>
                      <a:pt x="1009" y="1428"/>
                      <a:pt x="902" y="1071"/>
                      <a:pt x="830" y="723"/>
                    </a:cubicBezTo>
                    <a:cubicBezTo>
                      <a:pt x="545" y="509"/>
                      <a:pt x="268" y="25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0910;p54">
                <a:extLst>
                  <a:ext uri="{FF2B5EF4-FFF2-40B4-BE49-F238E27FC236}">
                    <a16:creationId xmlns:a16="http://schemas.microsoft.com/office/drawing/2014/main" id="{305B8A86-B3C5-7273-A05C-2ED3160ED66D}"/>
                  </a:ext>
                </a:extLst>
              </p:cNvPr>
              <p:cNvSpPr/>
              <p:nvPr/>
            </p:nvSpPr>
            <p:spPr>
              <a:xfrm>
                <a:off x="4116351" y="1889118"/>
                <a:ext cx="16221" cy="25118"/>
              </a:xfrm>
              <a:custGeom>
                <a:avLst/>
                <a:gdLst/>
                <a:ahLst/>
                <a:cxnLst/>
                <a:rect l="l" t="t" r="r" b="b"/>
                <a:pathLst>
                  <a:path w="536" h="830" extrusionOk="0">
                    <a:moveTo>
                      <a:pt x="0" y="0"/>
                    </a:moveTo>
                    <a:lnTo>
                      <a:pt x="54" y="259"/>
                    </a:lnTo>
                    <a:lnTo>
                      <a:pt x="107" y="518"/>
                    </a:lnTo>
                    <a:cubicBezTo>
                      <a:pt x="250" y="625"/>
                      <a:pt x="384" y="732"/>
                      <a:pt x="536" y="830"/>
                    </a:cubicBezTo>
                    <a:cubicBezTo>
                      <a:pt x="437" y="696"/>
                      <a:pt x="339" y="562"/>
                      <a:pt x="250" y="429"/>
                    </a:cubicBezTo>
                    <a:lnTo>
                      <a:pt x="125" y="21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0911;p54">
                <a:extLst>
                  <a:ext uri="{FF2B5EF4-FFF2-40B4-BE49-F238E27FC236}">
                    <a16:creationId xmlns:a16="http://schemas.microsoft.com/office/drawing/2014/main" id="{75652FCC-B195-A153-CBFE-A95E892052D6}"/>
                  </a:ext>
                </a:extLst>
              </p:cNvPr>
              <p:cNvSpPr/>
              <p:nvPr/>
            </p:nvSpPr>
            <p:spPr>
              <a:xfrm>
                <a:off x="4181959" y="1959295"/>
                <a:ext cx="60767" cy="23242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768" extrusionOk="0">
                    <a:moveTo>
                      <a:pt x="277" y="144"/>
                    </a:moveTo>
                    <a:lnTo>
                      <a:pt x="473" y="161"/>
                    </a:lnTo>
                    <a:cubicBezTo>
                      <a:pt x="535" y="161"/>
                      <a:pt x="607" y="161"/>
                      <a:pt x="669" y="170"/>
                    </a:cubicBezTo>
                    <a:lnTo>
                      <a:pt x="857" y="170"/>
                    </a:lnTo>
                    <a:lnTo>
                      <a:pt x="1053" y="161"/>
                    </a:lnTo>
                    <a:cubicBezTo>
                      <a:pt x="1249" y="313"/>
                      <a:pt x="1472" y="456"/>
                      <a:pt x="1695" y="590"/>
                    </a:cubicBezTo>
                    <a:cubicBezTo>
                      <a:pt x="1436" y="625"/>
                      <a:pt x="1169" y="661"/>
                      <a:pt x="892" y="661"/>
                    </a:cubicBezTo>
                    <a:lnTo>
                      <a:pt x="732" y="545"/>
                    </a:lnTo>
                    <a:cubicBezTo>
                      <a:pt x="678" y="500"/>
                      <a:pt x="625" y="456"/>
                      <a:pt x="571" y="411"/>
                    </a:cubicBezTo>
                    <a:cubicBezTo>
                      <a:pt x="518" y="367"/>
                      <a:pt x="473" y="322"/>
                      <a:pt x="419" y="277"/>
                    </a:cubicBezTo>
                    <a:lnTo>
                      <a:pt x="277" y="144"/>
                    </a:lnTo>
                    <a:close/>
                    <a:moveTo>
                      <a:pt x="0" y="1"/>
                    </a:moveTo>
                    <a:cubicBezTo>
                      <a:pt x="250" y="277"/>
                      <a:pt x="535" y="545"/>
                      <a:pt x="865" y="768"/>
                    </a:cubicBezTo>
                    <a:cubicBezTo>
                      <a:pt x="1258" y="759"/>
                      <a:pt x="1642" y="714"/>
                      <a:pt x="2007" y="634"/>
                    </a:cubicBezTo>
                    <a:cubicBezTo>
                      <a:pt x="1668" y="465"/>
                      <a:pt x="1356" y="268"/>
                      <a:pt x="1080" y="54"/>
                    </a:cubicBezTo>
                    <a:cubicBezTo>
                      <a:pt x="975" y="62"/>
                      <a:pt x="870" y="66"/>
                      <a:pt x="764" y="66"/>
                    </a:cubicBezTo>
                    <a:cubicBezTo>
                      <a:pt x="516" y="66"/>
                      <a:pt x="262" y="4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0912;p54">
                <a:extLst>
                  <a:ext uri="{FF2B5EF4-FFF2-40B4-BE49-F238E27FC236}">
                    <a16:creationId xmlns:a16="http://schemas.microsoft.com/office/drawing/2014/main" id="{8D7960AF-B12E-DE39-48D2-2717D151499C}"/>
                  </a:ext>
                </a:extLst>
              </p:cNvPr>
              <p:cNvSpPr/>
              <p:nvPr/>
            </p:nvSpPr>
            <p:spPr>
              <a:xfrm>
                <a:off x="4197332" y="1966861"/>
                <a:ext cx="28386" cy="1001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331" extrusionOk="0">
                    <a:moveTo>
                      <a:pt x="1" y="1"/>
                    </a:moveTo>
                    <a:lnTo>
                      <a:pt x="206" y="170"/>
                    </a:lnTo>
                    <a:cubicBezTo>
                      <a:pt x="268" y="224"/>
                      <a:pt x="340" y="277"/>
                      <a:pt x="411" y="331"/>
                    </a:cubicBezTo>
                    <a:cubicBezTo>
                      <a:pt x="456" y="331"/>
                      <a:pt x="500" y="331"/>
                      <a:pt x="545" y="322"/>
                    </a:cubicBezTo>
                    <a:lnTo>
                      <a:pt x="679" y="313"/>
                    </a:lnTo>
                    <a:cubicBezTo>
                      <a:pt x="768" y="304"/>
                      <a:pt x="857" y="304"/>
                      <a:pt x="937" y="286"/>
                    </a:cubicBezTo>
                    <a:cubicBezTo>
                      <a:pt x="857" y="268"/>
                      <a:pt x="777" y="250"/>
                      <a:pt x="705" y="233"/>
                    </a:cubicBezTo>
                    <a:lnTo>
                      <a:pt x="580" y="197"/>
                    </a:lnTo>
                    <a:cubicBezTo>
                      <a:pt x="545" y="188"/>
                      <a:pt x="500" y="179"/>
                      <a:pt x="465" y="161"/>
                    </a:cubicBezTo>
                    <a:cubicBezTo>
                      <a:pt x="384" y="134"/>
                      <a:pt x="304" y="117"/>
                      <a:pt x="233" y="9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0913;p54">
                <a:extLst>
                  <a:ext uri="{FF2B5EF4-FFF2-40B4-BE49-F238E27FC236}">
                    <a16:creationId xmlns:a16="http://schemas.microsoft.com/office/drawing/2014/main" id="{329B6B62-3CB9-E4BB-51A2-F08F54F9A9B4}"/>
                  </a:ext>
                </a:extLst>
              </p:cNvPr>
              <p:cNvSpPr/>
              <p:nvPr/>
            </p:nvSpPr>
            <p:spPr>
              <a:xfrm>
                <a:off x="4151183" y="1947009"/>
                <a:ext cx="10804" cy="8474"/>
              </a:xfrm>
              <a:custGeom>
                <a:avLst/>
                <a:gdLst/>
                <a:ahLst/>
                <a:cxnLst/>
                <a:rect l="l" t="t" r="r" b="b"/>
                <a:pathLst>
                  <a:path w="357" h="280" extrusionOk="0">
                    <a:moveTo>
                      <a:pt x="92" y="1"/>
                    </a:moveTo>
                    <a:cubicBezTo>
                      <a:pt x="84" y="1"/>
                      <a:pt x="75" y="7"/>
                      <a:pt x="63" y="23"/>
                    </a:cubicBezTo>
                    <a:cubicBezTo>
                      <a:pt x="0" y="86"/>
                      <a:pt x="9" y="184"/>
                      <a:pt x="80" y="237"/>
                    </a:cubicBezTo>
                    <a:cubicBezTo>
                      <a:pt x="113" y="265"/>
                      <a:pt x="150" y="279"/>
                      <a:pt x="187" y="279"/>
                    </a:cubicBezTo>
                    <a:cubicBezTo>
                      <a:pt x="231" y="279"/>
                      <a:pt x="274" y="259"/>
                      <a:pt x="303" y="219"/>
                    </a:cubicBezTo>
                    <a:cubicBezTo>
                      <a:pt x="357" y="157"/>
                      <a:pt x="250" y="175"/>
                      <a:pt x="179" y="121"/>
                    </a:cubicBezTo>
                    <a:cubicBezTo>
                      <a:pt x="130" y="80"/>
                      <a:pt x="119" y="1"/>
                      <a:pt x="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0914;p54">
                <a:extLst>
                  <a:ext uri="{FF2B5EF4-FFF2-40B4-BE49-F238E27FC236}">
                    <a16:creationId xmlns:a16="http://schemas.microsoft.com/office/drawing/2014/main" id="{6CC7E0BC-F738-A3E6-2654-DD0AB1672E98}"/>
                  </a:ext>
                </a:extLst>
              </p:cNvPr>
              <p:cNvSpPr/>
              <p:nvPr/>
            </p:nvSpPr>
            <p:spPr>
              <a:xfrm>
                <a:off x="4160624" y="1936054"/>
                <a:ext cx="10289" cy="811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8" extrusionOk="0">
                    <a:moveTo>
                      <a:pt x="90" y="0"/>
                    </a:moveTo>
                    <a:cubicBezTo>
                      <a:pt x="83" y="0"/>
                      <a:pt x="74" y="6"/>
                      <a:pt x="63" y="19"/>
                    </a:cubicBezTo>
                    <a:cubicBezTo>
                      <a:pt x="0" y="91"/>
                      <a:pt x="9" y="180"/>
                      <a:pt x="72" y="234"/>
                    </a:cubicBezTo>
                    <a:cubicBezTo>
                      <a:pt x="98" y="256"/>
                      <a:pt x="132" y="268"/>
                      <a:pt x="165" y="268"/>
                    </a:cubicBezTo>
                    <a:cubicBezTo>
                      <a:pt x="210" y="268"/>
                      <a:pt x="255" y="248"/>
                      <a:pt x="286" y="207"/>
                    </a:cubicBezTo>
                    <a:cubicBezTo>
                      <a:pt x="339" y="135"/>
                      <a:pt x="232" y="162"/>
                      <a:pt x="170" y="118"/>
                    </a:cubicBezTo>
                    <a:cubicBezTo>
                      <a:pt x="121" y="75"/>
                      <a:pt x="116" y="0"/>
                      <a:pt x="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915;p54">
                <a:extLst>
                  <a:ext uri="{FF2B5EF4-FFF2-40B4-BE49-F238E27FC236}">
                    <a16:creationId xmlns:a16="http://schemas.microsoft.com/office/drawing/2014/main" id="{22D6BD20-2886-CE32-604C-4E3DD905A52E}"/>
                  </a:ext>
                </a:extLst>
              </p:cNvPr>
              <p:cNvSpPr/>
              <p:nvPr/>
            </p:nvSpPr>
            <p:spPr>
              <a:xfrm>
                <a:off x="4262941" y="1986047"/>
                <a:ext cx="9472" cy="5962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97" extrusionOk="0">
                    <a:moveTo>
                      <a:pt x="21" y="0"/>
                    </a:moveTo>
                    <a:cubicBezTo>
                      <a:pt x="8" y="0"/>
                      <a:pt x="0" y="9"/>
                      <a:pt x="0" y="36"/>
                    </a:cubicBezTo>
                    <a:cubicBezTo>
                      <a:pt x="0" y="125"/>
                      <a:pt x="63" y="196"/>
                      <a:pt x="152" y="196"/>
                    </a:cubicBezTo>
                    <a:cubicBezTo>
                      <a:pt x="157" y="197"/>
                      <a:pt x="162" y="197"/>
                      <a:pt x="167" y="197"/>
                    </a:cubicBezTo>
                    <a:cubicBezTo>
                      <a:pt x="249" y="197"/>
                      <a:pt x="313" y="129"/>
                      <a:pt x="313" y="45"/>
                    </a:cubicBezTo>
                    <a:cubicBezTo>
                      <a:pt x="313" y="15"/>
                      <a:pt x="305" y="5"/>
                      <a:pt x="291" y="5"/>
                    </a:cubicBezTo>
                    <a:cubicBezTo>
                      <a:pt x="263" y="5"/>
                      <a:pt x="212" y="45"/>
                      <a:pt x="152" y="45"/>
                    </a:cubicBezTo>
                    <a:cubicBezTo>
                      <a:pt x="98" y="39"/>
                      <a:pt x="48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0916;p54">
                <a:extLst>
                  <a:ext uri="{FF2B5EF4-FFF2-40B4-BE49-F238E27FC236}">
                    <a16:creationId xmlns:a16="http://schemas.microsoft.com/office/drawing/2014/main" id="{3E388DEA-862C-45DF-3B9E-74723A00ECBE}"/>
                  </a:ext>
                </a:extLst>
              </p:cNvPr>
              <p:cNvSpPr/>
              <p:nvPr/>
            </p:nvSpPr>
            <p:spPr>
              <a:xfrm>
                <a:off x="4263213" y="1971612"/>
                <a:ext cx="9200" cy="6083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01" extrusionOk="0">
                    <a:moveTo>
                      <a:pt x="28" y="0"/>
                    </a:moveTo>
                    <a:cubicBezTo>
                      <a:pt x="16" y="0"/>
                      <a:pt x="9" y="10"/>
                      <a:pt x="9" y="40"/>
                    </a:cubicBezTo>
                    <a:cubicBezTo>
                      <a:pt x="0" y="129"/>
                      <a:pt x="72" y="200"/>
                      <a:pt x="152" y="200"/>
                    </a:cubicBezTo>
                    <a:cubicBezTo>
                      <a:pt x="232" y="200"/>
                      <a:pt x="304" y="129"/>
                      <a:pt x="304" y="49"/>
                    </a:cubicBezTo>
                    <a:cubicBezTo>
                      <a:pt x="304" y="18"/>
                      <a:pt x="295" y="9"/>
                      <a:pt x="281" y="9"/>
                    </a:cubicBezTo>
                    <a:cubicBezTo>
                      <a:pt x="256" y="9"/>
                      <a:pt x="212" y="40"/>
                      <a:pt x="164" y="40"/>
                    </a:cubicBezTo>
                    <a:cubicBezTo>
                      <a:pt x="160" y="40"/>
                      <a:pt x="156" y="40"/>
                      <a:pt x="152" y="40"/>
                    </a:cubicBezTo>
                    <a:cubicBezTo>
                      <a:pt x="98" y="40"/>
                      <a:pt x="53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0917;p54">
                <a:extLst>
                  <a:ext uri="{FF2B5EF4-FFF2-40B4-BE49-F238E27FC236}">
                    <a16:creationId xmlns:a16="http://schemas.microsoft.com/office/drawing/2014/main" id="{7395A995-59F3-07FF-FA9E-A29265EC20CE}"/>
                  </a:ext>
                </a:extLst>
              </p:cNvPr>
              <p:cNvSpPr/>
              <p:nvPr/>
            </p:nvSpPr>
            <p:spPr>
              <a:xfrm>
                <a:off x="4292900" y="1957964"/>
                <a:ext cx="59980" cy="2433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804" extrusionOk="0">
                    <a:moveTo>
                      <a:pt x="1714" y="152"/>
                    </a:moveTo>
                    <a:cubicBezTo>
                      <a:pt x="1624" y="250"/>
                      <a:pt x="1526" y="339"/>
                      <a:pt x="1428" y="428"/>
                    </a:cubicBezTo>
                    <a:cubicBezTo>
                      <a:pt x="1330" y="527"/>
                      <a:pt x="1223" y="607"/>
                      <a:pt x="1116" y="687"/>
                    </a:cubicBezTo>
                    <a:cubicBezTo>
                      <a:pt x="1074" y="690"/>
                      <a:pt x="1033" y="691"/>
                      <a:pt x="992" y="691"/>
                    </a:cubicBezTo>
                    <a:cubicBezTo>
                      <a:pt x="895" y="691"/>
                      <a:pt x="800" y="684"/>
                      <a:pt x="705" y="678"/>
                    </a:cubicBezTo>
                    <a:cubicBezTo>
                      <a:pt x="634" y="669"/>
                      <a:pt x="572" y="669"/>
                      <a:pt x="500" y="660"/>
                    </a:cubicBezTo>
                    <a:lnTo>
                      <a:pt x="304" y="634"/>
                    </a:lnTo>
                    <a:lnTo>
                      <a:pt x="473" y="535"/>
                    </a:lnTo>
                    <a:cubicBezTo>
                      <a:pt x="527" y="500"/>
                      <a:pt x="581" y="455"/>
                      <a:pt x="634" y="419"/>
                    </a:cubicBezTo>
                    <a:cubicBezTo>
                      <a:pt x="741" y="348"/>
                      <a:pt x="839" y="277"/>
                      <a:pt x="937" y="188"/>
                    </a:cubicBezTo>
                    <a:cubicBezTo>
                      <a:pt x="1021" y="188"/>
                      <a:pt x="1108" y="191"/>
                      <a:pt x="1194" y="191"/>
                    </a:cubicBezTo>
                    <a:cubicBezTo>
                      <a:pt x="1237" y="191"/>
                      <a:pt x="1279" y="190"/>
                      <a:pt x="1321" y="188"/>
                    </a:cubicBezTo>
                    <a:cubicBezTo>
                      <a:pt x="1446" y="179"/>
                      <a:pt x="1580" y="170"/>
                      <a:pt x="1714" y="152"/>
                    </a:cubicBezTo>
                    <a:close/>
                    <a:moveTo>
                      <a:pt x="1981" y="0"/>
                    </a:moveTo>
                    <a:lnTo>
                      <a:pt x="1981" y="0"/>
                    </a:lnTo>
                    <a:cubicBezTo>
                      <a:pt x="1892" y="18"/>
                      <a:pt x="1803" y="27"/>
                      <a:pt x="1714" y="45"/>
                    </a:cubicBezTo>
                    <a:cubicBezTo>
                      <a:pt x="1615" y="54"/>
                      <a:pt x="1526" y="72"/>
                      <a:pt x="1437" y="72"/>
                    </a:cubicBezTo>
                    <a:lnTo>
                      <a:pt x="1169" y="89"/>
                    </a:lnTo>
                    <a:lnTo>
                      <a:pt x="902" y="89"/>
                    </a:lnTo>
                    <a:lnTo>
                      <a:pt x="804" y="170"/>
                    </a:lnTo>
                    <a:lnTo>
                      <a:pt x="697" y="250"/>
                    </a:lnTo>
                    <a:lnTo>
                      <a:pt x="473" y="411"/>
                    </a:lnTo>
                    <a:lnTo>
                      <a:pt x="242" y="553"/>
                    </a:lnTo>
                    <a:lnTo>
                      <a:pt x="126" y="625"/>
                    </a:lnTo>
                    <a:lnTo>
                      <a:pt x="1" y="687"/>
                    </a:lnTo>
                    <a:lnTo>
                      <a:pt x="134" y="714"/>
                    </a:lnTo>
                    <a:lnTo>
                      <a:pt x="277" y="732"/>
                    </a:lnTo>
                    <a:lnTo>
                      <a:pt x="563" y="776"/>
                    </a:lnTo>
                    <a:lnTo>
                      <a:pt x="857" y="794"/>
                    </a:lnTo>
                    <a:lnTo>
                      <a:pt x="1000" y="803"/>
                    </a:lnTo>
                    <a:lnTo>
                      <a:pt x="1151" y="794"/>
                    </a:lnTo>
                    <a:cubicBezTo>
                      <a:pt x="1223" y="732"/>
                      <a:pt x="1303" y="678"/>
                      <a:pt x="1383" y="616"/>
                    </a:cubicBezTo>
                    <a:lnTo>
                      <a:pt x="1598" y="411"/>
                    </a:lnTo>
                    <a:cubicBezTo>
                      <a:pt x="1669" y="348"/>
                      <a:pt x="1731" y="277"/>
                      <a:pt x="1794" y="214"/>
                    </a:cubicBezTo>
                    <a:cubicBezTo>
                      <a:pt x="1856" y="143"/>
                      <a:pt x="1928" y="72"/>
                      <a:pt x="19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0918;p54">
                <a:extLst>
                  <a:ext uri="{FF2B5EF4-FFF2-40B4-BE49-F238E27FC236}">
                    <a16:creationId xmlns:a16="http://schemas.microsoft.com/office/drawing/2014/main" id="{1B33962A-F33B-00A5-CE7C-A96CB4E8B3AC}"/>
                  </a:ext>
                </a:extLst>
              </p:cNvPr>
              <p:cNvSpPr/>
              <p:nvPr/>
            </p:nvSpPr>
            <p:spPr>
              <a:xfrm>
                <a:off x="4309635" y="1965772"/>
                <a:ext cx="28114" cy="10562"/>
              </a:xfrm>
              <a:custGeom>
                <a:avLst/>
                <a:gdLst/>
                <a:ahLst/>
                <a:cxnLst/>
                <a:rect l="l" t="t" r="r" b="b"/>
                <a:pathLst>
                  <a:path w="929" h="349" extrusionOk="0">
                    <a:moveTo>
                      <a:pt x="929" y="1"/>
                    </a:moveTo>
                    <a:lnTo>
                      <a:pt x="706" y="99"/>
                    </a:lnTo>
                    <a:lnTo>
                      <a:pt x="474" y="179"/>
                    </a:lnTo>
                    <a:lnTo>
                      <a:pt x="358" y="224"/>
                    </a:lnTo>
                    <a:cubicBezTo>
                      <a:pt x="322" y="242"/>
                      <a:pt x="277" y="251"/>
                      <a:pt x="242" y="260"/>
                    </a:cubicBezTo>
                    <a:lnTo>
                      <a:pt x="1" y="322"/>
                    </a:lnTo>
                    <a:lnTo>
                      <a:pt x="259" y="340"/>
                    </a:lnTo>
                    <a:cubicBezTo>
                      <a:pt x="304" y="349"/>
                      <a:pt x="349" y="349"/>
                      <a:pt x="393" y="349"/>
                    </a:cubicBezTo>
                    <a:lnTo>
                      <a:pt x="527" y="349"/>
                    </a:lnTo>
                    <a:lnTo>
                      <a:pt x="732" y="179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0919;p54">
                <a:extLst>
                  <a:ext uri="{FF2B5EF4-FFF2-40B4-BE49-F238E27FC236}">
                    <a16:creationId xmlns:a16="http://schemas.microsoft.com/office/drawing/2014/main" id="{F52E2796-01B6-A7BA-B5C2-57E6B2686A14}"/>
                  </a:ext>
                </a:extLst>
              </p:cNvPr>
              <p:cNvSpPr/>
              <p:nvPr/>
            </p:nvSpPr>
            <p:spPr>
              <a:xfrm>
                <a:off x="4373095" y="1946192"/>
                <a:ext cx="10562" cy="8413"/>
              </a:xfrm>
              <a:custGeom>
                <a:avLst/>
                <a:gdLst/>
                <a:ahLst/>
                <a:cxnLst/>
                <a:rect l="l" t="t" r="r" b="b"/>
                <a:pathLst>
                  <a:path w="349" h="278" extrusionOk="0">
                    <a:moveTo>
                      <a:pt x="265" y="1"/>
                    </a:moveTo>
                    <a:cubicBezTo>
                      <a:pt x="238" y="1"/>
                      <a:pt x="225" y="80"/>
                      <a:pt x="170" y="122"/>
                    </a:cubicBezTo>
                    <a:cubicBezTo>
                      <a:pt x="98" y="175"/>
                      <a:pt x="0" y="148"/>
                      <a:pt x="45" y="211"/>
                    </a:cubicBezTo>
                    <a:cubicBezTo>
                      <a:pt x="77" y="254"/>
                      <a:pt x="126" y="278"/>
                      <a:pt x="175" y="278"/>
                    </a:cubicBezTo>
                    <a:cubicBezTo>
                      <a:pt x="207" y="278"/>
                      <a:pt x="240" y="268"/>
                      <a:pt x="268" y="246"/>
                    </a:cubicBezTo>
                    <a:cubicBezTo>
                      <a:pt x="339" y="193"/>
                      <a:pt x="348" y="95"/>
                      <a:pt x="295" y="23"/>
                    </a:cubicBezTo>
                    <a:cubicBezTo>
                      <a:pt x="283" y="7"/>
                      <a:pt x="27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0920;p54">
                <a:extLst>
                  <a:ext uri="{FF2B5EF4-FFF2-40B4-BE49-F238E27FC236}">
                    <a16:creationId xmlns:a16="http://schemas.microsoft.com/office/drawing/2014/main" id="{4A90516B-38EE-E600-F658-923B412F2474}"/>
                  </a:ext>
                </a:extLst>
              </p:cNvPr>
              <p:cNvSpPr/>
              <p:nvPr/>
            </p:nvSpPr>
            <p:spPr>
              <a:xfrm>
                <a:off x="4364440" y="1934965"/>
                <a:ext cx="10289" cy="802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65" extrusionOk="0">
                    <a:moveTo>
                      <a:pt x="258" y="1"/>
                    </a:moveTo>
                    <a:cubicBezTo>
                      <a:pt x="230" y="1"/>
                      <a:pt x="219" y="74"/>
                      <a:pt x="170" y="109"/>
                    </a:cubicBezTo>
                    <a:cubicBezTo>
                      <a:pt x="108" y="162"/>
                      <a:pt x="1" y="127"/>
                      <a:pt x="54" y="198"/>
                    </a:cubicBezTo>
                    <a:cubicBezTo>
                      <a:pt x="87" y="241"/>
                      <a:pt x="132" y="265"/>
                      <a:pt x="177" y="265"/>
                    </a:cubicBezTo>
                    <a:cubicBezTo>
                      <a:pt x="206" y="265"/>
                      <a:pt x="235" y="255"/>
                      <a:pt x="259" y="234"/>
                    </a:cubicBezTo>
                    <a:cubicBezTo>
                      <a:pt x="331" y="189"/>
                      <a:pt x="340" y="91"/>
                      <a:pt x="286" y="20"/>
                    </a:cubicBezTo>
                    <a:cubicBezTo>
                      <a:pt x="275" y="6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0921;p54">
                <a:extLst>
                  <a:ext uri="{FF2B5EF4-FFF2-40B4-BE49-F238E27FC236}">
                    <a16:creationId xmlns:a16="http://schemas.microsoft.com/office/drawing/2014/main" id="{217CFFA9-D02E-2012-08DA-38684D467ED3}"/>
                  </a:ext>
                </a:extLst>
              </p:cNvPr>
              <p:cNvSpPr/>
              <p:nvPr/>
            </p:nvSpPr>
            <p:spPr>
              <a:xfrm>
                <a:off x="4393068" y="1878586"/>
                <a:ext cx="40794" cy="49177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625" extrusionOk="0">
                    <a:moveTo>
                      <a:pt x="1169" y="250"/>
                    </a:moveTo>
                    <a:cubicBezTo>
                      <a:pt x="1098" y="509"/>
                      <a:pt x="1017" y="759"/>
                      <a:pt x="919" y="1017"/>
                    </a:cubicBezTo>
                    <a:cubicBezTo>
                      <a:pt x="803" y="1089"/>
                      <a:pt x="687" y="1151"/>
                      <a:pt x="571" y="1214"/>
                    </a:cubicBezTo>
                    <a:lnTo>
                      <a:pt x="393" y="1312"/>
                    </a:lnTo>
                    <a:lnTo>
                      <a:pt x="223" y="1401"/>
                    </a:lnTo>
                    <a:lnTo>
                      <a:pt x="223" y="1401"/>
                    </a:lnTo>
                    <a:lnTo>
                      <a:pt x="304" y="1223"/>
                    </a:lnTo>
                    <a:lnTo>
                      <a:pt x="375" y="1044"/>
                    </a:lnTo>
                    <a:cubicBezTo>
                      <a:pt x="429" y="919"/>
                      <a:pt x="464" y="803"/>
                      <a:pt x="509" y="678"/>
                    </a:cubicBezTo>
                    <a:cubicBezTo>
                      <a:pt x="732" y="545"/>
                      <a:pt x="955" y="402"/>
                      <a:pt x="1169" y="250"/>
                    </a:cubicBezTo>
                    <a:close/>
                    <a:moveTo>
                      <a:pt x="1347" y="0"/>
                    </a:moveTo>
                    <a:lnTo>
                      <a:pt x="1347" y="0"/>
                    </a:lnTo>
                    <a:cubicBezTo>
                      <a:pt x="1044" y="223"/>
                      <a:pt x="741" y="429"/>
                      <a:pt x="429" y="607"/>
                    </a:cubicBezTo>
                    <a:cubicBezTo>
                      <a:pt x="313" y="955"/>
                      <a:pt x="170" y="1285"/>
                      <a:pt x="0" y="1624"/>
                    </a:cubicBezTo>
                    <a:cubicBezTo>
                      <a:pt x="339" y="1472"/>
                      <a:pt x="678" y="1285"/>
                      <a:pt x="1008" y="1089"/>
                    </a:cubicBezTo>
                    <a:cubicBezTo>
                      <a:pt x="1142" y="723"/>
                      <a:pt x="1258" y="357"/>
                      <a:pt x="1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0922;p54">
                <a:extLst>
                  <a:ext uri="{FF2B5EF4-FFF2-40B4-BE49-F238E27FC236}">
                    <a16:creationId xmlns:a16="http://schemas.microsoft.com/office/drawing/2014/main" id="{BC7C1EA9-160B-274B-13CC-141759FDC12D}"/>
                  </a:ext>
                </a:extLst>
              </p:cNvPr>
              <p:cNvSpPr/>
              <p:nvPr/>
            </p:nvSpPr>
            <p:spPr>
              <a:xfrm>
                <a:off x="4404930" y="1892628"/>
                <a:ext cx="18944" cy="22697"/>
              </a:xfrm>
              <a:custGeom>
                <a:avLst/>
                <a:gdLst/>
                <a:ahLst/>
                <a:cxnLst/>
                <a:rect l="l" t="t" r="r" b="b"/>
                <a:pathLst>
                  <a:path w="626" h="750" extrusionOk="0">
                    <a:moveTo>
                      <a:pt x="625" y="0"/>
                    </a:moveTo>
                    <a:lnTo>
                      <a:pt x="625" y="0"/>
                    </a:lnTo>
                    <a:cubicBezTo>
                      <a:pt x="527" y="125"/>
                      <a:pt x="429" y="259"/>
                      <a:pt x="322" y="384"/>
                    </a:cubicBezTo>
                    <a:cubicBezTo>
                      <a:pt x="269" y="446"/>
                      <a:pt x="224" y="509"/>
                      <a:pt x="161" y="571"/>
                    </a:cubicBezTo>
                    <a:lnTo>
                      <a:pt x="1" y="750"/>
                    </a:lnTo>
                    <a:lnTo>
                      <a:pt x="1" y="750"/>
                    </a:lnTo>
                    <a:lnTo>
                      <a:pt x="233" y="625"/>
                    </a:lnTo>
                    <a:cubicBezTo>
                      <a:pt x="304" y="589"/>
                      <a:pt x="384" y="536"/>
                      <a:pt x="456" y="491"/>
                    </a:cubicBezTo>
                    <a:cubicBezTo>
                      <a:pt x="518" y="330"/>
                      <a:pt x="572" y="161"/>
                      <a:pt x="6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0923;p54">
                <a:extLst>
                  <a:ext uri="{FF2B5EF4-FFF2-40B4-BE49-F238E27FC236}">
                    <a16:creationId xmlns:a16="http://schemas.microsoft.com/office/drawing/2014/main" id="{FDCF59CD-A2C8-8651-9EED-4789CF9EA01C}"/>
                  </a:ext>
                </a:extLst>
              </p:cNvPr>
              <p:cNvSpPr/>
              <p:nvPr/>
            </p:nvSpPr>
            <p:spPr>
              <a:xfrm>
                <a:off x="4448689" y="1856374"/>
                <a:ext cx="10017" cy="9109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01" extrusionOk="0">
                    <a:moveTo>
                      <a:pt x="200" y="1"/>
                    </a:moveTo>
                    <a:cubicBezTo>
                      <a:pt x="165" y="1"/>
                      <a:pt x="189" y="79"/>
                      <a:pt x="152" y="146"/>
                    </a:cubicBezTo>
                    <a:cubicBezTo>
                      <a:pt x="107" y="217"/>
                      <a:pt x="0" y="235"/>
                      <a:pt x="71" y="279"/>
                    </a:cubicBezTo>
                    <a:cubicBezTo>
                      <a:pt x="98" y="294"/>
                      <a:pt x="125" y="301"/>
                      <a:pt x="151" y="301"/>
                    </a:cubicBezTo>
                    <a:cubicBezTo>
                      <a:pt x="205" y="301"/>
                      <a:pt x="256" y="271"/>
                      <a:pt x="286" y="217"/>
                    </a:cubicBezTo>
                    <a:cubicBezTo>
                      <a:pt x="330" y="146"/>
                      <a:pt x="303" y="47"/>
                      <a:pt x="232" y="12"/>
                    </a:cubicBezTo>
                    <a:cubicBezTo>
                      <a:pt x="218" y="4"/>
                      <a:pt x="208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0924;p54">
                <a:extLst>
                  <a:ext uri="{FF2B5EF4-FFF2-40B4-BE49-F238E27FC236}">
                    <a16:creationId xmlns:a16="http://schemas.microsoft.com/office/drawing/2014/main" id="{E7C35637-2C05-7EA3-E3AE-169F83A9280B}"/>
                  </a:ext>
                </a:extLst>
              </p:cNvPr>
              <p:cNvSpPr/>
              <p:nvPr/>
            </p:nvSpPr>
            <p:spPr>
              <a:xfrm>
                <a:off x="4436252" y="1849353"/>
                <a:ext cx="10017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93" extrusionOk="0">
                    <a:moveTo>
                      <a:pt x="192" y="1"/>
                    </a:moveTo>
                    <a:cubicBezTo>
                      <a:pt x="157" y="1"/>
                      <a:pt x="182" y="78"/>
                      <a:pt x="152" y="137"/>
                    </a:cubicBezTo>
                    <a:cubicBezTo>
                      <a:pt x="108" y="208"/>
                      <a:pt x="1" y="226"/>
                      <a:pt x="72" y="271"/>
                    </a:cubicBezTo>
                    <a:cubicBezTo>
                      <a:pt x="99" y="285"/>
                      <a:pt x="127" y="292"/>
                      <a:pt x="153" y="292"/>
                    </a:cubicBezTo>
                    <a:cubicBezTo>
                      <a:pt x="207" y="292"/>
                      <a:pt x="256" y="265"/>
                      <a:pt x="286" y="217"/>
                    </a:cubicBezTo>
                    <a:cubicBezTo>
                      <a:pt x="331" y="146"/>
                      <a:pt x="295" y="48"/>
                      <a:pt x="224" y="12"/>
                    </a:cubicBezTo>
                    <a:cubicBezTo>
                      <a:pt x="210" y="4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0925;p54">
                <a:extLst>
                  <a:ext uri="{FF2B5EF4-FFF2-40B4-BE49-F238E27FC236}">
                    <a16:creationId xmlns:a16="http://schemas.microsoft.com/office/drawing/2014/main" id="{39E17734-D3C4-A75B-DD83-77AC566F35C1}"/>
                  </a:ext>
                </a:extLst>
              </p:cNvPr>
              <p:cNvSpPr/>
              <p:nvPr/>
            </p:nvSpPr>
            <p:spPr>
              <a:xfrm>
                <a:off x="3943282" y="1430163"/>
                <a:ext cx="646346" cy="719763"/>
              </a:xfrm>
              <a:custGeom>
                <a:avLst/>
                <a:gdLst/>
                <a:ahLst/>
                <a:cxnLst/>
                <a:rect l="l" t="t" r="r" b="b"/>
                <a:pathLst>
                  <a:path w="21358" h="23784" extrusionOk="0">
                    <a:moveTo>
                      <a:pt x="11110" y="92"/>
                    </a:moveTo>
                    <a:cubicBezTo>
                      <a:pt x="11123" y="92"/>
                      <a:pt x="11134" y="94"/>
                      <a:pt x="11143" y="99"/>
                    </a:cubicBezTo>
                    <a:cubicBezTo>
                      <a:pt x="11152" y="108"/>
                      <a:pt x="11161" y="126"/>
                      <a:pt x="11152" y="143"/>
                    </a:cubicBezTo>
                    <a:cubicBezTo>
                      <a:pt x="11160" y="141"/>
                      <a:pt x="11167" y="140"/>
                      <a:pt x="11174" y="140"/>
                    </a:cubicBezTo>
                    <a:cubicBezTo>
                      <a:pt x="11189" y="140"/>
                      <a:pt x="11202" y="146"/>
                      <a:pt x="11215" y="152"/>
                    </a:cubicBezTo>
                    <a:cubicBezTo>
                      <a:pt x="11241" y="179"/>
                      <a:pt x="11241" y="224"/>
                      <a:pt x="11197" y="268"/>
                    </a:cubicBezTo>
                    <a:cubicBezTo>
                      <a:pt x="11173" y="292"/>
                      <a:pt x="11137" y="308"/>
                      <a:pt x="11108" y="308"/>
                    </a:cubicBezTo>
                    <a:cubicBezTo>
                      <a:pt x="11094" y="308"/>
                      <a:pt x="11081" y="304"/>
                      <a:pt x="11072" y="295"/>
                    </a:cubicBezTo>
                    <a:cubicBezTo>
                      <a:pt x="11063" y="295"/>
                      <a:pt x="11063" y="286"/>
                      <a:pt x="11063" y="286"/>
                    </a:cubicBezTo>
                    <a:cubicBezTo>
                      <a:pt x="11026" y="316"/>
                      <a:pt x="10989" y="333"/>
                      <a:pt x="10962" y="333"/>
                    </a:cubicBezTo>
                    <a:cubicBezTo>
                      <a:pt x="10957" y="333"/>
                      <a:pt x="10952" y="332"/>
                      <a:pt x="10947" y="331"/>
                    </a:cubicBezTo>
                    <a:cubicBezTo>
                      <a:pt x="10929" y="331"/>
                      <a:pt x="10920" y="331"/>
                      <a:pt x="10911" y="322"/>
                    </a:cubicBezTo>
                    <a:cubicBezTo>
                      <a:pt x="10894" y="304"/>
                      <a:pt x="10894" y="268"/>
                      <a:pt x="10911" y="233"/>
                    </a:cubicBezTo>
                    <a:cubicBezTo>
                      <a:pt x="10920" y="224"/>
                      <a:pt x="10920" y="215"/>
                      <a:pt x="10929" y="215"/>
                    </a:cubicBezTo>
                    <a:cubicBezTo>
                      <a:pt x="10938" y="197"/>
                      <a:pt x="10947" y="179"/>
                      <a:pt x="10965" y="161"/>
                    </a:cubicBezTo>
                    <a:cubicBezTo>
                      <a:pt x="10992" y="143"/>
                      <a:pt x="11018" y="126"/>
                      <a:pt x="11036" y="108"/>
                    </a:cubicBezTo>
                    <a:cubicBezTo>
                      <a:pt x="11045" y="108"/>
                      <a:pt x="11054" y="108"/>
                      <a:pt x="11063" y="99"/>
                    </a:cubicBezTo>
                    <a:cubicBezTo>
                      <a:pt x="11081" y="94"/>
                      <a:pt x="11096" y="92"/>
                      <a:pt x="11110" y="92"/>
                    </a:cubicBezTo>
                    <a:close/>
                    <a:moveTo>
                      <a:pt x="9118" y="297"/>
                    </a:moveTo>
                    <a:cubicBezTo>
                      <a:pt x="9129" y="297"/>
                      <a:pt x="9138" y="299"/>
                      <a:pt x="9145" y="304"/>
                    </a:cubicBezTo>
                    <a:cubicBezTo>
                      <a:pt x="9154" y="313"/>
                      <a:pt x="9163" y="331"/>
                      <a:pt x="9154" y="349"/>
                    </a:cubicBezTo>
                    <a:cubicBezTo>
                      <a:pt x="9165" y="345"/>
                      <a:pt x="9175" y="343"/>
                      <a:pt x="9183" y="343"/>
                    </a:cubicBezTo>
                    <a:cubicBezTo>
                      <a:pt x="9194" y="343"/>
                      <a:pt x="9202" y="347"/>
                      <a:pt x="9207" y="357"/>
                    </a:cubicBezTo>
                    <a:cubicBezTo>
                      <a:pt x="9243" y="375"/>
                      <a:pt x="9225" y="429"/>
                      <a:pt x="9190" y="465"/>
                    </a:cubicBezTo>
                    <a:cubicBezTo>
                      <a:pt x="9160" y="488"/>
                      <a:pt x="9126" y="500"/>
                      <a:pt x="9099" y="500"/>
                    </a:cubicBezTo>
                    <a:cubicBezTo>
                      <a:pt x="9086" y="500"/>
                      <a:pt x="9074" y="497"/>
                      <a:pt x="9065" y="491"/>
                    </a:cubicBezTo>
                    <a:cubicBezTo>
                      <a:pt x="9056" y="482"/>
                      <a:pt x="9056" y="482"/>
                      <a:pt x="9056" y="482"/>
                    </a:cubicBezTo>
                    <a:cubicBezTo>
                      <a:pt x="9010" y="508"/>
                      <a:pt x="8969" y="525"/>
                      <a:pt x="8940" y="525"/>
                    </a:cubicBezTo>
                    <a:cubicBezTo>
                      <a:pt x="8929" y="525"/>
                      <a:pt x="8920" y="523"/>
                      <a:pt x="8913" y="518"/>
                    </a:cubicBezTo>
                    <a:cubicBezTo>
                      <a:pt x="8904" y="509"/>
                      <a:pt x="8904" y="509"/>
                      <a:pt x="8904" y="500"/>
                    </a:cubicBezTo>
                    <a:cubicBezTo>
                      <a:pt x="8886" y="473"/>
                      <a:pt x="8913" y="411"/>
                      <a:pt x="8975" y="366"/>
                    </a:cubicBezTo>
                    <a:cubicBezTo>
                      <a:pt x="8984" y="357"/>
                      <a:pt x="8984" y="349"/>
                      <a:pt x="8993" y="349"/>
                    </a:cubicBezTo>
                    <a:cubicBezTo>
                      <a:pt x="9040" y="315"/>
                      <a:pt x="9086" y="297"/>
                      <a:pt x="9118" y="297"/>
                    </a:cubicBezTo>
                    <a:close/>
                    <a:moveTo>
                      <a:pt x="13087" y="298"/>
                    </a:moveTo>
                    <a:cubicBezTo>
                      <a:pt x="13098" y="298"/>
                      <a:pt x="13107" y="300"/>
                      <a:pt x="13115" y="304"/>
                    </a:cubicBezTo>
                    <a:cubicBezTo>
                      <a:pt x="13124" y="313"/>
                      <a:pt x="13133" y="331"/>
                      <a:pt x="13133" y="349"/>
                    </a:cubicBezTo>
                    <a:cubicBezTo>
                      <a:pt x="13138" y="346"/>
                      <a:pt x="13143" y="345"/>
                      <a:pt x="13148" y="345"/>
                    </a:cubicBezTo>
                    <a:cubicBezTo>
                      <a:pt x="13161" y="345"/>
                      <a:pt x="13174" y="351"/>
                      <a:pt x="13186" y="357"/>
                    </a:cubicBezTo>
                    <a:cubicBezTo>
                      <a:pt x="13213" y="375"/>
                      <a:pt x="13213" y="429"/>
                      <a:pt x="13177" y="465"/>
                    </a:cubicBezTo>
                    <a:cubicBezTo>
                      <a:pt x="13154" y="488"/>
                      <a:pt x="13122" y="500"/>
                      <a:pt x="13095" y="500"/>
                    </a:cubicBezTo>
                    <a:cubicBezTo>
                      <a:pt x="13082" y="500"/>
                      <a:pt x="13070" y="497"/>
                      <a:pt x="13061" y="491"/>
                    </a:cubicBezTo>
                    <a:cubicBezTo>
                      <a:pt x="13052" y="491"/>
                      <a:pt x="13052" y="482"/>
                      <a:pt x="13052" y="482"/>
                    </a:cubicBezTo>
                    <a:cubicBezTo>
                      <a:pt x="13016" y="513"/>
                      <a:pt x="12980" y="531"/>
                      <a:pt x="12949" y="531"/>
                    </a:cubicBezTo>
                    <a:cubicBezTo>
                      <a:pt x="12934" y="531"/>
                      <a:pt x="12921" y="527"/>
                      <a:pt x="12910" y="518"/>
                    </a:cubicBezTo>
                    <a:cubicBezTo>
                      <a:pt x="12874" y="491"/>
                      <a:pt x="12892" y="429"/>
                      <a:pt x="12945" y="366"/>
                    </a:cubicBezTo>
                    <a:cubicBezTo>
                      <a:pt x="12988" y="324"/>
                      <a:pt x="13047" y="298"/>
                      <a:pt x="13087" y="298"/>
                    </a:cubicBezTo>
                    <a:close/>
                    <a:moveTo>
                      <a:pt x="11589" y="357"/>
                    </a:moveTo>
                    <a:cubicBezTo>
                      <a:pt x="11589" y="357"/>
                      <a:pt x="11589" y="366"/>
                      <a:pt x="11589" y="384"/>
                    </a:cubicBezTo>
                    <a:cubicBezTo>
                      <a:pt x="11589" y="393"/>
                      <a:pt x="11589" y="402"/>
                      <a:pt x="11589" y="411"/>
                    </a:cubicBezTo>
                    <a:cubicBezTo>
                      <a:pt x="11589" y="420"/>
                      <a:pt x="11589" y="429"/>
                      <a:pt x="11589" y="438"/>
                    </a:cubicBezTo>
                    <a:cubicBezTo>
                      <a:pt x="11589" y="456"/>
                      <a:pt x="11580" y="465"/>
                      <a:pt x="11580" y="482"/>
                    </a:cubicBezTo>
                    <a:cubicBezTo>
                      <a:pt x="11572" y="491"/>
                      <a:pt x="11572" y="509"/>
                      <a:pt x="11563" y="518"/>
                    </a:cubicBezTo>
                    <a:cubicBezTo>
                      <a:pt x="11554" y="536"/>
                      <a:pt x="11545" y="554"/>
                      <a:pt x="11536" y="563"/>
                    </a:cubicBezTo>
                    <a:cubicBezTo>
                      <a:pt x="11518" y="580"/>
                      <a:pt x="11509" y="589"/>
                      <a:pt x="11491" y="598"/>
                    </a:cubicBezTo>
                    <a:cubicBezTo>
                      <a:pt x="11482" y="616"/>
                      <a:pt x="11464" y="625"/>
                      <a:pt x="11447" y="634"/>
                    </a:cubicBezTo>
                    <a:cubicBezTo>
                      <a:pt x="11438" y="643"/>
                      <a:pt x="11420" y="652"/>
                      <a:pt x="11402" y="661"/>
                    </a:cubicBezTo>
                    <a:cubicBezTo>
                      <a:pt x="11384" y="670"/>
                      <a:pt x="11366" y="670"/>
                      <a:pt x="11357" y="679"/>
                    </a:cubicBezTo>
                    <a:cubicBezTo>
                      <a:pt x="11340" y="679"/>
                      <a:pt x="11322" y="679"/>
                      <a:pt x="11313" y="688"/>
                    </a:cubicBezTo>
                    <a:lnTo>
                      <a:pt x="11241" y="688"/>
                    </a:lnTo>
                    <a:cubicBezTo>
                      <a:pt x="11224" y="679"/>
                      <a:pt x="11215" y="679"/>
                      <a:pt x="11215" y="679"/>
                    </a:cubicBezTo>
                    <a:lnTo>
                      <a:pt x="11241" y="679"/>
                    </a:lnTo>
                    <a:cubicBezTo>
                      <a:pt x="11259" y="670"/>
                      <a:pt x="11277" y="670"/>
                      <a:pt x="11304" y="661"/>
                    </a:cubicBezTo>
                    <a:cubicBezTo>
                      <a:pt x="11313" y="652"/>
                      <a:pt x="11331" y="652"/>
                      <a:pt x="11340" y="643"/>
                    </a:cubicBezTo>
                    <a:cubicBezTo>
                      <a:pt x="11357" y="634"/>
                      <a:pt x="11366" y="634"/>
                      <a:pt x="11384" y="625"/>
                    </a:cubicBezTo>
                    <a:cubicBezTo>
                      <a:pt x="11411" y="607"/>
                      <a:pt x="11438" y="589"/>
                      <a:pt x="11456" y="572"/>
                    </a:cubicBezTo>
                    <a:cubicBezTo>
                      <a:pt x="11482" y="545"/>
                      <a:pt x="11500" y="527"/>
                      <a:pt x="11518" y="500"/>
                    </a:cubicBezTo>
                    <a:cubicBezTo>
                      <a:pt x="11527" y="491"/>
                      <a:pt x="11536" y="482"/>
                      <a:pt x="11545" y="465"/>
                    </a:cubicBezTo>
                    <a:cubicBezTo>
                      <a:pt x="11545" y="456"/>
                      <a:pt x="11554" y="447"/>
                      <a:pt x="11563" y="438"/>
                    </a:cubicBezTo>
                    <a:cubicBezTo>
                      <a:pt x="11572" y="411"/>
                      <a:pt x="11572" y="393"/>
                      <a:pt x="11580" y="384"/>
                    </a:cubicBezTo>
                    <a:cubicBezTo>
                      <a:pt x="11580" y="366"/>
                      <a:pt x="11589" y="357"/>
                      <a:pt x="11589" y="357"/>
                    </a:cubicBezTo>
                    <a:close/>
                    <a:moveTo>
                      <a:pt x="13561" y="545"/>
                    </a:moveTo>
                    <a:cubicBezTo>
                      <a:pt x="13561" y="545"/>
                      <a:pt x="13561" y="554"/>
                      <a:pt x="13570" y="572"/>
                    </a:cubicBezTo>
                    <a:cubicBezTo>
                      <a:pt x="13570" y="572"/>
                      <a:pt x="13570" y="580"/>
                      <a:pt x="13570" y="589"/>
                    </a:cubicBezTo>
                    <a:cubicBezTo>
                      <a:pt x="13570" y="598"/>
                      <a:pt x="13570" y="616"/>
                      <a:pt x="13570" y="625"/>
                    </a:cubicBezTo>
                    <a:cubicBezTo>
                      <a:pt x="13570" y="634"/>
                      <a:pt x="13570" y="652"/>
                      <a:pt x="13561" y="661"/>
                    </a:cubicBezTo>
                    <a:cubicBezTo>
                      <a:pt x="13561" y="679"/>
                      <a:pt x="13552" y="688"/>
                      <a:pt x="13552" y="705"/>
                    </a:cubicBezTo>
                    <a:cubicBezTo>
                      <a:pt x="13543" y="714"/>
                      <a:pt x="13534" y="732"/>
                      <a:pt x="13525" y="741"/>
                    </a:cubicBezTo>
                    <a:cubicBezTo>
                      <a:pt x="13516" y="759"/>
                      <a:pt x="13507" y="768"/>
                      <a:pt x="13490" y="777"/>
                    </a:cubicBezTo>
                    <a:cubicBezTo>
                      <a:pt x="13481" y="786"/>
                      <a:pt x="13472" y="804"/>
                      <a:pt x="13454" y="812"/>
                    </a:cubicBezTo>
                    <a:cubicBezTo>
                      <a:pt x="13436" y="821"/>
                      <a:pt x="13427" y="830"/>
                      <a:pt x="13409" y="830"/>
                    </a:cubicBezTo>
                    <a:cubicBezTo>
                      <a:pt x="13391" y="839"/>
                      <a:pt x="13382" y="848"/>
                      <a:pt x="13365" y="848"/>
                    </a:cubicBezTo>
                    <a:cubicBezTo>
                      <a:pt x="13347" y="857"/>
                      <a:pt x="13338" y="857"/>
                      <a:pt x="13320" y="857"/>
                    </a:cubicBezTo>
                    <a:lnTo>
                      <a:pt x="13231" y="857"/>
                    </a:lnTo>
                    <a:cubicBezTo>
                      <a:pt x="13231" y="857"/>
                      <a:pt x="13240" y="857"/>
                      <a:pt x="13258" y="848"/>
                    </a:cubicBezTo>
                    <a:cubicBezTo>
                      <a:pt x="13267" y="848"/>
                      <a:pt x="13293" y="839"/>
                      <a:pt x="13311" y="830"/>
                    </a:cubicBezTo>
                    <a:cubicBezTo>
                      <a:pt x="13320" y="830"/>
                      <a:pt x="13338" y="821"/>
                      <a:pt x="13347" y="821"/>
                    </a:cubicBezTo>
                    <a:cubicBezTo>
                      <a:pt x="13356" y="812"/>
                      <a:pt x="13374" y="804"/>
                      <a:pt x="13382" y="804"/>
                    </a:cubicBezTo>
                    <a:cubicBezTo>
                      <a:pt x="13409" y="786"/>
                      <a:pt x="13436" y="768"/>
                      <a:pt x="13454" y="750"/>
                    </a:cubicBezTo>
                    <a:cubicBezTo>
                      <a:pt x="13472" y="723"/>
                      <a:pt x="13490" y="705"/>
                      <a:pt x="13507" y="688"/>
                    </a:cubicBezTo>
                    <a:cubicBezTo>
                      <a:pt x="13516" y="670"/>
                      <a:pt x="13525" y="661"/>
                      <a:pt x="13525" y="652"/>
                    </a:cubicBezTo>
                    <a:cubicBezTo>
                      <a:pt x="13534" y="643"/>
                      <a:pt x="13534" y="625"/>
                      <a:pt x="13543" y="616"/>
                    </a:cubicBezTo>
                    <a:cubicBezTo>
                      <a:pt x="13543" y="598"/>
                      <a:pt x="13552" y="580"/>
                      <a:pt x="13552" y="572"/>
                    </a:cubicBezTo>
                    <a:cubicBezTo>
                      <a:pt x="13561" y="554"/>
                      <a:pt x="13561" y="545"/>
                      <a:pt x="13561" y="545"/>
                    </a:cubicBezTo>
                    <a:close/>
                    <a:moveTo>
                      <a:pt x="9555" y="554"/>
                    </a:moveTo>
                    <a:cubicBezTo>
                      <a:pt x="9555" y="554"/>
                      <a:pt x="9555" y="563"/>
                      <a:pt x="9555" y="580"/>
                    </a:cubicBezTo>
                    <a:cubicBezTo>
                      <a:pt x="9555" y="580"/>
                      <a:pt x="9555" y="589"/>
                      <a:pt x="9555" y="598"/>
                    </a:cubicBezTo>
                    <a:cubicBezTo>
                      <a:pt x="9555" y="607"/>
                      <a:pt x="9555" y="625"/>
                      <a:pt x="9546" y="634"/>
                    </a:cubicBezTo>
                    <a:cubicBezTo>
                      <a:pt x="9546" y="643"/>
                      <a:pt x="9538" y="661"/>
                      <a:pt x="9538" y="670"/>
                    </a:cubicBezTo>
                    <a:cubicBezTo>
                      <a:pt x="9529" y="688"/>
                      <a:pt x="9520" y="696"/>
                      <a:pt x="9511" y="714"/>
                    </a:cubicBezTo>
                    <a:cubicBezTo>
                      <a:pt x="9502" y="723"/>
                      <a:pt x="9493" y="741"/>
                      <a:pt x="9484" y="750"/>
                    </a:cubicBezTo>
                    <a:cubicBezTo>
                      <a:pt x="9475" y="759"/>
                      <a:pt x="9457" y="777"/>
                      <a:pt x="9448" y="786"/>
                    </a:cubicBezTo>
                    <a:cubicBezTo>
                      <a:pt x="9430" y="795"/>
                      <a:pt x="9413" y="804"/>
                      <a:pt x="9395" y="812"/>
                    </a:cubicBezTo>
                    <a:cubicBezTo>
                      <a:pt x="9386" y="830"/>
                      <a:pt x="9368" y="830"/>
                      <a:pt x="9350" y="839"/>
                    </a:cubicBezTo>
                    <a:cubicBezTo>
                      <a:pt x="9332" y="848"/>
                      <a:pt x="9314" y="848"/>
                      <a:pt x="9306" y="857"/>
                    </a:cubicBezTo>
                    <a:lnTo>
                      <a:pt x="9261" y="857"/>
                    </a:lnTo>
                    <a:cubicBezTo>
                      <a:pt x="9243" y="866"/>
                      <a:pt x="9234" y="866"/>
                      <a:pt x="9225" y="866"/>
                    </a:cubicBezTo>
                    <a:cubicBezTo>
                      <a:pt x="9207" y="866"/>
                      <a:pt x="9199" y="857"/>
                      <a:pt x="9190" y="857"/>
                    </a:cubicBezTo>
                    <a:lnTo>
                      <a:pt x="9172" y="857"/>
                    </a:lnTo>
                    <a:cubicBezTo>
                      <a:pt x="9172" y="857"/>
                      <a:pt x="9181" y="857"/>
                      <a:pt x="9199" y="848"/>
                    </a:cubicBezTo>
                    <a:cubicBezTo>
                      <a:pt x="9207" y="848"/>
                      <a:pt x="9234" y="839"/>
                      <a:pt x="9252" y="839"/>
                    </a:cubicBezTo>
                    <a:cubicBezTo>
                      <a:pt x="9270" y="830"/>
                      <a:pt x="9279" y="830"/>
                      <a:pt x="9288" y="821"/>
                    </a:cubicBezTo>
                    <a:cubicBezTo>
                      <a:pt x="9306" y="821"/>
                      <a:pt x="9314" y="812"/>
                      <a:pt x="9332" y="804"/>
                    </a:cubicBezTo>
                    <a:cubicBezTo>
                      <a:pt x="9359" y="786"/>
                      <a:pt x="9386" y="777"/>
                      <a:pt x="9413" y="750"/>
                    </a:cubicBezTo>
                    <a:cubicBezTo>
                      <a:pt x="9439" y="732"/>
                      <a:pt x="9457" y="714"/>
                      <a:pt x="9475" y="688"/>
                    </a:cubicBezTo>
                    <a:cubicBezTo>
                      <a:pt x="9484" y="679"/>
                      <a:pt x="9493" y="670"/>
                      <a:pt x="9502" y="661"/>
                    </a:cubicBezTo>
                    <a:cubicBezTo>
                      <a:pt x="9511" y="643"/>
                      <a:pt x="9511" y="634"/>
                      <a:pt x="9520" y="625"/>
                    </a:cubicBezTo>
                    <a:cubicBezTo>
                      <a:pt x="9529" y="607"/>
                      <a:pt x="9538" y="589"/>
                      <a:pt x="9546" y="572"/>
                    </a:cubicBezTo>
                    <a:cubicBezTo>
                      <a:pt x="9546" y="563"/>
                      <a:pt x="9555" y="554"/>
                      <a:pt x="9555" y="554"/>
                    </a:cubicBezTo>
                    <a:close/>
                    <a:moveTo>
                      <a:pt x="7390" y="873"/>
                    </a:moveTo>
                    <a:cubicBezTo>
                      <a:pt x="7396" y="873"/>
                      <a:pt x="7401" y="874"/>
                      <a:pt x="7405" y="875"/>
                    </a:cubicBezTo>
                    <a:cubicBezTo>
                      <a:pt x="7405" y="884"/>
                      <a:pt x="7414" y="884"/>
                      <a:pt x="7414" y="884"/>
                    </a:cubicBezTo>
                    <a:cubicBezTo>
                      <a:pt x="7423" y="893"/>
                      <a:pt x="7432" y="911"/>
                      <a:pt x="7423" y="919"/>
                    </a:cubicBezTo>
                    <a:cubicBezTo>
                      <a:pt x="7450" y="919"/>
                      <a:pt x="7468" y="919"/>
                      <a:pt x="7477" y="928"/>
                    </a:cubicBezTo>
                    <a:cubicBezTo>
                      <a:pt x="7504" y="955"/>
                      <a:pt x="7486" y="1000"/>
                      <a:pt x="7450" y="1035"/>
                    </a:cubicBezTo>
                    <a:cubicBezTo>
                      <a:pt x="7414" y="1062"/>
                      <a:pt x="7379" y="1071"/>
                      <a:pt x="7352" y="1071"/>
                    </a:cubicBezTo>
                    <a:cubicBezTo>
                      <a:pt x="7343" y="1062"/>
                      <a:pt x="7334" y="1062"/>
                      <a:pt x="7325" y="1053"/>
                    </a:cubicBezTo>
                    <a:lnTo>
                      <a:pt x="7316" y="1053"/>
                    </a:lnTo>
                    <a:cubicBezTo>
                      <a:pt x="7280" y="1077"/>
                      <a:pt x="7241" y="1089"/>
                      <a:pt x="7210" y="1089"/>
                    </a:cubicBezTo>
                    <a:cubicBezTo>
                      <a:pt x="7195" y="1089"/>
                      <a:pt x="7182" y="1086"/>
                      <a:pt x="7173" y="1080"/>
                    </a:cubicBezTo>
                    <a:cubicBezTo>
                      <a:pt x="7165" y="1071"/>
                      <a:pt x="7165" y="1053"/>
                      <a:pt x="7173" y="1035"/>
                    </a:cubicBezTo>
                    <a:cubicBezTo>
                      <a:pt x="7173" y="1027"/>
                      <a:pt x="7182" y="1009"/>
                      <a:pt x="7191" y="1000"/>
                    </a:cubicBezTo>
                    <a:cubicBezTo>
                      <a:pt x="7200" y="973"/>
                      <a:pt x="7218" y="955"/>
                      <a:pt x="7245" y="937"/>
                    </a:cubicBezTo>
                    <a:cubicBezTo>
                      <a:pt x="7299" y="898"/>
                      <a:pt x="7354" y="873"/>
                      <a:pt x="7390" y="873"/>
                    </a:cubicBezTo>
                    <a:close/>
                    <a:moveTo>
                      <a:pt x="14795" y="882"/>
                    </a:moveTo>
                    <a:cubicBezTo>
                      <a:pt x="14800" y="882"/>
                      <a:pt x="14805" y="882"/>
                      <a:pt x="14810" y="884"/>
                    </a:cubicBezTo>
                    <a:cubicBezTo>
                      <a:pt x="14819" y="884"/>
                      <a:pt x="14828" y="884"/>
                      <a:pt x="14828" y="893"/>
                    </a:cubicBezTo>
                    <a:cubicBezTo>
                      <a:pt x="14846" y="902"/>
                      <a:pt x="14846" y="911"/>
                      <a:pt x="14846" y="928"/>
                    </a:cubicBezTo>
                    <a:cubicBezTo>
                      <a:pt x="14853" y="926"/>
                      <a:pt x="14860" y="925"/>
                      <a:pt x="14867" y="925"/>
                    </a:cubicBezTo>
                    <a:cubicBezTo>
                      <a:pt x="14883" y="925"/>
                      <a:pt x="14895" y="931"/>
                      <a:pt x="14908" y="937"/>
                    </a:cubicBezTo>
                    <a:cubicBezTo>
                      <a:pt x="14926" y="946"/>
                      <a:pt x="14935" y="982"/>
                      <a:pt x="14926" y="1009"/>
                    </a:cubicBezTo>
                    <a:cubicBezTo>
                      <a:pt x="14917" y="1018"/>
                      <a:pt x="14917" y="1027"/>
                      <a:pt x="14908" y="1035"/>
                    </a:cubicBezTo>
                    <a:cubicBezTo>
                      <a:pt x="14882" y="1062"/>
                      <a:pt x="14846" y="1078"/>
                      <a:pt x="14818" y="1078"/>
                    </a:cubicBezTo>
                    <a:cubicBezTo>
                      <a:pt x="14808" y="1078"/>
                      <a:pt x="14799" y="1076"/>
                      <a:pt x="14792" y="1071"/>
                    </a:cubicBezTo>
                    <a:cubicBezTo>
                      <a:pt x="14783" y="1062"/>
                      <a:pt x="14783" y="1062"/>
                      <a:pt x="14783" y="1062"/>
                    </a:cubicBezTo>
                    <a:cubicBezTo>
                      <a:pt x="14774" y="1071"/>
                      <a:pt x="14756" y="1080"/>
                      <a:pt x="14747" y="1089"/>
                    </a:cubicBezTo>
                    <a:cubicBezTo>
                      <a:pt x="14725" y="1100"/>
                      <a:pt x="14703" y="1108"/>
                      <a:pt x="14683" y="1108"/>
                    </a:cubicBezTo>
                    <a:cubicBezTo>
                      <a:pt x="14671" y="1108"/>
                      <a:pt x="14659" y="1105"/>
                      <a:pt x="14649" y="1098"/>
                    </a:cubicBezTo>
                    <a:cubicBezTo>
                      <a:pt x="14649" y="1098"/>
                      <a:pt x="14640" y="1089"/>
                      <a:pt x="14640" y="1089"/>
                    </a:cubicBezTo>
                    <a:cubicBezTo>
                      <a:pt x="14622" y="1062"/>
                      <a:pt x="14631" y="1000"/>
                      <a:pt x="14676" y="955"/>
                    </a:cubicBezTo>
                    <a:cubicBezTo>
                      <a:pt x="14685" y="946"/>
                      <a:pt x="14685" y="937"/>
                      <a:pt x="14694" y="928"/>
                    </a:cubicBezTo>
                    <a:cubicBezTo>
                      <a:pt x="14731" y="899"/>
                      <a:pt x="14768" y="882"/>
                      <a:pt x="14795" y="882"/>
                    </a:cubicBezTo>
                    <a:close/>
                    <a:moveTo>
                      <a:pt x="7798" y="1134"/>
                    </a:moveTo>
                    <a:cubicBezTo>
                      <a:pt x="7798" y="1134"/>
                      <a:pt x="7798" y="1143"/>
                      <a:pt x="7798" y="1151"/>
                    </a:cubicBezTo>
                    <a:cubicBezTo>
                      <a:pt x="7798" y="1169"/>
                      <a:pt x="7798" y="1187"/>
                      <a:pt x="7789" y="1214"/>
                    </a:cubicBezTo>
                    <a:cubicBezTo>
                      <a:pt x="7780" y="1223"/>
                      <a:pt x="7780" y="1232"/>
                      <a:pt x="7771" y="1250"/>
                    </a:cubicBezTo>
                    <a:cubicBezTo>
                      <a:pt x="7771" y="1258"/>
                      <a:pt x="7762" y="1267"/>
                      <a:pt x="7753" y="1285"/>
                    </a:cubicBezTo>
                    <a:cubicBezTo>
                      <a:pt x="7735" y="1294"/>
                      <a:pt x="7727" y="1312"/>
                      <a:pt x="7718" y="1321"/>
                    </a:cubicBezTo>
                    <a:cubicBezTo>
                      <a:pt x="7709" y="1330"/>
                      <a:pt x="7691" y="1348"/>
                      <a:pt x="7673" y="1357"/>
                    </a:cubicBezTo>
                    <a:cubicBezTo>
                      <a:pt x="7664" y="1366"/>
                      <a:pt x="7646" y="1374"/>
                      <a:pt x="7628" y="1383"/>
                    </a:cubicBezTo>
                    <a:cubicBezTo>
                      <a:pt x="7611" y="1392"/>
                      <a:pt x="7602" y="1401"/>
                      <a:pt x="7584" y="1401"/>
                    </a:cubicBezTo>
                    <a:cubicBezTo>
                      <a:pt x="7566" y="1410"/>
                      <a:pt x="7548" y="1410"/>
                      <a:pt x="7530" y="1419"/>
                    </a:cubicBezTo>
                    <a:lnTo>
                      <a:pt x="7432" y="1419"/>
                    </a:lnTo>
                    <a:cubicBezTo>
                      <a:pt x="7414" y="1410"/>
                      <a:pt x="7405" y="1410"/>
                      <a:pt x="7405" y="1410"/>
                    </a:cubicBezTo>
                    <a:lnTo>
                      <a:pt x="7432" y="1410"/>
                    </a:lnTo>
                    <a:cubicBezTo>
                      <a:pt x="7441" y="1410"/>
                      <a:pt x="7468" y="1401"/>
                      <a:pt x="7486" y="1392"/>
                    </a:cubicBezTo>
                    <a:cubicBezTo>
                      <a:pt x="7504" y="1392"/>
                      <a:pt x="7512" y="1383"/>
                      <a:pt x="7530" y="1383"/>
                    </a:cubicBezTo>
                    <a:cubicBezTo>
                      <a:pt x="7539" y="1374"/>
                      <a:pt x="7548" y="1374"/>
                      <a:pt x="7566" y="1366"/>
                    </a:cubicBezTo>
                    <a:cubicBezTo>
                      <a:pt x="7593" y="1357"/>
                      <a:pt x="7619" y="1339"/>
                      <a:pt x="7646" y="1321"/>
                    </a:cubicBezTo>
                    <a:cubicBezTo>
                      <a:pt x="7673" y="1303"/>
                      <a:pt x="7691" y="1285"/>
                      <a:pt x="7709" y="1258"/>
                    </a:cubicBezTo>
                    <a:cubicBezTo>
                      <a:pt x="7718" y="1250"/>
                      <a:pt x="7727" y="1241"/>
                      <a:pt x="7735" y="1232"/>
                    </a:cubicBezTo>
                    <a:cubicBezTo>
                      <a:pt x="7744" y="1223"/>
                      <a:pt x="7753" y="1214"/>
                      <a:pt x="7762" y="1205"/>
                    </a:cubicBezTo>
                    <a:cubicBezTo>
                      <a:pt x="7771" y="1187"/>
                      <a:pt x="7780" y="1169"/>
                      <a:pt x="7789" y="1151"/>
                    </a:cubicBezTo>
                    <a:cubicBezTo>
                      <a:pt x="7789" y="1143"/>
                      <a:pt x="7798" y="1134"/>
                      <a:pt x="7798" y="1134"/>
                    </a:cubicBezTo>
                    <a:close/>
                    <a:moveTo>
                      <a:pt x="15283" y="1107"/>
                    </a:moveTo>
                    <a:cubicBezTo>
                      <a:pt x="15283" y="1107"/>
                      <a:pt x="15283" y="1116"/>
                      <a:pt x="15283" y="1125"/>
                    </a:cubicBezTo>
                    <a:cubicBezTo>
                      <a:pt x="15292" y="1143"/>
                      <a:pt x="15292" y="1160"/>
                      <a:pt x="15292" y="1178"/>
                    </a:cubicBezTo>
                    <a:cubicBezTo>
                      <a:pt x="15292" y="1196"/>
                      <a:pt x="15292" y="1205"/>
                      <a:pt x="15292" y="1214"/>
                    </a:cubicBezTo>
                    <a:cubicBezTo>
                      <a:pt x="15292" y="1232"/>
                      <a:pt x="15283" y="1241"/>
                      <a:pt x="15283" y="1258"/>
                    </a:cubicBezTo>
                    <a:cubicBezTo>
                      <a:pt x="15274" y="1267"/>
                      <a:pt x="15265" y="1285"/>
                      <a:pt x="15256" y="1294"/>
                    </a:cubicBezTo>
                    <a:cubicBezTo>
                      <a:pt x="15256" y="1303"/>
                      <a:pt x="15238" y="1321"/>
                      <a:pt x="15229" y="1330"/>
                    </a:cubicBezTo>
                    <a:cubicBezTo>
                      <a:pt x="15220" y="1339"/>
                      <a:pt x="15211" y="1357"/>
                      <a:pt x="15193" y="1366"/>
                    </a:cubicBezTo>
                    <a:cubicBezTo>
                      <a:pt x="15185" y="1374"/>
                      <a:pt x="15167" y="1374"/>
                      <a:pt x="15149" y="1383"/>
                    </a:cubicBezTo>
                    <a:cubicBezTo>
                      <a:pt x="15140" y="1392"/>
                      <a:pt x="15122" y="1401"/>
                      <a:pt x="15113" y="1401"/>
                    </a:cubicBezTo>
                    <a:cubicBezTo>
                      <a:pt x="15095" y="1410"/>
                      <a:pt x="15077" y="1410"/>
                      <a:pt x="15069" y="1410"/>
                    </a:cubicBezTo>
                    <a:cubicBezTo>
                      <a:pt x="15042" y="1419"/>
                      <a:pt x="15024" y="1419"/>
                      <a:pt x="15006" y="1419"/>
                    </a:cubicBezTo>
                    <a:cubicBezTo>
                      <a:pt x="14988" y="1410"/>
                      <a:pt x="14979" y="1410"/>
                      <a:pt x="14979" y="1410"/>
                    </a:cubicBezTo>
                    <a:lnTo>
                      <a:pt x="15006" y="1410"/>
                    </a:lnTo>
                    <a:cubicBezTo>
                      <a:pt x="15015" y="1401"/>
                      <a:pt x="15033" y="1392"/>
                      <a:pt x="15060" y="1383"/>
                    </a:cubicBezTo>
                    <a:cubicBezTo>
                      <a:pt x="15069" y="1383"/>
                      <a:pt x="15077" y="1374"/>
                      <a:pt x="15086" y="1374"/>
                    </a:cubicBezTo>
                    <a:cubicBezTo>
                      <a:pt x="15104" y="1366"/>
                      <a:pt x="15113" y="1357"/>
                      <a:pt x="15122" y="1357"/>
                    </a:cubicBezTo>
                    <a:cubicBezTo>
                      <a:pt x="15149" y="1339"/>
                      <a:pt x="15167" y="1321"/>
                      <a:pt x="15185" y="1303"/>
                    </a:cubicBezTo>
                    <a:cubicBezTo>
                      <a:pt x="15211" y="1285"/>
                      <a:pt x="15220" y="1258"/>
                      <a:pt x="15238" y="1241"/>
                    </a:cubicBezTo>
                    <a:cubicBezTo>
                      <a:pt x="15238" y="1223"/>
                      <a:pt x="15247" y="1214"/>
                      <a:pt x="15256" y="1205"/>
                    </a:cubicBezTo>
                    <a:cubicBezTo>
                      <a:pt x="15256" y="1196"/>
                      <a:pt x="15265" y="1187"/>
                      <a:pt x="15265" y="1178"/>
                    </a:cubicBezTo>
                    <a:cubicBezTo>
                      <a:pt x="15274" y="1160"/>
                      <a:pt x="15274" y="1143"/>
                      <a:pt x="15274" y="1125"/>
                    </a:cubicBezTo>
                    <a:cubicBezTo>
                      <a:pt x="15283" y="1116"/>
                      <a:pt x="15283" y="1107"/>
                      <a:pt x="15283" y="1107"/>
                    </a:cubicBezTo>
                    <a:close/>
                    <a:moveTo>
                      <a:pt x="13133" y="955"/>
                    </a:moveTo>
                    <a:cubicBezTo>
                      <a:pt x="13132" y="955"/>
                      <a:pt x="13124" y="964"/>
                      <a:pt x="13115" y="982"/>
                    </a:cubicBezTo>
                    <a:cubicBezTo>
                      <a:pt x="13115" y="1009"/>
                      <a:pt x="13097" y="1035"/>
                      <a:pt x="13079" y="1071"/>
                    </a:cubicBezTo>
                    <a:cubicBezTo>
                      <a:pt x="13061" y="1107"/>
                      <a:pt x="13035" y="1143"/>
                      <a:pt x="13008" y="1187"/>
                    </a:cubicBezTo>
                    <a:cubicBezTo>
                      <a:pt x="12990" y="1205"/>
                      <a:pt x="12972" y="1223"/>
                      <a:pt x="12954" y="1250"/>
                    </a:cubicBezTo>
                    <a:cubicBezTo>
                      <a:pt x="12928" y="1267"/>
                      <a:pt x="12910" y="1285"/>
                      <a:pt x="12883" y="1303"/>
                    </a:cubicBezTo>
                    <a:cubicBezTo>
                      <a:pt x="12865" y="1321"/>
                      <a:pt x="12838" y="1330"/>
                      <a:pt x="12812" y="1348"/>
                    </a:cubicBezTo>
                    <a:cubicBezTo>
                      <a:pt x="12794" y="1366"/>
                      <a:pt x="12767" y="1374"/>
                      <a:pt x="12740" y="1392"/>
                    </a:cubicBezTo>
                    <a:cubicBezTo>
                      <a:pt x="12722" y="1401"/>
                      <a:pt x="12696" y="1410"/>
                      <a:pt x="12669" y="1419"/>
                    </a:cubicBezTo>
                    <a:cubicBezTo>
                      <a:pt x="12642" y="1428"/>
                      <a:pt x="12624" y="1437"/>
                      <a:pt x="12597" y="1446"/>
                    </a:cubicBezTo>
                    <a:cubicBezTo>
                      <a:pt x="12580" y="1446"/>
                      <a:pt x="12562" y="1455"/>
                      <a:pt x="12544" y="1455"/>
                    </a:cubicBezTo>
                    <a:cubicBezTo>
                      <a:pt x="12526" y="1455"/>
                      <a:pt x="12508" y="1464"/>
                      <a:pt x="12490" y="1464"/>
                    </a:cubicBezTo>
                    <a:lnTo>
                      <a:pt x="12455" y="1464"/>
                    </a:lnTo>
                    <a:cubicBezTo>
                      <a:pt x="12455" y="1464"/>
                      <a:pt x="12464" y="1464"/>
                      <a:pt x="12490" y="1455"/>
                    </a:cubicBezTo>
                    <a:cubicBezTo>
                      <a:pt x="12499" y="1446"/>
                      <a:pt x="12517" y="1446"/>
                      <a:pt x="12535" y="1437"/>
                    </a:cubicBezTo>
                    <a:cubicBezTo>
                      <a:pt x="12553" y="1428"/>
                      <a:pt x="12571" y="1419"/>
                      <a:pt x="12589" y="1419"/>
                    </a:cubicBezTo>
                    <a:cubicBezTo>
                      <a:pt x="12606" y="1410"/>
                      <a:pt x="12633" y="1401"/>
                      <a:pt x="12651" y="1383"/>
                    </a:cubicBezTo>
                    <a:cubicBezTo>
                      <a:pt x="12669" y="1374"/>
                      <a:pt x="12696" y="1366"/>
                      <a:pt x="12713" y="1357"/>
                    </a:cubicBezTo>
                    <a:cubicBezTo>
                      <a:pt x="12740" y="1339"/>
                      <a:pt x="12767" y="1330"/>
                      <a:pt x="12785" y="1312"/>
                    </a:cubicBezTo>
                    <a:cubicBezTo>
                      <a:pt x="12812" y="1294"/>
                      <a:pt x="12829" y="1285"/>
                      <a:pt x="12847" y="1267"/>
                    </a:cubicBezTo>
                    <a:cubicBezTo>
                      <a:pt x="12874" y="1250"/>
                      <a:pt x="12892" y="1232"/>
                      <a:pt x="12910" y="1214"/>
                    </a:cubicBezTo>
                    <a:cubicBezTo>
                      <a:pt x="12936" y="1196"/>
                      <a:pt x="12945" y="1178"/>
                      <a:pt x="12963" y="1160"/>
                    </a:cubicBezTo>
                    <a:cubicBezTo>
                      <a:pt x="12999" y="1125"/>
                      <a:pt x="13035" y="1089"/>
                      <a:pt x="13052" y="1062"/>
                    </a:cubicBezTo>
                    <a:cubicBezTo>
                      <a:pt x="13079" y="1027"/>
                      <a:pt x="13097" y="1000"/>
                      <a:pt x="13106" y="982"/>
                    </a:cubicBezTo>
                    <a:cubicBezTo>
                      <a:pt x="13124" y="964"/>
                      <a:pt x="13132" y="955"/>
                      <a:pt x="13133" y="955"/>
                    </a:cubicBezTo>
                    <a:close/>
                    <a:moveTo>
                      <a:pt x="11215" y="839"/>
                    </a:moveTo>
                    <a:cubicBezTo>
                      <a:pt x="11215" y="839"/>
                      <a:pt x="11215" y="857"/>
                      <a:pt x="11206" y="875"/>
                    </a:cubicBezTo>
                    <a:cubicBezTo>
                      <a:pt x="11197" y="902"/>
                      <a:pt x="11188" y="946"/>
                      <a:pt x="11170" y="982"/>
                    </a:cubicBezTo>
                    <a:cubicBezTo>
                      <a:pt x="11161" y="1009"/>
                      <a:pt x="11152" y="1027"/>
                      <a:pt x="11134" y="1053"/>
                    </a:cubicBezTo>
                    <a:cubicBezTo>
                      <a:pt x="11117" y="1080"/>
                      <a:pt x="11108" y="1098"/>
                      <a:pt x="11090" y="1125"/>
                    </a:cubicBezTo>
                    <a:cubicBezTo>
                      <a:pt x="11072" y="1151"/>
                      <a:pt x="11045" y="1178"/>
                      <a:pt x="11027" y="1196"/>
                    </a:cubicBezTo>
                    <a:cubicBezTo>
                      <a:pt x="11001" y="1223"/>
                      <a:pt x="10974" y="1241"/>
                      <a:pt x="10947" y="1267"/>
                    </a:cubicBezTo>
                    <a:cubicBezTo>
                      <a:pt x="10920" y="1285"/>
                      <a:pt x="10894" y="1303"/>
                      <a:pt x="10867" y="1321"/>
                    </a:cubicBezTo>
                    <a:cubicBezTo>
                      <a:pt x="10840" y="1339"/>
                      <a:pt x="10804" y="1357"/>
                      <a:pt x="10778" y="1374"/>
                    </a:cubicBezTo>
                    <a:cubicBezTo>
                      <a:pt x="10751" y="1383"/>
                      <a:pt x="10724" y="1401"/>
                      <a:pt x="10697" y="1410"/>
                    </a:cubicBezTo>
                    <a:cubicBezTo>
                      <a:pt x="10670" y="1419"/>
                      <a:pt x="10635" y="1428"/>
                      <a:pt x="10617" y="1437"/>
                    </a:cubicBezTo>
                    <a:cubicBezTo>
                      <a:pt x="10590" y="1446"/>
                      <a:pt x="10563" y="1455"/>
                      <a:pt x="10546" y="1455"/>
                    </a:cubicBezTo>
                    <a:cubicBezTo>
                      <a:pt x="10528" y="1455"/>
                      <a:pt x="10510" y="1464"/>
                      <a:pt x="10492" y="1464"/>
                    </a:cubicBezTo>
                    <a:cubicBezTo>
                      <a:pt x="10465" y="1473"/>
                      <a:pt x="10447" y="1473"/>
                      <a:pt x="10447" y="1473"/>
                    </a:cubicBezTo>
                    <a:cubicBezTo>
                      <a:pt x="10447" y="1473"/>
                      <a:pt x="10465" y="1464"/>
                      <a:pt x="10492" y="1455"/>
                    </a:cubicBezTo>
                    <a:cubicBezTo>
                      <a:pt x="10501" y="1446"/>
                      <a:pt x="10519" y="1446"/>
                      <a:pt x="10537" y="1437"/>
                    </a:cubicBezTo>
                    <a:cubicBezTo>
                      <a:pt x="10563" y="1428"/>
                      <a:pt x="10581" y="1419"/>
                      <a:pt x="10608" y="1410"/>
                    </a:cubicBezTo>
                    <a:cubicBezTo>
                      <a:pt x="10626" y="1401"/>
                      <a:pt x="10653" y="1392"/>
                      <a:pt x="10679" y="1374"/>
                    </a:cubicBezTo>
                    <a:cubicBezTo>
                      <a:pt x="10706" y="1366"/>
                      <a:pt x="10733" y="1348"/>
                      <a:pt x="10760" y="1339"/>
                    </a:cubicBezTo>
                    <a:cubicBezTo>
                      <a:pt x="10786" y="1321"/>
                      <a:pt x="10813" y="1303"/>
                      <a:pt x="10840" y="1285"/>
                    </a:cubicBezTo>
                    <a:cubicBezTo>
                      <a:pt x="10867" y="1267"/>
                      <a:pt x="10894" y="1250"/>
                      <a:pt x="10911" y="1232"/>
                    </a:cubicBezTo>
                    <a:cubicBezTo>
                      <a:pt x="10938" y="1205"/>
                      <a:pt x="10965" y="1187"/>
                      <a:pt x="10983" y="1169"/>
                    </a:cubicBezTo>
                    <a:cubicBezTo>
                      <a:pt x="11001" y="1160"/>
                      <a:pt x="11009" y="1143"/>
                      <a:pt x="11018" y="1134"/>
                    </a:cubicBezTo>
                    <a:cubicBezTo>
                      <a:pt x="11027" y="1125"/>
                      <a:pt x="11036" y="1116"/>
                      <a:pt x="11045" y="1098"/>
                    </a:cubicBezTo>
                    <a:cubicBezTo>
                      <a:pt x="11072" y="1080"/>
                      <a:pt x="11081" y="1053"/>
                      <a:pt x="11099" y="1035"/>
                    </a:cubicBezTo>
                    <a:cubicBezTo>
                      <a:pt x="11117" y="1018"/>
                      <a:pt x="11134" y="991"/>
                      <a:pt x="11143" y="973"/>
                    </a:cubicBezTo>
                    <a:cubicBezTo>
                      <a:pt x="11170" y="937"/>
                      <a:pt x="11188" y="902"/>
                      <a:pt x="11197" y="875"/>
                    </a:cubicBezTo>
                    <a:cubicBezTo>
                      <a:pt x="11197" y="875"/>
                      <a:pt x="11197" y="866"/>
                      <a:pt x="11206" y="857"/>
                    </a:cubicBezTo>
                    <a:cubicBezTo>
                      <a:pt x="11206" y="848"/>
                      <a:pt x="11215" y="839"/>
                      <a:pt x="11215" y="839"/>
                    </a:cubicBezTo>
                    <a:close/>
                    <a:moveTo>
                      <a:pt x="9261" y="991"/>
                    </a:moveTo>
                    <a:cubicBezTo>
                      <a:pt x="9261" y="991"/>
                      <a:pt x="9270" y="1000"/>
                      <a:pt x="9261" y="1027"/>
                    </a:cubicBezTo>
                    <a:cubicBezTo>
                      <a:pt x="9261" y="1053"/>
                      <a:pt x="9252" y="1089"/>
                      <a:pt x="9234" y="1134"/>
                    </a:cubicBezTo>
                    <a:cubicBezTo>
                      <a:pt x="9225" y="1160"/>
                      <a:pt x="9216" y="1187"/>
                      <a:pt x="9199" y="1205"/>
                    </a:cubicBezTo>
                    <a:cubicBezTo>
                      <a:pt x="9190" y="1232"/>
                      <a:pt x="9172" y="1258"/>
                      <a:pt x="9154" y="1285"/>
                    </a:cubicBezTo>
                    <a:cubicBezTo>
                      <a:pt x="9136" y="1312"/>
                      <a:pt x="9118" y="1339"/>
                      <a:pt x="9100" y="1366"/>
                    </a:cubicBezTo>
                    <a:cubicBezTo>
                      <a:pt x="9074" y="1383"/>
                      <a:pt x="9047" y="1410"/>
                      <a:pt x="9020" y="1437"/>
                    </a:cubicBezTo>
                    <a:cubicBezTo>
                      <a:pt x="9002" y="1455"/>
                      <a:pt x="8967" y="1473"/>
                      <a:pt x="8940" y="1499"/>
                    </a:cubicBezTo>
                    <a:cubicBezTo>
                      <a:pt x="8913" y="1517"/>
                      <a:pt x="8877" y="1535"/>
                      <a:pt x="8851" y="1553"/>
                    </a:cubicBezTo>
                    <a:cubicBezTo>
                      <a:pt x="8824" y="1562"/>
                      <a:pt x="8788" y="1571"/>
                      <a:pt x="8761" y="1589"/>
                    </a:cubicBezTo>
                    <a:cubicBezTo>
                      <a:pt x="8735" y="1597"/>
                      <a:pt x="8708" y="1606"/>
                      <a:pt x="8681" y="1615"/>
                    </a:cubicBezTo>
                    <a:cubicBezTo>
                      <a:pt x="8654" y="1615"/>
                      <a:pt x="8628" y="1624"/>
                      <a:pt x="8610" y="1633"/>
                    </a:cubicBezTo>
                    <a:cubicBezTo>
                      <a:pt x="8592" y="1633"/>
                      <a:pt x="8574" y="1633"/>
                      <a:pt x="8556" y="1642"/>
                    </a:cubicBezTo>
                    <a:lnTo>
                      <a:pt x="8512" y="1642"/>
                    </a:lnTo>
                    <a:cubicBezTo>
                      <a:pt x="8512" y="1642"/>
                      <a:pt x="8521" y="1642"/>
                      <a:pt x="8529" y="1633"/>
                    </a:cubicBezTo>
                    <a:cubicBezTo>
                      <a:pt x="8538" y="1633"/>
                      <a:pt x="8547" y="1633"/>
                      <a:pt x="8556" y="1624"/>
                    </a:cubicBezTo>
                    <a:cubicBezTo>
                      <a:pt x="8565" y="1624"/>
                      <a:pt x="8583" y="1615"/>
                      <a:pt x="8610" y="1615"/>
                    </a:cubicBezTo>
                    <a:cubicBezTo>
                      <a:pt x="8628" y="1606"/>
                      <a:pt x="8645" y="1597"/>
                      <a:pt x="8672" y="1589"/>
                    </a:cubicBezTo>
                    <a:cubicBezTo>
                      <a:pt x="8699" y="1580"/>
                      <a:pt x="8726" y="1571"/>
                      <a:pt x="8744" y="1553"/>
                    </a:cubicBezTo>
                    <a:cubicBezTo>
                      <a:pt x="8770" y="1544"/>
                      <a:pt x="8797" y="1526"/>
                      <a:pt x="8833" y="1508"/>
                    </a:cubicBezTo>
                    <a:cubicBezTo>
                      <a:pt x="8860" y="1499"/>
                      <a:pt x="8886" y="1482"/>
                      <a:pt x="8913" y="1464"/>
                    </a:cubicBezTo>
                    <a:cubicBezTo>
                      <a:pt x="8940" y="1437"/>
                      <a:pt x="8967" y="1419"/>
                      <a:pt x="8984" y="1401"/>
                    </a:cubicBezTo>
                    <a:cubicBezTo>
                      <a:pt x="9011" y="1374"/>
                      <a:pt x="9038" y="1357"/>
                      <a:pt x="9056" y="1330"/>
                    </a:cubicBezTo>
                    <a:cubicBezTo>
                      <a:pt x="9083" y="1312"/>
                      <a:pt x="9100" y="1285"/>
                      <a:pt x="9118" y="1267"/>
                    </a:cubicBezTo>
                    <a:cubicBezTo>
                      <a:pt x="9136" y="1241"/>
                      <a:pt x="9154" y="1214"/>
                      <a:pt x="9172" y="1196"/>
                    </a:cubicBezTo>
                    <a:cubicBezTo>
                      <a:pt x="9181" y="1169"/>
                      <a:pt x="9199" y="1151"/>
                      <a:pt x="9207" y="1125"/>
                    </a:cubicBezTo>
                    <a:cubicBezTo>
                      <a:pt x="9225" y="1089"/>
                      <a:pt x="9243" y="1053"/>
                      <a:pt x="9252" y="1027"/>
                    </a:cubicBezTo>
                    <a:cubicBezTo>
                      <a:pt x="9252" y="1018"/>
                      <a:pt x="9252" y="1018"/>
                      <a:pt x="9261" y="1009"/>
                    </a:cubicBezTo>
                    <a:cubicBezTo>
                      <a:pt x="9261" y="991"/>
                      <a:pt x="9261" y="991"/>
                      <a:pt x="9261" y="991"/>
                    </a:cubicBezTo>
                    <a:close/>
                    <a:moveTo>
                      <a:pt x="12696" y="1722"/>
                    </a:moveTo>
                    <a:lnTo>
                      <a:pt x="12696" y="1722"/>
                    </a:lnTo>
                    <a:cubicBezTo>
                      <a:pt x="12693" y="1725"/>
                      <a:pt x="12690" y="1728"/>
                      <a:pt x="12687" y="1731"/>
                    </a:cubicBezTo>
                    <a:lnTo>
                      <a:pt x="12687" y="1731"/>
                    </a:lnTo>
                    <a:cubicBezTo>
                      <a:pt x="12687" y="1722"/>
                      <a:pt x="12696" y="1722"/>
                      <a:pt x="12696" y="1722"/>
                    </a:cubicBezTo>
                    <a:close/>
                    <a:moveTo>
                      <a:pt x="9520" y="1508"/>
                    </a:moveTo>
                    <a:lnTo>
                      <a:pt x="9520" y="1508"/>
                    </a:lnTo>
                    <a:cubicBezTo>
                      <a:pt x="9689" y="1624"/>
                      <a:pt x="9912" y="1705"/>
                      <a:pt x="10180" y="1705"/>
                    </a:cubicBezTo>
                    <a:cubicBezTo>
                      <a:pt x="10195" y="1705"/>
                      <a:pt x="10209" y="1705"/>
                      <a:pt x="10224" y="1705"/>
                    </a:cubicBezTo>
                    <a:cubicBezTo>
                      <a:pt x="10438" y="1705"/>
                      <a:pt x="10628" y="1645"/>
                      <a:pt x="10786" y="1562"/>
                    </a:cubicBezTo>
                    <a:cubicBezTo>
                      <a:pt x="10813" y="1544"/>
                      <a:pt x="10840" y="1535"/>
                      <a:pt x="10867" y="1517"/>
                    </a:cubicBezTo>
                    <a:lnTo>
                      <a:pt x="10867" y="1517"/>
                    </a:lnTo>
                    <a:cubicBezTo>
                      <a:pt x="10822" y="1553"/>
                      <a:pt x="10786" y="1580"/>
                      <a:pt x="10742" y="1606"/>
                    </a:cubicBezTo>
                    <a:cubicBezTo>
                      <a:pt x="10706" y="1633"/>
                      <a:pt x="10679" y="1642"/>
                      <a:pt x="10644" y="1660"/>
                    </a:cubicBezTo>
                    <a:cubicBezTo>
                      <a:pt x="10608" y="1678"/>
                      <a:pt x="10572" y="1687"/>
                      <a:pt x="10537" y="1696"/>
                    </a:cubicBezTo>
                    <a:cubicBezTo>
                      <a:pt x="10501" y="1713"/>
                      <a:pt x="10465" y="1722"/>
                      <a:pt x="10430" y="1722"/>
                    </a:cubicBezTo>
                    <a:cubicBezTo>
                      <a:pt x="10385" y="1731"/>
                      <a:pt x="10349" y="1740"/>
                      <a:pt x="10314" y="1749"/>
                    </a:cubicBezTo>
                    <a:cubicBezTo>
                      <a:pt x="10278" y="1749"/>
                      <a:pt x="10242" y="1758"/>
                      <a:pt x="10207" y="1758"/>
                    </a:cubicBezTo>
                    <a:cubicBezTo>
                      <a:pt x="10171" y="1758"/>
                      <a:pt x="10135" y="1767"/>
                      <a:pt x="10108" y="1767"/>
                    </a:cubicBezTo>
                    <a:lnTo>
                      <a:pt x="9903" y="1767"/>
                    </a:lnTo>
                    <a:cubicBezTo>
                      <a:pt x="9903" y="1767"/>
                      <a:pt x="9912" y="1776"/>
                      <a:pt x="9930" y="1785"/>
                    </a:cubicBezTo>
                    <a:cubicBezTo>
                      <a:pt x="9939" y="1785"/>
                      <a:pt x="9939" y="1785"/>
                      <a:pt x="9948" y="1794"/>
                    </a:cubicBezTo>
                    <a:cubicBezTo>
                      <a:pt x="9984" y="1803"/>
                      <a:pt x="10037" y="1820"/>
                      <a:pt x="10100" y="1829"/>
                    </a:cubicBezTo>
                    <a:cubicBezTo>
                      <a:pt x="10126" y="1838"/>
                      <a:pt x="10162" y="1838"/>
                      <a:pt x="10198" y="1838"/>
                    </a:cubicBezTo>
                    <a:cubicBezTo>
                      <a:pt x="10233" y="1847"/>
                      <a:pt x="10278" y="1847"/>
                      <a:pt x="10314" y="1847"/>
                    </a:cubicBezTo>
                    <a:cubicBezTo>
                      <a:pt x="10358" y="1847"/>
                      <a:pt x="10403" y="1838"/>
                      <a:pt x="10439" y="1838"/>
                    </a:cubicBezTo>
                    <a:cubicBezTo>
                      <a:pt x="10483" y="1829"/>
                      <a:pt x="10528" y="1820"/>
                      <a:pt x="10572" y="1812"/>
                    </a:cubicBezTo>
                    <a:cubicBezTo>
                      <a:pt x="10617" y="1794"/>
                      <a:pt x="10662" y="1776"/>
                      <a:pt x="10697" y="1758"/>
                    </a:cubicBezTo>
                    <a:cubicBezTo>
                      <a:pt x="10733" y="1740"/>
                      <a:pt x="10769" y="1713"/>
                      <a:pt x="10804" y="1687"/>
                    </a:cubicBezTo>
                    <a:cubicBezTo>
                      <a:pt x="10813" y="1678"/>
                      <a:pt x="10813" y="1678"/>
                      <a:pt x="10822" y="1669"/>
                    </a:cubicBezTo>
                    <a:lnTo>
                      <a:pt x="10822" y="1669"/>
                    </a:lnTo>
                    <a:cubicBezTo>
                      <a:pt x="10804" y="1696"/>
                      <a:pt x="10786" y="1713"/>
                      <a:pt x="10760" y="1731"/>
                    </a:cubicBezTo>
                    <a:cubicBezTo>
                      <a:pt x="10697" y="1803"/>
                      <a:pt x="10608" y="1856"/>
                      <a:pt x="10528" y="1901"/>
                    </a:cubicBezTo>
                    <a:cubicBezTo>
                      <a:pt x="10439" y="1936"/>
                      <a:pt x="10340" y="1954"/>
                      <a:pt x="10242" y="1954"/>
                    </a:cubicBezTo>
                    <a:lnTo>
                      <a:pt x="10171" y="1954"/>
                    </a:lnTo>
                    <a:cubicBezTo>
                      <a:pt x="10153" y="1954"/>
                      <a:pt x="10144" y="1954"/>
                      <a:pt x="10135" y="1945"/>
                    </a:cubicBezTo>
                    <a:lnTo>
                      <a:pt x="10100" y="1945"/>
                    </a:lnTo>
                    <a:cubicBezTo>
                      <a:pt x="10046" y="1936"/>
                      <a:pt x="10001" y="1919"/>
                      <a:pt x="9957" y="1901"/>
                    </a:cubicBezTo>
                    <a:cubicBezTo>
                      <a:pt x="9868" y="1865"/>
                      <a:pt x="9787" y="1812"/>
                      <a:pt x="9716" y="1749"/>
                    </a:cubicBezTo>
                    <a:cubicBezTo>
                      <a:pt x="9645" y="1687"/>
                      <a:pt x="9582" y="1606"/>
                      <a:pt x="9529" y="1535"/>
                    </a:cubicBezTo>
                    <a:cubicBezTo>
                      <a:pt x="9520" y="1526"/>
                      <a:pt x="9520" y="1517"/>
                      <a:pt x="9520" y="1508"/>
                    </a:cubicBezTo>
                    <a:close/>
                    <a:moveTo>
                      <a:pt x="11411" y="1428"/>
                    </a:moveTo>
                    <a:lnTo>
                      <a:pt x="11411" y="1428"/>
                    </a:lnTo>
                    <a:cubicBezTo>
                      <a:pt x="11509" y="1517"/>
                      <a:pt x="11625" y="1580"/>
                      <a:pt x="11759" y="1633"/>
                    </a:cubicBezTo>
                    <a:cubicBezTo>
                      <a:pt x="11893" y="1678"/>
                      <a:pt x="12035" y="1705"/>
                      <a:pt x="12205" y="1705"/>
                    </a:cubicBezTo>
                    <a:cubicBezTo>
                      <a:pt x="12339" y="1705"/>
                      <a:pt x="12464" y="1687"/>
                      <a:pt x="12571" y="1651"/>
                    </a:cubicBezTo>
                    <a:cubicBezTo>
                      <a:pt x="12642" y="1633"/>
                      <a:pt x="12704" y="1606"/>
                      <a:pt x="12758" y="1571"/>
                    </a:cubicBezTo>
                    <a:lnTo>
                      <a:pt x="12758" y="1571"/>
                    </a:lnTo>
                    <a:cubicBezTo>
                      <a:pt x="12758" y="1580"/>
                      <a:pt x="12749" y="1580"/>
                      <a:pt x="12749" y="1589"/>
                    </a:cubicBezTo>
                    <a:cubicBezTo>
                      <a:pt x="12740" y="1589"/>
                      <a:pt x="12731" y="1597"/>
                      <a:pt x="12722" y="1597"/>
                    </a:cubicBezTo>
                    <a:cubicBezTo>
                      <a:pt x="12696" y="1615"/>
                      <a:pt x="12669" y="1633"/>
                      <a:pt x="12633" y="1651"/>
                    </a:cubicBezTo>
                    <a:cubicBezTo>
                      <a:pt x="12597" y="1669"/>
                      <a:pt x="12562" y="1687"/>
                      <a:pt x="12526" y="1705"/>
                    </a:cubicBezTo>
                    <a:cubicBezTo>
                      <a:pt x="12490" y="1713"/>
                      <a:pt x="12455" y="1731"/>
                      <a:pt x="12410" y="1740"/>
                    </a:cubicBezTo>
                    <a:cubicBezTo>
                      <a:pt x="12392" y="1740"/>
                      <a:pt x="12374" y="1749"/>
                      <a:pt x="12357" y="1749"/>
                    </a:cubicBezTo>
                    <a:cubicBezTo>
                      <a:pt x="12330" y="1758"/>
                      <a:pt x="12312" y="1758"/>
                      <a:pt x="12294" y="1758"/>
                    </a:cubicBezTo>
                    <a:cubicBezTo>
                      <a:pt x="12250" y="1767"/>
                      <a:pt x="12214" y="1767"/>
                      <a:pt x="12178" y="1776"/>
                    </a:cubicBezTo>
                    <a:lnTo>
                      <a:pt x="12062" y="1776"/>
                    </a:lnTo>
                    <a:cubicBezTo>
                      <a:pt x="12026" y="1776"/>
                      <a:pt x="11991" y="1767"/>
                      <a:pt x="11964" y="1767"/>
                    </a:cubicBezTo>
                    <a:cubicBezTo>
                      <a:pt x="11928" y="1767"/>
                      <a:pt x="11902" y="1758"/>
                      <a:pt x="11875" y="1758"/>
                    </a:cubicBezTo>
                    <a:cubicBezTo>
                      <a:pt x="11848" y="1749"/>
                      <a:pt x="11821" y="1749"/>
                      <a:pt x="11803" y="1740"/>
                    </a:cubicBezTo>
                    <a:cubicBezTo>
                      <a:pt x="11768" y="1740"/>
                      <a:pt x="11750" y="1731"/>
                      <a:pt x="11750" y="1731"/>
                    </a:cubicBezTo>
                    <a:lnTo>
                      <a:pt x="11750" y="1731"/>
                    </a:lnTo>
                    <a:cubicBezTo>
                      <a:pt x="11759" y="1740"/>
                      <a:pt x="11777" y="1749"/>
                      <a:pt x="11795" y="1758"/>
                    </a:cubicBezTo>
                    <a:cubicBezTo>
                      <a:pt x="11812" y="1776"/>
                      <a:pt x="11839" y="1785"/>
                      <a:pt x="11857" y="1794"/>
                    </a:cubicBezTo>
                    <a:cubicBezTo>
                      <a:pt x="11884" y="1803"/>
                      <a:pt x="11911" y="1812"/>
                      <a:pt x="11946" y="1820"/>
                    </a:cubicBezTo>
                    <a:cubicBezTo>
                      <a:pt x="11964" y="1829"/>
                      <a:pt x="11982" y="1829"/>
                      <a:pt x="12000" y="1838"/>
                    </a:cubicBezTo>
                    <a:cubicBezTo>
                      <a:pt x="12018" y="1838"/>
                      <a:pt x="12035" y="1847"/>
                      <a:pt x="12053" y="1847"/>
                    </a:cubicBezTo>
                    <a:cubicBezTo>
                      <a:pt x="12089" y="1856"/>
                      <a:pt x="12134" y="1856"/>
                      <a:pt x="12169" y="1865"/>
                    </a:cubicBezTo>
                    <a:lnTo>
                      <a:pt x="12276" y="1865"/>
                    </a:lnTo>
                    <a:cubicBezTo>
                      <a:pt x="12285" y="1865"/>
                      <a:pt x="12294" y="1856"/>
                      <a:pt x="12303" y="1856"/>
                    </a:cubicBezTo>
                    <a:cubicBezTo>
                      <a:pt x="12330" y="1856"/>
                      <a:pt x="12348" y="1856"/>
                      <a:pt x="12374" y="1847"/>
                    </a:cubicBezTo>
                    <a:cubicBezTo>
                      <a:pt x="12392" y="1847"/>
                      <a:pt x="12419" y="1838"/>
                      <a:pt x="12446" y="1838"/>
                    </a:cubicBezTo>
                    <a:cubicBezTo>
                      <a:pt x="12490" y="1829"/>
                      <a:pt x="12526" y="1803"/>
                      <a:pt x="12571" y="1794"/>
                    </a:cubicBezTo>
                    <a:cubicBezTo>
                      <a:pt x="12589" y="1785"/>
                      <a:pt x="12606" y="1776"/>
                      <a:pt x="12633" y="1758"/>
                    </a:cubicBezTo>
                    <a:cubicBezTo>
                      <a:pt x="12651" y="1749"/>
                      <a:pt x="12668" y="1740"/>
                      <a:pt x="12686" y="1732"/>
                    </a:cubicBezTo>
                    <a:lnTo>
                      <a:pt x="12686" y="1732"/>
                    </a:lnTo>
                    <a:cubicBezTo>
                      <a:pt x="12679" y="1737"/>
                      <a:pt x="12672" y="1743"/>
                      <a:pt x="12660" y="1749"/>
                    </a:cubicBezTo>
                    <a:cubicBezTo>
                      <a:pt x="12642" y="1767"/>
                      <a:pt x="12624" y="1785"/>
                      <a:pt x="12606" y="1794"/>
                    </a:cubicBezTo>
                    <a:cubicBezTo>
                      <a:pt x="12544" y="1838"/>
                      <a:pt x="12481" y="1874"/>
                      <a:pt x="12410" y="1901"/>
                    </a:cubicBezTo>
                    <a:cubicBezTo>
                      <a:pt x="12365" y="1919"/>
                      <a:pt x="12321" y="1936"/>
                      <a:pt x="12267" y="1945"/>
                    </a:cubicBezTo>
                    <a:cubicBezTo>
                      <a:pt x="12250" y="1945"/>
                      <a:pt x="12223" y="1954"/>
                      <a:pt x="12196" y="1954"/>
                    </a:cubicBezTo>
                    <a:lnTo>
                      <a:pt x="12053" y="1954"/>
                    </a:lnTo>
                    <a:cubicBezTo>
                      <a:pt x="12026" y="1954"/>
                      <a:pt x="12009" y="1945"/>
                      <a:pt x="11982" y="1945"/>
                    </a:cubicBezTo>
                    <a:cubicBezTo>
                      <a:pt x="11937" y="1928"/>
                      <a:pt x="11893" y="1919"/>
                      <a:pt x="11848" y="1901"/>
                    </a:cubicBezTo>
                    <a:cubicBezTo>
                      <a:pt x="11759" y="1856"/>
                      <a:pt x="11687" y="1803"/>
                      <a:pt x="11616" y="1731"/>
                    </a:cubicBezTo>
                    <a:cubicBezTo>
                      <a:pt x="11554" y="1669"/>
                      <a:pt x="11491" y="1589"/>
                      <a:pt x="11447" y="1499"/>
                    </a:cubicBezTo>
                    <a:cubicBezTo>
                      <a:pt x="11429" y="1482"/>
                      <a:pt x="11420" y="1455"/>
                      <a:pt x="11411" y="1428"/>
                    </a:cubicBezTo>
                    <a:close/>
                    <a:moveTo>
                      <a:pt x="8958" y="1687"/>
                    </a:moveTo>
                    <a:lnTo>
                      <a:pt x="8958" y="1687"/>
                    </a:lnTo>
                    <a:cubicBezTo>
                      <a:pt x="8949" y="1696"/>
                      <a:pt x="8931" y="1713"/>
                      <a:pt x="8913" y="1731"/>
                    </a:cubicBezTo>
                    <a:cubicBezTo>
                      <a:pt x="8886" y="1749"/>
                      <a:pt x="8860" y="1767"/>
                      <a:pt x="8833" y="1794"/>
                    </a:cubicBezTo>
                    <a:cubicBezTo>
                      <a:pt x="8806" y="1812"/>
                      <a:pt x="8779" y="1829"/>
                      <a:pt x="8744" y="1838"/>
                    </a:cubicBezTo>
                    <a:cubicBezTo>
                      <a:pt x="8717" y="1856"/>
                      <a:pt x="8690" y="1874"/>
                      <a:pt x="8654" y="1883"/>
                    </a:cubicBezTo>
                    <a:cubicBezTo>
                      <a:pt x="8628" y="1892"/>
                      <a:pt x="8601" y="1901"/>
                      <a:pt x="8565" y="1910"/>
                    </a:cubicBezTo>
                    <a:cubicBezTo>
                      <a:pt x="8538" y="1919"/>
                      <a:pt x="8512" y="1928"/>
                      <a:pt x="8485" y="1928"/>
                    </a:cubicBezTo>
                    <a:cubicBezTo>
                      <a:pt x="8431" y="1936"/>
                      <a:pt x="8387" y="1936"/>
                      <a:pt x="8351" y="1936"/>
                    </a:cubicBezTo>
                    <a:lnTo>
                      <a:pt x="8297" y="1936"/>
                    </a:lnTo>
                    <a:cubicBezTo>
                      <a:pt x="8297" y="1936"/>
                      <a:pt x="8297" y="1936"/>
                      <a:pt x="8306" y="1945"/>
                    </a:cubicBezTo>
                    <a:cubicBezTo>
                      <a:pt x="8315" y="1945"/>
                      <a:pt x="8324" y="1954"/>
                      <a:pt x="8342" y="1963"/>
                    </a:cubicBezTo>
                    <a:cubicBezTo>
                      <a:pt x="8342" y="1972"/>
                      <a:pt x="8351" y="1972"/>
                      <a:pt x="8360" y="1981"/>
                    </a:cubicBezTo>
                    <a:cubicBezTo>
                      <a:pt x="8387" y="1990"/>
                      <a:pt x="8431" y="2008"/>
                      <a:pt x="8476" y="2017"/>
                    </a:cubicBezTo>
                    <a:cubicBezTo>
                      <a:pt x="8503" y="2017"/>
                      <a:pt x="8538" y="2026"/>
                      <a:pt x="8574" y="2026"/>
                    </a:cubicBezTo>
                    <a:cubicBezTo>
                      <a:pt x="8619" y="2026"/>
                      <a:pt x="8654" y="2017"/>
                      <a:pt x="8690" y="2008"/>
                    </a:cubicBezTo>
                    <a:cubicBezTo>
                      <a:pt x="8735" y="1999"/>
                      <a:pt x="8770" y="1990"/>
                      <a:pt x="8815" y="1972"/>
                    </a:cubicBezTo>
                    <a:cubicBezTo>
                      <a:pt x="8851" y="1954"/>
                      <a:pt x="8895" y="1928"/>
                      <a:pt x="8931" y="1910"/>
                    </a:cubicBezTo>
                    <a:cubicBezTo>
                      <a:pt x="8958" y="1883"/>
                      <a:pt x="8993" y="1856"/>
                      <a:pt x="9020" y="1820"/>
                    </a:cubicBezTo>
                    <a:cubicBezTo>
                      <a:pt x="9056" y="1794"/>
                      <a:pt x="9074" y="1767"/>
                      <a:pt x="9100" y="1731"/>
                    </a:cubicBezTo>
                    <a:cubicBezTo>
                      <a:pt x="9109" y="1713"/>
                      <a:pt x="9118" y="1705"/>
                      <a:pt x="9127" y="1687"/>
                    </a:cubicBezTo>
                    <a:lnTo>
                      <a:pt x="9127" y="1687"/>
                    </a:lnTo>
                    <a:cubicBezTo>
                      <a:pt x="9109" y="1740"/>
                      <a:pt x="9083" y="1794"/>
                      <a:pt x="9056" y="1847"/>
                    </a:cubicBezTo>
                    <a:cubicBezTo>
                      <a:pt x="9002" y="1928"/>
                      <a:pt x="8931" y="1990"/>
                      <a:pt x="8851" y="2044"/>
                    </a:cubicBezTo>
                    <a:cubicBezTo>
                      <a:pt x="8815" y="2070"/>
                      <a:pt x="8761" y="2097"/>
                      <a:pt x="8717" y="2115"/>
                    </a:cubicBezTo>
                    <a:cubicBezTo>
                      <a:pt x="8672" y="2124"/>
                      <a:pt x="8628" y="2133"/>
                      <a:pt x="8583" y="2133"/>
                    </a:cubicBezTo>
                    <a:cubicBezTo>
                      <a:pt x="8485" y="2133"/>
                      <a:pt x="8387" y="2097"/>
                      <a:pt x="8297" y="2052"/>
                    </a:cubicBezTo>
                    <a:cubicBezTo>
                      <a:pt x="8208" y="2008"/>
                      <a:pt x="8119" y="1954"/>
                      <a:pt x="8048" y="1892"/>
                    </a:cubicBezTo>
                    <a:cubicBezTo>
                      <a:pt x="7994" y="1856"/>
                      <a:pt x="7950" y="1812"/>
                      <a:pt x="7905" y="1776"/>
                    </a:cubicBezTo>
                    <a:lnTo>
                      <a:pt x="7905" y="1776"/>
                    </a:lnTo>
                    <a:cubicBezTo>
                      <a:pt x="7994" y="1803"/>
                      <a:pt x="8092" y="1829"/>
                      <a:pt x="8190" y="1838"/>
                    </a:cubicBezTo>
                    <a:cubicBezTo>
                      <a:pt x="8226" y="1838"/>
                      <a:pt x="8262" y="1847"/>
                      <a:pt x="8297" y="1847"/>
                    </a:cubicBezTo>
                    <a:cubicBezTo>
                      <a:pt x="8317" y="1848"/>
                      <a:pt x="8337" y="1849"/>
                      <a:pt x="8357" y="1849"/>
                    </a:cubicBezTo>
                    <a:cubicBezTo>
                      <a:pt x="8490" y="1849"/>
                      <a:pt x="8627" y="1824"/>
                      <a:pt x="8744" y="1785"/>
                    </a:cubicBezTo>
                    <a:cubicBezTo>
                      <a:pt x="8824" y="1758"/>
                      <a:pt x="8895" y="1722"/>
                      <a:pt x="8958" y="1687"/>
                    </a:cubicBezTo>
                    <a:close/>
                    <a:moveTo>
                      <a:pt x="13213" y="1517"/>
                    </a:moveTo>
                    <a:lnTo>
                      <a:pt x="13213" y="1517"/>
                    </a:lnTo>
                    <a:cubicBezTo>
                      <a:pt x="13320" y="1624"/>
                      <a:pt x="13454" y="1722"/>
                      <a:pt x="13632" y="1785"/>
                    </a:cubicBezTo>
                    <a:cubicBezTo>
                      <a:pt x="13730" y="1820"/>
                      <a:pt x="13846" y="1838"/>
                      <a:pt x="13962" y="1847"/>
                    </a:cubicBezTo>
                    <a:lnTo>
                      <a:pt x="14078" y="1847"/>
                    </a:lnTo>
                    <a:cubicBezTo>
                      <a:pt x="14105" y="1847"/>
                      <a:pt x="14132" y="1847"/>
                      <a:pt x="14159" y="1838"/>
                    </a:cubicBezTo>
                    <a:cubicBezTo>
                      <a:pt x="14236" y="1830"/>
                      <a:pt x="14305" y="1821"/>
                      <a:pt x="14374" y="1805"/>
                    </a:cubicBezTo>
                    <a:lnTo>
                      <a:pt x="14374" y="1805"/>
                    </a:lnTo>
                    <a:cubicBezTo>
                      <a:pt x="14371" y="1806"/>
                      <a:pt x="14367" y="1808"/>
                      <a:pt x="14364" y="1812"/>
                    </a:cubicBezTo>
                    <a:cubicBezTo>
                      <a:pt x="14346" y="1820"/>
                      <a:pt x="14337" y="1829"/>
                      <a:pt x="14319" y="1838"/>
                    </a:cubicBezTo>
                    <a:cubicBezTo>
                      <a:pt x="14301" y="1838"/>
                      <a:pt x="14283" y="1847"/>
                      <a:pt x="14266" y="1856"/>
                    </a:cubicBezTo>
                    <a:cubicBezTo>
                      <a:pt x="14257" y="1865"/>
                      <a:pt x="14239" y="1874"/>
                      <a:pt x="14221" y="1874"/>
                    </a:cubicBezTo>
                    <a:cubicBezTo>
                      <a:pt x="14185" y="1883"/>
                      <a:pt x="14150" y="1901"/>
                      <a:pt x="14105" y="1901"/>
                    </a:cubicBezTo>
                    <a:cubicBezTo>
                      <a:pt x="14069" y="1919"/>
                      <a:pt x="14034" y="1919"/>
                      <a:pt x="13998" y="1919"/>
                    </a:cubicBezTo>
                    <a:cubicBezTo>
                      <a:pt x="13953" y="1928"/>
                      <a:pt x="13918" y="1928"/>
                      <a:pt x="13882" y="1928"/>
                    </a:cubicBezTo>
                    <a:cubicBezTo>
                      <a:pt x="13846" y="1919"/>
                      <a:pt x="13811" y="1919"/>
                      <a:pt x="13775" y="1919"/>
                    </a:cubicBezTo>
                    <a:cubicBezTo>
                      <a:pt x="13739" y="1919"/>
                      <a:pt x="13704" y="1910"/>
                      <a:pt x="13677" y="1901"/>
                    </a:cubicBezTo>
                    <a:cubicBezTo>
                      <a:pt x="13614" y="1892"/>
                      <a:pt x="13561" y="1883"/>
                      <a:pt x="13525" y="1874"/>
                    </a:cubicBezTo>
                    <a:cubicBezTo>
                      <a:pt x="13490" y="1865"/>
                      <a:pt x="13472" y="1856"/>
                      <a:pt x="13472" y="1856"/>
                    </a:cubicBezTo>
                    <a:lnTo>
                      <a:pt x="13472" y="1856"/>
                    </a:lnTo>
                    <a:cubicBezTo>
                      <a:pt x="13472" y="1856"/>
                      <a:pt x="13490" y="1874"/>
                      <a:pt x="13516" y="1892"/>
                    </a:cubicBezTo>
                    <a:cubicBezTo>
                      <a:pt x="13534" y="1901"/>
                      <a:pt x="13552" y="1910"/>
                      <a:pt x="13579" y="1928"/>
                    </a:cubicBezTo>
                    <a:cubicBezTo>
                      <a:pt x="13606" y="1936"/>
                      <a:pt x="13632" y="1945"/>
                      <a:pt x="13659" y="1963"/>
                    </a:cubicBezTo>
                    <a:cubicBezTo>
                      <a:pt x="13686" y="1972"/>
                      <a:pt x="13721" y="1981"/>
                      <a:pt x="13757" y="1990"/>
                    </a:cubicBezTo>
                    <a:cubicBezTo>
                      <a:pt x="13793" y="1999"/>
                      <a:pt x="13837" y="2008"/>
                      <a:pt x="13873" y="2017"/>
                    </a:cubicBezTo>
                    <a:lnTo>
                      <a:pt x="14069" y="2017"/>
                    </a:lnTo>
                    <a:cubicBezTo>
                      <a:pt x="14087" y="2008"/>
                      <a:pt x="14114" y="2008"/>
                      <a:pt x="14132" y="1999"/>
                    </a:cubicBezTo>
                    <a:cubicBezTo>
                      <a:pt x="14159" y="1999"/>
                      <a:pt x="14185" y="1990"/>
                      <a:pt x="14212" y="1981"/>
                    </a:cubicBezTo>
                    <a:lnTo>
                      <a:pt x="14212" y="1981"/>
                    </a:lnTo>
                    <a:cubicBezTo>
                      <a:pt x="14168" y="2008"/>
                      <a:pt x="14114" y="2044"/>
                      <a:pt x="14060" y="2061"/>
                    </a:cubicBezTo>
                    <a:cubicBezTo>
                      <a:pt x="14016" y="2088"/>
                      <a:pt x="13971" y="2106"/>
                      <a:pt x="13918" y="2115"/>
                    </a:cubicBezTo>
                    <a:cubicBezTo>
                      <a:pt x="13873" y="2133"/>
                      <a:pt x="13820" y="2133"/>
                      <a:pt x="13775" y="2133"/>
                    </a:cubicBezTo>
                    <a:cubicBezTo>
                      <a:pt x="13730" y="2133"/>
                      <a:pt x="13677" y="2124"/>
                      <a:pt x="13641" y="2115"/>
                    </a:cubicBezTo>
                    <a:cubicBezTo>
                      <a:pt x="13623" y="2106"/>
                      <a:pt x="13606" y="2097"/>
                      <a:pt x="13588" y="2088"/>
                    </a:cubicBezTo>
                    <a:cubicBezTo>
                      <a:pt x="13579" y="2088"/>
                      <a:pt x="13570" y="2079"/>
                      <a:pt x="13570" y="2079"/>
                    </a:cubicBezTo>
                    <a:cubicBezTo>
                      <a:pt x="13552" y="2070"/>
                      <a:pt x="13525" y="2061"/>
                      <a:pt x="13507" y="2044"/>
                    </a:cubicBezTo>
                    <a:cubicBezTo>
                      <a:pt x="13445" y="2008"/>
                      <a:pt x="13400" y="1954"/>
                      <a:pt x="13356" y="1901"/>
                    </a:cubicBezTo>
                    <a:cubicBezTo>
                      <a:pt x="13347" y="1883"/>
                      <a:pt x="13329" y="1865"/>
                      <a:pt x="13320" y="1838"/>
                    </a:cubicBezTo>
                    <a:cubicBezTo>
                      <a:pt x="13275" y="1758"/>
                      <a:pt x="13240" y="1678"/>
                      <a:pt x="13222" y="1580"/>
                    </a:cubicBezTo>
                    <a:cubicBezTo>
                      <a:pt x="13222" y="1562"/>
                      <a:pt x="13213" y="1535"/>
                      <a:pt x="13213" y="1517"/>
                    </a:cubicBezTo>
                    <a:close/>
                    <a:moveTo>
                      <a:pt x="7860" y="1803"/>
                    </a:moveTo>
                    <a:lnTo>
                      <a:pt x="7860" y="1803"/>
                    </a:lnTo>
                    <a:cubicBezTo>
                      <a:pt x="7905" y="1847"/>
                      <a:pt x="7950" y="1892"/>
                      <a:pt x="7994" y="1936"/>
                    </a:cubicBezTo>
                    <a:cubicBezTo>
                      <a:pt x="8066" y="2008"/>
                      <a:pt x="8146" y="2079"/>
                      <a:pt x="8244" y="2133"/>
                    </a:cubicBezTo>
                    <a:cubicBezTo>
                      <a:pt x="8333" y="2186"/>
                      <a:pt x="8440" y="2240"/>
                      <a:pt x="8565" y="2249"/>
                    </a:cubicBezTo>
                    <a:cubicBezTo>
                      <a:pt x="8583" y="2445"/>
                      <a:pt x="8592" y="2641"/>
                      <a:pt x="8610" y="2837"/>
                    </a:cubicBezTo>
                    <a:cubicBezTo>
                      <a:pt x="8610" y="2927"/>
                      <a:pt x="8619" y="3025"/>
                      <a:pt x="8628" y="3114"/>
                    </a:cubicBezTo>
                    <a:cubicBezTo>
                      <a:pt x="8628" y="3141"/>
                      <a:pt x="8628" y="3159"/>
                      <a:pt x="8628" y="3176"/>
                    </a:cubicBezTo>
                    <a:cubicBezTo>
                      <a:pt x="8636" y="3284"/>
                      <a:pt x="8645" y="3391"/>
                      <a:pt x="8654" y="3498"/>
                    </a:cubicBezTo>
                    <a:cubicBezTo>
                      <a:pt x="8440" y="3489"/>
                      <a:pt x="8235" y="3471"/>
                      <a:pt x="8030" y="3444"/>
                    </a:cubicBezTo>
                    <a:cubicBezTo>
                      <a:pt x="8021" y="3301"/>
                      <a:pt x="8012" y="3141"/>
                      <a:pt x="7994" y="2971"/>
                    </a:cubicBezTo>
                    <a:cubicBezTo>
                      <a:pt x="7985" y="2909"/>
                      <a:pt x="7976" y="2846"/>
                      <a:pt x="7976" y="2784"/>
                    </a:cubicBezTo>
                    <a:cubicBezTo>
                      <a:pt x="7932" y="2365"/>
                      <a:pt x="7896" y="2044"/>
                      <a:pt x="7860" y="1803"/>
                    </a:cubicBezTo>
                    <a:close/>
                    <a:moveTo>
                      <a:pt x="14507" y="1820"/>
                    </a:moveTo>
                    <a:lnTo>
                      <a:pt x="14507" y="1820"/>
                    </a:lnTo>
                    <a:cubicBezTo>
                      <a:pt x="14498" y="1865"/>
                      <a:pt x="14489" y="1919"/>
                      <a:pt x="14480" y="1972"/>
                    </a:cubicBezTo>
                    <a:cubicBezTo>
                      <a:pt x="14444" y="2008"/>
                      <a:pt x="14399" y="2044"/>
                      <a:pt x="14364" y="2079"/>
                    </a:cubicBezTo>
                    <a:cubicBezTo>
                      <a:pt x="14292" y="2490"/>
                      <a:pt x="14221" y="2927"/>
                      <a:pt x="14141" y="3373"/>
                    </a:cubicBezTo>
                    <a:lnTo>
                      <a:pt x="14266" y="3364"/>
                    </a:lnTo>
                    <a:lnTo>
                      <a:pt x="14266" y="3364"/>
                    </a:lnTo>
                    <a:cubicBezTo>
                      <a:pt x="14266" y="3391"/>
                      <a:pt x="14266" y="3417"/>
                      <a:pt x="14257" y="3444"/>
                    </a:cubicBezTo>
                    <a:cubicBezTo>
                      <a:pt x="14052" y="3471"/>
                      <a:pt x="13846" y="3489"/>
                      <a:pt x="13632" y="3498"/>
                    </a:cubicBezTo>
                    <a:cubicBezTo>
                      <a:pt x="13650" y="3328"/>
                      <a:pt x="13677" y="3159"/>
                      <a:pt x="13695" y="2989"/>
                    </a:cubicBezTo>
                    <a:cubicBezTo>
                      <a:pt x="13704" y="2953"/>
                      <a:pt x="13704" y="2909"/>
                      <a:pt x="13713" y="2864"/>
                    </a:cubicBezTo>
                    <a:cubicBezTo>
                      <a:pt x="13730" y="2659"/>
                      <a:pt x="13757" y="2454"/>
                      <a:pt x="13784" y="2249"/>
                    </a:cubicBezTo>
                    <a:cubicBezTo>
                      <a:pt x="13909" y="2240"/>
                      <a:pt x="14016" y="2195"/>
                      <a:pt x="14114" y="2142"/>
                    </a:cubicBezTo>
                    <a:cubicBezTo>
                      <a:pt x="14159" y="2115"/>
                      <a:pt x="14203" y="2088"/>
                      <a:pt x="14248" y="2052"/>
                    </a:cubicBezTo>
                    <a:cubicBezTo>
                      <a:pt x="14292" y="2017"/>
                      <a:pt x="14337" y="1990"/>
                      <a:pt x="14373" y="1954"/>
                    </a:cubicBezTo>
                    <a:cubicBezTo>
                      <a:pt x="14417" y="1910"/>
                      <a:pt x="14471" y="1865"/>
                      <a:pt x="14507" y="1820"/>
                    </a:cubicBezTo>
                    <a:close/>
                    <a:moveTo>
                      <a:pt x="9332" y="1642"/>
                    </a:moveTo>
                    <a:cubicBezTo>
                      <a:pt x="9377" y="1713"/>
                      <a:pt x="9430" y="1785"/>
                      <a:pt x="9484" y="1847"/>
                    </a:cubicBezTo>
                    <a:cubicBezTo>
                      <a:pt x="9502" y="1865"/>
                      <a:pt x="9520" y="1883"/>
                      <a:pt x="9538" y="1910"/>
                    </a:cubicBezTo>
                    <a:cubicBezTo>
                      <a:pt x="9627" y="1990"/>
                      <a:pt x="9725" y="2061"/>
                      <a:pt x="9850" y="2115"/>
                    </a:cubicBezTo>
                    <a:cubicBezTo>
                      <a:pt x="9903" y="2142"/>
                      <a:pt x="9966" y="2159"/>
                      <a:pt x="10028" y="2177"/>
                    </a:cubicBezTo>
                    <a:cubicBezTo>
                      <a:pt x="10046" y="2177"/>
                      <a:pt x="10064" y="2186"/>
                      <a:pt x="10082" y="2186"/>
                    </a:cubicBezTo>
                    <a:lnTo>
                      <a:pt x="10135" y="2195"/>
                    </a:lnTo>
                    <a:lnTo>
                      <a:pt x="10189" y="2195"/>
                    </a:lnTo>
                    <a:cubicBezTo>
                      <a:pt x="10189" y="2311"/>
                      <a:pt x="10198" y="2418"/>
                      <a:pt x="10198" y="2534"/>
                    </a:cubicBezTo>
                    <a:cubicBezTo>
                      <a:pt x="10198" y="2757"/>
                      <a:pt x="10207" y="2989"/>
                      <a:pt x="10207" y="3221"/>
                    </a:cubicBezTo>
                    <a:cubicBezTo>
                      <a:pt x="10216" y="3337"/>
                      <a:pt x="10216" y="3462"/>
                      <a:pt x="10216" y="3578"/>
                    </a:cubicBezTo>
                    <a:cubicBezTo>
                      <a:pt x="9752" y="3569"/>
                      <a:pt x="9288" y="3542"/>
                      <a:pt x="8833" y="3515"/>
                    </a:cubicBezTo>
                    <a:cubicBezTo>
                      <a:pt x="8797" y="3069"/>
                      <a:pt x="8770" y="2650"/>
                      <a:pt x="8735" y="2240"/>
                    </a:cubicBezTo>
                    <a:cubicBezTo>
                      <a:pt x="8744" y="2240"/>
                      <a:pt x="8752" y="2231"/>
                      <a:pt x="8752" y="2231"/>
                    </a:cubicBezTo>
                    <a:cubicBezTo>
                      <a:pt x="8815" y="2213"/>
                      <a:pt x="8877" y="2195"/>
                      <a:pt x="8931" y="2159"/>
                    </a:cubicBezTo>
                    <a:cubicBezTo>
                      <a:pt x="9038" y="2097"/>
                      <a:pt x="9127" y="2017"/>
                      <a:pt x="9199" y="1919"/>
                    </a:cubicBezTo>
                    <a:cubicBezTo>
                      <a:pt x="9261" y="1829"/>
                      <a:pt x="9306" y="1740"/>
                      <a:pt x="9332" y="1642"/>
                    </a:cubicBezTo>
                    <a:close/>
                    <a:moveTo>
                      <a:pt x="13052" y="1642"/>
                    </a:moveTo>
                    <a:cubicBezTo>
                      <a:pt x="13061" y="1687"/>
                      <a:pt x="13079" y="1740"/>
                      <a:pt x="13097" y="1785"/>
                    </a:cubicBezTo>
                    <a:cubicBezTo>
                      <a:pt x="13124" y="1829"/>
                      <a:pt x="13142" y="1874"/>
                      <a:pt x="13168" y="1919"/>
                    </a:cubicBezTo>
                    <a:cubicBezTo>
                      <a:pt x="13231" y="2008"/>
                      <a:pt x="13320" y="2097"/>
                      <a:pt x="13427" y="2159"/>
                    </a:cubicBezTo>
                    <a:cubicBezTo>
                      <a:pt x="13454" y="2168"/>
                      <a:pt x="13481" y="2186"/>
                      <a:pt x="13507" y="2204"/>
                    </a:cubicBezTo>
                    <a:cubicBezTo>
                      <a:pt x="13543" y="2213"/>
                      <a:pt x="13561" y="2222"/>
                      <a:pt x="13597" y="2231"/>
                    </a:cubicBezTo>
                    <a:cubicBezTo>
                      <a:pt x="13597" y="2231"/>
                      <a:pt x="13606" y="2231"/>
                      <a:pt x="13614" y="2240"/>
                    </a:cubicBezTo>
                    <a:cubicBezTo>
                      <a:pt x="13597" y="2365"/>
                      <a:pt x="13588" y="2498"/>
                      <a:pt x="13570" y="2632"/>
                    </a:cubicBezTo>
                    <a:cubicBezTo>
                      <a:pt x="13561" y="2713"/>
                      <a:pt x="13543" y="2793"/>
                      <a:pt x="13534" y="2873"/>
                    </a:cubicBezTo>
                    <a:cubicBezTo>
                      <a:pt x="13525" y="2980"/>
                      <a:pt x="13507" y="3078"/>
                      <a:pt x="13498" y="3185"/>
                    </a:cubicBezTo>
                    <a:cubicBezTo>
                      <a:pt x="13481" y="3292"/>
                      <a:pt x="13472" y="3400"/>
                      <a:pt x="13454" y="3515"/>
                    </a:cubicBezTo>
                    <a:cubicBezTo>
                      <a:pt x="12990" y="3542"/>
                      <a:pt x="12526" y="3569"/>
                      <a:pt x="12062" y="3578"/>
                    </a:cubicBezTo>
                    <a:cubicBezTo>
                      <a:pt x="12089" y="3221"/>
                      <a:pt x="12116" y="2873"/>
                      <a:pt x="12142" y="2534"/>
                    </a:cubicBezTo>
                    <a:cubicBezTo>
                      <a:pt x="12151" y="2418"/>
                      <a:pt x="12160" y="2311"/>
                      <a:pt x="12169" y="2195"/>
                    </a:cubicBezTo>
                    <a:lnTo>
                      <a:pt x="12223" y="2195"/>
                    </a:lnTo>
                    <a:cubicBezTo>
                      <a:pt x="12258" y="2186"/>
                      <a:pt x="12294" y="2186"/>
                      <a:pt x="12321" y="2177"/>
                    </a:cubicBezTo>
                    <a:cubicBezTo>
                      <a:pt x="12392" y="2159"/>
                      <a:pt x="12455" y="2142"/>
                      <a:pt x="12517" y="2115"/>
                    </a:cubicBezTo>
                    <a:cubicBezTo>
                      <a:pt x="12633" y="2061"/>
                      <a:pt x="12740" y="1990"/>
                      <a:pt x="12829" y="1910"/>
                    </a:cubicBezTo>
                    <a:cubicBezTo>
                      <a:pt x="12847" y="1883"/>
                      <a:pt x="12874" y="1865"/>
                      <a:pt x="12892" y="1847"/>
                    </a:cubicBezTo>
                    <a:cubicBezTo>
                      <a:pt x="12928" y="1803"/>
                      <a:pt x="12972" y="1758"/>
                      <a:pt x="12999" y="1713"/>
                    </a:cubicBezTo>
                    <a:cubicBezTo>
                      <a:pt x="13017" y="1687"/>
                      <a:pt x="13035" y="1669"/>
                      <a:pt x="13052" y="1642"/>
                    </a:cubicBezTo>
                    <a:close/>
                    <a:moveTo>
                      <a:pt x="11197" y="1597"/>
                    </a:moveTo>
                    <a:cubicBezTo>
                      <a:pt x="11197" y="1606"/>
                      <a:pt x="11206" y="1606"/>
                      <a:pt x="11206" y="1615"/>
                    </a:cubicBezTo>
                    <a:cubicBezTo>
                      <a:pt x="11259" y="1713"/>
                      <a:pt x="11331" y="1812"/>
                      <a:pt x="11420" y="1901"/>
                    </a:cubicBezTo>
                    <a:cubicBezTo>
                      <a:pt x="11500" y="1990"/>
                      <a:pt x="11607" y="2070"/>
                      <a:pt x="11732" y="2124"/>
                    </a:cubicBezTo>
                    <a:cubicBezTo>
                      <a:pt x="11795" y="2151"/>
                      <a:pt x="11857" y="2168"/>
                      <a:pt x="11919" y="2186"/>
                    </a:cubicBezTo>
                    <a:cubicBezTo>
                      <a:pt x="11946" y="2186"/>
                      <a:pt x="11973" y="2186"/>
                      <a:pt x="12000" y="2195"/>
                    </a:cubicBezTo>
                    <a:cubicBezTo>
                      <a:pt x="11964" y="2641"/>
                      <a:pt x="11919" y="3105"/>
                      <a:pt x="11884" y="3578"/>
                    </a:cubicBezTo>
                    <a:cubicBezTo>
                      <a:pt x="11634" y="3587"/>
                      <a:pt x="11386" y="3591"/>
                      <a:pt x="11139" y="3591"/>
                    </a:cubicBezTo>
                    <a:cubicBezTo>
                      <a:pt x="10891" y="3591"/>
                      <a:pt x="10644" y="3587"/>
                      <a:pt x="10394" y="3578"/>
                    </a:cubicBezTo>
                    <a:cubicBezTo>
                      <a:pt x="10385" y="3105"/>
                      <a:pt x="10367" y="2641"/>
                      <a:pt x="10358" y="2195"/>
                    </a:cubicBezTo>
                    <a:cubicBezTo>
                      <a:pt x="10385" y="2195"/>
                      <a:pt x="10412" y="2186"/>
                      <a:pt x="10430" y="2186"/>
                    </a:cubicBezTo>
                    <a:cubicBezTo>
                      <a:pt x="10501" y="2168"/>
                      <a:pt x="10563" y="2151"/>
                      <a:pt x="10626" y="2124"/>
                    </a:cubicBezTo>
                    <a:cubicBezTo>
                      <a:pt x="10751" y="2070"/>
                      <a:pt x="10867" y="1990"/>
                      <a:pt x="10956" y="1901"/>
                    </a:cubicBezTo>
                    <a:cubicBezTo>
                      <a:pt x="11001" y="1856"/>
                      <a:pt x="11045" y="1812"/>
                      <a:pt x="11081" y="1767"/>
                    </a:cubicBezTo>
                    <a:cubicBezTo>
                      <a:pt x="11117" y="1713"/>
                      <a:pt x="11152" y="1669"/>
                      <a:pt x="11179" y="1615"/>
                    </a:cubicBezTo>
                    <a:cubicBezTo>
                      <a:pt x="11188" y="1606"/>
                      <a:pt x="11188" y="1606"/>
                      <a:pt x="11197" y="1597"/>
                    </a:cubicBezTo>
                    <a:close/>
                    <a:moveTo>
                      <a:pt x="14230" y="3810"/>
                    </a:moveTo>
                    <a:cubicBezTo>
                      <a:pt x="14230" y="3863"/>
                      <a:pt x="14221" y="3917"/>
                      <a:pt x="14221" y="3962"/>
                    </a:cubicBezTo>
                    <a:cubicBezTo>
                      <a:pt x="14132" y="3970"/>
                      <a:pt x="13980" y="3988"/>
                      <a:pt x="13775" y="4015"/>
                    </a:cubicBezTo>
                    <a:cubicBezTo>
                      <a:pt x="13730" y="4015"/>
                      <a:pt x="13686" y="4024"/>
                      <a:pt x="13641" y="4024"/>
                    </a:cubicBezTo>
                    <a:cubicBezTo>
                      <a:pt x="13552" y="4033"/>
                      <a:pt x="13454" y="4042"/>
                      <a:pt x="13347" y="4051"/>
                    </a:cubicBezTo>
                    <a:cubicBezTo>
                      <a:pt x="13329" y="4051"/>
                      <a:pt x="13302" y="4060"/>
                      <a:pt x="13284" y="4060"/>
                    </a:cubicBezTo>
                    <a:cubicBezTo>
                      <a:pt x="13258" y="3988"/>
                      <a:pt x="13204" y="3926"/>
                      <a:pt x="13133" y="3899"/>
                    </a:cubicBezTo>
                    <a:cubicBezTo>
                      <a:pt x="13498" y="3872"/>
                      <a:pt x="13864" y="3846"/>
                      <a:pt x="14230" y="3810"/>
                    </a:cubicBezTo>
                    <a:close/>
                    <a:moveTo>
                      <a:pt x="12802" y="3917"/>
                    </a:moveTo>
                    <a:cubicBezTo>
                      <a:pt x="12740" y="3962"/>
                      <a:pt x="12687" y="4024"/>
                      <a:pt x="12669" y="4104"/>
                    </a:cubicBezTo>
                    <a:cubicBezTo>
                      <a:pt x="12285" y="4131"/>
                      <a:pt x="11866" y="4149"/>
                      <a:pt x="11438" y="4167"/>
                    </a:cubicBezTo>
                    <a:cubicBezTo>
                      <a:pt x="11429" y="4095"/>
                      <a:pt x="11393" y="4042"/>
                      <a:pt x="11348" y="3997"/>
                    </a:cubicBezTo>
                    <a:cubicBezTo>
                      <a:pt x="11331" y="3979"/>
                      <a:pt x="11313" y="3970"/>
                      <a:pt x="11295" y="3962"/>
                    </a:cubicBezTo>
                    <a:cubicBezTo>
                      <a:pt x="11800" y="3953"/>
                      <a:pt x="12297" y="3944"/>
                      <a:pt x="12802" y="3917"/>
                    </a:cubicBezTo>
                    <a:close/>
                    <a:moveTo>
                      <a:pt x="9457" y="3917"/>
                    </a:moveTo>
                    <a:lnTo>
                      <a:pt x="9457" y="3917"/>
                    </a:lnTo>
                    <a:cubicBezTo>
                      <a:pt x="9582" y="3926"/>
                      <a:pt x="9707" y="3926"/>
                      <a:pt x="9832" y="3935"/>
                    </a:cubicBezTo>
                    <a:cubicBezTo>
                      <a:pt x="10216" y="3953"/>
                      <a:pt x="10590" y="3962"/>
                      <a:pt x="10965" y="3962"/>
                    </a:cubicBezTo>
                    <a:cubicBezTo>
                      <a:pt x="10902" y="3997"/>
                      <a:pt x="10858" y="4042"/>
                      <a:pt x="10831" y="4113"/>
                    </a:cubicBezTo>
                    <a:cubicBezTo>
                      <a:pt x="10813" y="4131"/>
                      <a:pt x="10813" y="4149"/>
                      <a:pt x="10804" y="4176"/>
                    </a:cubicBezTo>
                    <a:cubicBezTo>
                      <a:pt x="10376" y="4176"/>
                      <a:pt x="9966" y="4176"/>
                      <a:pt x="9600" y="4158"/>
                    </a:cubicBezTo>
                    <a:cubicBezTo>
                      <a:pt x="9591" y="4060"/>
                      <a:pt x="9538" y="3970"/>
                      <a:pt x="9457" y="3917"/>
                    </a:cubicBezTo>
                    <a:close/>
                    <a:moveTo>
                      <a:pt x="9288" y="3979"/>
                    </a:moveTo>
                    <a:cubicBezTo>
                      <a:pt x="9306" y="3979"/>
                      <a:pt x="9314" y="3979"/>
                      <a:pt x="9332" y="3988"/>
                    </a:cubicBezTo>
                    <a:cubicBezTo>
                      <a:pt x="9368" y="3997"/>
                      <a:pt x="9404" y="4015"/>
                      <a:pt x="9430" y="4051"/>
                    </a:cubicBezTo>
                    <a:cubicBezTo>
                      <a:pt x="9466" y="4086"/>
                      <a:pt x="9484" y="4140"/>
                      <a:pt x="9475" y="4193"/>
                    </a:cubicBezTo>
                    <a:cubicBezTo>
                      <a:pt x="9466" y="4265"/>
                      <a:pt x="9430" y="4327"/>
                      <a:pt x="9368" y="4363"/>
                    </a:cubicBezTo>
                    <a:cubicBezTo>
                      <a:pt x="9359" y="4372"/>
                      <a:pt x="9341" y="4372"/>
                      <a:pt x="9332" y="4381"/>
                    </a:cubicBezTo>
                    <a:cubicBezTo>
                      <a:pt x="9306" y="4390"/>
                      <a:pt x="9279" y="4390"/>
                      <a:pt x="9252" y="4390"/>
                    </a:cubicBezTo>
                    <a:cubicBezTo>
                      <a:pt x="9136" y="4381"/>
                      <a:pt x="9056" y="4283"/>
                      <a:pt x="9065" y="4167"/>
                    </a:cubicBezTo>
                    <a:cubicBezTo>
                      <a:pt x="9074" y="4104"/>
                      <a:pt x="9118" y="4042"/>
                      <a:pt x="9172" y="4006"/>
                    </a:cubicBezTo>
                    <a:cubicBezTo>
                      <a:pt x="9207" y="3988"/>
                      <a:pt x="9252" y="3979"/>
                      <a:pt x="9288" y="3979"/>
                    </a:cubicBezTo>
                    <a:close/>
                    <a:moveTo>
                      <a:pt x="12972" y="3979"/>
                    </a:moveTo>
                    <a:cubicBezTo>
                      <a:pt x="13035" y="3979"/>
                      <a:pt x="13079" y="3997"/>
                      <a:pt x="13124" y="4033"/>
                    </a:cubicBezTo>
                    <a:cubicBezTo>
                      <a:pt x="13159" y="4069"/>
                      <a:pt x="13186" y="4113"/>
                      <a:pt x="13186" y="4167"/>
                    </a:cubicBezTo>
                    <a:cubicBezTo>
                      <a:pt x="13195" y="4283"/>
                      <a:pt x="13106" y="4381"/>
                      <a:pt x="12990" y="4390"/>
                    </a:cubicBezTo>
                    <a:cubicBezTo>
                      <a:pt x="12945" y="4390"/>
                      <a:pt x="12910" y="4381"/>
                      <a:pt x="12874" y="4363"/>
                    </a:cubicBezTo>
                    <a:cubicBezTo>
                      <a:pt x="12865" y="4354"/>
                      <a:pt x="12856" y="4345"/>
                      <a:pt x="12847" y="4336"/>
                    </a:cubicBezTo>
                    <a:lnTo>
                      <a:pt x="12838" y="4336"/>
                    </a:lnTo>
                    <a:cubicBezTo>
                      <a:pt x="12803" y="4301"/>
                      <a:pt x="12776" y="4247"/>
                      <a:pt x="12776" y="4193"/>
                    </a:cubicBezTo>
                    <a:cubicBezTo>
                      <a:pt x="12776" y="4140"/>
                      <a:pt x="12794" y="4095"/>
                      <a:pt x="12829" y="4060"/>
                    </a:cubicBezTo>
                    <a:cubicBezTo>
                      <a:pt x="12829" y="4051"/>
                      <a:pt x="12829" y="4051"/>
                      <a:pt x="12829" y="4051"/>
                    </a:cubicBezTo>
                    <a:cubicBezTo>
                      <a:pt x="12829" y="4051"/>
                      <a:pt x="12838" y="4042"/>
                      <a:pt x="12838" y="4042"/>
                    </a:cubicBezTo>
                    <a:cubicBezTo>
                      <a:pt x="12874" y="4006"/>
                      <a:pt x="12919" y="3979"/>
                      <a:pt x="12972" y="3979"/>
                    </a:cubicBezTo>
                    <a:close/>
                    <a:moveTo>
                      <a:pt x="8039" y="3810"/>
                    </a:moveTo>
                    <a:cubicBezTo>
                      <a:pt x="8405" y="3846"/>
                      <a:pt x="8770" y="3872"/>
                      <a:pt x="9136" y="3899"/>
                    </a:cubicBezTo>
                    <a:cubicBezTo>
                      <a:pt x="9047" y="3944"/>
                      <a:pt x="8975" y="4024"/>
                      <a:pt x="8949" y="4131"/>
                    </a:cubicBezTo>
                    <a:cubicBezTo>
                      <a:pt x="8726" y="4122"/>
                      <a:pt x="8538" y="4104"/>
                      <a:pt x="8396" y="4104"/>
                    </a:cubicBezTo>
                    <a:cubicBezTo>
                      <a:pt x="8226" y="4095"/>
                      <a:pt x="8137" y="4086"/>
                      <a:pt x="8137" y="4086"/>
                    </a:cubicBezTo>
                    <a:lnTo>
                      <a:pt x="8137" y="4086"/>
                    </a:lnTo>
                    <a:cubicBezTo>
                      <a:pt x="8137" y="4086"/>
                      <a:pt x="8226" y="4104"/>
                      <a:pt x="8396" y="4131"/>
                    </a:cubicBezTo>
                    <a:cubicBezTo>
                      <a:pt x="8529" y="4149"/>
                      <a:pt x="8717" y="4176"/>
                      <a:pt x="8949" y="4193"/>
                    </a:cubicBezTo>
                    <a:cubicBezTo>
                      <a:pt x="8949" y="4283"/>
                      <a:pt x="8975" y="4363"/>
                      <a:pt x="9038" y="4425"/>
                    </a:cubicBezTo>
                    <a:cubicBezTo>
                      <a:pt x="9047" y="4434"/>
                      <a:pt x="9056" y="4434"/>
                      <a:pt x="9065" y="4443"/>
                    </a:cubicBezTo>
                    <a:cubicBezTo>
                      <a:pt x="8717" y="4417"/>
                      <a:pt x="8369" y="4390"/>
                      <a:pt x="8021" y="4354"/>
                    </a:cubicBezTo>
                    <a:cubicBezTo>
                      <a:pt x="8030" y="4238"/>
                      <a:pt x="8030" y="4113"/>
                      <a:pt x="8039" y="3962"/>
                    </a:cubicBezTo>
                    <a:cubicBezTo>
                      <a:pt x="8039" y="3917"/>
                      <a:pt x="8039" y="3863"/>
                      <a:pt x="8039" y="3810"/>
                    </a:cubicBezTo>
                    <a:close/>
                    <a:moveTo>
                      <a:pt x="14221" y="4193"/>
                    </a:moveTo>
                    <a:cubicBezTo>
                      <a:pt x="14221" y="4256"/>
                      <a:pt x="14221" y="4301"/>
                      <a:pt x="14221" y="4354"/>
                    </a:cubicBezTo>
                    <a:cubicBezTo>
                      <a:pt x="13873" y="4390"/>
                      <a:pt x="13525" y="4417"/>
                      <a:pt x="13177" y="4443"/>
                    </a:cubicBezTo>
                    <a:cubicBezTo>
                      <a:pt x="13204" y="4425"/>
                      <a:pt x="13231" y="4399"/>
                      <a:pt x="13249" y="4363"/>
                    </a:cubicBezTo>
                    <a:cubicBezTo>
                      <a:pt x="13267" y="4336"/>
                      <a:pt x="13284" y="4301"/>
                      <a:pt x="13293" y="4265"/>
                    </a:cubicBezTo>
                    <a:lnTo>
                      <a:pt x="13365" y="4265"/>
                    </a:lnTo>
                    <a:cubicBezTo>
                      <a:pt x="13713" y="4247"/>
                      <a:pt x="13989" y="4220"/>
                      <a:pt x="14150" y="4202"/>
                    </a:cubicBezTo>
                    <a:cubicBezTo>
                      <a:pt x="14176" y="4202"/>
                      <a:pt x="14194" y="4202"/>
                      <a:pt x="14221" y="4193"/>
                    </a:cubicBezTo>
                    <a:close/>
                    <a:moveTo>
                      <a:pt x="11125" y="4033"/>
                    </a:moveTo>
                    <a:cubicBezTo>
                      <a:pt x="11241" y="4033"/>
                      <a:pt x="11331" y="4122"/>
                      <a:pt x="11331" y="4238"/>
                    </a:cubicBezTo>
                    <a:cubicBezTo>
                      <a:pt x="11331" y="4345"/>
                      <a:pt x="11250" y="4425"/>
                      <a:pt x="11161" y="4452"/>
                    </a:cubicBezTo>
                    <a:lnTo>
                      <a:pt x="11117" y="4452"/>
                    </a:lnTo>
                    <a:cubicBezTo>
                      <a:pt x="11001" y="4452"/>
                      <a:pt x="10911" y="4354"/>
                      <a:pt x="10920" y="4238"/>
                    </a:cubicBezTo>
                    <a:cubicBezTo>
                      <a:pt x="10920" y="4122"/>
                      <a:pt x="11018" y="4033"/>
                      <a:pt x="11125" y="4033"/>
                    </a:cubicBezTo>
                    <a:close/>
                    <a:moveTo>
                      <a:pt x="7593" y="1624"/>
                    </a:moveTo>
                    <a:lnTo>
                      <a:pt x="7593" y="1624"/>
                    </a:lnTo>
                    <a:cubicBezTo>
                      <a:pt x="7593" y="1625"/>
                      <a:pt x="7593" y="1661"/>
                      <a:pt x="7611" y="1731"/>
                    </a:cubicBezTo>
                    <a:cubicBezTo>
                      <a:pt x="7619" y="1794"/>
                      <a:pt x="7637" y="1892"/>
                      <a:pt x="7664" y="2017"/>
                    </a:cubicBezTo>
                    <a:cubicBezTo>
                      <a:pt x="7664" y="2044"/>
                      <a:pt x="7673" y="2079"/>
                      <a:pt x="7673" y="2106"/>
                    </a:cubicBezTo>
                    <a:cubicBezTo>
                      <a:pt x="7691" y="2204"/>
                      <a:pt x="7709" y="2320"/>
                      <a:pt x="7727" y="2436"/>
                    </a:cubicBezTo>
                    <a:cubicBezTo>
                      <a:pt x="7735" y="2516"/>
                      <a:pt x="7744" y="2597"/>
                      <a:pt x="7753" y="2686"/>
                    </a:cubicBezTo>
                    <a:cubicBezTo>
                      <a:pt x="7762" y="2766"/>
                      <a:pt x="7771" y="2855"/>
                      <a:pt x="7780" y="2945"/>
                    </a:cubicBezTo>
                    <a:cubicBezTo>
                      <a:pt x="7798" y="3123"/>
                      <a:pt x="7807" y="3310"/>
                      <a:pt x="7807" y="3480"/>
                    </a:cubicBezTo>
                    <a:cubicBezTo>
                      <a:pt x="7816" y="3658"/>
                      <a:pt x="7807" y="3828"/>
                      <a:pt x="7798" y="3970"/>
                    </a:cubicBezTo>
                    <a:cubicBezTo>
                      <a:pt x="7798" y="3988"/>
                      <a:pt x="7798" y="4006"/>
                      <a:pt x="7789" y="4024"/>
                    </a:cubicBezTo>
                    <a:cubicBezTo>
                      <a:pt x="7789" y="4113"/>
                      <a:pt x="7780" y="4185"/>
                      <a:pt x="7771" y="4247"/>
                    </a:cubicBezTo>
                    <a:cubicBezTo>
                      <a:pt x="7771" y="4283"/>
                      <a:pt x="7771" y="4309"/>
                      <a:pt x="7771" y="4327"/>
                    </a:cubicBezTo>
                    <a:cubicBezTo>
                      <a:pt x="7762" y="4363"/>
                      <a:pt x="7762" y="4390"/>
                      <a:pt x="7762" y="4417"/>
                    </a:cubicBezTo>
                    <a:cubicBezTo>
                      <a:pt x="7753" y="4452"/>
                      <a:pt x="7753" y="4470"/>
                      <a:pt x="7753" y="4470"/>
                    </a:cubicBezTo>
                    <a:cubicBezTo>
                      <a:pt x="7753" y="4470"/>
                      <a:pt x="7753" y="4443"/>
                      <a:pt x="7753" y="4390"/>
                    </a:cubicBezTo>
                    <a:cubicBezTo>
                      <a:pt x="7753" y="4372"/>
                      <a:pt x="7753" y="4354"/>
                      <a:pt x="7753" y="4327"/>
                    </a:cubicBezTo>
                    <a:cubicBezTo>
                      <a:pt x="7753" y="4309"/>
                      <a:pt x="7753" y="4283"/>
                      <a:pt x="7762" y="4256"/>
                    </a:cubicBezTo>
                    <a:cubicBezTo>
                      <a:pt x="7762" y="4220"/>
                      <a:pt x="7762" y="4185"/>
                      <a:pt x="7762" y="4149"/>
                    </a:cubicBezTo>
                    <a:cubicBezTo>
                      <a:pt x="7762" y="4095"/>
                      <a:pt x="7762" y="4033"/>
                      <a:pt x="7762" y="3970"/>
                    </a:cubicBezTo>
                    <a:cubicBezTo>
                      <a:pt x="7762" y="3828"/>
                      <a:pt x="7762" y="3658"/>
                      <a:pt x="7762" y="3489"/>
                    </a:cubicBezTo>
                    <a:cubicBezTo>
                      <a:pt x="7753" y="3310"/>
                      <a:pt x="7744" y="3132"/>
                      <a:pt x="7727" y="2953"/>
                    </a:cubicBezTo>
                    <a:cubicBezTo>
                      <a:pt x="7718" y="2820"/>
                      <a:pt x="7700" y="2686"/>
                      <a:pt x="7691" y="2570"/>
                    </a:cubicBezTo>
                    <a:cubicBezTo>
                      <a:pt x="7682" y="2525"/>
                      <a:pt x="7682" y="2481"/>
                      <a:pt x="7673" y="2445"/>
                    </a:cubicBezTo>
                    <a:cubicBezTo>
                      <a:pt x="7655" y="2284"/>
                      <a:pt x="7646" y="2142"/>
                      <a:pt x="7628" y="2017"/>
                    </a:cubicBezTo>
                    <a:cubicBezTo>
                      <a:pt x="7611" y="1812"/>
                      <a:pt x="7593" y="1660"/>
                      <a:pt x="7593" y="1624"/>
                    </a:cubicBezTo>
                    <a:close/>
                    <a:moveTo>
                      <a:pt x="9591" y="4247"/>
                    </a:moveTo>
                    <a:cubicBezTo>
                      <a:pt x="9868" y="4265"/>
                      <a:pt x="10171" y="4283"/>
                      <a:pt x="10483" y="4292"/>
                    </a:cubicBezTo>
                    <a:cubicBezTo>
                      <a:pt x="10590" y="4301"/>
                      <a:pt x="10688" y="4301"/>
                      <a:pt x="10795" y="4309"/>
                    </a:cubicBezTo>
                    <a:cubicBezTo>
                      <a:pt x="10813" y="4372"/>
                      <a:pt x="10840" y="4434"/>
                      <a:pt x="10885" y="4479"/>
                    </a:cubicBezTo>
                    <a:cubicBezTo>
                      <a:pt x="10902" y="4497"/>
                      <a:pt x="10911" y="4506"/>
                      <a:pt x="10929" y="4524"/>
                    </a:cubicBezTo>
                    <a:cubicBezTo>
                      <a:pt x="10430" y="4515"/>
                      <a:pt x="9921" y="4497"/>
                      <a:pt x="9422" y="4470"/>
                    </a:cubicBezTo>
                    <a:cubicBezTo>
                      <a:pt x="9511" y="4425"/>
                      <a:pt x="9564" y="4345"/>
                      <a:pt x="9591" y="4247"/>
                    </a:cubicBezTo>
                    <a:close/>
                    <a:moveTo>
                      <a:pt x="12678" y="4301"/>
                    </a:moveTo>
                    <a:cubicBezTo>
                      <a:pt x="12696" y="4372"/>
                      <a:pt x="12749" y="4434"/>
                      <a:pt x="12812" y="4470"/>
                    </a:cubicBezTo>
                    <a:cubicBezTo>
                      <a:pt x="12312" y="4497"/>
                      <a:pt x="11803" y="4515"/>
                      <a:pt x="11295" y="4524"/>
                    </a:cubicBezTo>
                    <a:cubicBezTo>
                      <a:pt x="11366" y="4470"/>
                      <a:pt x="11420" y="4399"/>
                      <a:pt x="11438" y="4318"/>
                    </a:cubicBezTo>
                    <a:cubicBezTo>
                      <a:pt x="11866" y="4318"/>
                      <a:pt x="12294" y="4309"/>
                      <a:pt x="12678" y="4301"/>
                    </a:cubicBezTo>
                    <a:close/>
                    <a:moveTo>
                      <a:pt x="7575" y="5992"/>
                    </a:moveTo>
                    <a:cubicBezTo>
                      <a:pt x="7575" y="5993"/>
                      <a:pt x="7575" y="5994"/>
                      <a:pt x="7575" y="5996"/>
                    </a:cubicBezTo>
                    <a:cubicBezTo>
                      <a:pt x="7548" y="6022"/>
                      <a:pt x="7521" y="6040"/>
                      <a:pt x="7495" y="6067"/>
                    </a:cubicBezTo>
                    <a:cubicBezTo>
                      <a:pt x="7468" y="6085"/>
                      <a:pt x="7441" y="6111"/>
                      <a:pt x="7405" y="6129"/>
                    </a:cubicBezTo>
                    <a:cubicBezTo>
                      <a:pt x="7379" y="6147"/>
                      <a:pt x="7343" y="6174"/>
                      <a:pt x="7316" y="6201"/>
                    </a:cubicBezTo>
                    <a:cubicBezTo>
                      <a:pt x="7280" y="6219"/>
                      <a:pt x="7245" y="6245"/>
                      <a:pt x="7218" y="6272"/>
                    </a:cubicBezTo>
                    <a:cubicBezTo>
                      <a:pt x="7182" y="6299"/>
                      <a:pt x="7156" y="6335"/>
                      <a:pt x="7129" y="6361"/>
                    </a:cubicBezTo>
                    <a:cubicBezTo>
                      <a:pt x="7102" y="6388"/>
                      <a:pt x="7084" y="6424"/>
                      <a:pt x="7066" y="6459"/>
                    </a:cubicBezTo>
                    <a:cubicBezTo>
                      <a:pt x="7031" y="6522"/>
                      <a:pt x="7022" y="6584"/>
                      <a:pt x="7031" y="6620"/>
                    </a:cubicBezTo>
                    <a:cubicBezTo>
                      <a:pt x="7031" y="6665"/>
                      <a:pt x="7040" y="6682"/>
                      <a:pt x="7040" y="6682"/>
                    </a:cubicBezTo>
                    <a:cubicBezTo>
                      <a:pt x="7040" y="6682"/>
                      <a:pt x="7075" y="6602"/>
                      <a:pt x="7165" y="6540"/>
                    </a:cubicBezTo>
                    <a:cubicBezTo>
                      <a:pt x="7191" y="6522"/>
                      <a:pt x="7218" y="6504"/>
                      <a:pt x="7245" y="6486"/>
                    </a:cubicBezTo>
                    <a:cubicBezTo>
                      <a:pt x="7272" y="6468"/>
                      <a:pt x="7298" y="6450"/>
                      <a:pt x="7325" y="6433"/>
                    </a:cubicBezTo>
                    <a:cubicBezTo>
                      <a:pt x="7361" y="6415"/>
                      <a:pt x="7396" y="6397"/>
                      <a:pt x="7432" y="6379"/>
                    </a:cubicBezTo>
                    <a:cubicBezTo>
                      <a:pt x="7468" y="6361"/>
                      <a:pt x="7504" y="6335"/>
                      <a:pt x="7539" y="6308"/>
                    </a:cubicBezTo>
                    <a:cubicBezTo>
                      <a:pt x="7575" y="6281"/>
                      <a:pt x="7611" y="6254"/>
                      <a:pt x="7646" y="6219"/>
                    </a:cubicBezTo>
                    <a:cubicBezTo>
                      <a:pt x="7673" y="6192"/>
                      <a:pt x="7700" y="6147"/>
                      <a:pt x="7727" y="6111"/>
                    </a:cubicBezTo>
                    <a:cubicBezTo>
                      <a:pt x="7744" y="6094"/>
                      <a:pt x="7753" y="6076"/>
                      <a:pt x="7762" y="6058"/>
                    </a:cubicBezTo>
                    <a:cubicBezTo>
                      <a:pt x="7762" y="6272"/>
                      <a:pt x="7762" y="6522"/>
                      <a:pt x="7762" y="6816"/>
                    </a:cubicBezTo>
                    <a:cubicBezTo>
                      <a:pt x="7753" y="7271"/>
                      <a:pt x="7816" y="7503"/>
                      <a:pt x="7869" y="7708"/>
                    </a:cubicBezTo>
                    <a:cubicBezTo>
                      <a:pt x="7896" y="7842"/>
                      <a:pt x="7923" y="7958"/>
                      <a:pt x="7932" y="8119"/>
                    </a:cubicBezTo>
                    <a:cubicBezTo>
                      <a:pt x="7923" y="8110"/>
                      <a:pt x="7905" y="8092"/>
                      <a:pt x="7887" y="8083"/>
                    </a:cubicBezTo>
                    <a:cubicBezTo>
                      <a:pt x="7869" y="8065"/>
                      <a:pt x="7860" y="8047"/>
                      <a:pt x="7843" y="8038"/>
                    </a:cubicBezTo>
                    <a:cubicBezTo>
                      <a:pt x="7825" y="8021"/>
                      <a:pt x="7807" y="8003"/>
                      <a:pt x="7798" y="7985"/>
                    </a:cubicBezTo>
                    <a:cubicBezTo>
                      <a:pt x="7780" y="7976"/>
                      <a:pt x="7771" y="7949"/>
                      <a:pt x="7753" y="7931"/>
                    </a:cubicBezTo>
                    <a:cubicBezTo>
                      <a:pt x="7735" y="7914"/>
                      <a:pt x="7727" y="7896"/>
                      <a:pt x="7718" y="7878"/>
                    </a:cubicBezTo>
                    <a:cubicBezTo>
                      <a:pt x="7700" y="7860"/>
                      <a:pt x="7691" y="7842"/>
                      <a:pt x="7682" y="7824"/>
                    </a:cubicBezTo>
                    <a:cubicBezTo>
                      <a:pt x="7673" y="7798"/>
                      <a:pt x="7664" y="7780"/>
                      <a:pt x="7655" y="7762"/>
                    </a:cubicBezTo>
                    <a:cubicBezTo>
                      <a:pt x="7637" y="7717"/>
                      <a:pt x="7628" y="7673"/>
                      <a:pt x="7611" y="7637"/>
                    </a:cubicBezTo>
                    <a:cubicBezTo>
                      <a:pt x="7602" y="7592"/>
                      <a:pt x="7602" y="7557"/>
                      <a:pt x="7593" y="7530"/>
                    </a:cubicBezTo>
                    <a:cubicBezTo>
                      <a:pt x="7593" y="7503"/>
                      <a:pt x="7584" y="7485"/>
                      <a:pt x="7584" y="7485"/>
                    </a:cubicBezTo>
                    <a:cubicBezTo>
                      <a:pt x="7584" y="7485"/>
                      <a:pt x="7575" y="7494"/>
                      <a:pt x="7548" y="7521"/>
                    </a:cubicBezTo>
                    <a:cubicBezTo>
                      <a:pt x="7530" y="7539"/>
                      <a:pt x="7504" y="7575"/>
                      <a:pt x="7486" y="7619"/>
                    </a:cubicBezTo>
                    <a:cubicBezTo>
                      <a:pt x="7468" y="7673"/>
                      <a:pt x="7459" y="7735"/>
                      <a:pt x="7459" y="7798"/>
                    </a:cubicBezTo>
                    <a:cubicBezTo>
                      <a:pt x="7468" y="7833"/>
                      <a:pt x="7468" y="7869"/>
                      <a:pt x="7477" y="7896"/>
                    </a:cubicBezTo>
                    <a:cubicBezTo>
                      <a:pt x="7495" y="7931"/>
                      <a:pt x="7504" y="7967"/>
                      <a:pt x="7521" y="7994"/>
                    </a:cubicBezTo>
                    <a:cubicBezTo>
                      <a:pt x="7539" y="8021"/>
                      <a:pt x="7557" y="8038"/>
                      <a:pt x="7575" y="8056"/>
                    </a:cubicBezTo>
                    <a:cubicBezTo>
                      <a:pt x="7557" y="8047"/>
                      <a:pt x="7539" y="8038"/>
                      <a:pt x="7521" y="8030"/>
                    </a:cubicBezTo>
                    <a:cubicBezTo>
                      <a:pt x="7495" y="8012"/>
                      <a:pt x="7468" y="7994"/>
                      <a:pt x="7441" y="7967"/>
                    </a:cubicBezTo>
                    <a:cubicBezTo>
                      <a:pt x="7396" y="7931"/>
                      <a:pt x="7361" y="7896"/>
                      <a:pt x="7325" y="7860"/>
                    </a:cubicBezTo>
                    <a:cubicBezTo>
                      <a:pt x="7289" y="7824"/>
                      <a:pt x="7254" y="7780"/>
                      <a:pt x="7227" y="7726"/>
                    </a:cubicBezTo>
                    <a:cubicBezTo>
                      <a:pt x="7200" y="7682"/>
                      <a:pt x="7182" y="7628"/>
                      <a:pt x="7173" y="7575"/>
                    </a:cubicBezTo>
                    <a:cubicBezTo>
                      <a:pt x="7165" y="7521"/>
                      <a:pt x="7165" y="7467"/>
                      <a:pt x="7173" y="7414"/>
                    </a:cubicBezTo>
                    <a:cubicBezTo>
                      <a:pt x="7173" y="7352"/>
                      <a:pt x="7191" y="7298"/>
                      <a:pt x="7209" y="7236"/>
                    </a:cubicBezTo>
                    <a:cubicBezTo>
                      <a:pt x="7236" y="7182"/>
                      <a:pt x="7254" y="7128"/>
                      <a:pt x="7289" y="7075"/>
                    </a:cubicBezTo>
                    <a:cubicBezTo>
                      <a:pt x="7343" y="6977"/>
                      <a:pt x="7423" y="6888"/>
                      <a:pt x="7486" y="6807"/>
                    </a:cubicBezTo>
                    <a:cubicBezTo>
                      <a:pt x="7557" y="6736"/>
                      <a:pt x="7611" y="6665"/>
                      <a:pt x="7655" y="6620"/>
                    </a:cubicBezTo>
                    <a:cubicBezTo>
                      <a:pt x="7691" y="6575"/>
                      <a:pt x="7718" y="6549"/>
                      <a:pt x="7718" y="6549"/>
                    </a:cubicBezTo>
                    <a:lnTo>
                      <a:pt x="7718" y="6549"/>
                    </a:lnTo>
                    <a:cubicBezTo>
                      <a:pt x="7718" y="6549"/>
                      <a:pt x="7682" y="6558"/>
                      <a:pt x="7628" y="6584"/>
                    </a:cubicBezTo>
                    <a:cubicBezTo>
                      <a:pt x="7566" y="6611"/>
                      <a:pt x="7495" y="6656"/>
                      <a:pt x="7405" y="6718"/>
                    </a:cubicBezTo>
                    <a:cubicBezTo>
                      <a:pt x="7316" y="6772"/>
                      <a:pt x="7209" y="6852"/>
                      <a:pt x="7129" y="6968"/>
                    </a:cubicBezTo>
                    <a:cubicBezTo>
                      <a:pt x="7084" y="7021"/>
                      <a:pt x="7040" y="7084"/>
                      <a:pt x="7013" y="7155"/>
                    </a:cubicBezTo>
                    <a:cubicBezTo>
                      <a:pt x="7004" y="7173"/>
                      <a:pt x="7004" y="7191"/>
                      <a:pt x="6995" y="7209"/>
                    </a:cubicBezTo>
                    <a:cubicBezTo>
                      <a:pt x="6897" y="7039"/>
                      <a:pt x="6710" y="6629"/>
                      <a:pt x="7031" y="6281"/>
                    </a:cubicBezTo>
                    <a:cubicBezTo>
                      <a:pt x="7138" y="6156"/>
                      <a:pt x="7263" y="6094"/>
                      <a:pt x="7388" y="6067"/>
                    </a:cubicBezTo>
                    <a:cubicBezTo>
                      <a:pt x="7456" y="6050"/>
                      <a:pt x="7515" y="6025"/>
                      <a:pt x="7575" y="5992"/>
                    </a:cubicBezTo>
                    <a:close/>
                    <a:moveTo>
                      <a:pt x="13632" y="4979"/>
                    </a:moveTo>
                    <a:lnTo>
                      <a:pt x="13632" y="4979"/>
                    </a:lnTo>
                    <a:cubicBezTo>
                      <a:pt x="13614" y="4987"/>
                      <a:pt x="13597" y="4996"/>
                      <a:pt x="13579" y="5005"/>
                    </a:cubicBezTo>
                    <a:cubicBezTo>
                      <a:pt x="13543" y="5023"/>
                      <a:pt x="13498" y="5041"/>
                      <a:pt x="13454" y="5059"/>
                    </a:cubicBezTo>
                    <a:cubicBezTo>
                      <a:pt x="13409" y="5086"/>
                      <a:pt x="13374" y="5112"/>
                      <a:pt x="13329" y="5139"/>
                    </a:cubicBezTo>
                    <a:cubicBezTo>
                      <a:pt x="13293" y="5175"/>
                      <a:pt x="13258" y="5210"/>
                      <a:pt x="13231" y="5246"/>
                    </a:cubicBezTo>
                    <a:cubicBezTo>
                      <a:pt x="13195" y="5282"/>
                      <a:pt x="13177" y="5326"/>
                      <a:pt x="13159" y="5362"/>
                    </a:cubicBezTo>
                    <a:cubicBezTo>
                      <a:pt x="13142" y="5407"/>
                      <a:pt x="13124" y="5442"/>
                      <a:pt x="13115" y="5478"/>
                    </a:cubicBezTo>
                    <a:cubicBezTo>
                      <a:pt x="13097" y="5549"/>
                      <a:pt x="13097" y="5612"/>
                      <a:pt x="13106" y="5657"/>
                    </a:cubicBezTo>
                    <a:cubicBezTo>
                      <a:pt x="13115" y="5692"/>
                      <a:pt x="13115" y="5719"/>
                      <a:pt x="13115" y="5719"/>
                    </a:cubicBezTo>
                    <a:cubicBezTo>
                      <a:pt x="13115" y="5719"/>
                      <a:pt x="13133" y="5692"/>
                      <a:pt x="13151" y="5665"/>
                    </a:cubicBezTo>
                    <a:cubicBezTo>
                      <a:pt x="13168" y="5630"/>
                      <a:pt x="13195" y="5576"/>
                      <a:pt x="13231" y="5532"/>
                    </a:cubicBezTo>
                    <a:cubicBezTo>
                      <a:pt x="13249" y="5505"/>
                      <a:pt x="13275" y="5478"/>
                      <a:pt x="13293" y="5451"/>
                    </a:cubicBezTo>
                    <a:cubicBezTo>
                      <a:pt x="13320" y="5434"/>
                      <a:pt x="13347" y="5407"/>
                      <a:pt x="13374" y="5380"/>
                    </a:cubicBezTo>
                    <a:cubicBezTo>
                      <a:pt x="13400" y="5353"/>
                      <a:pt x="13427" y="5335"/>
                      <a:pt x="13463" y="5318"/>
                    </a:cubicBezTo>
                    <a:cubicBezTo>
                      <a:pt x="13490" y="5300"/>
                      <a:pt x="13525" y="5273"/>
                      <a:pt x="13561" y="5255"/>
                    </a:cubicBezTo>
                    <a:cubicBezTo>
                      <a:pt x="13597" y="5237"/>
                      <a:pt x="13632" y="5219"/>
                      <a:pt x="13677" y="5202"/>
                    </a:cubicBezTo>
                    <a:cubicBezTo>
                      <a:pt x="13713" y="5184"/>
                      <a:pt x="13748" y="5157"/>
                      <a:pt x="13784" y="5130"/>
                    </a:cubicBezTo>
                    <a:cubicBezTo>
                      <a:pt x="13846" y="5095"/>
                      <a:pt x="13891" y="5059"/>
                      <a:pt x="13927" y="5014"/>
                    </a:cubicBezTo>
                    <a:cubicBezTo>
                      <a:pt x="13980" y="5130"/>
                      <a:pt x="14025" y="5300"/>
                      <a:pt x="14069" y="5469"/>
                    </a:cubicBezTo>
                    <a:cubicBezTo>
                      <a:pt x="14034" y="5549"/>
                      <a:pt x="13998" y="5630"/>
                      <a:pt x="13953" y="5710"/>
                    </a:cubicBezTo>
                    <a:cubicBezTo>
                      <a:pt x="13909" y="5799"/>
                      <a:pt x="13864" y="5888"/>
                      <a:pt x="13829" y="5969"/>
                    </a:cubicBezTo>
                    <a:cubicBezTo>
                      <a:pt x="13793" y="6058"/>
                      <a:pt x="13766" y="6138"/>
                      <a:pt x="13739" y="6210"/>
                    </a:cubicBezTo>
                    <a:cubicBezTo>
                      <a:pt x="13721" y="6281"/>
                      <a:pt x="13713" y="6343"/>
                      <a:pt x="13704" y="6379"/>
                    </a:cubicBezTo>
                    <a:cubicBezTo>
                      <a:pt x="13695" y="6424"/>
                      <a:pt x="13695" y="6450"/>
                      <a:pt x="13695" y="6450"/>
                    </a:cubicBezTo>
                    <a:cubicBezTo>
                      <a:pt x="13695" y="6450"/>
                      <a:pt x="13704" y="6424"/>
                      <a:pt x="13713" y="6388"/>
                    </a:cubicBezTo>
                    <a:cubicBezTo>
                      <a:pt x="13730" y="6343"/>
                      <a:pt x="13757" y="6290"/>
                      <a:pt x="13784" y="6219"/>
                    </a:cubicBezTo>
                    <a:cubicBezTo>
                      <a:pt x="13811" y="6156"/>
                      <a:pt x="13846" y="6076"/>
                      <a:pt x="13882" y="5996"/>
                    </a:cubicBezTo>
                    <a:cubicBezTo>
                      <a:pt x="13927" y="5915"/>
                      <a:pt x="13971" y="5835"/>
                      <a:pt x="14016" y="5746"/>
                    </a:cubicBezTo>
                    <a:cubicBezTo>
                      <a:pt x="14043" y="5692"/>
                      <a:pt x="14069" y="5639"/>
                      <a:pt x="14096" y="5576"/>
                    </a:cubicBezTo>
                    <a:cubicBezTo>
                      <a:pt x="14168" y="5871"/>
                      <a:pt x="14230" y="6156"/>
                      <a:pt x="14283" y="6254"/>
                    </a:cubicBezTo>
                    <a:cubicBezTo>
                      <a:pt x="14310" y="6308"/>
                      <a:pt x="14328" y="6343"/>
                      <a:pt x="14337" y="6388"/>
                    </a:cubicBezTo>
                    <a:lnTo>
                      <a:pt x="14283" y="6388"/>
                    </a:lnTo>
                    <a:cubicBezTo>
                      <a:pt x="14212" y="6406"/>
                      <a:pt x="14150" y="6424"/>
                      <a:pt x="14096" y="6450"/>
                    </a:cubicBezTo>
                    <a:cubicBezTo>
                      <a:pt x="14034" y="6477"/>
                      <a:pt x="13980" y="6513"/>
                      <a:pt x="13936" y="6558"/>
                    </a:cubicBezTo>
                    <a:cubicBezTo>
                      <a:pt x="13882" y="6593"/>
                      <a:pt x="13846" y="6638"/>
                      <a:pt x="13811" y="6682"/>
                    </a:cubicBezTo>
                    <a:cubicBezTo>
                      <a:pt x="13784" y="6727"/>
                      <a:pt x="13757" y="6772"/>
                      <a:pt x="13739" y="6816"/>
                    </a:cubicBezTo>
                    <a:cubicBezTo>
                      <a:pt x="13704" y="6905"/>
                      <a:pt x="13695" y="6986"/>
                      <a:pt x="13695" y="7039"/>
                    </a:cubicBezTo>
                    <a:cubicBezTo>
                      <a:pt x="13695" y="7093"/>
                      <a:pt x="13695" y="7120"/>
                      <a:pt x="13695" y="7120"/>
                    </a:cubicBezTo>
                    <a:cubicBezTo>
                      <a:pt x="13695" y="7120"/>
                      <a:pt x="13713" y="7093"/>
                      <a:pt x="13739" y="7048"/>
                    </a:cubicBezTo>
                    <a:cubicBezTo>
                      <a:pt x="13757" y="7004"/>
                      <a:pt x="13802" y="6950"/>
                      <a:pt x="13846" y="6888"/>
                    </a:cubicBezTo>
                    <a:cubicBezTo>
                      <a:pt x="13873" y="6852"/>
                      <a:pt x="13909" y="6825"/>
                      <a:pt x="13936" y="6789"/>
                    </a:cubicBezTo>
                    <a:cubicBezTo>
                      <a:pt x="13971" y="6763"/>
                      <a:pt x="14007" y="6736"/>
                      <a:pt x="14052" y="6709"/>
                    </a:cubicBezTo>
                    <a:cubicBezTo>
                      <a:pt x="14087" y="6691"/>
                      <a:pt x="14132" y="6665"/>
                      <a:pt x="14176" y="6647"/>
                    </a:cubicBezTo>
                    <a:cubicBezTo>
                      <a:pt x="14221" y="6629"/>
                      <a:pt x="14275" y="6620"/>
                      <a:pt x="14319" y="6611"/>
                    </a:cubicBezTo>
                    <a:cubicBezTo>
                      <a:pt x="14373" y="6602"/>
                      <a:pt x="14417" y="6593"/>
                      <a:pt x="14471" y="6593"/>
                    </a:cubicBezTo>
                    <a:cubicBezTo>
                      <a:pt x="14524" y="6602"/>
                      <a:pt x="14569" y="6602"/>
                      <a:pt x="14622" y="6602"/>
                    </a:cubicBezTo>
                    <a:cubicBezTo>
                      <a:pt x="14730" y="6611"/>
                      <a:pt x="14837" y="6620"/>
                      <a:pt x="14926" y="6620"/>
                    </a:cubicBezTo>
                    <a:cubicBezTo>
                      <a:pt x="14935" y="6611"/>
                      <a:pt x="14953" y="6611"/>
                      <a:pt x="14961" y="6611"/>
                    </a:cubicBezTo>
                    <a:cubicBezTo>
                      <a:pt x="14970" y="6665"/>
                      <a:pt x="14970" y="6736"/>
                      <a:pt x="14953" y="6816"/>
                    </a:cubicBezTo>
                    <a:cubicBezTo>
                      <a:pt x="14944" y="6870"/>
                      <a:pt x="14926" y="6914"/>
                      <a:pt x="14908" y="6959"/>
                    </a:cubicBezTo>
                    <a:cubicBezTo>
                      <a:pt x="14890" y="7013"/>
                      <a:pt x="14863" y="7066"/>
                      <a:pt x="14828" y="7120"/>
                    </a:cubicBezTo>
                    <a:cubicBezTo>
                      <a:pt x="14801" y="7173"/>
                      <a:pt x="14765" y="7236"/>
                      <a:pt x="14738" y="7298"/>
                    </a:cubicBezTo>
                    <a:cubicBezTo>
                      <a:pt x="14712" y="7360"/>
                      <a:pt x="14676" y="7432"/>
                      <a:pt x="14658" y="7503"/>
                    </a:cubicBezTo>
                    <a:cubicBezTo>
                      <a:pt x="14631" y="7566"/>
                      <a:pt x="14622" y="7646"/>
                      <a:pt x="14605" y="7717"/>
                    </a:cubicBezTo>
                    <a:cubicBezTo>
                      <a:pt x="14596" y="7789"/>
                      <a:pt x="14596" y="7860"/>
                      <a:pt x="14596" y="7922"/>
                    </a:cubicBezTo>
                    <a:cubicBezTo>
                      <a:pt x="14596" y="8065"/>
                      <a:pt x="14622" y="8190"/>
                      <a:pt x="14658" y="8288"/>
                    </a:cubicBezTo>
                    <a:cubicBezTo>
                      <a:pt x="14685" y="8395"/>
                      <a:pt x="14730" y="8476"/>
                      <a:pt x="14765" y="8529"/>
                    </a:cubicBezTo>
                    <a:cubicBezTo>
                      <a:pt x="14792" y="8583"/>
                      <a:pt x="14819" y="8609"/>
                      <a:pt x="14819" y="8609"/>
                    </a:cubicBezTo>
                    <a:cubicBezTo>
                      <a:pt x="14819" y="8609"/>
                      <a:pt x="14810" y="8574"/>
                      <a:pt x="14801" y="8511"/>
                    </a:cubicBezTo>
                    <a:cubicBezTo>
                      <a:pt x="14792" y="8458"/>
                      <a:pt x="14783" y="8369"/>
                      <a:pt x="14783" y="8270"/>
                    </a:cubicBezTo>
                    <a:cubicBezTo>
                      <a:pt x="14774" y="8172"/>
                      <a:pt x="14783" y="8056"/>
                      <a:pt x="14792" y="7931"/>
                    </a:cubicBezTo>
                    <a:cubicBezTo>
                      <a:pt x="14801" y="7869"/>
                      <a:pt x="14810" y="7815"/>
                      <a:pt x="14819" y="7753"/>
                    </a:cubicBezTo>
                    <a:cubicBezTo>
                      <a:pt x="14837" y="7691"/>
                      <a:pt x="14846" y="7628"/>
                      <a:pt x="14872" y="7566"/>
                    </a:cubicBezTo>
                    <a:cubicBezTo>
                      <a:pt x="14890" y="7503"/>
                      <a:pt x="14908" y="7450"/>
                      <a:pt x="14935" y="7387"/>
                    </a:cubicBezTo>
                    <a:cubicBezTo>
                      <a:pt x="14961" y="7325"/>
                      <a:pt x="14988" y="7262"/>
                      <a:pt x="15015" y="7200"/>
                    </a:cubicBezTo>
                    <a:cubicBezTo>
                      <a:pt x="15015" y="7191"/>
                      <a:pt x="15015" y="7182"/>
                      <a:pt x="15024" y="7173"/>
                    </a:cubicBezTo>
                    <a:cubicBezTo>
                      <a:pt x="15113" y="7334"/>
                      <a:pt x="15318" y="7414"/>
                      <a:pt x="15327" y="7789"/>
                    </a:cubicBezTo>
                    <a:cubicBezTo>
                      <a:pt x="15336" y="8092"/>
                      <a:pt x="15265" y="8476"/>
                      <a:pt x="15167" y="8752"/>
                    </a:cubicBezTo>
                    <a:cubicBezTo>
                      <a:pt x="14935" y="8984"/>
                      <a:pt x="14676" y="9064"/>
                      <a:pt x="14435" y="9082"/>
                    </a:cubicBezTo>
                    <a:cubicBezTo>
                      <a:pt x="14462" y="9073"/>
                      <a:pt x="14489" y="9055"/>
                      <a:pt x="14515" y="9047"/>
                    </a:cubicBezTo>
                    <a:cubicBezTo>
                      <a:pt x="14631" y="8984"/>
                      <a:pt x="14721" y="8922"/>
                      <a:pt x="14783" y="8877"/>
                    </a:cubicBezTo>
                    <a:cubicBezTo>
                      <a:pt x="14837" y="8824"/>
                      <a:pt x="14872" y="8797"/>
                      <a:pt x="14872" y="8797"/>
                    </a:cubicBezTo>
                    <a:lnTo>
                      <a:pt x="14872" y="8797"/>
                    </a:lnTo>
                    <a:cubicBezTo>
                      <a:pt x="14872" y="8797"/>
                      <a:pt x="14828" y="8815"/>
                      <a:pt x="14756" y="8832"/>
                    </a:cubicBezTo>
                    <a:cubicBezTo>
                      <a:pt x="14685" y="8859"/>
                      <a:pt x="14587" y="8895"/>
                      <a:pt x="14471" y="8931"/>
                    </a:cubicBezTo>
                    <a:cubicBezTo>
                      <a:pt x="14408" y="8939"/>
                      <a:pt x="14346" y="8948"/>
                      <a:pt x="14283" y="8957"/>
                    </a:cubicBezTo>
                    <a:cubicBezTo>
                      <a:pt x="14263" y="8960"/>
                      <a:pt x="14242" y="8961"/>
                      <a:pt x="14223" y="8961"/>
                    </a:cubicBezTo>
                    <a:cubicBezTo>
                      <a:pt x="14175" y="8961"/>
                      <a:pt x="14129" y="8955"/>
                      <a:pt x="14078" y="8948"/>
                    </a:cubicBezTo>
                    <a:cubicBezTo>
                      <a:pt x="14016" y="8939"/>
                      <a:pt x="13945" y="8913"/>
                      <a:pt x="13891" y="8877"/>
                    </a:cubicBezTo>
                    <a:cubicBezTo>
                      <a:pt x="13829" y="8841"/>
                      <a:pt x="13775" y="8797"/>
                      <a:pt x="13730" y="8734"/>
                    </a:cubicBezTo>
                    <a:cubicBezTo>
                      <a:pt x="13686" y="8681"/>
                      <a:pt x="13641" y="8618"/>
                      <a:pt x="13606" y="8547"/>
                    </a:cubicBezTo>
                    <a:cubicBezTo>
                      <a:pt x="13597" y="8529"/>
                      <a:pt x="13588" y="8511"/>
                      <a:pt x="13588" y="8493"/>
                    </a:cubicBezTo>
                    <a:lnTo>
                      <a:pt x="13588" y="8493"/>
                    </a:lnTo>
                    <a:cubicBezTo>
                      <a:pt x="13588" y="8502"/>
                      <a:pt x="13597" y="8511"/>
                      <a:pt x="13597" y="8511"/>
                    </a:cubicBezTo>
                    <a:cubicBezTo>
                      <a:pt x="13650" y="8556"/>
                      <a:pt x="13704" y="8583"/>
                      <a:pt x="13748" y="8609"/>
                    </a:cubicBezTo>
                    <a:cubicBezTo>
                      <a:pt x="13802" y="8645"/>
                      <a:pt x="13855" y="8663"/>
                      <a:pt x="13900" y="8681"/>
                    </a:cubicBezTo>
                    <a:cubicBezTo>
                      <a:pt x="13989" y="8708"/>
                      <a:pt x="14078" y="8716"/>
                      <a:pt x="14132" y="8725"/>
                    </a:cubicBezTo>
                    <a:cubicBezTo>
                      <a:pt x="14185" y="8725"/>
                      <a:pt x="14221" y="8716"/>
                      <a:pt x="14221" y="8716"/>
                    </a:cubicBezTo>
                    <a:cubicBezTo>
                      <a:pt x="14221" y="8716"/>
                      <a:pt x="14194" y="8708"/>
                      <a:pt x="14141" y="8681"/>
                    </a:cubicBezTo>
                    <a:cubicBezTo>
                      <a:pt x="14096" y="8654"/>
                      <a:pt x="14025" y="8618"/>
                      <a:pt x="13953" y="8565"/>
                    </a:cubicBezTo>
                    <a:cubicBezTo>
                      <a:pt x="13918" y="8538"/>
                      <a:pt x="13882" y="8511"/>
                      <a:pt x="13846" y="8476"/>
                    </a:cubicBezTo>
                    <a:cubicBezTo>
                      <a:pt x="13811" y="8440"/>
                      <a:pt x="13775" y="8404"/>
                      <a:pt x="13730" y="8369"/>
                    </a:cubicBezTo>
                    <a:cubicBezTo>
                      <a:pt x="13695" y="8333"/>
                      <a:pt x="13668" y="8288"/>
                      <a:pt x="13632" y="8244"/>
                    </a:cubicBezTo>
                    <a:cubicBezTo>
                      <a:pt x="13597" y="8199"/>
                      <a:pt x="13570" y="8145"/>
                      <a:pt x="13543" y="8101"/>
                    </a:cubicBezTo>
                    <a:cubicBezTo>
                      <a:pt x="13516" y="8047"/>
                      <a:pt x="13498" y="8003"/>
                      <a:pt x="13481" y="7949"/>
                    </a:cubicBezTo>
                    <a:cubicBezTo>
                      <a:pt x="13472" y="7940"/>
                      <a:pt x="13472" y="7931"/>
                      <a:pt x="13472" y="7922"/>
                    </a:cubicBezTo>
                    <a:cubicBezTo>
                      <a:pt x="13481" y="7798"/>
                      <a:pt x="13498" y="7664"/>
                      <a:pt x="13516" y="7530"/>
                    </a:cubicBezTo>
                    <a:cubicBezTo>
                      <a:pt x="13525" y="7494"/>
                      <a:pt x="13525" y="7459"/>
                      <a:pt x="13534" y="7423"/>
                    </a:cubicBezTo>
                    <a:cubicBezTo>
                      <a:pt x="13552" y="7459"/>
                      <a:pt x="13570" y="7485"/>
                      <a:pt x="13597" y="7512"/>
                    </a:cubicBezTo>
                    <a:cubicBezTo>
                      <a:pt x="13632" y="7566"/>
                      <a:pt x="13677" y="7601"/>
                      <a:pt x="13713" y="7646"/>
                    </a:cubicBezTo>
                    <a:cubicBezTo>
                      <a:pt x="13784" y="7726"/>
                      <a:pt x="13855" y="7798"/>
                      <a:pt x="13909" y="7860"/>
                    </a:cubicBezTo>
                    <a:cubicBezTo>
                      <a:pt x="14007" y="7994"/>
                      <a:pt x="14034" y="8119"/>
                      <a:pt x="14034" y="8119"/>
                    </a:cubicBezTo>
                    <a:cubicBezTo>
                      <a:pt x="14034" y="8119"/>
                      <a:pt x="14052" y="8092"/>
                      <a:pt x="14052" y="8030"/>
                    </a:cubicBezTo>
                    <a:cubicBezTo>
                      <a:pt x="14060" y="7976"/>
                      <a:pt x="14052" y="7896"/>
                      <a:pt x="14025" y="7806"/>
                    </a:cubicBezTo>
                    <a:cubicBezTo>
                      <a:pt x="13989" y="7708"/>
                      <a:pt x="13927" y="7610"/>
                      <a:pt x="13864" y="7521"/>
                    </a:cubicBezTo>
                    <a:cubicBezTo>
                      <a:pt x="13837" y="7476"/>
                      <a:pt x="13802" y="7432"/>
                      <a:pt x="13766" y="7387"/>
                    </a:cubicBezTo>
                    <a:cubicBezTo>
                      <a:pt x="13739" y="7343"/>
                      <a:pt x="13713" y="7298"/>
                      <a:pt x="13686" y="7244"/>
                    </a:cubicBezTo>
                    <a:cubicBezTo>
                      <a:pt x="13659" y="7200"/>
                      <a:pt x="13632" y="7146"/>
                      <a:pt x="13606" y="7102"/>
                    </a:cubicBezTo>
                    <a:cubicBezTo>
                      <a:pt x="13588" y="7048"/>
                      <a:pt x="13561" y="7004"/>
                      <a:pt x="13552" y="6950"/>
                    </a:cubicBezTo>
                    <a:cubicBezTo>
                      <a:pt x="13534" y="6905"/>
                      <a:pt x="13516" y="6852"/>
                      <a:pt x="13498" y="6807"/>
                    </a:cubicBezTo>
                    <a:cubicBezTo>
                      <a:pt x="13490" y="6772"/>
                      <a:pt x="13490" y="6745"/>
                      <a:pt x="13481" y="6718"/>
                    </a:cubicBezTo>
                    <a:cubicBezTo>
                      <a:pt x="13472" y="6656"/>
                      <a:pt x="13472" y="6602"/>
                      <a:pt x="13472" y="6540"/>
                    </a:cubicBezTo>
                    <a:cubicBezTo>
                      <a:pt x="13472" y="6477"/>
                      <a:pt x="13481" y="6415"/>
                      <a:pt x="13490" y="6352"/>
                    </a:cubicBezTo>
                    <a:cubicBezTo>
                      <a:pt x="13498" y="6299"/>
                      <a:pt x="13507" y="6236"/>
                      <a:pt x="13516" y="6174"/>
                    </a:cubicBezTo>
                    <a:cubicBezTo>
                      <a:pt x="13552" y="6058"/>
                      <a:pt x="13588" y="5951"/>
                      <a:pt x="13632" y="5862"/>
                    </a:cubicBezTo>
                    <a:cubicBezTo>
                      <a:pt x="13668" y="5773"/>
                      <a:pt x="13713" y="5701"/>
                      <a:pt x="13739" y="5648"/>
                    </a:cubicBezTo>
                    <a:cubicBezTo>
                      <a:pt x="13775" y="5594"/>
                      <a:pt x="13793" y="5567"/>
                      <a:pt x="13793" y="5567"/>
                    </a:cubicBezTo>
                    <a:lnTo>
                      <a:pt x="13793" y="5567"/>
                    </a:lnTo>
                    <a:cubicBezTo>
                      <a:pt x="13793" y="5567"/>
                      <a:pt x="13757" y="5576"/>
                      <a:pt x="13704" y="5612"/>
                    </a:cubicBezTo>
                    <a:cubicBezTo>
                      <a:pt x="13659" y="5648"/>
                      <a:pt x="13588" y="5710"/>
                      <a:pt x="13516" y="5790"/>
                    </a:cubicBezTo>
                    <a:cubicBezTo>
                      <a:pt x="13454" y="5880"/>
                      <a:pt x="13382" y="5987"/>
                      <a:pt x="13329" y="6120"/>
                    </a:cubicBezTo>
                    <a:cubicBezTo>
                      <a:pt x="13311" y="6183"/>
                      <a:pt x="13284" y="6245"/>
                      <a:pt x="13275" y="6317"/>
                    </a:cubicBezTo>
                    <a:cubicBezTo>
                      <a:pt x="13275" y="6335"/>
                      <a:pt x="13267" y="6343"/>
                      <a:pt x="13267" y="6361"/>
                    </a:cubicBezTo>
                    <a:cubicBezTo>
                      <a:pt x="13195" y="6236"/>
                      <a:pt x="13106" y="6111"/>
                      <a:pt x="13017" y="5987"/>
                    </a:cubicBezTo>
                    <a:lnTo>
                      <a:pt x="12990" y="5942"/>
                    </a:lnTo>
                    <a:cubicBezTo>
                      <a:pt x="12829" y="5710"/>
                      <a:pt x="12883" y="5460"/>
                      <a:pt x="12954" y="5103"/>
                    </a:cubicBezTo>
                    <a:cubicBezTo>
                      <a:pt x="12954" y="5086"/>
                      <a:pt x="12954" y="5068"/>
                      <a:pt x="12963" y="5050"/>
                    </a:cubicBezTo>
                    <a:cubicBezTo>
                      <a:pt x="13204" y="5032"/>
                      <a:pt x="13427" y="5014"/>
                      <a:pt x="13632" y="4979"/>
                    </a:cubicBezTo>
                    <a:close/>
                    <a:moveTo>
                      <a:pt x="7905" y="4720"/>
                    </a:moveTo>
                    <a:cubicBezTo>
                      <a:pt x="8190" y="4756"/>
                      <a:pt x="8476" y="4782"/>
                      <a:pt x="8761" y="4809"/>
                    </a:cubicBezTo>
                    <a:cubicBezTo>
                      <a:pt x="8717" y="4827"/>
                      <a:pt x="8663" y="4836"/>
                      <a:pt x="8619" y="4845"/>
                    </a:cubicBezTo>
                    <a:cubicBezTo>
                      <a:pt x="8538" y="4863"/>
                      <a:pt x="8476" y="4880"/>
                      <a:pt x="8431" y="4898"/>
                    </a:cubicBezTo>
                    <a:cubicBezTo>
                      <a:pt x="8387" y="4907"/>
                      <a:pt x="8369" y="4916"/>
                      <a:pt x="8369" y="4916"/>
                    </a:cubicBezTo>
                    <a:cubicBezTo>
                      <a:pt x="8369" y="4916"/>
                      <a:pt x="8396" y="4916"/>
                      <a:pt x="8440" y="4907"/>
                    </a:cubicBezTo>
                    <a:cubicBezTo>
                      <a:pt x="8485" y="4907"/>
                      <a:pt x="8547" y="4898"/>
                      <a:pt x="8628" y="4889"/>
                    </a:cubicBezTo>
                    <a:cubicBezTo>
                      <a:pt x="8699" y="4871"/>
                      <a:pt x="8797" y="4863"/>
                      <a:pt x="8895" y="4854"/>
                    </a:cubicBezTo>
                    <a:cubicBezTo>
                      <a:pt x="8949" y="4845"/>
                      <a:pt x="9002" y="4845"/>
                      <a:pt x="9065" y="4836"/>
                    </a:cubicBezTo>
                    <a:cubicBezTo>
                      <a:pt x="9145" y="4845"/>
                      <a:pt x="9225" y="4845"/>
                      <a:pt x="9306" y="4854"/>
                    </a:cubicBezTo>
                    <a:cubicBezTo>
                      <a:pt x="10239" y="5024"/>
                      <a:pt x="11185" y="5084"/>
                      <a:pt x="12010" y="5084"/>
                    </a:cubicBezTo>
                    <a:cubicBezTo>
                      <a:pt x="12179" y="5084"/>
                      <a:pt x="12342" y="5081"/>
                      <a:pt x="12499" y="5077"/>
                    </a:cubicBezTo>
                    <a:lnTo>
                      <a:pt x="12499" y="5077"/>
                    </a:lnTo>
                    <a:cubicBezTo>
                      <a:pt x="12446" y="5469"/>
                      <a:pt x="12312" y="5960"/>
                      <a:pt x="12580" y="6361"/>
                    </a:cubicBezTo>
                    <a:cubicBezTo>
                      <a:pt x="12883" y="6789"/>
                      <a:pt x="13097" y="7762"/>
                      <a:pt x="12767" y="8556"/>
                    </a:cubicBezTo>
                    <a:cubicBezTo>
                      <a:pt x="12767" y="8565"/>
                      <a:pt x="12758" y="8565"/>
                      <a:pt x="12758" y="8574"/>
                    </a:cubicBezTo>
                    <a:cubicBezTo>
                      <a:pt x="12704" y="8627"/>
                      <a:pt x="12651" y="8690"/>
                      <a:pt x="12597" y="8743"/>
                    </a:cubicBezTo>
                    <a:cubicBezTo>
                      <a:pt x="12562" y="8779"/>
                      <a:pt x="12535" y="8806"/>
                      <a:pt x="12499" y="8832"/>
                    </a:cubicBezTo>
                    <a:cubicBezTo>
                      <a:pt x="12464" y="8868"/>
                      <a:pt x="12428" y="8895"/>
                      <a:pt x="12392" y="8913"/>
                    </a:cubicBezTo>
                    <a:cubicBezTo>
                      <a:pt x="12365" y="8939"/>
                      <a:pt x="12321" y="8957"/>
                      <a:pt x="12285" y="8984"/>
                    </a:cubicBezTo>
                    <a:cubicBezTo>
                      <a:pt x="12250" y="8993"/>
                      <a:pt x="12214" y="9020"/>
                      <a:pt x="12178" y="9029"/>
                    </a:cubicBezTo>
                    <a:cubicBezTo>
                      <a:pt x="12142" y="9038"/>
                      <a:pt x="12098" y="9047"/>
                      <a:pt x="12062" y="9055"/>
                    </a:cubicBezTo>
                    <a:cubicBezTo>
                      <a:pt x="12026" y="9055"/>
                      <a:pt x="11991" y="9064"/>
                      <a:pt x="11964" y="9064"/>
                    </a:cubicBezTo>
                    <a:cubicBezTo>
                      <a:pt x="11893" y="9064"/>
                      <a:pt x="11830" y="9055"/>
                      <a:pt x="11795" y="9047"/>
                    </a:cubicBezTo>
                    <a:cubicBezTo>
                      <a:pt x="11750" y="9029"/>
                      <a:pt x="11723" y="9020"/>
                      <a:pt x="11723" y="9020"/>
                    </a:cubicBezTo>
                    <a:lnTo>
                      <a:pt x="11723" y="9020"/>
                    </a:lnTo>
                    <a:cubicBezTo>
                      <a:pt x="11723" y="9020"/>
                      <a:pt x="11741" y="9047"/>
                      <a:pt x="11768" y="9082"/>
                    </a:cubicBezTo>
                    <a:cubicBezTo>
                      <a:pt x="11803" y="9118"/>
                      <a:pt x="11857" y="9162"/>
                      <a:pt x="11937" y="9189"/>
                    </a:cubicBezTo>
                    <a:cubicBezTo>
                      <a:pt x="11973" y="9198"/>
                      <a:pt x="12009" y="9216"/>
                      <a:pt x="12053" y="9216"/>
                    </a:cubicBezTo>
                    <a:cubicBezTo>
                      <a:pt x="12019" y="9224"/>
                      <a:pt x="11986" y="9228"/>
                      <a:pt x="11954" y="9228"/>
                    </a:cubicBezTo>
                    <a:cubicBezTo>
                      <a:pt x="11876" y="9228"/>
                      <a:pt x="11804" y="9204"/>
                      <a:pt x="11741" y="9154"/>
                    </a:cubicBezTo>
                    <a:cubicBezTo>
                      <a:pt x="11447" y="8904"/>
                      <a:pt x="11170" y="8529"/>
                      <a:pt x="10189" y="8449"/>
                    </a:cubicBezTo>
                    <a:cubicBezTo>
                      <a:pt x="10376" y="8440"/>
                      <a:pt x="10537" y="8404"/>
                      <a:pt x="10662" y="8333"/>
                    </a:cubicBezTo>
                    <a:cubicBezTo>
                      <a:pt x="10679" y="8324"/>
                      <a:pt x="10688" y="8315"/>
                      <a:pt x="10706" y="8306"/>
                    </a:cubicBezTo>
                    <a:lnTo>
                      <a:pt x="10715" y="8306"/>
                    </a:lnTo>
                    <a:cubicBezTo>
                      <a:pt x="11027" y="8137"/>
                      <a:pt x="10849" y="7494"/>
                      <a:pt x="10670" y="7102"/>
                    </a:cubicBezTo>
                    <a:cubicBezTo>
                      <a:pt x="10528" y="6798"/>
                      <a:pt x="10617" y="6477"/>
                      <a:pt x="10760" y="6183"/>
                    </a:cubicBezTo>
                    <a:cubicBezTo>
                      <a:pt x="10849" y="6085"/>
                      <a:pt x="10938" y="6013"/>
                      <a:pt x="11036" y="5978"/>
                    </a:cubicBezTo>
                    <a:cubicBezTo>
                      <a:pt x="11099" y="5957"/>
                      <a:pt x="11165" y="5948"/>
                      <a:pt x="11234" y="5948"/>
                    </a:cubicBezTo>
                    <a:cubicBezTo>
                      <a:pt x="11282" y="5948"/>
                      <a:pt x="11332" y="5952"/>
                      <a:pt x="11384" y="5960"/>
                    </a:cubicBezTo>
                    <a:cubicBezTo>
                      <a:pt x="11509" y="5978"/>
                      <a:pt x="11634" y="5996"/>
                      <a:pt x="11768" y="6031"/>
                    </a:cubicBezTo>
                    <a:cubicBezTo>
                      <a:pt x="11830" y="6040"/>
                      <a:pt x="11893" y="6058"/>
                      <a:pt x="11964" y="6076"/>
                    </a:cubicBezTo>
                    <a:cubicBezTo>
                      <a:pt x="12026" y="6085"/>
                      <a:pt x="12098" y="6103"/>
                      <a:pt x="12169" y="6111"/>
                    </a:cubicBezTo>
                    <a:cubicBezTo>
                      <a:pt x="12125" y="6058"/>
                      <a:pt x="12062" y="6013"/>
                      <a:pt x="12009" y="5969"/>
                    </a:cubicBezTo>
                    <a:cubicBezTo>
                      <a:pt x="11946" y="5933"/>
                      <a:pt x="11893" y="5897"/>
                      <a:pt x="11821" y="5862"/>
                    </a:cubicBezTo>
                    <a:cubicBezTo>
                      <a:pt x="11696" y="5799"/>
                      <a:pt x="11554" y="5755"/>
                      <a:pt x="11411" y="5737"/>
                    </a:cubicBezTo>
                    <a:cubicBezTo>
                      <a:pt x="11377" y="5733"/>
                      <a:pt x="11342" y="5731"/>
                      <a:pt x="11308" y="5731"/>
                    </a:cubicBezTo>
                    <a:cubicBezTo>
                      <a:pt x="11188" y="5731"/>
                      <a:pt x="11069" y="5757"/>
                      <a:pt x="10965" y="5826"/>
                    </a:cubicBezTo>
                    <a:cubicBezTo>
                      <a:pt x="11072" y="5674"/>
                      <a:pt x="11215" y="5594"/>
                      <a:pt x="11348" y="5558"/>
                    </a:cubicBezTo>
                    <a:lnTo>
                      <a:pt x="11803" y="5603"/>
                    </a:lnTo>
                    <a:cubicBezTo>
                      <a:pt x="11903" y="5614"/>
                      <a:pt x="12005" y="5622"/>
                      <a:pt x="12109" y="5622"/>
                    </a:cubicBezTo>
                    <a:cubicBezTo>
                      <a:pt x="12174" y="5622"/>
                      <a:pt x="12238" y="5619"/>
                      <a:pt x="12303" y="5612"/>
                    </a:cubicBezTo>
                    <a:cubicBezTo>
                      <a:pt x="12169" y="5505"/>
                      <a:pt x="12018" y="5434"/>
                      <a:pt x="11857" y="5371"/>
                    </a:cubicBezTo>
                    <a:cubicBezTo>
                      <a:pt x="11705" y="5318"/>
                      <a:pt x="11536" y="5273"/>
                      <a:pt x="11366" y="5255"/>
                    </a:cubicBezTo>
                    <a:cubicBezTo>
                      <a:pt x="11323" y="5251"/>
                      <a:pt x="11280" y="5249"/>
                      <a:pt x="11236" y="5249"/>
                    </a:cubicBezTo>
                    <a:cubicBezTo>
                      <a:pt x="11101" y="5249"/>
                      <a:pt x="10966" y="5270"/>
                      <a:pt x="10831" y="5318"/>
                    </a:cubicBezTo>
                    <a:cubicBezTo>
                      <a:pt x="10769" y="5344"/>
                      <a:pt x="10697" y="5380"/>
                      <a:pt x="10644" y="5416"/>
                    </a:cubicBezTo>
                    <a:cubicBezTo>
                      <a:pt x="10278" y="5612"/>
                      <a:pt x="10073" y="5978"/>
                      <a:pt x="10082" y="6531"/>
                    </a:cubicBezTo>
                    <a:cubicBezTo>
                      <a:pt x="10091" y="7102"/>
                      <a:pt x="10037" y="7236"/>
                      <a:pt x="10189" y="7664"/>
                    </a:cubicBezTo>
                    <a:cubicBezTo>
                      <a:pt x="10251" y="7842"/>
                      <a:pt x="10135" y="7922"/>
                      <a:pt x="9984" y="7985"/>
                    </a:cubicBezTo>
                    <a:cubicBezTo>
                      <a:pt x="9965" y="7984"/>
                      <a:pt x="9947" y="7984"/>
                      <a:pt x="9931" y="7984"/>
                    </a:cubicBezTo>
                    <a:cubicBezTo>
                      <a:pt x="9760" y="7984"/>
                      <a:pt x="9709" y="8024"/>
                      <a:pt x="9636" y="8065"/>
                    </a:cubicBezTo>
                    <a:cubicBezTo>
                      <a:pt x="9600" y="8065"/>
                      <a:pt x="9555" y="8074"/>
                      <a:pt x="9520" y="8074"/>
                    </a:cubicBezTo>
                    <a:cubicBezTo>
                      <a:pt x="9475" y="8074"/>
                      <a:pt x="9439" y="8083"/>
                      <a:pt x="9404" y="8083"/>
                    </a:cubicBezTo>
                    <a:cubicBezTo>
                      <a:pt x="9377" y="8074"/>
                      <a:pt x="9359" y="8074"/>
                      <a:pt x="9341" y="8065"/>
                    </a:cubicBezTo>
                    <a:cubicBezTo>
                      <a:pt x="9341" y="8056"/>
                      <a:pt x="9341" y="8056"/>
                      <a:pt x="9341" y="8056"/>
                    </a:cubicBezTo>
                    <a:cubicBezTo>
                      <a:pt x="9341" y="8056"/>
                      <a:pt x="9341" y="8047"/>
                      <a:pt x="9341" y="8038"/>
                    </a:cubicBezTo>
                    <a:cubicBezTo>
                      <a:pt x="9341" y="8012"/>
                      <a:pt x="9350" y="7976"/>
                      <a:pt x="9359" y="7931"/>
                    </a:cubicBezTo>
                    <a:cubicBezTo>
                      <a:pt x="9395" y="7780"/>
                      <a:pt x="9457" y="7610"/>
                      <a:pt x="9511" y="7450"/>
                    </a:cubicBezTo>
                    <a:cubicBezTo>
                      <a:pt x="9564" y="7289"/>
                      <a:pt x="9618" y="7111"/>
                      <a:pt x="9653" y="6941"/>
                    </a:cubicBezTo>
                    <a:cubicBezTo>
                      <a:pt x="9734" y="6593"/>
                      <a:pt x="9761" y="6236"/>
                      <a:pt x="9734" y="5888"/>
                    </a:cubicBezTo>
                    <a:lnTo>
                      <a:pt x="9734" y="5888"/>
                    </a:lnTo>
                    <a:cubicBezTo>
                      <a:pt x="9653" y="6236"/>
                      <a:pt x="9582" y="6566"/>
                      <a:pt x="9475" y="6897"/>
                    </a:cubicBezTo>
                    <a:cubicBezTo>
                      <a:pt x="9377" y="7218"/>
                      <a:pt x="9234" y="7530"/>
                      <a:pt x="9136" y="7887"/>
                    </a:cubicBezTo>
                    <a:cubicBezTo>
                      <a:pt x="9127" y="7931"/>
                      <a:pt x="9118" y="7976"/>
                      <a:pt x="9118" y="8038"/>
                    </a:cubicBezTo>
                    <a:cubicBezTo>
                      <a:pt x="9118" y="8065"/>
                      <a:pt x="9118" y="8092"/>
                      <a:pt x="9136" y="8145"/>
                    </a:cubicBezTo>
                    <a:cubicBezTo>
                      <a:pt x="9136" y="8154"/>
                      <a:pt x="9145" y="8163"/>
                      <a:pt x="9154" y="8181"/>
                    </a:cubicBezTo>
                    <a:cubicBezTo>
                      <a:pt x="9163" y="8190"/>
                      <a:pt x="9163" y="8199"/>
                      <a:pt x="9172" y="8199"/>
                    </a:cubicBezTo>
                    <a:lnTo>
                      <a:pt x="9181" y="8208"/>
                    </a:lnTo>
                    <a:cubicBezTo>
                      <a:pt x="9190" y="8217"/>
                      <a:pt x="9199" y="8226"/>
                      <a:pt x="9216" y="8235"/>
                    </a:cubicBezTo>
                    <a:cubicBezTo>
                      <a:pt x="9270" y="8279"/>
                      <a:pt x="9341" y="8297"/>
                      <a:pt x="9395" y="8297"/>
                    </a:cubicBezTo>
                    <a:lnTo>
                      <a:pt x="9439" y="8297"/>
                    </a:lnTo>
                    <a:cubicBezTo>
                      <a:pt x="9618" y="8369"/>
                      <a:pt x="9787" y="8413"/>
                      <a:pt x="9939" y="8431"/>
                    </a:cubicBezTo>
                    <a:lnTo>
                      <a:pt x="9752" y="8431"/>
                    </a:lnTo>
                    <a:cubicBezTo>
                      <a:pt x="8645" y="8431"/>
                      <a:pt x="9056" y="8547"/>
                      <a:pt x="8636" y="8645"/>
                    </a:cubicBezTo>
                    <a:cubicBezTo>
                      <a:pt x="8610" y="8648"/>
                      <a:pt x="8584" y="8650"/>
                      <a:pt x="8559" y="8650"/>
                    </a:cubicBezTo>
                    <a:cubicBezTo>
                      <a:pt x="8515" y="8650"/>
                      <a:pt x="8474" y="8644"/>
                      <a:pt x="8440" y="8627"/>
                    </a:cubicBezTo>
                    <a:lnTo>
                      <a:pt x="8440" y="8627"/>
                    </a:lnTo>
                    <a:cubicBezTo>
                      <a:pt x="8458" y="8636"/>
                      <a:pt x="8485" y="8636"/>
                      <a:pt x="8503" y="8636"/>
                    </a:cubicBezTo>
                    <a:cubicBezTo>
                      <a:pt x="8547" y="8636"/>
                      <a:pt x="8583" y="8627"/>
                      <a:pt x="8610" y="8618"/>
                    </a:cubicBezTo>
                    <a:cubicBezTo>
                      <a:pt x="8636" y="8609"/>
                      <a:pt x="8645" y="8609"/>
                      <a:pt x="8645" y="8609"/>
                    </a:cubicBezTo>
                    <a:cubicBezTo>
                      <a:pt x="8645" y="8609"/>
                      <a:pt x="8601" y="8565"/>
                      <a:pt x="8538" y="8520"/>
                    </a:cubicBezTo>
                    <a:cubicBezTo>
                      <a:pt x="8529" y="8502"/>
                      <a:pt x="8512" y="8493"/>
                      <a:pt x="8494" y="8476"/>
                    </a:cubicBezTo>
                    <a:cubicBezTo>
                      <a:pt x="8476" y="8467"/>
                      <a:pt x="8467" y="8449"/>
                      <a:pt x="8449" y="8440"/>
                    </a:cubicBezTo>
                    <a:cubicBezTo>
                      <a:pt x="8431" y="8422"/>
                      <a:pt x="8413" y="8404"/>
                      <a:pt x="8396" y="8395"/>
                    </a:cubicBezTo>
                    <a:cubicBezTo>
                      <a:pt x="8387" y="8377"/>
                      <a:pt x="8369" y="8360"/>
                      <a:pt x="8351" y="8351"/>
                    </a:cubicBezTo>
                    <a:cubicBezTo>
                      <a:pt x="8333" y="8333"/>
                      <a:pt x="8324" y="8315"/>
                      <a:pt x="8306" y="8306"/>
                    </a:cubicBezTo>
                    <a:cubicBezTo>
                      <a:pt x="8297" y="8288"/>
                      <a:pt x="8280" y="8270"/>
                      <a:pt x="8262" y="8253"/>
                    </a:cubicBezTo>
                    <a:cubicBezTo>
                      <a:pt x="8235" y="8226"/>
                      <a:pt x="8208" y="8190"/>
                      <a:pt x="8182" y="8163"/>
                    </a:cubicBezTo>
                    <a:cubicBezTo>
                      <a:pt x="8173" y="8145"/>
                      <a:pt x="8155" y="8137"/>
                      <a:pt x="8146" y="8119"/>
                    </a:cubicBezTo>
                    <a:cubicBezTo>
                      <a:pt x="8137" y="7931"/>
                      <a:pt x="8101" y="7798"/>
                      <a:pt x="8066" y="7664"/>
                    </a:cubicBezTo>
                    <a:cubicBezTo>
                      <a:pt x="8021" y="7459"/>
                      <a:pt x="7967" y="7244"/>
                      <a:pt x="7967" y="6816"/>
                    </a:cubicBezTo>
                    <a:cubicBezTo>
                      <a:pt x="7976" y="5978"/>
                      <a:pt x="7976" y="5514"/>
                      <a:pt x="7905" y="5148"/>
                    </a:cubicBezTo>
                    <a:cubicBezTo>
                      <a:pt x="7905" y="5050"/>
                      <a:pt x="7905" y="4952"/>
                      <a:pt x="7905" y="4845"/>
                    </a:cubicBezTo>
                    <a:cubicBezTo>
                      <a:pt x="7905" y="4809"/>
                      <a:pt x="7905" y="4764"/>
                      <a:pt x="7905" y="4720"/>
                    </a:cubicBezTo>
                    <a:close/>
                    <a:moveTo>
                      <a:pt x="13275" y="8600"/>
                    </a:moveTo>
                    <a:cubicBezTo>
                      <a:pt x="13275" y="8600"/>
                      <a:pt x="13284" y="8618"/>
                      <a:pt x="13293" y="8654"/>
                    </a:cubicBezTo>
                    <a:cubicBezTo>
                      <a:pt x="13293" y="8681"/>
                      <a:pt x="13311" y="8725"/>
                      <a:pt x="13311" y="8779"/>
                    </a:cubicBezTo>
                    <a:cubicBezTo>
                      <a:pt x="13320" y="8832"/>
                      <a:pt x="13329" y="8895"/>
                      <a:pt x="13329" y="8966"/>
                    </a:cubicBezTo>
                    <a:cubicBezTo>
                      <a:pt x="13329" y="9029"/>
                      <a:pt x="13320" y="9100"/>
                      <a:pt x="13320" y="9171"/>
                    </a:cubicBezTo>
                    <a:cubicBezTo>
                      <a:pt x="13311" y="9243"/>
                      <a:pt x="13293" y="9314"/>
                      <a:pt x="13284" y="9386"/>
                    </a:cubicBezTo>
                    <a:cubicBezTo>
                      <a:pt x="13267" y="9448"/>
                      <a:pt x="13249" y="9510"/>
                      <a:pt x="13240" y="9564"/>
                    </a:cubicBezTo>
                    <a:cubicBezTo>
                      <a:pt x="13222" y="9617"/>
                      <a:pt x="13204" y="9653"/>
                      <a:pt x="13186" y="9680"/>
                    </a:cubicBezTo>
                    <a:cubicBezTo>
                      <a:pt x="13177" y="9716"/>
                      <a:pt x="13168" y="9733"/>
                      <a:pt x="13168" y="9733"/>
                    </a:cubicBezTo>
                    <a:cubicBezTo>
                      <a:pt x="13168" y="9733"/>
                      <a:pt x="13168" y="9716"/>
                      <a:pt x="13177" y="9680"/>
                    </a:cubicBezTo>
                    <a:cubicBezTo>
                      <a:pt x="13177" y="9653"/>
                      <a:pt x="13186" y="9609"/>
                      <a:pt x="13195" y="9555"/>
                    </a:cubicBezTo>
                    <a:cubicBezTo>
                      <a:pt x="13204" y="9501"/>
                      <a:pt x="13213" y="9439"/>
                      <a:pt x="13222" y="9377"/>
                    </a:cubicBezTo>
                    <a:cubicBezTo>
                      <a:pt x="13231" y="9305"/>
                      <a:pt x="13240" y="9234"/>
                      <a:pt x="13240" y="9171"/>
                    </a:cubicBezTo>
                    <a:cubicBezTo>
                      <a:pt x="13249" y="9100"/>
                      <a:pt x="13258" y="9029"/>
                      <a:pt x="13258" y="8966"/>
                    </a:cubicBezTo>
                    <a:cubicBezTo>
                      <a:pt x="13267" y="8895"/>
                      <a:pt x="13267" y="8832"/>
                      <a:pt x="13267" y="8779"/>
                    </a:cubicBezTo>
                    <a:cubicBezTo>
                      <a:pt x="13275" y="8725"/>
                      <a:pt x="13275" y="8681"/>
                      <a:pt x="13275" y="8654"/>
                    </a:cubicBezTo>
                    <a:cubicBezTo>
                      <a:pt x="13275" y="8618"/>
                      <a:pt x="13275" y="8600"/>
                      <a:pt x="13275" y="8600"/>
                    </a:cubicBezTo>
                    <a:close/>
                    <a:moveTo>
                      <a:pt x="13142" y="7940"/>
                    </a:moveTo>
                    <a:cubicBezTo>
                      <a:pt x="13142" y="7940"/>
                      <a:pt x="13151" y="7976"/>
                      <a:pt x="13159" y="8030"/>
                    </a:cubicBezTo>
                    <a:cubicBezTo>
                      <a:pt x="13168" y="8092"/>
                      <a:pt x="13177" y="8181"/>
                      <a:pt x="13186" y="8279"/>
                    </a:cubicBezTo>
                    <a:cubicBezTo>
                      <a:pt x="13186" y="8386"/>
                      <a:pt x="13195" y="8502"/>
                      <a:pt x="13195" y="8636"/>
                    </a:cubicBezTo>
                    <a:cubicBezTo>
                      <a:pt x="13186" y="8761"/>
                      <a:pt x="13177" y="8895"/>
                      <a:pt x="13159" y="9038"/>
                    </a:cubicBezTo>
                    <a:cubicBezTo>
                      <a:pt x="13142" y="9171"/>
                      <a:pt x="13124" y="9305"/>
                      <a:pt x="13097" y="9430"/>
                    </a:cubicBezTo>
                    <a:cubicBezTo>
                      <a:pt x="13070" y="9564"/>
                      <a:pt x="13035" y="9680"/>
                      <a:pt x="13008" y="9778"/>
                    </a:cubicBezTo>
                    <a:cubicBezTo>
                      <a:pt x="12972" y="9876"/>
                      <a:pt x="12945" y="9956"/>
                      <a:pt x="12919" y="10010"/>
                    </a:cubicBezTo>
                    <a:cubicBezTo>
                      <a:pt x="12901" y="10063"/>
                      <a:pt x="12883" y="10099"/>
                      <a:pt x="12883" y="10099"/>
                    </a:cubicBezTo>
                    <a:cubicBezTo>
                      <a:pt x="12883" y="10099"/>
                      <a:pt x="12892" y="10063"/>
                      <a:pt x="12910" y="10001"/>
                    </a:cubicBezTo>
                    <a:cubicBezTo>
                      <a:pt x="12928" y="9948"/>
                      <a:pt x="12945" y="9867"/>
                      <a:pt x="12963" y="9760"/>
                    </a:cubicBezTo>
                    <a:cubicBezTo>
                      <a:pt x="12990" y="9662"/>
                      <a:pt x="13008" y="9546"/>
                      <a:pt x="13035" y="9421"/>
                    </a:cubicBezTo>
                    <a:cubicBezTo>
                      <a:pt x="13052" y="9296"/>
                      <a:pt x="13070" y="9162"/>
                      <a:pt x="13088" y="9029"/>
                    </a:cubicBezTo>
                    <a:cubicBezTo>
                      <a:pt x="13106" y="8895"/>
                      <a:pt x="13115" y="8752"/>
                      <a:pt x="13124" y="8627"/>
                    </a:cubicBezTo>
                    <a:cubicBezTo>
                      <a:pt x="13133" y="8502"/>
                      <a:pt x="13142" y="8386"/>
                      <a:pt x="13142" y="8279"/>
                    </a:cubicBezTo>
                    <a:cubicBezTo>
                      <a:pt x="13142" y="8181"/>
                      <a:pt x="13142" y="8092"/>
                      <a:pt x="13142" y="8030"/>
                    </a:cubicBezTo>
                    <a:lnTo>
                      <a:pt x="13142" y="7940"/>
                    </a:lnTo>
                    <a:close/>
                    <a:moveTo>
                      <a:pt x="9351" y="8945"/>
                    </a:moveTo>
                    <a:cubicBezTo>
                      <a:pt x="9500" y="8945"/>
                      <a:pt x="9631" y="8994"/>
                      <a:pt x="9823" y="9011"/>
                    </a:cubicBezTo>
                    <a:cubicBezTo>
                      <a:pt x="9871" y="9015"/>
                      <a:pt x="9915" y="9017"/>
                      <a:pt x="9958" y="9017"/>
                    </a:cubicBezTo>
                    <a:cubicBezTo>
                      <a:pt x="10184" y="9017"/>
                      <a:pt x="10347" y="8966"/>
                      <a:pt x="10617" y="8966"/>
                    </a:cubicBezTo>
                    <a:cubicBezTo>
                      <a:pt x="10947" y="8966"/>
                      <a:pt x="11009" y="9225"/>
                      <a:pt x="11063" y="9439"/>
                    </a:cubicBezTo>
                    <a:cubicBezTo>
                      <a:pt x="11099" y="9600"/>
                      <a:pt x="11099" y="9814"/>
                      <a:pt x="11179" y="10179"/>
                    </a:cubicBezTo>
                    <a:cubicBezTo>
                      <a:pt x="11054" y="10376"/>
                      <a:pt x="10769" y="10617"/>
                      <a:pt x="10430" y="10768"/>
                    </a:cubicBezTo>
                    <a:cubicBezTo>
                      <a:pt x="10412" y="10768"/>
                      <a:pt x="10385" y="10777"/>
                      <a:pt x="10367" y="10777"/>
                    </a:cubicBezTo>
                    <a:cubicBezTo>
                      <a:pt x="10273" y="10783"/>
                      <a:pt x="10182" y="10790"/>
                      <a:pt x="10094" y="10790"/>
                    </a:cubicBezTo>
                    <a:cubicBezTo>
                      <a:pt x="10057" y="10790"/>
                      <a:pt x="10020" y="10789"/>
                      <a:pt x="9984" y="10786"/>
                    </a:cubicBezTo>
                    <a:cubicBezTo>
                      <a:pt x="9868" y="10786"/>
                      <a:pt x="9752" y="10777"/>
                      <a:pt x="9653" y="10759"/>
                    </a:cubicBezTo>
                    <a:cubicBezTo>
                      <a:pt x="9609" y="10759"/>
                      <a:pt x="9564" y="10750"/>
                      <a:pt x="9520" y="10741"/>
                    </a:cubicBezTo>
                    <a:cubicBezTo>
                      <a:pt x="9484" y="10741"/>
                      <a:pt x="9448" y="10733"/>
                      <a:pt x="9422" y="10724"/>
                    </a:cubicBezTo>
                    <a:cubicBezTo>
                      <a:pt x="9359" y="10715"/>
                      <a:pt x="9332" y="10706"/>
                      <a:pt x="9332" y="10706"/>
                    </a:cubicBezTo>
                    <a:lnTo>
                      <a:pt x="9332" y="10706"/>
                    </a:lnTo>
                    <a:cubicBezTo>
                      <a:pt x="9332" y="10706"/>
                      <a:pt x="9359" y="10724"/>
                      <a:pt x="9413" y="10750"/>
                    </a:cubicBezTo>
                    <a:cubicBezTo>
                      <a:pt x="9439" y="10768"/>
                      <a:pt x="9466" y="10777"/>
                      <a:pt x="9511" y="10795"/>
                    </a:cubicBezTo>
                    <a:cubicBezTo>
                      <a:pt x="9546" y="10813"/>
                      <a:pt x="9591" y="10831"/>
                      <a:pt x="9636" y="10840"/>
                    </a:cubicBezTo>
                    <a:cubicBezTo>
                      <a:pt x="9725" y="10866"/>
                      <a:pt x="9823" y="10893"/>
                      <a:pt x="9930" y="10911"/>
                    </a:cubicBezTo>
                    <a:cubicBezTo>
                      <a:pt x="9906" y="10913"/>
                      <a:pt x="9882" y="10914"/>
                      <a:pt x="9857" y="10914"/>
                    </a:cubicBezTo>
                    <a:cubicBezTo>
                      <a:pt x="9790" y="10914"/>
                      <a:pt x="9721" y="10906"/>
                      <a:pt x="9662" y="10893"/>
                    </a:cubicBezTo>
                    <a:cubicBezTo>
                      <a:pt x="8993" y="10777"/>
                      <a:pt x="8913" y="10340"/>
                      <a:pt x="8806" y="9644"/>
                    </a:cubicBezTo>
                    <a:cubicBezTo>
                      <a:pt x="8770" y="9421"/>
                      <a:pt x="8752" y="9136"/>
                      <a:pt x="9056" y="9011"/>
                    </a:cubicBezTo>
                    <a:cubicBezTo>
                      <a:pt x="9171" y="8962"/>
                      <a:pt x="9264" y="8945"/>
                      <a:pt x="9351" y="8945"/>
                    </a:cubicBezTo>
                    <a:close/>
                    <a:moveTo>
                      <a:pt x="8155" y="8815"/>
                    </a:moveTo>
                    <a:cubicBezTo>
                      <a:pt x="8155" y="8815"/>
                      <a:pt x="8155" y="8850"/>
                      <a:pt x="8155" y="8913"/>
                    </a:cubicBezTo>
                    <a:cubicBezTo>
                      <a:pt x="8155" y="8948"/>
                      <a:pt x="8155" y="8984"/>
                      <a:pt x="8155" y="9029"/>
                    </a:cubicBezTo>
                    <a:cubicBezTo>
                      <a:pt x="8155" y="9073"/>
                      <a:pt x="8155" y="9118"/>
                      <a:pt x="8155" y="9171"/>
                    </a:cubicBezTo>
                    <a:cubicBezTo>
                      <a:pt x="8155" y="9278"/>
                      <a:pt x="8164" y="9403"/>
                      <a:pt x="8182" y="9528"/>
                    </a:cubicBezTo>
                    <a:cubicBezTo>
                      <a:pt x="8199" y="9662"/>
                      <a:pt x="8217" y="9805"/>
                      <a:pt x="8253" y="9939"/>
                    </a:cubicBezTo>
                    <a:cubicBezTo>
                      <a:pt x="8289" y="10072"/>
                      <a:pt x="8324" y="10206"/>
                      <a:pt x="8369" y="10331"/>
                    </a:cubicBezTo>
                    <a:cubicBezTo>
                      <a:pt x="8413" y="10456"/>
                      <a:pt x="8458" y="10572"/>
                      <a:pt x="8503" y="10670"/>
                    </a:cubicBezTo>
                    <a:cubicBezTo>
                      <a:pt x="8529" y="10715"/>
                      <a:pt x="8547" y="10759"/>
                      <a:pt x="8565" y="10804"/>
                    </a:cubicBezTo>
                    <a:cubicBezTo>
                      <a:pt x="8583" y="10840"/>
                      <a:pt x="8601" y="10875"/>
                      <a:pt x="8619" y="10902"/>
                    </a:cubicBezTo>
                    <a:lnTo>
                      <a:pt x="8663" y="10991"/>
                    </a:lnTo>
                    <a:cubicBezTo>
                      <a:pt x="8663" y="10991"/>
                      <a:pt x="8645" y="10956"/>
                      <a:pt x="8601" y="10911"/>
                    </a:cubicBezTo>
                    <a:cubicBezTo>
                      <a:pt x="8583" y="10884"/>
                      <a:pt x="8565" y="10849"/>
                      <a:pt x="8538" y="10813"/>
                    </a:cubicBezTo>
                    <a:cubicBezTo>
                      <a:pt x="8521" y="10777"/>
                      <a:pt x="8494" y="10733"/>
                      <a:pt x="8467" y="10688"/>
                    </a:cubicBezTo>
                    <a:cubicBezTo>
                      <a:pt x="8413" y="10599"/>
                      <a:pt x="8360" y="10483"/>
                      <a:pt x="8306" y="10358"/>
                    </a:cubicBezTo>
                    <a:cubicBezTo>
                      <a:pt x="8262" y="10233"/>
                      <a:pt x="8217" y="10090"/>
                      <a:pt x="8182" y="9956"/>
                    </a:cubicBezTo>
                    <a:cubicBezTo>
                      <a:pt x="8155" y="9814"/>
                      <a:pt x="8128" y="9671"/>
                      <a:pt x="8119" y="9537"/>
                    </a:cubicBezTo>
                    <a:cubicBezTo>
                      <a:pt x="8110" y="9403"/>
                      <a:pt x="8110" y="9278"/>
                      <a:pt x="8110" y="9171"/>
                    </a:cubicBezTo>
                    <a:cubicBezTo>
                      <a:pt x="8110" y="9118"/>
                      <a:pt x="8119" y="9064"/>
                      <a:pt x="8128" y="9029"/>
                    </a:cubicBezTo>
                    <a:cubicBezTo>
                      <a:pt x="8128" y="8984"/>
                      <a:pt x="8137" y="8939"/>
                      <a:pt x="8137" y="8913"/>
                    </a:cubicBezTo>
                    <a:cubicBezTo>
                      <a:pt x="8146" y="8850"/>
                      <a:pt x="8155" y="8815"/>
                      <a:pt x="8155" y="8815"/>
                    </a:cubicBezTo>
                    <a:close/>
                    <a:moveTo>
                      <a:pt x="8431" y="10126"/>
                    </a:moveTo>
                    <a:lnTo>
                      <a:pt x="8431" y="10126"/>
                    </a:lnTo>
                    <a:cubicBezTo>
                      <a:pt x="8431" y="10126"/>
                      <a:pt x="8440" y="10153"/>
                      <a:pt x="8449" y="10188"/>
                    </a:cubicBezTo>
                    <a:cubicBezTo>
                      <a:pt x="8467" y="10233"/>
                      <a:pt x="8485" y="10287"/>
                      <a:pt x="8512" y="10358"/>
                    </a:cubicBezTo>
                    <a:cubicBezTo>
                      <a:pt x="8529" y="10420"/>
                      <a:pt x="8565" y="10501"/>
                      <a:pt x="8601" y="10581"/>
                    </a:cubicBezTo>
                    <a:cubicBezTo>
                      <a:pt x="8636" y="10661"/>
                      <a:pt x="8681" y="10750"/>
                      <a:pt x="8735" y="10831"/>
                    </a:cubicBezTo>
                    <a:cubicBezTo>
                      <a:pt x="8779" y="10920"/>
                      <a:pt x="8824" y="11000"/>
                      <a:pt x="8877" y="11072"/>
                    </a:cubicBezTo>
                    <a:cubicBezTo>
                      <a:pt x="8931" y="11143"/>
                      <a:pt x="8975" y="11214"/>
                      <a:pt x="9020" y="11268"/>
                    </a:cubicBezTo>
                    <a:cubicBezTo>
                      <a:pt x="9065" y="11330"/>
                      <a:pt x="9100" y="11375"/>
                      <a:pt x="9136" y="11411"/>
                    </a:cubicBezTo>
                    <a:cubicBezTo>
                      <a:pt x="9163" y="11437"/>
                      <a:pt x="9172" y="11455"/>
                      <a:pt x="9172" y="11455"/>
                    </a:cubicBezTo>
                    <a:cubicBezTo>
                      <a:pt x="9172" y="11455"/>
                      <a:pt x="9154" y="11446"/>
                      <a:pt x="9127" y="11419"/>
                    </a:cubicBezTo>
                    <a:cubicBezTo>
                      <a:pt x="9091" y="11393"/>
                      <a:pt x="9038" y="11348"/>
                      <a:pt x="8993" y="11295"/>
                    </a:cubicBezTo>
                    <a:cubicBezTo>
                      <a:pt x="8940" y="11250"/>
                      <a:pt x="8877" y="11179"/>
                      <a:pt x="8824" y="11107"/>
                    </a:cubicBezTo>
                    <a:cubicBezTo>
                      <a:pt x="8770" y="11036"/>
                      <a:pt x="8717" y="10956"/>
                      <a:pt x="8663" y="10866"/>
                    </a:cubicBezTo>
                    <a:cubicBezTo>
                      <a:pt x="8619" y="10786"/>
                      <a:pt x="8583" y="10697"/>
                      <a:pt x="8547" y="10608"/>
                    </a:cubicBezTo>
                    <a:cubicBezTo>
                      <a:pt x="8512" y="10518"/>
                      <a:pt x="8485" y="10438"/>
                      <a:pt x="8467" y="10367"/>
                    </a:cubicBezTo>
                    <a:cubicBezTo>
                      <a:pt x="8449" y="10295"/>
                      <a:pt x="8440" y="10233"/>
                      <a:pt x="8440" y="10197"/>
                    </a:cubicBezTo>
                    <a:cubicBezTo>
                      <a:pt x="8431" y="10153"/>
                      <a:pt x="8431" y="10126"/>
                      <a:pt x="8431" y="10126"/>
                    </a:cubicBezTo>
                    <a:close/>
                    <a:moveTo>
                      <a:pt x="13686" y="10840"/>
                    </a:moveTo>
                    <a:lnTo>
                      <a:pt x="13650" y="10911"/>
                    </a:lnTo>
                    <a:cubicBezTo>
                      <a:pt x="13588" y="11063"/>
                      <a:pt x="13516" y="11223"/>
                      <a:pt x="13436" y="11375"/>
                    </a:cubicBezTo>
                    <a:lnTo>
                      <a:pt x="13436" y="11384"/>
                    </a:lnTo>
                    <a:lnTo>
                      <a:pt x="13418" y="11393"/>
                    </a:lnTo>
                    <a:cubicBezTo>
                      <a:pt x="13258" y="11437"/>
                      <a:pt x="13097" y="11491"/>
                      <a:pt x="12928" y="11527"/>
                    </a:cubicBezTo>
                    <a:cubicBezTo>
                      <a:pt x="13079" y="11455"/>
                      <a:pt x="13231" y="11393"/>
                      <a:pt x="13382" y="11330"/>
                    </a:cubicBezTo>
                    <a:cubicBezTo>
                      <a:pt x="13436" y="11205"/>
                      <a:pt x="13498" y="11080"/>
                      <a:pt x="13561" y="10956"/>
                    </a:cubicBezTo>
                    <a:lnTo>
                      <a:pt x="13561" y="10956"/>
                    </a:lnTo>
                    <a:cubicBezTo>
                      <a:pt x="13418" y="10991"/>
                      <a:pt x="13284" y="11036"/>
                      <a:pt x="13142" y="11063"/>
                    </a:cubicBezTo>
                    <a:cubicBezTo>
                      <a:pt x="13293" y="10991"/>
                      <a:pt x="13454" y="10929"/>
                      <a:pt x="13606" y="10866"/>
                    </a:cubicBezTo>
                    <a:lnTo>
                      <a:pt x="13686" y="10840"/>
                    </a:lnTo>
                    <a:close/>
                    <a:moveTo>
                      <a:pt x="10947" y="11518"/>
                    </a:moveTo>
                    <a:cubicBezTo>
                      <a:pt x="10947" y="11518"/>
                      <a:pt x="10929" y="11527"/>
                      <a:pt x="10894" y="11535"/>
                    </a:cubicBezTo>
                    <a:cubicBezTo>
                      <a:pt x="10858" y="11544"/>
                      <a:pt x="10813" y="11562"/>
                      <a:pt x="10751" y="11580"/>
                    </a:cubicBezTo>
                    <a:cubicBezTo>
                      <a:pt x="10688" y="11598"/>
                      <a:pt x="10617" y="11607"/>
                      <a:pt x="10546" y="11625"/>
                    </a:cubicBezTo>
                    <a:cubicBezTo>
                      <a:pt x="10465" y="11634"/>
                      <a:pt x="10376" y="11634"/>
                      <a:pt x="10296" y="11643"/>
                    </a:cubicBezTo>
                    <a:cubicBezTo>
                      <a:pt x="10216" y="11643"/>
                      <a:pt x="10126" y="11634"/>
                      <a:pt x="10055" y="11634"/>
                    </a:cubicBezTo>
                    <a:cubicBezTo>
                      <a:pt x="9975" y="11625"/>
                      <a:pt x="9903" y="11607"/>
                      <a:pt x="9841" y="11598"/>
                    </a:cubicBezTo>
                    <a:cubicBezTo>
                      <a:pt x="9778" y="11589"/>
                      <a:pt x="9734" y="11571"/>
                      <a:pt x="9698" y="11562"/>
                    </a:cubicBezTo>
                    <a:cubicBezTo>
                      <a:pt x="9662" y="11553"/>
                      <a:pt x="9645" y="11544"/>
                      <a:pt x="9645" y="11544"/>
                    </a:cubicBezTo>
                    <a:lnTo>
                      <a:pt x="9698" y="11544"/>
                    </a:lnTo>
                    <a:cubicBezTo>
                      <a:pt x="9734" y="11553"/>
                      <a:pt x="9787" y="11553"/>
                      <a:pt x="9850" y="11553"/>
                    </a:cubicBezTo>
                    <a:cubicBezTo>
                      <a:pt x="9912" y="11562"/>
                      <a:pt x="9984" y="11562"/>
                      <a:pt x="10055" y="11562"/>
                    </a:cubicBezTo>
                    <a:cubicBezTo>
                      <a:pt x="10095" y="11567"/>
                      <a:pt x="10135" y="11569"/>
                      <a:pt x="10175" y="11569"/>
                    </a:cubicBezTo>
                    <a:cubicBezTo>
                      <a:pt x="10216" y="11569"/>
                      <a:pt x="10256" y="11567"/>
                      <a:pt x="10296" y="11562"/>
                    </a:cubicBezTo>
                    <a:cubicBezTo>
                      <a:pt x="10376" y="11562"/>
                      <a:pt x="10456" y="11562"/>
                      <a:pt x="10537" y="11553"/>
                    </a:cubicBezTo>
                    <a:cubicBezTo>
                      <a:pt x="10608" y="11544"/>
                      <a:pt x="10679" y="11544"/>
                      <a:pt x="10742" y="11535"/>
                    </a:cubicBezTo>
                    <a:cubicBezTo>
                      <a:pt x="10804" y="11527"/>
                      <a:pt x="10858" y="11527"/>
                      <a:pt x="10894" y="11518"/>
                    </a:cubicBezTo>
                    <a:close/>
                    <a:moveTo>
                      <a:pt x="13142" y="10304"/>
                    </a:moveTo>
                    <a:lnTo>
                      <a:pt x="13142" y="10304"/>
                    </a:lnTo>
                    <a:cubicBezTo>
                      <a:pt x="13141" y="10305"/>
                      <a:pt x="13105" y="10341"/>
                      <a:pt x="13052" y="10402"/>
                    </a:cubicBezTo>
                    <a:cubicBezTo>
                      <a:pt x="13026" y="10438"/>
                      <a:pt x="12990" y="10474"/>
                      <a:pt x="12945" y="10518"/>
                    </a:cubicBezTo>
                    <a:cubicBezTo>
                      <a:pt x="12910" y="10563"/>
                      <a:pt x="12856" y="10617"/>
                      <a:pt x="12803" y="10661"/>
                    </a:cubicBezTo>
                    <a:cubicBezTo>
                      <a:pt x="12696" y="10759"/>
                      <a:pt x="12571" y="10875"/>
                      <a:pt x="12419" y="10982"/>
                    </a:cubicBezTo>
                    <a:cubicBezTo>
                      <a:pt x="12267" y="11089"/>
                      <a:pt x="12098" y="11196"/>
                      <a:pt x="11928" y="11286"/>
                    </a:cubicBezTo>
                    <a:cubicBezTo>
                      <a:pt x="11750" y="11375"/>
                      <a:pt x="11563" y="11455"/>
                      <a:pt x="11393" y="11518"/>
                    </a:cubicBezTo>
                    <a:cubicBezTo>
                      <a:pt x="11215" y="11571"/>
                      <a:pt x="11054" y="11616"/>
                      <a:pt x="10902" y="11643"/>
                    </a:cubicBezTo>
                    <a:cubicBezTo>
                      <a:pt x="10831" y="11660"/>
                      <a:pt x="10769" y="11669"/>
                      <a:pt x="10706" y="11678"/>
                    </a:cubicBezTo>
                    <a:cubicBezTo>
                      <a:pt x="10653" y="11687"/>
                      <a:pt x="10599" y="11696"/>
                      <a:pt x="10555" y="11696"/>
                    </a:cubicBezTo>
                    <a:cubicBezTo>
                      <a:pt x="10474" y="11705"/>
                      <a:pt x="10421" y="11714"/>
                      <a:pt x="10421" y="11714"/>
                    </a:cubicBezTo>
                    <a:cubicBezTo>
                      <a:pt x="10421" y="11714"/>
                      <a:pt x="10465" y="11696"/>
                      <a:pt x="10555" y="11687"/>
                    </a:cubicBezTo>
                    <a:cubicBezTo>
                      <a:pt x="10599" y="11678"/>
                      <a:pt x="10644" y="11669"/>
                      <a:pt x="10706" y="11651"/>
                    </a:cubicBezTo>
                    <a:cubicBezTo>
                      <a:pt x="10760" y="11643"/>
                      <a:pt x="10831" y="11625"/>
                      <a:pt x="10894" y="11607"/>
                    </a:cubicBezTo>
                    <a:cubicBezTo>
                      <a:pt x="11036" y="11571"/>
                      <a:pt x="11197" y="11518"/>
                      <a:pt x="11375" y="11455"/>
                    </a:cubicBezTo>
                    <a:cubicBezTo>
                      <a:pt x="11545" y="11393"/>
                      <a:pt x="11714" y="11312"/>
                      <a:pt x="11893" y="11223"/>
                    </a:cubicBezTo>
                    <a:cubicBezTo>
                      <a:pt x="12062" y="11134"/>
                      <a:pt x="12232" y="11036"/>
                      <a:pt x="12383" y="10929"/>
                    </a:cubicBezTo>
                    <a:cubicBezTo>
                      <a:pt x="12526" y="10822"/>
                      <a:pt x="12669" y="10724"/>
                      <a:pt x="12776" y="10634"/>
                    </a:cubicBezTo>
                    <a:cubicBezTo>
                      <a:pt x="12829" y="10581"/>
                      <a:pt x="12883" y="10536"/>
                      <a:pt x="12928" y="10501"/>
                    </a:cubicBezTo>
                    <a:cubicBezTo>
                      <a:pt x="12972" y="10465"/>
                      <a:pt x="13008" y="10429"/>
                      <a:pt x="13043" y="10394"/>
                    </a:cubicBezTo>
                    <a:cubicBezTo>
                      <a:pt x="13105" y="10341"/>
                      <a:pt x="13141" y="10305"/>
                      <a:pt x="13142" y="10304"/>
                    </a:cubicBezTo>
                    <a:close/>
                    <a:moveTo>
                      <a:pt x="4622" y="12213"/>
                    </a:moveTo>
                    <a:cubicBezTo>
                      <a:pt x="4640" y="12428"/>
                      <a:pt x="4658" y="12642"/>
                      <a:pt x="4667" y="12856"/>
                    </a:cubicBezTo>
                    <a:cubicBezTo>
                      <a:pt x="4533" y="12704"/>
                      <a:pt x="4381" y="12552"/>
                      <a:pt x="4238" y="12401"/>
                    </a:cubicBezTo>
                    <a:cubicBezTo>
                      <a:pt x="4265" y="12383"/>
                      <a:pt x="4292" y="12374"/>
                      <a:pt x="4319" y="12356"/>
                    </a:cubicBezTo>
                    <a:cubicBezTo>
                      <a:pt x="4408" y="12445"/>
                      <a:pt x="4488" y="12535"/>
                      <a:pt x="4568" y="12624"/>
                    </a:cubicBezTo>
                    <a:cubicBezTo>
                      <a:pt x="4524" y="12517"/>
                      <a:pt x="4479" y="12410"/>
                      <a:pt x="4426" y="12303"/>
                    </a:cubicBezTo>
                    <a:cubicBezTo>
                      <a:pt x="4497" y="12267"/>
                      <a:pt x="4560" y="12240"/>
                      <a:pt x="4622" y="12213"/>
                    </a:cubicBezTo>
                    <a:close/>
                    <a:moveTo>
                      <a:pt x="13507" y="10376"/>
                    </a:moveTo>
                    <a:lnTo>
                      <a:pt x="13507" y="10376"/>
                    </a:lnTo>
                    <a:cubicBezTo>
                      <a:pt x="13195" y="10768"/>
                      <a:pt x="12794" y="11098"/>
                      <a:pt x="12374" y="11384"/>
                    </a:cubicBezTo>
                    <a:cubicBezTo>
                      <a:pt x="12169" y="11527"/>
                      <a:pt x="11946" y="11651"/>
                      <a:pt x="11723" y="11776"/>
                    </a:cubicBezTo>
                    <a:cubicBezTo>
                      <a:pt x="11500" y="11892"/>
                      <a:pt x="11259" y="11999"/>
                      <a:pt x="11009" y="12062"/>
                    </a:cubicBezTo>
                    <a:cubicBezTo>
                      <a:pt x="10911" y="12080"/>
                      <a:pt x="10804" y="12097"/>
                      <a:pt x="10706" y="12106"/>
                    </a:cubicBezTo>
                    <a:cubicBezTo>
                      <a:pt x="10885" y="12124"/>
                      <a:pt x="11059" y="12131"/>
                      <a:pt x="11226" y="12131"/>
                    </a:cubicBezTo>
                    <a:cubicBezTo>
                      <a:pt x="11393" y="12131"/>
                      <a:pt x="11554" y="12124"/>
                      <a:pt x="11705" y="12115"/>
                    </a:cubicBezTo>
                    <a:lnTo>
                      <a:pt x="11705" y="12115"/>
                    </a:lnTo>
                    <a:lnTo>
                      <a:pt x="11464" y="12401"/>
                    </a:lnTo>
                    <a:lnTo>
                      <a:pt x="11973" y="12365"/>
                    </a:lnTo>
                    <a:cubicBezTo>
                      <a:pt x="12044" y="12240"/>
                      <a:pt x="12125" y="12133"/>
                      <a:pt x="12214" y="12017"/>
                    </a:cubicBezTo>
                    <a:lnTo>
                      <a:pt x="12214" y="12017"/>
                    </a:lnTo>
                    <a:cubicBezTo>
                      <a:pt x="12147" y="12022"/>
                      <a:pt x="12078" y="12024"/>
                      <a:pt x="12008" y="12024"/>
                    </a:cubicBezTo>
                    <a:cubicBezTo>
                      <a:pt x="11937" y="12024"/>
                      <a:pt x="11866" y="12022"/>
                      <a:pt x="11795" y="12017"/>
                    </a:cubicBezTo>
                    <a:cubicBezTo>
                      <a:pt x="11955" y="11973"/>
                      <a:pt x="12125" y="11955"/>
                      <a:pt x="12294" y="11946"/>
                    </a:cubicBezTo>
                    <a:lnTo>
                      <a:pt x="12383" y="11937"/>
                    </a:lnTo>
                    <a:lnTo>
                      <a:pt x="12383" y="11937"/>
                    </a:lnTo>
                    <a:lnTo>
                      <a:pt x="12330" y="11999"/>
                    </a:lnTo>
                    <a:cubicBezTo>
                      <a:pt x="12303" y="12026"/>
                      <a:pt x="12285" y="12053"/>
                      <a:pt x="12258" y="12080"/>
                    </a:cubicBezTo>
                    <a:lnTo>
                      <a:pt x="12383" y="12080"/>
                    </a:lnTo>
                    <a:cubicBezTo>
                      <a:pt x="12419" y="12071"/>
                      <a:pt x="12455" y="12071"/>
                      <a:pt x="12481" y="12071"/>
                    </a:cubicBezTo>
                    <a:cubicBezTo>
                      <a:pt x="12535" y="12080"/>
                      <a:pt x="12580" y="12089"/>
                      <a:pt x="12633" y="12097"/>
                    </a:cubicBezTo>
                    <a:cubicBezTo>
                      <a:pt x="12874" y="11946"/>
                      <a:pt x="13106" y="11776"/>
                      <a:pt x="13329" y="11598"/>
                    </a:cubicBezTo>
                    <a:cubicBezTo>
                      <a:pt x="13588" y="11393"/>
                      <a:pt x="13846" y="11170"/>
                      <a:pt x="14087" y="10938"/>
                    </a:cubicBezTo>
                    <a:lnTo>
                      <a:pt x="14087" y="10938"/>
                    </a:lnTo>
                    <a:cubicBezTo>
                      <a:pt x="13891" y="11205"/>
                      <a:pt x="13650" y="11455"/>
                      <a:pt x="13400" y="11687"/>
                    </a:cubicBezTo>
                    <a:cubicBezTo>
                      <a:pt x="13151" y="11919"/>
                      <a:pt x="12883" y="12124"/>
                      <a:pt x="12589" y="12303"/>
                    </a:cubicBezTo>
                    <a:cubicBezTo>
                      <a:pt x="12446" y="12392"/>
                      <a:pt x="12294" y="12472"/>
                      <a:pt x="12142" y="12552"/>
                    </a:cubicBezTo>
                    <a:cubicBezTo>
                      <a:pt x="12000" y="12615"/>
                      <a:pt x="11866" y="12668"/>
                      <a:pt x="11723" y="12713"/>
                    </a:cubicBezTo>
                    <a:cubicBezTo>
                      <a:pt x="11259" y="12900"/>
                      <a:pt x="10778" y="13025"/>
                      <a:pt x="10305" y="13025"/>
                    </a:cubicBezTo>
                    <a:cubicBezTo>
                      <a:pt x="8529" y="13025"/>
                      <a:pt x="7958" y="11625"/>
                      <a:pt x="7869" y="11366"/>
                    </a:cubicBezTo>
                    <a:lnTo>
                      <a:pt x="7967" y="11268"/>
                    </a:lnTo>
                    <a:lnTo>
                      <a:pt x="8280" y="11482"/>
                    </a:lnTo>
                    <a:lnTo>
                      <a:pt x="8280" y="11482"/>
                    </a:lnTo>
                    <a:lnTo>
                      <a:pt x="8199" y="11036"/>
                    </a:lnTo>
                    <a:lnTo>
                      <a:pt x="8324" y="10911"/>
                    </a:lnTo>
                    <a:cubicBezTo>
                      <a:pt x="8351" y="10938"/>
                      <a:pt x="8369" y="10973"/>
                      <a:pt x="8396" y="11000"/>
                    </a:cubicBezTo>
                    <a:cubicBezTo>
                      <a:pt x="8396" y="11009"/>
                      <a:pt x="8405" y="11018"/>
                      <a:pt x="8413" y="11027"/>
                    </a:cubicBezTo>
                    <a:cubicBezTo>
                      <a:pt x="8440" y="11054"/>
                      <a:pt x="8458" y="11080"/>
                      <a:pt x="8485" y="11107"/>
                    </a:cubicBezTo>
                    <a:cubicBezTo>
                      <a:pt x="8601" y="11241"/>
                      <a:pt x="8735" y="11357"/>
                      <a:pt x="8877" y="11455"/>
                    </a:cubicBezTo>
                    <a:cubicBezTo>
                      <a:pt x="9083" y="11598"/>
                      <a:pt x="9297" y="11723"/>
                      <a:pt x="9529" y="11812"/>
                    </a:cubicBezTo>
                    <a:cubicBezTo>
                      <a:pt x="9818" y="11918"/>
                      <a:pt x="10121" y="11975"/>
                      <a:pt x="10424" y="11975"/>
                    </a:cubicBezTo>
                    <a:cubicBezTo>
                      <a:pt x="10608" y="11975"/>
                      <a:pt x="10792" y="11954"/>
                      <a:pt x="10974" y="11910"/>
                    </a:cubicBezTo>
                    <a:cubicBezTo>
                      <a:pt x="11215" y="11857"/>
                      <a:pt x="11438" y="11767"/>
                      <a:pt x="11661" y="11651"/>
                    </a:cubicBezTo>
                    <a:cubicBezTo>
                      <a:pt x="11884" y="11535"/>
                      <a:pt x="12098" y="11411"/>
                      <a:pt x="12312" y="11286"/>
                    </a:cubicBezTo>
                    <a:cubicBezTo>
                      <a:pt x="12526" y="11152"/>
                      <a:pt x="12731" y="11018"/>
                      <a:pt x="12936" y="10866"/>
                    </a:cubicBezTo>
                    <a:cubicBezTo>
                      <a:pt x="13133" y="10715"/>
                      <a:pt x="13329" y="10554"/>
                      <a:pt x="13507" y="10376"/>
                    </a:cubicBezTo>
                    <a:close/>
                    <a:moveTo>
                      <a:pt x="4827" y="12124"/>
                    </a:moveTo>
                    <a:cubicBezTo>
                      <a:pt x="4863" y="12561"/>
                      <a:pt x="4890" y="12999"/>
                      <a:pt x="4907" y="13427"/>
                    </a:cubicBezTo>
                    <a:cubicBezTo>
                      <a:pt x="4622" y="13114"/>
                      <a:pt x="4337" y="12802"/>
                      <a:pt x="4051" y="12499"/>
                    </a:cubicBezTo>
                    <a:cubicBezTo>
                      <a:pt x="4087" y="12481"/>
                      <a:pt x="4114" y="12463"/>
                      <a:pt x="4149" y="12445"/>
                    </a:cubicBezTo>
                    <a:cubicBezTo>
                      <a:pt x="4363" y="12677"/>
                      <a:pt x="4577" y="12909"/>
                      <a:pt x="4792" y="13141"/>
                    </a:cubicBezTo>
                    <a:cubicBezTo>
                      <a:pt x="4774" y="12820"/>
                      <a:pt x="4756" y="12490"/>
                      <a:pt x="4729" y="12160"/>
                    </a:cubicBezTo>
                    <a:cubicBezTo>
                      <a:pt x="4756" y="12151"/>
                      <a:pt x="4792" y="12133"/>
                      <a:pt x="4827" y="12124"/>
                    </a:cubicBezTo>
                    <a:close/>
                    <a:moveTo>
                      <a:pt x="16951" y="13204"/>
                    </a:moveTo>
                    <a:cubicBezTo>
                      <a:pt x="16978" y="13230"/>
                      <a:pt x="17013" y="13257"/>
                      <a:pt x="17049" y="13284"/>
                    </a:cubicBezTo>
                    <a:cubicBezTo>
                      <a:pt x="17040" y="13311"/>
                      <a:pt x="17040" y="13346"/>
                      <a:pt x="17040" y="13373"/>
                    </a:cubicBezTo>
                    <a:cubicBezTo>
                      <a:pt x="17058" y="13355"/>
                      <a:pt x="17076" y="13338"/>
                      <a:pt x="17094" y="13320"/>
                    </a:cubicBezTo>
                    <a:cubicBezTo>
                      <a:pt x="17120" y="13338"/>
                      <a:pt x="17147" y="13364"/>
                      <a:pt x="17174" y="13382"/>
                    </a:cubicBezTo>
                    <a:cubicBezTo>
                      <a:pt x="17076" y="13480"/>
                      <a:pt x="16987" y="13561"/>
                      <a:pt x="16897" y="13650"/>
                    </a:cubicBezTo>
                    <a:cubicBezTo>
                      <a:pt x="16915" y="13498"/>
                      <a:pt x="16933" y="13355"/>
                      <a:pt x="16951" y="13204"/>
                    </a:cubicBezTo>
                    <a:close/>
                    <a:moveTo>
                      <a:pt x="5340" y="13632"/>
                    </a:moveTo>
                    <a:cubicBezTo>
                      <a:pt x="5410" y="13632"/>
                      <a:pt x="5479" y="13674"/>
                      <a:pt x="5505" y="13739"/>
                    </a:cubicBezTo>
                    <a:cubicBezTo>
                      <a:pt x="5550" y="13828"/>
                      <a:pt x="5505" y="13944"/>
                      <a:pt x="5407" y="13980"/>
                    </a:cubicBezTo>
                    <a:cubicBezTo>
                      <a:pt x="5379" y="13993"/>
                      <a:pt x="5350" y="13999"/>
                      <a:pt x="5322" y="13999"/>
                    </a:cubicBezTo>
                    <a:cubicBezTo>
                      <a:pt x="5253" y="13999"/>
                      <a:pt x="5189" y="13961"/>
                      <a:pt x="5157" y="13891"/>
                    </a:cubicBezTo>
                    <a:cubicBezTo>
                      <a:pt x="5113" y="13801"/>
                      <a:pt x="5166" y="13685"/>
                      <a:pt x="5264" y="13650"/>
                    </a:cubicBezTo>
                    <a:cubicBezTo>
                      <a:pt x="5288" y="13638"/>
                      <a:pt x="5314" y="13632"/>
                      <a:pt x="5340" y="13632"/>
                    </a:cubicBezTo>
                    <a:close/>
                    <a:moveTo>
                      <a:pt x="16435" y="13807"/>
                    </a:moveTo>
                    <a:cubicBezTo>
                      <a:pt x="16467" y="13807"/>
                      <a:pt x="16500" y="13814"/>
                      <a:pt x="16532" y="13828"/>
                    </a:cubicBezTo>
                    <a:cubicBezTo>
                      <a:pt x="16621" y="13882"/>
                      <a:pt x="16656" y="13998"/>
                      <a:pt x="16603" y="14087"/>
                    </a:cubicBezTo>
                    <a:cubicBezTo>
                      <a:pt x="16574" y="14145"/>
                      <a:pt x="16514" y="14177"/>
                      <a:pt x="16449" y="14177"/>
                    </a:cubicBezTo>
                    <a:cubicBezTo>
                      <a:pt x="16414" y="14177"/>
                      <a:pt x="16378" y="14168"/>
                      <a:pt x="16344" y="14149"/>
                    </a:cubicBezTo>
                    <a:cubicBezTo>
                      <a:pt x="16255" y="14096"/>
                      <a:pt x="16228" y="13980"/>
                      <a:pt x="16273" y="13891"/>
                    </a:cubicBezTo>
                    <a:cubicBezTo>
                      <a:pt x="16309" y="13836"/>
                      <a:pt x="16369" y="13807"/>
                      <a:pt x="16435" y="13807"/>
                    </a:cubicBezTo>
                    <a:close/>
                    <a:moveTo>
                      <a:pt x="4899" y="13820"/>
                    </a:moveTo>
                    <a:cubicBezTo>
                      <a:pt x="4973" y="13820"/>
                      <a:pt x="5042" y="13861"/>
                      <a:pt x="5068" y="13926"/>
                    </a:cubicBezTo>
                    <a:cubicBezTo>
                      <a:pt x="5113" y="14024"/>
                      <a:pt x="5068" y="14131"/>
                      <a:pt x="4970" y="14176"/>
                    </a:cubicBezTo>
                    <a:cubicBezTo>
                      <a:pt x="4944" y="14188"/>
                      <a:pt x="4918" y="14193"/>
                      <a:pt x="4892" y="14193"/>
                    </a:cubicBezTo>
                    <a:cubicBezTo>
                      <a:pt x="4820" y="14193"/>
                      <a:pt x="4753" y="14150"/>
                      <a:pt x="4720" y="14078"/>
                    </a:cubicBezTo>
                    <a:cubicBezTo>
                      <a:pt x="4676" y="13989"/>
                      <a:pt x="4729" y="13873"/>
                      <a:pt x="4818" y="13837"/>
                    </a:cubicBezTo>
                    <a:cubicBezTo>
                      <a:pt x="4845" y="13825"/>
                      <a:pt x="4872" y="13820"/>
                      <a:pt x="4899" y="13820"/>
                    </a:cubicBezTo>
                    <a:close/>
                    <a:moveTo>
                      <a:pt x="16851" y="14039"/>
                    </a:moveTo>
                    <a:cubicBezTo>
                      <a:pt x="16882" y="14039"/>
                      <a:pt x="16914" y="14046"/>
                      <a:pt x="16942" y="14060"/>
                    </a:cubicBezTo>
                    <a:cubicBezTo>
                      <a:pt x="17040" y="14114"/>
                      <a:pt x="17067" y="14230"/>
                      <a:pt x="17022" y="14319"/>
                    </a:cubicBezTo>
                    <a:cubicBezTo>
                      <a:pt x="16987" y="14384"/>
                      <a:pt x="16924" y="14417"/>
                      <a:pt x="16858" y="14417"/>
                    </a:cubicBezTo>
                    <a:cubicBezTo>
                      <a:pt x="16823" y="14417"/>
                      <a:pt x="16788" y="14408"/>
                      <a:pt x="16755" y="14390"/>
                    </a:cubicBezTo>
                    <a:cubicBezTo>
                      <a:pt x="16665" y="14337"/>
                      <a:pt x="16639" y="14221"/>
                      <a:pt x="16683" y="14131"/>
                    </a:cubicBezTo>
                    <a:cubicBezTo>
                      <a:pt x="16720" y="14071"/>
                      <a:pt x="16785" y="14039"/>
                      <a:pt x="16851" y="14039"/>
                    </a:cubicBezTo>
                    <a:close/>
                    <a:moveTo>
                      <a:pt x="7664" y="11446"/>
                    </a:moveTo>
                    <a:cubicBezTo>
                      <a:pt x="7762" y="11723"/>
                      <a:pt x="8413" y="13257"/>
                      <a:pt x="10305" y="13257"/>
                    </a:cubicBezTo>
                    <a:cubicBezTo>
                      <a:pt x="11322" y="13257"/>
                      <a:pt x="12348" y="12731"/>
                      <a:pt x="13133" y="12205"/>
                    </a:cubicBezTo>
                    <a:cubicBezTo>
                      <a:pt x="13222" y="12213"/>
                      <a:pt x="13320" y="12231"/>
                      <a:pt x="13409" y="12249"/>
                    </a:cubicBezTo>
                    <a:cubicBezTo>
                      <a:pt x="13249" y="12374"/>
                      <a:pt x="13079" y="12490"/>
                      <a:pt x="12901" y="12606"/>
                    </a:cubicBezTo>
                    <a:cubicBezTo>
                      <a:pt x="12633" y="12767"/>
                      <a:pt x="12348" y="12909"/>
                      <a:pt x="12044" y="13016"/>
                    </a:cubicBezTo>
                    <a:cubicBezTo>
                      <a:pt x="11750" y="13132"/>
                      <a:pt x="11438" y="13222"/>
                      <a:pt x="11125" y="13284"/>
                    </a:cubicBezTo>
                    <a:cubicBezTo>
                      <a:pt x="10804" y="13338"/>
                      <a:pt x="10483" y="13373"/>
                      <a:pt x="10162" y="13391"/>
                    </a:cubicBezTo>
                    <a:cubicBezTo>
                      <a:pt x="10139" y="13392"/>
                      <a:pt x="10116" y="13392"/>
                      <a:pt x="10092" y="13392"/>
                    </a:cubicBezTo>
                    <a:cubicBezTo>
                      <a:pt x="9795" y="13392"/>
                      <a:pt x="9498" y="13339"/>
                      <a:pt x="9216" y="13248"/>
                    </a:cubicBezTo>
                    <a:cubicBezTo>
                      <a:pt x="8913" y="13141"/>
                      <a:pt x="8628" y="12972"/>
                      <a:pt x="8378" y="12775"/>
                    </a:cubicBezTo>
                    <a:cubicBezTo>
                      <a:pt x="8119" y="12570"/>
                      <a:pt x="7887" y="12321"/>
                      <a:pt x="7709" y="12053"/>
                    </a:cubicBezTo>
                    <a:lnTo>
                      <a:pt x="7709" y="12053"/>
                    </a:lnTo>
                    <a:cubicBezTo>
                      <a:pt x="7869" y="12338"/>
                      <a:pt x="8083" y="12606"/>
                      <a:pt x="8324" y="12829"/>
                    </a:cubicBezTo>
                    <a:cubicBezTo>
                      <a:pt x="8565" y="13061"/>
                      <a:pt x="8851" y="13257"/>
                      <a:pt x="9163" y="13391"/>
                    </a:cubicBezTo>
                    <a:cubicBezTo>
                      <a:pt x="9475" y="13534"/>
                      <a:pt x="9814" y="13614"/>
                      <a:pt x="10153" y="13632"/>
                    </a:cubicBezTo>
                    <a:cubicBezTo>
                      <a:pt x="10229" y="13634"/>
                      <a:pt x="10305" y="13635"/>
                      <a:pt x="10382" y="13635"/>
                    </a:cubicBezTo>
                    <a:cubicBezTo>
                      <a:pt x="10644" y="13635"/>
                      <a:pt x="10907" y="13622"/>
                      <a:pt x="11170" y="13587"/>
                    </a:cubicBezTo>
                    <a:cubicBezTo>
                      <a:pt x="11509" y="13552"/>
                      <a:pt x="11839" y="13480"/>
                      <a:pt x="12169" y="13382"/>
                    </a:cubicBezTo>
                    <a:cubicBezTo>
                      <a:pt x="12499" y="13284"/>
                      <a:pt x="12820" y="13159"/>
                      <a:pt x="13124" y="12999"/>
                    </a:cubicBezTo>
                    <a:cubicBezTo>
                      <a:pt x="13436" y="12838"/>
                      <a:pt x="13721" y="12660"/>
                      <a:pt x="13998" y="12445"/>
                    </a:cubicBezTo>
                    <a:cubicBezTo>
                      <a:pt x="14043" y="12410"/>
                      <a:pt x="14078" y="12374"/>
                      <a:pt x="14123" y="12338"/>
                    </a:cubicBezTo>
                    <a:cubicBezTo>
                      <a:pt x="14266" y="12356"/>
                      <a:pt x="14417" y="12374"/>
                      <a:pt x="14578" y="12383"/>
                    </a:cubicBezTo>
                    <a:cubicBezTo>
                      <a:pt x="14382" y="12668"/>
                      <a:pt x="14176" y="12927"/>
                      <a:pt x="13953" y="13177"/>
                    </a:cubicBezTo>
                    <a:cubicBezTo>
                      <a:pt x="13677" y="13489"/>
                      <a:pt x="13382" y="13766"/>
                      <a:pt x="13052" y="14007"/>
                    </a:cubicBezTo>
                    <a:cubicBezTo>
                      <a:pt x="12731" y="14247"/>
                      <a:pt x="12374" y="14462"/>
                      <a:pt x="12000" y="14595"/>
                    </a:cubicBezTo>
                    <a:cubicBezTo>
                      <a:pt x="11902" y="14631"/>
                      <a:pt x="11803" y="14658"/>
                      <a:pt x="11714" y="14685"/>
                    </a:cubicBezTo>
                    <a:cubicBezTo>
                      <a:pt x="11616" y="14711"/>
                      <a:pt x="11518" y="14738"/>
                      <a:pt x="11420" y="14747"/>
                    </a:cubicBezTo>
                    <a:cubicBezTo>
                      <a:pt x="11257" y="14777"/>
                      <a:pt x="11089" y="14794"/>
                      <a:pt x="10924" y="14794"/>
                    </a:cubicBezTo>
                    <a:cubicBezTo>
                      <a:pt x="10890" y="14794"/>
                      <a:pt x="10856" y="14793"/>
                      <a:pt x="10822" y="14792"/>
                    </a:cubicBezTo>
                    <a:cubicBezTo>
                      <a:pt x="10412" y="14792"/>
                      <a:pt x="10010" y="14738"/>
                      <a:pt x="9627" y="14613"/>
                    </a:cubicBezTo>
                    <a:cubicBezTo>
                      <a:pt x="9243" y="14497"/>
                      <a:pt x="8886" y="14301"/>
                      <a:pt x="8574" y="14051"/>
                    </a:cubicBezTo>
                    <a:cubicBezTo>
                      <a:pt x="8271" y="13792"/>
                      <a:pt x="8003" y="13471"/>
                      <a:pt x="7771" y="13141"/>
                    </a:cubicBezTo>
                    <a:cubicBezTo>
                      <a:pt x="7539" y="12802"/>
                      <a:pt x="7343" y="12436"/>
                      <a:pt x="7129" y="12080"/>
                    </a:cubicBezTo>
                    <a:lnTo>
                      <a:pt x="7129" y="12080"/>
                    </a:lnTo>
                    <a:cubicBezTo>
                      <a:pt x="7307" y="12454"/>
                      <a:pt x="7477" y="12829"/>
                      <a:pt x="7691" y="13186"/>
                    </a:cubicBezTo>
                    <a:cubicBezTo>
                      <a:pt x="7905" y="13543"/>
                      <a:pt x="8164" y="13882"/>
                      <a:pt x="8476" y="14167"/>
                    </a:cubicBezTo>
                    <a:cubicBezTo>
                      <a:pt x="8797" y="14444"/>
                      <a:pt x="9172" y="14658"/>
                      <a:pt x="9573" y="14792"/>
                    </a:cubicBezTo>
                    <a:cubicBezTo>
                      <a:pt x="9671" y="14836"/>
                      <a:pt x="9778" y="14854"/>
                      <a:pt x="9877" y="14881"/>
                    </a:cubicBezTo>
                    <a:lnTo>
                      <a:pt x="10028" y="14917"/>
                    </a:lnTo>
                    <a:lnTo>
                      <a:pt x="10189" y="14934"/>
                    </a:lnTo>
                    <a:lnTo>
                      <a:pt x="10349" y="14961"/>
                    </a:lnTo>
                    <a:cubicBezTo>
                      <a:pt x="10394" y="14970"/>
                      <a:pt x="10447" y="14970"/>
                      <a:pt x="10501" y="14979"/>
                    </a:cubicBezTo>
                    <a:lnTo>
                      <a:pt x="10822" y="14988"/>
                    </a:lnTo>
                    <a:cubicBezTo>
                      <a:pt x="11027" y="14988"/>
                      <a:pt x="11241" y="14979"/>
                      <a:pt x="11456" y="14934"/>
                    </a:cubicBezTo>
                    <a:cubicBezTo>
                      <a:pt x="11554" y="14925"/>
                      <a:pt x="11661" y="14890"/>
                      <a:pt x="11759" y="14863"/>
                    </a:cubicBezTo>
                    <a:cubicBezTo>
                      <a:pt x="11866" y="14836"/>
                      <a:pt x="11964" y="14809"/>
                      <a:pt x="12062" y="14765"/>
                    </a:cubicBezTo>
                    <a:cubicBezTo>
                      <a:pt x="12258" y="14693"/>
                      <a:pt x="12455" y="14595"/>
                      <a:pt x="12633" y="14488"/>
                    </a:cubicBezTo>
                    <a:cubicBezTo>
                      <a:pt x="12812" y="14381"/>
                      <a:pt x="12990" y="14265"/>
                      <a:pt x="13151" y="14131"/>
                    </a:cubicBezTo>
                    <a:cubicBezTo>
                      <a:pt x="13472" y="13864"/>
                      <a:pt x="13766" y="13569"/>
                      <a:pt x="14025" y="13239"/>
                    </a:cubicBezTo>
                    <a:cubicBezTo>
                      <a:pt x="14239" y="12972"/>
                      <a:pt x="14435" y="12686"/>
                      <a:pt x="14596" y="12392"/>
                    </a:cubicBezTo>
                    <a:cubicBezTo>
                      <a:pt x="14935" y="12419"/>
                      <a:pt x="15300" y="12445"/>
                      <a:pt x="15693" y="12454"/>
                    </a:cubicBezTo>
                    <a:cubicBezTo>
                      <a:pt x="15711" y="12428"/>
                      <a:pt x="15729" y="12392"/>
                      <a:pt x="15738" y="12365"/>
                    </a:cubicBezTo>
                    <a:cubicBezTo>
                      <a:pt x="15782" y="12276"/>
                      <a:pt x="15818" y="12196"/>
                      <a:pt x="15845" y="12124"/>
                    </a:cubicBezTo>
                    <a:cubicBezTo>
                      <a:pt x="15880" y="12053"/>
                      <a:pt x="15907" y="11990"/>
                      <a:pt x="15916" y="11955"/>
                    </a:cubicBezTo>
                    <a:cubicBezTo>
                      <a:pt x="15934" y="11910"/>
                      <a:pt x="15952" y="11892"/>
                      <a:pt x="15952" y="11892"/>
                    </a:cubicBezTo>
                    <a:lnTo>
                      <a:pt x="15952" y="11892"/>
                    </a:lnTo>
                    <a:cubicBezTo>
                      <a:pt x="15952" y="11892"/>
                      <a:pt x="15943" y="11910"/>
                      <a:pt x="15934" y="11955"/>
                    </a:cubicBezTo>
                    <a:cubicBezTo>
                      <a:pt x="15925" y="11999"/>
                      <a:pt x="15907" y="12062"/>
                      <a:pt x="15889" y="12133"/>
                    </a:cubicBezTo>
                    <a:cubicBezTo>
                      <a:pt x="15863" y="12213"/>
                      <a:pt x="15836" y="12294"/>
                      <a:pt x="15800" y="12383"/>
                    </a:cubicBezTo>
                    <a:cubicBezTo>
                      <a:pt x="15764" y="12472"/>
                      <a:pt x="15720" y="12570"/>
                      <a:pt x="15675" y="12660"/>
                    </a:cubicBezTo>
                    <a:cubicBezTo>
                      <a:pt x="15622" y="12749"/>
                      <a:pt x="15568" y="12838"/>
                      <a:pt x="15524" y="12927"/>
                    </a:cubicBezTo>
                    <a:cubicBezTo>
                      <a:pt x="15479" y="12990"/>
                      <a:pt x="15434" y="13052"/>
                      <a:pt x="15390" y="13106"/>
                    </a:cubicBezTo>
                    <a:cubicBezTo>
                      <a:pt x="14605" y="14354"/>
                      <a:pt x="13124" y="16058"/>
                      <a:pt x="10867" y="16058"/>
                    </a:cubicBezTo>
                    <a:cubicBezTo>
                      <a:pt x="7682" y="16058"/>
                      <a:pt x="6861" y="14149"/>
                      <a:pt x="6067" y="12303"/>
                    </a:cubicBezTo>
                    <a:cubicBezTo>
                      <a:pt x="5987" y="12115"/>
                      <a:pt x="5907" y="11937"/>
                      <a:pt x="5826" y="11758"/>
                    </a:cubicBezTo>
                    <a:cubicBezTo>
                      <a:pt x="6692" y="11509"/>
                      <a:pt x="7379" y="11455"/>
                      <a:pt x="7664" y="11446"/>
                    </a:cubicBezTo>
                    <a:close/>
                    <a:moveTo>
                      <a:pt x="16380" y="14551"/>
                    </a:moveTo>
                    <a:lnTo>
                      <a:pt x="16380" y="14551"/>
                    </a:lnTo>
                    <a:cubicBezTo>
                      <a:pt x="16273" y="15024"/>
                      <a:pt x="16130" y="15496"/>
                      <a:pt x="15952" y="15969"/>
                    </a:cubicBezTo>
                    <a:cubicBezTo>
                      <a:pt x="15524" y="16237"/>
                      <a:pt x="15077" y="16469"/>
                      <a:pt x="14631" y="16647"/>
                    </a:cubicBezTo>
                    <a:cubicBezTo>
                      <a:pt x="14863" y="16228"/>
                      <a:pt x="15051" y="15791"/>
                      <a:pt x="15202" y="15354"/>
                    </a:cubicBezTo>
                    <a:cubicBezTo>
                      <a:pt x="15604" y="15122"/>
                      <a:pt x="15996" y="14854"/>
                      <a:pt x="16380" y="14551"/>
                    </a:cubicBezTo>
                    <a:close/>
                    <a:moveTo>
                      <a:pt x="5327" y="14390"/>
                    </a:moveTo>
                    <a:lnTo>
                      <a:pt x="5327" y="14390"/>
                    </a:lnTo>
                    <a:cubicBezTo>
                      <a:pt x="5666" y="14729"/>
                      <a:pt x="6023" y="15059"/>
                      <a:pt x="6379" y="15336"/>
                    </a:cubicBezTo>
                    <a:cubicBezTo>
                      <a:pt x="6478" y="15782"/>
                      <a:pt x="6611" y="16228"/>
                      <a:pt x="6817" y="16665"/>
                    </a:cubicBezTo>
                    <a:cubicBezTo>
                      <a:pt x="6379" y="16451"/>
                      <a:pt x="5960" y="16174"/>
                      <a:pt x="5559" y="15853"/>
                    </a:cubicBezTo>
                    <a:cubicBezTo>
                      <a:pt x="5443" y="15354"/>
                      <a:pt x="5371" y="14872"/>
                      <a:pt x="5327" y="14390"/>
                    </a:cubicBezTo>
                    <a:close/>
                    <a:moveTo>
                      <a:pt x="14068" y="16608"/>
                    </a:moveTo>
                    <a:cubicBezTo>
                      <a:pt x="14125" y="16608"/>
                      <a:pt x="14186" y="16633"/>
                      <a:pt x="14230" y="16683"/>
                    </a:cubicBezTo>
                    <a:cubicBezTo>
                      <a:pt x="14292" y="16763"/>
                      <a:pt x="14283" y="16879"/>
                      <a:pt x="14203" y="16942"/>
                    </a:cubicBezTo>
                    <a:cubicBezTo>
                      <a:pt x="14169" y="16969"/>
                      <a:pt x="14135" y="16980"/>
                      <a:pt x="14101" y="16980"/>
                    </a:cubicBezTo>
                    <a:cubicBezTo>
                      <a:pt x="14090" y="16980"/>
                      <a:pt x="14080" y="16979"/>
                      <a:pt x="14069" y="16977"/>
                    </a:cubicBezTo>
                    <a:cubicBezTo>
                      <a:pt x="14016" y="16968"/>
                      <a:pt x="13971" y="16942"/>
                      <a:pt x="13945" y="16897"/>
                    </a:cubicBezTo>
                    <a:cubicBezTo>
                      <a:pt x="13909" y="16852"/>
                      <a:pt x="13900" y="16808"/>
                      <a:pt x="13909" y="16763"/>
                    </a:cubicBezTo>
                    <a:cubicBezTo>
                      <a:pt x="13909" y="16710"/>
                      <a:pt x="13936" y="16665"/>
                      <a:pt x="13971" y="16638"/>
                    </a:cubicBezTo>
                    <a:cubicBezTo>
                      <a:pt x="13999" y="16618"/>
                      <a:pt x="14033" y="16608"/>
                      <a:pt x="14068" y="16608"/>
                    </a:cubicBezTo>
                    <a:close/>
                    <a:moveTo>
                      <a:pt x="7373" y="16645"/>
                    </a:moveTo>
                    <a:cubicBezTo>
                      <a:pt x="7411" y="16645"/>
                      <a:pt x="7448" y="16657"/>
                      <a:pt x="7477" y="16683"/>
                    </a:cubicBezTo>
                    <a:cubicBezTo>
                      <a:pt x="7512" y="16710"/>
                      <a:pt x="7530" y="16754"/>
                      <a:pt x="7530" y="16799"/>
                    </a:cubicBezTo>
                    <a:cubicBezTo>
                      <a:pt x="7539" y="16852"/>
                      <a:pt x="7521" y="16897"/>
                      <a:pt x="7495" y="16942"/>
                    </a:cubicBezTo>
                    <a:cubicBezTo>
                      <a:pt x="7459" y="16977"/>
                      <a:pt x="7414" y="17004"/>
                      <a:pt x="7370" y="17013"/>
                    </a:cubicBezTo>
                    <a:cubicBezTo>
                      <a:pt x="7357" y="17015"/>
                      <a:pt x="7345" y="17016"/>
                      <a:pt x="7333" y="17016"/>
                    </a:cubicBezTo>
                    <a:cubicBezTo>
                      <a:pt x="7296" y="17016"/>
                      <a:pt x="7263" y="17005"/>
                      <a:pt x="7236" y="16977"/>
                    </a:cubicBezTo>
                    <a:cubicBezTo>
                      <a:pt x="7156" y="16915"/>
                      <a:pt x="7147" y="16799"/>
                      <a:pt x="7218" y="16719"/>
                    </a:cubicBezTo>
                    <a:cubicBezTo>
                      <a:pt x="7260" y="16671"/>
                      <a:pt x="7318" y="16645"/>
                      <a:pt x="7373" y="16645"/>
                    </a:cubicBezTo>
                    <a:close/>
                    <a:moveTo>
                      <a:pt x="14375" y="16982"/>
                    </a:moveTo>
                    <a:cubicBezTo>
                      <a:pt x="14432" y="16982"/>
                      <a:pt x="14489" y="17006"/>
                      <a:pt x="14524" y="17058"/>
                    </a:cubicBezTo>
                    <a:cubicBezTo>
                      <a:pt x="14596" y="17138"/>
                      <a:pt x="14578" y="17254"/>
                      <a:pt x="14489" y="17325"/>
                    </a:cubicBezTo>
                    <a:cubicBezTo>
                      <a:pt x="14452" y="17347"/>
                      <a:pt x="14415" y="17363"/>
                      <a:pt x="14374" y="17363"/>
                    </a:cubicBezTo>
                    <a:cubicBezTo>
                      <a:pt x="14365" y="17363"/>
                      <a:pt x="14355" y="17362"/>
                      <a:pt x="14346" y="17361"/>
                    </a:cubicBezTo>
                    <a:cubicBezTo>
                      <a:pt x="14301" y="17352"/>
                      <a:pt x="14248" y="17325"/>
                      <a:pt x="14221" y="17290"/>
                    </a:cubicBezTo>
                    <a:cubicBezTo>
                      <a:pt x="14194" y="17245"/>
                      <a:pt x="14176" y="17191"/>
                      <a:pt x="14185" y="17147"/>
                    </a:cubicBezTo>
                    <a:cubicBezTo>
                      <a:pt x="14194" y="17093"/>
                      <a:pt x="14221" y="17049"/>
                      <a:pt x="14257" y="17022"/>
                    </a:cubicBezTo>
                    <a:cubicBezTo>
                      <a:pt x="14291" y="16995"/>
                      <a:pt x="14333" y="16982"/>
                      <a:pt x="14375" y="16982"/>
                    </a:cubicBezTo>
                    <a:close/>
                    <a:moveTo>
                      <a:pt x="7054" y="17008"/>
                    </a:moveTo>
                    <a:cubicBezTo>
                      <a:pt x="7096" y="17008"/>
                      <a:pt x="7138" y="17021"/>
                      <a:pt x="7173" y="17049"/>
                    </a:cubicBezTo>
                    <a:cubicBezTo>
                      <a:pt x="7209" y="17084"/>
                      <a:pt x="7236" y="17129"/>
                      <a:pt x="7245" y="17182"/>
                    </a:cubicBezTo>
                    <a:cubicBezTo>
                      <a:pt x="7245" y="17227"/>
                      <a:pt x="7236" y="17281"/>
                      <a:pt x="7200" y="17316"/>
                    </a:cubicBezTo>
                    <a:cubicBezTo>
                      <a:pt x="7173" y="17361"/>
                      <a:pt x="7129" y="17388"/>
                      <a:pt x="7075" y="17397"/>
                    </a:cubicBezTo>
                    <a:cubicBezTo>
                      <a:pt x="7022" y="17397"/>
                      <a:pt x="6977" y="17379"/>
                      <a:pt x="6933" y="17343"/>
                    </a:cubicBezTo>
                    <a:cubicBezTo>
                      <a:pt x="6843" y="17281"/>
                      <a:pt x="6834" y="17156"/>
                      <a:pt x="6906" y="17075"/>
                    </a:cubicBezTo>
                    <a:cubicBezTo>
                      <a:pt x="6946" y="17030"/>
                      <a:pt x="7000" y="17008"/>
                      <a:pt x="7054" y="17008"/>
                    </a:cubicBezTo>
                    <a:close/>
                    <a:moveTo>
                      <a:pt x="5612" y="11830"/>
                    </a:moveTo>
                    <a:cubicBezTo>
                      <a:pt x="5693" y="12008"/>
                      <a:pt x="5773" y="12196"/>
                      <a:pt x="5862" y="12392"/>
                    </a:cubicBezTo>
                    <a:cubicBezTo>
                      <a:pt x="6647" y="14212"/>
                      <a:pt x="7530" y="16281"/>
                      <a:pt x="10867" y="16281"/>
                    </a:cubicBezTo>
                    <a:cubicBezTo>
                      <a:pt x="12410" y="16281"/>
                      <a:pt x="13837" y="15514"/>
                      <a:pt x="14988" y="14069"/>
                    </a:cubicBezTo>
                    <a:cubicBezTo>
                      <a:pt x="15452" y="13489"/>
                      <a:pt x="15782" y="12909"/>
                      <a:pt x="15996" y="12499"/>
                    </a:cubicBezTo>
                    <a:cubicBezTo>
                      <a:pt x="16210" y="12642"/>
                      <a:pt x="16469" y="12829"/>
                      <a:pt x="16755" y="13043"/>
                    </a:cubicBezTo>
                    <a:cubicBezTo>
                      <a:pt x="16737" y="13239"/>
                      <a:pt x="16719" y="13427"/>
                      <a:pt x="16692" y="13614"/>
                    </a:cubicBezTo>
                    <a:cubicBezTo>
                      <a:pt x="16683" y="13694"/>
                      <a:pt x="16665" y="13766"/>
                      <a:pt x="16656" y="13846"/>
                    </a:cubicBezTo>
                    <a:cubicBezTo>
                      <a:pt x="16630" y="13810"/>
                      <a:pt x="16603" y="13784"/>
                      <a:pt x="16567" y="13766"/>
                    </a:cubicBezTo>
                    <a:cubicBezTo>
                      <a:pt x="16521" y="13741"/>
                      <a:pt x="16472" y="13729"/>
                      <a:pt x="16425" y="13729"/>
                    </a:cubicBezTo>
                    <a:cubicBezTo>
                      <a:pt x="16334" y="13729"/>
                      <a:pt x="16248" y="13773"/>
                      <a:pt x="16202" y="13855"/>
                    </a:cubicBezTo>
                    <a:cubicBezTo>
                      <a:pt x="16130" y="13971"/>
                      <a:pt x="16175" y="14131"/>
                      <a:pt x="16309" y="14212"/>
                    </a:cubicBezTo>
                    <a:cubicBezTo>
                      <a:pt x="16344" y="14239"/>
                      <a:pt x="16380" y="14247"/>
                      <a:pt x="16425" y="14247"/>
                    </a:cubicBezTo>
                    <a:lnTo>
                      <a:pt x="16246" y="14399"/>
                    </a:lnTo>
                    <a:cubicBezTo>
                      <a:pt x="15871" y="14693"/>
                      <a:pt x="15479" y="14952"/>
                      <a:pt x="15086" y="15184"/>
                    </a:cubicBezTo>
                    <a:lnTo>
                      <a:pt x="15033" y="15220"/>
                    </a:lnTo>
                    <a:lnTo>
                      <a:pt x="15015" y="15273"/>
                    </a:lnTo>
                    <a:cubicBezTo>
                      <a:pt x="14863" y="15710"/>
                      <a:pt x="14685" y="16130"/>
                      <a:pt x="14453" y="16540"/>
                    </a:cubicBezTo>
                    <a:lnTo>
                      <a:pt x="14346" y="16745"/>
                    </a:lnTo>
                    <a:cubicBezTo>
                      <a:pt x="14328" y="16701"/>
                      <a:pt x="14310" y="16665"/>
                      <a:pt x="14283" y="16638"/>
                    </a:cubicBezTo>
                    <a:cubicBezTo>
                      <a:pt x="14229" y="16567"/>
                      <a:pt x="14144" y="16530"/>
                      <a:pt x="14062" y="16530"/>
                    </a:cubicBezTo>
                    <a:cubicBezTo>
                      <a:pt x="14010" y="16530"/>
                      <a:pt x="13959" y="16545"/>
                      <a:pt x="13918" y="16576"/>
                    </a:cubicBezTo>
                    <a:cubicBezTo>
                      <a:pt x="13811" y="16656"/>
                      <a:pt x="13793" y="16817"/>
                      <a:pt x="13882" y="16942"/>
                    </a:cubicBezTo>
                    <a:cubicBezTo>
                      <a:pt x="13900" y="16977"/>
                      <a:pt x="13936" y="17004"/>
                      <a:pt x="13971" y="17022"/>
                    </a:cubicBezTo>
                    <a:lnTo>
                      <a:pt x="13748" y="17084"/>
                    </a:lnTo>
                    <a:cubicBezTo>
                      <a:pt x="13358" y="17176"/>
                      <a:pt x="12968" y="17222"/>
                      <a:pt x="12595" y="17222"/>
                    </a:cubicBezTo>
                    <a:cubicBezTo>
                      <a:pt x="12533" y="17222"/>
                      <a:pt x="12471" y="17221"/>
                      <a:pt x="12410" y="17218"/>
                    </a:cubicBezTo>
                    <a:lnTo>
                      <a:pt x="12348" y="17218"/>
                    </a:lnTo>
                    <a:lnTo>
                      <a:pt x="12303" y="17254"/>
                    </a:lnTo>
                    <a:cubicBezTo>
                      <a:pt x="11973" y="17530"/>
                      <a:pt x="11598" y="17780"/>
                      <a:pt x="11170" y="17968"/>
                    </a:cubicBezTo>
                    <a:lnTo>
                      <a:pt x="10956" y="18048"/>
                    </a:lnTo>
                    <a:cubicBezTo>
                      <a:pt x="10974" y="18012"/>
                      <a:pt x="10983" y="17976"/>
                      <a:pt x="10983" y="17932"/>
                    </a:cubicBezTo>
                    <a:cubicBezTo>
                      <a:pt x="10974" y="17780"/>
                      <a:pt x="10867" y="17664"/>
                      <a:pt x="10733" y="17664"/>
                    </a:cubicBezTo>
                    <a:cubicBezTo>
                      <a:pt x="10728" y="17664"/>
                      <a:pt x="10723" y="17664"/>
                      <a:pt x="10719" y="17664"/>
                    </a:cubicBezTo>
                    <a:cubicBezTo>
                      <a:pt x="10582" y="17664"/>
                      <a:pt x="10474" y="17785"/>
                      <a:pt x="10465" y="17932"/>
                    </a:cubicBezTo>
                    <a:cubicBezTo>
                      <a:pt x="10465" y="17968"/>
                      <a:pt x="10474" y="18012"/>
                      <a:pt x="10492" y="18048"/>
                    </a:cubicBezTo>
                    <a:cubicBezTo>
                      <a:pt x="10421" y="18021"/>
                      <a:pt x="10349" y="17985"/>
                      <a:pt x="10278" y="17959"/>
                    </a:cubicBezTo>
                    <a:cubicBezTo>
                      <a:pt x="9850" y="17762"/>
                      <a:pt x="9448" y="17530"/>
                      <a:pt x="9118" y="17263"/>
                    </a:cubicBezTo>
                    <a:lnTo>
                      <a:pt x="9065" y="17227"/>
                    </a:lnTo>
                    <a:lnTo>
                      <a:pt x="9011" y="17227"/>
                    </a:lnTo>
                    <a:cubicBezTo>
                      <a:pt x="8904" y="17236"/>
                      <a:pt x="8795" y="17240"/>
                      <a:pt x="8686" y="17240"/>
                    </a:cubicBezTo>
                    <a:cubicBezTo>
                      <a:pt x="8356" y="17240"/>
                      <a:pt x="8016" y="17200"/>
                      <a:pt x="7682" y="17120"/>
                    </a:cubicBezTo>
                    <a:cubicBezTo>
                      <a:pt x="7602" y="17111"/>
                      <a:pt x="7539" y="17084"/>
                      <a:pt x="7459" y="17066"/>
                    </a:cubicBezTo>
                    <a:cubicBezTo>
                      <a:pt x="7495" y="17049"/>
                      <a:pt x="7530" y="17022"/>
                      <a:pt x="7548" y="16986"/>
                    </a:cubicBezTo>
                    <a:cubicBezTo>
                      <a:pt x="7637" y="16861"/>
                      <a:pt x="7628" y="16701"/>
                      <a:pt x="7530" y="16620"/>
                    </a:cubicBezTo>
                    <a:cubicBezTo>
                      <a:pt x="7486" y="16587"/>
                      <a:pt x="7432" y="16571"/>
                      <a:pt x="7377" y="16571"/>
                    </a:cubicBezTo>
                    <a:cubicBezTo>
                      <a:pt x="7300" y="16571"/>
                      <a:pt x="7222" y="16603"/>
                      <a:pt x="7165" y="16665"/>
                    </a:cubicBezTo>
                    <a:cubicBezTo>
                      <a:pt x="7138" y="16701"/>
                      <a:pt x="7111" y="16736"/>
                      <a:pt x="7102" y="16772"/>
                    </a:cubicBezTo>
                    <a:cubicBezTo>
                      <a:pt x="7066" y="16701"/>
                      <a:pt x="7031" y="16638"/>
                      <a:pt x="7004" y="16567"/>
                    </a:cubicBezTo>
                    <a:cubicBezTo>
                      <a:pt x="6799" y="16148"/>
                      <a:pt x="6674" y="15710"/>
                      <a:pt x="6585" y="15273"/>
                    </a:cubicBezTo>
                    <a:cubicBezTo>
                      <a:pt x="6576" y="15256"/>
                      <a:pt x="6576" y="15238"/>
                      <a:pt x="6567" y="15211"/>
                    </a:cubicBezTo>
                    <a:lnTo>
                      <a:pt x="6522" y="15175"/>
                    </a:lnTo>
                    <a:cubicBezTo>
                      <a:pt x="6165" y="14908"/>
                      <a:pt x="5817" y="14586"/>
                      <a:pt x="5478" y="14247"/>
                    </a:cubicBezTo>
                    <a:lnTo>
                      <a:pt x="5318" y="14078"/>
                    </a:lnTo>
                    <a:cubicBezTo>
                      <a:pt x="5362" y="14078"/>
                      <a:pt x="5398" y="14069"/>
                      <a:pt x="5434" y="14051"/>
                    </a:cubicBezTo>
                    <a:cubicBezTo>
                      <a:pt x="5577" y="13998"/>
                      <a:pt x="5639" y="13837"/>
                      <a:pt x="5585" y="13703"/>
                    </a:cubicBezTo>
                    <a:cubicBezTo>
                      <a:pt x="5540" y="13612"/>
                      <a:pt x="5446" y="13554"/>
                      <a:pt x="5343" y="13554"/>
                    </a:cubicBezTo>
                    <a:cubicBezTo>
                      <a:pt x="5306" y="13554"/>
                      <a:pt x="5267" y="13562"/>
                      <a:pt x="5229" y="13578"/>
                    </a:cubicBezTo>
                    <a:cubicBezTo>
                      <a:pt x="5193" y="13587"/>
                      <a:pt x="5157" y="13614"/>
                      <a:pt x="5131" y="13650"/>
                    </a:cubicBezTo>
                    <a:lnTo>
                      <a:pt x="5122" y="13418"/>
                    </a:lnTo>
                    <a:cubicBezTo>
                      <a:pt x="5095" y="12963"/>
                      <a:pt x="5068" y="12508"/>
                      <a:pt x="5023" y="12035"/>
                    </a:cubicBezTo>
                    <a:cubicBezTo>
                      <a:pt x="5229" y="11955"/>
                      <a:pt x="5425" y="11883"/>
                      <a:pt x="5612" y="11830"/>
                    </a:cubicBezTo>
                    <a:close/>
                    <a:moveTo>
                      <a:pt x="10733" y="17744"/>
                    </a:moveTo>
                    <a:cubicBezTo>
                      <a:pt x="10778" y="17744"/>
                      <a:pt x="10822" y="17771"/>
                      <a:pt x="10849" y="17798"/>
                    </a:cubicBezTo>
                    <a:cubicBezTo>
                      <a:pt x="10885" y="17834"/>
                      <a:pt x="10902" y="17878"/>
                      <a:pt x="10902" y="17932"/>
                    </a:cubicBezTo>
                    <a:cubicBezTo>
                      <a:pt x="10902" y="17985"/>
                      <a:pt x="10885" y="18039"/>
                      <a:pt x="10849" y="18075"/>
                    </a:cubicBezTo>
                    <a:cubicBezTo>
                      <a:pt x="10822" y="18110"/>
                      <a:pt x="10778" y="18128"/>
                      <a:pt x="10724" y="18128"/>
                    </a:cubicBezTo>
                    <a:cubicBezTo>
                      <a:pt x="10617" y="18119"/>
                      <a:pt x="10546" y="18039"/>
                      <a:pt x="10546" y="17932"/>
                    </a:cubicBezTo>
                    <a:cubicBezTo>
                      <a:pt x="10555" y="17825"/>
                      <a:pt x="10635" y="17744"/>
                      <a:pt x="10733" y="17744"/>
                    </a:cubicBezTo>
                    <a:close/>
                    <a:moveTo>
                      <a:pt x="14239" y="11143"/>
                    </a:moveTo>
                    <a:cubicBezTo>
                      <a:pt x="14453" y="11188"/>
                      <a:pt x="14667" y="11223"/>
                      <a:pt x="14881" y="11286"/>
                    </a:cubicBezTo>
                    <a:lnTo>
                      <a:pt x="15193" y="11366"/>
                    </a:lnTo>
                    <a:lnTo>
                      <a:pt x="15354" y="11411"/>
                    </a:lnTo>
                    <a:lnTo>
                      <a:pt x="15506" y="11464"/>
                    </a:lnTo>
                    <a:lnTo>
                      <a:pt x="15818" y="11571"/>
                    </a:lnTo>
                    <a:cubicBezTo>
                      <a:pt x="15916" y="11616"/>
                      <a:pt x="16023" y="11660"/>
                      <a:pt x="16121" y="11696"/>
                    </a:cubicBezTo>
                    <a:cubicBezTo>
                      <a:pt x="16326" y="11776"/>
                      <a:pt x="16523" y="11874"/>
                      <a:pt x="16719" y="11973"/>
                    </a:cubicBezTo>
                    <a:cubicBezTo>
                      <a:pt x="17103" y="12169"/>
                      <a:pt x="17486" y="12392"/>
                      <a:pt x="17834" y="12651"/>
                    </a:cubicBezTo>
                    <a:cubicBezTo>
                      <a:pt x="18182" y="12918"/>
                      <a:pt x="18521" y="13195"/>
                      <a:pt x="18824" y="13507"/>
                    </a:cubicBezTo>
                    <a:cubicBezTo>
                      <a:pt x="19440" y="14140"/>
                      <a:pt x="19948" y="14863"/>
                      <a:pt x="20332" y="15648"/>
                    </a:cubicBezTo>
                    <a:cubicBezTo>
                      <a:pt x="20528" y="16032"/>
                      <a:pt x="20698" y="16442"/>
                      <a:pt x="20832" y="16852"/>
                    </a:cubicBezTo>
                    <a:cubicBezTo>
                      <a:pt x="20903" y="17066"/>
                      <a:pt x="20956" y="17272"/>
                      <a:pt x="21010" y="17486"/>
                    </a:cubicBezTo>
                    <a:cubicBezTo>
                      <a:pt x="21063" y="17700"/>
                      <a:pt x="21108" y="17914"/>
                      <a:pt x="21135" y="18128"/>
                    </a:cubicBezTo>
                    <a:cubicBezTo>
                      <a:pt x="21055" y="17700"/>
                      <a:pt x="20939" y="17281"/>
                      <a:pt x="20796" y="16870"/>
                    </a:cubicBezTo>
                    <a:cubicBezTo>
                      <a:pt x="20653" y="16460"/>
                      <a:pt x="20484" y="16058"/>
                      <a:pt x="20287" y="15666"/>
                    </a:cubicBezTo>
                    <a:cubicBezTo>
                      <a:pt x="20082" y="15282"/>
                      <a:pt x="19859" y="14908"/>
                      <a:pt x="19609" y="14560"/>
                    </a:cubicBezTo>
                    <a:cubicBezTo>
                      <a:pt x="19360" y="14203"/>
                      <a:pt x="19074" y="13873"/>
                      <a:pt x="18771" y="13561"/>
                    </a:cubicBezTo>
                    <a:cubicBezTo>
                      <a:pt x="18173" y="12936"/>
                      <a:pt x="17459" y="12428"/>
                      <a:pt x="16692" y="12017"/>
                    </a:cubicBezTo>
                    <a:cubicBezTo>
                      <a:pt x="15916" y="11616"/>
                      <a:pt x="15095" y="11330"/>
                      <a:pt x="14239" y="11143"/>
                    </a:cubicBezTo>
                    <a:close/>
                    <a:moveTo>
                      <a:pt x="13802" y="17281"/>
                    </a:moveTo>
                    <a:lnTo>
                      <a:pt x="13802" y="17281"/>
                    </a:lnTo>
                    <a:cubicBezTo>
                      <a:pt x="13507" y="17664"/>
                      <a:pt x="13151" y="18021"/>
                      <a:pt x="12740" y="18342"/>
                    </a:cubicBezTo>
                    <a:cubicBezTo>
                      <a:pt x="12707" y="18343"/>
                      <a:pt x="12674" y="18343"/>
                      <a:pt x="12641" y="18343"/>
                    </a:cubicBezTo>
                    <a:cubicBezTo>
                      <a:pt x="12150" y="18343"/>
                      <a:pt x="11676" y="18281"/>
                      <a:pt x="11241" y="18164"/>
                    </a:cubicBezTo>
                    <a:cubicBezTo>
                      <a:pt x="11687" y="17959"/>
                      <a:pt x="12080" y="17709"/>
                      <a:pt x="12419" y="17423"/>
                    </a:cubicBezTo>
                    <a:cubicBezTo>
                      <a:pt x="12482" y="17426"/>
                      <a:pt x="12546" y="17427"/>
                      <a:pt x="12610" y="17427"/>
                    </a:cubicBezTo>
                    <a:cubicBezTo>
                      <a:pt x="12999" y="17427"/>
                      <a:pt x="13403" y="17380"/>
                      <a:pt x="13802" y="17281"/>
                    </a:cubicBezTo>
                    <a:close/>
                    <a:moveTo>
                      <a:pt x="7619" y="17325"/>
                    </a:moveTo>
                    <a:cubicBezTo>
                      <a:pt x="7974" y="17405"/>
                      <a:pt x="8324" y="17446"/>
                      <a:pt x="8664" y="17446"/>
                    </a:cubicBezTo>
                    <a:cubicBezTo>
                      <a:pt x="8778" y="17446"/>
                      <a:pt x="8891" y="17441"/>
                      <a:pt x="9002" y="17432"/>
                    </a:cubicBezTo>
                    <a:cubicBezTo>
                      <a:pt x="9350" y="17709"/>
                      <a:pt x="9761" y="17950"/>
                      <a:pt x="10198" y="18146"/>
                    </a:cubicBezTo>
                    <a:cubicBezTo>
                      <a:pt x="9734" y="18271"/>
                      <a:pt x="9243" y="18351"/>
                      <a:pt x="8717" y="18360"/>
                    </a:cubicBezTo>
                    <a:cubicBezTo>
                      <a:pt x="8289" y="18057"/>
                      <a:pt x="7914" y="17709"/>
                      <a:pt x="7619" y="17325"/>
                    </a:cubicBezTo>
                    <a:close/>
                    <a:moveTo>
                      <a:pt x="10724" y="18217"/>
                    </a:moveTo>
                    <a:cubicBezTo>
                      <a:pt x="10769" y="18217"/>
                      <a:pt x="10822" y="18244"/>
                      <a:pt x="10849" y="18280"/>
                    </a:cubicBezTo>
                    <a:cubicBezTo>
                      <a:pt x="10885" y="18315"/>
                      <a:pt x="10911" y="18360"/>
                      <a:pt x="10911" y="18414"/>
                    </a:cubicBezTo>
                    <a:cubicBezTo>
                      <a:pt x="10911" y="18467"/>
                      <a:pt x="10885" y="18512"/>
                      <a:pt x="10849" y="18547"/>
                    </a:cubicBezTo>
                    <a:cubicBezTo>
                      <a:pt x="10822" y="18583"/>
                      <a:pt x="10769" y="18601"/>
                      <a:pt x="10715" y="18601"/>
                    </a:cubicBezTo>
                    <a:cubicBezTo>
                      <a:pt x="10608" y="18601"/>
                      <a:pt x="10528" y="18512"/>
                      <a:pt x="10528" y="18405"/>
                    </a:cubicBezTo>
                    <a:cubicBezTo>
                      <a:pt x="10537" y="18298"/>
                      <a:pt x="10617" y="18217"/>
                      <a:pt x="10724" y="18217"/>
                    </a:cubicBezTo>
                    <a:close/>
                    <a:moveTo>
                      <a:pt x="3864" y="12606"/>
                    </a:moveTo>
                    <a:cubicBezTo>
                      <a:pt x="4167" y="12909"/>
                      <a:pt x="4461" y="13239"/>
                      <a:pt x="4756" y="13569"/>
                    </a:cubicBezTo>
                    <a:lnTo>
                      <a:pt x="4907" y="13739"/>
                    </a:lnTo>
                    <a:cubicBezTo>
                      <a:pt x="4872" y="13739"/>
                      <a:pt x="4827" y="13748"/>
                      <a:pt x="4792" y="13757"/>
                    </a:cubicBezTo>
                    <a:cubicBezTo>
                      <a:pt x="4649" y="13819"/>
                      <a:pt x="4586" y="13980"/>
                      <a:pt x="4649" y="14114"/>
                    </a:cubicBezTo>
                    <a:cubicBezTo>
                      <a:pt x="4688" y="14212"/>
                      <a:pt x="4785" y="14272"/>
                      <a:pt x="4891" y="14272"/>
                    </a:cubicBezTo>
                    <a:cubicBezTo>
                      <a:pt x="4929" y="14272"/>
                      <a:pt x="4968" y="14264"/>
                      <a:pt x="5006" y="14247"/>
                    </a:cubicBezTo>
                    <a:cubicBezTo>
                      <a:pt x="5041" y="14230"/>
                      <a:pt x="5077" y="14203"/>
                      <a:pt x="5104" y="14176"/>
                    </a:cubicBezTo>
                    <a:lnTo>
                      <a:pt x="5122" y="14408"/>
                    </a:lnTo>
                    <a:cubicBezTo>
                      <a:pt x="5166" y="14899"/>
                      <a:pt x="5238" y="15389"/>
                      <a:pt x="5362" y="15898"/>
                    </a:cubicBezTo>
                    <a:lnTo>
                      <a:pt x="5380" y="15969"/>
                    </a:lnTo>
                    <a:cubicBezTo>
                      <a:pt x="5398" y="15987"/>
                      <a:pt x="5416" y="16005"/>
                      <a:pt x="5434" y="16014"/>
                    </a:cubicBezTo>
                    <a:cubicBezTo>
                      <a:pt x="5844" y="16344"/>
                      <a:pt x="6272" y="16638"/>
                      <a:pt x="6727" y="16852"/>
                    </a:cubicBezTo>
                    <a:cubicBezTo>
                      <a:pt x="6799" y="16888"/>
                      <a:pt x="6870" y="16915"/>
                      <a:pt x="6941" y="16951"/>
                    </a:cubicBezTo>
                    <a:cubicBezTo>
                      <a:pt x="6906" y="16968"/>
                      <a:pt x="6870" y="16986"/>
                      <a:pt x="6843" y="17022"/>
                    </a:cubicBezTo>
                    <a:cubicBezTo>
                      <a:pt x="6736" y="17129"/>
                      <a:pt x="6754" y="17307"/>
                      <a:pt x="6879" y="17414"/>
                    </a:cubicBezTo>
                    <a:cubicBezTo>
                      <a:pt x="6933" y="17457"/>
                      <a:pt x="6996" y="17477"/>
                      <a:pt x="7059" y="17477"/>
                    </a:cubicBezTo>
                    <a:cubicBezTo>
                      <a:pt x="7141" y="17477"/>
                      <a:pt x="7221" y="17441"/>
                      <a:pt x="7272" y="17370"/>
                    </a:cubicBezTo>
                    <a:cubicBezTo>
                      <a:pt x="7298" y="17334"/>
                      <a:pt x="7307" y="17298"/>
                      <a:pt x="7316" y="17254"/>
                    </a:cubicBezTo>
                    <a:cubicBezTo>
                      <a:pt x="7361" y="17325"/>
                      <a:pt x="7405" y="17388"/>
                      <a:pt x="7459" y="17450"/>
                    </a:cubicBezTo>
                    <a:cubicBezTo>
                      <a:pt x="7762" y="17852"/>
                      <a:pt x="8146" y="18217"/>
                      <a:pt x="8583" y="18530"/>
                    </a:cubicBezTo>
                    <a:lnTo>
                      <a:pt x="8654" y="18574"/>
                    </a:lnTo>
                    <a:lnTo>
                      <a:pt x="8726" y="18574"/>
                    </a:lnTo>
                    <a:cubicBezTo>
                      <a:pt x="9270" y="18565"/>
                      <a:pt x="9778" y="18476"/>
                      <a:pt x="10251" y="18351"/>
                    </a:cubicBezTo>
                    <a:cubicBezTo>
                      <a:pt x="10331" y="18324"/>
                      <a:pt x="10403" y="18315"/>
                      <a:pt x="10483" y="18289"/>
                    </a:cubicBezTo>
                    <a:lnTo>
                      <a:pt x="10483" y="18289"/>
                    </a:lnTo>
                    <a:cubicBezTo>
                      <a:pt x="10456" y="18324"/>
                      <a:pt x="10447" y="18360"/>
                      <a:pt x="10447" y="18405"/>
                    </a:cubicBezTo>
                    <a:cubicBezTo>
                      <a:pt x="10439" y="18556"/>
                      <a:pt x="10555" y="18681"/>
                      <a:pt x="10715" y="18681"/>
                    </a:cubicBezTo>
                    <a:cubicBezTo>
                      <a:pt x="10720" y="18681"/>
                      <a:pt x="10725" y="18682"/>
                      <a:pt x="10729" y="18682"/>
                    </a:cubicBezTo>
                    <a:cubicBezTo>
                      <a:pt x="10875" y="18682"/>
                      <a:pt x="11000" y="18551"/>
                      <a:pt x="10992" y="18405"/>
                    </a:cubicBezTo>
                    <a:cubicBezTo>
                      <a:pt x="10992" y="18369"/>
                      <a:pt x="10983" y="18324"/>
                      <a:pt x="10965" y="18289"/>
                    </a:cubicBezTo>
                    <a:lnTo>
                      <a:pt x="10965" y="18289"/>
                    </a:lnTo>
                    <a:lnTo>
                      <a:pt x="11188" y="18360"/>
                    </a:lnTo>
                    <a:cubicBezTo>
                      <a:pt x="11643" y="18486"/>
                      <a:pt x="12137" y="18557"/>
                      <a:pt x="12642" y="18557"/>
                    </a:cubicBezTo>
                    <a:cubicBezTo>
                      <a:pt x="12671" y="18557"/>
                      <a:pt x="12701" y="18557"/>
                      <a:pt x="12731" y="18556"/>
                    </a:cubicBezTo>
                    <a:lnTo>
                      <a:pt x="12812" y="18547"/>
                    </a:lnTo>
                    <a:lnTo>
                      <a:pt x="12874" y="18503"/>
                    </a:lnTo>
                    <a:cubicBezTo>
                      <a:pt x="13302" y="18173"/>
                      <a:pt x="13668" y="17807"/>
                      <a:pt x="13971" y="17414"/>
                    </a:cubicBezTo>
                    <a:lnTo>
                      <a:pt x="14105" y="17218"/>
                    </a:lnTo>
                    <a:cubicBezTo>
                      <a:pt x="14114" y="17263"/>
                      <a:pt x="14132" y="17298"/>
                      <a:pt x="14150" y="17334"/>
                    </a:cubicBezTo>
                    <a:cubicBezTo>
                      <a:pt x="14202" y="17408"/>
                      <a:pt x="14286" y="17447"/>
                      <a:pt x="14371" y="17447"/>
                    </a:cubicBezTo>
                    <a:cubicBezTo>
                      <a:pt x="14431" y="17447"/>
                      <a:pt x="14491" y="17428"/>
                      <a:pt x="14542" y="17388"/>
                    </a:cubicBezTo>
                    <a:cubicBezTo>
                      <a:pt x="14667" y="17290"/>
                      <a:pt x="14685" y="17120"/>
                      <a:pt x="14587" y="17004"/>
                    </a:cubicBezTo>
                    <a:cubicBezTo>
                      <a:pt x="14560" y="16968"/>
                      <a:pt x="14533" y="16942"/>
                      <a:pt x="14498" y="16933"/>
                    </a:cubicBezTo>
                    <a:lnTo>
                      <a:pt x="14712" y="16843"/>
                    </a:lnTo>
                    <a:cubicBezTo>
                      <a:pt x="15176" y="16656"/>
                      <a:pt x="15622" y="16424"/>
                      <a:pt x="16059" y="16157"/>
                    </a:cubicBezTo>
                    <a:lnTo>
                      <a:pt x="16121" y="16112"/>
                    </a:lnTo>
                    <a:lnTo>
                      <a:pt x="16148" y="16041"/>
                    </a:lnTo>
                    <a:cubicBezTo>
                      <a:pt x="16335" y="15568"/>
                      <a:pt x="16469" y="15086"/>
                      <a:pt x="16576" y="14604"/>
                    </a:cubicBezTo>
                    <a:lnTo>
                      <a:pt x="16630" y="14372"/>
                    </a:lnTo>
                    <a:cubicBezTo>
                      <a:pt x="16648" y="14408"/>
                      <a:pt x="16683" y="14435"/>
                      <a:pt x="16719" y="14462"/>
                    </a:cubicBezTo>
                    <a:cubicBezTo>
                      <a:pt x="16761" y="14486"/>
                      <a:pt x="16808" y="14498"/>
                      <a:pt x="16856" y="14498"/>
                    </a:cubicBezTo>
                    <a:cubicBezTo>
                      <a:pt x="16948" y="14498"/>
                      <a:pt x="17040" y="14452"/>
                      <a:pt x="17094" y="14363"/>
                    </a:cubicBezTo>
                    <a:cubicBezTo>
                      <a:pt x="17165" y="14230"/>
                      <a:pt x="17120" y="14060"/>
                      <a:pt x="16987" y="13989"/>
                    </a:cubicBezTo>
                    <a:cubicBezTo>
                      <a:pt x="16951" y="13971"/>
                      <a:pt x="16906" y="13962"/>
                      <a:pt x="16871" y="13962"/>
                    </a:cubicBezTo>
                    <a:cubicBezTo>
                      <a:pt x="16924" y="13908"/>
                      <a:pt x="16987" y="13855"/>
                      <a:pt x="17040" y="13801"/>
                    </a:cubicBezTo>
                    <a:cubicBezTo>
                      <a:pt x="17138" y="13712"/>
                      <a:pt x="17236" y="13614"/>
                      <a:pt x="17326" y="13525"/>
                    </a:cubicBezTo>
                    <a:cubicBezTo>
                      <a:pt x="17531" y="13703"/>
                      <a:pt x="17736" y="13891"/>
                      <a:pt x="17950" y="14105"/>
                    </a:cubicBezTo>
                    <a:cubicBezTo>
                      <a:pt x="17638" y="14720"/>
                      <a:pt x="17272" y="15300"/>
                      <a:pt x="16862" y="15844"/>
                    </a:cubicBezTo>
                    <a:cubicBezTo>
                      <a:pt x="16371" y="16496"/>
                      <a:pt x="15818" y="17102"/>
                      <a:pt x="15185" y="17611"/>
                    </a:cubicBezTo>
                    <a:cubicBezTo>
                      <a:pt x="14863" y="17869"/>
                      <a:pt x="14533" y="18101"/>
                      <a:pt x="14185" y="18306"/>
                    </a:cubicBezTo>
                    <a:cubicBezTo>
                      <a:pt x="13837" y="18503"/>
                      <a:pt x="13472" y="18690"/>
                      <a:pt x="13088" y="18824"/>
                    </a:cubicBezTo>
                    <a:cubicBezTo>
                      <a:pt x="12713" y="18958"/>
                      <a:pt x="12321" y="19074"/>
                      <a:pt x="11919" y="19127"/>
                    </a:cubicBezTo>
                    <a:lnTo>
                      <a:pt x="11768" y="19154"/>
                    </a:lnTo>
                    <a:cubicBezTo>
                      <a:pt x="11723" y="19163"/>
                      <a:pt x="11670" y="19163"/>
                      <a:pt x="11616" y="19172"/>
                    </a:cubicBezTo>
                    <a:lnTo>
                      <a:pt x="11322" y="19208"/>
                    </a:lnTo>
                    <a:cubicBezTo>
                      <a:pt x="11215" y="19208"/>
                      <a:pt x="11117" y="19208"/>
                      <a:pt x="11018" y="19216"/>
                    </a:cubicBezTo>
                    <a:lnTo>
                      <a:pt x="10715" y="19216"/>
                    </a:lnTo>
                    <a:lnTo>
                      <a:pt x="10412" y="19208"/>
                    </a:lnTo>
                    <a:cubicBezTo>
                      <a:pt x="10305" y="19208"/>
                      <a:pt x="10207" y="19199"/>
                      <a:pt x="10108" y="19190"/>
                    </a:cubicBezTo>
                    <a:lnTo>
                      <a:pt x="9957" y="19181"/>
                    </a:lnTo>
                    <a:lnTo>
                      <a:pt x="9805" y="19163"/>
                    </a:lnTo>
                    <a:cubicBezTo>
                      <a:pt x="9698" y="19154"/>
                      <a:pt x="9600" y="19145"/>
                      <a:pt x="9502" y="19136"/>
                    </a:cubicBezTo>
                    <a:cubicBezTo>
                      <a:pt x="9100" y="19074"/>
                      <a:pt x="8708" y="18984"/>
                      <a:pt x="8315" y="18869"/>
                    </a:cubicBezTo>
                    <a:cubicBezTo>
                      <a:pt x="7932" y="18744"/>
                      <a:pt x="7566" y="18583"/>
                      <a:pt x="7209" y="18378"/>
                    </a:cubicBezTo>
                    <a:cubicBezTo>
                      <a:pt x="6861" y="18182"/>
                      <a:pt x="6540" y="17932"/>
                      <a:pt x="6246" y="17664"/>
                    </a:cubicBezTo>
                    <a:cubicBezTo>
                      <a:pt x="5657" y="17102"/>
                      <a:pt x="5193" y="16424"/>
                      <a:pt x="4800" y="15702"/>
                    </a:cubicBezTo>
                    <a:cubicBezTo>
                      <a:pt x="4408" y="14988"/>
                      <a:pt x="4087" y="14230"/>
                      <a:pt x="3703" y="13507"/>
                    </a:cubicBezTo>
                    <a:lnTo>
                      <a:pt x="3703" y="13507"/>
                    </a:lnTo>
                    <a:cubicBezTo>
                      <a:pt x="4042" y="14256"/>
                      <a:pt x="4345" y="15015"/>
                      <a:pt x="4711" y="15755"/>
                    </a:cubicBezTo>
                    <a:cubicBezTo>
                      <a:pt x="5086" y="16487"/>
                      <a:pt x="5541" y="17191"/>
                      <a:pt x="6139" y="17771"/>
                    </a:cubicBezTo>
                    <a:cubicBezTo>
                      <a:pt x="6727" y="18360"/>
                      <a:pt x="7468" y="18797"/>
                      <a:pt x="8262" y="19056"/>
                    </a:cubicBezTo>
                    <a:cubicBezTo>
                      <a:pt x="8654" y="19181"/>
                      <a:pt x="9065" y="19270"/>
                      <a:pt x="9475" y="19332"/>
                    </a:cubicBezTo>
                    <a:cubicBezTo>
                      <a:pt x="9573" y="19350"/>
                      <a:pt x="9680" y="19359"/>
                      <a:pt x="9778" y="19368"/>
                    </a:cubicBezTo>
                    <a:lnTo>
                      <a:pt x="9939" y="19386"/>
                    </a:lnTo>
                    <a:lnTo>
                      <a:pt x="10091" y="19395"/>
                    </a:lnTo>
                    <a:cubicBezTo>
                      <a:pt x="10198" y="19404"/>
                      <a:pt x="10296" y="19413"/>
                      <a:pt x="10403" y="19422"/>
                    </a:cubicBezTo>
                    <a:lnTo>
                      <a:pt x="10715" y="19422"/>
                    </a:lnTo>
                    <a:cubicBezTo>
                      <a:pt x="10760" y="19422"/>
                      <a:pt x="10813" y="19431"/>
                      <a:pt x="10867" y="19431"/>
                    </a:cubicBezTo>
                    <a:lnTo>
                      <a:pt x="11018" y="19422"/>
                    </a:lnTo>
                    <a:cubicBezTo>
                      <a:pt x="11125" y="19413"/>
                      <a:pt x="11233" y="19413"/>
                      <a:pt x="11331" y="19413"/>
                    </a:cubicBezTo>
                    <a:lnTo>
                      <a:pt x="11643" y="19377"/>
                    </a:lnTo>
                    <a:cubicBezTo>
                      <a:pt x="11696" y="19368"/>
                      <a:pt x="11750" y="19368"/>
                      <a:pt x="11803" y="19359"/>
                    </a:cubicBezTo>
                    <a:lnTo>
                      <a:pt x="11955" y="19332"/>
                    </a:lnTo>
                    <a:cubicBezTo>
                      <a:pt x="12365" y="19270"/>
                      <a:pt x="12767" y="19154"/>
                      <a:pt x="13159" y="19002"/>
                    </a:cubicBezTo>
                    <a:cubicBezTo>
                      <a:pt x="13552" y="18869"/>
                      <a:pt x="13918" y="18672"/>
                      <a:pt x="14275" y="18458"/>
                    </a:cubicBezTo>
                    <a:cubicBezTo>
                      <a:pt x="14364" y="18405"/>
                      <a:pt x="14453" y="18351"/>
                      <a:pt x="14542" y="18298"/>
                    </a:cubicBezTo>
                    <a:lnTo>
                      <a:pt x="14801" y="18119"/>
                    </a:lnTo>
                    <a:cubicBezTo>
                      <a:pt x="14961" y="17994"/>
                      <a:pt x="15131" y="17869"/>
                      <a:pt x="15283" y="17736"/>
                    </a:cubicBezTo>
                    <a:cubicBezTo>
                      <a:pt x="15916" y="17200"/>
                      <a:pt x="16469" y="16576"/>
                      <a:pt x="16942" y="15907"/>
                    </a:cubicBezTo>
                    <a:cubicBezTo>
                      <a:pt x="17183" y="15568"/>
                      <a:pt x="17397" y="15220"/>
                      <a:pt x="17593" y="14854"/>
                    </a:cubicBezTo>
                    <a:cubicBezTo>
                      <a:pt x="17727" y="14613"/>
                      <a:pt x="17852" y="14372"/>
                      <a:pt x="17968" y="14123"/>
                    </a:cubicBezTo>
                    <a:cubicBezTo>
                      <a:pt x="18030" y="14185"/>
                      <a:pt x="18093" y="14247"/>
                      <a:pt x="18155" y="14319"/>
                    </a:cubicBezTo>
                    <a:cubicBezTo>
                      <a:pt x="18200" y="14247"/>
                      <a:pt x="18236" y="14167"/>
                      <a:pt x="18271" y="14096"/>
                    </a:cubicBezTo>
                    <a:cubicBezTo>
                      <a:pt x="18325" y="14007"/>
                      <a:pt x="18369" y="13917"/>
                      <a:pt x="18405" y="13846"/>
                    </a:cubicBezTo>
                    <a:cubicBezTo>
                      <a:pt x="18450" y="13766"/>
                      <a:pt x="18476" y="13703"/>
                      <a:pt x="18503" y="13668"/>
                    </a:cubicBezTo>
                    <a:cubicBezTo>
                      <a:pt x="18521" y="13623"/>
                      <a:pt x="18539" y="13596"/>
                      <a:pt x="18539" y="13596"/>
                    </a:cubicBezTo>
                    <a:lnTo>
                      <a:pt x="18539" y="13596"/>
                    </a:lnTo>
                    <a:cubicBezTo>
                      <a:pt x="18539" y="13596"/>
                      <a:pt x="18530" y="13623"/>
                      <a:pt x="18512" y="13668"/>
                    </a:cubicBezTo>
                    <a:cubicBezTo>
                      <a:pt x="18494" y="13712"/>
                      <a:pt x="18476" y="13784"/>
                      <a:pt x="18450" y="13864"/>
                    </a:cubicBezTo>
                    <a:cubicBezTo>
                      <a:pt x="18414" y="13944"/>
                      <a:pt x="18378" y="14033"/>
                      <a:pt x="18334" y="14131"/>
                    </a:cubicBezTo>
                    <a:cubicBezTo>
                      <a:pt x="18289" y="14221"/>
                      <a:pt x="18236" y="14328"/>
                      <a:pt x="18182" y="14426"/>
                    </a:cubicBezTo>
                    <a:cubicBezTo>
                      <a:pt x="18128" y="14524"/>
                      <a:pt x="18075" y="14622"/>
                      <a:pt x="18012" y="14711"/>
                    </a:cubicBezTo>
                    <a:cubicBezTo>
                      <a:pt x="17986" y="14756"/>
                      <a:pt x="17959" y="14801"/>
                      <a:pt x="17923" y="14836"/>
                    </a:cubicBezTo>
                    <a:cubicBezTo>
                      <a:pt x="17638" y="15345"/>
                      <a:pt x="17263" y="15916"/>
                      <a:pt x="16808" y="16487"/>
                    </a:cubicBezTo>
                    <a:cubicBezTo>
                      <a:pt x="15639" y="17941"/>
                      <a:pt x="13659" y="19662"/>
                      <a:pt x="10840" y="19662"/>
                    </a:cubicBezTo>
                    <a:cubicBezTo>
                      <a:pt x="6014" y="19662"/>
                      <a:pt x="4711" y="16638"/>
                      <a:pt x="3569" y="13980"/>
                    </a:cubicBezTo>
                    <a:cubicBezTo>
                      <a:pt x="3436" y="13668"/>
                      <a:pt x="3311" y="13364"/>
                      <a:pt x="3177" y="13079"/>
                    </a:cubicBezTo>
                    <a:cubicBezTo>
                      <a:pt x="3400" y="12900"/>
                      <a:pt x="3632" y="12749"/>
                      <a:pt x="3864" y="12606"/>
                    </a:cubicBezTo>
                    <a:close/>
                    <a:moveTo>
                      <a:pt x="2989" y="13213"/>
                    </a:moveTo>
                    <a:cubicBezTo>
                      <a:pt x="3114" y="13489"/>
                      <a:pt x="3239" y="13775"/>
                      <a:pt x="3364" y="14060"/>
                    </a:cubicBezTo>
                    <a:cubicBezTo>
                      <a:pt x="3596" y="14613"/>
                      <a:pt x="3837" y="15166"/>
                      <a:pt x="4114" y="15710"/>
                    </a:cubicBezTo>
                    <a:cubicBezTo>
                      <a:pt x="4238" y="16014"/>
                      <a:pt x="4372" y="16317"/>
                      <a:pt x="4515" y="16620"/>
                    </a:cubicBezTo>
                    <a:cubicBezTo>
                      <a:pt x="4702" y="16995"/>
                      <a:pt x="4907" y="17361"/>
                      <a:pt x="5139" y="17718"/>
                    </a:cubicBezTo>
                    <a:cubicBezTo>
                      <a:pt x="5380" y="18066"/>
                      <a:pt x="5657" y="18396"/>
                      <a:pt x="5960" y="18699"/>
                    </a:cubicBezTo>
                    <a:cubicBezTo>
                      <a:pt x="6576" y="19315"/>
                      <a:pt x="7361" y="19752"/>
                      <a:pt x="8182" y="20019"/>
                    </a:cubicBezTo>
                    <a:cubicBezTo>
                      <a:pt x="8592" y="20153"/>
                      <a:pt x="9011" y="20242"/>
                      <a:pt x="9439" y="20305"/>
                    </a:cubicBezTo>
                    <a:cubicBezTo>
                      <a:pt x="9538" y="20323"/>
                      <a:pt x="9645" y="20332"/>
                      <a:pt x="9752" y="20340"/>
                    </a:cubicBezTo>
                    <a:lnTo>
                      <a:pt x="9912" y="20358"/>
                    </a:lnTo>
                    <a:lnTo>
                      <a:pt x="10073" y="20367"/>
                    </a:lnTo>
                    <a:cubicBezTo>
                      <a:pt x="10180" y="20376"/>
                      <a:pt x="10287" y="20385"/>
                      <a:pt x="10394" y="20385"/>
                    </a:cubicBezTo>
                    <a:lnTo>
                      <a:pt x="10706" y="20394"/>
                    </a:lnTo>
                    <a:cubicBezTo>
                      <a:pt x="10742" y="20397"/>
                      <a:pt x="10778" y="20398"/>
                      <a:pt x="10813" y="20398"/>
                    </a:cubicBezTo>
                    <a:cubicBezTo>
                      <a:pt x="10885" y="20398"/>
                      <a:pt x="10956" y="20394"/>
                      <a:pt x="11027" y="20394"/>
                    </a:cubicBezTo>
                    <a:cubicBezTo>
                      <a:pt x="11143" y="20385"/>
                      <a:pt x="11250" y="20385"/>
                      <a:pt x="11357" y="20376"/>
                    </a:cubicBezTo>
                    <a:lnTo>
                      <a:pt x="11679" y="20349"/>
                    </a:lnTo>
                    <a:cubicBezTo>
                      <a:pt x="11732" y="20340"/>
                      <a:pt x="11786" y="20332"/>
                      <a:pt x="11839" y="20332"/>
                    </a:cubicBezTo>
                    <a:lnTo>
                      <a:pt x="12000" y="20296"/>
                    </a:lnTo>
                    <a:cubicBezTo>
                      <a:pt x="12428" y="20233"/>
                      <a:pt x="12838" y="20117"/>
                      <a:pt x="13249" y="19966"/>
                    </a:cubicBezTo>
                    <a:lnTo>
                      <a:pt x="13552" y="19850"/>
                    </a:lnTo>
                    <a:lnTo>
                      <a:pt x="13837" y="19707"/>
                    </a:lnTo>
                    <a:cubicBezTo>
                      <a:pt x="13936" y="19671"/>
                      <a:pt x="14034" y="19618"/>
                      <a:pt x="14123" y="19564"/>
                    </a:cubicBezTo>
                    <a:cubicBezTo>
                      <a:pt x="14221" y="19511"/>
                      <a:pt x="14319" y="19466"/>
                      <a:pt x="14408" y="19404"/>
                    </a:cubicBezTo>
                    <a:cubicBezTo>
                      <a:pt x="14783" y="19190"/>
                      <a:pt x="15122" y="18931"/>
                      <a:pt x="15443" y="18654"/>
                    </a:cubicBezTo>
                    <a:cubicBezTo>
                      <a:pt x="16103" y="18110"/>
                      <a:pt x="16656" y="17468"/>
                      <a:pt x="17129" y="16772"/>
                    </a:cubicBezTo>
                    <a:cubicBezTo>
                      <a:pt x="17531" y="16183"/>
                      <a:pt x="17879" y="15568"/>
                      <a:pt x="18137" y="14917"/>
                    </a:cubicBezTo>
                    <a:cubicBezTo>
                      <a:pt x="18218" y="14783"/>
                      <a:pt x="18289" y="14649"/>
                      <a:pt x="18351" y="14524"/>
                    </a:cubicBezTo>
                    <a:cubicBezTo>
                      <a:pt x="18467" y="14649"/>
                      <a:pt x="18575" y="14774"/>
                      <a:pt x="18690" y="14908"/>
                    </a:cubicBezTo>
                    <a:cubicBezTo>
                      <a:pt x="18717" y="14854"/>
                      <a:pt x="18753" y="14801"/>
                      <a:pt x="18789" y="14747"/>
                    </a:cubicBezTo>
                    <a:cubicBezTo>
                      <a:pt x="18833" y="14667"/>
                      <a:pt x="18878" y="14595"/>
                      <a:pt x="18914" y="14542"/>
                    </a:cubicBezTo>
                    <a:cubicBezTo>
                      <a:pt x="18949" y="14479"/>
                      <a:pt x="18985" y="14435"/>
                      <a:pt x="19012" y="14399"/>
                    </a:cubicBezTo>
                    <a:cubicBezTo>
                      <a:pt x="19038" y="14364"/>
                      <a:pt x="19047" y="14346"/>
                      <a:pt x="19047" y="14346"/>
                    </a:cubicBezTo>
                    <a:lnTo>
                      <a:pt x="19047" y="14346"/>
                    </a:lnTo>
                    <a:cubicBezTo>
                      <a:pt x="19047" y="14346"/>
                      <a:pt x="19038" y="14364"/>
                      <a:pt x="19021" y="14408"/>
                    </a:cubicBezTo>
                    <a:cubicBezTo>
                      <a:pt x="19003" y="14444"/>
                      <a:pt x="18985" y="14497"/>
                      <a:pt x="18949" y="14560"/>
                    </a:cubicBezTo>
                    <a:cubicBezTo>
                      <a:pt x="18914" y="14622"/>
                      <a:pt x="18887" y="14702"/>
                      <a:pt x="18842" y="14774"/>
                    </a:cubicBezTo>
                    <a:cubicBezTo>
                      <a:pt x="18798" y="14854"/>
                      <a:pt x="18753" y="14934"/>
                      <a:pt x="18708" y="15024"/>
                    </a:cubicBezTo>
                    <a:cubicBezTo>
                      <a:pt x="18673" y="15086"/>
                      <a:pt x="18637" y="15148"/>
                      <a:pt x="18601" y="15211"/>
                    </a:cubicBezTo>
                    <a:cubicBezTo>
                      <a:pt x="18298" y="15746"/>
                      <a:pt x="17959" y="16264"/>
                      <a:pt x="17593" y="16754"/>
                    </a:cubicBezTo>
                    <a:cubicBezTo>
                      <a:pt x="17049" y="17504"/>
                      <a:pt x="16416" y="18199"/>
                      <a:pt x="15711" y="18788"/>
                    </a:cubicBezTo>
                    <a:cubicBezTo>
                      <a:pt x="15622" y="18860"/>
                      <a:pt x="15532" y="18940"/>
                      <a:pt x="15443" y="19011"/>
                    </a:cubicBezTo>
                    <a:lnTo>
                      <a:pt x="15167" y="19216"/>
                    </a:lnTo>
                    <a:cubicBezTo>
                      <a:pt x="14979" y="19341"/>
                      <a:pt x="14792" y="19475"/>
                      <a:pt x="14596" y="19591"/>
                    </a:cubicBezTo>
                    <a:cubicBezTo>
                      <a:pt x="14203" y="19832"/>
                      <a:pt x="13793" y="20037"/>
                      <a:pt x="13365" y="20198"/>
                    </a:cubicBezTo>
                    <a:cubicBezTo>
                      <a:pt x="13311" y="20216"/>
                      <a:pt x="13258" y="20233"/>
                      <a:pt x="13204" y="20260"/>
                    </a:cubicBezTo>
                    <a:lnTo>
                      <a:pt x="13035" y="20305"/>
                    </a:lnTo>
                    <a:cubicBezTo>
                      <a:pt x="12928" y="20340"/>
                      <a:pt x="12820" y="20385"/>
                      <a:pt x="12713" y="20412"/>
                    </a:cubicBezTo>
                    <a:lnTo>
                      <a:pt x="12383" y="20492"/>
                    </a:lnTo>
                    <a:cubicBezTo>
                      <a:pt x="12321" y="20510"/>
                      <a:pt x="12267" y="20519"/>
                      <a:pt x="12214" y="20528"/>
                    </a:cubicBezTo>
                    <a:lnTo>
                      <a:pt x="12044" y="20555"/>
                    </a:lnTo>
                    <a:lnTo>
                      <a:pt x="11875" y="20581"/>
                    </a:lnTo>
                    <a:cubicBezTo>
                      <a:pt x="11821" y="20599"/>
                      <a:pt x="11759" y="20599"/>
                      <a:pt x="11705" y="20608"/>
                    </a:cubicBezTo>
                    <a:lnTo>
                      <a:pt x="11366" y="20644"/>
                    </a:lnTo>
                    <a:cubicBezTo>
                      <a:pt x="11250" y="20644"/>
                      <a:pt x="11134" y="20653"/>
                      <a:pt x="11027" y="20653"/>
                    </a:cubicBezTo>
                    <a:lnTo>
                      <a:pt x="10858" y="20662"/>
                    </a:lnTo>
                    <a:cubicBezTo>
                      <a:pt x="10795" y="20662"/>
                      <a:pt x="10742" y="20653"/>
                      <a:pt x="10679" y="20653"/>
                    </a:cubicBezTo>
                    <a:lnTo>
                      <a:pt x="10331" y="20653"/>
                    </a:lnTo>
                    <a:lnTo>
                      <a:pt x="9992" y="20626"/>
                    </a:lnTo>
                    <a:cubicBezTo>
                      <a:pt x="9930" y="20626"/>
                      <a:pt x="9877" y="20617"/>
                      <a:pt x="9823" y="20617"/>
                    </a:cubicBezTo>
                    <a:lnTo>
                      <a:pt x="9645" y="20599"/>
                    </a:lnTo>
                    <a:cubicBezTo>
                      <a:pt x="9538" y="20581"/>
                      <a:pt x="9422" y="20572"/>
                      <a:pt x="9306" y="20555"/>
                    </a:cubicBezTo>
                    <a:cubicBezTo>
                      <a:pt x="8851" y="20492"/>
                      <a:pt x="8405" y="20385"/>
                      <a:pt x="7976" y="20242"/>
                    </a:cubicBezTo>
                    <a:cubicBezTo>
                      <a:pt x="7539" y="20100"/>
                      <a:pt x="7129" y="19912"/>
                      <a:pt x="6736" y="19671"/>
                    </a:cubicBezTo>
                    <a:cubicBezTo>
                      <a:pt x="6344" y="19439"/>
                      <a:pt x="5987" y="19154"/>
                      <a:pt x="5657" y="18833"/>
                    </a:cubicBezTo>
                    <a:cubicBezTo>
                      <a:pt x="5006" y="18191"/>
                      <a:pt x="4488" y="17414"/>
                      <a:pt x="4051" y="16594"/>
                    </a:cubicBezTo>
                    <a:cubicBezTo>
                      <a:pt x="3605" y="15773"/>
                      <a:pt x="3230" y="14917"/>
                      <a:pt x="2793" y="14087"/>
                    </a:cubicBezTo>
                    <a:lnTo>
                      <a:pt x="2793" y="14087"/>
                    </a:lnTo>
                    <a:cubicBezTo>
                      <a:pt x="3159" y="14952"/>
                      <a:pt x="3480" y="15826"/>
                      <a:pt x="3882" y="16683"/>
                    </a:cubicBezTo>
                    <a:cubicBezTo>
                      <a:pt x="4087" y="17102"/>
                      <a:pt x="4310" y="17521"/>
                      <a:pt x="4568" y="17923"/>
                    </a:cubicBezTo>
                    <a:cubicBezTo>
                      <a:pt x="4818" y="18324"/>
                      <a:pt x="5113" y="18699"/>
                      <a:pt x="5452" y="19047"/>
                    </a:cubicBezTo>
                    <a:cubicBezTo>
                      <a:pt x="5782" y="19395"/>
                      <a:pt x="6148" y="19698"/>
                      <a:pt x="6558" y="19957"/>
                    </a:cubicBezTo>
                    <a:cubicBezTo>
                      <a:pt x="6968" y="20216"/>
                      <a:pt x="7405" y="20421"/>
                      <a:pt x="7860" y="20581"/>
                    </a:cubicBezTo>
                    <a:cubicBezTo>
                      <a:pt x="8761" y="20903"/>
                      <a:pt x="9725" y="21018"/>
                      <a:pt x="10679" y="21036"/>
                    </a:cubicBezTo>
                    <a:cubicBezTo>
                      <a:pt x="10733" y="21036"/>
                      <a:pt x="10795" y="21045"/>
                      <a:pt x="10858" y="21045"/>
                    </a:cubicBezTo>
                    <a:lnTo>
                      <a:pt x="11036" y="21036"/>
                    </a:lnTo>
                    <a:cubicBezTo>
                      <a:pt x="11152" y="21027"/>
                      <a:pt x="11277" y="21027"/>
                      <a:pt x="11393" y="21018"/>
                    </a:cubicBezTo>
                    <a:lnTo>
                      <a:pt x="11750" y="20983"/>
                    </a:lnTo>
                    <a:cubicBezTo>
                      <a:pt x="11812" y="20974"/>
                      <a:pt x="11875" y="20965"/>
                      <a:pt x="11928" y="20956"/>
                    </a:cubicBezTo>
                    <a:lnTo>
                      <a:pt x="12107" y="20929"/>
                    </a:lnTo>
                    <a:cubicBezTo>
                      <a:pt x="12580" y="20849"/>
                      <a:pt x="13043" y="20706"/>
                      <a:pt x="13490" y="20537"/>
                    </a:cubicBezTo>
                    <a:cubicBezTo>
                      <a:pt x="13945" y="20358"/>
                      <a:pt x="14364" y="20135"/>
                      <a:pt x="14765" y="19877"/>
                    </a:cubicBezTo>
                    <a:cubicBezTo>
                      <a:pt x="14970" y="19752"/>
                      <a:pt x="15167" y="19618"/>
                      <a:pt x="15363" y="19475"/>
                    </a:cubicBezTo>
                    <a:lnTo>
                      <a:pt x="15639" y="19252"/>
                    </a:lnTo>
                    <a:cubicBezTo>
                      <a:pt x="15729" y="19181"/>
                      <a:pt x="15818" y="19092"/>
                      <a:pt x="15907" y="19020"/>
                    </a:cubicBezTo>
                    <a:cubicBezTo>
                      <a:pt x="16264" y="18699"/>
                      <a:pt x="16594" y="18360"/>
                      <a:pt x="16897" y="18003"/>
                    </a:cubicBezTo>
                    <a:cubicBezTo>
                      <a:pt x="17210" y="17637"/>
                      <a:pt x="17486" y="17263"/>
                      <a:pt x="17754" y="16870"/>
                    </a:cubicBezTo>
                    <a:cubicBezTo>
                      <a:pt x="18137" y="16273"/>
                      <a:pt x="18485" y="15657"/>
                      <a:pt x="18771" y="15006"/>
                    </a:cubicBezTo>
                    <a:cubicBezTo>
                      <a:pt x="19618" y="16032"/>
                      <a:pt x="20403" y="17316"/>
                      <a:pt x="20849" y="18886"/>
                    </a:cubicBezTo>
                    <a:cubicBezTo>
                      <a:pt x="20724" y="19154"/>
                      <a:pt x="20555" y="19457"/>
                      <a:pt x="20305" y="19770"/>
                    </a:cubicBezTo>
                    <a:cubicBezTo>
                      <a:pt x="20252" y="19680"/>
                      <a:pt x="20189" y="19591"/>
                      <a:pt x="20127" y="19502"/>
                    </a:cubicBezTo>
                    <a:cubicBezTo>
                      <a:pt x="20011" y="19341"/>
                      <a:pt x="19886" y="19181"/>
                      <a:pt x="19770" y="19029"/>
                    </a:cubicBezTo>
                    <a:cubicBezTo>
                      <a:pt x="19520" y="18726"/>
                      <a:pt x="19270" y="18431"/>
                      <a:pt x="19038" y="18119"/>
                    </a:cubicBezTo>
                    <a:lnTo>
                      <a:pt x="19038" y="18119"/>
                    </a:lnTo>
                    <a:cubicBezTo>
                      <a:pt x="19217" y="18467"/>
                      <a:pt x="19413" y="18806"/>
                      <a:pt x="19600" y="19145"/>
                    </a:cubicBezTo>
                    <a:cubicBezTo>
                      <a:pt x="19699" y="19315"/>
                      <a:pt x="19788" y="19484"/>
                      <a:pt x="19868" y="19654"/>
                    </a:cubicBezTo>
                    <a:cubicBezTo>
                      <a:pt x="19939" y="19787"/>
                      <a:pt x="20002" y="19930"/>
                      <a:pt x="20046" y="20073"/>
                    </a:cubicBezTo>
                    <a:cubicBezTo>
                      <a:pt x="19574" y="20572"/>
                      <a:pt x="18914" y="21054"/>
                      <a:pt x="17977" y="21331"/>
                    </a:cubicBezTo>
                    <a:cubicBezTo>
                      <a:pt x="17914" y="21349"/>
                      <a:pt x="17861" y="21366"/>
                      <a:pt x="17807" y="21384"/>
                    </a:cubicBezTo>
                    <a:cubicBezTo>
                      <a:pt x="17745" y="21215"/>
                      <a:pt x="17665" y="21063"/>
                      <a:pt x="17575" y="20911"/>
                    </a:cubicBezTo>
                    <a:cubicBezTo>
                      <a:pt x="17486" y="20760"/>
                      <a:pt x="17379" y="20608"/>
                      <a:pt x="17272" y="20456"/>
                    </a:cubicBezTo>
                    <a:cubicBezTo>
                      <a:pt x="17067" y="20162"/>
                      <a:pt x="16862" y="19877"/>
                      <a:pt x="16692" y="19564"/>
                    </a:cubicBezTo>
                    <a:lnTo>
                      <a:pt x="16692" y="19564"/>
                    </a:lnTo>
                    <a:cubicBezTo>
                      <a:pt x="16808" y="19903"/>
                      <a:pt x="16960" y="20225"/>
                      <a:pt x="17111" y="20555"/>
                    </a:cubicBezTo>
                    <a:cubicBezTo>
                      <a:pt x="17192" y="20715"/>
                      <a:pt x="17263" y="20876"/>
                      <a:pt x="17326" y="21036"/>
                    </a:cubicBezTo>
                    <a:cubicBezTo>
                      <a:pt x="17388" y="21197"/>
                      <a:pt x="17442" y="21349"/>
                      <a:pt x="17459" y="21500"/>
                    </a:cubicBezTo>
                    <a:cubicBezTo>
                      <a:pt x="16425" y="21875"/>
                      <a:pt x="15863" y="22276"/>
                      <a:pt x="15283" y="22624"/>
                    </a:cubicBezTo>
                    <a:cubicBezTo>
                      <a:pt x="15238" y="22490"/>
                      <a:pt x="15193" y="22374"/>
                      <a:pt x="15140" y="22259"/>
                    </a:cubicBezTo>
                    <a:cubicBezTo>
                      <a:pt x="15069" y="22089"/>
                      <a:pt x="14988" y="21937"/>
                      <a:pt x="14908" y="21777"/>
                    </a:cubicBezTo>
                    <a:cubicBezTo>
                      <a:pt x="14738" y="21465"/>
                      <a:pt x="14578" y="21161"/>
                      <a:pt x="14417" y="20849"/>
                    </a:cubicBezTo>
                    <a:lnTo>
                      <a:pt x="14417" y="20849"/>
                    </a:lnTo>
                    <a:cubicBezTo>
                      <a:pt x="14515" y="21188"/>
                      <a:pt x="14622" y="21518"/>
                      <a:pt x="14721" y="21857"/>
                    </a:cubicBezTo>
                    <a:cubicBezTo>
                      <a:pt x="14819" y="22178"/>
                      <a:pt x="14908" y="22499"/>
                      <a:pt x="14935" y="22812"/>
                    </a:cubicBezTo>
                    <a:cubicBezTo>
                      <a:pt x="14399" y="23097"/>
                      <a:pt x="13766" y="23320"/>
                      <a:pt x="12704" y="23427"/>
                    </a:cubicBezTo>
                    <a:cubicBezTo>
                      <a:pt x="12535" y="23445"/>
                      <a:pt x="12374" y="23454"/>
                      <a:pt x="12223" y="23472"/>
                    </a:cubicBezTo>
                    <a:cubicBezTo>
                      <a:pt x="12142" y="23213"/>
                      <a:pt x="12134" y="22919"/>
                      <a:pt x="12125" y="22615"/>
                    </a:cubicBezTo>
                    <a:cubicBezTo>
                      <a:pt x="12125" y="22294"/>
                      <a:pt x="12125" y="21964"/>
                      <a:pt x="12071" y="21652"/>
                    </a:cubicBezTo>
                    <a:cubicBezTo>
                      <a:pt x="12062" y="21973"/>
                      <a:pt x="12000" y="22285"/>
                      <a:pt x="11937" y="22597"/>
                    </a:cubicBezTo>
                    <a:cubicBezTo>
                      <a:pt x="11911" y="22758"/>
                      <a:pt x="11884" y="22919"/>
                      <a:pt x="11866" y="23088"/>
                    </a:cubicBezTo>
                    <a:cubicBezTo>
                      <a:pt x="11857" y="23222"/>
                      <a:pt x="11857" y="23356"/>
                      <a:pt x="11866" y="23499"/>
                    </a:cubicBezTo>
                    <a:cubicBezTo>
                      <a:pt x="11366" y="23543"/>
                      <a:pt x="10947" y="23561"/>
                      <a:pt x="10563" y="23561"/>
                    </a:cubicBezTo>
                    <a:cubicBezTo>
                      <a:pt x="10091" y="23561"/>
                      <a:pt x="9680" y="23525"/>
                      <a:pt x="9261" y="23454"/>
                    </a:cubicBezTo>
                    <a:cubicBezTo>
                      <a:pt x="9279" y="23320"/>
                      <a:pt x="9279" y="23186"/>
                      <a:pt x="9270" y="23061"/>
                    </a:cubicBezTo>
                    <a:cubicBezTo>
                      <a:pt x="9261" y="22883"/>
                      <a:pt x="9234" y="22722"/>
                      <a:pt x="9216" y="22553"/>
                    </a:cubicBezTo>
                    <a:cubicBezTo>
                      <a:pt x="9163" y="22232"/>
                      <a:pt x="9109" y="21911"/>
                      <a:pt x="9109" y="21581"/>
                    </a:cubicBezTo>
                    <a:cubicBezTo>
                      <a:pt x="9038" y="21902"/>
                      <a:pt x="9029" y="22241"/>
                      <a:pt x="9020" y="22562"/>
                    </a:cubicBezTo>
                    <a:cubicBezTo>
                      <a:pt x="9002" y="22856"/>
                      <a:pt x="8975" y="23142"/>
                      <a:pt x="8895" y="23383"/>
                    </a:cubicBezTo>
                    <a:cubicBezTo>
                      <a:pt x="8405" y="23267"/>
                      <a:pt x="7869" y="23106"/>
                      <a:pt x="7182" y="22874"/>
                    </a:cubicBezTo>
                    <a:cubicBezTo>
                      <a:pt x="6834" y="22767"/>
                      <a:pt x="6558" y="22651"/>
                      <a:pt x="6308" y="22535"/>
                    </a:cubicBezTo>
                    <a:lnTo>
                      <a:pt x="6335" y="22535"/>
                    </a:lnTo>
                    <a:cubicBezTo>
                      <a:pt x="6326" y="22392"/>
                      <a:pt x="6335" y="22241"/>
                      <a:pt x="6362" y="22080"/>
                    </a:cubicBezTo>
                    <a:cubicBezTo>
                      <a:pt x="6388" y="21928"/>
                      <a:pt x="6433" y="21768"/>
                      <a:pt x="6469" y="21598"/>
                    </a:cubicBezTo>
                    <a:cubicBezTo>
                      <a:pt x="6549" y="21277"/>
                      <a:pt x="6638" y="20956"/>
                      <a:pt x="6683" y="20626"/>
                    </a:cubicBezTo>
                    <a:lnTo>
                      <a:pt x="6683" y="20626"/>
                    </a:lnTo>
                    <a:cubicBezTo>
                      <a:pt x="6576" y="20938"/>
                      <a:pt x="6433" y="21233"/>
                      <a:pt x="6290" y="21545"/>
                    </a:cubicBezTo>
                    <a:cubicBezTo>
                      <a:pt x="6219" y="21696"/>
                      <a:pt x="6156" y="21848"/>
                      <a:pt x="6094" y="22009"/>
                    </a:cubicBezTo>
                    <a:cubicBezTo>
                      <a:pt x="6049" y="22125"/>
                      <a:pt x="6014" y="22250"/>
                      <a:pt x="5987" y="22374"/>
                    </a:cubicBezTo>
                    <a:cubicBezTo>
                      <a:pt x="5184" y="21937"/>
                      <a:pt x="4809" y="21465"/>
                      <a:pt x="3766" y="20822"/>
                    </a:cubicBezTo>
                    <a:cubicBezTo>
                      <a:pt x="3810" y="20706"/>
                      <a:pt x="3846" y="20590"/>
                      <a:pt x="3882" y="20483"/>
                    </a:cubicBezTo>
                    <a:cubicBezTo>
                      <a:pt x="3917" y="20323"/>
                      <a:pt x="3944" y="20171"/>
                      <a:pt x="3962" y="20019"/>
                    </a:cubicBezTo>
                    <a:cubicBezTo>
                      <a:pt x="4006" y="19707"/>
                      <a:pt x="4033" y="19404"/>
                      <a:pt x="4122" y="19109"/>
                    </a:cubicBezTo>
                    <a:lnTo>
                      <a:pt x="4122" y="19109"/>
                    </a:lnTo>
                    <a:cubicBezTo>
                      <a:pt x="3980" y="19386"/>
                      <a:pt x="3882" y="19680"/>
                      <a:pt x="3783" y="19975"/>
                    </a:cubicBezTo>
                    <a:cubicBezTo>
                      <a:pt x="3694" y="20216"/>
                      <a:pt x="3605" y="20448"/>
                      <a:pt x="3471" y="20644"/>
                    </a:cubicBezTo>
                    <a:cubicBezTo>
                      <a:pt x="3239" y="20510"/>
                      <a:pt x="2981" y="20367"/>
                      <a:pt x="2677" y="20216"/>
                    </a:cubicBezTo>
                    <a:cubicBezTo>
                      <a:pt x="2231" y="19993"/>
                      <a:pt x="1865" y="19752"/>
                      <a:pt x="1571" y="19502"/>
                    </a:cubicBezTo>
                    <a:cubicBezTo>
                      <a:pt x="1562" y="19297"/>
                      <a:pt x="1589" y="19074"/>
                      <a:pt x="1633" y="18860"/>
                    </a:cubicBezTo>
                    <a:cubicBezTo>
                      <a:pt x="1678" y="18628"/>
                      <a:pt x="1741" y="18405"/>
                      <a:pt x="1812" y="18173"/>
                    </a:cubicBezTo>
                    <a:cubicBezTo>
                      <a:pt x="1937" y="17718"/>
                      <a:pt x="2080" y="17254"/>
                      <a:pt x="2142" y="16781"/>
                    </a:cubicBezTo>
                    <a:lnTo>
                      <a:pt x="2142" y="16781"/>
                    </a:lnTo>
                    <a:cubicBezTo>
                      <a:pt x="2017" y="17245"/>
                      <a:pt x="1821" y="17673"/>
                      <a:pt x="1633" y="18110"/>
                    </a:cubicBezTo>
                    <a:cubicBezTo>
                      <a:pt x="1535" y="18333"/>
                      <a:pt x="1446" y="18547"/>
                      <a:pt x="1366" y="18779"/>
                    </a:cubicBezTo>
                    <a:cubicBezTo>
                      <a:pt x="1321" y="18922"/>
                      <a:pt x="1277" y="19065"/>
                      <a:pt x="1250" y="19208"/>
                    </a:cubicBezTo>
                    <a:cubicBezTo>
                      <a:pt x="233" y="18164"/>
                      <a:pt x="340" y="17156"/>
                      <a:pt x="340" y="17156"/>
                    </a:cubicBezTo>
                    <a:cubicBezTo>
                      <a:pt x="955" y="15309"/>
                      <a:pt x="1937" y="14060"/>
                      <a:pt x="2989" y="13213"/>
                    </a:cubicBezTo>
                    <a:close/>
                    <a:moveTo>
                      <a:pt x="11241" y="1"/>
                    </a:moveTo>
                    <a:cubicBezTo>
                      <a:pt x="11009" y="1"/>
                      <a:pt x="10813" y="161"/>
                      <a:pt x="10804" y="366"/>
                    </a:cubicBezTo>
                    <a:cubicBezTo>
                      <a:pt x="10795" y="554"/>
                      <a:pt x="10947" y="705"/>
                      <a:pt x="11152" y="741"/>
                    </a:cubicBezTo>
                    <a:cubicBezTo>
                      <a:pt x="11029" y="971"/>
                      <a:pt x="10739" y="1392"/>
                      <a:pt x="10223" y="1392"/>
                    </a:cubicBezTo>
                    <a:cubicBezTo>
                      <a:pt x="10217" y="1392"/>
                      <a:pt x="10212" y="1392"/>
                      <a:pt x="10207" y="1392"/>
                    </a:cubicBezTo>
                    <a:cubicBezTo>
                      <a:pt x="9761" y="1392"/>
                      <a:pt x="9493" y="1107"/>
                      <a:pt x="9350" y="884"/>
                    </a:cubicBezTo>
                    <a:cubicBezTo>
                      <a:pt x="9511" y="830"/>
                      <a:pt x="9627" y="688"/>
                      <a:pt x="9618" y="527"/>
                    </a:cubicBezTo>
                    <a:cubicBezTo>
                      <a:pt x="9609" y="375"/>
                      <a:pt x="9475" y="250"/>
                      <a:pt x="9314" y="233"/>
                    </a:cubicBezTo>
                    <a:cubicBezTo>
                      <a:pt x="9296" y="230"/>
                      <a:pt x="9277" y="229"/>
                      <a:pt x="9258" y="229"/>
                    </a:cubicBezTo>
                    <a:cubicBezTo>
                      <a:pt x="8977" y="229"/>
                      <a:pt x="8732" y="473"/>
                      <a:pt x="8833" y="732"/>
                    </a:cubicBezTo>
                    <a:cubicBezTo>
                      <a:pt x="8884" y="842"/>
                      <a:pt x="9007" y="920"/>
                      <a:pt x="9149" y="920"/>
                    </a:cubicBezTo>
                    <a:cubicBezTo>
                      <a:pt x="9156" y="920"/>
                      <a:pt x="9164" y="920"/>
                      <a:pt x="9172" y="919"/>
                    </a:cubicBezTo>
                    <a:lnTo>
                      <a:pt x="9172" y="919"/>
                    </a:lnTo>
                    <a:cubicBezTo>
                      <a:pt x="9109" y="1125"/>
                      <a:pt x="8967" y="1383"/>
                      <a:pt x="8645" y="1499"/>
                    </a:cubicBezTo>
                    <a:cubicBezTo>
                      <a:pt x="8547" y="1535"/>
                      <a:pt x="8440" y="1544"/>
                      <a:pt x="8333" y="1544"/>
                    </a:cubicBezTo>
                    <a:cubicBezTo>
                      <a:pt x="8119" y="1535"/>
                      <a:pt x="7905" y="1455"/>
                      <a:pt x="7735" y="1366"/>
                    </a:cubicBezTo>
                    <a:cubicBezTo>
                      <a:pt x="7816" y="1294"/>
                      <a:pt x="7860" y="1196"/>
                      <a:pt x="7860" y="1098"/>
                    </a:cubicBezTo>
                    <a:cubicBezTo>
                      <a:pt x="7851" y="955"/>
                      <a:pt x="7735" y="839"/>
                      <a:pt x="7575" y="812"/>
                    </a:cubicBezTo>
                    <a:cubicBezTo>
                      <a:pt x="7552" y="809"/>
                      <a:pt x="7529" y="807"/>
                      <a:pt x="7506" y="807"/>
                    </a:cubicBezTo>
                    <a:cubicBezTo>
                      <a:pt x="7299" y="807"/>
                      <a:pt x="7107" y="948"/>
                      <a:pt x="7075" y="1125"/>
                    </a:cubicBezTo>
                    <a:cubicBezTo>
                      <a:pt x="7066" y="1187"/>
                      <a:pt x="7075" y="1241"/>
                      <a:pt x="7111" y="1285"/>
                    </a:cubicBezTo>
                    <a:cubicBezTo>
                      <a:pt x="7215" y="1434"/>
                      <a:pt x="7313" y="1477"/>
                      <a:pt x="7410" y="1477"/>
                    </a:cubicBezTo>
                    <a:cubicBezTo>
                      <a:pt x="7429" y="1477"/>
                      <a:pt x="7448" y="1476"/>
                      <a:pt x="7468" y="1473"/>
                    </a:cubicBezTo>
                    <a:cubicBezTo>
                      <a:pt x="7530" y="1838"/>
                      <a:pt x="7593" y="2463"/>
                      <a:pt x="7637" y="3016"/>
                    </a:cubicBezTo>
                    <a:cubicBezTo>
                      <a:pt x="7691" y="3667"/>
                      <a:pt x="7664" y="4149"/>
                      <a:pt x="7637" y="4425"/>
                    </a:cubicBezTo>
                    <a:cubicBezTo>
                      <a:pt x="7637" y="4488"/>
                      <a:pt x="7655" y="4550"/>
                      <a:pt x="7691" y="4604"/>
                    </a:cubicBezTo>
                    <a:cubicBezTo>
                      <a:pt x="7682" y="4684"/>
                      <a:pt x="7682" y="4764"/>
                      <a:pt x="7682" y="4845"/>
                    </a:cubicBezTo>
                    <a:cubicBezTo>
                      <a:pt x="7682" y="5032"/>
                      <a:pt x="7673" y="5210"/>
                      <a:pt x="7673" y="5407"/>
                    </a:cubicBezTo>
                    <a:cubicBezTo>
                      <a:pt x="7673" y="5621"/>
                      <a:pt x="7530" y="5799"/>
                      <a:pt x="7334" y="5844"/>
                    </a:cubicBezTo>
                    <a:cubicBezTo>
                      <a:pt x="7156" y="5888"/>
                      <a:pt x="7004" y="5978"/>
                      <a:pt x="6861" y="6129"/>
                    </a:cubicBezTo>
                    <a:cubicBezTo>
                      <a:pt x="6478" y="6540"/>
                      <a:pt x="6638" y="7057"/>
                      <a:pt x="6808" y="7334"/>
                    </a:cubicBezTo>
                    <a:cubicBezTo>
                      <a:pt x="6790" y="7530"/>
                      <a:pt x="6852" y="7878"/>
                      <a:pt x="7388" y="8208"/>
                    </a:cubicBezTo>
                    <a:cubicBezTo>
                      <a:pt x="7548" y="8306"/>
                      <a:pt x="7709" y="8360"/>
                      <a:pt x="7851" y="8360"/>
                    </a:cubicBezTo>
                    <a:cubicBezTo>
                      <a:pt x="7887" y="8360"/>
                      <a:pt x="7914" y="8360"/>
                      <a:pt x="7941" y="8351"/>
                    </a:cubicBezTo>
                    <a:cubicBezTo>
                      <a:pt x="7967" y="8565"/>
                      <a:pt x="7958" y="8770"/>
                      <a:pt x="7958" y="8975"/>
                    </a:cubicBezTo>
                    <a:cubicBezTo>
                      <a:pt x="7958" y="9207"/>
                      <a:pt x="7958" y="9439"/>
                      <a:pt x="7976" y="9716"/>
                    </a:cubicBezTo>
                    <a:cubicBezTo>
                      <a:pt x="8021" y="10197"/>
                      <a:pt x="8137" y="10527"/>
                      <a:pt x="8217" y="10715"/>
                    </a:cubicBezTo>
                    <a:lnTo>
                      <a:pt x="7709" y="11214"/>
                    </a:lnTo>
                    <a:cubicBezTo>
                      <a:pt x="6950" y="11241"/>
                      <a:pt x="1946" y="11616"/>
                      <a:pt x="135" y="17084"/>
                    </a:cubicBezTo>
                    <a:cubicBezTo>
                      <a:pt x="126" y="17102"/>
                      <a:pt x="126" y="17120"/>
                      <a:pt x="117" y="17129"/>
                    </a:cubicBezTo>
                    <a:cubicBezTo>
                      <a:pt x="117" y="17191"/>
                      <a:pt x="1" y="18351"/>
                      <a:pt x="1205" y="19484"/>
                    </a:cubicBezTo>
                    <a:cubicBezTo>
                      <a:pt x="1205" y="19493"/>
                      <a:pt x="1205" y="19502"/>
                      <a:pt x="1196" y="19520"/>
                    </a:cubicBezTo>
                    <a:lnTo>
                      <a:pt x="1250" y="19520"/>
                    </a:lnTo>
                    <a:cubicBezTo>
                      <a:pt x="1580" y="19823"/>
                      <a:pt x="2017" y="20135"/>
                      <a:pt x="2579" y="20412"/>
                    </a:cubicBezTo>
                    <a:cubicBezTo>
                      <a:pt x="3730" y="20992"/>
                      <a:pt x="4292" y="21438"/>
                      <a:pt x="4792" y="21830"/>
                    </a:cubicBezTo>
                    <a:cubicBezTo>
                      <a:pt x="5380" y="22285"/>
                      <a:pt x="5889" y="22687"/>
                      <a:pt x="7111" y="23088"/>
                    </a:cubicBezTo>
                    <a:cubicBezTo>
                      <a:pt x="8547" y="23561"/>
                      <a:pt x="9359" y="23784"/>
                      <a:pt x="10563" y="23784"/>
                    </a:cubicBezTo>
                    <a:cubicBezTo>
                      <a:pt x="11108" y="23784"/>
                      <a:pt x="11732" y="23748"/>
                      <a:pt x="12722" y="23650"/>
                    </a:cubicBezTo>
                    <a:cubicBezTo>
                      <a:pt x="14301" y="23490"/>
                      <a:pt x="14961" y="23088"/>
                      <a:pt x="15720" y="22615"/>
                    </a:cubicBezTo>
                    <a:cubicBezTo>
                      <a:pt x="16273" y="22276"/>
                      <a:pt x="16906" y="21893"/>
                      <a:pt x="18039" y="21554"/>
                    </a:cubicBezTo>
                    <a:cubicBezTo>
                      <a:pt x="19145" y="21215"/>
                      <a:pt x="19886" y="20617"/>
                      <a:pt x="20368" y="20046"/>
                    </a:cubicBezTo>
                    <a:lnTo>
                      <a:pt x="20448" y="20010"/>
                    </a:lnTo>
                    <a:cubicBezTo>
                      <a:pt x="20439" y="20001"/>
                      <a:pt x="20439" y="19993"/>
                      <a:pt x="20430" y="19975"/>
                    </a:cubicBezTo>
                    <a:cubicBezTo>
                      <a:pt x="20546" y="19832"/>
                      <a:pt x="20653" y="19689"/>
                      <a:pt x="20733" y="19555"/>
                    </a:cubicBezTo>
                    <a:cubicBezTo>
                      <a:pt x="21215" y="18824"/>
                      <a:pt x="21349" y="18199"/>
                      <a:pt x="21349" y="18173"/>
                    </a:cubicBezTo>
                    <a:cubicBezTo>
                      <a:pt x="21358" y="18146"/>
                      <a:pt x="21358" y="18128"/>
                      <a:pt x="21358" y="18101"/>
                    </a:cubicBezTo>
                    <a:cubicBezTo>
                      <a:pt x="21349" y="18048"/>
                      <a:pt x="21215" y="17013"/>
                      <a:pt x="20591" y="15728"/>
                    </a:cubicBezTo>
                    <a:cubicBezTo>
                      <a:pt x="20448" y="15354"/>
                      <a:pt x="20278" y="14997"/>
                      <a:pt x="20100" y="14747"/>
                    </a:cubicBezTo>
                    <a:cubicBezTo>
                      <a:pt x="19993" y="14595"/>
                      <a:pt x="19859" y="14426"/>
                      <a:pt x="19707" y="14256"/>
                    </a:cubicBezTo>
                    <a:cubicBezTo>
                      <a:pt x="19235" y="13623"/>
                      <a:pt x="18690" y="13061"/>
                      <a:pt x="18066" y="12588"/>
                    </a:cubicBezTo>
                    <a:cubicBezTo>
                      <a:pt x="17022" y="11785"/>
                      <a:pt x="15773" y="11232"/>
                      <a:pt x="14346" y="10938"/>
                    </a:cubicBezTo>
                    <a:lnTo>
                      <a:pt x="13837" y="10465"/>
                    </a:lnTo>
                    <a:cubicBezTo>
                      <a:pt x="13811" y="10420"/>
                      <a:pt x="13784" y="10376"/>
                      <a:pt x="13766" y="10340"/>
                    </a:cubicBezTo>
                    <a:cubicBezTo>
                      <a:pt x="13721" y="10179"/>
                      <a:pt x="13677" y="9876"/>
                      <a:pt x="13775" y="9609"/>
                    </a:cubicBezTo>
                    <a:cubicBezTo>
                      <a:pt x="13829" y="9457"/>
                      <a:pt x="13864" y="9332"/>
                      <a:pt x="13891" y="9243"/>
                    </a:cubicBezTo>
                    <a:cubicBezTo>
                      <a:pt x="14016" y="9278"/>
                      <a:pt x="14176" y="9305"/>
                      <a:pt x="14355" y="9305"/>
                    </a:cubicBezTo>
                    <a:cubicBezTo>
                      <a:pt x="14694" y="9305"/>
                      <a:pt x="15176" y="9189"/>
                      <a:pt x="15550" y="8645"/>
                    </a:cubicBezTo>
                    <a:cubicBezTo>
                      <a:pt x="15782" y="8288"/>
                      <a:pt x="15871" y="7940"/>
                      <a:pt x="15800" y="7601"/>
                    </a:cubicBezTo>
                    <a:cubicBezTo>
                      <a:pt x="15747" y="7307"/>
                      <a:pt x="15568" y="7093"/>
                      <a:pt x="15443" y="6968"/>
                    </a:cubicBezTo>
                    <a:cubicBezTo>
                      <a:pt x="15488" y="6834"/>
                      <a:pt x="15524" y="6656"/>
                      <a:pt x="15461" y="6486"/>
                    </a:cubicBezTo>
                    <a:cubicBezTo>
                      <a:pt x="15425" y="6361"/>
                      <a:pt x="15336" y="6263"/>
                      <a:pt x="15211" y="6201"/>
                    </a:cubicBezTo>
                    <a:cubicBezTo>
                      <a:pt x="15077" y="6138"/>
                      <a:pt x="14944" y="6103"/>
                      <a:pt x="14819" y="6103"/>
                    </a:cubicBezTo>
                    <a:cubicBezTo>
                      <a:pt x="14792" y="6103"/>
                      <a:pt x="14765" y="6103"/>
                      <a:pt x="14747" y="6111"/>
                    </a:cubicBezTo>
                    <a:cubicBezTo>
                      <a:pt x="14640" y="5808"/>
                      <a:pt x="14515" y="5416"/>
                      <a:pt x="14507" y="5273"/>
                    </a:cubicBezTo>
                    <a:cubicBezTo>
                      <a:pt x="14498" y="5139"/>
                      <a:pt x="14498" y="4996"/>
                      <a:pt x="14507" y="4845"/>
                    </a:cubicBezTo>
                    <a:cubicBezTo>
                      <a:pt x="14507" y="4782"/>
                      <a:pt x="14507" y="4711"/>
                      <a:pt x="14507" y="4640"/>
                    </a:cubicBezTo>
                    <a:cubicBezTo>
                      <a:pt x="14560" y="4586"/>
                      <a:pt x="14596" y="4506"/>
                      <a:pt x="14596" y="4425"/>
                    </a:cubicBezTo>
                    <a:cubicBezTo>
                      <a:pt x="14578" y="4149"/>
                      <a:pt x="14587" y="3667"/>
                      <a:pt x="14676" y="3016"/>
                    </a:cubicBezTo>
                    <a:cubicBezTo>
                      <a:pt x="14747" y="2463"/>
                      <a:pt x="14846" y="1838"/>
                      <a:pt x="14926" y="1473"/>
                    </a:cubicBezTo>
                    <a:cubicBezTo>
                      <a:pt x="14945" y="1476"/>
                      <a:pt x="14964" y="1477"/>
                      <a:pt x="14984" y="1477"/>
                    </a:cubicBezTo>
                    <a:cubicBezTo>
                      <a:pt x="15083" y="1477"/>
                      <a:pt x="15189" y="1433"/>
                      <a:pt x="15300" y="1276"/>
                    </a:cubicBezTo>
                    <a:cubicBezTo>
                      <a:pt x="15327" y="1232"/>
                      <a:pt x="15345" y="1178"/>
                      <a:pt x="15336" y="1125"/>
                    </a:cubicBezTo>
                    <a:cubicBezTo>
                      <a:pt x="15312" y="948"/>
                      <a:pt x="15129" y="807"/>
                      <a:pt x="14923" y="807"/>
                    </a:cubicBezTo>
                    <a:cubicBezTo>
                      <a:pt x="14900" y="807"/>
                      <a:pt x="14877" y="809"/>
                      <a:pt x="14854" y="812"/>
                    </a:cubicBezTo>
                    <a:cubicBezTo>
                      <a:pt x="14694" y="839"/>
                      <a:pt x="14569" y="955"/>
                      <a:pt x="14560" y="1098"/>
                    </a:cubicBezTo>
                    <a:cubicBezTo>
                      <a:pt x="14551" y="1196"/>
                      <a:pt x="14596" y="1294"/>
                      <a:pt x="14667" y="1366"/>
                    </a:cubicBezTo>
                    <a:cubicBezTo>
                      <a:pt x="14489" y="1455"/>
                      <a:pt x="14275" y="1535"/>
                      <a:pt x="14052" y="1544"/>
                    </a:cubicBezTo>
                    <a:cubicBezTo>
                      <a:pt x="13953" y="1544"/>
                      <a:pt x="13846" y="1535"/>
                      <a:pt x="13748" y="1499"/>
                    </a:cubicBezTo>
                    <a:cubicBezTo>
                      <a:pt x="13427" y="1383"/>
                      <a:pt x="13302" y="1125"/>
                      <a:pt x="13249" y="919"/>
                    </a:cubicBezTo>
                    <a:lnTo>
                      <a:pt x="13249" y="919"/>
                    </a:lnTo>
                    <a:cubicBezTo>
                      <a:pt x="13258" y="920"/>
                      <a:pt x="13267" y="920"/>
                      <a:pt x="13276" y="920"/>
                    </a:cubicBezTo>
                    <a:cubicBezTo>
                      <a:pt x="13408" y="920"/>
                      <a:pt x="13529" y="859"/>
                      <a:pt x="13588" y="750"/>
                    </a:cubicBezTo>
                    <a:cubicBezTo>
                      <a:pt x="13730" y="490"/>
                      <a:pt x="13494" y="229"/>
                      <a:pt x="13205" y="229"/>
                    </a:cubicBezTo>
                    <a:cubicBezTo>
                      <a:pt x="13187" y="229"/>
                      <a:pt x="13169" y="230"/>
                      <a:pt x="13151" y="233"/>
                    </a:cubicBezTo>
                    <a:cubicBezTo>
                      <a:pt x="12981" y="250"/>
                      <a:pt x="12847" y="375"/>
                      <a:pt x="12829" y="527"/>
                    </a:cubicBezTo>
                    <a:cubicBezTo>
                      <a:pt x="12812" y="688"/>
                      <a:pt x="12919" y="830"/>
                      <a:pt x="13070" y="884"/>
                    </a:cubicBezTo>
                    <a:cubicBezTo>
                      <a:pt x="12919" y="1107"/>
                      <a:pt x="12642" y="1392"/>
                      <a:pt x="12196" y="1392"/>
                    </a:cubicBezTo>
                    <a:cubicBezTo>
                      <a:pt x="12191" y="1392"/>
                      <a:pt x="12185" y="1392"/>
                      <a:pt x="12180" y="1392"/>
                    </a:cubicBezTo>
                    <a:cubicBezTo>
                      <a:pt x="11664" y="1392"/>
                      <a:pt x="11392" y="971"/>
                      <a:pt x="11286" y="741"/>
                    </a:cubicBezTo>
                    <a:cubicBezTo>
                      <a:pt x="11482" y="705"/>
                      <a:pt x="11643" y="563"/>
                      <a:pt x="11652" y="375"/>
                    </a:cubicBezTo>
                    <a:cubicBezTo>
                      <a:pt x="11661" y="179"/>
                      <a:pt x="11473" y="10"/>
                      <a:pt x="11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0926;p54">
                <a:extLst>
                  <a:ext uri="{FF2B5EF4-FFF2-40B4-BE49-F238E27FC236}">
                    <a16:creationId xmlns:a16="http://schemas.microsoft.com/office/drawing/2014/main" id="{420452CA-C5F6-F059-B7FB-7C13EC1D108B}"/>
                  </a:ext>
                </a:extLst>
              </p:cNvPr>
              <p:cNvSpPr/>
              <p:nvPr/>
            </p:nvSpPr>
            <p:spPr>
              <a:xfrm>
                <a:off x="4216761" y="1705064"/>
                <a:ext cx="57015" cy="9412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311" extrusionOk="0">
                    <a:moveTo>
                      <a:pt x="1049" y="0"/>
                    </a:moveTo>
                    <a:cubicBezTo>
                      <a:pt x="1009" y="0"/>
                      <a:pt x="969" y="3"/>
                      <a:pt x="929" y="7"/>
                    </a:cubicBezTo>
                    <a:cubicBezTo>
                      <a:pt x="848" y="7"/>
                      <a:pt x="768" y="16"/>
                      <a:pt x="697" y="25"/>
                    </a:cubicBezTo>
                    <a:lnTo>
                      <a:pt x="474" y="52"/>
                    </a:lnTo>
                    <a:cubicBezTo>
                      <a:pt x="447" y="52"/>
                      <a:pt x="420" y="52"/>
                      <a:pt x="376" y="43"/>
                    </a:cubicBezTo>
                    <a:lnTo>
                      <a:pt x="251" y="43"/>
                    </a:lnTo>
                    <a:cubicBezTo>
                      <a:pt x="162" y="43"/>
                      <a:pt x="81" y="52"/>
                      <a:pt x="1" y="70"/>
                    </a:cubicBezTo>
                    <a:cubicBezTo>
                      <a:pt x="72" y="114"/>
                      <a:pt x="144" y="150"/>
                      <a:pt x="215" y="186"/>
                    </a:cubicBezTo>
                    <a:lnTo>
                      <a:pt x="322" y="239"/>
                    </a:lnTo>
                    <a:cubicBezTo>
                      <a:pt x="340" y="248"/>
                      <a:pt x="358" y="257"/>
                      <a:pt x="376" y="266"/>
                    </a:cubicBezTo>
                    <a:cubicBezTo>
                      <a:pt x="402" y="275"/>
                      <a:pt x="420" y="284"/>
                      <a:pt x="447" y="284"/>
                    </a:cubicBezTo>
                    <a:cubicBezTo>
                      <a:pt x="545" y="310"/>
                      <a:pt x="625" y="302"/>
                      <a:pt x="706" y="310"/>
                    </a:cubicBezTo>
                    <a:cubicBezTo>
                      <a:pt x="786" y="310"/>
                      <a:pt x="866" y="310"/>
                      <a:pt x="947" y="302"/>
                    </a:cubicBezTo>
                    <a:cubicBezTo>
                      <a:pt x="1027" y="302"/>
                      <a:pt x="1098" y="293"/>
                      <a:pt x="1179" y="284"/>
                    </a:cubicBezTo>
                    <a:lnTo>
                      <a:pt x="1402" y="266"/>
                    </a:lnTo>
                    <a:cubicBezTo>
                      <a:pt x="1562" y="257"/>
                      <a:pt x="1723" y="230"/>
                      <a:pt x="1883" y="177"/>
                    </a:cubicBezTo>
                    <a:cubicBezTo>
                      <a:pt x="1732" y="105"/>
                      <a:pt x="1571" y="70"/>
                      <a:pt x="1419" y="34"/>
                    </a:cubicBezTo>
                    <a:cubicBezTo>
                      <a:pt x="1339" y="25"/>
                      <a:pt x="1259" y="7"/>
                      <a:pt x="1170" y="7"/>
                    </a:cubicBezTo>
                    <a:cubicBezTo>
                      <a:pt x="1129" y="3"/>
                      <a:pt x="1089" y="0"/>
                      <a:pt x="10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0927;p54">
                <a:extLst>
                  <a:ext uri="{FF2B5EF4-FFF2-40B4-BE49-F238E27FC236}">
                    <a16:creationId xmlns:a16="http://schemas.microsoft.com/office/drawing/2014/main" id="{2A61F28B-6A86-6E75-D50B-6A46991B7942}"/>
                  </a:ext>
                </a:extLst>
              </p:cNvPr>
              <p:cNvSpPr/>
              <p:nvPr/>
            </p:nvSpPr>
            <p:spPr>
              <a:xfrm>
                <a:off x="4223267" y="1718651"/>
                <a:ext cx="34560" cy="6900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228" extrusionOk="0">
                    <a:moveTo>
                      <a:pt x="646" y="0"/>
                    </a:moveTo>
                    <a:cubicBezTo>
                      <a:pt x="619" y="0"/>
                      <a:pt x="591" y="2"/>
                      <a:pt x="562" y="4"/>
                    </a:cubicBezTo>
                    <a:cubicBezTo>
                      <a:pt x="473" y="4"/>
                      <a:pt x="375" y="4"/>
                      <a:pt x="286" y="13"/>
                    </a:cubicBezTo>
                    <a:cubicBezTo>
                      <a:pt x="220" y="13"/>
                      <a:pt x="159" y="17"/>
                      <a:pt x="96" y="17"/>
                    </a:cubicBezTo>
                    <a:cubicBezTo>
                      <a:pt x="64" y="17"/>
                      <a:pt x="33" y="16"/>
                      <a:pt x="0" y="13"/>
                    </a:cubicBezTo>
                    <a:lnTo>
                      <a:pt x="0" y="13"/>
                    </a:lnTo>
                    <a:cubicBezTo>
                      <a:pt x="9" y="31"/>
                      <a:pt x="27" y="58"/>
                      <a:pt x="45" y="76"/>
                    </a:cubicBezTo>
                    <a:cubicBezTo>
                      <a:pt x="71" y="93"/>
                      <a:pt x="89" y="111"/>
                      <a:pt x="116" y="120"/>
                    </a:cubicBezTo>
                    <a:cubicBezTo>
                      <a:pt x="134" y="138"/>
                      <a:pt x="161" y="147"/>
                      <a:pt x="187" y="156"/>
                    </a:cubicBezTo>
                    <a:cubicBezTo>
                      <a:pt x="214" y="165"/>
                      <a:pt x="232" y="174"/>
                      <a:pt x="259" y="183"/>
                    </a:cubicBezTo>
                    <a:cubicBezTo>
                      <a:pt x="357" y="209"/>
                      <a:pt x="464" y="227"/>
                      <a:pt x="562" y="227"/>
                    </a:cubicBezTo>
                    <a:cubicBezTo>
                      <a:pt x="660" y="227"/>
                      <a:pt x="767" y="209"/>
                      <a:pt x="856" y="192"/>
                    </a:cubicBezTo>
                    <a:cubicBezTo>
                      <a:pt x="955" y="165"/>
                      <a:pt x="1053" y="129"/>
                      <a:pt x="1142" y="67"/>
                    </a:cubicBezTo>
                    <a:cubicBezTo>
                      <a:pt x="1044" y="40"/>
                      <a:pt x="946" y="22"/>
                      <a:pt x="848" y="13"/>
                    </a:cubicBezTo>
                    <a:cubicBezTo>
                      <a:pt x="778" y="7"/>
                      <a:pt x="713" y="0"/>
                      <a:pt x="6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0928;p54">
                <a:extLst>
                  <a:ext uri="{FF2B5EF4-FFF2-40B4-BE49-F238E27FC236}">
                    <a16:creationId xmlns:a16="http://schemas.microsoft.com/office/drawing/2014/main" id="{CB63EC1F-1F9B-F108-FDD0-F40266ADD55F}"/>
                  </a:ext>
                </a:extLst>
              </p:cNvPr>
              <p:cNvSpPr/>
              <p:nvPr/>
            </p:nvSpPr>
            <p:spPr>
              <a:xfrm>
                <a:off x="4272927" y="1612129"/>
                <a:ext cx="38645" cy="14677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485" extrusionOk="0">
                    <a:moveTo>
                      <a:pt x="411" y="98"/>
                    </a:moveTo>
                    <a:cubicBezTo>
                      <a:pt x="411" y="99"/>
                      <a:pt x="331" y="241"/>
                      <a:pt x="411" y="393"/>
                    </a:cubicBezTo>
                    <a:cubicBezTo>
                      <a:pt x="411" y="393"/>
                      <a:pt x="286" y="366"/>
                      <a:pt x="188" y="268"/>
                    </a:cubicBezTo>
                    <a:cubicBezTo>
                      <a:pt x="188" y="268"/>
                      <a:pt x="215" y="134"/>
                      <a:pt x="411" y="98"/>
                    </a:cubicBezTo>
                    <a:close/>
                    <a:moveTo>
                      <a:pt x="884" y="125"/>
                    </a:moveTo>
                    <a:cubicBezTo>
                      <a:pt x="884" y="125"/>
                      <a:pt x="1018" y="223"/>
                      <a:pt x="1080" y="322"/>
                    </a:cubicBezTo>
                    <a:cubicBezTo>
                      <a:pt x="1080" y="322"/>
                      <a:pt x="991" y="384"/>
                      <a:pt x="848" y="393"/>
                    </a:cubicBezTo>
                    <a:cubicBezTo>
                      <a:pt x="848" y="393"/>
                      <a:pt x="928" y="232"/>
                      <a:pt x="884" y="125"/>
                    </a:cubicBezTo>
                    <a:close/>
                    <a:moveTo>
                      <a:pt x="563" y="0"/>
                    </a:moveTo>
                    <a:cubicBezTo>
                      <a:pt x="557" y="0"/>
                      <a:pt x="551" y="0"/>
                      <a:pt x="545" y="0"/>
                    </a:cubicBezTo>
                    <a:cubicBezTo>
                      <a:pt x="99" y="9"/>
                      <a:pt x="1" y="241"/>
                      <a:pt x="1" y="241"/>
                    </a:cubicBezTo>
                    <a:cubicBezTo>
                      <a:pt x="1" y="241"/>
                      <a:pt x="232" y="446"/>
                      <a:pt x="598" y="482"/>
                    </a:cubicBezTo>
                    <a:cubicBezTo>
                      <a:pt x="622" y="484"/>
                      <a:pt x="645" y="485"/>
                      <a:pt x="668" y="485"/>
                    </a:cubicBezTo>
                    <a:cubicBezTo>
                      <a:pt x="1003" y="485"/>
                      <a:pt x="1276" y="313"/>
                      <a:pt x="1276" y="313"/>
                    </a:cubicBezTo>
                    <a:cubicBezTo>
                      <a:pt x="1276" y="313"/>
                      <a:pt x="999" y="0"/>
                      <a:pt x="5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0929;p54">
                <a:extLst>
                  <a:ext uri="{FF2B5EF4-FFF2-40B4-BE49-F238E27FC236}">
                    <a16:creationId xmlns:a16="http://schemas.microsoft.com/office/drawing/2014/main" id="{49385326-CF61-9B34-1E3C-B1EAC335A7B5}"/>
                  </a:ext>
                </a:extLst>
              </p:cNvPr>
              <p:cNvSpPr/>
              <p:nvPr/>
            </p:nvSpPr>
            <p:spPr>
              <a:xfrm>
                <a:off x="4196515" y="1610313"/>
                <a:ext cx="34318" cy="14526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480" extrusionOk="0">
                    <a:moveTo>
                      <a:pt x="358" y="105"/>
                    </a:moveTo>
                    <a:lnTo>
                      <a:pt x="358" y="105"/>
                    </a:lnTo>
                    <a:cubicBezTo>
                      <a:pt x="313" y="203"/>
                      <a:pt x="376" y="373"/>
                      <a:pt x="376" y="373"/>
                    </a:cubicBezTo>
                    <a:cubicBezTo>
                      <a:pt x="242" y="355"/>
                      <a:pt x="170" y="283"/>
                      <a:pt x="170" y="283"/>
                    </a:cubicBezTo>
                    <a:cubicBezTo>
                      <a:pt x="233" y="194"/>
                      <a:pt x="358" y="105"/>
                      <a:pt x="358" y="105"/>
                    </a:cubicBezTo>
                    <a:close/>
                    <a:moveTo>
                      <a:pt x="777" y="114"/>
                    </a:moveTo>
                    <a:cubicBezTo>
                      <a:pt x="955" y="167"/>
                      <a:pt x="964" y="301"/>
                      <a:pt x="964" y="301"/>
                    </a:cubicBezTo>
                    <a:cubicBezTo>
                      <a:pt x="875" y="390"/>
                      <a:pt x="759" y="408"/>
                      <a:pt x="759" y="408"/>
                    </a:cubicBezTo>
                    <a:cubicBezTo>
                      <a:pt x="839" y="266"/>
                      <a:pt x="777" y="114"/>
                      <a:pt x="777" y="114"/>
                    </a:cubicBezTo>
                    <a:close/>
                    <a:moveTo>
                      <a:pt x="568" y="1"/>
                    </a:moveTo>
                    <a:cubicBezTo>
                      <a:pt x="227" y="1"/>
                      <a:pt x="1" y="257"/>
                      <a:pt x="1" y="257"/>
                    </a:cubicBezTo>
                    <a:cubicBezTo>
                      <a:pt x="1" y="257"/>
                      <a:pt x="260" y="471"/>
                      <a:pt x="590" y="480"/>
                    </a:cubicBezTo>
                    <a:cubicBezTo>
                      <a:pt x="920" y="480"/>
                      <a:pt x="1134" y="292"/>
                      <a:pt x="1134" y="292"/>
                    </a:cubicBezTo>
                    <a:cubicBezTo>
                      <a:pt x="1134" y="292"/>
                      <a:pt x="1062" y="51"/>
                      <a:pt x="661" y="7"/>
                    </a:cubicBezTo>
                    <a:cubicBezTo>
                      <a:pt x="629" y="3"/>
                      <a:pt x="598" y="1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0930;p54">
                <a:extLst>
                  <a:ext uri="{FF2B5EF4-FFF2-40B4-BE49-F238E27FC236}">
                    <a16:creationId xmlns:a16="http://schemas.microsoft.com/office/drawing/2014/main" id="{D79C4AD3-87B5-C920-C10E-04393A1CCB7F}"/>
                  </a:ext>
                </a:extLst>
              </p:cNvPr>
              <p:cNvSpPr/>
              <p:nvPr/>
            </p:nvSpPr>
            <p:spPr>
              <a:xfrm>
                <a:off x="4187891" y="1588827"/>
                <a:ext cx="48087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414" extrusionOk="0">
                    <a:moveTo>
                      <a:pt x="878" y="1"/>
                    </a:moveTo>
                    <a:cubicBezTo>
                      <a:pt x="853" y="1"/>
                      <a:pt x="828" y="2"/>
                      <a:pt x="803" y="3"/>
                    </a:cubicBezTo>
                    <a:cubicBezTo>
                      <a:pt x="643" y="12"/>
                      <a:pt x="500" y="48"/>
                      <a:pt x="357" y="110"/>
                    </a:cubicBezTo>
                    <a:cubicBezTo>
                      <a:pt x="286" y="137"/>
                      <a:pt x="214" y="182"/>
                      <a:pt x="152" y="226"/>
                    </a:cubicBezTo>
                    <a:cubicBezTo>
                      <a:pt x="90" y="271"/>
                      <a:pt x="18" y="333"/>
                      <a:pt x="0" y="414"/>
                    </a:cubicBezTo>
                    <a:cubicBezTo>
                      <a:pt x="72" y="378"/>
                      <a:pt x="143" y="378"/>
                      <a:pt x="206" y="369"/>
                    </a:cubicBezTo>
                    <a:cubicBezTo>
                      <a:pt x="277" y="360"/>
                      <a:pt x="348" y="351"/>
                      <a:pt x="411" y="342"/>
                    </a:cubicBezTo>
                    <a:cubicBezTo>
                      <a:pt x="553" y="333"/>
                      <a:pt x="687" y="324"/>
                      <a:pt x="821" y="315"/>
                    </a:cubicBezTo>
                    <a:cubicBezTo>
                      <a:pt x="916" y="309"/>
                      <a:pt x="1010" y="303"/>
                      <a:pt x="1102" y="303"/>
                    </a:cubicBezTo>
                    <a:cubicBezTo>
                      <a:pt x="1140" y="303"/>
                      <a:pt x="1177" y="304"/>
                      <a:pt x="1214" y="306"/>
                    </a:cubicBezTo>
                    <a:cubicBezTo>
                      <a:pt x="1276" y="306"/>
                      <a:pt x="1347" y="315"/>
                      <a:pt x="1410" y="324"/>
                    </a:cubicBezTo>
                    <a:cubicBezTo>
                      <a:pt x="1472" y="342"/>
                      <a:pt x="1526" y="360"/>
                      <a:pt x="1588" y="414"/>
                    </a:cubicBezTo>
                    <a:cubicBezTo>
                      <a:pt x="1588" y="333"/>
                      <a:pt x="1544" y="253"/>
                      <a:pt x="1481" y="191"/>
                    </a:cubicBezTo>
                    <a:cubicBezTo>
                      <a:pt x="1419" y="137"/>
                      <a:pt x="1339" y="92"/>
                      <a:pt x="1267" y="66"/>
                    </a:cubicBezTo>
                    <a:cubicBezTo>
                      <a:pt x="1140" y="21"/>
                      <a:pt x="100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0931;p54">
                <a:extLst>
                  <a:ext uri="{FF2B5EF4-FFF2-40B4-BE49-F238E27FC236}">
                    <a16:creationId xmlns:a16="http://schemas.microsoft.com/office/drawing/2014/main" id="{C087F95C-ABD8-72AA-3091-585888434279}"/>
                  </a:ext>
                </a:extLst>
              </p:cNvPr>
              <p:cNvSpPr/>
              <p:nvPr/>
            </p:nvSpPr>
            <p:spPr>
              <a:xfrm>
                <a:off x="4194367" y="1602324"/>
                <a:ext cx="39704" cy="16311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539" extrusionOk="0">
                    <a:moveTo>
                      <a:pt x="682" y="1"/>
                    </a:moveTo>
                    <a:cubicBezTo>
                      <a:pt x="569" y="1"/>
                      <a:pt x="452" y="20"/>
                      <a:pt x="348" y="57"/>
                    </a:cubicBezTo>
                    <a:cubicBezTo>
                      <a:pt x="224" y="101"/>
                      <a:pt x="108" y="164"/>
                      <a:pt x="0" y="253"/>
                    </a:cubicBezTo>
                    <a:cubicBezTo>
                      <a:pt x="72" y="253"/>
                      <a:pt x="134" y="244"/>
                      <a:pt x="197" y="235"/>
                    </a:cubicBezTo>
                    <a:cubicBezTo>
                      <a:pt x="259" y="235"/>
                      <a:pt x="322" y="226"/>
                      <a:pt x="384" y="217"/>
                    </a:cubicBezTo>
                    <a:cubicBezTo>
                      <a:pt x="472" y="211"/>
                      <a:pt x="556" y="205"/>
                      <a:pt x="639" y="205"/>
                    </a:cubicBezTo>
                    <a:cubicBezTo>
                      <a:pt x="673" y="205"/>
                      <a:pt x="707" y="206"/>
                      <a:pt x="741" y="208"/>
                    </a:cubicBezTo>
                    <a:cubicBezTo>
                      <a:pt x="848" y="217"/>
                      <a:pt x="955" y="235"/>
                      <a:pt x="1053" y="298"/>
                    </a:cubicBezTo>
                    <a:cubicBezTo>
                      <a:pt x="1098" y="315"/>
                      <a:pt x="1142" y="360"/>
                      <a:pt x="1187" y="396"/>
                    </a:cubicBezTo>
                    <a:cubicBezTo>
                      <a:pt x="1232" y="440"/>
                      <a:pt x="1267" y="485"/>
                      <a:pt x="1312" y="538"/>
                    </a:cubicBezTo>
                    <a:cubicBezTo>
                      <a:pt x="1312" y="476"/>
                      <a:pt x="1294" y="405"/>
                      <a:pt x="1267" y="342"/>
                    </a:cubicBezTo>
                    <a:cubicBezTo>
                      <a:pt x="1241" y="280"/>
                      <a:pt x="1205" y="217"/>
                      <a:pt x="1151" y="164"/>
                    </a:cubicBezTo>
                    <a:cubicBezTo>
                      <a:pt x="1044" y="57"/>
                      <a:pt x="893" y="12"/>
                      <a:pt x="750" y="3"/>
                    </a:cubicBezTo>
                    <a:cubicBezTo>
                      <a:pt x="728" y="2"/>
                      <a:pt x="705" y="1"/>
                      <a:pt x="6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0932;p54">
                <a:extLst>
                  <a:ext uri="{FF2B5EF4-FFF2-40B4-BE49-F238E27FC236}">
                    <a16:creationId xmlns:a16="http://schemas.microsoft.com/office/drawing/2014/main" id="{C8EA57F4-A6BA-49D7-5E33-E2E13B8C1459}"/>
                  </a:ext>
                </a:extLst>
              </p:cNvPr>
              <p:cNvSpPr/>
              <p:nvPr/>
            </p:nvSpPr>
            <p:spPr>
              <a:xfrm>
                <a:off x="4240002" y="1804868"/>
                <a:ext cx="32956" cy="11379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376" extrusionOk="0">
                    <a:moveTo>
                      <a:pt x="544" y="1"/>
                    </a:moveTo>
                    <a:lnTo>
                      <a:pt x="0" y="188"/>
                    </a:lnTo>
                    <a:lnTo>
                      <a:pt x="544" y="376"/>
                    </a:lnTo>
                    <a:lnTo>
                      <a:pt x="1089" y="188"/>
                    </a:ln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0933;p54">
                <a:extLst>
                  <a:ext uri="{FF2B5EF4-FFF2-40B4-BE49-F238E27FC236}">
                    <a16:creationId xmlns:a16="http://schemas.microsoft.com/office/drawing/2014/main" id="{7AC7F196-6782-3DAF-0132-EFE7121FCC7D}"/>
                  </a:ext>
                </a:extLst>
              </p:cNvPr>
              <p:cNvSpPr/>
              <p:nvPr/>
            </p:nvSpPr>
            <p:spPr>
              <a:xfrm>
                <a:off x="4200026" y="1785440"/>
                <a:ext cx="22182" cy="1758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581" extrusionOk="0">
                    <a:moveTo>
                      <a:pt x="1" y="1"/>
                    </a:moveTo>
                    <a:lnTo>
                      <a:pt x="242" y="447"/>
                    </a:lnTo>
                    <a:lnTo>
                      <a:pt x="732" y="581"/>
                    </a:lnTo>
                    <a:lnTo>
                      <a:pt x="491" y="13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0934;p54">
                <a:extLst>
                  <a:ext uri="{FF2B5EF4-FFF2-40B4-BE49-F238E27FC236}">
                    <a16:creationId xmlns:a16="http://schemas.microsoft.com/office/drawing/2014/main" id="{AC74B086-4EB6-3780-1343-0E32C7DA7961}"/>
                  </a:ext>
                </a:extLst>
              </p:cNvPr>
              <p:cNvSpPr/>
              <p:nvPr/>
            </p:nvSpPr>
            <p:spPr>
              <a:xfrm>
                <a:off x="4137413" y="1805957"/>
                <a:ext cx="272423" cy="104254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3445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447"/>
                      <a:pt x="402" y="902"/>
                      <a:pt x="642" y="1339"/>
                    </a:cubicBezTo>
                    <a:cubicBezTo>
                      <a:pt x="874" y="1776"/>
                      <a:pt x="1169" y="2195"/>
                      <a:pt x="1561" y="2525"/>
                    </a:cubicBezTo>
                    <a:cubicBezTo>
                      <a:pt x="1936" y="2864"/>
                      <a:pt x="2400" y="3096"/>
                      <a:pt x="2891" y="3239"/>
                    </a:cubicBezTo>
                    <a:cubicBezTo>
                      <a:pt x="3131" y="3310"/>
                      <a:pt x="3381" y="3355"/>
                      <a:pt x="3631" y="3391"/>
                    </a:cubicBezTo>
                    <a:cubicBezTo>
                      <a:pt x="3881" y="3417"/>
                      <a:pt x="4131" y="3435"/>
                      <a:pt x="4380" y="3444"/>
                    </a:cubicBezTo>
                    <a:cubicBezTo>
                      <a:pt x="4505" y="3444"/>
                      <a:pt x="4639" y="3435"/>
                      <a:pt x="4764" y="3426"/>
                    </a:cubicBezTo>
                    <a:lnTo>
                      <a:pt x="4951" y="3408"/>
                    </a:lnTo>
                    <a:lnTo>
                      <a:pt x="5049" y="3400"/>
                    </a:lnTo>
                    <a:lnTo>
                      <a:pt x="5139" y="3391"/>
                    </a:lnTo>
                    <a:cubicBezTo>
                      <a:pt x="5388" y="3355"/>
                      <a:pt x="5638" y="3284"/>
                      <a:pt x="5879" y="3212"/>
                    </a:cubicBezTo>
                    <a:cubicBezTo>
                      <a:pt x="6352" y="3043"/>
                      <a:pt x="6807" y="2793"/>
                      <a:pt x="7199" y="2490"/>
                    </a:cubicBezTo>
                    <a:cubicBezTo>
                      <a:pt x="7601" y="2186"/>
                      <a:pt x="7949" y="1812"/>
                      <a:pt x="8252" y="1419"/>
                    </a:cubicBezTo>
                    <a:cubicBezTo>
                      <a:pt x="8395" y="1223"/>
                      <a:pt x="8538" y="1009"/>
                      <a:pt x="8662" y="795"/>
                    </a:cubicBezTo>
                    <a:cubicBezTo>
                      <a:pt x="8787" y="581"/>
                      <a:pt x="8903" y="366"/>
                      <a:pt x="9001" y="134"/>
                    </a:cubicBezTo>
                    <a:lnTo>
                      <a:pt x="9001" y="134"/>
                    </a:lnTo>
                    <a:cubicBezTo>
                      <a:pt x="8770" y="572"/>
                      <a:pt x="8493" y="982"/>
                      <a:pt x="8172" y="1357"/>
                    </a:cubicBezTo>
                    <a:cubicBezTo>
                      <a:pt x="8011" y="1544"/>
                      <a:pt x="7842" y="1722"/>
                      <a:pt x="7663" y="1892"/>
                    </a:cubicBezTo>
                    <a:cubicBezTo>
                      <a:pt x="7485" y="2061"/>
                      <a:pt x="7298" y="2213"/>
                      <a:pt x="7101" y="2356"/>
                    </a:cubicBezTo>
                    <a:cubicBezTo>
                      <a:pt x="6905" y="2499"/>
                      <a:pt x="6700" y="2632"/>
                      <a:pt x="6486" y="2739"/>
                    </a:cubicBezTo>
                    <a:cubicBezTo>
                      <a:pt x="6263" y="2846"/>
                      <a:pt x="6049" y="2945"/>
                      <a:pt x="5817" y="3025"/>
                    </a:cubicBezTo>
                    <a:cubicBezTo>
                      <a:pt x="5585" y="3096"/>
                      <a:pt x="5353" y="3159"/>
                      <a:pt x="5112" y="3185"/>
                    </a:cubicBezTo>
                    <a:lnTo>
                      <a:pt x="5023" y="3203"/>
                    </a:lnTo>
                    <a:lnTo>
                      <a:pt x="4925" y="3212"/>
                    </a:lnTo>
                    <a:lnTo>
                      <a:pt x="4746" y="3230"/>
                    </a:lnTo>
                    <a:cubicBezTo>
                      <a:pt x="4669" y="3230"/>
                      <a:pt x="4588" y="3234"/>
                      <a:pt x="4508" y="3234"/>
                    </a:cubicBezTo>
                    <a:cubicBezTo>
                      <a:pt x="4468" y="3234"/>
                      <a:pt x="4428" y="3233"/>
                      <a:pt x="4389" y="3230"/>
                    </a:cubicBezTo>
                    <a:cubicBezTo>
                      <a:pt x="4140" y="3230"/>
                      <a:pt x="3899" y="3212"/>
                      <a:pt x="3658" y="3194"/>
                    </a:cubicBezTo>
                    <a:cubicBezTo>
                      <a:pt x="3417" y="3159"/>
                      <a:pt x="3176" y="3114"/>
                      <a:pt x="2944" y="3052"/>
                    </a:cubicBezTo>
                    <a:cubicBezTo>
                      <a:pt x="2480" y="2927"/>
                      <a:pt x="2034" y="2713"/>
                      <a:pt x="1659" y="2400"/>
                    </a:cubicBezTo>
                    <a:cubicBezTo>
                      <a:pt x="1285" y="2097"/>
                      <a:pt x="981" y="1705"/>
                      <a:pt x="723" y="1285"/>
                    </a:cubicBezTo>
                    <a:cubicBezTo>
                      <a:pt x="464" y="875"/>
                      <a:pt x="250" y="42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0935;p54">
                <a:extLst>
                  <a:ext uri="{FF2B5EF4-FFF2-40B4-BE49-F238E27FC236}">
                    <a16:creationId xmlns:a16="http://schemas.microsoft.com/office/drawing/2014/main" id="{6BFC229C-8C3E-4335-E6AB-38A8724EB105}"/>
                  </a:ext>
                </a:extLst>
              </p:cNvPr>
              <p:cNvSpPr/>
              <p:nvPr/>
            </p:nvSpPr>
            <p:spPr>
              <a:xfrm>
                <a:off x="4260792" y="2078104"/>
                <a:ext cx="6779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687" extrusionOk="0">
                    <a:moveTo>
                      <a:pt x="134" y="0"/>
                    </a:moveTo>
                    <a:cubicBezTo>
                      <a:pt x="134" y="0"/>
                      <a:pt x="98" y="107"/>
                      <a:pt x="63" y="259"/>
                    </a:cubicBezTo>
                    <a:cubicBezTo>
                      <a:pt x="54" y="339"/>
                      <a:pt x="36" y="428"/>
                      <a:pt x="27" y="526"/>
                    </a:cubicBezTo>
                    <a:cubicBezTo>
                      <a:pt x="18" y="580"/>
                      <a:pt x="9" y="633"/>
                      <a:pt x="9" y="687"/>
                    </a:cubicBezTo>
                    <a:cubicBezTo>
                      <a:pt x="9" y="732"/>
                      <a:pt x="0" y="785"/>
                      <a:pt x="0" y="839"/>
                    </a:cubicBezTo>
                    <a:cubicBezTo>
                      <a:pt x="0" y="892"/>
                      <a:pt x="0" y="946"/>
                      <a:pt x="0" y="999"/>
                    </a:cubicBezTo>
                    <a:cubicBezTo>
                      <a:pt x="0" y="1053"/>
                      <a:pt x="0" y="1097"/>
                      <a:pt x="9" y="1151"/>
                    </a:cubicBezTo>
                    <a:cubicBezTo>
                      <a:pt x="9" y="1204"/>
                      <a:pt x="9" y="1249"/>
                      <a:pt x="18" y="1294"/>
                    </a:cubicBezTo>
                    <a:cubicBezTo>
                      <a:pt x="18" y="1338"/>
                      <a:pt x="27" y="1383"/>
                      <a:pt x="36" y="1427"/>
                    </a:cubicBezTo>
                    <a:cubicBezTo>
                      <a:pt x="54" y="1579"/>
                      <a:pt x="89" y="1686"/>
                      <a:pt x="89" y="1686"/>
                    </a:cubicBezTo>
                    <a:cubicBezTo>
                      <a:pt x="89" y="1686"/>
                      <a:pt x="125" y="1588"/>
                      <a:pt x="161" y="1427"/>
                    </a:cubicBezTo>
                    <a:cubicBezTo>
                      <a:pt x="170" y="1392"/>
                      <a:pt x="178" y="1347"/>
                      <a:pt x="178" y="1302"/>
                    </a:cubicBezTo>
                    <a:cubicBezTo>
                      <a:pt x="187" y="1258"/>
                      <a:pt x="196" y="1204"/>
                      <a:pt x="205" y="1160"/>
                    </a:cubicBezTo>
                    <a:cubicBezTo>
                      <a:pt x="205" y="1106"/>
                      <a:pt x="214" y="1053"/>
                      <a:pt x="214" y="1008"/>
                    </a:cubicBezTo>
                    <a:cubicBezTo>
                      <a:pt x="223" y="955"/>
                      <a:pt x="223" y="901"/>
                      <a:pt x="223" y="848"/>
                    </a:cubicBezTo>
                    <a:cubicBezTo>
                      <a:pt x="223" y="794"/>
                      <a:pt x="223" y="740"/>
                      <a:pt x="223" y="687"/>
                    </a:cubicBezTo>
                    <a:cubicBezTo>
                      <a:pt x="223" y="633"/>
                      <a:pt x="223" y="589"/>
                      <a:pt x="223" y="535"/>
                    </a:cubicBezTo>
                    <a:cubicBezTo>
                      <a:pt x="214" y="437"/>
                      <a:pt x="205" y="348"/>
                      <a:pt x="196" y="268"/>
                    </a:cubicBezTo>
                    <a:cubicBezTo>
                      <a:pt x="170" y="107"/>
                      <a:pt x="13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0936;p54">
                <a:extLst>
                  <a:ext uri="{FF2B5EF4-FFF2-40B4-BE49-F238E27FC236}">
                    <a16:creationId xmlns:a16="http://schemas.microsoft.com/office/drawing/2014/main" id="{52F07359-4B21-C4FD-1966-E2C440B92767}"/>
                  </a:ext>
                </a:extLst>
              </p:cNvPr>
              <p:cNvSpPr/>
              <p:nvPr/>
            </p:nvSpPr>
            <p:spPr>
              <a:xfrm>
                <a:off x="4174121" y="2059191"/>
                <a:ext cx="7868" cy="556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839" extrusionOk="0">
                    <a:moveTo>
                      <a:pt x="206" y="1"/>
                    </a:moveTo>
                    <a:cubicBezTo>
                      <a:pt x="206" y="1"/>
                      <a:pt x="161" y="117"/>
                      <a:pt x="116" y="286"/>
                    </a:cubicBezTo>
                    <a:cubicBezTo>
                      <a:pt x="99" y="366"/>
                      <a:pt x="72" y="464"/>
                      <a:pt x="54" y="571"/>
                    </a:cubicBezTo>
                    <a:cubicBezTo>
                      <a:pt x="54" y="625"/>
                      <a:pt x="36" y="687"/>
                      <a:pt x="36" y="741"/>
                    </a:cubicBezTo>
                    <a:cubicBezTo>
                      <a:pt x="27" y="795"/>
                      <a:pt x="18" y="857"/>
                      <a:pt x="18" y="910"/>
                    </a:cubicBezTo>
                    <a:cubicBezTo>
                      <a:pt x="9" y="973"/>
                      <a:pt x="9" y="1026"/>
                      <a:pt x="9" y="1080"/>
                    </a:cubicBezTo>
                    <a:cubicBezTo>
                      <a:pt x="0" y="1142"/>
                      <a:pt x="0" y="1196"/>
                      <a:pt x="0" y="1249"/>
                    </a:cubicBezTo>
                    <a:cubicBezTo>
                      <a:pt x="0" y="1303"/>
                      <a:pt x="0" y="1357"/>
                      <a:pt x="0" y="1410"/>
                    </a:cubicBezTo>
                    <a:cubicBezTo>
                      <a:pt x="0" y="1455"/>
                      <a:pt x="9" y="1499"/>
                      <a:pt x="9" y="1544"/>
                    </a:cubicBezTo>
                    <a:cubicBezTo>
                      <a:pt x="27" y="1722"/>
                      <a:pt x="54" y="1838"/>
                      <a:pt x="54" y="1838"/>
                    </a:cubicBezTo>
                    <a:cubicBezTo>
                      <a:pt x="54" y="1838"/>
                      <a:pt x="99" y="1731"/>
                      <a:pt x="143" y="1562"/>
                    </a:cubicBezTo>
                    <a:cubicBezTo>
                      <a:pt x="152" y="1517"/>
                      <a:pt x="161" y="1473"/>
                      <a:pt x="170" y="1419"/>
                    </a:cubicBezTo>
                    <a:cubicBezTo>
                      <a:pt x="179" y="1374"/>
                      <a:pt x="188" y="1321"/>
                      <a:pt x="197" y="1267"/>
                    </a:cubicBezTo>
                    <a:cubicBezTo>
                      <a:pt x="206" y="1214"/>
                      <a:pt x="215" y="1160"/>
                      <a:pt x="223" y="1098"/>
                    </a:cubicBezTo>
                    <a:cubicBezTo>
                      <a:pt x="223" y="1044"/>
                      <a:pt x="232" y="991"/>
                      <a:pt x="241" y="928"/>
                    </a:cubicBezTo>
                    <a:cubicBezTo>
                      <a:pt x="241" y="875"/>
                      <a:pt x="250" y="812"/>
                      <a:pt x="250" y="759"/>
                    </a:cubicBezTo>
                    <a:cubicBezTo>
                      <a:pt x="250" y="705"/>
                      <a:pt x="250" y="643"/>
                      <a:pt x="250" y="589"/>
                    </a:cubicBezTo>
                    <a:cubicBezTo>
                      <a:pt x="259" y="482"/>
                      <a:pt x="250" y="384"/>
                      <a:pt x="241" y="295"/>
                    </a:cubicBezTo>
                    <a:cubicBezTo>
                      <a:pt x="232" y="117"/>
                      <a:pt x="206" y="1"/>
                      <a:pt x="2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937;p54">
                <a:extLst>
                  <a:ext uri="{FF2B5EF4-FFF2-40B4-BE49-F238E27FC236}">
                    <a16:creationId xmlns:a16="http://schemas.microsoft.com/office/drawing/2014/main" id="{3045E41F-ADFD-24BC-17E2-1DA90EFF8BA9}"/>
                  </a:ext>
                </a:extLst>
              </p:cNvPr>
              <p:cNvSpPr/>
              <p:nvPr/>
            </p:nvSpPr>
            <p:spPr>
              <a:xfrm>
                <a:off x="4093412" y="2026266"/>
                <a:ext cx="15404" cy="42398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401" extrusionOk="0">
                    <a:moveTo>
                      <a:pt x="509" y="0"/>
                    </a:moveTo>
                    <a:cubicBezTo>
                      <a:pt x="508" y="0"/>
                      <a:pt x="437" y="72"/>
                      <a:pt x="366" y="196"/>
                    </a:cubicBezTo>
                    <a:cubicBezTo>
                      <a:pt x="330" y="259"/>
                      <a:pt x="294" y="330"/>
                      <a:pt x="259" y="411"/>
                    </a:cubicBezTo>
                    <a:cubicBezTo>
                      <a:pt x="241" y="446"/>
                      <a:pt x="214" y="491"/>
                      <a:pt x="205" y="527"/>
                    </a:cubicBezTo>
                    <a:cubicBezTo>
                      <a:pt x="187" y="571"/>
                      <a:pt x="170" y="616"/>
                      <a:pt x="152" y="660"/>
                    </a:cubicBezTo>
                    <a:cubicBezTo>
                      <a:pt x="134" y="705"/>
                      <a:pt x="125" y="750"/>
                      <a:pt x="107" y="794"/>
                    </a:cubicBezTo>
                    <a:cubicBezTo>
                      <a:pt x="89" y="839"/>
                      <a:pt x="80" y="883"/>
                      <a:pt x="71" y="919"/>
                    </a:cubicBezTo>
                    <a:cubicBezTo>
                      <a:pt x="62" y="964"/>
                      <a:pt x="54" y="1008"/>
                      <a:pt x="45" y="1044"/>
                    </a:cubicBezTo>
                    <a:cubicBezTo>
                      <a:pt x="36" y="1080"/>
                      <a:pt x="27" y="1124"/>
                      <a:pt x="27" y="1160"/>
                    </a:cubicBezTo>
                    <a:cubicBezTo>
                      <a:pt x="0" y="1294"/>
                      <a:pt x="9" y="1401"/>
                      <a:pt x="9" y="1401"/>
                    </a:cubicBezTo>
                    <a:cubicBezTo>
                      <a:pt x="9" y="1401"/>
                      <a:pt x="71" y="1320"/>
                      <a:pt x="143" y="1196"/>
                    </a:cubicBezTo>
                    <a:cubicBezTo>
                      <a:pt x="161" y="1169"/>
                      <a:pt x="187" y="1133"/>
                      <a:pt x="205" y="1097"/>
                    </a:cubicBezTo>
                    <a:cubicBezTo>
                      <a:pt x="223" y="1062"/>
                      <a:pt x="241" y="1026"/>
                      <a:pt x="259" y="990"/>
                    </a:cubicBezTo>
                    <a:cubicBezTo>
                      <a:pt x="277" y="946"/>
                      <a:pt x="294" y="910"/>
                      <a:pt x="312" y="866"/>
                    </a:cubicBezTo>
                    <a:cubicBezTo>
                      <a:pt x="330" y="821"/>
                      <a:pt x="348" y="776"/>
                      <a:pt x="366" y="732"/>
                    </a:cubicBezTo>
                    <a:cubicBezTo>
                      <a:pt x="375" y="687"/>
                      <a:pt x="393" y="642"/>
                      <a:pt x="401" y="607"/>
                    </a:cubicBezTo>
                    <a:cubicBezTo>
                      <a:pt x="419" y="562"/>
                      <a:pt x="428" y="518"/>
                      <a:pt x="437" y="473"/>
                    </a:cubicBezTo>
                    <a:cubicBezTo>
                      <a:pt x="464" y="384"/>
                      <a:pt x="482" y="303"/>
                      <a:pt x="491" y="241"/>
                    </a:cubicBezTo>
                    <a:cubicBezTo>
                      <a:pt x="509" y="98"/>
                      <a:pt x="509" y="0"/>
                      <a:pt x="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938;p54">
                <a:extLst>
                  <a:ext uri="{FF2B5EF4-FFF2-40B4-BE49-F238E27FC236}">
                    <a16:creationId xmlns:a16="http://schemas.microsoft.com/office/drawing/2014/main" id="{AA07993E-D98F-63F5-656D-0B999994A8D6}"/>
                  </a:ext>
                </a:extLst>
              </p:cNvPr>
              <p:cNvSpPr/>
              <p:nvPr/>
            </p:nvSpPr>
            <p:spPr>
              <a:xfrm>
                <a:off x="4025353" y="1960657"/>
                <a:ext cx="22455" cy="6400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2115" extrusionOk="0">
                    <a:moveTo>
                      <a:pt x="741" y="0"/>
                    </a:moveTo>
                    <a:cubicBezTo>
                      <a:pt x="741" y="0"/>
                      <a:pt x="715" y="27"/>
                      <a:pt x="679" y="72"/>
                    </a:cubicBezTo>
                    <a:cubicBezTo>
                      <a:pt x="634" y="125"/>
                      <a:pt x="581" y="197"/>
                      <a:pt x="518" y="286"/>
                    </a:cubicBezTo>
                    <a:cubicBezTo>
                      <a:pt x="456" y="366"/>
                      <a:pt x="393" y="482"/>
                      <a:pt x="331" y="598"/>
                    </a:cubicBezTo>
                    <a:cubicBezTo>
                      <a:pt x="304" y="661"/>
                      <a:pt x="269" y="723"/>
                      <a:pt x="242" y="785"/>
                    </a:cubicBezTo>
                    <a:cubicBezTo>
                      <a:pt x="215" y="848"/>
                      <a:pt x="197" y="919"/>
                      <a:pt x="170" y="982"/>
                    </a:cubicBezTo>
                    <a:cubicBezTo>
                      <a:pt x="144" y="1053"/>
                      <a:pt x="126" y="1124"/>
                      <a:pt x="108" y="1187"/>
                    </a:cubicBezTo>
                    <a:cubicBezTo>
                      <a:pt x="90" y="1258"/>
                      <a:pt x="72" y="1330"/>
                      <a:pt x="63" y="1392"/>
                    </a:cubicBezTo>
                    <a:cubicBezTo>
                      <a:pt x="46" y="1454"/>
                      <a:pt x="37" y="1526"/>
                      <a:pt x="28" y="1579"/>
                    </a:cubicBezTo>
                    <a:cubicBezTo>
                      <a:pt x="19" y="1642"/>
                      <a:pt x="19" y="1704"/>
                      <a:pt x="10" y="1758"/>
                    </a:cubicBezTo>
                    <a:cubicBezTo>
                      <a:pt x="1" y="1865"/>
                      <a:pt x="10" y="1954"/>
                      <a:pt x="10" y="2017"/>
                    </a:cubicBezTo>
                    <a:cubicBezTo>
                      <a:pt x="10" y="2079"/>
                      <a:pt x="19" y="2115"/>
                      <a:pt x="19" y="2115"/>
                    </a:cubicBezTo>
                    <a:cubicBezTo>
                      <a:pt x="19" y="2115"/>
                      <a:pt x="72" y="1981"/>
                      <a:pt x="135" y="1776"/>
                    </a:cubicBezTo>
                    <a:cubicBezTo>
                      <a:pt x="153" y="1731"/>
                      <a:pt x="170" y="1678"/>
                      <a:pt x="188" y="1624"/>
                    </a:cubicBezTo>
                    <a:cubicBezTo>
                      <a:pt x="206" y="1562"/>
                      <a:pt x="233" y="1508"/>
                      <a:pt x="251" y="1446"/>
                    </a:cubicBezTo>
                    <a:cubicBezTo>
                      <a:pt x="269" y="1383"/>
                      <a:pt x="295" y="1321"/>
                      <a:pt x="313" y="1249"/>
                    </a:cubicBezTo>
                    <a:cubicBezTo>
                      <a:pt x="331" y="1187"/>
                      <a:pt x="358" y="1124"/>
                      <a:pt x="376" y="1062"/>
                    </a:cubicBezTo>
                    <a:cubicBezTo>
                      <a:pt x="402" y="991"/>
                      <a:pt x="420" y="928"/>
                      <a:pt x="447" y="866"/>
                    </a:cubicBezTo>
                    <a:cubicBezTo>
                      <a:pt x="465" y="803"/>
                      <a:pt x="492" y="741"/>
                      <a:pt x="509" y="678"/>
                    </a:cubicBezTo>
                    <a:cubicBezTo>
                      <a:pt x="554" y="553"/>
                      <a:pt x="599" y="438"/>
                      <a:pt x="634" y="339"/>
                    </a:cubicBezTo>
                    <a:cubicBezTo>
                      <a:pt x="706" y="143"/>
                      <a:pt x="741" y="0"/>
                      <a:pt x="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939;p54">
                <a:extLst>
                  <a:ext uri="{FF2B5EF4-FFF2-40B4-BE49-F238E27FC236}">
                    <a16:creationId xmlns:a16="http://schemas.microsoft.com/office/drawing/2014/main" id="{481FAE3D-DB64-87CA-B4D6-5008A88EA708}"/>
                  </a:ext>
                </a:extLst>
              </p:cNvPr>
              <p:cNvSpPr/>
              <p:nvPr/>
            </p:nvSpPr>
            <p:spPr>
              <a:xfrm>
                <a:off x="4339352" y="2072688"/>
                <a:ext cx="13800" cy="41369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367" extrusionOk="0">
                    <a:moveTo>
                      <a:pt x="9" y="1"/>
                    </a:moveTo>
                    <a:cubicBezTo>
                      <a:pt x="9" y="1"/>
                      <a:pt x="0" y="99"/>
                      <a:pt x="18" y="241"/>
                    </a:cubicBezTo>
                    <a:cubicBezTo>
                      <a:pt x="18" y="313"/>
                      <a:pt x="36" y="393"/>
                      <a:pt x="54" y="482"/>
                    </a:cubicBezTo>
                    <a:cubicBezTo>
                      <a:pt x="63" y="527"/>
                      <a:pt x="71" y="572"/>
                      <a:pt x="80" y="616"/>
                    </a:cubicBezTo>
                    <a:cubicBezTo>
                      <a:pt x="98" y="661"/>
                      <a:pt x="107" y="705"/>
                      <a:pt x="116" y="750"/>
                    </a:cubicBezTo>
                    <a:cubicBezTo>
                      <a:pt x="134" y="795"/>
                      <a:pt x="152" y="839"/>
                      <a:pt x="161" y="884"/>
                    </a:cubicBezTo>
                    <a:cubicBezTo>
                      <a:pt x="179" y="928"/>
                      <a:pt x="196" y="964"/>
                      <a:pt x="214" y="1009"/>
                    </a:cubicBezTo>
                    <a:cubicBezTo>
                      <a:pt x="232" y="1044"/>
                      <a:pt x="250" y="1089"/>
                      <a:pt x="268" y="1125"/>
                    </a:cubicBezTo>
                    <a:cubicBezTo>
                      <a:pt x="277" y="1160"/>
                      <a:pt x="294" y="1196"/>
                      <a:pt x="312" y="1223"/>
                    </a:cubicBezTo>
                    <a:cubicBezTo>
                      <a:pt x="354" y="1306"/>
                      <a:pt x="396" y="1366"/>
                      <a:pt x="408" y="1366"/>
                    </a:cubicBezTo>
                    <a:cubicBezTo>
                      <a:pt x="409" y="1366"/>
                      <a:pt x="410" y="1366"/>
                      <a:pt x="410" y="1365"/>
                    </a:cubicBezTo>
                    <a:lnTo>
                      <a:pt x="428" y="1365"/>
                    </a:lnTo>
                    <a:cubicBezTo>
                      <a:pt x="437" y="1365"/>
                      <a:pt x="437" y="1357"/>
                      <a:pt x="437" y="1357"/>
                    </a:cubicBezTo>
                    <a:cubicBezTo>
                      <a:pt x="437" y="1357"/>
                      <a:pt x="437" y="1348"/>
                      <a:pt x="446" y="1339"/>
                    </a:cubicBezTo>
                    <a:cubicBezTo>
                      <a:pt x="455" y="1304"/>
                      <a:pt x="455" y="1295"/>
                      <a:pt x="455" y="1294"/>
                    </a:cubicBezTo>
                    <a:lnTo>
                      <a:pt x="455" y="1294"/>
                    </a:lnTo>
                    <a:cubicBezTo>
                      <a:pt x="455" y="1295"/>
                      <a:pt x="455" y="1303"/>
                      <a:pt x="446" y="1312"/>
                    </a:cubicBezTo>
                    <a:cubicBezTo>
                      <a:pt x="446" y="1285"/>
                      <a:pt x="446" y="1241"/>
                      <a:pt x="437" y="1187"/>
                    </a:cubicBezTo>
                    <a:cubicBezTo>
                      <a:pt x="437" y="1151"/>
                      <a:pt x="428" y="1116"/>
                      <a:pt x="419" y="1071"/>
                    </a:cubicBezTo>
                    <a:cubicBezTo>
                      <a:pt x="419" y="1035"/>
                      <a:pt x="410" y="991"/>
                      <a:pt x="402" y="946"/>
                    </a:cubicBezTo>
                    <a:cubicBezTo>
                      <a:pt x="393" y="911"/>
                      <a:pt x="384" y="857"/>
                      <a:pt x="366" y="821"/>
                    </a:cubicBezTo>
                    <a:cubicBezTo>
                      <a:pt x="357" y="777"/>
                      <a:pt x="348" y="723"/>
                      <a:pt x="330" y="679"/>
                    </a:cubicBezTo>
                    <a:cubicBezTo>
                      <a:pt x="321" y="634"/>
                      <a:pt x="303" y="589"/>
                      <a:pt x="286" y="554"/>
                    </a:cubicBezTo>
                    <a:cubicBezTo>
                      <a:pt x="277" y="509"/>
                      <a:pt x="259" y="464"/>
                      <a:pt x="241" y="420"/>
                    </a:cubicBezTo>
                    <a:cubicBezTo>
                      <a:pt x="205" y="340"/>
                      <a:pt x="170" y="268"/>
                      <a:pt x="134" y="206"/>
                    </a:cubicBezTo>
                    <a:cubicBezTo>
                      <a:pt x="71" y="72"/>
                      <a:pt x="9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940;p54">
                <a:extLst>
                  <a:ext uri="{FF2B5EF4-FFF2-40B4-BE49-F238E27FC236}">
                    <a16:creationId xmlns:a16="http://schemas.microsoft.com/office/drawing/2014/main" id="{3F7807F8-24D5-F72D-DA63-2F65BF672C85}"/>
                  </a:ext>
                </a:extLst>
              </p:cNvPr>
              <p:cNvSpPr/>
              <p:nvPr/>
            </p:nvSpPr>
            <p:spPr>
              <a:xfrm>
                <a:off x="4408168" y="2038128"/>
                <a:ext cx="21638" cy="50508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669" extrusionOk="0">
                    <a:moveTo>
                      <a:pt x="1" y="1"/>
                    </a:moveTo>
                    <a:cubicBezTo>
                      <a:pt x="1" y="1"/>
                      <a:pt x="37" y="117"/>
                      <a:pt x="99" y="277"/>
                    </a:cubicBezTo>
                    <a:cubicBezTo>
                      <a:pt x="108" y="313"/>
                      <a:pt x="126" y="358"/>
                      <a:pt x="144" y="402"/>
                    </a:cubicBezTo>
                    <a:cubicBezTo>
                      <a:pt x="162" y="447"/>
                      <a:pt x="179" y="491"/>
                      <a:pt x="197" y="545"/>
                    </a:cubicBezTo>
                    <a:cubicBezTo>
                      <a:pt x="224" y="589"/>
                      <a:pt x="242" y="643"/>
                      <a:pt x="260" y="688"/>
                    </a:cubicBezTo>
                    <a:cubicBezTo>
                      <a:pt x="286" y="741"/>
                      <a:pt x="304" y="795"/>
                      <a:pt x="322" y="848"/>
                    </a:cubicBezTo>
                    <a:cubicBezTo>
                      <a:pt x="349" y="893"/>
                      <a:pt x="367" y="946"/>
                      <a:pt x="393" y="1000"/>
                    </a:cubicBezTo>
                    <a:cubicBezTo>
                      <a:pt x="411" y="1044"/>
                      <a:pt x="429" y="1098"/>
                      <a:pt x="456" y="1143"/>
                    </a:cubicBezTo>
                    <a:cubicBezTo>
                      <a:pt x="492" y="1241"/>
                      <a:pt x="536" y="1330"/>
                      <a:pt x="572" y="1410"/>
                    </a:cubicBezTo>
                    <a:cubicBezTo>
                      <a:pt x="634" y="1562"/>
                      <a:pt x="697" y="1669"/>
                      <a:pt x="697" y="1669"/>
                    </a:cubicBezTo>
                    <a:cubicBezTo>
                      <a:pt x="697" y="1669"/>
                      <a:pt x="715" y="1553"/>
                      <a:pt x="688" y="1375"/>
                    </a:cubicBezTo>
                    <a:cubicBezTo>
                      <a:pt x="688" y="1285"/>
                      <a:pt x="670" y="1187"/>
                      <a:pt x="643" y="1080"/>
                    </a:cubicBezTo>
                    <a:cubicBezTo>
                      <a:pt x="625" y="1027"/>
                      <a:pt x="616" y="973"/>
                      <a:pt x="590" y="920"/>
                    </a:cubicBezTo>
                    <a:cubicBezTo>
                      <a:pt x="572" y="866"/>
                      <a:pt x="554" y="813"/>
                      <a:pt x="536" y="759"/>
                    </a:cubicBezTo>
                    <a:cubicBezTo>
                      <a:pt x="509" y="705"/>
                      <a:pt x="483" y="652"/>
                      <a:pt x="456" y="598"/>
                    </a:cubicBezTo>
                    <a:cubicBezTo>
                      <a:pt x="438" y="545"/>
                      <a:pt x="402" y="500"/>
                      <a:pt x="376" y="456"/>
                    </a:cubicBezTo>
                    <a:cubicBezTo>
                      <a:pt x="349" y="411"/>
                      <a:pt x="322" y="366"/>
                      <a:pt x="295" y="322"/>
                    </a:cubicBezTo>
                    <a:cubicBezTo>
                      <a:pt x="260" y="277"/>
                      <a:pt x="233" y="242"/>
                      <a:pt x="206" y="206"/>
                    </a:cubicBezTo>
                    <a:cubicBezTo>
                      <a:pt x="99" y="7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941;p54">
                <a:extLst>
                  <a:ext uri="{FF2B5EF4-FFF2-40B4-BE49-F238E27FC236}">
                    <a16:creationId xmlns:a16="http://schemas.microsoft.com/office/drawing/2014/main" id="{F300EE27-49BE-F877-8885-93EA4B6D0F03}"/>
                  </a:ext>
                </a:extLst>
              </p:cNvPr>
              <p:cNvSpPr/>
              <p:nvPr/>
            </p:nvSpPr>
            <p:spPr>
              <a:xfrm>
                <a:off x="4471083" y="1987923"/>
                <a:ext cx="33773" cy="60767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200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8" y="36"/>
                      <a:pt x="54" y="90"/>
                    </a:cubicBezTo>
                    <a:cubicBezTo>
                      <a:pt x="90" y="143"/>
                      <a:pt x="143" y="214"/>
                      <a:pt x="197" y="313"/>
                    </a:cubicBezTo>
                    <a:cubicBezTo>
                      <a:pt x="232" y="357"/>
                      <a:pt x="259" y="402"/>
                      <a:pt x="295" y="455"/>
                    </a:cubicBezTo>
                    <a:cubicBezTo>
                      <a:pt x="331" y="509"/>
                      <a:pt x="357" y="562"/>
                      <a:pt x="393" y="616"/>
                    </a:cubicBezTo>
                    <a:cubicBezTo>
                      <a:pt x="429" y="678"/>
                      <a:pt x="464" y="732"/>
                      <a:pt x="500" y="794"/>
                    </a:cubicBezTo>
                    <a:cubicBezTo>
                      <a:pt x="536" y="857"/>
                      <a:pt x="571" y="919"/>
                      <a:pt x="607" y="982"/>
                    </a:cubicBezTo>
                    <a:cubicBezTo>
                      <a:pt x="643" y="1044"/>
                      <a:pt x="679" y="1098"/>
                      <a:pt x="705" y="1160"/>
                    </a:cubicBezTo>
                    <a:cubicBezTo>
                      <a:pt x="741" y="1223"/>
                      <a:pt x="768" y="1285"/>
                      <a:pt x="795" y="1347"/>
                    </a:cubicBezTo>
                    <a:cubicBezTo>
                      <a:pt x="857" y="1463"/>
                      <a:pt x="910" y="1579"/>
                      <a:pt x="955" y="1678"/>
                    </a:cubicBezTo>
                    <a:cubicBezTo>
                      <a:pt x="1000" y="1776"/>
                      <a:pt x="1035" y="1856"/>
                      <a:pt x="1062" y="1918"/>
                    </a:cubicBezTo>
                    <a:cubicBezTo>
                      <a:pt x="1089" y="1972"/>
                      <a:pt x="1107" y="2008"/>
                      <a:pt x="1107" y="2008"/>
                    </a:cubicBezTo>
                    <a:cubicBezTo>
                      <a:pt x="1107" y="2008"/>
                      <a:pt x="1116" y="1972"/>
                      <a:pt x="1107" y="1901"/>
                    </a:cubicBezTo>
                    <a:cubicBezTo>
                      <a:pt x="1107" y="1838"/>
                      <a:pt x="1098" y="1749"/>
                      <a:pt x="1080" y="1642"/>
                    </a:cubicBezTo>
                    <a:cubicBezTo>
                      <a:pt x="1062" y="1526"/>
                      <a:pt x="1026" y="1401"/>
                      <a:pt x="982" y="1267"/>
                    </a:cubicBezTo>
                    <a:cubicBezTo>
                      <a:pt x="955" y="1205"/>
                      <a:pt x="928" y="1133"/>
                      <a:pt x="902" y="1071"/>
                    </a:cubicBezTo>
                    <a:cubicBezTo>
                      <a:pt x="866" y="1000"/>
                      <a:pt x="839" y="937"/>
                      <a:pt x="803" y="866"/>
                    </a:cubicBezTo>
                    <a:cubicBezTo>
                      <a:pt x="759" y="803"/>
                      <a:pt x="723" y="741"/>
                      <a:pt x="687" y="678"/>
                    </a:cubicBezTo>
                    <a:cubicBezTo>
                      <a:pt x="643" y="616"/>
                      <a:pt x="598" y="562"/>
                      <a:pt x="554" y="509"/>
                    </a:cubicBezTo>
                    <a:cubicBezTo>
                      <a:pt x="518" y="455"/>
                      <a:pt x="473" y="402"/>
                      <a:pt x="429" y="357"/>
                    </a:cubicBezTo>
                    <a:cubicBezTo>
                      <a:pt x="384" y="304"/>
                      <a:pt x="340" y="268"/>
                      <a:pt x="295" y="223"/>
                    </a:cubicBezTo>
                    <a:cubicBezTo>
                      <a:pt x="215" y="152"/>
                      <a:pt x="143" y="99"/>
                      <a:pt x="90" y="54"/>
                    </a:cubicBezTo>
                    <a:cubicBezTo>
                      <a:pt x="36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942;p54">
                <a:extLst>
                  <a:ext uri="{FF2B5EF4-FFF2-40B4-BE49-F238E27FC236}">
                    <a16:creationId xmlns:a16="http://schemas.microsoft.com/office/drawing/2014/main" id="{4E3D5DA4-E8E6-4F59-0636-60C667942D7A}"/>
                  </a:ext>
                </a:extLst>
              </p:cNvPr>
              <p:cNvSpPr/>
              <p:nvPr/>
            </p:nvSpPr>
            <p:spPr>
              <a:xfrm>
                <a:off x="4518050" y="1928247"/>
                <a:ext cx="37828" cy="65639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2169" extrusionOk="0">
                    <a:moveTo>
                      <a:pt x="1" y="1"/>
                    </a:moveTo>
                    <a:cubicBezTo>
                      <a:pt x="1" y="1"/>
                      <a:pt x="28" y="37"/>
                      <a:pt x="63" y="90"/>
                    </a:cubicBezTo>
                    <a:cubicBezTo>
                      <a:pt x="90" y="117"/>
                      <a:pt x="117" y="153"/>
                      <a:pt x="144" y="188"/>
                    </a:cubicBezTo>
                    <a:cubicBezTo>
                      <a:pt x="170" y="233"/>
                      <a:pt x="206" y="268"/>
                      <a:pt x="242" y="322"/>
                    </a:cubicBezTo>
                    <a:cubicBezTo>
                      <a:pt x="277" y="367"/>
                      <a:pt x="313" y="420"/>
                      <a:pt x="358" y="474"/>
                    </a:cubicBezTo>
                    <a:cubicBezTo>
                      <a:pt x="393" y="527"/>
                      <a:pt x="429" y="590"/>
                      <a:pt x="474" y="643"/>
                    </a:cubicBezTo>
                    <a:cubicBezTo>
                      <a:pt x="518" y="706"/>
                      <a:pt x="554" y="768"/>
                      <a:pt x="599" y="831"/>
                    </a:cubicBezTo>
                    <a:cubicBezTo>
                      <a:pt x="634" y="893"/>
                      <a:pt x="679" y="964"/>
                      <a:pt x="714" y="1027"/>
                    </a:cubicBezTo>
                    <a:cubicBezTo>
                      <a:pt x="750" y="1098"/>
                      <a:pt x="795" y="1161"/>
                      <a:pt x="830" y="1232"/>
                    </a:cubicBezTo>
                    <a:cubicBezTo>
                      <a:pt x="857" y="1303"/>
                      <a:pt x="893" y="1366"/>
                      <a:pt x="929" y="1428"/>
                    </a:cubicBezTo>
                    <a:cubicBezTo>
                      <a:pt x="991" y="1562"/>
                      <a:pt x="1053" y="1687"/>
                      <a:pt x="1098" y="1794"/>
                    </a:cubicBezTo>
                    <a:cubicBezTo>
                      <a:pt x="1116" y="1847"/>
                      <a:pt x="1143" y="1901"/>
                      <a:pt x="1161" y="1946"/>
                    </a:cubicBezTo>
                    <a:cubicBezTo>
                      <a:pt x="1178" y="1990"/>
                      <a:pt x="1196" y="2026"/>
                      <a:pt x="1205" y="2062"/>
                    </a:cubicBezTo>
                    <a:cubicBezTo>
                      <a:pt x="1232" y="2124"/>
                      <a:pt x="1250" y="2169"/>
                      <a:pt x="1250" y="2169"/>
                    </a:cubicBezTo>
                    <a:cubicBezTo>
                      <a:pt x="1250" y="2169"/>
                      <a:pt x="1250" y="2124"/>
                      <a:pt x="1250" y="2053"/>
                    </a:cubicBezTo>
                    <a:cubicBezTo>
                      <a:pt x="1250" y="2017"/>
                      <a:pt x="1250" y="1972"/>
                      <a:pt x="1241" y="1928"/>
                    </a:cubicBezTo>
                    <a:cubicBezTo>
                      <a:pt x="1241" y="1874"/>
                      <a:pt x="1232" y="1821"/>
                      <a:pt x="1214" y="1758"/>
                    </a:cubicBezTo>
                    <a:cubicBezTo>
                      <a:pt x="1196" y="1642"/>
                      <a:pt x="1161" y="1500"/>
                      <a:pt x="1107" y="1357"/>
                    </a:cubicBezTo>
                    <a:cubicBezTo>
                      <a:pt x="1080" y="1285"/>
                      <a:pt x="1053" y="1205"/>
                      <a:pt x="1018" y="1134"/>
                    </a:cubicBezTo>
                    <a:cubicBezTo>
                      <a:pt x="991" y="1062"/>
                      <a:pt x="946" y="991"/>
                      <a:pt x="911" y="920"/>
                    </a:cubicBezTo>
                    <a:cubicBezTo>
                      <a:pt x="866" y="848"/>
                      <a:pt x="822" y="777"/>
                      <a:pt x="777" y="715"/>
                    </a:cubicBezTo>
                    <a:cubicBezTo>
                      <a:pt x="732" y="643"/>
                      <a:pt x="679" y="590"/>
                      <a:pt x="634" y="527"/>
                    </a:cubicBezTo>
                    <a:cubicBezTo>
                      <a:pt x="581" y="465"/>
                      <a:pt x="536" y="411"/>
                      <a:pt x="483" y="367"/>
                    </a:cubicBezTo>
                    <a:cubicBezTo>
                      <a:pt x="429" y="313"/>
                      <a:pt x="384" y="268"/>
                      <a:pt x="331" y="233"/>
                    </a:cubicBezTo>
                    <a:cubicBezTo>
                      <a:pt x="286" y="188"/>
                      <a:pt x="242" y="161"/>
                      <a:pt x="206" y="126"/>
                    </a:cubicBezTo>
                    <a:cubicBezTo>
                      <a:pt x="161" y="99"/>
                      <a:pt x="126" y="72"/>
                      <a:pt x="99" y="54"/>
                    </a:cubicBezTo>
                    <a:cubicBezTo>
                      <a:pt x="37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943;p54">
                <a:extLst>
                  <a:ext uri="{FF2B5EF4-FFF2-40B4-BE49-F238E27FC236}">
                    <a16:creationId xmlns:a16="http://schemas.microsoft.com/office/drawing/2014/main" id="{8DAAC7F0-A32D-1871-FE9E-7437ECC56B23}"/>
                  </a:ext>
                </a:extLst>
              </p:cNvPr>
              <p:cNvSpPr/>
              <p:nvPr/>
            </p:nvSpPr>
            <p:spPr>
              <a:xfrm>
                <a:off x="4203536" y="1828382"/>
                <a:ext cx="146894" cy="36829"/>
              </a:xfrm>
              <a:custGeom>
                <a:avLst/>
                <a:gdLst/>
                <a:ahLst/>
                <a:cxnLst/>
                <a:rect l="l" t="t" r="r" b="b"/>
                <a:pathLst>
                  <a:path w="4854" h="1217" extrusionOk="0">
                    <a:moveTo>
                      <a:pt x="4854" y="0"/>
                    </a:moveTo>
                    <a:lnTo>
                      <a:pt x="4854" y="0"/>
                    </a:lnTo>
                    <a:cubicBezTo>
                      <a:pt x="4854" y="0"/>
                      <a:pt x="4836" y="9"/>
                      <a:pt x="4809" y="36"/>
                    </a:cubicBezTo>
                    <a:cubicBezTo>
                      <a:pt x="4774" y="54"/>
                      <a:pt x="4729" y="89"/>
                      <a:pt x="4675" y="134"/>
                    </a:cubicBezTo>
                    <a:cubicBezTo>
                      <a:pt x="4559" y="214"/>
                      <a:pt x="4390" y="330"/>
                      <a:pt x="4176" y="446"/>
                    </a:cubicBezTo>
                    <a:cubicBezTo>
                      <a:pt x="3962" y="562"/>
                      <a:pt x="3703" y="678"/>
                      <a:pt x="3418" y="776"/>
                    </a:cubicBezTo>
                    <a:cubicBezTo>
                      <a:pt x="3275" y="830"/>
                      <a:pt x="3123" y="865"/>
                      <a:pt x="2972" y="901"/>
                    </a:cubicBezTo>
                    <a:cubicBezTo>
                      <a:pt x="2820" y="937"/>
                      <a:pt x="2659" y="964"/>
                      <a:pt x="2508" y="972"/>
                    </a:cubicBezTo>
                    <a:cubicBezTo>
                      <a:pt x="2347" y="990"/>
                      <a:pt x="2186" y="999"/>
                      <a:pt x="2026" y="999"/>
                    </a:cubicBezTo>
                    <a:cubicBezTo>
                      <a:pt x="1874" y="990"/>
                      <a:pt x="1714" y="990"/>
                      <a:pt x="1571" y="972"/>
                    </a:cubicBezTo>
                    <a:cubicBezTo>
                      <a:pt x="1419" y="946"/>
                      <a:pt x="1277" y="928"/>
                      <a:pt x="1134" y="901"/>
                    </a:cubicBezTo>
                    <a:cubicBezTo>
                      <a:pt x="1000" y="874"/>
                      <a:pt x="875" y="839"/>
                      <a:pt x="759" y="803"/>
                    </a:cubicBezTo>
                    <a:cubicBezTo>
                      <a:pt x="527" y="732"/>
                      <a:pt x="340" y="651"/>
                      <a:pt x="206" y="598"/>
                    </a:cubicBezTo>
                    <a:cubicBezTo>
                      <a:pt x="144" y="571"/>
                      <a:pt x="90" y="544"/>
                      <a:pt x="54" y="526"/>
                    </a:cubicBezTo>
                    <a:cubicBezTo>
                      <a:pt x="19" y="509"/>
                      <a:pt x="1" y="500"/>
                      <a:pt x="1" y="500"/>
                    </a:cubicBezTo>
                    <a:lnTo>
                      <a:pt x="1" y="500"/>
                    </a:lnTo>
                    <a:cubicBezTo>
                      <a:pt x="1" y="500"/>
                      <a:pt x="19" y="518"/>
                      <a:pt x="45" y="535"/>
                    </a:cubicBezTo>
                    <a:cubicBezTo>
                      <a:pt x="81" y="562"/>
                      <a:pt x="126" y="598"/>
                      <a:pt x="188" y="633"/>
                    </a:cubicBezTo>
                    <a:cubicBezTo>
                      <a:pt x="304" y="714"/>
                      <a:pt x="483" y="821"/>
                      <a:pt x="714" y="919"/>
                    </a:cubicBezTo>
                    <a:cubicBezTo>
                      <a:pt x="830" y="972"/>
                      <a:pt x="955" y="1017"/>
                      <a:pt x="1098" y="1062"/>
                    </a:cubicBezTo>
                    <a:cubicBezTo>
                      <a:pt x="1232" y="1106"/>
                      <a:pt x="1384" y="1142"/>
                      <a:pt x="1535" y="1169"/>
                    </a:cubicBezTo>
                    <a:cubicBezTo>
                      <a:pt x="1696" y="1187"/>
                      <a:pt x="1856" y="1213"/>
                      <a:pt x="2026" y="1213"/>
                    </a:cubicBezTo>
                    <a:cubicBezTo>
                      <a:pt x="2069" y="1216"/>
                      <a:pt x="2113" y="1217"/>
                      <a:pt x="2157" y="1217"/>
                    </a:cubicBezTo>
                    <a:cubicBezTo>
                      <a:pt x="2277" y="1217"/>
                      <a:pt x="2401" y="1209"/>
                      <a:pt x="2525" y="1195"/>
                    </a:cubicBezTo>
                    <a:cubicBezTo>
                      <a:pt x="2695" y="1178"/>
                      <a:pt x="2864" y="1151"/>
                      <a:pt x="3025" y="1115"/>
                    </a:cubicBezTo>
                    <a:cubicBezTo>
                      <a:pt x="3186" y="1071"/>
                      <a:pt x="3337" y="1017"/>
                      <a:pt x="3489" y="964"/>
                    </a:cubicBezTo>
                    <a:cubicBezTo>
                      <a:pt x="3783" y="848"/>
                      <a:pt x="4042" y="705"/>
                      <a:pt x="4247" y="553"/>
                    </a:cubicBezTo>
                    <a:cubicBezTo>
                      <a:pt x="4452" y="410"/>
                      <a:pt x="4604" y="268"/>
                      <a:pt x="4702" y="170"/>
                    </a:cubicBezTo>
                    <a:cubicBezTo>
                      <a:pt x="4756" y="116"/>
                      <a:pt x="4791" y="71"/>
                      <a:pt x="4818" y="45"/>
                    </a:cubicBezTo>
                    <a:cubicBezTo>
                      <a:pt x="4845" y="9"/>
                      <a:pt x="4854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944;p54">
                <a:extLst>
                  <a:ext uri="{FF2B5EF4-FFF2-40B4-BE49-F238E27FC236}">
                    <a16:creationId xmlns:a16="http://schemas.microsoft.com/office/drawing/2014/main" id="{7E7AD14D-3050-E13D-75FF-43D713A68484}"/>
                  </a:ext>
                </a:extLst>
              </p:cNvPr>
              <p:cNvSpPr/>
              <p:nvPr/>
            </p:nvSpPr>
            <p:spPr>
              <a:xfrm>
                <a:off x="4173304" y="1839700"/>
                <a:ext cx="205482" cy="57378"/>
              </a:xfrm>
              <a:custGeom>
                <a:avLst/>
                <a:gdLst/>
                <a:ahLst/>
                <a:cxnLst/>
                <a:rect l="l" t="t" r="r" b="b"/>
                <a:pathLst>
                  <a:path w="6790" h="1896" extrusionOk="0">
                    <a:moveTo>
                      <a:pt x="6790" y="1"/>
                    </a:moveTo>
                    <a:cubicBezTo>
                      <a:pt x="6789" y="1"/>
                      <a:pt x="6771" y="19"/>
                      <a:pt x="6727" y="63"/>
                    </a:cubicBezTo>
                    <a:cubicBezTo>
                      <a:pt x="6691" y="99"/>
                      <a:pt x="6638" y="170"/>
                      <a:pt x="6567" y="242"/>
                    </a:cubicBezTo>
                    <a:cubicBezTo>
                      <a:pt x="6415" y="393"/>
                      <a:pt x="6192" y="598"/>
                      <a:pt x="5897" y="813"/>
                    </a:cubicBezTo>
                    <a:cubicBezTo>
                      <a:pt x="5603" y="1018"/>
                      <a:pt x="5246" y="1223"/>
                      <a:pt x="4827" y="1384"/>
                    </a:cubicBezTo>
                    <a:cubicBezTo>
                      <a:pt x="4622" y="1464"/>
                      <a:pt x="4399" y="1526"/>
                      <a:pt x="4167" y="1580"/>
                    </a:cubicBezTo>
                    <a:cubicBezTo>
                      <a:pt x="3944" y="1624"/>
                      <a:pt x="3703" y="1660"/>
                      <a:pt x="3471" y="1669"/>
                    </a:cubicBezTo>
                    <a:cubicBezTo>
                      <a:pt x="3386" y="1672"/>
                      <a:pt x="3300" y="1674"/>
                      <a:pt x="3214" y="1674"/>
                    </a:cubicBezTo>
                    <a:cubicBezTo>
                      <a:pt x="3064" y="1674"/>
                      <a:pt x="2913" y="1668"/>
                      <a:pt x="2766" y="1651"/>
                    </a:cubicBezTo>
                    <a:cubicBezTo>
                      <a:pt x="2534" y="1624"/>
                      <a:pt x="2311" y="1580"/>
                      <a:pt x="2097" y="1526"/>
                    </a:cubicBezTo>
                    <a:cubicBezTo>
                      <a:pt x="1883" y="1464"/>
                      <a:pt x="1669" y="1401"/>
                      <a:pt x="1482" y="1321"/>
                    </a:cubicBezTo>
                    <a:cubicBezTo>
                      <a:pt x="1294" y="1241"/>
                      <a:pt x="1125" y="1152"/>
                      <a:pt x="964" y="1071"/>
                    </a:cubicBezTo>
                    <a:cubicBezTo>
                      <a:pt x="652" y="893"/>
                      <a:pt x="411" y="714"/>
                      <a:pt x="250" y="572"/>
                    </a:cubicBezTo>
                    <a:cubicBezTo>
                      <a:pt x="161" y="509"/>
                      <a:pt x="108" y="447"/>
                      <a:pt x="63" y="411"/>
                    </a:cubicBezTo>
                    <a:cubicBezTo>
                      <a:pt x="19" y="376"/>
                      <a:pt x="1" y="358"/>
                      <a:pt x="1" y="358"/>
                    </a:cubicBezTo>
                    <a:lnTo>
                      <a:pt x="1" y="358"/>
                    </a:lnTo>
                    <a:cubicBezTo>
                      <a:pt x="1" y="358"/>
                      <a:pt x="19" y="376"/>
                      <a:pt x="54" y="420"/>
                    </a:cubicBezTo>
                    <a:cubicBezTo>
                      <a:pt x="90" y="465"/>
                      <a:pt x="143" y="536"/>
                      <a:pt x="215" y="607"/>
                    </a:cubicBezTo>
                    <a:cubicBezTo>
                      <a:pt x="366" y="768"/>
                      <a:pt x="589" y="973"/>
                      <a:pt x="893" y="1178"/>
                    </a:cubicBezTo>
                    <a:cubicBezTo>
                      <a:pt x="1053" y="1276"/>
                      <a:pt x="1223" y="1384"/>
                      <a:pt x="1419" y="1473"/>
                    </a:cubicBezTo>
                    <a:cubicBezTo>
                      <a:pt x="1606" y="1571"/>
                      <a:pt x="1821" y="1642"/>
                      <a:pt x="2044" y="1714"/>
                    </a:cubicBezTo>
                    <a:cubicBezTo>
                      <a:pt x="2267" y="1785"/>
                      <a:pt x="2499" y="1830"/>
                      <a:pt x="2739" y="1865"/>
                    </a:cubicBezTo>
                    <a:cubicBezTo>
                      <a:pt x="2927" y="1885"/>
                      <a:pt x="3109" y="1895"/>
                      <a:pt x="3294" y="1895"/>
                    </a:cubicBezTo>
                    <a:cubicBezTo>
                      <a:pt x="3356" y="1895"/>
                      <a:pt x="3417" y="1894"/>
                      <a:pt x="3480" y="1892"/>
                    </a:cubicBezTo>
                    <a:cubicBezTo>
                      <a:pt x="3730" y="1874"/>
                      <a:pt x="3979" y="1838"/>
                      <a:pt x="4220" y="1785"/>
                    </a:cubicBezTo>
                    <a:cubicBezTo>
                      <a:pt x="4452" y="1731"/>
                      <a:pt x="4684" y="1651"/>
                      <a:pt x="4898" y="1562"/>
                    </a:cubicBezTo>
                    <a:cubicBezTo>
                      <a:pt x="5327" y="1384"/>
                      <a:pt x="5692" y="1143"/>
                      <a:pt x="5978" y="911"/>
                    </a:cubicBezTo>
                    <a:cubicBezTo>
                      <a:pt x="6263" y="670"/>
                      <a:pt x="6468" y="438"/>
                      <a:pt x="6593" y="268"/>
                    </a:cubicBezTo>
                    <a:cubicBezTo>
                      <a:pt x="6665" y="188"/>
                      <a:pt x="6709" y="117"/>
                      <a:pt x="6736" y="72"/>
                    </a:cubicBezTo>
                    <a:cubicBezTo>
                      <a:pt x="6771" y="19"/>
                      <a:pt x="6789" y="1"/>
                      <a:pt x="6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945;p54">
                <a:extLst>
                  <a:ext uri="{FF2B5EF4-FFF2-40B4-BE49-F238E27FC236}">
                    <a16:creationId xmlns:a16="http://schemas.microsoft.com/office/drawing/2014/main" id="{C9A3E119-091B-D795-8336-2D15BF848FE9}"/>
                  </a:ext>
                </a:extLst>
              </p:cNvPr>
              <p:cNvSpPr/>
              <p:nvPr/>
            </p:nvSpPr>
            <p:spPr>
              <a:xfrm>
                <a:off x="4164680" y="1639395"/>
                <a:ext cx="6779" cy="19731"/>
              </a:xfrm>
              <a:custGeom>
                <a:avLst/>
                <a:gdLst/>
                <a:ahLst/>
                <a:cxnLst/>
                <a:rect l="l" t="t" r="r" b="b"/>
                <a:pathLst>
                  <a:path w="224" h="652" extrusionOk="0">
                    <a:moveTo>
                      <a:pt x="223" y="0"/>
                    </a:moveTo>
                    <a:cubicBezTo>
                      <a:pt x="223" y="1"/>
                      <a:pt x="214" y="9"/>
                      <a:pt x="196" y="18"/>
                    </a:cubicBezTo>
                    <a:cubicBezTo>
                      <a:pt x="188" y="36"/>
                      <a:pt x="170" y="54"/>
                      <a:pt x="143" y="81"/>
                    </a:cubicBezTo>
                    <a:cubicBezTo>
                      <a:pt x="125" y="107"/>
                      <a:pt x="107" y="143"/>
                      <a:pt x="89" y="179"/>
                    </a:cubicBezTo>
                    <a:cubicBezTo>
                      <a:pt x="72" y="214"/>
                      <a:pt x="54" y="259"/>
                      <a:pt x="36" y="295"/>
                    </a:cubicBezTo>
                    <a:cubicBezTo>
                      <a:pt x="27" y="339"/>
                      <a:pt x="18" y="384"/>
                      <a:pt x="9" y="429"/>
                    </a:cubicBezTo>
                    <a:cubicBezTo>
                      <a:pt x="0" y="464"/>
                      <a:pt x="0" y="509"/>
                      <a:pt x="0" y="536"/>
                    </a:cubicBezTo>
                    <a:cubicBezTo>
                      <a:pt x="0" y="571"/>
                      <a:pt x="9" y="598"/>
                      <a:pt x="9" y="616"/>
                    </a:cubicBezTo>
                    <a:cubicBezTo>
                      <a:pt x="9" y="643"/>
                      <a:pt x="18" y="652"/>
                      <a:pt x="18" y="652"/>
                    </a:cubicBezTo>
                    <a:cubicBezTo>
                      <a:pt x="18" y="652"/>
                      <a:pt x="18" y="643"/>
                      <a:pt x="27" y="616"/>
                    </a:cubicBezTo>
                    <a:cubicBezTo>
                      <a:pt x="27" y="598"/>
                      <a:pt x="36" y="571"/>
                      <a:pt x="45" y="545"/>
                    </a:cubicBezTo>
                    <a:cubicBezTo>
                      <a:pt x="45" y="509"/>
                      <a:pt x="63" y="473"/>
                      <a:pt x="72" y="438"/>
                    </a:cubicBezTo>
                    <a:cubicBezTo>
                      <a:pt x="80" y="402"/>
                      <a:pt x="89" y="357"/>
                      <a:pt x="107" y="322"/>
                    </a:cubicBezTo>
                    <a:cubicBezTo>
                      <a:pt x="116" y="277"/>
                      <a:pt x="134" y="241"/>
                      <a:pt x="143" y="206"/>
                    </a:cubicBezTo>
                    <a:cubicBezTo>
                      <a:pt x="161" y="170"/>
                      <a:pt x="170" y="125"/>
                      <a:pt x="188" y="99"/>
                    </a:cubicBezTo>
                    <a:cubicBezTo>
                      <a:pt x="196" y="72"/>
                      <a:pt x="205" y="45"/>
                      <a:pt x="214" y="27"/>
                    </a:cubicBezTo>
                    <a:cubicBezTo>
                      <a:pt x="214" y="9"/>
                      <a:pt x="223" y="1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946;p54">
                <a:extLst>
                  <a:ext uri="{FF2B5EF4-FFF2-40B4-BE49-F238E27FC236}">
                    <a16:creationId xmlns:a16="http://schemas.microsoft.com/office/drawing/2014/main" id="{050E5ED5-43EB-B27D-1E72-0CC3C0308CAF}"/>
                  </a:ext>
                </a:extLst>
              </p:cNvPr>
              <p:cNvSpPr/>
              <p:nvPr/>
            </p:nvSpPr>
            <p:spPr>
              <a:xfrm>
                <a:off x="4372550" y="1638850"/>
                <a:ext cx="7868" cy="46453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535" extrusionOk="0">
                    <a:moveTo>
                      <a:pt x="259" y="1"/>
                    </a:moveTo>
                    <a:cubicBezTo>
                      <a:pt x="259" y="1"/>
                      <a:pt x="250" y="18"/>
                      <a:pt x="232" y="54"/>
                    </a:cubicBezTo>
                    <a:cubicBezTo>
                      <a:pt x="214" y="99"/>
                      <a:pt x="188" y="152"/>
                      <a:pt x="161" y="224"/>
                    </a:cubicBezTo>
                    <a:cubicBezTo>
                      <a:pt x="125" y="295"/>
                      <a:pt x="98" y="375"/>
                      <a:pt x="72" y="473"/>
                    </a:cubicBezTo>
                    <a:cubicBezTo>
                      <a:pt x="45" y="563"/>
                      <a:pt x="27" y="661"/>
                      <a:pt x="9" y="768"/>
                    </a:cubicBezTo>
                    <a:cubicBezTo>
                      <a:pt x="0" y="866"/>
                      <a:pt x="0" y="973"/>
                      <a:pt x="18" y="1062"/>
                    </a:cubicBezTo>
                    <a:cubicBezTo>
                      <a:pt x="27" y="1160"/>
                      <a:pt x="54" y="1249"/>
                      <a:pt x="90" y="1321"/>
                    </a:cubicBezTo>
                    <a:cubicBezTo>
                      <a:pt x="116" y="1392"/>
                      <a:pt x="152" y="1446"/>
                      <a:pt x="179" y="1481"/>
                    </a:cubicBezTo>
                    <a:cubicBezTo>
                      <a:pt x="206" y="1517"/>
                      <a:pt x="223" y="1535"/>
                      <a:pt x="223" y="1535"/>
                    </a:cubicBezTo>
                    <a:cubicBezTo>
                      <a:pt x="223" y="1535"/>
                      <a:pt x="206" y="1508"/>
                      <a:pt x="188" y="1473"/>
                    </a:cubicBezTo>
                    <a:cubicBezTo>
                      <a:pt x="170" y="1437"/>
                      <a:pt x="143" y="1374"/>
                      <a:pt x="125" y="1303"/>
                    </a:cubicBezTo>
                    <a:cubicBezTo>
                      <a:pt x="107" y="1232"/>
                      <a:pt x="90" y="1151"/>
                      <a:pt x="81" y="1062"/>
                    </a:cubicBezTo>
                    <a:cubicBezTo>
                      <a:pt x="72" y="964"/>
                      <a:pt x="72" y="866"/>
                      <a:pt x="90" y="768"/>
                    </a:cubicBezTo>
                    <a:cubicBezTo>
                      <a:pt x="90" y="670"/>
                      <a:pt x="107" y="580"/>
                      <a:pt x="134" y="482"/>
                    </a:cubicBezTo>
                    <a:cubicBezTo>
                      <a:pt x="152" y="393"/>
                      <a:pt x="179" y="313"/>
                      <a:pt x="197" y="241"/>
                    </a:cubicBezTo>
                    <a:cubicBezTo>
                      <a:pt x="214" y="170"/>
                      <a:pt x="232" y="108"/>
                      <a:pt x="241" y="63"/>
                    </a:cubicBezTo>
                    <a:cubicBezTo>
                      <a:pt x="259" y="18"/>
                      <a:pt x="259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947;p54">
                <a:extLst>
                  <a:ext uri="{FF2B5EF4-FFF2-40B4-BE49-F238E27FC236}">
                    <a16:creationId xmlns:a16="http://schemas.microsoft.com/office/drawing/2014/main" id="{650A1AC5-926F-4FBC-35E0-B02B2459859C}"/>
                  </a:ext>
                </a:extLst>
              </p:cNvPr>
              <p:cNvSpPr/>
              <p:nvPr/>
            </p:nvSpPr>
            <p:spPr>
              <a:xfrm>
                <a:off x="4396033" y="1666661"/>
                <a:ext cx="4630" cy="29173"/>
              </a:xfrm>
              <a:custGeom>
                <a:avLst/>
                <a:gdLst/>
                <a:ahLst/>
                <a:cxnLst/>
                <a:rect l="l" t="t" r="r" b="b"/>
                <a:pathLst>
                  <a:path w="153" h="964" extrusionOk="0">
                    <a:moveTo>
                      <a:pt x="99" y="0"/>
                    </a:moveTo>
                    <a:cubicBezTo>
                      <a:pt x="99" y="0"/>
                      <a:pt x="99" y="18"/>
                      <a:pt x="99" y="45"/>
                    </a:cubicBezTo>
                    <a:cubicBezTo>
                      <a:pt x="99" y="72"/>
                      <a:pt x="90" y="116"/>
                      <a:pt x="90" y="161"/>
                    </a:cubicBezTo>
                    <a:cubicBezTo>
                      <a:pt x="90" y="206"/>
                      <a:pt x="90" y="259"/>
                      <a:pt x="90" y="313"/>
                    </a:cubicBezTo>
                    <a:cubicBezTo>
                      <a:pt x="81" y="366"/>
                      <a:pt x="81" y="429"/>
                      <a:pt x="72" y="491"/>
                    </a:cubicBezTo>
                    <a:cubicBezTo>
                      <a:pt x="72" y="545"/>
                      <a:pt x="63" y="607"/>
                      <a:pt x="54" y="661"/>
                    </a:cubicBezTo>
                    <a:cubicBezTo>
                      <a:pt x="45" y="714"/>
                      <a:pt x="36" y="768"/>
                      <a:pt x="27" y="812"/>
                    </a:cubicBezTo>
                    <a:cubicBezTo>
                      <a:pt x="18" y="857"/>
                      <a:pt x="9" y="893"/>
                      <a:pt x="9" y="919"/>
                    </a:cubicBezTo>
                    <a:cubicBezTo>
                      <a:pt x="0" y="946"/>
                      <a:pt x="0" y="964"/>
                      <a:pt x="0" y="964"/>
                    </a:cubicBezTo>
                    <a:cubicBezTo>
                      <a:pt x="0" y="964"/>
                      <a:pt x="9" y="955"/>
                      <a:pt x="18" y="928"/>
                    </a:cubicBezTo>
                    <a:cubicBezTo>
                      <a:pt x="36" y="901"/>
                      <a:pt x="54" y="866"/>
                      <a:pt x="72" y="821"/>
                    </a:cubicBezTo>
                    <a:cubicBezTo>
                      <a:pt x="81" y="785"/>
                      <a:pt x="99" y="732"/>
                      <a:pt x="116" y="669"/>
                    </a:cubicBezTo>
                    <a:cubicBezTo>
                      <a:pt x="125" y="616"/>
                      <a:pt x="134" y="554"/>
                      <a:pt x="143" y="491"/>
                    </a:cubicBezTo>
                    <a:cubicBezTo>
                      <a:pt x="152" y="429"/>
                      <a:pt x="152" y="366"/>
                      <a:pt x="152" y="313"/>
                    </a:cubicBezTo>
                    <a:cubicBezTo>
                      <a:pt x="152" y="250"/>
                      <a:pt x="143" y="197"/>
                      <a:pt x="134" y="152"/>
                    </a:cubicBezTo>
                    <a:cubicBezTo>
                      <a:pt x="125" y="107"/>
                      <a:pt x="116" y="72"/>
                      <a:pt x="108" y="45"/>
                    </a:cubicBezTo>
                    <a:cubicBezTo>
                      <a:pt x="99" y="18"/>
                      <a:pt x="99" y="0"/>
                      <a:pt x="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948;p54">
                <a:extLst>
                  <a:ext uri="{FF2B5EF4-FFF2-40B4-BE49-F238E27FC236}">
                    <a16:creationId xmlns:a16="http://schemas.microsoft.com/office/drawing/2014/main" id="{4F7402FF-C618-5236-43D7-6DDF94AE6357}"/>
                  </a:ext>
                </a:extLst>
              </p:cNvPr>
              <p:cNvSpPr/>
              <p:nvPr/>
            </p:nvSpPr>
            <p:spPr>
              <a:xfrm>
                <a:off x="4343650" y="1589190"/>
                <a:ext cx="15706" cy="1918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634" extrusionOk="0">
                    <a:moveTo>
                      <a:pt x="518" y="0"/>
                    </a:moveTo>
                    <a:lnTo>
                      <a:pt x="518" y="0"/>
                    </a:lnTo>
                    <a:cubicBezTo>
                      <a:pt x="518" y="0"/>
                      <a:pt x="509" y="9"/>
                      <a:pt x="483" y="18"/>
                    </a:cubicBezTo>
                    <a:cubicBezTo>
                      <a:pt x="465" y="27"/>
                      <a:pt x="438" y="36"/>
                      <a:pt x="402" y="63"/>
                    </a:cubicBezTo>
                    <a:cubicBezTo>
                      <a:pt x="367" y="80"/>
                      <a:pt x="331" y="107"/>
                      <a:pt x="295" y="143"/>
                    </a:cubicBezTo>
                    <a:cubicBezTo>
                      <a:pt x="260" y="179"/>
                      <a:pt x="215" y="214"/>
                      <a:pt x="188" y="250"/>
                    </a:cubicBezTo>
                    <a:cubicBezTo>
                      <a:pt x="152" y="294"/>
                      <a:pt x="126" y="339"/>
                      <a:pt x="99" y="384"/>
                    </a:cubicBezTo>
                    <a:cubicBezTo>
                      <a:pt x="72" y="428"/>
                      <a:pt x="54" y="464"/>
                      <a:pt x="37" y="500"/>
                    </a:cubicBezTo>
                    <a:cubicBezTo>
                      <a:pt x="19" y="535"/>
                      <a:pt x="10" y="571"/>
                      <a:pt x="10" y="598"/>
                    </a:cubicBezTo>
                    <a:cubicBezTo>
                      <a:pt x="1" y="616"/>
                      <a:pt x="1" y="633"/>
                      <a:pt x="1" y="633"/>
                    </a:cubicBezTo>
                    <a:cubicBezTo>
                      <a:pt x="1" y="633"/>
                      <a:pt x="10" y="616"/>
                      <a:pt x="19" y="598"/>
                    </a:cubicBezTo>
                    <a:cubicBezTo>
                      <a:pt x="28" y="580"/>
                      <a:pt x="54" y="553"/>
                      <a:pt x="72" y="526"/>
                    </a:cubicBezTo>
                    <a:cubicBezTo>
                      <a:pt x="90" y="491"/>
                      <a:pt x="126" y="455"/>
                      <a:pt x="152" y="419"/>
                    </a:cubicBezTo>
                    <a:cubicBezTo>
                      <a:pt x="179" y="375"/>
                      <a:pt x="206" y="339"/>
                      <a:pt x="242" y="303"/>
                    </a:cubicBezTo>
                    <a:cubicBezTo>
                      <a:pt x="268" y="259"/>
                      <a:pt x="304" y="223"/>
                      <a:pt x="340" y="187"/>
                    </a:cubicBezTo>
                    <a:cubicBezTo>
                      <a:pt x="376" y="152"/>
                      <a:pt x="402" y="125"/>
                      <a:pt x="429" y="98"/>
                    </a:cubicBezTo>
                    <a:cubicBezTo>
                      <a:pt x="456" y="71"/>
                      <a:pt x="474" y="45"/>
                      <a:pt x="491" y="27"/>
                    </a:cubicBezTo>
                    <a:cubicBezTo>
                      <a:pt x="509" y="9"/>
                      <a:pt x="518" y="0"/>
                      <a:pt x="5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949;p54">
                <a:extLst>
                  <a:ext uri="{FF2B5EF4-FFF2-40B4-BE49-F238E27FC236}">
                    <a16:creationId xmlns:a16="http://schemas.microsoft.com/office/drawing/2014/main" id="{5ED32F9E-5541-7DF7-6DD4-DC3BDB80C6EF}"/>
                  </a:ext>
                </a:extLst>
              </p:cNvPr>
              <p:cNvSpPr/>
              <p:nvPr/>
            </p:nvSpPr>
            <p:spPr>
              <a:xfrm>
                <a:off x="4278858" y="1671503"/>
                <a:ext cx="33773" cy="24603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813" extrusionOk="0">
                    <a:moveTo>
                      <a:pt x="1" y="1"/>
                    </a:moveTo>
                    <a:cubicBezTo>
                      <a:pt x="1" y="1"/>
                      <a:pt x="10" y="28"/>
                      <a:pt x="19" y="63"/>
                    </a:cubicBezTo>
                    <a:cubicBezTo>
                      <a:pt x="28" y="81"/>
                      <a:pt x="36" y="99"/>
                      <a:pt x="45" y="126"/>
                    </a:cubicBezTo>
                    <a:cubicBezTo>
                      <a:pt x="63" y="153"/>
                      <a:pt x="72" y="179"/>
                      <a:pt x="90" y="206"/>
                    </a:cubicBezTo>
                    <a:cubicBezTo>
                      <a:pt x="126" y="269"/>
                      <a:pt x="170" y="331"/>
                      <a:pt x="233" y="402"/>
                    </a:cubicBezTo>
                    <a:cubicBezTo>
                      <a:pt x="286" y="465"/>
                      <a:pt x="358" y="527"/>
                      <a:pt x="429" y="581"/>
                    </a:cubicBezTo>
                    <a:cubicBezTo>
                      <a:pt x="509" y="634"/>
                      <a:pt x="590" y="679"/>
                      <a:pt x="670" y="715"/>
                    </a:cubicBezTo>
                    <a:cubicBezTo>
                      <a:pt x="741" y="750"/>
                      <a:pt x="822" y="768"/>
                      <a:pt x="893" y="786"/>
                    </a:cubicBezTo>
                    <a:cubicBezTo>
                      <a:pt x="920" y="795"/>
                      <a:pt x="955" y="804"/>
                      <a:pt x="982" y="804"/>
                    </a:cubicBezTo>
                    <a:cubicBezTo>
                      <a:pt x="1009" y="804"/>
                      <a:pt x="1036" y="813"/>
                      <a:pt x="1053" y="813"/>
                    </a:cubicBezTo>
                    <a:lnTo>
                      <a:pt x="1116" y="813"/>
                    </a:lnTo>
                    <a:cubicBezTo>
                      <a:pt x="1116" y="813"/>
                      <a:pt x="1089" y="804"/>
                      <a:pt x="1053" y="795"/>
                    </a:cubicBezTo>
                    <a:cubicBezTo>
                      <a:pt x="1036" y="795"/>
                      <a:pt x="1009" y="786"/>
                      <a:pt x="982" y="777"/>
                    </a:cubicBezTo>
                    <a:cubicBezTo>
                      <a:pt x="964" y="768"/>
                      <a:pt x="929" y="759"/>
                      <a:pt x="902" y="750"/>
                    </a:cubicBezTo>
                    <a:cubicBezTo>
                      <a:pt x="839" y="724"/>
                      <a:pt x="768" y="688"/>
                      <a:pt x="697" y="652"/>
                    </a:cubicBezTo>
                    <a:cubicBezTo>
                      <a:pt x="616" y="617"/>
                      <a:pt x="545" y="572"/>
                      <a:pt x="474" y="518"/>
                    </a:cubicBezTo>
                    <a:cubicBezTo>
                      <a:pt x="402" y="465"/>
                      <a:pt x="340" y="411"/>
                      <a:pt x="277" y="358"/>
                    </a:cubicBezTo>
                    <a:cubicBezTo>
                      <a:pt x="224" y="295"/>
                      <a:pt x="170" y="242"/>
                      <a:pt x="126" y="188"/>
                    </a:cubicBezTo>
                    <a:cubicBezTo>
                      <a:pt x="108" y="162"/>
                      <a:pt x="90" y="135"/>
                      <a:pt x="72" y="117"/>
                    </a:cubicBezTo>
                    <a:cubicBezTo>
                      <a:pt x="54" y="90"/>
                      <a:pt x="45" y="72"/>
                      <a:pt x="36" y="55"/>
                    </a:cubicBezTo>
                    <a:cubicBezTo>
                      <a:pt x="10" y="1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950;p54">
                <a:extLst>
                  <a:ext uri="{FF2B5EF4-FFF2-40B4-BE49-F238E27FC236}">
                    <a16:creationId xmlns:a16="http://schemas.microsoft.com/office/drawing/2014/main" id="{4F899B50-68BC-55F9-C9E6-AF20ADC10E78}"/>
                  </a:ext>
                </a:extLst>
              </p:cNvPr>
              <p:cNvSpPr/>
              <p:nvPr/>
            </p:nvSpPr>
            <p:spPr>
              <a:xfrm>
                <a:off x="4200570" y="1672048"/>
                <a:ext cx="16221" cy="11651"/>
              </a:xfrm>
              <a:custGeom>
                <a:avLst/>
                <a:gdLst/>
                <a:ahLst/>
                <a:cxnLst/>
                <a:rect l="l" t="t" r="r" b="b"/>
                <a:pathLst>
                  <a:path w="536" h="385" extrusionOk="0">
                    <a:moveTo>
                      <a:pt x="536" y="1"/>
                    </a:moveTo>
                    <a:cubicBezTo>
                      <a:pt x="536" y="1"/>
                      <a:pt x="527" y="10"/>
                      <a:pt x="509" y="19"/>
                    </a:cubicBezTo>
                    <a:cubicBezTo>
                      <a:pt x="500" y="28"/>
                      <a:pt x="473" y="45"/>
                      <a:pt x="447" y="63"/>
                    </a:cubicBezTo>
                    <a:cubicBezTo>
                      <a:pt x="429" y="81"/>
                      <a:pt x="393" y="99"/>
                      <a:pt x="366" y="126"/>
                    </a:cubicBezTo>
                    <a:cubicBezTo>
                      <a:pt x="331" y="144"/>
                      <a:pt x="304" y="170"/>
                      <a:pt x="268" y="197"/>
                    </a:cubicBezTo>
                    <a:cubicBezTo>
                      <a:pt x="233" y="215"/>
                      <a:pt x="197" y="242"/>
                      <a:pt x="170" y="260"/>
                    </a:cubicBezTo>
                    <a:cubicBezTo>
                      <a:pt x="134" y="286"/>
                      <a:pt x="108" y="304"/>
                      <a:pt x="81" y="322"/>
                    </a:cubicBezTo>
                    <a:cubicBezTo>
                      <a:pt x="54" y="340"/>
                      <a:pt x="36" y="358"/>
                      <a:pt x="19" y="367"/>
                    </a:cubicBezTo>
                    <a:cubicBezTo>
                      <a:pt x="10" y="384"/>
                      <a:pt x="1" y="384"/>
                      <a:pt x="1" y="384"/>
                    </a:cubicBezTo>
                    <a:lnTo>
                      <a:pt x="27" y="384"/>
                    </a:lnTo>
                    <a:cubicBezTo>
                      <a:pt x="45" y="376"/>
                      <a:pt x="72" y="376"/>
                      <a:pt x="99" y="358"/>
                    </a:cubicBezTo>
                    <a:cubicBezTo>
                      <a:pt x="134" y="349"/>
                      <a:pt x="170" y="340"/>
                      <a:pt x="206" y="322"/>
                    </a:cubicBezTo>
                    <a:cubicBezTo>
                      <a:pt x="242" y="295"/>
                      <a:pt x="277" y="277"/>
                      <a:pt x="313" y="251"/>
                    </a:cubicBezTo>
                    <a:cubicBezTo>
                      <a:pt x="340" y="224"/>
                      <a:pt x="375" y="197"/>
                      <a:pt x="402" y="170"/>
                    </a:cubicBezTo>
                    <a:cubicBezTo>
                      <a:pt x="438" y="144"/>
                      <a:pt x="456" y="117"/>
                      <a:pt x="482" y="90"/>
                    </a:cubicBezTo>
                    <a:cubicBezTo>
                      <a:pt x="500" y="63"/>
                      <a:pt x="509" y="45"/>
                      <a:pt x="527" y="28"/>
                    </a:cubicBezTo>
                    <a:cubicBezTo>
                      <a:pt x="536" y="10"/>
                      <a:pt x="536" y="1"/>
                      <a:pt x="5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951;p54">
                <a:extLst>
                  <a:ext uri="{FF2B5EF4-FFF2-40B4-BE49-F238E27FC236}">
                    <a16:creationId xmlns:a16="http://schemas.microsoft.com/office/drawing/2014/main" id="{8E7D380B-111C-8944-5A21-9C7F0915AB2D}"/>
                  </a:ext>
                </a:extLst>
              </p:cNvPr>
              <p:cNvSpPr/>
              <p:nvPr/>
            </p:nvSpPr>
            <p:spPr>
              <a:xfrm>
                <a:off x="4202749" y="1621571"/>
                <a:ext cx="28901" cy="8867"/>
              </a:xfrm>
              <a:custGeom>
                <a:avLst/>
                <a:gdLst/>
                <a:ahLst/>
                <a:cxnLst/>
                <a:rect l="l" t="t" r="r" b="b"/>
                <a:pathLst>
                  <a:path w="955" h="293" extrusionOk="0">
                    <a:moveTo>
                      <a:pt x="955" y="1"/>
                    </a:moveTo>
                    <a:cubicBezTo>
                      <a:pt x="954" y="1"/>
                      <a:pt x="945" y="10"/>
                      <a:pt x="919" y="18"/>
                    </a:cubicBezTo>
                    <a:cubicBezTo>
                      <a:pt x="892" y="27"/>
                      <a:pt x="856" y="45"/>
                      <a:pt x="812" y="63"/>
                    </a:cubicBezTo>
                    <a:cubicBezTo>
                      <a:pt x="767" y="90"/>
                      <a:pt x="714" y="99"/>
                      <a:pt x="660" y="125"/>
                    </a:cubicBezTo>
                    <a:cubicBezTo>
                      <a:pt x="607" y="143"/>
                      <a:pt x="553" y="161"/>
                      <a:pt x="491" y="179"/>
                    </a:cubicBezTo>
                    <a:cubicBezTo>
                      <a:pt x="428" y="197"/>
                      <a:pt x="366" y="215"/>
                      <a:pt x="312" y="224"/>
                    </a:cubicBezTo>
                    <a:cubicBezTo>
                      <a:pt x="259" y="233"/>
                      <a:pt x="205" y="241"/>
                      <a:pt x="152" y="250"/>
                    </a:cubicBezTo>
                    <a:cubicBezTo>
                      <a:pt x="107" y="250"/>
                      <a:pt x="71" y="259"/>
                      <a:pt x="45" y="259"/>
                    </a:cubicBezTo>
                    <a:cubicBezTo>
                      <a:pt x="18" y="268"/>
                      <a:pt x="0" y="268"/>
                      <a:pt x="0" y="268"/>
                    </a:cubicBezTo>
                    <a:cubicBezTo>
                      <a:pt x="0" y="268"/>
                      <a:pt x="18" y="268"/>
                      <a:pt x="45" y="277"/>
                    </a:cubicBezTo>
                    <a:cubicBezTo>
                      <a:pt x="71" y="277"/>
                      <a:pt x="107" y="286"/>
                      <a:pt x="161" y="286"/>
                    </a:cubicBezTo>
                    <a:cubicBezTo>
                      <a:pt x="183" y="291"/>
                      <a:pt x="207" y="293"/>
                      <a:pt x="234" y="293"/>
                    </a:cubicBezTo>
                    <a:cubicBezTo>
                      <a:pt x="261" y="293"/>
                      <a:pt x="290" y="291"/>
                      <a:pt x="321" y="286"/>
                    </a:cubicBezTo>
                    <a:cubicBezTo>
                      <a:pt x="384" y="277"/>
                      <a:pt x="446" y="268"/>
                      <a:pt x="509" y="250"/>
                    </a:cubicBezTo>
                    <a:cubicBezTo>
                      <a:pt x="571" y="233"/>
                      <a:pt x="633" y="206"/>
                      <a:pt x="687" y="179"/>
                    </a:cubicBezTo>
                    <a:cubicBezTo>
                      <a:pt x="740" y="161"/>
                      <a:pt x="794" y="125"/>
                      <a:pt x="830" y="99"/>
                    </a:cubicBezTo>
                    <a:cubicBezTo>
                      <a:pt x="874" y="72"/>
                      <a:pt x="901" y="45"/>
                      <a:pt x="928" y="27"/>
                    </a:cubicBezTo>
                    <a:cubicBezTo>
                      <a:pt x="945" y="10"/>
                      <a:pt x="954" y="1"/>
                      <a:pt x="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952;p54">
                <a:extLst>
                  <a:ext uri="{FF2B5EF4-FFF2-40B4-BE49-F238E27FC236}">
                    <a16:creationId xmlns:a16="http://schemas.microsoft.com/office/drawing/2014/main" id="{98EA3BE2-D840-4CC8-CCD0-611F0AA64322}"/>
                  </a:ext>
                </a:extLst>
              </p:cNvPr>
              <p:cNvSpPr/>
              <p:nvPr/>
            </p:nvSpPr>
            <p:spPr>
              <a:xfrm>
                <a:off x="4271051" y="1624809"/>
                <a:ext cx="32139" cy="895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296" extrusionOk="0">
                    <a:moveTo>
                      <a:pt x="0" y="1"/>
                    </a:moveTo>
                    <a:cubicBezTo>
                      <a:pt x="0" y="1"/>
                      <a:pt x="18" y="10"/>
                      <a:pt x="36" y="27"/>
                    </a:cubicBezTo>
                    <a:cubicBezTo>
                      <a:pt x="63" y="45"/>
                      <a:pt x="98" y="72"/>
                      <a:pt x="143" y="99"/>
                    </a:cubicBezTo>
                    <a:cubicBezTo>
                      <a:pt x="187" y="126"/>
                      <a:pt x="241" y="161"/>
                      <a:pt x="303" y="188"/>
                    </a:cubicBezTo>
                    <a:cubicBezTo>
                      <a:pt x="366" y="215"/>
                      <a:pt x="428" y="233"/>
                      <a:pt x="500" y="259"/>
                    </a:cubicBezTo>
                    <a:cubicBezTo>
                      <a:pt x="571" y="268"/>
                      <a:pt x="642" y="286"/>
                      <a:pt x="705" y="295"/>
                    </a:cubicBezTo>
                    <a:lnTo>
                      <a:pt x="883" y="295"/>
                    </a:lnTo>
                    <a:cubicBezTo>
                      <a:pt x="937" y="295"/>
                      <a:pt x="981" y="286"/>
                      <a:pt x="1017" y="286"/>
                    </a:cubicBezTo>
                    <a:cubicBezTo>
                      <a:pt x="1044" y="277"/>
                      <a:pt x="1062" y="268"/>
                      <a:pt x="1062" y="268"/>
                    </a:cubicBezTo>
                    <a:lnTo>
                      <a:pt x="1017" y="268"/>
                    </a:lnTo>
                    <a:cubicBezTo>
                      <a:pt x="981" y="268"/>
                      <a:pt x="937" y="259"/>
                      <a:pt x="892" y="250"/>
                    </a:cubicBezTo>
                    <a:cubicBezTo>
                      <a:pt x="839" y="250"/>
                      <a:pt x="776" y="242"/>
                      <a:pt x="714" y="224"/>
                    </a:cubicBezTo>
                    <a:cubicBezTo>
                      <a:pt x="651" y="215"/>
                      <a:pt x="580" y="206"/>
                      <a:pt x="517" y="188"/>
                    </a:cubicBezTo>
                    <a:cubicBezTo>
                      <a:pt x="455" y="170"/>
                      <a:pt x="384" y="152"/>
                      <a:pt x="321" y="126"/>
                    </a:cubicBezTo>
                    <a:cubicBezTo>
                      <a:pt x="268" y="108"/>
                      <a:pt x="205" y="90"/>
                      <a:pt x="161" y="63"/>
                    </a:cubicBezTo>
                    <a:cubicBezTo>
                      <a:pt x="116" y="45"/>
                      <a:pt x="71" y="27"/>
                      <a:pt x="45" y="18"/>
                    </a:cubicBezTo>
                    <a:cubicBezTo>
                      <a:pt x="18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953;p54">
                <a:extLst>
                  <a:ext uri="{FF2B5EF4-FFF2-40B4-BE49-F238E27FC236}">
                    <a16:creationId xmlns:a16="http://schemas.microsoft.com/office/drawing/2014/main" id="{B40DD34F-FBEF-2D49-1CC2-2ADF1E9E2E9D}"/>
                  </a:ext>
                </a:extLst>
              </p:cNvPr>
              <p:cNvSpPr/>
              <p:nvPr/>
            </p:nvSpPr>
            <p:spPr>
              <a:xfrm>
                <a:off x="4228926" y="1734963"/>
                <a:ext cx="21365" cy="2724"/>
              </a:xfrm>
              <a:custGeom>
                <a:avLst/>
                <a:gdLst/>
                <a:ahLst/>
                <a:cxnLst/>
                <a:rect l="l" t="t" r="r" b="b"/>
                <a:pathLst>
                  <a:path w="706" h="90" extrusionOk="0">
                    <a:moveTo>
                      <a:pt x="669" y="0"/>
                    </a:moveTo>
                    <a:cubicBezTo>
                      <a:pt x="652" y="9"/>
                      <a:pt x="625" y="9"/>
                      <a:pt x="589" y="9"/>
                    </a:cubicBezTo>
                    <a:cubicBezTo>
                      <a:pt x="562" y="9"/>
                      <a:pt x="518" y="9"/>
                      <a:pt x="482" y="18"/>
                    </a:cubicBezTo>
                    <a:lnTo>
                      <a:pt x="223" y="18"/>
                    </a:lnTo>
                    <a:cubicBezTo>
                      <a:pt x="206" y="14"/>
                      <a:pt x="185" y="14"/>
                      <a:pt x="165" y="14"/>
                    </a:cubicBezTo>
                    <a:cubicBezTo>
                      <a:pt x="145" y="14"/>
                      <a:pt x="125" y="14"/>
                      <a:pt x="107" y="9"/>
                    </a:cubicBezTo>
                    <a:lnTo>
                      <a:pt x="27" y="9"/>
                    </a:lnTo>
                    <a:cubicBezTo>
                      <a:pt x="9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9" y="9"/>
                      <a:pt x="27" y="18"/>
                    </a:cubicBezTo>
                    <a:cubicBezTo>
                      <a:pt x="45" y="27"/>
                      <a:pt x="72" y="45"/>
                      <a:pt x="107" y="54"/>
                    </a:cubicBezTo>
                    <a:cubicBezTo>
                      <a:pt x="134" y="63"/>
                      <a:pt x="179" y="72"/>
                      <a:pt x="214" y="81"/>
                    </a:cubicBezTo>
                    <a:cubicBezTo>
                      <a:pt x="259" y="90"/>
                      <a:pt x="304" y="90"/>
                      <a:pt x="348" y="90"/>
                    </a:cubicBezTo>
                    <a:cubicBezTo>
                      <a:pt x="402" y="90"/>
                      <a:pt x="446" y="81"/>
                      <a:pt x="482" y="81"/>
                    </a:cubicBezTo>
                    <a:cubicBezTo>
                      <a:pt x="527" y="72"/>
                      <a:pt x="562" y="63"/>
                      <a:pt x="598" y="54"/>
                    </a:cubicBezTo>
                    <a:cubicBezTo>
                      <a:pt x="634" y="36"/>
                      <a:pt x="661" y="27"/>
                      <a:pt x="678" y="18"/>
                    </a:cubicBezTo>
                    <a:cubicBezTo>
                      <a:pt x="696" y="9"/>
                      <a:pt x="705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954;p54">
                <a:extLst>
                  <a:ext uri="{FF2B5EF4-FFF2-40B4-BE49-F238E27FC236}">
                    <a16:creationId xmlns:a16="http://schemas.microsoft.com/office/drawing/2014/main" id="{D39C96A3-01F1-5218-D977-DE222EE2D436}"/>
                  </a:ext>
                </a:extLst>
              </p:cNvPr>
              <p:cNvSpPr/>
              <p:nvPr/>
            </p:nvSpPr>
            <p:spPr>
              <a:xfrm>
                <a:off x="4274561" y="1557354"/>
                <a:ext cx="10380" cy="6476"/>
              </a:xfrm>
              <a:custGeom>
                <a:avLst/>
                <a:gdLst/>
                <a:ahLst/>
                <a:cxnLst/>
                <a:rect l="l" t="t" r="r" b="b"/>
                <a:pathLst>
                  <a:path w="343" h="214" extrusionOk="0">
                    <a:moveTo>
                      <a:pt x="31" y="0"/>
                    </a:moveTo>
                    <a:cubicBezTo>
                      <a:pt x="17" y="0"/>
                      <a:pt x="9" y="11"/>
                      <a:pt x="9" y="44"/>
                    </a:cubicBezTo>
                    <a:cubicBezTo>
                      <a:pt x="0" y="124"/>
                      <a:pt x="62" y="196"/>
                      <a:pt x="134" y="214"/>
                    </a:cubicBezTo>
                    <a:lnTo>
                      <a:pt x="170" y="214"/>
                    </a:lnTo>
                    <a:cubicBezTo>
                      <a:pt x="268" y="214"/>
                      <a:pt x="339" y="133"/>
                      <a:pt x="339" y="44"/>
                    </a:cubicBezTo>
                    <a:cubicBezTo>
                      <a:pt x="342" y="13"/>
                      <a:pt x="335" y="2"/>
                      <a:pt x="322" y="2"/>
                    </a:cubicBezTo>
                    <a:cubicBezTo>
                      <a:pt x="297" y="2"/>
                      <a:pt x="248" y="38"/>
                      <a:pt x="196" y="44"/>
                    </a:cubicBezTo>
                    <a:lnTo>
                      <a:pt x="178" y="44"/>
                    </a:lnTo>
                    <a:cubicBezTo>
                      <a:pt x="113" y="44"/>
                      <a:pt x="60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955;p54">
                <a:extLst>
                  <a:ext uri="{FF2B5EF4-FFF2-40B4-BE49-F238E27FC236}">
                    <a16:creationId xmlns:a16="http://schemas.microsoft.com/office/drawing/2014/main" id="{9D70A1F8-8AAD-64D8-95DE-910735CC5F8C}"/>
                  </a:ext>
                </a:extLst>
              </p:cNvPr>
              <p:cNvSpPr/>
              <p:nvPr/>
            </p:nvSpPr>
            <p:spPr>
              <a:xfrm>
                <a:off x="4218395" y="1555327"/>
                <a:ext cx="10652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219" extrusionOk="0">
                    <a:moveTo>
                      <a:pt x="41" y="1"/>
                    </a:moveTo>
                    <a:cubicBezTo>
                      <a:pt x="28" y="1"/>
                      <a:pt x="16" y="12"/>
                      <a:pt x="9" y="40"/>
                    </a:cubicBezTo>
                    <a:cubicBezTo>
                      <a:pt x="0" y="129"/>
                      <a:pt x="72" y="218"/>
                      <a:pt x="161" y="218"/>
                    </a:cubicBezTo>
                    <a:cubicBezTo>
                      <a:pt x="167" y="219"/>
                      <a:pt x="172" y="219"/>
                      <a:pt x="178" y="219"/>
                    </a:cubicBezTo>
                    <a:cubicBezTo>
                      <a:pt x="268" y="219"/>
                      <a:pt x="340" y="150"/>
                      <a:pt x="348" y="57"/>
                    </a:cubicBezTo>
                    <a:cubicBezTo>
                      <a:pt x="351" y="27"/>
                      <a:pt x="343" y="17"/>
                      <a:pt x="327" y="17"/>
                    </a:cubicBezTo>
                    <a:cubicBezTo>
                      <a:pt x="299" y="17"/>
                      <a:pt x="246" y="49"/>
                      <a:pt x="192" y="49"/>
                    </a:cubicBezTo>
                    <a:cubicBezTo>
                      <a:pt x="188" y="49"/>
                      <a:pt x="183" y="49"/>
                      <a:pt x="179" y="49"/>
                    </a:cubicBezTo>
                    <a:cubicBezTo>
                      <a:pt x="152" y="49"/>
                      <a:pt x="125" y="40"/>
                      <a:pt x="99" y="31"/>
                    </a:cubicBezTo>
                    <a:cubicBezTo>
                      <a:pt x="81" y="22"/>
                      <a:pt x="72" y="13"/>
                      <a:pt x="54" y="4"/>
                    </a:cubicBezTo>
                    <a:cubicBezTo>
                      <a:pt x="50" y="2"/>
                      <a:pt x="46" y="1"/>
                      <a:pt x="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956;p54">
                <a:extLst>
                  <a:ext uri="{FF2B5EF4-FFF2-40B4-BE49-F238E27FC236}">
                    <a16:creationId xmlns:a16="http://schemas.microsoft.com/office/drawing/2014/main" id="{EB127B45-37A7-AF92-9278-BA9747B89144}"/>
                  </a:ext>
                </a:extLst>
              </p:cNvPr>
              <p:cNvSpPr/>
              <p:nvPr/>
            </p:nvSpPr>
            <p:spPr>
              <a:xfrm>
                <a:off x="4330970" y="1555327"/>
                <a:ext cx="10289" cy="6627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9" extrusionOk="0">
                    <a:moveTo>
                      <a:pt x="318" y="1"/>
                    </a:moveTo>
                    <a:cubicBezTo>
                      <a:pt x="298" y="1"/>
                      <a:pt x="265" y="22"/>
                      <a:pt x="224" y="40"/>
                    </a:cubicBezTo>
                    <a:cubicBezTo>
                      <a:pt x="224" y="40"/>
                      <a:pt x="215" y="40"/>
                      <a:pt x="206" y="49"/>
                    </a:cubicBezTo>
                    <a:lnTo>
                      <a:pt x="125" y="49"/>
                    </a:lnTo>
                    <a:cubicBezTo>
                      <a:pt x="117" y="49"/>
                      <a:pt x="108" y="40"/>
                      <a:pt x="99" y="40"/>
                    </a:cubicBezTo>
                    <a:cubicBezTo>
                      <a:pt x="99" y="40"/>
                      <a:pt x="90" y="40"/>
                      <a:pt x="81" y="31"/>
                    </a:cubicBezTo>
                    <a:lnTo>
                      <a:pt x="72" y="31"/>
                    </a:lnTo>
                    <a:cubicBezTo>
                      <a:pt x="72" y="31"/>
                      <a:pt x="63" y="31"/>
                      <a:pt x="54" y="22"/>
                    </a:cubicBezTo>
                    <a:lnTo>
                      <a:pt x="18" y="22"/>
                    </a:lnTo>
                    <a:cubicBezTo>
                      <a:pt x="9" y="22"/>
                      <a:pt x="1" y="40"/>
                      <a:pt x="9" y="57"/>
                    </a:cubicBezTo>
                    <a:cubicBezTo>
                      <a:pt x="9" y="84"/>
                      <a:pt x="9" y="102"/>
                      <a:pt x="18" y="129"/>
                    </a:cubicBezTo>
                    <a:cubicBezTo>
                      <a:pt x="18" y="129"/>
                      <a:pt x="27" y="129"/>
                      <a:pt x="27" y="138"/>
                    </a:cubicBezTo>
                    <a:cubicBezTo>
                      <a:pt x="36" y="156"/>
                      <a:pt x="45" y="165"/>
                      <a:pt x="63" y="173"/>
                    </a:cubicBezTo>
                    <a:cubicBezTo>
                      <a:pt x="63" y="182"/>
                      <a:pt x="72" y="191"/>
                      <a:pt x="81" y="200"/>
                    </a:cubicBezTo>
                    <a:cubicBezTo>
                      <a:pt x="117" y="209"/>
                      <a:pt x="143" y="218"/>
                      <a:pt x="179" y="218"/>
                    </a:cubicBezTo>
                    <a:cubicBezTo>
                      <a:pt x="206" y="218"/>
                      <a:pt x="224" y="209"/>
                      <a:pt x="241" y="200"/>
                    </a:cubicBezTo>
                    <a:cubicBezTo>
                      <a:pt x="304" y="173"/>
                      <a:pt x="340" y="111"/>
                      <a:pt x="340" y="40"/>
                    </a:cubicBezTo>
                    <a:cubicBezTo>
                      <a:pt x="340" y="31"/>
                      <a:pt x="340" y="31"/>
                      <a:pt x="340" y="22"/>
                    </a:cubicBezTo>
                    <a:cubicBezTo>
                      <a:pt x="336" y="6"/>
                      <a:pt x="32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957;p54">
                <a:extLst>
                  <a:ext uri="{FF2B5EF4-FFF2-40B4-BE49-F238E27FC236}">
                    <a16:creationId xmlns:a16="http://schemas.microsoft.com/office/drawing/2014/main" id="{B730A55E-BE15-4C02-5AD7-56B0BD426F78}"/>
                  </a:ext>
                </a:extLst>
              </p:cNvPr>
              <p:cNvSpPr/>
              <p:nvPr/>
            </p:nvSpPr>
            <p:spPr>
              <a:xfrm>
                <a:off x="4280493" y="1484967"/>
                <a:ext cx="22152" cy="5105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1687" extrusionOk="0">
                    <a:moveTo>
                      <a:pt x="45" y="1"/>
                    </a:moveTo>
                    <a:cubicBezTo>
                      <a:pt x="27" y="536"/>
                      <a:pt x="9" y="1098"/>
                      <a:pt x="0" y="1687"/>
                    </a:cubicBezTo>
                    <a:lnTo>
                      <a:pt x="643" y="1687"/>
                    </a:lnTo>
                    <a:cubicBezTo>
                      <a:pt x="660" y="1473"/>
                      <a:pt x="678" y="1267"/>
                      <a:pt x="687" y="1071"/>
                    </a:cubicBezTo>
                    <a:cubicBezTo>
                      <a:pt x="705" y="866"/>
                      <a:pt x="723" y="670"/>
                      <a:pt x="732" y="473"/>
                    </a:cubicBezTo>
                    <a:cubicBezTo>
                      <a:pt x="669" y="464"/>
                      <a:pt x="607" y="447"/>
                      <a:pt x="553" y="429"/>
                    </a:cubicBezTo>
                    <a:cubicBezTo>
                      <a:pt x="482" y="402"/>
                      <a:pt x="420" y="366"/>
                      <a:pt x="366" y="340"/>
                    </a:cubicBezTo>
                    <a:cubicBezTo>
                      <a:pt x="232" y="250"/>
                      <a:pt x="143" y="161"/>
                      <a:pt x="98" y="90"/>
                    </a:cubicBezTo>
                    <a:cubicBezTo>
                      <a:pt x="54" y="36"/>
                      <a:pt x="45" y="1"/>
                      <a:pt x="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958;p54">
                <a:extLst>
                  <a:ext uri="{FF2B5EF4-FFF2-40B4-BE49-F238E27FC236}">
                    <a16:creationId xmlns:a16="http://schemas.microsoft.com/office/drawing/2014/main" id="{EB53C80C-DAA1-6987-31B9-1304C267CD8E}"/>
                  </a:ext>
                </a:extLst>
              </p:cNvPr>
              <p:cNvSpPr/>
              <p:nvPr/>
            </p:nvSpPr>
            <p:spPr>
              <a:xfrm>
                <a:off x="4329880" y="1486329"/>
                <a:ext cx="21910" cy="48602"/>
              </a:xfrm>
              <a:custGeom>
                <a:avLst/>
                <a:gdLst/>
                <a:ahLst/>
                <a:cxnLst/>
                <a:rect l="l" t="t" r="r" b="b"/>
                <a:pathLst>
                  <a:path w="724" h="1606" extrusionOk="0">
                    <a:moveTo>
                      <a:pt x="242" y="0"/>
                    </a:moveTo>
                    <a:cubicBezTo>
                      <a:pt x="161" y="509"/>
                      <a:pt x="90" y="1044"/>
                      <a:pt x="1" y="1606"/>
                    </a:cubicBezTo>
                    <a:cubicBezTo>
                      <a:pt x="197" y="1597"/>
                      <a:pt x="393" y="1588"/>
                      <a:pt x="590" y="1570"/>
                    </a:cubicBezTo>
                    <a:cubicBezTo>
                      <a:pt x="634" y="1187"/>
                      <a:pt x="679" y="812"/>
                      <a:pt x="723" y="455"/>
                    </a:cubicBezTo>
                    <a:cubicBezTo>
                      <a:pt x="706" y="446"/>
                      <a:pt x="679" y="437"/>
                      <a:pt x="652" y="428"/>
                    </a:cubicBezTo>
                    <a:cubicBezTo>
                      <a:pt x="518" y="375"/>
                      <a:pt x="420" y="295"/>
                      <a:pt x="358" y="223"/>
                    </a:cubicBezTo>
                    <a:cubicBezTo>
                      <a:pt x="340" y="196"/>
                      <a:pt x="322" y="170"/>
                      <a:pt x="304" y="143"/>
                    </a:cubicBezTo>
                    <a:cubicBezTo>
                      <a:pt x="260" y="72"/>
                      <a:pt x="251" y="18"/>
                      <a:pt x="2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8" name="Google Shape;20959;p54">
                <a:extLst>
                  <a:ext uri="{FF2B5EF4-FFF2-40B4-BE49-F238E27FC236}">
                    <a16:creationId xmlns:a16="http://schemas.microsoft.com/office/drawing/2014/main" id="{5C53D5A0-D61B-B4A5-A1FE-AC645B3D05D3}"/>
                  </a:ext>
                </a:extLst>
              </p:cNvPr>
              <p:cNvSpPr/>
              <p:nvPr/>
            </p:nvSpPr>
            <p:spPr>
              <a:xfrm>
                <a:off x="4226233" y="1486329"/>
                <a:ext cx="23514" cy="4941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633" extrusionOk="0">
                    <a:moveTo>
                      <a:pt x="0" y="0"/>
                    </a:moveTo>
                    <a:cubicBezTo>
                      <a:pt x="54" y="509"/>
                      <a:pt x="98" y="1044"/>
                      <a:pt x="152" y="1606"/>
                    </a:cubicBezTo>
                    <a:cubicBezTo>
                      <a:pt x="357" y="1615"/>
                      <a:pt x="571" y="1624"/>
                      <a:pt x="776" y="1633"/>
                    </a:cubicBezTo>
                    <a:cubicBezTo>
                      <a:pt x="776" y="1428"/>
                      <a:pt x="767" y="1222"/>
                      <a:pt x="758" y="1026"/>
                    </a:cubicBezTo>
                    <a:cubicBezTo>
                      <a:pt x="758" y="830"/>
                      <a:pt x="750" y="642"/>
                      <a:pt x="741" y="446"/>
                    </a:cubicBezTo>
                    <a:cubicBezTo>
                      <a:pt x="678" y="437"/>
                      <a:pt x="616" y="419"/>
                      <a:pt x="562" y="402"/>
                    </a:cubicBezTo>
                    <a:cubicBezTo>
                      <a:pt x="295" y="312"/>
                      <a:pt x="143" y="170"/>
                      <a:pt x="63" y="80"/>
                    </a:cubicBezTo>
                    <a:cubicBezTo>
                      <a:pt x="54" y="72"/>
                      <a:pt x="45" y="63"/>
                      <a:pt x="45" y="54"/>
                    </a:cubicBezTo>
                    <a:cubicBezTo>
                      <a:pt x="18" y="1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9" name="Google Shape;20960;p54">
                <a:extLst>
                  <a:ext uri="{FF2B5EF4-FFF2-40B4-BE49-F238E27FC236}">
                    <a16:creationId xmlns:a16="http://schemas.microsoft.com/office/drawing/2014/main" id="{3E1F81E7-1D62-895A-7022-5380D389E0B1}"/>
                  </a:ext>
                </a:extLst>
              </p:cNvPr>
              <p:cNvSpPr/>
              <p:nvPr/>
            </p:nvSpPr>
            <p:spPr>
              <a:xfrm>
                <a:off x="4183563" y="1490354"/>
                <a:ext cx="1840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608" h="1411" extrusionOk="0">
                    <a:moveTo>
                      <a:pt x="1" y="1"/>
                    </a:moveTo>
                    <a:cubicBezTo>
                      <a:pt x="10" y="55"/>
                      <a:pt x="18" y="108"/>
                      <a:pt x="27" y="162"/>
                    </a:cubicBezTo>
                    <a:cubicBezTo>
                      <a:pt x="99" y="643"/>
                      <a:pt x="152" y="1241"/>
                      <a:pt x="161" y="1357"/>
                    </a:cubicBezTo>
                    <a:cubicBezTo>
                      <a:pt x="161" y="1375"/>
                      <a:pt x="161" y="1375"/>
                      <a:pt x="161" y="1375"/>
                    </a:cubicBezTo>
                    <a:cubicBezTo>
                      <a:pt x="304" y="1393"/>
                      <a:pt x="456" y="1402"/>
                      <a:pt x="607" y="1411"/>
                    </a:cubicBezTo>
                    <a:cubicBezTo>
                      <a:pt x="581" y="1045"/>
                      <a:pt x="554" y="688"/>
                      <a:pt x="527" y="331"/>
                    </a:cubicBezTo>
                    <a:cubicBezTo>
                      <a:pt x="224" y="278"/>
                      <a:pt x="27" y="3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oogle Shape;20746;p51">
            <a:extLst>
              <a:ext uri="{FF2B5EF4-FFF2-40B4-BE49-F238E27FC236}">
                <a16:creationId xmlns:a16="http://schemas.microsoft.com/office/drawing/2014/main" id="{9541BE7C-0A8D-695E-9D53-F93AFC4BD627}"/>
              </a:ext>
            </a:extLst>
          </p:cNvPr>
          <p:cNvGrpSpPr/>
          <p:nvPr/>
        </p:nvGrpSpPr>
        <p:grpSpPr>
          <a:xfrm>
            <a:off x="4131838" y="5285338"/>
            <a:ext cx="880257" cy="531912"/>
            <a:chOff x="3694776" y="3609590"/>
            <a:chExt cx="410204" cy="247862"/>
          </a:xfrm>
        </p:grpSpPr>
        <p:grpSp>
          <p:nvGrpSpPr>
            <p:cNvPr id="3" name="Google Shape;20747;p51">
              <a:extLst>
                <a:ext uri="{FF2B5EF4-FFF2-40B4-BE49-F238E27FC236}">
                  <a16:creationId xmlns:a16="http://schemas.microsoft.com/office/drawing/2014/main" id="{25A6CF2B-6B02-6641-77B4-89A6E300A7F5}"/>
                </a:ext>
              </a:extLst>
            </p:cNvPr>
            <p:cNvGrpSpPr/>
            <p:nvPr/>
          </p:nvGrpSpPr>
          <p:grpSpPr>
            <a:xfrm>
              <a:off x="3705582" y="3619886"/>
              <a:ext cx="388054" cy="227269"/>
              <a:chOff x="5280171" y="2682287"/>
              <a:chExt cx="264612" cy="154974"/>
            </a:xfrm>
          </p:grpSpPr>
          <p:sp>
            <p:nvSpPr>
              <p:cNvPr id="20732" name="Google Shape;20748;p51">
                <a:extLst>
                  <a:ext uri="{FF2B5EF4-FFF2-40B4-BE49-F238E27FC236}">
                    <a16:creationId xmlns:a16="http://schemas.microsoft.com/office/drawing/2014/main" id="{F817BB0C-8586-0DE4-D400-881FE0CFEDFD}"/>
                  </a:ext>
                </a:extLst>
              </p:cNvPr>
              <p:cNvSpPr/>
              <p:nvPr/>
            </p:nvSpPr>
            <p:spPr>
              <a:xfrm>
                <a:off x="5298540" y="2682287"/>
                <a:ext cx="222762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4104" extrusionOk="0">
                    <a:moveTo>
                      <a:pt x="2150" y="57"/>
                    </a:moveTo>
                    <a:cubicBezTo>
                      <a:pt x="2173" y="57"/>
                      <a:pt x="2199" y="64"/>
                      <a:pt x="2222" y="80"/>
                    </a:cubicBezTo>
                    <a:cubicBezTo>
                      <a:pt x="2266" y="98"/>
                      <a:pt x="2311" y="152"/>
                      <a:pt x="2320" y="214"/>
                    </a:cubicBezTo>
                    <a:cubicBezTo>
                      <a:pt x="2320" y="223"/>
                      <a:pt x="2329" y="232"/>
                      <a:pt x="2329" y="241"/>
                    </a:cubicBezTo>
                    <a:cubicBezTo>
                      <a:pt x="2329" y="250"/>
                      <a:pt x="2329" y="250"/>
                      <a:pt x="2329" y="259"/>
                    </a:cubicBezTo>
                    <a:cubicBezTo>
                      <a:pt x="2320" y="286"/>
                      <a:pt x="2320" y="295"/>
                      <a:pt x="2311" y="312"/>
                    </a:cubicBezTo>
                    <a:cubicBezTo>
                      <a:pt x="2302" y="348"/>
                      <a:pt x="2284" y="384"/>
                      <a:pt x="2258" y="402"/>
                    </a:cubicBezTo>
                    <a:cubicBezTo>
                      <a:pt x="2231" y="428"/>
                      <a:pt x="2195" y="446"/>
                      <a:pt x="2168" y="464"/>
                    </a:cubicBezTo>
                    <a:cubicBezTo>
                      <a:pt x="2151" y="469"/>
                      <a:pt x="2130" y="471"/>
                      <a:pt x="2111" y="471"/>
                    </a:cubicBezTo>
                    <a:cubicBezTo>
                      <a:pt x="2093" y="471"/>
                      <a:pt x="2075" y="469"/>
                      <a:pt x="2061" y="464"/>
                    </a:cubicBezTo>
                    <a:cubicBezTo>
                      <a:pt x="1990" y="455"/>
                      <a:pt x="1945" y="411"/>
                      <a:pt x="1919" y="375"/>
                    </a:cubicBezTo>
                    <a:cubicBezTo>
                      <a:pt x="1892" y="330"/>
                      <a:pt x="1892" y="295"/>
                      <a:pt x="1901" y="268"/>
                    </a:cubicBezTo>
                    <a:cubicBezTo>
                      <a:pt x="1901" y="241"/>
                      <a:pt x="1910" y="232"/>
                      <a:pt x="1910" y="232"/>
                    </a:cubicBezTo>
                    <a:cubicBezTo>
                      <a:pt x="1910" y="232"/>
                      <a:pt x="1919" y="250"/>
                      <a:pt x="1927" y="259"/>
                    </a:cubicBezTo>
                    <a:cubicBezTo>
                      <a:pt x="1945" y="277"/>
                      <a:pt x="1963" y="304"/>
                      <a:pt x="1990" y="312"/>
                    </a:cubicBezTo>
                    <a:cubicBezTo>
                      <a:pt x="2009" y="319"/>
                      <a:pt x="2028" y="325"/>
                      <a:pt x="2047" y="325"/>
                    </a:cubicBezTo>
                    <a:cubicBezTo>
                      <a:pt x="2055" y="325"/>
                      <a:pt x="2062" y="324"/>
                      <a:pt x="2070" y="321"/>
                    </a:cubicBezTo>
                    <a:cubicBezTo>
                      <a:pt x="2088" y="321"/>
                      <a:pt x="2097" y="321"/>
                      <a:pt x="2106" y="312"/>
                    </a:cubicBezTo>
                    <a:cubicBezTo>
                      <a:pt x="2124" y="304"/>
                      <a:pt x="2133" y="304"/>
                      <a:pt x="2142" y="295"/>
                    </a:cubicBezTo>
                    <a:cubicBezTo>
                      <a:pt x="2151" y="286"/>
                      <a:pt x="2159" y="277"/>
                      <a:pt x="2159" y="259"/>
                    </a:cubicBezTo>
                    <a:cubicBezTo>
                      <a:pt x="2168" y="259"/>
                      <a:pt x="2168" y="250"/>
                      <a:pt x="2168" y="250"/>
                    </a:cubicBezTo>
                    <a:cubicBezTo>
                      <a:pt x="2168" y="250"/>
                      <a:pt x="2168" y="241"/>
                      <a:pt x="2168" y="232"/>
                    </a:cubicBezTo>
                    <a:cubicBezTo>
                      <a:pt x="2168" y="232"/>
                      <a:pt x="2177" y="232"/>
                      <a:pt x="2177" y="223"/>
                    </a:cubicBezTo>
                    <a:cubicBezTo>
                      <a:pt x="2177" y="196"/>
                      <a:pt x="2177" y="170"/>
                      <a:pt x="2159" y="152"/>
                    </a:cubicBezTo>
                    <a:cubicBezTo>
                      <a:pt x="2151" y="125"/>
                      <a:pt x="2124" y="98"/>
                      <a:pt x="2106" y="89"/>
                    </a:cubicBezTo>
                    <a:cubicBezTo>
                      <a:pt x="2097" y="80"/>
                      <a:pt x="2079" y="72"/>
                      <a:pt x="2079" y="72"/>
                    </a:cubicBezTo>
                    <a:cubicBezTo>
                      <a:pt x="2079" y="72"/>
                      <a:pt x="2088" y="63"/>
                      <a:pt x="2115" y="63"/>
                    </a:cubicBezTo>
                    <a:cubicBezTo>
                      <a:pt x="2125" y="59"/>
                      <a:pt x="2137" y="57"/>
                      <a:pt x="2150" y="57"/>
                    </a:cubicBezTo>
                    <a:close/>
                    <a:moveTo>
                      <a:pt x="2177" y="803"/>
                    </a:moveTo>
                    <a:lnTo>
                      <a:pt x="2177" y="803"/>
                    </a:lnTo>
                    <a:cubicBezTo>
                      <a:pt x="2177" y="803"/>
                      <a:pt x="2195" y="821"/>
                      <a:pt x="2222" y="866"/>
                    </a:cubicBezTo>
                    <a:cubicBezTo>
                      <a:pt x="2258" y="910"/>
                      <a:pt x="2302" y="982"/>
                      <a:pt x="2356" y="1053"/>
                    </a:cubicBezTo>
                    <a:cubicBezTo>
                      <a:pt x="2382" y="1089"/>
                      <a:pt x="2418" y="1124"/>
                      <a:pt x="2445" y="1169"/>
                    </a:cubicBezTo>
                    <a:cubicBezTo>
                      <a:pt x="2481" y="1205"/>
                      <a:pt x="2516" y="1249"/>
                      <a:pt x="2552" y="1294"/>
                    </a:cubicBezTo>
                    <a:cubicBezTo>
                      <a:pt x="2597" y="1329"/>
                      <a:pt x="2632" y="1374"/>
                      <a:pt x="2668" y="1419"/>
                    </a:cubicBezTo>
                    <a:cubicBezTo>
                      <a:pt x="2713" y="1454"/>
                      <a:pt x="2757" y="1499"/>
                      <a:pt x="2802" y="1544"/>
                    </a:cubicBezTo>
                    <a:cubicBezTo>
                      <a:pt x="2846" y="1579"/>
                      <a:pt x="2891" y="1624"/>
                      <a:pt x="2936" y="1659"/>
                    </a:cubicBezTo>
                    <a:cubicBezTo>
                      <a:pt x="2980" y="1695"/>
                      <a:pt x="3025" y="1731"/>
                      <a:pt x="3069" y="1767"/>
                    </a:cubicBezTo>
                    <a:cubicBezTo>
                      <a:pt x="3114" y="1802"/>
                      <a:pt x="3168" y="1829"/>
                      <a:pt x="3203" y="1856"/>
                    </a:cubicBezTo>
                    <a:cubicBezTo>
                      <a:pt x="3248" y="1891"/>
                      <a:pt x="3292" y="1918"/>
                      <a:pt x="3328" y="1936"/>
                    </a:cubicBezTo>
                    <a:cubicBezTo>
                      <a:pt x="3373" y="1963"/>
                      <a:pt x="3408" y="1990"/>
                      <a:pt x="3444" y="1998"/>
                    </a:cubicBezTo>
                    <a:cubicBezTo>
                      <a:pt x="3480" y="2016"/>
                      <a:pt x="3507" y="2034"/>
                      <a:pt x="3533" y="2052"/>
                    </a:cubicBezTo>
                    <a:cubicBezTo>
                      <a:pt x="3578" y="2079"/>
                      <a:pt x="3605" y="2097"/>
                      <a:pt x="3605" y="2097"/>
                    </a:cubicBezTo>
                    <a:cubicBezTo>
                      <a:pt x="3605" y="2097"/>
                      <a:pt x="3578" y="2088"/>
                      <a:pt x="3515" y="2079"/>
                    </a:cubicBezTo>
                    <a:cubicBezTo>
                      <a:pt x="3489" y="2079"/>
                      <a:pt x="3453" y="2070"/>
                      <a:pt x="3417" y="2061"/>
                    </a:cubicBezTo>
                    <a:cubicBezTo>
                      <a:pt x="3373" y="2061"/>
                      <a:pt x="3337" y="2043"/>
                      <a:pt x="3283" y="2025"/>
                    </a:cubicBezTo>
                    <a:cubicBezTo>
                      <a:pt x="3266" y="2025"/>
                      <a:pt x="3239" y="2016"/>
                      <a:pt x="3212" y="2007"/>
                    </a:cubicBezTo>
                    <a:cubicBezTo>
                      <a:pt x="3185" y="1998"/>
                      <a:pt x="3168" y="1981"/>
                      <a:pt x="3141" y="1972"/>
                    </a:cubicBezTo>
                    <a:cubicBezTo>
                      <a:pt x="3087" y="1954"/>
                      <a:pt x="3034" y="1927"/>
                      <a:pt x="2980" y="1891"/>
                    </a:cubicBezTo>
                    <a:cubicBezTo>
                      <a:pt x="2927" y="1865"/>
                      <a:pt x="2873" y="1829"/>
                      <a:pt x="2820" y="1793"/>
                    </a:cubicBezTo>
                    <a:cubicBezTo>
                      <a:pt x="2766" y="1749"/>
                      <a:pt x="2721" y="1713"/>
                      <a:pt x="2668" y="1668"/>
                    </a:cubicBezTo>
                    <a:cubicBezTo>
                      <a:pt x="2650" y="1642"/>
                      <a:pt x="2623" y="1624"/>
                      <a:pt x="2605" y="1597"/>
                    </a:cubicBezTo>
                    <a:cubicBezTo>
                      <a:pt x="2579" y="1579"/>
                      <a:pt x="2561" y="1552"/>
                      <a:pt x="2534" y="1526"/>
                    </a:cubicBezTo>
                    <a:cubicBezTo>
                      <a:pt x="2516" y="1508"/>
                      <a:pt x="2498" y="1481"/>
                      <a:pt x="2481" y="1454"/>
                    </a:cubicBezTo>
                    <a:cubicBezTo>
                      <a:pt x="2463" y="1428"/>
                      <a:pt x="2445" y="1410"/>
                      <a:pt x="2427" y="1383"/>
                    </a:cubicBezTo>
                    <a:cubicBezTo>
                      <a:pt x="2391" y="1329"/>
                      <a:pt x="2356" y="1285"/>
                      <a:pt x="2329" y="1240"/>
                    </a:cubicBezTo>
                    <a:cubicBezTo>
                      <a:pt x="2302" y="1187"/>
                      <a:pt x="2284" y="1142"/>
                      <a:pt x="2266" y="1097"/>
                    </a:cubicBezTo>
                    <a:cubicBezTo>
                      <a:pt x="2240" y="1053"/>
                      <a:pt x="2231" y="1017"/>
                      <a:pt x="2213" y="982"/>
                    </a:cubicBezTo>
                    <a:cubicBezTo>
                      <a:pt x="2204" y="946"/>
                      <a:pt x="2195" y="910"/>
                      <a:pt x="2186" y="883"/>
                    </a:cubicBezTo>
                    <a:cubicBezTo>
                      <a:pt x="2177" y="830"/>
                      <a:pt x="2177" y="803"/>
                      <a:pt x="2177" y="803"/>
                    </a:cubicBezTo>
                    <a:close/>
                    <a:moveTo>
                      <a:pt x="4961" y="1294"/>
                    </a:moveTo>
                    <a:cubicBezTo>
                      <a:pt x="4961" y="1294"/>
                      <a:pt x="4970" y="1329"/>
                      <a:pt x="4970" y="1392"/>
                    </a:cubicBezTo>
                    <a:cubicBezTo>
                      <a:pt x="4970" y="1454"/>
                      <a:pt x="4978" y="1544"/>
                      <a:pt x="4970" y="1651"/>
                    </a:cubicBezTo>
                    <a:cubicBezTo>
                      <a:pt x="4970" y="1713"/>
                      <a:pt x="4970" y="1767"/>
                      <a:pt x="4961" y="1829"/>
                    </a:cubicBezTo>
                    <a:cubicBezTo>
                      <a:pt x="4952" y="1891"/>
                      <a:pt x="4952" y="1963"/>
                      <a:pt x="4943" y="2025"/>
                    </a:cubicBezTo>
                    <a:cubicBezTo>
                      <a:pt x="4934" y="2097"/>
                      <a:pt x="4916" y="2168"/>
                      <a:pt x="4907" y="2230"/>
                    </a:cubicBezTo>
                    <a:cubicBezTo>
                      <a:pt x="4898" y="2302"/>
                      <a:pt x="4880" y="2373"/>
                      <a:pt x="4863" y="2445"/>
                    </a:cubicBezTo>
                    <a:cubicBezTo>
                      <a:pt x="4827" y="2587"/>
                      <a:pt x="4791" y="2730"/>
                      <a:pt x="4747" y="2864"/>
                    </a:cubicBezTo>
                    <a:cubicBezTo>
                      <a:pt x="4729" y="2926"/>
                      <a:pt x="4702" y="2989"/>
                      <a:pt x="4684" y="3051"/>
                    </a:cubicBezTo>
                    <a:cubicBezTo>
                      <a:pt x="4666" y="3105"/>
                      <a:pt x="4639" y="3158"/>
                      <a:pt x="4613" y="3212"/>
                    </a:cubicBezTo>
                    <a:cubicBezTo>
                      <a:pt x="4568" y="3310"/>
                      <a:pt x="4532" y="3390"/>
                      <a:pt x="4497" y="3453"/>
                    </a:cubicBezTo>
                    <a:cubicBezTo>
                      <a:pt x="4461" y="3506"/>
                      <a:pt x="4443" y="3542"/>
                      <a:pt x="4443" y="3542"/>
                    </a:cubicBezTo>
                    <a:cubicBezTo>
                      <a:pt x="4443" y="3542"/>
                      <a:pt x="4452" y="3497"/>
                      <a:pt x="4461" y="3435"/>
                    </a:cubicBezTo>
                    <a:cubicBezTo>
                      <a:pt x="4479" y="3372"/>
                      <a:pt x="4488" y="3283"/>
                      <a:pt x="4515" y="3185"/>
                    </a:cubicBezTo>
                    <a:cubicBezTo>
                      <a:pt x="4524" y="3131"/>
                      <a:pt x="4541" y="3069"/>
                      <a:pt x="4550" y="3015"/>
                    </a:cubicBezTo>
                    <a:cubicBezTo>
                      <a:pt x="4568" y="2953"/>
                      <a:pt x="4577" y="2891"/>
                      <a:pt x="4595" y="2819"/>
                    </a:cubicBezTo>
                    <a:cubicBezTo>
                      <a:pt x="4622" y="2694"/>
                      <a:pt x="4657" y="2552"/>
                      <a:pt x="4684" y="2409"/>
                    </a:cubicBezTo>
                    <a:cubicBezTo>
                      <a:pt x="4702" y="2337"/>
                      <a:pt x="4720" y="2275"/>
                      <a:pt x="4729" y="2204"/>
                    </a:cubicBezTo>
                    <a:cubicBezTo>
                      <a:pt x="4747" y="2132"/>
                      <a:pt x="4764" y="2070"/>
                      <a:pt x="4782" y="1998"/>
                    </a:cubicBezTo>
                    <a:cubicBezTo>
                      <a:pt x="4791" y="1936"/>
                      <a:pt x="4809" y="1874"/>
                      <a:pt x="4827" y="1811"/>
                    </a:cubicBezTo>
                    <a:cubicBezTo>
                      <a:pt x="4836" y="1749"/>
                      <a:pt x="4854" y="1695"/>
                      <a:pt x="4863" y="1642"/>
                    </a:cubicBezTo>
                    <a:cubicBezTo>
                      <a:pt x="4880" y="1588"/>
                      <a:pt x="4889" y="1544"/>
                      <a:pt x="4898" y="1499"/>
                    </a:cubicBezTo>
                    <a:cubicBezTo>
                      <a:pt x="4916" y="1454"/>
                      <a:pt x="4925" y="1419"/>
                      <a:pt x="4934" y="1383"/>
                    </a:cubicBezTo>
                    <a:cubicBezTo>
                      <a:pt x="4952" y="1321"/>
                      <a:pt x="4961" y="1294"/>
                      <a:pt x="4961" y="1294"/>
                    </a:cubicBezTo>
                    <a:close/>
                    <a:moveTo>
                      <a:pt x="2097" y="0"/>
                    </a:moveTo>
                    <a:cubicBezTo>
                      <a:pt x="1954" y="0"/>
                      <a:pt x="1829" y="116"/>
                      <a:pt x="1829" y="259"/>
                    </a:cubicBezTo>
                    <a:cubicBezTo>
                      <a:pt x="1829" y="402"/>
                      <a:pt x="1945" y="509"/>
                      <a:pt x="2088" y="518"/>
                    </a:cubicBezTo>
                    <a:cubicBezTo>
                      <a:pt x="2052" y="973"/>
                      <a:pt x="1919" y="1900"/>
                      <a:pt x="1392" y="2070"/>
                    </a:cubicBezTo>
                    <a:cubicBezTo>
                      <a:pt x="1357" y="2079"/>
                      <a:pt x="1312" y="2088"/>
                      <a:pt x="1267" y="2088"/>
                    </a:cubicBezTo>
                    <a:cubicBezTo>
                      <a:pt x="902" y="2088"/>
                      <a:pt x="473" y="1642"/>
                      <a:pt x="143" y="1222"/>
                    </a:cubicBezTo>
                    <a:lnTo>
                      <a:pt x="143" y="1222"/>
                    </a:lnTo>
                    <a:cubicBezTo>
                      <a:pt x="268" y="1704"/>
                      <a:pt x="554" y="2864"/>
                      <a:pt x="652" y="3854"/>
                    </a:cubicBezTo>
                    <a:cubicBezTo>
                      <a:pt x="518" y="3845"/>
                      <a:pt x="402" y="3836"/>
                      <a:pt x="313" y="3818"/>
                    </a:cubicBezTo>
                    <a:cubicBezTo>
                      <a:pt x="206" y="3809"/>
                      <a:pt x="134" y="3792"/>
                      <a:pt x="81" y="3783"/>
                    </a:cubicBezTo>
                    <a:cubicBezTo>
                      <a:pt x="28" y="3774"/>
                      <a:pt x="1" y="3765"/>
                      <a:pt x="1" y="3765"/>
                    </a:cubicBezTo>
                    <a:lnTo>
                      <a:pt x="1" y="3765"/>
                    </a:lnTo>
                    <a:cubicBezTo>
                      <a:pt x="1" y="3765"/>
                      <a:pt x="28" y="3774"/>
                      <a:pt x="72" y="3792"/>
                    </a:cubicBezTo>
                    <a:cubicBezTo>
                      <a:pt x="125" y="3809"/>
                      <a:pt x="206" y="3836"/>
                      <a:pt x="304" y="3854"/>
                    </a:cubicBezTo>
                    <a:cubicBezTo>
                      <a:pt x="402" y="3872"/>
                      <a:pt x="527" y="3899"/>
                      <a:pt x="661" y="3925"/>
                    </a:cubicBezTo>
                    <a:cubicBezTo>
                      <a:pt x="803" y="3943"/>
                      <a:pt x="964" y="3970"/>
                      <a:pt x="1134" y="3988"/>
                    </a:cubicBezTo>
                    <a:cubicBezTo>
                      <a:pt x="1303" y="4006"/>
                      <a:pt x="1490" y="4024"/>
                      <a:pt x="1696" y="4041"/>
                    </a:cubicBezTo>
                    <a:cubicBezTo>
                      <a:pt x="1892" y="4050"/>
                      <a:pt x="2106" y="4068"/>
                      <a:pt x="2320" y="4077"/>
                    </a:cubicBezTo>
                    <a:cubicBezTo>
                      <a:pt x="2534" y="4086"/>
                      <a:pt x="2757" y="4095"/>
                      <a:pt x="2989" y="4104"/>
                    </a:cubicBezTo>
                    <a:lnTo>
                      <a:pt x="4372" y="4104"/>
                    </a:lnTo>
                    <a:cubicBezTo>
                      <a:pt x="4604" y="4095"/>
                      <a:pt x="4827" y="4086"/>
                      <a:pt x="5041" y="4077"/>
                    </a:cubicBezTo>
                    <a:cubicBezTo>
                      <a:pt x="5264" y="4068"/>
                      <a:pt x="5469" y="4059"/>
                      <a:pt x="5665" y="4041"/>
                    </a:cubicBezTo>
                    <a:cubicBezTo>
                      <a:pt x="5772" y="4032"/>
                      <a:pt x="5862" y="4024"/>
                      <a:pt x="5960" y="4024"/>
                    </a:cubicBezTo>
                    <a:cubicBezTo>
                      <a:pt x="6049" y="4006"/>
                      <a:pt x="6147" y="3997"/>
                      <a:pt x="6227" y="3988"/>
                    </a:cubicBezTo>
                    <a:cubicBezTo>
                      <a:pt x="6406" y="3970"/>
                      <a:pt x="6558" y="3952"/>
                      <a:pt x="6700" y="3925"/>
                    </a:cubicBezTo>
                    <a:cubicBezTo>
                      <a:pt x="6843" y="3908"/>
                      <a:pt x="6959" y="3881"/>
                      <a:pt x="7057" y="3863"/>
                    </a:cubicBezTo>
                    <a:cubicBezTo>
                      <a:pt x="7155" y="3836"/>
                      <a:pt x="7236" y="3818"/>
                      <a:pt x="7289" y="3792"/>
                    </a:cubicBezTo>
                    <a:cubicBezTo>
                      <a:pt x="7343" y="3774"/>
                      <a:pt x="7360" y="3765"/>
                      <a:pt x="7360" y="3765"/>
                    </a:cubicBezTo>
                    <a:lnTo>
                      <a:pt x="7360" y="3765"/>
                    </a:lnTo>
                    <a:cubicBezTo>
                      <a:pt x="7360" y="3765"/>
                      <a:pt x="7334" y="3774"/>
                      <a:pt x="7289" y="3783"/>
                    </a:cubicBezTo>
                    <a:cubicBezTo>
                      <a:pt x="7236" y="3801"/>
                      <a:pt x="7155" y="3809"/>
                      <a:pt x="7057" y="3827"/>
                    </a:cubicBezTo>
                    <a:cubicBezTo>
                      <a:pt x="6950" y="3836"/>
                      <a:pt x="6834" y="3854"/>
                      <a:pt x="6691" y="3863"/>
                    </a:cubicBezTo>
                    <a:cubicBezTo>
                      <a:pt x="6549" y="3872"/>
                      <a:pt x="6397" y="3881"/>
                      <a:pt x="6219" y="3899"/>
                    </a:cubicBezTo>
                    <a:cubicBezTo>
                      <a:pt x="6049" y="3899"/>
                      <a:pt x="5862" y="3908"/>
                      <a:pt x="5665" y="3917"/>
                    </a:cubicBezTo>
                    <a:cubicBezTo>
                      <a:pt x="5460" y="3917"/>
                      <a:pt x="5255" y="3925"/>
                      <a:pt x="5041" y="3925"/>
                    </a:cubicBezTo>
                    <a:cubicBezTo>
                      <a:pt x="4934" y="3934"/>
                      <a:pt x="4818" y="3934"/>
                      <a:pt x="4711" y="3934"/>
                    </a:cubicBezTo>
                    <a:lnTo>
                      <a:pt x="4399" y="3934"/>
                    </a:lnTo>
                    <a:cubicBezTo>
                      <a:pt x="4782" y="3274"/>
                      <a:pt x="5103" y="2302"/>
                      <a:pt x="5121" y="866"/>
                    </a:cubicBezTo>
                    <a:lnTo>
                      <a:pt x="5121" y="866"/>
                    </a:lnTo>
                    <a:cubicBezTo>
                      <a:pt x="4497" y="1883"/>
                      <a:pt x="3765" y="1998"/>
                      <a:pt x="3765" y="1998"/>
                    </a:cubicBezTo>
                    <a:cubicBezTo>
                      <a:pt x="3765" y="1998"/>
                      <a:pt x="2864" y="1856"/>
                      <a:pt x="2204" y="500"/>
                    </a:cubicBezTo>
                    <a:cubicBezTo>
                      <a:pt x="2302" y="455"/>
                      <a:pt x="2365" y="366"/>
                      <a:pt x="2365" y="259"/>
                    </a:cubicBezTo>
                    <a:cubicBezTo>
                      <a:pt x="2365" y="116"/>
                      <a:pt x="2249" y="0"/>
                      <a:pt x="20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3" name="Google Shape;20749;p51">
                <a:extLst>
                  <a:ext uri="{FF2B5EF4-FFF2-40B4-BE49-F238E27FC236}">
                    <a16:creationId xmlns:a16="http://schemas.microsoft.com/office/drawing/2014/main" id="{D3943F99-E4D8-3484-7204-2FEF444A857E}"/>
                  </a:ext>
                </a:extLst>
              </p:cNvPr>
              <p:cNvSpPr/>
              <p:nvPr/>
            </p:nvSpPr>
            <p:spPr>
              <a:xfrm>
                <a:off x="5454844" y="2682287"/>
                <a:ext cx="16251" cy="15676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8" extrusionOk="0">
                    <a:moveTo>
                      <a:pt x="286" y="54"/>
                    </a:moveTo>
                    <a:cubicBezTo>
                      <a:pt x="304" y="54"/>
                      <a:pt x="349" y="54"/>
                      <a:pt x="393" y="80"/>
                    </a:cubicBezTo>
                    <a:cubicBezTo>
                      <a:pt x="438" y="98"/>
                      <a:pt x="474" y="152"/>
                      <a:pt x="491" y="214"/>
                    </a:cubicBezTo>
                    <a:cubicBezTo>
                      <a:pt x="491" y="223"/>
                      <a:pt x="491" y="232"/>
                      <a:pt x="491" y="241"/>
                    </a:cubicBezTo>
                    <a:cubicBezTo>
                      <a:pt x="491" y="250"/>
                      <a:pt x="491" y="250"/>
                      <a:pt x="491" y="259"/>
                    </a:cubicBezTo>
                    <a:cubicBezTo>
                      <a:pt x="491" y="286"/>
                      <a:pt x="491" y="295"/>
                      <a:pt x="483" y="312"/>
                    </a:cubicBezTo>
                    <a:cubicBezTo>
                      <a:pt x="474" y="348"/>
                      <a:pt x="456" y="384"/>
                      <a:pt x="429" y="402"/>
                    </a:cubicBezTo>
                    <a:cubicBezTo>
                      <a:pt x="402" y="428"/>
                      <a:pt x="367" y="446"/>
                      <a:pt x="331" y="464"/>
                    </a:cubicBezTo>
                    <a:cubicBezTo>
                      <a:pt x="313" y="469"/>
                      <a:pt x="295" y="471"/>
                      <a:pt x="279" y="471"/>
                    </a:cubicBezTo>
                    <a:cubicBezTo>
                      <a:pt x="262" y="471"/>
                      <a:pt x="246" y="469"/>
                      <a:pt x="233" y="464"/>
                    </a:cubicBezTo>
                    <a:cubicBezTo>
                      <a:pt x="152" y="455"/>
                      <a:pt x="108" y="411"/>
                      <a:pt x="81" y="375"/>
                    </a:cubicBezTo>
                    <a:cubicBezTo>
                      <a:pt x="63" y="330"/>
                      <a:pt x="54" y="295"/>
                      <a:pt x="63" y="268"/>
                    </a:cubicBezTo>
                    <a:cubicBezTo>
                      <a:pt x="72" y="241"/>
                      <a:pt x="72" y="232"/>
                      <a:pt x="72" y="232"/>
                    </a:cubicBezTo>
                    <a:cubicBezTo>
                      <a:pt x="72" y="232"/>
                      <a:pt x="81" y="250"/>
                      <a:pt x="99" y="259"/>
                    </a:cubicBezTo>
                    <a:cubicBezTo>
                      <a:pt x="108" y="277"/>
                      <a:pt x="126" y="295"/>
                      <a:pt x="152" y="312"/>
                    </a:cubicBezTo>
                    <a:cubicBezTo>
                      <a:pt x="171" y="319"/>
                      <a:pt x="195" y="325"/>
                      <a:pt x="213" y="325"/>
                    </a:cubicBezTo>
                    <a:cubicBezTo>
                      <a:pt x="221" y="325"/>
                      <a:pt x="228" y="324"/>
                      <a:pt x="233" y="321"/>
                    </a:cubicBezTo>
                    <a:cubicBezTo>
                      <a:pt x="251" y="321"/>
                      <a:pt x="260" y="321"/>
                      <a:pt x="277" y="312"/>
                    </a:cubicBezTo>
                    <a:cubicBezTo>
                      <a:pt x="286" y="304"/>
                      <a:pt x="295" y="304"/>
                      <a:pt x="304" y="295"/>
                    </a:cubicBezTo>
                    <a:cubicBezTo>
                      <a:pt x="313" y="286"/>
                      <a:pt x="322" y="268"/>
                      <a:pt x="331" y="259"/>
                    </a:cubicBezTo>
                    <a:cubicBezTo>
                      <a:pt x="331" y="259"/>
                      <a:pt x="331" y="250"/>
                      <a:pt x="340" y="250"/>
                    </a:cubicBezTo>
                    <a:cubicBezTo>
                      <a:pt x="340" y="250"/>
                      <a:pt x="340" y="241"/>
                      <a:pt x="340" y="232"/>
                    </a:cubicBezTo>
                    <a:cubicBezTo>
                      <a:pt x="340" y="232"/>
                      <a:pt x="340" y="232"/>
                      <a:pt x="340" y="223"/>
                    </a:cubicBezTo>
                    <a:cubicBezTo>
                      <a:pt x="349" y="196"/>
                      <a:pt x="340" y="170"/>
                      <a:pt x="331" y="143"/>
                    </a:cubicBezTo>
                    <a:cubicBezTo>
                      <a:pt x="313" y="125"/>
                      <a:pt x="295" y="98"/>
                      <a:pt x="277" y="89"/>
                    </a:cubicBezTo>
                    <a:cubicBezTo>
                      <a:pt x="260" y="80"/>
                      <a:pt x="242" y="72"/>
                      <a:pt x="242" y="72"/>
                    </a:cubicBezTo>
                    <a:cubicBezTo>
                      <a:pt x="251" y="72"/>
                      <a:pt x="260" y="63"/>
                      <a:pt x="286" y="54"/>
                    </a:cubicBezTo>
                    <a:close/>
                    <a:moveTo>
                      <a:pt x="268" y="0"/>
                    </a:moveTo>
                    <a:cubicBezTo>
                      <a:pt x="117" y="0"/>
                      <a:pt x="1" y="116"/>
                      <a:pt x="1" y="259"/>
                    </a:cubicBezTo>
                    <a:cubicBezTo>
                      <a:pt x="1" y="366"/>
                      <a:pt x="63" y="455"/>
                      <a:pt x="161" y="500"/>
                    </a:cubicBezTo>
                    <a:cubicBezTo>
                      <a:pt x="161" y="500"/>
                      <a:pt x="206" y="509"/>
                      <a:pt x="277" y="518"/>
                    </a:cubicBezTo>
                    <a:cubicBezTo>
                      <a:pt x="420" y="509"/>
                      <a:pt x="536" y="402"/>
                      <a:pt x="536" y="259"/>
                    </a:cubicBezTo>
                    <a:cubicBezTo>
                      <a:pt x="536" y="116"/>
                      <a:pt x="41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4" name="Google Shape;20750;p51">
                <a:extLst>
                  <a:ext uri="{FF2B5EF4-FFF2-40B4-BE49-F238E27FC236}">
                    <a16:creationId xmlns:a16="http://schemas.microsoft.com/office/drawing/2014/main" id="{82170DED-0747-7319-CDAC-AFD54C745D9F}"/>
                  </a:ext>
                </a:extLst>
              </p:cNvPr>
              <p:cNvSpPr/>
              <p:nvPr/>
            </p:nvSpPr>
            <p:spPr>
              <a:xfrm>
                <a:off x="5412477" y="2713064"/>
                <a:ext cx="122049" cy="124197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104" extrusionOk="0">
                    <a:moveTo>
                      <a:pt x="4033" y="0"/>
                    </a:moveTo>
                    <a:lnTo>
                      <a:pt x="4033" y="0"/>
                    </a:lnTo>
                    <a:cubicBezTo>
                      <a:pt x="3997" y="143"/>
                      <a:pt x="3961" y="286"/>
                      <a:pt x="3925" y="437"/>
                    </a:cubicBezTo>
                    <a:cubicBezTo>
                      <a:pt x="3890" y="589"/>
                      <a:pt x="3854" y="732"/>
                      <a:pt x="3827" y="883"/>
                    </a:cubicBezTo>
                    <a:cubicBezTo>
                      <a:pt x="3801" y="1026"/>
                      <a:pt x="3783" y="1178"/>
                      <a:pt x="3765" y="1329"/>
                    </a:cubicBezTo>
                    <a:cubicBezTo>
                      <a:pt x="3738" y="1481"/>
                      <a:pt x="3720" y="1633"/>
                      <a:pt x="3711" y="1775"/>
                    </a:cubicBezTo>
                    <a:cubicBezTo>
                      <a:pt x="3694" y="1927"/>
                      <a:pt x="3685" y="2079"/>
                      <a:pt x="3667" y="2230"/>
                    </a:cubicBezTo>
                    <a:cubicBezTo>
                      <a:pt x="3658" y="2382"/>
                      <a:pt x="3649" y="2534"/>
                      <a:pt x="3649" y="2685"/>
                    </a:cubicBezTo>
                    <a:cubicBezTo>
                      <a:pt x="3640" y="2757"/>
                      <a:pt x="3640" y="2837"/>
                      <a:pt x="3640" y="2908"/>
                    </a:cubicBezTo>
                    <a:lnTo>
                      <a:pt x="3631" y="3131"/>
                    </a:lnTo>
                    <a:cubicBezTo>
                      <a:pt x="3631" y="3283"/>
                      <a:pt x="3622" y="3435"/>
                      <a:pt x="3622" y="3586"/>
                    </a:cubicBezTo>
                    <a:cubicBezTo>
                      <a:pt x="3622" y="3586"/>
                      <a:pt x="3622" y="3595"/>
                      <a:pt x="3622" y="3595"/>
                    </a:cubicBezTo>
                    <a:cubicBezTo>
                      <a:pt x="3613" y="3604"/>
                      <a:pt x="3604" y="3613"/>
                      <a:pt x="3604" y="3613"/>
                    </a:cubicBezTo>
                    <a:cubicBezTo>
                      <a:pt x="3586" y="3631"/>
                      <a:pt x="3578" y="3640"/>
                      <a:pt x="3560" y="3649"/>
                    </a:cubicBezTo>
                    <a:cubicBezTo>
                      <a:pt x="3533" y="3676"/>
                      <a:pt x="3497" y="3693"/>
                      <a:pt x="3471" y="3711"/>
                    </a:cubicBezTo>
                    <a:cubicBezTo>
                      <a:pt x="3399" y="3738"/>
                      <a:pt x="3328" y="3765"/>
                      <a:pt x="3256" y="3792"/>
                    </a:cubicBezTo>
                    <a:cubicBezTo>
                      <a:pt x="3185" y="3809"/>
                      <a:pt x="3105" y="3836"/>
                      <a:pt x="3033" y="3854"/>
                    </a:cubicBezTo>
                    <a:cubicBezTo>
                      <a:pt x="2953" y="3872"/>
                      <a:pt x="2882" y="3890"/>
                      <a:pt x="2801" y="3899"/>
                    </a:cubicBezTo>
                    <a:cubicBezTo>
                      <a:pt x="2498" y="3952"/>
                      <a:pt x="2186" y="3988"/>
                      <a:pt x="1874" y="4015"/>
                    </a:cubicBezTo>
                    <a:cubicBezTo>
                      <a:pt x="1722" y="4032"/>
                      <a:pt x="1561" y="4041"/>
                      <a:pt x="1410" y="4050"/>
                    </a:cubicBezTo>
                    <a:cubicBezTo>
                      <a:pt x="1249" y="4059"/>
                      <a:pt x="1098" y="4068"/>
                      <a:pt x="937" y="4077"/>
                    </a:cubicBezTo>
                    <a:cubicBezTo>
                      <a:pt x="785" y="4077"/>
                      <a:pt x="625" y="4086"/>
                      <a:pt x="473" y="4095"/>
                    </a:cubicBezTo>
                    <a:lnTo>
                      <a:pt x="0" y="4104"/>
                    </a:lnTo>
                    <a:lnTo>
                      <a:pt x="937" y="4104"/>
                    </a:lnTo>
                    <a:cubicBezTo>
                      <a:pt x="1098" y="4095"/>
                      <a:pt x="1249" y="4095"/>
                      <a:pt x="1410" y="4086"/>
                    </a:cubicBezTo>
                    <a:cubicBezTo>
                      <a:pt x="1570" y="4077"/>
                      <a:pt x="1722" y="4068"/>
                      <a:pt x="1883" y="4059"/>
                    </a:cubicBezTo>
                    <a:cubicBezTo>
                      <a:pt x="2034" y="4050"/>
                      <a:pt x="2195" y="4041"/>
                      <a:pt x="2346" y="4015"/>
                    </a:cubicBezTo>
                    <a:cubicBezTo>
                      <a:pt x="2507" y="3997"/>
                      <a:pt x="2659" y="3979"/>
                      <a:pt x="2810" y="3952"/>
                    </a:cubicBezTo>
                    <a:cubicBezTo>
                      <a:pt x="2891" y="3934"/>
                      <a:pt x="2971" y="3925"/>
                      <a:pt x="3042" y="3908"/>
                    </a:cubicBezTo>
                    <a:cubicBezTo>
                      <a:pt x="3123" y="3890"/>
                      <a:pt x="3194" y="3863"/>
                      <a:pt x="3274" y="3845"/>
                    </a:cubicBezTo>
                    <a:cubicBezTo>
                      <a:pt x="3346" y="3818"/>
                      <a:pt x="3426" y="3792"/>
                      <a:pt x="3497" y="3756"/>
                    </a:cubicBezTo>
                    <a:cubicBezTo>
                      <a:pt x="3533" y="3738"/>
                      <a:pt x="3569" y="3720"/>
                      <a:pt x="3595" y="3693"/>
                    </a:cubicBezTo>
                    <a:cubicBezTo>
                      <a:pt x="3613" y="3685"/>
                      <a:pt x="3631" y="3667"/>
                      <a:pt x="3649" y="3658"/>
                    </a:cubicBezTo>
                    <a:cubicBezTo>
                      <a:pt x="3658" y="3649"/>
                      <a:pt x="3658" y="3640"/>
                      <a:pt x="3667" y="3631"/>
                    </a:cubicBezTo>
                    <a:cubicBezTo>
                      <a:pt x="3676" y="3622"/>
                      <a:pt x="3685" y="3613"/>
                      <a:pt x="3685" y="3595"/>
                    </a:cubicBezTo>
                    <a:lnTo>
                      <a:pt x="3685" y="3586"/>
                    </a:lnTo>
                    <a:cubicBezTo>
                      <a:pt x="3685" y="3435"/>
                      <a:pt x="3685" y="3283"/>
                      <a:pt x="3694" y="3140"/>
                    </a:cubicBezTo>
                    <a:lnTo>
                      <a:pt x="3694" y="2908"/>
                    </a:lnTo>
                    <a:cubicBezTo>
                      <a:pt x="3694" y="2837"/>
                      <a:pt x="3702" y="2757"/>
                      <a:pt x="3702" y="2685"/>
                    </a:cubicBezTo>
                    <a:cubicBezTo>
                      <a:pt x="3702" y="2534"/>
                      <a:pt x="3711" y="2382"/>
                      <a:pt x="3720" y="2230"/>
                    </a:cubicBezTo>
                    <a:cubicBezTo>
                      <a:pt x="3729" y="2088"/>
                      <a:pt x="3747" y="1936"/>
                      <a:pt x="3756" y="1784"/>
                    </a:cubicBezTo>
                    <a:cubicBezTo>
                      <a:pt x="3765" y="1633"/>
                      <a:pt x="3783" y="1481"/>
                      <a:pt x="3801" y="1338"/>
                    </a:cubicBezTo>
                    <a:cubicBezTo>
                      <a:pt x="3818" y="1187"/>
                      <a:pt x="3836" y="1035"/>
                      <a:pt x="3863" y="883"/>
                    </a:cubicBezTo>
                    <a:cubicBezTo>
                      <a:pt x="3908" y="589"/>
                      <a:pt x="3970" y="295"/>
                      <a:pt x="403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5" name="Google Shape;20751;p51">
                <a:extLst>
                  <a:ext uri="{FF2B5EF4-FFF2-40B4-BE49-F238E27FC236}">
                    <a16:creationId xmlns:a16="http://schemas.microsoft.com/office/drawing/2014/main" id="{914DDB89-BFF6-8517-C080-3D01553B8654}"/>
                  </a:ext>
                </a:extLst>
              </p:cNvPr>
              <p:cNvSpPr/>
              <p:nvPr/>
            </p:nvSpPr>
            <p:spPr>
              <a:xfrm>
                <a:off x="5280171" y="2690095"/>
                <a:ext cx="1625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7" h="510" extrusionOk="0">
                    <a:moveTo>
                      <a:pt x="277" y="54"/>
                    </a:moveTo>
                    <a:cubicBezTo>
                      <a:pt x="304" y="54"/>
                      <a:pt x="349" y="54"/>
                      <a:pt x="385" y="81"/>
                    </a:cubicBezTo>
                    <a:cubicBezTo>
                      <a:pt x="429" y="99"/>
                      <a:pt x="474" y="153"/>
                      <a:pt x="483" y="215"/>
                    </a:cubicBezTo>
                    <a:cubicBezTo>
                      <a:pt x="483" y="224"/>
                      <a:pt x="492" y="224"/>
                      <a:pt x="492" y="242"/>
                    </a:cubicBezTo>
                    <a:cubicBezTo>
                      <a:pt x="492" y="251"/>
                      <a:pt x="492" y="251"/>
                      <a:pt x="492" y="260"/>
                    </a:cubicBezTo>
                    <a:cubicBezTo>
                      <a:pt x="492" y="277"/>
                      <a:pt x="483" y="295"/>
                      <a:pt x="483" y="313"/>
                    </a:cubicBezTo>
                    <a:cubicBezTo>
                      <a:pt x="465" y="349"/>
                      <a:pt x="447" y="376"/>
                      <a:pt x="420" y="402"/>
                    </a:cubicBezTo>
                    <a:cubicBezTo>
                      <a:pt x="393" y="429"/>
                      <a:pt x="367" y="447"/>
                      <a:pt x="331" y="456"/>
                    </a:cubicBezTo>
                    <a:cubicBezTo>
                      <a:pt x="310" y="466"/>
                      <a:pt x="286" y="471"/>
                      <a:pt x="264" y="471"/>
                    </a:cubicBezTo>
                    <a:cubicBezTo>
                      <a:pt x="249" y="471"/>
                      <a:pt x="235" y="468"/>
                      <a:pt x="224" y="465"/>
                    </a:cubicBezTo>
                    <a:cubicBezTo>
                      <a:pt x="153" y="456"/>
                      <a:pt x="108" y="411"/>
                      <a:pt x="81" y="376"/>
                    </a:cubicBezTo>
                    <a:cubicBezTo>
                      <a:pt x="54" y="331"/>
                      <a:pt x="54" y="295"/>
                      <a:pt x="63" y="269"/>
                    </a:cubicBezTo>
                    <a:cubicBezTo>
                      <a:pt x="63" y="242"/>
                      <a:pt x="72" y="233"/>
                      <a:pt x="72" y="233"/>
                    </a:cubicBezTo>
                    <a:cubicBezTo>
                      <a:pt x="72" y="233"/>
                      <a:pt x="81" y="242"/>
                      <a:pt x="90" y="260"/>
                    </a:cubicBezTo>
                    <a:cubicBezTo>
                      <a:pt x="108" y="277"/>
                      <a:pt x="126" y="295"/>
                      <a:pt x="153" y="313"/>
                    </a:cubicBezTo>
                    <a:cubicBezTo>
                      <a:pt x="172" y="319"/>
                      <a:pt x="190" y="326"/>
                      <a:pt x="209" y="326"/>
                    </a:cubicBezTo>
                    <a:cubicBezTo>
                      <a:pt x="217" y="326"/>
                      <a:pt x="225" y="325"/>
                      <a:pt x="233" y="322"/>
                    </a:cubicBezTo>
                    <a:cubicBezTo>
                      <a:pt x="251" y="322"/>
                      <a:pt x="260" y="313"/>
                      <a:pt x="269" y="313"/>
                    </a:cubicBezTo>
                    <a:cubicBezTo>
                      <a:pt x="286" y="304"/>
                      <a:pt x="295" y="295"/>
                      <a:pt x="304" y="286"/>
                    </a:cubicBezTo>
                    <a:cubicBezTo>
                      <a:pt x="313" y="277"/>
                      <a:pt x="322" y="269"/>
                      <a:pt x="322" y="260"/>
                    </a:cubicBezTo>
                    <a:cubicBezTo>
                      <a:pt x="331" y="260"/>
                      <a:pt x="331" y="251"/>
                      <a:pt x="331" y="242"/>
                    </a:cubicBezTo>
                    <a:cubicBezTo>
                      <a:pt x="331" y="238"/>
                      <a:pt x="331" y="233"/>
                      <a:pt x="331" y="233"/>
                    </a:cubicBezTo>
                    <a:cubicBezTo>
                      <a:pt x="340" y="233"/>
                      <a:pt x="340" y="224"/>
                      <a:pt x="340" y="224"/>
                    </a:cubicBezTo>
                    <a:cubicBezTo>
                      <a:pt x="340" y="197"/>
                      <a:pt x="340" y="170"/>
                      <a:pt x="322" y="144"/>
                    </a:cubicBezTo>
                    <a:cubicBezTo>
                      <a:pt x="313" y="117"/>
                      <a:pt x="286" y="99"/>
                      <a:pt x="269" y="90"/>
                    </a:cubicBezTo>
                    <a:cubicBezTo>
                      <a:pt x="260" y="72"/>
                      <a:pt x="242" y="72"/>
                      <a:pt x="242" y="72"/>
                    </a:cubicBezTo>
                    <a:cubicBezTo>
                      <a:pt x="242" y="72"/>
                      <a:pt x="251" y="63"/>
                      <a:pt x="277" y="54"/>
                    </a:cubicBezTo>
                    <a:close/>
                    <a:moveTo>
                      <a:pt x="269" y="1"/>
                    </a:moveTo>
                    <a:cubicBezTo>
                      <a:pt x="117" y="1"/>
                      <a:pt x="1" y="108"/>
                      <a:pt x="1" y="251"/>
                    </a:cubicBezTo>
                    <a:cubicBezTo>
                      <a:pt x="1" y="393"/>
                      <a:pt x="117" y="509"/>
                      <a:pt x="269" y="509"/>
                    </a:cubicBezTo>
                    <a:cubicBezTo>
                      <a:pt x="286" y="509"/>
                      <a:pt x="313" y="500"/>
                      <a:pt x="331" y="500"/>
                    </a:cubicBezTo>
                    <a:cubicBezTo>
                      <a:pt x="331" y="500"/>
                      <a:pt x="358" y="492"/>
                      <a:pt x="402" y="474"/>
                    </a:cubicBezTo>
                    <a:cubicBezTo>
                      <a:pt x="483" y="429"/>
                      <a:pt x="536" y="349"/>
                      <a:pt x="536" y="251"/>
                    </a:cubicBezTo>
                    <a:cubicBezTo>
                      <a:pt x="536" y="108"/>
                      <a:pt x="411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6" name="Google Shape;20752;p51">
                <a:extLst>
                  <a:ext uri="{FF2B5EF4-FFF2-40B4-BE49-F238E27FC236}">
                    <a16:creationId xmlns:a16="http://schemas.microsoft.com/office/drawing/2014/main" id="{B4635112-3017-A05C-E382-BD14D0BBF489}"/>
                  </a:ext>
                </a:extLst>
              </p:cNvPr>
              <p:cNvSpPr/>
              <p:nvPr/>
            </p:nvSpPr>
            <p:spPr>
              <a:xfrm>
                <a:off x="5528562" y="2690095"/>
                <a:ext cx="16221" cy="15434"/>
              </a:xfrm>
              <a:custGeom>
                <a:avLst/>
                <a:gdLst/>
                <a:ahLst/>
                <a:cxnLst/>
                <a:rect l="l" t="t" r="r" b="b"/>
                <a:pathLst>
                  <a:path w="536" h="510" extrusionOk="0">
                    <a:moveTo>
                      <a:pt x="324" y="58"/>
                    </a:moveTo>
                    <a:cubicBezTo>
                      <a:pt x="345" y="58"/>
                      <a:pt x="373" y="64"/>
                      <a:pt x="402" y="81"/>
                    </a:cubicBezTo>
                    <a:cubicBezTo>
                      <a:pt x="446" y="99"/>
                      <a:pt x="482" y="153"/>
                      <a:pt x="500" y="215"/>
                    </a:cubicBezTo>
                    <a:cubicBezTo>
                      <a:pt x="500" y="224"/>
                      <a:pt x="500" y="233"/>
                      <a:pt x="500" y="242"/>
                    </a:cubicBezTo>
                    <a:cubicBezTo>
                      <a:pt x="500" y="251"/>
                      <a:pt x="500" y="251"/>
                      <a:pt x="500" y="260"/>
                    </a:cubicBezTo>
                    <a:cubicBezTo>
                      <a:pt x="500" y="286"/>
                      <a:pt x="500" y="295"/>
                      <a:pt x="491" y="313"/>
                    </a:cubicBezTo>
                    <a:cubicBezTo>
                      <a:pt x="482" y="349"/>
                      <a:pt x="455" y="385"/>
                      <a:pt x="437" y="402"/>
                    </a:cubicBezTo>
                    <a:cubicBezTo>
                      <a:pt x="411" y="429"/>
                      <a:pt x="375" y="447"/>
                      <a:pt x="339" y="465"/>
                    </a:cubicBezTo>
                    <a:cubicBezTo>
                      <a:pt x="321" y="469"/>
                      <a:pt x="304" y="471"/>
                      <a:pt x="287" y="471"/>
                    </a:cubicBezTo>
                    <a:cubicBezTo>
                      <a:pt x="270" y="471"/>
                      <a:pt x="255" y="469"/>
                      <a:pt x="241" y="465"/>
                    </a:cubicBezTo>
                    <a:cubicBezTo>
                      <a:pt x="161" y="456"/>
                      <a:pt x="116" y="411"/>
                      <a:pt x="89" y="376"/>
                    </a:cubicBezTo>
                    <a:cubicBezTo>
                      <a:pt x="72" y="331"/>
                      <a:pt x="63" y="295"/>
                      <a:pt x="72" y="269"/>
                    </a:cubicBezTo>
                    <a:cubicBezTo>
                      <a:pt x="81" y="242"/>
                      <a:pt x="81" y="233"/>
                      <a:pt x="81" y="233"/>
                    </a:cubicBezTo>
                    <a:cubicBezTo>
                      <a:pt x="81" y="233"/>
                      <a:pt x="89" y="251"/>
                      <a:pt x="107" y="260"/>
                    </a:cubicBezTo>
                    <a:cubicBezTo>
                      <a:pt x="116" y="277"/>
                      <a:pt x="134" y="295"/>
                      <a:pt x="161" y="313"/>
                    </a:cubicBezTo>
                    <a:cubicBezTo>
                      <a:pt x="180" y="319"/>
                      <a:pt x="203" y="326"/>
                      <a:pt x="222" y="326"/>
                    </a:cubicBezTo>
                    <a:cubicBezTo>
                      <a:pt x="229" y="326"/>
                      <a:pt x="236" y="325"/>
                      <a:pt x="241" y="322"/>
                    </a:cubicBezTo>
                    <a:cubicBezTo>
                      <a:pt x="259" y="322"/>
                      <a:pt x="268" y="322"/>
                      <a:pt x="286" y="313"/>
                    </a:cubicBezTo>
                    <a:cubicBezTo>
                      <a:pt x="295" y="304"/>
                      <a:pt x="304" y="304"/>
                      <a:pt x="313" y="295"/>
                    </a:cubicBezTo>
                    <a:cubicBezTo>
                      <a:pt x="321" y="286"/>
                      <a:pt x="330" y="277"/>
                      <a:pt x="339" y="260"/>
                    </a:cubicBezTo>
                    <a:cubicBezTo>
                      <a:pt x="339" y="260"/>
                      <a:pt x="339" y="251"/>
                      <a:pt x="348" y="251"/>
                    </a:cubicBezTo>
                    <a:cubicBezTo>
                      <a:pt x="348" y="251"/>
                      <a:pt x="348" y="242"/>
                      <a:pt x="348" y="233"/>
                    </a:cubicBezTo>
                    <a:cubicBezTo>
                      <a:pt x="348" y="233"/>
                      <a:pt x="348" y="233"/>
                      <a:pt x="348" y="224"/>
                    </a:cubicBezTo>
                    <a:cubicBezTo>
                      <a:pt x="357" y="197"/>
                      <a:pt x="348" y="170"/>
                      <a:pt x="339" y="144"/>
                    </a:cubicBezTo>
                    <a:cubicBezTo>
                      <a:pt x="321" y="126"/>
                      <a:pt x="304" y="99"/>
                      <a:pt x="286" y="90"/>
                    </a:cubicBezTo>
                    <a:cubicBezTo>
                      <a:pt x="268" y="81"/>
                      <a:pt x="250" y="72"/>
                      <a:pt x="250" y="72"/>
                    </a:cubicBezTo>
                    <a:cubicBezTo>
                      <a:pt x="259" y="72"/>
                      <a:pt x="268" y="63"/>
                      <a:pt x="295" y="63"/>
                    </a:cubicBezTo>
                    <a:cubicBezTo>
                      <a:pt x="301" y="60"/>
                      <a:pt x="311" y="58"/>
                      <a:pt x="324" y="58"/>
                    </a:cubicBezTo>
                    <a:close/>
                    <a:moveTo>
                      <a:pt x="268" y="1"/>
                    </a:moveTo>
                    <a:cubicBezTo>
                      <a:pt x="125" y="1"/>
                      <a:pt x="0" y="108"/>
                      <a:pt x="0" y="251"/>
                    </a:cubicBezTo>
                    <a:cubicBezTo>
                      <a:pt x="0" y="349"/>
                      <a:pt x="54" y="429"/>
                      <a:pt x="134" y="474"/>
                    </a:cubicBezTo>
                    <a:cubicBezTo>
                      <a:pt x="134" y="474"/>
                      <a:pt x="161" y="483"/>
                      <a:pt x="197" y="500"/>
                    </a:cubicBezTo>
                    <a:cubicBezTo>
                      <a:pt x="223" y="500"/>
                      <a:pt x="250" y="509"/>
                      <a:pt x="268" y="509"/>
                    </a:cubicBezTo>
                    <a:cubicBezTo>
                      <a:pt x="420" y="509"/>
                      <a:pt x="536" y="393"/>
                      <a:pt x="536" y="251"/>
                    </a:cubicBezTo>
                    <a:cubicBezTo>
                      <a:pt x="536" y="108"/>
                      <a:pt x="42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7" name="Google Shape;20753;p51">
                <a:extLst>
                  <a:ext uri="{FF2B5EF4-FFF2-40B4-BE49-F238E27FC236}">
                    <a16:creationId xmlns:a16="http://schemas.microsoft.com/office/drawing/2014/main" id="{E479BC86-FF2B-2960-DEB1-2326791DF710}"/>
                  </a:ext>
                </a:extLst>
              </p:cNvPr>
              <p:cNvSpPr/>
              <p:nvPr/>
            </p:nvSpPr>
            <p:spPr>
              <a:xfrm>
                <a:off x="5298540" y="2802670"/>
                <a:ext cx="222762" cy="22182"/>
              </a:xfrm>
              <a:custGeom>
                <a:avLst/>
                <a:gdLst/>
                <a:ahLst/>
                <a:cxnLst/>
                <a:rect l="l" t="t" r="r" b="b"/>
                <a:pathLst>
                  <a:path w="7361" h="733" extrusionOk="0">
                    <a:moveTo>
                      <a:pt x="661" y="1"/>
                    </a:moveTo>
                    <a:lnTo>
                      <a:pt x="661" y="1"/>
                    </a:lnTo>
                    <a:cubicBezTo>
                      <a:pt x="679" y="170"/>
                      <a:pt x="687" y="331"/>
                      <a:pt x="687" y="483"/>
                    </a:cubicBezTo>
                    <a:lnTo>
                      <a:pt x="670" y="483"/>
                    </a:lnTo>
                    <a:cubicBezTo>
                      <a:pt x="536" y="474"/>
                      <a:pt x="411" y="456"/>
                      <a:pt x="313" y="447"/>
                    </a:cubicBezTo>
                    <a:cubicBezTo>
                      <a:pt x="206" y="429"/>
                      <a:pt x="134" y="420"/>
                      <a:pt x="81" y="411"/>
                    </a:cubicBezTo>
                    <a:cubicBezTo>
                      <a:pt x="27" y="393"/>
                      <a:pt x="1" y="385"/>
                      <a:pt x="1" y="385"/>
                    </a:cubicBezTo>
                    <a:lnTo>
                      <a:pt x="1" y="385"/>
                    </a:lnTo>
                    <a:cubicBezTo>
                      <a:pt x="1" y="385"/>
                      <a:pt x="27" y="402"/>
                      <a:pt x="72" y="420"/>
                    </a:cubicBezTo>
                    <a:cubicBezTo>
                      <a:pt x="125" y="429"/>
                      <a:pt x="206" y="456"/>
                      <a:pt x="304" y="474"/>
                    </a:cubicBezTo>
                    <a:cubicBezTo>
                      <a:pt x="402" y="501"/>
                      <a:pt x="527" y="527"/>
                      <a:pt x="661" y="545"/>
                    </a:cubicBezTo>
                    <a:cubicBezTo>
                      <a:pt x="803" y="572"/>
                      <a:pt x="964" y="590"/>
                      <a:pt x="1134" y="608"/>
                    </a:cubicBezTo>
                    <a:cubicBezTo>
                      <a:pt x="1303" y="625"/>
                      <a:pt x="1490" y="652"/>
                      <a:pt x="1696" y="661"/>
                    </a:cubicBezTo>
                    <a:cubicBezTo>
                      <a:pt x="1892" y="679"/>
                      <a:pt x="2106" y="697"/>
                      <a:pt x="2320" y="706"/>
                    </a:cubicBezTo>
                    <a:cubicBezTo>
                      <a:pt x="2534" y="715"/>
                      <a:pt x="2757" y="724"/>
                      <a:pt x="2989" y="724"/>
                    </a:cubicBezTo>
                    <a:cubicBezTo>
                      <a:pt x="3221" y="732"/>
                      <a:pt x="3453" y="732"/>
                      <a:pt x="3685" y="732"/>
                    </a:cubicBezTo>
                    <a:cubicBezTo>
                      <a:pt x="3917" y="732"/>
                      <a:pt x="4149" y="732"/>
                      <a:pt x="4372" y="724"/>
                    </a:cubicBezTo>
                    <a:cubicBezTo>
                      <a:pt x="4604" y="724"/>
                      <a:pt x="4827" y="715"/>
                      <a:pt x="5041" y="706"/>
                    </a:cubicBezTo>
                    <a:cubicBezTo>
                      <a:pt x="5264" y="697"/>
                      <a:pt x="5469" y="679"/>
                      <a:pt x="5665" y="670"/>
                    </a:cubicBezTo>
                    <a:cubicBezTo>
                      <a:pt x="5772" y="661"/>
                      <a:pt x="5862" y="652"/>
                      <a:pt x="5960" y="643"/>
                    </a:cubicBezTo>
                    <a:cubicBezTo>
                      <a:pt x="6049" y="634"/>
                      <a:pt x="6147" y="625"/>
                      <a:pt x="6227" y="617"/>
                    </a:cubicBezTo>
                    <a:cubicBezTo>
                      <a:pt x="6406" y="599"/>
                      <a:pt x="6558" y="572"/>
                      <a:pt x="6700" y="554"/>
                    </a:cubicBezTo>
                    <a:cubicBezTo>
                      <a:pt x="6843" y="527"/>
                      <a:pt x="6959" y="509"/>
                      <a:pt x="7057" y="483"/>
                    </a:cubicBezTo>
                    <a:cubicBezTo>
                      <a:pt x="7155" y="465"/>
                      <a:pt x="7236" y="438"/>
                      <a:pt x="7289" y="420"/>
                    </a:cubicBezTo>
                    <a:cubicBezTo>
                      <a:pt x="7343" y="402"/>
                      <a:pt x="7360" y="385"/>
                      <a:pt x="7360" y="385"/>
                    </a:cubicBezTo>
                    <a:lnTo>
                      <a:pt x="7360" y="385"/>
                    </a:lnTo>
                    <a:cubicBezTo>
                      <a:pt x="7360" y="385"/>
                      <a:pt x="7334" y="402"/>
                      <a:pt x="7289" y="411"/>
                    </a:cubicBezTo>
                    <a:cubicBezTo>
                      <a:pt x="7236" y="420"/>
                      <a:pt x="7155" y="438"/>
                      <a:pt x="7057" y="447"/>
                    </a:cubicBezTo>
                    <a:cubicBezTo>
                      <a:pt x="6950" y="465"/>
                      <a:pt x="6834" y="474"/>
                      <a:pt x="6691" y="492"/>
                    </a:cubicBezTo>
                    <a:cubicBezTo>
                      <a:pt x="6549" y="501"/>
                      <a:pt x="6397" y="509"/>
                      <a:pt x="6219" y="518"/>
                    </a:cubicBezTo>
                    <a:cubicBezTo>
                      <a:pt x="6049" y="527"/>
                      <a:pt x="5862" y="536"/>
                      <a:pt x="5665" y="536"/>
                    </a:cubicBezTo>
                    <a:cubicBezTo>
                      <a:pt x="5460" y="545"/>
                      <a:pt x="5255" y="554"/>
                      <a:pt x="5041" y="554"/>
                    </a:cubicBezTo>
                    <a:lnTo>
                      <a:pt x="4711" y="554"/>
                    </a:lnTo>
                    <a:cubicBezTo>
                      <a:pt x="4595" y="554"/>
                      <a:pt x="4488" y="563"/>
                      <a:pt x="4372" y="563"/>
                    </a:cubicBezTo>
                    <a:lnTo>
                      <a:pt x="3961" y="563"/>
                    </a:lnTo>
                    <a:cubicBezTo>
                      <a:pt x="4051" y="465"/>
                      <a:pt x="4131" y="358"/>
                      <a:pt x="4220" y="242"/>
                    </a:cubicBezTo>
                    <a:cubicBezTo>
                      <a:pt x="4042" y="242"/>
                      <a:pt x="3863" y="242"/>
                      <a:pt x="3685" y="251"/>
                    </a:cubicBezTo>
                    <a:cubicBezTo>
                      <a:pt x="3444" y="242"/>
                      <a:pt x="3212" y="242"/>
                      <a:pt x="2989" y="233"/>
                    </a:cubicBezTo>
                    <a:cubicBezTo>
                      <a:pt x="2873" y="233"/>
                      <a:pt x="2757" y="233"/>
                      <a:pt x="2641" y="224"/>
                    </a:cubicBezTo>
                    <a:cubicBezTo>
                      <a:pt x="2534" y="215"/>
                      <a:pt x="2418" y="215"/>
                      <a:pt x="2311" y="206"/>
                    </a:cubicBezTo>
                    <a:cubicBezTo>
                      <a:pt x="2204" y="197"/>
                      <a:pt x="2097" y="188"/>
                      <a:pt x="1990" y="179"/>
                    </a:cubicBezTo>
                    <a:cubicBezTo>
                      <a:pt x="1883" y="179"/>
                      <a:pt x="1785" y="170"/>
                      <a:pt x="1687" y="153"/>
                    </a:cubicBezTo>
                    <a:cubicBezTo>
                      <a:pt x="1481" y="135"/>
                      <a:pt x="1294" y="108"/>
                      <a:pt x="1125" y="81"/>
                    </a:cubicBezTo>
                    <a:cubicBezTo>
                      <a:pt x="955" y="63"/>
                      <a:pt x="795" y="28"/>
                      <a:pt x="6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8" name="Google Shape;20754;p51">
                <a:extLst>
                  <a:ext uri="{FF2B5EF4-FFF2-40B4-BE49-F238E27FC236}">
                    <a16:creationId xmlns:a16="http://schemas.microsoft.com/office/drawing/2014/main" id="{1CD217CD-D646-6D2C-51F3-EBFD3E6ABD8D}"/>
                  </a:ext>
                </a:extLst>
              </p:cNvPr>
              <p:cNvSpPr/>
              <p:nvPr/>
            </p:nvSpPr>
            <p:spPr>
              <a:xfrm>
                <a:off x="5318513" y="2821039"/>
                <a:ext cx="91302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527" extrusionOk="0">
                    <a:moveTo>
                      <a:pt x="19" y="1"/>
                    </a:moveTo>
                    <a:cubicBezTo>
                      <a:pt x="19" y="108"/>
                      <a:pt x="10" y="206"/>
                      <a:pt x="1" y="295"/>
                    </a:cubicBezTo>
                    <a:cubicBezTo>
                      <a:pt x="429" y="402"/>
                      <a:pt x="1214" y="509"/>
                      <a:pt x="2615" y="527"/>
                    </a:cubicBezTo>
                    <a:cubicBezTo>
                      <a:pt x="2713" y="473"/>
                      <a:pt x="2855" y="384"/>
                      <a:pt x="3016" y="241"/>
                    </a:cubicBezTo>
                    <a:cubicBezTo>
                      <a:pt x="2784" y="241"/>
                      <a:pt x="2552" y="241"/>
                      <a:pt x="2329" y="233"/>
                    </a:cubicBezTo>
                    <a:cubicBezTo>
                      <a:pt x="2213" y="233"/>
                      <a:pt x="2097" y="224"/>
                      <a:pt x="1981" y="224"/>
                    </a:cubicBezTo>
                    <a:cubicBezTo>
                      <a:pt x="1874" y="215"/>
                      <a:pt x="1758" y="206"/>
                      <a:pt x="1651" y="206"/>
                    </a:cubicBezTo>
                    <a:cubicBezTo>
                      <a:pt x="1544" y="197"/>
                      <a:pt x="1437" y="188"/>
                      <a:pt x="1330" y="179"/>
                    </a:cubicBezTo>
                    <a:cubicBezTo>
                      <a:pt x="1223" y="170"/>
                      <a:pt x="1125" y="161"/>
                      <a:pt x="1027" y="152"/>
                    </a:cubicBezTo>
                    <a:cubicBezTo>
                      <a:pt x="821" y="134"/>
                      <a:pt x="634" y="108"/>
                      <a:pt x="465" y="81"/>
                    </a:cubicBezTo>
                    <a:cubicBezTo>
                      <a:pt x="304" y="54"/>
                      <a:pt x="152" y="27"/>
                      <a:pt x="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20755;p51">
              <a:extLst>
                <a:ext uri="{FF2B5EF4-FFF2-40B4-BE49-F238E27FC236}">
                  <a16:creationId xmlns:a16="http://schemas.microsoft.com/office/drawing/2014/main" id="{6DF4C774-2BA0-E6D6-A195-856815B2FB76}"/>
                </a:ext>
              </a:extLst>
            </p:cNvPr>
            <p:cNvGrpSpPr/>
            <p:nvPr/>
          </p:nvGrpSpPr>
          <p:grpSpPr>
            <a:xfrm>
              <a:off x="3694776" y="3609590"/>
              <a:ext cx="410204" cy="247862"/>
              <a:chOff x="3640661" y="2675266"/>
              <a:chExt cx="279716" cy="169016"/>
            </a:xfrm>
          </p:grpSpPr>
          <p:sp>
            <p:nvSpPr>
              <p:cNvPr id="5" name="Google Shape;20756;p51">
                <a:extLst>
                  <a:ext uri="{FF2B5EF4-FFF2-40B4-BE49-F238E27FC236}">
                    <a16:creationId xmlns:a16="http://schemas.microsoft.com/office/drawing/2014/main" id="{87CB2734-430D-26DB-97EE-C4F4ABCC9034}"/>
                  </a:ext>
                </a:extLst>
              </p:cNvPr>
              <p:cNvSpPr/>
              <p:nvPr/>
            </p:nvSpPr>
            <p:spPr>
              <a:xfrm>
                <a:off x="3640661" y="2675266"/>
                <a:ext cx="279716" cy="169016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585" extrusionOk="0">
                    <a:moveTo>
                      <a:pt x="6290" y="232"/>
                    </a:moveTo>
                    <a:cubicBezTo>
                      <a:pt x="6432" y="232"/>
                      <a:pt x="6557" y="348"/>
                      <a:pt x="6557" y="491"/>
                    </a:cubicBezTo>
                    <a:cubicBezTo>
                      <a:pt x="6557" y="634"/>
                      <a:pt x="6441" y="741"/>
                      <a:pt x="6299" y="750"/>
                    </a:cubicBezTo>
                    <a:cubicBezTo>
                      <a:pt x="6227" y="741"/>
                      <a:pt x="6183" y="732"/>
                      <a:pt x="6183" y="732"/>
                    </a:cubicBezTo>
                    <a:cubicBezTo>
                      <a:pt x="6085" y="687"/>
                      <a:pt x="6022" y="598"/>
                      <a:pt x="6022" y="491"/>
                    </a:cubicBezTo>
                    <a:cubicBezTo>
                      <a:pt x="6022" y="348"/>
                      <a:pt x="6138" y="232"/>
                      <a:pt x="6290" y="232"/>
                    </a:cubicBezTo>
                    <a:close/>
                    <a:moveTo>
                      <a:pt x="518" y="491"/>
                    </a:moveTo>
                    <a:cubicBezTo>
                      <a:pt x="661" y="491"/>
                      <a:pt x="785" y="598"/>
                      <a:pt x="785" y="741"/>
                    </a:cubicBezTo>
                    <a:cubicBezTo>
                      <a:pt x="785" y="839"/>
                      <a:pt x="732" y="919"/>
                      <a:pt x="652" y="964"/>
                    </a:cubicBezTo>
                    <a:cubicBezTo>
                      <a:pt x="607" y="982"/>
                      <a:pt x="589" y="990"/>
                      <a:pt x="589" y="990"/>
                    </a:cubicBezTo>
                    <a:cubicBezTo>
                      <a:pt x="562" y="990"/>
                      <a:pt x="536" y="999"/>
                      <a:pt x="518" y="999"/>
                    </a:cubicBezTo>
                    <a:cubicBezTo>
                      <a:pt x="366" y="999"/>
                      <a:pt x="250" y="883"/>
                      <a:pt x="250" y="741"/>
                    </a:cubicBezTo>
                    <a:cubicBezTo>
                      <a:pt x="250" y="598"/>
                      <a:pt x="366" y="491"/>
                      <a:pt x="518" y="491"/>
                    </a:cubicBezTo>
                    <a:close/>
                    <a:moveTo>
                      <a:pt x="8725" y="491"/>
                    </a:moveTo>
                    <a:cubicBezTo>
                      <a:pt x="8877" y="491"/>
                      <a:pt x="8993" y="598"/>
                      <a:pt x="8993" y="741"/>
                    </a:cubicBezTo>
                    <a:cubicBezTo>
                      <a:pt x="8993" y="883"/>
                      <a:pt x="8877" y="999"/>
                      <a:pt x="8725" y="999"/>
                    </a:cubicBezTo>
                    <a:cubicBezTo>
                      <a:pt x="8707" y="999"/>
                      <a:pt x="8681" y="990"/>
                      <a:pt x="8663" y="990"/>
                    </a:cubicBezTo>
                    <a:cubicBezTo>
                      <a:pt x="8618" y="973"/>
                      <a:pt x="8591" y="964"/>
                      <a:pt x="8591" y="964"/>
                    </a:cubicBezTo>
                    <a:cubicBezTo>
                      <a:pt x="8511" y="919"/>
                      <a:pt x="8458" y="839"/>
                      <a:pt x="8458" y="741"/>
                    </a:cubicBezTo>
                    <a:cubicBezTo>
                      <a:pt x="8458" y="598"/>
                      <a:pt x="8582" y="491"/>
                      <a:pt x="8725" y="491"/>
                    </a:cubicBezTo>
                    <a:close/>
                    <a:moveTo>
                      <a:pt x="2953" y="232"/>
                    </a:moveTo>
                    <a:cubicBezTo>
                      <a:pt x="3105" y="232"/>
                      <a:pt x="3221" y="348"/>
                      <a:pt x="3221" y="491"/>
                    </a:cubicBezTo>
                    <a:cubicBezTo>
                      <a:pt x="3221" y="598"/>
                      <a:pt x="3158" y="687"/>
                      <a:pt x="3060" y="732"/>
                    </a:cubicBezTo>
                    <a:cubicBezTo>
                      <a:pt x="3720" y="2088"/>
                      <a:pt x="4622" y="2230"/>
                      <a:pt x="4622" y="2230"/>
                    </a:cubicBezTo>
                    <a:cubicBezTo>
                      <a:pt x="4622" y="2230"/>
                      <a:pt x="5353" y="2115"/>
                      <a:pt x="5978" y="1098"/>
                    </a:cubicBezTo>
                    <a:lnTo>
                      <a:pt x="5978" y="1098"/>
                    </a:lnTo>
                    <a:cubicBezTo>
                      <a:pt x="5960" y="2534"/>
                      <a:pt x="5639" y="3506"/>
                      <a:pt x="5255" y="4166"/>
                    </a:cubicBezTo>
                    <a:lnTo>
                      <a:pt x="5567" y="4166"/>
                    </a:lnTo>
                    <a:cubicBezTo>
                      <a:pt x="5674" y="4166"/>
                      <a:pt x="5790" y="4166"/>
                      <a:pt x="5897" y="4157"/>
                    </a:cubicBezTo>
                    <a:cubicBezTo>
                      <a:pt x="6111" y="4157"/>
                      <a:pt x="6325" y="4149"/>
                      <a:pt x="6522" y="4149"/>
                    </a:cubicBezTo>
                    <a:cubicBezTo>
                      <a:pt x="6718" y="4140"/>
                      <a:pt x="6905" y="4131"/>
                      <a:pt x="7075" y="4131"/>
                    </a:cubicBezTo>
                    <a:cubicBezTo>
                      <a:pt x="7253" y="4113"/>
                      <a:pt x="7405" y="4104"/>
                      <a:pt x="7548" y="4095"/>
                    </a:cubicBezTo>
                    <a:cubicBezTo>
                      <a:pt x="7690" y="4086"/>
                      <a:pt x="7815" y="4068"/>
                      <a:pt x="7913" y="4059"/>
                    </a:cubicBezTo>
                    <a:cubicBezTo>
                      <a:pt x="8012" y="4041"/>
                      <a:pt x="8092" y="4033"/>
                      <a:pt x="8145" y="4015"/>
                    </a:cubicBezTo>
                    <a:cubicBezTo>
                      <a:pt x="8198" y="4006"/>
                      <a:pt x="8225" y="3997"/>
                      <a:pt x="8226" y="3997"/>
                    </a:cubicBezTo>
                    <a:lnTo>
                      <a:pt x="8226" y="3997"/>
                    </a:lnTo>
                    <a:cubicBezTo>
                      <a:pt x="8225" y="3997"/>
                      <a:pt x="8198" y="4006"/>
                      <a:pt x="8145" y="4024"/>
                    </a:cubicBezTo>
                    <a:cubicBezTo>
                      <a:pt x="8092" y="4050"/>
                      <a:pt x="8020" y="4068"/>
                      <a:pt x="7922" y="4095"/>
                    </a:cubicBezTo>
                    <a:cubicBezTo>
                      <a:pt x="7815" y="4113"/>
                      <a:pt x="7699" y="4140"/>
                      <a:pt x="7557" y="4157"/>
                    </a:cubicBezTo>
                    <a:cubicBezTo>
                      <a:pt x="7414" y="4184"/>
                      <a:pt x="7262" y="4202"/>
                      <a:pt x="7084" y="4220"/>
                    </a:cubicBezTo>
                    <a:cubicBezTo>
                      <a:pt x="7003" y="4229"/>
                      <a:pt x="6914" y="4238"/>
                      <a:pt x="6816" y="4256"/>
                    </a:cubicBezTo>
                    <a:cubicBezTo>
                      <a:pt x="6727" y="4256"/>
                      <a:pt x="6629" y="4264"/>
                      <a:pt x="6531" y="4273"/>
                    </a:cubicBezTo>
                    <a:cubicBezTo>
                      <a:pt x="6325" y="4291"/>
                      <a:pt x="6120" y="4300"/>
                      <a:pt x="5897" y="4309"/>
                    </a:cubicBezTo>
                    <a:cubicBezTo>
                      <a:pt x="5683" y="4318"/>
                      <a:pt x="5460" y="4327"/>
                      <a:pt x="5228" y="4336"/>
                    </a:cubicBezTo>
                    <a:lnTo>
                      <a:pt x="3845" y="4336"/>
                    </a:lnTo>
                    <a:cubicBezTo>
                      <a:pt x="3622" y="4327"/>
                      <a:pt x="3390" y="4318"/>
                      <a:pt x="3176" y="4309"/>
                    </a:cubicBezTo>
                    <a:cubicBezTo>
                      <a:pt x="2962" y="4300"/>
                      <a:pt x="2748" y="4282"/>
                      <a:pt x="2552" y="4273"/>
                    </a:cubicBezTo>
                    <a:cubicBezTo>
                      <a:pt x="2356" y="4256"/>
                      <a:pt x="2168" y="4238"/>
                      <a:pt x="1990" y="4220"/>
                    </a:cubicBezTo>
                    <a:cubicBezTo>
                      <a:pt x="1820" y="4202"/>
                      <a:pt x="1660" y="4175"/>
                      <a:pt x="1517" y="4157"/>
                    </a:cubicBezTo>
                    <a:cubicBezTo>
                      <a:pt x="1383" y="4131"/>
                      <a:pt x="1258" y="4104"/>
                      <a:pt x="1160" y="4086"/>
                    </a:cubicBezTo>
                    <a:cubicBezTo>
                      <a:pt x="1062" y="4068"/>
                      <a:pt x="982" y="4041"/>
                      <a:pt x="937" y="4024"/>
                    </a:cubicBezTo>
                    <a:cubicBezTo>
                      <a:pt x="884" y="4006"/>
                      <a:pt x="857" y="3997"/>
                      <a:pt x="857" y="3997"/>
                    </a:cubicBezTo>
                    <a:lnTo>
                      <a:pt x="857" y="3997"/>
                    </a:lnTo>
                    <a:cubicBezTo>
                      <a:pt x="857" y="3997"/>
                      <a:pt x="884" y="4006"/>
                      <a:pt x="937" y="4015"/>
                    </a:cubicBezTo>
                    <a:cubicBezTo>
                      <a:pt x="991" y="4024"/>
                      <a:pt x="1071" y="4041"/>
                      <a:pt x="1169" y="4050"/>
                    </a:cubicBezTo>
                    <a:cubicBezTo>
                      <a:pt x="1258" y="4068"/>
                      <a:pt x="1374" y="4077"/>
                      <a:pt x="1508" y="4086"/>
                    </a:cubicBezTo>
                    <a:cubicBezTo>
                      <a:pt x="1410" y="3096"/>
                      <a:pt x="1124" y="1936"/>
                      <a:pt x="1000" y="1454"/>
                    </a:cubicBezTo>
                    <a:lnTo>
                      <a:pt x="1000" y="1454"/>
                    </a:lnTo>
                    <a:cubicBezTo>
                      <a:pt x="1330" y="1874"/>
                      <a:pt x="1758" y="2320"/>
                      <a:pt x="2124" y="2320"/>
                    </a:cubicBezTo>
                    <a:cubicBezTo>
                      <a:pt x="2168" y="2320"/>
                      <a:pt x="2213" y="2311"/>
                      <a:pt x="2249" y="2302"/>
                    </a:cubicBezTo>
                    <a:cubicBezTo>
                      <a:pt x="2775" y="2132"/>
                      <a:pt x="2909" y="1205"/>
                      <a:pt x="2944" y="750"/>
                    </a:cubicBezTo>
                    <a:cubicBezTo>
                      <a:pt x="2802" y="741"/>
                      <a:pt x="2686" y="634"/>
                      <a:pt x="2686" y="491"/>
                    </a:cubicBezTo>
                    <a:cubicBezTo>
                      <a:pt x="2686" y="348"/>
                      <a:pt x="2811" y="232"/>
                      <a:pt x="2953" y="232"/>
                    </a:cubicBezTo>
                    <a:close/>
                    <a:moveTo>
                      <a:pt x="1517" y="4211"/>
                    </a:moveTo>
                    <a:lnTo>
                      <a:pt x="1517" y="4211"/>
                    </a:lnTo>
                    <a:cubicBezTo>
                      <a:pt x="1660" y="4238"/>
                      <a:pt x="1811" y="4273"/>
                      <a:pt x="1981" y="4291"/>
                    </a:cubicBezTo>
                    <a:cubicBezTo>
                      <a:pt x="2150" y="4318"/>
                      <a:pt x="2338" y="4345"/>
                      <a:pt x="2543" y="4363"/>
                    </a:cubicBezTo>
                    <a:cubicBezTo>
                      <a:pt x="2641" y="4380"/>
                      <a:pt x="2739" y="4389"/>
                      <a:pt x="2846" y="4389"/>
                    </a:cubicBezTo>
                    <a:cubicBezTo>
                      <a:pt x="2953" y="4398"/>
                      <a:pt x="3060" y="4407"/>
                      <a:pt x="3167" y="4416"/>
                    </a:cubicBezTo>
                    <a:cubicBezTo>
                      <a:pt x="3274" y="4425"/>
                      <a:pt x="3390" y="4425"/>
                      <a:pt x="3506" y="4434"/>
                    </a:cubicBezTo>
                    <a:cubicBezTo>
                      <a:pt x="3613" y="4443"/>
                      <a:pt x="3729" y="4443"/>
                      <a:pt x="3845" y="4443"/>
                    </a:cubicBezTo>
                    <a:cubicBezTo>
                      <a:pt x="4077" y="4452"/>
                      <a:pt x="4309" y="4452"/>
                      <a:pt x="4541" y="4461"/>
                    </a:cubicBezTo>
                    <a:cubicBezTo>
                      <a:pt x="4720" y="4452"/>
                      <a:pt x="4898" y="4452"/>
                      <a:pt x="5076" y="4452"/>
                    </a:cubicBezTo>
                    <a:cubicBezTo>
                      <a:pt x="4987" y="4568"/>
                      <a:pt x="4907" y="4675"/>
                      <a:pt x="4818" y="4773"/>
                    </a:cubicBezTo>
                    <a:lnTo>
                      <a:pt x="5228" y="4773"/>
                    </a:lnTo>
                    <a:cubicBezTo>
                      <a:pt x="5344" y="4773"/>
                      <a:pt x="5451" y="4764"/>
                      <a:pt x="5567" y="4764"/>
                    </a:cubicBezTo>
                    <a:lnTo>
                      <a:pt x="5897" y="4764"/>
                    </a:lnTo>
                    <a:cubicBezTo>
                      <a:pt x="6111" y="4764"/>
                      <a:pt x="6325" y="4755"/>
                      <a:pt x="6522" y="4746"/>
                    </a:cubicBezTo>
                    <a:cubicBezTo>
                      <a:pt x="6718" y="4746"/>
                      <a:pt x="6905" y="4737"/>
                      <a:pt x="7075" y="4728"/>
                    </a:cubicBezTo>
                    <a:cubicBezTo>
                      <a:pt x="7253" y="4719"/>
                      <a:pt x="7405" y="4711"/>
                      <a:pt x="7548" y="4702"/>
                    </a:cubicBezTo>
                    <a:cubicBezTo>
                      <a:pt x="7690" y="4684"/>
                      <a:pt x="7815" y="4675"/>
                      <a:pt x="7913" y="4657"/>
                    </a:cubicBezTo>
                    <a:cubicBezTo>
                      <a:pt x="8012" y="4648"/>
                      <a:pt x="8092" y="4630"/>
                      <a:pt x="8145" y="4621"/>
                    </a:cubicBezTo>
                    <a:cubicBezTo>
                      <a:pt x="8198" y="4612"/>
                      <a:pt x="8225" y="4595"/>
                      <a:pt x="8226" y="4595"/>
                    </a:cubicBezTo>
                    <a:lnTo>
                      <a:pt x="8226" y="4595"/>
                    </a:lnTo>
                    <a:cubicBezTo>
                      <a:pt x="8225" y="4595"/>
                      <a:pt x="8198" y="4613"/>
                      <a:pt x="8145" y="4630"/>
                    </a:cubicBezTo>
                    <a:cubicBezTo>
                      <a:pt x="8092" y="4648"/>
                      <a:pt x="8020" y="4675"/>
                      <a:pt x="7922" y="4693"/>
                    </a:cubicBezTo>
                    <a:cubicBezTo>
                      <a:pt x="7815" y="4719"/>
                      <a:pt x="7699" y="4737"/>
                      <a:pt x="7557" y="4764"/>
                    </a:cubicBezTo>
                    <a:cubicBezTo>
                      <a:pt x="7414" y="4782"/>
                      <a:pt x="7262" y="4809"/>
                      <a:pt x="7084" y="4827"/>
                    </a:cubicBezTo>
                    <a:cubicBezTo>
                      <a:pt x="7003" y="4835"/>
                      <a:pt x="6914" y="4844"/>
                      <a:pt x="6816" y="4853"/>
                    </a:cubicBezTo>
                    <a:cubicBezTo>
                      <a:pt x="6727" y="4862"/>
                      <a:pt x="6629" y="4871"/>
                      <a:pt x="6531" y="4880"/>
                    </a:cubicBezTo>
                    <a:cubicBezTo>
                      <a:pt x="6325" y="4889"/>
                      <a:pt x="6120" y="4907"/>
                      <a:pt x="5897" y="4916"/>
                    </a:cubicBezTo>
                    <a:cubicBezTo>
                      <a:pt x="5683" y="4925"/>
                      <a:pt x="5460" y="4934"/>
                      <a:pt x="5228" y="4934"/>
                    </a:cubicBezTo>
                    <a:cubicBezTo>
                      <a:pt x="5005" y="4942"/>
                      <a:pt x="4773" y="4942"/>
                      <a:pt x="4541" y="4942"/>
                    </a:cubicBezTo>
                    <a:cubicBezTo>
                      <a:pt x="4309" y="4942"/>
                      <a:pt x="4077" y="4942"/>
                      <a:pt x="3845" y="4934"/>
                    </a:cubicBezTo>
                    <a:cubicBezTo>
                      <a:pt x="3622" y="4934"/>
                      <a:pt x="3390" y="4925"/>
                      <a:pt x="3176" y="4916"/>
                    </a:cubicBezTo>
                    <a:cubicBezTo>
                      <a:pt x="2962" y="4907"/>
                      <a:pt x="2748" y="4889"/>
                      <a:pt x="2552" y="4871"/>
                    </a:cubicBezTo>
                    <a:cubicBezTo>
                      <a:pt x="2356" y="4862"/>
                      <a:pt x="2168" y="4835"/>
                      <a:pt x="1990" y="4818"/>
                    </a:cubicBezTo>
                    <a:cubicBezTo>
                      <a:pt x="1820" y="4800"/>
                      <a:pt x="1660" y="4782"/>
                      <a:pt x="1517" y="4755"/>
                    </a:cubicBezTo>
                    <a:cubicBezTo>
                      <a:pt x="1383" y="4737"/>
                      <a:pt x="1258" y="4711"/>
                      <a:pt x="1160" y="4684"/>
                    </a:cubicBezTo>
                    <a:cubicBezTo>
                      <a:pt x="1062" y="4666"/>
                      <a:pt x="982" y="4639"/>
                      <a:pt x="937" y="4630"/>
                    </a:cubicBezTo>
                    <a:cubicBezTo>
                      <a:pt x="884" y="4612"/>
                      <a:pt x="857" y="4595"/>
                      <a:pt x="857" y="4595"/>
                    </a:cubicBezTo>
                    <a:lnTo>
                      <a:pt x="857" y="4595"/>
                    </a:lnTo>
                    <a:cubicBezTo>
                      <a:pt x="857" y="4595"/>
                      <a:pt x="884" y="4603"/>
                      <a:pt x="937" y="4621"/>
                    </a:cubicBezTo>
                    <a:cubicBezTo>
                      <a:pt x="991" y="4630"/>
                      <a:pt x="1071" y="4639"/>
                      <a:pt x="1169" y="4657"/>
                    </a:cubicBezTo>
                    <a:cubicBezTo>
                      <a:pt x="1267" y="4666"/>
                      <a:pt x="1392" y="4684"/>
                      <a:pt x="1526" y="4693"/>
                    </a:cubicBezTo>
                    <a:lnTo>
                      <a:pt x="1544" y="4693"/>
                    </a:lnTo>
                    <a:cubicBezTo>
                      <a:pt x="1544" y="4541"/>
                      <a:pt x="1535" y="4380"/>
                      <a:pt x="1517" y="4211"/>
                    </a:cubicBezTo>
                    <a:close/>
                    <a:moveTo>
                      <a:pt x="1535" y="4818"/>
                    </a:moveTo>
                    <a:cubicBezTo>
                      <a:pt x="1669" y="4844"/>
                      <a:pt x="1820" y="4871"/>
                      <a:pt x="1981" y="4898"/>
                    </a:cubicBezTo>
                    <a:cubicBezTo>
                      <a:pt x="2150" y="4925"/>
                      <a:pt x="2338" y="4951"/>
                      <a:pt x="2543" y="4969"/>
                    </a:cubicBezTo>
                    <a:cubicBezTo>
                      <a:pt x="2641" y="4978"/>
                      <a:pt x="2739" y="4987"/>
                      <a:pt x="2846" y="4996"/>
                    </a:cubicBezTo>
                    <a:cubicBezTo>
                      <a:pt x="2953" y="5005"/>
                      <a:pt x="3060" y="5014"/>
                      <a:pt x="3167" y="5023"/>
                    </a:cubicBezTo>
                    <a:cubicBezTo>
                      <a:pt x="3274" y="5023"/>
                      <a:pt x="3390" y="5032"/>
                      <a:pt x="3506" y="5041"/>
                    </a:cubicBezTo>
                    <a:cubicBezTo>
                      <a:pt x="3613" y="5041"/>
                      <a:pt x="3729" y="5050"/>
                      <a:pt x="3845" y="5050"/>
                    </a:cubicBezTo>
                    <a:cubicBezTo>
                      <a:pt x="4068" y="5058"/>
                      <a:pt x="4300" y="5058"/>
                      <a:pt x="4532" y="5058"/>
                    </a:cubicBezTo>
                    <a:cubicBezTo>
                      <a:pt x="4372" y="5201"/>
                      <a:pt x="4229" y="5290"/>
                      <a:pt x="4131" y="5344"/>
                    </a:cubicBezTo>
                    <a:cubicBezTo>
                      <a:pt x="2730" y="5326"/>
                      <a:pt x="1954" y="5219"/>
                      <a:pt x="1517" y="5112"/>
                    </a:cubicBezTo>
                    <a:cubicBezTo>
                      <a:pt x="1526" y="5023"/>
                      <a:pt x="1535" y="4925"/>
                      <a:pt x="1535" y="4818"/>
                    </a:cubicBezTo>
                    <a:close/>
                    <a:moveTo>
                      <a:pt x="8663" y="1249"/>
                    </a:moveTo>
                    <a:cubicBezTo>
                      <a:pt x="8591" y="1544"/>
                      <a:pt x="8529" y="1838"/>
                      <a:pt x="8484" y="2132"/>
                    </a:cubicBezTo>
                    <a:cubicBezTo>
                      <a:pt x="8458" y="2284"/>
                      <a:pt x="8440" y="2436"/>
                      <a:pt x="8422" y="2587"/>
                    </a:cubicBezTo>
                    <a:cubicBezTo>
                      <a:pt x="8404" y="2730"/>
                      <a:pt x="8386" y="2882"/>
                      <a:pt x="8377" y="3033"/>
                    </a:cubicBezTo>
                    <a:cubicBezTo>
                      <a:pt x="8368" y="3185"/>
                      <a:pt x="8359" y="3337"/>
                      <a:pt x="8342" y="3479"/>
                    </a:cubicBezTo>
                    <a:cubicBezTo>
                      <a:pt x="8342" y="3631"/>
                      <a:pt x="8333" y="3783"/>
                      <a:pt x="8324" y="3934"/>
                    </a:cubicBezTo>
                    <a:cubicBezTo>
                      <a:pt x="8324" y="4006"/>
                      <a:pt x="8315" y="4086"/>
                      <a:pt x="8315" y="4157"/>
                    </a:cubicBezTo>
                    <a:lnTo>
                      <a:pt x="8315" y="4389"/>
                    </a:lnTo>
                    <a:cubicBezTo>
                      <a:pt x="8306" y="4532"/>
                      <a:pt x="8315" y="4684"/>
                      <a:pt x="8306" y="4835"/>
                    </a:cubicBezTo>
                    <a:lnTo>
                      <a:pt x="8306" y="4844"/>
                    </a:lnTo>
                    <a:cubicBezTo>
                      <a:pt x="8306" y="4862"/>
                      <a:pt x="8297" y="4871"/>
                      <a:pt x="8288" y="4880"/>
                    </a:cubicBezTo>
                    <a:cubicBezTo>
                      <a:pt x="8288" y="4889"/>
                      <a:pt x="8279" y="4898"/>
                      <a:pt x="8270" y="4907"/>
                    </a:cubicBezTo>
                    <a:cubicBezTo>
                      <a:pt x="8252" y="4916"/>
                      <a:pt x="8235" y="4934"/>
                      <a:pt x="8226" y="4942"/>
                    </a:cubicBezTo>
                    <a:cubicBezTo>
                      <a:pt x="8190" y="4969"/>
                      <a:pt x="8154" y="4987"/>
                      <a:pt x="8119" y="5005"/>
                    </a:cubicBezTo>
                    <a:cubicBezTo>
                      <a:pt x="8047" y="5041"/>
                      <a:pt x="7967" y="5067"/>
                      <a:pt x="7896" y="5094"/>
                    </a:cubicBezTo>
                    <a:cubicBezTo>
                      <a:pt x="7824" y="5112"/>
                      <a:pt x="7744" y="5139"/>
                      <a:pt x="7664" y="5157"/>
                    </a:cubicBezTo>
                    <a:cubicBezTo>
                      <a:pt x="7592" y="5174"/>
                      <a:pt x="7512" y="5183"/>
                      <a:pt x="7432" y="5201"/>
                    </a:cubicBezTo>
                    <a:cubicBezTo>
                      <a:pt x="7280" y="5228"/>
                      <a:pt x="7128" y="5246"/>
                      <a:pt x="6968" y="5264"/>
                    </a:cubicBezTo>
                    <a:cubicBezTo>
                      <a:pt x="6816" y="5290"/>
                      <a:pt x="6656" y="5299"/>
                      <a:pt x="6504" y="5308"/>
                    </a:cubicBezTo>
                    <a:cubicBezTo>
                      <a:pt x="6343" y="5317"/>
                      <a:pt x="6192" y="5326"/>
                      <a:pt x="6031" y="5335"/>
                    </a:cubicBezTo>
                    <a:cubicBezTo>
                      <a:pt x="5879" y="5344"/>
                      <a:pt x="5719" y="5344"/>
                      <a:pt x="5558" y="5353"/>
                    </a:cubicBezTo>
                    <a:lnTo>
                      <a:pt x="4622" y="5353"/>
                    </a:lnTo>
                    <a:lnTo>
                      <a:pt x="5094" y="5344"/>
                    </a:lnTo>
                    <a:cubicBezTo>
                      <a:pt x="5246" y="5335"/>
                      <a:pt x="5407" y="5326"/>
                      <a:pt x="5558" y="5326"/>
                    </a:cubicBezTo>
                    <a:cubicBezTo>
                      <a:pt x="5719" y="5317"/>
                      <a:pt x="5870" y="5308"/>
                      <a:pt x="6031" y="5299"/>
                    </a:cubicBezTo>
                    <a:cubicBezTo>
                      <a:pt x="6183" y="5290"/>
                      <a:pt x="6343" y="5281"/>
                      <a:pt x="6495" y="5264"/>
                    </a:cubicBezTo>
                    <a:cubicBezTo>
                      <a:pt x="6807" y="5237"/>
                      <a:pt x="7119" y="5201"/>
                      <a:pt x="7423" y="5148"/>
                    </a:cubicBezTo>
                    <a:cubicBezTo>
                      <a:pt x="7503" y="5139"/>
                      <a:pt x="7574" y="5121"/>
                      <a:pt x="7655" y="5103"/>
                    </a:cubicBezTo>
                    <a:cubicBezTo>
                      <a:pt x="7726" y="5085"/>
                      <a:pt x="7806" y="5058"/>
                      <a:pt x="7878" y="5041"/>
                    </a:cubicBezTo>
                    <a:cubicBezTo>
                      <a:pt x="7949" y="5014"/>
                      <a:pt x="8020" y="4987"/>
                      <a:pt x="8092" y="4960"/>
                    </a:cubicBezTo>
                    <a:cubicBezTo>
                      <a:pt x="8127" y="4942"/>
                      <a:pt x="8154" y="4925"/>
                      <a:pt x="8181" y="4898"/>
                    </a:cubicBezTo>
                    <a:cubicBezTo>
                      <a:pt x="8199" y="4889"/>
                      <a:pt x="8217" y="4880"/>
                      <a:pt x="8226" y="4862"/>
                    </a:cubicBezTo>
                    <a:cubicBezTo>
                      <a:pt x="8235" y="4862"/>
                      <a:pt x="8235" y="4853"/>
                      <a:pt x="8243" y="4844"/>
                    </a:cubicBezTo>
                    <a:cubicBezTo>
                      <a:pt x="8243" y="4844"/>
                      <a:pt x="8243" y="4835"/>
                      <a:pt x="8243" y="4835"/>
                    </a:cubicBezTo>
                    <a:cubicBezTo>
                      <a:pt x="8252" y="4684"/>
                      <a:pt x="8252" y="4532"/>
                      <a:pt x="8252" y="4389"/>
                    </a:cubicBezTo>
                    <a:lnTo>
                      <a:pt x="8261" y="4157"/>
                    </a:lnTo>
                    <a:cubicBezTo>
                      <a:pt x="8261" y="4086"/>
                      <a:pt x="8261" y="4006"/>
                      <a:pt x="8270" y="3934"/>
                    </a:cubicBezTo>
                    <a:cubicBezTo>
                      <a:pt x="8270" y="3783"/>
                      <a:pt x="8279" y="3631"/>
                      <a:pt x="8288" y="3479"/>
                    </a:cubicBezTo>
                    <a:cubicBezTo>
                      <a:pt x="8306" y="3328"/>
                      <a:pt x="8315" y="3176"/>
                      <a:pt x="8333" y="3024"/>
                    </a:cubicBezTo>
                    <a:cubicBezTo>
                      <a:pt x="8342" y="2882"/>
                      <a:pt x="8359" y="2730"/>
                      <a:pt x="8386" y="2578"/>
                    </a:cubicBezTo>
                    <a:cubicBezTo>
                      <a:pt x="8404" y="2427"/>
                      <a:pt x="8431" y="2275"/>
                      <a:pt x="8458" y="2132"/>
                    </a:cubicBezTo>
                    <a:cubicBezTo>
                      <a:pt x="8484" y="1981"/>
                      <a:pt x="8511" y="1838"/>
                      <a:pt x="8547" y="1686"/>
                    </a:cubicBezTo>
                    <a:cubicBezTo>
                      <a:pt x="8582" y="1535"/>
                      <a:pt x="8618" y="1392"/>
                      <a:pt x="8663" y="1249"/>
                    </a:cubicBezTo>
                    <a:close/>
                    <a:moveTo>
                      <a:pt x="2953" y="0"/>
                    </a:moveTo>
                    <a:cubicBezTo>
                      <a:pt x="2677" y="0"/>
                      <a:pt x="2445" y="223"/>
                      <a:pt x="2445" y="491"/>
                    </a:cubicBezTo>
                    <a:cubicBezTo>
                      <a:pt x="2445" y="669"/>
                      <a:pt x="2534" y="821"/>
                      <a:pt x="2686" y="910"/>
                    </a:cubicBezTo>
                    <a:cubicBezTo>
                      <a:pt x="2632" y="1365"/>
                      <a:pt x="2516" y="1722"/>
                      <a:pt x="2373" y="1918"/>
                    </a:cubicBezTo>
                    <a:cubicBezTo>
                      <a:pt x="2293" y="1793"/>
                      <a:pt x="2213" y="1660"/>
                      <a:pt x="2141" y="1526"/>
                    </a:cubicBezTo>
                    <a:cubicBezTo>
                      <a:pt x="2204" y="1481"/>
                      <a:pt x="2249" y="1401"/>
                      <a:pt x="2249" y="1329"/>
                    </a:cubicBezTo>
                    <a:cubicBezTo>
                      <a:pt x="2249" y="1187"/>
                      <a:pt x="2133" y="1080"/>
                      <a:pt x="1990" y="1080"/>
                    </a:cubicBezTo>
                    <a:cubicBezTo>
                      <a:pt x="1847" y="1080"/>
                      <a:pt x="1731" y="1187"/>
                      <a:pt x="1731" y="1329"/>
                    </a:cubicBezTo>
                    <a:cubicBezTo>
                      <a:pt x="1731" y="1437"/>
                      <a:pt x="1811" y="1535"/>
                      <a:pt x="1918" y="1561"/>
                    </a:cubicBezTo>
                    <a:cubicBezTo>
                      <a:pt x="1918" y="1677"/>
                      <a:pt x="1910" y="1829"/>
                      <a:pt x="1901" y="2007"/>
                    </a:cubicBezTo>
                    <a:cubicBezTo>
                      <a:pt x="1642" y="1856"/>
                      <a:pt x="1303" y="1490"/>
                      <a:pt x="964" y="990"/>
                    </a:cubicBezTo>
                    <a:cubicBezTo>
                      <a:pt x="1000" y="910"/>
                      <a:pt x="1026" y="830"/>
                      <a:pt x="1026" y="741"/>
                    </a:cubicBezTo>
                    <a:cubicBezTo>
                      <a:pt x="1026" y="473"/>
                      <a:pt x="794" y="250"/>
                      <a:pt x="518" y="250"/>
                    </a:cubicBezTo>
                    <a:cubicBezTo>
                      <a:pt x="232" y="250"/>
                      <a:pt x="0" y="473"/>
                      <a:pt x="0" y="741"/>
                    </a:cubicBezTo>
                    <a:cubicBezTo>
                      <a:pt x="0" y="973"/>
                      <a:pt x="170" y="1160"/>
                      <a:pt x="393" y="1222"/>
                    </a:cubicBezTo>
                    <a:cubicBezTo>
                      <a:pt x="518" y="1767"/>
                      <a:pt x="723" y="2971"/>
                      <a:pt x="723" y="4835"/>
                    </a:cubicBezTo>
                    <a:cubicBezTo>
                      <a:pt x="723" y="4853"/>
                      <a:pt x="723" y="4862"/>
                      <a:pt x="723" y="4871"/>
                    </a:cubicBezTo>
                    <a:cubicBezTo>
                      <a:pt x="812" y="5460"/>
                      <a:pt x="2891" y="5585"/>
                      <a:pt x="4622" y="5585"/>
                    </a:cubicBezTo>
                    <a:cubicBezTo>
                      <a:pt x="6352" y="5585"/>
                      <a:pt x="8431" y="5460"/>
                      <a:pt x="8520" y="4871"/>
                    </a:cubicBezTo>
                    <a:cubicBezTo>
                      <a:pt x="8520" y="4862"/>
                      <a:pt x="8520" y="4853"/>
                      <a:pt x="8520" y="4835"/>
                    </a:cubicBezTo>
                    <a:cubicBezTo>
                      <a:pt x="8520" y="2971"/>
                      <a:pt x="8734" y="1767"/>
                      <a:pt x="8859" y="1222"/>
                    </a:cubicBezTo>
                    <a:cubicBezTo>
                      <a:pt x="9073" y="1160"/>
                      <a:pt x="9243" y="973"/>
                      <a:pt x="9243" y="741"/>
                    </a:cubicBezTo>
                    <a:cubicBezTo>
                      <a:pt x="9243" y="473"/>
                      <a:pt x="9011" y="250"/>
                      <a:pt x="8725" y="250"/>
                    </a:cubicBezTo>
                    <a:cubicBezTo>
                      <a:pt x="8449" y="250"/>
                      <a:pt x="8217" y="473"/>
                      <a:pt x="8217" y="741"/>
                    </a:cubicBezTo>
                    <a:cubicBezTo>
                      <a:pt x="8217" y="830"/>
                      <a:pt x="8243" y="910"/>
                      <a:pt x="8288" y="990"/>
                    </a:cubicBezTo>
                    <a:cubicBezTo>
                      <a:pt x="7940" y="1490"/>
                      <a:pt x="7601" y="1856"/>
                      <a:pt x="7351" y="2007"/>
                    </a:cubicBezTo>
                    <a:cubicBezTo>
                      <a:pt x="7334" y="1829"/>
                      <a:pt x="7325" y="1677"/>
                      <a:pt x="7325" y="1570"/>
                    </a:cubicBezTo>
                    <a:cubicBezTo>
                      <a:pt x="7441" y="1544"/>
                      <a:pt x="7530" y="1445"/>
                      <a:pt x="7530" y="1329"/>
                    </a:cubicBezTo>
                    <a:cubicBezTo>
                      <a:pt x="7530" y="1187"/>
                      <a:pt x="7414" y="1080"/>
                      <a:pt x="7271" y="1080"/>
                    </a:cubicBezTo>
                    <a:cubicBezTo>
                      <a:pt x="7128" y="1080"/>
                      <a:pt x="7012" y="1187"/>
                      <a:pt x="7012" y="1329"/>
                    </a:cubicBezTo>
                    <a:cubicBezTo>
                      <a:pt x="7012" y="1401"/>
                      <a:pt x="7048" y="1472"/>
                      <a:pt x="7102" y="1517"/>
                    </a:cubicBezTo>
                    <a:cubicBezTo>
                      <a:pt x="7039" y="1660"/>
                      <a:pt x="6959" y="1784"/>
                      <a:pt x="6870" y="1918"/>
                    </a:cubicBezTo>
                    <a:cubicBezTo>
                      <a:pt x="6727" y="1722"/>
                      <a:pt x="6611" y="1365"/>
                      <a:pt x="6566" y="910"/>
                    </a:cubicBezTo>
                    <a:cubicBezTo>
                      <a:pt x="6709" y="821"/>
                      <a:pt x="6798" y="669"/>
                      <a:pt x="6798" y="491"/>
                    </a:cubicBezTo>
                    <a:cubicBezTo>
                      <a:pt x="6798" y="223"/>
                      <a:pt x="6575" y="0"/>
                      <a:pt x="6290" y="0"/>
                    </a:cubicBezTo>
                    <a:cubicBezTo>
                      <a:pt x="6004" y="0"/>
                      <a:pt x="5781" y="223"/>
                      <a:pt x="5781" y="491"/>
                    </a:cubicBezTo>
                    <a:cubicBezTo>
                      <a:pt x="5781" y="598"/>
                      <a:pt x="5817" y="705"/>
                      <a:pt x="5879" y="785"/>
                    </a:cubicBezTo>
                    <a:cubicBezTo>
                      <a:pt x="5505" y="1490"/>
                      <a:pt x="5076" y="1784"/>
                      <a:pt x="4818" y="1909"/>
                    </a:cubicBezTo>
                    <a:cubicBezTo>
                      <a:pt x="4782" y="1820"/>
                      <a:pt x="4755" y="1722"/>
                      <a:pt x="4737" y="1642"/>
                    </a:cubicBezTo>
                    <a:cubicBezTo>
                      <a:pt x="4818" y="1606"/>
                      <a:pt x="4880" y="1517"/>
                      <a:pt x="4880" y="1419"/>
                    </a:cubicBezTo>
                    <a:cubicBezTo>
                      <a:pt x="4880" y="1285"/>
                      <a:pt x="4764" y="1178"/>
                      <a:pt x="4622" y="1178"/>
                    </a:cubicBezTo>
                    <a:cubicBezTo>
                      <a:pt x="4479" y="1178"/>
                      <a:pt x="4363" y="1285"/>
                      <a:pt x="4363" y="1419"/>
                    </a:cubicBezTo>
                    <a:cubicBezTo>
                      <a:pt x="4363" y="1517"/>
                      <a:pt x="4425" y="1606"/>
                      <a:pt x="4514" y="1642"/>
                    </a:cubicBezTo>
                    <a:cubicBezTo>
                      <a:pt x="4488" y="1722"/>
                      <a:pt x="4461" y="1820"/>
                      <a:pt x="4425" y="1909"/>
                    </a:cubicBezTo>
                    <a:cubicBezTo>
                      <a:pt x="4167" y="1793"/>
                      <a:pt x="3738" y="1490"/>
                      <a:pt x="3364" y="785"/>
                    </a:cubicBezTo>
                    <a:cubicBezTo>
                      <a:pt x="3426" y="705"/>
                      <a:pt x="3471" y="598"/>
                      <a:pt x="3471" y="491"/>
                    </a:cubicBezTo>
                    <a:cubicBezTo>
                      <a:pt x="3471" y="223"/>
                      <a:pt x="3239" y="0"/>
                      <a:pt x="2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6" name="Google Shape;20757;p51">
                <a:extLst>
                  <a:ext uri="{FF2B5EF4-FFF2-40B4-BE49-F238E27FC236}">
                    <a16:creationId xmlns:a16="http://schemas.microsoft.com/office/drawing/2014/main" id="{F9ED3EAE-2CC5-2812-F7EB-DCE6D9E21D6C}"/>
                  </a:ext>
                </a:extLst>
              </p:cNvPr>
              <p:cNvSpPr/>
              <p:nvPr/>
            </p:nvSpPr>
            <p:spPr>
              <a:xfrm>
                <a:off x="3801020" y="2721416"/>
                <a:ext cx="16221" cy="68060"/>
              </a:xfrm>
              <a:custGeom>
                <a:avLst/>
                <a:gdLst/>
                <a:ahLst/>
                <a:cxnLst/>
                <a:rect l="l" t="t" r="r" b="b"/>
                <a:pathLst>
                  <a:path w="536" h="2249" extrusionOk="0">
                    <a:moveTo>
                      <a:pt x="518" y="1"/>
                    </a:moveTo>
                    <a:cubicBezTo>
                      <a:pt x="518" y="1"/>
                      <a:pt x="509" y="28"/>
                      <a:pt x="491" y="90"/>
                    </a:cubicBezTo>
                    <a:cubicBezTo>
                      <a:pt x="482" y="126"/>
                      <a:pt x="473" y="161"/>
                      <a:pt x="464" y="206"/>
                    </a:cubicBezTo>
                    <a:cubicBezTo>
                      <a:pt x="447" y="251"/>
                      <a:pt x="438" y="295"/>
                      <a:pt x="420" y="349"/>
                    </a:cubicBezTo>
                    <a:cubicBezTo>
                      <a:pt x="411" y="402"/>
                      <a:pt x="393" y="456"/>
                      <a:pt x="384" y="518"/>
                    </a:cubicBezTo>
                    <a:cubicBezTo>
                      <a:pt x="366" y="581"/>
                      <a:pt x="348" y="643"/>
                      <a:pt x="340" y="705"/>
                    </a:cubicBezTo>
                    <a:cubicBezTo>
                      <a:pt x="322" y="777"/>
                      <a:pt x="304" y="839"/>
                      <a:pt x="295" y="911"/>
                    </a:cubicBezTo>
                    <a:cubicBezTo>
                      <a:pt x="277" y="982"/>
                      <a:pt x="259" y="1044"/>
                      <a:pt x="241" y="1116"/>
                    </a:cubicBezTo>
                    <a:cubicBezTo>
                      <a:pt x="215" y="1259"/>
                      <a:pt x="179" y="1401"/>
                      <a:pt x="152" y="1526"/>
                    </a:cubicBezTo>
                    <a:cubicBezTo>
                      <a:pt x="134" y="1598"/>
                      <a:pt x="125" y="1660"/>
                      <a:pt x="108" y="1722"/>
                    </a:cubicBezTo>
                    <a:cubicBezTo>
                      <a:pt x="99" y="1776"/>
                      <a:pt x="81" y="1838"/>
                      <a:pt x="72" y="1892"/>
                    </a:cubicBezTo>
                    <a:cubicBezTo>
                      <a:pt x="54" y="1990"/>
                      <a:pt x="36" y="2079"/>
                      <a:pt x="18" y="2142"/>
                    </a:cubicBezTo>
                    <a:cubicBezTo>
                      <a:pt x="9" y="2204"/>
                      <a:pt x="1" y="2249"/>
                      <a:pt x="1" y="2249"/>
                    </a:cubicBezTo>
                    <a:cubicBezTo>
                      <a:pt x="1" y="2249"/>
                      <a:pt x="18" y="2213"/>
                      <a:pt x="54" y="2160"/>
                    </a:cubicBezTo>
                    <a:cubicBezTo>
                      <a:pt x="90" y="2097"/>
                      <a:pt x="125" y="2017"/>
                      <a:pt x="170" y="1919"/>
                    </a:cubicBezTo>
                    <a:cubicBezTo>
                      <a:pt x="197" y="1865"/>
                      <a:pt x="224" y="1812"/>
                      <a:pt x="241" y="1758"/>
                    </a:cubicBezTo>
                    <a:cubicBezTo>
                      <a:pt x="268" y="1696"/>
                      <a:pt x="286" y="1633"/>
                      <a:pt x="304" y="1571"/>
                    </a:cubicBezTo>
                    <a:cubicBezTo>
                      <a:pt x="348" y="1437"/>
                      <a:pt x="393" y="1294"/>
                      <a:pt x="420" y="1152"/>
                    </a:cubicBezTo>
                    <a:cubicBezTo>
                      <a:pt x="438" y="1080"/>
                      <a:pt x="455" y="1009"/>
                      <a:pt x="464" y="937"/>
                    </a:cubicBezTo>
                    <a:cubicBezTo>
                      <a:pt x="473" y="875"/>
                      <a:pt x="491" y="804"/>
                      <a:pt x="500" y="732"/>
                    </a:cubicBezTo>
                    <a:cubicBezTo>
                      <a:pt x="509" y="670"/>
                      <a:pt x="509" y="598"/>
                      <a:pt x="518" y="536"/>
                    </a:cubicBezTo>
                    <a:cubicBezTo>
                      <a:pt x="527" y="474"/>
                      <a:pt x="527" y="420"/>
                      <a:pt x="527" y="358"/>
                    </a:cubicBezTo>
                    <a:cubicBezTo>
                      <a:pt x="536" y="251"/>
                      <a:pt x="527" y="161"/>
                      <a:pt x="527" y="99"/>
                    </a:cubicBezTo>
                    <a:cubicBezTo>
                      <a:pt x="527" y="36"/>
                      <a:pt x="518" y="1"/>
                      <a:pt x="5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7" name="Google Shape;20758;p51">
                <a:extLst>
                  <a:ext uri="{FF2B5EF4-FFF2-40B4-BE49-F238E27FC236}">
                    <a16:creationId xmlns:a16="http://schemas.microsoft.com/office/drawing/2014/main" id="{548360DE-97CB-15CC-FE43-15C0F2FCF4B0}"/>
                  </a:ext>
                </a:extLst>
              </p:cNvPr>
              <p:cNvSpPr/>
              <p:nvPr/>
            </p:nvSpPr>
            <p:spPr>
              <a:xfrm>
                <a:off x="3824776" y="2683891"/>
                <a:ext cx="12983" cy="12650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18" extrusionOk="0">
                    <a:moveTo>
                      <a:pt x="224" y="1"/>
                    </a:moveTo>
                    <a:cubicBezTo>
                      <a:pt x="197" y="10"/>
                      <a:pt x="188" y="19"/>
                      <a:pt x="188" y="19"/>
                    </a:cubicBezTo>
                    <a:cubicBezTo>
                      <a:pt x="179" y="19"/>
                      <a:pt x="197" y="27"/>
                      <a:pt x="215" y="36"/>
                    </a:cubicBezTo>
                    <a:cubicBezTo>
                      <a:pt x="233" y="45"/>
                      <a:pt x="250" y="72"/>
                      <a:pt x="268" y="90"/>
                    </a:cubicBezTo>
                    <a:cubicBezTo>
                      <a:pt x="277" y="117"/>
                      <a:pt x="286" y="143"/>
                      <a:pt x="277" y="170"/>
                    </a:cubicBezTo>
                    <a:cubicBezTo>
                      <a:pt x="277" y="179"/>
                      <a:pt x="277" y="179"/>
                      <a:pt x="277" y="179"/>
                    </a:cubicBezTo>
                    <a:cubicBezTo>
                      <a:pt x="277" y="188"/>
                      <a:pt x="277" y="197"/>
                      <a:pt x="277" y="197"/>
                    </a:cubicBezTo>
                    <a:cubicBezTo>
                      <a:pt x="268" y="197"/>
                      <a:pt x="268" y="206"/>
                      <a:pt x="268" y="206"/>
                    </a:cubicBezTo>
                    <a:cubicBezTo>
                      <a:pt x="259" y="215"/>
                      <a:pt x="250" y="233"/>
                      <a:pt x="241" y="242"/>
                    </a:cubicBezTo>
                    <a:cubicBezTo>
                      <a:pt x="233" y="251"/>
                      <a:pt x="224" y="251"/>
                      <a:pt x="215" y="259"/>
                    </a:cubicBezTo>
                    <a:cubicBezTo>
                      <a:pt x="206" y="268"/>
                      <a:pt x="188" y="268"/>
                      <a:pt x="170" y="268"/>
                    </a:cubicBezTo>
                    <a:cubicBezTo>
                      <a:pt x="165" y="271"/>
                      <a:pt x="158" y="272"/>
                      <a:pt x="151" y="272"/>
                    </a:cubicBezTo>
                    <a:cubicBezTo>
                      <a:pt x="133" y="272"/>
                      <a:pt x="111" y="266"/>
                      <a:pt x="99" y="259"/>
                    </a:cubicBezTo>
                    <a:cubicBezTo>
                      <a:pt x="72" y="242"/>
                      <a:pt x="45" y="224"/>
                      <a:pt x="36" y="206"/>
                    </a:cubicBezTo>
                    <a:cubicBezTo>
                      <a:pt x="18" y="197"/>
                      <a:pt x="18" y="179"/>
                      <a:pt x="18" y="179"/>
                    </a:cubicBezTo>
                    <a:cubicBezTo>
                      <a:pt x="18" y="179"/>
                      <a:pt x="9" y="188"/>
                      <a:pt x="1" y="215"/>
                    </a:cubicBezTo>
                    <a:cubicBezTo>
                      <a:pt x="1" y="242"/>
                      <a:pt x="1" y="277"/>
                      <a:pt x="18" y="322"/>
                    </a:cubicBezTo>
                    <a:cubicBezTo>
                      <a:pt x="45" y="358"/>
                      <a:pt x="99" y="402"/>
                      <a:pt x="170" y="411"/>
                    </a:cubicBezTo>
                    <a:cubicBezTo>
                      <a:pt x="183" y="416"/>
                      <a:pt x="199" y="418"/>
                      <a:pt x="216" y="418"/>
                    </a:cubicBezTo>
                    <a:cubicBezTo>
                      <a:pt x="233" y="418"/>
                      <a:pt x="250" y="416"/>
                      <a:pt x="268" y="411"/>
                    </a:cubicBezTo>
                    <a:cubicBezTo>
                      <a:pt x="304" y="393"/>
                      <a:pt x="340" y="375"/>
                      <a:pt x="366" y="349"/>
                    </a:cubicBezTo>
                    <a:cubicBezTo>
                      <a:pt x="393" y="331"/>
                      <a:pt x="411" y="295"/>
                      <a:pt x="420" y="259"/>
                    </a:cubicBezTo>
                    <a:cubicBezTo>
                      <a:pt x="429" y="242"/>
                      <a:pt x="429" y="233"/>
                      <a:pt x="429" y="206"/>
                    </a:cubicBezTo>
                    <a:cubicBezTo>
                      <a:pt x="429" y="197"/>
                      <a:pt x="429" y="197"/>
                      <a:pt x="429" y="188"/>
                    </a:cubicBezTo>
                    <a:cubicBezTo>
                      <a:pt x="429" y="179"/>
                      <a:pt x="429" y="170"/>
                      <a:pt x="429" y="161"/>
                    </a:cubicBezTo>
                    <a:cubicBezTo>
                      <a:pt x="420" y="99"/>
                      <a:pt x="375" y="45"/>
                      <a:pt x="331" y="27"/>
                    </a:cubicBezTo>
                    <a:cubicBezTo>
                      <a:pt x="286" y="1"/>
                      <a:pt x="250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8" name="Google Shape;20759;p51">
                <a:extLst>
                  <a:ext uri="{FF2B5EF4-FFF2-40B4-BE49-F238E27FC236}">
                    <a16:creationId xmlns:a16="http://schemas.microsoft.com/office/drawing/2014/main" id="{BCF10C5C-2DF1-2BCC-0757-3B79FC68B8A7}"/>
                  </a:ext>
                </a:extLst>
              </p:cNvPr>
              <p:cNvSpPr/>
              <p:nvPr/>
            </p:nvSpPr>
            <p:spPr>
              <a:xfrm>
                <a:off x="3898736" y="2691850"/>
                <a:ext cx="13013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0" h="414" extrusionOk="0">
                    <a:moveTo>
                      <a:pt x="257" y="0"/>
                    </a:moveTo>
                    <a:cubicBezTo>
                      <a:pt x="245" y="0"/>
                      <a:pt x="234" y="2"/>
                      <a:pt x="224" y="5"/>
                    </a:cubicBezTo>
                    <a:cubicBezTo>
                      <a:pt x="197" y="5"/>
                      <a:pt x="188" y="14"/>
                      <a:pt x="188" y="14"/>
                    </a:cubicBezTo>
                    <a:cubicBezTo>
                      <a:pt x="179" y="14"/>
                      <a:pt x="197" y="23"/>
                      <a:pt x="215" y="32"/>
                    </a:cubicBezTo>
                    <a:cubicBezTo>
                      <a:pt x="233" y="41"/>
                      <a:pt x="251" y="68"/>
                      <a:pt x="269" y="86"/>
                    </a:cubicBezTo>
                    <a:cubicBezTo>
                      <a:pt x="277" y="112"/>
                      <a:pt x="286" y="139"/>
                      <a:pt x="277" y="166"/>
                    </a:cubicBezTo>
                    <a:cubicBezTo>
                      <a:pt x="277" y="175"/>
                      <a:pt x="277" y="175"/>
                      <a:pt x="277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69" y="193"/>
                      <a:pt x="269" y="202"/>
                      <a:pt x="269" y="202"/>
                    </a:cubicBezTo>
                    <a:cubicBezTo>
                      <a:pt x="260" y="219"/>
                      <a:pt x="251" y="228"/>
                      <a:pt x="242" y="237"/>
                    </a:cubicBezTo>
                    <a:cubicBezTo>
                      <a:pt x="233" y="246"/>
                      <a:pt x="224" y="246"/>
                      <a:pt x="215" y="255"/>
                    </a:cubicBezTo>
                    <a:cubicBezTo>
                      <a:pt x="206" y="264"/>
                      <a:pt x="188" y="264"/>
                      <a:pt x="170" y="264"/>
                    </a:cubicBezTo>
                    <a:cubicBezTo>
                      <a:pt x="165" y="267"/>
                      <a:pt x="158" y="268"/>
                      <a:pt x="151" y="268"/>
                    </a:cubicBezTo>
                    <a:cubicBezTo>
                      <a:pt x="133" y="268"/>
                      <a:pt x="112" y="261"/>
                      <a:pt x="99" y="255"/>
                    </a:cubicBezTo>
                    <a:cubicBezTo>
                      <a:pt x="72" y="237"/>
                      <a:pt x="46" y="219"/>
                      <a:pt x="37" y="202"/>
                    </a:cubicBezTo>
                    <a:cubicBezTo>
                      <a:pt x="19" y="193"/>
                      <a:pt x="19" y="175"/>
                      <a:pt x="19" y="175"/>
                    </a:cubicBezTo>
                    <a:cubicBezTo>
                      <a:pt x="19" y="175"/>
                      <a:pt x="10" y="184"/>
                      <a:pt x="1" y="211"/>
                    </a:cubicBezTo>
                    <a:cubicBezTo>
                      <a:pt x="1" y="237"/>
                      <a:pt x="1" y="273"/>
                      <a:pt x="19" y="318"/>
                    </a:cubicBezTo>
                    <a:cubicBezTo>
                      <a:pt x="46" y="353"/>
                      <a:pt x="99" y="398"/>
                      <a:pt x="170" y="407"/>
                    </a:cubicBezTo>
                    <a:cubicBezTo>
                      <a:pt x="184" y="411"/>
                      <a:pt x="199" y="413"/>
                      <a:pt x="216" y="413"/>
                    </a:cubicBezTo>
                    <a:cubicBezTo>
                      <a:pt x="233" y="413"/>
                      <a:pt x="251" y="411"/>
                      <a:pt x="269" y="407"/>
                    </a:cubicBezTo>
                    <a:cubicBezTo>
                      <a:pt x="304" y="389"/>
                      <a:pt x="340" y="371"/>
                      <a:pt x="367" y="344"/>
                    </a:cubicBezTo>
                    <a:cubicBezTo>
                      <a:pt x="393" y="327"/>
                      <a:pt x="411" y="291"/>
                      <a:pt x="420" y="255"/>
                    </a:cubicBezTo>
                    <a:cubicBezTo>
                      <a:pt x="429" y="237"/>
                      <a:pt x="429" y="228"/>
                      <a:pt x="429" y="202"/>
                    </a:cubicBezTo>
                    <a:cubicBezTo>
                      <a:pt x="429" y="193"/>
                      <a:pt x="429" y="193"/>
                      <a:pt x="429" y="184"/>
                    </a:cubicBezTo>
                    <a:cubicBezTo>
                      <a:pt x="429" y="175"/>
                      <a:pt x="429" y="166"/>
                      <a:pt x="429" y="157"/>
                    </a:cubicBezTo>
                    <a:cubicBezTo>
                      <a:pt x="420" y="95"/>
                      <a:pt x="376" y="41"/>
                      <a:pt x="331" y="23"/>
                    </a:cubicBezTo>
                    <a:cubicBezTo>
                      <a:pt x="303" y="6"/>
                      <a:pt x="278" y="0"/>
                      <a:pt x="2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9" name="Google Shape;20760;p51">
                <a:extLst>
                  <a:ext uri="{FF2B5EF4-FFF2-40B4-BE49-F238E27FC236}">
                    <a16:creationId xmlns:a16="http://schemas.microsoft.com/office/drawing/2014/main" id="{2D0CBD37-1F29-F1A6-8D80-48EED5F93139}"/>
                  </a:ext>
                </a:extLst>
              </p:cNvPr>
              <p:cNvSpPr/>
              <p:nvPr/>
            </p:nvSpPr>
            <p:spPr>
              <a:xfrm>
                <a:off x="3723821" y="2684012"/>
                <a:ext cx="13255" cy="1252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4" extrusionOk="0">
                    <a:moveTo>
                      <a:pt x="259" y="0"/>
                    </a:moveTo>
                    <a:cubicBezTo>
                      <a:pt x="245" y="0"/>
                      <a:pt x="233" y="2"/>
                      <a:pt x="223" y="6"/>
                    </a:cubicBezTo>
                    <a:cubicBezTo>
                      <a:pt x="196" y="6"/>
                      <a:pt x="187" y="15"/>
                      <a:pt x="187" y="15"/>
                    </a:cubicBezTo>
                    <a:cubicBezTo>
                      <a:pt x="187" y="15"/>
                      <a:pt x="205" y="23"/>
                      <a:pt x="223" y="32"/>
                    </a:cubicBezTo>
                    <a:cubicBezTo>
                      <a:pt x="241" y="41"/>
                      <a:pt x="259" y="68"/>
                      <a:pt x="268" y="95"/>
                    </a:cubicBezTo>
                    <a:cubicBezTo>
                      <a:pt x="286" y="113"/>
                      <a:pt x="286" y="139"/>
                      <a:pt x="286" y="166"/>
                    </a:cubicBezTo>
                    <a:cubicBezTo>
                      <a:pt x="286" y="175"/>
                      <a:pt x="286" y="175"/>
                      <a:pt x="286" y="175"/>
                    </a:cubicBezTo>
                    <a:cubicBezTo>
                      <a:pt x="277" y="184"/>
                      <a:pt x="277" y="193"/>
                      <a:pt x="277" y="193"/>
                    </a:cubicBezTo>
                    <a:cubicBezTo>
                      <a:pt x="277" y="193"/>
                      <a:pt x="277" y="202"/>
                      <a:pt x="268" y="202"/>
                    </a:cubicBezTo>
                    <a:cubicBezTo>
                      <a:pt x="268" y="220"/>
                      <a:pt x="259" y="229"/>
                      <a:pt x="250" y="238"/>
                    </a:cubicBezTo>
                    <a:cubicBezTo>
                      <a:pt x="241" y="247"/>
                      <a:pt x="232" y="247"/>
                      <a:pt x="214" y="255"/>
                    </a:cubicBezTo>
                    <a:cubicBezTo>
                      <a:pt x="205" y="264"/>
                      <a:pt x="196" y="264"/>
                      <a:pt x="179" y="264"/>
                    </a:cubicBezTo>
                    <a:cubicBezTo>
                      <a:pt x="173" y="267"/>
                      <a:pt x="167" y="268"/>
                      <a:pt x="159" y="268"/>
                    </a:cubicBezTo>
                    <a:cubicBezTo>
                      <a:pt x="141" y="268"/>
                      <a:pt x="117" y="262"/>
                      <a:pt x="98" y="255"/>
                    </a:cubicBezTo>
                    <a:cubicBezTo>
                      <a:pt x="71" y="247"/>
                      <a:pt x="54" y="220"/>
                      <a:pt x="36" y="202"/>
                    </a:cubicBezTo>
                    <a:cubicBezTo>
                      <a:pt x="27" y="193"/>
                      <a:pt x="18" y="175"/>
                      <a:pt x="18" y="175"/>
                    </a:cubicBezTo>
                    <a:cubicBezTo>
                      <a:pt x="18" y="175"/>
                      <a:pt x="9" y="184"/>
                      <a:pt x="9" y="211"/>
                    </a:cubicBezTo>
                    <a:cubicBezTo>
                      <a:pt x="0" y="238"/>
                      <a:pt x="0" y="273"/>
                      <a:pt x="27" y="318"/>
                    </a:cubicBezTo>
                    <a:cubicBezTo>
                      <a:pt x="54" y="354"/>
                      <a:pt x="98" y="398"/>
                      <a:pt x="170" y="407"/>
                    </a:cubicBezTo>
                    <a:cubicBezTo>
                      <a:pt x="183" y="412"/>
                      <a:pt x="201" y="414"/>
                      <a:pt x="220" y="414"/>
                    </a:cubicBezTo>
                    <a:cubicBezTo>
                      <a:pt x="239" y="414"/>
                      <a:pt x="259" y="412"/>
                      <a:pt x="277" y="407"/>
                    </a:cubicBezTo>
                    <a:cubicBezTo>
                      <a:pt x="312" y="389"/>
                      <a:pt x="339" y="371"/>
                      <a:pt x="366" y="345"/>
                    </a:cubicBezTo>
                    <a:cubicBezTo>
                      <a:pt x="393" y="327"/>
                      <a:pt x="410" y="291"/>
                      <a:pt x="428" y="255"/>
                    </a:cubicBezTo>
                    <a:cubicBezTo>
                      <a:pt x="428" y="238"/>
                      <a:pt x="437" y="229"/>
                      <a:pt x="437" y="202"/>
                    </a:cubicBezTo>
                    <a:cubicBezTo>
                      <a:pt x="437" y="193"/>
                      <a:pt x="437" y="193"/>
                      <a:pt x="437" y="184"/>
                    </a:cubicBezTo>
                    <a:cubicBezTo>
                      <a:pt x="437" y="175"/>
                      <a:pt x="428" y="166"/>
                      <a:pt x="428" y="157"/>
                    </a:cubicBezTo>
                    <a:cubicBezTo>
                      <a:pt x="419" y="95"/>
                      <a:pt x="375" y="41"/>
                      <a:pt x="339" y="23"/>
                    </a:cubicBezTo>
                    <a:cubicBezTo>
                      <a:pt x="311" y="7"/>
                      <a:pt x="283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0" name="Google Shape;20761;p51">
                <a:extLst>
                  <a:ext uri="{FF2B5EF4-FFF2-40B4-BE49-F238E27FC236}">
                    <a16:creationId xmlns:a16="http://schemas.microsoft.com/office/drawing/2014/main" id="{45E76BBA-A0AD-80F0-7612-8636462FBAA6}"/>
                  </a:ext>
                </a:extLst>
              </p:cNvPr>
              <p:cNvSpPr/>
              <p:nvPr/>
            </p:nvSpPr>
            <p:spPr>
              <a:xfrm>
                <a:off x="3649830" y="2691729"/>
                <a:ext cx="13255" cy="12619"/>
              </a:xfrm>
              <a:custGeom>
                <a:avLst/>
                <a:gdLst/>
                <a:ahLst/>
                <a:cxnLst/>
                <a:rect l="l" t="t" r="r" b="b"/>
                <a:pathLst>
                  <a:path w="438" h="417" extrusionOk="0">
                    <a:moveTo>
                      <a:pt x="224" y="0"/>
                    </a:moveTo>
                    <a:cubicBezTo>
                      <a:pt x="197" y="9"/>
                      <a:pt x="188" y="18"/>
                      <a:pt x="188" y="18"/>
                    </a:cubicBezTo>
                    <a:cubicBezTo>
                      <a:pt x="188" y="18"/>
                      <a:pt x="206" y="18"/>
                      <a:pt x="224" y="36"/>
                    </a:cubicBezTo>
                    <a:cubicBezTo>
                      <a:pt x="242" y="45"/>
                      <a:pt x="259" y="63"/>
                      <a:pt x="268" y="90"/>
                    </a:cubicBezTo>
                    <a:cubicBezTo>
                      <a:pt x="286" y="116"/>
                      <a:pt x="286" y="143"/>
                      <a:pt x="286" y="170"/>
                    </a:cubicBezTo>
                    <a:cubicBezTo>
                      <a:pt x="286" y="170"/>
                      <a:pt x="286" y="179"/>
                      <a:pt x="286" y="179"/>
                    </a:cubicBezTo>
                    <a:cubicBezTo>
                      <a:pt x="279" y="179"/>
                      <a:pt x="278" y="190"/>
                      <a:pt x="277" y="190"/>
                    </a:cubicBezTo>
                    <a:cubicBezTo>
                      <a:pt x="277" y="190"/>
                      <a:pt x="277" y="190"/>
                      <a:pt x="277" y="188"/>
                    </a:cubicBezTo>
                    <a:cubicBezTo>
                      <a:pt x="277" y="197"/>
                      <a:pt x="277" y="206"/>
                      <a:pt x="268" y="206"/>
                    </a:cubicBezTo>
                    <a:cubicBezTo>
                      <a:pt x="268" y="215"/>
                      <a:pt x="259" y="223"/>
                      <a:pt x="251" y="232"/>
                    </a:cubicBezTo>
                    <a:cubicBezTo>
                      <a:pt x="242" y="241"/>
                      <a:pt x="233" y="250"/>
                      <a:pt x="215" y="259"/>
                    </a:cubicBezTo>
                    <a:cubicBezTo>
                      <a:pt x="206" y="259"/>
                      <a:pt x="197" y="268"/>
                      <a:pt x="179" y="268"/>
                    </a:cubicBezTo>
                    <a:cubicBezTo>
                      <a:pt x="174" y="271"/>
                      <a:pt x="167" y="272"/>
                      <a:pt x="160" y="272"/>
                    </a:cubicBezTo>
                    <a:cubicBezTo>
                      <a:pt x="141" y="272"/>
                      <a:pt x="118" y="265"/>
                      <a:pt x="99" y="259"/>
                    </a:cubicBezTo>
                    <a:cubicBezTo>
                      <a:pt x="72" y="241"/>
                      <a:pt x="54" y="223"/>
                      <a:pt x="36" y="206"/>
                    </a:cubicBezTo>
                    <a:cubicBezTo>
                      <a:pt x="27" y="188"/>
                      <a:pt x="19" y="179"/>
                      <a:pt x="19" y="179"/>
                    </a:cubicBezTo>
                    <a:cubicBezTo>
                      <a:pt x="19" y="179"/>
                      <a:pt x="10" y="188"/>
                      <a:pt x="10" y="215"/>
                    </a:cubicBezTo>
                    <a:cubicBezTo>
                      <a:pt x="1" y="241"/>
                      <a:pt x="1" y="277"/>
                      <a:pt x="27" y="322"/>
                    </a:cubicBezTo>
                    <a:cubicBezTo>
                      <a:pt x="54" y="357"/>
                      <a:pt x="99" y="402"/>
                      <a:pt x="170" y="411"/>
                    </a:cubicBezTo>
                    <a:cubicBezTo>
                      <a:pt x="181" y="414"/>
                      <a:pt x="195" y="417"/>
                      <a:pt x="211" y="417"/>
                    </a:cubicBezTo>
                    <a:cubicBezTo>
                      <a:pt x="232" y="417"/>
                      <a:pt x="256" y="412"/>
                      <a:pt x="277" y="402"/>
                    </a:cubicBezTo>
                    <a:cubicBezTo>
                      <a:pt x="313" y="393"/>
                      <a:pt x="340" y="375"/>
                      <a:pt x="366" y="348"/>
                    </a:cubicBezTo>
                    <a:cubicBezTo>
                      <a:pt x="393" y="322"/>
                      <a:pt x="411" y="295"/>
                      <a:pt x="429" y="259"/>
                    </a:cubicBezTo>
                    <a:cubicBezTo>
                      <a:pt x="429" y="241"/>
                      <a:pt x="438" y="223"/>
                      <a:pt x="438" y="206"/>
                    </a:cubicBezTo>
                    <a:cubicBezTo>
                      <a:pt x="438" y="197"/>
                      <a:pt x="438" y="197"/>
                      <a:pt x="438" y="188"/>
                    </a:cubicBezTo>
                    <a:cubicBezTo>
                      <a:pt x="438" y="170"/>
                      <a:pt x="438" y="170"/>
                      <a:pt x="429" y="161"/>
                    </a:cubicBezTo>
                    <a:cubicBezTo>
                      <a:pt x="420" y="99"/>
                      <a:pt x="375" y="45"/>
                      <a:pt x="340" y="27"/>
                    </a:cubicBezTo>
                    <a:cubicBezTo>
                      <a:pt x="295" y="0"/>
                      <a:pt x="251" y="0"/>
                      <a:pt x="2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1" name="Google Shape;20762;p51">
                <a:extLst>
                  <a:ext uri="{FF2B5EF4-FFF2-40B4-BE49-F238E27FC236}">
                    <a16:creationId xmlns:a16="http://schemas.microsoft.com/office/drawing/2014/main" id="{191A92FD-D480-6AFB-A011-466A690E07C0}"/>
                  </a:ext>
                </a:extLst>
              </p:cNvPr>
              <p:cNvSpPr/>
              <p:nvPr/>
            </p:nvSpPr>
            <p:spPr>
              <a:xfrm>
                <a:off x="3732446" y="2706588"/>
                <a:ext cx="43215" cy="3916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294" extrusionOk="0">
                    <a:moveTo>
                      <a:pt x="1" y="0"/>
                    </a:moveTo>
                    <a:cubicBezTo>
                      <a:pt x="1" y="0"/>
                      <a:pt x="1" y="27"/>
                      <a:pt x="18" y="80"/>
                    </a:cubicBezTo>
                    <a:cubicBezTo>
                      <a:pt x="18" y="107"/>
                      <a:pt x="27" y="143"/>
                      <a:pt x="45" y="179"/>
                    </a:cubicBezTo>
                    <a:cubicBezTo>
                      <a:pt x="54" y="214"/>
                      <a:pt x="72" y="250"/>
                      <a:pt x="90" y="294"/>
                    </a:cubicBezTo>
                    <a:cubicBezTo>
                      <a:pt x="108" y="339"/>
                      <a:pt x="125" y="384"/>
                      <a:pt x="152" y="437"/>
                    </a:cubicBezTo>
                    <a:cubicBezTo>
                      <a:pt x="179" y="482"/>
                      <a:pt x="215" y="526"/>
                      <a:pt x="250" y="580"/>
                    </a:cubicBezTo>
                    <a:cubicBezTo>
                      <a:pt x="268" y="607"/>
                      <a:pt x="286" y="625"/>
                      <a:pt x="304" y="651"/>
                    </a:cubicBezTo>
                    <a:cubicBezTo>
                      <a:pt x="322" y="678"/>
                      <a:pt x="340" y="705"/>
                      <a:pt x="366" y="723"/>
                    </a:cubicBezTo>
                    <a:cubicBezTo>
                      <a:pt x="384" y="749"/>
                      <a:pt x="402" y="776"/>
                      <a:pt x="429" y="794"/>
                    </a:cubicBezTo>
                    <a:cubicBezTo>
                      <a:pt x="447" y="821"/>
                      <a:pt x="473" y="839"/>
                      <a:pt x="500" y="865"/>
                    </a:cubicBezTo>
                    <a:cubicBezTo>
                      <a:pt x="545" y="910"/>
                      <a:pt x="598" y="946"/>
                      <a:pt x="643" y="990"/>
                    </a:cubicBezTo>
                    <a:cubicBezTo>
                      <a:pt x="696" y="1026"/>
                      <a:pt x="750" y="1062"/>
                      <a:pt x="803" y="1088"/>
                    </a:cubicBezTo>
                    <a:cubicBezTo>
                      <a:pt x="857" y="1124"/>
                      <a:pt x="911" y="1151"/>
                      <a:pt x="964" y="1169"/>
                    </a:cubicBezTo>
                    <a:cubicBezTo>
                      <a:pt x="991" y="1178"/>
                      <a:pt x="1018" y="1195"/>
                      <a:pt x="1035" y="1204"/>
                    </a:cubicBezTo>
                    <a:cubicBezTo>
                      <a:pt x="1062" y="1213"/>
                      <a:pt x="1089" y="1222"/>
                      <a:pt x="1116" y="1222"/>
                    </a:cubicBezTo>
                    <a:cubicBezTo>
                      <a:pt x="1160" y="1240"/>
                      <a:pt x="1205" y="1258"/>
                      <a:pt x="1241" y="1258"/>
                    </a:cubicBezTo>
                    <a:cubicBezTo>
                      <a:pt x="1276" y="1267"/>
                      <a:pt x="1312" y="1276"/>
                      <a:pt x="1339" y="1276"/>
                    </a:cubicBezTo>
                    <a:cubicBezTo>
                      <a:pt x="1401" y="1285"/>
                      <a:pt x="1428" y="1294"/>
                      <a:pt x="1428" y="1294"/>
                    </a:cubicBezTo>
                    <a:cubicBezTo>
                      <a:pt x="1428" y="1294"/>
                      <a:pt x="1401" y="1276"/>
                      <a:pt x="1357" y="1249"/>
                    </a:cubicBezTo>
                    <a:cubicBezTo>
                      <a:pt x="1330" y="1231"/>
                      <a:pt x="1303" y="1213"/>
                      <a:pt x="1267" y="1195"/>
                    </a:cubicBezTo>
                    <a:cubicBezTo>
                      <a:pt x="1232" y="1178"/>
                      <a:pt x="1196" y="1160"/>
                      <a:pt x="1160" y="1133"/>
                    </a:cubicBezTo>
                    <a:cubicBezTo>
                      <a:pt x="1116" y="1115"/>
                      <a:pt x="1071" y="1088"/>
                      <a:pt x="1026" y="1053"/>
                    </a:cubicBezTo>
                    <a:cubicBezTo>
                      <a:pt x="991" y="1026"/>
                      <a:pt x="937" y="999"/>
                      <a:pt x="893" y="964"/>
                    </a:cubicBezTo>
                    <a:cubicBezTo>
                      <a:pt x="848" y="928"/>
                      <a:pt x="803" y="892"/>
                      <a:pt x="759" y="856"/>
                    </a:cubicBezTo>
                    <a:cubicBezTo>
                      <a:pt x="714" y="821"/>
                      <a:pt x="670" y="776"/>
                      <a:pt x="625" y="741"/>
                    </a:cubicBezTo>
                    <a:cubicBezTo>
                      <a:pt x="580" y="696"/>
                      <a:pt x="536" y="651"/>
                      <a:pt x="491" y="616"/>
                    </a:cubicBezTo>
                    <a:cubicBezTo>
                      <a:pt x="456" y="571"/>
                      <a:pt x="420" y="526"/>
                      <a:pt x="375" y="491"/>
                    </a:cubicBezTo>
                    <a:cubicBezTo>
                      <a:pt x="340" y="446"/>
                      <a:pt x="304" y="402"/>
                      <a:pt x="268" y="366"/>
                    </a:cubicBezTo>
                    <a:cubicBezTo>
                      <a:pt x="241" y="321"/>
                      <a:pt x="206" y="286"/>
                      <a:pt x="179" y="250"/>
                    </a:cubicBezTo>
                    <a:cubicBezTo>
                      <a:pt x="125" y="179"/>
                      <a:pt x="81" y="107"/>
                      <a:pt x="45" y="63"/>
                    </a:cubicBezTo>
                    <a:cubicBezTo>
                      <a:pt x="18" y="1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cial Studies Subject for High School - 10th Grade: Absolutism and the Rising Tide of Revolution by Slidesgo">
  <a:themeElements>
    <a:clrScheme name="Simple Light">
      <a:dk1>
        <a:srgbClr val="52494A"/>
      </a:dk1>
      <a:lt1>
        <a:srgbClr val="FFFFFF"/>
      </a:lt1>
      <a:dk2>
        <a:srgbClr val="DDD2C5"/>
      </a:dk2>
      <a:lt2>
        <a:srgbClr val="C4B6A7"/>
      </a:lt2>
      <a:accent1>
        <a:srgbClr val="ACA298"/>
      </a:accent1>
      <a:accent2>
        <a:srgbClr val="8F857C"/>
      </a:accent2>
      <a:accent3>
        <a:srgbClr val="9B2415"/>
      </a:accent3>
      <a:accent4>
        <a:srgbClr val="FFD287"/>
      </a:accent4>
      <a:accent5>
        <a:srgbClr val="52494A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729</Words>
  <Application>Microsoft Office PowerPoint</Application>
  <PresentationFormat>Diavetítés a képernyőre (16:9 oldalarány)</PresentationFormat>
  <Paragraphs>99</Paragraphs>
  <Slides>26</Slides>
  <Notes>25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26</vt:i4>
      </vt:variant>
    </vt:vector>
  </HeadingPairs>
  <TitlesOfParts>
    <vt:vector size="31" baseType="lpstr">
      <vt:lpstr>PT Sans</vt:lpstr>
      <vt:lpstr>Arapey</vt:lpstr>
      <vt:lpstr>Arimo</vt:lpstr>
      <vt:lpstr>Arial</vt:lpstr>
      <vt:lpstr>Social Studies Subject for High School - 10th Grade: Absolutism and the Rising Tide of Revolution by Slidesgo</vt:lpstr>
      <vt:lpstr>PowerPoint-bemutató</vt:lpstr>
      <vt:lpstr>16. MAGYARORSZÁG A FELVILÁGOSULT ABSZOLUTIZMUS KORÁBAN</vt:lpstr>
      <vt:lpstr>SZÓ LESZ TÖBBEK KÖZÖTT AZ ALÁBBI TÉMÁKRÓL:</vt:lpstr>
      <vt:lpstr>A HABSBURG BIRODALOM HELYZETE A 18. SZÁZADBAN</vt:lpstr>
      <vt:lpstr>EGYENSÚLY</vt:lpstr>
      <vt:lpstr>A HABSBURG BIRODALOM TERJESZKEDÉSE</vt:lpstr>
      <vt:lpstr>AUSZTRIA ÉS POROSZORSZÁG KONFLIKTUSA</vt:lpstr>
      <vt:lpstr>AUSZTRIA ÉS POROSZORSZÁG KONFLIKTUSA</vt:lpstr>
      <vt:lpstr>MODERNIZÁCIÓ ÉS FELVILÁGOSULT ABSZOLUTIZMUS</vt:lpstr>
      <vt:lpstr>MAGYARORSZÁG BEILLESZKEDÉSE A HABSBURG BIRODALOMBA</vt:lpstr>
      <vt:lpstr>A HABSBURG BIRODALOM SZERKEZETE</vt:lpstr>
      <vt:lpstr>A HABSBURG BIRODALOM SZERKEZETE</vt:lpstr>
      <vt:lpstr>KÖZIGAZGATÁSI SAJÁTOSSÁGOK</vt:lpstr>
      <vt:lpstr>Adók</vt:lpstr>
      <vt:lpstr>KOMOLY KOMPROMISSZUMOK ÉS STABILITÁS ALAPJAI</vt:lpstr>
      <vt:lpstr>A NÉPESEDÉS VÁLTOZÁSA MAGYARORSZÁGON A 18. SZÁZADBAN</vt:lpstr>
      <vt:lpstr>NÉPESSÉGNÖVEKEDÉS ÉS BETELEPÜLÉS</vt:lpstr>
      <vt:lpstr>GAZDASÁGI ÉS KULTURÁLIS FEJLŐDÉS</vt:lpstr>
      <vt:lpstr>KULTURÁLIS EGYÜTTÉLÉS ÉS FESZÜLTSÉGEK</vt:lpstr>
      <vt:lpstr>A FELVILÁGOSULT ABSZOLUTIZMUS REFORMJAI</vt:lpstr>
      <vt:lpstr>MÁRIA TERÉZIA REFORMJAI (1740-1780)</vt:lpstr>
      <vt:lpstr>MÁRIA TERÉZIA REFORMJAI (1740-1780)</vt:lpstr>
      <vt:lpstr>II. JÓZSEF REFORMJAI (1780-1790)</vt:lpstr>
      <vt:lpstr>II. JÓZSEF REFORMJAI (1780-1790)</vt:lpstr>
      <vt:lpstr>REFORMOK EREDMÉNYEI ÉS KORLÁTAI</vt:lpstr>
      <vt:lpstr>FIN.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cp:lastModifiedBy>peri</cp:lastModifiedBy>
  <cp:revision>13</cp:revision>
  <dcterms:modified xsi:type="dcterms:W3CDTF">2025-01-17T10:51:43Z</dcterms:modified>
</cp:coreProperties>
</file>